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1.xml" ContentType="application/vnd.openxmlformats-officedocument.drawingml.chart+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1" r:id="rId20"/>
    <p:sldId id="274" r:id="rId21"/>
    <p:sldId id="275"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3" r:id="rId38"/>
    <p:sldId id="292"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8" r:id="rId53"/>
    <p:sldId id="309" r:id="rId54"/>
    <p:sldId id="310" r:id="rId55"/>
    <p:sldId id="311" r:id="rId56"/>
    <p:sldId id="312" r:id="rId57"/>
    <p:sldId id="313" r:id="rId58"/>
    <p:sldId id="314" r:id="rId59"/>
    <p:sldId id="315" r:id="rId60"/>
    <p:sldId id="307" r:id="rId61"/>
    <p:sldId id="316" r:id="rId62"/>
    <p:sldId id="317" r:id="rId63"/>
    <p:sldId id="318" r:id="rId64"/>
    <p:sldId id="319" r:id="rId65"/>
    <p:sldId id="320" r:id="rId66"/>
    <p:sldId id="321" r:id="rId67"/>
    <p:sldId id="322" r:id="rId68"/>
    <p:sldId id="323" r:id="rId69"/>
    <p:sldId id="330" r:id="rId70"/>
    <p:sldId id="324" r:id="rId71"/>
    <p:sldId id="325" r:id="rId72"/>
    <p:sldId id="326" r:id="rId73"/>
    <p:sldId id="327" r:id="rId74"/>
    <p:sldId id="329" r:id="rId75"/>
    <p:sldId id="328"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Lst>
  <p:sldSz cx="12192000" cy="6858000"/>
  <p:notesSz cx="6858000" cy="9144000"/>
  <p:custDataLst>
    <p:tags r:id="rId10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F4B183"/>
    <a:srgbClr val="937863"/>
    <a:srgbClr val="FF4429"/>
    <a:srgbClr val="F13B48"/>
    <a:srgbClr val="AC59C1"/>
    <a:srgbClr val="F49D15"/>
    <a:srgbClr val="00BBD6"/>
    <a:srgbClr val="B2D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21" autoAdjust="0"/>
    <p:restoredTop sz="94660"/>
  </p:normalViewPr>
  <p:slideViewPr>
    <p:cSldViewPr snapToGrid="0" showGuides="1">
      <p:cViewPr>
        <p:scale>
          <a:sx n="60" d="100"/>
          <a:sy n="60" d="100"/>
        </p:scale>
        <p:origin x="1158"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cked"/>
        <c:varyColors val="0"/>
        <c:ser>
          <c:idx val="0"/>
          <c:order val="0"/>
          <c:tx>
            <c:strRef>
              <c:f>Sheet1!$B$1</c:f>
              <c:strCache>
                <c:ptCount val="1"/>
                <c:pt idx="0">
                  <c:v>Font</c:v>
                </c:pt>
              </c:strCache>
            </c:strRef>
          </c:tx>
          <c:spPr>
            <a:solidFill>
              <a:schemeClr val="accent1"/>
            </a:solidFill>
          </c:spPr>
          <c:cat>
            <c:strRef>
              <c:f>Sheet1!$A$2:$A$9</c:f>
              <c:strCache>
                <c:ptCount val="8"/>
                <c:pt idx="0">
                  <c:v>2009</c:v>
                </c:pt>
                <c:pt idx="1">
                  <c:v>2010</c:v>
                </c:pt>
                <c:pt idx="2">
                  <c:v>2011</c:v>
                </c:pt>
                <c:pt idx="3">
                  <c:v>2012</c:v>
                </c:pt>
                <c:pt idx="4">
                  <c:v>2013</c:v>
                </c:pt>
                <c:pt idx="5">
                  <c:v>2014</c:v>
                </c:pt>
                <c:pt idx="6">
                  <c:v>2015</c:v>
                </c:pt>
                <c:pt idx="7">
                  <c:v>2016</c:v>
                </c:pt>
              </c:strCache>
            </c:strRef>
          </c:cat>
          <c:val>
            <c:numRef>
              <c:f>Sheet1!$B$2:$B$9</c:f>
              <c:numCache>
                <c:formatCode>General</c:formatCode>
                <c:ptCount val="8"/>
                <c:pt idx="0">
                  <c:v>0</c:v>
                </c:pt>
                <c:pt idx="1">
                  <c:v>20</c:v>
                </c:pt>
                <c:pt idx="2">
                  <c:v>18</c:v>
                </c:pt>
                <c:pt idx="3">
                  <c:v>30</c:v>
                </c:pt>
                <c:pt idx="4">
                  <c:v>15</c:v>
                </c:pt>
                <c:pt idx="5">
                  <c:v>20</c:v>
                </c:pt>
                <c:pt idx="6">
                  <c:v>25</c:v>
                </c:pt>
                <c:pt idx="7">
                  <c:v>30</c:v>
                </c:pt>
              </c:numCache>
            </c:numRef>
          </c:val>
        </c:ser>
        <c:ser>
          <c:idx val="1"/>
          <c:order val="1"/>
          <c:tx>
            <c:strRef>
              <c:f>Sheet1!$C$1</c:f>
              <c:strCache>
                <c:ptCount val="1"/>
                <c:pt idx="0">
                  <c:v>Flyer</c:v>
                </c:pt>
              </c:strCache>
            </c:strRef>
          </c:tx>
          <c:spPr>
            <a:solidFill>
              <a:schemeClr val="accent4"/>
            </a:solidFill>
          </c:spPr>
          <c:cat>
            <c:strRef>
              <c:f>Sheet1!$A$2:$A$9</c:f>
              <c:strCache>
                <c:ptCount val="8"/>
                <c:pt idx="0">
                  <c:v>2009</c:v>
                </c:pt>
                <c:pt idx="1">
                  <c:v>2010</c:v>
                </c:pt>
                <c:pt idx="2">
                  <c:v>2011</c:v>
                </c:pt>
                <c:pt idx="3">
                  <c:v>2012</c:v>
                </c:pt>
                <c:pt idx="4">
                  <c:v>2013</c:v>
                </c:pt>
                <c:pt idx="5">
                  <c:v>2014</c:v>
                </c:pt>
                <c:pt idx="6">
                  <c:v>2015</c:v>
                </c:pt>
                <c:pt idx="7">
                  <c:v>2016</c:v>
                </c:pt>
              </c:strCache>
            </c:strRef>
          </c:cat>
          <c:val>
            <c:numRef>
              <c:f>Sheet1!$C$2:$C$9</c:f>
              <c:numCache>
                <c:formatCode>General</c:formatCode>
                <c:ptCount val="8"/>
                <c:pt idx="0">
                  <c:v>15</c:v>
                </c:pt>
                <c:pt idx="1">
                  <c:v>12</c:v>
                </c:pt>
                <c:pt idx="2">
                  <c:v>10</c:v>
                </c:pt>
                <c:pt idx="3">
                  <c:v>21</c:v>
                </c:pt>
                <c:pt idx="4">
                  <c:v>28</c:v>
                </c:pt>
                <c:pt idx="5">
                  <c:v>30</c:v>
                </c:pt>
                <c:pt idx="6">
                  <c:v>28</c:v>
                </c:pt>
                <c:pt idx="7">
                  <c:v>35</c:v>
                </c:pt>
              </c:numCache>
            </c:numRef>
          </c:val>
        </c:ser>
        <c:ser>
          <c:idx val="2"/>
          <c:order val="2"/>
          <c:tx>
            <c:strRef>
              <c:f>Sheet1!$D$1</c:f>
              <c:strCache>
                <c:ptCount val="1"/>
                <c:pt idx="0">
                  <c:v>Web</c:v>
                </c:pt>
              </c:strCache>
            </c:strRef>
          </c:tx>
          <c:spPr>
            <a:solidFill>
              <a:schemeClr val="accent2"/>
            </a:solidFill>
            <a:ln w="25400">
              <a:noFill/>
            </a:ln>
          </c:spPr>
          <c:cat>
            <c:strRef>
              <c:f>Sheet1!$A$2:$A$9</c:f>
              <c:strCache>
                <c:ptCount val="8"/>
                <c:pt idx="0">
                  <c:v>2009</c:v>
                </c:pt>
                <c:pt idx="1">
                  <c:v>2010</c:v>
                </c:pt>
                <c:pt idx="2">
                  <c:v>2011</c:v>
                </c:pt>
                <c:pt idx="3">
                  <c:v>2012</c:v>
                </c:pt>
                <c:pt idx="4">
                  <c:v>2013</c:v>
                </c:pt>
                <c:pt idx="5">
                  <c:v>2014</c:v>
                </c:pt>
                <c:pt idx="6">
                  <c:v>2015</c:v>
                </c:pt>
                <c:pt idx="7">
                  <c:v>2016</c:v>
                </c:pt>
              </c:strCache>
            </c:strRef>
          </c:cat>
          <c:val>
            <c:numRef>
              <c:f>Sheet1!$D$2:$D$9</c:f>
              <c:numCache>
                <c:formatCode>General</c:formatCode>
                <c:ptCount val="8"/>
                <c:pt idx="0">
                  <c:v>25</c:v>
                </c:pt>
                <c:pt idx="1">
                  <c:v>10</c:v>
                </c:pt>
                <c:pt idx="2">
                  <c:v>5</c:v>
                </c:pt>
                <c:pt idx="3">
                  <c:v>15</c:v>
                </c:pt>
                <c:pt idx="4">
                  <c:v>40</c:v>
                </c:pt>
                <c:pt idx="5">
                  <c:v>20</c:v>
                </c:pt>
                <c:pt idx="6">
                  <c:v>30</c:v>
                </c:pt>
                <c:pt idx="7">
                  <c:v>35</c:v>
                </c:pt>
              </c:numCache>
            </c:numRef>
          </c:val>
        </c:ser>
        <c:ser>
          <c:idx val="3"/>
          <c:order val="3"/>
          <c:tx>
            <c:strRef>
              <c:f>Sheet1!$E$1</c:f>
              <c:strCache>
                <c:ptCount val="1"/>
                <c:pt idx="0">
                  <c:v>Natural Gas</c:v>
                </c:pt>
              </c:strCache>
            </c:strRef>
          </c:tx>
          <c:spPr>
            <a:solidFill>
              <a:schemeClr val="accent3"/>
            </a:solidFill>
            <a:ln w="25400">
              <a:noFill/>
            </a:ln>
          </c:spPr>
          <c:cat>
            <c:strRef>
              <c:f>Sheet1!$A$2:$A$9</c:f>
              <c:strCache>
                <c:ptCount val="8"/>
                <c:pt idx="0">
                  <c:v>2009</c:v>
                </c:pt>
                <c:pt idx="1">
                  <c:v>2010</c:v>
                </c:pt>
                <c:pt idx="2">
                  <c:v>2011</c:v>
                </c:pt>
                <c:pt idx="3">
                  <c:v>2012</c:v>
                </c:pt>
                <c:pt idx="4">
                  <c:v>2013</c:v>
                </c:pt>
                <c:pt idx="5">
                  <c:v>2014</c:v>
                </c:pt>
                <c:pt idx="6">
                  <c:v>2015</c:v>
                </c:pt>
                <c:pt idx="7">
                  <c:v>2016</c:v>
                </c:pt>
              </c:strCache>
            </c:strRef>
          </c:cat>
          <c:val>
            <c:numRef>
              <c:f>Sheet1!$E$2:$E$9</c:f>
              <c:numCache>
                <c:formatCode>General</c:formatCode>
                <c:ptCount val="8"/>
                <c:pt idx="0">
                  <c:v>0</c:v>
                </c:pt>
                <c:pt idx="1">
                  <c:v>25</c:v>
                </c:pt>
                <c:pt idx="2">
                  <c:v>30</c:v>
                </c:pt>
                <c:pt idx="3">
                  <c:v>35</c:v>
                </c:pt>
                <c:pt idx="4">
                  <c:v>40</c:v>
                </c:pt>
                <c:pt idx="5">
                  <c:v>42</c:v>
                </c:pt>
                <c:pt idx="6">
                  <c:v>35</c:v>
                </c:pt>
                <c:pt idx="7">
                  <c:v>32</c:v>
                </c:pt>
              </c:numCache>
            </c:numRef>
          </c:val>
        </c:ser>
        <c:dLbls>
          <c:showLegendKey val="0"/>
          <c:showVal val="0"/>
          <c:showCatName val="0"/>
          <c:showSerName val="0"/>
          <c:showPercent val="0"/>
          <c:showBubbleSize val="0"/>
        </c:dLbls>
        <c:axId val="326825168"/>
        <c:axId val="326825728"/>
      </c:areaChart>
      <c:catAx>
        <c:axId val="326825168"/>
        <c:scaling>
          <c:orientation val="minMax"/>
        </c:scaling>
        <c:delete val="0"/>
        <c:axPos val="b"/>
        <c:majorGridlines>
          <c:spPr>
            <a:ln>
              <a:solidFill>
                <a:schemeClr val="tx1">
                  <a:lumMod val="25000"/>
                  <a:lumOff val="75000"/>
                </a:schemeClr>
              </a:solidFill>
            </a:ln>
          </c:spPr>
        </c:majorGridlines>
        <c:numFmt formatCode="General" sourceLinked="1"/>
        <c:majorTickMark val="out"/>
        <c:minorTickMark val="none"/>
        <c:tickLblPos val="nextTo"/>
        <c:spPr>
          <a:ln>
            <a:solidFill>
              <a:schemeClr val="tx1">
                <a:lumMod val="25000"/>
                <a:lumOff val="75000"/>
              </a:schemeClr>
            </a:solidFill>
          </a:ln>
        </c:spPr>
        <c:crossAx val="326825728"/>
        <c:crosses val="autoZero"/>
        <c:auto val="1"/>
        <c:lblAlgn val="ctr"/>
        <c:lblOffset val="100"/>
        <c:noMultiLvlLbl val="0"/>
      </c:catAx>
      <c:valAx>
        <c:axId val="326825728"/>
        <c:scaling>
          <c:orientation val="minMax"/>
        </c:scaling>
        <c:delete val="0"/>
        <c:axPos val="l"/>
        <c:majorGridlines>
          <c:spPr>
            <a:ln>
              <a:solidFill>
                <a:schemeClr val="tx1">
                  <a:lumMod val="25000"/>
                  <a:lumOff val="75000"/>
                </a:schemeClr>
              </a:solidFill>
            </a:ln>
          </c:spPr>
        </c:majorGridlines>
        <c:numFmt formatCode="General" sourceLinked="1"/>
        <c:majorTickMark val="out"/>
        <c:minorTickMark val="none"/>
        <c:tickLblPos val="nextTo"/>
        <c:spPr>
          <a:ln>
            <a:solidFill>
              <a:schemeClr val="tx1">
                <a:lumMod val="25000"/>
                <a:lumOff val="75000"/>
              </a:schemeClr>
            </a:solidFill>
          </a:ln>
        </c:spPr>
        <c:txPr>
          <a:bodyPr/>
          <a:lstStyle/>
          <a:p>
            <a:pPr>
              <a:defRPr sz="1050"/>
            </a:pPr>
            <a:endParaRPr lang="zh-CN"/>
          </a:p>
        </c:txPr>
        <c:crossAx val="326825168"/>
        <c:crosses val="autoZero"/>
        <c:crossBetween val="midCat"/>
      </c:valAx>
      <c:spPr>
        <a:ln>
          <a:solidFill>
            <a:schemeClr val="tx1">
              <a:lumMod val="25000"/>
              <a:lumOff val="75000"/>
            </a:schemeClr>
          </a:solidFill>
        </a:ln>
      </c:spPr>
    </c:plotArea>
    <c:legend>
      <c:legendPos val="b"/>
      <c:layout/>
      <c:overlay val="0"/>
    </c:legend>
    <c:plotVisOnly val="1"/>
    <c:dispBlanksAs val="zero"/>
    <c:showDLblsOverMax val="0"/>
  </c:chart>
  <c:txPr>
    <a:bodyPr/>
    <a:lstStyle/>
    <a:p>
      <a:pPr>
        <a:defRPr sz="1200">
          <a:solidFill>
            <a:schemeClr val="tx1">
              <a:lumMod val="50000"/>
              <a:lumOff val="50000"/>
            </a:schemeClr>
          </a:solidFill>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138325475405202E-2"/>
          <c:y val="3.564582087834671E-2"/>
          <c:w val="0.9545063442684828"/>
          <c:h val="0.69441376148123313"/>
        </c:manualLayout>
      </c:layout>
      <c:lineChart>
        <c:grouping val="standard"/>
        <c:varyColors val="0"/>
        <c:ser>
          <c:idx val="0"/>
          <c:order val="0"/>
          <c:tx>
            <c:strRef>
              <c:f>Sheet1!$B$1</c:f>
              <c:strCache>
                <c:ptCount val="1"/>
                <c:pt idx="0">
                  <c:v>Series 1</c:v>
                </c:pt>
              </c:strCache>
            </c:strRef>
          </c:tx>
          <c:spPr>
            <a:ln w="50800" cap="rnd">
              <a:solidFill>
                <a:schemeClr val="accent1"/>
              </a:solidFill>
              <a:round/>
            </a:ln>
            <a:effectLst/>
          </c:spPr>
          <c:marker>
            <c:symbol val="circle"/>
            <c:size val="8"/>
            <c:spPr>
              <a:solidFill>
                <a:schemeClr val="bg1"/>
              </a:solidFill>
              <a:ln w="50800">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2006</c:v>
                </c:pt>
                <c:pt idx="1">
                  <c:v>2007</c:v>
                </c:pt>
                <c:pt idx="2">
                  <c:v>2008</c:v>
                </c:pt>
                <c:pt idx="3">
                  <c:v>2009</c:v>
                </c:pt>
                <c:pt idx="4">
                  <c:v>2010</c:v>
                </c:pt>
                <c:pt idx="5">
                  <c:v>2011</c:v>
                </c:pt>
                <c:pt idx="6">
                  <c:v>2012</c:v>
                </c:pt>
                <c:pt idx="7">
                  <c:v>2013</c:v>
                </c:pt>
                <c:pt idx="8">
                  <c:v>2014</c:v>
                </c:pt>
                <c:pt idx="9">
                  <c:v>2015</c:v>
                </c:pt>
              </c:numCache>
            </c:numRef>
          </c:cat>
          <c:val>
            <c:numRef>
              <c:f>Sheet1!$B$2:$B$11</c:f>
              <c:numCache>
                <c:formatCode>General</c:formatCode>
                <c:ptCount val="10"/>
                <c:pt idx="0">
                  <c:v>7</c:v>
                </c:pt>
                <c:pt idx="1">
                  <c:v>10</c:v>
                </c:pt>
                <c:pt idx="2">
                  <c:v>25</c:v>
                </c:pt>
                <c:pt idx="3">
                  <c:v>20</c:v>
                </c:pt>
                <c:pt idx="4">
                  <c:v>42</c:v>
                </c:pt>
                <c:pt idx="5">
                  <c:v>45</c:v>
                </c:pt>
                <c:pt idx="6">
                  <c:v>50</c:v>
                </c:pt>
                <c:pt idx="7">
                  <c:v>39</c:v>
                </c:pt>
                <c:pt idx="8">
                  <c:v>52</c:v>
                </c:pt>
                <c:pt idx="9">
                  <c:v>58</c:v>
                </c:pt>
              </c:numCache>
            </c:numRef>
          </c:val>
          <c:smooth val="0"/>
        </c:ser>
        <c:dLbls>
          <c:showLegendKey val="0"/>
          <c:showVal val="0"/>
          <c:showCatName val="0"/>
          <c:showSerName val="0"/>
          <c:showPercent val="0"/>
          <c:showBubbleSize val="0"/>
        </c:dLbls>
        <c:marker val="1"/>
        <c:smooth val="0"/>
        <c:axId val="326830208"/>
        <c:axId val="326830768"/>
      </c:lineChart>
      <c:catAx>
        <c:axId val="3268302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endParaRPr lang="zh-CN"/>
          </a:p>
        </c:txPr>
        <c:crossAx val="326830768"/>
        <c:crosses val="autoZero"/>
        <c:auto val="1"/>
        <c:lblAlgn val="ctr"/>
        <c:lblOffset val="100"/>
        <c:noMultiLvlLbl val="0"/>
      </c:catAx>
      <c:valAx>
        <c:axId val="326830768"/>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endParaRPr lang="zh-CN"/>
          </a:p>
        </c:txPr>
        <c:crossAx val="326830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Font</c:v>
                </c:pt>
              </c:strCache>
            </c:strRef>
          </c:tx>
          <c:spPr>
            <a:solidFill>
              <a:schemeClr val="accent1"/>
            </a:solidFill>
            <a:ln>
              <a:noFill/>
            </a:ln>
            <a:effectLst/>
            <a:sp3d/>
          </c:spPr>
          <c:invertIfNegative val="0"/>
          <c:cat>
            <c:strRef>
              <c:f>Sheet1!$A$2:$A$5</c:f>
              <c:strCache>
                <c:ptCount val="4"/>
                <c:pt idx="0">
                  <c:v>Year 1</c:v>
                </c:pt>
                <c:pt idx="1">
                  <c:v>Year 2</c:v>
                </c:pt>
                <c:pt idx="2">
                  <c:v>Year 3</c:v>
                </c:pt>
                <c:pt idx="3">
                  <c:v>Year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Web</c:v>
                </c:pt>
              </c:strCache>
            </c:strRef>
          </c:tx>
          <c:spPr>
            <a:solidFill>
              <a:schemeClr val="accent4"/>
            </a:solidFill>
            <a:ln>
              <a:noFill/>
            </a:ln>
            <a:effectLst/>
            <a:sp3d/>
          </c:spPr>
          <c:invertIfNegative val="0"/>
          <c:cat>
            <c:strRef>
              <c:f>Sheet1!$A$2:$A$5</c:f>
              <c:strCache>
                <c:ptCount val="4"/>
                <c:pt idx="0">
                  <c:v>Year 1</c:v>
                </c:pt>
                <c:pt idx="1">
                  <c:v>Year 2</c:v>
                </c:pt>
                <c:pt idx="2">
                  <c:v>Year 3</c:v>
                </c:pt>
                <c:pt idx="3">
                  <c:v>Year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Logo</c:v>
                </c:pt>
              </c:strCache>
            </c:strRef>
          </c:tx>
          <c:spPr>
            <a:solidFill>
              <a:schemeClr val="accent2"/>
            </a:solidFill>
            <a:ln>
              <a:noFill/>
            </a:ln>
            <a:effectLst/>
            <a:sp3d/>
          </c:spPr>
          <c:invertIfNegative val="0"/>
          <c:cat>
            <c:strRef>
              <c:f>Sheet1!$A$2:$A$5</c:f>
              <c:strCache>
                <c:ptCount val="4"/>
                <c:pt idx="0">
                  <c:v>Year 1</c:v>
                </c:pt>
                <c:pt idx="1">
                  <c:v>Year 2</c:v>
                </c:pt>
                <c:pt idx="2">
                  <c:v>Year 3</c:v>
                </c:pt>
                <c:pt idx="3">
                  <c:v>Year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331592128"/>
        <c:axId val="331592688"/>
        <c:axId val="0"/>
      </c:bar3DChart>
      <c:catAx>
        <c:axId val="3315921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31592688"/>
        <c:crosses val="autoZero"/>
        <c:auto val="1"/>
        <c:lblAlgn val="ctr"/>
        <c:lblOffset val="100"/>
        <c:noMultiLvlLbl val="0"/>
      </c:catAx>
      <c:valAx>
        <c:axId val="331592688"/>
        <c:scaling>
          <c:orientation val="minMax"/>
        </c:scaling>
        <c:delete val="0"/>
        <c:axPos val="t"/>
        <c:majorGridlines>
          <c:spPr>
            <a:ln w="9525" cap="flat" cmpd="sng" algn="ctr">
              <a:no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id-ID" dirty="0" smtClean="0"/>
                  <a:t>Man-power</a:t>
                </a:r>
                <a:endParaRPr lang="en-AU" dirty="0"/>
              </a:p>
            </c:rich>
          </c:tx>
          <c:layout>
            <c:manualLayout>
              <c:xMode val="edge"/>
              <c:yMode val="edge"/>
              <c:x val="0.43836425575270105"/>
              <c:y val="3.7567219739008895E-2"/>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31592128"/>
        <c:crosses val="max"/>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3</c:v>
                </c:pt>
                <c:pt idx="1">
                  <c:v>3</c:v>
                </c:pt>
                <c:pt idx="2">
                  <c:v>3.5</c:v>
                </c:pt>
                <c:pt idx="3">
                  <c:v>3</c:v>
                </c:pt>
              </c:numCache>
            </c:numRef>
          </c:val>
        </c:ser>
        <c:ser>
          <c:idx val="1"/>
          <c:order val="1"/>
          <c:tx>
            <c:strRef>
              <c:f>Sheet1!$C$1</c:f>
              <c:strCache>
                <c:ptCount val="1"/>
                <c:pt idx="0">
                  <c:v>Series 2</c:v>
                </c:pt>
              </c:strCache>
            </c:strRef>
          </c:tx>
          <c:spPr>
            <a:solidFill>
              <a:schemeClr val="accent4"/>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2</c:v>
                </c:pt>
                <c:pt idx="1">
                  <c:v>4</c:v>
                </c:pt>
                <c:pt idx="2">
                  <c:v>1.8</c:v>
                </c:pt>
                <c:pt idx="3">
                  <c:v>2</c:v>
                </c:pt>
              </c:numCache>
            </c:numRef>
          </c:val>
        </c:ser>
        <c:ser>
          <c:idx val="2"/>
          <c:order val="2"/>
          <c:tx>
            <c:strRef>
              <c:f>Sheet1!$D$1</c:f>
              <c:strCache>
                <c:ptCount val="1"/>
                <c:pt idx="0">
                  <c:v>Series 3</c:v>
                </c:pt>
              </c:strCache>
            </c:strRef>
          </c:tx>
          <c:spPr>
            <a:solidFill>
              <a:schemeClr val="accent2"/>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4</c:v>
                </c:pt>
                <c:pt idx="2">
                  <c:v>3</c:v>
                </c:pt>
                <c:pt idx="3">
                  <c:v>5</c:v>
                </c:pt>
              </c:numCache>
            </c:numRef>
          </c:val>
        </c:ser>
        <c:dLbls>
          <c:showLegendKey val="0"/>
          <c:showVal val="0"/>
          <c:showCatName val="0"/>
          <c:showSerName val="0"/>
          <c:showPercent val="0"/>
          <c:showBubbleSize val="0"/>
        </c:dLbls>
        <c:gapWidth val="150"/>
        <c:overlap val="100"/>
        <c:axId val="313696112"/>
        <c:axId val="313696672"/>
      </c:barChart>
      <c:catAx>
        <c:axId val="313696112"/>
        <c:scaling>
          <c:orientation val="minMax"/>
        </c:scaling>
        <c:delete val="0"/>
        <c:axPos val="l"/>
        <c:numFmt formatCode="General" sourceLinked="1"/>
        <c:majorTickMark val="none"/>
        <c:minorTickMark val="none"/>
        <c:tickLblPos val="nextTo"/>
        <c:spPr>
          <a:noFill/>
          <a:ln w="9525" cap="flat" cmpd="sng" algn="ctr">
            <a:solidFill>
              <a:schemeClr val="bg2">
                <a:lumMod val="9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zh-CN"/>
          </a:p>
        </c:txPr>
        <c:crossAx val="313696672"/>
        <c:crosses val="autoZero"/>
        <c:auto val="1"/>
        <c:lblAlgn val="ctr"/>
        <c:lblOffset val="100"/>
        <c:noMultiLvlLbl val="0"/>
      </c:catAx>
      <c:valAx>
        <c:axId val="3136966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zh-CN"/>
          </a:p>
        </c:txPr>
        <c:crossAx val="313696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Photoshop</c:v>
                </c:pt>
              </c:strCache>
            </c:strRef>
          </c:tx>
          <c:spPr>
            <a:solidFill>
              <a:schemeClr val="bg1">
                <a:lumMod val="85000"/>
              </a:schemeClr>
            </a:solidFill>
          </c:spPr>
          <c:dPt>
            <c:idx val="0"/>
            <c:bubble3D val="0"/>
            <c:spPr>
              <a:solidFill>
                <a:schemeClr val="accent1"/>
              </a:solidFill>
            </c:spPr>
          </c:dPt>
          <c:dPt>
            <c:idx val="1"/>
            <c:bubble3D val="0"/>
          </c:dPt>
          <c:val>
            <c:numRef>
              <c:f>Sheet1!$A$2:$A$3</c:f>
              <c:numCache>
                <c:formatCode>General</c:formatCode>
                <c:ptCount val="2"/>
                <c:pt idx="0">
                  <c:v>7</c:v>
                </c:pt>
                <c:pt idx="1">
                  <c:v>3</c:v>
                </c:pt>
              </c:numCache>
            </c:numRef>
          </c:val>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Photoshop</c:v>
                </c:pt>
              </c:strCache>
            </c:strRef>
          </c:tx>
          <c:spPr>
            <a:solidFill>
              <a:schemeClr val="bg1">
                <a:lumMod val="85000"/>
              </a:schemeClr>
            </a:solidFill>
          </c:spPr>
          <c:dPt>
            <c:idx val="0"/>
            <c:bubble3D val="0"/>
            <c:spPr>
              <a:solidFill>
                <a:schemeClr val="accent4"/>
              </a:solidFill>
            </c:spPr>
          </c:dPt>
          <c:dPt>
            <c:idx val="1"/>
            <c:bubble3D val="0"/>
          </c:dPt>
          <c:val>
            <c:numRef>
              <c:f>Sheet1!$A$2:$A$3</c:f>
              <c:numCache>
                <c:formatCode>General</c:formatCode>
                <c:ptCount val="2"/>
                <c:pt idx="0">
                  <c:v>7</c:v>
                </c:pt>
                <c:pt idx="1">
                  <c:v>3</c:v>
                </c:pt>
              </c:numCache>
            </c:numRef>
          </c:val>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Photoshop</c:v>
                </c:pt>
              </c:strCache>
            </c:strRef>
          </c:tx>
          <c:spPr>
            <a:solidFill>
              <a:schemeClr val="bg1">
                <a:lumMod val="85000"/>
              </a:schemeClr>
            </a:solidFill>
          </c:spPr>
          <c:dPt>
            <c:idx val="0"/>
            <c:bubble3D val="0"/>
            <c:spPr>
              <a:solidFill>
                <a:schemeClr val="accent2"/>
              </a:solidFill>
            </c:spPr>
          </c:dPt>
          <c:dPt>
            <c:idx val="1"/>
            <c:bubble3D val="0"/>
          </c:dPt>
          <c:val>
            <c:numRef>
              <c:f>Sheet1!$A$2:$A$3</c:f>
              <c:numCache>
                <c:formatCode>General</c:formatCode>
                <c:ptCount val="2"/>
                <c:pt idx="0">
                  <c:v>7</c:v>
                </c:pt>
                <c:pt idx="1">
                  <c:v>3</c:v>
                </c:pt>
              </c:numCache>
            </c:numRef>
          </c:val>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Photoshop</c:v>
                </c:pt>
              </c:strCache>
            </c:strRef>
          </c:tx>
          <c:spPr>
            <a:solidFill>
              <a:schemeClr val="bg1">
                <a:lumMod val="85000"/>
              </a:schemeClr>
            </a:solidFill>
          </c:spPr>
          <c:dPt>
            <c:idx val="0"/>
            <c:bubble3D val="0"/>
            <c:spPr>
              <a:solidFill>
                <a:schemeClr val="accent3"/>
              </a:solidFill>
            </c:spPr>
          </c:dPt>
          <c:dPt>
            <c:idx val="1"/>
            <c:bubble3D val="0"/>
          </c:dPt>
          <c:val>
            <c:numRef>
              <c:f>Sheet1!$A$2:$A$3</c:f>
              <c:numCache>
                <c:formatCode>General</c:formatCode>
                <c:ptCount val="2"/>
                <c:pt idx="0">
                  <c:v>7</c:v>
                </c:pt>
                <c:pt idx="1">
                  <c:v>3</c:v>
                </c:pt>
              </c:numCache>
            </c:numRef>
          </c:val>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sz="1800"/>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C4936-0B8A-4776-B864-8485396FD2A3}" type="datetimeFigureOut">
              <a:rPr lang="en-AU" smtClean="0"/>
              <a:t>28/02/2016</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3B1E7-136B-46A5-8DC9-9CA62FF0BA41}" type="slidenum">
              <a:rPr lang="en-AU" smtClean="0"/>
              <a:t>‹#›</a:t>
            </a:fld>
            <a:endParaRPr lang="en-AU"/>
          </a:p>
        </p:txBody>
      </p:sp>
    </p:spTree>
    <p:extLst>
      <p:ext uri="{BB962C8B-B14F-4D97-AF65-F5344CB8AC3E}">
        <p14:creationId xmlns:p14="http://schemas.microsoft.com/office/powerpoint/2010/main" val="3622404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a:t>
            </a:fld>
            <a:endParaRPr lang="en-AU"/>
          </a:p>
        </p:txBody>
      </p:sp>
    </p:spTree>
    <p:extLst>
      <p:ext uri="{BB962C8B-B14F-4D97-AF65-F5344CB8AC3E}">
        <p14:creationId xmlns:p14="http://schemas.microsoft.com/office/powerpoint/2010/main" val="2463598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10</a:t>
            </a:fld>
            <a:endParaRPr lang="en-AU"/>
          </a:p>
        </p:txBody>
      </p:sp>
    </p:spTree>
    <p:extLst>
      <p:ext uri="{BB962C8B-B14F-4D97-AF65-F5344CB8AC3E}">
        <p14:creationId xmlns:p14="http://schemas.microsoft.com/office/powerpoint/2010/main" val="19190804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100</a:t>
            </a:fld>
            <a:endParaRPr lang="en-AU"/>
          </a:p>
        </p:txBody>
      </p:sp>
    </p:spTree>
    <p:extLst>
      <p:ext uri="{BB962C8B-B14F-4D97-AF65-F5344CB8AC3E}">
        <p14:creationId xmlns:p14="http://schemas.microsoft.com/office/powerpoint/2010/main" val="3280906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11</a:t>
            </a:fld>
            <a:endParaRPr lang="en-AU"/>
          </a:p>
        </p:txBody>
      </p:sp>
    </p:spTree>
    <p:extLst>
      <p:ext uri="{BB962C8B-B14F-4D97-AF65-F5344CB8AC3E}">
        <p14:creationId xmlns:p14="http://schemas.microsoft.com/office/powerpoint/2010/main" val="72770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12</a:t>
            </a:fld>
            <a:endParaRPr lang="en-AU"/>
          </a:p>
        </p:txBody>
      </p:sp>
    </p:spTree>
    <p:extLst>
      <p:ext uri="{BB962C8B-B14F-4D97-AF65-F5344CB8AC3E}">
        <p14:creationId xmlns:p14="http://schemas.microsoft.com/office/powerpoint/2010/main" val="289400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13</a:t>
            </a:fld>
            <a:endParaRPr lang="en-AU"/>
          </a:p>
        </p:txBody>
      </p:sp>
    </p:spTree>
    <p:extLst>
      <p:ext uri="{BB962C8B-B14F-4D97-AF65-F5344CB8AC3E}">
        <p14:creationId xmlns:p14="http://schemas.microsoft.com/office/powerpoint/2010/main" val="102079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14</a:t>
            </a:fld>
            <a:endParaRPr lang="en-AU"/>
          </a:p>
        </p:txBody>
      </p:sp>
    </p:spTree>
    <p:extLst>
      <p:ext uri="{BB962C8B-B14F-4D97-AF65-F5344CB8AC3E}">
        <p14:creationId xmlns:p14="http://schemas.microsoft.com/office/powerpoint/2010/main" val="3024005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15</a:t>
            </a:fld>
            <a:endParaRPr lang="en-AU"/>
          </a:p>
        </p:txBody>
      </p:sp>
    </p:spTree>
    <p:extLst>
      <p:ext uri="{BB962C8B-B14F-4D97-AF65-F5344CB8AC3E}">
        <p14:creationId xmlns:p14="http://schemas.microsoft.com/office/powerpoint/2010/main" val="333799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16</a:t>
            </a:fld>
            <a:endParaRPr lang="en-AU"/>
          </a:p>
        </p:txBody>
      </p:sp>
    </p:spTree>
    <p:extLst>
      <p:ext uri="{BB962C8B-B14F-4D97-AF65-F5344CB8AC3E}">
        <p14:creationId xmlns:p14="http://schemas.microsoft.com/office/powerpoint/2010/main" val="4228193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17</a:t>
            </a:fld>
            <a:endParaRPr lang="en-AU"/>
          </a:p>
        </p:txBody>
      </p:sp>
    </p:spTree>
    <p:extLst>
      <p:ext uri="{BB962C8B-B14F-4D97-AF65-F5344CB8AC3E}">
        <p14:creationId xmlns:p14="http://schemas.microsoft.com/office/powerpoint/2010/main" val="158627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18</a:t>
            </a:fld>
            <a:endParaRPr lang="en-AU"/>
          </a:p>
        </p:txBody>
      </p:sp>
    </p:spTree>
    <p:extLst>
      <p:ext uri="{BB962C8B-B14F-4D97-AF65-F5344CB8AC3E}">
        <p14:creationId xmlns:p14="http://schemas.microsoft.com/office/powerpoint/2010/main" val="1357352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19</a:t>
            </a:fld>
            <a:endParaRPr lang="en-AU"/>
          </a:p>
        </p:txBody>
      </p:sp>
    </p:spTree>
    <p:extLst>
      <p:ext uri="{BB962C8B-B14F-4D97-AF65-F5344CB8AC3E}">
        <p14:creationId xmlns:p14="http://schemas.microsoft.com/office/powerpoint/2010/main" val="201000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793B1E7-136B-46A5-8DC9-9CA62FF0BA41}" type="slidenum">
              <a:rPr lang="en-AU" smtClean="0"/>
              <a:t>2</a:t>
            </a:fld>
            <a:endParaRPr lang="en-AU"/>
          </a:p>
        </p:txBody>
      </p:sp>
    </p:spTree>
    <p:extLst>
      <p:ext uri="{BB962C8B-B14F-4D97-AF65-F5344CB8AC3E}">
        <p14:creationId xmlns:p14="http://schemas.microsoft.com/office/powerpoint/2010/main" val="1041995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20</a:t>
            </a:fld>
            <a:endParaRPr lang="en-AU"/>
          </a:p>
        </p:txBody>
      </p:sp>
    </p:spTree>
    <p:extLst>
      <p:ext uri="{BB962C8B-B14F-4D97-AF65-F5344CB8AC3E}">
        <p14:creationId xmlns:p14="http://schemas.microsoft.com/office/powerpoint/2010/main" val="2256024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21</a:t>
            </a:fld>
            <a:endParaRPr lang="en-AU"/>
          </a:p>
        </p:txBody>
      </p:sp>
    </p:spTree>
    <p:extLst>
      <p:ext uri="{BB962C8B-B14F-4D97-AF65-F5344CB8AC3E}">
        <p14:creationId xmlns:p14="http://schemas.microsoft.com/office/powerpoint/2010/main" val="231664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22</a:t>
            </a:fld>
            <a:endParaRPr lang="en-AU"/>
          </a:p>
        </p:txBody>
      </p:sp>
    </p:spTree>
    <p:extLst>
      <p:ext uri="{BB962C8B-B14F-4D97-AF65-F5344CB8AC3E}">
        <p14:creationId xmlns:p14="http://schemas.microsoft.com/office/powerpoint/2010/main" val="2538871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23</a:t>
            </a:fld>
            <a:endParaRPr lang="en-AU"/>
          </a:p>
        </p:txBody>
      </p:sp>
    </p:spTree>
    <p:extLst>
      <p:ext uri="{BB962C8B-B14F-4D97-AF65-F5344CB8AC3E}">
        <p14:creationId xmlns:p14="http://schemas.microsoft.com/office/powerpoint/2010/main" val="1868403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24</a:t>
            </a:fld>
            <a:endParaRPr lang="en-AU"/>
          </a:p>
        </p:txBody>
      </p:sp>
    </p:spTree>
    <p:extLst>
      <p:ext uri="{BB962C8B-B14F-4D97-AF65-F5344CB8AC3E}">
        <p14:creationId xmlns:p14="http://schemas.microsoft.com/office/powerpoint/2010/main" val="3926920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25</a:t>
            </a:fld>
            <a:endParaRPr lang="en-AU"/>
          </a:p>
        </p:txBody>
      </p:sp>
    </p:spTree>
    <p:extLst>
      <p:ext uri="{BB962C8B-B14F-4D97-AF65-F5344CB8AC3E}">
        <p14:creationId xmlns:p14="http://schemas.microsoft.com/office/powerpoint/2010/main" val="3922270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26</a:t>
            </a:fld>
            <a:endParaRPr lang="en-AU"/>
          </a:p>
        </p:txBody>
      </p:sp>
    </p:spTree>
    <p:extLst>
      <p:ext uri="{BB962C8B-B14F-4D97-AF65-F5344CB8AC3E}">
        <p14:creationId xmlns:p14="http://schemas.microsoft.com/office/powerpoint/2010/main" val="1181595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27</a:t>
            </a:fld>
            <a:endParaRPr lang="en-AU"/>
          </a:p>
        </p:txBody>
      </p:sp>
    </p:spTree>
    <p:extLst>
      <p:ext uri="{BB962C8B-B14F-4D97-AF65-F5344CB8AC3E}">
        <p14:creationId xmlns:p14="http://schemas.microsoft.com/office/powerpoint/2010/main" val="2653403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28</a:t>
            </a:fld>
            <a:endParaRPr lang="en-AU"/>
          </a:p>
        </p:txBody>
      </p:sp>
    </p:spTree>
    <p:extLst>
      <p:ext uri="{BB962C8B-B14F-4D97-AF65-F5344CB8AC3E}">
        <p14:creationId xmlns:p14="http://schemas.microsoft.com/office/powerpoint/2010/main" val="4153865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29</a:t>
            </a:fld>
            <a:endParaRPr lang="en-AU"/>
          </a:p>
        </p:txBody>
      </p:sp>
    </p:spTree>
    <p:extLst>
      <p:ext uri="{BB962C8B-B14F-4D97-AF65-F5344CB8AC3E}">
        <p14:creationId xmlns:p14="http://schemas.microsoft.com/office/powerpoint/2010/main" val="3587642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3</a:t>
            </a:fld>
            <a:endParaRPr lang="en-AU"/>
          </a:p>
        </p:txBody>
      </p:sp>
    </p:spTree>
    <p:extLst>
      <p:ext uri="{BB962C8B-B14F-4D97-AF65-F5344CB8AC3E}">
        <p14:creationId xmlns:p14="http://schemas.microsoft.com/office/powerpoint/2010/main" val="2798636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30</a:t>
            </a:fld>
            <a:endParaRPr lang="en-AU"/>
          </a:p>
        </p:txBody>
      </p:sp>
    </p:spTree>
    <p:extLst>
      <p:ext uri="{BB962C8B-B14F-4D97-AF65-F5344CB8AC3E}">
        <p14:creationId xmlns:p14="http://schemas.microsoft.com/office/powerpoint/2010/main" val="132293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31</a:t>
            </a:fld>
            <a:endParaRPr lang="en-AU"/>
          </a:p>
        </p:txBody>
      </p:sp>
    </p:spTree>
    <p:extLst>
      <p:ext uri="{BB962C8B-B14F-4D97-AF65-F5344CB8AC3E}">
        <p14:creationId xmlns:p14="http://schemas.microsoft.com/office/powerpoint/2010/main" val="2467779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32</a:t>
            </a:fld>
            <a:endParaRPr lang="en-AU"/>
          </a:p>
        </p:txBody>
      </p:sp>
    </p:spTree>
    <p:extLst>
      <p:ext uri="{BB962C8B-B14F-4D97-AF65-F5344CB8AC3E}">
        <p14:creationId xmlns:p14="http://schemas.microsoft.com/office/powerpoint/2010/main" val="1993481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33</a:t>
            </a:fld>
            <a:endParaRPr lang="en-AU"/>
          </a:p>
        </p:txBody>
      </p:sp>
    </p:spTree>
    <p:extLst>
      <p:ext uri="{BB962C8B-B14F-4D97-AF65-F5344CB8AC3E}">
        <p14:creationId xmlns:p14="http://schemas.microsoft.com/office/powerpoint/2010/main" val="3771083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34</a:t>
            </a:fld>
            <a:endParaRPr lang="en-AU"/>
          </a:p>
        </p:txBody>
      </p:sp>
    </p:spTree>
    <p:extLst>
      <p:ext uri="{BB962C8B-B14F-4D97-AF65-F5344CB8AC3E}">
        <p14:creationId xmlns:p14="http://schemas.microsoft.com/office/powerpoint/2010/main" val="2853512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35</a:t>
            </a:fld>
            <a:endParaRPr lang="en-AU"/>
          </a:p>
        </p:txBody>
      </p:sp>
    </p:spTree>
    <p:extLst>
      <p:ext uri="{BB962C8B-B14F-4D97-AF65-F5344CB8AC3E}">
        <p14:creationId xmlns:p14="http://schemas.microsoft.com/office/powerpoint/2010/main" val="1430841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36</a:t>
            </a:fld>
            <a:endParaRPr lang="en-AU"/>
          </a:p>
        </p:txBody>
      </p:sp>
    </p:spTree>
    <p:extLst>
      <p:ext uri="{BB962C8B-B14F-4D97-AF65-F5344CB8AC3E}">
        <p14:creationId xmlns:p14="http://schemas.microsoft.com/office/powerpoint/2010/main" val="3460640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37</a:t>
            </a:fld>
            <a:endParaRPr lang="en-AU"/>
          </a:p>
        </p:txBody>
      </p:sp>
    </p:spTree>
    <p:extLst>
      <p:ext uri="{BB962C8B-B14F-4D97-AF65-F5344CB8AC3E}">
        <p14:creationId xmlns:p14="http://schemas.microsoft.com/office/powerpoint/2010/main" val="1397537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38</a:t>
            </a:fld>
            <a:endParaRPr lang="en-AU"/>
          </a:p>
        </p:txBody>
      </p:sp>
    </p:spTree>
    <p:extLst>
      <p:ext uri="{BB962C8B-B14F-4D97-AF65-F5344CB8AC3E}">
        <p14:creationId xmlns:p14="http://schemas.microsoft.com/office/powerpoint/2010/main" val="2763149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39</a:t>
            </a:fld>
            <a:endParaRPr lang="en-AU"/>
          </a:p>
        </p:txBody>
      </p:sp>
    </p:spTree>
    <p:extLst>
      <p:ext uri="{BB962C8B-B14F-4D97-AF65-F5344CB8AC3E}">
        <p14:creationId xmlns:p14="http://schemas.microsoft.com/office/powerpoint/2010/main" val="1283556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4</a:t>
            </a:fld>
            <a:endParaRPr lang="en-AU"/>
          </a:p>
        </p:txBody>
      </p:sp>
    </p:spTree>
    <p:extLst>
      <p:ext uri="{BB962C8B-B14F-4D97-AF65-F5344CB8AC3E}">
        <p14:creationId xmlns:p14="http://schemas.microsoft.com/office/powerpoint/2010/main" val="3535760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40</a:t>
            </a:fld>
            <a:endParaRPr lang="en-AU"/>
          </a:p>
        </p:txBody>
      </p:sp>
    </p:spTree>
    <p:extLst>
      <p:ext uri="{BB962C8B-B14F-4D97-AF65-F5344CB8AC3E}">
        <p14:creationId xmlns:p14="http://schemas.microsoft.com/office/powerpoint/2010/main" val="4013342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41</a:t>
            </a:fld>
            <a:endParaRPr lang="en-AU"/>
          </a:p>
        </p:txBody>
      </p:sp>
    </p:spTree>
    <p:extLst>
      <p:ext uri="{BB962C8B-B14F-4D97-AF65-F5344CB8AC3E}">
        <p14:creationId xmlns:p14="http://schemas.microsoft.com/office/powerpoint/2010/main" val="817885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42</a:t>
            </a:fld>
            <a:endParaRPr lang="en-AU"/>
          </a:p>
        </p:txBody>
      </p:sp>
    </p:spTree>
    <p:extLst>
      <p:ext uri="{BB962C8B-B14F-4D97-AF65-F5344CB8AC3E}">
        <p14:creationId xmlns:p14="http://schemas.microsoft.com/office/powerpoint/2010/main" val="1121266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43</a:t>
            </a:fld>
            <a:endParaRPr lang="en-AU"/>
          </a:p>
        </p:txBody>
      </p:sp>
    </p:spTree>
    <p:extLst>
      <p:ext uri="{BB962C8B-B14F-4D97-AF65-F5344CB8AC3E}">
        <p14:creationId xmlns:p14="http://schemas.microsoft.com/office/powerpoint/2010/main" val="682436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44</a:t>
            </a:fld>
            <a:endParaRPr lang="en-AU"/>
          </a:p>
        </p:txBody>
      </p:sp>
    </p:spTree>
    <p:extLst>
      <p:ext uri="{BB962C8B-B14F-4D97-AF65-F5344CB8AC3E}">
        <p14:creationId xmlns:p14="http://schemas.microsoft.com/office/powerpoint/2010/main" val="3152716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45</a:t>
            </a:fld>
            <a:endParaRPr lang="en-AU"/>
          </a:p>
        </p:txBody>
      </p:sp>
    </p:spTree>
    <p:extLst>
      <p:ext uri="{BB962C8B-B14F-4D97-AF65-F5344CB8AC3E}">
        <p14:creationId xmlns:p14="http://schemas.microsoft.com/office/powerpoint/2010/main" val="3224586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46</a:t>
            </a:fld>
            <a:endParaRPr lang="en-AU"/>
          </a:p>
        </p:txBody>
      </p:sp>
    </p:spTree>
    <p:extLst>
      <p:ext uri="{BB962C8B-B14F-4D97-AF65-F5344CB8AC3E}">
        <p14:creationId xmlns:p14="http://schemas.microsoft.com/office/powerpoint/2010/main" val="22463927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47</a:t>
            </a:fld>
            <a:endParaRPr lang="en-AU"/>
          </a:p>
        </p:txBody>
      </p:sp>
    </p:spTree>
    <p:extLst>
      <p:ext uri="{BB962C8B-B14F-4D97-AF65-F5344CB8AC3E}">
        <p14:creationId xmlns:p14="http://schemas.microsoft.com/office/powerpoint/2010/main" val="3797170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48</a:t>
            </a:fld>
            <a:endParaRPr lang="en-AU"/>
          </a:p>
        </p:txBody>
      </p:sp>
    </p:spTree>
    <p:extLst>
      <p:ext uri="{BB962C8B-B14F-4D97-AF65-F5344CB8AC3E}">
        <p14:creationId xmlns:p14="http://schemas.microsoft.com/office/powerpoint/2010/main" val="562952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49</a:t>
            </a:fld>
            <a:endParaRPr lang="en-AU"/>
          </a:p>
        </p:txBody>
      </p:sp>
    </p:spTree>
    <p:extLst>
      <p:ext uri="{BB962C8B-B14F-4D97-AF65-F5344CB8AC3E}">
        <p14:creationId xmlns:p14="http://schemas.microsoft.com/office/powerpoint/2010/main" val="3710402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5</a:t>
            </a:fld>
            <a:endParaRPr lang="en-AU"/>
          </a:p>
        </p:txBody>
      </p:sp>
    </p:spTree>
    <p:extLst>
      <p:ext uri="{BB962C8B-B14F-4D97-AF65-F5344CB8AC3E}">
        <p14:creationId xmlns:p14="http://schemas.microsoft.com/office/powerpoint/2010/main" val="208587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50</a:t>
            </a:fld>
            <a:endParaRPr lang="en-AU"/>
          </a:p>
        </p:txBody>
      </p:sp>
    </p:spTree>
    <p:extLst>
      <p:ext uri="{BB962C8B-B14F-4D97-AF65-F5344CB8AC3E}">
        <p14:creationId xmlns:p14="http://schemas.microsoft.com/office/powerpoint/2010/main" val="318432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51</a:t>
            </a:fld>
            <a:endParaRPr lang="en-AU"/>
          </a:p>
        </p:txBody>
      </p:sp>
    </p:spTree>
    <p:extLst>
      <p:ext uri="{BB962C8B-B14F-4D97-AF65-F5344CB8AC3E}">
        <p14:creationId xmlns:p14="http://schemas.microsoft.com/office/powerpoint/2010/main" val="1533350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52</a:t>
            </a:fld>
            <a:endParaRPr lang="en-AU"/>
          </a:p>
        </p:txBody>
      </p:sp>
    </p:spTree>
    <p:extLst>
      <p:ext uri="{BB962C8B-B14F-4D97-AF65-F5344CB8AC3E}">
        <p14:creationId xmlns:p14="http://schemas.microsoft.com/office/powerpoint/2010/main" val="2619855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53</a:t>
            </a:fld>
            <a:endParaRPr lang="en-AU"/>
          </a:p>
        </p:txBody>
      </p:sp>
    </p:spTree>
    <p:extLst>
      <p:ext uri="{BB962C8B-B14F-4D97-AF65-F5344CB8AC3E}">
        <p14:creationId xmlns:p14="http://schemas.microsoft.com/office/powerpoint/2010/main" val="23294559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54</a:t>
            </a:fld>
            <a:endParaRPr lang="en-AU"/>
          </a:p>
        </p:txBody>
      </p:sp>
    </p:spTree>
    <p:extLst>
      <p:ext uri="{BB962C8B-B14F-4D97-AF65-F5344CB8AC3E}">
        <p14:creationId xmlns:p14="http://schemas.microsoft.com/office/powerpoint/2010/main" val="28581801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55</a:t>
            </a:fld>
            <a:endParaRPr lang="en-AU"/>
          </a:p>
        </p:txBody>
      </p:sp>
    </p:spTree>
    <p:extLst>
      <p:ext uri="{BB962C8B-B14F-4D97-AF65-F5344CB8AC3E}">
        <p14:creationId xmlns:p14="http://schemas.microsoft.com/office/powerpoint/2010/main" val="4045579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56</a:t>
            </a:fld>
            <a:endParaRPr lang="en-AU"/>
          </a:p>
        </p:txBody>
      </p:sp>
    </p:spTree>
    <p:extLst>
      <p:ext uri="{BB962C8B-B14F-4D97-AF65-F5344CB8AC3E}">
        <p14:creationId xmlns:p14="http://schemas.microsoft.com/office/powerpoint/2010/main" val="34062507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57</a:t>
            </a:fld>
            <a:endParaRPr lang="en-AU"/>
          </a:p>
        </p:txBody>
      </p:sp>
    </p:spTree>
    <p:extLst>
      <p:ext uri="{BB962C8B-B14F-4D97-AF65-F5344CB8AC3E}">
        <p14:creationId xmlns:p14="http://schemas.microsoft.com/office/powerpoint/2010/main" val="26475160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58</a:t>
            </a:fld>
            <a:endParaRPr lang="en-AU"/>
          </a:p>
        </p:txBody>
      </p:sp>
    </p:spTree>
    <p:extLst>
      <p:ext uri="{BB962C8B-B14F-4D97-AF65-F5344CB8AC3E}">
        <p14:creationId xmlns:p14="http://schemas.microsoft.com/office/powerpoint/2010/main" val="2175206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59</a:t>
            </a:fld>
            <a:endParaRPr lang="en-AU"/>
          </a:p>
        </p:txBody>
      </p:sp>
    </p:spTree>
    <p:extLst>
      <p:ext uri="{BB962C8B-B14F-4D97-AF65-F5344CB8AC3E}">
        <p14:creationId xmlns:p14="http://schemas.microsoft.com/office/powerpoint/2010/main" val="393582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6</a:t>
            </a:fld>
            <a:endParaRPr lang="en-AU"/>
          </a:p>
        </p:txBody>
      </p:sp>
    </p:spTree>
    <p:extLst>
      <p:ext uri="{BB962C8B-B14F-4D97-AF65-F5344CB8AC3E}">
        <p14:creationId xmlns:p14="http://schemas.microsoft.com/office/powerpoint/2010/main" val="1769464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60</a:t>
            </a:fld>
            <a:endParaRPr lang="en-AU"/>
          </a:p>
        </p:txBody>
      </p:sp>
    </p:spTree>
    <p:extLst>
      <p:ext uri="{BB962C8B-B14F-4D97-AF65-F5344CB8AC3E}">
        <p14:creationId xmlns:p14="http://schemas.microsoft.com/office/powerpoint/2010/main" val="1151140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61</a:t>
            </a:fld>
            <a:endParaRPr lang="en-AU"/>
          </a:p>
        </p:txBody>
      </p:sp>
    </p:spTree>
    <p:extLst>
      <p:ext uri="{BB962C8B-B14F-4D97-AF65-F5344CB8AC3E}">
        <p14:creationId xmlns:p14="http://schemas.microsoft.com/office/powerpoint/2010/main" val="38047175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62</a:t>
            </a:fld>
            <a:endParaRPr lang="en-AU"/>
          </a:p>
        </p:txBody>
      </p:sp>
    </p:spTree>
    <p:extLst>
      <p:ext uri="{BB962C8B-B14F-4D97-AF65-F5344CB8AC3E}">
        <p14:creationId xmlns:p14="http://schemas.microsoft.com/office/powerpoint/2010/main" val="39085677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63</a:t>
            </a:fld>
            <a:endParaRPr lang="en-AU"/>
          </a:p>
        </p:txBody>
      </p:sp>
    </p:spTree>
    <p:extLst>
      <p:ext uri="{BB962C8B-B14F-4D97-AF65-F5344CB8AC3E}">
        <p14:creationId xmlns:p14="http://schemas.microsoft.com/office/powerpoint/2010/main" val="8047505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64</a:t>
            </a:fld>
            <a:endParaRPr lang="en-AU"/>
          </a:p>
        </p:txBody>
      </p:sp>
    </p:spTree>
    <p:extLst>
      <p:ext uri="{BB962C8B-B14F-4D97-AF65-F5344CB8AC3E}">
        <p14:creationId xmlns:p14="http://schemas.microsoft.com/office/powerpoint/2010/main" val="25174397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65</a:t>
            </a:fld>
            <a:endParaRPr lang="en-AU"/>
          </a:p>
        </p:txBody>
      </p:sp>
    </p:spTree>
    <p:extLst>
      <p:ext uri="{BB962C8B-B14F-4D97-AF65-F5344CB8AC3E}">
        <p14:creationId xmlns:p14="http://schemas.microsoft.com/office/powerpoint/2010/main" val="41882290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66</a:t>
            </a:fld>
            <a:endParaRPr lang="en-AU"/>
          </a:p>
        </p:txBody>
      </p:sp>
    </p:spTree>
    <p:extLst>
      <p:ext uri="{BB962C8B-B14F-4D97-AF65-F5344CB8AC3E}">
        <p14:creationId xmlns:p14="http://schemas.microsoft.com/office/powerpoint/2010/main" val="27829169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67</a:t>
            </a:fld>
            <a:endParaRPr lang="en-AU"/>
          </a:p>
        </p:txBody>
      </p:sp>
    </p:spTree>
    <p:extLst>
      <p:ext uri="{BB962C8B-B14F-4D97-AF65-F5344CB8AC3E}">
        <p14:creationId xmlns:p14="http://schemas.microsoft.com/office/powerpoint/2010/main" val="3098616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68</a:t>
            </a:fld>
            <a:endParaRPr lang="en-AU"/>
          </a:p>
        </p:txBody>
      </p:sp>
    </p:spTree>
    <p:extLst>
      <p:ext uri="{BB962C8B-B14F-4D97-AF65-F5344CB8AC3E}">
        <p14:creationId xmlns:p14="http://schemas.microsoft.com/office/powerpoint/2010/main" val="12652201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69</a:t>
            </a:fld>
            <a:endParaRPr lang="en-AU"/>
          </a:p>
        </p:txBody>
      </p:sp>
    </p:spTree>
    <p:extLst>
      <p:ext uri="{BB962C8B-B14F-4D97-AF65-F5344CB8AC3E}">
        <p14:creationId xmlns:p14="http://schemas.microsoft.com/office/powerpoint/2010/main" val="3711369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7</a:t>
            </a:fld>
            <a:endParaRPr lang="en-AU"/>
          </a:p>
        </p:txBody>
      </p:sp>
    </p:spTree>
    <p:extLst>
      <p:ext uri="{BB962C8B-B14F-4D97-AF65-F5344CB8AC3E}">
        <p14:creationId xmlns:p14="http://schemas.microsoft.com/office/powerpoint/2010/main" val="39540749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70</a:t>
            </a:fld>
            <a:endParaRPr lang="en-AU"/>
          </a:p>
        </p:txBody>
      </p:sp>
    </p:spTree>
    <p:extLst>
      <p:ext uri="{BB962C8B-B14F-4D97-AF65-F5344CB8AC3E}">
        <p14:creationId xmlns:p14="http://schemas.microsoft.com/office/powerpoint/2010/main" val="29521458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71</a:t>
            </a:fld>
            <a:endParaRPr lang="en-AU"/>
          </a:p>
        </p:txBody>
      </p:sp>
    </p:spTree>
    <p:extLst>
      <p:ext uri="{BB962C8B-B14F-4D97-AF65-F5344CB8AC3E}">
        <p14:creationId xmlns:p14="http://schemas.microsoft.com/office/powerpoint/2010/main" val="30918348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72</a:t>
            </a:fld>
            <a:endParaRPr lang="en-AU"/>
          </a:p>
        </p:txBody>
      </p:sp>
    </p:spTree>
    <p:extLst>
      <p:ext uri="{BB962C8B-B14F-4D97-AF65-F5344CB8AC3E}">
        <p14:creationId xmlns:p14="http://schemas.microsoft.com/office/powerpoint/2010/main" val="10112465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73</a:t>
            </a:fld>
            <a:endParaRPr lang="en-AU"/>
          </a:p>
        </p:txBody>
      </p:sp>
    </p:spTree>
    <p:extLst>
      <p:ext uri="{BB962C8B-B14F-4D97-AF65-F5344CB8AC3E}">
        <p14:creationId xmlns:p14="http://schemas.microsoft.com/office/powerpoint/2010/main" val="1570789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74</a:t>
            </a:fld>
            <a:endParaRPr lang="en-AU"/>
          </a:p>
        </p:txBody>
      </p:sp>
    </p:spTree>
    <p:extLst>
      <p:ext uri="{BB962C8B-B14F-4D97-AF65-F5344CB8AC3E}">
        <p14:creationId xmlns:p14="http://schemas.microsoft.com/office/powerpoint/2010/main" val="34919020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75</a:t>
            </a:fld>
            <a:endParaRPr lang="en-AU"/>
          </a:p>
        </p:txBody>
      </p:sp>
    </p:spTree>
    <p:extLst>
      <p:ext uri="{BB962C8B-B14F-4D97-AF65-F5344CB8AC3E}">
        <p14:creationId xmlns:p14="http://schemas.microsoft.com/office/powerpoint/2010/main" val="39706249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76</a:t>
            </a:fld>
            <a:endParaRPr lang="en-AU"/>
          </a:p>
        </p:txBody>
      </p:sp>
    </p:spTree>
    <p:extLst>
      <p:ext uri="{BB962C8B-B14F-4D97-AF65-F5344CB8AC3E}">
        <p14:creationId xmlns:p14="http://schemas.microsoft.com/office/powerpoint/2010/main" val="16054598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77</a:t>
            </a:fld>
            <a:endParaRPr lang="en-AU"/>
          </a:p>
        </p:txBody>
      </p:sp>
    </p:spTree>
    <p:extLst>
      <p:ext uri="{BB962C8B-B14F-4D97-AF65-F5344CB8AC3E}">
        <p14:creationId xmlns:p14="http://schemas.microsoft.com/office/powerpoint/2010/main" val="14079686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78</a:t>
            </a:fld>
            <a:endParaRPr lang="en-AU"/>
          </a:p>
        </p:txBody>
      </p:sp>
    </p:spTree>
    <p:extLst>
      <p:ext uri="{BB962C8B-B14F-4D97-AF65-F5344CB8AC3E}">
        <p14:creationId xmlns:p14="http://schemas.microsoft.com/office/powerpoint/2010/main" val="34731438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79</a:t>
            </a:fld>
            <a:endParaRPr lang="en-AU"/>
          </a:p>
        </p:txBody>
      </p:sp>
    </p:spTree>
    <p:extLst>
      <p:ext uri="{BB962C8B-B14F-4D97-AF65-F5344CB8AC3E}">
        <p14:creationId xmlns:p14="http://schemas.microsoft.com/office/powerpoint/2010/main" val="2153921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8</a:t>
            </a:fld>
            <a:endParaRPr lang="en-AU"/>
          </a:p>
        </p:txBody>
      </p:sp>
    </p:spTree>
    <p:extLst>
      <p:ext uri="{BB962C8B-B14F-4D97-AF65-F5344CB8AC3E}">
        <p14:creationId xmlns:p14="http://schemas.microsoft.com/office/powerpoint/2010/main" val="41585258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80</a:t>
            </a:fld>
            <a:endParaRPr lang="en-AU"/>
          </a:p>
        </p:txBody>
      </p:sp>
    </p:spTree>
    <p:extLst>
      <p:ext uri="{BB962C8B-B14F-4D97-AF65-F5344CB8AC3E}">
        <p14:creationId xmlns:p14="http://schemas.microsoft.com/office/powerpoint/2010/main" val="29908851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81</a:t>
            </a:fld>
            <a:endParaRPr lang="en-AU"/>
          </a:p>
        </p:txBody>
      </p:sp>
    </p:spTree>
    <p:extLst>
      <p:ext uri="{BB962C8B-B14F-4D97-AF65-F5344CB8AC3E}">
        <p14:creationId xmlns:p14="http://schemas.microsoft.com/office/powerpoint/2010/main" val="3248554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82</a:t>
            </a:fld>
            <a:endParaRPr lang="en-AU"/>
          </a:p>
        </p:txBody>
      </p:sp>
    </p:spTree>
    <p:extLst>
      <p:ext uri="{BB962C8B-B14F-4D97-AF65-F5344CB8AC3E}">
        <p14:creationId xmlns:p14="http://schemas.microsoft.com/office/powerpoint/2010/main" val="33185910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83</a:t>
            </a:fld>
            <a:endParaRPr lang="en-AU"/>
          </a:p>
        </p:txBody>
      </p:sp>
    </p:spTree>
    <p:extLst>
      <p:ext uri="{BB962C8B-B14F-4D97-AF65-F5344CB8AC3E}">
        <p14:creationId xmlns:p14="http://schemas.microsoft.com/office/powerpoint/2010/main" val="20730461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84</a:t>
            </a:fld>
            <a:endParaRPr lang="en-AU"/>
          </a:p>
        </p:txBody>
      </p:sp>
    </p:spTree>
    <p:extLst>
      <p:ext uri="{BB962C8B-B14F-4D97-AF65-F5344CB8AC3E}">
        <p14:creationId xmlns:p14="http://schemas.microsoft.com/office/powerpoint/2010/main" val="4094545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85</a:t>
            </a:fld>
            <a:endParaRPr lang="en-AU"/>
          </a:p>
        </p:txBody>
      </p:sp>
    </p:spTree>
    <p:extLst>
      <p:ext uri="{BB962C8B-B14F-4D97-AF65-F5344CB8AC3E}">
        <p14:creationId xmlns:p14="http://schemas.microsoft.com/office/powerpoint/2010/main" val="32100716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86</a:t>
            </a:fld>
            <a:endParaRPr lang="en-AU"/>
          </a:p>
        </p:txBody>
      </p:sp>
    </p:spTree>
    <p:extLst>
      <p:ext uri="{BB962C8B-B14F-4D97-AF65-F5344CB8AC3E}">
        <p14:creationId xmlns:p14="http://schemas.microsoft.com/office/powerpoint/2010/main" val="29993294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87</a:t>
            </a:fld>
            <a:endParaRPr lang="en-AU"/>
          </a:p>
        </p:txBody>
      </p:sp>
    </p:spTree>
    <p:extLst>
      <p:ext uri="{BB962C8B-B14F-4D97-AF65-F5344CB8AC3E}">
        <p14:creationId xmlns:p14="http://schemas.microsoft.com/office/powerpoint/2010/main" val="39908357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88</a:t>
            </a:fld>
            <a:endParaRPr lang="en-AU"/>
          </a:p>
        </p:txBody>
      </p:sp>
    </p:spTree>
    <p:extLst>
      <p:ext uri="{BB962C8B-B14F-4D97-AF65-F5344CB8AC3E}">
        <p14:creationId xmlns:p14="http://schemas.microsoft.com/office/powerpoint/2010/main" val="41414976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89</a:t>
            </a:fld>
            <a:endParaRPr lang="en-AU"/>
          </a:p>
        </p:txBody>
      </p:sp>
    </p:spTree>
    <p:extLst>
      <p:ext uri="{BB962C8B-B14F-4D97-AF65-F5344CB8AC3E}">
        <p14:creationId xmlns:p14="http://schemas.microsoft.com/office/powerpoint/2010/main" val="487570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9</a:t>
            </a:fld>
            <a:endParaRPr lang="en-AU"/>
          </a:p>
        </p:txBody>
      </p:sp>
    </p:spTree>
    <p:extLst>
      <p:ext uri="{BB962C8B-B14F-4D97-AF65-F5344CB8AC3E}">
        <p14:creationId xmlns:p14="http://schemas.microsoft.com/office/powerpoint/2010/main" val="42280848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90</a:t>
            </a:fld>
            <a:endParaRPr lang="en-AU"/>
          </a:p>
        </p:txBody>
      </p:sp>
    </p:spTree>
    <p:extLst>
      <p:ext uri="{BB962C8B-B14F-4D97-AF65-F5344CB8AC3E}">
        <p14:creationId xmlns:p14="http://schemas.microsoft.com/office/powerpoint/2010/main" val="39428913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91</a:t>
            </a:fld>
            <a:endParaRPr lang="en-AU"/>
          </a:p>
        </p:txBody>
      </p:sp>
    </p:spTree>
    <p:extLst>
      <p:ext uri="{BB962C8B-B14F-4D97-AF65-F5344CB8AC3E}">
        <p14:creationId xmlns:p14="http://schemas.microsoft.com/office/powerpoint/2010/main" val="13317366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92</a:t>
            </a:fld>
            <a:endParaRPr lang="en-AU"/>
          </a:p>
        </p:txBody>
      </p:sp>
    </p:spTree>
    <p:extLst>
      <p:ext uri="{BB962C8B-B14F-4D97-AF65-F5344CB8AC3E}">
        <p14:creationId xmlns:p14="http://schemas.microsoft.com/office/powerpoint/2010/main" val="41086011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93</a:t>
            </a:fld>
            <a:endParaRPr lang="en-AU"/>
          </a:p>
        </p:txBody>
      </p:sp>
    </p:spTree>
    <p:extLst>
      <p:ext uri="{BB962C8B-B14F-4D97-AF65-F5344CB8AC3E}">
        <p14:creationId xmlns:p14="http://schemas.microsoft.com/office/powerpoint/2010/main" val="36495335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94</a:t>
            </a:fld>
            <a:endParaRPr lang="en-AU"/>
          </a:p>
        </p:txBody>
      </p:sp>
    </p:spTree>
    <p:extLst>
      <p:ext uri="{BB962C8B-B14F-4D97-AF65-F5344CB8AC3E}">
        <p14:creationId xmlns:p14="http://schemas.microsoft.com/office/powerpoint/2010/main" val="31254556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95</a:t>
            </a:fld>
            <a:endParaRPr lang="en-AU"/>
          </a:p>
        </p:txBody>
      </p:sp>
    </p:spTree>
    <p:extLst>
      <p:ext uri="{BB962C8B-B14F-4D97-AF65-F5344CB8AC3E}">
        <p14:creationId xmlns:p14="http://schemas.microsoft.com/office/powerpoint/2010/main" val="21883034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96</a:t>
            </a:fld>
            <a:endParaRPr lang="en-AU"/>
          </a:p>
        </p:txBody>
      </p:sp>
    </p:spTree>
    <p:extLst>
      <p:ext uri="{BB962C8B-B14F-4D97-AF65-F5344CB8AC3E}">
        <p14:creationId xmlns:p14="http://schemas.microsoft.com/office/powerpoint/2010/main" val="29452309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97</a:t>
            </a:fld>
            <a:endParaRPr lang="en-AU"/>
          </a:p>
        </p:txBody>
      </p:sp>
    </p:spTree>
    <p:extLst>
      <p:ext uri="{BB962C8B-B14F-4D97-AF65-F5344CB8AC3E}">
        <p14:creationId xmlns:p14="http://schemas.microsoft.com/office/powerpoint/2010/main" val="22100713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98</a:t>
            </a:fld>
            <a:endParaRPr lang="en-AU"/>
          </a:p>
        </p:txBody>
      </p:sp>
    </p:spTree>
    <p:extLst>
      <p:ext uri="{BB962C8B-B14F-4D97-AF65-F5344CB8AC3E}">
        <p14:creationId xmlns:p14="http://schemas.microsoft.com/office/powerpoint/2010/main" val="9384538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93B1E7-136B-46A5-8DC9-9CA62FF0BA41}" type="slidenum">
              <a:rPr lang="en-AU" smtClean="0"/>
              <a:t>99</a:t>
            </a:fld>
            <a:endParaRPr lang="en-AU"/>
          </a:p>
        </p:txBody>
      </p:sp>
    </p:spTree>
    <p:extLst>
      <p:ext uri="{BB962C8B-B14F-4D97-AF65-F5344CB8AC3E}">
        <p14:creationId xmlns:p14="http://schemas.microsoft.com/office/powerpoint/2010/main" val="3452413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AU" dirty="0"/>
          </a:p>
        </p:txBody>
      </p:sp>
      <p:sp>
        <p:nvSpPr>
          <p:cNvPr id="4" name="Date Placeholder 3"/>
          <p:cNvSpPr>
            <a:spLocks noGrp="1"/>
          </p:cNvSpPr>
          <p:nvPr>
            <p:ph type="dt" sz="half" idx="10"/>
          </p:nvPr>
        </p:nvSpPr>
        <p:spPr/>
        <p:txBody>
          <a:bodyPr/>
          <a:lstStyle/>
          <a:p>
            <a:fld id="{1671B7F6-227A-4BC4-B393-F68664556D3D}" type="datetimeFigureOut">
              <a:rPr lang="en-AU" smtClean="0"/>
              <a:t>28/02/2016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70C8D18-4AA2-4B61-82ED-E847FE7F510A}" type="slidenum">
              <a:rPr lang="en-AU" smtClean="0"/>
              <a:t>‹#›</a:t>
            </a:fld>
            <a:endParaRPr lang="en-AU"/>
          </a:p>
        </p:txBody>
      </p:sp>
    </p:spTree>
    <p:extLst>
      <p:ext uri="{BB962C8B-B14F-4D97-AF65-F5344CB8AC3E}">
        <p14:creationId xmlns:p14="http://schemas.microsoft.com/office/powerpoint/2010/main" val="1230862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71B7F6-227A-4BC4-B393-F68664556D3D}" type="datetimeFigureOut">
              <a:rPr lang="en-AU" smtClean="0"/>
              <a:t>28/02/2016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70C8D18-4AA2-4B61-82ED-E847FE7F510A}" type="slidenum">
              <a:rPr lang="en-AU" smtClean="0"/>
              <a:t>‹#›</a:t>
            </a:fld>
            <a:endParaRPr lang="en-AU"/>
          </a:p>
        </p:txBody>
      </p:sp>
    </p:spTree>
    <p:extLst>
      <p:ext uri="{BB962C8B-B14F-4D97-AF65-F5344CB8AC3E}">
        <p14:creationId xmlns:p14="http://schemas.microsoft.com/office/powerpoint/2010/main" val="33982896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1671B7F6-227A-4BC4-B393-F68664556D3D}" type="datetimeFigureOut">
              <a:rPr lang="en-AU" smtClean="0"/>
              <a:t>28/02/2016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70C8D18-4AA2-4B61-82ED-E847FE7F510A}" type="slidenum">
              <a:rPr lang="en-AU" smtClean="0"/>
              <a:t>‹#›</a:t>
            </a:fld>
            <a:endParaRPr lang="en-AU"/>
          </a:p>
        </p:txBody>
      </p:sp>
    </p:spTree>
    <p:extLst>
      <p:ext uri="{BB962C8B-B14F-4D97-AF65-F5344CB8AC3E}">
        <p14:creationId xmlns:p14="http://schemas.microsoft.com/office/powerpoint/2010/main" val="2329952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1671B7F6-227A-4BC4-B393-F68664556D3D}" type="datetimeFigureOut">
              <a:rPr lang="en-AU" smtClean="0"/>
              <a:t>28/02/2016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70C8D18-4AA2-4B61-82ED-E847FE7F510A}" type="slidenum">
              <a:rPr lang="en-AU" smtClean="0"/>
              <a:t>‹#›</a:t>
            </a:fld>
            <a:endParaRPr lang="en-AU"/>
          </a:p>
        </p:txBody>
      </p:sp>
    </p:spTree>
    <p:extLst>
      <p:ext uri="{BB962C8B-B14F-4D97-AF65-F5344CB8AC3E}">
        <p14:creationId xmlns:p14="http://schemas.microsoft.com/office/powerpoint/2010/main" val="1490000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568043"/>
            <a:ext cx="10515600" cy="473506"/>
          </a:xfrm>
        </p:spPr>
        <p:txBody>
          <a:bodyPr/>
          <a:lstStyle>
            <a:lvl1pPr algn="ctr">
              <a:defRPr/>
            </a:lvl1pPr>
          </a:lstStyle>
          <a:p>
            <a:r>
              <a:rPr lang="en-US" dirty="0" smtClean="0"/>
              <a:t>Click to edit Master title style</a:t>
            </a:r>
            <a:endParaRPr lang="en-AU" dirty="0"/>
          </a:p>
        </p:txBody>
      </p:sp>
      <p:sp>
        <p:nvSpPr>
          <p:cNvPr id="4" name="Footer Placeholder 3"/>
          <p:cNvSpPr>
            <a:spLocks noGrp="1"/>
          </p:cNvSpPr>
          <p:nvPr>
            <p:ph type="ftr" sz="quarter" idx="11"/>
          </p:nvPr>
        </p:nvSpPr>
        <p:spPr>
          <a:xfrm>
            <a:off x="4038600" y="6397915"/>
            <a:ext cx="4114800" cy="365125"/>
          </a:xfrm>
        </p:spPr>
        <p:txBody>
          <a:bodyPr/>
          <a:lstStyle>
            <a:lvl1pPr>
              <a:defRPr sz="1000">
                <a:solidFill>
                  <a:srgbClr val="FF4429"/>
                </a:solidFill>
              </a:defRPr>
            </a:lvl1pPr>
          </a:lstStyle>
          <a:p>
            <a:endParaRPr lang="en-AU" dirty="0"/>
          </a:p>
        </p:txBody>
      </p:sp>
      <p:sp>
        <p:nvSpPr>
          <p:cNvPr id="5" name="Slide Number Placeholder 4"/>
          <p:cNvSpPr>
            <a:spLocks noGrp="1"/>
          </p:cNvSpPr>
          <p:nvPr>
            <p:ph type="sldNum" sz="quarter" idx="12"/>
          </p:nvPr>
        </p:nvSpPr>
        <p:spPr>
          <a:xfrm>
            <a:off x="8991600" y="6397915"/>
            <a:ext cx="2881744" cy="365125"/>
          </a:xfrm>
        </p:spPr>
        <p:txBody>
          <a:bodyPr/>
          <a:lstStyle>
            <a:lvl1pPr>
              <a:defRPr b="1">
                <a:solidFill>
                  <a:schemeClr val="tx1">
                    <a:lumMod val="50000"/>
                    <a:lumOff val="50000"/>
                  </a:schemeClr>
                </a:solidFill>
              </a:defRPr>
            </a:lvl1pPr>
          </a:lstStyle>
          <a:p>
            <a:fld id="{870C8D18-4AA2-4B61-82ED-E847FE7F510A}" type="slidenum">
              <a:rPr lang="en-AU" smtClean="0"/>
              <a:pPr/>
              <a:t>‹#›</a:t>
            </a:fld>
            <a:endParaRPr lang="en-AU" dirty="0"/>
          </a:p>
        </p:txBody>
      </p:sp>
      <p:sp>
        <p:nvSpPr>
          <p:cNvPr id="6" name="Subtitle 2"/>
          <p:cNvSpPr>
            <a:spLocks noGrp="1"/>
          </p:cNvSpPr>
          <p:nvPr>
            <p:ph type="subTitle" idx="1"/>
          </p:nvPr>
        </p:nvSpPr>
        <p:spPr>
          <a:xfrm>
            <a:off x="838200" y="1055404"/>
            <a:ext cx="10515600" cy="288493"/>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AU" dirty="0"/>
          </a:p>
        </p:txBody>
      </p:sp>
      <p:sp>
        <p:nvSpPr>
          <p:cNvPr id="8" name="Text Placeholder 7"/>
          <p:cNvSpPr>
            <a:spLocks noGrp="1"/>
          </p:cNvSpPr>
          <p:nvPr>
            <p:ph type="body" sz="quarter" idx="14"/>
          </p:nvPr>
        </p:nvSpPr>
        <p:spPr>
          <a:xfrm>
            <a:off x="479425" y="1995488"/>
            <a:ext cx="4632325" cy="290512"/>
          </a:xfrm>
        </p:spPr>
        <p:txBody>
          <a:bodyPr>
            <a:noAutofit/>
          </a:bodyPr>
          <a:lstStyle>
            <a:lvl1pPr>
              <a:defRPr sz="16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endParaRPr lang="en-AU" dirty="0"/>
          </a:p>
        </p:txBody>
      </p:sp>
      <p:sp>
        <p:nvSpPr>
          <p:cNvPr id="11" name="Text Placeholder 10"/>
          <p:cNvSpPr>
            <a:spLocks noGrp="1"/>
          </p:cNvSpPr>
          <p:nvPr>
            <p:ph type="body" sz="quarter" idx="15"/>
          </p:nvPr>
        </p:nvSpPr>
        <p:spPr>
          <a:xfrm>
            <a:off x="479425" y="2286000"/>
            <a:ext cx="4660900" cy="873125"/>
          </a:xfrm>
        </p:spPr>
        <p:txBody>
          <a:bodyPr>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endParaRPr lang="en-AU" dirty="0"/>
          </a:p>
        </p:txBody>
      </p:sp>
    </p:spTree>
    <p:extLst>
      <p:ext uri="{BB962C8B-B14F-4D97-AF65-F5344CB8AC3E}">
        <p14:creationId xmlns:p14="http://schemas.microsoft.com/office/powerpoint/2010/main" val="1008142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838200" y="568043"/>
            <a:ext cx="10515600" cy="473506"/>
          </a:xfrm>
        </p:spPr>
        <p:txBody>
          <a:bodyPr/>
          <a:lstStyle>
            <a:lvl1pPr algn="ctr">
              <a:defRPr/>
            </a:lvl1pPr>
          </a:lstStyle>
          <a:p>
            <a:r>
              <a:rPr lang="en-US" dirty="0" smtClean="0"/>
              <a:t>Click to edit Master title style</a:t>
            </a:r>
            <a:endParaRPr lang="en-AU" dirty="0"/>
          </a:p>
        </p:txBody>
      </p:sp>
      <p:sp>
        <p:nvSpPr>
          <p:cNvPr id="8" name="Footer Placeholder 3"/>
          <p:cNvSpPr>
            <a:spLocks noGrp="1"/>
          </p:cNvSpPr>
          <p:nvPr>
            <p:ph type="ftr" sz="quarter" idx="11"/>
          </p:nvPr>
        </p:nvSpPr>
        <p:spPr>
          <a:xfrm>
            <a:off x="4038600" y="6397915"/>
            <a:ext cx="4114800" cy="365125"/>
          </a:xfrm>
        </p:spPr>
        <p:txBody>
          <a:bodyPr/>
          <a:lstStyle>
            <a:lvl1pPr>
              <a:defRPr sz="1000">
                <a:solidFill>
                  <a:srgbClr val="FF4429"/>
                </a:solidFill>
              </a:defRPr>
            </a:lvl1pPr>
          </a:lstStyle>
          <a:p>
            <a:endParaRPr lang="en-AU" dirty="0"/>
          </a:p>
        </p:txBody>
      </p:sp>
      <p:sp>
        <p:nvSpPr>
          <p:cNvPr id="9" name="Slide Number Placeholder 4"/>
          <p:cNvSpPr>
            <a:spLocks noGrp="1"/>
          </p:cNvSpPr>
          <p:nvPr>
            <p:ph type="sldNum" sz="quarter" idx="12"/>
          </p:nvPr>
        </p:nvSpPr>
        <p:spPr>
          <a:xfrm>
            <a:off x="8991600" y="6397915"/>
            <a:ext cx="2881744" cy="365125"/>
          </a:xfrm>
        </p:spPr>
        <p:txBody>
          <a:bodyPr/>
          <a:lstStyle>
            <a:lvl1pPr>
              <a:defRPr b="1">
                <a:solidFill>
                  <a:schemeClr val="tx1">
                    <a:lumMod val="50000"/>
                    <a:lumOff val="50000"/>
                  </a:schemeClr>
                </a:solidFill>
              </a:defRPr>
            </a:lvl1pPr>
          </a:lstStyle>
          <a:p>
            <a:fld id="{870C8D18-4AA2-4B61-82ED-E847FE7F510A}" type="slidenum">
              <a:rPr lang="en-AU" smtClean="0"/>
              <a:pPr/>
              <a:t>‹#›</a:t>
            </a:fld>
            <a:endParaRPr lang="en-AU" dirty="0"/>
          </a:p>
        </p:txBody>
      </p:sp>
      <p:sp>
        <p:nvSpPr>
          <p:cNvPr id="10" name="Subtitle 2"/>
          <p:cNvSpPr>
            <a:spLocks noGrp="1"/>
          </p:cNvSpPr>
          <p:nvPr>
            <p:ph type="subTitle" idx="1"/>
          </p:nvPr>
        </p:nvSpPr>
        <p:spPr>
          <a:xfrm>
            <a:off x="838200" y="1055404"/>
            <a:ext cx="10515600" cy="288493"/>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AU" dirty="0"/>
          </a:p>
        </p:txBody>
      </p:sp>
    </p:spTree>
    <p:extLst>
      <p:ext uri="{BB962C8B-B14F-4D97-AF65-F5344CB8AC3E}">
        <p14:creationId xmlns:p14="http://schemas.microsoft.com/office/powerpoint/2010/main" val="1047684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71B7F6-227A-4BC4-B393-F68664556D3D}" type="datetimeFigureOut">
              <a:rPr lang="en-AU" smtClean="0"/>
              <a:t>28/02/2016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70C8D18-4AA2-4B61-82ED-E847FE7F510A}" type="slidenum">
              <a:rPr lang="en-AU" smtClean="0"/>
              <a:t>‹#›</a:t>
            </a:fld>
            <a:endParaRPr lang="en-AU"/>
          </a:p>
        </p:txBody>
      </p:sp>
    </p:spTree>
    <p:extLst>
      <p:ext uri="{BB962C8B-B14F-4D97-AF65-F5344CB8AC3E}">
        <p14:creationId xmlns:p14="http://schemas.microsoft.com/office/powerpoint/2010/main" val="7412189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1671B7F6-227A-4BC4-B393-F68664556D3D}" type="datetimeFigureOut">
              <a:rPr lang="en-AU" smtClean="0"/>
              <a:t>28/02/2016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70C8D18-4AA2-4B61-82ED-E847FE7F510A}" type="slidenum">
              <a:rPr lang="en-AU" smtClean="0"/>
              <a:t>‹#›</a:t>
            </a:fld>
            <a:endParaRPr lang="en-AU"/>
          </a:p>
        </p:txBody>
      </p:sp>
    </p:spTree>
    <p:extLst>
      <p:ext uri="{BB962C8B-B14F-4D97-AF65-F5344CB8AC3E}">
        <p14:creationId xmlns:p14="http://schemas.microsoft.com/office/powerpoint/2010/main" val="13969331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1671B7F6-227A-4BC4-B393-F68664556D3D}" type="datetimeFigureOut">
              <a:rPr lang="en-AU" smtClean="0"/>
              <a:t>28/02/2016</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870C8D18-4AA2-4B61-82ED-E847FE7F510A}" type="slidenum">
              <a:rPr lang="en-AU" smtClean="0"/>
              <a:t>‹#›</a:t>
            </a:fld>
            <a:endParaRPr lang="en-AU"/>
          </a:p>
        </p:txBody>
      </p:sp>
    </p:spTree>
    <p:extLst>
      <p:ext uri="{BB962C8B-B14F-4D97-AF65-F5344CB8AC3E}">
        <p14:creationId xmlns:p14="http://schemas.microsoft.com/office/powerpoint/2010/main" val="1165721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1671B7F6-227A-4BC4-B393-F68664556D3D}" type="datetimeFigureOut">
              <a:rPr lang="en-AU" smtClean="0"/>
              <a:t>28/02/2016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70C8D18-4AA2-4B61-82ED-E847FE7F510A}" type="slidenum">
              <a:rPr lang="en-AU" smtClean="0"/>
              <a:t>‹#›</a:t>
            </a:fld>
            <a:endParaRPr lang="en-AU"/>
          </a:p>
        </p:txBody>
      </p:sp>
    </p:spTree>
    <p:extLst>
      <p:ext uri="{BB962C8B-B14F-4D97-AF65-F5344CB8AC3E}">
        <p14:creationId xmlns:p14="http://schemas.microsoft.com/office/powerpoint/2010/main" val="1811703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71B7F6-227A-4BC4-B393-F68664556D3D}" type="datetimeFigureOut">
              <a:rPr lang="en-AU" smtClean="0"/>
              <a:t>28/02/2016</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70C8D18-4AA2-4B61-82ED-E847FE7F510A}" type="slidenum">
              <a:rPr lang="en-AU" smtClean="0"/>
              <a:t>‹#›</a:t>
            </a:fld>
            <a:endParaRPr lang="en-AU"/>
          </a:p>
        </p:txBody>
      </p:sp>
    </p:spTree>
    <p:extLst>
      <p:ext uri="{BB962C8B-B14F-4D97-AF65-F5344CB8AC3E}">
        <p14:creationId xmlns:p14="http://schemas.microsoft.com/office/powerpoint/2010/main" val="1134383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71B7F6-227A-4BC4-B393-F68664556D3D}" type="datetimeFigureOut">
              <a:rPr lang="en-AU" smtClean="0"/>
              <a:t>28/02/2016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70C8D18-4AA2-4B61-82ED-E847FE7F510A}" type="slidenum">
              <a:rPr lang="en-AU" smtClean="0"/>
              <a:t>‹#›</a:t>
            </a:fld>
            <a:endParaRPr lang="en-AU"/>
          </a:p>
        </p:txBody>
      </p:sp>
    </p:spTree>
    <p:extLst>
      <p:ext uri="{BB962C8B-B14F-4D97-AF65-F5344CB8AC3E}">
        <p14:creationId xmlns:p14="http://schemas.microsoft.com/office/powerpoint/2010/main" val="2889496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1B7F6-227A-4BC4-B393-F68664556D3D}" type="datetimeFigureOut">
              <a:rPr lang="en-AU" smtClean="0"/>
              <a:t>28/02/2016</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0C8D18-4AA2-4B61-82ED-E847FE7F510A}" type="slidenum">
              <a:rPr lang="en-AU" smtClean="0"/>
              <a:t>‹#›</a:t>
            </a:fld>
            <a:endParaRPr lang="en-AU"/>
          </a:p>
        </p:txBody>
      </p:sp>
    </p:spTree>
    <p:extLst>
      <p:ext uri="{BB962C8B-B14F-4D97-AF65-F5344CB8AC3E}">
        <p14:creationId xmlns:p14="http://schemas.microsoft.com/office/powerpoint/2010/main" val="344808564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7378" userDrawn="1">
          <p15:clr>
            <a:srgbClr val="F26B43"/>
          </p15:clr>
        </p15:guide>
        <p15:guide id="4" pos="302" userDrawn="1">
          <p15:clr>
            <a:srgbClr val="F26B43"/>
          </p15:clr>
        </p15:guide>
        <p15:guide id="5" orient="horz" pos="346" userDrawn="1">
          <p15:clr>
            <a:srgbClr val="F26B43"/>
          </p15:clr>
        </p15:guide>
        <p15:guide id="6"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solidFill>
                  <a:schemeClr val="accent1">
                    <a:lumMod val="75000"/>
                  </a:schemeClr>
                </a:solidFill>
              </a:rPr>
              <a:t>Desktouch</a:t>
            </a:r>
            <a:r>
              <a:rPr lang="id-ID" dirty="0" smtClean="0"/>
              <a:t> presentation</a:t>
            </a:r>
            <a:endParaRPr lang="en-AU" dirty="0"/>
          </a:p>
        </p:txBody>
      </p:sp>
      <p:sp>
        <p:nvSpPr>
          <p:cNvPr id="3" name="Subtitle 2"/>
          <p:cNvSpPr>
            <a:spLocks noGrp="1"/>
          </p:cNvSpPr>
          <p:nvPr>
            <p:ph type="subTitle" idx="1"/>
          </p:nvPr>
        </p:nvSpPr>
        <p:spPr/>
        <p:txBody>
          <a:bodyPr/>
          <a:lstStyle/>
          <a:p>
            <a:r>
              <a:rPr lang="id-ID" dirty="0" smtClean="0"/>
              <a:t>Business Presentation</a:t>
            </a:r>
            <a:endParaRPr lang="en-AU" dirty="0"/>
          </a:p>
        </p:txBody>
      </p:sp>
      <p:pic>
        <p:nvPicPr>
          <p:cNvPr id="4" name="MetroGnome - Ringtone (好铃声)">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848" y="2651235"/>
            <a:ext cx="609600" cy="609600"/>
          </a:xfrm>
          <a:prstGeom prst="rect">
            <a:avLst/>
          </a:prstGeom>
        </p:spPr>
      </p:pic>
    </p:spTree>
    <p:extLst>
      <p:ext uri="{BB962C8B-B14F-4D97-AF65-F5344CB8AC3E}">
        <p14:creationId xmlns:p14="http://schemas.microsoft.com/office/powerpoint/2010/main" val="1632321122"/>
      </p:ext>
    </p:extLst>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repeatCount="indefinite" fill="remove"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Meet the team</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p:txBody>
      </p:sp>
      <p:grpSp>
        <p:nvGrpSpPr>
          <p:cNvPr id="7" name="Group 6"/>
          <p:cNvGrpSpPr/>
          <p:nvPr/>
        </p:nvGrpSpPr>
        <p:grpSpPr>
          <a:xfrm>
            <a:off x="1358545" y="4539879"/>
            <a:ext cx="9495531" cy="600164"/>
            <a:chOff x="1358545" y="4539879"/>
            <a:chExt cx="9495531" cy="600164"/>
          </a:xfrm>
        </p:grpSpPr>
        <p:sp>
          <p:nvSpPr>
            <p:cNvPr id="8" name="Rectangle 7"/>
            <p:cNvSpPr/>
            <p:nvPr/>
          </p:nvSpPr>
          <p:spPr>
            <a:xfrm>
              <a:off x="1358545" y="4539879"/>
              <a:ext cx="1875207" cy="577081"/>
            </a:xfrm>
            <a:prstGeom prst="rect">
              <a:avLst/>
            </a:prstGeom>
          </p:spPr>
          <p:txBody>
            <a:bodyPr wrap="square">
              <a:spAutoFit/>
            </a:bodyPr>
            <a:lstStyle/>
            <a:p>
              <a:pPr algn="ctr" fontAlgn="auto">
                <a:spcBef>
                  <a:spcPts val="0"/>
                </a:spcBef>
                <a:spcAft>
                  <a:spcPts val="0"/>
                </a:spcAft>
                <a:defRPr/>
              </a:pPr>
              <a:r>
                <a:rPr lang="id-ID" sz="1050"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param qui para quam estante</a:t>
              </a:r>
              <a:endParaRPr lang="en-US" sz="105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p:cNvSpPr/>
            <p:nvPr/>
          </p:nvSpPr>
          <p:spPr>
            <a:xfrm>
              <a:off x="3233752" y="4539879"/>
              <a:ext cx="1926152" cy="600164"/>
            </a:xfrm>
            <a:prstGeom prst="rect">
              <a:avLst/>
            </a:prstGeom>
          </p:spPr>
          <p:txBody>
            <a:bodyPr wrap="square">
              <a:spAutoFit/>
            </a:bodyPr>
            <a:lstStyle/>
            <a:p>
              <a:pPr algn="ctr" fontAlgn="auto">
                <a:spcBef>
                  <a:spcPts val="0"/>
                </a:spcBef>
                <a:spcAft>
                  <a:spcPts val="0"/>
                </a:spcAft>
                <a:defRPr/>
              </a:pPr>
              <a:r>
                <a:rPr lang="id-ID" sz="11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param qui para quam estante</a:t>
              </a:r>
              <a:endParaRPr lang="en-US" sz="11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p:cNvSpPr/>
            <p:nvPr/>
          </p:nvSpPr>
          <p:spPr>
            <a:xfrm>
              <a:off x="5149958" y="4539879"/>
              <a:ext cx="1926152" cy="600164"/>
            </a:xfrm>
            <a:prstGeom prst="rect">
              <a:avLst/>
            </a:prstGeom>
          </p:spPr>
          <p:txBody>
            <a:bodyPr wrap="square">
              <a:spAutoFit/>
            </a:bodyPr>
            <a:lstStyle/>
            <a:p>
              <a:pPr algn="ctr" fontAlgn="auto">
                <a:spcBef>
                  <a:spcPts val="0"/>
                </a:spcBef>
                <a:spcAft>
                  <a:spcPts val="0"/>
                </a:spcAft>
                <a:defRPr/>
              </a:pPr>
              <a:r>
                <a:rPr lang="id-ID" sz="11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param qui para quam estante</a:t>
              </a:r>
              <a:endParaRPr lang="en-US" sz="11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p:cNvSpPr/>
            <p:nvPr/>
          </p:nvSpPr>
          <p:spPr>
            <a:xfrm>
              <a:off x="7028666" y="4539879"/>
              <a:ext cx="1926152" cy="600164"/>
            </a:xfrm>
            <a:prstGeom prst="rect">
              <a:avLst/>
            </a:prstGeom>
          </p:spPr>
          <p:txBody>
            <a:bodyPr wrap="square">
              <a:spAutoFit/>
            </a:bodyPr>
            <a:lstStyle/>
            <a:p>
              <a:pPr algn="ctr" fontAlgn="auto">
                <a:spcBef>
                  <a:spcPts val="0"/>
                </a:spcBef>
                <a:spcAft>
                  <a:spcPts val="0"/>
                </a:spcAft>
                <a:defRPr/>
              </a:pPr>
              <a:r>
                <a:rPr lang="id-ID" sz="11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param qui para quam estante</a:t>
              </a:r>
              <a:endParaRPr lang="en-US" sz="11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p:cNvSpPr/>
            <p:nvPr/>
          </p:nvSpPr>
          <p:spPr>
            <a:xfrm>
              <a:off x="8927924" y="4539879"/>
              <a:ext cx="1926152" cy="600164"/>
            </a:xfrm>
            <a:prstGeom prst="rect">
              <a:avLst/>
            </a:prstGeom>
          </p:spPr>
          <p:txBody>
            <a:bodyPr wrap="square">
              <a:spAutoFit/>
            </a:bodyPr>
            <a:lstStyle/>
            <a:p>
              <a:pPr algn="ctr" fontAlgn="auto">
                <a:spcBef>
                  <a:spcPts val="0"/>
                </a:spcBef>
                <a:spcAft>
                  <a:spcPts val="0"/>
                </a:spcAft>
                <a:defRPr/>
              </a:pPr>
              <a:r>
                <a:rPr lang="id-ID" sz="11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param qui para quam estante</a:t>
              </a:r>
              <a:endParaRPr lang="en-US" sz="11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p:cNvGrpSpPr/>
          <p:nvPr/>
        </p:nvGrpSpPr>
        <p:grpSpPr>
          <a:xfrm>
            <a:off x="1542167" y="2258938"/>
            <a:ext cx="1554272" cy="2164242"/>
            <a:chOff x="1542167" y="2258938"/>
            <a:chExt cx="1554272" cy="2164242"/>
          </a:xfrm>
        </p:grpSpPr>
        <p:grpSp>
          <p:nvGrpSpPr>
            <p:cNvPr id="14" name="Group 47"/>
            <p:cNvGrpSpPr/>
            <p:nvPr/>
          </p:nvGrpSpPr>
          <p:grpSpPr>
            <a:xfrm>
              <a:off x="1542167" y="2258940"/>
              <a:ext cx="1554272" cy="2164240"/>
              <a:chOff x="663207" y="1246790"/>
              <a:chExt cx="1324962" cy="1844938"/>
            </a:xfrm>
            <a:solidFill>
              <a:srgbClr val="FFC000">
                <a:alpha val="76000"/>
              </a:srgbClr>
            </a:solidFill>
          </p:grpSpPr>
          <p:sp>
            <p:nvSpPr>
              <p:cNvPr id="18" name="Rounded Rectangle 17"/>
              <p:cNvSpPr/>
              <p:nvPr/>
            </p:nvSpPr>
            <p:spPr>
              <a:xfrm>
                <a:off x="663207" y="1246790"/>
                <a:ext cx="1324962" cy="1612996"/>
              </a:xfrm>
              <a:prstGeom prst="roundRect">
                <a:avLst>
                  <a:gd name="adj" fmla="val 71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p:cNvSpPr/>
              <p:nvPr/>
            </p:nvSpPr>
            <p:spPr>
              <a:xfrm rot="10800000">
                <a:off x="1122392" y="2859785"/>
                <a:ext cx="406592" cy="2319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
              <p:cNvSpPr txBox="1">
                <a:spLocks/>
              </p:cNvSpPr>
              <p:nvPr/>
            </p:nvSpPr>
            <p:spPr>
              <a:xfrm>
                <a:off x="1088606" y="2561751"/>
                <a:ext cx="474177" cy="209895"/>
              </a:xfrm>
              <a:prstGeom prst="rect">
                <a:avLst/>
              </a:prstGeom>
              <a:no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id-ID" sz="1600" i="0" u="none" strike="noStrike" kern="1200" cap="none" spc="0" normalizeH="0" baseline="0" noProof="0" dirty="0" smtClean="0">
                    <a:ln>
                      <a:noFill/>
                    </a:ln>
                    <a:solidFill>
                      <a:schemeClr val="bg1"/>
                    </a:solidFill>
                    <a:effectLst/>
                    <a:uLnTx/>
                    <a:uFillTx/>
                    <a:latin typeface="Coolvetica Rg" panose="020B0603030602020004" pitchFamily="34" charset="0"/>
                    <a:ea typeface="Fira Sans SemiBold Italic" panose="00000700000000000000" pitchFamily="50" charset="0"/>
                  </a:rPr>
                  <a:t>Shania</a:t>
                </a:r>
                <a:endParaRPr kumimoji="0" lang="en-US" sz="1600" i="0" u="none" strike="noStrike" kern="1200" cap="none" spc="0" normalizeH="0" baseline="0" noProof="0" dirty="0" smtClean="0">
                  <a:ln>
                    <a:noFill/>
                  </a:ln>
                  <a:solidFill>
                    <a:schemeClr val="bg1"/>
                  </a:solidFill>
                  <a:effectLst/>
                  <a:uLnTx/>
                  <a:uFillTx/>
                  <a:latin typeface="Coolvetica Rg" panose="020B0603030602020004" pitchFamily="34" charset="0"/>
                  <a:ea typeface="Fira Sans SemiBold Italic" panose="00000700000000000000" pitchFamily="50" charset="0"/>
                </a:endParaRPr>
              </a:p>
            </p:txBody>
          </p:sp>
        </p:grpSp>
        <p:sp>
          <p:nvSpPr>
            <p:cNvPr id="16" name="Round Same Side Corner Rectangle 15"/>
            <p:cNvSpPr/>
            <p:nvPr/>
          </p:nvSpPr>
          <p:spPr>
            <a:xfrm>
              <a:off x="1542167" y="2258938"/>
              <a:ext cx="1554272" cy="1506237"/>
            </a:xfrm>
            <a:prstGeom prst="round2SameRect">
              <a:avLst>
                <a:gd name="adj1" fmla="val 873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grpSp>
        <p:nvGrpSpPr>
          <p:cNvPr id="21" name="Group 20"/>
          <p:cNvGrpSpPr/>
          <p:nvPr/>
        </p:nvGrpSpPr>
        <p:grpSpPr>
          <a:xfrm>
            <a:off x="3434322" y="2258938"/>
            <a:ext cx="1554272" cy="2164242"/>
            <a:chOff x="3434322" y="2258938"/>
            <a:chExt cx="1554272" cy="2164242"/>
          </a:xfrm>
        </p:grpSpPr>
        <p:grpSp>
          <p:nvGrpSpPr>
            <p:cNvPr id="22" name="Group 48"/>
            <p:cNvGrpSpPr/>
            <p:nvPr/>
          </p:nvGrpSpPr>
          <p:grpSpPr>
            <a:xfrm>
              <a:off x="3434322" y="2258940"/>
              <a:ext cx="1554272" cy="2164240"/>
              <a:chOff x="663207" y="1246790"/>
              <a:chExt cx="1324962" cy="1844938"/>
            </a:xfrm>
            <a:solidFill>
              <a:srgbClr val="B2D235">
                <a:alpha val="76000"/>
              </a:srgbClr>
            </a:solidFill>
          </p:grpSpPr>
          <p:sp>
            <p:nvSpPr>
              <p:cNvPr id="26" name="Rounded Rectangle 25"/>
              <p:cNvSpPr/>
              <p:nvPr/>
            </p:nvSpPr>
            <p:spPr>
              <a:xfrm>
                <a:off x="663207" y="1246790"/>
                <a:ext cx="1324962" cy="1612996"/>
              </a:xfrm>
              <a:prstGeom prst="roundRect">
                <a:avLst>
                  <a:gd name="adj" fmla="val 71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Isosceles Triangle 26"/>
              <p:cNvSpPr/>
              <p:nvPr/>
            </p:nvSpPr>
            <p:spPr>
              <a:xfrm rot="10800000">
                <a:off x="1122392" y="2859785"/>
                <a:ext cx="406592" cy="23194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p:cNvSpPr txBox="1">
                <a:spLocks/>
              </p:cNvSpPr>
              <p:nvPr/>
            </p:nvSpPr>
            <p:spPr>
              <a:xfrm>
                <a:off x="1151459" y="2561751"/>
                <a:ext cx="348459" cy="209895"/>
              </a:xfrm>
              <a:prstGeom prst="rect">
                <a:avLst/>
              </a:prstGeom>
              <a:no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id-ID" sz="1600" dirty="0" smtClean="0">
                    <a:solidFill>
                      <a:schemeClr val="bg1"/>
                    </a:solidFill>
                    <a:latin typeface="Coolvetica Rg" panose="020B0603030602020004" pitchFamily="34" charset="0"/>
                    <a:ea typeface="Fira Sans SemiBold Italic" panose="00000700000000000000" pitchFamily="50" charset="0"/>
                  </a:rPr>
                  <a:t>Greg</a:t>
                </a:r>
                <a:endParaRPr lang="en-US" sz="1600" dirty="0">
                  <a:solidFill>
                    <a:schemeClr val="bg1"/>
                  </a:solidFill>
                  <a:latin typeface="Coolvetica Rg" panose="020B0603030602020004" pitchFamily="34" charset="0"/>
                  <a:ea typeface="Fira Sans SemiBold Italic" panose="00000700000000000000" pitchFamily="50" charset="0"/>
                </a:endParaRPr>
              </a:p>
            </p:txBody>
          </p:sp>
        </p:grpSp>
        <p:sp>
          <p:nvSpPr>
            <p:cNvPr id="24" name="Round Same Side Corner Rectangle 23"/>
            <p:cNvSpPr/>
            <p:nvPr/>
          </p:nvSpPr>
          <p:spPr>
            <a:xfrm>
              <a:off x="3434322" y="2258938"/>
              <a:ext cx="1554272" cy="1494341"/>
            </a:xfrm>
            <a:prstGeom prst="round2SameRect">
              <a:avLst>
                <a:gd name="adj1" fmla="val 873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50000"/>
                  </a:schemeClr>
                </a:solidFill>
                <a:cs typeface="+mj-cs"/>
              </a:endParaRPr>
            </a:p>
          </p:txBody>
        </p:sp>
      </p:grpSp>
      <p:grpSp>
        <p:nvGrpSpPr>
          <p:cNvPr id="29" name="Group 28"/>
          <p:cNvGrpSpPr/>
          <p:nvPr/>
        </p:nvGrpSpPr>
        <p:grpSpPr>
          <a:xfrm>
            <a:off x="5326478" y="2258939"/>
            <a:ext cx="1554272" cy="2164241"/>
            <a:chOff x="5326478" y="2258939"/>
            <a:chExt cx="1554272" cy="2164241"/>
          </a:xfrm>
        </p:grpSpPr>
        <p:grpSp>
          <p:nvGrpSpPr>
            <p:cNvPr id="30" name="Group 54"/>
            <p:cNvGrpSpPr/>
            <p:nvPr/>
          </p:nvGrpSpPr>
          <p:grpSpPr>
            <a:xfrm>
              <a:off x="5326478" y="2258940"/>
              <a:ext cx="1554272" cy="2164240"/>
              <a:chOff x="663207" y="1246790"/>
              <a:chExt cx="1324962" cy="1844938"/>
            </a:xfrm>
            <a:solidFill>
              <a:srgbClr val="F23B48">
                <a:alpha val="76000"/>
              </a:srgbClr>
            </a:solidFill>
          </p:grpSpPr>
          <p:sp>
            <p:nvSpPr>
              <p:cNvPr id="37" name="Rounded Rectangle 36"/>
              <p:cNvSpPr/>
              <p:nvPr/>
            </p:nvSpPr>
            <p:spPr>
              <a:xfrm>
                <a:off x="663207" y="1246790"/>
                <a:ext cx="1324962" cy="1612996"/>
              </a:xfrm>
              <a:prstGeom prst="roundRect">
                <a:avLst>
                  <a:gd name="adj" fmla="val 71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p:cNvSpPr/>
              <p:nvPr/>
            </p:nvSpPr>
            <p:spPr>
              <a:xfrm rot="10800000">
                <a:off x="1122392" y="2859785"/>
                <a:ext cx="406592" cy="23194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
              <p:cNvSpPr txBox="1">
                <a:spLocks/>
              </p:cNvSpPr>
              <p:nvPr/>
            </p:nvSpPr>
            <p:spPr>
              <a:xfrm>
                <a:off x="1074257" y="2561751"/>
                <a:ext cx="502873" cy="209895"/>
              </a:xfrm>
              <a:prstGeom prst="rect">
                <a:avLst/>
              </a:prstGeom>
              <a:no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id-ID" sz="1600" dirty="0" smtClean="0">
                    <a:solidFill>
                      <a:schemeClr val="bg1"/>
                    </a:solidFill>
                    <a:latin typeface="Coolvetica Rg" panose="020B0603030602020004" pitchFamily="34" charset="0"/>
                    <a:ea typeface="Fira Sans SemiBold Italic" panose="00000700000000000000" pitchFamily="50" charset="0"/>
                  </a:rPr>
                  <a:t>Jessey</a:t>
                </a:r>
                <a:endParaRPr lang="en-US" sz="1600" dirty="0">
                  <a:solidFill>
                    <a:schemeClr val="bg1"/>
                  </a:solidFill>
                  <a:latin typeface="Coolvetica Rg" panose="020B0603030602020004" pitchFamily="34" charset="0"/>
                  <a:ea typeface="Fira Sans SemiBold Italic" panose="00000700000000000000" pitchFamily="50" charset="0"/>
                </a:endParaRPr>
              </a:p>
            </p:txBody>
          </p:sp>
        </p:grpSp>
        <p:sp>
          <p:nvSpPr>
            <p:cNvPr id="32" name="Round Same Side Corner Rectangle 31"/>
            <p:cNvSpPr/>
            <p:nvPr/>
          </p:nvSpPr>
          <p:spPr>
            <a:xfrm>
              <a:off x="5326478" y="2258939"/>
              <a:ext cx="1554272" cy="1506236"/>
            </a:xfrm>
            <a:prstGeom prst="round2SameRect">
              <a:avLst>
                <a:gd name="adj1" fmla="val 873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50000"/>
                  </a:schemeClr>
                </a:solidFill>
              </a:endParaRPr>
            </a:p>
          </p:txBody>
        </p:sp>
      </p:grpSp>
      <p:grpSp>
        <p:nvGrpSpPr>
          <p:cNvPr id="40" name="Group 39"/>
          <p:cNvGrpSpPr/>
          <p:nvPr/>
        </p:nvGrpSpPr>
        <p:grpSpPr>
          <a:xfrm>
            <a:off x="7218634" y="2258939"/>
            <a:ext cx="1554272" cy="2164241"/>
            <a:chOff x="7218634" y="2258939"/>
            <a:chExt cx="1554272" cy="2164241"/>
          </a:xfrm>
        </p:grpSpPr>
        <p:grpSp>
          <p:nvGrpSpPr>
            <p:cNvPr id="41" name="Group 60"/>
            <p:cNvGrpSpPr/>
            <p:nvPr/>
          </p:nvGrpSpPr>
          <p:grpSpPr>
            <a:xfrm>
              <a:off x="7218634" y="2258940"/>
              <a:ext cx="1554272" cy="2164240"/>
              <a:chOff x="663207" y="1246790"/>
              <a:chExt cx="1324962" cy="1844938"/>
            </a:xfrm>
            <a:solidFill>
              <a:srgbClr val="00BBD6">
                <a:alpha val="76000"/>
              </a:srgbClr>
            </a:solidFill>
          </p:grpSpPr>
          <p:sp>
            <p:nvSpPr>
              <p:cNvPr id="45" name="Rounded Rectangle 44"/>
              <p:cNvSpPr/>
              <p:nvPr/>
            </p:nvSpPr>
            <p:spPr>
              <a:xfrm>
                <a:off x="663207" y="1246790"/>
                <a:ext cx="1324962" cy="1612996"/>
              </a:xfrm>
              <a:prstGeom prst="roundRect">
                <a:avLst>
                  <a:gd name="adj" fmla="val 71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rot="10800000">
                <a:off x="1122392" y="2859785"/>
                <a:ext cx="406592" cy="23194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 Placeholder 3"/>
              <p:cNvSpPr txBox="1">
                <a:spLocks/>
              </p:cNvSpPr>
              <p:nvPr/>
            </p:nvSpPr>
            <p:spPr>
              <a:xfrm>
                <a:off x="1017544" y="2561751"/>
                <a:ext cx="616294" cy="209895"/>
              </a:xfrm>
              <a:prstGeom prst="rect">
                <a:avLst/>
              </a:prstGeom>
              <a:no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id-ID" sz="1600" dirty="0" smtClean="0">
                    <a:solidFill>
                      <a:schemeClr val="bg1"/>
                    </a:solidFill>
                    <a:latin typeface="Coolvetica Rg" panose="020B0603030602020004" pitchFamily="34" charset="0"/>
                    <a:ea typeface="Fira Sans SemiBold Italic" panose="00000700000000000000" pitchFamily="50" charset="0"/>
                  </a:rPr>
                  <a:t>Rebecca</a:t>
                </a:r>
                <a:endParaRPr lang="en-US" sz="1600" dirty="0">
                  <a:solidFill>
                    <a:schemeClr val="bg1"/>
                  </a:solidFill>
                  <a:latin typeface="Coolvetica Rg" panose="020B0603030602020004" pitchFamily="34" charset="0"/>
                  <a:ea typeface="Fira Sans SemiBold Italic" panose="00000700000000000000" pitchFamily="50" charset="0"/>
                </a:endParaRPr>
              </a:p>
            </p:txBody>
          </p:sp>
        </p:grpSp>
        <p:sp>
          <p:nvSpPr>
            <p:cNvPr id="43" name="Round Same Side Corner Rectangle 42"/>
            <p:cNvSpPr/>
            <p:nvPr/>
          </p:nvSpPr>
          <p:spPr>
            <a:xfrm>
              <a:off x="7218634" y="2258939"/>
              <a:ext cx="1554272" cy="1494340"/>
            </a:xfrm>
            <a:prstGeom prst="round2SameRect">
              <a:avLst>
                <a:gd name="adj1" fmla="val 873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endParaRPr>
            </a:p>
          </p:txBody>
        </p:sp>
      </p:grpSp>
      <p:grpSp>
        <p:nvGrpSpPr>
          <p:cNvPr id="48" name="Group 47"/>
          <p:cNvGrpSpPr/>
          <p:nvPr/>
        </p:nvGrpSpPr>
        <p:grpSpPr>
          <a:xfrm>
            <a:off x="9110789" y="2258939"/>
            <a:ext cx="1554272" cy="2164241"/>
            <a:chOff x="9110789" y="2258939"/>
            <a:chExt cx="1554272" cy="2164241"/>
          </a:xfrm>
        </p:grpSpPr>
        <p:grpSp>
          <p:nvGrpSpPr>
            <p:cNvPr id="49" name="Group 66"/>
            <p:cNvGrpSpPr/>
            <p:nvPr/>
          </p:nvGrpSpPr>
          <p:grpSpPr>
            <a:xfrm>
              <a:off x="9110789" y="2258940"/>
              <a:ext cx="1554272" cy="2164240"/>
              <a:chOff x="663207" y="1246790"/>
              <a:chExt cx="1324962" cy="1844938"/>
            </a:xfrm>
            <a:solidFill>
              <a:srgbClr val="895881">
                <a:alpha val="76000"/>
              </a:srgbClr>
            </a:solidFill>
          </p:grpSpPr>
          <p:sp>
            <p:nvSpPr>
              <p:cNvPr id="53" name="Rounded Rectangle 52"/>
              <p:cNvSpPr/>
              <p:nvPr/>
            </p:nvSpPr>
            <p:spPr>
              <a:xfrm>
                <a:off x="663207" y="1246790"/>
                <a:ext cx="1324962" cy="1612996"/>
              </a:xfrm>
              <a:prstGeom prst="roundRect">
                <a:avLst>
                  <a:gd name="adj" fmla="val 711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sosceles Triangle 53"/>
              <p:cNvSpPr/>
              <p:nvPr/>
            </p:nvSpPr>
            <p:spPr>
              <a:xfrm rot="10800000">
                <a:off x="1122392" y="2859785"/>
                <a:ext cx="406592" cy="231943"/>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 Placeholder 3"/>
              <p:cNvSpPr txBox="1">
                <a:spLocks/>
              </p:cNvSpPr>
              <p:nvPr/>
            </p:nvSpPr>
            <p:spPr>
              <a:xfrm>
                <a:off x="1038039" y="2561751"/>
                <a:ext cx="575299" cy="209895"/>
              </a:xfrm>
              <a:prstGeom prst="rect">
                <a:avLst/>
              </a:prstGeom>
              <a:no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id-ID" sz="1600" dirty="0" smtClean="0">
                    <a:solidFill>
                      <a:schemeClr val="bg1"/>
                    </a:solidFill>
                    <a:latin typeface="Coolvetica Rg" panose="020B0603030602020004" pitchFamily="34" charset="0"/>
                    <a:ea typeface="Fira Sans SemiBold Italic" panose="00000700000000000000" pitchFamily="50" charset="0"/>
                  </a:rPr>
                  <a:t>Thomas</a:t>
                </a:r>
                <a:endParaRPr lang="en-US" sz="1600" dirty="0">
                  <a:solidFill>
                    <a:schemeClr val="bg1"/>
                  </a:solidFill>
                  <a:latin typeface="Coolvetica Rg" panose="020B0603030602020004" pitchFamily="34" charset="0"/>
                  <a:ea typeface="Fira Sans SemiBold Italic" panose="00000700000000000000" pitchFamily="50" charset="0"/>
                </a:endParaRPr>
              </a:p>
            </p:txBody>
          </p:sp>
        </p:grpSp>
        <p:sp>
          <p:nvSpPr>
            <p:cNvPr id="51" name="Round Same Side Corner Rectangle 50"/>
            <p:cNvSpPr/>
            <p:nvPr/>
          </p:nvSpPr>
          <p:spPr>
            <a:xfrm>
              <a:off x="9110789" y="2258939"/>
              <a:ext cx="1554272" cy="1494340"/>
            </a:xfrm>
            <a:prstGeom prst="round2SameRect">
              <a:avLst>
                <a:gd name="adj1" fmla="val 873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50000"/>
                  </a:schemeClr>
                </a:solidFill>
              </a:endParaRPr>
            </a:p>
          </p:txBody>
        </p:sp>
      </p:grpSp>
      <p:sp>
        <p:nvSpPr>
          <p:cNvPr id="44"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0" name="Slide Number Placeholder 6"/>
          <p:cNvSpPr txBox="1">
            <a:spLocks/>
          </p:cNvSpPr>
          <p:nvPr/>
        </p:nvSpPr>
        <p:spPr>
          <a:xfrm>
            <a:off x="8991600" y="6397915"/>
            <a:ext cx="2881744"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0C8D18-4AA2-4B61-82ED-E847FE7F510A}" type="slidenum">
              <a:rPr lang="en-AU" smtClean="0"/>
              <a:pPr/>
              <a:t>10</a:t>
            </a:fld>
            <a:endParaRPr lang="en-AU" dirty="0"/>
          </a:p>
        </p:txBody>
      </p:sp>
      <p:sp>
        <p:nvSpPr>
          <p:cNvPr id="52" name="Text Placeholder 7"/>
          <p:cNvSpPr>
            <a:spLocks noGrp="1"/>
          </p:cNvSpPr>
          <p:nvPr>
            <p:ph type="body" sz="quarter" idx="4294967295"/>
          </p:nvPr>
        </p:nvSpPr>
        <p:spPr>
          <a:xfrm>
            <a:off x="331788" y="6397915"/>
            <a:ext cx="3810000" cy="390812"/>
          </a:xfrm>
        </p:spPr>
        <p:txBody>
          <a:bodyPr>
            <a:normAutofit/>
          </a:bodyPr>
          <a:lstStyle/>
          <a:p>
            <a:r>
              <a:rPr lang="id-ID" sz="1200" dirty="0" smtClean="0"/>
              <a:t>LOGO HERE</a:t>
            </a:r>
            <a:endParaRPr lang="en-AU" sz="1200" dirty="0"/>
          </a:p>
        </p:txBody>
      </p:sp>
    </p:spTree>
    <p:extLst>
      <p:ext uri="{BB962C8B-B14F-4D97-AF65-F5344CB8AC3E}">
        <p14:creationId xmlns:p14="http://schemas.microsoft.com/office/powerpoint/2010/main" val="4000583215"/>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0-#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0-#ppt_w/2"/>
                                          </p:val>
                                        </p:tav>
                                        <p:tav tm="100000">
                                          <p:val>
                                            <p:strVal val="#ppt_x"/>
                                          </p:val>
                                        </p:tav>
                                      </p:tavLst>
                                    </p:anim>
                                    <p:anim calcmode="lin" valueType="num">
                                      <p:cBhvr additive="base">
                                        <p:cTn id="21" dur="500" fill="hold"/>
                                        <p:tgtEl>
                                          <p:spTgt spid="4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8"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0-#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6763923" y="3102942"/>
            <a:ext cx="4130434" cy="1320997"/>
            <a:chOff x="7143750" y="3376356"/>
            <a:chExt cx="4130434" cy="1320997"/>
          </a:xfrm>
        </p:grpSpPr>
        <p:sp>
          <p:nvSpPr>
            <p:cNvPr id="38" name="TextBox 37"/>
            <p:cNvSpPr txBox="1"/>
            <p:nvPr/>
          </p:nvSpPr>
          <p:spPr>
            <a:xfrm>
              <a:off x="7227464" y="3727857"/>
              <a:ext cx="4046720" cy="969496"/>
            </a:xfrm>
            <a:prstGeom prst="rect">
              <a:avLst/>
            </a:prstGeom>
            <a:noFill/>
          </p:spPr>
          <p:txBody>
            <a:bodyPr wrap="square" lIns="0" tIns="0" rIns="0" bIns="0" rtlCol="0">
              <a:spAutoFit/>
            </a:bodyPr>
            <a:lstStyle/>
            <a:p>
              <a:pPr algn="just">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Grapics Studios</a:t>
              </a:r>
            </a:p>
            <a:p>
              <a:pPr algn="just">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W www.websitensite.com</a:t>
              </a:r>
            </a:p>
            <a:p>
              <a:pPr algn="just">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E anyemail@domainname.com</a:t>
              </a:r>
            </a:p>
            <a:p>
              <a:pPr algn="just">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T 123 321 456 654 7</a:t>
              </a:r>
              <a:endParaRPr lang="id-ID" sz="1200" dirty="0">
                <a:solidFill>
                  <a:schemeClr val="bg1">
                    <a:lumMod val="50000"/>
                  </a:schemeClr>
                </a:solidFill>
                <a:ea typeface="Open Sans" panose="020B0606030504020204" pitchFamily="34" charset="0"/>
                <a:cs typeface="Open Sans" panose="020B0606030504020204" pitchFamily="34" charset="0"/>
              </a:endParaRPr>
            </a:p>
          </p:txBody>
        </p:sp>
        <p:sp>
          <p:nvSpPr>
            <p:cNvPr id="39" name="Text Placeholder 2"/>
            <p:cNvSpPr txBox="1">
              <a:spLocks/>
            </p:cNvSpPr>
            <p:nvPr/>
          </p:nvSpPr>
          <p:spPr>
            <a:xfrm>
              <a:off x="7143750" y="3376356"/>
              <a:ext cx="235269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Contact Us</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sp>
        <p:nvSpPr>
          <p:cNvPr id="43" name="Rectangle 42"/>
          <p:cNvSpPr/>
          <p:nvPr/>
        </p:nvSpPr>
        <p:spPr>
          <a:xfrm>
            <a:off x="9378" y="0"/>
            <a:ext cx="6086622" cy="6858000"/>
          </a:xfrm>
          <a:prstGeom prst="rect">
            <a:avLst/>
          </a:prstGeom>
          <a:solidFill>
            <a:schemeClr val="accent1">
              <a:lumMod val="60000"/>
              <a:lumOff val="4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Title 1"/>
          <p:cNvSpPr>
            <a:spLocks noGrp="1"/>
          </p:cNvSpPr>
          <p:nvPr>
            <p:ph type="title"/>
          </p:nvPr>
        </p:nvSpPr>
        <p:spPr>
          <a:xfrm>
            <a:off x="479425" y="2967082"/>
            <a:ext cx="4900295" cy="473506"/>
          </a:xfrm>
        </p:spPr>
        <p:txBody>
          <a:bodyPr>
            <a:normAutofit fontScale="90000"/>
          </a:bodyPr>
          <a:lstStyle/>
          <a:p>
            <a:r>
              <a:rPr lang="id-ID" dirty="0" smtClean="0"/>
              <a:t>Thank You</a:t>
            </a:r>
            <a:endParaRPr lang="en-AU" dirty="0"/>
          </a:p>
        </p:txBody>
      </p:sp>
      <p:sp>
        <p:nvSpPr>
          <p:cNvPr id="7" name="Subtitle 2"/>
          <p:cNvSpPr>
            <a:spLocks noGrp="1"/>
          </p:cNvSpPr>
          <p:nvPr>
            <p:ph type="subTitle" idx="1"/>
          </p:nvPr>
        </p:nvSpPr>
        <p:spPr>
          <a:xfrm>
            <a:off x="479425" y="3454443"/>
            <a:ext cx="4900295" cy="288493"/>
          </a:xfrm>
        </p:spPr>
        <p:txBody>
          <a:bodyPr>
            <a:normAutofit fontScale="92500" lnSpcReduction="10000"/>
          </a:bodyPr>
          <a:lstStyle/>
          <a:p>
            <a:r>
              <a:rPr lang="id-ID" dirty="0" smtClean="0"/>
              <a:t>Always check our portfolio for new products</a:t>
            </a:r>
            <a:endParaRPr lang="en-AU" dirty="0"/>
          </a:p>
        </p:txBody>
      </p:sp>
    </p:spTree>
    <p:extLst>
      <p:ext uri="{BB962C8B-B14F-4D97-AF65-F5344CB8AC3E}">
        <p14:creationId xmlns:p14="http://schemas.microsoft.com/office/powerpoint/2010/main" val="818917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 grpId="0"/>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a:xfrm>
            <a:off x="0" y="2600973"/>
            <a:ext cx="12192000" cy="1441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itle 6"/>
          <p:cNvSpPr>
            <a:spLocks noGrp="1"/>
          </p:cNvSpPr>
          <p:nvPr>
            <p:ph type="title"/>
          </p:nvPr>
        </p:nvSpPr>
        <p:spPr/>
        <p:txBody>
          <a:bodyPr>
            <a:normAutofit fontScale="90000"/>
          </a:bodyPr>
          <a:lstStyle/>
          <a:p>
            <a:r>
              <a:rPr lang="id-ID" dirty="0" smtClean="0"/>
              <a:t>Creative </a:t>
            </a:r>
            <a:r>
              <a:rPr lang="id-ID" dirty="0"/>
              <a:t>team</a:t>
            </a:r>
            <a:endParaRPr lang="en-AU" dirty="0"/>
          </a:p>
        </p:txBody>
      </p:sp>
      <p:sp>
        <p:nvSpPr>
          <p:cNvPr id="8" name="Subtitle 7"/>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p:txBody>
      </p:sp>
      <p:sp>
        <p:nvSpPr>
          <p:cNvPr id="9" name="TextBox 8"/>
          <p:cNvSpPr txBox="1"/>
          <p:nvPr/>
        </p:nvSpPr>
        <p:spPr>
          <a:xfrm>
            <a:off x="4233114" y="4321515"/>
            <a:ext cx="1191352" cy="415498"/>
          </a:xfrm>
          <a:prstGeom prst="rect">
            <a:avLst/>
          </a:prstGeom>
          <a:noFill/>
        </p:spPr>
        <p:txBody>
          <a:bodyPr wrap="none" rtlCol="0">
            <a:spAutoFit/>
          </a:bodyPr>
          <a:lstStyle/>
          <a:p>
            <a:pPr algn="ctr">
              <a:lnSpc>
                <a:spcPct val="150000"/>
              </a:lnSpc>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Hollena Brend</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0" name="TextBox 9"/>
          <p:cNvSpPr txBox="1"/>
          <p:nvPr/>
        </p:nvSpPr>
        <p:spPr>
          <a:xfrm>
            <a:off x="1649002" y="4321515"/>
            <a:ext cx="1297151" cy="415498"/>
          </a:xfrm>
          <a:prstGeom prst="rect">
            <a:avLst/>
          </a:prstGeom>
          <a:noFill/>
        </p:spPr>
        <p:txBody>
          <a:bodyPr wrap="none" rtlCol="0">
            <a:spAutoFit/>
          </a:bodyPr>
          <a:lstStyle/>
          <a:p>
            <a:pPr algn="ctr">
              <a:lnSpc>
                <a:spcPct val="150000"/>
              </a:lnSpc>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Robert Denaira</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nvGrpSpPr>
          <p:cNvPr id="11" name="Group 10"/>
          <p:cNvGrpSpPr/>
          <p:nvPr/>
        </p:nvGrpSpPr>
        <p:grpSpPr>
          <a:xfrm>
            <a:off x="1361013" y="2363362"/>
            <a:ext cx="1868076" cy="1868076"/>
            <a:chOff x="1361013" y="2363362"/>
            <a:chExt cx="1868076" cy="1868076"/>
          </a:xfrm>
          <a:solidFill>
            <a:schemeClr val="accent1"/>
          </a:solidFill>
        </p:grpSpPr>
        <p:sp>
          <p:nvSpPr>
            <p:cNvPr id="12" name="Shape 662"/>
            <p:cNvSpPr/>
            <p:nvPr/>
          </p:nvSpPr>
          <p:spPr>
            <a:xfrm>
              <a:off x="1500567" y="2504828"/>
              <a:ext cx="1594006" cy="15940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grpSp>
          <p:nvGrpSpPr>
            <p:cNvPr id="13" name="Group 12"/>
            <p:cNvGrpSpPr/>
            <p:nvPr/>
          </p:nvGrpSpPr>
          <p:grpSpPr>
            <a:xfrm>
              <a:off x="1361013" y="2363362"/>
              <a:ext cx="1868076" cy="1868076"/>
              <a:chOff x="1119258" y="2257147"/>
              <a:chExt cx="1868076" cy="1868076"/>
            </a:xfrm>
            <a:grpFill/>
          </p:grpSpPr>
          <p:sp>
            <p:nvSpPr>
              <p:cNvPr id="14" name="Freeform 6"/>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15" name="Freeform 7"/>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16" name="Freeform 8"/>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17" name="Freeform 9"/>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18" name="Freeform 10"/>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19" name="Freeform 11"/>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20" name="Freeform 12"/>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21" name="Freeform 13"/>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22" name="Freeform 14"/>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15"/>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16"/>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17"/>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26" name="Group 25"/>
          <p:cNvGrpSpPr/>
          <p:nvPr/>
        </p:nvGrpSpPr>
        <p:grpSpPr>
          <a:xfrm>
            <a:off x="3886848" y="2363362"/>
            <a:ext cx="1868076" cy="1868076"/>
            <a:chOff x="3886848" y="2363362"/>
            <a:chExt cx="1868076" cy="1868076"/>
          </a:xfrm>
          <a:solidFill>
            <a:schemeClr val="accent4"/>
          </a:solidFill>
        </p:grpSpPr>
        <p:sp>
          <p:nvSpPr>
            <p:cNvPr id="27" name="Shape 662"/>
            <p:cNvSpPr/>
            <p:nvPr/>
          </p:nvSpPr>
          <p:spPr>
            <a:xfrm>
              <a:off x="4025400" y="2504828"/>
              <a:ext cx="1594006" cy="15940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grpSp>
          <p:nvGrpSpPr>
            <p:cNvPr id="28" name="Group 27"/>
            <p:cNvGrpSpPr/>
            <p:nvPr/>
          </p:nvGrpSpPr>
          <p:grpSpPr>
            <a:xfrm>
              <a:off x="3886848" y="2363362"/>
              <a:ext cx="1868076" cy="1868076"/>
              <a:chOff x="1119258" y="2257147"/>
              <a:chExt cx="1868076" cy="1868076"/>
            </a:xfrm>
            <a:grpFill/>
          </p:grpSpPr>
          <p:sp>
            <p:nvSpPr>
              <p:cNvPr id="29" name="Freeform 6"/>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0" name="Freeform 7"/>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1" name="Freeform 8"/>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2" name="Freeform 9"/>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3" name="Freeform 10"/>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4" name="Freeform 11"/>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5" name="Freeform 12"/>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6" name="Freeform 13"/>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7" name="Freeform 14"/>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15"/>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16"/>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17"/>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41" name="Group 40"/>
          <p:cNvGrpSpPr/>
          <p:nvPr/>
        </p:nvGrpSpPr>
        <p:grpSpPr>
          <a:xfrm>
            <a:off x="6415717" y="2363362"/>
            <a:ext cx="1868076" cy="1868076"/>
            <a:chOff x="6415717" y="2363362"/>
            <a:chExt cx="1868076" cy="1868076"/>
          </a:xfrm>
          <a:solidFill>
            <a:schemeClr val="accent2"/>
          </a:solidFill>
        </p:grpSpPr>
        <p:sp>
          <p:nvSpPr>
            <p:cNvPr id="42" name="Shape 662"/>
            <p:cNvSpPr/>
            <p:nvPr/>
          </p:nvSpPr>
          <p:spPr>
            <a:xfrm>
              <a:off x="6551449" y="2504828"/>
              <a:ext cx="1594006" cy="15940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grpSp>
          <p:nvGrpSpPr>
            <p:cNvPr id="43" name="Group 42"/>
            <p:cNvGrpSpPr/>
            <p:nvPr/>
          </p:nvGrpSpPr>
          <p:grpSpPr>
            <a:xfrm>
              <a:off x="6415717" y="2363362"/>
              <a:ext cx="1868076" cy="1868076"/>
              <a:chOff x="1119258" y="2257147"/>
              <a:chExt cx="1868076" cy="1868076"/>
            </a:xfrm>
            <a:grpFill/>
          </p:grpSpPr>
          <p:sp>
            <p:nvSpPr>
              <p:cNvPr id="44" name="Freeform 6"/>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45" name="Freeform 7"/>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46" name="Freeform 8"/>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47" name="Freeform 9"/>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48" name="Freeform 10"/>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49" name="Freeform 11"/>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50" name="Freeform 12"/>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51" name="Freeform 13"/>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52" name="Freeform 14"/>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15"/>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16"/>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17"/>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56" name="Group 55"/>
          <p:cNvGrpSpPr/>
          <p:nvPr/>
        </p:nvGrpSpPr>
        <p:grpSpPr>
          <a:xfrm>
            <a:off x="8934113" y="2363362"/>
            <a:ext cx="1868076" cy="1868076"/>
            <a:chOff x="8934113" y="2363362"/>
            <a:chExt cx="1868076" cy="1868076"/>
          </a:xfrm>
          <a:solidFill>
            <a:schemeClr val="accent3"/>
          </a:solidFill>
        </p:grpSpPr>
        <p:sp>
          <p:nvSpPr>
            <p:cNvPr id="57" name="Shape 662"/>
            <p:cNvSpPr/>
            <p:nvPr/>
          </p:nvSpPr>
          <p:spPr>
            <a:xfrm>
              <a:off x="9071148" y="2504828"/>
              <a:ext cx="1594006" cy="15940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grpSp>
          <p:nvGrpSpPr>
            <p:cNvPr id="58" name="Group 57"/>
            <p:cNvGrpSpPr/>
            <p:nvPr/>
          </p:nvGrpSpPr>
          <p:grpSpPr>
            <a:xfrm>
              <a:off x="8934113" y="2363362"/>
              <a:ext cx="1868076" cy="1868076"/>
              <a:chOff x="1119258" y="2257147"/>
              <a:chExt cx="1868076" cy="1868076"/>
            </a:xfrm>
            <a:grpFill/>
          </p:grpSpPr>
          <p:sp>
            <p:nvSpPr>
              <p:cNvPr id="59" name="Freeform 6"/>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60" name="Freeform 7"/>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61" name="Freeform 8"/>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62" name="Freeform 9"/>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63" name="Freeform 10"/>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64" name="Freeform 11"/>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65" name="Freeform 12"/>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66" name="Freeform 13"/>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67" name="Freeform 14"/>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15"/>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16"/>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17"/>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sp>
        <p:nvSpPr>
          <p:cNvPr id="71" name="TextBox 70"/>
          <p:cNvSpPr txBox="1"/>
          <p:nvPr/>
        </p:nvSpPr>
        <p:spPr>
          <a:xfrm>
            <a:off x="6898927" y="4321515"/>
            <a:ext cx="939681" cy="415498"/>
          </a:xfrm>
          <a:prstGeom prst="rect">
            <a:avLst/>
          </a:prstGeom>
          <a:noFill/>
        </p:spPr>
        <p:txBody>
          <a:bodyPr wrap="none" rtlCol="0">
            <a:spAutoFit/>
          </a:bodyPr>
          <a:lstStyle/>
          <a:p>
            <a:pPr algn="ctr">
              <a:lnSpc>
                <a:spcPct val="150000"/>
              </a:lnSpc>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Terry Bella</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72" name="TextBox 71"/>
          <p:cNvSpPr txBox="1"/>
          <p:nvPr/>
        </p:nvSpPr>
        <p:spPr>
          <a:xfrm>
            <a:off x="9359668" y="4321515"/>
            <a:ext cx="1042529" cy="415498"/>
          </a:xfrm>
          <a:prstGeom prst="rect">
            <a:avLst/>
          </a:prstGeom>
          <a:noFill/>
        </p:spPr>
        <p:txBody>
          <a:bodyPr wrap="none" rtlCol="0">
            <a:spAutoFit/>
          </a:bodyPr>
          <a:lstStyle/>
          <a:p>
            <a:pPr algn="ctr">
              <a:lnSpc>
                <a:spcPct val="150000"/>
              </a:lnSpc>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Craig Steva</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73" name="Rectangle 72"/>
          <p:cNvSpPr/>
          <p:nvPr/>
        </p:nvSpPr>
        <p:spPr>
          <a:xfrm>
            <a:off x="1128713" y="4820122"/>
            <a:ext cx="2187655" cy="830997"/>
          </a:xfrm>
          <a:prstGeom prst="rect">
            <a:avLst/>
          </a:prstGeom>
        </p:spPr>
        <p:txBody>
          <a:bodyPr wrap="square">
            <a:spAutoFit/>
          </a:bodyPr>
          <a:lstStyle/>
          <a:p>
            <a:pPr algn="ctr" fontAlgn="auto">
              <a:spcBef>
                <a:spcPts val="0"/>
              </a:spcBef>
              <a:spcAft>
                <a:spcPts val="0"/>
              </a:spcAft>
              <a:defRPr/>
            </a:pPr>
            <a:r>
              <a:rPr lang="id-ID" sz="1200" dirty="0" smtClean="0">
                <a:solidFill>
                  <a:schemeClr val="bg1">
                    <a:lumMod val="50000"/>
                  </a:schemeClr>
                </a:solidFill>
                <a:cs typeface="Clear Sans Light" panose="020B0303030202020304" pitchFamily="34" charset="0"/>
              </a:rPr>
              <a:t>Lorem ipsum dolor sit amet param qui para quam established in deo loras kha me vervalum paribus</a:t>
            </a:r>
            <a:endParaRPr lang="en-US" sz="1200" dirty="0">
              <a:solidFill>
                <a:schemeClr val="bg1">
                  <a:lumMod val="50000"/>
                </a:schemeClr>
              </a:solidFill>
              <a:cs typeface="Clear Sans Light" panose="020B0303030202020304" pitchFamily="34" charset="0"/>
            </a:endParaRPr>
          </a:p>
        </p:txBody>
      </p:sp>
      <p:sp>
        <p:nvSpPr>
          <p:cNvPr id="74" name="Rectangle 73"/>
          <p:cNvSpPr/>
          <p:nvPr/>
        </p:nvSpPr>
        <p:spPr>
          <a:xfrm>
            <a:off x="3701623" y="4820122"/>
            <a:ext cx="2241559" cy="830997"/>
          </a:xfrm>
          <a:prstGeom prst="rect">
            <a:avLst/>
          </a:prstGeom>
        </p:spPr>
        <p:txBody>
          <a:bodyPr wrap="square">
            <a:spAutoFit/>
          </a:bodyPr>
          <a:lstStyle/>
          <a:p>
            <a:pPr algn="ctr" fontAlgn="auto">
              <a:spcBef>
                <a:spcPts val="0"/>
              </a:spcBef>
              <a:spcAft>
                <a:spcPts val="0"/>
              </a:spcAft>
              <a:defRPr/>
            </a:pPr>
            <a:r>
              <a:rPr lang="id-ID" sz="1200" dirty="0">
                <a:solidFill>
                  <a:schemeClr val="bg1">
                    <a:lumMod val="50000"/>
                  </a:schemeClr>
                </a:solidFill>
                <a:cs typeface="Clear Sans Light" panose="020B0303030202020304" pitchFamily="34" charset="0"/>
              </a:rPr>
              <a:t>Lorem ipsum dolor sit amet param qui para quam established in deo loras kha me vervalum paribus</a:t>
            </a:r>
            <a:endParaRPr lang="en-US" sz="1200" dirty="0">
              <a:solidFill>
                <a:schemeClr val="bg1">
                  <a:lumMod val="50000"/>
                </a:schemeClr>
              </a:solidFill>
              <a:cs typeface="Clear Sans Light" panose="020B0303030202020304" pitchFamily="34" charset="0"/>
            </a:endParaRPr>
          </a:p>
        </p:txBody>
      </p:sp>
      <p:sp>
        <p:nvSpPr>
          <p:cNvPr id="75" name="Rectangle 74"/>
          <p:cNvSpPr/>
          <p:nvPr/>
        </p:nvSpPr>
        <p:spPr>
          <a:xfrm>
            <a:off x="6261894" y="4820122"/>
            <a:ext cx="2213744" cy="830997"/>
          </a:xfrm>
          <a:prstGeom prst="rect">
            <a:avLst/>
          </a:prstGeom>
        </p:spPr>
        <p:txBody>
          <a:bodyPr wrap="square">
            <a:spAutoFit/>
          </a:bodyPr>
          <a:lstStyle/>
          <a:p>
            <a:pPr algn="ctr" fontAlgn="auto">
              <a:spcBef>
                <a:spcPts val="0"/>
              </a:spcBef>
              <a:spcAft>
                <a:spcPts val="0"/>
              </a:spcAft>
              <a:defRPr/>
            </a:pPr>
            <a:r>
              <a:rPr lang="id-ID" sz="1200" dirty="0">
                <a:solidFill>
                  <a:schemeClr val="bg1">
                    <a:lumMod val="50000"/>
                  </a:schemeClr>
                </a:solidFill>
                <a:cs typeface="Clear Sans Light" panose="020B0303030202020304" pitchFamily="34" charset="0"/>
              </a:rPr>
              <a:t>Lorem ipsum dolor sit amet param qui para quam established in deo loras kha me vervalum paribus</a:t>
            </a:r>
            <a:endParaRPr lang="en-US" sz="1200" dirty="0">
              <a:solidFill>
                <a:schemeClr val="bg1">
                  <a:lumMod val="50000"/>
                </a:schemeClr>
              </a:solidFill>
              <a:cs typeface="Clear Sans Light" panose="020B0303030202020304" pitchFamily="34" charset="0"/>
            </a:endParaRPr>
          </a:p>
        </p:txBody>
      </p:sp>
      <p:sp>
        <p:nvSpPr>
          <p:cNvPr id="76" name="Rectangle 75"/>
          <p:cNvSpPr/>
          <p:nvPr/>
        </p:nvSpPr>
        <p:spPr>
          <a:xfrm>
            <a:off x="8785538" y="4820122"/>
            <a:ext cx="2190781" cy="830997"/>
          </a:xfrm>
          <a:prstGeom prst="rect">
            <a:avLst/>
          </a:prstGeom>
        </p:spPr>
        <p:txBody>
          <a:bodyPr wrap="square">
            <a:spAutoFit/>
          </a:bodyPr>
          <a:lstStyle/>
          <a:p>
            <a:pPr algn="ctr" fontAlgn="auto">
              <a:spcBef>
                <a:spcPts val="0"/>
              </a:spcBef>
              <a:spcAft>
                <a:spcPts val="0"/>
              </a:spcAft>
              <a:defRPr/>
            </a:pPr>
            <a:r>
              <a:rPr lang="id-ID" sz="1200" dirty="0">
                <a:solidFill>
                  <a:schemeClr val="bg1">
                    <a:lumMod val="50000"/>
                  </a:schemeClr>
                </a:solidFill>
                <a:cs typeface="Clear Sans Light" panose="020B0303030202020304" pitchFamily="34" charset="0"/>
              </a:rPr>
              <a:t>Lorem ipsum dolor sit amet param qui para quam established in deo loras kha me vervalum paribus</a:t>
            </a:r>
            <a:endParaRPr lang="en-US" sz="1200" dirty="0">
              <a:solidFill>
                <a:schemeClr val="bg1">
                  <a:lumMod val="50000"/>
                </a:schemeClr>
              </a:solidFill>
              <a:cs typeface="Clear Sans Light" panose="020B0303030202020304" pitchFamily="34" charset="0"/>
            </a:endParaRPr>
          </a:p>
        </p:txBody>
      </p:sp>
      <p:sp>
        <p:nvSpPr>
          <p:cNvPr id="7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80"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11</a:t>
            </a:fld>
            <a:endParaRPr lang="en-AU" dirty="0"/>
          </a:p>
        </p:txBody>
      </p:sp>
      <p:sp>
        <p:nvSpPr>
          <p:cNvPr id="8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166718014"/>
      </p:ext>
    </p:extLst>
  </p:cSld>
  <p:clrMapOvr>
    <a:masterClrMapping/>
  </p:clrMapOvr>
  <p:transition spd="med"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7"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childTnLst>
                          </p:cTn>
                        </p:par>
                        <p:par>
                          <p:cTn id="27" fill="hold">
                            <p:stCondLst>
                              <p:cond delay="2500"/>
                            </p:stCondLst>
                            <p:childTnLst>
                              <p:par>
                                <p:cTn id="28" presetID="17" presetClass="entr" presetSubtype="1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500" fill="hold"/>
                                        <p:tgtEl>
                                          <p:spTgt spid="26"/>
                                        </p:tgtEl>
                                        <p:attrNameLst>
                                          <p:attrName>ppt_w</p:attrName>
                                        </p:attrNameLst>
                                      </p:cBhvr>
                                      <p:tavLst>
                                        <p:tav tm="0">
                                          <p:val>
                                            <p:fltVal val="0"/>
                                          </p:val>
                                        </p:tav>
                                        <p:tav tm="100000">
                                          <p:val>
                                            <p:strVal val="#ppt_w"/>
                                          </p:val>
                                        </p:tav>
                                      </p:tavLst>
                                    </p:anim>
                                    <p:anim calcmode="lin" valueType="num">
                                      <p:cBhvr>
                                        <p:cTn id="31" dur="500" fill="hold"/>
                                        <p:tgtEl>
                                          <p:spTgt spid="26"/>
                                        </p:tgtEl>
                                        <p:attrNameLst>
                                          <p:attrName>ppt_h</p:attrName>
                                        </p:attrNameLst>
                                      </p:cBhvr>
                                      <p:tavLst>
                                        <p:tav tm="0">
                                          <p:val>
                                            <p:strVal val="#ppt_h"/>
                                          </p:val>
                                        </p:tav>
                                        <p:tav tm="100000">
                                          <p:val>
                                            <p:strVal val="#ppt_h"/>
                                          </p:val>
                                        </p:tav>
                                      </p:tavLst>
                                    </p:anim>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childTnLst>
                          </p:cTn>
                        </p:par>
                        <p:par>
                          <p:cTn id="42" fill="hold">
                            <p:stCondLst>
                              <p:cond delay="4000"/>
                            </p:stCondLst>
                            <p:childTnLst>
                              <p:par>
                                <p:cTn id="43" presetID="17" presetClass="entr" presetSubtype="10"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strVal val="#ppt_h"/>
                                          </p:val>
                                        </p:tav>
                                        <p:tav tm="100000">
                                          <p:val>
                                            <p:strVal val="#ppt_h"/>
                                          </p:val>
                                        </p:tav>
                                      </p:tavLst>
                                    </p:anim>
                                  </p:childTnLst>
                                </p:cTn>
                              </p:par>
                            </p:childTnLst>
                          </p:cTn>
                        </p:par>
                        <p:par>
                          <p:cTn id="47" fill="hold">
                            <p:stCondLst>
                              <p:cond delay="4500"/>
                            </p:stCondLst>
                            <p:childTnLst>
                              <p:par>
                                <p:cTn id="48" presetID="53" presetClass="entr" presetSubtype="16"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 calcmode="lin" valueType="num">
                                      <p:cBhvr>
                                        <p:cTn id="50" dur="500" fill="hold"/>
                                        <p:tgtEl>
                                          <p:spTgt spid="71"/>
                                        </p:tgtEl>
                                        <p:attrNameLst>
                                          <p:attrName>ppt_w</p:attrName>
                                        </p:attrNameLst>
                                      </p:cBhvr>
                                      <p:tavLst>
                                        <p:tav tm="0">
                                          <p:val>
                                            <p:fltVal val="0"/>
                                          </p:val>
                                        </p:tav>
                                        <p:tav tm="100000">
                                          <p:val>
                                            <p:strVal val="#ppt_w"/>
                                          </p:val>
                                        </p:tav>
                                      </p:tavLst>
                                    </p:anim>
                                    <p:anim calcmode="lin" valueType="num">
                                      <p:cBhvr>
                                        <p:cTn id="51" dur="500" fill="hold"/>
                                        <p:tgtEl>
                                          <p:spTgt spid="71"/>
                                        </p:tgtEl>
                                        <p:attrNameLst>
                                          <p:attrName>ppt_h</p:attrName>
                                        </p:attrNameLst>
                                      </p:cBhvr>
                                      <p:tavLst>
                                        <p:tav tm="0">
                                          <p:val>
                                            <p:fltVal val="0"/>
                                          </p:val>
                                        </p:tav>
                                        <p:tav tm="100000">
                                          <p:val>
                                            <p:strVal val="#ppt_h"/>
                                          </p:val>
                                        </p:tav>
                                      </p:tavLst>
                                    </p:anim>
                                    <p:animEffect transition="in" filter="fade">
                                      <p:cBhvr>
                                        <p:cTn id="52" dur="500"/>
                                        <p:tgtEl>
                                          <p:spTgt spid="71"/>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childTnLst>
                          </p:cTn>
                        </p:par>
                        <p:par>
                          <p:cTn id="57" fill="hold">
                            <p:stCondLst>
                              <p:cond delay="5500"/>
                            </p:stCondLst>
                            <p:childTnLst>
                              <p:par>
                                <p:cTn id="58" presetID="17" presetClass="entr" presetSubtype="10" fill="hold" nodeType="after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p:cTn id="60" dur="500" fill="hold"/>
                                        <p:tgtEl>
                                          <p:spTgt spid="56"/>
                                        </p:tgtEl>
                                        <p:attrNameLst>
                                          <p:attrName>ppt_w</p:attrName>
                                        </p:attrNameLst>
                                      </p:cBhvr>
                                      <p:tavLst>
                                        <p:tav tm="0">
                                          <p:val>
                                            <p:fltVal val="0"/>
                                          </p:val>
                                        </p:tav>
                                        <p:tav tm="100000">
                                          <p:val>
                                            <p:strVal val="#ppt_w"/>
                                          </p:val>
                                        </p:tav>
                                      </p:tavLst>
                                    </p:anim>
                                    <p:anim calcmode="lin" valueType="num">
                                      <p:cBhvr>
                                        <p:cTn id="61" dur="500" fill="hold"/>
                                        <p:tgtEl>
                                          <p:spTgt spid="56"/>
                                        </p:tgtEl>
                                        <p:attrNameLst>
                                          <p:attrName>ppt_h</p:attrName>
                                        </p:attrNameLst>
                                      </p:cBhvr>
                                      <p:tavLst>
                                        <p:tav tm="0">
                                          <p:val>
                                            <p:strVal val="#ppt_h"/>
                                          </p:val>
                                        </p:tav>
                                        <p:tav tm="100000">
                                          <p:val>
                                            <p:strVal val="#ppt_h"/>
                                          </p:val>
                                        </p:tav>
                                      </p:tavLst>
                                    </p:anim>
                                  </p:childTnLst>
                                </p:cTn>
                              </p:par>
                            </p:childTnLst>
                          </p:cTn>
                        </p:par>
                        <p:par>
                          <p:cTn id="62" fill="hold">
                            <p:stCondLst>
                              <p:cond delay="6000"/>
                            </p:stCondLst>
                            <p:childTnLst>
                              <p:par>
                                <p:cTn id="63" presetID="53" presetClass="entr" presetSubtype="16" fill="hold" grpId="0" nodeType="afterEffect">
                                  <p:stCondLst>
                                    <p:cond delay="0"/>
                                  </p:stCondLst>
                                  <p:childTnLst>
                                    <p:set>
                                      <p:cBhvr>
                                        <p:cTn id="64" dur="1" fill="hold">
                                          <p:stCondLst>
                                            <p:cond delay="0"/>
                                          </p:stCondLst>
                                        </p:cTn>
                                        <p:tgtEl>
                                          <p:spTgt spid="72"/>
                                        </p:tgtEl>
                                        <p:attrNameLst>
                                          <p:attrName>style.visibility</p:attrName>
                                        </p:attrNameLst>
                                      </p:cBhvr>
                                      <p:to>
                                        <p:strVal val="visible"/>
                                      </p:to>
                                    </p:set>
                                    <p:anim calcmode="lin" valueType="num">
                                      <p:cBhvr>
                                        <p:cTn id="65" dur="500" fill="hold"/>
                                        <p:tgtEl>
                                          <p:spTgt spid="72"/>
                                        </p:tgtEl>
                                        <p:attrNameLst>
                                          <p:attrName>ppt_w</p:attrName>
                                        </p:attrNameLst>
                                      </p:cBhvr>
                                      <p:tavLst>
                                        <p:tav tm="0">
                                          <p:val>
                                            <p:fltVal val="0"/>
                                          </p:val>
                                        </p:tav>
                                        <p:tav tm="100000">
                                          <p:val>
                                            <p:strVal val="#ppt_w"/>
                                          </p:val>
                                        </p:tav>
                                      </p:tavLst>
                                    </p:anim>
                                    <p:anim calcmode="lin" valueType="num">
                                      <p:cBhvr>
                                        <p:cTn id="66" dur="500" fill="hold"/>
                                        <p:tgtEl>
                                          <p:spTgt spid="72"/>
                                        </p:tgtEl>
                                        <p:attrNameLst>
                                          <p:attrName>ppt_h</p:attrName>
                                        </p:attrNameLst>
                                      </p:cBhvr>
                                      <p:tavLst>
                                        <p:tav tm="0">
                                          <p:val>
                                            <p:fltVal val="0"/>
                                          </p:val>
                                        </p:tav>
                                        <p:tav tm="100000">
                                          <p:val>
                                            <p:strVal val="#ppt_h"/>
                                          </p:val>
                                        </p:tav>
                                      </p:tavLst>
                                    </p:anim>
                                    <p:animEffect transition="in" filter="fade">
                                      <p:cBhvr>
                                        <p:cTn id="67" dur="500"/>
                                        <p:tgtEl>
                                          <p:spTgt spid="72"/>
                                        </p:tgtEl>
                                      </p:cBhvr>
                                    </p:animEffect>
                                  </p:childTnLst>
                                </p:cTn>
                              </p:par>
                            </p:childTnLst>
                          </p:cTn>
                        </p:par>
                        <p:par>
                          <p:cTn id="68" fill="hold">
                            <p:stCondLst>
                              <p:cond delay="6500"/>
                            </p:stCondLst>
                            <p:childTnLst>
                              <p:par>
                                <p:cTn id="69" presetID="10" presetClass="entr" presetSubtype="0" fill="hold" grpId="0" nodeType="after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childTnLst>
                                </p:cTn>
                              </p:par>
                            </p:childTnLst>
                          </p:cTn>
                        </p:par>
                        <p:par>
                          <p:cTn id="72" fill="hold">
                            <p:stCondLst>
                              <p:cond delay="7000"/>
                            </p:stCondLst>
                            <p:childTnLst>
                              <p:par>
                                <p:cTn id="73" presetID="42"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1000"/>
                                        <p:tgtEl>
                                          <p:spTgt spid="77"/>
                                        </p:tgtEl>
                                      </p:cBhvr>
                                    </p:animEffect>
                                    <p:anim calcmode="lin" valueType="num">
                                      <p:cBhvr>
                                        <p:cTn id="76" dur="1000" fill="hold"/>
                                        <p:tgtEl>
                                          <p:spTgt spid="77"/>
                                        </p:tgtEl>
                                        <p:attrNameLst>
                                          <p:attrName>ppt_x</p:attrName>
                                        </p:attrNameLst>
                                      </p:cBhvr>
                                      <p:tavLst>
                                        <p:tav tm="0">
                                          <p:val>
                                            <p:strVal val="#ppt_x"/>
                                          </p:val>
                                        </p:tav>
                                        <p:tav tm="100000">
                                          <p:val>
                                            <p:strVal val="#ppt_x"/>
                                          </p:val>
                                        </p:tav>
                                      </p:tavLst>
                                    </p:anim>
                                    <p:anim calcmode="lin" valueType="num">
                                      <p:cBhvr>
                                        <p:cTn id="77"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 grpId="0"/>
      <p:bldP spid="8" grpId="0" build="p"/>
      <p:bldP spid="9" grpId="0"/>
      <p:bldP spid="10" grpId="0"/>
      <p:bldP spid="71" grpId="0"/>
      <p:bldP spid="72" grpId="0"/>
      <p:bldP spid="73" grpId="0"/>
      <p:bldP spid="74" grpId="0"/>
      <p:bldP spid="75" grpId="0"/>
      <p:bldP spid="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What we are capable</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p:txBody>
      </p:sp>
      <p:sp>
        <p:nvSpPr>
          <p:cNvPr id="4" name="Rounded Rectangle 3"/>
          <p:cNvSpPr>
            <a:spLocks noChangeArrowheads="1"/>
          </p:cNvSpPr>
          <p:nvPr/>
        </p:nvSpPr>
        <p:spPr bwMode="auto">
          <a:xfrm>
            <a:off x="3586123" y="4917045"/>
            <a:ext cx="1100760" cy="1036048"/>
          </a:xfrm>
          <a:prstGeom prst="roundRect">
            <a:avLst>
              <a:gd name="adj" fmla="val 9375"/>
            </a:avLst>
          </a:prstGeom>
          <a:solidFill>
            <a:schemeClr val="accent2"/>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id-ID" sz="5400" b="0" i="0" u="none" strike="noStrike" kern="0" cap="none" spc="0" normalizeH="0" baseline="0" noProof="0" dirty="0" smtClean="0">
                <a:ln>
                  <a:noFill/>
                </a:ln>
                <a:solidFill>
                  <a:prstClr val="white"/>
                </a:solidFill>
                <a:effectLst/>
                <a:uLnTx/>
                <a:uFillTx/>
                <a:latin typeface="+mj-lt"/>
                <a:ea typeface="ＭＳ Ｐゴシック" panose="020B0600070205080204" pitchFamily="34" charset="-128"/>
              </a:rPr>
              <a:t>1</a:t>
            </a:r>
            <a:endParaRPr kumimoji="0" lang="id-ID" altLang="id-ID" sz="5400" b="0" i="0" u="none" strike="noStrike" kern="0" cap="none" spc="0" normalizeH="0" baseline="0" noProof="0" dirty="0">
              <a:ln>
                <a:noFill/>
              </a:ln>
              <a:solidFill>
                <a:prstClr val="white"/>
              </a:solidFill>
              <a:effectLst/>
              <a:uLnTx/>
              <a:uFillTx/>
              <a:latin typeface="+mj-lt"/>
              <a:ea typeface="ＭＳ Ｐゴシック" panose="020B0600070205080204" pitchFamily="34" charset="-128"/>
            </a:endParaRPr>
          </a:p>
        </p:txBody>
      </p:sp>
      <p:sp>
        <p:nvSpPr>
          <p:cNvPr id="5" name="Rounded Rectangle 4"/>
          <p:cNvSpPr>
            <a:spLocks noChangeArrowheads="1"/>
          </p:cNvSpPr>
          <p:nvPr/>
        </p:nvSpPr>
        <p:spPr bwMode="auto">
          <a:xfrm>
            <a:off x="3845125" y="3880998"/>
            <a:ext cx="1100760" cy="1036048"/>
          </a:xfrm>
          <a:prstGeom prst="roundRect">
            <a:avLst>
              <a:gd name="adj" fmla="val 9375"/>
            </a:avLst>
          </a:prstGeom>
          <a:solidFill>
            <a:schemeClr val="accent3"/>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id-ID" sz="5400" b="0" i="0" u="none" strike="noStrike" kern="0" cap="none" spc="0" normalizeH="0" baseline="0" noProof="0" smtClean="0">
                <a:ln>
                  <a:noFill/>
                </a:ln>
                <a:solidFill>
                  <a:prstClr val="white"/>
                </a:solidFill>
                <a:effectLst/>
                <a:uLnTx/>
                <a:uFillTx/>
                <a:latin typeface="+mj-lt"/>
                <a:ea typeface="ＭＳ Ｐゴシック" panose="020B0600070205080204" pitchFamily="34" charset="-128"/>
              </a:rPr>
              <a:t>2</a:t>
            </a:r>
            <a:endParaRPr kumimoji="0" lang="id-ID" altLang="id-ID" sz="5400" b="0" i="0" u="none" strike="noStrike" kern="0" cap="none" spc="0" normalizeH="0" baseline="0" noProof="0">
              <a:ln>
                <a:noFill/>
              </a:ln>
              <a:solidFill>
                <a:prstClr val="white"/>
              </a:solidFill>
              <a:effectLst/>
              <a:uLnTx/>
              <a:uFillTx/>
              <a:latin typeface="+mj-lt"/>
              <a:ea typeface="ＭＳ Ｐゴシック" panose="020B0600070205080204" pitchFamily="34" charset="-128"/>
            </a:endParaRPr>
          </a:p>
        </p:txBody>
      </p:sp>
      <p:sp>
        <p:nvSpPr>
          <p:cNvPr id="6" name="Rounded Rectangle 5"/>
          <p:cNvSpPr>
            <a:spLocks noChangeArrowheads="1"/>
          </p:cNvSpPr>
          <p:nvPr/>
        </p:nvSpPr>
        <p:spPr bwMode="auto">
          <a:xfrm>
            <a:off x="3456622" y="2844952"/>
            <a:ext cx="1100760" cy="1036048"/>
          </a:xfrm>
          <a:prstGeom prst="roundRect">
            <a:avLst>
              <a:gd name="adj" fmla="val 9375"/>
            </a:avLst>
          </a:prstGeom>
          <a:solidFill>
            <a:schemeClr val="accent1"/>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id-ID" sz="5400" b="0" i="0" u="none" strike="noStrike" kern="0" cap="none" spc="0" normalizeH="0" baseline="0" noProof="0" smtClean="0">
                <a:ln>
                  <a:noFill/>
                </a:ln>
                <a:solidFill>
                  <a:prstClr val="white"/>
                </a:solidFill>
                <a:effectLst/>
                <a:uLnTx/>
                <a:uFillTx/>
                <a:latin typeface="+mj-lt"/>
                <a:ea typeface="ＭＳ Ｐゴシック" panose="020B0600070205080204" pitchFamily="34" charset="-128"/>
              </a:rPr>
              <a:t>3</a:t>
            </a:r>
            <a:endParaRPr kumimoji="0" lang="id-ID" altLang="id-ID" sz="5400" b="0" i="0" u="none" strike="noStrike" kern="0" cap="none" spc="0" normalizeH="0" baseline="0" noProof="0">
              <a:ln>
                <a:noFill/>
              </a:ln>
              <a:solidFill>
                <a:prstClr val="white"/>
              </a:solidFill>
              <a:effectLst/>
              <a:uLnTx/>
              <a:uFillTx/>
              <a:latin typeface="+mj-lt"/>
              <a:ea typeface="ＭＳ Ｐゴシック" panose="020B0600070205080204" pitchFamily="34" charset="-128"/>
            </a:endParaRPr>
          </a:p>
        </p:txBody>
      </p:sp>
      <p:sp>
        <p:nvSpPr>
          <p:cNvPr id="7" name="Rounded Rectangle 6"/>
          <p:cNvSpPr>
            <a:spLocks noChangeArrowheads="1"/>
          </p:cNvSpPr>
          <p:nvPr/>
        </p:nvSpPr>
        <p:spPr bwMode="auto">
          <a:xfrm rot="20684149">
            <a:off x="2906246" y="1866640"/>
            <a:ext cx="1100760" cy="1036048"/>
          </a:xfrm>
          <a:prstGeom prst="roundRect">
            <a:avLst>
              <a:gd name="adj" fmla="val 9375"/>
            </a:avLst>
          </a:prstGeom>
          <a:solidFill>
            <a:schemeClr val="accent4"/>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id-ID" sz="5400" b="0" i="0" u="none" strike="noStrike" kern="0" cap="none" spc="0" normalizeH="0" baseline="0" noProof="0" dirty="0" smtClean="0">
                <a:ln>
                  <a:noFill/>
                </a:ln>
                <a:solidFill>
                  <a:prstClr val="white"/>
                </a:solidFill>
                <a:effectLst/>
                <a:uLnTx/>
                <a:uFillTx/>
                <a:latin typeface="+mj-lt"/>
                <a:ea typeface="ＭＳ Ｐゴシック" panose="020B0600070205080204" pitchFamily="34" charset="-128"/>
              </a:rPr>
              <a:t>4</a:t>
            </a:r>
            <a:endParaRPr kumimoji="0" lang="id-ID" altLang="id-ID" sz="5400" b="0" i="0" u="none" strike="noStrike" kern="0" cap="none" spc="0" normalizeH="0" baseline="0" noProof="0" dirty="0">
              <a:ln>
                <a:noFill/>
              </a:ln>
              <a:solidFill>
                <a:prstClr val="white"/>
              </a:solidFill>
              <a:effectLst/>
              <a:uLnTx/>
              <a:uFillTx/>
              <a:latin typeface="+mj-lt"/>
              <a:ea typeface="ＭＳ Ｐゴシック" panose="020B0600070205080204" pitchFamily="34" charset="-128"/>
            </a:endParaRPr>
          </a:p>
        </p:txBody>
      </p:sp>
      <p:grpSp>
        <p:nvGrpSpPr>
          <p:cNvPr id="8" name="Group 7"/>
          <p:cNvGrpSpPr/>
          <p:nvPr/>
        </p:nvGrpSpPr>
        <p:grpSpPr>
          <a:xfrm>
            <a:off x="1206012" y="2479320"/>
            <a:ext cx="2334927" cy="3875235"/>
            <a:chOff x="1206012" y="2479320"/>
            <a:chExt cx="2334927" cy="3875235"/>
          </a:xfrm>
        </p:grpSpPr>
        <p:sp>
          <p:nvSpPr>
            <p:cNvPr id="9" name="Ellipse 98"/>
            <p:cNvSpPr/>
            <p:nvPr/>
          </p:nvSpPr>
          <p:spPr bwMode="auto">
            <a:xfrm>
              <a:off x="1206012" y="6057070"/>
              <a:ext cx="1581860" cy="297485"/>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id-ID" sz="1800" b="0" i="0" u="none" strike="noStrike" kern="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endParaRPr>
            </a:p>
          </p:txBody>
        </p:sp>
        <p:grpSp>
          <p:nvGrpSpPr>
            <p:cNvPr id="10" name="Group 9"/>
            <p:cNvGrpSpPr/>
            <p:nvPr/>
          </p:nvGrpSpPr>
          <p:grpSpPr>
            <a:xfrm>
              <a:off x="1757832" y="2479320"/>
              <a:ext cx="1783107" cy="3674557"/>
              <a:chOff x="1879600" y="2427657"/>
              <a:chExt cx="1931988" cy="3981365"/>
            </a:xfrm>
            <a:solidFill>
              <a:schemeClr val="bg1">
                <a:lumMod val="50000"/>
              </a:schemeClr>
            </a:solidFill>
          </p:grpSpPr>
          <p:sp>
            <p:nvSpPr>
              <p:cNvPr id="11" name="Rounded Rectangle 10"/>
              <p:cNvSpPr/>
              <p:nvPr/>
            </p:nvSpPr>
            <p:spPr bwMode="auto">
              <a:xfrm rot="3296091" flipH="1">
                <a:off x="2526506" y="2275966"/>
                <a:ext cx="333375" cy="1627188"/>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altLang="id-ID" sz="1800" b="0" i="0" u="none" strike="noStrike" kern="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endParaRPr>
              </a:p>
            </p:txBody>
          </p:sp>
          <p:sp>
            <p:nvSpPr>
              <p:cNvPr id="12" name="Oval 11"/>
              <p:cNvSpPr>
                <a:spLocks noChangeArrowheads="1"/>
              </p:cNvSpPr>
              <p:nvPr/>
            </p:nvSpPr>
            <p:spPr bwMode="auto">
              <a:xfrm>
                <a:off x="1879938" y="2427657"/>
                <a:ext cx="823038" cy="823069"/>
              </a:xfrm>
              <a:prstGeom prst="ellipse">
                <a:avLst/>
              </a:prstGeom>
              <a:solidFill>
                <a:srgbClr val="484848"/>
              </a:solidFill>
              <a:ln w="9525">
                <a:noFill/>
                <a:round/>
                <a:headEnd/>
                <a:tailEnd/>
              </a:ln>
              <a:effectLst>
                <a:outerShdw blurRad="40000" dist="23000" dir="5400000" rotWithShape="0">
                  <a:srgbClr val="808080">
                    <a:alpha val="34999"/>
                  </a:srgbClr>
                </a:outerShdw>
              </a:effectLs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altLang="id-ID" sz="1800" b="0" i="0" u="none" strike="noStrike" kern="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endParaRPr>
              </a:p>
            </p:txBody>
          </p:sp>
          <p:sp>
            <p:nvSpPr>
              <p:cNvPr id="13" name="Rounded Rectangle 12"/>
              <p:cNvSpPr/>
              <p:nvPr/>
            </p:nvSpPr>
            <p:spPr bwMode="auto">
              <a:xfrm>
                <a:off x="1954213" y="3305460"/>
                <a:ext cx="674687" cy="1408112"/>
              </a:xfrm>
              <a:prstGeom prst="roundRect">
                <a:avLst>
                  <a:gd name="adj" fmla="val 2987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altLang="id-ID" sz="1800" b="0" i="0" u="none" strike="noStrike" kern="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endParaRPr>
              </a:p>
            </p:txBody>
          </p:sp>
          <p:sp>
            <p:nvSpPr>
              <p:cNvPr id="14" name="Rounded Rectangle 13"/>
              <p:cNvSpPr/>
              <p:nvPr/>
            </p:nvSpPr>
            <p:spPr bwMode="auto">
              <a:xfrm>
                <a:off x="1954213" y="4408772"/>
                <a:ext cx="373062" cy="2000250"/>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altLang="id-ID" sz="1800" b="0" i="0" u="none" strike="noStrike" kern="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endParaRPr>
              </a:p>
            </p:txBody>
          </p:sp>
          <p:sp>
            <p:nvSpPr>
              <p:cNvPr id="15" name="Rounded Rectangle 14"/>
              <p:cNvSpPr/>
              <p:nvPr/>
            </p:nvSpPr>
            <p:spPr bwMode="auto">
              <a:xfrm rot="20452300">
                <a:off x="2325688" y="4429410"/>
                <a:ext cx="371475" cy="774700"/>
              </a:xfrm>
              <a:prstGeom prst="roundRect">
                <a:avLst>
                  <a:gd name="adj" fmla="val 40463"/>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altLang="id-ID" sz="1800" b="0" i="0" u="none" strike="noStrike" kern="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endParaRPr>
              </a:p>
            </p:txBody>
          </p:sp>
          <p:sp>
            <p:nvSpPr>
              <p:cNvPr id="16" name="Rounded Rectangle 15"/>
              <p:cNvSpPr/>
              <p:nvPr/>
            </p:nvSpPr>
            <p:spPr bwMode="auto">
              <a:xfrm rot="14513746">
                <a:off x="2885282" y="2583941"/>
                <a:ext cx="350837" cy="1501775"/>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altLang="id-ID" sz="1800" b="0" i="0" u="none" strike="noStrike" kern="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endParaRPr>
              </a:p>
            </p:txBody>
          </p:sp>
          <p:sp>
            <p:nvSpPr>
              <p:cNvPr id="17" name="Rounded Rectangle 16"/>
              <p:cNvSpPr/>
              <p:nvPr/>
            </p:nvSpPr>
            <p:spPr bwMode="auto">
              <a:xfrm>
                <a:off x="2413000" y="4916772"/>
                <a:ext cx="373063" cy="1423988"/>
              </a:xfrm>
              <a:prstGeom prst="roundRect">
                <a:avLst>
                  <a:gd name="adj" fmla="val 42456"/>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altLang="id-ID" sz="1800" b="0" i="0" u="none" strike="noStrike" kern="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endParaRPr>
              </a:p>
            </p:txBody>
          </p:sp>
        </p:grpSp>
      </p:grpSp>
      <p:sp>
        <p:nvSpPr>
          <p:cNvPr id="18" name="Rectangle 17"/>
          <p:cNvSpPr/>
          <p:nvPr/>
        </p:nvSpPr>
        <p:spPr>
          <a:xfrm>
            <a:off x="5598018" y="5380168"/>
            <a:ext cx="4820990" cy="461665"/>
          </a:xfrm>
          <a:prstGeom prst="rect">
            <a:avLst/>
          </a:prstGeom>
        </p:spPr>
        <p:txBody>
          <a:bodyPr wrap="square">
            <a:spAutoFit/>
          </a:bodyPr>
          <a:lstStyle/>
          <a:p>
            <a:r>
              <a:rPr lang="id-ID" sz="1200" dirty="0">
                <a:solidFill>
                  <a:schemeClr val="tx1">
                    <a:lumMod val="50000"/>
                    <a:lumOff val="50000"/>
                  </a:schemeClr>
                </a:solidFill>
              </a:rPr>
              <a:t>Lorem ipsum dolor sit amet param qui para quam esta busine paribu morembi para quark estabo</a:t>
            </a:r>
            <a:endParaRPr lang="en-US" sz="1200" dirty="0">
              <a:solidFill>
                <a:schemeClr val="tx1">
                  <a:lumMod val="50000"/>
                  <a:lumOff val="50000"/>
                </a:schemeClr>
              </a:solidFill>
            </a:endParaRPr>
          </a:p>
        </p:txBody>
      </p:sp>
      <p:sp>
        <p:nvSpPr>
          <p:cNvPr id="19" name="TextBox 18"/>
          <p:cNvSpPr txBox="1"/>
          <p:nvPr/>
        </p:nvSpPr>
        <p:spPr>
          <a:xfrm>
            <a:off x="5598018" y="5052494"/>
            <a:ext cx="1936123" cy="338554"/>
          </a:xfrm>
          <a:prstGeom prst="rect">
            <a:avLst/>
          </a:prstGeom>
          <a:noFill/>
        </p:spPr>
        <p:txBody>
          <a:bodyPr wrap="square" rtlCol="0">
            <a:spAutoFit/>
          </a:bodyPr>
          <a:lstStyle/>
          <a:p>
            <a:r>
              <a:rPr lang="id-ID" sz="1600" dirty="0" smtClean="0">
                <a:solidFill>
                  <a:schemeClr val="tx2"/>
                </a:solidFill>
                <a:latin typeface="+mj-lt"/>
              </a:rPr>
              <a:t>Marketing</a:t>
            </a:r>
            <a:endParaRPr lang="en-US" sz="1600" dirty="0">
              <a:solidFill>
                <a:schemeClr val="tx2"/>
              </a:solidFill>
              <a:latin typeface="+mj-lt"/>
            </a:endParaRPr>
          </a:p>
        </p:txBody>
      </p:sp>
      <p:sp>
        <p:nvSpPr>
          <p:cNvPr id="20" name="Rectangle 19"/>
          <p:cNvSpPr/>
          <p:nvPr/>
        </p:nvSpPr>
        <p:spPr>
          <a:xfrm>
            <a:off x="5598018" y="4313911"/>
            <a:ext cx="4820990" cy="461665"/>
          </a:xfrm>
          <a:prstGeom prst="rect">
            <a:avLst/>
          </a:prstGeom>
        </p:spPr>
        <p:txBody>
          <a:bodyPr wrap="square">
            <a:spAutoFit/>
          </a:bodyPr>
          <a:lstStyle/>
          <a:p>
            <a:r>
              <a:rPr lang="id-ID" sz="1200" dirty="0">
                <a:solidFill>
                  <a:schemeClr val="tx1">
                    <a:lumMod val="50000"/>
                    <a:lumOff val="50000"/>
                  </a:schemeClr>
                </a:solidFill>
              </a:rPr>
              <a:t>Lorem ipsum dolor sit amet param qui para quam esta busine paribu morembi para quark estabo</a:t>
            </a:r>
            <a:endParaRPr lang="en-US" sz="1200" dirty="0">
              <a:solidFill>
                <a:schemeClr val="tx1">
                  <a:lumMod val="50000"/>
                  <a:lumOff val="50000"/>
                </a:schemeClr>
              </a:solidFill>
            </a:endParaRPr>
          </a:p>
        </p:txBody>
      </p:sp>
      <p:sp>
        <p:nvSpPr>
          <p:cNvPr id="21" name="TextBox 20"/>
          <p:cNvSpPr txBox="1"/>
          <p:nvPr/>
        </p:nvSpPr>
        <p:spPr>
          <a:xfrm>
            <a:off x="5598018" y="3986237"/>
            <a:ext cx="1936123" cy="338554"/>
          </a:xfrm>
          <a:prstGeom prst="rect">
            <a:avLst/>
          </a:prstGeom>
          <a:noFill/>
        </p:spPr>
        <p:txBody>
          <a:bodyPr wrap="square" rtlCol="0">
            <a:spAutoFit/>
          </a:bodyPr>
          <a:lstStyle/>
          <a:p>
            <a:r>
              <a:rPr lang="id-ID" sz="1600" dirty="0" smtClean="0">
                <a:solidFill>
                  <a:schemeClr val="tx2"/>
                </a:solidFill>
                <a:latin typeface="+mj-lt"/>
              </a:rPr>
              <a:t>Testing</a:t>
            </a:r>
            <a:endParaRPr lang="en-US" sz="1600" dirty="0">
              <a:solidFill>
                <a:schemeClr val="tx2"/>
              </a:solidFill>
              <a:latin typeface="+mj-lt"/>
            </a:endParaRPr>
          </a:p>
        </p:txBody>
      </p:sp>
      <p:sp>
        <p:nvSpPr>
          <p:cNvPr id="22" name="Rectangle 21"/>
          <p:cNvSpPr/>
          <p:nvPr/>
        </p:nvSpPr>
        <p:spPr>
          <a:xfrm>
            <a:off x="5598018" y="3278599"/>
            <a:ext cx="4820990" cy="461665"/>
          </a:xfrm>
          <a:prstGeom prst="rect">
            <a:avLst/>
          </a:prstGeom>
        </p:spPr>
        <p:txBody>
          <a:bodyPr wrap="square">
            <a:spAutoFit/>
          </a:bodyPr>
          <a:lstStyle/>
          <a:p>
            <a:r>
              <a:rPr lang="id-ID" sz="1200" dirty="0">
                <a:solidFill>
                  <a:schemeClr val="tx1">
                    <a:lumMod val="50000"/>
                    <a:lumOff val="50000"/>
                  </a:schemeClr>
                </a:solidFill>
              </a:rPr>
              <a:t>Lorem ipsum dolor sit amet param qui para quam esta busine paribu morembi para quark estabo</a:t>
            </a:r>
            <a:endParaRPr lang="en-US" sz="1200" dirty="0">
              <a:solidFill>
                <a:schemeClr val="tx1">
                  <a:lumMod val="50000"/>
                  <a:lumOff val="50000"/>
                </a:schemeClr>
              </a:solidFill>
            </a:endParaRPr>
          </a:p>
        </p:txBody>
      </p:sp>
      <p:sp>
        <p:nvSpPr>
          <p:cNvPr id="23" name="TextBox 22"/>
          <p:cNvSpPr txBox="1"/>
          <p:nvPr/>
        </p:nvSpPr>
        <p:spPr>
          <a:xfrm>
            <a:off x="5598018" y="2950925"/>
            <a:ext cx="1936123" cy="338554"/>
          </a:xfrm>
          <a:prstGeom prst="rect">
            <a:avLst/>
          </a:prstGeom>
          <a:noFill/>
        </p:spPr>
        <p:txBody>
          <a:bodyPr wrap="square" rtlCol="0">
            <a:spAutoFit/>
          </a:bodyPr>
          <a:lstStyle/>
          <a:p>
            <a:r>
              <a:rPr lang="id-ID" sz="1600" dirty="0" smtClean="0">
                <a:solidFill>
                  <a:schemeClr val="tx2"/>
                </a:solidFill>
                <a:latin typeface="+mj-lt"/>
              </a:rPr>
              <a:t>Developing</a:t>
            </a:r>
            <a:endParaRPr lang="en-US" sz="1600" dirty="0">
              <a:solidFill>
                <a:schemeClr val="tx2"/>
              </a:solidFill>
              <a:latin typeface="+mj-lt"/>
            </a:endParaRPr>
          </a:p>
        </p:txBody>
      </p:sp>
      <p:sp>
        <p:nvSpPr>
          <p:cNvPr id="24" name="Rectangle 23"/>
          <p:cNvSpPr/>
          <p:nvPr/>
        </p:nvSpPr>
        <p:spPr>
          <a:xfrm>
            <a:off x="5598018" y="2152579"/>
            <a:ext cx="4820990" cy="461665"/>
          </a:xfrm>
          <a:prstGeom prst="rect">
            <a:avLst/>
          </a:prstGeom>
        </p:spPr>
        <p:txBody>
          <a:bodyPr wrap="square">
            <a:spAutoFit/>
          </a:bodyPr>
          <a:lstStyle/>
          <a:p>
            <a:r>
              <a:rPr lang="id-ID" sz="1200" dirty="0" smtClean="0">
                <a:solidFill>
                  <a:schemeClr val="tx1">
                    <a:lumMod val="50000"/>
                    <a:lumOff val="50000"/>
                  </a:schemeClr>
                </a:solidFill>
              </a:rPr>
              <a:t>Lorem ipsum dolor sit amet param qui para quam esta busine paribu morembi para quark estabo</a:t>
            </a:r>
            <a:endParaRPr lang="en-US" sz="1200" dirty="0">
              <a:solidFill>
                <a:schemeClr val="tx1">
                  <a:lumMod val="50000"/>
                  <a:lumOff val="50000"/>
                </a:schemeClr>
              </a:solidFill>
            </a:endParaRPr>
          </a:p>
        </p:txBody>
      </p:sp>
      <p:sp>
        <p:nvSpPr>
          <p:cNvPr id="25" name="TextBox 24"/>
          <p:cNvSpPr txBox="1"/>
          <p:nvPr/>
        </p:nvSpPr>
        <p:spPr>
          <a:xfrm>
            <a:off x="5598018" y="1824905"/>
            <a:ext cx="1936123" cy="338554"/>
          </a:xfrm>
          <a:prstGeom prst="rect">
            <a:avLst/>
          </a:prstGeom>
          <a:noFill/>
        </p:spPr>
        <p:txBody>
          <a:bodyPr wrap="square" rtlCol="0">
            <a:spAutoFit/>
          </a:bodyPr>
          <a:lstStyle/>
          <a:p>
            <a:r>
              <a:rPr lang="id-ID" sz="1600" dirty="0" smtClean="0">
                <a:solidFill>
                  <a:schemeClr val="tx2"/>
                </a:solidFill>
                <a:latin typeface="+mj-lt"/>
              </a:rPr>
              <a:t>Designing</a:t>
            </a:r>
            <a:endParaRPr lang="en-US" sz="1600" dirty="0">
              <a:solidFill>
                <a:schemeClr val="tx2"/>
              </a:solidFill>
              <a:latin typeface="+mj-lt"/>
            </a:endParaRPr>
          </a:p>
        </p:txBody>
      </p:sp>
      <p:sp>
        <p:nvSpPr>
          <p:cNvPr id="27"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28"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12</a:t>
            </a:fld>
            <a:endParaRPr lang="en-AU" dirty="0"/>
          </a:p>
        </p:txBody>
      </p:sp>
      <p:sp>
        <p:nvSpPr>
          <p:cNvPr id="29"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108546556"/>
      </p:ext>
    </p:extLst>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par>
                          <p:cTn id="42" fill="hold">
                            <p:stCondLst>
                              <p:cond delay="3500"/>
                            </p:stCondLst>
                            <p:childTnLst>
                              <p:par>
                                <p:cTn id="43" presetID="22" presetClass="entr" presetSubtype="4"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par>
                          <p:cTn id="46" fill="hold">
                            <p:stCondLst>
                              <p:cond delay="4000"/>
                            </p:stCondLst>
                            <p:childTnLst>
                              <p:par>
                                <p:cTn id="47" presetID="22" presetClass="entr" presetSubtype="4"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par>
                          <p:cTn id="50" fill="hold">
                            <p:stCondLst>
                              <p:cond delay="4500"/>
                            </p:stCondLst>
                            <p:childTnLst>
                              <p:par>
                                <p:cTn id="51" presetID="22" presetClass="entr" presetSubtype="4"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down)">
                                      <p:cBhvr>
                                        <p:cTn id="53" dur="500"/>
                                        <p:tgtEl>
                                          <p:spTgt spid="21"/>
                                        </p:tgtEl>
                                      </p:cBhvr>
                                    </p:animEffect>
                                  </p:childTnLst>
                                </p:cTn>
                              </p:par>
                            </p:childTnLst>
                          </p:cTn>
                        </p:par>
                        <p:par>
                          <p:cTn id="54" fill="hold">
                            <p:stCondLst>
                              <p:cond delay="5000"/>
                            </p:stCondLst>
                            <p:childTnLst>
                              <p:par>
                                <p:cTn id="55" presetID="22" presetClass="entr" presetSubtype="4"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par>
                          <p:cTn id="58" fill="hold">
                            <p:stCondLst>
                              <p:cond delay="5500"/>
                            </p:stCondLst>
                            <p:childTnLst>
                              <p:par>
                                <p:cTn id="59" presetID="2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down)">
                                      <p:cBhvr>
                                        <p:cTn id="61" dur="500"/>
                                        <p:tgtEl>
                                          <p:spTgt spid="23"/>
                                        </p:tgtEl>
                                      </p:cBhvr>
                                    </p:animEffect>
                                  </p:childTnLst>
                                </p:cTn>
                              </p:par>
                            </p:childTnLst>
                          </p:cTn>
                        </p:par>
                        <p:par>
                          <p:cTn id="62" fill="hold">
                            <p:stCondLst>
                              <p:cond delay="6000"/>
                            </p:stCondLst>
                            <p:childTnLst>
                              <p:par>
                                <p:cTn id="63" presetID="22" presetClass="entr" presetSubtype="4" fill="hold" nodeType="afterEffect">
                                  <p:stCondLst>
                                    <p:cond delay="0"/>
                                  </p:stCondLst>
                                  <p:childTnLst>
                                    <p:set>
                                      <p:cBhvr>
                                        <p:cTn id="64" dur="1" fill="hold">
                                          <p:stCondLst>
                                            <p:cond delay="0"/>
                                          </p:stCondLst>
                                        </p:cTn>
                                        <p:tgtEl>
                                          <p:spTgt spid="22">
                                            <p:txEl>
                                              <p:pRg st="0" end="0"/>
                                            </p:txEl>
                                          </p:spTgt>
                                        </p:tgtEl>
                                        <p:attrNameLst>
                                          <p:attrName>style.visibility</p:attrName>
                                        </p:attrNameLst>
                                      </p:cBhvr>
                                      <p:to>
                                        <p:strVal val="visible"/>
                                      </p:to>
                                    </p:set>
                                    <p:animEffect transition="in" filter="wipe(down)">
                                      <p:cBhvr>
                                        <p:cTn id="65" dur="500"/>
                                        <p:tgtEl>
                                          <p:spTgt spid="22">
                                            <p:txEl>
                                              <p:pRg st="0" end="0"/>
                                            </p:txEl>
                                          </p:spTgt>
                                        </p:tgtEl>
                                      </p:cBhvr>
                                    </p:animEffect>
                                  </p:childTnLst>
                                </p:cTn>
                              </p:par>
                            </p:childTnLst>
                          </p:cTn>
                        </p:par>
                        <p:par>
                          <p:cTn id="66" fill="hold">
                            <p:stCondLst>
                              <p:cond delay="6500"/>
                            </p:stCondLst>
                            <p:childTnLst>
                              <p:par>
                                <p:cTn id="67" presetID="22" presetClass="entr" presetSubtype="4"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down)">
                                      <p:cBhvr>
                                        <p:cTn id="69" dur="500"/>
                                        <p:tgtEl>
                                          <p:spTgt spid="25"/>
                                        </p:tgtEl>
                                      </p:cBhvr>
                                    </p:animEffect>
                                  </p:childTnLst>
                                </p:cTn>
                              </p:par>
                            </p:childTnLst>
                          </p:cTn>
                        </p:par>
                        <p:par>
                          <p:cTn id="70" fill="hold">
                            <p:stCondLst>
                              <p:cond delay="7000"/>
                            </p:stCondLst>
                            <p:childTnLst>
                              <p:par>
                                <p:cTn id="71" presetID="2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down)">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5" grpId="0" animBg="1"/>
      <p:bldP spid="6" grpId="0" animBg="1"/>
      <p:bldP spid="7" grpId="0" animBg="1"/>
      <p:bldP spid="18" grpId="0"/>
      <p:bldP spid="19" grpId="0"/>
      <p:bldP spid="20" grpId="0"/>
      <p:bldP spid="21"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Our MAIN Focus</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p:txBody>
      </p:sp>
      <p:sp>
        <p:nvSpPr>
          <p:cNvPr id="4" name="Freeform 1126"/>
          <p:cNvSpPr>
            <a:spLocks/>
          </p:cNvSpPr>
          <p:nvPr/>
        </p:nvSpPr>
        <p:spPr bwMode="auto">
          <a:xfrm>
            <a:off x="4506816" y="1805826"/>
            <a:ext cx="3235695" cy="1586338"/>
          </a:xfrm>
          <a:custGeom>
            <a:avLst/>
            <a:gdLst>
              <a:gd name="T0" fmla="*/ 100 w 629"/>
              <a:gd name="T1" fmla="*/ 308 h 308"/>
              <a:gd name="T2" fmla="*/ 101 w 629"/>
              <a:gd name="T3" fmla="*/ 295 h 308"/>
              <a:gd name="T4" fmla="*/ 12 w 629"/>
              <a:gd name="T5" fmla="*/ 207 h 308"/>
              <a:gd name="T6" fmla="*/ 0 w 629"/>
              <a:gd name="T7" fmla="*/ 208 h 308"/>
              <a:gd name="T8" fmla="*/ 0 w 629"/>
              <a:gd name="T9" fmla="*/ 38 h 308"/>
              <a:gd name="T10" fmla="*/ 38 w 629"/>
              <a:gd name="T11" fmla="*/ 0 h 308"/>
              <a:gd name="T12" fmla="*/ 591 w 629"/>
              <a:gd name="T13" fmla="*/ 0 h 308"/>
              <a:gd name="T14" fmla="*/ 629 w 629"/>
              <a:gd name="T15" fmla="*/ 38 h 308"/>
              <a:gd name="T16" fmla="*/ 629 w 629"/>
              <a:gd name="T17" fmla="*/ 270 h 308"/>
              <a:gd name="T18" fmla="*/ 591 w 629"/>
              <a:gd name="T19" fmla="*/ 308 h 308"/>
              <a:gd name="T20" fmla="*/ 100 w 629"/>
              <a:gd name="T21"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9" h="308">
                <a:moveTo>
                  <a:pt x="100" y="308"/>
                </a:moveTo>
                <a:cubicBezTo>
                  <a:pt x="100" y="304"/>
                  <a:pt x="101" y="300"/>
                  <a:pt x="101" y="295"/>
                </a:cubicBezTo>
                <a:cubicBezTo>
                  <a:pt x="101" y="247"/>
                  <a:pt x="61" y="207"/>
                  <a:pt x="12" y="207"/>
                </a:cubicBezTo>
                <a:cubicBezTo>
                  <a:pt x="8" y="207"/>
                  <a:pt x="4" y="207"/>
                  <a:pt x="0" y="208"/>
                </a:cubicBezTo>
                <a:cubicBezTo>
                  <a:pt x="0" y="38"/>
                  <a:pt x="0" y="38"/>
                  <a:pt x="0" y="38"/>
                </a:cubicBezTo>
                <a:cubicBezTo>
                  <a:pt x="0" y="17"/>
                  <a:pt x="17" y="0"/>
                  <a:pt x="38" y="0"/>
                </a:cubicBezTo>
                <a:cubicBezTo>
                  <a:pt x="591" y="0"/>
                  <a:pt x="591" y="0"/>
                  <a:pt x="591" y="0"/>
                </a:cubicBezTo>
                <a:cubicBezTo>
                  <a:pt x="612" y="0"/>
                  <a:pt x="629" y="17"/>
                  <a:pt x="629" y="38"/>
                </a:cubicBezTo>
                <a:cubicBezTo>
                  <a:pt x="629" y="270"/>
                  <a:pt x="629" y="270"/>
                  <a:pt x="629" y="270"/>
                </a:cubicBezTo>
                <a:cubicBezTo>
                  <a:pt x="629" y="291"/>
                  <a:pt x="612" y="308"/>
                  <a:pt x="591" y="308"/>
                </a:cubicBezTo>
                <a:lnTo>
                  <a:pt x="100" y="30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1132"/>
          <p:cNvSpPr>
            <a:spLocks/>
          </p:cNvSpPr>
          <p:nvPr/>
        </p:nvSpPr>
        <p:spPr bwMode="auto">
          <a:xfrm>
            <a:off x="4506816" y="3865892"/>
            <a:ext cx="3235695" cy="1581992"/>
          </a:xfrm>
          <a:custGeom>
            <a:avLst/>
            <a:gdLst>
              <a:gd name="T0" fmla="*/ 100 w 629"/>
              <a:gd name="T1" fmla="*/ 307 h 307"/>
              <a:gd name="T2" fmla="*/ 101 w 629"/>
              <a:gd name="T3" fmla="*/ 295 h 307"/>
              <a:gd name="T4" fmla="*/ 12 w 629"/>
              <a:gd name="T5" fmla="*/ 206 h 307"/>
              <a:gd name="T6" fmla="*/ 0 w 629"/>
              <a:gd name="T7" fmla="*/ 207 h 307"/>
              <a:gd name="T8" fmla="*/ 0 w 629"/>
              <a:gd name="T9" fmla="*/ 37 h 307"/>
              <a:gd name="T10" fmla="*/ 38 w 629"/>
              <a:gd name="T11" fmla="*/ 0 h 307"/>
              <a:gd name="T12" fmla="*/ 591 w 629"/>
              <a:gd name="T13" fmla="*/ 0 h 307"/>
              <a:gd name="T14" fmla="*/ 629 w 629"/>
              <a:gd name="T15" fmla="*/ 37 h 307"/>
              <a:gd name="T16" fmla="*/ 629 w 629"/>
              <a:gd name="T17" fmla="*/ 269 h 307"/>
              <a:gd name="T18" fmla="*/ 591 w 629"/>
              <a:gd name="T19" fmla="*/ 307 h 307"/>
              <a:gd name="T20" fmla="*/ 100 w 629"/>
              <a:gd name="T21"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9" h="307">
                <a:moveTo>
                  <a:pt x="100" y="307"/>
                </a:moveTo>
                <a:cubicBezTo>
                  <a:pt x="100" y="303"/>
                  <a:pt x="101" y="299"/>
                  <a:pt x="101" y="295"/>
                </a:cubicBezTo>
                <a:cubicBezTo>
                  <a:pt x="101" y="246"/>
                  <a:pt x="61" y="206"/>
                  <a:pt x="12" y="206"/>
                </a:cubicBezTo>
                <a:cubicBezTo>
                  <a:pt x="8" y="206"/>
                  <a:pt x="4" y="206"/>
                  <a:pt x="0" y="207"/>
                </a:cubicBezTo>
                <a:cubicBezTo>
                  <a:pt x="0" y="37"/>
                  <a:pt x="0" y="37"/>
                  <a:pt x="0" y="37"/>
                </a:cubicBezTo>
                <a:cubicBezTo>
                  <a:pt x="0" y="17"/>
                  <a:pt x="17" y="0"/>
                  <a:pt x="38" y="0"/>
                </a:cubicBezTo>
                <a:cubicBezTo>
                  <a:pt x="591" y="0"/>
                  <a:pt x="591" y="0"/>
                  <a:pt x="591" y="0"/>
                </a:cubicBezTo>
                <a:cubicBezTo>
                  <a:pt x="612" y="0"/>
                  <a:pt x="629" y="17"/>
                  <a:pt x="629" y="37"/>
                </a:cubicBezTo>
                <a:cubicBezTo>
                  <a:pt x="629" y="269"/>
                  <a:pt x="629" y="269"/>
                  <a:pt x="629" y="269"/>
                </a:cubicBezTo>
                <a:cubicBezTo>
                  <a:pt x="629" y="290"/>
                  <a:pt x="612" y="307"/>
                  <a:pt x="591" y="307"/>
                </a:cubicBezTo>
                <a:lnTo>
                  <a:pt x="100" y="3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137"/>
          <p:cNvSpPr>
            <a:spLocks/>
          </p:cNvSpPr>
          <p:nvPr/>
        </p:nvSpPr>
        <p:spPr bwMode="auto">
          <a:xfrm>
            <a:off x="8303163" y="1805826"/>
            <a:ext cx="3235695" cy="1586338"/>
          </a:xfrm>
          <a:custGeom>
            <a:avLst/>
            <a:gdLst>
              <a:gd name="T0" fmla="*/ 100 w 629"/>
              <a:gd name="T1" fmla="*/ 308 h 308"/>
              <a:gd name="T2" fmla="*/ 101 w 629"/>
              <a:gd name="T3" fmla="*/ 295 h 308"/>
              <a:gd name="T4" fmla="*/ 12 w 629"/>
              <a:gd name="T5" fmla="*/ 207 h 308"/>
              <a:gd name="T6" fmla="*/ 0 w 629"/>
              <a:gd name="T7" fmla="*/ 208 h 308"/>
              <a:gd name="T8" fmla="*/ 0 w 629"/>
              <a:gd name="T9" fmla="*/ 38 h 308"/>
              <a:gd name="T10" fmla="*/ 38 w 629"/>
              <a:gd name="T11" fmla="*/ 0 h 308"/>
              <a:gd name="T12" fmla="*/ 591 w 629"/>
              <a:gd name="T13" fmla="*/ 0 h 308"/>
              <a:gd name="T14" fmla="*/ 629 w 629"/>
              <a:gd name="T15" fmla="*/ 38 h 308"/>
              <a:gd name="T16" fmla="*/ 629 w 629"/>
              <a:gd name="T17" fmla="*/ 270 h 308"/>
              <a:gd name="T18" fmla="*/ 591 w 629"/>
              <a:gd name="T19" fmla="*/ 308 h 308"/>
              <a:gd name="T20" fmla="*/ 100 w 629"/>
              <a:gd name="T21"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9" h="308">
                <a:moveTo>
                  <a:pt x="100" y="308"/>
                </a:moveTo>
                <a:cubicBezTo>
                  <a:pt x="100" y="304"/>
                  <a:pt x="101" y="300"/>
                  <a:pt x="101" y="295"/>
                </a:cubicBezTo>
                <a:cubicBezTo>
                  <a:pt x="101" y="247"/>
                  <a:pt x="61" y="207"/>
                  <a:pt x="12" y="207"/>
                </a:cubicBezTo>
                <a:cubicBezTo>
                  <a:pt x="8" y="207"/>
                  <a:pt x="4" y="207"/>
                  <a:pt x="0" y="208"/>
                </a:cubicBezTo>
                <a:cubicBezTo>
                  <a:pt x="0" y="38"/>
                  <a:pt x="0" y="38"/>
                  <a:pt x="0" y="38"/>
                </a:cubicBezTo>
                <a:cubicBezTo>
                  <a:pt x="0" y="17"/>
                  <a:pt x="17" y="0"/>
                  <a:pt x="38" y="0"/>
                </a:cubicBezTo>
                <a:cubicBezTo>
                  <a:pt x="591" y="0"/>
                  <a:pt x="591" y="0"/>
                  <a:pt x="591" y="0"/>
                </a:cubicBezTo>
                <a:cubicBezTo>
                  <a:pt x="612" y="0"/>
                  <a:pt x="629" y="17"/>
                  <a:pt x="629" y="38"/>
                </a:cubicBezTo>
                <a:cubicBezTo>
                  <a:pt x="629" y="270"/>
                  <a:pt x="629" y="270"/>
                  <a:pt x="629" y="270"/>
                </a:cubicBezTo>
                <a:cubicBezTo>
                  <a:pt x="629" y="291"/>
                  <a:pt x="612" y="308"/>
                  <a:pt x="591" y="308"/>
                </a:cubicBezTo>
                <a:lnTo>
                  <a:pt x="100" y="30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141"/>
          <p:cNvSpPr>
            <a:spLocks/>
          </p:cNvSpPr>
          <p:nvPr/>
        </p:nvSpPr>
        <p:spPr bwMode="auto">
          <a:xfrm>
            <a:off x="8303163" y="3865892"/>
            <a:ext cx="3235695" cy="1581992"/>
          </a:xfrm>
          <a:custGeom>
            <a:avLst/>
            <a:gdLst>
              <a:gd name="T0" fmla="*/ 100 w 629"/>
              <a:gd name="T1" fmla="*/ 307 h 307"/>
              <a:gd name="T2" fmla="*/ 101 w 629"/>
              <a:gd name="T3" fmla="*/ 295 h 307"/>
              <a:gd name="T4" fmla="*/ 12 w 629"/>
              <a:gd name="T5" fmla="*/ 206 h 307"/>
              <a:gd name="T6" fmla="*/ 0 w 629"/>
              <a:gd name="T7" fmla="*/ 207 h 307"/>
              <a:gd name="T8" fmla="*/ 0 w 629"/>
              <a:gd name="T9" fmla="*/ 37 h 307"/>
              <a:gd name="T10" fmla="*/ 38 w 629"/>
              <a:gd name="T11" fmla="*/ 0 h 307"/>
              <a:gd name="T12" fmla="*/ 591 w 629"/>
              <a:gd name="T13" fmla="*/ 0 h 307"/>
              <a:gd name="T14" fmla="*/ 629 w 629"/>
              <a:gd name="T15" fmla="*/ 37 h 307"/>
              <a:gd name="T16" fmla="*/ 629 w 629"/>
              <a:gd name="T17" fmla="*/ 269 h 307"/>
              <a:gd name="T18" fmla="*/ 591 w 629"/>
              <a:gd name="T19" fmla="*/ 307 h 307"/>
              <a:gd name="T20" fmla="*/ 100 w 629"/>
              <a:gd name="T21"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9" h="307">
                <a:moveTo>
                  <a:pt x="100" y="307"/>
                </a:moveTo>
                <a:cubicBezTo>
                  <a:pt x="100" y="303"/>
                  <a:pt x="101" y="299"/>
                  <a:pt x="101" y="295"/>
                </a:cubicBezTo>
                <a:cubicBezTo>
                  <a:pt x="101" y="246"/>
                  <a:pt x="61" y="206"/>
                  <a:pt x="12" y="206"/>
                </a:cubicBezTo>
                <a:cubicBezTo>
                  <a:pt x="8" y="206"/>
                  <a:pt x="4" y="206"/>
                  <a:pt x="0" y="207"/>
                </a:cubicBezTo>
                <a:cubicBezTo>
                  <a:pt x="0" y="37"/>
                  <a:pt x="0" y="37"/>
                  <a:pt x="0" y="37"/>
                </a:cubicBezTo>
                <a:cubicBezTo>
                  <a:pt x="0" y="17"/>
                  <a:pt x="17" y="0"/>
                  <a:pt x="38" y="0"/>
                </a:cubicBezTo>
                <a:cubicBezTo>
                  <a:pt x="591" y="0"/>
                  <a:pt x="591" y="0"/>
                  <a:pt x="591" y="0"/>
                </a:cubicBezTo>
                <a:cubicBezTo>
                  <a:pt x="612" y="0"/>
                  <a:pt x="629" y="17"/>
                  <a:pt x="629" y="37"/>
                </a:cubicBezTo>
                <a:cubicBezTo>
                  <a:pt x="629" y="269"/>
                  <a:pt x="629" y="269"/>
                  <a:pt x="629" y="269"/>
                </a:cubicBezTo>
                <a:cubicBezTo>
                  <a:pt x="629" y="290"/>
                  <a:pt x="612" y="307"/>
                  <a:pt x="591" y="307"/>
                </a:cubicBezTo>
                <a:lnTo>
                  <a:pt x="100" y="30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7"/>
          <p:cNvGrpSpPr/>
          <p:nvPr/>
        </p:nvGrpSpPr>
        <p:grpSpPr>
          <a:xfrm>
            <a:off x="4741732" y="2075889"/>
            <a:ext cx="2775272" cy="1158487"/>
            <a:chOff x="2970988" y="2075889"/>
            <a:chExt cx="2775272" cy="1158487"/>
          </a:xfrm>
        </p:grpSpPr>
        <p:sp>
          <p:nvSpPr>
            <p:cNvPr id="9" name="Text Placeholder 2"/>
            <p:cNvSpPr txBox="1">
              <a:spLocks/>
            </p:cNvSpPr>
            <p:nvPr/>
          </p:nvSpPr>
          <p:spPr>
            <a:xfrm>
              <a:off x="3190572" y="2075889"/>
              <a:ext cx="2356788"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150000"/>
                </a:lnSpc>
              </a:pPr>
              <a:r>
                <a:rPr lang="id-ID" sz="16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FONTS</a:t>
              </a:r>
              <a:endParaRPr lang="en-US" sz="16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0" name="TextBox 9"/>
            <p:cNvSpPr txBox="1"/>
            <p:nvPr/>
          </p:nvSpPr>
          <p:spPr>
            <a:xfrm>
              <a:off x="2970988" y="2403379"/>
              <a:ext cx="2775272" cy="830997"/>
            </a:xfrm>
            <a:prstGeom prst="rect">
              <a:avLst/>
            </a:prstGeom>
            <a:noFill/>
          </p:spPr>
          <p:txBody>
            <a:bodyPr wrap="square" rtlCol="0">
              <a:spAutoFit/>
            </a:bodyPr>
            <a:lstStyle/>
            <a:p>
              <a:pPr algn="ctr"/>
              <a:r>
                <a:rPr lang="id-ID" sz="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param qui para quam majo estanjo arehano quami lorem paribus pelero mo tanteu</a:t>
              </a:r>
              <a:endParaRPr lang="id-ID"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 name="Group 10"/>
          <p:cNvGrpSpPr/>
          <p:nvPr/>
        </p:nvGrpSpPr>
        <p:grpSpPr>
          <a:xfrm>
            <a:off x="8520355" y="2075889"/>
            <a:ext cx="2775272" cy="881488"/>
            <a:chOff x="6749611" y="2075889"/>
            <a:chExt cx="2775272" cy="881488"/>
          </a:xfrm>
        </p:grpSpPr>
        <p:sp>
          <p:nvSpPr>
            <p:cNvPr id="12" name="Text Placeholder 2"/>
            <p:cNvSpPr txBox="1">
              <a:spLocks/>
            </p:cNvSpPr>
            <p:nvPr/>
          </p:nvSpPr>
          <p:spPr>
            <a:xfrm>
              <a:off x="7014915" y="2075889"/>
              <a:ext cx="2254670"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150000"/>
                </a:lnSpc>
              </a:pPr>
              <a:r>
                <a:rPr lang="id-ID" sz="16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WEB</a:t>
              </a:r>
              <a:endParaRPr lang="en-US" sz="16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3" name="TextBox 12"/>
            <p:cNvSpPr txBox="1"/>
            <p:nvPr/>
          </p:nvSpPr>
          <p:spPr>
            <a:xfrm>
              <a:off x="6749611" y="2403379"/>
              <a:ext cx="2775272" cy="553998"/>
            </a:xfrm>
            <a:prstGeom prst="rect">
              <a:avLst/>
            </a:prstGeom>
            <a:noFill/>
          </p:spPr>
          <p:txBody>
            <a:bodyPr wrap="square" rtlCol="0">
              <a:spAutoFit/>
            </a:bodyPr>
            <a:lstStyle/>
            <a:p>
              <a:pPr algn="ctr"/>
              <a:r>
                <a:rPr lang="id-ID"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param qui para quam majo estanjo arehano quami lorem paribus pelero mo tanteu</a:t>
              </a:r>
            </a:p>
          </p:txBody>
        </p:sp>
      </p:grpSp>
      <p:grpSp>
        <p:nvGrpSpPr>
          <p:cNvPr id="14" name="Group 13"/>
          <p:cNvGrpSpPr/>
          <p:nvPr/>
        </p:nvGrpSpPr>
        <p:grpSpPr>
          <a:xfrm>
            <a:off x="4741732" y="4111278"/>
            <a:ext cx="2775272" cy="881488"/>
            <a:chOff x="2970988" y="4111278"/>
            <a:chExt cx="2775272" cy="881488"/>
          </a:xfrm>
        </p:grpSpPr>
        <p:sp>
          <p:nvSpPr>
            <p:cNvPr id="15" name="Text Placeholder 2"/>
            <p:cNvSpPr txBox="1">
              <a:spLocks/>
            </p:cNvSpPr>
            <p:nvPr/>
          </p:nvSpPr>
          <p:spPr>
            <a:xfrm>
              <a:off x="3236292" y="4111278"/>
              <a:ext cx="2254670"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150000"/>
                </a:lnSpc>
              </a:pPr>
              <a:r>
                <a:rPr lang="id-ID" sz="16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PPT</a:t>
              </a:r>
              <a:endParaRPr lang="en-US" sz="16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6" name="TextBox 15"/>
            <p:cNvSpPr txBox="1"/>
            <p:nvPr/>
          </p:nvSpPr>
          <p:spPr>
            <a:xfrm>
              <a:off x="2970988" y="4438768"/>
              <a:ext cx="2775272" cy="553998"/>
            </a:xfrm>
            <a:prstGeom prst="rect">
              <a:avLst/>
            </a:prstGeom>
            <a:noFill/>
          </p:spPr>
          <p:txBody>
            <a:bodyPr wrap="square" rtlCol="0">
              <a:spAutoFit/>
            </a:bodyPr>
            <a:lstStyle/>
            <a:p>
              <a:pPr algn="ctr"/>
              <a:r>
                <a:rPr lang="id-ID"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param qui para quam majo estanjo arehano quami lorem paribus pelero mo tanteu</a:t>
              </a:r>
            </a:p>
          </p:txBody>
        </p:sp>
      </p:grpSp>
      <p:grpSp>
        <p:nvGrpSpPr>
          <p:cNvPr id="17" name="Group 16"/>
          <p:cNvGrpSpPr/>
          <p:nvPr/>
        </p:nvGrpSpPr>
        <p:grpSpPr>
          <a:xfrm>
            <a:off x="8520355" y="4111278"/>
            <a:ext cx="2775272" cy="881488"/>
            <a:chOff x="6749611" y="4111278"/>
            <a:chExt cx="2775272" cy="881488"/>
          </a:xfrm>
        </p:grpSpPr>
        <p:sp>
          <p:nvSpPr>
            <p:cNvPr id="18" name="Text Placeholder 2"/>
            <p:cNvSpPr txBox="1">
              <a:spLocks/>
            </p:cNvSpPr>
            <p:nvPr/>
          </p:nvSpPr>
          <p:spPr>
            <a:xfrm>
              <a:off x="7014915" y="4111278"/>
              <a:ext cx="2254670"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150000"/>
                </a:lnSpc>
              </a:pPr>
              <a:r>
                <a:rPr lang="id-ID" sz="16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MAGAZINE</a:t>
              </a:r>
              <a:endParaRPr lang="en-US" sz="16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9" name="TextBox 18"/>
            <p:cNvSpPr txBox="1"/>
            <p:nvPr/>
          </p:nvSpPr>
          <p:spPr>
            <a:xfrm>
              <a:off x="6749611" y="4438768"/>
              <a:ext cx="2775272" cy="553998"/>
            </a:xfrm>
            <a:prstGeom prst="rect">
              <a:avLst/>
            </a:prstGeom>
            <a:noFill/>
          </p:spPr>
          <p:txBody>
            <a:bodyPr wrap="square" rtlCol="0">
              <a:spAutoFit/>
            </a:bodyPr>
            <a:lstStyle/>
            <a:p>
              <a:pPr algn="ctr"/>
              <a:r>
                <a:rPr lang="id-ID"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param qui para quam majo estanjo arehano quami lorem paribus pelero mo tanteu</a:t>
              </a:r>
            </a:p>
          </p:txBody>
        </p:sp>
      </p:grpSp>
      <p:grpSp>
        <p:nvGrpSpPr>
          <p:cNvPr id="20" name="Group 19"/>
          <p:cNvGrpSpPr/>
          <p:nvPr/>
        </p:nvGrpSpPr>
        <p:grpSpPr>
          <a:xfrm>
            <a:off x="4213453" y="2970589"/>
            <a:ext cx="725804" cy="730150"/>
            <a:chOff x="2442709" y="2970589"/>
            <a:chExt cx="725804" cy="730150"/>
          </a:xfrm>
        </p:grpSpPr>
        <p:sp>
          <p:nvSpPr>
            <p:cNvPr id="21" name="Oval 1127"/>
            <p:cNvSpPr>
              <a:spLocks noChangeArrowheads="1"/>
            </p:cNvSpPr>
            <p:nvPr/>
          </p:nvSpPr>
          <p:spPr bwMode="auto">
            <a:xfrm>
              <a:off x="2442709" y="2970589"/>
              <a:ext cx="725804" cy="73015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noEditPoints="1"/>
            </p:cNvSpPr>
            <p:nvPr/>
          </p:nvSpPr>
          <p:spPr bwMode="auto">
            <a:xfrm>
              <a:off x="2557685" y="3114560"/>
              <a:ext cx="502203" cy="415693"/>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8009798" y="2970589"/>
            <a:ext cx="725804" cy="730150"/>
            <a:chOff x="6239054" y="2970589"/>
            <a:chExt cx="725804" cy="730150"/>
          </a:xfrm>
        </p:grpSpPr>
        <p:sp>
          <p:nvSpPr>
            <p:cNvPr id="24" name="Oval 1138"/>
            <p:cNvSpPr>
              <a:spLocks noChangeArrowheads="1"/>
            </p:cNvSpPr>
            <p:nvPr/>
          </p:nvSpPr>
          <p:spPr bwMode="auto">
            <a:xfrm>
              <a:off x="6239054" y="2970589"/>
              <a:ext cx="725804" cy="73015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6466922" y="3106144"/>
              <a:ext cx="308089" cy="465147"/>
              <a:chOff x="549275" y="4406901"/>
              <a:chExt cx="161926" cy="244475"/>
            </a:xfrm>
            <a:solidFill>
              <a:schemeClr val="bg1"/>
            </a:solidFill>
          </p:grpSpPr>
          <p:sp>
            <p:nvSpPr>
              <p:cNvPr id="26" name="Freeform 62"/>
              <p:cNvSpPr>
                <a:spLocks noEditPoints="1"/>
              </p:cNvSpPr>
              <p:nvPr/>
            </p:nvSpPr>
            <p:spPr bwMode="auto">
              <a:xfrm>
                <a:off x="549275" y="4406901"/>
                <a:ext cx="138113" cy="244475"/>
              </a:xfrm>
              <a:custGeom>
                <a:avLst/>
                <a:gdLst>
                  <a:gd name="T0" fmla="*/ 66 w 73"/>
                  <a:gd name="T1" fmla="*/ 105 h 129"/>
                  <a:gd name="T2" fmla="*/ 7 w 73"/>
                  <a:gd name="T3" fmla="*/ 105 h 129"/>
                  <a:gd name="T4" fmla="*/ 7 w 73"/>
                  <a:gd name="T5" fmla="*/ 16 h 129"/>
                  <a:gd name="T6" fmla="*/ 66 w 73"/>
                  <a:gd name="T7" fmla="*/ 16 h 129"/>
                  <a:gd name="T8" fmla="*/ 66 w 73"/>
                  <a:gd name="T9" fmla="*/ 35 h 129"/>
                  <a:gd name="T10" fmla="*/ 73 w 73"/>
                  <a:gd name="T11" fmla="*/ 35 h 129"/>
                  <a:gd name="T12" fmla="*/ 73 w 73"/>
                  <a:gd name="T13" fmla="*/ 10 h 129"/>
                  <a:gd name="T14" fmla="*/ 63 w 73"/>
                  <a:gd name="T15" fmla="*/ 0 h 129"/>
                  <a:gd name="T16" fmla="*/ 9 w 73"/>
                  <a:gd name="T17" fmla="*/ 0 h 129"/>
                  <a:gd name="T18" fmla="*/ 0 w 73"/>
                  <a:gd name="T19" fmla="*/ 10 h 129"/>
                  <a:gd name="T20" fmla="*/ 0 w 73"/>
                  <a:gd name="T21" fmla="*/ 120 h 129"/>
                  <a:gd name="T22" fmla="*/ 9 w 73"/>
                  <a:gd name="T23" fmla="*/ 129 h 129"/>
                  <a:gd name="T24" fmla="*/ 63 w 73"/>
                  <a:gd name="T25" fmla="*/ 129 h 129"/>
                  <a:gd name="T26" fmla="*/ 73 w 73"/>
                  <a:gd name="T27" fmla="*/ 120 h 129"/>
                  <a:gd name="T28" fmla="*/ 73 w 73"/>
                  <a:gd name="T29" fmla="*/ 79 h 129"/>
                  <a:gd name="T30" fmla="*/ 66 w 73"/>
                  <a:gd name="T31" fmla="*/ 79 h 129"/>
                  <a:gd name="T32" fmla="*/ 66 w 73"/>
                  <a:gd name="T33" fmla="*/ 105 h 129"/>
                  <a:gd name="T34" fmla="*/ 57 w 73"/>
                  <a:gd name="T35" fmla="*/ 6 h 129"/>
                  <a:gd name="T36" fmla="*/ 60 w 73"/>
                  <a:gd name="T37" fmla="*/ 9 h 129"/>
                  <a:gd name="T38" fmla="*/ 57 w 73"/>
                  <a:gd name="T39" fmla="*/ 11 h 129"/>
                  <a:gd name="T40" fmla="*/ 55 w 73"/>
                  <a:gd name="T41" fmla="*/ 9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5"/>
                    </a:moveTo>
                    <a:cubicBezTo>
                      <a:pt x="7" y="105"/>
                      <a:pt x="7" y="105"/>
                      <a:pt x="7" y="105"/>
                    </a:cubicBezTo>
                    <a:cubicBezTo>
                      <a:pt x="7" y="16"/>
                      <a:pt x="7" y="16"/>
                      <a:pt x="7" y="16"/>
                    </a:cubicBezTo>
                    <a:cubicBezTo>
                      <a:pt x="66" y="16"/>
                      <a:pt x="66" y="16"/>
                      <a:pt x="66" y="16"/>
                    </a:cubicBezTo>
                    <a:cubicBezTo>
                      <a:pt x="66" y="35"/>
                      <a:pt x="66" y="35"/>
                      <a:pt x="66" y="35"/>
                    </a:cubicBezTo>
                    <a:cubicBezTo>
                      <a:pt x="73" y="35"/>
                      <a:pt x="73" y="35"/>
                      <a:pt x="73" y="35"/>
                    </a:cubicBezTo>
                    <a:cubicBezTo>
                      <a:pt x="73" y="10"/>
                      <a:pt x="73" y="10"/>
                      <a:pt x="73" y="10"/>
                    </a:cubicBezTo>
                    <a:cubicBezTo>
                      <a:pt x="73" y="5"/>
                      <a:pt x="68" y="0"/>
                      <a:pt x="63" y="0"/>
                    </a:cubicBez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8" y="129"/>
                      <a:pt x="73" y="125"/>
                      <a:pt x="73" y="120"/>
                    </a:cubicBezTo>
                    <a:cubicBezTo>
                      <a:pt x="73" y="79"/>
                      <a:pt x="73" y="79"/>
                      <a:pt x="73" y="79"/>
                    </a:cubicBezTo>
                    <a:cubicBezTo>
                      <a:pt x="66" y="79"/>
                      <a:pt x="66" y="79"/>
                      <a:pt x="66" y="79"/>
                    </a:cubicBezTo>
                    <a:lnTo>
                      <a:pt x="66" y="105"/>
                    </a:lnTo>
                    <a:close/>
                    <a:moveTo>
                      <a:pt x="57" y="6"/>
                    </a:moveTo>
                    <a:cubicBezTo>
                      <a:pt x="58" y="6"/>
                      <a:pt x="60" y="7"/>
                      <a:pt x="60" y="9"/>
                    </a:cubicBezTo>
                    <a:cubicBezTo>
                      <a:pt x="60" y="10"/>
                      <a:pt x="58" y="11"/>
                      <a:pt x="57" y="11"/>
                    </a:cubicBezTo>
                    <a:cubicBezTo>
                      <a:pt x="56" y="11"/>
                      <a:pt x="55" y="10"/>
                      <a:pt x="55" y="9"/>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Freeform 63"/>
              <p:cNvSpPr>
                <a:spLocks/>
              </p:cNvSpPr>
              <p:nvPr/>
            </p:nvSpPr>
            <p:spPr bwMode="auto">
              <a:xfrm>
                <a:off x="608013" y="4478338"/>
                <a:ext cx="103188" cy="98425"/>
              </a:xfrm>
              <a:custGeom>
                <a:avLst/>
                <a:gdLst>
                  <a:gd name="T0" fmla="*/ 0 w 65"/>
                  <a:gd name="T1" fmla="*/ 44 h 62"/>
                  <a:gd name="T2" fmla="*/ 8 w 65"/>
                  <a:gd name="T3" fmla="*/ 44 h 62"/>
                  <a:gd name="T4" fmla="*/ 0 w 65"/>
                  <a:gd name="T5" fmla="*/ 62 h 62"/>
                  <a:gd name="T6" fmla="*/ 22 w 65"/>
                  <a:gd name="T7" fmla="*/ 44 h 62"/>
                  <a:gd name="T8" fmla="*/ 65 w 65"/>
                  <a:gd name="T9" fmla="*/ 44 h 62"/>
                  <a:gd name="T10" fmla="*/ 65 w 65"/>
                  <a:gd name="T11" fmla="*/ 0 h 62"/>
                  <a:gd name="T12" fmla="*/ 0 w 65"/>
                  <a:gd name="T13" fmla="*/ 0 h 62"/>
                  <a:gd name="T14" fmla="*/ 0 w 65"/>
                  <a:gd name="T15" fmla="*/ 4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2">
                    <a:moveTo>
                      <a:pt x="0" y="44"/>
                    </a:moveTo>
                    <a:lnTo>
                      <a:pt x="8" y="44"/>
                    </a:lnTo>
                    <a:lnTo>
                      <a:pt x="0" y="62"/>
                    </a:lnTo>
                    <a:lnTo>
                      <a:pt x="22" y="44"/>
                    </a:lnTo>
                    <a:lnTo>
                      <a:pt x="65" y="44"/>
                    </a:lnTo>
                    <a:lnTo>
                      <a:pt x="65" y="0"/>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31" name="Group 30"/>
          <p:cNvGrpSpPr/>
          <p:nvPr/>
        </p:nvGrpSpPr>
        <p:grpSpPr>
          <a:xfrm>
            <a:off x="8009798" y="5026309"/>
            <a:ext cx="725804" cy="732324"/>
            <a:chOff x="6239054" y="5026309"/>
            <a:chExt cx="725804" cy="732324"/>
          </a:xfrm>
        </p:grpSpPr>
        <p:sp>
          <p:nvSpPr>
            <p:cNvPr id="32" name="Oval 1142"/>
            <p:cNvSpPr>
              <a:spLocks noChangeArrowheads="1"/>
            </p:cNvSpPr>
            <p:nvPr/>
          </p:nvSpPr>
          <p:spPr bwMode="auto">
            <a:xfrm>
              <a:off x="6239054" y="5026309"/>
              <a:ext cx="725804" cy="732324"/>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3" name="Group 32"/>
            <p:cNvGrpSpPr/>
            <p:nvPr/>
          </p:nvGrpSpPr>
          <p:grpSpPr>
            <a:xfrm>
              <a:off x="6370923" y="5177044"/>
              <a:ext cx="454778" cy="380830"/>
              <a:chOff x="5099051" y="3930651"/>
              <a:chExt cx="390525" cy="327025"/>
            </a:xfrm>
            <a:solidFill>
              <a:schemeClr val="bg1"/>
            </a:solidFill>
          </p:grpSpPr>
          <p:sp>
            <p:nvSpPr>
              <p:cNvPr id="34" name="Freeform 103"/>
              <p:cNvSpPr>
                <a:spLocks/>
              </p:cNvSpPr>
              <p:nvPr/>
            </p:nvSpPr>
            <p:spPr bwMode="auto">
              <a:xfrm>
                <a:off x="5165726" y="4027488"/>
                <a:ext cx="255588" cy="230188"/>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4"/>
              <p:cNvSpPr>
                <a:spLocks/>
              </p:cNvSpPr>
              <p:nvPr/>
            </p:nvSpPr>
            <p:spPr bwMode="auto">
              <a:xfrm>
                <a:off x="5099051" y="3930651"/>
                <a:ext cx="390525" cy="195263"/>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123" y="0"/>
                    </a:lnTo>
                    <a:lnTo>
                      <a:pt x="123" y="0"/>
                    </a:lnTo>
                    <a:lnTo>
                      <a:pt x="123" y="0"/>
                    </a:lnTo>
                    <a:lnTo>
                      <a:pt x="123" y="0"/>
                    </a:lnTo>
                    <a:lnTo>
                      <a:pt x="0" y="97"/>
                    </a:lnTo>
                    <a:lnTo>
                      <a:pt x="21" y="123"/>
                    </a:lnTo>
                    <a:lnTo>
                      <a:pt x="123" y="42"/>
                    </a:lnTo>
                    <a:lnTo>
                      <a:pt x="225" y="123"/>
                    </a:lnTo>
                    <a:lnTo>
                      <a:pt x="246" y="97"/>
                    </a:lnTo>
                    <a:lnTo>
                      <a:pt x="22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6" name="Rectangle 35"/>
          <p:cNvSpPr/>
          <p:nvPr/>
        </p:nvSpPr>
        <p:spPr>
          <a:xfrm>
            <a:off x="0" y="0"/>
            <a:ext cx="3236686" cy="685799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7" name="Group 36"/>
          <p:cNvGrpSpPr/>
          <p:nvPr/>
        </p:nvGrpSpPr>
        <p:grpSpPr>
          <a:xfrm>
            <a:off x="281974" y="2075889"/>
            <a:ext cx="3838319" cy="3626905"/>
            <a:chOff x="4722181" y="1600175"/>
            <a:chExt cx="4427446" cy="4183583"/>
          </a:xfrm>
        </p:grpSpPr>
        <p:sp>
          <p:nvSpPr>
            <p:cNvPr id="38" name="Freeform 37"/>
            <p:cNvSpPr>
              <a:spLocks/>
            </p:cNvSpPr>
            <p:nvPr/>
          </p:nvSpPr>
          <p:spPr bwMode="auto">
            <a:xfrm>
              <a:off x="5367062" y="5529056"/>
              <a:ext cx="682813" cy="254702"/>
            </a:xfrm>
            <a:custGeom>
              <a:avLst/>
              <a:gdLst>
                <a:gd name="T0" fmla="*/ 46 w 53"/>
                <a:gd name="T1" fmla="*/ 0 h 20"/>
                <a:gd name="T2" fmla="*/ 38 w 53"/>
                <a:gd name="T3" fmla="*/ 2 h 20"/>
                <a:gd name="T4" fmla="*/ 37 w 53"/>
                <a:gd name="T5" fmla="*/ 4 h 20"/>
                <a:gd name="T6" fmla="*/ 34 w 53"/>
                <a:gd name="T7" fmla="*/ 7 h 20"/>
                <a:gd name="T8" fmla="*/ 3 w 53"/>
                <a:gd name="T9" fmla="*/ 17 h 20"/>
                <a:gd name="T10" fmla="*/ 0 w 53"/>
                <a:gd name="T11" fmla="*/ 20 h 20"/>
                <a:gd name="T12" fmla="*/ 0 w 53"/>
                <a:gd name="T13" fmla="*/ 20 h 20"/>
                <a:gd name="T14" fmla="*/ 51 w 53"/>
                <a:gd name="T15" fmla="*/ 20 h 20"/>
                <a:gd name="T16" fmla="*/ 51 w 53"/>
                <a:gd name="T17" fmla="*/ 13 h 20"/>
                <a:gd name="T18" fmla="*/ 48 w 53"/>
                <a:gd name="T19" fmla="*/ 4 h 20"/>
                <a:gd name="T20" fmla="*/ 49 w 53"/>
                <a:gd name="T21" fmla="*/ 4 h 20"/>
                <a:gd name="T22" fmla="*/ 49 w 53"/>
                <a:gd name="T23" fmla="*/ 2 h 20"/>
                <a:gd name="T24" fmla="*/ 46 w 53"/>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20">
                  <a:moveTo>
                    <a:pt x="46" y="0"/>
                  </a:moveTo>
                  <a:cubicBezTo>
                    <a:pt x="43" y="0"/>
                    <a:pt x="38" y="2"/>
                    <a:pt x="38" y="2"/>
                  </a:cubicBezTo>
                  <a:cubicBezTo>
                    <a:pt x="38" y="2"/>
                    <a:pt x="39" y="3"/>
                    <a:pt x="37" y="4"/>
                  </a:cubicBezTo>
                  <a:cubicBezTo>
                    <a:pt x="37" y="5"/>
                    <a:pt x="37" y="6"/>
                    <a:pt x="34" y="7"/>
                  </a:cubicBezTo>
                  <a:cubicBezTo>
                    <a:pt x="3" y="17"/>
                    <a:pt x="3" y="17"/>
                    <a:pt x="3" y="17"/>
                  </a:cubicBezTo>
                  <a:cubicBezTo>
                    <a:pt x="3" y="17"/>
                    <a:pt x="1" y="18"/>
                    <a:pt x="0" y="20"/>
                  </a:cubicBezTo>
                  <a:cubicBezTo>
                    <a:pt x="0" y="20"/>
                    <a:pt x="0" y="20"/>
                    <a:pt x="0" y="20"/>
                  </a:cubicBezTo>
                  <a:cubicBezTo>
                    <a:pt x="51" y="20"/>
                    <a:pt x="51" y="20"/>
                    <a:pt x="51" y="20"/>
                  </a:cubicBezTo>
                  <a:cubicBezTo>
                    <a:pt x="52" y="18"/>
                    <a:pt x="53" y="13"/>
                    <a:pt x="51" y="13"/>
                  </a:cubicBezTo>
                  <a:cubicBezTo>
                    <a:pt x="51" y="13"/>
                    <a:pt x="48" y="7"/>
                    <a:pt x="48" y="4"/>
                  </a:cubicBezTo>
                  <a:cubicBezTo>
                    <a:pt x="49" y="4"/>
                    <a:pt x="49" y="4"/>
                    <a:pt x="49" y="4"/>
                  </a:cubicBezTo>
                  <a:cubicBezTo>
                    <a:pt x="49" y="3"/>
                    <a:pt x="49" y="2"/>
                    <a:pt x="49" y="2"/>
                  </a:cubicBezTo>
                  <a:cubicBezTo>
                    <a:pt x="49" y="1"/>
                    <a:pt x="48" y="0"/>
                    <a:pt x="46" y="0"/>
                  </a:cubicBezTo>
                </a:path>
              </a:pathLst>
            </a:custGeom>
            <a:solidFill>
              <a:srgbClr val="24242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6575530" y="5529056"/>
              <a:ext cx="666557" cy="254702"/>
            </a:xfrm>
            <a:custGeom>
              <a:avLst/>
              <a:gdLst>
                <a:gd name="T0" fmla="*/ 7 w 52"/>
                <a:gd name="T1" fmla="*/ 0 h 20"/>
                <a:gd name="T2" fmla="*/ 4 w 52"/>
                <a:gd name="T3" fmla="*/ 2 h 20"/>
                <a:gd name="T4" fmla="*/ 2 w 52"/>
                <a:gd name="T5" fmla="*/ 11 h 20"/>
                <a:gd name="T6" fmla="*/ 2 w 52"/>
                <a:gd name="T7" fmla="*/ 11 h 20"/>
                <a:gd name="T8" fmla="*/ 1 w 52"/>
                <a:gd name="T9" fmla="*/ 13 h 20"/>
                <a:gd name="T10" fmla="*/ 0 w 52"/>
                <a:gd name="T11" fmla="*/ 13 h 20"/>
                <a:gd name="T12" fmla="*/ 2 w 52"/>
                <a:gd name="T13" fmla="*/ 20 h 20"/>
                <a:gd name="T14" fmla="*/ 52 w 52"/>
                <a:gd name="T15" fmla="*/ 20 h 20"/>
                <a:gd name="T16" fmla="*/ 49 w 52"/>
                <a:gd name="T17" fmla="*/ 17 h 20"/>
                <a:gd name="T18" fmla="*/ 17 w 52"/>
                <a:gd name="T19" fmla="*/ 7 h 20"/>
                <a:gd name="T20" fmla="*/ 14 w 52"/>
                <a:gd name="T21" fmla="*/ 4 h 20"/>
                <a:gd name="T22" fmla="*/ 15 w 52"/>
                <a:gd name="T23" fmla="*/ 4 h 20"/>
                <a:gd name="T24" fmla="*/ 15 w 52"/>
                <a:gd name="T25" fmla="*/ 2 h 20"/>
                <a:gd name="T26" fmla="*/ 7 w 5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0">
                  <a:moveTo>
                    <a:pt x="7" y="0"/>
                  </a:moveTo>
                  <a:cubicBezTo>
                    <a:pt x="5" y="0"/>
                    <a:pt x="4" y="1"/>
                    <a:pt x="4" y="2"/>
                  </a:cubicBezTo>
                  <a:cubicBezTo>
                    <a:pt x="5" y="5"/>
                    <a:pt x="2" y="11"/>
                    <a:pt x="2" y="11"/>
                  </a:cubicBezTo>
                  <a:cubicBezTo>
                    <a:pt x="2" y="11"/>
                    <a:pt x="2" y="11"/>
                    <a:pt x="2" y="11"/>
                  </a:cubicBezTo>
                  <a:cubicBezTo>
                    <a:pt x="1" y="12"/>
                    <a:pt x="1" y="13"/>
                    <a:pt x="1" y="13"/>
                  </a:cubicBezTo>
                  <a:cubicBezTo>
                    <a:pt x="1" y="13"/>
                    <a:pt x="0" y="13"/>
                    <a:pt x="0" y="13"/>
                  </a:cubicBezTo>
                  <a:cubicBezTo>
                    <a:pt x="0" y="16"/>
                    <a:pt x="2" y="20"/>
                    <a:pt x="2" y="20"/>
                  </a:cubicBezTo>
                  <a:cubicBezTo>
                    <a:pt x="52" y="20"/>
                    <a:pt x="52" y="20"/>
                    <a:pt x="52" y="20"/>
                  </a:cubicBezTo>
                  <a:cubicBezTo>
                    <a:pt x="51" y="19"/>
                    <a:pt x="49" y="17"/>
                    <a:pt x="49" y="17"/>
                  </a:cubicBezTo>
                  <a:cubicBezTo>
                    <a:pt x="17" y="7"/>
                    <a:pt x="17" y="7"/>
                    <a:pt x="17" y="7"/>
                  </a:cubicBezTo>
                  <a:cubicBezTo>
                    <a:pt x="14" y="6"/>
                    <a:pt x="14" y="4"/>
                    <a:pt x="14" y="4"/>
                  </a:cubicBezTo>
                  <a:cubicBezTo>
                    <a:pt x="15" y="4"/>
                    <a:pt x="15" y="4"/>
                    <a:pt x="15" y="4"/>
                  </a:cubicBezTo>
                  <a:cubicBezTo>
                    <a:pt x="15" y="3"/>
                    <a:pt x="15" y="2"/>
                    <a:pt x="15" y="2"/>
                  </a:cubicBezTo>
                  <a:cubicBezTo>
                    <a:pt x="15" y="2"/>
                    <a:pt x="10" y="0"/>
                    <a:pt x="7" y="0"/>
                  </a:cubicBezTo>
                </a:path>
              </a:pathLst>
            </a:custGeom>
            <a:solidFill>
              <a:srgbClr val="24242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5816849" y="4309749"/>
              <a:ext cx="395600" cy="1240987"/>
            </a:xfrm>
            <a:custGeom>
              <a:avLst/>
              <a:gdLst>
                <a:gd name="T0" fmla="*/ 38 w 73"/>
                <a:gd name="T1" fmla="*/ 0 h 229"/>
                <a:gd name="T2" fmla="*/ 0 w 73"/>
                <a:gd name="T3" fmla="*/ 229 h 229"/>
                <a:gd name="T4" fmla="*/ 45 w 73"/>
                <a:gd name="T5" fmla="*/ 229 h 229"/>
                <a:gd name="T6" fmla="*/ 73 w 73"/>
                <a:gd name="T7" fmla="*/ 0 h 229"/>
                <a:gd name="T8" fmla="*/ 38 w 73"/>
                <a:gd name="T9" fmla="*/ 0 h 229"/>
              </a:gdLst>
              <a:ahLst/>
              <a:cxnLst>
                <a:cxn ang="0">
                  <a:pos x="T0" y="T1"/>
                </a:cxn>
                <a:cxn ang="0">
                  <a:pos x="T2" y="T3"/>
                </a:cxn>
                <a:cxn ang="0">
                  <a:pos x="T4" y="T5"/>
                </a:cxn>
                <a:cxn ang="0">
                  <a:pos x="T6" y="T7"/>
                </a:cxn>
                <a:cxn ang="0">
                  <a:pos x="T8" y="T9"/>
                </a:cxn>
              </a:cxnLst>
              <a:rect l="0" t="0" r="r" b="b"/>
              <a:pathLst>
                <a:path w="73" h="229">
                  <a:moveTo>
                    <a:pt x="38" y="0"/>
                  </a:moveTo>
                  <a:lnTo>
                    <a:pt x="0" y="229"/>
                  </a:lnTo>
                  <a:lnTo>
                    <a:pt x="45" y="229"/>
                  </a:lnTo>
                  <a:lnTo>
                    <a:pt x="73" y="0"/>
                  </a:lnTo>
                  <a:lnTo>
                    <a:pt x="38" y="0"/>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6434632" y="4309749"/>
              <a:ext cx="395600" cy="1240987"/>
            </a:xfrm>
            <a:custGeom>
              <a:avLst/>
              <a:gdLst>
                <a:gd name="T0" fmla="*/ 35 w 73"/>
                <a:gd name="T1" fmla="*/ 0 h 229"/>
                <a:gd name="T2" fmla="*/ 73 w 73"/>
                <a:gd name="T3" fmla="*/ 229 h 229"/>
                <a:gd name="T4" fmla="*/ 28 w 73"/>
                <a:gd name="T5" fmla="*/ 229 h 229"/>
                <a:gd name="T6" fmla="*/ 0 w 73"/>
                <a:gd name="T7" fmla="*/ 0 h 229"/>
                <a:gd name="T8" fmla="*/ 35 w 73"/>
                <a:gd name="T9" fmla="*/ 0 h 229"/>
              </a:gdLst>
              <a:ahLst/>
              <a:cxnLst>
                <a:cxn ang="0">
                  <a:pos x="T0" y="T1"/>
                </a:cxn>
                <a:cxn ang="0">
                  <a:pos x="T2" y="T3"/>
                </a:cxn>
                <a:cxn ang="0">
                  <a:pos x="T4" y="T5"/>
                </a:cxn>
                <a:cxn ang="0">
                  <a:pos x="T6" y="T7"/>
                </a:cxn>
                <a:cxn ang="0">
                  <a:pos x="T8" y="T9"/>
                </a:cxn>
              </a:cxnLst>
              <a:rect l="0" t="0" r="r" b="b"/>
              <a:pathLst>
                <a:path w="73" h="229">
                  <a:moveTo>
                    <a:pt x="35" y="0"/>
                  </a:moveTo>
                  <a:lnTo>
                    <a:pt x="73" y="229"/>
                  </a:lnTo>
                  <a:lnTo>
                    <a:pt x="28" y="229"/>
                  </a:lnTo>
                  <a:lnTo>
                    <a:pt x="0" y="0"/>
                  </a:lnTo>
                  <a:lnTo>
                    <a:pt x="35" y="0"/>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a:off x="5583828" y="1844035"/>
              <a:ext cx="1479429" cy="1642004"/>
            </a:xfrm>
            <a:custGeom>
              <a:avLst/>
              <a:gdLst>
                <a:gd name="T0" fmla="*/ 115 w 115"/>
                <a:gd name="T1" fmla="*/ 57 h 127"/>
                <a:gd name="T2" fmla="*/ 58 w 115"/>
                <a:gd name="T3" fmla="*/ 0 h 127"/>
                <a:gd name="T4" fmla="*/ 0 w 115"/>
                <a:gd name="T5" fmla="*/ 57 h 127"/>
                <a:gd name="T6" fmla="*/ 0 w 115"/>
                <a:gd name="T7" fmla="*/ 95 h 127"/>
                <a:gd name="T8" fmla="*/ 115 w 115"/>
                <a:gd name="T9" fmla="*/ 95 h 127"/>
                <a:gd name="T10" fmla="*/ 115 w 115"/>
                <a:gd name="T11" fmla="*/ 57 h 127"/>
              </a:gdLst>
              <a:ahLst/>
              <a:cxnLst>
                <a:cxn ang="0">
                  <a:pos x="T0" y="T1"/>
                </a:cxn>
                <a:cxn ang="0">
                  <a:pos x="T2" y="T3"/>
                </a:cxn>
                <a:cxn ang="0">
                  <a:pos x="T4" y="T5"/>
                </a:cxn>
                <a:cxn ang="0">
                  <a:pos x="T6" y="T7"/>
                </a:cxn>
                <a:cxn ang="0">
                  <a:pos x="T8" y="T9"/>
                </a:cxn>
                <a:cxn ang="0">
                  <a:pos x="T10" y="T11"/>
                </a:cxn>
              </a:cxnLst>
              <a:rect l="0" t="0" r="r" b="b"/>
              <a:pathLst>
                <a:path w="115" h="127">
                  <a:moveTo>
                    <a:pt x="115" y="57"/>
                  </a:moveTo>
                  <a:cubicBezTo>
                    <a:pt x="115" y="26"/>
                    <a:pt x="89" y="0"/>
                    <a:pt x="58" y="0"/>
                  </a:cubicBezTo>
                  <a:cubicBezTo>
                    <a:pt x="26" y="0"/>
                    <a:pt x="0" y="26"/>
                    <a:pt x="0" y="57"/>
                  </a:cubicBezTo>
                  <a:cubicBezTo>
                    <a:pt x="0" y="95"/>
                    <a:pt x="0" y="95"/>
                    <a:pt x="0" y="95"/>
                  </a:cubicBezTo>
                  <a:cubicBezTo>
                    <a:pt x="0" y="127"/>
                    <a:pt x="115" y="127"/>
                    <a:pt x="115" y="95"/>
                  </a:cubicBezTo>
                  <a:lnTo>
                    <a:pt x="115" y="57"/>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5572989" y="3030830"/>
              <a:ext cx="1506523" cy="1408978"/>
            </a:xfrm>
            <a:custGeom>
              <a:avLst/>
              <a:gdLst>
                <a:gd name="T0" fmla="*/ 268 w 278"/>
                <a:gd name="T1" fmla="*/ 260 h 260"/>
                <a:gd name="T2" fmla="*/ 7 w 278"/>
                <a:gd name="T3" fmla="*/ 260 h 260"/>
                <a:gd name="T4" fmla="*/ 0 w 278"/>
                <a:gd name="T5" fmla="*/ 0 h 260"/>
                <a:gd name="T6" fmla="*/ 278 w 278"/>
                <a:gd name="T7" fmla="*/ 0 h 260"/>
                <a:gd name="T8" fmla="*/ 268 w 278"/>
                <a:gd name="T9" fmla="*/ 260 h 260"/>
              </a:gdLst>
              <a:ahLst/>
              <a:cxnLst>
                <a:cxn ang="0">
                  <a:pos x="T0" y="T1"/>
                </a:cxn>
                <a:cxn ang="0">
                  <a:pos x="T2" y="T3"/>
                </a:cxn>
                <a:cxn ang="0">
                  <a:pos x="T4" y="T5"/>
                </a:cxn>
                <a:cxn ang="0">
                  <a:pos x="T6" y="T7"/>
                </a:cxn>
                <a:cxn ang="0">
                  <a:pos x="T8" y="T9"/>
                </a:cxn>
              </a:cxnLst>
              <a:rect l="0" t="0" r="r" b="b"/>
              <a:pathLst>
                <a:path w="278" h="260">
                  <a:moveTo>
                    <a:pt x="268" y="260"/>
                  </a:moveTo>
                  <a:lnTo>
                    <a:pt x="7" y="260"/>
                  </a:lnTo>
                  <a:lnTo>
                    <a:pt x="0" y="0"/>
                  </a:lnTo>
                  <a:lnTo>
                    <a:pt x="278" y="0"/>
                  </a:lnTo>
                  <a:lnTo>
                    <a:pt x="268" y="260"/>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5572989" y="3030830"/>
              <a:ext cx="1506523" cy="1408978"/>
            </a:xfrm>
            <a:custGeom>
              <a:avLst/>
              <a:gdLst>
                <a:gd name="T0" fmla="*/ 268 w 278"/>
                <a:gd name="T1" fmla="*/ 260 h 260"/>
                <a:gd name="T2" fmla="*/ 7 w 278"/>
                <a:gd name="T3" fmla="*/ 260 h 260"/>
                <a:gd name="T4" fmla="*/ 0 w 278"/>
                <a:gd name="T5" fmla="*/ 0 h 260"/>
                <a:gd name="T6" fmla="*/ 278 w 278"/>
                <a:gd name="T7" fmla="*/ 0 h 260"/>
                <a:gd name="T8" fmla="*/ 268 w 278"/>
                <a:gd name="T9" fmla="*/ 260 h 260"/>
              </a:gdLst>
              <a:ahLst/>
              <a:cxnLst>
                <a:cxn ang="0">
                  <a:pos x="T0" y="T1"/>
                </a:cxn>
                <a:cxn ang="0">
                  <a:pos x="T2" y="T3"/>
                </a:cxn>
                <a:cxn ang="0">
                  <a:pos x="T4" y="T5"/>
                </a:cxn>
                <a:cxn ang="0">
                  <a:pos x="T6" y="T7"/>
                </a:cxn>
                <a:cxn ang="0">
                  <a:pos x="T8" y="T9"/>
                </a:cxn>
              </a:cxnLst>
              <a:rect l="0" t="0" r="r" b="b"/>
              <a:pathLst>
                <a:path w="278" h="260">
                  <a:moveTo>
                    <a:pt x="268" y="260"/>
                  </a:moveTo>
                  <a:lnTo>
                    <a:pt x="7" y="260"/>
                  </a:lnTo>
                  <a:lnTo>
                    <a:pt x="0" y="0"/>
                  </a:lnTo>
                  <a:lnTo>
                    <a:pt x="278" y="0"/>
                  </a:lnTo>
                  <a:lnTo>
                    <a:pt x="268" y="2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a:off x="5789755" y="3030830"/>
              <a:ext cx="525659" cy="709910"/>
            </a:xfrm>
            <a:custGeom>
              <a:avLst/>
              <a:gdLst>
                <a:gd name="T0" fmla="*/ 38 w 97"/>
                <a:gd name="T1" fmla="*/ 0 h 131"/>
                <a:gd name="T2" fmla="*/ 97 w 97"/>
                <a:gd name="T3" fmla="*/ 131 h 131"/>
                <a:gd name="T4" fmla="*/ 14 w 97"/>
                <a:gd name="T5" fmla="*/ 77 h 131"/>
                <a:gd name="T6" fmla="*/ 36 w 97"/>
                <a:gd name="T7" fmla="*/ 46 h 131"/>
                <a:gd name="T8" fmla="*/ 0 w 97"/>
                <a:gd name="T9" fmla="*/ 38 h 131"/>
                <a:gd name="T10" fmla="*/ 38 w 97"/>
                <a:gd name="T11" fmla="*/ 0 h 131"/>
              </a:gdLst>
              <a:ahLst/>
              <a:cxnLst>
                <a:cxn ang="0">
                  <a:pos x="T0" y="T1"/>
                </a:cxn>
                <a:cxn ang="0">
                  <a:pos x="T2" y="T3"/>
                </a:cxn>
                <a:cxn ang="0">
                  <a:pos x="T4" y="T5"/>
                </a:cxn>
                <a:cxn ang="0">
                  <a:pos x="T6" y="T7"/>
                </a:cxn>
                <a:cxn ang="0">
                  <a:pos x="T8" y="T9"/>
                </a:cxn>
                <a:cxn ang="0">
                  <a:pos x="T10" y="T11"/>
                </a:cxn>
              </a:cxnLst>
              <a:rect l="0" t="0" r="r" b="b"/>
              <a:pathLst>
                <a:path w="97" h="131">
                  <a:moveTo>
                    <a:pt x="38" y="0"/>
                  </a:moveTo>
                  <a:lnTo>
                    <a:pt x="97" y="131"/>
                  </a:lnTo>
                  <a:lnTo>
                    <a:pt x="14" y="77"/>
                  </a:lnTo>
                  <a:lnTo>
                    <a:pt x="36" y="46"/>
                  </a:lnTo>
                  <a:lnTo>
                    <a:pt x="0" y="38"/>
                  </a:lnTo>
                  <a:lnTo>
                    <a:pt x="38" y="0"/>
                  </a:lnTo>
                  <a:close/>
                </a:path>
              </a:pathLst>
            </a:custGeom>
            <a:solidFill>
              <a:srgbClr val="24242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p:nvSpPr>
          <p:spPr bwMode="auto">
            <a:xfrm>
              <a:off x="6315411" y="3030830"/>
              <a:ext cx="541915" cy="709910"/>
            </a:xfrm>
            <a:custGeom>
              <a:avLst/>
              <a:gdLst>
                <a:gd name="T0" fmla="*/ 62 w 100"/>
                <a:gd name="T1" fmla="*/ 0 h 131"/>
                <a:gd name="T2" fmla="*/ 0 w 100"/>
                <a:gd name="T3" fmla="*/ 131 h 131"/>
                <a:gd name="T4" fmla="*/ 84 w 100"/>
                <a:gd name="T5" fmla="*/ 77 h 131"/>
                <a:gd name="T6" fmla="*/ 65 w 100"/>
                <a:gd name="T7" fmla="*/ 46 h 131"/>
                <a:gd name="T8" fmla="*/ 100 w 100"/>
                <a:gd name="T9" fmla="*/ 38 h 131"/>
                <a:gd name="T10" fmla="*/ 62 w 100"/>
                <a:gd name="T11" fmla="*/ 0 h 131"/>
              </a:gdLst>
              <a:ahLst/>
              <a:cxnLst>
                <a:cxn ang="0">
                  <a:pos x="T0" y="T1"/>
                </a:cxn>
                <a:cxn ang="0">
                  <a:pos x="T2" y="T3"/>
                </a:cxn>
                <a:cxn ang="0">
                  <a:pos x="T4" y="T5"/>
                </a:cxn>
                <a:cxn ang="0">
                  <a:pos x="T6" y="T7"/>
                </a:cxn>
                <a:cxn ang="0">
                  <a:pos x="T8" y="T9"/>
                </a:cxn>
                <a:cxn ang="0">
                  <a:pos x="T10" y="T11"/>
                </a:cxn>
              </a:cxnLst>
              <a:rect l="0" t="0" r="r" b="b"/>
              <a:pathLst>
                <a:path w="100" h="131">
                  <a:moveTo>
                    <a:pt x="62" y="0"/>
                  </a:moveTo>
                  <a:lnTo>
                    <a:pt x="0" y="131"/>
                  </a:lnTo>
                  <a:lnTo>
                    <a:pt x="84" y="77"/>
                  </a:lnTo>
                  <a:lnTo>
                    <a:pt x="65" y="46"/>
                  </a:lnTo>
                  <a:lnTo>
                    <a:pt x="100" y="38"/>
                  </a:lnTo>
                  <a:lnTo>
                    <a:pt x="62" y="0"/>
                  </a:lnTo>
                  <a:close/>
                </a:path>
              </a:pathLst>
            </a:custGeom>
            <a:solidFill>
              <a:srgbClr val="24242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a:off x="5995683" y="3030830"/>
              <a:ext cx="655719" cy="709910"/>
            </a:xfrm>
            <a:custGeom>
              <a:avLst/>
              <a:gdLst>
                <a:gd name="T0" fmla="*/ 0 w 121"/>
                <a:gd name="T1" fmla="*/ 0 h 131"/>
                <a:gd name="T2" fmla="*/ 121 w 121"/>
                <a:gd name="T3" fmla="*/ 0 h 131"/>
                <a:gd name="T4" fmla="*/ 59 w 121"/>
                <a:gd name="T5" fmla="*/ 131 h 131"/>
                <a:gd name="T6" fmla="*/ 0 w 121"/>
                <a:gd name="T7" fmla="*/ 0 h 131"/>
              </a:gdLst>
              <a:ahLst/>
              <a:cxnLst>
                <a:cxn ang="0">
                  <a:pos x="T0" y="T1"/>
                </a:cxn>
                <a:cxn ang="0">
                  <a:pos x="T2" y="T3"/>
                </a:cxn>
                <a:cxn ang="0">
                  <a:pos x="T4" y="T5"/>
                </a:cxn>
                <a:cxn ang="0">
                  <a:pos x="T6" y="T7"/>
                </a:cxn>
              </a:cxnLst>
              <a:rect l="0" t="0" r="r" b="b"/>
              <a:pathLst>
                <a:path w="121" h="131">
                  <a:moveTo>
                    <a:pt x="0" y="0"/>
                  </a:moveTo>
                  <a:lnTo>
                    <a:pt x="121" y="0"/>
                  </a:lnTo>
                  <a:lnTo>
                    <a:pt x="59" y="13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a:off x="6098645" y="3030830"/>
              <a:ext cx="449791" cy="81289"/>
            </a:xfrm>
            <a:custGeom>
              <a:avLst/>
              <a:gdLst>
                <a:gd name="T0" fmla="*/ 19 w 83"/>
                <a:gd name="T1" fmla="*/ 0 h 15"/>
                <a:gd name="T2" fmla="*/ 0 w 83"/>
                <a:gd name="T3" fmla="*/ 15 h 15"/>
                <a:gd name="T4" fmla="*/ 83 w 83"/>
                <a:gd name="T5" fmla="*/ 15 h 15"/>
                <a:gd name="T6" fmla="*/ 67 w 83"/>
                <a:gd name="T7" fmla="*/ 0 h 15"/>
                <a:gd name="T8" fmla="*/ 19 w 83"/>
                <a:gd name="T9" fmla="*/ 0 h 15"/>
              </a:gdLst>
              <a:ahLst/>
              <a:cxnLst>
                <a:cxn ang="0">
                  <a:pos x="T0" y="T1"/>
                </a:cxn>
                <a:cxn ang="0">
                  <a:pos x="T2" y="T3"/>
                </a:cxn>
                <a:cxn ang="0">
                  <a:pos x="T4" y="T5"/>
                </a:cxn>
                <a:cxn ang="0">
                  <a:pos x="T6" y="T7"/>
                </a:cxn>
                <a:cxn ang="0">
                  <a:pos x="T8" y="T9"/>
                </a:cxn>
              </a:cxnLst>
              <a:rect l="0" t="0" r="r" b="b"/>
              <a:pathLst>
                <a:path w="83" h="15">
                  <a:moveTo>
                    <a:pt x="19" y="0"/>
                  </a:moveTo>
                  <a:lnTo>
                    <a:pt x="0" y="15"/>
                  </a:lnTo>
                  <a:lnTo>
                    <a:pt x="83" y="15"/>
                  </a:lnTo>
                  <a:lnTo>
                    <a:pt x="67" y="0"/>
                  </a:lnTo>
                  <a:lnTo>
                    <a:pt x="19"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p:nvSpPr>
          <p:spPr bwMode="auto">
            <a:xfrm>
              <a:off x="6212449" y="3068763"/>
              <a:ext cx="222187" cy="671974"/>
            </a:xfrm>
            <a:custGeom>
              <a:avLst/>
              <a:gdLst>
                <a:gd name="T0" fmla="*/ 10 w 41"/>
                <a:gd name="T1" fmla="*/ 0 h 124"/>
                <a:gd name="T2" fmla="*/ 0 w 41"/>
                <a:gd name="T3" fmla="*/ 79 h 124"/>
                <a:gd name="T4" fmla="*/ 19 w 41"/>
                <a:gd name="T5" fmla="*/ 124 h 124"/>
                <a:gd name="T6" fmla="*/ 41 w 41"/>
                <a:gd name="T7" fmla="*/ 77 h 124"/>
                <a:gd name="T8" fmla="*/ 29 w 41"/>
                <a:gd name="T9" fmla="*/ 0 h 124"/>
                <a:gd name="T10" fmla="*/ 10 w 41"/>
                <a:gd name="T11" fmla="*/ 0 h 124"/>
              </a:gdLst>
              <a:ahLst/>
              <a:cxnLst>
                <a:cxn ang="0">
                  <a:pos x="T0" y="T1"/>
                </a:cxn>
                <a:cxn ang="0">
                  <a:pos x="T2" y="T3"/>
                </a:cxn>
                <a:cxn ang="0">
                  <a:pos x="T4" y="T5"/>
                </a:cxn>
                <a:cxn ang="0">
                  <a:pos x="T6" y="T7"/>
                </a:cxn>
                <a:cxn ang="0">
                  <a:pos x="T8" y="T9"/>
                </a:cxn>
                <a:cxn ang="0">
                  <a:pos x="T10" y="T11"/>
                </a:cxn>
              </a:cxnLst>
              <a:rect l="0" t="0" r="r" b="b"/>
              <a:pathLst>
                <a:path w="41" h="124">
                  <a:moveTo>
                    <a:pt x="10" y="0"/>
                  </a:moveTo>
                  <a:lnTo>
                    <a:pt x="0" y="79"/>
                  </a:lnTo>
                  <a:lnTo>
                    <a:pt x="19" y="124"/>
                  </a:lnTo>
                  <a:lnTo>
                    <a:pt x="41" y="77"/>
                  </a:lnTo>
                  <a:lnTo>
                    <a:pt x="29" y="0"/>
                  </a:lnTo>
                  <a:lnTo>
                    <a:pt x="10"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Oval 49"/>
            <p:cNvSpPr>
              <a:spLocks noChangeArrowheads="1"/>
            </p:cNvSpPr>
            <p:nvPr/>
          </p:nvSpPr>
          <p:spPr bwMode="auto">
            <a:xfrm>
              <a:off x="6293734" y="3805767"/>
              <a:ext cx="65030" cy="6503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Oval 50"/>
            <p:cNvSpPr>
              <a:spLocks noChangeArrowheads="1"/>
            </p:cNvSpPr>
            <p:nvPr/>
          </p:nvSpPr>
          <p:spPr bwMode="auto">
            <a:xfrm>
              <a:off x="6293734" y="3962924"/>
              <a:ext cx="65030" cy="6503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Oval 51"/>
            <p:cNvSpPr>
              <a:spLocks noChangeArrowheads="1"/>
            </p:cNvSpPr>
            <p:nvPr/>
          </p:nvSpPr>
          <p:spPr bwMode="auto">
            <a:xfrm>
              <a:off x="6293734" y="4120077"/>
              <a:ext cx="65030" cy="6503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Oval 52"/>
            <p:cNvSpPr>
              <a:spLocks noChangeArrowheads="1"/>
            </p:cNvSpPr>
            <p:nvPr/>
          </p:nvSpPr>
          <p:spPr bwMode="auto">
            <a:xfrm>
              <a:off x="6293734" y="4271814"/>
              <a:ext cx="65030" cy="6503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5724725" y="4027954"/>
              <a:ext cx="298055" cy="10838"/>
            </a:xfrm>
            <a:custGeom>
              <a:avLst/>
              <a:gdLst>
                <a:gd name="T0" fmla="*/ 23 w 23"/>
                <a:gd name="T1" fmla="*/ 0 h 1"/>
                <a:gd name="T2" fmla="*/ 0 w 23"/>
                <a:gd name="T3" fmla="*/ 0 h 1"/>
                <a:gd name="T4" fmla="*/ 11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cubicBezTo>
                    <a:pt x="0" y="0"/>
                    <a:pt x="0" y="0"/>
                    <a:pt x="0" y="0"/>
                  </a:cubicBezTo>
                  <a:cubicBezTo>
                    <a:pt x="0" y="0"/>
                    <a:pt x="4" y="1"/>
                    <a:pt x="11" y="1"/>
                  </a:cubicBezTo>
                  <a:cubicBezTo>
                    <a:pt x="14" y="1"/>
                    <a:pt x="18" y="1"/>
                    <a:pt x="23"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6575530" y="4055048"/>
              <a:ext cx="298055" cy="21677"/>
            </a:xfrm>
            <a:custGeom>
              <a:avLst/>
              <a:gdLst>
                <a:gd name="T0" fmla="*/ 23 w 23"/>
                <a:gd name="T1" fmla="*/ 0 h 2"/>
                <a:gd name="T2" fmla="*/ 0 w 23"/>
                <a:gd name="T3" fmla="*/ 0 h 2"/>
                <a:gd name="T4" fmla="*/ 11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cubicBezTo>
                    <a:pt x="0" y="0"/>
                    <a:pt x="0" y="0"/>
                    <a:pt x="0" y="0"/>
                  </a:cubicBezTo>
                  <a:cubicBezTo>
                    <a:pt x="0" y="0"/>
                    <a:pt x="4" y="2"/>
                    <a:pt x="11" y="2"/>
                  </a:cubicBezTo>
                  <a:cubicBezTo>
                    <a:pt x="14" y="2"/>
                    <a:pt x="18" y="1"/>
                    <a:pt x="23"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7014483" y="2358856"/>
              <a:ext cx="124642" cy="325149"/>
            </a:xfrm>
            <a:custGeom>
              <a:avLst/>
              <a:gdLst>
                <a:gd name="T0" fmla="*/ 0 w 10"/>
                <a:gd name="T1" fmla="*/ 20 h 25"/>
                <a:gd name="T2" fmla="*/ 5 w 10"/>
                <a:gd name="T3" fmla="*/ 25 h 25"/>
                <a:gd name="T4" fmla="*/ 10 w 10"/>
                <a:gd name="T5" fmla="*/ 20 h 25"/>
                <a:gd name="T6" fmla="*/ 10 w 10"/>
                <a:gd name="T7" fmla="*/ 5 h 25"/>
                <a:gd name="T8" fmla="*/ 5 w 10"/>
                <a:gd name="T9" fmla="*/ 0 h 25"/>
                <a:gd name="T10" fmla="*/ 0 w 10"/>
                <a:gd name="T11" fmla="*/ 5 h 25"/>
                <a:gd name="T12" fmla="*/ 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0" y="20"/>
                  </a:moveTo>
                  <a:cubicBezTo>
                    <a:pt x="0" y="23"/>
                    <a:pt x="3" y="25"/>
                    <a:pt x="5" y="25"/>
                  </a:cubicBezTo>
                  <a:cubicBezTo>
                    <a:pt x="8" y="25"/>
                    <a:pt x="10" y="23"/>
                    <a:pt x="10" y="20"/>
                  </a:cubicBezTo>
                  <a:cubicBezTo>
                    <a:pt x="10" y="5"/>
                    <a:pt x="10" y="5"/>
                    <a:pt x="10" y="5"/>
                  </a:cubicBezTo>
                  <a:cubicBezTo>
                    <a:pt x="10" y="2"/>
                    <a:pt x="8" y="0"/>
                    <a:pt x="5" y="0"/>
                  </a:cubicBezTo>
                  <a:cubicBezTo>
                    <a:pt x="3" y="0"/>
                    <a:pt x="0" y="2"/>
                    <a:pt x="0" y="5"/>
                  </a:cubicBezTo>
                  <a:lnTo>
                    <a:pt x="0" y="20"/>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p:nvSpPr>
          <p:spPr bwMode="auto">
            <a:xfrm>
              <a:off x="7025321" y="2413047"/>
              <a:ext cx="92127" cy="205928"/>
            </a:xfrm>
            <a:custGeom>
              <a:avLst/>
              <a:gdLst>
                <a:gd name="T0" fmla="*/ 3 w 7"/>
                <a:gd name="T1" fmla="*/ 13 h 16"/>
                <a:gd name="T2" fmla="*/ 3 w 7"/>
                <a:gd name="T3" fmla="*/ 4 h 16"/>
                <a:gd name="T4" fmla="*/ 0 w 7"/>
                <a:gd name="T5" fmla="*/ 0 h 16"/>
                <a:gd name="T6" fmla="*/ 1 w 7"/>
                <a:gd name="T7" fmla="*/ 0 h 16"/>
                <a:gd name="T8" fmla="*/ 7 w 7"/>
                <a:gd name="T9" fmla="*/ 4 h 16"/>
                <a:gd name="T10" fmla="*/ 7 w 7"/>
                <a:gd name="T11" fmla="*/ 13 h 16"/>
                <a:gd name="T12" fmla="*/ 2 w 7"/>
                <a:gd name="T13" fmla="*/ 16 h 16"/>
                <a:gd name="T14" fmla="*/ 1 w 7"/>
                <a:gd name="T15" fmla="*/ 16 h 16"/>
                <a:gd name="T16" fmla="*/ 3 w 7"/>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6">
                  <a:moveTo>
                    <a:pt x="3" y="13"/>
                  </a:moveTo>
                  <a:cubicBezTo>
                    <a:pt x="3" y="4"/>
                    <a:pt x="3" y="4"/>
                    <a:pt x="3" y="4"/>
                  </a:cubicBezTo>
                  <a:cubicBezTo>
                    <a:pt x="3" y="2"/>
                    <a:pt x="2" y="1"/>
                    <a:pt x="0" y="0"/>
                  </a:cubicBezTo>
                  <a:cubicBezTo>
                    <a:pt x="0" y="0"/>
                    <a:pt x="0" y="0"/>
                    <a:pt x="1" y="0"/>
                  </a:cubicBezTo>
                  <a:cubicBezTo>
                    <a:pt x="4" y="0"/>
                    <a:pt x="7" y="2"/>
                    <a:pt x="7" y="4"/>
                  </a:cubicBezTo>
                  <a:cubicBezTo>
                    <a:pt x="7" y="13"/>
                    <a:pt x="7" y="13"/>
                    <a:pt x="7" y="13"/>
                  </a:cubicBezTo>
                  <a:cubicBezTo>
                    <a:pt x="7" y="15"/>
                    <a:pt x="6" y="16"/>
                    <a:pt x="2" y="16"/>
                  </a:cubicBezTo>
                  <a:cubicBezTo>
                    <a:pt x="2" y="16"/>
                    <a:pt x="1" y="16"/>
                    <a:pt x="1" y="16"/>
                  </a:cubicBezTo>
                  <a:cubicBezTo>
                    <a:pt x="4" y="16"/>
                    <a:pt x="3" y="15"/>
                    <a:pt x="3" y="13"/>
                  </a:cubicBezTo>
                  <a:close/>
                </a:path>
              </a:pathLst>
            </a:custGeom>
            <a:solidFill>
              <a:srgbClr val="B99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p:cNvSpPr>
            <p:nvPr/>
          </p:nvSpPr>
          <p:spPr bwMode="auto">
            <a:xfrm>
              <a:off x="5507959" y="2358856"/>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5535053" y="2413047"/>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p:nvSpPr>
          <p:spPr bwMode="auto">
            <a:xfrm>
              <a:off x="6136581" y="2786967"/>
              <a:ext cx="384761" cy="325149"/>
            </a:xfrm>
            <a:custGeom>
              <a:avLst/>
              <a:gdLst>
                <a:gd name="T0" fmla="*/ 0 w 30"/>
                <a:gd name="T1" fmla="*/ 0 h 25"/>
                <a:gd name="T2" fmla="*/ 30 w 30"/>
                <a:gd name="T3" fmla="*/ 0 h 25"/>
                <a:gd name="T4" fmla="*/ 0 w 30"/>
                <a:gd name="T5" fmla="*/ 0 h 25"/>
              </a:gdLst>
              <a:ahLst/>
              <a:cxnLst>
                <a:cxn ang="0">
                  <a:pos x="T0" y="T1"/>
                </a:cxn>
                <a:cxn ang="0">
                  <a:pos x="T2" y="T3"/>
                </a:cxn>
                <a:cxn ang="0">
                  <a:pos x="T4" y="T5"/>
                </a:cxn>
              </a:cxnLst>
              <a:rect l="0" t="0" r="r" b="b"/>
              <a:pathLst>
                <a:path w="30" h="25">
                  <a:moveTo>
                    <a:pt x="0" y="0"/>
                  </a:moveTo>
                  <a:cubicBezTo>
                    <a:pt x="0" y="0"/>
                    <a:pt x="9" y="15"/>
                    <a:pt x="30" y="0"/>
                  </a:cubicBezTo>
                  <a:cubicBezTo>
                    <a:pt x="30" y="0"/>
                    <a:pt x="10" y="2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5865623" y="2331759"/>
              <a:ext cx="233025" cy="108383"/>
            </a:xfrm>
            <a:custGeom>
              <a:avLst/>
              <a:gdLst>
                <a:gd name="T0" fmla="*/ 3 w 43"/>
                <a:gd name="T1" fmla="*/ 20 h 20"/>
                <a:gd name="T2" fmla="*/ 0 w 43"/>
                <a:gd name="T3" fmla="*/ 12 h 20"/>
                <a:gd name="T4" fmla="*/ 41 w 43"/>
                <a:gd name="T5" fmla="*/ 0 h 20"/>
                <a:gd name="T6" fmla="*/ 43 w 43"/>
                <a:gd name="T7" fmla="*/ 8 h 20"/>
                <a:gd name="T8" fmla="*/ 3 w 43"/>
                <a:gd name="T9" fmla="*/ 20 h 20"/>
              </a:gdLst>
              <a:ahLst/>
              <a:cxnLst>
                <a:cxn ang="0">
                  <a:pos x="T0" y="T1"/>
                </a:cxn>
                <a:cxn ang="0">
                  <a:pos x="T2" y="T3"/>
                </a:cxn>
                <a:cxn ang="0">
                  <a:pos x="T4" y="T5"/>
                </a:cxn>
                <a:cxn ang="0">
                  <a:pos x="T6" y="T7"/>
                </a:cxn>
                <a:cxn ang="0">
                  <a:pos x="T8" y="T9"/>
                </a:cxn>
              </a:cxnLst>
              <a:rect l="0" t="0" r="r" b="b"/>
              <a:pathLst>
                <a:path w="43" h="20">
                  <a:moveTo>
                    <a:pt x="3" y="20"/>
                  </a:moveTo>
                  <a:lnTo>
                    <a:pt x="0" y="12"/>
                  </a:lnTo>
                  <a:lnTo>
                    <a:pt x="41" y="0"/>
                  </a:lnTo>
                  <a:lnTo>
                    <a:pt x="43" y="8"/>
                  </a:lnTo>
                  <a:lnTo>
                    <a:pt x="3" y="2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5583828" y="1600175"/>
              <a:ext cx="1544459" cy="991706"/>
            </a:xfrm>
            <a:custGeom>
              <a:avLst/>
              <a:gdLst>
                <a:gd name="T0" fmla="*/ 0 w 120"/>
                <a:gd name="T1" fmla="*/ 77 h 77"/>
                <a:gd name="T2" fmla="*/ 4 w 120"/>
                <a:gd name="T3" fmla="*/ 77 h 77"/>
                <a:gd name="T4" fmla="*/ 4 w 120"/>
                <a:gd name="T5" fmla="*/ 68 h 77"/>
                <a:gd name="T6" fmla="*/ 21 w 120"/>
                <a:gd name="T7" fmla="*/ 38 h 77"/>
                <a:gd name="T8" fmla="*/ 92 w 120"/>
                <a:gd name="T9" fmla="*/ 38 h 77"/>
                <a:gd name="T10" fmla="*/ 112 w 120"/>
                <a:gd name="T11" fmla="*/ 68 h 77"/>
                <a:gd name="T12" fmla="*/ 112 w 120"/>
                <a:gd name="T13" fmla="*/ 77 h 77"/>
                <a:gd name="T14" fmla="*/ 116 w 120"/>
                <a:gd name="T15" fmla="*/ 77 h 77"/>
                <a:gd name="T16" fmla="*/ 116 w 120"/>
                <a:gd name="T17" fmla="*/ 68 h 77"/>
                <a:gd name="T18" fmla="*/ 97 w 120"/>
                <a:gd name="T19" fmla="*/ 19 h 77"/>
                <a:gd name="T20" fmla="*/ 60 w 120"/>
                <a:gd name="T21" fmla="*/ 12 h 77"/>
                <a:gd name="T22" fmla="*/ 61 w 120"/>
                <a:gd name="T23" fmla="*/ 0 h 77"/>
                <a:gd name="T24" fmla="*/ 37 w 120"/>
                <a:gd name="T25" fmla="*/ 14 h 77"/>
                <a:gd name="T26" fmla="*/ 26 w 120"/>
                <a:gd name="T27" fmla="*/ 19 h 77"/>
                <a:gd name="T28" fmla="*/ 0 w 120"/>
                <a:gd name="T29" fmla="*/ 67 h 77"/>
                <a:gd name="T30" fmla="*/ 0 w 120"/>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77">
                  <a:moveTo>
                    <a:pt x="0" y="77"/>
                  </a:moveTo>
                  <a:cubicBezTo>
                    <a:pt x="4" y="77"/>
                    <a:pt x="4" y="77"/>
                    <a:pt x="4" y="77"/>
                  </a:cubicBezTo>
                  <a:cubicBezTo>
                    <a:pt x="4" y="77"/>
                    <a:pt x="4" y="69"/>
                    <a:pt x="4" y="68"/>
                  </a:cubicBezTo>
                  <a:cubicBezTo>
                    <a:pt x="5" y="61"/>
                    <a:pt x="11" y="37"/>
                    <a:pt x="21" y="38"/>
                  </a:cubicBezTo>
                  <a:cubicBezTo>
                    <a:pt x="40" y="39"/>
                    <a:pt x="75" y="41"/>
                    <a:pt x="92" y="38"/>
                  </a:cubicBezTo>
                  <a:cubicBezTo>
                    <a:pt x="98" y="37"/>
                    <a:pt x="111" y="49"/>
                    <a:pt x="112" y="68"/>
                  </a:cubicBezTo>
                  <a:cubicBezTo>
                    <a:pt x="112" y="69"/>
                    <a:pt x="112" y="76"/>
                    <a:pt x="112" y="77"/>
                  </a:cubicBezTo>
                  <a:cubicBezTo>
                    <a:pt x="116" y="77"/>
                    <a:pt x="116" y="77"/>
                    <a:pt x="116" y="77"/>
                  </a:cubicBezTo>
                  <a:cubicBezTo>
                    <a:pt x="116" y="77"/>
                    <a:pt x="115" y="69"/>
                    <a:pt x="116" y="68"/>
                  </a:cubicBezTo>
                  <a:cubicBezTo>
                    <a:pt x="117" y="60"/>
                    <a:pt x="120" y="33"/>
                    <a:pt x="97" y="19"/>
                  </a:cubicBezTo>
                  <a:cubicBezTo>
                    <a:pt x="90" y="14"/>
                    <a:pt x="70" y="8"/>
                    <a:pt x="60" y="12"/>
                  </a:cubicBezTo>
                  <a:cubicBezTo>
                    <a:pt x="60" y="12"/>
                    <a:pt x="56" y="9"/>
                    <a:pt x="61" y="0"/>
                  </a:cubicBezTo>
                  <a:cubicBezTo>
                    <a:pt x="61" y="0"/>
                    <a:pt x="37" y="5"/>
                    <a:pt x="37" y="14"/>
                  </a:cubicBezTo>
                  <a:cubicBezTo>
                    <a:pt x="37" y="14"/>
                    <a:pt x="26" y="11"/>
                    <a:pt x="26" y="19"/>
                  </a:cubicBezTo>
                  <a:cubicBezTo>
                    <a:pt x="26" y="19"/>
                    <a:pt x="2" y="21"/>
                    <a:pt x="0" y="67"/>
                  </a:cubicBezTo>
                  <a:cubicBezTo>
                    <a:pt x="0" y="68"/>
                    <a:pt x="0" y="76"/>
                    <a:pt x="0" y="77"/>
                  </a:cubicBezTo>
                  <a:close/>
                </a:path>
              </a:pathLst>
            </a:custGeom>
            <a:solidFill>
              <a:srgbClr val="75524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6255802" y="2618975"/>
              <a:ext cx="75868" cy="113804"/>
            </a:xfrm>
            <a:custGeom>
              <a:avLst/>
              <a:gdLst>
                <a:gd name="T0" fmla="*/ 3 w 6"/>
                <a:gd name="T1" fmla="*/ 0 h 9"/>
                <a:gd name="T2" fmla="*/ 2 w 6"/>
                <a:gd name="T3" fmla="*/ 2 h 9"/>
                <a:gd name="T4" fmla="*/ 2 w 6"/>
                <a:gd name="T5" fmla="*/ 3 h 9"/>
                <a:gd name="T6" fmla="*/ 1 w 6"/>
                <a:gd name="T7" fmla="*/ 3 h 9"/>
                <a:gd name="T8" fmla="*/ 1 w 6"/>
                <a:gd name="T9" fmla="*/ 4 h 9"/>
                <a:gd name="T10" fmla="*/ 1 w 6"/>
                <a:gd name="T11" fmla="*/ 4 h 9"/>
                <a:gd name="T12" fmla="*/ 1 w 6"/>
                <a:gd name="T13" fmla="*/ 5 h 9"/>
                <a:gd name="T14" fmla="*/ 1 w 6"/>
                <a:gd name="T15" fmla="*/ 6 h 9"/>
                <a:gd name="T16" fmla="*/ 1 w 6"/>
                <a:gd name="T17" fmla="*/ 6 h 9"/>
                <a:gd name="T18" fmla="*/ 2 w 6"/>
                <a:gd name="T19" fmla="*/ 7 h 9"/>
                <a:gd name="T20" fmla="*/ 4 w 6"/>
                <a:gd name="T21" fmla="*/ 8 h 9"/>
                <a:gd name="T22" fmla="*/ 6 w 6"/>
                <a:gd name="T23" fmla="*/ 9 h 9"/>
                <a:gd name="T24" fmla="*/ 4 w 6"/>
                <a:gd name="T25" fmla="*/ 8 h 9"/>
                <a:gd name="T26" fmla="*/ 2 w 6"/>
                <a:gd name="T27" fmla="*/ 8 h 9"/>
                <a:gd name="T28" fmla="*/ 1 w 6"/>
                <a:gd name="T29" fmla="*/ 7 h 9"/>
                <a:gd name="T30" fmla="*/ 0 w 6"/>
                <a:gd name="T31" fmla="*/ 6 h 9"/>
                <a:gd name="T32" fmla="*/ 0 w 6"/>
                <a:gd name="T33" fmla="*/ 5 h 9"/>
                <a:gd name="T34" fmla="*/ 0 w 6"/>
                <a:gd name="T35" fmla="*/ 4 h 9"/>
                <a:gd name="T36" fmla="*/ 0 w 6"/>
                <a:gd name="T37" fmla="*/ 3 h 9"/>
                <a:gd name="T38" fmla="*/ 1 w 6"/>
                <a:gd name="T39" fmla="*/ 3 h 9"/>
                <a:gd name="T40" fmla="*/ 1 w 6"/>
                <a:gd name="T41" fmla="*/ 2 h 9"/>
                <a:gd name="T42" fmla="*/ 2 w 6"/>
                <a:gd name="T43" fmla="*/ 2 h 9"/>
                <a:gd name="T44" fmla="*/ 3 w 6"/>
                <a:gd name="T4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9">
                  <a:moveTo>
                    <a:pt x="3" y="0"/>
                  </a:moveTo>
                  <a:cubicBezTo>
                    <a:pt x="3" y="0"/>
                    <a:pt x="3" y="1"/>
                    <a:pt x="2" y="2"/>
                  </a:cubicBezTo>
                  <a:cubicBezTo>
                    <a:pt x="2" y="3"/>
                    <a:pt x="2" y="3"/>
                    <a:pt x="2" y="3"/>
                  </a:cubicBezTo>
                  <a:cubicBezTo>
                    <a:pt x="1" y="3"/>
                    <a:pt x="1" y="3"/>
                    <a:pt x="1" y="3"/>
                  </a:cubicBezTo>
                  <a:cubicBezTo>
                    <a:pt x="1" y="4"/>
                    <a:pt x="1" y="4"/>
                    <a:pt x="1" y="4"/>
                  </a:cubicBezTo>
                  <a:cubicBezTo>
                    <a:pt x="1" y="4"/>
                    <a:pt x="1" y="4"/>
                    <a:pt x="1" y="4"/>
                  </a:cubicBezTo>
                  <a:cubicBezTo>
                    <a:pt x="1" y="5"/>
                    <a:pt x="1" y="5"/>
                    <a:pt x="1" y="5"/>
                  </a:cubicBezTo>
                  <a:cubicBezTo>
                    <a:pt x="1" y="6"/>
                    <a:pt x="1" y="6"/>
                    <a:pt x="1" y="6"/>
                  </a:cubicBezTo>
                  <a:cubicBezTo>
                    <a:pt x="1" y="6"/>
                    <a:pt x="1" y="6"/>
                    <a:pt x="1" y="6"/>
                  </a:cubicBezTo>
                  <a:cubicBezTo>
                    <a:pt x="2" y="7"/>
                    <a:pt x="2" y="7"/>
                    <a:pt x="2" y="7"/>
                  </a:cubicBezTo>
                  <a:cubicBezTo>
                    <a:pt x="3" y="7"/>
                    <a:pt x="4" y="8"/>
                    <a:pt x="4" y="8"/>
                  </a:cubicBezTo>
                  <a:cubicBezTo>
                    <a:pt x="6" y="8"/>
                    <a:pt x="6" y="9"/>
                    <a:pt x="6" y="9"/>
                  </a:cubicBezTo>
                  <a:cubicBezTo>
                    <a:pt x="6" y="9"/>
                    <a:pt x="6" y="9"/>
                    <a:pt x="4" y="8"/>
                  </a:cubicBezTo>
                  <a:cubicBezTo>
                    <a:pt x="4" y="8"/>
                    <a:pt x="3" y="8"/>
                    <a:pt x="2" y="8"/>
                  </a:cubicBezTo>
                  <a:cubicBezTo>
                    <a:pt x="2" y="8"/>
                    <a:pt x="1" y="7"/>
                    <a:pt x="1" y="7"/>
                  </a:cubicBezTo>
                  <a:cubicBezTo>
                    <a:pt x="1" y="7"/>
                    <a:pt x="0" y="6"/>
                    <a:pt x="0" y="6"/>
                  </a:cubicBezTo>
                  <a:cubicBezTo>
                    <a:pt x="0" y="6"/>
                    <a:pt x="0" y="5"/>
                    <a:pt x="0" y="5"/>
                  </a:cubicBezTo>
                  <a:cubicBezTo>
                    <a:pt x="0" y="4"/>
                    <a:pt x="0" y="4"/>
                    <a:pt x="0" y="4"/>
                  </a:cubicBezTo>
                  <a:cubicBezTo>
                    <a:pt x="0" y="3"/>
                    <a:pt x="0" y="3"/>
                    <a:pt x="0" y="3"/>
                  </a:cubicBezTo>
                  <a:cubicBezTo>
                    <a:pt x="1" y="3"/>
                    <a:pt x="1" y="3"/>
                    <a:pt x="1" y="3"/>
                  </a:cubicBezTo>
                  <a:cubicBezTo>
                    <a:pt x="1" y="2"/>
                    <a:pt x="1" y="2"/>
                    <a:pt x="1" y="2"/>
                  </a:cubicBezTo>
                  <a:cubicBezTo>
                    <a:pt x="2" y="2"/>
                    <a:pt x="2" y="2"/>
                    <a:pt x="2" y="2"/>
                  </a:cubicBezTo>
                  <a:cubicBezTo>
                    <a:pt x="3" y="1"/>
                    <a:pt x="3" y="0"/>
                    <a:pt x="3" y="0"/>
                  </a:cubicBezTo>
                  <a:close/>
                </a:path>
              </a:pathLst>
            </a:custGeom>
            <a:solidFill>
              <a:srgbClr val="A46D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5903556" y="2413047"/>
              <a:ext cx="249281" cy="216766"/>
            </a:xfrm>
            <a:custGeom>
              <a:avLst/>
              <a:gdLst>
                <a:gd name="T0" fmla="*/ 16 w 19"/>
                <a:gd name="T1" fmla="*/ 0 h 17"/>
                <a:gd name="T2" fmla="*/ 0 w 19"/>
                <a:gd name="T3" fmla="*/ 5 h 17"/>
                <a:gd name="T4" fmla="*/ 0 w 19"/>
                <a:gd name="T5" fmla="*/ 7 h 17"/>
                <a:gd name="T6" fmla="*/ 10 w 19"/>
                <a:gd name="T7" fmla="*/ 17 h 17"/>
                <a:gd name="T8" fmla="*/ 19 w 19"/>
                <a:gd name="T9" fmla="*/ 7 h 17"/>
                <a:gd name="T10" fmla="*/ 16 w 19"/>
                <a:gd name="T11" fmla="*/ 0 h 17"/>
              </a:gdLst>
              <a:ahLst/>
              <a:cxnLst>
                <a:cxn ang="0">
                  <a:pos x="T0" y="T1"/>
                </a:cxn>
                <a:cxn ang="0">
                  <a:pos x="T2" y="T3"/>
                </a:cxn>
                <a:cxn ang="0">
                  <a:pos x="T4" y="T5"/>
                </a:cxn>
                <a:cxn ang="0">
                  <a:pos x="T6" y="T7"/>
                </a:cxn>
                <a:cxn ang="0">
                  <a:pos x="T8" y="T9"/>
                </a:cxn>
                <a:cxn ang="0">
                  <a:pos x="T10" y="T11"/>
                </a:cxn>
              </a:cxnLst>
              <a:rect l="0" t="0" r="r" b="b"/>
              <a:pathLst>
                <a:path w="19" h="17">
                  <a:moveTo>
                    <a:pt x="16" y="0"/>
                  </a:moveTo>
                  <a:cubicBezTo>
                    <a:pt x="0" y="5"/>
                    <a:pt x="0" y="5"/>
                    <a:pt x="0" y="5"/>
                  </a:cubicBezTo>
                  <a:cubicBezTo>
                    <a:pt x="0" y="6"/>
                    <a:pt x="0" y="6"/>
                    <a:pt x="0" y="7"/>
                  </a:cubicBezTo>
                  <a:cubicBezTo>
                    <a:pt x="0" y="13"/>
                    <a:pt x="4" y="17"/>
                    <a:pt x="10" y="17"/>
                  </a:cubicBezTo>
                  <a:cubicBezTo>
                    <a:pt x="15" y="17"/>
                    <a:pt x="19" y="13"/>
                    <a:pt x="19" y="7"/>
                  </a:cubicBezTo>
                  <a:cubicBezTo>
                    <a:pt x="19" y="4"/>
                    <a:pt x="18" y="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4"/>
            <p:cNvSpPr>
              <a:spLocks noChangeArrowheads="1"/>
            </p:cNvSpPr>
            <p:nvPr/>
          </p:nvSpPr>
          <p:spPr bwMode="auto">
            <a:xfrm>
              <a:off x="5968585" y="2440141"/>
              <a:ext cx="157157" cy="151736"/>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5"/>
            <p:cNvSpPr>
              <a:spLocks noChangeArrowheads="1"/>
            </p:cNvSpPr>
            <p:nvPr/>
          </p:nvSpPr>
          <p:spPr bwMode="auto">
            <a:xfrm>
              <a:off x="5995683" y="2478077"/>
              <a:ext cx="37936" cy="379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6499662" y="2331759"/>
              <a:ext cx="227604" cy="108383"/>
            </a:xfrm>
            <a:custGeom>
              <a:avLst/>
              <a:gdLst>
                <a:gd name="T0" fmla="*/ 40 w 42"/>
                <a:gd name="T1" fmla="*/ 20 h 20"/>
                <a:gd name="T2" fmla="*/ 42 w 42"/>
                <a:gd name="T3" fmla="*/ 12 h 20"/>
                <a:gd name="T4" fmla="*/ 2 w 42"/>
                <a:gd name="T5" fmla="*/ 0 h 20"/>
                <a:gd name="T6" fmla="*/ 0 w 42"/>
                <a:gd name="T7" fmla="*/ 8 h 20"/>
                <a:gd name="T8" fmla="*/ 40 w 42"/>
                <a:gd name="T9" fmla="*/ 20 h 20"/>
              </a:gdLst>
              <a:ahLst/>
              <a:cxnLst>
                <a:cxn ang="0">
                  <a:pos x="T0" y="T1"/>
                </a:cxn>
                <a:cxn ang="0">
                  <a:pos x="T2" y="T3"/>
                </a:cxn>
                <a:cxn ang="0">
                  <a:pos x="T4" y="T5"/>
                </a:cxn>
                <a:cxn ang="0">
                  <a:pos x="T6" y="T7"/>
                </a:cxn>
                <a:cxn ang="0">
                  <a:pos x="T8" y="T9"/>
                </a:cxn>
              </a:cxnLst>
              <a:rect l="0" t="0" r="r" b="b"/>
              <a:pathLst>
                <a:path w="42" h="20">
                  <a:moveTo>
                    <a:pt x="40" y="20"/>
                  </a:moveTo>
                  <a:lnTo>
                    <a:pt x="42" y="12"/>
                  </a:lnTo>
                  <a:lnTo>
                    <a:pt x="2" y="0"/>
                  </a:lnTo>
                  <a:lnTo>
                    <a:pt x="0" y="8"/>
                  </a:lnTo>
                  <a:lnTo>
                    <a:pt x="40" y="2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6434632" y="2413047"/>
              <a:ext cx="254702" cy="216766"/>
            </a:xfrm>
            <a:custGeom>
              <a:avLst/>
              <a:gdLst>
                <a:gd name="T0" fmla="*/ 4 w 20"/>
                <a:gd name="T1" fmla="*/ 0 h 17"/>
                <a:gd name="T2" fmla="*/ 20 w 20"/>
                <a:gd name="T3" fmla="*/ 5 h 17"/>
                <a:gd name="T4" fmla="*/ 20 w 20"/>
                <a:gd name="T5" fmla="*/ 7 h 17"/>
                <a:gd name="T6" fmla="*/ 10 w 20"/>
                <a:gd name="T7" fmla="*/ 17 h 17"/>
                <a:gd name="T8" fmla="*/ 0 w 20"/>
                <a:gd name="T9" fmla="*/ 7 h 17"/>
                <a:gd name="T10" fmla="*/ 4 w 20"/>
                <a:gd name="T11" fmla="*/ 0 h 17"/>
              </a:gdLst>
              <a:ahLst/>
              <a:cxnLst>
                <a:cxn ang="0">
                  <a:pos x="T0" y="T1"/>
                </a:cxn>
                <a:cxn ang="0">
                  <a:pos x="T2" y="T3"/>
                </a:cxn>
                <a:cxn ang="0">
                  <a:pos x="T4" y="T5"/>
                </a:cxn>
                <a:cxn ang="0">
                  <a:pos x="T6" y="T7"/>
                </a:cxn>
                <a:cxn ang="0">
                  <a:pos x="T8" y="T9"/>
                </a:cxn>
                <a:cxn ang="0">
                  <a:pos x="T10" y="T11"/>
                </a:cxn>
              </a:cxnLst>
              <a:rect l="0" t="0" r="r" b="b"/>
              <a:pathLst>
                <a:path w="20" h="17">
                  <a:moveTo>
                    <a:pt x="4" y="0"/>
                  </a:moveTo>
                  <a:cubicBezTo>
                    <a:pt x="20" y="5"/>
                    <a:pt x="20" y="5"/>
                    <a:pt x="20" y="5"/>
                  </a:cubicBezTo>
                  <a:cubicBezTo>
                    <a:pt x="20" y="6"/>
                    <a:pt x="20" y="6"/>
                    <a:pt x="20" y="7"/>
                  </a:cubicBezTo>
                  <a:cubicBezTo>
                    <a:pt x="20" y="13"/>
                    <a:pt x="16" y="17"/>
                    <a:pt x="10" y="17"/>
                  </a:cubicBezTo>
                  <a:cubicBezTo>
                    <a:pt x="5" y="17"/>
                    <a:pt x="0" y="13"/>
                    <a:pt x="0" y="7"/>
                  </a:cubicBezTo>
                  <a:cubicBezTo>
                    <a:pt x="0" y="4"/>
                    <a:pt x="2"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8"/>
            <p:cNvSpPr>
              <a:spLocks noChangeArrowheads="1"/>
            </p:cNvSpPr>
            <p:nvPr/>
          </p:nvSpPr>
          <p:spPr bwMode="auto">
            <a:xfrm>
              <a:off x="6472568" y="2440141"/>
              <a:ext cx="151736" cy="151736"/>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9"/>
            <p:cNvSpPr>
              <a:spLocks noChangeArrowheads="1"/>
            </p:cNvSpPr>
            <p:nvPr/>
          </p:nvSpPr>
          <p:spPr bwMode="auto">
            <a:xfrm>
              <a:off x="6564692" y="2478077"/>
              <a:ext cx="37936" cy="379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8439717" y="2255890"/>
              <a:ext cx="709910" cy="709910"/>
            </a:xfrm>
            <a:custGeom>
              <a:avLst/>
              <a:gdLst>
                <a:gd name="T0" fmla="*/ 17 w 55"/>
                <a:gd name="T1" fmla="*/ 16 h 55"/>
                <a:gd name="T2" fmla="*/ 47 w 55"/>
                <a:gd name="T3" fmla="*/ 2 h 55"/>
                <a:gd name="T4" fmla="*/ 50 w 55"/>
                <a:gd name="T5" fmla="*/ 9 h 55"/>
                <a:gd name="T6" fmla="*/ 32 w 55"/>
                <a:gd name="T7" fmla="*/ 18 h 55"/>
                <a:gd name="T8" fmla="*/ 32 w 55"/>
                <a:gd name="T9" fmla="*/ 19 h 55"/>
                <a:gd name="T10" fmla="*/ 41 w 55"/>
                <a:gd name="T11" fmla="*/ 15 h 55"/>
                <a:gd name="T12" fmla="*/ 45 w 55"/>
                <a:gd name="T13" fmla="*/ 21 h 55"/>
                <a:gd name="T14" fmla="*/ 35 w 55"/>
                <a:gd name="T15" fmla="*/ 26 h 55"/>
                <a:gd name="T16" fmla="*/ 36 w 55"/>
                <a:gd name="T17" fmla="*/ 27 h 55"/>
                <a:gd name="T18" fmla="*/ 43 w 55"/>
                <a:gd name="T19" fmla="*/ 23 h 55"/>
                <a:gd name="T20" fmla="*/ 46 w 55"/>
                <a:gd name="T21" fmla="*/ 29 h 55"/>
                <a:gd name="T22" fmla="*/ 39 w 55"/>
                <a:gd name="T23" fmla="*/ 32 h 55"/>
                <a:gd name="T24" fmla="*/ 39 w 55"/>
                <a:gd name="T25" fmla="*/ 34 h 55"/>
                <a:gd name="T26" fmla="*/ 42 w 55"/>
                <a:gd name="T27" fmla="*/ 32 h 55"/>
                <a:gd name="T28" fmla="*/ 44 w 55"/>
                <a:gd name="T29" fmla="*/ 38 h 55"/>
                <a:gd name="T30" fmla="*/ 26 w 55"/>
                <a:gd name="T31" fmla="*/ 48 h 55"/>
                <a:gd name="T32" fmla="*/ 17 w 55"/>
                <a:gd name="T33" fmla="*/ 49 h 55"/>
                <a:gd name="T34" fmla="*/ 0 w 55"/>
                <a:gd name="T35" fmla="*/ 55 h 55"/>
                <a:gd name="T36" fmla="*/ 0 w 55"/>
                <a:gd name="T37" fmla="*/ 29 h 55"/>
                <a:gd name="T38" fmla="*/ 3 w 55"/>
                <a:gd name="T39" fmla="*/ 28 h 55"/>
                <a:gd name="T40" fmla="*/ 7 w 55"/>
                <a:gd name="T41" fmla="*/ 16 h 55"/>
                <a:gd name="T42" fmla="*/ 24 w 55"/>
                <a:gd name="T43" fmla="*/ 3 h 55"/>
                <a:gd name="T44" fmla="*/ 22 w 55"/>
                <a:gd name="T45" fmla="*/ 11 h 55"/>
                <a:gd name="T46" fmla="*/ 19 w 55"/>
                <a:gd name="T47" fmla="*/ 13 h 55"/>
                <a:gd name="T48" fmla="*/ 16 w 55"/>
                <a:gd name="T49" fmla="*/ 16 h 55"/>
                <a:gd name="T50" fmla="*/ 17 w 55"/>
                <a:gd name="T51"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55">
                  <a:moveTo>
                    <a:pt x="17" y="16"/>
                  </a:moveTo>
                  <a:cubicBezTo>
                    <a:pt x="47" y="2"/>
                    <a:pt x="47" y="2"/>
                    <a:pt x="47" y="2"/>
                  </a:cubicBezTo>
                  <a:cubicBezTo>
                    <a:pt x="51" y="0"/>
                    <a:pt x="55" y="6"/>
                    <a:pt x="50" y="9"/>
                  </a:cubicBezTo>
                  <a:cubicBezTo>
                    <a:pt x="32" y="18"/>
                    <a:pt x="32" y="18"/>
                    <a:pt x="32" y="18"/>
                  </a:cubicBezTo>
                  <a:cubicBezTo>
                    <a:pt x="32" y="18"/>
                    <a:pt x="31" y="19"/>
                    <a:pt x="32" y="19"/>
                  </a:cubicBezTo>
                  <a:cubicBezTo>
                    <a:pt x="41" y="15"/>
                    <a:pt x="41" y="15"/>
                    <a:pt x="41" y="15"/>
                  </a:cubicBezTo>
                  <a:cubicBezTo>
                    <a:pt x="45" y="13"/>
                    <a:pt x="48" y="19"/>
                    <a:pt x="45" y="21"/>
                  </a:cubicBezTo>
                  <a:cubicBezTo>
                    <a:pt x="35" y="26"/>
                    <a:pt x="35" y="26"/>
                    <a:pt x="35" y="26"/>
                  </a:cubicBezTo>
                  <a:cubicBezTo>
                    <a:pt x="35" y="26"/>
                    <a:pt x="34" y="27"/>
                    <a:pt x="36" y="27"/>
                  </a:cubicBezTo>
                  <a:cubicBezTo>
                    <a:pt x="43" y="23"/>
                    <a:pt x="43" y="23"/>
                    <a:pt x="43" y="23"/>
                  </a:cubicBezTo>
                  <a:cubicBezTo>
                    <a:pt x="45" y="22"/>
                    <a:pt x="48" y="28"/>
                    <a:pt x="46" y="29"/>
                  </a:cubicBezTo>
                  <a:cubicBezTo>
                    <a:pt x="39" y="32"/>
                    <a:pt x="39" y="32"/>
                    <a:pt x="39" y="32"/>
                  </a:cubicBezTo>
                  <a:cubicBezTo>
                    <a:pt x="39" y="32"/>
                    <a:pt x="37" y="34"/>
                    <a:pt x="39" y="34"/>
                  </a:cubicBezTo>
                  <a:cubicBezTo>
                    <a:pt x="39" y="34"/>
                    <a:pt x="39" y="34"/>
                    <a:pt x="42" y="32"/>
                  </a:cubicBezTo>
                  <a:cubicBezTo>
                    <a:pt x="45" y="31"/>
                    <a:pt x="48" y="36"/>
                    <a:pt x="44" y="38"/>
                  </a:cubicBezTo>
                  <a:cubicBezTo>
                    <a:pt x="26" y="48"/>
                    <a:pt x="26" y="48"/>
                    <a:pt x="26" y="48"/>
                  </a:cubicBezTo>
                  <a:cubicBezTo>
                    <a:pt x="26" y="48"/>
                    <a:pt x="21" y="50"/>
                    <a:pt x="17" y="49"/>
                  </a:cubicBezTo>
                  <a:cubicBezTo>
                    <a:pt x="0" y="55"/>
                    <a:pt x="0" y="55"/>
                    <a:pt x="0" y="55"/>
                  </a:cubicBezTo>
                  <a:cubicBezTo>
                    <a:pt x="0" y="29"/>
                    <a:pt x="0" y="29"/>
                    <a:pt x="0" y="29"/>
                  </a:cubicBezTo>
                  <a:cubicBezTo>
                    <a:pt x="3" y="28"/>
                    <a:pt x="3" y="28"/>
                    <a:pt x="3" y="28"/>
                  </a:cubicBezTo>
                  <a:cubicBezTo>
                    <a:pt x="3" y="28"/>
                    <a:pt x="5" y="21"/>
                    <a:pt x="7" y="16"/>
                  </a:cubicBezTo>
                  <a:cubicBezTo>
                    <a:pt x="8" y="11"/>
                    <a:pt x="24" y="3"/>
                    <a:pt x="24" y="3"/>
                  </a:cubicBezTo>
                  <a:cubicBezTo>
                    <a:pt x="27" y="8"/>
                    <a:pt x="25" y="10"/>
                    <a:pt x="22" y="11"/>
                  </a:cubicBezTo>
                  <a:cubicBezTo>
                    <a:pt x="21" y="12"/>
                    <a:pt x="19" y="13"/>
                    <a:pt x="19" y="13"/>
                  </a:cubicBezTo>
                  <a:cubicBezTo>
                    <a:pt x="16" y="16"/>
                    <a:pt x="16" y="16"/>
                    <a:pt x="16" y="16"/>
                  </a:cubicBezTo>
                  <a:lnTo>
                    <a:pt x="17" y="16"/>
                  </a:ln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5071715" y="4542771"/>
              <a:ext cx="449791" cy="233025"/>
            </a:xfrm>
            <a:custGeom>
              <a:avLst/>
              <a:gdLst>
                <a:gd name="T0" fmla="*/ 34 w 35"/>
                <a:gd name="T1" fmla="*/ 18 h 18"/>
                <a:gd name="T2" fmla="*/ 18 w 35"/>
                <a:gd name="T3" fmla="*/ 2 h 18"/>
                <a:gd name="T4" fmla="*/ 2 w 35"/>
                <a:gd name="T5" fmla="*/ 16 h 18"/>
                <a:gd name="T6" fmla="*/ 0 w 35"/>
                <a:gd name="T7" fmla="*/ 16 h 18"/>
                <a:gd name="T8" fmla="*/ 18 w 35"/>
                <a:gd name="T9" fmla="*/ 1 h 18"/>
                <a:gd name="T10" fmla="*/ 35 w 35"/>
                <a:gd name="T11" fmla="*/ 17 h 18"/>
                <a:gd name="T12" fmla="*/ 34 w 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5" h="18">
                  <a:moveTo>
                    <a:pt x="34" y="18"/>
                  </a:moveTo>
                  <a:cubicBezTo>
                    <a:pt x="29" y="8"/>
                    <a:pt x="24" y="2"/>
                    <a:pt x="18" y="2"/>
                  </a:cubicBezTo>
                  <a:cubicBezTo>
                    <a:pt x="9" y="2"/>
                    <a:pt x="2" y="16"/>
                    <a:pt x="2" y="16"/>
                  </a:cubicBezTo>
                  <a:cubicBezTo>
                    <a:pt x="0" y="16"/>
                    <a:pt x="0" y="16"/>
                    <a:pt x="0" y="16"/>
                  </a:cubicBezTo>
                  <a:cubicBezTo>
                    <a:pt x="0" y="15"/>
                    <a:pt x="8" y="0"/>
                    <a:pt x="18" y="1"/>
                  </a:cubicBezTo>
                  <a:cubicBezTo>
                    <a:pt x="24" y="1"/>
                    <a:pt x="30" y="6"/>
                    <a:pt x="35" y="17"/>
                  </a:cubicBezTo>
                  <a:cubicBezTo>
                    <a:pt x="34" y="18"/>
                    <a:pt x="34" y="18"/>
                    <a:pt x="34" y="18"/>
                  </a:cubicBezTo>
                </a:path>
              </a:pathLst>
            </a:custGeom>
            <a:solidFill>
              <a:srgbClr val="2E26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4722181" y="4737860"/>
              <a:ext cx="1056736" cy="661136"/>
            </a:xfrm>
            <a:custGeom>
              <a:avLst/>
              <a:gdLst>
                <a:gd name="T0" fmla="*/ 81 w 82"/>
                <a:gd name="T1" fmla="*/ 47 h 51"/>
                <a:gd name="T2" fmla="*/ 77 w 82"/>
                <a:gd name="T3" fmla="*/ 51 h 51"/>
                <a:gd name="T4" fmla="*/ 3 w 82"/>
                <a:gd name="T5" fmla="*/ 48 h 51"/>
                <a:gd name="T6" fmla="*/ 0 w 82"/>
                <a:gd name="T7" fmla="*/ 44 h 51"/>
                <a:gd name="T8" fmla="*/ 1 w 82"/>
                <a:gd name="T9" fmla="*/ 3 h 51"/>
                <a:gd name="T10" fmla="*/ 5 w 82"/>
                <a:gd name="T11" fmla="*/ 0 h 51"/>
                <a:gd name="T12" fmla="*/ 79 w 82"/>
                <a:gd name="T13" fmla="*/ 3 h 51"/>
                <a:gd name="T14" fmla="*/ 82 w 82"/>
                <a:gd name="T15" fmla="*/ 6 h 51"/>
                <a:gd name="T16" fmla="*/ 81 w 82"/>
                <a:gd name="T1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51">
                  <a:moveTo>
                    <a:pt x="81" y="47"/>
                  </a:moveTo>
                  <a:cubicBezTo>
                    <a:pt x="80" y="49"/>
                    <a:pt x="79" y="51"/>
                    <a:pt x="77" y="51"/>
                  </a:cubicBezTo>
                  <a:cubicBezTo>
                    <a:pt x="3" y="48"/>
                    <a:pt x="3" y="48"/>
                    <a:pt x="3" y="48"/>
                  </a:cubicBezTo>
                  <a:cubicBezTo>
                    <a:pt x="1" y="48"/>
                    <a:pt x="0" y="46"/>
                    <a:pt x="0" y="44"/>
                  </a:cubicBezTo>
                  <a:cubicBezTo>
                    <a:pt x="1" y="3"/>
                    <a:pt x="1" y="3"/>
                    <a:pt x="1" y="3"/>
                  </a:cubicBezTo>
                  <a:cubicBezTo>
                    <a:pt x="1" y="1"/>
                    <a:pt x="3" y="0"/>
                    <a:pt x="5" y="0"/>
                  </a:cubicBezTo>
                  <a:cubicBezTo>
                    <a:pt x="79" y="3"/>
                    <a:pt x="79" y="3"/>
                    <a:pt x="79" y="3"/>
                  </a:cubicBezTo>
                  <a:cubicBezTo>
                    <a:pt x="81" y="3"/>
                    <a:pt x="82" y="4"/>
                    <a:pt x="82" y="6"/>
                  </a:cubicBezTo>
                  <a:cubicBezTo>
                    <a:pt x="81" y="47"/>
                    <a:pt x="81" y="47"/>
                    <a:pt x="81" y="47"/>
                  </a:cubicBezTo>
                </a:path>
              </a:pathLst>
            </a:custGeom>
            <a:solidFill>
              <a:srgbClr val="24242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5209905" y="5025077"/>
              <a:ext cx="102966" cy="124642"/>
            </a:xfrm>
            <a:custGeom>
              <a:avLst/>
              <a:gdLst>
                <a:gd name="T0" fmla="*/ 19 w 19"/>
                <a:gd name="T1" fmla="*/ 23 h 23"/>
                <a:gd name="T2" fmla="*/ 0 w 19"/>
                <a:gd name="T3" fmla="*/ 23 h 23"/>
                <a:gd name="T4" fmla="*/ 3 w 19"/>
                <a:gd name="T5" fmla="*/ 0 h 23"/>
                <a:gd name="T6" fmla="*/ 19 w 19"/>
                <a:gd name="T7" fmla="*/ 0 h 23"/>
                <a:gd name="T8" fmla="*/ 19 w 19"/>
                <a:gd name="T9" fmla="*/ 23 h 23"/>
              </a:gdLst>
              <a:ahLst/>
              <a:cxnLst>
                <a:cxn ang="0">
                  <a:pos x="T0" y="T1"/>
                </a:cxn>
                <a:cxn ang="0">
                  <a:pos x="T2" y="T3"/>
                </a:cxn>
                <a:cxn ang="0">
                  <a:pos x="T4" y="T5"/>
                </a:cxn>
                <a:cxn ang="0">
                  <a:pos x="T6" y="T7"/>
                </a:cxn>
                <a:cxn ang="0">
                  <a:pos x="T8" y="T9"/>
                </a:cxn>
              </a:cxnLst>
              <a:rect l="0" t="0" r="r" b="b"/>
              <a:pathLst>
                <a:path w="19" h="23">
                  <a:moveTo>
                    <a:pt x="19" y="23"/>
                  </a:moveTo>
                  <a:lnTo>
                    <a:pt x="0" y="23"/>
                  </a:lnTo>
                  <a:lnTo>
                    <a:pt x="3" y="0"/>
                  </a:lnTo>
                  <a:lnTo>
                    <a:pt x="19" y="0"/>
                  </a:lnTo>
                  <a:lnTo>
                    <a:pt x="1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4733020" y="4737860"/>
              <a:ext cx="1045897" cy="455208"/>
            </a:xfrm>
            <a:custGeom>
              <a:avLst/>
              <a:gdLst>
                <a:gd name="T0" fmla="*/ 78 w 81"/>
                <a:gd name="T1" fmla="*/ 3 h 35"/>
                <a:gd name="T2" fmla="*/ 4 w 81"/>
                <a:gd name="T3" fmla="*/ 0 h 35"/>
                <a:gd name="T4" fmla="*/ 0 w 81"/>
                <a:gd name="T5" fmla="*/ 3 h 35"/>
                <a:gd name="T6" fmla="*/ 0 w 81"/>
                <a:gd name="T7" fmla="*/ 8 h 35"/>
                <a:gd name="T8" fmla="*/ 81 w 81"/>
                <a:gd name="T9" fmla="*/ 13 h 35"/>
                <a:gd name="T10" fmla="*/ 81 w 81"/>
                <a:gd name="T11" fmla="*/ 6 h 35"/>
                <a:gd name="T12" fmla="*/ 78 w 81"/>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78" y="3"/>
                  </a:moveTo>
                  <a:cubicBezTo>
                    <a:pt x="4" y="0"/>
                    <a:pt x="4" y="0"/>
                    <a:pt x="4" y="0"/>
                  </a:cubicBezTo>
                  <a:cubicBezTo>
                    <a:pt x="2" y="0"/>
                    <a:pt x="0" y="1"/>
                    <a:pt x="0" y="3"/>
                  </a:cubicBezTo>
                  <a:cubicBezTo>
                    <a:pt x="0" y="8"/>
                    <a:pt x="0" y="8"/>
                    <a:pt x="0" y="8"/>
                  </a:cubicBezTo>
                  <a:cubicBezTo>
                    <a:pt x="17" y="21"/>
                    <a:pt x="47" y="35"/>
                    <a:pt x="81" y="13"/>
                  </a:cubicBezTo>
                  <a:cubicBezTo>
                    <a:pt x="81" y="6"/>
                    <a:pt x="81" y="6"/>
                    <a:pt x="81" y="6"/>
                  </a:cubicBezTo>
                  <a:cubicBezTo>
                    <a:pt x="81" y="4"/>
                    <a:pt x="80" y="3"/>
                    <a:pt x="78" y="3"/>
                  </a:cubicBezTo>
                </a:path>
              </a:pathLst>
            </a:custGeom>
            <a:solidFill>
              <a:srgbClr val="4C4C4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5209905" y="5008818"/>
              <a:ext cx="102966" cy="140898"/>
            </a:xfrm>
            <a:custGeom>
              <a:avLst/>
              <a:gdLst>
                <a:gd name="T0" fmla="*/ 7 w 8"/>
                <a:gd name="T1" fmla="*/ 10 h 11"/>
                <a:gd name="T2" fmla="*/ 1 w 8"/>
                <a:gd name="T3" fmla="*/ 9 h 11"/>
                <a:gd name="T4" fmla="*/ 1 w 8"/>
                <a:gd name="T5" fmla="*/ 0 h 11"/>
                <a:gd name="T6" fmla="*/ 8 w 8"/>
                <a:gd name="T7" fmla="*/ 0 h 11"/>
                <a:gd name="T8" fmla="*/ 7 w 8"/>
                <a:gd name="T9" fmla="*/ 10 h 11"/>
              </a:gdLst>
              <a:ahLst/>
              <a:cxnLst>
                <a:cxn ang="0">
                  <a:pos x="T0" y="T1"/>
                </a:cxn>
                <a:cxn ang="0">
                  <a:pos x="T2" y="T3"/>
                </a:cxn>
                <a:cxn ang="0">
                  <a:pos x="T4" y="T5"/>
                </a:cxn>
                <a:cxn ang="0">
                  <a:pos x="T6" y="T7"/>
                </a:cxn>
                <a:cxn ang="0">
                  <a:pos x="T8" y="T9"/>
                </a:cxn>
              </a:cxnLst>
              <a:rect l="0" t="0" r="r" b="b"/>
              <a:pathLst>
                <a:path w="8" h="11">
                  <a:moveTo>
                    <a:pt x="7" y="10"/>
                  </a:moveTo>
                  <a:cubicBezTo>
                    <a:pt x="6" y="11"/>
                    <a:pt x="2" y="10"/>
                    <a:pt x="1" y="9"/>
                  </a:cubicBezTo>
                  <a:cubicBezTo>
                    <a:pt x="0" y="6"/>
                    <a:pt x="1" y="0"/>
                    <a:pt x="1" y="0"/>
                  </a:cubicBezTo>
                  <a:cubicBezTo>
                    <a:pt x="8" y="0"/>
                    <a:pt x="8" y="0"/>
                    <a:pt x="8" y="0"/>
                  </a:cubicBezTo>
                  <a:cubicBezTo>
                    <a:pt x="8" y="0"/>
                    <a:pt x="8" y="6"/>
                    <a:pt x="7" y="1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5069007" y="4672830"/>
              <a:ext cx="54191" cy="81289"/>
            </a:xfrm>
            <a:custGeom>
              <a:avLst/>
              <a:gdLst>
                <a:gd name="T0" fmla="*/ 4 w 4"/>
                <a:gd name="T1" fmla="*/ 0 h 6"/>
                <a:gd name="T2" fmla="*/ 0 w 4"/>
                <a:gd name="T3" fmla="*/ 6 h 6"/>
                <a:gd name="T4" fmla="*/ 0 w 4"/>
                <a:gd name="T5" fmla="*/ 6 h 6"/>
                <a:gd name="T6" fmla="*/ 4 w 4"/>
                <a:gd name="T7" fmla="*/ 0 h 6"/>
                <a:gd name="T8" fmla="*/ 4 w 4"/>
                <a:gd name="T9" fmla="*/ 0 h 6"/>
              </a:gdLst>
              <a:ahLst/>
              <a:cxnLst>
                <a:cxn ang="0">
                  <a:pos x="T0" y="T1"/>
                </a:cxn>
                <a:cxn ang="0">
                  <a:pos x="T2" y="T3"/>
                </a:cxn>
                <a:cxn ang="0">
                  <a:pos x="T4" y="T5"/>
                </a:cxn>
                <a:cxn ang="0">
                  <a:pos x="T6" y="T7"/>
                </a:cxn>
                <a:cxn ang="0">
                  <a:pos x="T8" y="T9"/>
                </a:cxn>
              </a:cxnLst>
              <a:rect l="0" t="0" r="r" b="b"/>
              <a:pathLst>
                <a:path w="4" h="6">
                  <a:moveTo>
                    <a:pt x="4" y="0"/>
                  </a:moveTo>
                  <a:cubicBezTo>
                    <a:pt x="2" y="2"/>
                    <a:pt x="1" y="5"/>
                    <a:pt x="0" y="6"/>
                  </a:cubicBezTo>
                  <a:cubicBezTo>
                    <a:pt x="0" y="6"/>
                    <a:pt x="0" y="6"/>
                    <a:pt x="0" y="6"/>
                  </a:cubicBezTo>
                  <a:cubicBezTo>
                    <a:pt x="1" y="5"/>
                    <a:pt x="2" y="2"/>
                    <a:pt x="4" y="0"/>
                  </a:cubicBezTo>
                  <a:cubicBezTo>
                    <a:pt x="4" y="0"/>
                    <a:pt x="4" y="0"/>
                    <a:pt x="4" y="0"/>
                  </a:cubicBezTo>
                </a:path>
              </a:pathLst>
            </a:custGeom>
            <a:solidFill>
              <a:srgbClr val="898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
            <p:cNvSpPr>
              <a:spLocks/>
            </p:cNvSpPr>
            <p:nvPr/>
          </p:nvSpPr>
          <p:spPr bwMode="auto">
            <a:xfrm>
              <a:off x="5123198" y="4569868"/>
              <a:ext cx="140898" cy="102966"/>
            </a:xfrm>
            <a:custGeom>
              <a:avLst/>
              <a:gdLst>
                <a:gd name="T0" fmla="*/ 11 w 11"/>
                <a:gd name="T1" fmla="*/ 0 h 8"/>
                <a:gd name="T2" fmla="*/ 0 w 11"/>
                <a:gd name="T3" fmla="*/ 8 h 8"/>
                <a:gd name="T4" fmla="*/ 0 w 11"/>
                <a:gd name="T5" fmla="*/ 8 h 8"/>
                <a:gd name="T6" fmla="*/ 11 w 11"/>
                <a:gd name="T7" fmla="*/ 0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7" y="1"/>
                    <a:pt x="3" y="4"/>
                    <a:pt x="0" y="8"/>
                  </a:cubicBezTo>
                  <a:cubicBezTo>
                    <a:pt x="0" y="8"/>
                    <a:pt x="0" y="8"/>
                    <a:pt x="0" y="8"/>
                  </a:cubicBezTo>
                  <a:cubicBezTo>
                    <a:pt x="3" y="4"/>
                    <a:pt x="7" y="1"/>
                    <a:pt x="11" y="0"/>
                  </a:cubicBezTo>
                  <a:cubicBezTo>
                    <a:pt x="11" y="0"/>
                    <a:pt x="11" y="0"/>
                    <a:pt x="11" y="0"/>
                  </a:cubicBezTo>
                </a:path>
              </a:pathLst>
            </a:custGeom>
            <a:solidFill>
              <a:srgbClr val="4F52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4787211" y="4737860"/>
              <a:ext cx="254702" cy="16259"/>
            </a:xfrm>
            <a:custGeom>
              <a:avLst/>
              <a:gdLst>
                <a:gd name="T0" fmla="*/ 0 w 20"/>
                <a:gd name="T1" fmla="*/ 0 h 1"/>
                <a:gd name="T2" fmla="*/ 0 w 20"/>
                <a:gd name="T3" fmla="*/ 0 h 1"/>
                <a:gd name="T4" fmla="*/ 0 w 20"/>
                <a:gd name="T5" fmla="*/ 0 h 1"/>
                <a:gd name="T6" fmla="*/ 0 w 20"/>
                <a:gd name="T7" fmla="*/ 0 h 1"/>
                <a:gd name="T8" fmla="*/ 20 w 20"/>
                <a:gd name="T9" fmla="*/ 1 h 1"/>
                <a:gd name="T10" fmla="*/ 20 w 20"/>
                <a:gd name="T11" fmla="*/ 1 h 1"/>
                <a:gd name="T12" fmla="*/ 0 w 20"/>
                <a:gd name="T13" fmla="*/ 0 h 1"/>
                <a:gd name="T14" fmla="*/ 0 w 20"/>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
                  <a:moveTo>
                    <a:pt x="0" y="0"/>
                  </a:moveTo>
                  <a:cubicBezTo>
                    <a:pt x="0" y="0"/>
                    <a:pt x="0" y="0"/>
                    <a:pt x="0" y="0"/>
                  </a:cubicBezTo>
                  <a:cubicBezTo>
                    <a:pt x="0" y="0"/>
                    <a:pt x="0" y="0"/>
                    <a:pt x="0" y="0"/>
                  </a:cubicBezTo>
                  <a:cubicBezTo>
                    <a:pt x="0" y="0"/>
                    <a:pt x="0" y="0"/>
                    <a:pt x="0" y="0"/>
                  </a:cubicBezTo>
                  <a:cubicBezTo>
                    <a:pt x="20" y="1"/>
                    <a:pt x="20" y="1"/>
                    <a:pt x="20" y="1"/>
                  </a:cubicBezTo>
                  <a:cubicBezTo>
                    <a:pt x="20" y="1"/>
                    <a:pt x="20" y="1"/>
                    <a:pt x="20" y="1"/>
                  </a:cubicBezTo>
                  <a:cubicBezTo>
                    <a:pt x="0" y="0"/>
                    <a:pt x="0" y="0"/>
                    <a:pt x="0" y="0"/>
                  </a:cubicBezTo>
                  <a:cubicBezTo>
                    <a:pt x="0" y="0"/>
                    <a:pt x="0" y="0"/>
                    <a:pt x="0"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9"/>
            <p:cNvSpPr>
              <a:spLocks noEditPoints="1"/>
            </p:cNvSpPr>
            <p:nvPr/>
          </p:nvSpPr>
          <p:spPr bwMode="auto">
            <a:xfrm>
              <a:off x="4722181" y="4737860"/>
              <a:ext cx="525659" cy="634042"/>
            </a:xfrm>
            <a:custGeom>
              <a:avLst/>
              <a:gdLst>
                <a:gd name="T0" fmla="*/ 1 w 41"/>
                <a:gd name="T1" fmla="*/ 8 h 49"/>
                <a:gd name="T2" fmla="*/ 0 w 41"/>
                <a:gd name="T3" fmla="*/ 44 h 49"/>
                <a:gd name="T4" fmla="*/ 3 w 41"/>
                <a:gd name="T5" fmla="*/ 48 h 49"/>
                <a:gd name="T6" fmla="*/ 40 w 41"/>
                <a:gd name="T7" fmla="*/ 49 h 49"/>
                <a:gd name="T8" fmla="*/ 41 w 41"/>
                <a:gd name="T9" fmla="*/ 32 h 49"/>
                <a:gd name="T10" fmla="*/ 38 w 41"/>
                <a:gd name="T11" fmla="*/ 32 h 49"/>
                <a:gd name="T12" fmla="*/ 38 w 41"/>
                <a:gd name="T13" fmla="*/ 24 h 49"/>
                <a:gd name="T14" fmla="*/ 1 w 41"/>
                <a:gd name="T15" fmla="*/ 8 h 49"/>
                <a:gd name="T16" fmla="*/ 5 w 41"/>
                <a:gd name="T17" fmla="*/ 0 h 49"/>
                <a:gd name="T18" fmla="*/ 5 w 41"/>
                <a:gd name="T19" fmla="*/ 0 h 49"/>
                <a:gd name="T20" fmla="*/ 5 w 41"/>
                <a:gd name="T21" fmla="*/ 0 h 49"/>
                <a:gd name="T22" fmla="*/ 5 w 4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9">
                  <a:moveTo>
                    <a:pt x="1" y="8"/>
                  </a:moveTo>
                  <a:cubicBezTo>
                    <a:pt x="0" y="44"/>
                    <a:pt x="0" y="44"/>
                    <a:pt x="0" y="44"/>
                  </a:cubicBezTo>
                  <a:cubicBezTo>
                    <a:pt x="0" y="46"/>
                    <a:pt x="1" y="48"/>
                    <a:pt x="3" y="48"/>
                  </a:cubicBezTo>
                  <a:cubicBezTo>
                    <a:pt x="40" y="49"/>
                    <a:pt x="40" y="49"/>
                    <a:pt x="40" y="49"/>
                  </a:cubicBezTo>
                  <a:cubicBezTo>
                    <a:pt x="41" y="32"/>
                    <a:pt x="41" y="32"/>
                    <a:pt x="41" y="32"/>
                  </a:cubicBezTo>
                  <a:cubicBezTo>
                    <a:pt x="38" y="32"/>
                    <a:pt x="38" y="32"/>
                    <a:pt x="38" y="32"/>
                  </a:cubicBezTo>
                  <a:cubicBezTo>
                    <a:pt x="38" y="24"/>
                    <a:pt x="38" y="24"/>
                    <a:pt x="38" y="24"/>
                  </a:cubicBezTo>
                  <a:cubicBezTo>
                    <a:pt x="23" y="22"/>
                    <a:pt x="10" y="15"/>
                    <a:pt x="1" y="8"/>
                  </a:cubicBezTo>
                  <a:moveTo>
                    <a:pt x="5" y="0"/>
                  </a:moveTo>
                  <a:cubicBezTo>
                    <a:pt x="5" y="0"/>
                    <a:pt x="5" y="0"/>
                    <a:pt x="5" y="0"/>
                  </a:cubicBezTo>
                  <a:cubicBezTo>
                    <a:pt x="5" y="0"/>
                    <a:pt x="5" y="0"/>
                    <a:pt x="5" y="0"/>
                  </a:cubicBezTo>
                  <a:cubicBezTo>
                    <a:pt x="5" y="0"/>
                    <a:pt x="5" y="0"/>
                    <a:pt x="5" y="0"/>
                  </a:cubicBezTo>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p:cNvSpPr>
            <p:nvPr/>
          </p:nvSpPr>
          <p:spPr bwMode="auto">
            <a:xfrm>
              <a:off x="4733020" y="4737860"/>
              <a:ext cx="531076" cy="308893"/>
            </a:xfrm>
            <a:custGeom>
              <a:avLst/>
              <a:gdLst>
                <a:gd name="T0" fmla="*/ 4 w 41"/>
                <a:gd name="T1" fmla="*/ 0 h 24"/>
                <a:gd name="T2" fmla="*/ 0 w 41"/>
                <a:gd name="T3" fmla="*/ 3 h 24"/>
                <a:gd name="T4" fmla="*/ 0 w 41"/>
                <a:gd name="T5" fmla="*/ 8 h 24"/>
                <a:gd name="T6" fmla="*/ 0 w 41"/>
                <a:gd name="T7" fmla="*/ 8 h 24"/>
                <a:gd name="T8" fmla="*/ 37 w 41"/>
                <a:gd name="T9" fmla="*/ 24 h 24"/>
                <a:gd name="T10" fmla="*/ 38 w 41"/>
                <a:gd name="T11" fmla="*/ 24 h 24"/>
                <a:gd name="T12" fmla="*/ 38 w 41"/>
                <a:gd name="T13" fmla="*/ 21 h 24"/>
                <a:gd name="T14" fmla="*/ 40 w 41"/>
                <a:gd name="T15" fmla="*/ 21 h 24"/>
                <a:gd name="T16" fmla="*/ 41 w 41"/>
                <a:gd name="T17" fmla="*/ 1 h 24"/>
                <a:gd name="T18" fmla="*/ 26 w 41"/>
                <a:gd name="T19" fmla="*/ 1 h 24"/>
                <a:gd name="T20" fmla="*/ 26 w 41"/>
                <a:gd name="T21" fmla="*/ 1 h 24"/>
                <a:gd name="T22" fmla="*/ 26 w 41"/>
                <a:gd name="T23" fmla="*/ 1 h 24"/>
                <a:gd name="T24" fmla="*/ 24 w 41"/>
                <a:gd name="T25" fmla="*/ 1 h 24"/>
                <a:gd name="T26" fmla="*/ 4 w 41"/>
                <a:gd name="T27" fmla="*/ 0 h 24"/>
                <a:gd name="T28" fmla="*/ 4 w 41"/>
                <a:gd name="T29" fmla="*/ 0 h 24"/>
                <a:gd name="T30" fmla="*/ 4 w 41"/>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24">
                  <a:moveTo>
                    <a:pt x="4" y="0"/>
                  </a:moveTo>
                  <a:cubicBezTo>
                    <a:pt x="2" y="0"/>
                    <a:pt x="0" y="1"/>
                    <a:pt x="0" y="3"/>
                  </a:cubicBezTo>
                  <a:cubicBezTo>
                    <a:pt x="0" y="8"/>
                    <a:pt x="0" y="8"/>
                    <a:pt x="0" y="8"/>
                  </a:cubicBezTo>
                  <a:cubicBezTo>
                    <a:pt x="0" y="8"/>
                    <a:pt x="0" y="8"/>
                    <a:pt x="0" y="8"/>
                  </a:cubicBezTo>
                  <a:cubicBezTo>
                    <a:pt x="9" y="15"/>
                    <a:pt x="22" y="22"/>
                    <a:pt x="37" y="24"/>
                  </a:cubicBezTo>
                  <a:cubicBezTo>
                    <a:pt x="38" y="24"/>
                    <a:pt x="38" y="24"/>
                    <a:pt x="38" y="24"/>
                  </a:cubicBezTo>
                  <a:cubicBezTo>
                    <a:pt x="38" y="22"/>
                    <a:pt x="38" y="21"/>
                    <a:pt x="38" y="21"/>
                  </a:cubicBezTo>
                  <a:cubicBezTo>
                    <a:pt x="40" y="21"/>
                    <a:pt x="40" y="21"/>
                    <a:pt x="40" y="21"/>
                  </a:cubicBezTo>
                  <a:cubicBezTo>
                    <a:pt x="41" y="1"/>
                    <a:pt x="41" y="1"/>
                    <a:pt x="41" y="1"/>
                  </a:cubicBezTo>
                  <a:cubicBezTo>
                    <a:pt x="26" y="1"/>
                    <a:pt x="26" y="1"/>
                    <a:pt x="26" y="1"/>
                  </a:cubicBezTo>
                  <a:cubicBezTo>
                    <a:pt x="26" y="1"/>
                    <a:pt x="26" y="1"/>
                    <a:pt x="26" y="1"/>
                  </a:cubicBezTo>
                  <a:cubicBezTo>
                    <a:pt x="26" y="1"/>
                    <a:pt x="26" y="1"/>
                    <a:pt x="26" y="1"/>
                  </a:cubicBezTo>
                  <a:cubicBezTo>
                    <a:pt x="24" y="1"/>
                    <a:pt x="24" y="1"/>
                    <a:pt x="24" y="1"/>
                  </a:cubicBezTo>
                  <a:cubicBezTo>
                    <a:pt x="4" y="0"/>
                    <a:pt x="4" y="0"/>
                    <a:pt x="4" y="0"/>
                  </a:cubicBezTo>
                  <a:cubicBezTo>
                    <a:pt x="4" y="0"/>
                    <a:pt x="4" y="0"/>
                    <a:pt x="4" y="0"/>
                  </a:cubicBezTo>
                  <a:cubicBezTo>
                    <a:pt x="4" y="0"/>
                    <a:pt x="4" y="0"/>
                    <a:pt x="4" y="0"/>
                  </a:cubicBezTo>
                </a:path>
              </a:pathLst>
            </a:custGeom>
            <a:solidFill>
              <a:srgbClr val="5E5E5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2" name="Freeform 81"/>
            <p:cNvSpPr>
              <a:spLocks/>
            </p:cNvSpPr>
            <p:nvPr/>
          </p:nvSpPr>
          <p:spPr bwMode="auto">
            <a:xfrm>
              <a:off x="5140432" y="4353102"/>
              <a:ext cx="346825" cy="373923"/>
            </a:xfrm>
            <a:custGeom>
              <a:avLst/>
              <a:gdLst>
                <a:gd name="T0" fmla="*/ 1 w 27"/>
                <a:gd name="T1" fmla="*/ 23 h 29"/>
                <a:gd name="T2" fmla="*/ 6 w 27"/>
                <a:gd name="T3" fmla="*/ 22 h 29"/>
                <a:gd name="T4" fmla="*/ 5 w 27"/>
                <a:gd name="T5" fmla="*/ 20 h 29"/>
                <a:gd name="T6" fmla="*/ 6 w 27"/>
                <a:gd name="T7" fmla="*/ 20 h 29"/>
                <a:gd name="T8" fmla="*/ 6 w 27"/>
                <a:gd name="T9" fmla="*/ 25 h 29"/>
                <a:gd name="T10" fmla="*/ 11 w 27"/>
                <a:gd name="T11" fmla="*/ 24 h 29"/>
                <a:gd name="T12" fmla="*/ 11 w 27"/>
                <a:gd name="T13" fmla="*/ 20 h 29"/>
                <a:gd name="T14" fmla="*/ 11 w 27"/>
                <a:gd name="T15" fmla="*/ 20 h 29"/>
                <a:gd name="T16" fmla="*/ 11 w 27"/>
                <a:gd name="T17" fmla="*/ 26 h 29"/>
                <a:gd name="T18" fmla="*/ 16 w 27"/>
                <a:gd name="T19" fmla="*/ 26 h 29"/>
                <a:gd name="T20" fmla="*/ 16 w 27"/>
                <a:gd name="T21" fmla="*/ 19 h 29"/>
                <a:gd name="T22" fmla="*/ 16 w 27"/>
                <a:gd name="T23" fmla="*/ 19 h 29"/>
                <a:gd name="T24" fmla="*/ 16 w 27"/>
                <a:gd name="T25" fmla="*/ 25 h 29"/>
                <a:gd name="T26" fmla="*/ 21 w 27"/>
                <a:gd name="T27" fmla="*/ 25 h 29"/>
                <a:gd name="T28" fmla="*/ 21 w 27"/>
                <a:gd name="T29" fmla="*/ 13 h 29"/>
                <a:gd name="T30" fmla="*/ 23 w 27"/>
                <a:gd name="T31" fmla="*/ 14 h 29"/>
                <a:gd name="T32" fmla="*/ 23 w 27"/>
                <a:gd name="T33" fmla="*/ 18 h 29"/>
                <a:gd name="T34" fmla="*/ 27 w 27"/>
                <a:gd name="T35" fmla="*/ 21 h 29"/>
                <a:gd name="T36" fmla="*/ 27 w 27"/>
                <a:gd name="T37" fmla="*/ 11 h 29"/>
                <a:gd name="T38" fmla="*/ 21 w 27"/>
                <a:gd name="T39" fmla="*/ 5 h 29"/>
                <a:gd name="T40" fmla="*/ 19 w 27"/>
                <a:gd name="T41" fmla="*/ 0 h 29"/>
                <a:gd name="T42" fmla="*/ 3 w 27"/>
                <a:gd name="T43" fmla="*/ 0 h 29"/>
                <a:gd name="T44" fmla="*/ 3 w 27"/>
                <a:gd name="T45" fmla="*/ 3 h 29"/>
                <a:gd name="T46" fmla="*/ 1 w 27"/>
                <a:gd name="T47" fmla="*/ 5 h 29"/>
                <a:gd name="T48" fmla="*/ 1 w 27"/>
                <a:gd name="T49" fmla="*/ 18 h 29"/>
                <a:gd name="T50" fmla="*/ 1 w 27"/>
                <a:gd name="T51"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9">
                  <a:moveTo>
                    <a:pt x="1" y="23"/>
                  </a:moveTo>
                  <a:cubicBezTo>
                    <a:pt x="1" y="25"/>
                    <a:pt x="6" y="25"/>
                    <a:pt x="6" y="22"/>
                  </a:cubicBezTo>
                  <a:cubicBezTo>
                    <a:pt x="5" y="21"/>
                    <a:pt x="5" y="20"/>
                    <a:pt x="5" y="20"/>
                  </a:cubicBezTo>
                  <a:cubicBezTo>
                    <a:pt x="6" y="20"/>
                    <a:pt x="6" y="20"/>
                    <a:pt x="6" y="20"/>
                  </a:cubicBezTo>
                  <a:cubicBezTo>
                    <a:pt x="6" y="20"/>
                    <a:pt x="6" y="25"/>
                    <a:pt x="6" y="25"/>
                  </a:cubicBezTo>
                  <a:cubicBezTo>
                    <a:pt x="6" y="27"/>
                    <a:pt x="11" y="26"/>
                    <a:pt x="11" y="24"/>
                  </a:cubicBezTo>
                  <a:cubicBezTo>
                    <a:pt x="11" y="23"/>
                    <a:pt x="11" y="21"/>
                    <a:pt x="11" y="20"/>
                  </a:cubicBezTo>
                  <a:cubicBezTo>
                    <a:pt x="11" y="19"/>
                    <a:pt x="11" y="19"/>
                    <a:pt x="11" y="20"/>
                  </a:cubicBezTo>
                  <a:cubicBezTo>
                    <a:pt x="11" y="26"/>
                    <a:pt x="11" y="26"/>
                    <a:pt x="11" y="26"/>
                  </a:cubicBezTo>
                  <a:cubicBezTo>
                    <a:pt x="11" y="29"/>
                    <a:pt x="16" y="29"/>
                    <a:pt x="16" y="26"/>
                  </a:cubicBezTo>
                  <a:cubicBezTo>
                    <a:pt x="16" y="24"/>
                    <a:pt x="16" y="19"/>
                    <a:pt x="16" y="19"/>
                  </a:cubicBezTo>
                  <a:cubicBezTo>
                    <a:pt x="16" y="19"/>
                    <a:pt x="16" y="19"/>
                    <a:pt x="16" y="19"/>
                  </a:cubicBezTo>
                  <a:cubicBezTo>
                    <a:pt x="16" y="21"/>
                    <a:pt x="16" y="25"/>
                    <a:pt x="16" y="25"/>
                  </a:cubicBezTo>
                  <a:cubicBezTo>
                    <a:pt x="16" y="27"/>
                    <a:pt x="21" y="27"/>
                    <a:pt x="21" y="25"/>
                  </a:cubicBezTo>
                  <a:cubicBezTo>
                    <a:pt x="21" y="20"/>
                    <a:pt x="21" y="16"/>
                    <a:pt x="21" y="13"/>
                  </a:cubicBezTo>
                  <a:cubicBezTo>
                    <a:pt x="21" y="11"/>
                    <a:pt x="23" y="14"/>
                    <a:pt x="23" y="14"/>
                  </a:cubicBezTo>
                  <a:cubicBezTo>
                    <a:pt x="23" y="18"/>
                    <a:pt x="23" y="18"/>
                    <a:pt x="23" y="18"/>
                  </a:cubicBezTo>
                  <a:cubicBezTo>
                    <a:pt x="23" y="19"/>
                    <a:pt x="27" y="21"/>
                    <a:pt x="27" y="21"/>
                  </a:cubicBezTo>
                  <a:cubicBezTo>
                    <a:pt x="27" y="20"/>
                    <a:pt x="27" y="12"/>
                    <a:pt x="27" y="11"/>
                  </a:cubicBezTo>
                  <a:cubicBezTo>
                    <a:pt x="25" y="9"/>
                    <a:pt x="23" y="7"/>
                    <a:pt x="21" y="5"/>
                  </a:cubicBezTo>
                  <a:cubicBezTo>
                    <a:pt x="19" y="3"/>
                    <a:pt x="19" y="0"/>
                    <a:pt x="19" y="0"/>
                  </a:cubicBezTo>
                  <a:cubicBezTo>
                    <a:pt x="3" y="0"/>
                    <a:pt x="3" y="0"/>
                    <a:pt x="3" y="0"/>
                  </a:cubicBezTo>
                  <a:cubicBezTo>
                    <a:pt x="3" y="2"/>
                    <a:pt x="3" y="2"/>
                    <a:pt x="3" y="3"/>
                  </a:cubicBezTo>
                  <a:cubicBezTo>
                    <a:pt x="3" y="4"/>
                    <a:pt x="2" y="4"/>
                    <a:pt x="1" y="5"/>
                  </a:cubicBezTo>
                  <a:cubicBezTo>
                    <a:pt x="0" y="8"/>
                    <a:pt x="1" y="18"/>
                    <a:pt x="1" y="18"/>
                  </a:cubicBezTo>
                  <a:lnTo>
                    <a:pt x="1" y="23"/>
                  </a:ln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Rectangle 82"/>
            <p:cNvSpPr>
              <a:spLocks noChangeArrowheads="1"/>
            </p:cNvSpPr>
            <p:nvPr/>
          </p:nvSpPr>
          <p:spPr bwMode="auto">
            <a:xfrm>
              <a:off x="5106943" y="4309749"/>
              <a:ext cx="325149" cy="43353"/>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83"/>
            <p:cNvSpPr>
              <a:spLocks/>
            </p:cNvSpPr>
            <p:nvPr/>
          </p:nvSpPr>
          <p:spPr bwMode="auto">
            <a:xfrm>
              <a:off x="5079845" y="3030830"/>
              <a:ext cx="514821" cy="1278919"/>
            </a:xfrm>
            <a:custGeom>
              <a:avLst/>
              <a:gdLst>
                <a:gd name="T0" fmla="*/ 39 w 40"/>
                <a:gd name="T1" fmla="*/ 0 h 99"/>
                <a:gd name="T2" fmla="*/ 1 w 40"/>
                <a:gd name="T3" fmla="*/ 67 h 99"/>
                <a:gd name="T4" fmla="*/ 0 w 40"/>
                <a:gd name="T5" fmla="*/ 99 h 99"/>
                <a:gd name="T6" fmla="*/ 31 w 40"/>
                <a:gd name="T7" fmla="*/ 99 h 99"/>
                <a:gd name="T8" fmla="*/ 29 w 40"/>
                <a:gd name="T9" fmla="*/ 67 h 99"/>
                <a:gd name="T10" fmla="*/ 40 w 40"/>
                <a:gd name="T11" fmla="*/ 25 h 99"/>
                <a:gd name="T12" fmla="*/ 39 w 40"/>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40" h="99">
                  <a:moveTo>
                    <a:pt x="39" y="0"/>
                  </a:moveTo>
                  <a:cubicBezTo>
                    <a:pt x="5" y="14"/>
                    <a:pt x="2" y="44"/>
                    <a:pt x="1" y="67"/>
                  </a:cubicBezTo>
                  <a:cubicBezTo>
                    <a:pt x="1" y="76"/>
                    <a:pt x="0" y="99"/>
                    <a:pt x="0" y="99"/>
                  </a:cubicBezTo>
                  <a:cubicBezTo>
                    <a:pt x="31" y="99"/>
                    <a:pt x="31" y="99"/>
                    <a:pt x="31" y="99"/>
                  </a:cubicBezTo>
                  <a:cubicBezTo>
                    <a:pt x="31" y="99"/>
                    <a:pt x="30" y="86"/>
                    <a:pt x="29" y="67"/>
                  </a:cubicBezTo>
                  <a:cubicBezTo>
                    <a:pt x="26" y="14"/>
                    <a:pt x="40" y="25"/>
                    <a:pt x="40" y="25"/>
                  </a:cubicBezTo>
                  <a:lnTo>
                    <a:pt x="39" y="0"/>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Rectangle 84"/>
            <p:cNvSpPr>
              <a:spLocks noChangeArrowheads="1"/>
            </p:cNvSpPr>
            <p:nvPr/>
          </p:nvSpPr>
          <p:spPr bwMode="auto">
            <a:xfrm>
              <a:off x="8353010" y="2581039"/>
              <a:ext cx="102966" cy="438953"/>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p:cNvSpPr>
            <p:nvPr/>
          </p:nvSpPr>
          <p:spPr bwMode="auto">
            <a:xfrm>
              <a:off x="7014483" y="2516010"/>
              <a:ext cx="1349370" cy="915838"/>
            </a:xfrm>
            <a:custGeom>
              <a:avLst/>
              <a:gdLst>
                <a:gd name="T0" fmla="*/ 4 w 105"/>
                <a:gd name="T1" fmla="*/ 40 h 71"/>
                <a:gd name="T2" fmla="*/ 105 w 105"/>
                <a:gd name="T3" fmla="*/ 0 h 71"/>
                <a:gd name="T4" fmla="*/ 105 w 105"/>
                <a:gd name="T5" fmla="*/ 42 h 71"/>
                <a:gd name="T6" fmla="*/ 0 w 105"/>
                <a:gd name="T7" fmla="*/ 65 h 71"/>
                <a:gd name="T8" fmla="*/ 4 w 105"/>
                <a:gd name="T9" fmla="*/ 40 h 71"/>
              </a:gdLst>
              <a:ahLst/>
              <a:cxnLst>
                <a:cxn ang="0">
                  <a:pos x="T0" y="T1"/>
                </a:cxn>
                <a:cxn ang="0">
                  <a:pos x="T2" y="T3"/>
                </a:cxn>
                <a:cxn ang="0">
                  <a:pos x="T4" y="T5"/>
                </a:cxn>
                <a:cxn ang="0">
                  <a:pos x="T6" y="T7"/>
                </a:cxn>
                <a:cxn ang="0">
                  <a:pos x="T8" y="T9"/>
                </a:cxn>
              </a:cxnLst>
              <a:rect l="0" t="0" r="r" b="b"/>
              <a:pathLst>
                <a:path w="105" h="71">
                  <a:moveTo>
                    <a:pt x="4" y="40"/>
                  </a:moveTo>
                  <a:cubicBezTo>
                    <a:pt x="4" y="40"/>
                    <a:pt x="68" y="46"/>
                    <a:pt x="105" y="0"/>
                  </a:cubicBezTo>
                  <a:cubicBezTo>
                    <a:pt x="105" y="42"/>
                    <a:pt x="105" y="42"/>
                    <a:pt x="105" y="42"/>
                  </a:cubicBezTo>
                  <a:cubicBezTo>
                    <a:pt x="77" y="71"/>
                    <a:pt x="0" y="65"/>
                    <a:pt x="0" y="65"/>
                  </a:cubicBezTo>
                  <a:lnTo>
                    <a:pt x="4" y="40"/>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Oval 86"/>
            <p:cNvSpPr>
              <a:spLocks noChangeArrowheads="1"/>
            </p:cNvSpPr>
            <p:nvPr/>
          </p:nvSpPr>
          <p:spPr bwMode="auto">
            <a:xfrm>
              <a:off x="8390946" y="2944124"/>
              <a:ext cx="37936" cy="37936"/>
            </a:xfrm>
            <a:prstGeom prst="ellipse">
              <a:avLst/>
            </a:prstGeom>
            <a:solidFill>
              <a:srgbClr val="250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5" name="Group 94"/>
          <p:cNvGrpSpPr/>
          <p:nvPr/>
        </p:nvGrpSpPr>
        <p:grpSpPr>
          <a:xfrm>
            <a:off x="4213453" y="5026309"/>
            <a:ext cx="725804" cy="732324"/>
            <a:chOff x="4213453" y="5026309"/>
            <a:chExt cx="725804" cy="732324"/>
          </a:xfrm>
        </p:grpSpPr>
        <p:sp>
          <p:nvSpPr>
            <p:cNvPr id="29" name="Oval 1133"/>
            <p:cNvSpPr>
              <a:spLocks noChangeArrowheads="1"/>
            </p:cNvSpPr>
            <p:nvPr/>
          </p:nvSpPr>
          <p:spPr bwMode="auto">
            <a:xfrm>
              <a:off x="4213453" y="5026309"/>
              <a:ext cx="725804" cy="732324"/>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4" name="Group 93"/>
            <p:cNvGrpSpPr/>
            <p:nvPr/>
          </p:nvGrpSpPr>
          <p:grpSpPr>
            <a:xfrm>
              <a:off x="4474912" y="5167696"/>
              <a:ext cx="202886" cy="403067"/>
              <a:chOff x="8474564" y="5034686"/>
              <a:chExt cx="202886" cy="403067"/>
            </a:xfrm>
          </p:grpSpPr>
          <p:sp>
            <p:nvSpPr>
              <p:cNvPr id="89" name="Freeform 78"/>
              <p:cNvSpPr>
                <a:spLocks/>
              </p:cNvSpPr>
              <p:nvPr/>
            </p:nvSpPr>
            <p:spPr bwMode="auto">
              <a:xfrm>
                <a:off x="8498910" y="5094199"/>
                <a:ext cx="152840" cy="50045"/>
              </a:xfrm>
              <a:custGeom>
                <a:avLst/>
                <a:gdLst>
                  <a:gd name="T0" fmla="*/ 78 w 88"/>
                  <a:gd name="T1" fmla="*/ 29 h 29"/>
                  <a:gd name="T2" fmla="*/ 88 w 88"/>
                  <a:gd name="T3" fmla="*/ 13 h 29"/>
                  <a:gd name="T4" fmla="*/ 44 w 88"/>
                  <a:gd name="T5" fmla="*/ 0 h 29"/>
                  <a:gd name="T6" fmla="*/ 0 w 88"/>
                  <a:gd name="T7" fmla="*/ 13 h 29"/>
                  <a:gd name="T8" fmla="*/ 11 w 88"/>
                  <a:gd name="T9" fmla="*/ 29 h 29"/>
                  <a:gd name="T10" fmla="*/ 44 w 88"/>
                  <a:gd name="T11" fmla="*/ 19 h 29"/>
                  <a:gd name="T12" fmla="*/ 78 w 8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8" h="29">
                    <a:moveTo>
                      <a:pt x="78" y="29"/>
                    </a:moveTo>
                    <a:cubicBezTo>
                      <a:pt x="88" y="13"/>
                      <a:pt x="88" y="13"/>
                      <a:pt x="88" y="13"/>
                    </a:cubicBezTo>
                    <a:cubicBezTo>
                      <a:pt x="76" y="5"/>
                      <a:pt x="60" y="0"/>
                      <a:pt x="44" y="0"/>
                    </a:cubicBezTo>
                    <a:cubicBezTo>
                      <a:pt x="28" y="0"/>
                      <a:pt x="13" y="5"/>
                      <a:pt x="0" y="13"/>
                    </a:cubicBezTo>
                    <a:cubicBezTo>
                      <a:pt x="11" y="29"/>
                      <a:pt x="11" y="29"/>
                      <a:pt x="11" y="29"/>
                    </a:cubicBezTo>
                    <a:cubicBezTo>
                      <a:pt x="20" y="23"/>
                      <a:pt x="32" y="19"/>
                      <a:pt x="44" y="19"/>
                    </a:cubicBezTo>
                    <a:cubicBezTo>
                      <a:pt x="57" y="19"/>
                      <a:pt x="69" y="23"/>
                      <a:pt x="78" y="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
              <p:cNvSpPr>
                <a:spLocks/>
              </p:cNvSpPr>
              <p:nvPr/>
            </p:nvSpPr>
            <p:spPr bwMode="auto">
              <a:xfrm>
                <a:off x="8474564" y="5034686"/>
                <a:ext cx="202886" cy="56808"/>
              </a:xfrm>
              <a:custGeom>
                <a:avLst/>
                <a:gdLst>
                  <a:gd name="T0" fmla="*/ 58 w 117"/>
                  <a:gd name="T1" fmla="*/ 0 h 33"/>
                  <a:gd name="T2" fmla="*/ 0 w 117"/>
                  <a:gd name="T3" fmla="*/ 17 h 33"/>
                  <a:gd name="T4" fmla="*/ 11 w 117"/>
                  <a:gd name="T5" fmla="*/ 33 h 33"/>
                  <a:gd name="T6" fmla="*/ 58 w 117"/>
                  <a:gd name="T7" fmla="*/ 19 h 33"/>
                  <a:gd name="T8" fmla="*/ 106 w 117"/>
                  <a:gd name="T9" fmla="*/ 33 h 33"/>
                  <a:gd name="T10" fmla="*/ 117 w 117"/>
                  <a:gd name="T11" fmla="*/ 17 h 33"/>
                  <a:gd name="T12" fmla="*/ 58 w 11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17" h="33">
                    <a:moveTo>
                      <a:pt x="58" y="0"/>
                    </a:moveTo>
                    <a:cubicBezTo>
                      <a:pt x="37" y="0"/>
                      <a:pt x="17" y="6"/>
                      <a:pt x="0" y="17"/>
                    </a:cubicBezTo>
                    <a:cubicBezTo>
                      <a:pt x="11" y="33"/>
                      <a:pt x="11" y="33"/>
                      <a:pt x="11" y="33"/>
                    </a:cubicBezTo>
                    <a:cubicBezTo>
                      <a:pt x="24" y="24"/>
                      <a:pt x="41" y="19"/>
                      <a:pt x="58" y="19"/>
                    </a:cubicBezTo>
                    <a:cubicBezTo>
                      <a:pt x="76" y="19"/>
                      <a:pt x="93" y="24"/>
                      <a:pt x="106" y="33"/>
                    </a:cubicBezTo>
                    <a:cubicBezTo>
                      <a:pt x="117" y="17"/>
                      <a:pt x="117" y="17"/>
                      <a:pt x="117" y="17"/>
                    </a:cubicBezTo>
                    <a:cubicBezTo>
                      <a:pt x="100" y="6"/>
                      <a:pt x="80" y="0"/>
                      <a:pt x="5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0"/>
              <p:cNvSpPr>
                <a:spLocks noChangeArrowheads="1"/>
              </p:cNvSpPr>
              <p:nvPr/>
            </p:nvSpPr>
            <p:spPr bwMode="auto">
              <a:xfrm>
                <a:off x="8477269" y="5286265"/>
                <a:ext cx="196123" cy="151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1"/>
              <p:cNvSpPr>
                <a:spLocks/>
              </p:cNvSpPr>
              <p:nvPr/>
            </p:nvSpPr>
            <p:spPr bwMode="auto">
              <a:xfrm>
                <a:off x="8477269" y="5182117"/>
                <a:ext cx="94680" cy="93327"/>
              </a:xfrm>
              <a:custGeom>
                <a:avLst/>
                <a:gdLst>
                  <a:gd name="T0" fmla="*/ 0 w 54"/>
                  <a:gd name="T1" fmla="*/ 34 h 54"/>
                  <a:gd name="T2" fmla="*/ 0 w 54"/>
                  <a:gd name="T3" fmla="*/ 54 h 54"/>
                  <a:gd name="T4" fmla="*/ 54 w 54"/>
                  <a:gd name="T5" fmla="*/ 54 h 54"/>
                  <a:gd name="T6" fmla="*/ 54 w 54"/>
                  <a:gd name="T7" fmla="*/ 0 h 54"/>
                  <a:gd name="T8" fmla="*/ 34 w 54"/>
                  <a:gd name="T9" fmla="*/ 0 h 54"/>
                  <a:gd name="T10" fmla="*/ 0 w 54"/>
                  <a:gd name="T11" fmla="*/ 34 h 54"/>
                </a:gdLst>
                <a:ahLst/>
                <a:cxnLst>
                  <a:cxn ang="0">
                    <a:pos x="T0" y="T1"/>
                  </a:cxn>
                  <a:cxn ang="0">
                    <a:pos x="T2" y="T3"/>
                  </a:cxn>
                  <a:cxn ang="0">
                    <a:pos x="T4" y="T5"/>
                  </a:cxn>
                  <a:cxn ang="0">
                    <a:pos x="T6" y="T7"/>
                  </a:cxn>
                  <a:cxn ang="0">
                    <a:pos x="T8" y="T9"/>
                  </a:cxn>
                  <a:cxn ang="0">
                    <a:pos x="T10" y="T11"/>
                  </a:cxn>
                </a:cxnLst>
                <a:rect l="0" t="0" r="r" b="b"/>
                <a:pathLst>
                  <a:path w="54" h="54">
                    <a:moveTo>
                      <a:pt x="0" y="34"/>
                    </a:moveTo>
                    <a:cubicBezTo>
                      <a:pt x="0" y="54"/>
                      <a:pt x="0" y="54"/>
                      <a:pt x="0" y="54"/>
                    </a:cubicBezTo>
                    <a:cubicBezTo>
                      <a:pt x="54" y="54"/>
                      <a:pt x="54" y="54"/>
                      <a:pt x="54" y="54"/>
                    </a:cubicBezTo>
                    <a:cubicBezTo>
                      <a:pt x="54" y="0"/>
                      <a:pt x="54" y="0"/>
                      <a:pt x="54" y="0"/>
                    </a:cubicBezTo>
                    <a:cubicBezTo>
                      <a:pt x="34" y="0"/>
                      <a:pt x="34" y="0"/>
                      <a:pt x="34" y="0"/>
                    </a:cubicBezTo>
                    <a:cubicBezTo>
                      <a:pt x="15" y="0"/>
                      <a:pt x="0" y="15"/>
                      <a:pt x="0"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2"/>
              <p:cNvSpPr>
                <a:spLocks/>
              </p:cNvSpPr>
              <p:nvPr/>
            </p:nvSpPr>
            <p:spPr bwMode="auto">
              <a:xfrm>
                <a:off x="8581418" y="5182117"/>
                <a:ext cx="91975" cy="93327"/>
              </a:xfrm>
              <a:custGeom>
                <a:avLst/>
                <a:gdLst>
                  <a:gd name="T0" fmla="*/ 53 w 53"/>
                  <a:gd name="T1" fmla="*/ 34 h 54"/>
                  <a:gd name="T2" fmla="*/ 19 w 53"/>
                  <a:gd name="T3" fmla="*/ 0 h 54"/>
                  <a:gd name="T4" fmla="*/ 0 w 53"/>
                  <a:gd name="T5" fmla="*/ 0 h 54"/>
                  <a:gd name="T6" fmla="*/ 0 w 53"/>
                  <a:gd name="T7" fmla="*/ 54 h 54"/>
                  <a:gd name="T8" fmla="*/ 53 w 53"/>
                  <a:gd name="T9" fmla="*/ 54 h 54"/>
                  <a:gd name="T10" fmla="*/ 53 w 53"/>
                  <a:gd name="T11" fmla="*/ 34 h 54"/>
                </a:gdLst>
                <a:ahLst/>
                <a:cxnLst>
                  <a:cxn ang="0">
                    <a:pos x="T0" y="T1"/>
                  </a:cxn>
                  <a:cxn ang="0">
                    <a:pos x="T2" y="T3"/>
                  </a:cxn>
                  <a:cxn ang="0">
                    <a:pos x="T4" y="T5"/>
                  </a:cxn>
                  <a:cxn ang="0">
                    <a:pos x="T6" y="T7"/>
                  </a:cxn>
                  <a:cxn ang="0">
                    <a:pos x="T8" y="T9"/>
                  </a:cxn>
                  <a:cxn ang="0">
                    <a:pos x="T10" y="T11"/>
                  </a:cxn>
                </a:cxnLst>
                <a:rect l="0" t="0" r="r" b="b"/>
                <a:pathLst>
                  <a:path w="53" h="54">
                    <a:moveTo>
                      <a:pt x="53" y="34"/>
                    </a:moveTo>
                    <a:cubicBezTo>
                      <a:pt x="53" y="15"/>
                      <a:pt x="38" y="0"/>
                      <a:pt x="19" y="0"/>
                    </a:cubicBezTo>
                    <a:cubicBezTo>
                      <a:pt x="0" y="0"/>
                      <a:pt x="0" y="0"/>
                      <a:pt x="0" y="0"/>
                    </a:cubicBezTo>
                    <a:cubicBezTo>
                      <a:pt x="0" y="54"/>
                      <a:pt x="0" y="54"/>
                      <a:pt x="0" y="54"/>
                    </a:cubicBezTo>
                    <a:cubicBezTo>
                      <a:pt x="53" y="54"/>
                      <a:pt x="53" y="54"/>
                      <a:pt x="53" y="54"/>
                    </a:cubicBezTo>
                    <a:lnTo>
                      <a:pt x="53" y="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96"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97"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13</a:t>
            </a:fld>
            <a:endParaRPr lang="en-AU" dirty="0"/>
          </a:p>
        </p:txBody>
      </p:sp>
      <p:sp>
        <p:nvSpPr>
          <p:cNvPr id="98"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081532438"/>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0-#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53" presetClass="entr" presetSubtype="16"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childTnLst>
                          </p:cTn>
                        </p:par>
                        <p:par>
                          <p:cTn id="30" fill="hold">
                            <p:stCondLst>
                              <p:cond delay="1000"/>
                            </p:stCondLst>
                            <p:childTnLst>
                              <p:par>
                                <p:cTn id="31" presetID="18" presetClass="entr" presetSubtype="3"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strips(upRight)">
                                      <p:cBhvr>
                                        <p:cTn id="33" dur="500"/>
                                        <p:tgtEl>
                                          <p:spTgt spid="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childTnLst>
                          </p:cTn>
                        </p:par>
                        <p:par>
                          <p:cTn id="44" fill="hold">
                            <p:stCondLst>
                              <p:cond delay="2500"/>
                            </p:stCondLst>
                            <p:childTnLst>
                              <p:par>
                                <p:cTn id="45" presetID="18" presetClass="entr" presetSubtype="3"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strips(upRight)">
                                      <p:cBhvr>
                                        <p:cTn id="47" dur="500"/>
                                        <p:tgtEl>
                                          <p:spTgt spid="6"/>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3500"/>
                            </p:stCondLst>
                            <p:childTnLst>
                              <p:par>
                                <p:cTn id="53" presetID="53" presetClass="entr" presetSubtype="16" fill="hold" nodeType="afterEffect">
                                  <p:stCondLst>
                                    <p:cond delay="0"/>
                                  </p:stCondLst>
                                  <p:childTnLst>
                                    <p:set>
                                      <p:cBhvr>
                                        <p:cTn id="54" dur="1" fill="hold">
                                          <p:stCondLst>
                                            <p:cond delay="0"/>
                                          </p:stCondLst>
                                        </p:cTn>
                                        <p:tgtEl>
                                          <p:spTgt spid="95"/>
                                        </p:tgtEl>
                                        <p:attrNameLst>
                                          <p:attrName>style.visibility</p:attrName>
                                        </p:attrNameLst>
                                      </p:cBhvr>
                                      <p:to>
                                        <p:strVal val="visible"/>
                                      </p:to>
                                    </p:set>
                                    <p:anim calcmode="lin" valueType="num">
                                      <p:cBhvr>
                                        <p:cTn id="55" dur="500" fill="hold"/>
                                        <p:tgtEl>
                                          <p:spTgt spid="95"/>
                                        </p:tgtEl>
                                        <p:attrNameLst>
                                          <p:attrName>ppt_w</p:attrName>
                                        </p:attrNameLst>
                                      </p:cBhvr>
                                      <p:tavLst>
                                        <p:tav tm="0">
                                          <p:val>
                                            <p:fltVal val="0"/>
                                          </p:val>
                                        </p:tav>
                                        <p:tav tm="100000">
                                          <p:val>
                                            <p:strVal val="#ppt_w"/>
                                          </p:val>
                                        </p:tav>
                                      </p:tavLst>
                                    </p:anim>
                                    <p:anim calcmode="lin" valueType="num">
                                      <p:cBhvr>
                                        <p:cTn id="56" dur="500" fill="hold"/>
                                        <p:tgtEl>
                                          <p:spTgt spid="95"/>
                                        </p:tgtEl>
                                        <p:attrNameLst>
                                          <p:attrName>ppt_h</p:attrName>
                                        </p:attrNameLst>
                                      </p:cBhvr>
                                      <p:tavLst>
                                        <p:tav tm="0">
                                          <p:val>
                                            <p:fltVal val="0"/>
                                          </p:val>
                                        </p:tav>
                                        <p:tav tm="100000">
                                          <p:val>
                                            <p:strVal val="#ppt_h"/>
                                          </p:val>
                                        </p:tav>
                                      </p:tavLst>
                                    </p:anim>
                                    <p:animEffect transition="in" filter="fade">
                                      <p:cBhvr>
                                        <p:cTn id="57" dur="500"/>
                                        <p:tgtEl>
                                          <p:spTgt spid="95"/>
                                        </p:tgtEl>
                                      </p:cBhvr>
                                    </p:animEffect>
                                  </p:childTnLst>
                                </p:cTn>
                              </p:par>
                            </p:childTnLst>
                          </p:cTn>
                        </p:par>
                        <p:par>
                          <p:cTn id="58" fill="hold">
                            <p:stCondLst>
                              <p:cond delay="4000"/>
                            </p:stCondLst>
                            <p:childTnLst>
                              <p:par>
                                <p:cTn id="59" presetID="18" presetClass="entr" presetSubtype="3"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strips(upRight)">
                                      <p:cBhvr>
                                        <p:cTn id="61" dur="500"/>
                                        <p:tgtEl>
                                          <p:spTgt spid="5"/>
                                        </p:tgtEl>
                                      </p:cBhvr>
                                    </p:animEffect>
                                  </p:childTnLst>
                                </p:cTn>
                              </p:par>
                            </p:childTnLst>
                          </p:cTn>
                        </p:par>
                        <p:par>
                          <p:cTn id="62" fill="hold">
                            <p:stCondLst>
                              <p:cond delay="4500"/>
                            </p:stCondLst>
                            <p:childTnLst>
                              <p:par>
                                <p:cTn id="63" presetID="10" presetClass="entr" presetSubtype="0" fill="hold"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par>
                          <p:cTn id="66" fill="hold">
                            <p:stCondLst>
                              <p:cond delay="5000"/>
                            </p:stCondLst>
                            <p:childTnLst>
                              <p:par>
                                <p:cTn id="67" presetID="53" presetClass="entr" presetSubtype="16"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500" fill="hold"/>
                                        <p:tgtEl>
                                          <p:spTgt spid="31"/>
                                        </p:tgtEl>
                                        <p:attrNameLst>
                                          <p:attrName>ppt_w</p:attrName>
                                        </p:attrNameLst>
                                      </p:cBhvr>
                                      <p:tavLst>
                                        <p:tav tm="0">
                                          <p:val>
                                            <p:fltVal val="0"/>
                                          </p:val>
                                        </p:tav>
                                        <p:tav tm="100000">
                                          <p:val>
                                            <p:strVal val="#ppt_w"/>
                                          </p:val>
                                        </p:tav>
                                      </p:tavLst>
                                    </p:anim>
                                    <p:anim calcmode="lin" valueType="num">
                                      <p:cBhvr>
                                        <p:cTn id="70" dur="500" fill="hold"/>
                                        <p:tgtEl>
                                          <p:spTgt spid="31"/>
                                        </p:tgtEl>
                                        <p:attrNameLst>
                                          <p:attrName>ppt_h</p:attrName>
                                        </p:attrNameLst>
                                      </p:cBhvr>
                                      <p:tavLst>
                                        <p:tav tm="0">
                                          <p:val>
                                            <p:fltVal val="0"/>
                                          </p:val>
                                        </p:tav>
                                        <p:tav tm="100000">
                                          <p:val>
                                            <p:strVal val="#ppt_h"/>
                                          </p:val>
                                        </p:tav>
                                      </p:tavLst>
                                    </p:anim>
                                    <p:animEffect transition="in" filter="fade">
                                      <p:cBhvr>
                                        <p:cTn id="71" dur="500"/>
                                        <p:tgtEl>
                                          <p:spTgt spid="31"/>
                                        </p:tgtEl>
                                      </p:cBhvr>
                                    </p:animEffect>
                                  </p:childTnLst>
                                </p:cTn>
                              </p:par>
                            </p:childTnLst>
                          </p:cTn>
                        </p:par>
                        <p:par>
                          <p:cTn id="72" fill="hold">
                            <p:stCondLst>
                              <p:cond delay="5500"/>
                            </p:stCondLst>
                            <p:childTnLst>
                              <p:par>
                                <p:cTn id="73" presetID="18" presetClass="entr" presetSubtype="3" fill="hold" grpId="0"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strips(upRight)">
                                      <p:cBhvr>
                                        <p:cTn id="75" dur="500"/>
                                        <p:tgtEl>
                                          <p:spTgt spid="7"/>
                                        </p:tgtEl>
                                      </p:cBhvr>
                                    </p:animEffect>
                                  </p:childTnLst>
                                </p:cTn>
                              </p:par>
                            </p:childTnLst>
                          </p:cTn>
                        </p:par>
                        <p:par>
                          <p:cTn id="76" fill="hold">
                            <p:stCondLst>
                              <p:cond delay="6000"/>
                            </p:stCondLst>
                            <p:childTnLst>
                              <p:par>
                                <p:cTn id="77" presetID="10" presetClass="entr" presetSubtype="0"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5" grpId="0" animBg="1"/>
      <p:bldP spid="6" grpId="0" animBg="1"/>
      <p:bldP spid="7"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Company Strategy</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p:txBody>
      </p:sp>
      <p:grpSp>
        <p:nvGrpSpPr>
          <p:cNvPr id="4" name="Group 3"/>
          <p:cNvGrpSpPr/>
          <p:nvPr/>
        </p:nvGrpSpPr>
        <p:grpSpPr>
          <a:xfrm>
            <a:off x="8765615" y="2287794"/>
            <a:ext cx="2574398" cy="893271"/>
            <a:chOff x="8657822" y="2704651"/>
            <a:chExt cx="2574398" cy="893271"/>
          </a:xfrm>
        </p:grpSpPr>
        <p:sp>
          <p:nvSpPr>
            <p:cNvPr id="5" name="Text Placeholder 2"/>
            <p:cNvSpPr txBox="1">
              <a:spLocks/>
            </p:cNvSpPr>
            <p:nvPr/>
          </p:nvSpPr>
          <p:spPr>
            <a:xfrm>
              <a:off x="8657822" y="2704651"/>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Promotion</a:t>
              </a:r>
              <a:endParaRPr lang="en-GB"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6" name="TextBox 5"/>
            <p:cNvSpPr txBox="1"/>
            <p:nvPr/>
          </p:nvSpPr>
          <p:spPr>
            <a:xfrm>
              <a:off x="8738504" y="3043924"/>
              <a:ext cx="2493716" cy="553998"/>
            </a:xfrm>
            <a:prstGeom prst="rect">
              <a:avLst/>
            </a:prstGeom>
            <a:noFill/>
          </p:spPr>
          <p:txBody>
            <a:bodyPr wrap="square" lIns="0" tIns="0" rIns="0" bIns="0" rtlCol="0">
              <a:spAutoFit/>
            </a:bodyPr>
            <a:lstStyle/>
            <a:p>
              <a:r>
                <a:rPr lang="id-ID" sz="1200" dirty="0">
                  <a:solidFill>
                    <a:schemeClr val="tx1">
                      <a:lumMod val="50000"/>
                      <a:lumOff val="50000"/>
                    </a:schemeClr>
                  </a:solidFill>
                </a:rPr>
                <a:t>Lorem ipsum dolor sit amet param qui para quam esta busine paribu morembi para quark estabo</a:t>
              </a:r>
              <a:endParaRPr lang="en-US" sz="1200" dirty="0">
                <a:solidFill>
                  <a:schemeClr val="tx1">
                    <a:lumMod val="50000"/>
                    <a:lumOff val="50000"/>
                  </a:schemeClr>
                </a:solidFill>
              </a:endParaRPr>
            </a:p>
          </p:txBody>
        </p:sp>
      </p:grpSp>
      <p:grpSp>
        <p:nvGrpSpPr>
          <p:cNvPr id="7" name="Group 6"/>
          <p:cNvGrpSpPr/>
          <p:nvPr/>
        </p:nvGrpSpPr>
        <p:grpSpPr>
          <a:xfrm>
            <a:off x="903142" y="2287794"/>
            <a:ext cx="2566630" cy="893271"/>
            <a:chOff x="1319148" y="2220559"/>
            <a:chExt cx="2566630" cy="893271"/>
          </a:xfrm>
        </p:grpSpPr>
        <p:sp>
          <p:nvSpPr>
            <p:cNvPr id="8" name="Text Placeholder 2"/>
            <p:cNvSpPr txBox="1">
              <a:spLocks/>
            </p:cNvSpPr>
            <p:nvPr/>
          </p:nvSpPr>
          <p:spPr>
            <a:xfrm>
              <a:off x="1872318"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Research</a:t>
              </a:r>
              <a:endParaRPr lang="en-GB"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9" name="TextBox 8"/>
            <p:cNvSpPr txBox="1"/>
            <p:nvPr/>
          </p:nvSpPr>
          <p:spPr>
            <a:xfrm>
              <a:off x="1319148" y="2559832"/>
              <a:ext cx="2499503" cy="553998"/>
            </a:xfrm>
            <a:prstGeom prst="rect">
              <a:avLst/>
            </a:prstGeom>
            <a:noFill/>
          </p:spPr>
          <p:txBody>
            <a:bodyPr wrap="square" lIns="0" tIns="0" rIns="0" bIns="0" rtlCol="0">
              <a:spAutoFit/>
            </a:bodyPr>
            <a:lstStyle/>
            <a:p>
              <a:pPr algn="r"/>
              <a:r>
                <a:rPr lang="id-ID" sz="1200" dirty="0">
                  <a:solidFill>
                    <a:schemeClr val="tx1">
                      <a:lumMod val="50000"/>
                      <a:lumOff val="50000"/>
                    </a:schemeClr>
                  </a:solidFill>
                </a:rPr>
                <a:t>Lorem ipsum dolor sit amet param qui para quam esta busine paribu morembi para quark estabo</a:t>
              </a:r>
              <a:endParaRPr lang="en-US" sz="1200" dirty="0">
                <a:solidFill>
                  <a:schemeClr val="tx1">
                    <a:lumMod val="50000"/>
                    <a:lumOff val="50000"/>
                  </a:schemeClr>
                </a:solidFill>
              </a:endParaRPr>
            </a:p>
          </p:txBody>
        </p:sp>
      </p:grpSp>
      <p:sp>
        <p:nvSpPr>
          <p:cNvPr id="10" name="Shape 4159"/>
          <p:cNvSpPr/>
          <p:nvPr/>
        </p:nvSpPr>
        <p:spPr>
          <a:xfrm rot="20065798" flipV="1">
            <a:off x="7689683" y="4840185"/>
            <a:ext cx="1269488" cy="12030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rgbClr val="53585F"/>
            </a:solidFill>
            <a:miter lim="400000"/>
            <a:headEnd type="triangle"/>
            <a:tailEnd type="oval"/>
          </a:ln>
        </p:spPr>
        <p:txBody>
          <a:bodyPr/>
          <a:lstStyle/>
          <a:p>
            <a:pPr lvl="0"/>
            <a:endParaRPr/>
          </a:p>
        </p:txBody>
      </p:sp>
      <p:grpSp>
        <p:nvGrpSpPr>
          <p:cNvPr id="11" name="Group 10"/>
          <p:cNvGrpSpPr/>
          <p:nvPr/>
        </p:nvGrpSpPr>
        <p:grpSpPr>
          <a:xfrm>
            <a:off x="868786" y="4697316"/>
            <a:ext cx="2571955" cy="893271"/>
            <a:chOff x="1313823" y="4952809"/>
            <a:chExt cx="2571955" cy="893271"/>
          </a:xfrm>
        </p:grpSpPr>
        <p:sp>
          <p:nvSpPr>
            <p:cNvPr id="12" name="Text Placeholder 2"/>
            <p:cNvSpPr txBox="1">
              <a:spLocks/>
            </p:cNvSpPr>
            <p:nvPr/>
          </p:nvSpPr>
          <p:spPr>
            <a:xfrm>
              <a:off x="1872318" y="495280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Marketing</a:t>
              </a:r>
              <a:endParaRPr lang="en-GB"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3" name="TextBox 12"/>
            <p:cNvSpPr txBox="1"/>
            <p:nvPr/>
          </p:nvSpPr>
          <p:spPr>
            <a:xfrm>
              <a:off x="1313823" y="5292082"/>
              <a:ext cx="2504828" cy="553998"/>
            </a:xfrm>
            <a:prstGeom prst="rect">
              <a:avLst/>
            </a:prstGeom>
            <a:noFill/>
          </p:spPr>
          <p:txBody>
            <a:bodyPr wrap="square" lIns="0" tIns="0" rIns="0" bIns="0" rtlCol="0">
              <a:spAutoFit/>
            </a:bodyPr>
            <a:lstStyle/>
            <a:p>
              <a:pPr algn="r"/>
              <a:r>
                <a:rPr lang="id-ID" sz="1200" dirty="0">
                  <a:solidFill>
                    <a:schemeClr val="tx1">
                      <a:lumMod val="50000"/>
                      <a:lumOff val="50000"/>
                    </a:schemeClr>
                  </a:solidFill>
                </a:rPr>
                <a:t>Lorem ipsum dolor sit amet param qui para quam esta busine paribu morembi para quark estabo</a:t>
              </a:r>
              <a:endParaRPr lang="en-US" sz="1200" dirty="0">
                <a:solidFill>
                  <a:schemeClr val="tx1">
                    <a:lumMod val="50000"/>
                    <a:lumOff val="50000"/>
                  </a:schemeClr>
                </a:solidFill>
              </a:endParaRPr>
            </a:p>
          </p:txBody>
        </p:sp>
      </p:grpSp>
      <p:grpSp>
        <p:nvGrpSpPr>
          <p:cNvPr id="14" name="Group 13"/>
          <p:cNvGrpSpPr/>
          <p:nvPr/>
        </p:nvGrpSpPr>
        <p:grpSpPr>
          <a:xfrm>
            <a:off x="8765610" y="4697316"/>
            <a:ext cx="2736960" cy="893271"/>
            <a:chOff x="8657822" y="2704651"/>
            <a:chExt cx="2736960" cy="893271"/>
          </a:xfrm>
        </p:grpSpPr>
        <p:sp>
          <p:nvSpPr>
            <p:cNvPr id="15" name="Text Placeholder 2"/>
            <p:cNvSpPr txBox="1">
              <a:spLocks/>
            </p:cNvSpPr>
            <p:nvPr/>
          </p:nvSpPr>
          <p:spPr>
            <a:xfrm>
              <a:off x="8657822" y="2704651"/>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Discounting</a:t>
              </a:r>
              <a:endParaRPr lang="en-GB"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6" name="TextBox 15"/>
            <p:cNvSpPr txBox="1"/>
            <p:nvPr/>
          </p:nvSpPr>
          <p:spPr>
            <a:xfrm>
              <a:off x="8738503" y="3043924"/>
              <a:ext cx="2656279" cy="553998"/>
            </a:xfrm>
            <a:prstGeom prst="rect">
              <a:avLst/>
            </a:prstGeom>
            <a:noFill/>
          </p:spPr>
          <p:txBody>
            <a:bodyPr wrap="square" lIns="0" tIns="0" rIns="0" bIns="0" rtlCol="0">
              <a:spAutoFit/>
            </a:bodyPr>
            <a:lstStyle/>
            <a:p>
              <a:r>
                <a:rPr lang="id-ID" sz="1200" dirty="0">
                  <a:solidFill>
                    <a:schemeClr val="tx1">
                      <a:lumMod val="50000"/>
                      <a:lumOff val="50000"/>
                    </a:schemeClr>
                  </a:solidFill>
                </a:rPr>
                <a:t>Lorem ipsum dolor sit amet param qui para quam esta busine paribu morembi para quark estabo</a:t>
              </a:r>
              <a:endParaRPr lang="en-US" sz="1200" dirty="0">
                <a:solidFill>
                  <a:schemeClr val="tx1">
                    <a:lumMod val="50000"/>
                    <a:lumOff val="50000"/>
                  </a:schemeClr>
                </a:solidFill>
              </a:endParaRPr>
            </a:p>
          </p:txBody>
        </p:sp>
      </p:grpSp>
      <p:sp>
        <p:nvSpPr>
          <p:cNvPr id="17" name="Shape 4159"/>
          <p:cNvSpPr/>
          <p:nvPr/>
        </p:nvSpPr>
        <p:spPr>
          <a:xfrm rot="1534202" flipH="1" flipV="1">
            <a:off x="3253897" y="4840184"/>
            <a:ext cx="1269488" cy="12030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rgbClr val="53585F"/>
            </a:solidFill>
            <a:miter lim="400000"/>
            <a:headEnd type="triangle"/>
            <a:tailEnd type="oval"/>
          </a:ln>
        </p:spPr>
        <p:txBody>
          <a:bodyPr/>
          <a:lstStyle/>
          <a:p>
            <a:pPr lvl="0"/>
            <a:endParaRPr/>
          </a:p>
        </p:txBody>
      </p:sp>
      <p:sp>
        <p:nvSpPr>
          <p:cNvPr id="18" name="Freeform 17"/>
          <p:cNvSpPr>
            <a:spLocks/>
          </p:cNvSpPr>
          <p:nvPr/>
        </p:nvSpPr>
        <p:spPr bwMode="auto">
          <a:xfrm>
            <a:off x="5656489" y="3961945"/>
            <a:ext cx="866775" cy="2362200"/>
          </a:xfrm>
          <a:custGeom>
            <a:avLst/>
            <a:gdLst>
              <a:gd name="T0" fmla="*/ 183 w 278"/>
              <a:gd name="T1" fmla="*/ 249 h 757"/>
              <a:gd name="T2" fmla="*/ 156 w 278"/>
              <a:gd name="T3" fmla="*/ 0 h 757"/>
              <a:gd name="T4" fmla="*/ 143 w 278"/>
              <a:gd name="T5" fmla="*/ 2 h 757"/>
              <a:gd name="T6" fmla="*/ 122 w 278"/>
              <a:gd name="T7" fmla="*/ 257 h 757"/>
              <a:gd name="T8" fmla="*/ 14 w 278"/>
              <a:gd name="T9" fmla="*/ 198 h 757"/>
              <a:gd name="T10" fmla="*/ 0 w 278"/>
              <a:gd name="T11" fmla="*/ 231 h 757"/>
              <a:gd name="T12" fmla="*/ 111 w 278"/>
              <a:gd name="T13" fmla="*/ 352 h 757"/>
              <a:gd name="T14" fmla="*/ 82 w 278"/>
              <a:gd name="T15" fmla="*/ 753 h 757"/>
              <a:gd name="T16" fmla="*/ 239 w 278"/>
              <a:gd name="T17" fmla="*/ 757 h 757"/>
              <a:gd name="T18" fmla="*/ 194 w 278"/>
              <a:gd name="T19" fmla="*/ 351 h 757"/>
              <a:gd name="T20" fmla="*/ 278 w 278"/>
              <a:gd name="T21" fmla="*/ 238 h 757"/>
              <a:gd name="T22" fmla="*/ 259 w 278"/>
              <a:gd name="T23" fmla="*/ 195 h 757"/>
              <a:gd name="T24" fmla="*/ 183 w 278"/>
              <a:gd name="T25" fmla="*/ 24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757">
                <a:moveTo>
                  <a:pt x="183" y="249"/>
                </a:moveTo>
                <a:cubicBezTo>
                  <a:pt x="183" y="249"/>
                  <a:pt x="178" y="167"/>
                  <a:pt x="156" y="0"/>
                </a:cubicBezTo>
                <a:cubicBezTo>
                  <a:pt x="152" y="1"/>
                  <a:pt x="148" y="2"/>
                  <a:pt x="143" y="2"/>
                </a:cubicBezTo>
                <a:cubicBezTo>
                  <a:pt x="136" y="75"/>
                  <a:pt x="124" y="201"/>
                  <a:pt x="122" y="257"/>
                </a:cubicBezTo>
                <a:cubicBezTo>
                  <a:pt x="121" y="263"/>
                  <a:pt x="85" y="221"/>
                  <a:pt x="14" y="198"/>
                </a:cubicBezTo>
                <a:cubicBezTo>
                  <a:pt x="10" y="209"/>
                  <a:pt x="5" y="220"/>
                  <a:pt x="0" y="231"/>
                </a:cubicBezTo>
                <a:cubicBezTo>
                  <a:pt x="46" y="263"/>
                  <a:pt x="98" y="308"/>
                  <a:pt x="111" y="352"/>
                </a:cubicBezTo>
                <a:cubicBezTo>
                  <a:pt x="111" y="352"/>
                  <a:pt x="110" y="624"/>
                  <a:pt x="82" y="753"/>
                </a:cubicBezTo>
                <a:cubicBezTo>
                  <a:pt x="82" y="753"/>
                  <a:pt x="179" y="727"/>
                  <a:pt x="239" y="757"/>
                </a:cubicBezTo>
                <a:cubicBezTo>
                  <a:pt x="203" y="698"/>
                  <a:pt x="194" y="351"/>
                  <a:pt x="194" y="351"/>
                </a:cubicBezTo>
                <a:cubicBezTo>
                  <a:pt x="207" y="304"/>
                  <a:pt x="241" y="266"/>
                  <a:pt x="278" y="238"/>
                </a:cubicBezTo>
                <a:cubicBezTo>
                  <a:pt x="271" y="224"/>
                  <a:pt x="264" y="209"/>
                  <a:pt x="259" y="195"/>
                </a:cubicBezTo>
                <a:cubicBezTo>
                  <a:pt x="231" y="206"/>
                  <a:pt x="203" y="223"/>
                  <a:pt x="183" y="249"/>
                </a:cubicBezTo>
                <a:close/>
              </a:path>
            </a:pathLst>
          </a:custGeom>
          <a:solidFill>
            <a:srgbClr val="4B321D"/>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9" name="Group 18"/>
          <p:cNvGrpSpPr/>
          <p:nvPr/>
        </p:nvGrpSpPr>
        <p:grpSpPr>
          <a:xfrm>
            <a:off x="3827689" y="1960108"/>
            <a:ext cx="4568825" cy="3152775"/>
            <a:chOff x="3827689" y="1960108"/>
            <a:chExt cx="4568825" cy="3152775"/>
          </a:xfrm>
        </p:grpSpPr>
        <p:sp>
          <p:nvSpPr>
            <p:cNvPr id="20" name="Shape 1034"/>
            <p:cNvSpPr/>
            <p:nvPr/>
          </p:nvSpPr>
          <p:spPr>
            <a:xfrm>
              <a:off x="6059442" y="3266536"/>
              <a:ext cx="152772" cy="118030"/>
            </a:xfrm>
            <a:custGeom>
              <a:avLst/>
              <a:gdLst/>
              <a:ahLst/>
              <a:cxnLst>
                <a:cxn ang="0">
                  <a:pos x="wd2" y="hd2"/>
                </a:cxn>
                <a:cxn ang="5400000">
                  <a:pos x="wd2" y="hd2"/>
                </a:cxn>
                <a:cxn ang="10800000">
                  <a:pos x="wd2" y="hd2"/>
                </a:cxn>
                <a:cxn ang="16200000">
                  <a:pos x="wd2" y="hd2"/>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21" name="Shape 1035"/>
            <p:cNvSpPr/>
            <p:nvPr/>
          </p:nvSpPr>
          <p:spPr>
            <a:xfrm>
              <a:off x="6218550" y="3584752"/>
              <a:ext cx="63807" cy="88944"/>
            </a:xfrm>
            <a:custGeom>
              <a:avLst/>
              <a:gdLst/>
              <a:ahLst/>
              <a:cxnLst>
                <a:cxn ang="0">
                  <a:pos x="wd2" y="hd2"/>
                </a:cxn>
                <a:cxn ang="5400000">
                  <a:pos x="wd2" y="hd2"/>
                </a:cxn>
                <a:cxn ang="10800000">
                  <a:pos x="wd2" y="hd2"/>
                </a:cxn>
                <a:cxn ang="16200000">
                  <a:pos x="wd2" y="hd2"/>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22" name="Shape 1036"/>
            <p:cNvSpPr/>
            <p:nvPr/>
          </p:nvSpPr>
          <p:spPr>
            <a:xfrm>
              <a:off x="6258327" y="3793582"/>
              <a:ext cx="27989" cy="76476"/>
            </a:xfrm>
            <a:custGeom>
              <a:avLst/>
              <a:gdLst/>
              <a:ahLst/>
              <a:cxnLst>
                <a:cxn ang="0">
                  <a:pos x="wd2" y="hd2"/>
                </a:cxn>
                <a:cxn ang="5400000">
                  <a:pos x="wd2" y="hd2"/>
                </a:cxn>
                <a:cxn ang="10800000">
                  <a:pos x="wd2" y="hd2"/>
                </a:cxn>
                <a:cxn ang="16200000">
                  <a:pos x="wd2" y="hd2"/>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23" name="Freeform 22"/>
            <p:cNvSpPr>
              <a:spLocks/>
            </p:cNvSpPr>
            <p:nvPr/>
          </p:nvSpPr>
          <p:spPr bwMode="auto">
            <a:xfrm>
              <a:off x="5727927" y="1960108"/>
              <a:ext cx="736600" cy="1362075"/>
            </a:xfrm>
            <a:custGeom>
              <a:avLst/>
              <a:gdLst>
                <a:gd name="T0" fmla="*/ 123 w 236"/>
                <a:gd name="T1" fmla="*/ 0 h 436"/>
                <a:gd name="T2" fmla="*/ 6 w 236"/>
                <a:gd name="T3" fmla="*/ 218 h 436"/>
                <a:gd name="T4" fmla="*/ 0 w 236"/>
                <a:gd name="T5" fmla="*/ 219 h 436"/>
                <a:gd name="T6" fmla="*/ 105 w 236"/>
                <a:gd name="T7" fmla="*/ 5 h 436"/>
                <a:gd name="T8" fmla="*/ 105 w 236"/>
                <a:gd name="T9" fmla="*/ 432 h 436"/>
                <a:gd name="T10" fmla="*/ 116 w 236"/>
                <a:gd name="T11" fmla="*/ 436 h 436"/>
                <a:gd name="T12" fmla="*/ 236 w 236"/>
                <a:gd name="T13" fmla="*/ 218 h 436"/>
                <a:gd name="T14" fmla="*/ 123 w 236"/>
                <a:gd name="T15" fmla="*/ 0 h 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436">
                  <a:moveTo>
                    <a:pt x="123" y="0"/>
                  </a:moveTo>
                  <a:cubicBezTo>
                    <a:pt x="123" y="0"/>
                    <a:pt x="6" y="98"/>
                    <a:pt x="6" y="218"/>
                  </a:cubicBezTo>
                  <a:cubicBezTo>
                    <a:pt x="6" y="219"/>
                    <a:pt x="0" y="219"/>
                    <a:pt x="0" y="219"/>
                  </a:cubicBezTo>
                  <a:cubicBezTo>
                    <a:pt x="0" y="113"/>
                    <a:pt x="85" y="25"/>
                    <a:pt x="105" y="5"/>
                  </a:cubicBezTo>
                  <a:cubicBezTo>
                    <a:pt x="105" y="432"/>
                    <a:pt x="105" y="432"/>
                    <a:pt x="105" y="432"/>
                  </a:cubicBezTo>
                  <a:cubicBezTo>
                    <a:pt x="121" y="435"/>
                    <a:pt x="116" y="436"/>
                    <a:pt x="116" y="436"/>
                  </a:cubicBezTo>
                  <a:cubicBezTo>
                    <a:pt x="116" y="436"/>
                    <a:pt x="236" y="339"/>
                    <a:pt x="236" y="218"/>
                  </a:cubicBezTo>
                  <a:cubicBezTo>
                    <a:pt x="236" y="98"/>
                    <a:pt x="123" y="0"/>
                    <a:pt x="123" y="0"/>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23"/>
            <p:cNvSpPr>
              <a:spLocks/>
            </p:cNvSpPr>
            <p:nvPr/>
          </p:nvSpPr>
          <p:spPr bwMode="auto">
            <a:xfrm>
              <a:off x="7459889" y="4195308"/>
              <a:ext cx="936625" cy="693738"/>
            </a:xfrm>
            <a:custGeom>
              <a:avLst/>
              <a:gdLst>
                <a:gd name="T0" fmla="*/ 180 w 300"/>
                <a:gd name="T1" fmla="*/ 31 h 222"/>
                <a:gd name="T2" fmla="*/ 0 w 300"/>
                <a:gd name="T3" fmla="*/ 55 h 222"/>
                <a:gd name="T4" fmla="*/ 120 w 300"/>
                <a:gd name="T5" fmla="*/ 191 h 222"/>
                <a:gd name="T6" fmla="*/ 300 w 300"/>
                <a:gd name="T7" fmla="*/ 167 h 222"/>
                <a:gd name="T8" fmla="*/ 180 w 300"/>
                <a:gd name="T9" fmla="*/ 31 h 222"/>
              </a:gdLst>
              <a:ahLst/>
              <a:cxnLst>
                <a:cxn ang="0">
                  <a:pos x="T0" y="T1"/>
                </a:cxn>
                <a:cxn ang="0">
                  <a:pos x="T2" y="T3"/>
                </a:cxn>
                <a:cxn ang="0">
                  <a:pos x="T4" y="T5"/>
                </a:cxn>
                <a:cxn ang="0">
                  <a:pos x="T6" y="T7"/>
                </a:cxn>
                <a:cxn ang="0">
                  <a:pos x="T8" y="T9"/>
                </a:cxn>
              </a:cxnLst>
              <a:rect l="0" t="0" r="r" b="b"/>
              <a:pathLst>
                <a:path w="300" h="222">
                  <a:moveTo>
                    <a:pt x="180" y="31"/>
                  </a:moveTo>
                  <a:cubicBezTo>
                    <a:pt x="97" y="0"/>
                    <a:pt x="0" y="55"/>
                    <a:pt x="0" y="55"/>
                  </a:cubicBezTo>
                  <a:cubicBezTo>
                    <a:pt x="0" y="55"/>
                    <a:pt x="37" y="160"/>
                    <a:pt x="120" y="191"/>
                  </a:cubicBezTo>
                  <a:cubicBezTo>
                    <a:pt x="202" y="222"/>
                    <a:pt x="300" y="167"/>
                    <a:pt x="300" y="167"/>
                  </a:cubicBezTo>
                  <a:cubicBezTo>
                    <a:pt x="300" y="167"/>
                    <a:pt x="263" y="62"/>
                    <a:pt x="180" y="3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p:cNvSpPr>
              <a:spLocks/>
            </p:cNvSpPr>
            <p:nvPr/>
          </p:nvSpPr>
          <p:spPr bwMode="auto">
            <a:xfrm>
              <a:off x="7472589" y="2682420"/>
              <a:ext cx="908050" cy="714375"/>
            </a:xfrm>
            <a:custGeom>
              <a:avLst/>
              <a:gdLst>
                <a:gd name="T0" fmla="*/ 181 w 291"/>
                <a:gd name="T1" fmla="*/ 192 h 229"/>
                <a:gd name="T2" fmla="*/ 291 w 291"/>
                <a:gd name="T3" fmla="*/ 48 h 229"/>
                <a:gd name="T4" fmla="*/ 110 w 291"/>
                <a:gd name="T5" fmla="*/ 36 h 229"/>
                <a:gd name="T6" fmla="*/ 0 w 291"/>
                <a:gd name="T7" fmla="*/ 180 h 229"/>
                <a:gd name="T8" fmla="*/ 181 w 291"/>
                <a:gd name="T9" fmla="*/ 192 h 229"/>
              </a:gdLst>
              <a:ahLst/>
              <a:cxnLst>
                <a:cxn ang="0">
                  <a:pos x="T0" y="T1"/>
                </a:cxn>
                <a:cxn ang="0">
                  <a:pos x="T2" y="T3"/>
                </a:cxn>
                <a:cxn ang="0">
                  <a:pos x="T4" y="T5"/>
                </a:cxn>
                <a:cxn ang="0">
                  <a:pos x="T6" y="T7"/>
                </a:cxn>
                <a:cxn ang="0">
                  <a:pos x="T8" y="T9"/>
                </a:cxn>
              </a:cxnLst>
              <a:rect l="0" t="0" r="r" b="b"/>
              <a:pathLst>
                <a:path w="291" h="229">
                  <a:moveTo>
                    <a:pt x="181" y="192"/>
                  </a:moveTo>
                  <a:cubicBezTo>
                    <a:pt x="261" y="156"/>
                    <a:pt x="291" y="48"/>
                    <a:pt x="291" y="48"/>
                  </a:cubicBezTo>
                  <a:cubicBezTo>
                    <a:pt x="291" y="48"/>
                    <a:pt x="191" y="0"/>
                    <a:pt x="110" y="36"/>
                  </a:cubicBezTo>
                  <a:cubicBezTo>
                    <a:pt x="30" y="73"/>
                    <a:pt x="0" y="180"/>
                    <a:pt x="0" y="180"/>
                  </a:cubicBezTo>
                  <a:cubicBezTo>
                    <a:pt x="0" y="180"/>
                    <a:pt x="100" y="229"/>
                    <a:pt x="181" y="19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32"/>
            <p:cNvSpPr>
              <a:spLocks/>
            </p:cNvSpPr>
            <p:nvPr/>
          </p:nvSpPr>
          <p:spPr bwMode="auto">
            <a:xfrm>
              <a:off x="6386739" y="4068308"/>
              <a:ext cx="1023938" cy="1044575"/>
            </a:xfrm>
            <a:custGeom>
              <a:avLst/>
              <a:gdLst>
                <a:gd name="T0" fmla="*/ 7 w 328"/>
                <a:gd name="T1" fmla="*/ 13 h 335"/>
                <a:gd name="T2" fmla="*/ 25 w 328"/>
                <a:gd name="T3" fmla="*/ 161 h 335"/>
                <a:gd name="T4" fmla="*/ 44 w 328"/>
                <a:gd name="T5" fmla="*/ 204 h 335"/>
                <a:gd name="T6" fmla="*/ 79 w 328"/>
                <a:gd name="T7" fmla="*/ 250 h 335"/>
                <a:gd name="T8" fmla="*/ 315 w 328"/>
                <a:gd name="T9" fmla="*/ 321 h 335"/>
                <a:gd name="T10" fmla="*/ 243 w 328"/>
                <a:gd name="T11" fmla="*/ 85 h 335"/>
                <a:gd name="T12" fmla="*/ 7 w 328"/>
                <a:gd name="T13" fmla="*/ 13 h 335"/>
              </a:gdLst>
              <a:ahLst/>
              <a:cxnLst>
                <a:cxn ang="0">
                  <a:pos x="T0" y="T1"/>
                </a:cxn>
                <a:cxn ang="0">
                  <a:pos x="T2" y="T3"/>
                </a:cxn>
                <a:cxn ang="0">
                  <a:pos x="T4" y="T5"/>
                </a:cxn>
                <a:cxn ang="0">
                  <a:pos x="T6" y="T7"/>
                </a:cxn>
                <a:cxn ang="0">
                  <a:pos x="T8" y="T9"/>
                </a:cxn>
                <a:cxn ang="0">
                  <a:pos x="T10" y="T11"/>
                </a:cxn>
                <a:cxn ang="0">
                  <a:pos x="T12" y="T13"/>
                </a:cxn>
              </a:cxnLst>
              <a:rect l="0" t="0" r="r" b="b"/>
              <a:pathLst>
                <a:path w="328" h="335">
                  <a:moveTo>
                    <a:pt x="7" y="13"/>
                  </a:moveTo>
                  <a:cubicBezTo>
                    <a:pt x="7" y="13"/>
                    <a:pt x="0" y="87"/>
                    <a:pt x="25" y="161"/>
                  </a:cubicBezTo>
                  <a:cubicBezTo>
                    <a:pt x="30" y="175"/>
                    <a:pt x="37" y="190"/>
                    <a:pt x="44" y="204"/>
                  </a:cubicBezTo>
                  <a:cubicBezTo>
                    <a:pt x="54" y="220"/>
                    <a:pt x="65" y="236"/>
                    <a:pt x="79" y="250"/>
                  </a:cubicBezTo>
                  <a:cubicBezTo>
                    <a:pt x="164" y="335"/>
                    <a:pt x="315" y="321"/>
                    <a:pt x="315" y="321"/>
                  </a:cubicBezTo>
                  <a:cubicBezTo>
                    <a:pt x="315" y="321"/>
                    <a:pt x="328" y="170"/>
                    <a:pt x="243" y="85"/>
                  </a:cubicBezTo>
                  <a:cubicBezTo>
                    <a:pt x="158" y="0"/>
                    <a:pt x="7" y="13"/>
                    <a:pt x="7"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34"/>
            <p:cNvSpPr>
              <a:spLocks/>
            </p:cNvSpPr>
            <p:nvPr/>
          </p:nvSpPr>
          <p:spPr bwMode="auto">
            <a:xfrm>
              <a:off x="6386739" y="2463345"/>
              <a:ext cx="1044575" cy="1046163"/>
            </a:xfrm>
            <a:custGeom>
              <a:avLst/>
              <a:gdLst>
                <a:gd name="T0" fmla="*/ 13 w 335"/>
                <a:gd name="T1" fmla="*/ 321 h 335"/>
                <a:gd name="T2" fmla="*/ 250 w 335"/>
                <a:gd name="T3" fmla="*/ 249 h 335"/>
                <a:gd name="T4" fmla="*/ 322 w 335"/>
                <a:gd name="T5" fmla="*/ 13 h 335"/>
                <a:gd name="T6" fmla="*/ 85 w 335"/>
                <a:gd name="T7" fmla="*/ 85 h 335"/>
                <a:gd name="T8" fmla="*/ 13 w 335"/>
                <a:gd name="T9" fmla="*/ 321 h 335"/>
              </a:gdLst>
              <a:ahLst/>
              <a:cxnLst>
                <a:cxn ang="0">
                  <a:pos x="T0" y="T1"/>
                </a:cxn>
                <a:cxn ang="0">
                  <a:pos x="T2" y="T3"/>
                </a:cxn>
                <a:cxn ang="0">
                  <a:pos x="T4" y="T5"/>
                </a:cxn>
                <a:cxn ang="0">
                  <a:pos x="T6" y="T7"/>
                </a:cxn>
                <a:cxn ang="0">
                  <a:pos x="T8" y="T9"/>
                </a:cxn>
              </a:cxnLst>
              <a:rect l="0" t="0" r="r" b="b"/>
              <a:pathLst>
                <a:path w="335" h="335">
                  <a:moveTo>
                    <a:pt x="13" y="321"/>
                  </a:moveTo>
                  <a:cubicBezTo>
                    <a:pt x="13" y="321"/>
                    <a:pt x="165" y="335"/>
                    <a:pt x="250" y="249"/>
                  </a:cubicBezTo>
                  <a:cubicBezTo>
                    <a:pt x="335" y="164"/>
                    <a:pt x="322" y="13"/>
                    <a:pt x="322" y="13"/>
                  </a:cubicBezTo>
                  <a:cubicBezTo>
                    <a:pt x="322" y="13"/>
                    <a:pt x="170" y="0"/>
                    <a:pt x="85" y="85"/>
                  </a:cubicBezTo>
                  <a:cubicBezTo>
                    <a:pt x="0" y="170"/>
                    <a:pt x="13" y="321"/>
                    <a:pt x="13" y="3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2"/>
            <p:cNvSpPr>
              <a:spLocks/>
            </p:cNvSpPr>
            <p:nvPr/>
          </p:nvSpPr>
          <p:spPr bwMode="auto">
            <a:xfrm>
              <a:off x="5718402" y="1975983"/>
              <a:ext cx="338138" cy="1339850"/>
            </a:xfrm>
            <a:custGeom>
              <a:avLst/>
              <a:gdLst>
                <a:gd name="T0" fmla="*/ 3 w 108"/>
                <a:gd name="T1" fmla="*/ 214 h 429"/>
                <a:gd name="T2" fmla="*/ 0 w 108"/>
                <a:gd name="T3" fmla="*/ 214 h 429"/>
                <a:gd name="T4" fmla="*/ 108 w 108"/>
                <a:gd name="T5" fmla="*/ 429 h 429"/>
                <a:gd name="T6" fmla="*/ 108 w 108"/>
                <a:gd name="T7" fmla="*/ 427 h 429"/>
                <a:gd name="T8" fmla="*/ 108 w 108"/>
                <a:gd name="T9" fmla="*/ 0 h 429"/>
                <a:gd name="T10" fmla="*/ 3 w 108"/>
                <a:gd name="T11" fmla="*/ 214 h 429"/>
              </a:gdLst>
              <a:ahLst/>
              <a:cxnLst>
                <a:cxn ang="0">
                  <a:pos x="T0" y="T1"/>
                </a:cxn>
                <a:cxn ang="0">
                  <a:pos x="T2" y="T3"/>
                </a:cxn>
                <a:cxn ang="0">
                  <a:pos x="T4" y="T5"/>
                </a:cxn>
                <a:cxn ang="0">
                  <a:pos x="T6" y="T7"/>
                </a:cxn>
                <a:cxn ang="0">
                  <a:pos x="T8" y="T9"/>
                </a:cxn>
                <a:cxn ang="0">
                  <a:pos x="T10" y="T11"/>
                </a:cxn>
              </a:cxnLst>
              <a:rect l="0" t="0" r="r" b="b"/>
              <a:pathLst>
                <a:path w="108" h="429">
                  <a:moveTo>
                    <a:pt x="3" y="214"/>
                  </a:moveTo>
                  <a:cubicBezTo>
                    <a:pt x="3" y="214"/>
                    <a:pt x="0" y="214"/>
                    <a:pt x="0" y="214"/>
                  </a:cubicBezTo>
                  <a:cubicBezTo>
                    <a:pt x="0" y="321"/>
                    <a:pt x="88" y="409"/>
                    <a:pt x="108" y="429"/>
                  </a:cubicBezTo>
                  <a:cubicBezTo>
                    <a:pt x="108" y="427"/>
                    <a:pt x="108" y="427"/>
                    <a:pt x="108" y="427"/>
                  </a:cubicBezTo>
                  <a:cubicBezTo>
                    <a:pt x="108" y="0"/>
                    <a:pt x="108" y="0"/>
                    <a:pt x="108" y="0"/>
                  </a:cubicBezTo>
                  <a:cubicBezTo>
                    <a:pt x="88" y="20"/>
                    <a:pt x="3" y="108"/>
                    <a:pt x="3" y="21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2"/>
            <p:cNvSpPr>
              <a:spLocks/>
            </p:cNvSpPr>
            <p:nvPr/>
          </p:nvSpPr>
          <p:spPr bwMode="auto">
            <a:xfrm>
              <a:off x="3827689" y="2699883"/>
              <a:ext cx="936625" cy="693738"/>
            </a:xfrm>
            <a:custGeom>
              <a:avLst/>
              <a:gdLst>
                <a:gd name="T0" fmla="*/ 180 w 300"/>
                <a:gd name="T1" fmla="*/ 30 h 222"/>
                <a:gd name="T2" fmla="*/ 0 w 300"/>
                <a:gd name="T3" fmla="*/ 54 h 222"/>
                <a:gd name="T4" fmla="*/ 0 w 300"/>
                <a:gd name="T5" fmla="*/ 54 h 222"/>
                <a:gd name="T6" fmla="*/ 120 w 300"/>
                <a:gd name="T7" fmla="*/ 191 h 222"/>
                <a:gd name="T8" fmla="*/ 300 w 300"/>
                <a:gd name="T9" fmla="*/ 167 h 222"/>
                <a:gd name="T10" fmla="*/ 299 w 300"/>
                <a:gd name="T11" fmla="*/ 165 h 222"/>
                <a:gd name="T12" fmla="*/ 180 w 300"/>
                <a:gd name="T13" fmla="*/ 30 h 222"/>
              </a:gdLst>
              <a:ahLst/>
              <a:cxnLst>
                <a:cxn ang="0">
                  <a:pos x="T0" y="T1"/>
                </a:cxn>
                <a:cxn ang="0">
                  <a:pos x="T2" y="T3"/>
                </a:cxn>
                <a:cxn ang="0">
                  <a:pos x="T4" y="T5"/>
                </a:cxn>
                <a:cxn ang="0">
                  <a:pos x="T6" y="T7"/>
                </a:cxn>
                <a:cxn ang="0">
                  <a:pos x="T8" y="T9"/>
                </a:cxn>
                <a:cxn ang="0">
                  <a:pos x="T10" y="T11"/>
                </a:cxn>
                <a:cxn ang="0">
                  <a:pos x="T12" y="T13"/>
                </a:cxn>
              </a:cxnLst>
              <a:rect l="0" t="0" r="r" b="b"/>
              <a:pathLst>
                <a:path w="300" h="222">
                  <a:moveTo>
                    <a:pt x="180" y="30"/>
                  </a:moveTo>
                  <a:cubicBezTo>
                    <a:pt x="99" y="0"/>
                    <a:pt x="5" y="51"/>
                    <a:pt x="0" y="54"/>
                  </a:cubicBezTo>
                  <a:cubicBezTo>
                    <a:pt x="0" y="54"/>
                    <a:pt x="0" y="54"/>
                    <a:pt x="0" y="54"/>
                  </a:cubicBezTo>
                  <a:cubicBezTo>
                    <a:pt x="0" y="54"/>
                    <a:pt x="37" y="160"/>
                    <a:pt x="120" y="191"/>
                  </a:cubicBezTo>
                  <a:cubicBezTo>
                    <a:pt x="203" y="222"/>
                    <a:pt x="300" y="167"/>
                    <a:pt x="300" y="167"/>
                  </a:cubicBezTo>
                  <a:cubicBezTo>
                    <a:pt x="300" y="167"/>
                    <a:pt x="299" y="166"/>
                    <a:pt x="299" y="165"/>
                  </a:cubicBezTo>
                  <a:cubicBezTo>
                    <a:pt x="294" y="153"/>
                    <a:pt x="257" y="59"/>
                    <a:pt x="180" y="3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3"/>
            <p:cNvSpPr>
              <a:spLocks/>
            </p:cNvSpPr>
            <p:nvPr/>
          </p:nvSpPr>
          <p:spPr bwMode="auto">
            <a:xfrm>
              <a:off x="3840389" y="4201658"/>
              <a:ext cx="911225" cy="711200"/>
            </a:xfrm>
            <a:custGeom>
              <a:avLst/>
              <a:gdLst>
                <a:gd name="T0" fmla="*/ 111 w 292"/>
                <a:gd name="T1" fmla="*/ 35 h 228"/>
                <a:gd name="T2" fmla="*/ 1 w 292"/>
                <a:gd name="T3" fmla="*/ 177 h 228"/>
                <a:gd name="T4" fmla="*/ 0 w 292"/>
                <a:gd name="T5" fmla="*/ 180 h 228"/>
                <a:gd name="T6" fmla="*/ 181 w 292"/>
                <a:gd name="T7" fmla="*/ 192 h 228"/>
                <a:gd name="T8" fmla="*/ 292 w 292"/>
                <a:gd name="T9" fmla="*/ 47 h 228"/>
                <a:gd name="T10" fmla="*/ 291 w 292"/>
                <a:gd name="T11" fmla="*/ 47 h 228"/>
                <a:gd name="T12" fmla="*/ 111 w 292"/>
                <a:gd name="T13" fmla="*/ 35 h 228"/>
              </a:gdLst>
              <a:ahLst/>
              <a:cxnLst>
                <a:cxn ang="0">
                  <a:pos x="T0" y="T1"/>
                </a:cxn>
                <a:cxn ang="0">
                  <a:pos x="T2" y="T3"/>
                </a:cxn>
                <a:cxn ang="0">
                  <a:pos x="T4" y="T5"/>
                </a:cxn>
                <a:cxn ang="0">
                  <a:pos x="T6" y="T7"/>
                </a:cxn>
                <a:cxn ang="0">
                  <a:pos x="T8" y="T9"/>
                </a:cxn>
                <a:cxn ang="0">
                  <a:pos x="T10" y="T11"/>
                </a:cxn>
                <a:cxn ang="0">
                  <a:pos x="T12" y="T13"/>
                </a:cxn>
              </a:cxnLst>
              <a:rect l="0" t="0" r="r" b="b"/>
              <a:pathLst>
                <a:path w="292" h="228">
                  <a:moveTo>
                    <a:pt x="111" y="35"/>
                  </a:moveTo>
                  <a:cubicBezTo>
                    <a:pt x="39" y="68"/>
                    <a:pt x="7" y="158"/>
                    <a:pt x="1" y="177"/>
                  </a:cubicBezTo>
                  <a:cubicBezTo>
                    <a:pt x="1" y="179"/>
                    <a:pt x="0" y="180"/>
                    <a:pt x="0" y="180"/>
                  </a:cubicBezTo>
                  <a:cubicBezTo>
                    <a:pt x="0" y="180"/>
                    <a:pt x="101" y="228"/>
                    <a:pt x="181" y="192"/>
                  </a:cubicBezTo>
                  <a:cubicBezTo>
                    <a:pt x="262" y="155"/>
                    <a:pt x="292" y="47"/>
                    <a:pt x="292" y="47"/>
                  </a:cubicBezTo>
                  <a:cubicBezTo>
                    <a:pt x="292" y="47"/>
                    <a:pt x="291" y="47"/>
                    <a:pt x="291" y="47"/>
                  </a:cubicBezTo>
                  <a:cubicBezTo>
                    <a:pt x="282" y="43"/>
                    <a:pt x="187" y="0"/>
                    <a:pt x="111" y="3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4"/>
            <p:cNvSpPr>
              <a:spLocks/>
            </p:cNvSpPr>
            <p:nvPr/>
          </p:nvSpPr>
          <p:spPr bwMode="auto">
            <a:xfrm>
              <a:off x="4819877" y="2444295"/>
              <a:ext cx="968375" cy="1049338"/>
            </a:xfrm>
            <a:custGeom>
              <a:avLst/>
              <a:gdLst>
                <a:gd name="T0" fmla="*/ 1 w 310"/>
                <a:gd name="T1" fmla="*/ 13 h 336"/>
                <a:gd name="T2" fmla="*/ 0 w 310"/>
                <a:gd name="T3" fmla="*/ 38 h 336"/>
                <a:gd name="T4" fmla="*/ 73 w 310"/>
                <a:gd name="T5" fmla="*/ 251 h 336"/>
                <a:gd name="T6" fmla="*/ 310 w 310"/>
                <a:gd name="T7" fmla="*/ 323 h 336"/>
                <a:gd name="T8" fmla="*/ 310 w 310"/>
                <a:gd name="T9" fmla="*/ 298 h 336"/>
                <a:gd name="T10" fmla="*/ 238 w 310"/>
                <a:gd name="T11" fmla="*/ 85 h 336"/>
                <a:gd name="T12" fmla="*/ 1 w 310"/>
                <a:gd name="T13" fmla="*/ 13 h 336"/>
              </a:gdLst>
              <a:ahLst/>
              <a:cxnLst>
                <a:cxn ang="0">
                  <a:pos x="T0" y="T1"/>
                </a:cxn>
                <a:cxn ang="0">
                  <a:pos x="T2" y="T3"/>
                </a:cxn>
                <a:cxn ang="0">
                  <a:pos x="T4" y="T5"/>
                </a:cxn>
                <a:cxn ang="0">
                  <a:pos x="T6" y="T7"/>
                </a:cxn>
                <a:cxn ang="0">
                  <a:pos x="T8" y="T9"/>
                </a:cxn>
                <a:cxn ang="0">
                  <a:pos x="T10" y="T11"/>
                </a:cxn>
                <a:cxn ang="0">
                  <a:pos x="T12" y="T13"/>
                </a:cxn>
              </a:cxnLst>
              <a:rect l="0" t="0" r="r" b="b"/>
              <a:pathLst>
                <a:path w="310" h="336">
                  <a:moveTo>
                    <a:pt x="1" y="13"/>
                  </a:moveTo>
                  <a:cubicBezTo>
                    <a:pt x="1" y="13"/>
                    <a:pt x="0" y="22"/>
                    <a:pt x="0" y="38"/>
                  </a:cubicBezTo>
                  <a:cubicBezTo>
                    <a:pt x="1" y="84"/>
                    <a:pt x="9" y="186"/>
                    <a:pt x="73" y="251"/>
                  </a:cubicBezTo>
                  <a:cubicBezTo>
                    <a:pt x="158" y="336"/>
                    <a:pt x="310" y="323"/>
                    <a:pt x="310" y="323"/>
                  </a:cubicBezTo>
                  <a:cubicBezTo>
                    <a:pt x="310" y="323"/>
                    <a:pt x="310" y="313"/>
                    <a:pt x="310" y="298"/>
                  </a:cubicBezTo>
                  <a:cubicBezTo>
                    <a:pt x="310" y="251"/>
                    <a:pt x="301" y="149"/>
                    <a:pt x="238" y="85"/>
                  </a:cubicBezTo>
                  <a:cubicBezTo>
                    <a:pt x="153" y="0"/>
                    <a:pt x="1" y="13"/>
                    <a:pt x="1" y="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5"/>
            <p:cNvSpPr>
              <a:spLocks/>
            </p:cNvSpPr>
            <p:nvPr/>
          </p:nvSpPr>
          <p:spPr bwMode="auto">
            <a:xfrm>
              <a:off x="4283302"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56"/>
            <p:cNvSpPr>
              <a:spLocks/>
            </p:cNvSpPr>
            <p:nvPr/>
          </p:nvSpPr>
          <p:spPr bwMode="auto">
            <a:xfrm>
              <a:off x="4800827" y="4055608"/>
              <a:ext cx="968375" cy="1050925"/>
            </a:xfrm>
            <a:custGeom>
              <a:avLst/>
              <a:gdLst>
                <a:gd name="T0" fmla="*/ 310 w 310"/>
                <a:gd name="T1" fmla="*/ 36 h 337"/>
                <a:gd name="T2" fmla="*/ 309 w 310"/>
                <a:gd name="T3" fmla="*/ 14 h 337"/>
                <a:gd name="T4" fmla="*/ 72 w 310"/>
                <a:gd name="T5" fmla="*/ 86 h 337"/>
                <a:gd name="T6" fmla="*/ 0 w 310"/>
                <a:gd name="T7" fmla="*/ 298 h 337"/>
                <a:gd name="T8" fmla="*/ 1 w 310"/>
                <a:gd name="T9" fmla="*/ 323 h 337"/>
                <a:gd name="T10" fmla="*/ 237 w 310"/>
                <a:gd name="T11" fmla="*/ 251 h 337"/>
                <a:gd name="T12" fmla="*/ 274 w 310"/>
                <a:gd name="T13" fmla="*/ 201 h 337"/>
                <a:gd name="T14" fmla="*/ 288 w 310"/>
                <a:gd name="T15" fmla="*/ 168 h 337"/>
                <a:gd name="T16" fmla="*/ 310 w 310"/>
                <a:gd name="T17"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337">
                  <a:moveTo>
                    <a:pt x="310" y="36"/>
                  </a:moveTo>
                  <a:cubicBezTo>
                    <a:pt x="310" y="22"/>
                    <a:pt x="309" y="14"/>
                    <a:pt x="309" y="14"/>
                  </a:cubicBezTo>
                  <a:cubicBezTo>
                    <a:pt x="309" y="14"/>
                    <a:pt x="158" y="0"/>
                    <a:pt x="72" y="86"/>
                  </a:cubicBezTo>
                  <a:cubicBezTo>
                    <a:pt x="9" y="150"/>
                    <a:pt x="0" y="251"/>
                    <a:pt x="0" y="298"/>
                  </a:cubicBezTo>
                  <a:cubicBezTo>
                    <a:pt x="0" y="313"/>
                    <a:pt x="1" y="323"/>
                    <a:pt x="1" y="323"/>
                  </a:cubicBezTo>
                  <a:cubicBezTo>
                    <a:pt x="1" y="323"/>
                    <a:pt x="152" y="337"/>
                    <a:pt x="237" y="251"/>
                  </a:cubicBezTo>
                  <a:cubicBezTo>
                    <a:pt x="252" y="236"/>
                    <a:pt x="264" y="219"/>
                    <a:pt x="274" y="201"/>
                  </a:cubicBezTo>
                  <a:cubicBezTo>
                    <a:pt x="279" y="190"/>
                    <a:pt x="284" y="179"/>
                    <a:pt x="288" y="168"/>
                  </a:cubicBezTo>
                  <a:cubicBezTo>
                    <a:pt x="307" y="117"/>
                    <a:pt x="310" y="65"/>
                    <a:pt x="310" y="36"/>
                  </a:cubicBezTo>
                  <a:close/>
                </a:path>
              </a:pathLst>
            </a:custGeom>
            <a:solidFill>
              <a:srgbClr val="F4B183"/>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55"/>
            <p:cNvSpPr>
              <a:spLocks/>
            </p:cNvSpPr>
            <p:nvPr/>
          </p:nvSpPr>
          <p:spPr bwMode="auto">
            <a:xfrm>
              <a:off x="6547642"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5" name="Group 34"/>
            <p:cNvGrpSpPr/>
            <p:nvPr/>
          </p:nvGrpSpPr>
          <p:grpSpPr>
            <a:xfrm>
              <a:off x="5959985" y="3684603"/>
              <a:ext cx="304800" cy="290513"/>
              <a:chOff x="5935663" y="4418013"/>
              <a:chExt cx="304800" cy="290513"/>
            </a:xfrm>
          </p:grpSpPr>
          <p:sp>
            <p:nvSpPr>
              <p:cNvPr id="36" name="Freeform 41"/>
              <p:cNvSpPr>
                <a:spLocks/>
              </p:cNvSpPr>
              <p:nvPr/>
            </p:nvSpPr>
            <p:spPr bwMode="auto">
              <a:xfrm>
                <a:off x="5945188" y="4418013"/>
                <a:ext cx="295275" cy="290513"/>
              </a:xfrm>
              <a:custGeom>
                <a:avLst/>
                <a:gdLst>
                  <a:gd name="T0" fmla="*/ 77 w 95"/>
                  <a:gd name="T1" fmla="*/ 80 h 93"/>
                  <a:gd name="T2" fmla="*/ 77 w 95"/>
                  <a:gd name="T3" fmla="*/ 17 h 93"/>
                  <a:gd name="T4" fmla="*/ 15 w 95"/>
                  <a:gd name="T5" fmla="*/ 17 h 93"/>
                  <a:gd name="T6" fmla="*/ 2 w 95"/>
                  <a:gd name="T7" fmla="*/ 50 h 93"/>
                  <a:gd name="T8" fmla="*/ 8 w 95"/>
                  <a:gd name="T9" fmla="*/ 20 h 93"/>
                  <a:gd name="T10" fmla="*/ 31 w 95"/>
                  <a:gd name="T11" fmla="*/ 7 h 93"/>
                  <a:gd name="T12" fmla="*/ 31 w 95"/>
                  <a:gd name="T13" fmla="*/ 93 h 93"/>
                  <a:gd name="T14" fmla="*/ 40 w 95"/>
                  <a:gd name="T15" fmla="*/ 93 h 93"/>
                  <a:gd name="T16" fmla="*/ 56 w 95"/>
                  <a:gd name="T17" fmla="*/ 91 h 93"/>
                  <a:gd name="T18" fmla="*/ 77 w 95"/>
                  <a:gd name="T19" fmla="*/ 8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3">
                    <a:moveTo>
                      <a:pt x="77" y="80"/>
                    </a:moveTo>
                    <a:cubicBezTo>
                      <a:pt x="95" y="63"/>
                      <a:pt x="95" y="35"/>
                      <a:pt x="77" y="17"/>
                    </a:cubicBezTo>
                    <a:cubicBezTo>
                      <a:pt x="60" y="0"/>
                      <a:pt x="32" y="0"/>
                      <a:pt x="15" y="17"/>
                    </a:cubicBezTo>
                    <a:cubicBezTo>
                      <a:pt x="6" y="26"/>
                      <a:pt x="1" y="38"/>
                      <a:pt x="2" y="50"/>
                    </a:cubicBezTo>
                    <a:cubicBezTo>
                      <a:pt x="2" y="39"/>
                      <a:pt x="0" y="28"/>
                      <a:pt x="8" y="20"/>
                    </a:cubicBezTo>
                    <a:cubicBezTo>
                      <a:pt x="16" y="12"/>
                      <a:pt x="31" y="7"/>
                      <a:pt x="31" y="7"/>
                    </a:cubicBezTo>
                    <a:cubicBezTo>
                      <a:pt x="31" y="93"/>
                      <a:pt x="31" y="93"/>
                      <a:pt x="31" y="93"/>
                    </a:cubicBezTo>
                    <a:cubicBezTo>
                      <a:pt x="31" y="93"/>
                      <a:pt x="39" y="93"/>
                      <a:pt x="40" y="93"/>
                    </a:cubicBezTo>
                    <a:cubicBezTo>
                      <a:pt x="44" y="93"/>
                      <a:pt x="52" y="92"/>
                      <a:pt x="56" y="91"/>
                    </a:cubicBezTo>
                    <a:cubicBezTo>
                      <a:pt x="63" y="89"/>
                      <a:pt x="72" y="85"/>
                      <a:pt x="77" y="8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0"/>
              <p:cNvSpPr>
                <a:spLocks/>
              </p:cNvSpPr>
              <p:nvPr/>
            </p:nvSpPr>
            <p:spPr bwMode="auto">
              <a:xfrm>
                <a:off x="5935663" y="4440238"/>
                <a:ext cx="106363" cy="265113"/>
              </a:xfrm>
              <a:custGeom>
                <a:avLst/>
                <a:gdLst>
                  <a:gd name="T0" fmla="*/ 11 w 34"/>
                  <a:gd name="T1" fmla="*/ 13 h 89"/>
                  <a:gd name="T2" fmla="*/ 1 w 34"/>
                  <a:gd name="T3" fmla="*/ 43 h 89"/>
                  <a:gd name="T4" fmla="*/ 9 w 34"/>
                  <a:gd name="T5" fmla="*/ 76 h 89"/>
                  <a:gd name="T6" fmla="*/ 34 w 34"/>
                  <a:gd name="T7" fmla="*/ 89 h 89"/>
                  <a:gd name="T8" fmla="*/ 34 w 34"/>
                  <a:gd name="T9" fmla="*/ 86 h 89"/>
                  <a:gd name="T10" fmla="*/ 34 w 34"/>
                  <a:gd name="T11" fmla="*/ 0 h 89"/>
                  <a:gd name="T12" fmla="*/ 11 w 34"/>
                  <a:gd name="T13" fmla="*/ 13 h 89"/>
                </a:gdLst>
                <a:ahLst/>
                <a:cxnLst>
                  <a:cxn ang="0">
                    <a:pos x="T0" y="T1"/>
                  </a:cxn>
                  <a:cxn ang="0">
                    <a:pos x="T2" y="T3"/>
                  </a:cxn>
                  <a:cxn ang="0">
                    <a:pos x="T4" y="T5"/>
                  </a:cxn>
                  <a:cxn ang="0">
                    <a:pos x="T6" y="T7"/>
                  </a:cxn>
                  <a:cxn ang="0">
                    <a:pos x="T8" y="T9"/>
                  </a:cxn>
                  <a:cxn ang="0">
                    <a:pos x="T10" y="T11"/>
                  </a:cxn>
                  <a:cxn ang="0">
                    <a:pos x="T12" y="T13"/>
                  </a:cxn>
                </a:cxnLst>
                <a:rect l="0" t="0" r="r" b="b"/>
                <a:pathLst>
                  <a:path w="34" h="89">
                    <a:moveTo>
                      <a:pt x="11" y="13"/>
                    </a:moveTo>
                    <a:cubicBezTo>
                      <a:pt x="3" y="21"/>
                      <a:pt x="2" y="32"/>
                      <a:pt x="1" y="43"/>
                    </a:cubicBezTo>
                    <a:cubicBezTo>
                      <a:pt x="1" y="55"/>
                      <a:pt x="0" y="67"/>
                      <a:pt x="9" y="76"/>
                    </a:cubicBezTo>
                    <a:cubicBezTo>
                      <a:pt x="18" y="84"/>
                      <a:pt x="34" y="88"/>
                      <a:pt x="34" y="89"/>
                    </a:cubicBezTo>
                    <a:cubicBezTo>
                      <a:pt x="34" y="86"/>
                      <a:pt x="34" y="86"/>
                      <a:pt x="34" y="86"/>
                    </a:cubicBezTo>
                    <a:cubicBezTo>
                      <a:pt x="34" y="0"/>
                      <a:pt x="34" y="0"/>
                      <a:pt x="34" y="0"/>
                    </a:cubicBezTo>
                    <a:cubicBezTo>
                      <a:pt x="34" y="0"/>
                      <a:pt x="19" y="5"/>
                      <a:pt x="11" y="13"/>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sp>
        <p:nvSpPr>
          <p:cNvPr id="3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0"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14</a:t>
            </a:fld>
            <a:endParaRPr lang="en-AU" dirty="0"/>
          </a:p>
        </p:txBody>
      </p:sp>
      <p:sp>
        <p:nvSpPr>
          <p:cNvPr id="4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4263848048"/>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0"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Company Portfolio</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grpSp>
        <p:nvGrpSpPr>
          <p:cNvPr id="4" name="Group 3"/>
          <p:cNvGrpSpPr/>
          <p:nvPr/>
        </p:nvGrpSpPr>
        <p:grpSpPr>
          <a:xfrm>
            <a:off x="0" y="1699756"/>
            <a:ext cx="2993230" cy="5158243"/>
            <a:chOff x="711201" y="1569127"/>
            <a:chExt cx="2619076" cy="4876799"/>
          </a:xfrm>
        </p:grpSpPr>
        <p:sp>
          <p:nvSpPr>
            <p:cNvPr id="5" name="Rectangle 4"/>
            <p:cNvSpPr/>
            <p:nvPr/>
          </p:nvSpPr>
          <p:spPr>
            <a:xfrm>
              <a:off x="726233" y="1569127"/>
              <a:ext cx="2604044" cy="24026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 name="Group 5"/>
            <p:cNvGrpSpPr/>
            <p:nvPr/>
          </p:nvGrpSpPr>
          <p:grpSpPr>
            <a:xfrm>
              <a:off x="711201" y="4043286"/>
              <a:ext cx="2619076" cy="2402640"/>
              <a:chOff x="711201" y="4043286"/>
              <a:chExt cx="2619076" cy="2402640"/>
            </a:xfrm>
          </p:grpSpPr>
          <p:sp>
            <p:nvSpPr>
              <p:cNvPr id="7" name="Rectangle 6"/>
              <p:cNvSpPr/>
              <p:nvPr/>
            </p:nvSpPr>
            <p:spPr>
              <a:xfrm>
                <a:off x="711201" y="4043286"/>
                <a:ext cx="2619076" cy="2402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940">
                  <a:lnSpc>
                    <a:spcPct val="200000"/>
                  </a:lnSpc>
                </a:pPr>
                <a:endParaRPr lang="en-US" sz="1200"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8" name="Group 7"/>
              <p:cNvGrpSpPr/>
              <p:nvPr/>
            </p:nvGrpSpPr>
            <p:grpSpPr>
              <a:xfrm>
                <a:off x="1015175" y="4281570"/>
                <a:ext cx="2096326" cy="1695603"/>
                <a:chOff x="1015175" y="4281570"/>
                <a:chExt cx="2096326" cy="1695603"/>
              </a:xfrm>
            </p:grpSpPr>
            <p:sp>
              <p:nvSpPr>
                <p:cNvPr id="9" name="Rectangle 8"/>
                <p:cNvSpPr/>
                <p:nvPr/>
              </p:nvSpPr>
              <p:spPr>
                <a:xfrm>
                  <a:off x="1015175" y="4667746"/>
                  <a:ext cx="2096326" cy="1309427"/>
                </a:xfrm>
                <a:prstGeom prst="rect">
                  <a:avLst/>
                </a:prstGeom>
              </p:spPr>
              <p:txBody>
                <a:bodyPr wrap="square">
                  <a:spAutoFit/>
                </a:bodyPr>
                <a:lstStyle/>
                <a:p>
                  <a:pPr fontAlgn="auto">
                    <a:spcBef>
                      <a:spcPts val="0"/>
                    </a:spcBef>
                    <a:spcAft>
                      <a:spcPts val="0"/>
                    </a:spcAft>
                    <a:defRPr/>
                  </a:pPr>
                  <a:r>
                    <a:rPr lang="id-ID" sz="1200" dirty="0" smtClean="0">
                      <a:solidFill>
                        <a:schemeClr val="bg1"/>
                      </a:solidFill>
                      <a:cs typeface="Clear Sans Light" panose="020B0303030202020304" pitchFamily="34" charset="0"/>
                    </a:rPr>
                    <a:t>Lorem ipsum dolor sit amet param qui para quam estaribus cetere.</a:t>
                  </a:r>
                  <a:endParaRPr lang="en-US" sz="1200" dirty="0" smtClean="0">
                    <a:solidFill>
                      <a:schemeClr val="bg1"/>
                    </a:solidFill>
                    <a:cs typeface="Clear Sans Light" panose="020B0303030202020304" pitchFamily="34" charset="0"/>
                  </a:endParaRPr>
                </a:p>
                <a:p>
                  <a:pPr fontAlgn="auto">
                    <a:spcBef>
                      <a:spcPts val="0"/>
                    </a:spcBef>
                    <a:spcAft>
                      <a:spcPts val="0"/>
                    </a:spcAft>
                    <a:defRPr/>
                  </a:pPr>
                  <a:endParaRPr lang="en-US" sz="1200" dirty="0">
                    <a:solidFill>
                      <a:schemeClr val="bg1"/>
                    </a:solidFill>
                    <a:cs typeface="Clear Sans Light" panose="020B0303030202020304" pitchFamily="34" charset="0"/>
                  </a:endParaRPr>
                </a:p>
                <a:p>
                  <a:pPr fontAlgn="auto">
                    <a:spcBef>
                      <a:spcPts val="0"/>
                    </a:spcBef>
                    <a:spcAft>
                      <a:spcPts val="0"/>
                    </a:spcAft>
                    <a:defRPr/>
                  </a:pPr>
                  <a:r>
                    <a:rPr lang="id-ID" sz="1200" dirty="0" smtClean="0">
                      <a:solidFill>
                        <a:schemeClr val="bg1"/>
                      </a:solidFill>
                      <a:cs typeface="Clear Sans Light" panose="020B0303030202020304" pitchFamily="34" charset="0"/>
                    </a:rPr>
                    <a:t>Everybody needs something to be done to occupy the mind so that not too lost</a:t>
                  </a:r>
                  <a:endParaRPr lang="en-US" sz="1200" b="1" dirty="0">
                    <a:solidFill>
                      <a:schemeClr val="bg1"/>
                    </a:solidFill>
                    <a:cs typeface="Clear Sans Light" panose="020B0303030202020304" pitchFamily="34" charset="0"/>
                  </a:endParaRPr>
                </a:p>
              </p:txBody>
            </p:sp>
            <p:sp>
              <p:nvSpPr>
                <p:cNvPr id="10" name="TextBox 9"/>
                <p:cNvSpPr txBox="1"/>
                <p:nvPr/>
              </p:nvSpPr>
              <p:spPr>
                <a:xfrm>
                  <a:off x="1060542" y="4281570"/>
                  <a:ext cx="1063809" cy="394404"/>
                </a:xfrm>
                <a:prstGeom prst="rect">
                  <a:avLst/>
                </a:prstGeom>
                <a:noFill/>
              </p:spPr>
              <p:txBody>
                <a:bodyPr wrap="none" rtlCol="0">
                  <a:spAutoFit/>
                </a:bodyPr>
                <a:lstStyle/>
                <a:p>
                  <a:pPr>
                    <a:lnSpc>
                      <a:spcPct val="150000"/>
                    </a:lnSpc>
                  </a:pPr>
                  <a:r>
                    <a:rPr lang="en-US" sz="1600" dirty="0" err="1" smtClean="0">
                      <a:solidFill>
                        <a:schemeClr val="bg1"/>
                      </a:solidFill>
                      <a:latin typeface="Coolvetica Rg" panose="020B0603030602020004" pitchFamily="34" charset="0"/>
                      <a:cs typeface="Clear Sans" panose="020B0503030202020304" pitchFamily="34" charset="0"/>
                    </a:rPr>
                    <a:t>Portofolio</a:t>
                  </a:r>
                  <a:r>
                    <a:rPr lang="en-US" sz="1600" dirty="0" smtClean="0">
                      <a:solidFill>
                        <a:schemeClr val="bg1"/>
                      </a:solidFill>
                      <a:latin typeface="Coolvetica Rg" panose="020B0603030602020004" pitchFamily="34" charset="0"/>
                      <a:cs typeface="Clear Sans" panose="020B0503030202020304" pitchFamily="34" charset="0"/>
                    </a:rPr>
                    <a:t> 01</a:t>
                  </a:r>
                  <a:endParaRPr lang="en-US" sz="1600" dirty="0">
                    <a:solidFill>
                      <a:schemeClr val="bg1"/>
                    </a:solidFill>
                    <a:latin typeface="Coolvetica Rg" panose="020B0603030602020004" pitchFamily="34" charset="0"/>
                    <a:cs typeface="Clear Sans" panose="020B0503030202020304" pitchFamily="34" charset="0"/>
                  </a:endParaRPr>
                </a:p>
              </p:txBody>
            </p:sp>
          </p:grpSp>
        </p:grpSp>
      </p:grpSp>
      <p:grpSp>
        <p:nvGrpSpPr>
          <p:cNvPr id="11" name="Group 10"/>
          <p:cNvGrpSpPr/>
          <p:nvPr/>
        </p:nvGrpSpPr>
        <p:grpSpPr>
          <a:xfrm>
            <a:off x="6123248" y="1699756"/>
            <a:ext cx="2993230" cy="5158243"/>
            <a:chOff x="6069043" y="1569127"/>
            <a:chExt cx="2619076" cy="4876799"/>
          </a:xfrm>
        </p:grpSpPr>
        <p:sp>
          <p:nvSpPr>
            <p:cNvPr id="12" name="Rectangle 11"/>
            <p:cNvSpPr/>
            <p:nvPr/>
          </p:nvSpPr>
          <p:spPr>
            <a:xfrm>
              <a:off x="6084075" y="1569127"/>
              <a:ext cx="2604044" cy="24026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3" name="Group 12"/>
            <p:cNvGrpSpPr/>
            <p:nvPr/>
          </p:nvGrpSpPr>
          <p:grpSpPr>
            <a:xfrm>
              <a:off x="6069043" y="4043286"/>
              <a:ext cx="2619076" cy="2402640"/>
              <a:chOff x="6069043" y="4043286"/>
              <a:chExt cx="2619076" cy="2402640"/>
            </a:xfrm>
          </p:grpSpPr>
          <p:sp>
            <p:nvSpPr>
              <p:cNvPr id="14" name="Rectangle 13"/>
              <p:cNvSpPr/>
              <p:nvPr/>
            </p:nvSpPr>
            <p:spPr>
              <a:xfrm>
                <a:off x="6069043" y="4043286"/>
                <a:ext cx="2619076" cy="2402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940">
                  <a:lnSpc>
                    <a:spcPct val="200000"/>
                  </a:lnSpc>
                </a:pPr>
                <a:endParaRPr lang="en-US" sz="1200"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15" name="Group 14"/>
              <p:cNvGrpSpPr/>
              <p:nvPr/>
            </p:nvGrpSpPr>
            <p:grpSpPr>
              <a:xfrm>
                <a:off x="6330418" y="4281570"/>
                <a:ext cx="2096326" cy="1695603"/>
                <a:chOff x="1015175" y="4281570"/>
                <a:chExt cx="2096326" cy="1695603"/>
              </a:xfrm>
            </p:grpSpPr>
            <p:sp>
              <p:nvSpPr>
                <p:cNvPr id="16" name="Rectangle 15"/>
                <p:cNvSpPr/>
                <p:nvPr/>
              </p:nvSpPr>
              <p:spPr>
                <a:xfrm>
                  <a:off x="1015175" y="4667746"/>
                  <a:ext cx="2096326" cy="1309427"/>
                </a:xfrm>
                <a:prstGeom prst="rect">
                  <a:avLst/>
                </a:prstGeom>
              </p:spPr>
              <p:txBody>
                <a:bodyPr wrap="square">
                  <a:spAutoFit/>
                </a:bodyPr>
                <a:lstStyle/>
                <a:p>
                  <a:pPr fontAlgn="auto">
                    <a:spcBef>
                      <a:spcPts val="0"/>
                    </a:spcBef>
                    <a:spcAft>
                      <a:spcPts val="0"/>
                    </a:spcAft>
                    <a:defRPr/>
                  </a:pPr>
                  <a:r>
                    <a:rPr lang="id-ID" sz="1200" dirty="0">
                      <a:solidFill>
                        <a:schemeClr val="bg1"/>
                      </a:solidFill>
                      <a:cs typeface="Clear Sans Light" panose="020B0303030202020304" pitchFamily="34" charset="0"/>
                    </a:rPr>
                    <a:t>Lorem ipsum dolor sit amet param qui para quam estaribus cetere.</a:t>
                  </a:r>
                  <a:endParaRPr lang="en-US" sz="1200" dirty="0">
                    <a:solidFill>
                      <a:schemeClr val="bg1"/>
                    </a:solidFill>
                    <a:cs typeface="Clear Sans Light" panose="020B0303030202020304" pitchFamily="34" charset="0"/>
                  </a:endParaRPr>
                </a:p>
                <a:p>
                  <a:pPr fontAlgn="auto">
                    <a:spcBef>
                      <a:spcPts val="0"/>
                    </a:spcBef>
                    <a:spcAft>
                      <a:spcPts val="0"/>
                    </a:spcAft>
                    <a:defRPr/>
                  </a:pPr>
                  <a:endParaRPr lang="en-US" sz="1200" dirty="0">
                    <a:solidFill>
                      <a:schemeClr val="bg1"/>
                    </a:solidFill>
                    <a:cs typeface="Clear Sans Light" panose="020B0303030202020304" pitchFamily="34" charset="0"/>
                  </a:endParaRPr>
                </a:p>
                <a:p>
                  <a:pPr fontAlgn="auto">
                    <a:spcBef>
                      <a:spcPts val="0"/>
                    </a:spcBef>
                    <a:spcAft>
                      <a:spcPts val="0"/>
                    </a:spcAft>
                    <a:defRPr/>
                  </a:pPr>
                  <a:r>
                    <a:rPr lang="id-ID" sz="1200" dirty="0">
                      <a:solidFill>
                        <a:schemeClr val="bg1"/>
                      </a:solidFill>
                      <a:cs typeface="Clear Sans Light" panose="020B0303030202020304" pitchFamily="34" charset="0"/>
                    </a:rPr>
                    <a:t>Everybody needs something to be done to occupy the mind so that not too lost</a:t>
                  </a:r>
                  <a:endParaRPr lang="en-US" sz="1200" b="1" dirty="0">
                    <a:solidFill>
                      <a:schemeClr val="bg1"/>
                    </a:solidFill>
                    <a:cs typeface="Clear Sans Light" panose="020B0303030202020304" pitchFamily="34" charset="0"/>
                  </a:endParaRPr>
                </a:p>
              </p:txBody>
            </p:sp>
            <p:sp>
              <p:nvSpPr>
                <p:cNvPr id="17" name="TextBox 16"/>
                <p:cNvSpPr txBox="1"/>
                <p:nvPr/>
              </p:nvSpPr>
              <p:spPr>
                <a:xfrm>
                  <a:off x="1060542" y="4281570"/>
                  <a:ext cx="1096070" cy="436476"/>
                </a:xfrm>
                <a:prstGeom prst="rect">
                  <a:avLst/>
                </a:prstGeom>
                <a:noFill/>
              </p:spPr>
              <p:txBody>
                <a:bodyPr wrap="none" rtlCol="0">
                  <a:spAutoFit/>
                </a:bodyPr>
                <a:lstStyle/>
                <a:p>
                  <a:pPr>
                    <a:lnSpc>
                      <a:spcPct val="150000"/>
                    </a:lnSpc>
                  </a:pPr>
                  <a:r>
                    <a:rPr lang="en-US" sz="1600" dirty="0" err="1" smtClean="0">
                      <a:solidFill>
                        <a:schemeClr val="bg1"/>
                      </a:solidFill>
                      <a:latin typeface="Coolvetica Rg" panose="020B0603030602020004" pitchFamily="34" charset="0"/>
                      <a:cs typeface="Clear Sans" panose="020B0503030202020304" pitchFamily="34" charset="0"/>
                    </a:rPr>
                    <a:t>Portofolio</a:t>
                  </a:r>
                  <a:r>
                    <a:rPr lang="en-US" sz="1600" dirty="0" smtClean="0">
                      <a:solidFill>
                        <a:schemeClr val="bg1"/>
                      </a:solidFill>
                      <a:latin typeface="Coolvetica Rg" panose="020B0603030602020004" pitchFamily="34" charset="0"/>
                      <a:cs typeface="Clear Sans" panose="020B0503030202020304" pitchFamily="34" charset="0"/>
                    </a:rPr>
                    <a:t> 03</a:t>
                  </a:r>
                  <a:endParaRPr lang="en-US" sz="1600" dirty="0">
                    <a:solidFill>
                      <a:schemeClr val="bg1"/>
                    </a:solidFill>
                    <a:latin typeface="Coolvetica Rg" panose="020B0603030602020004" pitchFamily="34" charset="0"/>
                    <a:cs typeface="Clear Sans" panose="020B0503030202020304" pitchFamily="34" charset="0"/>
                  </a:endParaRPr>
                </a:p>
              </p:txBody>
            </p:sp>
          </p:grpSp>
        </p:grpSp>
      </p:grpSp>
      <p:grpSp>
        <p:nvGrpSpPr>
          <p:cNvPr id="18" name="Group 17"/>
          <p:cNvGrpSpPr/>
          <p:nvPr/>
        </p:nvGrpSpPr>
        <p:grpSpPr>
          <a:xfrm>
            <a:off x="3075521" y="1699756"/>
            <a:ext cx="2993230" cy="5158244"/>
            <a:chOff x="3402282" y="1569127"/>
            <a:chExt cx="2619076" cy="4876800"/>
          </a:xfrm>
        </p:grpSpPr>
        <p:sp>
          <p:nvSpPr>
            <p:cNvPr id="19" name="Rectangle 18"/>
            <p:cNvSpPr/>
            <p:nvPr/>
          </p:nvSpPr>
          <p:spPr>
            <a:xfrm>
              <a:off x="3403757" y="4043286"/>
              <a:ext cx="2617601" cy="24026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0" name="Group 19"/>
            <p:cNvGrpSpPr/>
            <p:nvPr/>
          </p:nvGrpSpPr>
          <p:grpSpPr>
            <a:xfrm>
              <a:off x="3402282" y="1569127"/>
              <a:ext cx="2619076" cy="2402640"/>
              <a:chOff x="3402282" y="1569127"/>
              <a:chExt cx="2619076" cy="2402640"/>
            </a:xfrm>
          </p:grpSpPr>
          <p:sp>
            <p:nvSpPr>
              <p:cNvPr id="21" name="Rectangle 20"/>
              <p:cNvSpPr/>
              <p:nvPr/>
            </p:nvSpPr>
            <p:spPr>
              <a:xfrm>
                <a:off x="3402282" y="1569127"/>
                <a:ext cx="2619076" cy="2402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940">
                  <a:lnSpc>
                    <a:spcPct val="200000"/>
                  </a:lnSpc>
                </a:pPr>
                <a:endParaRPr lang="en-US" sz="1200"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22" name="Group 21"/>
              <p:cNvGrpSpPr/>
              <p:nvPr/>
            </p:nvGrpSpPr>
            <p:grpSpPr>
              <a:xfrm>
                <a:off x="3673688" y="1814142"/>
                <a:ext cx="2096326" cy="1695603"/>
                <a:chOff x="1015175" y="4281570"/>
                <a:chExt cx="2096326" cy="1695603"/>
              </a:xfrm>
            </p:grpSpPr>
            <p:sp>
              <p:nvSpPr>
                <p:cNvPr id="23" name="Rectangle 22"/>
                <p:cNvSpPr/>
                <p:nvPr/>
              </p:nvSpPr>
              <p:spPr>
                <a:xfrm>
                  <a:off x="1015175" y="4667746"/>
                  <a:ext cx="2096326" cy="1309427"/>
                </a:xfrm>
                <a:prstGeom prst="rect">
                  <a:avLst/>
                </a:prstGeom>
              </p:spPr>
              <p:txBody>
                <a:bodyPr wrap="square">
                  <a:spAutoFit/>
                </a:bodyPr>
                <a:lstStyle/>
                <a:p>
                  <a:pPr fontAlgn="auto">
                    <a:spcBef>
                      <a:spcPts val="0"/>
                    </a:spcBef>
                    <a:spcAft>
                      <a:spcPts val="0"/>
                    </a:spcAft>
                    <a:defRPr/>
                  </a:pPr>
                  <a:r>
                    <a:rPr lang="id-ID" sz="1200" dirty="0">
                      <a:solidFill>
                        <a:schemeClr val="bg1"/>
                      </a:solidFill>
                      <a:cs typeface="Clear Sans Light" panose="020B0303030202020304" pitchFamily="34" charset="0"/>
                    </a:rPr>
                    <a:t>Lorem ipsum dolor sit amet param qui para quam estaribus cetere.</a:t>
                  </a:r>
                  <a:endParaRPr lang="en-US" sz="1200" dirty="0">
                    <a:solidFill>
                      <a:schemeClr val="bg1"/>
                    </a:solidFill>
                    <a:cs typeface="Clear Sans Light" panose="020B0303030202020304" pitchFamily="34" charset="0"/>
                  </a:endParaRPr>
                </a:p>
                <a:p>
                  <a:pPr fontAlgn="auto">
                    <a:spcBef>
                      <a:spcPts val="0"/>
                    </a:spcBef>
                    <a:spcAft>
                      <a:spcPts val="0"/>
                    </a:spcAft>
                    <a:defRPr/>
                  </a:pPr>
                  <a:endParaRPr lang="en-US" sz="1200" dirty="0">
                    <a:solidFill>
                      <a:schemeClr val="bg1"/>
                    </a:solidFill>
                    <a:cs typeface="Clear Sans Light" panose="020B0303030202020304" pitchFamily="34" charset="0"/>
                  </a:endParaRPr>
                </a:p>
                <a:p>
                  <a:pPr fontAlgn="auto">
                    <a:spcBef>
                      <a:spcPts val="0"/>
                    </a:spcBef>
                    <a:spcAft>
                      <a:spcPts val="0"/>
                    </a:spcAft>
                    <a:defRPr/>
                  </a:pPr>
                  <a:r>
                    <a:rPr lang="id-ID" sz="1200" dirty="0">
                      <a:solidFill>
                        <a:schemeClr val="bg1"/>
                      </a:solidFill>
                      <a:cs typeface="Clear Sans Light" panose="020B0303030202020304" pitchFamily="34" charset="0"/>
                    </a:rPr>
                    <a:t>Everybody needs something to be done to occupy the mind so that not too lost</a:t>
                  </a:r>
                  <a:endParaRPr lang="en-US" sz="1200" b="1" dirty="0">
                    <a:solidFill>
                      <a:schemeClr val="bg1"/>
                    </a:solidFill>
                    <a:cs typeface="Clear Sans Light" panose="020B0303030202020304" pitchFamily="34" charset="0"/>
                  </a:endParaRPr>
                </a:p>
              </p:txBody>
            </p:sp>
            <p:sp>
              <p:nvSpPr>
                <p:cNvPr id="24" name="TextBox 23"/>
                <p:cNvSpPr txBox="1"/>
                <p:nvPr/>
              </p:nvSpPr>
              <p:spPr>
                <a:xfrm>
                  <a:off x="1060542" y="4281570"/>
                  <a:ext cx="1093264" cy="394404"/>
                </a:xfrm>
                <a:prstGeom prst="rect">
                  <a:avLst/>
                </a:prstGeom>
                <a:noFill/>
              </p:spPr>
              <p:txBody>
                <a:bodyPr wrap="none" rtlCol="0">
                  <a:spAutoFit/>
                </a:bodyPr>
                <a:lstStyle/>
                <a:p>
                  <a:pPr>
                    <a:lnSpc>
                      <a:spcPct val="150000"/>
                    </a:lnSpc>
                  </a:pPr>
                  <a:r>
                    <a:rPr lang="en-US" sz="1600" dirty="0" err="1" smtClean="0">
                      <a:solidFill>
                        <a:schemeClr val="bg1"/>
                      </a:solidFill>
                      <a:latin typeface="Coolvetica Rg" panose="020B0603030602020004" pitchFamily="34" charset="0"/>
                      <a:cs typeface="Clear Sans" panose="020B0503030202020304" pitchFamily="34" charset="0"/>
                    </a:rPr>
                    <a:t>Portofolio</a:t>
                  </a:r>
                  <a:r>
                    <a:rPr lang="en-US" sz="1600" dirty="0" smtClean="0">
                      <a:solidFill>
                        <a:schemeClr val="bg1"/>
                      </a:solidFill>
                      <a:latin typeface="Coolvetica Rg" panose="020B0603030602020004" pitchFamily="34" charset="0"/>
                      <a:cs typeface="Clear Sans" panose="020B0503030202020304" pitchFamily="34" charset="0"/>
                    </a:rPr>
                    <a:t> 02</a:t>
                  </a:r>
                  <a:endParaRPr lang="en-US" sz="1600" dirty="0">
                    <a:solidFill>
                      <a:schemeClr val="bg1"/>
                    </a:solidFill>
                    <a:latin typeface="Coolvetica Rg" panose="020B0603030602020004" pitchFamily="34" charset="0"/>
                    <a:cs typeface="Clear Sans" panose="020B0503030202020304" pitchFamily="34" charset="0"/>
                  </a:endParaRPr>
                </a:p>
              </p:txBody>
            </p:sp>
          </p:grpSp>
        </p:grpSp>
      </p:grpSp>
      <p:grpSp>
        <p:nvGrpSpPr>
          <p:cNvPr id="25" name="Group 24"/>
          <p:cNvGrpSpPr/>
          <p:nvPr/>
        </p:nvGrpSpPr>
        <p:grpSpPr>
          <a:xfrm>
            <a:off x="9198770" y="1699756"/>
            <a:ext cx="2993230" cy="5158244"/>
            <a:chOff x="8760125" y="1569127"/>
            <a:chExt cx="2619076" cy="4876800"/>
          </a:xfrm>
        </p:grpSpPr>
        <p:sp>
          <p:nvSpPr>
            <p:cNvPr id="26" name="Rectangle 25"/>
            <p:cNvSpPr/>
            <p:nvPr/>
          </p:nvSpPr>
          <p:spPr>
            <a:xfrm>
              <a:off x="8761600" y="4043286"/>
              <a:ext cx="2617601" cy="24026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7" name="Group 26"/>
            <p:cNvGrpSpPr/>
            <p:nvPr/>
          </p:nvGrpSpPr>
          <p:grpSpPr>
            <a:xfrm>
              <a:off x="8760125" y="1569127"/>
              <a:ext cx="2619076" cy="2402640"/>
              <a:chOff x="8760125" y="1569127"/>
              <a:chExt cx="2619076" cy="2402640"/>
            </a:xfrm>
          </p:grpSpPr>
          <p:sp>
            <p:nvSpPr>
              <p:cNvPr id="28" name="Rectangle 27"/>
              <p:cNvSpPr/>
              <p:nvPr/>
            </p:nvSpPr>
            <p:spPr>
              <a:xfrm>
                <a:off x="8760125" y="1569127"/>
                <a:ext cx="2619076" cy="2402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940">
                  <a:lnSpc>
                    <a:spcPct val="200000"/>
                  </a:lnSpc>
                </a:pPr>
                <a:endParaRPr lang="en-US" sz="1200"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29" name="Group 28"/>
              <p:cNvGrpSpPr/>
              <p:nvPr/>
            </p:nvGrpSpPr>
            <p:grpSpPr>
              <a:xfrm>
                <a:off x="9021500" y="1814142"/>
                <a:ext cx="2096326" cy="1695603"/>
                <a:chOff x="1015175" y="4281570"/>
                <a:chExt cx="2096326" cy="1695603"/>
              </a:xfrm>
            </p:grpSpPr>
            <p:sp>
              <p:nvSpPr>
                <p:cNvPr id="30" name="Rectangle 29"/>
                <p:cNvSpPr/>
                <p:nvPr/>
              </p:nvSpPr>
              <p:spPr>
                <a:xfrm>
                  <a:off x="1015175" y="4667746"/>
                  <a:ext cx="2096326" cy="1309427"/>
                </a:xfrm>
                <a:prstGeom prst="rect">
                  <a:avLst/>
                </a:prstGeom>
              </p:spPr>
              <p:txBody>
                <a:bodyPr wrap="square">
                  <a:spAutoFit/>
                </a:bodyPr>
                <a:lstStyle/>
                <a:p>
                  <a:pPr fontAlgn="auto">
                    <a:spcBef>
                      <a:spcPts val="0"/>
                    </a:spcBef>
                    <a:spcAft>
                      <a:spcPts val="0"/>
                    </a:spcAft>
                    <a:defRPr/>
                  </a:pPr>
                  <a:r>
                    <a:rPr lang="id-ID" sz="1200" dirty="0">
                      <a:solidFill>
                        <a:schemeClr val="bg1"/>
                      </a:solidFill>
                      <a:cs typeface="Clear Sans Light" panose="020B0303030202020304" pitchFamily="34" charset="0"/>
                    </a:rPr>
                    <a:t>Lorem ipsum dolor sit amet param qui para quam estaribus cetere.</a:t>
                  </a:r>
                  <a:endParaRPr lang="en-US" sz="1200" dirty="0">
                    <a:solidFill>
                      <a:schemeClr val="bg1"/>
                    </a:solidFill>
                    <a:cs typeface="Clear Sans Light" panose="020B0303030202020304" pitchFamily="34" charset="0"/>
                  </a:endParaRPr>
                </a:p>
                <a:p>
                  <a:pPr fontAlgn="auto">
                    <a:spcBef>
                      <a:spcPts val="0"/>
                    </a:spcBef>
                    <a:spcAft>
                      <a:spcPts val="0"/>
                    </a:spcAft>
                    <a:defRPr/>
                  </a:pPr>
                  <a:endParaRPr lang="en-US" sz="1200" dirty="0">
                    <a:solidFill>
                      <a:schemeClr val="bg1"/>
                    </a:solidFill>
                    <a:cs typeface="Clear Sans Light" panose="020B0303030202020304" pitchFamily="34" charset="0"/>
                  </a:endParaRPr>
                </a:p>
                <a:p>
                  <a:pPr fontAlgn="auto">
                    <a:spcBef>
                      <a:spcPts val="0"/>
                    </a:spcBef>
                    <a:spcAft>
                      <a:spcPts val="0"/>
                    </a:spcAft>
                    <a:defRPr/>
                  </a:pPr>
                  <a:r>
                    <a:rPr lang="id-ID" sz="1200" dirty="0">
                      <a:solidFill>
                        <a:schemeClr val="bg1"/>
                      </a:solidFill>
                      <a:cs typeface="Clear Sans Light" panose="020B0303030202020304" pitchFamily="34" charset="0"/>
                    </a:rPr>
                    <a:t>Everybody needs something to be done to occupy the mind so that not too lost</a:t>
                  </a:r>
                  <a:endParaRPr lang="en-US" sz="1200" b="1" dirty="0">
                    <a:solidFill>
                      <a:schemeClr val="bg1"/>
                    </a:solidFill>
                    <a:cs typeface="Clear Sans Light" panose="020B0303030202020304" pitchFamily="34" charset="0"/>
                  </a:endParaRPr>
                </a:p>
              </p:txBody>
            </p:sp>
            <p:sp>
              <p:nvSpPr>
                <p:cNvPr id="31" name="TextBox 30"/>
                <p:cNvSpPr txBox="1"/>
                <p:nvPr/>
              </p:nvSpPr>
              <p:spPr>
                <a:xfrm>
                  <a:off x="1060542" y="4281570"/>
                  <a:ext cx="1094667" cy="436476"/>
                </a:xfrm>
                <a:prstGeom prst="rect">
                  <a:avLst/>
                </a:prstGeom>
                <a:noFill/>
              </p:spPr>
              <p:txBody>
                <a:bodyPr wrap="none" rtlCol="0">
                  <a:spAutoFit/>
                </a:bodyPr>
                <a:lstStyle/>
                <a:p>
                  <a:pPr>
                    <a:lnSpc>
                      <a:spcPct val="150000"/>
                    </a:lnSpc>
                  </a:pPr>
                  <a:r>
                    <a:rPr lang="en-US" sz="1600" dirty="0" err="1" smtClean="0">
                      <a:solidFill>
                        <a:schemeClr val="bg1"/>
                      </a:solidFill>
                      <a:latin typeface="Coolvetica Rg" panose="020B0603030602020004" pitchFamily="34" charset="0"/>
                      <a:cs typeface="Clear Sans" panose="020B0503030202020304" pitchFamily="34" charset="0"/>
                    </a:rPr>
                    <a:t>Portofolio</a:t>
                  </a:r>
                  <a:r>
                    <a:rPr lang="en-US" sz="1600" dirty="0" smtClean="0">
                      <a:solidFill>
                        <a:schemeClr val="bg1"/>
                      </a:solidFill>
                      <a:latin typeface="Coolvetica Rg" panose="020B0603030602020004" pitchFamily="34" charset="0"/>
                      <a:cs typeface="Clear Sans" panose="020B0503030202020304" pitchFamily="34" charset="0"/>
                    </a:rPr>
                    <a:t> 04</a:t>
                  </a:r>
                  <a:endParaRPr lang="en-US" sz="1600" dirty="0">
                    <a:solidFill>
                      <a:schemeClr val="bg1"/>
                    </a:solidFill>
                    <a:latin typeface="Coolvetica Rg" panose="020B0603030602020004" pitchFamily="34" charset="0"/>
                    <a:cs typeface="Clear Sans" panose="020B0503030202020304" pitchFamily="34" charset="0"/>
                  </a:endParaRPr>
                </a:p>
              </p:txBody>
            </p:sp>
          </p:grpSp>
        </p:grpSp>
      </p:grpSp>
    </p:spTree>
    <p:extLst>
      <p:ext uri="{BB962C8B-B14F-4D97-AF65-F5344CB8AC3E}">
        <p14:creationId xmlns:p14="http://schemas.microsoft.com/office/powerpoint/2010/main" val="3568517904"/>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Another Portfolio</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grpSp>
        <p:nvGrpSpPr>
          <p:cNvPr id="36" name="Group 35"/>
          <p:cNvGrpSpPr/>
          <p:nvPr/>
        </p:nvGrpSpPr>
        <p:grpSpPr>
          <a:xfrm>
            <a:off x="0" y="1700983"/>
            <a:ext cx="12245340" cy="4607742"/>
            <a:chOff x="618565" y="1713683"/>
            <a:chExt cx="10972800" cy="4458518"/>
          </a:xfrm>
        </p:grpSpPr>
        <p:grpSp>
          <p:nvGrpSpPr>
            <p:cNvPr id="4" name="Group 3"/>
            <p:cNvGrpSpPr/>
            <p:nvPr/>
          </p:nvGrpSpPr>
          <p:grpSpPr>
            <a:xfrm>
              <a:off x="618565" y="1713684"/>
              <a:ext cx="2786650" cy="2227201"/>
              <a:chOff x="618565" y="1713684"/>
              <a:chExt cx="2786650" cy="2227201"/>
            </a:xfrm>
          </p:grpSpPr>
          <p:sp>
            <p:nvSpPr>
              <p:cNvPr id="5" name="Rectangle 4"/>
              <p:cNvSpPr/>
              <p:nvPr/>
            </p:nvSpPr>
            <p:spPr>
              <a:xfrm>
                <a:off x="619512" y="1713684"/>
                <a:ext cx="2785703" cy="19214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 name="Rectangle 5"/>
              <p:cNvSpPr/>
              <p:nvPr/>
            </p:nvSpPr>
            <p:spPr>
              <a:xfrm>
                <a:off x="618565" y="3627036"/>
                <a:ext cx="2749320" cy="31384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bg1">
                        <a:lumMod val="95000"/>
                      </a:schemeClr>
                    </a:solidFill>
                    <a:latin typeface="+mj-lt"/>
                    <a:cs typeface="Clear Sans" panose="020B0503030202020304" pitchFamily="34" charset="0"/>
                  </a:rPr>
                  <a:t>Portofolio</a:t>
                </a:r>
                <a:r>
                  <a:rPr lang="en-US" sz="1600" dirty="0" smtClean="0">
                    <a:solidFill>
                      <a:schemeClr val="bg1">
                        <a:lumMod val="95000"/>
                      </a:schemeClr>
                    </a:solidFill>
                    <a:latin typeface="+mj-lt"/>
                    <a:cs typeface="Clear Sans" panose="020B0503030202020304" pitchFamily="34" charset="0"/>
                  </a:rPr>
                  <a:t> 1</a:t>
                </a:r>
                <a:endParaRPr lang="en-US" sz="1600" dirty="0">
                  <a:solidFill>
                    <a:schemeClr val="bg1">
                      <a:lumMod val="95000"/>
                    </a:schemeClr>
                  </a:solidFill>
                  <a:latin typeface="+mj-lt"/>
                  <a:cs typeface="Clear Sans" panose="020B0503030202020304" pitchFamily="34" charset="0"/>
                </a:endParaRPr>
              </a:p>
            </p:txBody>
          </p:sp>
        </p:grpSp>
        <p:grpSp>
          <p:nvGrpSpPr>
            <p:cNvPr id="7" name="Group 6"/>
            <p:cNvGrpSpPr/>
            <p:nvPr/>
          </p:nvGrpSpPr>
          <p:grpSpPr>
            <a:xfrm>
              <a:off x="3369627" y="3941599"/>
              <a:ext cx="2740806" cy="2230602"/>
              <a:chOff x="3369627" y="3941599"/>
              <a:chExt cx="2740806" cy="2230602"/>
            </a:xfrm>
          </p:grpSpPr>
          <p:sp>
            <p:nvSpPr>
              <p:cNvPr id="8" name="Rectangle 7"/>
              <p:cNvSpPr/>
              <p:nvPr/>
            </p:nvSpPr>
            <p:spPr>
              <a:xfrm>
                <a:off x="3369627" y="3941599"/>
                <a:ext cx="2740806" cy="19281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9" name="Rectangle 8"/>
              <p:cNvSpPr/>
              <p:nvPr/>
            </p:nvSpPr>
            <p:spPr>
              <a:xfrm>
                <a:off x="3372009" y="5858352"/>
                <a:ext cx="2728190" cy="31384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lumMod val="95000"/>
                      </a:schemeClr>
                    </a:solidFill>
                    <a:latin typeface="+mj-lt"/>
                    <a:cs typeface="Clear Sans" panose="020B0503030202020304" pitchFamily="34" charset="0"/>
                  </a:rPr>
                  <a:t>Portofolio</a:t>
                </a:r>
                <a:r>
                  <a:rPr lang="en-US" sz="1600" dirty="0">
                    <a:solidFill>
                      <a:schemeClr val="bg1">
                        <a:lumMod val="95000"/>
                      </a:schemeClr>
                    </a:solidFill>
                    <a:latin typeface="+mj-lt"/>
                    <a:cs typeface="Clear Sans" panose="020B0503030202020304" pitchFamily="34" charset="0"/>
                  </a:rPr>
                  <a:t> </a:t>
                </a:r>
                <a:r>
                  <a:rPr lang="id-ID" sz="1600" dirty="0" smtClean="0">
                    <a:solidFill>
                      <a:schemeClr val="bg1">
                        <a:lumMod val="95000"/>
                      </a:schemeClr>
                    </a:solidFill>
                    <a:latin typeface="+mj-lt"/>
                    <a:cs typeface="Clear Sans" panose="020B0503030202020304" pitchFamily="34" charset="0"/>
                  </a:rPr>
                  <a:t>2</a:t>
                </a:r>
                <a:endParaRPr lang="en-US" sz="1600" dirty="0">
                  <a:solidFill>
                    <a:schemeClr val="bg1">
                      <a:lumMod val="95000"/>
                    </a:schemeClr>
                  </a:solidFill>
                  <a:latin typeface="+mj-lt"/>
                  <a:cs typeface="Clear Sans" panose="020B0503030202020304" pitchFamily="34" charset="0"/>
                </a:endParaRPr>
              </a:p>
            </p:txBody>
          </p:sp>
        </p:grpSp>
        <p:grpSp>
          <p:nvGrpSpPr>
            <p:cNvPr id="10" name="Group 9"/>
            <p:cNvGrpSpPr/>
            <p:nvPr/>
          </p:nvGrpSpPr>
          <p:grpSpPr>
            <a:xfrm>
              <a:off x="6099175" y="1713683"/>
              <a:ext cx="2746066" cy="2227202"/>
              <a:chOff x="6099175" y="1713683"/>
              <a:chExt cx="2746066" cy="2227202"/>
            </a:xfrm>
          </p:grpSpPr>
          <p:sp>
            <p:nvSpPr>
              <p:cNvPr id="11" name="Rectangle 10"/>
              <p:cNvSpPr/>
              <p:nvPr/>
            </p:nvSpPr>
            <p:spPr>
              <a:xfrm>
                <a:off x="6099175" y="1713683"/>
                <a:ext cx="2740806" cy="19214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2" name="Rectangle 11"/>
              <p:cNvSpPr/>
              <p:nvPr/>
            </p:nvSpPr>
            <p:spPr>
              <a:xfrm>
                <a:off x="6108081" y="3627036"/>
                <a:ext cx="2737160" cy="31384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lumMod val="95000"/>
                      </a:schemeClr>
                    </a:solidFill>
                    <a:latin typeface="+mj-lt"/>
                    <a:cs typeface="Clear Sans" panose="020B0503030202020304" pitchFamily="34" charset="0"/>
                  </a:rPr>
                  <a:t>Portofolio</a:t>
                </a:r>
                <a:r>
                  <a:rPr lang="en-US" sz="1600" dirty="0">
                    <a:solidFill>
                      <a:schemeClr val="bg1">
                        <a:lumMod val="95000"/>
                      </a:schemeClr>
                    </a:solidFill>
                    <a:latin typeface="+mj-lt"/>
                    <a:cs typeface="Clear Sans" panose="020B0503030202020304" pitchFamily="34" charset="0"/>
                  </a:rPr>
                  <a:t> </a:t>
                </a:r>
                <a:r>
                  <a:rPr lang="id-ID" sz="1600" dirty="0" smtClean="0">
                    <a:solidFill>
                      <a:schemeClr val="bg1">
                        <a:lumMod val="95000"/>
                      </a:schemeClr>
                    </a:solidFill>
                    <a:latin typeface="+mj-lt"/>
                    <a:cs typeface="Clear Sans" panose="020B0503030202020304" pitchFamily="34" charset="0"/>
                  </a:rPr>
                  <a:t>3</a:t>
                </a:r>
                <a:endParaRPr lang="en-US" sz="1600" dirty="0">
                  <a:solidFill>
                    <a:schemeClr val="bg1">
                      <a:lumMod val="95000"/>
                    </a:schemeClr>
                  </a:solidFill>
                  <a:latin typeface="+mj-lt"/>
                  <a:cs typeface="Clear Sans" panose="020B0503030202020304" pitchFamily="34" charset="0"/>
                </a:endParaRPr>
              </a:p>
            </p:txBody>
          </p:sp>
        </p:grpSp>
        <p:grpSp>
          <p:nvGrpSpPr>
            <p:cNvPr id="13" name="Group 12"/>
            <p:cNvGrpSpPr/>
            <p:nvPr/>
          </p:nvGrpSpPr>
          <p:grpSpPr>
            <a:xfrm>
              <a:off x="8839980" y="3941600"/>
              <a:ext cx="2751385" cy="2227917"/>
              <a:chOff x="8839980" y="3941600"/>
              <a:chExt cx="2751385" cy="2227917"/>
            </a:xfrm>
          </p:grpSpPr>
          <p:sp>
            <p:nvSpPr>
              <p:cNvPr id="14" name="Rectangle 13"/>
              <p:cNvSpPr/>
              <p:nvPr/>
            </p:nvSpPr>
            <p:spPr>
              <a:xfrm>
                <a:off x="8839980" y="3941600"/>
                <a:ext cx="2740806" cy="1911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5" name="Rectangle 14"/>
              <p:cNvSpPr/>
              <p:nvPr/>
            </p:nvSpPr>
            <p:spPr>
              <a:xfrm>
                <a:off x="8842045" y="5852983"/>
                <a:ext cx="2749320" cy="31653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lumMod val="95000"/>
                      </a:schemeClr>
                    </a:solidFill>
                    <a:latin typeface="+mj-lt"/>
                    <a:cs typeface="Clear Sans" panose="020B0503030202020304" pitchFamily="34" charset="0"/>
                  </a:rPr>
                  <a:t>Portofolio</a:t>
                </a:r>
                <a:r>
                  <a:rPr lang="en-US" sz="1600" dirty="0">
                    <a:solidFill>
                      <a:schemeClr val="bg1">
                        <a:lumMod val="95000"/>
                      </a:schemeClr>
                    </a:solidFill>
                    <a:latin typeface="+mj-lt"/>
                    <a:cs typeface="Clear Sans" panose="020B0503030202020304" pitchFamily="34" charset="0"/>
                  </a:rPr>
                  <a:t> </a:t>
                </a:r>
                <a:r>
                  <a:rPr lang="en-US" sz="1600" dirty="0" smtClean="0">
                    <a:solidFill>
                      <a:schemeClr val="bg1">
                        <a:lumMod val="95000"/>
                      </a:schemeClr>
                    </a:solidFill>
                    <a:latin typeface="+mj-lt"/>
                    <a:cs typeface="Clear Sans" panose="020B0503030202020304" pitchFamily="34" charset="0"/>
                  </a:rPr>
                  <a:t>4</a:t>
                </a:r>
                <a:endParaRPr lang="en-US" sz="1600" dirty="0">
                  <a:solidFill>
                    <a:schemeClr val="bg1">
                      <a:lumMod val="95000"/>
                    </a:schemeClr>
                  </a:solidFill>
                  <a:latin typeface="+mj-lt"/>
                  <a:cs typeface="Clear Sans" panose="020B0503030202020304" pitchFamily="34" charset="0"/>
                </a:endParaRPr>
              </a:p>
            </p:txBody>
          </p:sp>
        </p:grpSp>
        <p:grpSp>
          <p:nvGrpSpPr>
            <p:cNvPr id="16" name="Group 15"/>
            <p:cNvGrpSpPr/>
            <p:nvPr/>
          </p:nvGrpSpPr>
          <p:grpSpPr>
            <a:xfrm>
              <a:off x="619511" y="3941600"/>
              <a:ext cx="2759024" cy="2227916"/>
              <a:chOff x="619511" y="3941600"/>
              <a:chExt cx="2759024" cy="2227916"/>
            </a:xfrm>
          </p:grpSpPr>
          <p:sp>
            <p:nvSpPr>
              <p:cNvPr id="17" name="Rectangle 16"/>
              <p:cNvSpPr/>
              <p:nvPr/>
            </p:nvSpPr>
            <p:spPr>
              <a:xfrm>
                <a:off x="619511" y="3941600"/>
                <a:ext cx="2759024" cy="2227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18" name="Group 17"/>
              <p:cNvGrpSpPr/>
              <p:nvPr/>
            </p:nvGrpSpPr>
            <p:grpSpPr>
              <a:xfrm>
                <a:off x="1045211" y="4475428"/>
                <a:ext cx="2097819" cy="1459860"/>
                <a:chOff x="1045211" y="4475428"/>
                <a:chExt cx="2097819" cy="1459860"/>
              </a:xfrm>
            </p:grpSpPr>
            <p:sp>
              <p:nvSpPr>
                <p:cNvPr id="19" name="TextBox 18"/>
                <p:cNvSpPr txBox="1"/>
                <p:nvPr/>
              </p:nvSpPr>
              <p:spPr>
                <a:xfrm>
                  <a:off x="1045211" y="4773832"/>
                  <a:ext cx="2097819" cy="1161456"/>
                </a:xfrm>
                <a:prstGeom prst="rect">
                  <a:avLst/>
                </a:prstGeom>
                <a:noFill/>
              </p:spPr>
              <p:txBody>
                <a:bodyPr wrap="square">
                  <a:spAutoFit/>
                </a:bodyPr>
                <a:lstStyle/>
                <a:p>
                  <a:pPr fontAlgn="auto">
                    <a:lnSpc>
                      <a:spcPct val="150000"/>
                    </a:lnSpc>
                    <a:spcBef>
                      <a:spcPts val="0"/>
                    </a:spcBef>
                    <a:spcAft>
                      <a:spcPts val="0"/>
                    </a:spcAft>
                    <a:defRPr/>
                  </a:pPr>
                  <a:r>
                    <a:rPr lang="id-ID" sz="1200" dirty="0" smtClean="0">
                      <a:solidFill>
                        <a:schemeClr val="bg1"/>
                      </a:solidFill>
                      <a:cs typeface="Clear Sans Light" panose="020B0303030202020304" pitchFamily="34" charset="0"/>
                    </a:rPr>
                    <a:t>Created</a:t>
                  </a:r>
                  <a:r>
                    <a:rPr lang="en-US" sz="1200" dirty="0" smtClean="0">
                      <a:solidFill>
                        <a:schemeClr val="bg1"/>
                      </a:solidFill>
                      <a:cs typeface="Clear Sans Light" panose="020B0303030202020304" pitchFamily="34" charset="0"/>
                    </a:rPr>
                    <a:t> : </a:t>
                  </a:r>
                  <a:r>
                    <a:rPr lang="id-ID" sz="1200" dirty="0" smtClean="0">
                      <a:solidFill>
                        <a:schemeClr val="bg1"/>
                      </a:solidFill>
                      <a:cs typeface="Clear Sans Light" panose="020B0303030202020304" pitchFamily="34" charset="0"/>
                    </a:rPr>
                    <a:t>Sep</a:t>
                  </a:r>
                  <a:r>
                    <a:rPr lang="en-US" sz="1200" dirty="0" smtClean="0">
                      <a:solidFill>
                        <a:schemeClr val="bg1"/>
                      </a:solidFill>
                      <a:cs typeface="Clear Sans Light" panose="020B0303030202020304" pitchFamily="34" charset="0"/>
                    </a:rPr>
                    <a:t> </a:t>
                  </a:r>
                  <a:r>
                    <a:rPr lang="id-ID" sz="1200" dirty="0" smtClean="0">
                      <a:solidFill>
                        <a:schemeClr val="bg1"/>
                      </a:solidFill>
                      <a:cs typeface="Clear Sans Light" panose="020B0303030202020304" pitchFamily="34" charset="0"/>
                    </a:rPr>
                    <a:t>12</a:t>
                  </a:r>
                  <a:r>
                    <a:rPr lang="en-US" sz="1200" dirty="0" smtClean="0">
                      <a:solidFill>
                        <a:schemeClr val="bg1"/>
                      </a:solidFill>
                      <a:cs typeface="Clear Sans Light" panose="020B0303030202020304" pitchFamily="34" charset="0"/>
                    </a:rPr>
                    <a:t> 2015, </a:t>
                  </a:r>
                  <a:endParaRPr lang="id-ID" sz="1200" dirty="0" smtClean="0">
                    <a:solidFill>
                      <a:schemeClr val="bg1"/>
                    </a:solidFill>
                    <a:cs typeface="Clear Sans Light" panose="020B0303030202020304" pitchFamily="34" charset="0"/>
                  </a:endParaRPr>
                </a:p>
                <a:p>
                  <a:pPr fontAlgn="auto">
                    <a:lnSpc>
                      <a:spcPct val="150000"/>
                    </a:lnSpc>
                    <a:spcBef>
                      <a:spcPts val="0"/>
                    </a:spcBef>
                    <a:spcAft>
                      <a:spcPts val="0"/>
                    </a:spcAft>
                    <a:defRPr/>
                  </a:pPr>
                  <a:r>
                    <a:rPr lang="en-US" sz="1200" dirty="0" smtClean="0">
                      <a:solidFill>
                        <a:schemeClr val="bg1"/>
                      </a:solidFill>
                      <a:cs typeface="Clear Sans Light" panose="020B0303030202020304" pitchFamily="34" charset="0"/>
                    </a:rPr>
                    <a:t>Photo by : </a:t>
                  </a:r>
                  <a:r>
                    <a:rPr lang="id-ID" sz="1200" dirty="0" smtClean="0">
                      <a:solidFill>
                        <a:schemeClr val="bg1"/>
                      </a:solidFill>
                      <a:cs typeface="Clear Sans Light" panose="020B0303030202020304" pitchFamily="34" charset="0"/>
                    </a:rPr>
                    <a:t>Greg Gallery</a:t>
                  </a:r>
                  <a:r>
                    <a:rPr lang="en-US" sz="1200" dirty="0" smtClean="0">
                      <a:solidFill>
                        <a:schemeClr val="bg1"/>
                      </a:solidFill>
                      <a:cs typeface="Clear Sans Light" panose="020B0303030202020304" pitchFamily="34" charset="0"/>
                    </a:rPr>
                    <a:t>, Category : Interior Design, Client : </a:t>
                  </a:r>
                  <a:r>
                    <a:rPr lang="id-ID" sz="1200" dirty="0" smtClean="0">
                      <a:solidFill>
                        <a:schemeClr val="bg1"/>
                      </a:solidFill>
                      <a:cs typeface="Clear Sans Light" panose="020B0303030202020304" pitchFamily="34" charset="0"/>
                    </a:rPr>
                    <a:t>Brianna Stacey</a:t>
                  </a:r>
                  <a:endParaRPr lang="en-US" sz="1200" dirty="0" smtClean="0">
                    <a:solidFill>
                      <a:schemeClr val="bg1"/>
                    </a:solidFill>
                    <a:cs typeface="Clear Sans Light" panose="020B0303030202020304" pitchFamily="34" charset="0"/>
                  </a:endParaRPr>
                </a:p>
              </p:txBody>
            </p:sp>
            <p:sp>
              <p:nvSpPr>
                <p:cNvPr id="20" name="Text Placeholder 8"/>
                <p:cNvSpPr txBox="1">
                  <a:spLocks/>
                </p:cNvSpPr>
                <p:nvPr/>
              </p:nvSpPr>
              <p:spPr>
                <a:xfrm>
                  <a:off x="1068846" y="4475428"/>
                  <a:ext cx="1604400" cy="286561"/>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smtClean="0">
                      <a:solidFill>
                        <a:schemeClr val="bg1"/>
                      </a:solidFill>
                      <a:latin typeface="Coolvetica Rg" panose="020B0603030602020004" pitchFamily="34" charset="0"/>
                      <a:ea typeface="Fira Sans Book" panose="00000400000000000000" pitchFamily="50" charset="0"/>
                      <a:cs typeface="Clear Sans Light" panose="020B0303030202020304" pitchFamily="34" charset="0"/>
                    </a:rPr>
                    <a:t>Product Detail :</a:t>
                  </a:r>
                  <a:endParaRPr lang="en-GB" sz="1400" dirty="0">
                    <a:solidFill>
                      <a:schemeClr val="bg1"/>
                    </a:solidFill>
                    <a:latin typeface="Coolvetica Rg" panose="020B0603030602020004" pitchFamily="34" charset="0"/>
                    <a:ea typeface="Fira Sans Book" panose="00000400000000000000" pitchFamily="50" charset="0"/>
                    <a:cs typeface="Clear Sans Light" panose="020B0303030202020304" pitchFamily="34" charset="0"/>
                  </a:endParaRPr>
                </a:p>
              </p:txBody>
            </p:sp>
          </p:grpSp>
        </p:grpSp>
        <p:grpSp>
          <p:nvGrpSpPr>
            <p:cNvPr id="21" name="Group 20"/>
            <p:cNvGrpSpPr/>
            <p:nvPr/>
          </p:nvGrpSpPr>
          <p:grpSpPr>
            <a:xfrm>
              <a:off x="3369628" y="1713684"/>
              <a:ext cx="2740806" cy="2227916"/>
              <a:chOff x="3369628" y="1713684"/>
              <a:chExt cx="2740806" cy="2227916"/>
            </a:xfrm>
          </p:grpSpPr>
          <p:sp>
            <p:nvSpPr>
              <p:cNvPr id="22" name="Rectangle 21"/>
              <p:cNvSpPr/>
              <p:nvPr/>
            </p:nvSpPr>
            <p:spPr>
              <a:xfrm>
                <a:off x="3369628" y="1713684"/>
                <a:ext cx="2740806" cy="2227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23" name="Group 22"/>
              <p:cNvGrpSpPr/>
              <p:nvPr/>
            </p:nvGrpSpPr>
            <p:grpSpPr>
              <a:xfrm>
                <a:off x="3779134" y="2279932"/>
                <a:ext cx="2097818" cy="1370517"/>
                <a:chOff x="1045211" y="4475428"/>
                <a:chExt cx="2097818" cy="1370517"/>
              </a:xfrm>
            </p:grpSpPr>
            <p:sp>
              <p:nvSpPr>
                <p:cNvPr id="24" name="TextBox 23"/>
                <p:cNvSpPr txBox="1"/>
                <p:nvPr/>
              </p:nvSpPr>
              <p:spPr>
                <a:xfrm>
                  <a:off x="1045211" y="4773832"/>
                  <a:ext cx="2097818" cy="1072113"/>
                </a:xfrm>
                <a:prstGeom prst="rect">
                  <a:avLst/>
                </a:prstGeom>
                <a:noFill/>
              </p:spPr>
              <p:txBody>
                <a:bodyPr wrap="square">
                  <a:spAutoFit/>
                </a:bodyPr>
                <a:lstStyle/>
                <a:p>
                  <a:pPr fontAlgn="auto">
                    <a:lnSpc>
                      <a:spcPct val="150000"/>
                    </a:lnSpc>
                    <a:spcBef>
                      <a:spcPts val="0"/>
                    </a:spcBef>
                    <a:spcAft>
                      <a:spcPts val="0"/>
                    </a:spcAft>
                    <a:defRPr/>
                  </a:pPr>
                  <a:r>
                    <a:rPr lang="id-ID" sz="1100" dirty="0">
                      <a:solidFill>
                        <a:schemeClr val="bg1"/>
                      </a:solidFill>
                      <a:cs typeface="Clear Sans Light" panose="020B0303030202020304" pitchFamily="34" charset="0"/>
                    </a:rPr>
                    <a:t>Created</a:t>
                  </a:r>
                  <a:r>
                    <a:rPr lang="en-US" sz="1100" dirty="0">
                      <a:solidFill>
                        <a:schemeClr val="bg1"/>
                      </a:solidFill>
                      <a:cs typeface="Clear Sans Light" panose="020B0303030202020304" pitchFamily="34" charset="0"/>
                    </a:rPr>
                    <a:t> : </a:t>
                  </a:r>
                  <a:r>
                    <a:rPr lang="id-ID" sz="1100" dirty="0">
                      <a:solidFill>
                        <a:schemeClr val="bg1"/>
                      </a:solidFill>
                      <a:cs typeface="Clear Sans Light" panose="020B0303030202020304" pitchFamily="34" charset="0"/>
                    </a:rPr>
                    <a:t>Sep</a:t>
                  </a:r>
                  <a:r>
                    <a:rPr lang="en-US" sz="1100" dirty="0">
                      <a:solidFill>
                        <a:schemeClr val="bg1"/>
                      </a:solidFill>
                      <a:cs typeface="Clear Sans Light" panose="020B0303030202020304" pitchFamily="34" charset="0"/>
                    </a:rPr>
                    <a:t> </a:t>
                  </a:r>
                  <a:r>
                    <a:rPr lang="id-ID" sz="1100" dirty="0">
                      <a:solidFill>
                        <a:schemeClr val="bg1"/>
                      </a:solidFill>
                      <a:cs typeface="Clear Sans Light" panose="020B0303030202020304" pitchFamily="34" charset="0"/>
                    </a:rPr>
                    <a:t>12</a:t>
                  </a:r>
                  <a:r>
                    <a:rPr lang="en-US" sz="1100" dirty="0">
                      <a:solidFill>
                        <a:schemeClr val="bg1"/>
                      </a:solidFill>
                      <a:cs typeface="Clear Sans Light" panose="020B0303030202020304" pitchFamily="34" charset="0"/>
                    </a:rPr>
                    <a:t> 2015, </a:t>
                  </a:r>
                  <a:endParaRPr lang="id-ID" sz="1100" dirty="0">
                    <a:solidFill>
                      <a:schemeClr val="bg1"/>
                    </a:solidFill>
                    <a:cs typeface="Clear Sans Light" panose="020B0303030202020304" pitchFamily="34" charset="0"/>
                  </a:endParaRPr>
                </a:p>
                <a:p>
                  <a:pPr fontAlgn="auto">
                    <a:lnSpc>
                      <a:spcPct val="150000"/>
                    </a:lnSpc>
                    <a:spcBef>
                      <a:spcPts val="0"/>
                    </a:spcBef>
                    <a:spcAft>
                      <a:spcPts val="0"/>
                    </a:spcAft>
                    <a:defRPr/>
                  </a:pPr>
                  <a:r>
                    <a:rPr lang="en-US" sz="1100" dirty="0">
                      <a:solidFill>
                        <a:schemeClr val="bg1"/>
                      </a:solidFill>
                      <a:cs typeface="Clear Sans Light" panose="020B0303030202020304" pitchFamily="34" charset="0"/>
                    </a:rPr>
                    <a:t>Photo by : </a:t>
                  </a:r>
                  <a:r>
                    <a:rPr lang="id-ID" sz="1100" dirty="0">
                      <a:solidFill>
                        <a:schemeClr val="bg1"/>
                      </a:solidFill>
                      <a:cs typeface="Clear Sans Light" panose="020B0303030202020304" pitchFamily="34" charset="0"/>
                    </a:rPr>
                    <a:t>Greg Gallery</a:t>
                  </a:r>
                  <a:r>
                    <a:rPr lang="en-US" sz="1100" dirty="0">
                      <a:solidFill>
                        <a:schemeClr val="bg1"/>
                      </a:solidFill>
                      <a:cs typeface="Clear Sans Light" panose="020B0303030202020304" pitchFamily="34" charset="0"/>
                    </a:rPr>
                    <a:t>, </a:t>
                  </a:r>
                  <a:endParaRPr lang="id-ID" sz="1100" dirty="0" smtClean="0">
                    <a:solidFill>
                      <a:schemeClr val="bg1"/>
                    </a:solidFill>
                    <a:cs typeface="Clear Sans Light" panose="020B0303030202020304" pitchFamily="34" charset="0"/>
                  </a:endParaRPr>
                </a:p>
                <a:p>
                  <a:pPr fontAlgn="auto">
                    <a:lnSpc>
                      <a:spcPct val="150000"/>
                    </a:lnSpc>
                    <a:spcBef>
                      <a:spcPts val="0"/>
                    </a:spcBef>
                    <a:spcAft>
                      <a:spcPts val="0"/>
                    </a:spcAft>
                    <a:defRPr/>
                  </a:pPr>
                  <a:r>
                    <a:rPr lang="en-US" sz="1100" dirty="0" smtClean="0">
                      <a:solidFill>
                        <a:schemeClr val="bg1"/>
                      </a:solidFill>
                      <a:cs typeface="Clear Sans Light" panose="020B0303030202020304" pitchFamily="34" charset="0"/>
                    </a:rPr>
                    <a:t>Category </a:t>
                  </a:r>
                  <a:r>
                    <a:rPr lang="en-US" sz="1100" dirty="0">
                      <a:solidFill>
                        <a:schemeClr val="bg1"/>
                      </a:solidFill>
                      <a:cs typeface="Clear Sans Light" panose="020B0303030202020304" pitchFamily="34" charset="0"/>
                    </a:rPr>
                    <a:t>: Interior Design, </a:t>
                  </a:r>
                  <a:endParaRPr lang="id-ID" sz="1100" dirty="0" smtClean="0">
                    <a:solidFill>
                      <a:schemeClr val="bg1"/>
                    </a:solidFill>
                    <a:cs typeface="Clear Sans Light" panose="020B0303030202020304" pitchFamily="34" charset="0"/>
                  </a:endParaRPr>
                </a:p>
                <a:p>
                  <a:pPr fontAlgn="auto">
                    <a:lnSpc>
                      <a:spcPct val="150000"/>
                    </a:lnSpc>
                    <a:spcBef>
                      <a:spcPts val="0"/>
                    </a:spcBef>
                    <a:spcAft>
                      <a:spcPts val="0"/>
                    </a:spcAft>
                    <a:defRPr/>
                  </a:pPr>
                  <a:r>
                    <a:rPr lang="en-US" sz="1100" dirty="0" smtClean="0">
                      <a:solidFill>
                        <a:schemeClr val="bg1"/>
                      </a:solidFill>
                      <a:cs typeface="Clear Sans Light" panose="020B0303030202020304" pitchFamily="34" charset="0"/>
                    </a:rPr>
                    <a:t>Client </a:t>
                  </a:r>
                  <a:r>
                    <a:rPr lang="en-US" sz="1100" dirty="0">
                      <a:solidFill>
                        <a:schemeClr val="bg1"/>
                      </a:solidFill>
                      <a:cs typeface="Clear Sans Light" panose="020B0303030202020304" pitchFamily="34" charset="0"/>
                    </a:rPr>
                    <a:t>: </a:t>
                  </a:r>
                  <a:r>
                    <a:rPr lang="id-ID" sz="1100" dirty="0">
                      <a:solidFill>
                        <a:schemeClr val="bg1"/>
                      </a:solidFill>
                      <a:cs typeface="Clear Sans Light" panose="020B0303030202020304" pitchFamily="34" charset="0"/>
                    </a:rPr>
                    <a:t>Brianna Stacey</a:t>
                  </a:r>
                  <a:endParaRPr lang="en-US" sz="1100" dirty="0">
                    <a:solidFill>
                      <a:schemeClr val="bg1"/>
                    </a:solidFill>
                    <a:cs typeface="Clear Sans Light" panose="020B0303030202020304" pitchFamily="34" charset="0"/>
                  </a:endParaRPr>
                </a:p>
              </p:txBody>
            </p:sp>
            <p:sp>
              <p:nvSpPr>
                <p:cNvPr id="25" name="Text Placeholder 8"/>
                <p:cNvSpPr txBox="1">
                  <a:spLocks/>
                </p:cNvSpPr>
                <p:nvPr/>
              </p:nvSpPr>
              <p:spPr>
                <a:xfrm>
                  <a:off x="1068846" y="4475428"/>
                  <a:ext cx="1604400" cy="286561"/>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dirty="0">
                      <a:solidFill>
                        <a:schemeClr val="bg1"/>
                      </a:solidFill>
                      <a:latin typeface="Coolvetica Rg" panose="020B0603030602020004" pitchFamily="34" charset="0"/>
                      <a:ea typeface="Fira Sans Book" panose="00000400000000000000" pitchFamily="50" charset="0"/>
                      <a:cs typeface="Clear Sans Light" panose="020B0303030202020304" pitchFamily="34" charset="0"/>
                    </a:rPr>
                    <a:t>Product Detail :</a:t>
                  </a:r>
                </a:p>
              </p:txBody>
            </p:sp>
          </p:grpSp>
        </p:grpSp>
        <p:grpSp>
          <p:nvGrpSpPr>
            <p:cNvPr id="26" name="Group 25"/>
            <p:cNvGrpSpPr/>
            <p:nvPr/>
          </p:nvGrpSpPr>
          <p:grpSpPr>
            <a:xfrm>
              <a:off x="6101126" y="3941600"/>
              <a:ext cx="2740806" cy="2227916"/>
              <a:chOff x="6101126" y="3941600"/>
              <a:chExt cx="2740806" cy="2227916"/>
            </a:xfrm>
          </p:grpSpPr>
          <p:sp>
            <p:nvSpPr>
              <p:cNvPr id="27" name="Rectangle 26"/>
              <p:cNvSpPr/>
              <p:nvPr/>
            </p:nvSpPr>
            <p:spPr>
              <a:xfrm>
                <a:off x="6101126" y="3941600"/>
                <a:ext cx="2740806" cy="2227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28" name="Group 27"/>
              <p:cNvGrpSpPr/>
              <p:nvPr/>
            </p:nvGrpSpPr>
            <p:grpSpPr>
              <a:xfrm>
                <a:off x="6531612" y="4475428"/>
                <a:ext cx="2097819" cy="1370517"/>
                <a:chOff x="1045211" y="4475428"/>
                <a:chExt cx="2097819" cy="1370517"/>
              </a:xfrm>
            </p:grpSpPr>
            <p:sp>
              <p:nvSpPr>
                <p:cNvPr id="29" name="TextBox 28"/>
                <p:cNvSpPr txBox="1"/>
                <p:nvPr/>
              </p:nvSpPr>
              <p:spPr>
                <a:xfrm>
                  <a:off x="1045211" y="4773832"/>
                  <a:ext cx="2097819" cy="1072113"/>
                </a:xfrm>
                <a:prstGeom prst="rect">
                  <a:avLst/>
                </a:prstGeom>
                <a:noFill/>
              </p:spPr>
              <p:txBody>
                <a:bodyPr wrap="square">
                  <a:spAutoFit/>
                </a:bodyPr>
                <a:lstStyle/>
                <a:p>
                  <a:pPr fontAlgn="auto">
                    <a:lnSpc>
                      <a:spcPct val="150000"/>
                    </a:lnSpc>
                    <a:spcBef>
                      <a:spcPts val="0"/>
                    </a:spcBef>
                    <a:spcAft>
                      <a:spcPts val="0"/>
                    </a:spcAft>
                    <a:defRPr/>
                  </a:pPr>
                  <a:r>
                    <a:rPr lang="id-ID" sz="1100" dirty="0">
                      <a:solidFill>
                        <a:schemeClr val="bg1"/>
                      </a:solidFill>
                      <a:cs typeface="Clear Sans Light" panose="020B0303030202020304" pitchFamily="34" charset="0"/>
                    </a:rPr>
                    <a:t>Created</a:t>
                  </a:r>
                  <a:r>
                    <a:rPr lang="en-US" sz="1100" dirty="0">
                      <a:solidFill>
                        <a:schemeClr val="bg1"/>
                      </a:solidFill>
                      <a:cs typeface="Clear Sans Light" panose="020B0303030202020304" pitchFamily="34" charset="0"/>
                    </a:rPr>
                    <a:t> : </a:t>
                  </a:r>
                  <a:r>
                    <a:rPr lang="id-ID" sz="1100" dirty="0">
                      <a:solidFill>
                        <a:schemeClr val="bg1"/>
                      </a:solidFill>
                      <a:cs typeface="Clear Sans Light" panose="020B0303030202020304" pitchFamily="34" charset="0"/>
                    </a:rPr>
                    <a:t>Sep</a:t>
                  </a:r>
                  <a:r>
                    <a:rPr lang="en-US" sz="1100" dirty="0">
                      <a:solidFill>
                        <a:schemeClr val="bg1"/>
                      </a:solidFill>
                      <a:cs typeface="Clear Sans Light" panose="020B0303030202020304" pitchFamily="34" charset="0"/>
                    </a:rPr>
                    <a:t> </a:t>
                  </a:r>
                  <a:r>
                    <a:rPr lang="id-ID" sz="1100" dirty="0">
                      <a:solidFill>
                        <a:schemeClr val="bg1"/>
                      </a:solidFill>
                      <a:cs typeface="Clear Sans Light" panose="020B0303030202020304" pitchFamily="34" charset="0"/>
                    </a:rPr>
                    <a:t>12</a:t>
                  </a:r>
                  <a:r>
                    <a:rPr lang="en-US" sz="1100" dirty="0">
                      <a:solidFill>
                        <a:schemeClr val="bg1"/>
                      </a:solidFill>
                      <a:cs typeface="Clear Sans Light" panose="020B0303030202020304" pitchFamily="34" charset="0"/>
                    </a:rPr>
                    <a:t> 2015, </a:t>
                  </a:r>
                  <a:endParaRPr lang="id-ID" sz="1100" dirty="0">
                    <a:solidFill>
                      <a:schemeClr val="bg1"/>
                    </a:solidFill>
                    <a:cs typeface="Clear Sans Light" panose="020B0303030202020304" pitchFamily="34" charset="0"/>
                  </a:endParaRPr>
                </a:p>
                <a:p>
                  <a:pPr fontAlgn="auto">
                    <a:lnSpc>
                      <a:spcPct val="150000"/>
                    </a:lnSpc>
                    <a:spcBef>
                      <a:spcPts val="0"/>
                    </a:spcBef>
                    <a:spcAft>
                      <a:spcPts val="0"/>
                    </a:spcAft>
                    <a:defRPr/>
                  </a:pPr>
                  <a:r>
                    <a:rPr lang="en-US" sz="1100" dirty="0">
                      <a:solidFill>
                        <a:schemeClr val="bg1"/>
                      </a:solidFill>
                      <a:cs typeface="Clear Sans Light" panose="020B0303030202020304" pitchFamily="34" charset="0"/>
                    </a:rPr>
                    <a:t>Photo by : </a:t>
                  </a:r>
                  <a:r>
                    <a:rPr lang="id-ID" sz="1100" dirty="0">
                      <a:solidFill>
                        <a:schemeClr val="bg1"/>
                      </a:solidFill>
                      <a:cs typeface="Clear Sans Light" panose="020B0303030202020304" pitchFamily="34" charset="0"/>
                    </a:rPr>
                    <a:t>Greg Gallery</a:t>
                  </a:r>
                  <a:r>
                    <a:rPr lang="en-US" sz="1100" dirty="0">
                      <a:solidFill>
                        <a:schemeClr val="bg1"/>
                      </a:solidFill>
                      <a:cs typeface="Clear Sans Light" panose="020B0303030202020304" pitchFamily="34" charset="0"/>
                    </a:rPr>
                    <a:t>, </a:t>
                  </a:r>
                  <a:endParaRPr lang="id-ID" sz="1100" dirty="0" smtClean="0">
                    <a:solidFill>
                      <a:schemeClr val="bg1"/>
                    </a:solidFill>
                    <a:cs typeface="Clear Sans Light" panose="020B0303030202020304" pitchFamily="34" charset="0"/>
                  </a:endParaRPr>
                </a:p>
                <a:p>
                  <a:pPr fontAlgn="auto">
                    <a:lnSpc>
                      <a:spcPct val="150000"/>
                    </a:lnSpc>
                    <a:spcBef>
                      <a:spcPts val="0"/>
                    </a:spcBef>
                    <a:spcAft>
                      <a:spcPts val="0"/>
                    </a:spcAft>
                    <a:defRPr/>
                  </a:pPr>
                  <a:r>
                    <a:rPr lang="en-US" sz="1100" dirty="0" smtClean="0">
                      <a:solidFill>
                        <a:schemeClr val="bg1"/>
                      </a:solidFill>
                      <a:cs typeface="Clear Sans Light" panose="020B0303030202020304" pitchFamily="34" charset="0"/>
                    </a:rPr>
                    <a:t>Category </a:t>
                  </a:r>
                  <a:r>
                    <a:rPr lang="en-US" sz="1100" dirty="0">
                      <a:solidFill>
                        <a:schemeClr val="bg1"/>
                      </a:solidFill>
                      <a:cs typeface="Clear Sans Light" panose="020B0303030202020304" pitchFamily="34" charset="0"/>
                    </a:rPr>
                    <a:t>: Interior Design, </a:t>
                  </a:r>
                  <a:endParaRPr lang="id-ID" sz="1100" dirty="0" smtClean="0">
                    <a:solidFill>
                      <a:schemeClr val="bg1"/>
                    </a:solidFill>
                    <a:cs typeface="Clear Sans Light" panose="020B0303030202020304" pitchFamily="34" charset="0"/>
                  </a:endParaRPr>
                </a:p>
                <a:p>
                  <a:pPr fontAlgn="auto">
                    <a:lnSpc>
                      <a:spcPct val="150000"/>
                    </a:lnSpc>
                    <a:spcBef>
                      <a:spcPts val="0"/>
                    </a:spcBef>
                    <a:spcAft>
                      <a:spcPts val="0"/>
                    </a:spcAft>
                    <a:defRPr/>
                  </a:pPr>
                  <a:r>
                    <a:rPr lang="en-US" sz="1100" dirty="0" smtClean="0">
                      <a:solidFill>
                        <a:schemeClr val="bg1"/>
                      </a:solidFill>
                      <a:cs typeface="Clear Sans Light" panose="020B0303030202020304" pitchFamily="34" charset="0"/>
                    </a:rPr>
                    <a:t>Client </a:t>
                  </a:r>
                  <a:r>
                    <a:rPr lang="en-US" sz="1100" dirty="0">
                      <a:solidFill>
                        <a:schemeClr val="bg1"/>
                      </a:solidFill>
                      <a:cs typeface="Clear Sans Light" panose="020B0303030202020304" pitchFamily="34" charset="0"/>
                    </a:rPr>
                    <a:t>: </a:t>
                  </a:r>
                  <a:r>
                    <a:rPr lang="id-ID" sz="1100" dirty="0">
                      <a:solidFill>
                        <a:schemeClr val="bg1"/>
                      </a:solidFill>
                      <a:cs typeface="Clear Sans Light" panose="020B0303030202020304" pitchFamily="34" charset="0"/>
                    </a:rPr>
                    <a:t>Brianna Stacey</a:t>
                  </a:r>
                  <a:endParaRPr lang="en-US" sz="1100" dirty="0">
                    <a:solidFill>
                      <a:schemeClr val="bg1"/>
                    </a:solidFill>
                    <a:cs typeface="Clear Sans Light" panose="020B0303030202020304" pitchFamily="34" charset="0"/>
                  </a:endParaRPr>
                </a:p>
              </p:txBody>
            </p:sp>
            <p:sp>
              <p:nvSpPr>
                <p:cNvPr id="30" name="Text Placeholder 8"/>
                <p:cNvSpPr txBox="1">
                  <a:spLocks/>
                </p:cNvSpPr>
                <p:nvPr/>
              </p:nvSpPr>
              <p:spPr>
                <a:xfrm>
                  <a:off x="1068846" y="4475428"/>
                  <a:ext cx="1604400" cy="286561"/>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dirty="0">
                      <a:solidFill>
                        <a:schemeClr val="bg1"/>
                      </a:solidFill>
                      <a:latin typeface="Coolvetica Rg" panose="020B0603030602020004" pitchFamily="34" charset="0"/>
                      <a:ea typeface="Fira Sans Book" panose="00000400000000000000" pitchFamily="50" charset="0"/>
                      <a:cs typeface="Clear Sans Light" panose="020B0303030202020304" pitchFamily="34" charset="0"/>
                    </a:rPr>
                    <a:t>Product Detail :</a:t>
                  </a:r>
                </a:p>
              </p:txBody>
            </p:sp>
          </p:grpSp>
        </p:grpSp>
        <p:grpSp>
          <p:nvGrpSpPr>
            <p:cNvPr id="31" name="Group 30"/>
            <p:cNvGrpSpPr/>
            <p:nvPr/>
          </p:nvGrpSpPr>
          <p:grpSpPr>
            <a:xfrm>
              <a:off x="8839981" y="1713684"/>
              <a:ext cx="2740806" cy="2227916"/>
              <a:chOff x="8839981" y="1713684"/>
              <a:chExt cx="2740806" cy="2227916"/>
            </a:xfrm>
          </p:grpSpPr>
          <p:sp>
            <p:nvSpPr>
              <p:cNvPr id="32" name="Rectangle 31"/>
              <p:cNvSpPr/>
              <p:nvPr/>
            </p:nvSpPr>
            <p:spPr>
              <a:xfrm>
                <a:off x="8839981" y="1713684"/>
                <a:ext cx="2740806" cy="2227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33" name="Group 32"/>
              <p:cNvGrpSpPr/>
              <p:nvPr/>
            </p:nvGrpSpPr>
            <p:grpSpPr>
              <a:xfrm>
                <a:off x="9246774" y="2279932"/>
                <a:ext cx="2097819" cy="1370517"/>
                <a:chOff x="1045211" y="4475428"/>
                <a:chExt cx="2097819" cy="1370517"/>
              </a:xfrm>
            </p:grpSpPr>
            <p:sp>
              <p:nvSpPr>
                <p:cNvPr id="34" name="TextBox 33"/>
                <p:cNvSpPr txBox="1"/>
                <p:nvPr/>
              </p:nvSpPr>
              <p:spPr>
                <a:xfrm>
                  <a:off x="1045211" y="4773832"/>
                  <a:ext cx="2097819" cy="1072113"/>
                </a:xfrm>
                <a:prstGeom prst="rect">
                  <a:avLst/>
                </a:prstGeom>
                <a:noFill/>
              </p:spPr>
              <p:txBody>
                <a:bodyPr wrap="square">
                  <a:spAutoFit/>
                </a:bodyPr>
                <a:lstStyle/>
                <a:p>
                  <a:pPr fontAlgn="auto">
                    <a:lnSpc>
                      <a:spcPct val="150000"/>
                    </a:lnSpc>
                    <a:spcBef>
                      <a:spcPts val="0"/>
                    </a:spcBef>
                    <a:spcAft>
                      <a:spcPts val="0"/>
                    </a:spcAft>
                    <a:defRPr/>
                  </a:pPr>
                  <a:r>
                    <a:rPr lang="id-ID" sz="1100" dirty="0">
                      <a:solidFill>
                        <a:schemeClr val="bg1"/>
                      </a:solidFill>
                      <a:cs typeface="Clear Sans Light" panose="020B0303030202020304" pitchFamily="34" charset="0"/>
                    </a:rPr>
                    <a:t>Created</a:t>
                  </a:r>
                  <a:r>
                    <a:rPr lang="en-US" sz="1100" dirty="0">
                      <a:solidFill>
                        <a:schemeClr val="bg1"/>
                      </a:solidFill>
                      <a:cs typeface="Clear Sans Light" panose="020B0303030202020304" pitchFamily="34" charset="0"/>
                    </a:rPr>
                    <a:t> : </a:t>
                  </a:r>
                  <a:r>
                    <a:rPr lang="id-ID" sz="1100" dirty="0">
                      <a:solidFill>
                        <a:schemeClr val="bg1"/>
                      </a:solidFill>
                      <a:cs typeface="Clear Sans Light" panose="020B0303030202020304" pitchFamily="34" charset="0"/>
                    </a:rPr>
                    <a:t>Sep</a:t>
                  </a:r>
                  <a:r>
                    <a:rPr lang="en-US" sz="1100" dirty="0">
                      <a:solidFill>
                        <a:schemeClr val="bg1"/>
                      </a:solidFill>
                      <a:cs typeface="Clear Sans Light" panose="020B0303030202020304" pitchFamily="34" charset="0"/>
                    </a:rPr>
                    <a:t> </a:t>
                  </a:r>
                  <a:r>
                    <a:rPr lang="id-ID" sz="1100" dirty="0">
                      <a:solidFill>
                        <a:schemeClr val="bg1"/>
                      </a:solidFill>
                      <a:cs typeface="Clear Sans Light" panose="020B0303030202020304" pitchFamily="34" charset="0"/>
                    </a:rPr>
                    <a:t>12</a:t>
                  </a:r>
                  <a:r>
                    <a:rPr lang="en-US" sz="1100" dirty="0">
                      <a:solidFill>
                        <a:schemeClr val="bg1"/>
                      </a:solidFill>
                      <a:cs typeface="Clear Sans Light" panose="020B0303030202020304" pitchFamily="34" charset="0"/>
                    </a:rPr>
                    <a:t> 2015, </a:t>
                  </a:r>
                  <a:endParaRPr lang="id-ID" sz="1100" dirty="0">
                    <a:solidFill>
                      <a:schemeClr val="bg1"/>
                    </a:solidFill>
                    <a:cs typeface="Clear Sans Light" panose="020B0303030202020304" pitchFamily="34" charset="0"/>
                  </a:endParaRPr>
                </a:p>
                <a:p>
                  <a:pPr fontAlgn="auto">
                    <a:lnSpc>
                      <a:spcPct val="150000"/>
                    </a:lnSpc>
                    <a:spcBef>
                      <a:spcPts val="0"/>
                    </a:spcBef>
                    <a:spcAft>
                      <a:spcPts val="0"/>
                    </a:spcAft>
                    <a:defRPr/>
                  </a:pPr>
                  <a:r>
                    <a:rPr lang="en-US" sz="1100" dirty="0">
                      <a:solidFill>
                        <a:schemeClr val="bg1"/>
                      </a:solidFill>
                      <a:cs typeface="Clear Sans Light" panose="020B0303030202020304" pitchFamily="34" charset="0"/>
                    </a:rPr>
                    <a:t>Photo by : </a:t>
                  </a:r>
                  <a:r>
                    <a:rPr lang="id-ID" sz="1100" dirty="0">
                      <a:solidFill>
                        <a:schemeClr val="bg1"/>
                      </a:solidFill>
                      <a:cs typeface="Clear Sans Light" panose="020B0303030202020304" pitchFamily="34" charset="0"/>
                    </a:rPr>
                    <a:t>Greg Gallery</a:t>
                  </a:r>
                  <a:r>
                    <a:rPr lang="en-US" sz="1100" dirty="0">
                      <a:solidFill>
                        <a:schemeClr val="bg1"/>
                      </a:solidFill>
                      <a:cs typeface="Clear Sans Light" panose="020B0303030202020304" pitchFamily="34" charset="0"/>
                    </a:rPr>
                    <a:t>, </a:t>
                  </a:r>
                  <a:endParaRPr lang="id-ID" sz="1100" dirty="0" smtClean="0">
                    <a:solidFill>
                      <a:schemeClr val="bg1"/>
                    </a:solidFill>
                    <a:cs typeface="Clear Sans Light" panose="020B0303030202020304" pitchFamily="34" charset="0"/>
                  </a:endParaRPr>
                </a:p>
                <a:p>
                  <a:pPr fontAlgn="auto">
                    <a:lnSpc>
                      <a:spcPct val="150000"/>
                    </a:lnSpc>
                    <a:spcBef>
                      <a:spcPts val="0"/>
                    </a:spcBef>
                    <a:spcAft>
                      <a:spcPts val="0"/>
                    </a:spcAft>
                    <a:defRPr/>
                  </a:pPr>
                  <a:r>
                    <a:rPr lang="en-US" sz="1100" dirty="0" smtClean="0">
                      <a:solidFill>
                        <a:schemeClr val="bg1"/>
                      </a:solidFill>
                      <a:cs typeface="Clear Sans Light" panose="020B0303030202020304" pitchFamily="34" charset="0"/>
                    </a:rPr>
                    <a:t>Category </a:t>
                  </a:r>
                  <a:r>
                    <a:rPr lang="en-US" sz="1100" dirty="0">
                      <a:solidFill>
                        <a:schemeClr val="bg1"/>
                      </a:solidFill>
                      <a:cs typeface="Clear Sans Light" panose="020B0303030202020304" pitchFamily="34" charset="0"/>
                    </a:rPr>
                    <a:t>: Interior Design, </a:t>
                  </a:r>
                  <a:endParaRPr lang="id-ID" sz="1100" dirty="0" smtClean="0">
                    <a:solidFill>
                      <a:schemeClr val="bg1"/>
                    </a:solidFill>
                    <a:cs typeface="Clear Sans Light" panose="020B0303030202020304" pitchFamily="34" charset="0"/>
                  </a:endParaRPr>
                </a:p>
                <a:p>
                  <a:pPr fontAlgn="auto">
                    <a:lnSpc>
                      <a:spcPct val="150000"/>
                    </a:lnSpc>
                    <a:spcBef>
                      <a:spcPts val="0"/>
                    </a:spcBef>
                    <a:spcAft>
                      <a:spcPts val="0"/>
                    </a:spcAft>
                    <a:defRPr/>
                  </a:pPr>
                  <a:r>
                    <a:rPr lang="en-US" sz="1100" dirty="0" smtClean="0">
                      <a:solidFill>
                        <a:schemeClr val="bg1"/>
                      </a:solidFill>
                      <a:cs typeface="Clear Sans Light" panose="020B0303030202020304" pitchFamily="34" charset="0"/>
                    </a:rPr>
                    <a:t>Client </a:t>
                  </a:r>
                  <a:r>
                    <a:rPr lang="en-US" sz="1100" dirty="0">
                      <a:solidFill>
                        <a:schemeClr val="bg1"/>
                      </a:solidFill>
                      <a:cs typeface="Clear Sans Light" panose="020B0303030202020304" pitchFamily="34" charset="0"/>
                    </a:rPr>
                    <a:t>: </a:t>
                  </a:r>
                  <a:r>
                    <a:rPr lang="id-ID" sz="1100" dirty="0">
                      <a:solidFill>
                        <a:schemeClr val="bg1"/>
                      </a:solidFill>
                      <a:cs typeface="Clear Sans Light" panose="020B0303030202020304" pitchFamily="34" charset="0"/>
                    </a:rPr>
                    <a:t>Brianna Stacey</a:t>
                  </a:r>
                  <a:endParaRPr lang="en-US" sz="1100" dirty="0">
                    <a:solidFill>
                      <a:schemeClr val="bg1"/>
                    </a:solidFill>
                    <a:cs typeface="Clear Sans Light" panose="020B0303030202020304" pitchFamily="34" charset="0"/>
                  </a:endParaRPr>
                </a:p>
              </p:txBody>
            </p:sp>
            <p:sp>
              <p:nvSpPr>
                <p:cNvPr id="35" name="Text Placeholder 8"/>
                <p:cNvSpPr txBox="1">
                  <a:spLocks/>
                </p:cNvSpPr>
                <p:nvPr/>
              </p:nvSpPr>
              <p:spPr>
                <a:xfrm>
                  <a:off x="1068846" y="4475428"/>
                  <a:ext cx="1604400" cy="286561"/>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dirty="0">
                      <a:solidFill>
                        <a:schemeClr val="bg1"/>
                      </a:solidFill>
                      <a:latin typeface="Coolvetica Rg" panose="020B0603030602020004" pitchFamily="34" charset="0"/>
                      <a:ea typeface="Fira Sans Book" panose="00000400000000000000" pitchFamily="50" charset="0"/>
                      <a:cs typeface="Clear Sans Light" panose="020B0303030202020304" pitchFamily="34" charset="0"/>
                    </a:rPr>
                    <a:t>Product Detail :</a:t>
                  </a:r>
                </a:p>
              </p:txBody>
            </p:sp>
          </p:grpSp>
        </p:grpSp>
      </p:grpSp>
      <p:sp>
        <p:nvSpPr>
          <p:cNvPr id="38"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9"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16</a:t>
            </a:fld>
            <a:endParaRPr lang="en-AU" dirty="0"/>
          </a:p>
        </p:txBody>
      </p:sp>
      <p:sp>
        <p:nvSpPr>
          <p:cNvPr id="40"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743225508"/>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Product Features</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grpSp>
        <p:nvGrpSpPr>
          <p:cNvPr id="4" name="Group 3"/>
          <p:cNvGrpSpPr/>
          <p:nvPr/>
        </p:nvGrpSpPr>
        <p:grpSpPr>
          <a:xfrm>
            <a:off x="4512036" y="2933902"/>
            <a:ext cx="3182013" cy="2985365"/>
            <a:chOff x="4267432" y="3268989"/>
            <a:chExt cx="3746861" cy="3515306"/>
          </a:xfrm>
        </p:grpSpPr>
        <p:pic>
          <p:nvPicPr>
            <p:cNvPr id="5" name="Picture 4"/>
            <p:cNvPicPr>
              <a:picLocks noChangeAspect="1"/>
            </p:cNvPicPr>
            <p:nvPr/>
          </p:nvPicPr>
          <p:blipFill>
            <a:blip r:embed="rId3"/>
            <a:srcRect/>
            <a:stretch>
              <a:fillRect/>
            </a:stretch>
          </p:blipFill>
          <p:spPr bwMode="auto">
            <a:xfrm>
              <a:off x="4267432" y="3268989"/>
              <a:ext cx="3746861" cy="3515306"/>
            </a:xfrm>
            <a:prstGeom prst="rect">
              <a:avLst/>
            </a:prstGeom>
            <a:noFill/>
            <a:ln w="9525">
              <a:noFill/>
              <a:miter lim="800000"/>
              <a:headEnd/>
              <a:tailEnd/>
            </a:ln>
          </p:spPr>
        </p:pic>
        <p:grpSp>
          <p:nvGrpSpPr>
            <p:cNvPr id="6" name="Group 5"/>
            <p:cNvGrpSpPr/>
            <p:nvPr/>
          </p:nvGrpSpPr>
          <p:grpSpPr>
            <a:xfrm>
              <a:off x="4640809" y="3702483"/>
              <a:ext cx="3029172" cy="1710230"/>
              <a:chOff x="4640809" y="3464358"/>
              <a:chExt cx="3029172" cy="1710230"/>
            </a:xfrm>
          </p:grpSpPr>
          <p:sp>
            <p:nvSpPr>
              <p:cNvPr id="7" name="Rectangle 44"/>
              <p:cNvSpPr>
                <a:spLocks noChangeArrowheads="1"/>
              </p:cNvSpPr>
              <p:nvPr/>
            </p:nvSpPr>
            <p:spPr bwMode="auto">
              <a:xfrm>
                <a:off x="4640809" y="3464358"/>
                <a:ext cx="3029172" cy="17102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46"/>
              <p:cNvSpPr>
                <a:spLocks/>
              </p:cNvSpPr>
              <p:nvPr/>
            </p:nvSpPr>
            <p:spPr bwMode="auto">
              <a:xfrm>
                <a:off x="4640809" y="3464358"/>
                <a:ext cx="3029172" cy="1710230"/>
              </a:xfrm>
              <a:custGeom>
                <a:avLst/>
                <a:gdLst>
                  <a:gd name="T0" fmla="*/ 2513 w 2513"/>
                  <a:gd name="T1" fmla="*/ 0 h 1561"/>
                  <a:gd name="T2" fmla="*/ 0 w 2513"/>
                  <a:gd name="T3" fmla="*/ 0 h 1561"/>
                  <a:gd name="T4" fmla="*/ 0 w 2513"/>
                  <a:gd name="T5" fmla="*/ 1561 h 1561"/>
                  <a:gd name="T6" fmla="*/ 2513 w 2513"/>
                  <a:gd name="T7" fmla="*/ 0 h 1561"/>
                </a:gdLst>
                <a:ahLst/>
                <a:cxnLst>
                  <a:cxn ang="0">
                    <a:pos x="T0" y="T1"/>
                  </a:cxn>
                  <a:cxn ang="0">
                    <a:pos x="T2" y="T3"/>
                  </a:cxn>
                  <a:cxn ang="0">
                    <a:pos x="T4" y="T5"/>
                  </a:cxn>
                  <a:cxn ang="0">
                    <a:pos x="T6" y="T7"/>
                  </a:cxn>
                </a:cxnLst>
                <a:rect l="0" t="0" r="r" b="b"/>
                <a:pathLst>
                  <a:path w="2513" h="1561">
                    <a:moveTo>
                      <a:pt x="2513" y="0"/>
                    </a:moveTo>
                    <a:lnTo>
                      <a:pt x="0" y="0"/>
                    </a:lnTo>
                    <a:lnTo>
                      <a:pt x="0" y="1561"/>
                    </a:lnTo>
                    <a:lnTo>
                      <a:pt x="251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sp>
        <p:nvSpPr>
          <p:cNvPr id="9" name="Freeform 47"/>
          <p:cNvSpPr>
            <a:spLocks/>
          </p:cNvSpPr>
          <p:nvPr/>
        </p:nvSpPr>
        <p:spPr bwMode="auto">
          <a:xfrm>
            <a:off x="4640809" y="3580744"/>
            <a:ext cx="3553834" cy="2207534"/>
          </a:xfrm>
          <a:custGeom>
            <a:avLst/>
            <a:gdLst>
              <a:gd name="T0" fmla="*/ 2513 w 2513"/>
              <a:gd name="T1" fmla="*/ 0 h 1561"/>
              <a:gd name="T2" fmla="*/ 0 w 2513"/>
              <a:gd name="T3" fmla="*/ 0 h 1561"/>
              <a:gd name="T4" fmla="*/ 0 w 2513"/>
              <a:gd name="T5" fmla="*/ 1561 h 1561"/>
              <a:gd name="T6" fmla="*/ 2513 w 2513"/>
              <a:gd name="T7" fmla="*/ 0 h 1561"/>
            </a:gdLst>
            <a:ahLst/>
            <a:cxnLst>
              <a:cxn ang="0">
                <a:pos x="T0" y="T1"/>
              </a:cxn>
              <a:cxn ang="0">
                <a:pos x="T2" y="T3"/>
              </a:cxn>
              <a:cxn ang="0">
                <a:pos x="T4" y="T5"/>
              </a:cxn>
              <a:cxn ang="0">
                <a:pos x="T6" y="T7"/>
              </a:cxn>
            </a:cxnLst>
            <a:rect l="0" t="0" r="r" b="b"/>
            <a:pathLst>
              <a:path w="2513" h="1561">
                <a:moveTo>
                  <a:pt x="2513" y="0"/>
                </a:moveTo>
                <a:lnTo>
                  <a:pt x="0" y="0"/>
                </a:lnTo>
                <a:lnTo>
                  <a:pt x="0" y="1561"/>
                </a:lnTo>
                <a:lnTo>
                  <a:pt x="251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10" name="Group 9"/>
          <p:cNvGrpSpPr/>
          <p:nvPr/>
        </p:nvGrpSpPr>
        <p:grpSpPr>
          <a:xfrm>
            <a:off x="9260100" y="4426585"/>
            <a:ext cx="2251479" cy="812179"/>
            <a:chOff x="8305761" y="2653556"/>
            <a:chExt cx="2251479" cy="812179"/>
          </a:xfrm>
        </p:grpSpPr>
        <p:sp>
          <p:nvSpPr>
            <p:cNvPr id="11" name="Text Placeholder 2"/>
            <p:cNvSpPr txBox="1">
              <a:spLocks/>
            </p:cNvSpPr>
            <p:nvPr/>
          </p:nvSpPr>
          <p:spPr>
            <a:xfrm>
              <a:off x="8305761" y="2653556"/>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Smooth Display</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2" name="TextBox 11"/>
            <p:cNvSpPr txBox="1"/>
            <p:nvPr/>
          </p:nvSpPr>
          <p:spPr>
            <a:xfrm>
              <a:off x="8387935" y="2957904"/>
              <a:ext cx="1914305" cy="507831"/>
            </a:xfrm>
            <a:prstGeom prst="rect">
              <a:avLst/>
            </a:prstGeom>
            <a:noFill/>
          </p:spPr>
          <p:txBody>
            <a:bodyPr wrap="square" lIns="0" tIns="0" rIns="0" bIns="0" rtlCol="0">
              <a:spAutoFit/>
            </a:bodyPr>
            <a:lstStyle/>
            <a:p>
              <a:r>
                <a:rPr lang="id-ID" sz="1100" dirty="0">
                  <a:solidFill>
                    <a:schemeClr val="tx1">
                      <a:lumMod val="50000"/>
                      <a:lumOff val="50000"/>
                    </a:schemeClr>
                  </a:solidFill>
                </a:rPr>
                <a:t>Lorem ipsum dolor sit amet param qui para quam esta busine paribu</a:t>
              </a:r>
              <a:endParaRPr lang="en-US" sz="1100" dirty="0">
                <a:solidFill>
                  <a:schemeClr val="tx1">
                    <a:lumMod val="50000"/>
                    <a:lumOff val="50000"/>
                  </a:schemeClr>
                </a:solidFill>
              </a:endParaRPr>
            </a:p>
          </p:txBody>
        </p:sp>
      </p:grpSp>
      <p:grpSp>
        <p:nvGrpSpPr>
          <p:cNvPr id="13" name="Group 12"/>
          <p:cNvGrpSpPr/>
          <p:nvPr/>
        </p:nvGrpSpPr>
        <p:grpSpPr>
          <a:xfrm>
            <a:off x="8960748" y="2320529"/>
            <a:ext cx="2251479" cy="812179"/>
            <a:chOff x="8305761" y="2653556"/>
            <a:chExt cx="2251479" cy="812179"/>
          </a:xfrm>
        </p:grpSpPr>
        <p:sp>
          <p:nvSpPr>
            <p:cNvPr id="14" name="Text Placeholder 2"/>
            <p:cNvSpPr txBox="1">
              <a:spLocks/>
            </p:cNvSpPr>
            <p:nvPr/>
          </p:nvSpPr>
          <p:spPr>
            <a:xfrm>
              <a:off x="8305761" y="2653556"/>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Background Layer</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5" name="TextBox 14"/>
            <p:cNvSpPr txBox="1"/>
            <p:nvPr/>
          </p:nvSpPr>
          <p:spPr>
            <a:xfrm>
              <a:off x="8387935" y="2957904"/>
              <a:ext cx="1914305" cy="507831"/>
            </a:xfrm>
            <a:prstGeom prst="rect">
              <a:avLst/>
            </a:prstGeom>
            <a:noFill/>
          </p:spPr>
          <p:txBody>
            <a:bodyPr wrap="square" lIns="0" tIns="0" rIns="0" bIns="0" rtlCol="0">
              <a:spAutoFit/>
            </a:bodyPr>
            <a:lstStyle/>
            <a:p>
              <a:r>
                <a:rPr lang="id-ID" sz="1100" dirty="0">
                  <a:solidFill>
                    <a:schemeClr val="tx1">
                      <a:lumMod val="50000"/>
                      <a:lumOff val="50000"/>
                    </a:schemeClr>
                  </a:solidFill>
                </a:rPr>
                <a:t>Lorem ipsum dolor sit amet param qui para quam esta busine paribu</a:t>
              </a:r>
              <a:endParaRPr lang="en-US" sz="1100" dirty="0">
                <a:solidFill>
                  <a:schemeClr val="tx1">
                    <a:lumMod val="50000"/>
                    <a:lumOff val="50000"/>
                  </a:schemeClr>
                </a:solidFill>
              </a:endParaRPr>
            </a:p>
          </p:txBody>
        </p:sp>
      </p:grpSp>
      <p:grpSp>
        <p:nvGrpSpPr>
          <p:cNvPr id="16" name="Group 15"/>
          <p:cNvGrpSpPr/>
          <p:nvPr/>
        </p:nvGrpSpPr>
        <p:grpSpPr>
          <a:xfrm>
            <a:off x="728753" y="4415165"/>
            <a:ext cx="2251479" cy="821704"/>
            <a:chOff x="1728901" y="2644031"/>
            <a:chExt cx="2251479" cy="821704"/>
          </a:xfrm>
        </p:grpSpPr>
        <p:sp>
          <p:nvSpPr>
            <p:cNvPr id="17" name="Text Placeholder 2"/>
            <p:cNvSpPr txBox="1">
              <a:spLocks/>
            </p:cNvSpPr>
            <p:nvPr/>
          </p:nvSpPr>
          <p:spPr>
            <a:xfrm>
              <a:off x="1728901" y="264403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Tight Security</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8" name="TextBox 17"/>
            <p:cNvSpPr txBox="1"/>
            <p:nvPr/>
          </p:nvSpPr>
          <p:spPr>
            <a:xfrm>
              <a:off x="1943100" y="2957904"/>
              <a:ext cx="1929574" cy="507831"/>
            </a:xfrm>
            <a:prstGeom prst="rect">
              <a:avLst/>
            </a:prstGeom>
            <a:noFill/>
          </p:spPr>
          <p:txBody>
            <a:bodyPr wrap="square" lIns="0" tIns="0" rIns="0" bIns="0" rtlCol="0">
              <a:spAutoFit/>
            </a:bodyPr>
            <a:lstStyle/>
            <a:p>
              <a:pPr algn="r"/>
              <a:r>
                <a:rPr lang="id-ID" sz="1100" dirty="0">
                  <a:solidFill>
                    <a:schemeClr val="tx1">
                      <a:lumMod val="50000"/>
                      <a:lumOff val="50000"/>
                    </a:schemeClr>
                  </a:solidFill>
                </a:rPr>
                <a:t>Lorem ipsum dolor sit amet param qui para quam esta busine paribu</a:t>
              </a:r>
              <a:endParaRPr lang="en-US" sz="1100" dirty="0">
                <a:solidFill>
                  <a:schemeClr val="tx1">
                    <a:lumMod val="50000"/>
                    <a:lumOff val="50000"/>
                  </a:schemeClr>
                </a:solidFill>
              </a:endParaRPr>
            </a:p>
          </p:txBody>
        </p:sp>
      </p:grpSp>
      <p:grpSp>
        <p:nvGrpSpPr>
          <p:cNvPr id="19" name="Group 18"/>
          <p:cNvGrpSpPr/>
          <p:nvPr/>
        </p:nvGrpSpPr>
        <p:grpSpPr>
          <a:xfrm>
            <a:off x="1008153" y="2341764"/>
            <a:ext cx="2251479" cy="821704"/>
            <a:chOff x="1728901" y="2644031"/>
            <a:chExt cx="2251479" cy="821704"/>
          </a:xfrm>
        </p:grpSpPr>
        <p:sp>
          <p:nvSpPr>
            <p:cNvPr id="20" name="Text Placeholder 2"/>
            <p:cNvSpPr txBox="1">
              <a:spLocks/>
            </p:cNvSpPr>
            <p:nvPr/>
          </p:nvSpPr>
          <p:spPr>
            <a:xfrm>
              <a:off x="1728901" y="264403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Strong Glass</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21" name="TextBox 20"/>
            <p:cNvSpPr txBox="1"/>
            <p:nvPr/>
          </p:nvSpPr>
          <p:spPr>
            <a:xfrm>
              <a:off x="1943100" y="2957904"/>
              <a:ext cx="1929574" cy="507831"/>
            </a:xfrm>
            <a:prstGeom prst="rect">
              <a:avLst/>
            </a:prstGeom>
            <a:noFill/>
          </p:spPr>
          <p:txBody>
            <a:bodyPr wrap="square" lIns="0" tIns="0" rIns="0" bIns="0" rtlCol="0">
              <a:spAutoFit/>
            </a:bodyPr>
            <a:lstStyle/>
            <a:p>
              <a:pPr algn="r"/>
              <a:r>
                <a:rPr lang="id-ID" sz="1100" dirty="0">
                  <a:solidFill>
                    <a:schemeClr val="tx1">
                      <a:lumMod val="50000"/>
                      <a:lumOff val="50000"/>
                    </a:schemeClr>
                  </a:solidFill>
                </a:rPr>
                <a:t>Lorem ipsum dolor sit amet param qui para quam esta busine </a:t>
              </a:r>
              <a:r>
                <a:rPr lang="id-ID" sz="1100" dirty="0" smtClean="0">
                  <a:solidFill>
                    <a:schemeClr val="tx1">
                      <a:lumMod val="50000"/>
                      <a:lumOff val="50000"/>
                    </a:schemeClr>
                  </a:solidFill>
                </a:rPr>
                <a:t>paribu</a:t>
              </a:r>
              <a:endParaRPr lang="en-US" sz="1100" dirty="0">
                <a:solidFill>
                  <a:schemeClr val="tx1">
                    <a:lumMod val="50000"/>
                    <a:lumOff val="50000"/>
                  </a:schemeClr>
                </a:solidFill>
              </a:endParaRPr>
            </a:p>
          </p:txBody>
        </p:sp>
      </p:grpSp>
      <p:grpSp>
        <p:nvGrpSpPr>
          <p:cNvPr id="22" name="Group 21"/>
          <p:cNvGrpSpPr/>
          <p:nvPr/>
        </p:nvGrpSpPr>
        <p:grpSpPr>
          <a:xfrm>
            <a:off x="3291920" y="2239870"/>
            <a:ext cx="1259221" cy="1053564"/>
            <a:chOff x="3291920" y="2239870"/>
            <a:chExt cx="1259221" cy="1053564"/>
          </a:xfrm>
        </p:grpSpPr>
        <p:sp>
          <p:nvSpPr>
            <p:cNvPr id="23" name="Freeform 40"/>
            <p:cNvSpPr>
              <a:spLocks/>
            </p:cNvSpPr>
            <p:nvPr/>
          </p:nvSpPr>
          <p:spPr bwMode="auto">
            <a:xfrm>
              <a:off x="4262648" y="2976712"/>
              <a:ext cx="288493" cy="291321"/>
            </a:xfrm>
            <a:custGeom>
              <a:avLst/>
              <a:gdLst>
                <a:gd name="T0" fmla="*/ 181 w 204"/>
                <a:gd name="T1" fmla="*/ 0 h 206"/>
                <a:gd name="T2" fmla="*/ 0 w 204"/>
                <a:gd name="T3" fmla="*/ 184 h 206"/>
                <a:gd name="T4" fmla="*/ 204 w 204"/>
                <a:gd name="T5" fmla="*/ 206 h 206"/>
                <a:gd name="T6" fmla="*/ 181 w 204"/>
                <a:gd name="T7" fmla="*/ 0 h 206"/>
              </a:gdLst>
              <a:ahLst/>
              <a:cxnLst>
                <a:cxn ang="0">
                  <a:pos x="T0" y="T1"/>
                </a:cxn>
                <a:cxn ang="0">
                  <a:pos x="T2" y="T3"/>
                </a:cxn>
                <a:cxn ang="0">
                  <a:pos x="T4" y="T5"/>
                </a:cxn>
                <a:cxn ang="0">
                  <a:pos x="T6" y="T7"/>
                </a:cxn>
              </a:cxnLst>
              <a:rect l="0" t="0" r="r" b="b"/>
              <a:pathLst>
                <a:path w="204" h="206">
                  <a:moveTo>
                    <a:pt x="181" y="0"/>
                  </a:moveTo>
                  <a:lnTo>
                    <a:pt x="0" y="184"/>
                  </a:lnTo>
                  <a:lnTo>
                    <a:pt x="204" y="206"/>
                  </a:lnTo>
                  <a:lnTo>
                    <a:pt x="18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24" name="Group 23"/>
            <p:cNvGrpSpPr/>
            <p:nvPr/>
          </p:nvGrpSpPr>
          <p:grpSpPr>
            <a:xfrm flipH="1">
              <a:off x="3291920" y="2239870"/>
              <a:ext cx="1166697" cy="1053564"/>
              <a:chOff x="7521576" y="1827212"/>
              <a:chExt cx="1309686" cy="1182688"/>
            </a:xfrm>
          </p:grpSpPr>
          <p:sp>
            <p:nvSpPr>
              <p:cNvPr id="26" name="Freeform 29"/>
              <p:cNvSpPr>
                <a:spLocks noEditPoints="1"/>
              </p:cNvSpPr>
              <p:nvPr/>
            </p:nvSpPr>
            <p:spPr bwMode="auto">
              <a:xfrm>
                <a:off x="7605712" y="1827212"/>
                <a:ext cx="1225550" cy="1169987"/>
              </a:xfrm>
              <a:custGeom>
                <a:avLst/>
                <a:gdLst>
                  <a:gd name="T0" fmla="*/ 132 w 277"/>
                  <a:gd name="T1" fmla="*/ 261 h 264"/>
                  <a:gd name="T2" fmla="*/ 41 w 277"/>
                  <a:gd name="T3" fmla="*/ 223 h 264"/>
                  <a:gd name="T4" fmla="*/ 4 w 277"/>
                  <a:gd name="T5" fmla="*/ 132 h 264"/>
                  <a:gd name="T6" fmla="*/ 41 w 277"/>
                  <a:gd name="T7" fmla="*/ 41 h 264"/>
                  <a:gd name="T8" fmla="*/ 132 w 277"/>
                  <a:gd name="T9" fmla="*/ 4 h 264"/>
                  <a:gd name="T10" fmla="*/ 223 w 277"/>
                  <a:gd name="T11" fmla="*/ 41 h 264"/>
                  <a:gd name="T12" fmla="*/ 223 w 277"/>
                  <a:gd name="T13" fmla="*/ 223 h 264"/>
                  <a:gd name="T14" fmla="*/ 132 w 277"/>
                  <a:gd name="T15" fmla="*/ 261 h 264"/>
                  <a:gd name="T16" fmla="*/ 132 w 277"/>
                  <a:gd name="T17" fmla="*/ 0 h 264"/>
                  <a:gd name="T18" fmla="*/ 39 w 277"/>
                  <a:gd name="T19" fmla="*/ 39 h 264"/>
                  <a:gd name="T20" fmla="*/ 0 w 277"/>
                  <a:gd name="T21" fmla="*/ 132 h 264"/>
                  <a:gd name="T22" fmla="*/ 39 w 277"/>
                  <a:gd name="T23" fmla="*/ 226 h 264"/>
                  <a:gd name="T24" fmla="*/ 132 w 277"/>
                  <a:gd name="T25" fmla="*/ 264 h 264"/>
                  <a:gd name="T26" fmla="*/ 226 w 277"/>
                  <a:gd name="T27" fmla="*/ 226 h 264"/>
                  <a:gd name="T28" fmla="*/ 226 w 277"/>
                  <a:gd name="T29" fmla="*/ 39 h 264"/>
                  <a:gd name="T30" fmla="*/ 132 w 277"/>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64">
                    <a:moveTo>
                      <a:pt x="132" y="261"/>
                    </a:moveTo>
                    <a:cubicBezTo>
                      <a:pt x="98" y="261"/>
                      <a:pt x="66" y="248"/>
                      <a:pt x="41" y="223"/>
                    </a:cubicBezTo>
                    <a:cubicBezTo>
                      <a:pt x="17" y="199"/>
                      <a:pt x="4" y="167"/>
                      <a:pt x="4" y="132"/>
                    </a:cubicBezTo>
                    <a:cubicBezTo>
                      <a:pt x="4" y="98"/>
                      <a:pt x="17" y="66"/>
                      <a:pt x="41" y="41"/>
                    </a:cubicBezTo>
                    <a:cubicBezTo>
                      <a:pt x="66" y="17"/>
                      <a:pt x="98" y="4"/>
                      <a:pt x="132" y="4"/>
                    </a:cubicBezTo>
                    <a:cubicBezTo>
                      <a:pt x="167" y="4"/>
                      <a:pt x="199" y="17"/>
                      <a:pt x="223" y="41"/>
                    </a:cubicBezTo>
                    <a:cubicBezTo>
                      <a:pt x="274" y="92"/>
                      <a:pt x="274" y="173"/>
                      <a:pt x="223" y="223"/>
                    </a:cubicBezTo>
                    <a:cubicBezTo>
                      <a:pt x="199" y="248"/>
                      <a:pt x="167" y="261"/>
                      <a:pt x="132" y="261"/>
                    </a:cubicBezTo>
                    <a:moveTo>
                      <a:pt x="132" y="0"/>
                    </a:moveTo>
                    <a:cubicBezTo>
                      <a:pt x="97" y="0"/>
                      <a:pt x="64" y="14"/>
                      <a:pt x="39" y="39"/>
                    </a:cubicBezTo>
                    <a:cubicBezTo>
                      <a:pt x="14" y="64"/>
                      <a:pt x="0" y="97"/>
                      <a:pt x="0" y="132"/>
                    </a:cubicBezTo>
                    <a:cubicBezTo>
                      <a:pt x="0" y="168"/>
                      <a:pt x="14" y="201"/>
                      <a:pt x="39" y="226"/>
                    </a:cubicBezTo>
                    <a:cubicBezTo>
                      <a:pt x="64" y="251"/>
                      <a:pt x="97" y="264"/>
                      <a:pt x="132" y="264"/>
                    </a:cubicBezTo>
                    <a:cubicBezTo>
                      <a:pt x="168" y="264"/>
                      <a:pt x="201" y="251"/>
                      <a:pt x="226" y="226"/>
                    </a:cubicBezTo>
                    <a:cubicBezTo>
                      <a:pt x="277" y="174"/>
                      <a:pt x="277" y="91"/>
                      <a:pt x="226" y="39"/>
                    </a:cubicBezTo>
                    <a:cubicBezTo>
                      <a:pt x="201" y="14"/>
                      <a:pt x="168" y="0"/>
                      <a:pt x="132" y="0"/>
                    </a:cubicBezTo>
                  </a:path>
                </a:pathLst>
              </a:custGeom>
              <a:solidFill>
                <a:schemeClr val="accent2">
                  <a:lumMod val="40000"/>
                  <a:lumOff val="60000"/>
                </a:schemeClr>
              </a:solidFill>
              <a:ln w="6350">
                <a:solidFill>
                  <a:schemeClr val="accent1"/>
                </a:solidFill>
              </a:ln>
            </p:spPr>
            <p:txBody>
              <a:bodyPr vert="horz" wrap="square" lIns="91440" tIns="45720" rIns="91440" bIns="45720" numCol="1" anchor="t" anchorCtr="0" compatLnSpc="1">
                <a:prstTxWarp prst="textNoShape">
                  <a:avLst/>
                </a:prstTxWarp>
              </a:bodyPr>
              <a:lstStyle/>
              <a:p>
                <a:endParaRPr lang="id-ID"/>
              </a:p>
            </p:txBody>
          </p:sp>
          <p:sp>
            <p:nvSpPr>
              <p:cNvPr id="27" name="Freeform 30"/>
              <p:cNvSpPr>
                <a:spLocks/>
              </p:cNvSpPr>
              <p:nvPr/>
            </p:nvSpPr>
            <p:spPr bwMode="auto">
              <a:xfrm>
                <a:off x="7704138" y="1970088"/>
                <a:ext cx="973138"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accent1"/>
              </a:solidFill>
              <a:ln w="57150">
                <a:solidFill>
                  <a:schemeClr val="accent1">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28" name="Freeform 37"/>
              <p:cNvSpPr>
                <a:spLocks/>
              </p:cNvSpPr>
              <p:nvPr/>
            </p:nvSpPr>
            <p:spPr bwMode="auto">
              <a:xfrm>
                <a:off x="7521576" y="2682873"/>
                <a:ext cx="323850" cy="327025"/>
              </a:xfrm>
              <a:custGeom>
                <a:avLst/>
                <a:gdLst>
                  <a:gd name="T0" fmla="*/ 23 w 204"/>
                  <a:gd name="T1" fmla="*/ 0 h 206"/>
                  <a:gd name="T2" fmla="*/ 0 w 204"/>
                  <a:gd name="T3" fmla="*/ 206 h 206"/>
                  <a:gd name="T4" fmla="*/ 204 w 204"/>
                  <a:gd name="T5" fmla="*/ 184 h 206"/>
                  <a:gd name="T6" fmla="*/ 23 w 204"/>
                  <a:gd name="T7" fmla="*/ 0 h 206"/>
                </a:gdLst>
                <a:ahLst/>
                <a:cxnLst>
                  <a:cxn ang="0">
                    <a:pos x="T0" y="T1"/>
                  </a:cxn>
                  <a:cxn ang="0">
                    <a:pos x="T2" y="T3"/>
                  </a:cxn>
                  <a:cxn ang="0">
                    <a:pos x="T4" y="T5"/>
                  </a:cxn>
                  <a:cxn ang="0">
                    <a:pos x="T6" y="T7"/>
                  </a:cxn>
                </a:cxnLst>
                <a:rect l="0" t="0" r="r" b="b"/>
                <a:pathLst>
                  <a:path w="204" h="206">
                    <a:moveTo>
                      <a:pt x="23" y="0"/>
                    </a:moveTo>
                    <a:lnTo>
                      <a:pt x="0" y="206"/>
                    </a:lnTo>
                    <a:lnTo>
                      <a:pt x="204" y="184"/>
                    </a:lnTo>
                    <a:lnTo>
                      <a:pt x="2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38"/>
              <p:cNvSpPr>
                <a:spLocks/>
              </p:cNvSpPr>
              <p:nvPr/>
            </p:nvSpPr>
            <p:spPr bwMode="auto">
              <a:xfrm>
                <a:off x="7521576" y="2682875"/>
                <a:ext cx="323850" cy="327025"/>
              </a:xfrm>
              <a:custGeom>
                <a:avLst/>
                <a:gdLst>
                  <a:gd name="T0" fmla="*/ 23 w 204"/>
                  <a:gd name="T1" fmla="*/ 0 h 206"/>
                  <a:gd name="T2" fmla="*/ 0 w 204"/>
                  <a:gd name="T3" fmla="*/ 206 h 206"/>
                  <a:gd name="T4" fmla="*/ 204 w 204"/>
                  <a:gd name="T5" fmla="*/ 184 h 206"/>
                  <a:gd name="T6" fmla="*/ 23 w 204"/>
                  <a:gd name="T7" fmla="*/ 0 h 206"/>
                </a:gdLst>
                <a:ahLst/>
                <a:cxnLst>
                  <a:cxn ang="0">
                    <a:pos x="T0" y="T1"/>
                  </a:cxn>
                  <a:cxn ang="0">
                    <a:pos x="T2" y="T3"/>
                  </a:cxn>
                  <a:cxn ang="0">
                    <a:pos x="T4" y="T5"/>
                  </a:cxn>
                  <a:cxn ang="0">
                    <a:pos x="T6" y="T7"/>
                  </a:cxn>
                </a:cxnLst>
                <a:rect l="0" t="0" r="r" b="b"/>
                <a:pathLst>
                  <a:path w="204" h="206">
                    <a:moveTo>
                      <a:pt x="23" y="0"/>
                    </a:moveTo>
                    <a:lnTo>
                      <a:pt x="0" y="206"/>
                    </a:lnTo>
                    <a:lnTo>
                      <a:pt x="204" y="184"/>
                    </a:lnTo>
                    <a:lnTo>
                      <a:pt x="2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5" name="Shape 1094"/>
            <p:cNvSpPr/>
            <p:nvPr/>
          </p:nvSpPr>
          <p:spPr>
            <a:xfrm>
              <a:off x="3627080" y="2597589"/>
              <a:ext cx="470922" cy="336313"/>
            </a:xfrm>
            <a:custGeom>
              <a:avLst/>
              <a:gdLst/>
              <a:ahLst/>
              <a:cxnLst>
                <a:cxn ang="0">
                  <a:pos x="wd2" y="hd2"/>
                </a:cxn>
                <a:cxn ang="5400000">
                  <a:pos x="wd2" y="hd2"/>
                </a:cxn>
                <a:cxn ang="10800000">
                  <a:pos x="wd2" y="hd2"/>
                </a:cxn>
                <a:cxn ang="16200000">
                  <a:pos x="wd2" y="hd2"/>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30" name="Group 29"/>
          <p:cNvGrpSpPr/>
          <p:nvPr/>
        </p:nvGrpSpPr>
        <p:grpSpPr>
          <a:xfrm>
            <a:off x="7786303" y="2239870"/>
            <a:ext cx="1166698" cy="1053563"/>
            <a:chOff x="7786303" y="2239870"/>
            <a:chExt cx="1166698" cy="1053563"/>
          </a:xfrm>
        </p:grpSpPr>
        <p:grpSp>
          <p:nvGrpSpPr>
            <p:cNvPr id="31" name="Group 30"/>
            <p:cNvGrpSpPr/>
            <p:nvPr/>
          </p:nvGrpSpPr>
          <p:grpSpPr>
            <a:xfrm>
              <a:off x="7786303" y="2239870"/>
              <a:ext cx="1166698" cy="1053563"/>
              <a:chOff x="7521576" y="1827213"/>
              <a:chExt cx="1309687" cy="1182687"/>
            </a:xfrm>
          </p:grpSpPr>
          <p:sp>
            <p:nvSpPr>
              <p:cNvPr id="33" name="Freeform 29"/>
              <p:cNvSpPr>
                <a:spLocks noEditPoints="1"/>
              </p:cNvSpPr>
              <p:nvPr/>
            </p:nvSpPr>
            <p:spPr bwMode="auto">
              <a:xfrm>
                <a:off x="7605713" y="1827213"/>
                <a:ext cx="1225550" cy="1169988"/>
              </a:xfrm>
              <a:custGeom>
                <a:avLst/>
                <a:gdLst>
                  <a:gd name="T0" fmla="*/ 132 w 277"/>
                  <a:gd name="T1" fmla="*/ 261 h 264"/>
                  <a:gd name="T2" fmla="*/ 41 w 277"/>
                  <a:gd name="T3" fmla="*/ 223 h 264"/>
                  <a:gd name="T4" fmla="*/ 4 w 277"/>
                  <a:gd name="T5" fmla="*/ 132 h 264"/>
                  <a:gd name="T6" fmla="*/ 41 w 277"/>
                  <a:gd name="T7" fmla="*/ 41 h 264"/>
                  <a:gd name="T8" fmla="*/ 132 w 277"/>
                  <a:gd name="T9" fmla="*/ 4 h 264"/>
                  <a:gd name="T10" fmla="*/ 223 w 277"/>
                  <a:gd name="T11" fmla="*/ 41 h 264"/>
                  <a:gd name="T12" fmla="*/ 223 w 277"/>
                  <a:gd name="T13" fmla="*/ 223 h 264"/>
                  <a:gd name="T14" fmla="*/ 132 w 277"/>
                  <a:gd name="T15" fmla="*/ 261 h 264"/>
                  <a:gd name="T16" fmla="*/ 132 w 277"/>
                  <a:gd name="T17" fmla="*/ 0 h 264"/>
                  <a:gd name="T18" fmla="*/ 39 w 277"/>
                  <a:gd name="T19" fmla="*/ 39 h 264"/>
                  <a:gd name="T20" fmla="*/ 0 w 277"/>
                  <a:gd name="T21" fmla="*/ 132 h 264"/>
                  <a:gd name="T22" fmla="*/ 39 w 277"/>
                  <a:gd name="T23" fmla="*/ 226 h 264"/>
                  <a:gd name="T24" fmla="*/ 132 w 277"/>
                  <a:gd name="T25" fmla="*/ 264 h 264"/>
                  <a:gd name="T26" fmla="*/ 226 w 277"/>
                  <a:gd name="T27" fmla="*/ 226 h 264"/>
                  <a:gd name="T28" fmla="*/ 226 w 277"/>
                  <a:gd name="T29" fmla="*/ 39 h 264"/>
                  <a:gd name="T30" fmla="*/ 132 w 277"/>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64">
                    <a:moveTo>
                      <a:pt x="132" y="261"/>
                    </a:moveTo>
                    <a:cubicBezTo>
                      <a:pt x="98" y="261"/>
                      <a:pt x="66" y="248"/>
                      <a:pt x="41" y="223"/>
                    </a:cubicBezTo>
                    <a:cubicBezTo>
                      <a:pt x="17" y="199"/>
                      <a:pt x="4" y="167"/>
                      <a:pt x="4" y="132"/>
                    </a:cubicBezTo>
                    <a:cubicBezTo>
                      <a:pt x="4" y="98"/>
                      <a:pt x="17" y="66"/>
                      <a:pt x="41" y="41"/>
                    </a:cubicBezTo>
                    <a:cubicBezTo>
                      <a:pt x="66" y="17"/>
                      <a:pt x="98" y="4"/>
                      <a:pt x="132" y="4"/>
                    </a:cubicBezTo>
                    <a:cubicBezTo>
                      <a:pt x="167" y="4"/>
                      <a:pt x="199" y="17"/>
                      <a:pt x="223" y="41"/>
                    </a:cubicBezTo>
                    <a:cubicBezTo>
                      <a:pt x="274" y="92"/>
                      <a:pt x="274" y="173"/>
                      <a:pt x="223" y="223"/>
                    </a:cubicBezTo>
                    <a:cubicBezTo>
                      <a:pt x="199" y="248"/>
                      <a:pt x="167" y="261"/>
                      <a:pt x="132" y="261"/>
                    </a:cubicBezTo>
                    <a:moveTo>
                      <a:pt x="132" y="0"/>
                    </a:moveTo>
                    <a:cubicBezTo>
                      <a:pt x="97" y="0"/>
                      <a:pt x="64" y="14"/>
                      <a:pt x="39" y="39"/>
                    </a:cubicBezTo>
                    <a:cubicBezTo>
                      <a:pt x="14" y="64"/>
                      <a:pt x="0" y="97"/>
                      <a:pt x="0" y="132"/>
                    </a:cubicBezTo>
                    <a:cubicBezTo>
                      <a:pt x="0" y="168"/>
                      <a:pt x="14" y="201"/>
                      <a:pt x="39" y="226"/>
                    </a:cubicBezTo>
                    <a:cubicBezTo>
                      <a:pt x="64" y="251"/>
                      <a:pt x="97" y="264"/>
                      <a:pt x="132" y="264"/>
                    </a:cubicBezTo>
                    <a:cubicBezTo>
                      <a:pt x="168" y="264"/>
                      <a:pt x="201" y="251"/>
                      <a:pt x="226" y="226"/>
                    </a:cubicBezTo>
                    <a:cubicBezTo>
                      <a:pt x="277" y="174"/>
                      <a:pt x="277" y="91"/>
                      <a:pt x="226" y="39"/>
                    </a:cubicBezTo>
                    <a:cubicBezTo>
                      <a:pt x="201" y="14"/>
                      <a:pt x="168" y="0"/>
                      <a:pt x="132" y="0"/>
                    </a:cubicBezTo>
                  </a:path>
                </a:pathLst>
              </a:custGeom>
              <a:solidFill>
                <a:schemeClr val="accent1">
                  <a:lumMod val="40000"/>
                  <a:lumOff val="60000"/>
                </a:schemeClr>
              </a:solidFill>
              <a:ln>
                <a:solidFill>
                  <a:schemeClr val="accent2"/>
                </a:solidFill>
              </a:ln>
            </p:spPr>
            <p:txBody>
              <a:bodyPr vert="horz" wrap="square" lIns="91440" tIns="45720" rIns="91440" bIns="45720" numCol="1" anchor="t" anchorCtr="0" compatLnSpc="1">
                <a:prstTxWarp prst="textNoShape">
                  <a:avLst/>
                </a:prstTxWarp>
              </a:bodyPr>
              <a:lstStyle/>
              <a:p>
                <a:endParaRPr lang="id-ID"/>
              </a:p>
            </p:txBody>
          </p:sp>
          <p:sp>
            <p:nvSpPr>
              <p:cNvPr id="34" name="Freeform 30"/>
              <p:cNvSpPr>
                <a:spLocks/>
              </p:cNvSpPr>
              <p:nvPr/>
            </p:nvSpPr>
            <p:spPr bwMode="auto">
              <a:xfrm>
                <a:off x="7704138" y="1970088"/>
                <a:ext cx="973138"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accent2"/>
              </a:solidFill>
              <a:ln w="57150">
                <a:solidFill>
                  <a:schemeClr val="accent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35" name="Freeform 37"/>
              <p:cNvSpPr>
                <a:spLocks/>
              </p:cNvSpPr>
              <p:nvPr/>
            </p:nvSpPr>
            <p:spPr bwMode="auto">
              <a:xfrm>
                <a:off x="7521576" y="2682875"/>
                <a:ext cx="323850" cy="327025"/>
              </a:xfrm>
              <a:custGeom>
                <a:avLst/>
                <a:gdLst>
                  <a:gd name="T0" fmla="*/ 23 w 204"/>
                  <a:gd name="T1" fmla="*/ 0 h 206"/>
                  <a:gd name="T2" fmla="*/ 0 w 204"/>
                  <a:gd name="T3" fmla="*/ 206 h 206"/>
                  <a:gd name="T4" fmla="*/ 204 w 204"/>
                  <a:gd name="T5" fmla="*/ 184 h 206"/>
                  <a:gd name="T6" fmla="*/ 23 w 204"/>
                  <a:gd name="T7" fmla="*/ 0 h 206"/>
                </a:gdLst>
                <a:ahLst/>
                <a:cxnLst>
                  <a:cxn ang="0">
                    <a:pos x="T0" y="T1"/>
                  </a:cxn>
                  <a:cxn ang="0">
                    <a:pos x="T2" y="T3"/>
                  </a:cxn>
                  <a:cxn ang="0">
                    <a:pos x="T4" y="T5"/>
                  </a:cxn>
                  <a:cxn ang="0">
                    <a:pos x="T6" y="T7"/>
                  </a:cxn>
                </a:cxnLst>
                <a:rect l="0" t="0" r="r" b="b"/>
                <a:pathLst>
                  <a:path w="204" h="206">
                    <a:moveTo>
                      <a:pt x="23" y="0"/>
                    </a:moveTo>
                    <a:lnTo>
                      <a:pt x="0" y="206"/>
                    </a:lnTo>
                    <a:lnTo>
                      <a:pt x="204" y="184"/>
                    </a:lnTo>
                    <a:lnTo>
                      <a:pt x="2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38"/>
              <p:cNvSpPr>
                <a:spLocks/>
              </p:cNvSpPr>
              <p:nvPr/>
            </p:nvSpPr>
            <p:spPr bwMode="auto">
              <a:xfrm>
                <a:off x="7521576" y="2682875"/>
                <a:ext cx="323850" cy="327025"/>
              </a:xfrm>
              <a:custGeom>
                <a:avLst/>
                <a:gdLst>
                  <a:gd name="T0" fmla="*/ 23 w 204"/>
                  <a:gd name="T1" fmla="*/ 0 h 206"/>
                  <a:gd name="T2" fmla="*/ 0 w 204"/>
                  <a:gd name="T3" fmla="*/ 206 h 206"/>
                  <a:gd name="T4" fmla="*/ 204 w 204"/>
                  <a:gd name="T5" fmla="*/ 184 h 206"/>
                  <a:gd name="T6" fmla="*/ 23 w 204"/>
                  <a:gd name="T7" fmla="*/ 0 h 206"/>
                </a:gdLst>
                <a:ahLst/>
                <a:cxnLst>
                  <a:cxn ang="0">
                    <a:pos x="T0" y="T1"/>
                  </a:cxn>
                  <a:cxn ang="0">
                    <a:pos x="T2" y="T3"/>
                  </a:cxn>
                  <a:cxn ang="0">
                    <a:pos x="T4" y="T5"/>
                  </a:cxn>
                  <a:cxn ang="0">
                    <a:pos x="T6" y="T7"/>
                  </a:cxn>
                </a:cxnLst>
                <a:rect l="0" t="0" r="r" b="b"/>
                <a:pathLst>
                  <a:path w="204" h="206">
                    <a:moveTo>
                      <a:pt x="23" y="0"/>
                    </a:moveTo>
                    <a:lnTo>
                      <a:pt x="0" y="206"/>
                    </a:lnTo>
                    <a:lnTo>
                      <a:pt x="204" y="184"/>
                    </a:lnTo>
                    <a:lnTo>
                      <a:pt x="2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2" name="Freeform 31"/>
            <p:cNvSpPr>
              <a:spLocks noEditPoints="1"/>
            </p:cNvSpPr>
            <p:nvPr/>
          </p:nvSpPr>
          <p:spPr bwMode="auto">
            <a:xfrm>
              <a:off x="8196720" y="2509299"/>
              <a:ext cx="352919" cy="461510"/>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7" name="Group 36"/>
          <p:cNvGrpSpPr/>
          <p:nvPr/>
        </p:nvGrpSpPr>
        <p:grpSpPr>
          <a:xfrm>
            <a:off x="3069659" y="4348355"/>
            <a:ext cx="1320842" cy="1042251"/>
            <a:chOff x="3069659" y="4348355"/>
            <a:chExt cx="1320842" cy="1042251"/>
          </a:xfrm>
        </p:grpSpPr>
        <p:sp>
          <p:nvSpPr>
            <p:cNvPr id="38" name="Freeform 32"/>
            <p:cNvSpPr>
              <a:spLocks/>
            </p:cNvSpPr>
            <p:nvPr/>
          </p:nvSpPr>
          <p:spPr bwMode="auto">
            <a:xfrm>
              <a:off x="4033739" y="4700487"/>
              <a:ext cx="227683" cy="362030"/>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39" name="Group 38"/>
            <p:cNvGrpSpPr/>
            <p:nvPr/>
          </p:nvGrpSpPr>
          <p:grpSpPr>
            <a:xfrm flipH="1">
              <a:off x="3069659" y="4348355"/>
              <a:ext cx="1320842" cy="1042251"/>
              <a:chOff x="8162926" y="4165599"/>
              <a:chExt cx="1482723" cy="1169988"/>
            </a:xfrm>
          </p:grpSpPr>
          <p:sp>
            <p:nvSpPr>
              <p:cNvPr id="41" name="Freeform 20"/>
              <p:cNvSpPr>
                <a:spLocks noEditPoints="1"/>
              </p:cNvSpPr>
              <p:nvPr/>
            </p:nvSpPr>
            <p:spPr bwMode="auto">
              <a:xfrm>
                <a:off x="8477250" y="4165599"/>
                <a:ext cx="1168399" cy="1169988"/>
              </a:xfrm>
              <a:custGeom>
                <a:avLst/>
                <a:gdLst>
                  <a:gd name="T0" fmla="*/ 132 w 264"/>
                  <a:gd name="T1" fmla="*/ 261 h 264"/>
                  <a:gd name="T2" fmla="*/ 3 w 264"/>
                  <a:gd name="T3" fmla="*/ 132 h 264"/>
                  <a:gd name="T4" fmla="*/ 132 w 264"/>
                  <a:gd name="T5" fmla="*/ 4 h 264"/>
                  <a:gd name="T6" fmla="*/ 260 w 264"/>
                  <a:gd name="T7" fmla="*/ 132 h 264"/>
                  <a:gd name="T8" fmla="*/ 132 w 264"/>
                  <a:gd name="T9" fmla="*/ 261 h 264"/>
                  <a:gd name="T10" fmla="*/ 132 w 264"/>
                  <a:gd name="T11" fmla="*/ 0 h 264"/>
                  <a:gd name="T12" fmla="*/ 0 w 264"/>
                  <a:gd name="T13" fmla="*/ 132 h 264"/>
                  <a:gd name="T14" fmla="*/ 132 w 264"/>
                  <a:gd name="T15" fmla="*/ 264 h 264"/>
                  <a:gd name="T16" fmla="*/ 264 w 264"/>
                  <a:gd name="T17" fmla="*/ 132 h 264"/>
                  <a:gd name="T18" fmla="*/ 132 w 264"/>
                  <a:gd name="T1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264">
                    <a:moveTo>
                      <a:pt x="132" y="261"/>
                    </a:moveTo>
                    <a:cubicBezTo>
                      <a:pt x="61" y="261"/>
                      <a:pt x="3" y="203"/>
                      <a:pt x="3" y="132"/>
                    </a:cubicBezTo>
                    <a:cubicBezTo>
                      <a:pt x="3" y="61"/>
                      <a:pt x="61" y="4"/>
                      <a:pt x="132" y="4"/>
                    </a:cubicBezTo>
                    <a:cubicBezTo>
                      <a:pt x="203" y="4"/>
                      <a:pt x="260" y="61"/>
                      <a:pt x="260" y="132"/>
                    </a:cubicBezTo>
                    <a:cubicBezTo>
                      <a:pt x="260" y="203"/>
                      <a:pt x="203" y="261"/>
                      <a:pt x="132" y="261"/>
                    </a:cubicBezTo>
                    <a:moveTo>
                      <a:pt x="132" y="0"/>
                    </a:moveTo>
                    <a:cubicBezTo>
                      <a:pt x="59" y="0"/>
                      <a:pt x="0" y="60"/>
                      <a:pt x="0" y="132"/>
                    </a:cubicBezTo>
                    <a:cubicBezTo>
                      <a:pt x="0" y="205"/>
                      <a:pt x="59" y="264"/>
                      <a:pt x="132" y="264"/>
                    </a:cubicBezTo>
                    <a:cubicBezTo>
                      <a:pt x="204" y="264"/>
                      <a:pt x="264" y="205"/>
                      <a:pt x="264" y="132"/>
                    </a:cubicBezTo>
                    <a:cubicBezTo>
                      <a:pt x="264" y="60"/>
                      <a:pt x="204" y="0"/>
                      <a:pt x="132" y="0"/>
                    </a:cubicBezTo>
                  </a:path>
                </a:pathLst>
              </a:custGeom>
              <a:solidFill>
                <a:schemeClr val="accent6">
                  <a:lumMod val="40000"/>
                  <a:lumOff val="60000"/>
                </a:schemeClr>
              </a:solidFill>
              <a:ln>
                <a:solidFill>
                  <a:schemeClr val="accent4"/>
                </a:solidFill>
              </a:ln>
            </p:spPr>
            <p:txBody>
              <a:bodyPr vert="horz" wrap="square" lIns="91440" tIns="45720" rIns="91440" bIns="45720" numCol="1" anchor="t" anchorCtr="0" compatLnSpc="1">
                <a:prstTxWarp prst="textNoShape">
                  <a:avLst/>
                </a:prstTxWarp>
              </a:bodyPr>
              <a:lstStyle/>
              <a:p>
                <a:endParaRPr lang="id-ID"/>
              </a:p>
            </p:txBody>
          </p:sp>
          <p:sp>
            <p:nvSpPr>
              <p:cNvPr id="42" name="Oval 21"/>
              <p:cNvSpPr>
                <a:spLocks noChangeArrowheads="1"/>
              </p:cNvSpPr>
              <p:nvPr/>
            </p:nvSpPr>
            <p:spPr bwMode="auto">
              <a:xfrm>
                <a:off x="8618263" y="4308475"/>
                <a:ext cx="889000" cy="889000"/>
              </a:xfrm>
              <a:prstGeom prst="ellipse">
                <a:avLst/>
              </a:prstGeom>
              <a:solidFill>
                <a:schemeClr val="accent4"/>
              </a:solidFill>
              <a:ln w="57150">
                <a:solidFill>
                  <a:schemeClr val="accent4">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43" name="Freeform 35"/>
              <p:cNvSpPr>
                <a:spLocks/>
              </p:cNvSpPr>
              <p:nvPr/>
            </p:nvSpPr>
            <p:spPr bwMode="auto">
              <a:xfrm>
                <a:off x="8162926" y="4560888"/>
                <a:ext cx="257175" cy="406400"/>
              </a:xfrm>
              <a:custGeom>
                <a:avLst/>
                <a:gdLst>
                  <a:gd name="T0" fmla="*/ 162 w 162"/>
                  <a:gd name="T1" fmla="*/ 0 h 256"/>
                  <a:gd name="T2" fmla="*/ 0 w 162"/>
                  <a:gd name="T3" fmla="*/ 128 h 256"/>
                  <a:gd name="T4" fmla="*/ 162 w 162"/>
                  <a:gd name="T5" fmla="*/ 256 h 256"/>
                  <a:gd name="T6" fmla="*/ 162 w 162"/>
                  <a:gd name="T7" fmla="*/ 0 h 256"/>
                </a:gdLst>
                <a:ahLst/>
                <a:cxnLst>
                  <a:cxn ang="0">
                    <a:pos x="T0" y="T1"/>
                  </a:cxn>
                  <a:cxn ang="0">
                    <a:pos x="T2" y="T3"/>
                  </a:cxn>
                  <a:cxn ang="0">
                    <a:pos x="T4" y="T5"/>
                  </a:cxn>
                  <a:cxn ang="0">
                    <a:pos x="T6" y="T7"/>
                  </a:cxn>
                </a:cxnLst>
                <a:rect l="0" t="0" r="r" b="b"/>
                <a:pathLst>
                  <a:path w="162" h="256">
                    <a:moveTo>
                      <a:pt x="162" y="0"/>
                    </a:moveTo>
                    <a:lnTo>
                      <a:pt x="0" y="128"/>
                    </a:lnTo>
                    <a:lnTo>
                      <a:pt x="162" y="256"/>
                    </a:lnTo>
                    <a:lnTo>
                      <a:pt x="16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36"/>
              <p:cNvSpPr>
                <a:spLocks/>
              </p:cNvSpPr>
              <p:nvPr/>
            </p:nvSpPr>
            <p:spPr bwMode="auto">
              <a:xfrm>
                <a:off x="8162926" y="4560888"/>
                <a:ext cx="257175" cy="406400"/>
              </a:xfrm>
              <a:custGeom>
                <a:avLst/>
                <a:gdLst>
                  <a:gd name="T0" fmla="*/ 162 w 162"/>
                  <a:gd name="T1" fmla="*/ 0 h 256"/>
                  <a:gd name="T2" fmla="*/ 0 w 162"/>
                  <a:gd name="T3" fmla="*/ 128 h 256"/>
                  <a:gd name="T4" fmla="*/ 162 w 162"/>
                  <a:gd name="T5" fmla="*/ 256 h 256"/>
                  <a:gd name="T6" fmla="*/ 162 w 162"/>
                  <a:gd name="T7" fmla="*/ 0 h 256"/>
                </a:gdLst>
                <a:ahLst/>
                <a:cxnLst>
                  <a:cxn ang="0">
                    <a:pos x="T0" y="T1"/>
                  </a:cxn>
                  <a:cxn ang="0">
                    <a:pos x="T2" y="T3"/>
                  </a:cxn>
                  <a:cxn ang="0">
                    <a:pos x="T4" y="T5"/>
                  </a:cxn>
                  <a:cxn ang="0">
                    <a:pos x="T6" y="T7"/>
                  </a:cxn>
                </a:cxnLst>
                <a:rect l="0" t="0" r="r" b="b"/>
                <a:pathLst>
                  <a:path w="162" h="256">
                    <a:moveTo>
                      <a:pt x="162" y="0"/>
                    </a:moveTo>
                    <a:lnTo>
                      <a:pt x="0" y="128"/>
                    </a:lnTo>
                    <a:lnTo>
                      <a:pt x="162" y="256"/>
                    </a:lnTo>
                    <a:lnTo>
                      <a:pt x="16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0" name="Shape 565"/>
            <p:cNvSpPr/>
            <p:nvPr/>
          </p:nvSpPr>
          <p:spPr>
            <a:xfrm flipV="1">
              <a:off x="3369891" y="4635774"/>
              <a:ext cx="467447" cy="467413"/>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5"/>
                    <a:pt x="14198" y="0"/>
                  </a:cubicBezTo>
                  <a:cubicBezTo>
                    <a:pt x="13467" y="1248"/>
                    <a:pt x="12147" y="2078"/>
                    <a:pt x="10800" y="2078"/>
                  </a:cubicBezTo>
                  <a:cubicBezTo>
                    <a:pt x="9453" y="2078"/>
                    <a:pt x="8134" y="1248"/>
                    <a:pt x="7403" y="0"/>
                  </a:cubicBezTo>
                  <a:cubicBezTo>
                    <a:pt x="6651" y="225"/>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5"/>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grpSp>
        <p:nvGrpSpPr>
          <p:cNvPr id="45" name="Group 44"/>
          <p:cNvGrpSpPr/>
          <p:nvPr/>
        </p:nvGrpSpPr>
        <p:grpSpPr>
          <a:xfrm>
            <a:off x="7871404" y="4348356"/>
            <a:ext cx="1320844" cy="1042251"/>
            <a:chOff x="7871404" y="4348356"/>
            <a:chExt cx="1320844" cy="1042251"/>
          </a:xfrm>
        </p:grpSpPr>
        <p:grpSp>
          <p:nvGrpSpPr>
            <p:cNvPr id="46" name="Group 45"/>
            <p:cNvGrpSpPr/>
            <p:nvPr/>
          </p:nvGrpSpPr>
          <p:grpSpPr>
            <a:xfrm>
              <a:off x="7871404" y="4348356"/>
              <a:ext cx="1320844" cy="1042251"/>
              <a:chOff x="8162926" y="4165600"/>
              <a:chExt cx="1482725" cy="1169988"/>
            </a:xfrm>
          </p:grpSpPr>
          <p:sp>
            <p:nvSpPr>
              <p:cNvPr id="48" name="Freeform 20"/>
              <p:cNvSpPr>
                <a:spLocks noEditPoints="1"/>
              </p:cNvSpPr>
              <p:nvPr/>
            </p:nvSpPr>
            <p:spPr bwMode="auto">
              <a:xfrm>
                <a:off x="8477251" y="4165600"/>
                <a:ext cx="1168400" cy="1169988"/>
              </a:xfrm>
              <a:custGeom>
                <a:avLst/>
                <a:gdLst>
                  <a:gd name="T0" fmla="*/ 132 w 264"/>
                  <a:gd name="T1" fmla="*/ 261 h 264"/>
                  <a:gd name="T2" fmla="*/ 3 w 264"/>
                  <a:gd name="T3" fmla="*/ 132 h 264"/>
                  <a:gd name="T4" fmla="*/ 132 w 264"/>
                  <a:gd name="T5" fmla="*/ 4 h 264"/>
                  <a:gd name="T6" fmla="*/ 260 w 264"/>
                  <a:gd name="T7" fmla="*/ 132 h 264"/>
                  <a:gd name="T8" fmla="*/ 132 w 264"/>
                  <a:gd name="T9" fmla="*/ 261 h 264"/>
                  <a:gd name="T10" fmla="*/ 132 w 264"/>
                  <a:gd name="T11" fmla="*/ 0 h 264"/>
                  <a:gd name="T12" fmla="*/ 0 w 264"/>
                  <a:gd name="T13" fmla="*/ 132 h 264"/>
                  <a:gd name="T14" fmla="*/ 132 w 264"/>
                  <a:gd name="T15" fmla="*/ 264 h 264"/>
                  <a:gd name="T16" fmla="*/ 264 w 264"/>
                  <a:gd name="T17" fmla="*/ 132 h 264"/>
                  <a:gd name="T18" fmla="*/ 132 w 264"/>
                  <a:gd name="T1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264">
                    <a:moveTo>
                      <a:pt x="132" y="261"/>
                    </a:moveTo>
                    <a:cubicBezTo>
                      <a:pt x="61" y="261"/>
                      <a:pt x="3" y="203"/>
                      <a:pt x="3" y="132"/>
                    </a:cubicBezTo>
                    <a:cubicBezTo>
                      <a:pt x="3" y="61"/>
                      <a:pt x="61" y="4"/>
                      <a:pt x="132" y="4"/>
                    </a:cubicBezTo>
                    <a:cubicBezTo>
                      <a:pt x="203" y="4"/>
                      <a:pt x="260" y="61"/>
                      <a:pt x="260" y="132"/>
                    </a:cubicBezTo>
                    <a:cubicBezTo>
                      <a:pt x="260" y="203"/>
                      <a:pt x="203" y="261"/>
                      <a:pt x="132" y="261"/>
                    </a:cubicBezTo>
                    <a:moveTo>
                      <a:pt x="132" y="0"/>
                    </a:moveTo>
                    <a:cubicBezTo>
                      <a:pt x="59" y="0"/>
                      <a:pt x="0" y="60"/>
                      <a:pt x="0" y="132"/>
                    </a:cubicBezTo>
                    <a:cubicBezTo>
                      <a:pt x="0" y="205"/>
                      <a:pt x="59" y="264"/>
                      <a:pt x="132" y="264"/>
                    </a:cubicBezTo>
                    <a:cubicBezTo>
                      <a:pt x="204" y="264"/>
                      <a:pt x="264" y="205"/>
                      <a:pt x="264" y="132"/>
                    </a:cubicBezTo>
                    <a:cubicBezTo>
                      <a:pt x="264" y="60"/>
                      <a:pt x="204" y="0"/>
                      <a:pt x="132" y="0"/>
                    </a:cubicBezTo>
                  </a:path>
                </a:pathLst>
              </a:custGeom>
              <a:solidFill>
                <a:schemeClr val="accent6">
                  <a:lumMod val="20000"/>
                  <a:lumOff val="80000"/>
                </a:schemeClr>
              </a:solidFill>
              <a:ln>
                <a:solidFill>
                  <a:schemeClr val="accent3"/>
                </a:solidFill>
              </a:ln>
            </p:spPr>
            <p:txBody>
              <a:bodyPr vert="horz" wrap="square" lIns="91440" tIns="45720" rIns="91440" bIns="45720" numCol="1" anchor="t" anchorCtr="0" compatLnSpc="1">
                <a:prstTxWarp prst="textNoShape">
                  <a:avLst/>
                </a:prstTxWarp>
              </a:bodyPr>
              <a:lstStyle/>
              <a:p>
                <a:endParaRPr lang="id-ID"/>
              </a:p>
            </p:txBody>
          </p:sp>
          <p:sp>
            <p:nvSpPr>
              <p:cNvPr id="49" name="Oval 21"/>
              <p:cNvSpPr>
                <a:spLocks noChangeArrowheads="1"/>
              </p:cNvSpPr>
              <p:nvPr/>
            </p:nvSpPr>
            <p:spPr bwMode="auto">
              <a:xfrm>
                <a:off x="8615363" y="4308475"/>
                <a:ext cx="889000" cy="889000"/>
              </a:xfrm>
              <a:prstGeom prst="ellipse">
                <a:avLst/>
              </a:prstGeom>
              <a:solidFill>
                <a:schemeClr val="accent3"/>
              </a:solidFill>
              <a:ln w="57150">
                <a:solidFill>
                  <a:schemeClr val="accent3">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50" name="Freeform 35"/>
              <p:cNvSpPr>
                <a:spLocks/>
              </p:cNvSpPr>
              <p:nvPr/>
            </p:nvSpPr>
            <p:spPr bwMode="auto">
              <a:xfrm>
                <a:off x="8162926" y="4560888"/>
                <a:ext cx="257175" cy="406400"/>
              </a:xfrm>
              <a:custGeom>
                <a:avLst/>
                <a:gdLst>
                  <a:gd name="T0" fmla="*/ 162 w 162"/>
                  <a:gd name="T1" fmla="*/ 0 h 256"/>
                  <a:gd name="T2" fmla="*/ 0 w 162"/>
                  <a:gd name="T3" fmla="*/ 128 h 256"/>
                  <a:gd name="T4" fmla="*/ 162 w 162"/>
                  <a:gd name="T5" fmla="*/ 256 h 256"/>
                  <a:gd name="T6" fmla="*/ 162 w 162"/>
                  <a:gd name="T7" fmla="*/ 0 h 256"/>
                </a:gdLst>
                <a:ahLst/>
                <a:cxnLst>
                  <a:cxn ang="0">
                    <a:pos x="T0" y="T1"/>
                  </a:cxn>
                  <a:cxn ang="0">
                    <a:pos x="T2" y="T3"/>
                  </a:cxn>
                  <a:cxn ang="0">
                    <a:pos x="T4" y="T5"/>
                  </a:cxn>
                  <a:cxn ang="0">
                    <a:pos x="T6" y="T7"/>
                  </a:cxn>
                </a:cxnLst>
                <a:rect l="0" t="0" r="r" b="b"/>
                <a:pathLst>
                  <a:path w="162" h="256">
                    <a:moveTo>
                      <a:pt x="162" y="0"/>
                    </a:moveTo>
                    <a:lnTo>
                      <a:pt x="0" y="128"/>
                    </a:lnTo>
                    <a:lnTo>
                      <a:pt x="162" y="256"/>
                    </a:lnTo>
                    <a:lnTo>
                      <a:pt x="16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36"/>
              <p:cNvSpPr>
                <a:spLocks/>
              </p:cNvSpPr>
              <p:nvPr/>
            </p:nvSpPr>
            <p:spPr bwMode="auto">
              <a:xfrm>
                <a:off x="8162926" y="4560888"/>
                <a:ext cx="257175" cy="406400"/>
              </a:xfrm>
              <a:custGeom>
                <a:avLst/>
                <a:gdLst>
                  <a:gd name="T0" fmla="*/ 162 w 162"/>
                  <a:gd name="T1" fmla="*/ 0 h 256"/>
                  <a:gd name="T2" fmla="*/ 0 w 162"/>
                  <a:gd name="T3" fmla="*/ 128 h 256"/>
                  <a:gd name="T4" fmla="*/ 162 w 162"/>
                  <a:gd name="T5" fmla="*/ 256 h 256"/>
                  <a:gd name="T6" fmla="*/ 162 w 162"/>
                  <a:gd name="T7" fmla="*/ 0 h 256"/>
                </a:gdLst>
                <a:ahLst/>
                <a:cxnLst>
                  <a:cxn ang="0">
                    <a:pos x="T0" y="T1"/>
                  </a:cxn>
                  <a:cxn ang="0">
                    <a:pos x="T2" y="T3"/>
                  </a:cxn>
                  <a:cxn ang="0">
                    <a:pos x="T4" y="T5"/>
                  </a:cxn>
                  <a:cxn ang="0">
                    <a:pos x="T6" y="T7"/>
                  </a:cxn>
                </a:cxnLst>
                <a:rect l="0" t="0" r="r" b="b"/>
                <a:pathLst>
                  <a:path w="162" h="256">
                    <a:moveTo>
                      <a:pt x="162" y="0"/>
                    </a:moveTo>
                    <a:lnTo>
                      <a:pt x="0" y="128"/>
                    </a:lnTo>
                    <a:lnTo>
                      <a:pt x="162" y="256"/>
                    </a:lnTo>
                    <a:lnTo>
                      <a:pt x="16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7" name="Shape 4617"/>
            <p:cNvSpPr/>
            <p:nvPr/>
          </p:nvSpPr>
          <p:spPr>
            <a:xfrm>
              <a:off x="8454783" y="4648978"/>
              <a:ext cx="451925" cy="45195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
        <p:nvSpPr>
          <p:cNvPr id="5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17</a:t>
            </a:fld>
            <a:endParaRPr lang="en-AU" dirty="0"/>
          </a:p>
        </p:txBody>
      </p:sp>
      <p:sp>
        <p:nvSpPr>
          <p:cNvPr id="5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981063985"/>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strips(downRight)">
                                      <p:cBhvr>
                                        <p:cTn id="19" dur="500"/>
                                        <p:tgtEl>
                                          <p:spTgt spid="22"/>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right)">
                                      <p:cBhvr>
                                        <p:cTn id="23" dur="500"/>
                                        <p:tgtEl>
                                          <p:spTgt spid="19"/>
                                        </p:tgtEl>
                                      </p:cBhvr>
                                    </p:animEffect>
                                  </p:childTnLst>
                                </p:cTn>
                              </p:par>
                            </p:childTnLst>
                          </p:cTn>
                        </p:par>
                        <p:par>
                          <p:cTn id="24" fill="hold">
                            <p:stCondLst>
                              <p:cond delay="2500"/>
                            </p:stCondLst>
                            <p:childTnLst>
                              <p:par>
                                <p:cTn id="25" presetID="18" presetClass="entr" presetSubtype="12"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strips(downLeft)">
                                      <p:cBhvr>
                                        <p:cTn id="27" dur="500"/>
                                        <p:tgtEl>
                                          <p:spTgt spid="3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right)">
                                      <p:cBhvr>
                                        <p:cTn id="43" dur="500"/>
                                        <p:tgtEl>
                                          <p:spTgt spid="4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Embedded package</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sp>
        <p:nvSpPr>
          <p:cNvPr id="4" name="Rectangle 68"/>
          <p:cNvSpPr>
            <a:spLocks noChangeArrowheads="1"/>
          </p:cNvSpPr>
          <p:nvPr/>
        </p:nvSpPr>
        <p:spPr bwMode="auto">
          <a:xfrm>
            <a:off x="0" y="2630657"/>
            <a:ext cx="12192000" cy="2357413"/>
          </a:xfrm>
          <a:prstGeom prst="rect">
            <a:avLst/>
          </a:prstGeom>
          <a:solidFill>
            <a:srgbClr val="F4B183"/>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p:cNvGrpSpPr/>
          <p:nvPr/>
        </p:nvGrpSpPr>
        <p:grpSpPr>
          <a:xfrm>
            <a:off x="759568" y="1516582"/>
            <a:ext cx="2634762" cy="4792143"/>
            <a:chOff x="2777030" y="1276350"/>
            <a:chExt cx="1871170" cy="3403312"/>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030" y="1276350"/>
              <a:ext cx="1871170" cy="3403312"/>
            </a:xfrm>
            <a:prstGeom prst="rect">
              <a:avLst/>
            </a:prstGeom>
          </p:spPr>
        </p:pic>
        <p:sp>
          <p:nvSpPr>
            <p:cNvPr id="7" name="Rectangle 6"/>
            <p:cNvSpPr/>
            <p:nvPr/>
          </p:nvSpPr>
          <p:spPr>
            <a:xfrm>
              <a:off x="2961703" y="1874759"/>
              <a:ext cx="1501824" cy="22114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0" name="TextBox 9"/>
          <p:cNvSpPr txBox="1"/>
          <p:nvPr/>
        </p:nvSpPr>
        <p:spPr>
          <a:xfrm>
            <a:off x="5036221" y="5225587"/>
            <a:ext cx="5406217" cy="707886"/>
          </a:xfrm>
          <a:prstGeom prst="rect">
            <a:avLst/>
          </a:prstGeom>
          <a:noFill/>
        </p:spPr>
        <p:txBody>
          <a:bodyPr wrap="square" rtlCol="0" anchor="ctr">
            <a:spAutoFit/>
          </a:bodyPr>
          <a:lstStyle/>
          <a:p>
            <a:pPr algn="ctr"/>
            <a:r>
              <a:rPr lang="en-US" sz="2000" i="1"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a:t>
            </a:r>
            <a:r>
              <a:rPr lang="id-ID" sz="2000" i="1" dirty="0" smtClean="0">
                <a:solidFill>
                  <a:schemeClr val="tx1">
                    <a:lumMod val="65000"/>
                    <a:lumOff val="35000"/>
                  </a:schemeClr>
                </a:solidFill>
                <a:latin typeface="Coolvetica Rg" panose="020B0603030602020004" pitchFamily="34" charset="0"/>
                <a:ea typeface="Fira Sans SemiBold Italic" panose="00000700000000000000" pitchFamily="50" charset="0"/>
              </a:rPr>
              <a:t>Great result comes from great endeavor. Be a great business man forever.”</a:t>
            </a:r>
            <a:endParaRPr lang="en-US" sz="2000" i="1"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nvGrpSpPr>
          <p:cNvPr id="14" name="Group 13"/>
          <p:cNvGrpSpPr/>
          <p:nvPr/>
        </p:nvGrpSpPr>
        <p:grpSpPr>
          <a:xfrm>
            <a:off x="4085119" y="3706678"/>
            <a:ext cx="2374312" cy="1107996"/>
            <a:chOff x="1019773" y="3948963"/>
            <a:chExt cx="2374312" cy="1107996"/>
          </a:xfrm>
        </p:grpSpPr>
        <p:sp>
          <p:nvSpPr>
            <p:cNvPr id="15" name="TextBox 14"/>
            <p:cNvSpPr txBox="1"/>
            <p:nvPr/>
          </p:nvSpPr>
          <p:spPr>
            <a:xfrm>
              <a:off x="1019773" y="4410628"/>
              <a:ext cx="2374312" cy="646331"/>
            </a:xfrm>
            <a:prstGeom prst="rect">
              <a:avLst/>
            </a:prstGeom>
            <a:noFill/>
          </p:spPr>
          <p:txBody>
            <a:bodyPr wrap="square">
              <a:spAutoFit/>
            </a:bodyPr>
            <a:lstStyle/>
            <a:p>
              <a:pPr algn="ctr"/>
              <a:r>
                <a:rPr lang="id-ID" sz="1200" dirty="0"/>
                <a:t>Lorem ipsum dolor sit amet param qui para quam esta busine paribu</a:t>
              </a:r>
              <a:endParaRPr lang="en-US" sz="1200" dirty="0"/>
            </a:p>
          </p:txBody>
        </p:sp>
        <p:sp>
          <p:nvSpPr>
            <p:cNvPr id="16" name="TextBox 15"/>
            <p:cNvSpPr txBox="1"/>
            <p:nvPr/>
          </p:nvSpPr>
          <p:spPr>
            <a:xfrm>
              <a:off x="1818194" y="3948963"/>
              <a:ext cx="788806" cy="461665"/>
            </a:xfrm>
            <a:prstGeom prst="rect">
              <a:avLst/>
            </a:prstGeom>
            <a:noFill/>
          </p:spPr>
          <p:txBody>
            <a:bodyPr wrap="none" rtlCol="0">
              <a:spAutoFit/>
            </a:bodyPr>
            <a:lstStyle/>
            <a:p>
              <a:pPr algn="ctr">
                <a:lnSpc>
                  <a:spcPct val="150000"/>
                </a:lnSpc>
              </a:pPr>
              <a:r>
                <a:rPr lang="id-ID" sz="1600" dirty="0" smtClean="0">
                  <a:latin typeface="+mj-lt"/>
                  <a:ea typeface="Fira Sans SemiBold Italic" panose="00000700000000000000" pitchFamily="50" charset="0"/>
                  <a:cs typeface="Clear Sans" panose="020B0503030202020304" pitchFamily="34" charset="0"/>
                </a:rPr>
                <a:t>Organize</a:t>
              </a:r>
              <a:endParaRPr lang="en-US" sz="1600" dirty="0">
                <a:latin typeface="+mj-lt"/>
                <a:ea typeface="Fira Sans SemiBold Italic" panose="00000700000000000000" pitchFamily="50" charset="0"/>
                <a:cs typeface="Clear Sans" panose="020B0503030202020304" pitchFamily="34" charset="0"/>
              </a:endParaRPr>
            </a:p>
          </p:txBody>
        </p:sp>
      </p:grpSp>
      <p:grpSp>
        <p:nvGrpSpPr>
          <p:cNvPr id="17" name="Group 16"/>
          <p:cNvGrpSpPr/>
          <p:nvPr/>
        </p:nvGrpSpPr>
        <p:grpSpPr>
          <a:xfrm>
            <a:off x="6562423" y="3706678"/>
            <a:ext cx="2374312" cy="1107996"/>
            <a:chOff x="1019773" y="3948963"/>
            <a:chExt cx="2374312" cy="1107996"/>
          </a:xfrm>
        </p:grpSpPr>
        <p:sp>
          <p:nvSpPr>
            <p:cNvPr id="18" name="TextBox 17"/>
            <p:cNvSpPr txBox="1"/>
            <p:nvPr/>
          </p:nvSpPr>
          <p:spPr>
            <a:xfrm>
              <a:off x="1019773" y="4410628"/>
              <a:ext cx="2374312" cy="646331"/>
            </a:xfrm>
            <a:prstGeom prst="rect">
              <a:avLst/>
            </a:prstGeom>
            <a:noFill/>
          </p:spPr>
          <p:txBody>
            <a:bodyPr wrap="square">
              <a:spAutoFit/>
            </a:bodyPr>
            <a:lstStyle/>
            <a:p>
              <a:pPr algn="ctr"/>
              <a:r>
                <a:rPr lang="id-ID" sz="1200" dirty="0"/>
                <a:t>Lorem ipsum dolor sit amet param qui para quam esta busine paribu</a:t>
              </a:r>
              <a:endParaRPr lang="en-US" sz="1200" dirty="0"/>
            </a:p>
          </p:txBody>
        </p:sp>
        <p:sp>
          <p:nvSpPr>
            <p:cNvPr id="19" name="TextBox 18"/>
            <p:cNvSpPr txBox="1"/>
            <p:nvPr/>
          </p:nvSpPr>
          <p:spPr>
            <a:xfrm>
              <a:off x="1899850" y="3948963"/>
              <a:ext cx="625491" cy="430887"/>
            </a:xfrm>
            <a:prstGeom prst="rect">
              <a:avLst/>
            </a:prstGeom>
            <a:noFill/>
          </p:spPr>
          <p:txBody>
            <a:bodyPr wrap="none" rtlCol="0">
              <a:spAutoFit/>
            </a:bodyPr>
            <a:lstStyle/>
            <a:p>
              <a:pPr algn="ctr">
                <a:lnSpc>
                  <a:spcPct val="150000"/>
                </a:lnSpc>
              </a:pPr>
              <a:r>
                <a:rPr lang="id-ID" sz="1600" dirty="0" smtClean="0">
                  <a:latin typeface="+mj-lt"/>
                  <a:ea typeface="Fira Sans SemiBold Italic" panose="00000700000000000000" pitchFamily="50" charset="0"/>
                  <a:cs typeface="Clear Sans" panose="020B0503030202020304" pitchFamily="34" charset="0"/>
                </a:rPr>
                <a:t>option</a:t>
              </a:r>
              <a:endParaRPr lang="en-US" sz="1600" dirty="0">
                <a:latin typeface="+mj-lt"/>
                <a:ea typeface="Fira Sans SemiBold Italic" panose="00000700000000000000" pitchFamily="50" charset="0"/>
                <a:cs typeface="Clear Sans" panose="020B0503030202020304" pitchFamily="34" charset="0"/>
              </a:endParaRPr>
            </a:p>
          </p:txBody>
        </p:sp>
      </p:grpSp>
      <p:grpSp>
        <p:nvGrpSpPr>
          <p:cNvPr id="20" name="Group 19"/>
          <p:cNvGrpSpPr/>
          <p:nvPr/>
        </p:nvGrpSpPr>
        <p:grpSpPr>
          <a:xfrm>
            <a:off x="9031229" y="3706678"/>
            <a:ext cx="2374312" cy="1107996"/>
            <a:chOff x="1019773" y="3948963"/>
            <a:chExt cx="2374312" cy="1107996"/>
          </a:xfrm>
        </p:grpSpPr>
        <p:sp>
          <p:nvSpPr>
            <p:cNvPr id="21" name="TextBox 20"/>
            <p:cNvSpPr txBox="1"/>
            <p:nvPr/>
          </p:nvSpPr>
          <p:spPr>
            <a:xfrm>
              <a:off x="1019773" y="4410628"/>
              <a:ext cx="2374312" cy="646331"/>
            </a:xfrm>
            <a:prstGeom prst="rect">
              <a:avLst/>
            </a:prstGeom>
            <a:noFill/>
          </p:spPr>
          <p:txBody>
            <a:bodyPr wrap="square">
              <a:spAutoFit/>
            </a:bodyPr>
            <a:lstStyle/>
            <a:p>
              <a:pPr algn="ctr"/>
              <a:r>
                <a:rPr lang="id-ID" sz="1200" dirty="0"/>
                <a:t>Lorem ipsum dolor sit amet param qui para quam esta busine paribu</a:t>
              </a:r>
              <a:endParaRPr lang="en-US" sz="1200" dirty="0"/>
            </a:p>
          </p:txBody>
        </p:sp>
        <p:sp>
          <p:nvSpPr>
            <p:cNvPr id="22" name="TextBox 21"/>
            <p:cNvSpPr txBox="1"/>
            <p:nvPr/>
          </p:nvSpPr>
          <p:spPr>
            <a:xfrm>
              <a:off x="1866380" y="3948963"/>
              <a:ext cx="692434" cy="430887"/>
            </a:xfrm>
            <a:prstGeom prst="rect">
              <a:avLst/>
            </a:prstGeom>
            <a:noFill/>
          </p:spPr>
          <p:txBody>
            <a:bodyPr wrap="none" rtlCol="0">
              <a:spAutoFit/>
            </a:bodyPr>
            <a:lstStyle/>
            <a:p>
              <a:pPr algn="ctr">
                <a:lnSpc>
                  <a:spcPct val="150000"/>
                </a:lnSpc>
              </a:pPr>
              <a:r>
                <a:rPr lang="id-ID" sz="1600" dirty="0" smtClean="0">
                  <a:latin typeface="+mj-lt"/>
                  <a:ea typeface="Fira Sans SemiBold Italic" panose="00000700000000000000" pitchFamily="50" charset="0"/>
                  <a:cs typeface="Clear Sans" panose="020B0503030202020304" pitchFamily="34" charset="0"/>
                </a:rPr>
                <a:t>service</a:t>
              </a:r>
              <a:endParaRPr lang="en-US" sz="1600" dirty="0">
                <a:latin typeface="+mj-lt"/>
                <a:ea typeface="Fira Sans SemiBold Italic" panose="00000700000000000000" pitchFamily="50" charset="0"/>
                <a:cs typeface="Clear Sans" panose="020B0503030202020304" pitchFamily="34" charset="0"/>
              </a:endParaRPr>
            </a:p>
          </p:txBody>
        </p:sp>
      </p:grpSp>
      <p:grpSp>
        <p:nvGrpSpPr>
          <p:cNvPr id="23" name="Group 22"/>
          <p:cNvGrpSpPr/>
          <p:nvPr/>
        </p:nvGrpSpPr>
        <p:grpSpPr>
          <a:xfrm>
            <a:off x="7374702" y="2994119"/>
            <a:ext cx="720966" cy="720966"/>
            <a:chOff x="7374702" y="2343269"/>
            <a:chExt cx="720966" cy="720966"/>
          </a:xfrm>
        </p:grpSpPr>
        <p:sp>
          <p:nvSpPr>
            <p:cNvPr id="24" name="Rounded Rectangle 23"/>
            <p:cNvSpPr/>
            <p:nvPr/>
          </p:nvSpPr>
          <p:spPr>
            <a:xfrm>
              <a:off x="7374702" y="2343269"/>
              <a:ext cx="720966" cy="720966"/>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82"/>
            <p:cNvSpPr>
              <a:spLocks noEditPoints="1"/>
            </p:cNvSpPr>
            <p:nvPr/>
          </p:nvSpPr>
          <p:spPr bwMode="auto">
            <a:xfrm flipH="1">
              <a:off x="7529578" y="2524068"/>
              <a:ext cx="440002" cy="386262"/>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9853601" y="2994119"/>
            <a:ext cx="720966" cy="720966"/>
            <a:chOff x="9853601" y="2343269"/>
            <a:chExt cx="720966" cy="720966"/>
          </a:xfrm>
        </p:grpSpPr>
        <p:sp>
          <p:nvSpPr>
            <p:cNvPr id="27" name="Rounded Rectangle 26"/>
            <p:cNvSpPr/>
            <p:nvPr/>
          </p:nvSpPr>
          <p:spPr>
            <a:xfrm>
              <a:off x="9853601" y="2343269"/>
              <a:ext cx="720966" cy="720966"/>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0082951" y="2489594"/>
              <a:ext cx="296005" cy="446902"/>
              <a:chOff x="549275" y="4406901"/>
              <a:chExt cx="161926" cy="244475"/>
            </a:xfrm>
            <a:solidFill>
              <a:schemeClr val="bg1"/>
            </a:solidFill>
          </p:grpSpPr>
          <p:sp>
            <p:nvSpPr>
              <p:cNvPr id="29" name="Freeform 62"/>
              <p:cNvSpPr>
                <a:spLocks noEditPoints="1"/>
              </p:cNvSpPr>
              <p:nvPr/>
            </p:nvSpPr>
            <p:spPr bwMode="auto">
              <a:xfrm>
                <a:off x="549275" y="4406901"/>
                <a:ext cx="138113" cy="244475"/>
              </a:xfrm>
              <a:custGeom>
                <a:avLst/>
                <a:gdLst>
                  <a:gd name="T0" fmla="*/ 66 w 73"/>
                  <a:gd name="T1" fmla="*/ 105 h 129"/>
                  <a:gd name="T2" fmla="*/ 7 w 73"/>
                  <a:gd name="T3" fmla="*/ 105 h 129"/>
                  <a:gd name="T4" fmla="*/ 7 w 73"/>
                  <a:gd name="T5" fmla="*/ 16 h 129"/>
                  <a:gd name="T6" fmla="*/ 66 w 73"/>
                  <a:gd name="T7" fmla="*/ 16 h 129"/>
                  <a:gd name="T8" fmla="*/ 66 w 73"/>
                  <a:gd name="T9" fmla="*/ 35 h 129"/>
                  <a:gd name="T10" fmla="*/ 73 w 73"/>
                  <a:gd name="T11" fmla="*/ 35 h 129"/>
                  <a:gd name="T12" fmla="*/ 73 w 73"/>
                  <a:gd name="T13" fmla="*/ 10 h 129"/>
                  <a:gd name="T14" fmla="*/ 63 w 73"/>
                  <a:gd name="T15" fmla="*/ 0 h 129"/>
                  <a:gd name="T16" fmla="*/ 9 w 73"/>
                  <a:gd name="T17" fmla="*/ 0 h 129"/>
                  <a:gd name="T18" fmla="*/ 0 w 73"/>
                  <a:gd name="T19" fmla="*/ 10 h 129"/>
                  <a:gd name="T20" fmla="*/ 0 w 73"/>
                  <a:gd name="T21" fmla="*/ 120 h 129"/>
                  <a:gd name="T22" fmla="*/ 9 w 73"/>
                  <a:gd name="T23" fmla="*/ 129 h 129"/>
                  <a:gd name="T24" fmla="*/ 63 w 73"/>
                  <a:gd name="T25" fmla="*/ 129 h 129"/>
                  <a:gd name="T26" fmla="*/ 73 w 73"/>
                  <a:gd name="T27" fmla="*/ 120 h 129"/>
                  <a:gd name="T28" fmla="*/ 73 w 73"/>
                  <a:gd name="T29" fmla="*/ 79 h 129"/>
                  <a:gd name="T30" fmla="*/ 66 w 73"/>
                  <a:gd name="T31" fmla="*/ 79 h 129"/>
                  <a:gd name="T32" fmla="*/ 66 w 73"/>
                  <a:gd name="T33" fmla="*/ 105 h 129"/>
                  <a:gd name="T34" fmla="*/ 57 w 73"/>
                  <a:gd name="T35" fmla="*/ 6 h 129"/>
                  <a:gd name="T36" fmla="*/ 60 w 73"/>
                  <a:gd name="T37" fmla="*/ 9 h 129"/>
                  <a:gd name="T38" fmla="*/ 57 w 73"/>
                  <a:gd name="T39" fmla="*/ 11 h 129"/>
                  <a:gd name="T40" fmla="*/ 55 w 73"/>
                  <a:gd name="T41" fmla="*/ 9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5"/>
                    </a:moveTo>
                    <a:cubicBezTo>
                      <a:pt x="7" y="105"/>
                      <a:pt x="7" y="105"/>
                      <a:pt x="7" y="105"/>
                    </a:cubicBezTo>
                    <a:cubicBezTo>
                      <a:pt x="7" y="16"/>
                      <a:pt x="7" y="16"/>
                      <a:pt x="7" y="16"/>
                    </a:cubicBezTo>
                    <a:cubicBezTo>
                      <a:pt x="66" y="16"/>
                      <a:pt x="66" y="16"/>
                      <a:pt x="66" y="16"/>
                    </a:cubicBezTo>
                    <a:cubicBezTo>
                      <a:pt x="66" y="35"/>
                      <a:pt x="66" y="35"/>
                      <a:pt x="66" y="35"/>
                    </a:cubicBezTo>
                    <a:cubicBezTo>
                      <a:pt x="73" y="35"/>
                      <a:pt x="73" y="35"/>
                      <a:pt x="73" y="35"/>
                    </a:cubicBezTo>
                    <a:cubicBezTo>
                      <a:pt x="73" y="10"/>
                      <a:pt x="73" y="10"/>
                      <a:pt x="73" y="10"/>
                    </a:cubicBezTo>
                    <a:cubicBezTo>
                      <a:pt x="73" y="5"/>
                      <a:pt x="68" y="0"/>
                      <a:pt x="63" y="0"/>
                    </a:cubicBez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8" y="129"/>
                      <a:pt x="73" y="125"/>
                      <a:pt x="73" y="120"/>
                    </a:cubicBezTo>
                    <a:cubicBezTo>
                      <a:pt x="73" y="79"/>
                      <a:pt x="73" y="79"/>
                      <a:pt x="73" y="79"/>
                    </a:cubicBezTo>
                    <a:cubicBezTo>
                      <a:pt x="66" y="79"/>
                      <a:pt x="66" y="79"/>
                      <a:pt x="66" y="79"/>
                    </a:cubicBezTo>
                    <a:lnTo>
                      <a:pt x="66" y="105"/>
                    </a:lnTo>
                    <a:close/>
                    <a:moveTo>
                      <a:pt x="57" y="6"/>
                    </a:moveTo>
                    <a:cubicBezTo>
                      <a:pt x="58" y="6"/>
                      <a:pt x="60" y="7"/>
                      <a:pt x="60" y="9"/>
                    </a:cubicBezTo>
                    <a:cubicBezTo>
                      <a:pt x="60" y="10"/>
                      <a:pt x="58" y="11"/>
                      <a:pt x="57" y="11"/>
                    </a:cubicBezTo>
                    <a:cubicBezTo>
                      <a:pt x="56" y="11"/>
                      <a:pt x="55" y="10"/>
                      <a:pt x="55" y="9"/>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 name="Freeform 63"/>
              <p:cNvSpPr>
                <a:spLocks/>
              </p:cNvSpPr>
              <p:nvPr/>
            </p:nvSpPr>
            <p:spPr bwMode="auto">
              <a:xfrm>
                <a:off x="608013" y="4478338"/>
                <a:ext cx="103188" cy="98425"/>
              </a:xfrm>
              <a:custGeom>
                <a:avLst/>
                <a:gdLst>
                  <a:gd name="T0" fmla="*/ 0 w 65"/>
                  <a:gd name="T1" fmla="*/ 44 h 62"/>
                  <a:gd name="T2" fmla="*/ 8 w 65"/>
                  <a:gd name="T3" fmla="*/ 44 h 62"/>
                  <a:gd name="T4" fmla="*/ 0 w 65"/>
                  <a:gd name="T5" fmla="*/ 62 h 62"/>
                  <a:gd name="T6" fmla="*/ 22 w 65"/>
                  <a:gd name="T7" fmla="*/ 44 h 62"/>
                  <a:gd name="T8" fmla="*/ 65 w 65"/>
                  <a:gd name="T9" fmla="*/ 44 h 62"/>
                  <a:gd name="T10" fmla="*/ 65 w 65"/>
                  <a:gd name="T11" fmla="*/ 0 h 62"/>
                  <a:gd name="T12" fmla="*/ 0 w 65"/>
                  <a:gd name="T13" fmla="*/ 0 h 62"/>
                  <a:gd name="T14" fmla="*/ 0 w 65"/>
                  <a:gd name="T15" fmla="*/ 4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2">
                    <a:moveTo>
                      <a:pt x="0" y="44"/>
                    </a:moveTo>
                    <a:lnTo>
                      <a:pt x="8" y="44"/>
                    </a:lnTo>
                    <a:lnTo>
                      <a:pt x="0" y="62"/>
                    </a:lnTo>
                    <a:lnTo>
                      <a:pt x="22" y="44"/>
                    </a:lnTo>
                    <a:lnTo>
                      <a:pt x="65" y="44"/>
                    </a:lnTo>
                    <a:lnTo>
                      <a:pt x="65" y="0"/>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31" name="Group 30"/>
          <p:cNvGrpSpPr/>
          <p:nvPr/>
        </p:nvGrpSpPr>
        <p:grpSpPr>
          <a:xfrm>
            <a:off x="4895803" y="2994119"/>
            <a:ext cx="720966" cy="720966"/>
            <a:chOff x="4895803" y="2343269"/>
            <a:chExt cx="720966" cy="720966"/>
          </a:xfrm>
        </p:grpSpPr>
        <p:sp>
          <p:nvSpPr>
            <p:cNvPr id="32" name="Rounded Rectangle 31"/>
            <p:cNvSpPr/>
            <p:nvPr/>
          </p:nvSpPr>
          <p:spPr>
            <a:xfrm>
              <a:off x="4895803" y="2343269"/>
              <a:ext cx="720966" cy="72096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01"/>
            <p:cNvSpPr>
              <a:spLocks noEditPoints="1"/>
            </p:cNvSpPr>
            <p:nvPr/>
          </p:nvSpPr>
          <p:spPr bwMode="auto">
            <a:xfrm>
              <a:off x="5036221" y="2512578"/>
              <a:ext cx="424779" cy="392991"/>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5"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6"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18</a:t>
            </a:fld>
            <a:endParaRPr lang="en-AU" dirty="0"/>
          </a:p>
        </p:txBody>
      </p:sp>
      <p:sp>
        <p:nvSpPr>
          <p:cNvPr id="37"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774968269"/>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17" presetClass="entr" presetSubtype="1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strVal val="#ppt_h"/>
                                          </p:val>
                                        </p:tav>
                                        <p:tav tm="100000">
                                          <p:val>
                                            <p:strVal val="#ppt_h"/>
                                          </p:val>
                                        </p:tav>
                                      </p:tavLst>
                                    </p:anim>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3500"/>
                            </p:stCondLst>
                            <p:childTnLst>
                              <p:par>
                                <p:cTn id="34" presetID="17" presetClass="entr" presetSubtype="10"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strVal val="#ppt_h"/>
                                          </p:val>
                                        </p:tav>
                                        <p:tav tm="100000">
                                          <p:val>
                                            <p:strVal val="#ppt_h"/>
                                          </p:val>
                                        </p:tav>
                                      </p:tavLst>
                                    </p:anim>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par>
                          <p:cTn id="42" fill="hold">
                            <p:stCondLst>
                              <p:cond delay="4500"/>
                            </p:stCondLst>
                            <p:childTnLst>
                              <p:par>
                                <p:cTn id="43" presetID="17" presetClass="entr" presetSubtype="1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strVal val="#ppt_h"/>
                                          </p:val>
                                        </p:tav>
                                        <p:tav tm="100000">
                                          <p:val>
                                            <p:strVal val="#ppt_h"/>
                                          </p:val>
                                        </p:tav>
                                      </p:tavLst>
                                    </p:anim>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5500"/>
                            </p:stCondLst>
                            <p:childTnLst>
                              <p:par>
                                <p:cTn id="52" presetID="42"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System Requirement</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sp>
        <p:nvSpPr>
          <p:cNvPr id="4" name="Rectangle 3"/>
          <p:cNvSpPr/>
          <p:nvPr/>
        </p:nvSpPr>
        <p:spPr>
          <a:xfrm>
            <a:off x="0" y="4958497"/>
            <a:ext cx="12192000" cy="13510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 name="Group 4"/>
          <p:cNvGrpSpPr/>
          <p:nvPr/>
        </p:nvGrpSpPr>
        <p:grpSpPr>
          <a:xfrm>
            <a:off x="4450914" y="1849065"/>
            <a:ext cx="3326674" cy="4116462"/>
            <a:chOff x="729025" y="2493538"/>
            <a:chExt cx="3009991" cy="372459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354" t="8440" r="6203" b="10137"/>
            <a:stretch/>
          </p:blipFill>
          <p:spPr>
            <a:xfrm>
              <a:off x="729025" y="2493538"/>
              <a:ext cx="3009991" cy="3724596"/>
            </a:xfrm>
            <a:prstGeom prst="rect">
              <a:avLst/>
            </a:prstGeom>
          </p:spPr>
        </p:pic>
        <p:sp>
          <p:nvSpPr>
            <p:cNvPr id="7" name="Rectangle 6"/>
            <p:cNvSpPr/>
            <p:nvPr/>
          </p:nvSpPr>
          <p:spPr>
            <a:xfrm>
              <a:off x="1171299" y="2949850"/>
              <a:ext cx="2129088" cy="27510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187318" y="3146420"/>
            <a:ext cx="2512412" cy="1237930"/>
            <a:chOff x="5268627" y="2933595"/>
            <a:chExt cx="2512412" cy="1237930"/>
          </a:xfrm>
        </p:grpSpPr>
        <p:sp>
          <p:nvSpPr>
            <p:cNvPr id="12" name="TextBox 11"/>
            <p:cNvSpPr txBox="1"/>
            <p:nvPr/>
          </p:nvSpPr>
          <p:spPr>
            <a:xfrm>
              <a:off x="6048117" y="2933595"/>
              <a:ext cx="946093" cy="369332"/>
            </a:xfrm>
            <a:prstGeom prst="rect">
              <a:avLst/>
            </a:prstGeom>
            <a:noFill/>
          </p:spPr>
          <p:txBody>
            <a:bodyPr wrap="none" rtlCol="0">
              <a:spAutoFit/>
            </a:bodyPr>
            <a:lstStyle/>
            <a:p>
              <a:pPr algn="ctr"/>
              <a:r>
                <a:rPr lang="id-ID"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CORE i9</a:t>
              </a:r>
              <a:endParaRPr lang="en-US"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3" name="Rectangle 12"/>
            <p:cNvSpPr/>
            <p:nvPr/>
          </p:nvSpPr>
          <p:spPr>
            <a:xfrm>
              <a:off x="5268627" y="3217418"/>
              <a:ext cx="2512412" cy="954107"/>
            </a:xfrm>
            <a:prstGeom prst="rect">
              <a:avLst/>
            </a:prstGeom>
          </p:spPr>
          <p:txBody>
            <a:bodyPr wrap="square">
              <a:spAutoFit/>
            </a:bodyPr>
            <a:lstStyle/>
            <a:p>
              <a:pPr algn="ctr"/>
              <a:r>
                <a:rPr lang="id-ID" sz="1400" dirty="0">
                  <a:solidFill>
                    <a:schemeClr val="tx1">
                      <a:lumMod val="50000"/>
                      <a:lumOff val="50000"/>
                    </a:schemeClr>
                  </a:solidFill>
                </a:rPr>
                <a:t>Lorem ipsum dolor sit amet param qui para quam esta busine paribu morembi para quark estabo</a:t>
              </a:r>
              <a:endParaRPr lang="en-US" sz="1400" dirty="0">
                <a:solidFill>
                  <a:schemeClr val="tx1">
                    <a:lumMod val="50000"/>
                    <a:lumOff val="50000"/>
                  </a:schemeClr>
                </a:solidFill>
              </a:endParaRPr>
            </a:p>
          </p:txBody>
        </p:sp>
      </p:grpSp>
      <p:grpSp>
        <p:nvGrpSpPr>
          <p:cNvPr id="14" name="Group 13"/>
          <p:cNvGrpSpPr/>
          <p:nvPr/>
        </p:nvGrpSpPr>
        <p:grpSpPr>
          <a:xfrm>
            <a:off x="8515459" y="3146420"/>
            <a:ext cx="2512412" cy="1237930"/>
            <a:chOff x="5268627" y="2933595"/>
            <a:chExt cx="2512412" cy="1237930"/>
          </a:xfrm>
        </p:grpSpPr>
        <p:sp>
          <p:nvSpPr>
            <p:cNvPr id="15" name="TextBox 14"/>
            <p:cNvSpPr txBox="1"/>
            <p:nvPr/>
          </p:nvSpPr>
          <p:spPr>
            <a:xfrm>
              <a:off x="5981591" y="2933595"/>
              <a:ext cx="1079142" cy="369332"/>
            </a:xfrm>
            <a:prstGeom prst="rect">
              <a:avLst/>
            </a:prstGeom>
            <a:noFill/>
          </p:spPr>
          <p:txBody>
            <a:bodyPr wrap="none" rtlCol="0">
              <a:spAutoFit/>
            </a:bodyPr>
            <a:lstStyle/>
            <a:p>
              <a:pPr algn="ctr"/>
              <a:r>
                <a:rPr lang="id-ID"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RAM 8GB</a:t>
              </a:r>
              <a:endParaRPr lang="en-US"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6" name="Rectangle 15"/>
            <p:cNvSpPr/>
            <p:nvPr/>
          </p:nvSpPr>
          <p:spPr>
            <a:xfrm>
              <a:off x="5268627" y="3217418"/>
              <a:ext cx="2512412" cy="954107"/>
            </a:xfrm>
            <a:prstGeom prst="rect">
              <a:avLst/>
            </a:prstGeom>
          </p:spPr>
          <p:txBody>
            <a:bodyPr wrap="square">
              <a:spAutoFit/>
            </a:bodyPr>
            <a:lstStyle/>
            <a:p>
              <a:pPr algn="ctr"/>
              <a:r>
                <a:rPr lang="id-ID" sz="1400" dirty="0">
                  <a:solidFill>
                    <a:schemeClr val="tx1">
                      <a:lumMod val="50000"/>
                      <a:lumOff val="50000"/>
                    </a:schemeClr>
                  </a:solidFill>
                </a:rPr>
                <a:t>Lorem ipsum dolor sit amet param qui para quam esta busine paribu morembi para quark estabo</a:t>
              </a:r>
              <a:endParaRPr lang="en-US" sz="1400" dirty="0">
                <a:solidFill>
                  <a:schemeClr val="tx1">
                    <a:lumMod val="50000"/>
                    <a:lumOff val="50000"/>
                  </a:schemeClr>
                </a:solidFill>
              </a:endParaRPr>
            </a:p>
          </p:txBody>
        </p:sp>
      </p:grpSp>
      <p:grpSp>
        <p:nvGrpSpPr>
          <p:cNvPr id="20" name="Group 19"/>
          <p:cNvGrpSpPr/>
          <p:nvPr/>
        </p:nvGrpSpPr>
        <p:grpSpPr>
          <a:xfrm>
            <a:off x="9345073" y="2149145"/>
            <a:ext cx="853184" cy="853184"/>
            <a:chOff x="9345073" y="2149145"/>
            <a:chExt cx="853184" cy="853184"/>
          </a:xfrm>
        </p:grpSpPr>
        <p:sp>
          <p:nvSpPr>
            <p:cNvPr id="21" name="Oval 20"/>
            <p:cNvSpPr/>
            <p:nvPr/>
          </p:nvSpPr>
          <p:spPr>
            <a:xfrm>
              <a:off x="9345073" y="2149145"/>
              <a:ext cx="853184" cy="853184"/>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2" name="Group 21"/>
            <p:cNvGrpSpPr/>
            <p:nvPr/>
          </p:nvGrpSpPr>
          <p:grpSpPr>
            <a:xfrm>
              <a:off x="9522280" y="2360872"/>
              <a:ext cx="503802" cy="433797"/>
              <a:chOff x="5888038" y="5661025"/>
              <a:chExt cx="1393826" cy="1200151"/>
            </a:xfrm>
            <a:solidFill>
              <a:schemeClr val="bg1"/>
            </a:solidFill>
          </p:grpSpPr>
          <p:sp>
            <p:nvSpPr>
              <p:cNvPr id="23" name="Oval 22"/>
              <p:cNvSpPr>
                <a:spLocks noChangeArrowheads="1"/>
              </p:cNvSpPr>
              <p:nvPr/>
            </p:nvSpPr>
            <p:spPr bwMode="auto">
              <a:xfrm>
                <a:off x="6192838" y="5859463"/>
                <a:ext cx="133350"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Oval 23"/>
              <p:cNvSpPr>
                <a:spLocks noChangeArrowheads="1"/>
              </p:cNvSpPr>
              <p:nvPr/>
            </p:nvSpPr>
            <p:spPr bwMode="auto">
              <a:xfrm>
                <a:off x="6454776" y="5661025"/>
                <a:ext cx="230188" cy="21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5" name="Oval 24"/>
              <p:cNvSpPr>
                <a:spLocks noChangeArrowheads="1"/>
              </p:cNvSpPr>
              <p:nvPr/>
            </p:nvSpPr>
            <p:spPr bwMode="auto">
              <a:xfrm>
                <a:off x="6837363" y="5862638"/>
                <a:ext cx="136525"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6" name="Rectangle 25"/>
              <p:cNvSpPr>
                <a:spLocks noChangeArrowheads="1"/>
              </p:cNvSpPr>
              <p:nvPr/>
            </p:nvSpPr>
            <p:spPr bwMode="auto">
              <a:xfrm>
                <a:off x="6149976" y="6653213"/>
                <a:ext cx="83978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Oval 26"/>
              <p:cNvSpPr>
                <a:spLocks noChangeArrowheads="1"/>
              </p:cNvSpPr>
              <p:nvPr/>
            </p:nvSpPr>
            <p:spPr bwMode="auto">
              <a:xfrm>
                <a:off x="7048501" y="5797550"/>
                <a:ext cx="233363" cy="207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 name="Oval 27"/>
              <p:cNvSpPr>
                <a:spLocks noChangeArrowheads="1"/>
              </p:cNvSpPr>
              <p:nvPr/>
            </p:nvSpPr>
            <p:spPr bwMode="auto">
              <a:xfrm>
                <a:off x="5888038" y="5800725"/>
                <a:ext cx="233363" cy="21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9" name="Freeform 28"/>
              <p:cNvSpPr>
                <a:spLocks/>
              </p:cNvSpPr>
              <p:nvPr/>
            </p:nvSpPr>
            <p:spPr bwMode="auto">
              <a:xfrm>
                <a:off x="6049963" y="5907088"/>
                <a:ext cx="1076325" cy="704850"/>
              </a:xfrm>
              <a:custGeom>
                <a:avLst/>
                <a:gdLst>
                  <a:gd name="T0" fmla="*/ 316 w 346"/>
                  <a:gd name="T1" fmla="*/ 39 h 227"/>
                  <a:gd name="T2" fmla="*/ 265 w 346"/>
                  <a:gd name="T3" fmla="*/ 85 h 227"/>
                  <a:gd name="T4" fmla="*/ 269 w 346"/>
                  <a:gd name="T5" fmla="*/ 38 h 227"/>
                  <a:gd name="T6" fmla="*/ 253 w 346"/>
                  <a:gd name="T7" fmla="*/ 36 h 227"/>
                  <a:gd name="T8" fmla="*/ 222 w 346"/>
                  <a:gd name="T9" fmla="*/ 75 h 227"/>
                  <a:gd name="T10" fmla="*/ 182 w 346"/>
                  <a:gd name="T11" fmla="*/ 12 h 227"/>
                  <a:gd name="T12" fmla="*/ 152 w 346"/>
                  <a:gd name="T13" fmla="*/ 12 h 227"/>
                  <a:gd name="T14" fmla="*/ 113 w 346"/>
                  <a:gd name="T15" fmla="*/ 74 h 227"/>
                  <a:gd name="T16" fmla="*/ 86 w 346"/>
                  <a:gd name="T17" fmla="*/ 36 h 227"/>
                  <a:gd name="T18" fmla="*/ 71 w 346"/>
                  <a:gd name="T19" fmla="*/ 36 h 227"/>
                  <a:gd name="T20" fmla="*/ 73 w 346"/>
                  <a:gd name="T21" fmla="*/ 88 h 227"/>
                  <a:gd name="T22" fmla="*/ 23 w 346"/>
                  <a:gd name="T23" fmla="*/ 39 h 227"/>
                  <a:gd name="T24" fmla="*/ 0 w 346"/>
                  <a:gd name="T25" fmla="*/ 47 h 227"/>
                  <a:gd name="T26" fmla="*/ 32 w 346"/>
                  <a:gd name="T27" fmla="*/ 227 h 227"/>
                  <a:gd name="T28" fmla="*/ 301 w 346"/>
                  <a:gd name="T29" fmla="*/ 227 h 227"/>
                  <a:gd name="T30" fmla="*/ 346 w 346"/>
                  <a:gd name="T31" fmla="*/ 52 h 227"/>
                  <a:gd name="T32" fmla="*/ 316 w 346"/>
                  <a:gd name="T33" fmla="*/ 3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27">
                    <a:moveTo>
                      <a:pt x="316" y="39"/>
                    </a:moveTo>
                    <a:cubicBezTo>
                      <a:pt x="265" y="85"/>
                      <a:pt x="265" y="85"/>
                      <a:pt x="265" y="85"/>
                    </a:cubicBezTo>
                    <a:cubicBezTo>
                      <a:pt x="269" y="38"/>
                      <a:pt x="269" y="38"/>
                      <a:pt x="269" y="38"/>
                    </a:cubicBezTo>
                    <a:cubicBezTo>
                      <a:pt x="269" y="38"/>
                      <a:pt x="262" y="27"/>
                      <a:pt x="253" y="36"/>
                    </a:cubicBezTo>
                    <a:cubicBezTo>
                      <a:pt x="222" y="75"/>
                      <a:pt x="222" y="75"/>
                      <a:pt x="222" y="75"/>
                    </a:cubicBezTo>
                    <a:cubicBezTo>
                      <a:pt x="182" y="12"/>
                      <a:pt x="182" y="12"/>
                      <a:pt x="182" y="12"/>
                    </a:cubicBezTo>
                    <a:cubicBezTo>
                      <a:pt x="182" y="12"/>
                      <a:pt x="171" y="0"/>
                      <a:pt x="152" y="12"/>
                    </a:cubicBezTo>
                    <a:cubicBezTo>
                      <a:pt x="113" y="74"/>
                      <a:pt x="113" y="74"/>
                      <a:pt x="113" y="74"/>
                    </a:cubicBezTo>
                    <a:cubicBezTo>
                      <a:pt x="86" y="36"/>
                      <a:pt x="86" y="36"/>
                      <a:pt x="86" y="36"/>
                    </a:cubicBezTo>
                    <a:cubicBezTo>
                      <a:pt x="86" y="36"/>
                      <a:pt x="79" y="25"/>
                      <a:pt x="71" y="36"/>
                    </a:cubicBezTo>
                    <a:cubicBezTo>
                      <a:pt x="73" y="88"/>
                      <a:pt x="73" y="88"/>
                      <a:pt x="73" y="88"/>
                    </a:cubicBezTo>
                    <a:cubicBezTo>
                      <a:pt x="23" y="39"/>
                      <a:pt x="23" y="39"/>
                      <a:pt x="23" y="39"/>
                    </a:cubicBezTo>
                    <a:cubicBezTo>
                      <a:pt x="23" y="39"/>
                      <a:pt x="7" y="32"/>
                      <a:pt x="0" y="47"/>
                    </a:cubicBezTo>
                    <a:cubicBezTo>
                      <a:pt x="32" y="227"/>
                      <a:pt x="32" y="227"/>
                      <a:pt x="32" y="227"/>
                    </a:cubicBezTo>
                    <a:cubicBezTo>
                      <a:pt x="301" y="227"/>
                      <a:pt x="301" y="227"/>
                      <a:pt x="301" y="227"/>
                    </a:cubicBezTo>
                    <a:cubicBezTo>
                      <a:pt x="346" y="52"/>
                      <a:pt x="346" y="52"/>
                      <a:pt x="346" y="52"/>
                    </a:cubicBezTo>
                    <a:cubicBezTo>
                      <a:pt x="346" y="52"/>
                      <a:pt x="341" y="29"/>
                      <a:pt x="316"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31" name="Group 30"/>
          <p:cNvGrpSpPr/>
          <p:nvPr/>
        </p:nvGrpSpPr>
        <p:grpSpPr>
          <a:xfrm>
            <a:off x="2016932" y="2149145"/>
            <a:ext cx="853184" cy="853184"/>
            <a:chOff x="2016932" y="2149145"/>
            <a:chExt cx="853184" cy="853184"/>
          </a:xfrm>
        </p:grpSpPr>
        <p:sp>
          <p:nvSpPr>
            <p:cNvPr id="18" name="Oval 17"/>
            <p:cNvSpPr/>
            <p:nvPr/>
          </p:nvSpPr>
          <p:spPr>
            <a:xfrm>
              <a:off x="2016932" y="2149145"/>
              <a:ext cx="853184" cy="853184"/>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Shape 565"/>
            <p:cNvSpPr/>
            <p:nvPr/>
          </p:nvSpPr>
          <p:spPr>
            <a:xfrm flipV="1">
              <a:off x="2206128" y="2342030"/>
              <a:ext cx="467447" cy="467413"/>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5"/>
                    <a:pt x="14198" y="0"/>
                  </a:cubicBezTo>
                  <a:cubicBezTo>
                    <a:pt x="13467" y="1248"/>
                    <a:pt x="12147" y="2078"/>
                    <a:pt x="10800" y="2078"/>
                  </a:cubicBezTo>
                  <a:cubicBezTo>
                    <a:pt x="9453" y="2078"/>
                    <a:pt x="8134" y="1248"/>
                    <a:pt x="7403" y="0"/>
                  </a:cubicBezTo>
                  <a:cubicBezTo>
                    <a:pt x="6651" y="225"/>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5"/>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
        <p:nvSpPr>
          <p:cNvPr id="3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19</a:t>
            </a:fld>
            <a:endParaRPr lang="en-AU" dirty="0"/>
          </a:p>
        </p:txBody>
      </p:sp>
      <p:sp>
        <p:nvSpPr>
          <p:cNvPr id="3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464549199"/>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500"/>
                            </p:stCondLst>
                            <p:childTnLst>
                              <p:par>
                                <p:cTn id="23" presetID="17" presetClass="entr" presetSubtype="1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strVal val="#ppt_h"/>
                                          </p:val>
                                        </p:tav>
                                        <p:tav tm="100000">
                                          <p:val>
                                            <p:strVal val="#ppt_h"/>
                                          </p:val>
                                        </p:tav>
                                      </p:tavLst>
                                    </p:anim>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3500"/>
                            </p:stCondLst>
                            <p:childTnLst>
                              <p:par>
                                <p:cTn id="32" presetID="17" presetClass="entr" presetSubtype="1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ppt_w</p:attrName>
                                        </p:attrNameLst>
                                      </p:cBhvr>
                                      <p:tavLst>
                                        <p:tav tm="0">
                                          <p:val>
                                            <p:fltVal val="0"/>
                                          </p:val>
                                        </p:tav>
                                        <p:tav tm="100000">
                                          <p:val>
                                            <p:strVal val="#ppt_w"/>
                                          </p:val>
                                        </p:tav>
                                      </p:tavLst>
                                    </p:anim>
                                    <p:anim calcmode="lin" valueType="num">
                                      <p:cBhvr>
                                        <p:cTn id="35" dur="500" fill="hold"/>
                                        <p:tgtEl>
                                          <p:spTgt spid="20"/>
                                        </p:tgtEl>
                                        <p:attrNameLst>
                                          <p:attrName>ppt_h</p:attrName>
                                        </p:attrNameLst>
                                      </p:cBhvr>
                                      <p:tavLst>
                                        <p:tav tm="0">
                                          <p:val>
                                            <p:strVal val="#ppt_h"/>
                                          </p:val>
                                        </p:tav>
                                        <p:tav tm="100000">
                                          <p:val>
                                            <p:strVal val="#ppt_h"/>
                                          </p:val>
                                        </p:tav>
                                      </p:tavLst>
                                    </p:anim>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0" y="6317672"/>
            <a:ext cx="12192000" cy="54032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normAutofit fontScale="90000"/>
          </a:bodyPr>
          <a:lstStyle/>
          <a:p>
            <a:r>
              <a:rPr lang="id-ID" dirty="0" smtClean="0"/>
              <a:t>Our Agenda</a:t>
            </a:r>
            <a:endParaRPr lang="en-AU" dirty="0"/>
          </a:p>
        </p:txBody>
      </p:sp>
      <p:sp>
        <p:nvSpPr>
          <p:cNvPr id="6" name="Footer Placeholder 5"/>
          <p:cNvSpPr>
            <a:spLocks noGrp="1"/>
          </p:cNvSpPr>
          <p:nvPr>
            <p:ph type="ftr" sz="quarter" idx="11"/>
          </p:nvPr>
        </p:nvSpPr>
        <p:spPr/>
        <p:txBody>
          <a:bodyPr/>
          <a:lstStyle/>
          <a:p>
            <a:r>
              <a:rPr lang="en-AU" dirty="0" smtClean="0"/>
              <a:t>www.yourwebsite.com</a:t>
            </a:r>
            <a:endParaRPr lang="en-AU" dirty="0"/>
          </a:p>
        </p:txBody>
      </p:sp>
      <p:sp>
        <p:nvSpPr>
          <p:cNvPr id="7" name="Slide Number Placeholder 6"/>
          <p:cNvSpPr>
            <a:spLocks noGrp="1"/>
          </p:cNvSpPr>
          <p:nvPr>
            <p:ph type="sldNum" sz="quarter" idx="12"/>
          </p:nvPr>
        </p:nvSpPr>
        <p:spPr/>
        <p:txBody>
          <a:bodyPr/>
          <a:lstStyle/>
          <a:p>
            <a:fld id="{870C8D18-4AA2-4B61-82ED-E847FE7F510A}" type="slidenum">
              <a:rPr lang="en-AU" smtClean="0"/>
              <a:pPr/>
              <a:t>2</a:t>
            </a:fld>
            <a:endParaRPr lang="en-AU" dirty="0"/>
          </a:p>
        </p:txBody>
      </p:sp>
      <p:sp>
        <p:nvSpPr>
          <p:cNvPr id="4" name="Subtitle 3"/>
          <p:cNvSpPr>
            <a:spLocks noGrp="1"/>
          </p:cNvSpPr>
          <p:nvPr>
            <p:ph type="subTitle" idx="1"/>
          </p:nvPr>
        </p:nvSpPr>
        <p:spPr/>
        <p:txBody>
          <a:bodyPr>
            <a:normAutofit lnSpcReduction="10000"/>
          </a:bodyPr>
          <a:lstStyle/>
          <a:p>
            <a:r>
              <a:rPr lang="id-ID" dirty="0" smtClean="0"/>
              <a:t>What are we gonna do today</a:t>
            </a:r>
            <a:endParaRPr lang="en-AU" dirty="0"/>
          </a:p>
        </p:txBody>
      </p:sp>
      <p:sp>
        <p:nvSpPr>
          <p:cNvPr id="8" name="Text Placeholder 7"/>
          <p:cNvSpPr>
            <a:spLocks noGrp="1"/>
          </p:cNvSpPr>
          <p:nvPr>
            <p:ph type="body" sz="quarter" idx="4294967295"/>
          </p:nvPr>
        </p:nvSpPr>
        <p:spPr>
          <a:xfrm>
            <a:off x="331788" y="6397915"/>
            <a:ext cx="3810000" cy="390812"/>
          </a:xfrm>
        </p:spPr>
        <p:txBody>
          <a:bodyPr>
            <a:normAutofit/>
          </a:bodyPr>
          <a:lstStyle/>
          <a:p>
            <a:r>
              <a:rPr lang="id-ID" sz="1200" dirty="0" smtClean="0"/>
              <a:t>LOGO HERE</a:t>
            </a:r>
            <a:endParaRPr lang="en-AU" sz="1200" dirty="0"/>
          </a:p>
        </p:txBody>
      </p:sp>
      <p:cxnSp>
        <p:nvCxnSpPr>
          <p:cNvPr id="9" name="Straight Connector 8"/>
          <p:cNvCxnSpPr/>
          <p:nvPr/>
        </p:nvCxnSpPr>
        <p:spPr>
          <a:xfrm flipH="1">
            <a:off x="-1003" y="3840184"/>
            <a:ext cx="12192000" cy="1"/>
          </a:xfrm>
          <a:prstGeom prst="line">
            <a:avLst/>
          </a:prstGeom>
          <a:noFill/>
          <a:ln w="19050" cap="flat" cmpd="sng" algn="ctr">
            <a:solidFill>
              <a:schemeClr val="bg1">
                <a:lumMod val="75000"/>
              </a:schemeClr>
            </a:solidFill>
            <a:prstDash val="sysDash"/>
          </a:ln>
          <a:effectLst/>
        </p:spPr>
      </p:cxnSp>
      <p:grpSp>
        <p:nvGrpSpPr>
          <p:cNvPr id="10" name="Group 9"/>
          <p:cNvGrpSpPr/>
          <p:nvPr/>
        </p:nvGrpSpPr>
        <p:grpSpPr>
          <a:xfrm>
            <a:off x="4448446" y="4124261"/>
            <a:ext cx="130279" cy="371441"/>
            <a:chOff x="4448446" y="4124261"/>
            <a:chExt cx="130279" cy="371441"/>
          </a:xfrm>
        </p:grpSpPr>
        <p:cxnSp>
          <p:nvCxnSpPr>
            <p:cNvPr id="11" name="Straight Connector 10"/>
            <p:cNvCxnSpPr>
              <a:stCxn id="29" idx="4"/>
              <a:endCxn id="12" idx="0"/>
            </p:cNvCxnSpPr>
            <p:nvPr/>
          </p:nvCxnSpPr>
          <p:spPr>
            <a:xfrm flipH="1">
              <a:off x="4513586" y="4124261"/>
              <a:ext cx="836" cy="241165"/>
            </a:xfrm>
            <a:prstGeom prst="line">
              <a:avLst/>
            </a:prstGeom>
            <a:noFill/>
            <a:ln w="6350" cap="flat" cmpd="sng" algn="ctr">
              <a:solidFill>
                <a:schemeClr val="bg1">
                  <a:lumMod val="75000"/>
                </a:schemeClr>
              </a:solidFill>
              <a:prstDash val="sysDash"/>
            </a:ln>
            <a:effectLst/>
          </p:spPr>
        </p:cxnSp>
        <p:sp>
          <p:nvSpPr>
            <p:cNvPr id="12" name="Oval 11"/>
            <p:cNvSpPr/>
            <p:nvPr/>
          </p:nvSpPr>
          <p:spPr>
            <a:xfrm>
              <a:off x="4448446" y="4365426"/>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Calibri"/>
              </a:endParaRPr>
            </a:p>
          </p:txBody>
        </p:sp>
      </p:grpSp>
      <p:grpSp>
        <p:nvGrpSpPr>
          <p:cNvPr id="13" name="Group 12"/>
          <p:cNvGrpSpPr/>
          <p:nvPr/>
        </p:nvGrpSpPr>
        <p:grpSpPr>
          <a:xfrm>
            <a:off x="7632768" y="4124261"/>
            <a:ext cx="130279" cy="371441"/>
            <a:chOff x="7632768" y="4124261"/>
            <a:chExt cx="130279" cy="371441"/>
          </a:xfrm>
        </p:grpSpPr>
        <p:cxnSp>
          <p:nvCxnSpPr>
            <p:cNvPr id="14" name="Straight Connector 13"/>
            <p:cNvCxnSpPr>
              <a:stCxn id="35" idx="4"/>
              <a:endCxn id="15" idx="0"/>
            </p:cNvCxnSpPr>
            <p:nvPr/>
          </p:nvCxnSpPr>
          <p:spPr>
            <a:xfrm flipH="1">
              <a:off x="7697908" y="4124261"/>
              <a:ext cx="3191" cy="241165"/>
            </a:xfrm>
            <a:prstGeom prst="line">
              <a:avLst/>
            </a:prstGeom>
            <a:noFill/>
            <a:ln w="6350" cap="flat" cmpd="sng" algn="ctr">
              <a:solidFill>
                <a:schemeClr val="bg1">
                  <a:lumMod val="75000"/>
                </a:schemeClr>
              </a:solidFill>
              <a:prstDash val="sysDash"/>
            </a:ln>
            <a:effectLst/>
          </p:spPr>
        </p:cxnSp>
        <p:sp>
          <p:nvSpPr>
            <p:cNvPr id="15" name="Oval 14"/>
            <p:cNvSpPr/>
            <p:nvPr/>
          </p:nvSpPr>
          <p:spPr>
            <a:xfrm>
              <a:off x="7632768" y="4365426"/>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Calibri"/>
              </a:endParaRPr>
            </a:p>
          </p:txBody>
        </p:sp>
      </p:grpSp>
      <p:grpSp>
        <p:nvGrpSpPr>
          <p:cNvPr id="16" name="Group 15"/>
          <p:cNvGrpSpPr/>
          <p:nvPr/>
        </p:nvGrpSpPr>
        <p:grpSpPr>
          <a:xfrm>
            <a:off x="2845435" y="3170977"/>
            <a:ext cx="130279" cy="370612"/>
            <a:chOff x="2845435" y="3170977"/>
            <a:chExt cx="130279" cy="370612"/>
          </a:xfrm>
        </p:grpSpPr>
        <p:cxnSp>
          <p:nvCxnSpPr>
            <p:cNvPr id="17" name="Straight Connector 16"/>
            <p:cNvCxnSpPr>
              <a:stCxn id="18" idx="4"/>
              <a:endCxn id="26" idx="0"/>
            </p:cNvCxnSpPr>
            <p:nvPr/>
          </p:nvCxnSpPr>
          <p:spPr>
            <a:xfrm flipH="1">
              <a:off x="2909152" y="3301253"/>
              <a:ext cx="1423" cy="240336"/>
            </a:xfrm>
            <a:prstGeom prst="line">
              <a:avLst/>
            </a:prstGeom>
            <a:noFill/>
            <a:ln w="6350" cap="flat" cmpd="sng" algn="ctr">
              <a:solidFill>
                <a:schemeClr val="bg1">
                  <a:lumMod val="75000"/>
                </a:schemeClr>
              </a:solidFill>
              <a:prstDash val="sysDash"/>
            </a:ln>
            <a:effectLst/>
          </p:spPr>
        </p:cxnSp>
        <p:sp>
          <p:nvSpPr>
            <p:cNvPr id="18" name="Oval 17"/>
            <p:cNvSpPr/>
            <p:nvPr/>
          </p:nvSpPr>
          <p:spPr>
            <a:xfrm>
              <a:off x="2845435" y="3170977"/>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grpSp>
      <p:grpSp>
        <p:nvGrpSpPr>
          <p:cNvPr id="19" name="Group 18"/>
          <p:cNvGrpSpPr/>
          <p:nvPr/>
        </p:nvGrpSpPr>
        <p:grpSpPr>
          <a:xfrm>
            <a:off x="6031255" y="3168150"/>
            <a:ext cx="130279" cy="373439"/>
            <a:chOff x="6031255" y="3168150"/>
            <a:chExt cx="130279" cy="373439"/>
          </a:xfrm>
        </p:grpSpPr>
        <p:cxnSp>
          <p:nvCxnSpPr>
            <p:cNvPr id="20" name="Straight Connector 19"/>
            <p:cNvCxnSpPr>
              <a:stCxn id="21" idx="4"/>
              <a:endCxn id="32" idx="0"/>
            </p:cNvCxnSpPr>
            <p:nvPr/>
          </p:nvCxnSpPr>
          <p:spPr>
            <a:xfrm flipH="1">
              <a:off x="6094997" y="3298426"/>
              <a:ext cx="1398" cy="243163"/>
            </a:xfrm>
            <a:prstGeom prst="line">
              <a:avLst/>
            </a:prstGeom>
            <a:noFill/>
            <a:ln w="6350" cap="flat" cmpd="sng" algn="ctr">
              <a:solidFill>
                <a:schemeClr val="bg1">
                  <a:lumMod val="75000"/>
                </a:schemeClr>
              </a:solidFill>
              <a:prstDash val="sysDash"/>
            </a:ln>
            <a:effectLst/>
          </p:spPr>
        </p:cxnSp>
        <p:sp>
          <p:nvSpPr>
            <p:cNvPr id="21" name="Oval 20"/>
            <p:cNvSpPr/>
            <p:nvPr/>
          </p:nvSpPr>
          <p:spPr>
            <a:xfrm>
              <a:off x="6031255" y="3168150"/>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grpSp>
      <p:grpSp>
        <p:nvGrpSpPr>
          <p:cNvPr id="22" name="Group 21"/>
          <p:cNvGrpSpPr/>
          <p:nvPr/>
        </p:nvGrpSpPr>
        <p:grpSpPr>
          <a:xfrm>
            <a:off x="9250048" y="3170033"/>
            <a:ext cx="130279" cy="371556"/>
            <a:chOff x="9250048" y="3170033"/>
            <a:chExt cx="130279" cy="371556"/>
          </a:xfrm>
        </p:grpSpPr>
        <p:cxnSp>
          <p:nvCxnSpPr>
            <p:cNvPr id="23" name="Straight Connector 22"/>
            <p:cNvCxnSpPr>
              <a:stCxn id="24" idx="4"/>
              <a:endCxn id="38" idx="0"/>
            </p:cNvCxnSpPr>
            <p:nvPr/>
          </p:nvCxnSpPr>
          <p:spPr>
            <a:xfrm flipH="1">
              <a:off x="9313790" y="3300309"/>
              <a:ext cx="1398" cy="241280"/>
            </a:xfrm>
            <a:prstGeom prst="line">
              <a:avLst/>
            </a:prstGeom>
            <a:noFill/>
            <a:ln w="6350" cap="flat" cmpd="sng" algn="ctr">
              <a:solidFill>
                <a:schemeClr val="bg1">
                  <a:lumMod val="75000"/>
                </a:schemeClr>
              </a:solidFill>
              <a:prstDash val="sysDash"/>
            </a:ln>
            <a:effectLst/>
          </p:spPr>
        </p:cxnSp>
        <p:sp>
          <p:nvSpPr>
            <p:cNvPr id="24" name="Oval 23"/>
            <p:cNvSpPr/>
            <p:nvPr/>
          </p:nvSpPr>
          <p:spPr>
            <a:xfrm>
              <a:off x="9250048" y="3170033"/>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grpSp>
      <p:grpSp>
        <p:nvGrpSpPr>
          <p:cNvPr id="25" name="Group 24"/>
          <p:cNvGrpSpPr/>
          <p:nvPr/>
        </p:nvGrpSpPr>
        <p:grpSpPr>
          <a:xfrm>
            <a:off x="2617810" y="3541589"/>
            <a:ext cx="582684" cy="582672"/>
            <a:chOff x="2617810" y="3541589"/>
            <a:chExt cx="582684" cy="582672"/>
          </a:xfrm>
        </p:grpSpPr>
        <p:sp>
          <p:nvSpPr>
            <p:cNvPr id="26" name="Oval 25"/>
            <p:cNvSpPr/>
            <p:nvPr/>
          </p:nvSpPr>
          <p:spPr>
            <a:xfrm>
              <a:off x="2617810"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sp>
          <p:nvSpPr>
            <p:cNvPr id="27" name="Oval 26"/>
            <p:cNvSpPr/>
            <p:nvPr/>
          </p:nvSpPr>
          <p:spPr>
            <a:xfrm>
              <a:off x="2716822" y="3640600"/>
              <a:ext cx="384660" cy="384651"/>
            </a:xfrm>
            <a:prstGeom prst="ellipse">
              <a:avLst/>
            </a:prstGeom>
            <a:noFill/>
            <a:ln w="88900" cap="flat" cmpd="sng" algn="ctr">
              <a:solidFill>
                <a:schemeClr val="accent1"/>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grpSp>
      <p:grpSp>
        <p:nvGrpSpPr>
          <p:cNvPr id="28" name="Group 27"/>
          <p:cNvGrpSpPr/>
          <p:nvPr/>
        </p:nvGrpSpPr>
        <p:grpSpPr>
          <a:xfrm>
            <a:off x="4223080" y="3541589"/>
            <a:ext cx="582684" cy="582672"/>
            <a:chOff x="4223080" y="3541589"/>
            <a:chExt cx="582684" cy="582672"/>
          </a:xfrm>
        </p:grpSpPr>
        <p:sp>
          <p:nvSpPr>
            <p:cNvPr id="29" name="Oval 28"/>
            <p:cNvSpPr/>
            <p:nvPr/>
          </p:nvSpPr>
          <p:spPr>
            <a:xfrm>
              <a:off x="4223080"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sp>
          <p:nvSpPr>
            <p:cNvPr id="30" name="Oval 29"/>
            <p:cNvSpPr/>
            <p:nvPr/>
          </p:nvSpPr>
          <p:spPr>
            <a:xfrm>
              <a:off x="4322092" y="3640600"/>
              <a:ext cx="384660" cy="384651"/>
            </a:xfrm>
            <a:prstGeom prst="ellipse">
              <a:avLst/>
            </a:prstGeom>
            <a:solidFill>
              <a:srgbClr val="F4F4F4"/>
            </a:solidFill>
            <a:ln w="88900" cap="flat" cmpd="sng" algn="ctr">
              <a:solidFill>
                <a:schemeClr val="accent3"/>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grpSp>
      <p:grpSp>
        <p:nvGrpSpPr>
          <p:cNvPr id="31" name="Group 30"/>
          <p:cNvGrpSpPr/>
          <p:nvPr/>
        </p:nvGrpSpPr>
        <p:grpSpPr>
          <a:xfrm>
            <a:off x="5803655" y="3541589"/>
            <a:ext cx="582684" cy="582672"/>
            <a:chOff x="5803655" y="3541589"/>
            <a:chExt cx="582684" cy="582672"/>
          </a:xfrm>
        </p:grpSpPr>
        <p:sp>
          <p:nvSpPr>
            <p:cNvPr id="32" name="Oval 31"/>
            <p:cNvSpPr/>
            <p:nvPr/>
          </p:nvSpPr>
          <p:spPr>
            <a:xfrm>
              <a:off x="5803655"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sp>
          <p:nvSpPr>
            <p:cNvPr id="33" name="Oval 32"/>
            <p:cNvSpPr/>
            <p:nvPr/>
          </p:nvSpPr>
          <p:spPr>
            <a:xfrm>
              <a:off x="5902667" y="3640600"/>
              <a:ext cx="384660" cy="384651"/>
            </a:xfrm>
            <a:prstGeom prst="ellipse">
              <a:avLst/>
            </a:prstGeom>
            <a:solidFill>
              <a:srgbClr val="F4F4F4"/>
            </a:solidFill>
            <a:ln w="88900" cap="flat" cmpd="sng" algn="ctr">
              <a:solidFill>
                <a:schemeClr val="accent4"/>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grpSp>
      <p:grpSp>
        <p:nvGrpSpPr>
          <p:cNvPr id="34" name="Group 33"/>
          <p:cNvGrpSpPr/>
          <p:nvPr/>
        </p:nvGrpSpPr>
        <p:grpSpPr>
          <a:xfrm>
            <a:off x="7409757" y="3541589"/>
            <a:ext cx="582684" cy="582672"/>
            <a:chOff x="7409757" y="3541589"/>
            <a:chExt cx="582684" cy="582672"/>
          </a:xfrm>
        </p:grpSpPr>
        <p:sp>
          <p:nvSpPr>
            <p:cNvPr id="35" name="Oval 34"/>
            <p:cNvSpPr/>
            <p:nvPr/>
          </p:nvSpPr>
          <p:spPr>
            <a:xfrm>
              <a:off x="7409757"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sp>
          <p:nvSpPr>
            <p:cNvPr id="36" name="Oval 35"/>
            <p:cNvSpPr/>
            <p:nvPr/>
          </p:nvSpPr>
          <p:spPr>
            <a:xfrm>
              <a:off x="7508769" y="3640600"/>
              <a:ext cx="384660" cy="384651"/>
            </a:xfrm>
            <a:prstGeom prst="ellipse">
              <a:avLst/>
            </a:prstGeom>
            <a:solidFill>
              <a:srgbClr val="F4F4F4"/>
            </a:solidFill>
            <a:ln w="88900" cap="flat" cmpd="sng" algn="ctr">
              <a:solidFill>
                <a:schemeClr val="accent6"/>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grpSp>
      <p:grpSp>
        <p:nvGrpSpPr>
          <p:cNvPr id="37" name="Group 36"/>
          <p:cNvGrpSpPr/>
          <p:nvPr/>
        </p:nvGrpSpPr>
        <p:grpSpPr>
          <a:xfrm>
            <a:off x="9022448" y="3541589"/>
            <a:ext cx="582684" cy="582672"/>
            <a:chOff x="9022448" y="3541589"/>
            <a:chExt cx="582684" cy="582672"/>
          </a:xfrm>
        </p:grpSpPr>
        <p:sp>
          <p:nvSpPr>
            <p:cNvPr id="38" name="Oval 37"/>
            <p:cNvSpPr/>
            <p:nvPr/>
          </p:nvSpPr>
          <p:spPr>
            <a:xfrm>
              <a:off x="9022448"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sp>
          <p:nvSpPr>
            <p:cNvPr id="39" name="Oval 38"/>
            <p:cNvSpPr/>
            <p:nvPr/>
          </p:nvSpPr>
          <p:spPr>
            <a:xfrm>
              <a:off x="9121460" y="3640600"/>
              <a:ext cx="384660" cy="384651"/>
            </a:xfrm>
            <a:prstGeom prst="ellipse">
              <a:avLst/>
            </a:prstGeom>
            <a:solidFill>
              <a:srgbClr val="F4F4F4"/>
            </a:solidFill>
            <a:ln w="88900" cap="flat" cmpd="sng" algn="ctr">
              <a:solidFill>
                <a:schemeClr val="accent2"/>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70707"/>
                </a:solidFill>
                <a:effectLst/>
                <a:uLnTx/>
                <a:uFillTx/>
                <a:latin typeface="Calibri"/>
              </a:endParaRPr>
            </a:p>
          </p:txBody>
        </p:sp>
      </p:grpSp>
      <p:grpSp>
        <p:nvGrpSpPr>
          <p:cNvPr id="40" name="Group 39"/>
          <p:cNvGrpSpPr/>
          <p:nvPr/>
        </p:nvGrpSpPr>
        <p:grpSpPr>
          <a:xfrm>
            <a:off x="2064295" y="1855459"/>
            <a:ext cx="1696282" cy="1222508"/>
            <a:chOff x="2064295" y="1855459"/>
            <a:chExt cx="1696282" cy="1222508"/>
          </a:xfrm>
        </p:grpSpPr>
        <p:sp>
          <p:nvSpPr>
            <p:cNvPr id="41" name="Rounded Rectangle 40"/>
            <p:cNvSpPr/>
            <p:nvPr/>
          </p:nvSpPr>
          <p:spPr>
            <a:xfrm>
              <a:off x="2064295" y="1855459"/>
              <a:ext cx="1694844" cy="1222508"/>
            </a:xfrm>
            <a:prstGeom prst="roundRect">
              <a:avLst>
                <a:gd name="adj" fmla="val 3820"/>
              </a:avLst>
            </a:prstGeom>
            <a:noFill/>
            <a:ln w="6350" cap="flat" cmpd="sng" algn="ctr">
              <a:solidFill>
                <a:schemeClr val="accent1"/>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4F4F4"/>
                </a:solidFill>
                <a:effectLst/>
                <a:uLnTx/>
                <a:uFillTx/>
                <a:latin typeface="Calibri"/>
              </a:endParaRPr>
            </a:p>
          </p:txBody>
        </p:sp>
        <p:sp>
          <p:nvSpPr>
            <p:cNvPr id="42" name="Round Same Side Corner Rectangle 41"/>
            <p:cNvSpPr/>
            <p:nvPr/>
          </p:nvSpPr>
          <p:spPr>
            <a:xfrm>
              <a:off x="2065813" y="1856170"/>
              <a:ext cx="1694764" cy="457456"/>
            </a:xfrm>
            <a:prstGeom prst="round2SameRect">
              <a:avLst>
                <a:gd name="adj1" fmla="val 12497"/>
                <a:gd name="adj2" fmla="val 0"/>
              </a:avLst>
            </a:prstGeom>
            <a:solidFill>
              <a:schemeClr val="accent1"/>
            </a:solidFill>
            <a:ln w="6350" cap="flat" cmpd="sng" algn="ctr">
              <a:solidFill>
                <a:schemeClr val="accent1"/>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Calibri"/>
              </a:endParaRPr>
            </a:p>
          </p:txBody>
        </p:sp>
        <p:sp>
          <p:nvSpPr>
            <p:cNvPr id="43" name="TextBox 42"/>
            <p:cNvSpPr txBox="1"/>
            <p:nvPr/>
          </p:nvSpPr>
          <p:spPr>
            <a:xfrm>
              <a:off x="2075205" y="1926236"/>
              <a:ext cx="1667946" cy="338554"/>
            </a:xfrm>
            <a:prstGeom prst="rect">
              <a:avLst/>
            </a:prstGeom>
            <a:noFill/>
          </p:spPr>
          <p:txBody>
            <a:bodyPr wrap="square" rtlCol="0">
              <a:spAutoFit/>
            </a:bodyPr>
            <a:lstStyle/>
            <a:p>
              <a:pPr algn="ctr"/>
              <a:r>
                <a:rPr lang="en-US" sz="1600" dirty="0" smtClean="0">
                  <a:solidFill>
                    <a:schemeClr val="bg1"/>
                  </a:solidFill>
                </a:rPr>
                <a:t>0</a:t>
              </a:r>
              <a:r>
                <a:rPr lang="id-ID" sz="1600" dirty="0" smtClean="0">
                  <a:solidFill>
                    <a:schemeClr val="bg1"/>
                  </a:solidFill>
                </a:rPr>
                <a:t>9</a:t>
              </a:r>
              <a:r>
                <a:rPr lang="en-US" sz="1600" dirty="0" smtClean="0">
                  <a:solidFill>
                    <a:schemeClr val="bg1"/>
                  </a:solidFill>
                </a:rPr>
                <a:t>.00 </a:t>
              </a:r>
              <a:r>
                <a:rPr lang="en-US" sz="1600" dirty="0">
                  <a:solidFill>
                    <a:schemeClr val="bg1"/>
                  </a:solidFill>
                </a:rPr>
                <a:t>am</a:t>
              </a:r>
            </a:p>
          </p:txBody>
        </p:sp>
        <p:sp>
          <p:nvSpPr>
            <p:cNvPr id="44" name="TextBox 43"/>
            <p:cNvSpPr txBox="1"/>
            <p:nvPr/>
          </p:nvSpPr>
          <p:spPr>
            <a:xfrm>
              <a:off x="2075205" y="2510602"/>
              <a:ext cx="1667946" cy="338554"/>
            </a:xfrm>
            <a:prstGeom prst="rect">
              <a:avLst/>
            </a:prstGeom>
            <a:noFill/>
          </p:spPr>
          <p:txBody>
            <a:bodyPr wrap="square" rtlCol="0">
              <a:spAutoFit/>
            </a:bodyPr>
            <a:lstStyle/>
            <a:p>
              <a:pPr algn="ctr"/>
              <a:r>
                <a:rPr lang="en-US" sz="1600" b="1" dirty="0" smtClean="0">
                  <a:solidFill>
                    <a:schemeClr val="tx1">
                      <a:lumMod val="65000"/>
                      <a:lumOff val="35000"/>
                    </a:schemeClr>
                  </a:solidFill>
                  <a:cs typeface="Clear Sans" panose="020B0503030202020304" pitchFamily="34" charset="0"/>
                </a:rPr>
                <a:t>Introduction</a:t>
              </a:r>
              <a:endParaRPr lang="en-US" sz="1600" b="1" dirty="0">
                <a:solidFill>
                  <a:schemeClr val="tx1">
                    <a:lumMod val="65000"/>
                    <a:lumOff val="35000"/>
                  </a:schemeClr>
                </a:solidFill>
                <a:cs typeface="Clear Sans" panose="020B0503030202020304" pitchFamily="34" charset="0"/>
              </a:endParaRPr>
            </a:p>
          </p:txBody>
        </p:sp>
      </p:grpSp>
      <p:grpSp>
        <p:nvGrpSpPr>
          <p:cNvPr id="45" name="Group 44"/>
          <p:cNvGrpSpPr/>
          <p:nvPr/>
        </p:nvGrpSpPr>
        <p:grpSpPr>
          <a:xfrm>
            <a:off x="5250115" y="1852631"/>
            <a:ext cx="1696282" cy="1225335"/>
            <a:chOff x="5250115" y="1852631"/>
            <a:chExt cx="1696282" cy="1225335"/>
          </a:xfrm>
        </p:grpSpPr>
        <p:sp>
          <p:nvSpPr>
            <p:cNvPr id="46" name="Rounded Rectangle 45"/>
            <p:cNvSpPr/>
            <p:nvPr/>
          </p:nvSpPr>
          <p:spPr>
            <a:xfrm>
              <a:off x="5250115" y="1852631"/>
              <a:ext cx="1694844" cy="1225335"/>
            </a:xfrm>
            <a:prstGeom prst="roundRect">
              <a:avLst>
                <a:gd name="adj" fmla="val 3820"/>
              </a:avLst>
            </a:prstGeom>
            <a:noFill/>
            <a:ln w="6350" cap="flat" cmpd="sng" algn="ctr">
              <a:solidFill>
                <a:schemeClr val="accent4"/>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4F4F4"/>
                </a:solidFill>
                <a:effectLst/>
                <a:uLnTx/>
                <a:uFillTx/>
                <a:latin typeface="Calibri"/>
              </a:endParaRPr>
            </a:p>
          </p:txBody>
        </p:sp>
        <p:sp>
          <p:nvSpPr>
            <p:cNvPr id="47" name="Round Same Side Corner Rectangle 46"/>
            <p:cNvSpPr/>
            <p:nvPr/>
          </p:nvSpPr>
          <p:spPr>
            <a:xfrm>
              <a:off x="5251633" y="1853343"/>
              <a:ext cx="1694764" cy="457456"/>
            </a:xfrm>
            <a:prstGeom prst="round2SameRect">
              <a:avLst>
                <a:gd name="adj1" fmla="val 12497"/>
                <a:gd name="adj2" fmla="val 0"/>
              </a:avLst>
            </a:prstGeom>
            <a:solidFill>
              <a:schemeClr val="accent4"/>
            </a:solidFill>
            <a:ln w="6350" cap="flat" cmpd="sng" algn="ctr">
              <a:solidFill>
                <a:schemeClr val="accent4"/>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Calibri"/>
              </a:endParaRPr>
            </a:p>
          </p:txBody>
        </p:sp>
        <p:sp>
          <p:nvSpPr>
            <p:cNvPr id="48" name="TextBox 47"/>
            <p:cNvSpPr txBox="1"/>
            <p:nvPr/>
          </p:nvSpPr>
          <p:spPr>
            <a:xfrm>
              <a:off x="5261025" y="1923409"/>
              <a:ext cx="1667946" cy="338554"/>
            </a:xfrm>
            <a:prstGeom prst="rect">
              <a:avLst/>
            </a:prstGeom>
            <a:noFill/>
          </p:spPr>
          <p:txBody>
            <a:bodyPr wrap="square" rtlCol="0">
              <a:spAutoFit/>
            </a:bodyPr>
            <a:lstStyle/>
            <a:p>
              <a:pPr algn="ctr"/>
              <a:r>
                <a:rPr lang="en-US" sz="1600" dirty="0" smtClean="0">
                  <a:solidFill>
                    <a:schemeClr val="bg1"/>
                  </a:solidFill>
                </a:rPr>
                <a:t>10.00 </a:t>
              </a:r>
              <a:r>
                <a:rPr lang="en-US" sz="1600" dirty="0">
                  <a:solidFill>
                    <a:schemeClr val="bg1"/>
                  </a:solidFill>
                </a:rPr>
                <a:t>am</a:t>
              </a:r>
            </a:p>
          </p:txBody>
        </p:sp>
        <p:sp>
          <p:nvSpPr>
            <p:cNvPr id="49" name="TextBox 48"/>
            <p:cNvSpPr txBox="1"/>
            <p:nvPr/>
          </p:nvSpPr>
          <p:spPr>
            <a:xfrm>
              <a:off x="5275025" y="2510602"/>
              <a:ext cx="1667946" cy="338554"/>
            </a:xfrm>
            <a:prstGeom prst="rect">
              <a:avLst/>
            </a:prstGeom>
            <a:noFill/>
          </p:spPr>
          <p:txBody>
            <a:bodyPr wrap="square" rtlCol="0">
              <a:spAutoFit/>
            </a:bodyPr>
            <a:lstStyle/>
            <a:p>
              <a:pPr algn="ctr"/>
              <a:r>
                <a:rPr lang="en-US" sz="1600" b="1" dirty="0" smtClean="0">
                  <a:solidFill>
                    <a:schemeClr val="tx1">
                      <a:lumMod val="65000"/>
                      <a:lumOff val="35000"/>
                    </a:schemeClr>
                  </a:solidFill>
                  <a:cs typeface="Clear Sans" panose="020B0503030202020304" pitchFamily="34" charset="0"/>
                </a:rPr>
                <a:t>Workflow</a:t>
              </a:r>
              <a:endParaRPr lang="en-US" sz="1600" b="1" dirty="0">
                <a:solidFill>
                  <a:schemeClr val="tx1">
                    <a:lumMod val="65000"/>
                    <a:lumOff val="35000"/>
                  </a:schemeClr>
                </a:solidFill>
                <a:cs typeface="Clear Sans" panose="020B0503030202020304" pitchFamily="34" charset="0"/>
              </a:endParaRPr>
            </a:p>
          </p:txBody>
        </p:sp>
      </p:grpSp>
      <p:grpSp>
        <p:nvGrpSpPr>
          <p:cNvPr id="50" name="Group 49"/>
          <p:cNvGrpSpPr/>
          <p:nvPr/>
        </p:nvGrpSpPr>
        <p:grpSpPr>
          <a:xfrm>
            <a:off x="8468908" y="1854515"/>
            <a:ext cx="1717421" cy="1223452"/>
            <a:chOff x="8468908" y="1854515"/>
            <a:chExt cx="1717421" cy="1223452"/>
          </a:xfrm>
        </p:grpSpPr>
        <p:sp>
          <p:nvSpPr>
            <p:cNvPr id="51" name="Rounded Rectangle 50"/>
            <p:cNvSpPr/>
            <p:nvPr/>
          </p:nvSpPr>
          <p:spPr>
            <a:xfrm>
              <a:off x="8468908" y="1854515"/>
              <a:ext cx="1694844" cy="1223452"/>
            </a:xfrm>
            <a:prstGeom prst="roundRect">
              <a:avLst>
                <a:gd name="adj" fmla="val 3820"/>
              </a:avLst>
            </a:prstGeom>
            <a:noFill/>
            <a:ln w="6350" cap="flat" cmpd="sng" algn="ctr">
              <a:solidFill>
                <a:schemeClr val="accent2"/>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4F4F4"/>
                </a:solidFill>
                <a:effectLst/>
                <a:uLnTx/>
                <a:uFillTx/>
                <a:latin typeface="Calibri"/>
              </a:endParaRPr>
            </a:p>
          </p:txBody>
        </p:sp>
        <p:sp>
          <p:nvSpPr>
            <p:cNvPr id="52" name="Round Same Side Corner Rectangle 51"/>
            <p:cNvSpPr/>
            <p:nvPr/>
          </p:nvSpPr>
          <p:spPr>
            <a:xfrm>
              <a:off x="8470426" y="1855226"/>
              <a:ext cx="1694764" cy="457456"/>
            </a:xfrm>
            <a:prstGeom prst="round2SameRect">
              <a:avLst>
                <a:gd name="adj1" fmla="val 12497"/>
                <a:gd name="adj2" fmla="val 0"/>
              </a:avLst>
            </a:prstGeom>
            <a:solidFill>
              <a:schemeClr val="accent2"/>
            </a:solidFill>
            <a:ln w="6350" cap="flat" cmpd="sng" algn="ctr">
              <a:solidFill>
                <a:schemeClr val="accent2"/>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Calibri"/>
              </a:endParaRPr>
            </a:p>
          </p:txBody>
        </p:sp>
        <p:sp>
          <p:nvSpPr>
            <p:cNvPr id="53" name="TextBox 52"/>
            <p:cNvSpPr txBox="1"/>
            <p:nvPr/>
          </p:nvSpPr>
          <p:spPr>
            <a:xfrm>
              <a:off x="8518383" y="1940715"/>
              <a:ext cx="1667946" cy="338554"/>
            </a:xfrm>
            <a:prstGeom prst="rect">
              <a:avLst/>
            </a:prstGeom>
            <a:noFill/>
          </p:spPr>
          <p:txBody>
            <a:bodyPr wrap="square" rtlCol="0">
              <a:spAutoFit/>
            </a:bodyPr>
            <a:lstStyle/>
            <a:p>
              <a:pPr algn="ctr"/>
              <a:r>
                <a:rPr lang="en-US" sz="1600" dirty="0" smtClean="0">
                  <a:solidFill>
                    <a:schemeClr val="bg1"/>
                  </a:solidFill>
                </a:rPr>
                <a:t>12.00 </a:t>
              </a:r>
              <a:r>
                <a:rPr lang="en-US" sz="1600" dirty="0">
                  <a:solidFill>
                    <a:schemeClr val="bg1"/>
                  </a:solidFill>
                </a:rPr>
                <a:t>am</a:t>
              </a:r>
            </a:p>
          </p:txBody>
        </p:sp>
        <p:sp>
          <p:nvSpPr>
            <p:cNvPr id="54" name="TextBox 53"/>
            <p:cNvSpPr txBox="1"/>
            <p:nvPr/>
          </p:nvSpPr>
          <p:spPr>
            <a:xfrm>
              <a:off x="8478182" y="2510602"/>
              <a:ext cx="1667946" cy="338554"/>
            </a:xfrm>
            <a:prstGeom prst="rect">
              <a:avLst/>
            </a:prstGeom>
            <a:noFill/>
          </p:spPr>
          <p:txBody>
            <a:bodyPr wrap="square" rtlCol="0">
              <a:spAutoFit/>
            </a:bodyPr>
            <a:lstStyle/>
            <a:p>
              <a:pPr algn="ctr"/>
              <a:r>
                <a:rPr lang="en-US" sz="1600" b="1" dirty="0" smtClean="0">
                  <a:solidFill>
                    <a:schemeClr val="tx1">
                      <a:lumMod val="65000"/>
                      <a:lumOff val="35000"/>
                    </a:schemeClr>
                  </a:solidFill>
                  <a:cs typeface="Clear Sans" panose="020B0503030202020304" pitchFamily="34" charset="0"/>
                </a:rPr>
                <a:t>Closing</a:t>
              </a:r>
              <a:endParaRPr lang="en-US" sz="1600" b="1" dirty="0">
                <a:solidFill>
                  <a:schemeClr val="tx1">
                    <a:lumMod val="65000"/>
                    <a:lumOff val="35000"/>
                  </a:schemeClr>
                </a:solidFill>
                <a:cs typeface="Clear Sans" panose="020B0503030202020304" pitchFamily="34" charset="0"/>
              </a:endParaRPr>
            </a:p>
          </p:txBody>
        </p:sp>
      </p:grpSp>
      <p:grpSp>
        <p:nvGrpSpPr>
          <p:cNvPr id="55" name="Group 54"/>
          <p:cNvGrpSpPr/>
          <p:nvPr/>
        </p:nvGrpSpPr>
        <p:grpSpPr>
          <a:xfrm>
            <a:off x="6851628" y="4557096"/>
            <a:ext cx="1696282" cy="1252015"/>
            <a:chOff x="6851628" y="4557096"/>
            <a:chExt cx="1696282" cy="1252015"/>
          </a:xfrm>
        </p:grpSpPr>
        <p:grpSp>
          <p:nvGrpSpPr>
            <p:cNvPr id="56" name="Group 55"/>
            <p:cNvGrpSpPr/>
            <p:nvPr/>
          </p:nvGrpSpPr>
          <p:grpSpPr>
            <a:xfrm>
              <a:off x="6851628" y="4557096"/>
              <a:ext cx="1696282" cy="1252015"/>
              <a:chOff x="6851628" y="4430096"/>
              <a:chExt cx="1696282" cy="1252015"/>
            </a:xfrm>
          </p:grpSpPr>
          <p:sp>
            <p:nvSpPr>
              <p:cNvPr id="58" name="Rounded Rectangle 57"/>
              <p:cNvSpPr/>
              <p:nvPr/>
            </p:nvSpPr>
            <p:spPr>
              <a:xfrm>
                <a:off x="6851628" y="4430096"/>
                <a:ext cx="1694844" cy="1252015"/>
              </a:xfrm>
              <a:prstGeom prst="roundRect">
                <a:avLst>
                  <a:gd name="adj" fmla="val 3820"/>
                </a:avLst>
              </a:prstGeom>
              <a:noFill/>
              <a:ln w="6350" cap="flat" cmpd="sng" algn="ctr">
                <a:solidFill>
                  <a:schemeClr val="accent6"/>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4F4F4"/>
                  </a:solidFill>
                  <a:effectLst/>
                  <a:uLnTx/>
                  <a:uFillTx/>
                  <a:latin typeface="Calibri"/>
                </a:endParaRPr>
              </a:p>
            </p:txBody>
          </p:sp>
          <p:sp>
            <p:nvSpPr>
              <p:cNvPr id="59" name="Round Same Side Corner Rectangle 58"/>
              <p:cNvSpPr/>
              <p:nvPr/>
            </p:nvSpPr>
            <p:spPr>
              <a:xfrm>
                <a:off x="6853146" y="4430808"/>
                <a:ext cx="1694764" cy="457455"/>
              </a:xfrm>
              <a:prstGeom prst="round2SameRect">
                <a:avLst>
                  <a:gd name="adj1" fmla="val 12497"/>
                  <a:gd name="adj2" fmla="val 0"/>
                </a:avLst>
              </a:prstGeom>
              <a:solidFill>
                <a:schemeClr val="accent6"/>
              </a:solidFill>
              <a:ln w="6350" cap="flat" cmpd="sng" algn="ctr">
                <a:solidFill>
                  <a:schemeClr val="accent6"/>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Calibri"/>
                </a:endParaRPr>
              </a:p>
            </p:txBody>
          </p:sp>
          <p:sp>
            <p:nvSpPr>
              <p:cNvPr id="60" name="TextBox 59"/>
              <p:cNvSpPr txBox="1"/>
              <p:nvPr/>
            </p:nvSpPr>
            <p:spPr>
              <a:xfrm>
                <a:off x="6862538" y="4500874"/>
                <a:ext cx="1667946" cy="338554"/>
              </a:xfrm>
              <a:prstGeom prst="rect">
                <a:avLst/>
              </a:prstGeom>
              <a:noFill/>
            </p:spPr>
            <p:txBody>
              <a:bodyPr wrap="square" rtlCol="0">
                <a:spAutoFit/>
              </a:bodyPr>
              <a:lstStyle/>
              <a:p>
                <a:pPr algn="ctr"/>
                <a:r>
                  <a:rPr lang="en-US" sz="1600" dirty="0" smtClean="0">
                    <a:solidFill>
                      <a:schemeClr val="bg1"/>
                    </a:solidFill>
                  </a:rPr>
                  <a:t>11.00 </a:t>
                </a:r>
                <a:r>
                  <a:rPr lang="en-US" sz="1600" dirty="0">
                    <a:solidFill>
                      <a:schemeClr val="bg1"/>
                    </a:solidFill>
                  </a:rPr>
                  <a:t>am</a:t>
                </a:r>
              </a:p>
            </p:txBody>
          </p:sp>
        </p:grpSp>
        <p:sp>
          <p:nvSpPr>
            <p:cNvPr id="57" name="TextBox 56"/>
            <p:cNvSpPr txBox="1"/>
            <p:nvPr/>
          </p:nvSpPr>
          <p:spPr>
            <a:xfrm>
              <a:off x="6862538" y="5253421"/>
              <a:ext cx="1667946" cy="338554"/>
            </a:xfrm>
            <a:prstGeom prst="rect">
              <a:avLst/>
            </a:prstGeom>
            <a:noFill/>
          </p:spPr>
          <p:txBody>
            <a:bodyPr wrap="square" rtlCol="0">
              <a:spAutoFit/>
            </a:bodyPr>
            <a:lstStyle/>
            <a:p>
              <a:pPr algn="ctr"/>
              <a:r>
                <a:rPr lang="en-US" sz="1600" b="1" dirty="0" smtClean="0">
                  <a:solidFill>
                    <a:schemeClr val="tx1">
                      <a:lumMod val="65000"/>
                      <a:lumOff val="35000"/>
                    </a:schemeClr>
                  </a:solidFill>
                  <a:cs typeface="Clear Sans" panose="020B0503030202020304" pitchFamily="34" charset="0"/>
                </a:rPr>
                <a:t>Question</a:t>
              </a:r>
              <a:endParaRPr lang="en-US" sz="1600" b="1" dirty="0">
                <a:solidFill>
                  <a:schemeClr val="tx1">
                    <a:lumMod val="65000"/>
                    <a:lumOff val="35000"/>
                  </a:schemeClr>
                </a:solidFill>
                <a:cs typeface="Clear Sans" panose="020B0503030202020304" pitchFamily="34" charset="0"/>
              </a:endParaRPr>
            </a:p>
          </p:txBody>
        </p:sp>
      </p:grpSp>
      <p:grpSp>
        <p:nvGrpSpPr>
          <p:cNvPr id="61" name="Group 60"/>
          <p:cNvGrpSpPr/>
          <p:nvPr/>
        </p:nvGrpSpPr>
        <p:grpSpPr>
          <a:xfrm>
            <a:off x="3667306" y="4557097"/>
            <a:ext cx="1704793" cy="1255080"/>
            <a:chOff x="3667306" y="4557097"/>
            <a:chExt cx="1704793" cy="1255080"/>
          </a:xfrm>
        </p:grpSpPr>
        <p:grpSp>
          <p:nvGrpSpPr>
            <p:cNvPr id="62" name="Group 61"/>
            <p:cNvGrpSpPr/>
            <p:nvPr/>
          </p:nvGrpSpPr>
          <p:grpSpPr>
            <a:xfrm>
              <a:off x="3667306" y="4557097"/>
              <a:ext cx="1696282" cy="1255080"/>
              <a:chOff x="3667306" y="4430097"/>
              <a:chExt cx="1696282" cy="1255080"/>
            </a:xfrm>
          </p:grpSpPr>
          <p:sp>
            <p:nvSpPr>
              <p:cNvPr id="64" name="Rounded Rectangle 63"/>
              <p:cNvSpPr/>
              <p:nvPr/>
            </p:nvSpPr>
            <p:spPr>
              <a:xfrm>
                <a:off x="3667306" y="4430097"/>
                <a:ext cx="1694844" cy="1255080"/>
              </a:xfrm>
              <a:prstGeom prst="roundRect">
                <a:avLst>
                  <a:gd name="adj" fmla="val 3820"/>
                </a:avLst>
              </a:prstGeom>
              <a:noFill/>
              <a:ln w="6350" cap="flat" cmpd="sng" algn="ctr">
                <a:solidFill>
                  <a:schemeClr val="accent3"/>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4F4F4"/>
                  </a:solidFill>
                  <a:effectLst/>
                  <a:uLnTx/>
                  <a:uFillTx/>
                  <a:latin typeface="Calibri"/>
                </a:endParaRPr>
              </a:p>
            </p:txBody>
          </p:sp>
          <p:sp>
            <p:nvSpPr>
              <p:cNvPr id="65" name="Round Same Side Corner Rectangle 64"/>
              <p:cNvSpPr/>
              <p:nvPr/>
            </p:nvSpPr>
            <p:spPr>
              <a:xfrm>
                <a:off x="3668824" y="4430808"/>
                <a:ext cx="1694764" cy="457455"/>
              </a:xfrm>
              <a:prstGeom prst="round2SameRect">
                <a:avLst>
                  <a:gd name="adj1" fmla="val 12497"/>
                  <a:gd name="adj2" fmla="val 0"/>
                </a:avLst>
              </a:prstGeom>
              <a:solidFill>
                <a:schemeClr val="accent3"/>
              </a:solidFill>
              <a:ln w="6350" cap="flat" cmpd="sng" algn="ctr">
                <a:solidFill>
                  <a:schemeClr val="accent3"/>
                </a:solidFill>
                <a:prstDash val="solid"/>
              </a:ln>
              <a:effectLst/>
            </p:spPr>
            <p:txBody>
              <a:bodyPr rtlCol="0" anchor="ctr"/>
              <a:lstStyle/>
              <a:p>
                <a:pPr marL="0" marR="0" lvl="0" indent="0" algn="ctr" defTabSz="4571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Calibri"/>
                </a:endParaRPr>
              </a:p>
            </p:txBody>
          </p:sp>
          <p:sp>
            <p:nvSpPr>
              <p:cNvPr id="66" name="TextBox 65"/>
              <p:cNvSpPr txBox="1"/>
              <p:nvPr/>
            </p:nvSpPr>
            <p:spPr>
              <a:xfrm>
                <a:off x="3678216" y="4500874"/>
                <a:ext cx="1667946" cy="338554"/>
              </a:xfrm>
              <a:prstGeom prst="rect">
                <a:avLst/>
              </a:prstGeom>
              <a:noFill/>
            </p:spPr>
            <p:txBody>
              <a:bodyPr wrap="square" rtlCol="0">
                <a:spAutoFit/>
              </a:bodyPr>
              <a:lstStyle/>
              <a:p>
                <a:pPr algn="ctr"/>
                <a:r>
                  <a:rPr lang="en-US" sz="1600" dirty="0" smtClean="0">
                    <a:solidFill>
                      <a:schemeClr val="bg1"/>
                    </a:solidFill>
                  </a:rPr>
                  <a:t>0</a:t>
                </a:r>
                <a:r>
                  <a:rPr lang="id-ID" sz="1600" dirty="0" smtClean="0">
                    <a:solidFill>
                      <a:schemeClr val="bg1"/>
                    </a:solidFill>
                  </a:rPr>
                  <a:t>9</a:t>
                </a:r>
                <a:r>
                  <a:rPr lang="en-US" sz="1600" dirty="0" smtClean="0">
                    <a:solidFill>
                      <a:schemeClr val="bg1"/>
                    </a:solidFill>
                  </a:rPr>
                  <a:t>.30 </a:t>
                </a:r>
                <a:r>
                  <a:rPr lang="en-US" sz="1600" dirty="0">
                    <a:solidFill>
                      <a:schemeClr val="bg1"/>
                    </a:solidFill>
                  </a:rPr>
                  <a:t>am</a:t>
                </a:r>
              </a:p>
            </p:txBody>
          </p:sp>
        </p:grpSp>
        <p:sp>
          <p:nvSpPr>
            <p:cNvPr id="63" name="TextBox 62"/>
            <p:cNvSpPr txBox="1"/>
            <p:nvPr/>
          </p:nvSpPr>
          <p:spPr>
            <a:xfrm>
              <a:off x="3678217" y="5253421"/>
              <a:ext cx="1693882" cy="338554"/>
            </a:xfrm>
            <a:prstGeom prst="rect">
              <a:avLst/>
            </a:prstGeom>
            <a:noFill/>
          </p:spPr>
          <p:txBody>
            <a:bodyPr wrap="square" rtlCol="0">
              <a:spAutoFit/>
            </a:bodyPr>
            <a:lstStyle/>
            <a:p>
              <a:pPr algn="ctr" fontAlgn="base">
                <a:spcBef>
                  <a:spcPct val="0"/>
                </a:spcBef>
                <a:spcAft>
                  <a:spcPct val="0"/>
                </a:spcAft>
              </a:pPr>
              <a:r>
                <a:rPr lang="en-US" sz="1600" b="1" dirty="0" smtClean="0">
                  <a:solidFill>
                    <a:schemeClr val="tx1">
                      <a:lumMod val="65000"/>
                      <a:lumOff val="35000"/>
                    </a:schemeClr>
                  </a:solidFill>
                  <a:cs typeface="Clear Sans" panose="020B0503030202020304" pitchFamily="34" charset="0"/>
                </a:rPr>
                <a:t>Auditing</a:t>
              </a:r>
              <a:endParaRPr lang="en-US" sz="1600" b="1" dirty="0">
                <a:solidFill>
                  <a:schemeClr val="tx1">
                    <a:lumMod val="65000"/>
                    <a:lumOff val="35000"/>
                  </a:schemeClr>
                </a:solidFill>
                <a:cs typeface="Clear Sans" panose="020B0503030202020304" pitchFamily="34" charset="0"/>
              </a:endParaRPr>
            </a:p>
          </p:txBody>
        </p:sp>
      </p:grpSp>
    </p:spTree>
    <p:extLst>
      <p:ext uri="{BB962C8B-B14F-4D97-AF65-F5344CB8AC3E}">
        <p14:creationId xmlns:p14="http://schemas.microsoft.com/office/powerpoint/2010/main" val="1191753783"/>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3000"/>
                            </p:stCondLst>
                            <p:childTnLst>
                              <p:par>
                                <p:cTn id="30" presetID="2" presetClass="entr" presetSubtype="8"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childTnLst>
                          </p:cTn>
                        </p:par>
                        <p:par>
                          <p:cTn id="42" fill="hold">
                            <p:stCondLst>
                              <p:cond delay="4500"/>
                            </p:stCondLst>
                            <p:childTnLst>
                              <p:par>
                                <p:cTn id="43" presetID="2" presetClass="entr" presetSubtype="8"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0-#ppt_w/2"/>
                                          </p:val>
                                        </p:tav>
                                        <p:tav tm="100000">
                                          <p:val>
                                            <p:strVal val="#ppt_x"/>
                                          </p:val>
                                        </p:tav>
                                      </p:tavLst>
                                    </p:anim>
                                    <p:anim calcmode="lin" valueType="num">
                                      <p:cBhvr additive="base">
                                        <p:cTn id="46" dur="500" fill="hold"/>
                                        <p:tgtEl>
                                          <p:spTgt spid="31"/>
                                        </p:tgtEl>
                                        <p:attrNameLst>
                                          <p:attrName>ppt_y</p:attrName>
                                        </p:attrNameLst>
                                      </p:cBhvr>
                                      <p:tavLst>
                                        <p:tav tm="0">
                                          <p:val>
                                            <p:strVal val="#ppt_y"/>
                                          </p:val>
                                        </p:tav>
                                        <p:tav tm="100000">
                                          <p:val>
                                            <p:strVal val="#ppt_y"/>
                                          </p:val>
                                        </p:tav>
                                      </p:tavLst>
                                    </p:anim>
                                  </p:childTnLst>
                                </p:cTn>
                              </p:par>
                            </p:childTnLst>
                          </p:cTn>
                        </p:par>
                        <p:par>
                          <p:cTn id="47" fill="hold">
                            <p:stCondLst>
                              <p:cond delay="5000"/>
                            </p:stCondLst>
                            <p:childTnLst>
                              <p:par>
                                <p:cTn id="48" presetID="22" presetClass="entr" presetSubtype="4"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childTnLst>
                          </p:cTn>
                        </p:par>
                        <p:par>
                          <p:cTn id="55" fill="hold">
                            <p:stCondLst>
                              <p:cond delay="6000"/>
                            </p:stCondLst>
                            <p:childTnLst>
                              <p:par>
                                <p:cTn id="56" presetID="2" presetClass="entr" presetSubtype="8" fill="hold" nodeType="after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0-#ppt_w/2"/>
                                          </p:val>
                                        </p:tav>
                                        <p:tav tm="100000">
                                          <p:val>
                                            <p:strVal val="#ppt_x"/>
                                          </p:val>
                                        </p:tav>
                                      </p:tavLst>
                                    </p:anim>
                                    <p:anim calcmode="lin" valueType="num">
                                      <p:cBhvr additive="base">
                                        <p:cTn id="59" dur="500" fill="hold"/>
                                        <p:tgtEl>
                                          <p:spTgt spid="34"/>
                                        </p:tgtEl>
                                        <p:attrNameLst>
                                          <p:attrName>ppt_y</p:attrName>
                                        </p:attrNameLst>
                                      </p:cBhvr>
                                      <p:tavLst>
                                        <p:tav tm="0">
                                          <p:val>
                                            <p:strVal val="#ppt_y"/>
                                          </p:val>
                                        </p:tav>
                                        <p:tav tm="100000">
                                          <p:val>
                                            <p:strVal val="#ppt_y"/>
                                          </p:val>
                                        </p:tav>
                                      </p:tavLst>
                                    </p:anim>
                                  </p:childTnLst>
                                </p:cTn>
                              </p:par>
                            </p:childTnLst>
                          </p:cTn>
                        </p:par>
                        <p:par>
                          <p:cTn id="60" fill="hold">
                            <p:stCondLst>
                              <p:cond delay="6500"/>
                            </p:stCondLst>
                            <p:childTnLst>
                              <p:par>
                                <p:cTn id="61" presetID="22" presetClass="entr" presetSubtype="1"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up)">
                                      <p:cBhvr>
                                        <p:cTn id="63" dur="500"/>
                                        <p:tgtEl>
                                          <p:spTgt spid="13"/>
                                        </p:tgtEl>
                                      </p:cBhvr>
                                    </p:animEffect>
                                  </p:childTnLst>
                                </p:cTn>
                              </p:par>
                            </p:childTnLst>
                          </p:cTn>
                        </p:par>
                        <p:par>
                          <p:cTn id="64" fill="hold">
                            <p:stCondLst>
                              <p:cond delay="7000"/>
                            </p:stCondLst>
                            <p:childTnLst>
                              <p:par>
                                <p:cTn id="65" presetID="10" presetClass="entr" presetSubtype="0" fill="hold"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par>
                          <p:cTn id="68" fill="hold">
                            <p:stCondLst>
                              <p:cond delay="7500"/>
                            </p:stCondLst>
                            <p:childTnLst>
                              <p:par>
                                <p:cTn id="69" presetID="2" presetClass="entr" presetSubtype="8"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0-#ppt_w/2"/>
                                          </p:val>
                                        </p:tav>
                                        <p:tav tm="100000">
                                          <p:val>
                                            <p:strVal val="#ppt_x"/>
                                          </p:val>
                                        </p:tav>
                                      </p:tavLst>
                                    </p:anim>
                                    <p:anim calcmode="lin" valueType="num">
                                      <p:cBhvr additive="base">
                                        <p:cTn id="72" dur="500" fill="hold"/>
                                        <p:tgtEl>
                                          <p:spTgt spid="37"/>
                                        </p:tgtEl>
                                        <p:attrNameLst>
                                          <p:attrName>ppt_y</p:attrName>
                                        </p:attrNameLst>
                                      </p:cBhvr>
                                      <p:tavLst>
                                        <p:tav tm="0">
                                          <p:val>
                                            <p:strVal val="#ppt_y"/>
                                          </p:val>
                                        </p:tav>
                                        <p:tav tm="100000">
                                          <p:val>
                                            <p:strVal val="#ppt_y"/>
                                          </p:val>
                                        </p:tav>
                                      </p:tavLst>
                                    </p:anim>
                                  </p:childTnLst>
                                </p:cTn>
                              </p:par>
                            </p:childTnLst>
                          </p:cTn>
                        </p:par>
                        <p:par>
                          <p:cTn id="73" fill="hold">
                            <p:stCondLst>
                              <p:cond delay="8000"/>
                            </p:stCondLst>
                            <p:childTnLst>
                              <p:par>
                                <p:cTn id="74" presetID="22" presetClass="entr" presetSubtype="4" fill="hold" nodeType="after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down)">
                                      <p:cBhvr>
                                        <p:cTn id="76" dur="500"/>
                                        <p:tgtEl>
                                          <p:spTgt spid="22"/>
                                        </p:tgtEl>
                                      </p:cBhvr>
                                    </p:animEffect>
                                  </p:childTnLst>
                                </p:cTn>
                              </p:par>
                            </p:childTnLst>
                          </p:cTn>
                        </p:par>
                        <p:par>
                          <p:cTn id="77" fill="hold">
                            <p:stCondLst>
                              <p:cond delay="8500"/>
                            </p:stCondLst>
                            <p:childTnLst>
                              <p:par>
                                <p:cTn id="78" presetID="10" presetClass="entr" presetSubtype="0" fill="hold" nodeType="after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Management of resource</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sp>
        <p:nvSpPr>
          <p:cNvPr id="4" name="Oval Callout 3"/>
          <p:cNvSpPr/>
          <p:nvPr/>
        </p:nvSpPr>
        <p:spPr>
          <a:xfrm>
            <a:off x="4125771" y="3127003"/>
            <a:ext cx="985838" cy="871539"/>
          </a:xfrm>
          <a:prstGeom prst="wedgeEllipseCallout">
            <a:avLst>
              <a:gd name="adj1" fmla="val 49819"/>
              <a:gd name="adj2" fmla="val 632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Callout 4"/>
          <p:cNvSpPr/>
          <p:nvPr/>
        </p:nvSpPr>
        <p:spPr>
          <a:xfrm>
            <a:off x="4894129" y="2012157"/>
            <a:ext cx="985838" cy="871539"/>
          </a:xfrm>
          <a:prstGeom prst="wedgeEllipseCallout">
            <a:avLst>
              <a:gd name="adj1" fmla="val 49819"/>
              <a:gd name="adj2" fmla="val 632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Callout 5"/>
          <p:cNvSpPr/>
          <p:nvPr/>
        </p:nvSpPr>
        <p:spPr>
          <a:xfrm>
            <a:off x="7167046" y="3127003"/>
            <a:ext cx="985838" cy="871539"/>
          </a:xfrm>
          <a:prstGeom prst="wedgeEllipseCallout">
            <a:avLst>
              <a:gd name="adj1" fmla="val -50142"/>
              <a:gd name="adj2" fmla="val 589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Callout 6"/>
          <p:cNvSpPr/>
          <p:nvPr/>
        </p:nvSpPr>
        <p:spPr>
          <a:xfrm>
            <a:off x="6332144" y="2012157"/>
            <a:ext cx="985838" cy="871539"/>
          </a:xfrm>
          <a:prstGeom prst="wedgeEllipseCallout">
            <a:avLst>
              <a:gd name="adj1" fmla="val -50250"/>
              <a:gd name="adj2" fmla="val 6385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14704" y="2246120"/>
            <a:ext cx="85347" cy="1173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440194" y="2189193"/>
            <a:ext cx="1901386" cy="338554"/>
          </a:xfrm>
          <a:prstGeom prst="rect">
            <a:avLst/>
          </a:prstGeom>
        </p:spPr>
        <p:txBody>
          <a:bodyPr wrap="square">
            <a:spAutoFit/>
          </a:bodyPr>
          <a:lstStyle/>
          <a:p>
            <a:r>
              <a:rPr lang="id-ID" sz="1600" dirty="0" smtClean="0">
                <a:solidFill>
                  <a:schemeClr val="tx2"/>
                </a:solidFill>
                <a:latin typeface="+mj-lt"/>
              </a:rPr>
              <a:t>Lorem ipsum</a:t>
            </a:r>
            <a:endParaRPr lang="en-US" sz="1600" dirty="0">
              <a:solidFill>
                <a:schemeClr val="tx2"/>
              </a:solidFill>
              <a:latin typeface="+mj-lt"/>
            </a:endParaRPr>
          </a:p>
        </p:txBody>
      </p:sp>
      <p:sp>
        <p:nvSpPr>
          <p:cNvPr id="10" name="Rectangle 9"/>
          <p:cNvSpPr/>
          <p:nvPr/>
        </p:nvSpPr>
        <p:spPr>
          <a:xfrm>
            <a:off x="1435435" y="2527747"/>
            <a:ext cx="2569509" cy="954107"/>
          </a:xfrm>
          <a:prstGeom prst="rect">
            <a:avLst/>
          </a:prstGeom>
        </p:spPr>
        <p:txBody>
          <a:bodyPr wrap="square">
            <a:spAutoFit/>
          </a:bodyPr>
          <a:lstStyle/>
          <a:p>
            <a:r>
              <a:rPr lang="id-ID" sz="1400" dirty="0">
                <a:solidFill>
                  <a:schemeClr val="tx1">
                    <a:lumMod val="50000"/>
                    <a:lumOff val="50000"/>
                  </a:schemeClr>
                </a:solidFill>
              </a:rPr>
              <a:t>Lorem ipsum dolor sit amet param qui para quam esta busine paribu morembi para quark estabo</a:t>
            </a:r>
            <a:endParaRPr lang="en-US" sz="1400" dirty="0">
              <a:solidFill>
                <a:schemeClr val="tx1">
                  <a:lumMod val="50000"/>
                  <a:lumOff val="50000"/>
                </a:schemeClr>
              </a:solidFill>
            </a:endParaRPr>
          </a:p>
        </p:txBody>
      </p:sp>
      <p:sp>
        <p:nvSpPr>
          <p:cNvPr id="11" name="Rectangle 10"/>
          <p:cNvSpPr/>
          <p:nvPr/>
        </p:nvSpPr>
        <p:spPr>
          <a:xfrm>
            <a:off x="1214704" y="4655262"/>
            <a:ext cx="85347" cy="1173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40194" y="4598335"/>
            <a:ext cx="1901386" cy="338554"/>
          </a:xfrm>
          <a:prstGeom prst="rect">
            <a:avLst/>
          </a:prstGeom>
        </p:spPr>
        <p:txBody>
          <a:bodyPr wrap="square">
            <a:spAutoFit/>
          </a:bodyPr>
          <a:lstStyle/>
          <a:p>
            <a:r>
              <a:rPr lang="id-ID" sz="1600" dirty="0" smtClean="0">
                <a:solidFill>
                  <a:schemeClr val="tx2"/>
                </a:solidFill>
                <a:latin typeface="+mj-lt"/>
              </a:rPr>
              <a:t>Dolor asit</a:t>
            </a:r>
            <a:endParaRPr lang="en-US" sz="1600" dirty="0">
              <a:solidFill>
                <a:schemeClr val="tx2"/>
              </a:solidFill>
              <a:latin typeface="+mj-lt"/>
            </a:endParaRPr>
          </a:p>
        </p:txBody>
      </p:sp>
      <p:sp>
        <p:nvSpPr>
          <p:cNvPr id="13" name="Rectangle 12"/>
          <p:cNvSpPr/>
          <p:nvPr/>
        </p:nvSpPr>
        <p:spPr>
          <a:xfrm>
            <a:off x="1435435" y="4936889"/>
            <a:ext cx="2569509" cy="954107"/>
          </a:xfrm>
          <a:prstGeom prst="rect">
            <a:avLst/>
          </a:prstGeom>
        </p:spPr>
        <p:txBody>
          <a:bodyPr wrap="square">
            <a:spAutoFit/>
          </a:bodyPr>
          <a:lstStyle/>
          <a:p>
            <a:r>
              <a:rPr lang="id-ID" sz="1400" dirty="0">
                <a:solidFill>
                  <a:schemeClr val="tx1">
                    <a:lumMod val="50000"/>
                    <a:lumOff val="50000"/>
                  </a:schemeClr>
                </a:solidFill>
              </a:rPr>
              <a:t>Lorem ipsum dolor sit amet param qui para quam esta busine paribu morembi para quark estabo</a:t>
            </a:r>
            <a:endParaRPr lang="en-US" sz="1400" dirty="0">
              <a:solidFill>
                <a:schemeClr val="tx1">
                  <a:lumMod val="50000"/>
                  <a:lumOff val="50000"/>
                </a:schemeClr>
              </a:solidFill>
            </a:endParaRPr>
          </a:p>
        </p:txBody>
      </p:sp>
      <p:sp>
        <p:nvSpPr>
          <p:cNvPr id="14" name="Rectangle 13"/>
          <p:cNvSpPr/>
          <p:nvPr/>
        </p:nvSpPr>
        <p:spPr>
          <a:xfrm>
            <a:off x="11108772" y="2246120"/>
            <a:ext cx="85347" cy="1173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73103" y="2189193"/>
            <a:ext cx="1901386" cy="338554"/>
          </a:xfrm>
          <a:prstGeom prst="rect">
            <a:avLst/>
          </a:prstGeom>
        </p:spPr>
        <p:txBody>
          <a:bodyPr wrap="square">
            <a:spAutoFit/>
          </a:bodyPr>
          <a:lstStyle/>
          <a:p>
            <a:pPr algn="r"/>
            <a:r>
              <a:rPr lang="id-ID" sz="1600" dirty="0" smtClean="0">
                <a:solidFill>
                  <a:schemeClr val="tx2"/>
                </a:solidFill>
                <a:latin typeface="+mj-lt"/>
              </a:rPr>
              <a:t>Amet para</a:t>
            </a:r>
            <a:endParaRPr lang="en-US" sz="1600" dirty="0">
              <a:solidFill>
                <a:schemeClr val="tx2"/>
              </a:solidFill>
              <a:latin typeface="+mj-lt"/>
            </a:endParaRPr>
          </a:p>
        </p:txBody>
      </p:sp>
      <p:sp>
        <p:nvSpPr>
          <p:cNvPr id="16" name="Rectangle 15"/>
          <p:cNvSpPr/>
          <p:nvPr/>
        </p:nvSpPr>
        <p:spPr>
          <a:xfrm>
            <a:off x="8409611" y="2527747"/>
            <a:ext cx="2569509" cy="954107"/>
          </a:xfrm>
          <a:prstGeom prst="rect">
            <a:avLst/>
          </a:prstGeom>
        </p:spPr>
        <p:txBody>
          <a:bodyPr wrap="square">
            <a:spAutoFit/>
          </a:bodyPr>
          <a:lstStyle/>
          <a:p>
            <a:pPr algn="r"/>
            <a:r>
              <a:rPr lang="id-ID" sz="1400" dirty="0">
                <a:solidFill>
                  <a:schemeClr val="tx1">
                    <a:lumMod val="50000"/>
                    <a:lumOff val="50000"/>
                  </a:schemeClr>
                </a:solidFill>
              </a:rPr>
              <a:t>Lorem ipsum dolor sit amet param qui para quam esta busine paribu morembi para quark estabo</a:t>
            </a:r>
            <a:endParaRPr lang="en-US" sz="1400" dirty="0">
              <a:solidFill>
                <a:schemeClr val="tx1">
                  <a:lumMod val="50000"/>
                  <a:lumOff val="50000"/>
                </a:schemeClr>
              </a:solidFill>
            </a:endParaRPr>
          </a:p>
        </p:txBody>
      </p:sp>
      <p:sp>
        <p:nvSpPr>
          <p:cNvPr id="17" name="Rectangle 16"/>
          <p:cNvSpPr/>
          <p:nvPr/>
        </p:nvSpPr>
        <p:spPr>
          <a:xfrm>
            <a:off x="11108772" y="4655262"/>
            <a:ext cx="85347" cy="1173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073103" y="4598335"/>
            <a:ext cx="1901386" cy="338554"/>
          </a:xfrm>
          <a:prstGeom prst="rect">
            <a:avLst/>
          </a:prstGeom>
        </p:spPr>
        <p:txBody>
          <a:bodyPr wrap="square">
            <a:spAutoFit/>
          </a:bodyPr>
          <a:lstStyle/>
          <a:p>
            <a:pPr algn="r"/>
            <a:r>
              <a:rPr lang="id-ID" sz="1600" dirty="0" smtClean="0">
                <a:solidFill>
                  <a:schemeClr val="tx2"/>
                </a:solidFill>
                <a:latin typeface="+mj-lt"/>
              </a:rPr>
              <a:t>Quam paribus</a:t>
            </a:r>
            <a:endParaRPr lang="en-US" sz="1600" dirty="0">
              <a:solidFill>
                <a:schemeClr val="tx2"/>
              </a:solidFill>
              <a:latin typeface="+mj-lt"/>
            </a:endParaRPr>
          </a:p>
        </p:txBody>
      </p:sp>
      <p:sp>
        <p:nvSpPr>
          <p:cNvPr id="19" name="Rectangle 18"/>
          <p:cNvSpPr/>
          <p:nvPr/>
        </p:nvSpPr>
        <p:spPr>
          <a:xfrm>
            <a:off x="8409611" y="4936889"/>
            <a:ext cx="2569509" cy="954107"/>
          </a:xfrm>
          <a:prstGeom prst="rect">
            <a:avLst/>
          </a:prstGeom>
        </p:spPr>
        <p:txBody>
          <a:bodyPr wrap="square">
            <a:spAutoFit/>
          </a:bodyPr>
          <a:lstStyle/>
          <a:p>
            <a:pPr algn="r"/>
            <a:r>
              <a:rPr lang="id-ID" sz="1400" dirty="0">
                <a:solidFill>
                  <a:schemeClr val="tx1">
                    <a:lumMod val="50000"/>
                    <a:lumOff val="50000"/>
                  </a:schemeClr>
                </a:solidFill>
              </a:rPr>
              <a:t>Lorem ipsum dolor sit amet param qui para quam esta busine paribu morembi para quark estabo</a:t>
            </a:r>
            <a:endParaRPr lang="en-US" sz="1400" dirty="0">
              <a:solidFill>
                <a:schemeClr val="tx1">
                  <a:lumMod val="50000"/>
                  <a:lumOff val="50000"/>
                </a:schemeClr>
              </a:solidFill>
            </a:endParaRPr>
          </a:p>
        </p:txBody>
      </p:sp>
      <p:sp>
        <p:nvSpPr>
          <p:cNvPr id="20" name="AutoShape 15"/>
          <p:cNvSpPr>
            <a:spLocks/>
          </p:cNvSpPr>
          <p:nvPr/>
        </p:nvSpPr>
        <p:spPr bwMode="auto">
          <a:xfrm>
            <a:off x="6648668" y="2310195"/>
            <a:ext cx="322928" cy="322928"/>
          </a:xfrm>
          <a:custGeom>
            <a:avLst/>
            <a:gdLst>
              <a:gd name="T0" fmla="*/ 197635 w 21459"/>
              <a:gd name="T1" fmla="*/ 198350 h 21561"/>
              <a:gd name="T2" fmla="*/ 197635 w 21459"/>
              <a:gd name="T3" fmla="*/ 198350 h 21561"/>
              <a:gd name="T4" fmla="*/ 197635 w 21459"/>
              <a:gd name="T5" fmla="*/ 198350 h 21561"/>
              <a:gd name="T6" fmla="*/ 197635 w 21459"/>
              <a:gd name="T7" fmla="*/ 198350 h 215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59" h="21561">
                <a:moveTo>
                  <a:pt x="20359" y="4319"/>
                </a:moveTo>
                <a:cubicBezTo>
                  <a:pt x="20703" y="4451"/>
                  <a:pt x="20960" y="4653"/>
                  <a:pt x="21125" y="4923"/>
                </a:cubicBezTo>
                <a:cubicBezTo>
                  <a:pt x="21468" y="5418"/>
                  <a:pt x="21546" y="6025"/>
                  <a:pt x="21363" y="6735"/>
                </a:cubicBezTo>
                <a:lnTo>
                  <a:pt x="17812" y="19432"/>
                </a:lnTo>
                <a:cubicBezTo>
                  <a:pt x="17663" y="20051"/>
                  <a:pt x="17338" y="20561"/>
                  <a:pt x="16840" y="20960"/>
                </a:cubicBezTo>
                <a:cubicBezTo>
                  <a:pt x="16342" y="21361"/>
                  <a:pt x="15810" y="21560"/>
                  <a:pt x="15242" y="21560"/>
                </a:cubicBezTo>
                <a:lnTo>
                  <a:pt x="3374" y="21560"/>
                </a:lnTo>
                <a:cubicBezTo>
                  <a:pt x="3031" y="21560"/>
                  <a:pt x="2698" y="21496"/>
                  <a:pt x="2378" y="21358"/>
                </a:cubicBezTo>
                <a:cubicBezTo>
                  <a:pt x="2056" y="21223"/>
                  <a:pt x="1747" y="21042"/>
                  <a:pt x="1456" y="20810"/>
                </a:cubicBezTo>
                <a:cubicBezTo>
                  <a:pt x="1162" y="20581"/>
                  <a:pt x="906" y="20312"/>
                  <a:pt x="683" y="19998"/>
                </a:cubicBezTo>
                <a:cubicBezTo>
                  <a:pt x="463" y="19685"/>
                  <a:pt x="287" y="19345"/>
                  <a:pt x="161" y="18978"/>
                </a:cubicBezTo>
                <a:cubicBezTo>
                  <a:pt x="-46" y="18345"/>
                  <a:pt x="-53" y="17750"/>
                  <a:pt x="138" y="17199"/>
                </a:cubicBezTo>
                <a:cubicBezTo>
                  <a:pt x="156" y="17049"/>
                  <a:pt x="172" y="16900"/>
                  <a:pt x="188" y="16759"/>
                </a:cubicBezTo>
                <a:cubicBezTo>
                  <a:pt x="206" y="16613"/>
                  <a:pt x="222" y="16449"/>
                  <a:pt x="237" y="16273"/>
                </a:cubicBezTo>
                <a:cubicBezTo>
                  <a:pt x="237" y="16179"/>
                  <a:pt x="222" y="16082"/>
                  <a:pt x="188" y="15985"/>
                </a:cubicBezTo>
                <a:cubicBezTo>
                  <a:pt x="156" y="15889"/>
                  <a:pt x="146" y="15792"/>
                  <a:pt x="161" y="15695"/>
                </a:cubicBezTo>
                <a:cubicBezTo>
                  <a:pt x="180" y="15549"/>
                  <a:pt x="245" y="15402"/>
                  <a:pt x="358" y="15256"/>
                </a:cubicBezTo>
                <a:cubicBezTo>
                  <a:pt x="471" y="15109"/>
                  <a:pt x="578" y="14942"/>
                  <a:pt x="678" y="14757"/>
                </a:cubicBezTo>
                <a:cubicBezTo>
                  <a:pt x="872" y="14411"/>
                  <a:pt x="1060" y="13986"/>
                  <a:pt x="1249" y="13485"/>
                </a:cubicBezTo>
                <a:cubicBezTo>
                  <a:pt x="1438" y="12987"/>
                  <a:pt x="1574" y="12553"/>
                  <a:pt x="1655" y="12190"/>
                </a:cubicBezTo>
                <a:cubicBezTo>
                  <a:pt x="1689" y="12040"/>
                  <a:pt x="1686" y="11896"/>
                  <a:pt x="1642" y="11762"/>
                </a:cubicBezTo>
                <a:cubicBezTo>
                  <a:pt x="1603" y="11627"/>
                  <a:pt x="1597" y="11504"/>
                  <a:pt x="1631" y="11389"/>
                </a:cubicBezTo>
                <a:cubicBezTo>
                  <a:pt x="1665" y="11240"/>
                  <a:pt x="1734" y="11111"/>
                  <a:pt x="1838" y="11005"/>
                </a:cubicBezTo>
                <a:cubicBezTo>
                  <a:pt x="1943" y="10897"/>
                  <a:pt x="2027" y="10788"/>
                  <a:pt x="2095" y="10671"/>
                </a:cubicBezTo>
                <a:cubicBezTo>
                  <a:pt x="2179" y="10507"/>
                  <a:pt x="2268" y="10308"/>
                  <a:pt x="2365" y="10082"/>
                </a:cubicBezTo>
                <a:cubicBezTo>
                  <a:pt x="2459" y="9859"/>
                  <a:pt x="2551" y="9628"/>
                  <a:pt x="2635" y="9390"/>
                </a:cubicBezTo>
                <a:cubicBezTo>
                  <a:pt x="2719" y="9150"/>
                  <a:pt x="2784" y="8918"/>
                  <a:pt x="2837" y="8690"/>
                </a:cubicBezTo>
                <a:cubicBezTo>
                  <a:pt x="2887" y="8461"/>
                  <a:pt x="2918" y="8271"/>
                  <a:pt x="2936" y="8118"/>
                </a:cubicBezTo>
                <a:cubicBezTo>
                  <a:pt x="2952" y="7972"/>
                  <a:pt x="2944" y="7816"/>
                  <a:pt x="2910" y="7655"/>
                </a:cubicBezTo>
                <a:cubicBezTo>
                  <a:pt x="2876" y="7497"/>
                  <a:pt x="2876" y="7365"/>
                  <a:pt x="2910" y="7248"/>
                </a:cubicBezTo>
                <a:cubicBezTo>
                  <a:pt x="2960" y="7101"/>
                  <a:pt x="3046" y="6978"/>
                  <a:pt x="3167" y="6878"/>
                </a:cubicBezTo>
                <a:cubicBezTo>
                  <a:pt x="3288" y="6778"/>
                  <a:pt x="3390" y="6664"/>
                  <a:pt x="3476" y="6532"/>
                </a:cubicBezTo>
                <a:cubicBezTo>
                  <a:pt x="3557" y="6421"/>
                  <a:pt x="3649" y="6263"/>
                  <a:pt x="3746" y="6049"/>
                </a:cubicBezTo>
                <a:cubicBezTo>
                  <a:pt x="3840" y="5841"/>
                  <a:pt x="3937" y="5609"/>
                  <a:pt x="4034" y="5354"/>
                </a:cubicBezTo>
                <a:cubicBezTo>
                  <a:pt x="4129" y="5102"/>
                  <a:pt x="4210" y="4856"/>
                  <a:pt x="4278" y="4618"/>
                </a:cubicBezTo>
                <a:cubicBezTo>
                  <a:pt x="4344" y="4381"/>
                  <a:pt x="4385" y="4170"/>
                  <a:pt x="4404" y="3979"/>
                </a:cubicBezTo>
                <a:cubicBezTo>
                  <a:pt x="4420" y="3868"/>
                  <a:pt x="4404" y="3754"/>
                  <a:pt x="4354" y="3636"/>
                </a:cubicBezTo>
                <a:cubicBezTo>
                  <a:pt x="4304" y="3519"/>
                  <a:pt x="4294" y="3390"/>
                  <a:pt x="4328" y="3249"/>
                </a:cubicBezTo>
                <a:cubicBezTo>
                  <a:pt x="4362" y="3120"/>
                  <a:pt x="4438" y="2980"/>
                  <a:pt x="4561" y="2836"/>
                </a:cubicBezTo>
                <a:cubicBezTo>
                  <a:pt x="4682" y="2692"/>
                  <a:pt x="4792" y="2543"/>
                  <a:pt x="4894" y="2393"/>
                </a:cubicBezTo>
                <a:cubicBezTo>
                  <a:pt x="5025" y="2159"/>
                  <a:pt x="5145" y="1886"/>
                  <a:pt x="5250" y="1573"/>
                </a:cubicBezTo>
                <a:cubicBezTo>
                  <a:pt x="5355" y="1262"/>
                  <a:pt x="5481" y="975"/>
                  <a:pt x="5625" y="717"/>
                </a:cubicBezTo>
                <a:cubicBezTo>
                  <a:pt x="5772" y="462"/>
                  <a:pt x="5966" y="259"/>
                  <a:pt x="6204" y="116"/>
                </a:cubicBezTo>
                <a:cubicBezTo>
                  <a:pt x="6440" y="-31"/>
                  <a:pt x="6767" y="-39"/>
                  <a:pt x="7176" y="92"/>
                </a:cubicBezTo>
                <a:lnTo>
                  <a:pt x="7150" y="151"/>
                </a:lnTo>
                <a:cubicBezTo>
                  <a:pt x="7409" y="54"/>
                  <a:pt x="7635" y="10"/>
                  <a:pt x="7829" y="10"/>
                </a:cubicBezTo>
                <a:lnTo>
                  <a:pt x="17613" y="10"/>
                </a:lnTo>
                <a:cubicBezTo>
                  <a:pt x="18266" y="10"/>
                  <a:pt x="18764" y="277"/>
                  <a:pt x="19107" y="805"/>
                </a:cubicBezTo>
                <a:cubicBezTo>
                  <a:pt x="19448" y="1303"/>
                  <a:pt x="19524" y="1904"/>
                  <a:pt x="19330" y="2616"/>
                </a:cubicBezTo>
                <a:lnTo>
                  <a:pt x="15782" y="15329"/>
                </a:lnTo>
                <a:cubicBezTo>
                  <a:pt x="15630" y="15918"/>
                  <a:pt x="15307" y="16419"/>
                  <a:pt x="14809" y="16829"/>
                </a:cubicBezTo>
                <a:cubicBezTo>
                  <a:pt x="14312" y="17243"/>
                  <a:pt x="13782" y="17448"/>
                  <a:pt x="13221" y="17448"/>
                </a:cubicBezTo>
                <a:lnTo>
                  <a:pt x="2019" y="17448"/>
                </a:lnTo>
                <a:cubicBezTo>
                  <a:pt x="1935" y="17448"/>
                  <a:pt x="1852" y="17460"/>
                  <a:pt x="1762" y="17477"/>
                </a:cubicBezTo>
                <a:cubicBezTo>
                  <a:pt x="1676" y="17495"/>
                  <a:pt x="1597" y="17551"/>
                  <a:pt x="1529" y="17644"/>
                </a:cubicBezTo>
                <a:cubicBezTo>
                  <a:pt x="1430" y="17832"/>
                  <a:pt x="1430" y="18096"/>
                  <a:pt x="1529" y="18430"/>
                </a:cubicBezTo>
                <a:cubicBezTo>
                  <a:pt x="1665" y="18834"/>
                  <a:pt x="1914" y="19186"/>
                  <a:pt x="2284" y="19488"/>
                </a:cubicBezTo>
                <a:cubicBezTo>
                  <a:pt x="2651" y="19796"/>
                  <a:pt x="3015" y="19945"/>
                  <a:pt x="3374" y="19945"/>
                </a:cubicBezTo>
                <a:lnTo>
                  <a:pt x="15242" y="19945"/>
                </a:lnTo>
                <a:cubicBezTo>
                  <a:pt x="15485" y="19945"/>
                  <a:pt x="15724" y="19846"/>
                  <a:pt x="15962" y="19643"/>
                </a:cubicBezTo>
                <a:cubicBezTo>
                  <a:pt x="16201" y="19444"/>
                  <a:pt x="16358" y="19221"/>
                  <a:pt x="16434" y="18975"/>
                </a:cubicBezTo>
                <a:lnTo>
                  <a:pt x="20310" y="5128"/>
                </a:lnTo>
                <a:cubicBezTo>
                  <a:pt x="20344" y="4979"/>
                  <a:pt x="20365" y="4841"/>
                  <a:pt x="20373" y="4715"/>
                </a:cubicBezTo>
                <a:cubicBezTo>
                  <a:pt x="20378" y="4592"/>
                  <a:pt x="20373" y="4460"/>
                  <a:pt x="20359" y="4319"/>
                </a:cubicBezTo>
                <a:moveTo>
                  <a:pt x="6285" y="8083"/>
                </a:moveTo>
                <a:cubicBezTo>
                  <a:pt x="6201" y="8446"/>
                  <a:pt x="6311" y="8628"/>
                  <a:pt x="6610" y="8628"/>
                </a:cubicBezTo>
                <a:lnTo>
                  <a:pt x="14325" y="8628"/>
                </a:lnTo>
                <a:cubicBezTo>
                  <a:pt x="14461" y="8628"/>
                  <a:pt x="14587" y="8578"/>
                  <a:pt x="14707" y="8473"/>
                </a:cubicBezTo>
                <a:cubicBezTo>
                  <a:pt x="14830" y="8370"/>
                  <a:pt x="14906" y="8238"/>
                  <a:pt x="14940" y="8083"/>
                </a:cubicBezTo>
                <a:lnTo>
                  <a:pt x="15242" y="7028"/>
                </a:lnTo>
                <a:cubicBezTo>
                  <a:pt x="15276" y="6881"/>
                  <a:pt x="15263" y="6752"/>
                  <a:pt x="15205" y="6641"/>
                </a:cubicBezTo>
                <a:cubicBezTo>
                  <a:pt x="15145" y="6535"/>
                  <a:pt x="15051" y="6483"/>
                  <a:pt x="14914" y="6483"/>
                </a:cubicBezTo>
                <a:lnTo>
                  <a:pt x="7202" y="6483"/>
                </a:lnTo>
                <a:cubicBezTo>
                  <a:pt x="7066" y="6483"/>
                  <a:pt x="6935" y="6532"/>
                  <a:pt x="6807" y="6638"/>
                </a:cubicBezTo>
                <a:cubicBezTo>
                  <a:pt x="6676" y="6740"/>
                  <a:pt x="6594" y="6869"/>
                  <a:pt x="6560" y="7028"/>
                </a:cubicBezTo>
                <a:lnTo>
                  <a:pt x="6285" y="8083"/>
                </a:lnTo>
                <a:close/>
                <a:moveTo>
                  <a:pt x="7150" y="4867"/>
                </a:moveTo>
                <a:cubicBezTo>
                  <a:pt x="7116" y="5017"/>
                  <a:pt x="7132" y="5140"/>
                  <a:pt x="7195" y="5240"/>
                </a:cubicBezTo>
                <a:cubicBezTo>
                  <a:pt x="7257" y="5336"/>
                  <a:pt x="7354" y="5386"/>
                  <a:pt x="7488" y="5386"/>
                </a:cubicBezTo>
                <a:lnTo>
                  <a:pt x="15192" y="5386"/>
                </a:lnTo>
                <a:cubicBezTo>
                  <a:pt x="15326" y="5386"/>
                  <a:pt x="15451" y="5336"/>
                  <a:pt x="15575" y="5240"/>
                </a:cubicBezTo>
                <a:cubicBezTo>
                  <a:pt x="15695" y="5140"/>
                  <a:pt x="15784" y="5017"/>
                  <a:pt x="15845" y="4867"/>
                </a:cubicBezTo>
                <a:lnTo>
                  <a:pt x="16120" y="3771"/>
                </a:lnTo>
                <a:cubicBezTo>
                  <a:pt x="16154" y="3622"/>
                  <a:pt x="16141" y="3493"/>
                  <a:pt x="16083" y="3387"/>
                </a:cubicBezTo>
                <a:cubicBezTo>
                  <a:pt x="16023" y="3279"/>
                  <a:pt x="15923" y="3223"/>
                  <a:pt x="15782" y="3223"/>
                </a:cubicBezTo>
                <a:lnTo>
                  <a:pt x="8078" y="3223"/>
                </a:lnTo>
                <a:cubicBezTo>
                  <a:pt x="7944" y="3223"/>
                  <a:pt x="7818" y="3279"/>
                  <a:pt x="7695" y="3387"/>
                </a:cubicBezTo>
                <a:cubicBezTo>
                  <a:pt x="7575" y="3493"/>
                  <a:pt x="7488" y="3622"/>
                  <a:pt x="7438" y="3771"/>
                </a:cubicBezTo>
                <a:lnTo>
                  <a:pt x="7150" y="4867"/>
                </a:lnTo>
                <a:close/>
              </a:path>
            </a:pathLst>
          </a:custGeom>
          <a:solidFill>
            <a:schemeClr val="bg1"/>
          </a:solidFill>
          <a:ln>
            <a:noFill/>
          </a:ln>
          <a:effectLst/>
          <a:extLst/>
        </p:spPr>
        <p:txBody>
          <a:bodyPr lIns="38100" tIns="38100" rIns="38100" bIns="38100" anchor="ctr"/>
          <a:lstStyle/>
          <a:p>
            <a:endParaRPr lang="en-US"/>
          </a:p>
        </p:txBody>
      </p:sp>
      <p:sp>
        <p:nvSpPr>
          <p:cNvPr id="22" name="AutoShape 60"/>
          <p:cNvSpPr>
            <a:spLocks/>
          </p:cNvSpPr>
          <p:nvPr/>
        </p:nvSpPr>
        <p:spPr bwMode="auto">
          <a:xfrm>
            <a:off x="7504806" y="3411295"/>
            <a:ext cx="322928" cy="322926"/>
          </a:xfrm>
          <a:custGeom>
            <a:avLst/>
            <a:gdLst>
              <a:gd name="T0" fmla="*/ 197644 w 21600"/>
              <a:gd name="T1" fmla="*/ 197644 h 21592"/>
              <a:gd name="T2" fmla="*/ 197644 w 21600"/>
              <a:gd name="T3" fmla="*/ 197644 h 21592"/>
              <a:gd name="T4" fmla="*/ 197644 w 21600"/>
              <a:gd name="T5" fmla="*/ 197644 h 21592"/>
              <a:gd name="T6" fmla="*/ 197644 w 21600"/>
              <a:gd name="T7" fmla="*/ 197644 h 215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bg1"/>
          </a:solidFill>
          <a:ln>
            <a:noFill/>
          </a:ln>
          <a:effectLst/>
          <a:extLst/>
        </p:spPr>
        <p:txBody>
          <a:bodyPr lIns="38100" tIns="38100" rIns="38100" bIns="38100" anchor="ctr"/>
          <a:lstStyle/>
          <a:p>
            <a:endParaRPr lang="en-US"/>
          </a:p>
        </p:txBody>
      </p:sp>
      <p:sp>
        <p:nvSpPr>
          <p:cNvPr id="23" name="AutoShape 127"/>
          <p:cNvSpPr>
            <a:spLocks/>
          </p:cNvSpPr>
          <p:nvPr/>
        </p:nvSpPr>
        <p:spPr bwMode="auto">
          <a:xfrm>
            <a:off x="4450272" y="3401309"/>
            <a:ext cx="324224" cy="322926"/>
          </a:xfrm>
          <a:custGeom>
            <a:avLst/>
            <a:gdLst>
              <a:gd name="T0" fmla="*/ 198438 w 21600"/>
              <a:gd name="T1" fmla="*/ 197644 h 21600"/>
              <a:gd name="T2" fmla="*/ 198438 w 21600"/>
              <a:gd name="T3" fmla="*/ 197644 h 21600"/>
              <a:gd name="T4" fmla="*/ 198438 w 21600"/>
              <a:gd name="T5" fmla="*/ 197644 h 21600"/>
              <a:gd name="T6" fmla="*/ 198438 w 21600"/>
              <a:gd name="T7" fmla="*/ 1976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139" y="11870"/>
                </a:moveTo>
                <a:cubicBezTo>
                  <a:pt x="21267" y="11870"/>
                  <a:pt x="21374" y="11920"/>
                  <a:pt x="21462" y="12023"/>
                </a:cubicBezTo>
                <a:cubicBezTo>
                  <a:pt x="21553" y="12129"/>
                  <a:pt x="21599" y="12261"/>
                  <a:pt x="21599" y="12417"/>
                </a:cubicBezTo>
                <a:lnTo>
                  <a:pt x="21599" y="21053"/>
                </a:lnTo>
                <a:cubicBezTo>
                  <a:pt x="21599" y="21418"/>
                  <a:pt x="21448" y="21599"/>
                  <a:pt x="21139" y="21599"/>
                </a:cubicBezTo>
                <a:lnTo>
                  <a:pt x="457" y="21599"/>
                </a:lnTo>
                <a:cubicBezTo>
                  <a:pt x="154" y="21599"/>
                  <a:pt x="0" y="21417"/>
                  <a:pt x="0" y="21053"/>
                </a:cubicBezTo>
                <a:lnTo>
                  <a:pt x="0" y="12417"/>
                </a:lnTo>
                <a:cubicBezTo>
                  <a:pt x="0" y="12267"/>
                  <a:pt x="46" y="12138"/>
                  <a:pt x="134" y="12029"/>
                </a:cubicBezTo>
                <a:cubicBezTo>
                  <a:pt x="225" y="11923"/>
                  <a:pt x="332" y="11870"/>
                  <a:pt x="457" y="11870"/>
                </a:cubicBezTo>
                <a:lnTo>
                  <a:pt x="3143" y="11870"/>
                </a:lnTo>
                <a:cubicBezTo>
                  <a:pt x="3267" y="11870"/>
                  <a:pt x="3375" y="11920"/>
                  <a:pt x="3466" y="12023"/>
                </a:cubicBezTo>
                <a:cubicBezTo>
                  <a:pt x="3554" y="12129"/>
                  <a:pt x="3600" y="12261"/>
                  <a:pt x="3600" y="12416"/>
                </a:cubicBezTo>
                <a:lnTo>
                  <a:pt x="3600" y="17281"/>
                </a:lnTo>
                <a:lnTo>
                  <a:pt x="18004" y="17281"/>
                </a:lnTo>
                <a:lnTo>
                  <a:pt x="18004" y="12416"/>
                </a:lnTo>
                <a:cubicBezTo>
                  <a:pt x="18004" y="12267"/>
                  <a:pt x="18050" y="12137"/>
                  <a:pt x="18138" y="12029"/>
                </a:cubicBezTo>
                <a:cubicBezTo>
                  <a:pt x="18229" y="11923"/>
                  <a:pt x="18337" y="11870"/>
                  <a:pt x="18461" y="11870"/>
                </a:cubicBezTo>
                <a:lnTo>
                  <a:pt x="21139" y="11870"/>
                </a:lnTo>
                <a:close/>
                <a:moveTo>
                  <a:pt x="17379" y="7426"/>
                </a:moveTo>
                <a:cubicBezTo>
                  <a:pt x="17558" y="7640"/>
                  <a:pt x="17619" y="7822"/>
                  <a:pt x="17561" y="7969"/>
                </a:cubicBezTo>
                <a:cubicBezTo>
                  <a:pt x="17502" y="8110"/>
                  <a:pt x="17350" y="8187"/>
                  <a:pt x="17108" y="8187"/>
                </a:cubicBezTo>
                <a:lnTo>
                  <a:pt x="13509" y="8187"/>
                </a:lnTo>
                <a:lnTo>
                  <a:pt x="13509" y="15201"/>
                </a:lnTo>
                <a:cubicBezTo>
                  <a:pt x="13509" y="15513"/>
                  <a:pt x="13421" y="15771"/>
                  <a:pt x="13247" y="15983"/>
                </a:cubicBezTo>
                <a:cubicBezTo>
                  <a:pt x="13071" y="16194"/>
                  <a:pt x="12856" y="16300"/>
                  <a:pt x="12596" y="16300"/>
                </a:cubicBezTo>
                <a:lnTo>
                  <a:pt x="8998" y="16300"/>
                </a:lnTo>
                <a:cubicBezTo>
                  <a:pt x="8741" y="16300"/>
                  <a:pt x="8528" y="16194"/>
                  <a:pt x="8359" y="15983"/>
                </a:cubicBezTo>
                <a:cubicBezTo>
                  <a:pt x="8190" y="15771"/>
                  <a:pt x="8104" y="15513"/>
                  <a:pt x="8104" y="15201"/>
                </a:cubicBezTo>
                <a:lnTo>
                  <a:pt x="8104" y="8187"/>
                </a:lnTo>
                <a:lnTo>
                  <a:pt x="4506" y="8187"/>
                </a:lnTo>
                <a:cubicBezTo>
                  <a:pt x="4251" y="8187"/>
                  <a:pt x="4097" y="8110"/>
                  <a:pt x="4048" y="7969"/>
                </a:cubicBezTo>
                <a:cubicBezTo>
                  <a:pt x="4002" y="7822"/>
                  <a:pt x="4065" y="7640"/>
                  <a:pt x="4237" y="7426"/>
                </a:cubicBezTo>
                <a:lnTo>
                  <a:pt x="10141" y="323"/>
                </a:lnTo>
                <a:cubicBezTo>
                  <a:pt x="10320" y="108"/>
                  <a:pt x="10538" y="0"/>
                  <a:pt x="10795" y="0"/>
                </a:cubicBezTo>
                <a:cubicBezTo>
                  <a:pt x="11049" y="0"/>
                  <a:pt x="11262" y="108"/>
                  <a:pt x="11443" y="323"/>
                </a:cubicBezTo>
                <a:lnTo>
                  <a:pt x="17379" y="7426"/>
                </a:lnTo>
                <a:close/>
              </a:path>
            </a:pathLst>
          </a:custGeom>
          <a:solidFill>
            <a:schemeClr val="bg1"/>
          </a:solidFill>
          <a:ln>
            <a:noFill/>
          </a:ln>
          <a:effectLst/>
          <a:extLst/>
        </p:spPr>
        <p:txBody>
          <a:bodyPr lIns="38100" tIns="38100" rIns="38100" bIns="38100" anchor="ctr"/>
          <a:lstStyle/>
          <a:p>
            <a:endParaRPr lang="en-US"/>
          </a:p>
        </p:txBody>
      </p:sp>
      <p:grpSp>
        <p:nvGrpSpPr>
          <p:cNvPr id="78" name="Group 77"/>
          <p:cNvGrpSpPr/>
          <p:nvPr/>
        </p:nvGrpSpPr>
        <p:grpSpPr>
          <a:xfrm>
            <a:off x="3874461" y="3481854"/>
            <a:ext cx="4400867" cy="3253526"/>
            <a:chOff x="236535" y="981610"/>
            <a:chExt cx="5658904" cy="4183583"/>
          </a:xfrm>
        </p:grpSpPr>
        <p:sp>
          <p:nvSpPr>
            <p:cNvPr id="79" name="Freeform 78"/>
            <p:cNvSpPr>
              <a:spLocks/>
            </p:cNvSpPr>
            <p:nvPr/>
          </p:nvSpPr>
          <p:spPr bwMode="auto">
            <a:xfrm>
              <a:off x="2112874" y="4910491"/>
              <a:ext cx="682813" cy="254702"/>
            </a:xfrm>
            <a:custGeom>
              <a:avLst/>
              <a:gdLst>
                <a:gd name="T0" fmla="*/ 46 w 53"/>
                <a:gd name="T1" fmla="*/ 0 h 20"/>
                <a:gd name="T2" fmla="*/ 38 w 53"/>
                <a:gd name="T3" fmla="*/ 2 h 20"/>
                <a:gd name="T4" fmla="*/ 37 w 53"/>
                <a:gd name="T5" fmla="*/ 4 h 20"/>
                <a:gd name="T6" fmla="*/ 34 w 53"/>
                <a:gd name="T7" fmla="*/ 7 h 20"/>
                <a:gd name="T8" fmla="*/ 3 w 53"/>
                <a:gd name="T9" fmla="*/ 17 h 20"/>
                <a:gd name="T10" fmla="*/ 0 w 53"/>
                <a:gd name="T11" fmla="*/ 20 h 20"/>
                <a:gd name="T12" fmla="*/ 0 w 53"/>
                <a:gd name="T13" fmla="*/ 20 h 20"/>
                <a:gd name="T14" fmla="*/ 51 w 53"/>
                <a:gd name="T15" fmla="*/ 20 h 20"/>
                <a:gd name="T16" fmla="*/ 51 w 53"/>
                <a:gd name="T17" fmla="*/ 13 h 20"/>
                <a:gd name="T18" fmla="*/ 48 w 53"/>
                <a:gd name="T19" fmla="*/ 4 h 20"/>
                <a:gd name="T20" fmla="*/ 49 w 53"/>
                <a:gd name="T21" fmla="*/ 4 h 20"/>
                <a:gd name="T22" fmla="*/ 49 w 53"/>
                <a:gd name="T23" fmla="*/ 2 h 20"/>
                <a:gd name="T24" fmla="*/ 46 w 53"/>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20">
                  <a:moveTo>
                    <a:pt x="46" y="0"/>
                  </a:moveTo>
                  <a:cubicBezTo>
                    <a:pt x="43" y="0"/>
                    <a:pt x="38" y="2"/>
                    <a:pt x="38" y="2"/>
                  </a:cubicBezTo>
                  <a:cubicBezTo>
                    <a:pt x="38" y="2"/>
                    <a:pt x="39" y="3"/>
                    <a:pt x="37" y="4"/>
                  </a:cubicBezTo>
                  <a:cubicBezTo>
                    <a:pt x="37" y="5"/>
                    <a:pt x="37" y="6"/>
                    <a:pt x="34" y="7"/>
                  </a:cubicBezTo>
                  <a:cubicBezTo>
                    <a:pt x="3" y="17"/>
                    <a:pt x="3" y="17"/>
                    <a:pt x="3" y="17"/>
                  </a:cubicBezTo>
                  <a:cubicBezTo>
                    <a:pt x="3" y="17"/>
                    <a:pt x="1" y="18"/>
                    <a:pt x="0" y="20"/>
                  </a:cubicBezTo>
                  <a:cubicBezTo>
                    <a:pt x="0" y="20"/>
                    <a:pt x="0" y="20"/>
                    <a:pt x="0" y="20"/>
                  </a:cubicBezTo>
                  <a:cubicBezTo>
                    <a:pt x="51" y="20"/>
                    <a:pt x="51" y="20"/>
                    <a:pt x="51" y="20"/>
                  </a:cubicBezTo>
                  <a:cubicBezTo>
                    <a:pt x="52" y="18"/>
                    <a:pt x="53" y="13"/>
                    <a:pt x="51" y="13"/>
                  </a:cubicBezTo>
                  <a:cubicBezTo>
                    <a:pt x="51" y="13"/>
                    <a:pt x="48" y="7"/>
                    <a:pt x="48" y="4"/>
                  </a:cubicBezTo>
                  <a:cubicBezTo>
                    <a:pt x="49" y="4"/>
                    <a:pt x="49" y="4"/>
                    <a:pt x="49" y="4"/>
                  </a:cubicBezTo>
                  <a:cubicBezTo>
                    <a:pt x="49" y="3"/>
                    <a:pt x="49" y="2"/>
                    <a:pt x="49" y="2"/>
                  </a:cubicBezTo>
                  <a:cubicBezTo>
                    <a:pt x="49" y="1"/>
                    <a:pt x="48" y="0"/>
                    <a:pt x="46" y="0"/>
                  </a:cubicBezTo>
                </a:path>
              </a:pathLst>
            </a:custGeom>
            <a:solidFill>
              <a:srgbClr val="24242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0" name="Freeform 79"/>
            <p:cNvSpPr>
              <a:spLocks/>
            </p:cNvSpPr>
            <p:nvPr/>
          </p:nvSpPr>
          <p:spPr bwMode="auto">
            <a:xfrm>
              <a:off x="3321342" y="4910491"/>
              <a:ext cx="666557" cy="254702"/>
            </a:xfrm>
            <a:custGeom>
              <a:avLst/>
              <a:gdLst>
                <a:gd name="T0" fmla="*/ 7 w 52"/>
                <a:gd name="T1" fmla="*/ 0 h 20"/>
                <a:gd name="T2" fmla="*/ 4 w 52"/>
                <a:gd name="T3" fmla="*/ 2 h 20"/>
                <a:gd name="T4" fmla="*/ 2 w 52"/>
                <a:gd name="T5" fmla="*/ 11 h 20"/>
                <a:gd name="T6" fmla="*/ 2 w 52"/>
                <a:gd name="T7" fmla="*/ 11 h 20"/>
                <a:gd name="T8" fmla="*/ 1 w 52"/>
                <a:gd name="T9" fmla="*/ 13 h 20"/>
                <a:gd name="T10" fmla="*/ 0 w 52"/>
                <a:gd name="T11" fmla="*/ 13 h 20"/>
                <a:gd name="T12" fmla="*/ 2 w 52"/>
                <a:gd name="T13" fmla="*/ 20 h 20"/>
                <a:gd name="T14" fmla="*/ 52 w 52"/>
                <a:gd name="T15" fmla="*/ 20 h 20"/>
                <a:gd name="T16" fmla="*/ 49 w 52"/>
                <a:gd name="T17" fmla="*/ 17 h 20"/>
                <a:gd name="T18" fmla="*/ 17 w 52"/>
                <a:gd name="T19" fmla="*/ 7 h 20"/>
                <a:gd name="T20" fmla="*/ 14 w 52"/>
                <a:gd name="T21" fmla="*/ 4 h 20"/>
                <a:gd name="T22" fmla="*/ 15 w 52"/>
                <a:gd name="T23" fmla="*/ 4 h 20"/>
                <a:gd name="T24" fmla="*/ 15 w 52"/>
                <a:gd name="T25" fmla="*/ 2 h 20"/>
                <a:gd name="T26" fmla="*/ 7 w 5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0">
                  <a:moveTo>
                    <a:pt x="7" y="0"/>
                  </a:moveTo>
                  <a:cubicBezTo>
                    <a:pt x="5" y="0"/>
                    <a:pt x="4" y="1"/>
                    <a:pt x="4" y="2"/>
                  </a:cubicBezTo>
                  <a:cubicBezTo>
                    <a:pt x="5" y="5"/>
                    <a:pt x="2" y="11"/>
                    <a:pt x="2" y="11"/>
                  </a:cubicBezTo>
                  <a:cubicBezTo>
                    <a:pt x="2" y="11"/>
                    <a:pt x="2" y="11"/>
                    <a:pt x="2" y="11"/>
                  </a:cubicBezTo>
                  <a:cubicBezTo>
                    <a:pt x="1" y="12"/>
                    <a:pt x="1" y="13"/>
                    <a:pt x="1" y="13"/>
                  </a:cubicBezTo>
                  <a:cubicBezTo>
                    <a:pt x="1" y="13"/>
                    <a:pt x="0" y="13"/>
                    <a:pt x="0" y="13"/>
                  </a:cubicBezTo>
                  <a:cubicBezTo>
                    <a:pt x="0" y="16"/>
                    <a:pt x="2" y="20"/>
                    <a:pt x="2" y="20"/>
                  </a:cubicBezTo>
                  <a:cubicBezTo>
                    <a:pt x="52" y="20"/>
                    <a:pt x="52" y="20"/>
                    <a:pt x="52" y="20"/>
                  </a:cubicBezTo>
                  <a:cubicBezTo>
                    <a:pt x="51" y="19"/>
                    <a:pt x="49" y="17"/>
                    <a:pt x="49" y="17"/>
                  </a:cubicBezTo>
                  <a:cubicBezTo>
                    <a:pt x="17" y="7"/>
                    <a:pt x="17" y="7"/>
                    <a:pt x="17" y="7"/>
                  </a:cubicBezTo>
                  <a:cubicBezTo>
                    <a:pt x="14" y="6"/>
                    <a:pt x="14" y="4"/>
                    <a:pt x="14" y="4"/>
                  </a:cubicBezTo>
                  <a:cubicBezTo>
                    <a:pt x="15" y="4"/>
                    <a:pt x="15" y="4"/>
                    <a:pt x="15" y="4"/>
                  </a:cubicBezTo>
                  <a:cubicBezTo>
                    <a:pt x="15" y="3"/>
                    <a:pt x="15" y="2"/>
                    <a:pt x="15" y="2"/>
                  </a:cubicBezTo>
                  <a:cubicBezTo>
                    <a:pt x="15" y="2"/>
                    <a:pt x="10" y="0"/>
                    <a:pt x="7" y="0"/>
                  </a:cubicBezTo>
                </a:path>
              </a:pathLst>
            </a:custGeom>
            <a:solidFill>
              <a:srgbClr val="24242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p:cNvSpPr>
            <p:nvPr/>
          </p:nvSpPr>
          <p:spPr bwMode="auto">
            <a:xfrm>
              <a:off x="2562661" y="3691184"/>
              <a:ext cx="395600" cy="1240987"/>
            </a:xfrm>
            <a:custGeom>
              <a:avLst/>
              <a:gdLst>
                <a:gd name="T0" fmla="*/ 38 w 73"/>
                <a:gd name="T1" fmla="*/ 0 h 229"/>
                <a:gd name="T2" fmla="*/ 0 w 73"/>
                <a:gd name="T3" fmla="*/ 229 h 229"/>
                <a:gd name="T4" fmla="*/ 45 w 73"/>
                <a:gd name="T5" fmla="*/ 229 h 229"/>
                <a:gd name="T6" fmla="*/ 73 w 73"/>
                <a:gd name="T7" fmla="*/ 0 h 229"/>
                <a:gd name="T8" fmla="*/ 38 w 73"/>
                <a:gd name="T9" fmla="*/ 0 h 229"/>
              </a:gdLst>
              <a:ahLst/>
              <a:cxnLst>
                <a:cxn ang="0">
                  <a:pos x="T0" y="T1"/>
                </a:cxn>
                <a:cxn ang="0">
                  <a:pos x="T2" y="T3"/>
                </a:cxn>
                <a:cxn ang="0">
                  <a:pos x="T4" y="T5"/>
                </a:cxn>
                <a:cxn ang="0">
                  <a:pos x="T6" y="T7"/>
                </a:cxn>
                <a:cxn ang="0">
                  <a:pos x="T8" y="T9"/>
                </a:cxn>
              </a:cxnLst>
              <a:rect l="0" t="0" r="r" b="b"/>
              <a:pathLst>
                <a:path w="73" h="229">
                  <a:moveTo>
                    <a:pt x="38" y="0"/>
                  </a:moveTo>
                  <a:lnTo>
                    <a:pt x="0" y="229"/>
                  </a:lnTo>
                  <a:lnTo>
                    <a:pt x="45" y="229"/>
                  </a:lnTo>
                  <a:lnTo>
                    <a:pt x="73" y="0"/>
                  </a:lnTo>
                  <a:lnTo>
                    <a:pt x="38" y="0"/>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2" name="Freeform 81"/>
            <p:cNvSpPr>
              <a:spLocks/>
            </p:cNvSpPr>
            <p:nvPr/>
          </p:nvSpPr>
          <p:spPr bwMode="auto">
            <a:xfrm>
              <a:off x="3180444" y="3691184"/>
              <a:ext cx="395600" cy="1240987"/>
            </a:xfrm>
            <a:custGeom>
              <a:avLst/>
              <a:gdLst>
                <a:gd name="T0" fmla="*/ 35 w 73"/>
                <a:gd name="T1" fmla="*/ 0 h 229"/>
                <a:gd name="T2" fmla="*/ 73 w 73"/>
                <a:gd name="T3" fmla="*/ 229 h 229"/>
                <a:gd name="T4" fmla="*/ 28 w 73"/>
                <a:gd name="T5" fmla="*/ 229 h 229"/>
                <a:gd name="T6" fmla="*/ 0 w 73"/>
                <a:gd name="T7" fmla="*/ 0 h 229"/>
                <a:gd name="T8" fmla="*/ 35 w 73"/>
                <a:gd name="T9" fmla="*/ 0 h 229"/>
              </a:gdLst>
              <a:ahLst/>
              <a:cxnLst>
                <a:cxn ang="0">
                  <a:pos x="T0" y="T1"/>
                </a:cxn>
                <a:cxn ang="0">
                  <a:pos x="T2" y="T3"/>
                </a:cxn>
                <a:cxn ang="0">
                  <a:pos x="T4" y="T5"/>
                </a:cxn>
                <a:cxn ang="0">
                  <a:pos x="T6" y="T7"/>
                </a:cxn>
                <a:cxn ang="0">
                  <a:pos x="T8" y="T9"/>
                </a:cxn>
              </a:cxnLst>
              <a:rect l="0" t="0" r="r" b="b"/>
              <a:pathLst>
                <a:path w="73" h="229">
                  <a:moveTo>
                    <a:pt x="35" y="0"/>
                  </a:moveTo>
                  <a:lnTo>
                    <a:pt x="73" y="229"/>
                  </a:lnTo>
                  <a:lnTo>
                    <a:pt x="28" y="229"/>
                  </a:lnTo>
                  <a:lnTo>
                    <a:pt x="0" y="0"/>
                  </a:lnTo>
                  <a:lnTo>
                    <a:pt x="35" y="0"/>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2"/>
            <p:cNvSpPr>
              <a:spLocks/>
            </p:cNvSpPr>
            <p:nvPr/>
          </p:nvSpPr>
          <p:spPr bwMode="auto">
            <a:xfrm>
              <a:off x="2329640" y="1225470"/>
              <a:ext cx="1479429" cy="1642004"/>
            </a:xfrm>
            <a:custGeom>
              <a:avLst/>
              <a:gdLst>
                <a:gd name="T0" fmla="*/ 115 w 115"/>
                <a:gd name="T1" fmla="*/ 57 h 127"/>
                <a:gd name="T2" fmla="*/ 58 w 115"/>
                <a:gd name="T3" fmla="*/ 0 h 127"/>
                <a:gd name="T4" fmla="*/ 0 w 115"/>
                <a:gd name="T5" fmla="*/ 57 h 127"/>
                <a:gd name="T6" fmla="*/ 0 w 115"/>
                <a:gd name="T7" fmla="*/ 95 h 127"/>
                <a:gd name="T8" fmla="*/ 115 w 115"/>
                <a:gd name="T9" fmla="*/ 95 h 127"/>
                <a:gd name="T10" fmla="*/ 115 w 115"/>
                <a:gd name="T11" fmla="*/ 57 h 127"/>
              </a:gdLst>
              <a:ahLst/>
              <a:cxnLst>
                <a:cxn ang="0">
                  <a:pos x="T0" y="T1"/>
                </a:cxn>
                <a:cxn ang="0">
                  <a:pos x="T2" y="T3"/>
                </a:cxn>
                <a:cxn ang="0">
                  <a:pos x="T4" y="T5"/>
                </a:cxn>
                <a:cxn ang="0">
                  <a:pos x="T6" y="T7"/>
                </a:cxn>
                <a:cxn ang="0">
                  <a:pos x="T8" y="T9"/>
                </a:cxn>
                <a:cxn ang="0">
                  <a:pos x="T10" y="T11"/>
                </a:cxn>
              </a:cxnLst>
              <a:rect l="0" t="0" r="r" b="b"/>
              <a:pathLst>
                <a:path w="115" h="127">
                  <a:moveTo>
                    <a:pt x="115" y="57"/>
                  </a:moveTo>
                  <a:cubicBezTo>
                    <a:pt x="115" y="26"/>
                    <a:pt x="89" y="0"/>
                    <a:pt x="58" y="0"/>
                  </a:cubicBezTo>
                  <a:cubicBezTo>
                    <a:pt x="26" y="0"/>
                    <a:pt x="0" y="26"/>
                    <a:pt x="0" y="57"/>
                  </a:cubicBezTo>
                  <a:cubicBezTo>
                    <a:pt x="0" y="95"/>
                    <a:pt x="0" y="95"/>
                    <a:pt x="0" y="95"/>
                  </a:cubicBezTo>
                  <a:cubicBezTo>
                    <a:pt x="0" y="127"/>
                    <a:pt x="115" y="127"/>
                    <a:pt x="115" y="95"/>
                  </a:cubicBezTo>
                  <a:lnTo>
                    <a:pt x="115" y="57"/>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3"/>
            <p:cNvSpPr>
              <a:spLocks/>
            </p:cNvSpPr>
            <p:nvPr/>
          </p:nvSpPr>
          <p:spPr bwMode="auto">
            <a:xfrm>
              <a:off x="2318801" y="2412265"/>
              <a:ext cx="1506523" cy="1408978"/>
            </a:xfrm>
            <a:custGeom>
              <a:avLst/>
              <a:gdLst>
                <a:gd name="T0" fmla="*/ 268 w 278"/>
                <a:gd name="T1" fmla="*/ 260 h 260"/>
                <a:gd name="T2" fmla="*/ 7 w 278"/>
                <a:gd name="T3" fmla="*/ 260 h 260"/>
                <a:gd name="T4" fmla="*/ 0 w 278"/>
                <a:gd name="T5" fmla="*/ 0 h 260"/>
                <a:gd name="T6" fmla="*/ 278 w 278"/>
                <a:gd name="T7" fmla="*/ 0 h 260"/>
                <a:gd name="T8" fmla="*/ 268 w 278"/>
                <a:gd name="T9" fmla="*/ 260 h 260"/>
              </a:gdLst>
              <a:ahLst/>
              <a:cxnLst>
                <a:cxn ang="0">
                  <a:pos x="T0" y="T1"/>
                </a:cxn>
                <a:cxn ang="0">
                  <a:pos x="T2" y="T3"/>
                </a:cxn>
                <a:cxn ang="0">
                  <a:pos x="T4" y="T5"/>
                </a:cxn>
                <a:cxn ang="0">
                  <a:pos x="T6" y="T7"/>
                </a:cxn>
                <a:cxn ang="0">
                  <a:pos x="T8" y="T9"/>
                </a:cxn>
              </a:cxnLst>
              <a:rect l="0" t="0" r="r" b="b"/>
              <a:pathLst>
                <a:path w="278" h="260">
                  <a:moveTo>
                    <a:pt x="268" y="260"/>
                  </a:moveTo>
                  <a:lnTo>
                    <a:pt x="7" y="260"/>
                  </a:lnTo>
                  <a:lnTo>
                    <a:pt x="0" y="0"/>
                  </a:lnTo>
                  <a:lnTo>
                    <a:pt x="278" y="0"/>
                  </a:lnTo>
                  <a:lnTo>
                    <a:pt x="268" y="260"/>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84"/>
            <p:cNvSpPr>
              <a:spLocks/>
            </p:cNvSpPr>
            <p:nvPr/>
          </p:nvSpPr>
          <p:spPr bwMode="auto">
            <a:xfrm>
              <a:off x="2318801" y="2412265"/>
              <a:ext cx="1506523" cy="1408978"/>
            </a:xfrm>
            <a:custGeom>
              <a:avLst/>
              <a:gdLst>
                <a:gd name="T0" fmla="*/ 268 w 278"/>
                <a:gd name="T1" fmla="*/ 260 h 260"/>
                <a:gd name="T2" fmla="*/ 7 w 278"/>
                <a:gd name="T3" fmla="*/ 260 h 260"/>
                <a:gd name="T4" fmla="*/ 0 w 278"/>
                <a:gd name="T5" fmla="*/ 0 h 260"/>
                <a:gd name="T6" fmla="*/ 278 w 278"/>
                <a:gd name="T7" fmla="*/ 0 h 260"/>
                <a:gd name="T8" fmla="*/ 268 w 278"/>
                <a:gd name="T9" fmla="*/ 260 h 260"/>
              </a:gdLst>
              <a:ahLst/>
              <a:cxnLst>
                <a:cxn ang="0">
                  <a:pos x="T0" y="T1"/>
                </a:cxn>
                <a:cxn ang="0">
                  <a:pos x="T2" y="T3"/>
                </a:cxn>
                <a:cxn ang="0">
                  <a:pos x="T4" y="T5"/>
                </a:cxn>
                <a:cxn ang="0">
                  <a:pos x="T6" y="T7"/>
                </a:cxn>
                <a:cxn ang="0">
                  <a:pos x="T8" y="T9"/>
                </a:cxn>
              </a:cxnLst>
              <a:rect l="0" t="0" r="r" b="b"/>
              <a:pathLst>
                <a:path w="278" h="260">
                  <a:moveTo>
                    <a:pt x="268" y="260"/>
                  </a:moveTo>
                  <a:lnTo>
                    <a:pt x="7" y="260"/>
                  </a:lnTo>
                  <a:lnTo>
                    <a:pt x="0" y="0"/>
                  </a:lnTo>
                  <a:lnTo>
                    <a:pt x="278" y="0"/>
                  </a:lnTo>
                  <a:lnTo>
                    <a:pt x="268" y="2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p:cNvSpPr>
            <p:nvPr/>
          </p:nvSpPr>
          <p:spPr bwMode="auto">
            <a:xfrm>
              <a:off x="2535567" y="2412265"/>
              <a:ext cx="525659" cy="709910"/>
            </a:xfrm>
            <a:custGeom>
              <a:avLst/>
              <a:gdLst>
                <a:gd name="T0" fmla="*/ 38 w 97"/>
                <a:gd name="T1" fmla="*/ 0 h 131"/>
                <a:gd name="T2" fmla="*/ 97 w 97"/>
                <a:gd name="T3" fmla="*/ 131 h 131"/>
                <a:gd name="T4" fmla="*/ 14 w 97"/>
                <a:gd name="T5" fmla="*/ 77 h 131"/>
                <a:gd name="T6" fmla="*/ 36 w 97"/>
                <a:gd name="T7" fmla="*/ 46 h 131"/>
                <a:gd name="T8" fmla="*/ 0 w 97"/>
                <a:gd name="T9" fmla="*/ 38 h 131"/>
                <a:gd name="T10" fmla="*/ 38 w 97"/>
                <a:gd name="T11" fmla="*/ 0 h 131"/>
              </a:gdLst>
              <a:ahLst/>
              <a:cxnLst>
                <a:cxn ang="0">
                  <a:pos x="T0" y="T1"/>
                </a:cxn>
                <a:cxn ang="0">
                  <a:pos x="T2" y="T3"/>
                </a:cxn>
                <a:cxn ang="0">
                  <a:pos x="T4" y="T5"/>
                </a:cxn>
                <a:cxn ang="0">
                  <a:pos x="T6" y="T7"/>
                </a:cxn>
                <a:cxn ang="0">
                  <a:pos x="T8" y="T9"/>
                </a:cxn>
                <a:cxn ang="0">
                  <a:pos x="T10" y="T11"/>
                </a:cxn>
              </a:cxnLst>
              <a:rect l="0" t="0" r="r" b="b"/>
              <a:pathLst>
                <a:path w="97" h="131">
                  <a:moveTo>
                    <a:pt x="38" y="0"/>
                  </a:moveTo>
                  <a:lnTo>
                    <a:pt x="97" y="131"/>
                  </a:lnTo>
                  <a:lnTo>
                    <a:pt x="14" y="77"/>
                  </a:lnTo>
                  <a:lnTo>
                    <a:pt x="36" y="46"/>
                  </a:lnTo>
                  <a:lnTo>
                    <a:pt x="0" y="38"/>
                  </a:lnTo>
                  <a:lnTo>
                    <a:pt x="38" y="0"/>
                  </a:lnTo>
                  <a:close/>
                </a:path>
              </a:pathLst>
            </a:custGeom>
            <a:solidFill>
              <a:srgbClr val="24242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86"/>
            <p:cNvSpPr>
              <a:spLocks/>
            </p:cNvSpPr>
            <p:nvPr/>
          </p:nvSpPr>
          <p:spPr bwMode="auto">
            <a:xfrm>
              <a:off x="3061223" y="2412265"/>
              <a:ext cx="541915" cy="709910"/>
            </a:xfrm>
            <a:custGeom>
              <a:avLst/>
              <a:gdLst>
                <a:gd name="T0" fmla="*/ 62 w 100"/>
                <a:gd name="T1" fmla="*/ 0 h 131"/>
                <a:gd name="T2" fmla="*/ 0 w 100"/>
                <a:gd name="T3" fmla="*/ 131 h 131"/>
                <a:gd name="T4" fmla="*/ 84 w 100"/>
                <a:gd name="T5" fmla="*/ 77 h 131"/>
                <a:gd name="T6" fmla="*/ 65 w 100"/>
                <a:gd name="T7" fmla="*/ 46 h 131"/>
                <a:gd name="T8" fmla="*/ 100 w 100"/>
                <a:gd name="T9" fmla="*/ 38 h 131"/>
                <a:gd name="T10" fmla="*/ 62 w 100"/>
                <a:gd name="T11" fmla="*/ 0 h 131"/>
              </a:gdLst>
              <a:ahLst/>
              <a:cxnLst>
                <a:cxn ang="0">
                  <a:pos x="T0" y="T1"/>
                </a:cxn>
                <a:cxn ang="0">
                  <a:pos x="T2" y="T3"/>
                </a:cxn>
                <a:cxn ang="0">
                  <a:pos x="T4" y="T5"/>
                </a:cxn>
                <a:cxn ang="0">
                  <a:pos x="T6" y="T7"/>
                </a:cxn>
                <a:cxn ang="0">
                  <a:pos x="T8" y="T9"/>
                </a:cxn>
                <a:cxn ang="0">
                  <a:pos x="T10" y="T11"/>
                </a:cxn>
              </a:cxnLst>
              <a:rect l="0" t="0" r="r" b="b"/>
              <a:pathLst>
                <a:path w="100" h="131">
                  <a:moveTo>
                    <a:pt x="62" y="0"/>
                  </a:moveTo>
                  <a:lnTo>
                    <a:pt x="0" y="131"/>
                  </a:lnTo>
                  <a:lnTo>
                    <a:pt x="84" y="77"/>
                  </a:lnTo>
                  <a:lnTo>
                    <a:pt x="65" y="46"/>
                  </a:lnTo>
                  <a:lnTo>
                    <a:pt x="100" y="38"/>
                  </a:lnTo>
                  <a:lnTo>
                    <a:pt x="62" y="0"/>
                  </a:lnTo>
                  <a:close/>
                </a:path>
              </a:pathLst>
            </a:custGeom>
            <a:solidFill>
              <a:srgbClr val="24242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87"/>
            <p:cNvSpPr>
              <a:spLocks/>
            </p:cNvSpPr>
            <p:nvPr/>
          </p:nvSpPr>
          <p:spPr bwMode="auto">
            <a:xfrm>
              <a:off x="2741495" y="2412265"/>
              <a:ext cx="655719" cy="709910"/>
            </a:xfrm>
            <a:custGeom>
              <a:avLst/>
              <a:gdLst>
                <a:gd name="T0" fmla="*/ 0 w 121"/>
                <a:gd name="T1" fmla="*/ 0 h 131"/>
                <a:gd name="T2" fmla="*/ 121 w 121"/>
                <a:gd name="T3" fmla="*/ 0 h 131"/>
                <a:gd name="T4" fmla="*/ 59 w 121"/>
                <a:gd name="T5" fmla="*/ 131 h 131"/>
                <a:gd name="T6" fmla="*/ 0 w 121"/>
                <a:gd name="T7" fmla="*/ 0 h 131"/>
              </a:gdLst>
              <a:ahLst/>
              <a:cxnLst>
                <a:cxn ang="0">
                  <a:pos x="T0" y="T1"/>
                </a:cxn>
                <a:cxn ang="0">
                  <a:pos x="T2" y="T3"/>
                </a:cxn>
                <a:cxn ang="0">
                  <a:pos x="T4" y="T5"/>
                </a:cxn>
                <a:cxn ang="0">
                  <a:pos x="T6" y="T7"/>
                </a:cxn>
              </a:cxnLst>
              <a:rect l="0" t="0" r="r" b="b"/>
              <a:pathLst>
                <a:path w="121" h="131">
                  <a:moveTo>
                    <a:pt x="0" y="0"/>
                  </a:moveTo>
                  <a:lnTo>
                    <a:pt x="121" y="0"/>
                  </a:lnTo>
                  <a:lnTo>
                    <a:pt x="59" y="13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p:cNvSpPr>
            <p:nvPr/>
          </p:nvSpPr>
          <p:spPr bwMode="auto">
            <a:xfrm>
              <a:off x="2844457" y="2412265"/>
              <a:ext cx="449791" cy="81289"/>
            </a:xfrm>
            <a:custGeom>
              <a:avLst/>
              <a:gdLst>
                <a:gd name="T0" fmla="*/ 19 w 83"/>
                <a:gd name="T1" fmla="*/ 0 h 15"/>
                <a:gd name="T2" fmla="*/ 0 w 83"/>
                <a:gd name="T3" fmla="*/ 15 h 15"/>
                <a:gd name="T4" fmla="*/ 83 w 83"/>
                <a:gd name="T5" fmla="*/ 15 h 15"/>
                <a:gd name="T6" fmla="*/ 67 w 83"/>
                <a:gd name="T7" fmla="*/ 0 h 15"/>
                <a:gd name="T8" fmla="*/ 19 w 83"/>
                <a:gd name="T9" fmla="*/ 0 h 15"/>
              </a:gdLst>
              <a:ahLst/>
              <a:cxnLst>
                <a:cxn ang="0">
                  <a:pos x="T0" y="T1"/>
                </a:cxn>
                <a:cxn ang="0">
                  <a:pos x="T2" y="T3"/>
                </a:cxn>
                <a:cxn ang="0">
                  <a:pos x="T4" y="T5"/>
                </a:cxn>
                <a:cxn ang="0">
                  <a:pos x="T6" y="T7"/>
                </a:cxn>
                <a:cxn ang="0">
                  <a:pos x="T8" y="T9"/>
                </a:cxn>
              </a:cxnLst>
              <a:rect l="0" t="0" r="r" b="b"/>
              <a:pathLst>
                <a:path w="83" h="15">
                  <a:moveTo>
                    <a:pt x="19" y="0"/>
                  </a:moveTo>
                  <a:lnTo>
                    <a:pt x="0" y="15"/>
                  </a:lnTo>
                  <a:lnTo>
                    <a:pt x="83" y="15"/>
                  </a:lnTo>
                  <a:lnTo>
                    <a:pt x="67" y="0"/>
                  </a:lnTo>
                  <a:lnTo>
                    <a:pt x="19"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0" name="Freeform 89"/>
            <p:cNvSpPr>
              <a:spLocks/>
            </p:cNvSpPr>
            <p:nvPr/>
          </p:nvSpPr>
          <p:spPr bwMode="auto">
            <a:xfrm>
              <a:off x="2958261" y="2450198"/>
              <a:ext cx="222187" cy="671974"/>
            </a:xfrm>
            <a:custGeom>
              <a:avLst/>
              <a:gdLst>
                <a:gd name="T0" fmla="*/ 10 w 41"/>
                <a:gd name="T1" fmla="*/ 0 h 124"/>
                <a:gd name="T2" fmla="*/ 0 w 41"/>
                <a:gd name="T3" fmla="*/ 79 h 124"/>
                <a:gd name="T4" fmla="*/ 19 w 41"/>
                <a:gd name="T5" fmla="*/ 124 h 124"/>
                <a:gd name="T6" fmla="*/ 41 w 41"/>
                <a:gd name="T7" fmla="*/ 77 h 124"/>
                <a:gd name="T8" fmla="*/ 29 w 41"/>
                <a:gd name="T9" fmla="*/ 0 h 124"/>
                <a:gd name="T10" fmla="*/ 10 w 41"/>
                <a:gd name="T11" fmla="*/ 0 h 124"/>
              </a:gdLst>
              <a:ahLst/>
              <a:cxnLst>
                <a:cxn ang="0">
                  <a:pos x="T0" y="T1"/>
                </a:cxn>
                <a:cxn ang="0">
                  <a:pos x="T2" y="T3"/>
                </a:cxn>
                <a:cxn ang="0">
                  <a:pos x="T4" y="T5"/>
                </a:cxn>
                <a:cxn ang="0">
                  <a:pos x="T6" y="T7"/>
                </a:cxn>
                <a:cxn ang="0">
                  <a:pos x="T8" y="T9"/>
                </a:cxn>
                <a:cxn ang="0">
                  <a:pos x="T10" y="T11"/>
                </a:cxn>
              </a:cxnLst>
              <a:rect l="0" t="0" r="r" b="b"/>
              <a:pathLst>
                <a:path w="41" h="124">
                  <a:moveTo>
                    <a:pt x="10" y="0"/>
                  </a:moveTo>
                  <a:lnTo>
                    <a:pt x="0" y="79"/>
                  </a:lnTo>
                  <a:lnTo>
                    <a:pt x="19" y="124"/>
                  </a:lnTo>
                  <a:lnTo>
                    <a:pt x="41" y="77"/>
                  </a:lnTo>
                  <a:lnTo>
                    <a:pt x="29" y="0"/>
                  </a:lnTo>
                  <a:lnTo>
                    <a:pt x="10"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1" name="Oval 90"/>
            <p:cNvSpPr>
              <a:spLocks noChangeArrowheads="1"/>
            </p:cNvSpPr>
            <p:nvPr/>
          </p:nvSpPr>
          <p:spPr bwMode="auto">
            <a:xfrm>
              <a:off x="3039546" y="3187202"/>
              <a:ext cx="65030" cy="6503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 name="Oval 91"/>
            <p:cNvSpPr>
              <a:spLocks noChangeArrowheads="1"/>
            </p:cNvSpPr>
            <p:nvPr/>
          </p:nvSpPr>
          <p:spPr bwMode="auto">
            <a:xfrm>
              <a:off x="3039546" y="3344359"/>
              <a:ext cx="65030" cy="6503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3" name="Oval 92"/>
            <p:cNvSpPr>
              <a:spLocks noChangeArrowheads="1"/>
            </p:cNvSpPr>
            <p:nvPr/>
          </p:nvSpPr>
          <p:spPr bwMode="auto">
            <a:xfrm>
              <a:off x="3039546" y="3501512"/>
              <a:ext cx="65030" cy="6503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4" name="Oval 93"/>
            <p:cNvSpPr>
              <a:spLocks noChangeArrowheads="1"/>
            </p:cNvSpPr>
            <p:nvPr/>
          </p:nvSpPr>
          <p:spPr bwMode="auto">
            <a:xfrm>
              <a:off x="3039546" y="3653249"/>
              <a:ext cx="65030" cy="6503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5" name="Freeform 94"/>
            <p:cNvSpPr>
              <a:spLocks/>
            </p:cNvSpPr>
            <p:nvPr/>
          </p:nvSpPr>
          <p:spPr bwMode="auto">
            <a:xfrm>
              <a:off x="2470537" y="3409389"/>
              <a:ext cx="298055" cy="10838"/>
            </a:xfrm>
            <a:custGeom>
              <a:avLst/>
              <a:gdLst>
                <a:gd name="T0" fmla="*/ 23 w 23"/>
                <a:gd name="T1" fmla="*/ 0 h 1"/>
                <a:gd name="T2" fmla="*/ 0 w 23"/>
                <a:gd name="T3" fmla="*/ 0 h 1"/>
                <a:gd name="T4" fmla="*/ 11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cubicBezTo>
                    <a:pt x="0" y="0"/>
                    <a:pt x="0" y="0"/>
                    <a:pt x="0" y="0"/>
                  </a:cubicBezTo>
                  <a:cubicBezTo>
                    <a:pt x="0" y="0"/>
                    <a:pt x="4" y="1"/>
                    <a:pt x="11" y="1"/>
                  </a:cubicBezTo>
                  <a:cubicBezTo>
                    <a:pt x="14" y="1"/>
                    <a:pt x="18" y="1"/>
                    <a:pt x="23"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 name="Freeform 95"/>
            <p:cNvSpPr>
              <a:spLocks/>
            </p:cNvSpPr>
            <p:nvPr/>
          </p:nvSpPr>
          <p:spPr bwMode="auto">
            <a:xfrm>
              <a:off x="3321342" y="3436483"/>
              <a:ext cx="298055" cy="21677"/>
            </a:xfrm>
            <a:custGeom>
              <a:avLst/>
              <a:gdLst>
                <a:gd name="T0" fmla="*/ 23 w 23"/>
                <a:gd name="T1" fmla="*/ 0 h 2"/>
                <a:gd name="T2" fmla="*/ 0 w 23"/>
                <a:gd name="T3" fmla="*/ 0 h 2"/>
                <a:gd name="T4" fmla="*/ 11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cubicBezTo>
                    <a:pt x="0" y="0"/>
                    <a:pt x="0" y="0"/>
                    <a:pt x="0" y="0"/>
                  </a:cubicBezTo>
                  <a:cubicBezTo>
                    <a:pt x="0" y="0"/>
                    <a:pt x="4" y="2"/>
                    <a:pt x="11" y="2"/>
                  </a:cubicBezTo>
                  <a:cubicBezTo>
                    <a:pt x="14" y="2"/>
                    <a:pt x="18" y="1"/>
                    <a:pt x="23"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7" name="Freeform 96"/>
            <p:cNvSpPr>
              <a:spLocks/>
            </p:cNvSpPr>
            <p:nvPr/>
          </p:nvSpPr>
          <p:spPr bwMode="auto">
            <a:xfrm>
              <a:off x="3760295" y="1740291"/>
              <a:ext cx="124642" cy="325149"/>
            </a:xfrm>
            <a:custGeom>
              <a:avLst/>
              <a:gdLst>
                <a:gd name="T0" fmla="*/ 0 w 10"/>
                <a:gd name="T1" fmla="*/ 20 h 25"/>
                <a:gd name="T2" fmla="*/ 5 w 10"/>
                <a:gd name="T3" fmla="*/ 25 h 25"/>
                <a:gd name="T4" fmla="*/ 10 w 10"/>
                <a:gd name="T5" fmla="*/ 20 h 25"/>
                <a:gd name="T6" fmla="*/ 10 w 10"/>
                <a:gd name="T7" fmla="*/ 5 h 25"/>
                <a:gd name="T8" fmla="*/ 5 w 10"/>
                <a:gd name="T9" fmla="*/ 0 h 25"/>
                <a:gd name="T10" fmla="*/ 0 w 10"/>
                <a:gd name="T11" fmla="*/ 5 h 25"/>
                <a:gd name="T12" fmla="*/ 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0" y="20"/>
                  </a:moveTo>
                  <a:cubicBezTo>
                    <a:pt x="0" y="23"/>
                    <a:pt x="3" y="25"/>
                    <a:pt x="5" y="25"/>
                  </a:cubicBezTo>
                  <a:cubicBezTo>
                    <a:pt x="8" y="25"/>
                    <a:pt x="10" y="23"/>
                    <a:pt x="10" y="20"/>
                  </a:cubicBezTo>
                  <a:cubicBezTo>
                    <a:pt x="10" y="5"/>
                    <a:pt x="10" y="5"/>
                    <a:pt x="10" y="5"/>
                  </a:cubicBezTo>
                  <a:cubicBezTo>
                    <a:pt x="10" y="2"/>
                    <a:pt x="8" y="0"/>
                    <a:pt x="5" y="0"/>
                  </a:cubicBezTo>
                  <a:cubicBezTo>
                    <a:pt x="3" y="0"/>
                    <a:pt x="0" y="2"/>
                    <a:pt x="0" y="5"/>
                  </a:cubicBezTo>
                  <a:lnTo>
                    <a:pt x="0" y="20"/>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7"/>
            <p:cNvSpPr>
              <a:spLocks/>
            </p:cNvSpPr>
            <p:nvPr/>
          </p:nvSpPr>
          <p:spPr bwMode="auto">
            <a:xfrm>
              <a:off x="3771133" y="1794482"/>
              <a:ext cx="92127" cy="205928"/>
            </a:xfrm>
            <a:custGeom>
              <a:avLst/>
              <a:gdLst>
                <a:gd name="T0" fmla="*/ 3 w 7"/>
                <a:gd name="T1" fmla="*/ 13 h 16"/>
                <a:gd name="T2" fmla="*/ 3 w 7"/>
                <a:gd name="T3" fmla="*/ 4 h 16"/>
                <a:gd name="T4" fmla="*/ 0 w 7"/>
                <a:gd name="T5" fmla="*/ 0 h 16"/>
                <a:gd name="T6" fmla="*/ 1 w 7"/>
                <a:gd name="T7" fmla="*/ 0 h 16"/>
                <a:gd name="T8" fmla="*/ 7 w 7"/>
                <a:gd name="T9" fmla="*/ 4 h 16"/>
                <a:gd name="T10" fmla="*/ 7 w 7"/>
                <a:gd name="T11" fmla="*/ 13 h 16"/>
                <a:gd name="T12" fmla="*/ 2 w 7"/>
                <a:gd name="T13" fmla="*/ 16 h 16"/>
                <a:gd name="T14" fmla="*/ 1 w 7"/>
                <a:gd name="T15" fmla="*/ 16 h 16"/>
                <a:gd name="T16" fmla="*/ 3 w 7"/>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6">
                  <a:moveTo>
                    <a:pt x="3" y="13"/>
                  </a:moveTo>
                  <a:cubicBezTo>
                    <a:pt x="3" y="4"/>
                    <a:pt x="3" y="4"/>
                    <a:pt x="3" y="4"/>
                  </a:cubicBezTo>
                  <a:cubicBezTo>
                    <a:pt x="3" y="2"/>
                    <a:pt x="2" y="1"/>
                    <a:pt x="0" y="0"/>
                  </a:cubicBezTo>
                  <a:cubicBezTo>
                    <a:pt x="0" y="0"/>
                    <a:pt x="0" y="0"/>
                    <a:pt x="1" y="0"/>
                  </a:cubicBezTo>
                  <a:cubicBezTo>
                    <a:pt x="4" y="0"/>
                    <a:pt x="7" y="2"/>
                    <a:pt x="7" y="4"/>
                  </a:cubicBezTo>
                  <a:cubicBezTo>
                    <a:pt x="7" y="13"/>
                    <a:pt x="7" y="13"/>
                    <a:pt x="7" y="13"/>
                  </a:cubicBezTo>
                  <a:cubicBezTo>
                    <a:pt x="7" y="15"/>
                    <a:pt x="6" y="16"/>
                    <a:pt x="2" y="16"/>
                  </a:cubicBezTo>
                  <a:cubicBezTo>
                    <a:pt x="2" y="16"/>
                    <a:pt x="1" y="16"/>
                    <a:pt x="1" y="16"/>
                  </a:cubicBezTo>
                  <a:cubicBezTo>
                    <a:pt x="4" y="16"/>
                    <a:pt x="3" y="15"/>
                    <a:pt x="3" y="13"/>
                  </a:cubicBezTo>
                  <a:close/>
                </a:path>
              </a:pathLst>
            </a:custGeom>
            <a:solidFill>
              <a:srgbClr val="B99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8"/>
            <p:cNvSpPr>
              <a:spLocks/>
            </p:cNvSpPr>
            <p:nvPr/>
          </p:nvSpPr>
          <p:spPr bwMode="auto">
            <a:xfrm>
              <a:off x="2253771" y="1740291"/>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2280865" y="1794482"/>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0"/>
            <p:cNvSpPr>
              <a:spLocks/>
            </p:cNvSpPr>
            <p:nvPr/>
          </p:nvSpPr>
          <p:spPr bwMode="auto">
            <a:xfrm>
              <a:off x="2882393" y="2168402"/>
              <a:ext cx="384761" cy="325149"/>
            </a:xfrm>
            <a:custGeom>
              <a:avLst/>
              <a:gdLst>
                <a:gd name="T0" fmla="*/ 0 w 30"/>
                <a:gd name="T1" fmla="*/ 0 h 25"/>
                <a:gd name="T2" fmla="*/ 30 w 30"/>
                <a:gd name="T3" fmla="*/ 0 h 25"/>
                <a:gd name="T4" fmla="*/ 0 w 30"/>
                <a:gd name="T5" fmla="*/ 0 h 25"/>
              </a:gdLst>
              <a:ahLst/>
              <a:cxnLst>
                <a:cxn ang="0">
                  <a:pos x="T0" y="T1"/>
                </a:cxn>
                <a:cxn ang="0">
                  <a:pos x="T2" y="T3"/>
                </a:cxn>
                <a:cxn ang="0">
                  <a:pos x="T4" y="T5"/>
                </a:cxn>
              </a:cxnLst>
              <a:rect l="0" t="0" r="r" b="b"/>
              <a:pathLst>
                <a:path w="30" h="25">
                  <a:moveTo>
                    <a:pt x="0" y="0"/>
                  </a:moveTo>
                  <a:cubicBezTo>
                    <a:pt x="0" y="0"/>
                    <a:pt x="9" y="15"/>
                    <a:pt x="30" y="0"/>
                  </a:cubicBezTo>
                  <a:cubicBezTo>
                    <a:pt x="30" y="0"/>
                    <a:pt x="10" y="2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2611435" y="1713194"/>
              <a:ext cx="233025" cy="108383"/>
            </a:xfrm>
            <a:custGeom>
              <a:avLst/>
              <a:gdLst>
                <a:gd name="T0" fmla="*/ 3 w 43"/>
                <a:gd name="T1" fmla="*/ 20 h 20"/>
                <a:gd name="T2" fmla="*/ 0 w 43"/>
                <a:gd name="T3" fmla="*/ 12 h 20"/>
                <a:gd name="T4" fmla="*/ 41 w 43"/>
                <a:gd name="T5" fmla="*/ 0 h 20"/>
                <a:gd name="T6" fmla="*/ 43 w 43"/>
                <a:gd name="T7" fmla="*/ 8 h 20"/>
                <a:gd name="T8" fmla="*/ 3 w 43"/>
                <a:gd name="T9" fmla="*/ 20 h 20"/>
              </a:gdLst>
              <a:ahLst/>
              <a:cxnLst>
                <a:cxn ang="0">
                  <a:pos x="T0" y="T1"/>
                </a:cxn>
                <a:cxn ang="0">
                  <a:pos x="T2" y="T3"/>
                </a:cxn>
                <a:cxn ang="0">
                  <a:pos x="T4" y="T5"/>
                </a:cxn>
                <a:cxn ang="0">
                  <a:pos x="T6" y="T7"/>
                </a:cxn>
                <a:cxn ang="0">
                  <a:pos x="T8" y="T9"/>
                </a:cxn>
              </a:cxnLst>
              <a:rect l="0" t="0" r="r" b="b"/>
              <a:pathLst>
                <a:path w="43" h="20">
                  <a:moveTo>
                    <a:pt x="3" y="20"/>
                  </a:moveTo>
                  <a:lnTo>
                    <a:pt x="0" y="12"/>
                  </a:lnTo>
                  <a:lnTo>
                    <a:pt x="41" y="0"/>
                  </a:lnTo>
                  <a:lnTo>
                    <a:pt x="43" y="8"/>
                  </a:lnTo>
                  <a:lnTo>
                    <a:pt x="3" y="2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2"/>
            <p:cNvSpPr>
              <a:spLocks/>
            </p:cNvSpPr>
            <p:nvPr/>
          </p:nvSpPr>
          <p:spPr bwMode="auto">
            <a:xfrm>
              <a:off x="2329640" y="981610"/>
              <a:ext cx="1544459" cy="991706"/>
            </a:xfrm>
            <a:custGeom>
              <a:avLst/>
              <a:gdLst>
                <a:gd name="T0" fmla="*/ 0 w 120"/>
                <a:gd name="T1" fmla="*/ 77 h 77"/>
                <a:gd name="T2" fmla="*/ 4 w 120"/>
                <a:gd name="T3" fmla="*/ 77 h 77"/>
                <a:gd name="T4" fmla="*/ 4 w 120"/>
                <a:gd name="T5" fmla="*/ 68 h 77"/>
                <a:gd name="T6" fmla="*/ 21 w 120"/>
                <a:gd name="T7" fmla="*/ 38 h 77"/>
                <a:gd name="T8" fmla="*/ 92 w 120"/>
                <a:gd name="T9" fmla="*/ 38 h 77"/>
                <a:gd name="T10" fmla="*/ 112 w 120"/>
                <a:gd name="T11" fmla="*/ 68 h 77"/>
                <a:gd name="T12" fmla="*/ 112 w 120"/>
                <a:gd name="T13" fmla="*/ 77 h 77"/>
                <a:gd name="T14" fmla="*/ 116 w 120"/>
                <a:gd name="T15" fmla="*/ 77 h 77"/>
                <a:gd name="T16" fmla="*/ 116 w 120"/>
                <a:gd name="T17" fmla="*/ 68 h 77"/>
                <a:gd name="T18" fmla="*/ 97 w 120"/>
                <a:gd name="T19" fmla="*/ 19 h 77"/>
                <a:gd name="T20" fmla="*/ 60 w 120"/>
                <a:gd name="T21" fmla="*/ 12 h 77"/>
                <a:gd name="T22" fmla="*/ 61 w 120"/>
                <a:gd name="T23" fmla="*/ 0 h 77"/>
                <a:gd name="T24" fmla="*/ 37 w 120"/>
                <a:gd name="T25" fmla="*/ 14 h 77"/>
                <a:gd name="T26" fmla="*/ 26 w 120"/>
                <a:gd name="T27" fmla="*/ 19 h 77"/>
                <a:gd name="T28" fmla="*/ 0 w 120"/>
                <a:gd name="T29" fmla="*/ 67 h 77"/>
                <a:gd name="T30" fmla="*/ 0 w 120"/>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77">
                  <a:moveTo>
                    <a:pt x="0" y="77"/>
                  </a:moveTo>
                  <a:cubicBezTo>
                    <a:pt x="4" y="77"/>
                    <a:pt x="4" y="77"/>
                    <a:pt x="4" y="77"/>
                  </a:cubicBezTo>
                  <a:cubicBezTo>
                    <a:pt x="4" y="77"/>
                    <a:pt x="4" y="69"/>
                    <a:pt x="4" y="68"/>
                  </a:cubicBezTo>
                  <a:cubicBezTo>
                    <a:pt x="5" y="61"/>
                    <a:pt x="11" y="37"/>
                    <a:pt x="21" y="38"/>
                  </a:cubicBezTo>
                  <a:cubicBezTo>
                    <a:pt x="40" y="39"/>
                    <a:pt x="75" y="41"/>
                    <a:pt x="92" y="38"/>
                  </a:cubicBezTo>
                  <a:cubicBezTo>
                    <a:pt x="98" y="37"/>
                    <a:pt x="111" y="49"/>
                    <a:pt x="112" y="68"/>
                  </a:cubicBezTo>
                  <a:cubicBezTo>
                    <a:pt x="112" y="69"/>
                    <a:pt x="112" y="76"/>
                    <a:pt x="112" y="77"/>
                  </a:cubicBezTo>
                  <a:cubicBezTo>
                    <a:pt x="116" y="77"/>
                    <a:pt x="116" y="77"/>
                    <a:pt x="116" y="77"/>
                  </a:cubicBezTo>
                  <a:cubicBezTo>
                    <a:pt x="116" y="77"/>
                    <a:pt x="115" y="69"/>
                    <a:pt x="116" y="68"/>
                  </a:cubicBezTo>
                  <a:cubicBezTo>
                    <a:pt x="117" y="60"/>
                    <a:pt x="120" y="33"/>
                    <a:pt x="97" y="19"/>
                  </a:cubicBezTo>
                  <a:cubicBezTo>
                    <a:pt x="90" y="14"/>
                    <a:pt x="70" y="8"/>
                    <a:pt x="60" y="12"/>
                  </a:cubicBezTo>
                  <a:cubicBezTo>
                    <a:pt x="60" y="12"/>
                    <a:pt x="56" y="9"/>
                    <a:pt x="61" y="0"/>
                  </a:cubicBezTo>
                  <a:cubicBezTo>
                    <a:pt x="61" y="0"/>
                    <a:pt x="37" y="5"/>
                    <a:pt x="37" y="14"/>
                  </a:cubicBezTo>
                  <a:cubicBezTo>
                    <a:pt x="37" y="14"/>
                    <a:pt x="26" y="11"/>
                    <a:pt x="26" y="19"/>
                  </a:cubicBezTo>
                  <a:cubicBezTo>
                    <a:pt x="26" y="19"/>
                    <a:pt x="2" y="21"/>
                    <a:pt x="0" y="67"/>
                  </a:cubicBezTo>
                  <a:cubicBezTo>
                    <a:pt x="0" y="68"/>
                    <a:pt x="0" y="76"/>
                    <a:pt x="0" y="77"/>
                  </a:cubicBezTo>
                  <a:close/>
                </a:path>
              </a:pathLst>
            </a:custGeom>
            <a:solidFill>
              <a:srgbClr val="75524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4" name="Freeform 103"/>
            <p:cNvSpPr>
              <a:spLocks/>
            </p:cNvSpPr>
            <p:nvPr/>
          </p:nvSpPr>
          <p:spPr bwMode="auto">
            <a:xfrm>
              <a:off x="3001614" y="2000410"/>
              <a:ext cx="75868" cy="113804"/>
            </a:xfrm>
            <a:custGeom>
              <a:avLst/>
              <a:gdLst>
                <a:gd name="T0" fmla="*/ 3 w 6"/>
                <a:gd name="T1" fmla="*/ 0 h 9"/>
                <a:gd name="T2" fmla="*/ 2 w 6"/>
                <a:gd name="T3" fmla="*/ 2 h 9"/>
                <a:gd name="T4" fmla="*/ 2 w 6"/>
                <a:gd name="T5" fmla="*/ 3 h 9"/>
                <a:gd name="T6" fmla="*/ 1 w 6"/>
                <a:gd name="T7" fmla="*/ 3 h 9"/>
                <a:gd name="T8" fmla="*/ 1 w 6"/>
                <a:gd name="T9" fmla="*/ 4 h 9"/>
                <a:gd name="T10" fmla="*/ 1 w 6"/>
                <a:gd name="T11" fmla="*/ 4 h 9"/>
                <a:gd name="T12" fmla="*/ 1 w 6"/>
                <a:gd name="T13" fmla="*/ 5 h 9"/>
                <a:gd name="T14" fmla="*/ 1 w 6"/>
                <a:gd name="T15" fmla="*/ 6 h 9"/>
                <a:gd name="T16" fmla="*/ 1 w 6"/>
                <a:gd name="T17" fmla="*/ 6 h 9"/>
                <a:gd name="T18" fmla="*/ 2 w 6"/>
                <a:gd name="T19" fmla="*/ 7 h 9"/>
                <a:gd name="T20" fmla="*/ 4 w 6"/>
                <a:gd name="T21" fmla="*/ 8 h 9"/>
                <a:gd name="T22" fmla="*/ 6 w 6"/>
                <a:gd name="T23" fmla="*/ 9 h 9"/>
                <a:gd name="T24" fmla="*/ 4 w 6"/>
                <a:gd name="T25" fmla="*/ 8 h 9"/>
                <a:gd name="T26" fmla="*/ 2 w 6"/>
                <a:gd name="T27" fmla="*/ 8 h 9"/>
                <a:gd name="T28" fmla="*/ 1 w 6"/>
                <a:gd name="T29" fmla="*/ 7 h 9"/>
                <a:gd name="T30" fmla="*/ 0 w 6"/>
                <a:gd name="T31" fmla="*/ 6 h 9"/>
                <a:gd name="T32" fmla="*/ 0 w 6"/>
                <a:gd name="T33" fmla="*/ 5 h 9"/>
                <a:gd name="T34" fmla="*/ 0 w 6"/>
                <a:gd name="T35" fmla="*/ 4 h 9"/>
                <a:gd name="T36" fmla="*/ 0 w 6"/>
                <a:gd name="T37" fmla="*/ 3 h 9"/>
                <a:gd name="T38" fmla="*/ 1 w 6"/>
                <a:gd name="T39" fmla="*/ 3 h 9"/>
                <a:gd name="T40" fmla="*/ 1 w 6"/>
                <a:gd name="T41" fmla="*/ 2 h 9"/>
                <a:gd name="T42" fmla="*/ 2 w 6"/>
                <a:gd name="T43" fmla="*/ 2 h 9"/>
                <a:gd name="T44" fmla="*/ 3 w 6"/>
                <a:gd name="T4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9">
                  <a:moveTo>
                    <a:pt x="3" y="0"/>
                  </a:moveTo>
                  <a:cubicBezTo>
                    <a:pt x="3" y="0"/>
                    <a:pt x="3" y="1"/>
                    <a:pt x="2" y="2"/>
                  </a:cubicBezTo>
                  <a:cubicBezTo>
                    <a:pt x="2" y="3"/>
                    <a:pt x="2" y="3"/>
                    <a:pt x="2" y="3"/>
                  </a:cubicBezTo>
                  <a:cubicBezTo>
                    <a:pt x="1" y="3"/>
                    <a:pt x="1" y="3"/>
                    <a:pt x="1" y="3"/>
                  </a:cubicBezTo>
                  <a:cubicBezTo>
                    <a:pt x="1" y="4"/>
                    <a:pt x="1" y="4"/>
                    <a:pt x="1" y="4"/>
                  </a:cubicBezTo>
                  <a:cubicBezTo>
                    <a:pt x="1" y="4"/>
                    <a:pt x="1" y="4"/>
                    <a:pt x="1" y="4"/>
                  </a:cubicBezTo>
                  <a:cubicBezTo>
                    <a:pt x="1" y="5"/>
                    <a:pt x="1" y="5"/>
                    <a:pt x="1" y="5"/>
                  </a:cubicBezTo>
                  <a:cubicBezTo>
                    <a:pt x="1" y="6"/>
                    <a:pt x="1" y="6"/>
                    <a:pt x="1" y="6"/>
                  </a:cubicBezTo>
                  <a:cubicBezTo>
                    <a:pt x="1" y="6"/>
                    <a:pt x="1" y="6"/>
                    <a:pt x="1" y="6"/>
                  </a:cubicBezTo>
                  <a:cubicBezTo>
                    <a:pt x="2" y="7"/>
                    <a:pt x="2" y="7"/>
                    <a:pt x="2" y="7"/>
                  </a:cubicBezTo>
                  <a:cubicBezTo>
                    <a:pt x="3" y="7"/>
                    <a:pt x="4" y="8"/>
                    <a:pt x="4" y="8"/>
                  </a:cubicBezTo>
                  <a:cubicBezTo>
                    <a:pt x="6" y="8"/>
                    <a:pt x="6" y="9"/>
                    <a:pt x="6" y="9"/>
                  </a:cubicBezTo>
                  <a:cubicBezTo>
                    <a:pt x="6" y="9"/>
                    <a:pt x="6" y="9"/>
                    <a:pt x="4" y="8"/>
                  </a:cubicBezTo>
                  <a:cubicBezTo>
                    <a:pt x="4" y="8"/>
                    <a:pt x="3" y="8"/>
                    <a:pt x="2" y="8"/>
                  </a:cubicBezTo>
                  <a:cubicBezTo>
                    <a:pt x="2" y="8"/>
                    <a:pt x="1" y="7"/>
                    <a:pt x="1" y="7"/>
                  </a:cubicBezTo>
                  <a:cubicBezTo>
                    <a:pt x="1" y="7"/>
                    <a:pt x="0" y="6"/>
                    <a:pt x="0" y="6"/>
                  </a:cubicBezTo>
                  <a:cubicBezTo>
                    <a:pt x="0" y="6"/>
                    <a:pt x="0" y="5"/>
                    <a:pt x="0" y="5"/>
                  </a:cubicBezTo>
                  <a:cubicBezTo>
                    <a:pt x="0" y="4"/>
                    <a:pt x="0" y="4"/>
                    <a:pt x="0" y="4"/>
                  </a:cubicBezTo>
                  <a:cubicBezTo>
                    <a:pt x="0" y="3"/>
                    <a:pt x="0" y="3"/>
                    <a:pt x="0" y="3"/>
                  </a:cubicBezTo>
                  <a:cubicBezTo>
                    <a:pt x="1" y="3"/>
                    <a:pt x="1" y="3"/>
                    <a:pt x="1" y="3"/>
                  </a:cubicBezTo>
                  <a:cubicBezTo>
                    <a:pt x="1" y="2"/>
                    <a:pt x="1" y="2"/>
                    <a:pt x="1" y="2"/>
                  </a:cubicBezTo>
                  <a:cubicBezTo>
                    <a:pt x="2" y="2"/>
                    <a:pt x="2" y="2"/>
                    <a:pt x="2" y="2"/>
                  </a:cubicBezTo>
                  <a:cubicBezTo>
                    <a:pt x="3" y="1"/>
                    <a:pt x="3" y="0"/>
                    <a:pt x="3" y="0"/>
                  </a:cubicBezTo>
                  <a:close/>
                </a:path>
              </a:pathLst>
            </a:custGeom>
            <a:solidFill>
              <a:srgbClr val="A46D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2649368" y="1794482"/>
              <a:ext cx="249281" cy="216766"/>
            </a:xfrm>
            <a:custGeom>
              <a:avLst/>
              <a:gdLst>
                <a:gd name="T0" fmla="*/ 16 w 19"/>
                <a:gd name="T1" fmla="*/ 0 h 17"/>
                <a:gd name="T2" fmla="*/ 0 w 19"/>
                <a:gd name="T3" fmla="*/ 5 h 17"/>
                <a:gd name="T4" fmla="*/ 0 w 19"/>
                <a:gd name="T5" fmla="*/ 7 h 17"/>
                <a:gd name="T6" fmla="*/ 10 w 19"/>
                <a:gd name="T7" fmla="*/ 17 h 17"/>
                <a:gd name="T8" fmla="*/ 19 w 19"/>
                <a:gd name="T9" fmla="*/ 7 h 17"/>
                <a:gd name="T10" fmla="*/ 16 w 19"/>
                <a:gd name="T11" fmla="*/ 0 h 17"/>
              </a:gdLst>
              <a:ahLst/>
              <a:cxnLst>
                <a:cxn ang="0">
                  <a:pos x="T0" y="T1"/>
                </a:cxn>
                <a:cxn ang="0">
                  <a:pos x="T2" y="T3"/>
                </a:cxn>
                <a:cxn ang="0">
                  <a:pos x="T4" y="T5"/>
                </a:cxn>
                <a:cxn ang="0">
                  <a:pos x="T6" y="T7"/>
                </a:cxn>
                <a:cxn ang="0">
                  <a:pos x="T8" y="T9"/>
                </a:cxn>
                <a:cxn ang="0">
                  <a:pos x="T10" y="T11"/>
                </a:cxn>
              </a:cxnLst>
              <a:rect l="0" t="0" r="r" b="b"/>
              <a:pathLst>
                <a:path w="19" h="17">
                  <a:moveTo>
                    <a:pt x="16" y="0"/>
                  </a:moveTo>
                  <a:cubicBezTo>
                    <a:pt x="0" y="5"/>
                    <a:pt x="0" y="5"/>
                    <a:pt x="0" y="5"/>
                  </a:cubicBezTo>
                  <a:cubicBezTo>
                    <a:pt x="0" y="6"/>
                    <a:pt x="0" y="6"/>
                    <a:pt x="0" y="7"/>
                  </a:cubicBezTo>
                  <a:cubicBezTo>
                    <a:pt x="0" y="13"/>
                    <a:pt x="4" y="17"/>
                    <a:pt x="10" y="17"/>
                  </a:cubicBezTo>
                  <a:cubicBezTo>
                    <a:pt x="15" y="17"/>
                    <a:pt x="19" y="13"/>
                    <a:pt x="19" y="7"/>
                  </a:cubicBezTo>
                  <a:cubicBezTo>
                    <a:pt x="19" y="4"/>
                    <a:pt x="18" y="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105"/>
            <p:cNvSpPr>
              <a:spLocks noChangeArrowheads="1"/>
            </p:cNvSpPr>
            <p:nvPr/>
          </p:nvSpPr>
          <p:spPr bwMode="auto">
            <a:xfrm>
              <a:off x="2714397" y="1821576"/>
              <a:ext cx="157157" cy="151736"/>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106"/>
            <p:cNvSpPr>
              <a:spLocks noChangeArrowheads="1"/>
            </p:cNvSpPr>
            <p:nvPr/>
          </p:nvSpPr>
          <p:spPr bwMode="auto">
            <a:xfrm>
              <a:off x="2741495" y="1859512"/>
              <a:ext cx="37936" cy="379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3245474" y="1713194"/>
              <a:ext cx="227604" cy="108383"/>
            </a:xfrm>
            <a:custGeom>
              <a:avLst/>
              <a:gdLst>
                <a:gd name="T0" fmla="*/ 40 w 42"/>
                <a:gd name="T1" fmla="*/ 20 h 20"/>
                <a:gd name="T2" fmla="*/ 42 w 42"/>
                <a:gd name="T3" fmla="*/ 12 h 20"/>
                <a:gd name="T4" fmla="*/ 2 w 42"/>
                <a:gd name="T5" fmla="*/ 0 h 20"/>
                <a:gd name="T6" fmla="*/ 0 w 42"/>
                <a:gd name="T7" fmla="*/ 8 h 20"/>
                <a:gd name="T8" fmla="*/ 40 w 42"/>
                <a:gd name="T9" fmla="*/ 20 h 20"/>
              </a:gdLst>
              <a:ahLst/>
              <a:cxnLst>
                <a:cxn ang="0">
                  <a:pos x="T0" y="T1"/>
                </a:cxn>
                <a:cxn ang="0">
                  <a:pos x="T2" y="T3"/>
                </a:cxn>
                <a:cxn ang="0">
                  <a:pos x="T4" y="T5"/>
                </a:cxn>
                <a:cxn ang="0">
                  <a:pos x="T6" y="T7"/>
                </a:cxn>
                <a:cxn ang="0">
                  <a:pos x="T8" y="T9"/>
                </a:cxn>
              </a:cxnLst>
              <a:rect l="0" t="0" r="r" b="b"/>
              <a:pathLst>
                <a:path w="42" h="20">
                  <a:moveTo>
                    <a:pt x="40" y="20"/>
                  </a:moveTo>
                  <a:lnTo>
                    <a:pt x="42" y="12"/>
                  </a:lnTo>
                  <a:lnTo>
                    <a:pt x="2" y="0"/>
                  </a:lnTo>
                  <a:lnTo>
                    <a:pt x="0" y="8"/>
                  </a:lnTo>
                  <a:lnTo>
                    <a:pt x="40" y="2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3180444" y="1794482"/>
              <a:ext cx="254702" cy="216766"/>
            </a:xfrm>
            <a:custGeom>
              <a:avLst/>
              <a:gdLst>
                <a:gd name="T0" fmla="*/ 4 w 20"/>
                <a:gd name="T1" fmla="*/ 0 h 17"/>
                <a:gd name="T2" fmla="*/ 20 w 20"/>
                <a:gd name="T3" fmla="*/ 5 h 17"/>
                <a:gd name="T4" fmla="*/ 20 w 20"/>
                <a:gd name="T5" fmla="*/ 7 h 17"/>
                <a:gd name="T6" fmla="*/ 10 w 20"/>
                <a:gd name="T7" fmla="*/ 17 h 17"/>
                <a:gd name="T8" fmla="*/ 0 w 20"/>
                <a:gd name="T9" fmla="*/ 7 h 17"/>
                <a:gd name="T10" fmla="*/ 4 w 20"/>
                <a:gd name="T11" fmla="*/ 0 h 17"/>
              </a:gdLst>
              <a:ahLst/>
              <a:cxnLst>
                <a:cxn ang="0">
                  <a:pos x="T0" y="T1"/>
                </a:cxn>
                <a:cxn ang="0">
                  <a:pos x="T2" y="T3"/>
                </a:cxn>
                <a:cxn ang="0">
                  <a:pos x="T4" y="T5"/>
                </a:cxn>
                <a:cxn ang="0">
                  <a:pos x="T6" y="T7"/>
                </a:cxn>
                <a:cxn ang="0">
                  <a:pos x="T8" y="T9"/>
                </a:cxn>
                <a:cxn ang="0">
                  <a:pos x="T10" y="T11"/>
                </a:cxn>
              </a:cxnLst>
              <a:rect l="0" t="0" r="r" b="b"/>
              <a:pathLst>
                <a:path w="20" h="17">
                  <a:moveTo>
                    <a:pt x="4" y="0"/>
                  </a:moveTo>
                  <a:cubicBezTo>
                    <a:pt x="20" y="5"/>
                    <a:pt x="20" y="5"/>
                    <a:pt x="20" y="5"/>
                  </a:cubicBezTo>
                  <a:cubicBezTo>
                    <a:pt x="20" y="6"/>
                    <a:pt x="20" y="6"/>
                    <a:pt x="20" y="7"/>
                  </a:cubicBezTo>
                  <a:cubicBezTo>
                    <a:pt x="20" y="13"/>
                    <a:pt x="16" y="17"/>
                    <a:pt x="10" y="17"/>
                  </a:cubicBezTo>
                  <a:cubicBezTo>
                    <a:pt x="5" y="17"/>
                    <a:pt x="0" y="13"/>
                    <a:pt x="0" y="7"/>
                  </a:cubicBezTo>
                  <a:cubicBezTo>
                    <a:pt x="0" y="4"/>
                    <a:pt x="2"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9"/>
            <p:cNvSpPr>
              <a:spLocks noChangeArrowheads="1"/>
            </p:cNvSpPr>
            <p:nvPr/>
          </p:nvSpPr>
          <p:spPr bwMode="auto">
            <a:xfrm>
              <a:off x="3218380" y="1821576"/>
              <a:ext cx="151736" cy="151736"/>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10"/>
            <p:cNvSpPr>
              <a:spLocks noChangeArrowheads="1"/>
            </p:cNvSpPr>
            <p:nvPr/>
          </p:nvSpPr>
          <p:spPr bwMode="auto">
            <a:xfrm>
              <a:off x="3310504" y="1859512"/>
              <a:ext cx="37936" cy="379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5185529" y="1637325"/>
              <a:ext cx="709910" cy="709910"/>
            </a:xfrm>
            <a:custGeom>
              <a:avLst/>
              <a:gdLst>
                <a:gd name="T0" fmla="*/ 17 w 55"/>
                <a:gd name="T1" fmla="*/ 16 h 55"/>
                <a:gd name="T2" fmla="*/ 47 w 55"/>
                <a:gd name="T3" fmla="*/ 2 h 55"/>
                <a:gd name="T4" fmla="*/ 50 w 55"/>
                <a:gd name="T5" fmla="*/ 9 h 55"/>
                <a:gd name="T6" fmla="*/ 32 w 55"/>
                <a:gd name="T7" fmla="*/ 18 h 55"/>
                <a:gd name="T8" fmla="*/ 32 w 55"/>
                <a:gd name="T9" fmla="*/ 19 h 55"/>
                <a:gd name="T10" fmla="*/ 41 w 55"/>
                <a:gd name="T11" fmla="*/ 15 h 55"/>
                <a:gd name="T12" fmla="*/ 45 w 55"/>
                <a:gd name="T13" fmla="*/ 21 h 55"/>
                <a:gd name="T14" fmla="*/ 35 w 55"/>
                <a:gd name="T15" fmla="*/ 26 h 55"/>
                <a:gd name="T16" fmla="*/ 36 w 55"/>
                <a:gd name="T17" fmla="*/ 27 h 55"/>
                <a:gd name="T18" fmla="*/ 43 w 55"/>
                <a:gd name="T19" fmla="*/ 23 h 55"/>
                <a:gd name="T20" fmla="*/ 46 w 55"/>
                <a:gd name="T21" fmla="*/ 29 h 55"/>
                <a:gd name="T22" fmla="*/ 39 w 55"/>
                <a:gd name="T23" fmla="*/ 32 h 55"/>
                <a:gd name="T24" fmla="*/ 39 w 55"/>
                <a:gd name="T25" fmla="*/ 34 h 55"/>
                <a:gd name="T26" fmla="*/ 42 w 55"/>
                <a:gd name="T27" fmla="*/ 32 h 55"/>
                <a:gd name="T28" fmla="*/ 44 w 55"/>
                <a:gd name="T29" fmla="*/ 38 h 55"/>
                <a:gd name="T30" fmla="*/ 26 w 55"/>
                <a:gd name="T31" fmla="*/ 48 h 55"/>
                <a:gd name="T32" fmla="*/ 17 w 55"/>
                <a:gd name="T33" fmla="*/ 49 h 55"/>
                <a:gd name="T34" fmla="*/ 0 w 55"/>
                <a:gd name="T35" fmla="*/ 55 h 55"/>
                <a:gd name="T36" fmla="*/ 0 w 55"/>
                <a:gd name="T37" fmla="*/ 29 h 55"/>
                <a:gd name="T38" fmla="*/ 3 w 55"/>
                <a:gd name="T39" fmla="*/ 28 h 55"/>
                <a:gd name="T40" fmla="*/ 7 w 55"/>
                <a:gd name="T41" fmla="*/ 16 h 55"/>
                <a:gd name="T42" fmla="*/ 24 w 55"/>
                <a:gd name="T43" fmla="*/ 3 h 55"/>
                <a:gd name="T44" fmla="*/ 22 w 55"/>
                <a:gd name="T45" fmla="*/ 11 h 55"/>
                <a:gd name="T46" fmla="*/ 19 w 55"/>
                <a:gd name="T47" fmla="*/ 13 h 55"/>
                <a:gd name="T48" fmla="*/ 16 w 55"/>
                <a:gd name="T49" fmla="*/ 16 h 55"/>
                <a:gd name="T50" fmla="*/ 17 w 55"/>
                <a:gd name="T51"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55">
                  <a:moveTo>
                    <a:pt x="17" y="16"/>
                  </a:moveTo>
                  <a:cubicBezTo>
                    <a:pt x="47" y="2"/>
                    <a:pt x="47" y="2"/>
                    <a:pt x="47" y="2"/>
                  </a:cubicBezTo>
                  <a:cubicBezTo>
                    <a:pt x="51" y="0"/>
                    <a:pt x="55" y="6"/>
                    <a:pt x="50" y="9"/>
                  </a:cubicBezTo>
                  <a:cubicBezTo>
                    <a:pt x="32" y="18"/>
                    <a:pt x="32" y="18"/>
                    <a:pt x="32" y="18"/>
                  </a:cubicBezTo>
                  <a:cubicBezTo>
                    <a:pt x="32" y="18"/>
                    <a:pt x="31" y="19"/>
                    <a:pt x="32" y="19"/>
                  </a:cubicBezTo>
                  <a:cubicBezTo>
                    <a:pt x="41" y="15"/>
                    <a:pt x="41" y="15"/>
                    <a:pt x="41" y="15"/>
                  </a:cubicBezTo>
                  <a:cubicBezTo>
                    <a:pt x="45" y="13"/>
                    <a:pt x="48" y="19"/>
                    <a:pt x="45" y="21"/>
                  </a:cubicBezTo>
                  <a:cubicBezTo>
                    <a:pt x="35" y="26"/>
                    <a:pt x="35" y="26"/>
                    <a:pt x="35" y="26"/>
                  </a:cubicBezTo>
                  <a:cubicBezTo>
                    <a:pt x="35" y="26"/>
                    <a:pt x="34" y="27"/>
                    <a:pt x="36" y="27"/>
                  </a:cubicBezTo>
                  <a:cubicBezTo>
                    <a:pt x="43" y="23"/>
                    <a:pt x="43" y="23"/>
                    <a:pt x="43" y="23"/>
                  </a:cubicBezTo>
                  <a:cubicBezTo>
                    <a:pt x="45" y="22"/>
                    <a:pt x="48" y="28"/>
                    <a:pt x="46" y="29"/>
                  </a:cubicBezTo>
                  <a:cubicBezTo>
                    <a:pt x="39" y="32"/>
                    <a:pt x="39" y="32"/>
                    <a:pt x="39" y="32"/>
                  </a:cubicBezTo>
                  <a:cubicBezTo>
                    <a:pt x="39" y="32"/>
                    <a:pt x="37" y="34"/>
                    <a:pt x="39" y="34"/>
                  </a:cubicBezTo>
                  <a:cubicBezTo>
                    <a:pt x="39" y="34"/>
                    <a:pt x="39" y="34"/>
                    <a:pt x="42" y="32"/>
                  </a:cubicBezTo>
                  <a:cubicBezTo>
                    <a:pt x="45" y="31"/>
                    <a:pt x="48" y="36"/>
                    <a:pt x="44" y="38"/>
                  </a:cubicBezTo>
                  <a:cubicBezTo>
                    <a:pt x="26" y="48"/>
                    <a:pt x="26" y="48"/>
                    <a:pt x="26" y="48"/>
                  </a:cubicBezTo>
                  <a:cubicBezTo>
                    <a:pt x="26" y="48"/>
                    <a:pt x="21" y="50"/>
                    <a:pt x="17" y="49"/>
                  </a:cubicBezTo>
                  <a:cubicBezTo>
                    <a:pt x="0" y="55"/>
                    <a:pt x="0" y="55"/>
                    <a:pt x="0" y="55"/>
                  </a:cubicBezTo>
                  <a:cubicBezTo>
                    <a:pt x="0" y="29"/>
                    <a:pt x="0" y="29"/>
                    <a:pt x="0" y="29"/>
                  </a:cubicBezTo>
                  <a:cubicBezTo>
                    <a:pt x="3" y="28"/>
                    <a:pt x="3" y="28"/>
                    <a:pt x="3" y="28"/>
                  </a:cubicBezTo>
                  <a:cubicBezTo>
                    <a:pt x="3" y="28"/>
                    <a:pt x="5" y="21"/>
                    <a:pt x="7" y="16"/>
                  </a:cubicBezTo>
                  <a:cubicBezTo>
                    <a:pt x="8" y="11"/>
                    <a:pt x="24" y="3"/>
                    <a:pt x="24" y="3"/>
                  </a:cubicBezTo>
                  <a:cubicBezTo>
                    <a:pt x="27" y="8"/>
                    <a:pt x="25" y="10"/>
                    <a:pt x="22" y="11"/>
                  </a:cubicBezTo>
                  <a:cubicBezTo>
                    <a:pt x="21" y="12"/>
                    <a:pt x="19" y="13"/>
                    <a:pt x="19" y="13"/>
                  </a:cubicBezTo>
                  <a:cubicBezTo>
                    <a:pt x="16" y="16"/>
                    <a:pt x="16" y="16"/>
                    <a:pt x="16" y="16"/>
                  </a:cubicBezTo>
                  <a:lnTo>
                    <a:pt x="17" y="16"/>
                  </a:ln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3" name="Rectangle 112"/>
            <p:cNvSpPr>
              <a:spLocks noChangeArrowheads="1"/>
            </p:cNvSpPr>
            <p:nvPr/>
          </p:nvSpPr>
          <p:spPr bwMode="auto">
            <a:xfrm>
              <a:off x="5098822" y="1962474"/>
              <a:ext cx="102966" cy="438953"/>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3760295" y="1897445"/>
              <a:ext cx="1349370" cy="915838"/>
            </a:xfrm>
            <a:custGeom>
              <a:avLst/>
              <a:gdLst>
                <a:gd name="T0" fmla="*/ 4 w 105"/>
                <a:gd name="T1" fmla="*/ 40 h 71"/>
                <a:gd name="T2" fmla="*/ 105 w 105"/>
                <a:gd name="T3" fmla="*/ 0 h 71"/>
                <a:gd name="T4" fmla="*/ 105 w 105"/>
                <a:gd name="T5" fmla="*/ 42 h 71"/>
                <a:gd name="T6" fmla="*/ 0 w 105"/>
                <a:gd name="T7" fmla="*/ 65 h 71"/>
                <a:gd name="T8" fmla="*/ 4 w 105"/>
                <a:gd name="T9" fmla="*/ 40 h 71"/>
              </a:gdLst>
              <a:ahLst/>
              <a:cxnLst>
                <a:cxn ang="0">
                  <a:pos x="T0" y="T1"/>
                </a:cxn>
                <a:cxn ang="0">
                  <a:pos x="T2" y="T3"/>
                </a:cxn>
                <a:cxn ang="0">
                  <a:pos x="T4" y="T5"/>
                </a:cxn>
                <a:cxn ang="0">
                  <a:pos x="T6" y="T7"/>
                </a:cxn>
                <a:cxn ang="0">
                  <a:pos x="T8" y="T9"/>
                </a:cxn>
              </a:cxnLst>
              <a:rect l="0" t="0" r="r" b="b"/>
              <a:pathLst>
                <a:path w="105" h="71">
                  <a:moveTo>
                    <a:pt x="4" y="40"/>
                  </a:moveTo>
                  <a:cubicBezTo>
                    <a:pt x="4" y="40"/>
                    <a:pt x="68" y="46"/>
                    <a:pt x="105" y="0"/>
                  </a:cubicBezTo>
                  <a:cubicBezTo>
                    <a:pt x="105" y="42"/>
                    <a:pt x="105" y="42"/>
                    <a:pt x="105" y="42"/>
                  </a:cubicBezTo>
                  <a:cubicBezTo>
                    <a:pt x="77" y="71"/>
                    <a:pt x="0" y="65"/>
                    <a:pt x="0" y="65"/>
                  </a:cubicBezTo>
                  <a:lnTo>
                    <a:pt x="4" y="40"/>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5" name="Oval 114"/>
            <p:cNvSpPr>
              <a:spLocks noChangeArrowheads="1"/>
            </p:cNvSpPr>
            <p:nvPr/>
          </p:nvSpPr>
          <p:spPr bwMode="auto">
            <a:xfrm>
              <a:off x="5136758" y="2325559"/>
              <a:ext cx="37936" cy="37936"/>
            </a:xfrm>
            <a:prstGeom prst="ellipse">
              <a:avLst/>
            </a:prstGeom>
            <a:solidFill>
              <a:srgbClr val="250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6" name="Group 115"/>
            <p:cNvGrpSpPr/>
            <p:nvPr/>
          </p:nvGrpSpPr>
          <p:grpSpPr>
            <a:xfrm flipH="1">
              <a:off x="236535" y="1638636"/>
              <a:ext cx="2135144" cy="1175958"/>
              <a:chOff x="3912695" y="1789725"/>
              <a:chExt cx="2135144" cy="1175958"/>
            </a:xfrm>
          </p:grpSpPr>
          <p:sp>
            <p:nvSpPr>
              <p:cNvPr id="117" name="Freeform 116"/>
              <p:cNvSpPr>
                <a:spLocks/>
              </p:cNvSpPr>
              <p:nvPr/>
            </p:nvSpPr>
            <p:spPr bwMode="auto">
              <a:xfrm>
                <a:off x="5337929" y="1789725"/>
                <a:ext cx="709910" cy="709910"/>
              </a:xfrm>
              <a:custGeom>
                <a:avLst/>
                <a:gdLst>
                  <a:gd name="T0" fmla="*/ 17 w 55"/>
                  <a:gd name="T1" fmla="*/ 16 h 55"/>
                  <a:gd name="T2" fmla="*/ 47 w 55"/>
                  <a:gd name="T3" fmla="*/ 2 h 55"/>
                  <a:gd name="T4" fmla="*/ 50 w 55"/>
                  <a:gd name="T5" fmla="*/ 9 h 55"/>
                  <a:gd name="T6" fmla="*/ 32 w 55"/>
                  <a:gd name="T7" fmla="*/ 18 h 55"/>
                  <a:gd name="T8" fmla="*/ 32 w 55"/>
                  <a:gd name="T9" fmla="*/ 19 h 55"/>
                  <a:gd name="T10" fmla="*/ 41 w 55"/>
                  <a:gd name="T11" fmla="*/ 15 h 55"/>
                  <a:gd name="T12" fmla="*/ 45 w 55"/>
                  <a:gd name="T13" fmla="*/ 21 h 55"/>
                  <a:gd name="T14" fmla="*/ 35 w 55"/>
                  <a:gd name="T15" fmla="*/ 26 h 55"/>
                  <a:gd name="T16" fmla="*/ 36 w 55"/>
                  <a:gd name="T17" fmla="*/ 27 h 55"/>
                  <a:gd name="T18" fmla="*/ 43 w 55"/>
                  <a:gd name="T19" fmla="*/ 23 h 55"/>
                  <a:gd name="T20" fmla="*/ 46 w 55"/>
                  <a:gd name="T21" fmla="*/ 29 h 55"/>
                  <a:gd name="T22" fmla="*/ 39 w 55"/>
                  <a:gd name="T23" fmla="*/ 32 h 55"/>
                  <a:gd name="T24" fmla="*/ 39 w 55"/>
                  <a:gd name="T25" fmla="*/ 34 h 55"/>
                  <a:gd name="T26" fmla="*/ 42 w 55"/>
                  <a:gd name="T27" fmla="*/ 32 h 55"/>
                  <a:gd name="T28" fmla="*/ 44 w 55"/>
                  <a:gd name="T29" fmla="*/ 38 h 55"/>
                  <a:gd name="T30" fmla="*/ 26 w 55"/>
                  <a:gd name="T31" fmla="*/ 48 h 55"/>
                  <a:gd name="T32" fmla="*/ 17 w 55"/>
                  <a:gd name="T33" fmla="*/ 49 h 55"/>
                  <a:gd name="T34" fmla="*/ 0 w 55"/>
                  <a:gd name="T35" fmla="*/ 55 h 55"/>
                  <a:gd name="T36" fmla="*/ 0 w 55"/>
                  <a:gd name="T37" fmla="*/ 29 h 55"/>
                  <a:gd name="T38" fmla="*/ 3 w 55"/>
                  <a:gd name="T39" fmla="*/ 28 h 55"/>
                  <a:gd name="T40" fmla="*/ 7 w 55"/>
                  <a:gd name="T41" fmla="*/ 16 h 55"/>
                  <a:gd name="T42" fmla="*/ 24 w 55"/>
                  <a:gd name="T43" fmla="*/ 3 h 55"/>
                  <a:gd name="T44" fmla="*/ 22 w 55"/>
                  <a:gd name="T45" fmla="*/ 11 h 55"/>
                  <a:gd name="T46" fmla="*/ 19 w 55"/>
                  <a:gd name="T47" fmla="*/ 13 h 55"/>
                  <a:gd name="T48" fmla="*/ 16 w 55"/>
                  <a:gd name="T49" fmla="*/ 16 h 55"/>
                  <a:gd name="T50" fmla="*/ 17 w 55"/>
                  <a:gd name="T51"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55">
                    <a:moveTo>
                      <a:pt x="17" y="16"/>
                    </a:moveTo>
                    <a:cubicBezTo>
                      <a:pt x="47" y="2"/>
                      <a:pt x="47" y="2"/>
                      <a:pt x="47" y="2"/>
                    </a:cubicBezTo>
                    <a:cubicBezTo>
                      <a:pt x="51" y="0"/>
                      <a:pt x="55" y="6"/>
                      <a:pt x="50" y="9"/>
                    </a:cubicBezTo>
                    <a:cubicBezTo>
                      <a:pt x="32" y="18"/>
                      <a:pt x="32" y="18"/>
                      <a:pt x="32" y="18"/>
                    </a:cubicBezTo>
                    <a:cubicBezTo>
                      <a:pt x="32" y="18"/>
                      <a:pt x="31" y="19"/>
                      <a:pt x="32" y="19"/>
                    </a:cubicBezTo>
                    <a:cubicBezTo>
                      <a:pt x="41" y="15"/>
                      <a:pt x="41" y="15"/>
                      <a:pt x="41" y="15"/>
                    </a:cubicBezTo>
                    <a:cubicBezTo>
                      <a:pt x="45" y="13"/>
                      <a:pt x="48" y="19"/>
                      <a:pt x="45" y="21"/>
                    </a:cubicBezTo>
                    <a:cubicBezTo>
                      <a:pt x="35" y="26"/>
                      <a:pt x="35" y="26"/>
                      <a:pt x="35" y="26"/>
                    </a:cubicBezTo>
                    <a:cubicBezTo>
                      <a:pt x="35" y="26"/>
                      <a:pt x="34" y="27"/>
                      <a:pt x="36" y="27"/>
                    </a:cubicBezTo>
                    <a:cubicBezTo>
                      <a:pt x="43" y="23"/>
                      <a:pt x="43" y="23"/>
                      <a:pt x="43" y="23"/>
                    </a:cubicBezTo>
                    <a:cubicBezTo>
                      <a:pt x="45" y="22"/>
                      <a:pt x="48" y="28"/>
                      <a:pt x="46" y="29"/>
                    </a:cubicBezTo>
                    <a:cubicBezTo>
                      <a:pt x="39" y="32"/>
                      <a:pt x="39" y="32"/>
                      <a:pt x="39" y="32"/>
                    </a:cubicBezTo>
                    <a:cubicBezTo>
                      <a:pt x="39" y="32"/>
                      <a:pt x="37" y="34"/>
                      <a:pt x="39" y="34"/>
                    </a:cubicBezTo>
                    <a:cubicBezTo>
                      <a:pt x="39" y="34"/>
                      <a:pt x="39" y="34"/>
                      <a:pt x="42" y="32"/>
                    </a:cubicBezTo>
                    <a:cubicBezTo>
                      <a:pt x="45" y="31"/>
                      <a:pt x="48" y="36"/>
                      <a:pt x="44" y="38"/>
                    </a:cubicBezTo>
                    <a:cubicBezTo>
                      <a:pt x="26" y="48"/>
                      <a:pt x="26" y="48"/>
                      <a:pt x="26" y="48"/>
                    </a:cubicBezTo>
                    <a:cubicBezTo>
                      <a:pt x="26" y="48"/>
                      <a:pt x="21" y="50"/>
                      <a:pt x="17" y="49"/>
                    </a:cubicBezTo>
                    <a:cubicBezTo>
                      <a:pt x="0" y="55"/>
                      <a:pt x="0" y="55"/>
                      <a:pt x="0" y="55"/>
                    </a:cubicBezTo>
                    <a:cubicBezTo>
                      <a:pt x="0" y="29"/>
                      <a:pt x="0" y="29"/>
                      <a:pt x="0" y="29"/>
                    </a:cubicBezTo>
                    <a:cubicBezTo>
                      <a:pt x="3" y="28"/>
                      <a:pt x="3" y="28"/>
                      <a:pt x="3" y="28"/>
                    </a:cubicBezTo>
                    <a:cubicBezTo>
                      <a:pt x="3" y="28"/>
                      <a:pt x="5" y="21"/>
                      <a:pt x="7" y="16"/>
                    </a:cubicBezTo>
                    <a:cubicBezTo>
                      <a:pt x="8" y="11"/>
                      <a:pt x="24" y="3"/>
                      <a:pt x="24" y="3"/>
                    </a:cubicBezTo>
                    <a:cubicBezTo>
                      <a:pt x="27" y="8"/>
                      <a:pt x="25" y="10"/>
                      <a:pt x="22" y="11"/>
                    </a:cubicBezTo>
                    <a:cubicBezTo>
                      <a:pt x="21" y="12"/>
                      <a:pt x="19" y="13"/>
                      <a:pt x="19" y="13"/>
                    </a:cubicBezTo>
                    <a:cubicBezTo>
                      <a:pt x="16" y="16"/>
                      <a:pt x="16" y="16"/>
                      <a:pt x="16" y="16"/>
                    </a:cubicBezTo>
                    <a:lnTo>
                      <a:pt x="17" y="16"/>
                    </a:ln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3912695" y="2049845"/>
                <a:ext cx="1349370" cy="915838"/>
              </a:xfrm>
              <a:custGeom>
                <a:avLst/>
                <a:gdLst>
                  <a:gd name="T0" fmla="*/ 4 w 105"/>
                  <a:gd name="T1" fmla="*/ 40 h 71"/>
                  <a:gd name="T2" fmla="*/ 105 w 105"/>
                  <a:gd name="T3" fmla="*/ 0 h 71"/>
                  <a:gd name="T4" fmla="*/ 105 w 105"/>
                  <a:gd name="T5" fmla="*/ 42 h 71"/>
                  <a:gd name="T6" fmla="*/ 0 w 105"/>
                  <a:gd name="T7" fmla="*/ 65 h 71"/>
                  <a:gd name="T8" fmla="*/ 4 w 105"/>
                  <a:gd name="T9" fmla="*/ 40 h 71"/>
                </a:gdLst>
                <a:ahLst/>
                <a:cxnLst>
                  <a:cxn ang="0">
                    <a:pos x="T0" y="T1"/>
                  </a:cxn>
                  <a:cxn ang="0">
                    <a:pos x="T2" y="T3"/>
                  </a:cxn>
                  <a:cxn ang="0">
                    <a:pos x="T4" y="T5"/>
                  </a:cxn>
                  <a:cxn ang="0">
                    <a:pos x="T6" y="T7"/>
                  </a:cxn>
                  <a:cxn ang="0">
                    <a:pos x="T8" y="T9"/>
                  </a:cxn>
                </a:cxnLst>
                <a:rect l="0" t="0" r="r" b="b"/>
                <a:pathLst>
                  <a:path w="105" h="71">
                    <a:moveTo>
                      <a:pt x="4" y="40"/>
                    </a:moveTo>
                    <a:cubicBezTo>
                      <a:pt x="4" y="40"/>
                      <a:pt x="68" y="46"/>
                      <a:pt x="105" y="0"/>
                    </a:cubicBezTo>
                    <a:cubicBezTo>
                      <a:pt x="105" y="42"/>
                      <a:pt x="105" y="42"/>
                      <a:pt x="105" y="42"/>
                    </a:cubicBezTo>
                    <a:cubicBezTo>
                      <a:pt x="77" y="71"/>
                      <a:pt x="0" y="65"/>
                      <a:pt x="0" y="65"/>
                    </a:cubicBezTo>
                    <a:lnTo>
                      <a:pt x="4" y="40"/>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p:nvGrpSpPr>
        <p:grpSpPr>
          <a:xfrm>
            <a:off x="5172673" y="2260279"/>
            <a:ext cx="422346" cy="363660"/>
            <a:chOff x="9522280" y="2360872"/>
            <a:chExt cx="503802" cy="433797"/>
          </a:xfrm>
        </p:grpSpPr>
        <p:sp>
          <p:nvSpPr>
            <p:cNvPr id="73" name="Oval 72"/>
            <p:cNvSpPr>
              <a:spLocks noChangeArrowheads="1"/>
            </p:cNvSpPr>
            <p:nvPr/>
          </p:nvSpPr>
          <p:spPr bwMode="auto">
            <a:xfrm>
              <a:off x="9632451" y="2432598"/>
              <a:ext cx="48200" cy="4533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4" name="Oval 73"/>
            <p:cNvSpPr>
              <a:spLocks noChangeArrowheads="1"/>
            </p:cNvSpPr>
            <p:nvPr/>
          </p:nvSpPr>
          <p:spPr bwMode="auto">
            <a:xfrm>
              <a:off x="9727129" y="2360872"/>
              <a:ext cx="83202" cy="763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5" name="Oval 74"/>
            <p:cNvSpPr>
              <a:spLocks noChangeArrowheads="1"/>
            </p:cNvSpPr>
            <p:nvPr/>
          </p:nvSpPr>
          <p:spPr bwMode="auto">
            <a:xfrm>
              <a:off x="9865416" y="2433745"/>
              <a:ext cx="49347" cy="4475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6" name="Rectangle 75"/>
            <p:cNvSpPr>
              <a:spLocks noChangeArrowheads="1"/>
            </p:cNvSpPr>
            <p:nvPr/>
          </p:nvSpPr>
          <p:spPr bwMode="auto">
            <a:xfrm>
              <a:off x="9616958" y="2719500"/>
              <a:ext cx="303544" cy="751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7" name="Oval 76"/>
            <p:cNvSpPr>
              <a:spLocks noChangeArrowheads="1"/>
            </p:cNvSpPr>
            <p:nvPr/>
          </p:nvSpPr>
          <p:spPr bwMode="auto">
            <a:xfrm>
              <a:off x="9941732" y="2410219"/>
              <a:ext cx="84350" cy="7516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9" name="Oval 118"/>
            <p:cNvSpPr>
              <a:spLocks noChangeArrowheads="1"/>
            </p:cNvSpPr>
            <p:nvPr/>
          </p:nvSpPr>
          <p:spPr bwMode="auto">
            <a:xfrm>
              <a:off x="9522280" y="2411367"/>
              <a:ext cx="84350" cy="763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0" name="Freeform 119"/>
            <p:cNvSpPr>
              <a:spLocks/>
            </p:cNvSpPr>
            <p:nvPr/>
          </p:nvSpPr>
          <p:spPr bwMode="auto">
            <a:xfrm>
              <a:off x="9580808" y="2449812"/>
              <a:ext cx="389040" cy="254769"/>
            </a:xfrm>
            <a:custGeom>
              <a:avLst/>
              <a:gdLst>
                <a:gd name="T0" fmla="*/ 316 w 346"/>
                <a:gd name="T1" fmla="*/ 39 h 227"/>
                <a:gd name="T2" fmla="*/ 265 w 346"/>
                <a:gd name="T3" fmla="*/ 85 h 227"/>
                <a:gd name="T4" fmla="*/ 269 w 346"/>
                <a:gd name="T5" fmla="*/ 38 h 227"/>
                <a:gd name="T6" fmla="*/ 253 w 346"/>
                <a:gd name="T7" fmla="*/ 36 h 227"/>
                <a:gd name="T8" fmla="*/ 222 w 346"/>
                <a:gd name="T9" fmla="*/ 75 h 227"/>
                <a:gd name="T10" fmla="*/ 182 w 346"/>
                <a:gd name="T11" fmla="*/ 12 h 227"/>
                <a:gd name="T12" fmla="*/ 152 w 346"/>
                <a:gd name="T13" fmla="*/ 12 h 227"/>
                <a:gd name="T14" fmla="*/ 113 w 346"/>
                <a:gd name="T15" fmla="*/ 74 h 227"/>
                <a:gd name="T16" fmla="*/ 86 w 346"/>
                <a:gd name="T17" fmla="*/ 36 h 227"/>
                <a:gd name="T18" fmla="*/ 71 w 346"/>
                <a:gd name="T19" fmla="*/ 36 h 227"/>
                <a:gd name="T20" fmla="*/ 73 w 346"/>
                <a:gd name="T21" fmla="*/ 88 h 227"/>
                <a:gd name="T22" fmla="*/ 23 w 346"/>
                <a:gd name="T23" fmla="*/ 39 h 227"/>
                <a:gd name="T24" fmla="*/ 0 w 346"/>
                <a:gd name="T25" fmla="*/ 47 h 227"/>
                <a:gd name="T26" fmla="*/ 32 w 346"/>
                <a:gd name="T27" fmla="*/ 227 h 227"/>
                <a:gd name="T28" fmla="*/ 301 w 346"/>
                <a:gd name="T29" fmla="*/ 227 h 227"/>
                <a:gd name="T30" fmla="*/ 346 w 346"/>
                <a:gd name="T31" fmla="*/ 52 h 227"/>
                <a:gd name="T32" fmla="*/ 316 w 346"/>
                <a:gd name="T33" fmla="*/ 3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27">
                  <a:moveTo>
                    <a:pt x="316" y="39"/>
                  </a:moveTo>
                  <a:cubicBezTo>
                    <a:pt x="265" y="85"/>
                    <a:pt x="265" y="85"/>
                    <a:pt x="265" y="85"/>
                  </a:cubicBezTo>
                  <a:cubicBezTo>
                    <a:pt x="269" y="38"/>
                    <a:pt x="269" y="38"/>
                    <a:pt x="269" y="38"/>
                  </a:cubicBezTo>
                  <a:cubicBezTo>
                    <a:pt x="269" y="38"/>
                    <a:pt x="262" y="27"/>
                    <a:pt x="253" y="36"/>
                  </a:cubicBezTo>
                  <a:cubicBezTo>
                    <a:pt x="222" y="75"/>
                    <a:pt x="222" y="75"/>
                    <a:pt x="222" y="75"/>
                  </a:cubicBezTo>
                  <a:cubicBezTo>
                    <a:pt x="182" y="12"/>
                    <a:pt x="182" y="12"/>
                    <a:pt x="182" y="12"/>
                  </a:cubicBezTo>
                  <a:cubicBezTo>
                    <a:pt x="182" y="12"/>
                    <a:pt x="171" y="0"/>
                    <a:pt x="152" y="12"/>
                  </a:cubicBezTo>
                  <a:cubicBezTo>
                    <a:pt x="113" y="74"/>
                    <a:pt x="113" y="74"/>
                    <a:pt x="113" y="74"/>
                  </a:cubicBezTo>
                  <a:cubicBezTo>
                    <a:pt x="86" y="36"/>
                    <a:pt x="86" y="36"/>
                    <a:pt x="86" y="36"/>
                  </a:cubicBezTo>
                  <a:cubicBezTo>
                    <a:pt x="86" y="36"/>
                    <a:pt x="79" y="25"/>
                    <a:pt x="71" y="36"/>
                  </a:cubicBezTo>
                  <a:cubicBezTo>
                    <a:pt x="73" y="88"/>
                    <a:pt x="73" y="88"/>
                    <a:pt x="73" y="88"/>
                  </a:cubicBezTo>
                  <a:cubicBezTo>
                    <a:pt x="23" y="39"/>
                    <a:pt x="23" y="39"/>
                    <a:pt x="23" y="39"/>
                  </a:cubicBezTo>
                  <a:cubicBezTo>
                    <a:pt x="23" y="39"/>
                    <a:pt x="7" y="32"/>
                    <a:pt x="0" y="47"/>
                  </a:cubicBezTo>
                  <a:cubicBezTo>
                    <a:pt x="32" y="227"/>
                    <a:pt x="32" y="227"/>
                    <a:pt x="32" y="227"/>
                  </a:cubicBezTo>
                  <a:cubicBezTo>
                    <a:pt x="301" y="227"/>
                    <a:pt x="301" y="227"/>
                    <a:pt x="301" y="227"/>
                  </a:cubicBezTo>
                  <a:cubicBezTo>
                    <a:pt x="346" y="52"/>
                    <a:pt x="346" y="52"/>
                    <a:pt x="346" y="52"/>
                  </a:cubicBezTo>
                  <a:cubicBezTo>
                    <a:pt x="346" y="52"/>
                    <a:pt x="341" y="29"/>
                    <a:pt x="316"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121"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122"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20</a:t>
            </a:fld>
            <a:endParaRPr lang="en-AU" dirty="0"/>
          </a:p>
        </p:txBody>
      </p:sp>
      <p:sp>
        <p:nvSpPr>
          <p:cNvPr id="123"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779533432"/>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randombar(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randombar(horizontal)">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randombar(horizontal)">
                                      <p:cBhvr>
                                        <p:cTn id="43" dur="500"/>
                                        <p:tgtEl>
                                          <p:spTgt spid="15"/>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randombar(horizontal)">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randombar(horizontal)">
                                      <p:cBhvr>
                                        <p:cTn id="57" dur="500"/>
                                        <p:tgtEl>
                                          <p:spTgt spid="11"/>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randombar(horizontal)">
                                      <p:cBhvr>
                                        <p:cTn id="60" dur="500"/>
                                        <p:tgtEl>
                                          <p:spTgt spid="12"/>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randombar(horizontal)">
                                      <p:cBhvr>
                                        <p:cTn id="63" dur="500"/>
                                        <p:tgtEl>
                                          <p:spTgt spid="13"/>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randombar(horizontal)">
                                      <p:cBhvr>
                                        <p:cTn id="66" dur="500"/>
                                        <p:tgtEl>
                                          <p:spTgt spid="4"/>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randombar(horizontal)">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randombar(horizontal)">
                                      <p:cBhvr>
                                        <p:cTn id="74" dur="500"/>
                                        <p:tgtEl>
                                          <p:spTgt spid="6"/>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randombar(horizontal)">
                                      <p:cBhvr>
                                        <p:cTn id="77" dur="500"/>
                                        <p:tgtEl>
                                          <p:spTgt spid="2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randombar(horizontal)">
                                      <p:cBhvr>
                                        <p:cTn id="80" dur="500"/>
                                        <p:tgtEl>
                                          <p:spTgt spid="17"/>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randombar(horizontal)">
                                      <p:cBhvr>
                                        <p:cTn id="83" dur="500"/>
                                        <p:tgtEl>
                                          <p:spTgt spid="18"/>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randombar(horizontal)">
                                      <p:cBhvr>
                                        <p:cTn id="8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5" grpId="0" animBg="1"/>
      <p:bldP spid="6" grpId="0" animBg="1"/>
      <p:bldP spid="7" grpId="0" animBg="1"/>
      <p:bldP spid="8" grpId="0" animBg="1"/>
      <p:bldP spid="9" grpId="0"/>
      <p:bldP spid="10" grpId="0"/>
      <p:bldP spid="11" grpId="0" animBg="1"/>
      <p:bldP spid="12" grpId="0"/>
      <p:bldP spid="13" grpId="0"/>
      <p:bldP spid="14" grpId="0" animBg="1"/>
      <p:bldP spid="15" grpId="0"/>
      <p:bldP spid="16" grpId="0"/>
      <p:bldP spid="17" grpId="0" animBg="1"/>
      <p:bldP spid="18" grpId="0"/>
      <p:bldP spid="19" grpId="0"/>
      <p:bldP spid="20" grpId="0" animBg="1"/>
      <p:bldP spid="2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Project Completion</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sp>
        <p:nvSpPr>
          <p:cNvPr id="4" name="TextBox 3"/>
          <p:cNvSpPr txBox="1"/>
          <p:nvPr/>
        </p:nvSpPr>
        <p:spPr>
          <a:xfrm>
            <a:off x="6652018" y="1893754"/>
            <a:ext cx="2875339"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Completion of the projects</a:t>
            </a:r>
            <a:endParaRPr lang="id-ID"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nvGrpSpPr>
          <p:cNvPr id="5" name="Group 4"/>
          <p:cNvGrpSpPr/>
          <p:nvPr/>
        </p:nvGrpSpPr>
        <p:grpSpPr>
          <a:xfrm>
            <a:off x="6656795" y="2338234"/>
            <a:ext cx="4006724" cy="3913172"/>
            <a:chOff x="1778126" y="2699881"/>
            <a:chExt cx="4006724" cy="3913172"/>
          </a:xfrm>
        </p:grpSpPr>
        <p:sp>
          <p:nvSpPr>
            <p:cNvPr id="6" name="TextBox 5"/>
            <p:cNvSpPr txBox="1"/>
            <p:nvPr/>
          </p:nvSpPr>
          <p:spPr>
            <a:xfrm>
              <a:off x="1778126" y="3750731"/>
              <a:ext cx="4006724" cy="2862322"/>
            </a:xfrm>
            <a:prstGeom prst="rect">
              <a:avLst/>
            </a:prstGeom>
            <a:noFill/>
          </p:spPr>
          <p:txBody>
            <a:bodyPr wrap="square" rtlCol="0">
              <a:spAutoFit/>
            </a:bodyPr>
            <a:lstStyle/>
            <a:p>
              <a:pPr algn="just">
                <a:lnSpc>
                  <a:spcPct val="150000"/>
                </a:lnSpc>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 sit amet kalori joula paribus eteca vuram pari doloupta volup estante</a:t>
              </a:r>
              <a:endParaRPr lang="en-US" sz="1200" dirty="0">
                <a:solidFill>
                  <a:schemeClr val="bg1">
                    <a:lumMod val="50000"/>
                  </a:schemeClr>
                </a:solidFill>
                <a:ea typeface="Open Sans" panose="020B0606030504020204" pitchFamily="34" charset="0"/>
                <a:cs typeface="Open Sans" panose="020B0606030504020204" pitchFamily="34" charset="0"/>
              </a:endParaRPr>
            </a:p>
            <a:p>
              <a:pPr algn="just">
                <a:lnSpc>
                  <a:spcPct val="150000"/>
                </a:lnSpc>
              </a:pPr>
              <a:endParaRPr lang="en-US" sz="1200" dirty="0">
                <a:solidFill>
                  <a:schemeClr val="bg1">
                    <a:lumMod val="50000"/>
                  </a:schemeClr>
                </a:solidFill>
                <a:ea typeface="Open Sans" panose="020B0606030504020204" pitchFamily="34" charset="0"/>
                <a:cs typeface="Open Sans" panose="020B0606030504020204" pitchFamily="34" charset="0"/>
              </a:endParaRPr>
            </a:p>
            <a:p>
              <a:pPr algn="just">
                <a:lnSpc>
                  <a:spcPct val="150000"/>
                </a:lnSpc>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Lorem ipsum dolro sit amet kalori joula paribus eteca vuram pari doloupta volup estante</a:t>
              </a:r>
              <a:endParaRPr lang="en-US" sz="1200" dirty="0">
                <a:solidFill>
                  <a:schemeClr val="bg1">
                    <a:lumMod val="50000"/>
                  </a:schemeClr>
                </a:solidFill>
                <a:ea typeface="Open Sans" panose="020B0606030504020204" pitchFamily="34" charset="0"/>
                <a:cs typeface="Open Sans" panose="020B0606030504020204" pitchFamily="34" charset="0"/>
              </a:endParaRPr>
            </a:p>
            <a:p>
              <a:pPr algn="just">
                <a:lnSpc>
                  <a:spcPct val="150000"/>
                </a:lnSpc>
              </a:pP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7" name="TextBox 6"/>
            <p:cNvSpPr txBox="1"/>
            <p:nvPr/>
          </p:nvSpPr>
          <p:spPr>
            <a:xfrm>
              <a:off x="3165077" y="2699881"/>
              <a:ext cx="2619773" cy="923330"/>
            </a:xfrm>
            <a:prstGeom prst="rect">
              <a:avLst/>
            </a:prstGeom>
            <a:noFill/>
          </p:spPr>
          <p:txBody>
            <a:bodyPr wrap="square" rtlCol="0">
              <a:spAutoFit/>
            </a:bodyPr>
            <a:lstStyle/>
            <a:p>
              <a:pPr algn="just">
                <a:lnSpc>
                  <a:spcPct val="150000"/>
                </a:lnSpc>
              </a:pPr>
              <a:r>
                <a:rPr lang="id-ID" sz="1200" dirty="0" smtClean="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estante</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sp>
        <p:nvSpPr>
          <p:cNvPr id="8" name="TextBox 7"/>
          <p:cNvSpPr txBox="1"/>
          <p:nvPr/>
        </p:nvSpPr>
        <p:spPr>
          <a:xfrm>
            <a:off x="6652018" y="2401734"/>
            <a:ext cx="984565" cy="769441"/>
          </a:xfrm>
          <a:prstGeom prst="rect">
            <a:avLst/>
          </a:prstGeom>
          <a:noFill/>
        </p:spPr>
        <p:txBody>
          <a:bodyPr wrap="none" rtlCol="0">
            <a:spAutoFit/>
          </a:bodyPr>
          <a:lstStyle/>
          <a:p>
            <a:r>
              <a:rPr lang="id-ID" sz="4400" dirty="0" smtClean="0">
                <a:solidFill>
                  <a:schemeClr val="tx1">
                    <a:lumMod val="65000"/>
                    <a:lumOff val="35000"/>
                  </a:schemeClr>
                </a:solidFill>
                <a:latin typeface="+mj-lt"/>
                <a:ea typeface="Open Sans Extrabold" panose="020B0906030804020204" pitchFamily="34" charset="0"/>
                <a:cs typeface="Clear Sans" panose="020B0503030202020304" pitchFamily="34" charset="0"/>
              </a:rPr>
              <a:t>9</a:t>
            </a:r>
            <a:r>
              <a:rPr lang="en-US" sz="4400" dirty="0">
                <a:solidFill>
                  <a:schemeClr val="tx1">
                    <a:lumMod val="65000"/>
                    <a:lumOff val="35000"/>
                  </a:schemeClr>
                </a:solidFill>
                <a:latin typeface="+mj-lt"/>
                <a:ea typeface="Open Sans Extrabold" panose="020B0906030804020204" pitchFamily="34" charset="0"/>
                <a:cs typeface="Clear Sans" panose="020B0503030202020304" pitchFamily="34" charset="0"/>
              </a:rPr>
              <a:t>0</a:t>
            </a:r>
            <a:r>
              <a:rPr lang="id-ID" sz="4400" dirty="0" smtClean="0">
                <a:solidFill>
                  <a:schemeClr val="tx1">
                    <a:lumMod val="65000"/>
                    <a:lumOff val="35000"/>
                  </a:schemeClr>
                </a:solidFill>
                <a:latin typeface="+mj-lt"/>
                <a:ea typeface="Open Sans Extrabold" panose="020B0906030804020204" pitchFamily="34" charset="0"/>
                <a:cs typeface="Clear Sans" panose="020B0503030202020304" pitchFamily="34" charset="0"/>
              </a:rPr>
              <a:t>%</a:t>
            </a:r>
            <a:endParaRPr lang="id-ID" sz="4400" dirty="0">
              <a:solidFill>
                <a:schemeClr val="tx1">
                  <a:lumMod val="65000"/>
                  <a:lumOff val="35000"/>
                </a:schemeClr>
              </a:solidFill>
              <a:latin typeface="+mj-lt"/>
              <a:ea typeface="Open Sans Extrabold" panose="020B0906030804020204" pitchFamily="34" charset="0"/>
              <a:cs typeface="Clear Sans" panose="020B0503030202020304" pitchFamily="34" charset="0"/>
            </a:endParaRPr>
          </a:p>
        </p:txBody>
      </p:sp>
      <p:grpSp>
        <p:nvGrpSpPr>
          <p:cNvPr id="23" name="Group 22"/>
          <p:cNvGrpSpPr/>
          <p:nvPr/>
        </p:nvGrpSpPr>
        <p:grpSpPr>
          <a:xfrm>
            <a:off x="618978" y="1699756"/>
            <a:ext cx="5449773" cy="4632133"/>
            <a:chOff x="0" y="1699756"/>
            <a:chExt cx="6068751" cy="5158244"/>
          </a:xfrm>
        </p:grpSpPr>
        <p:grpSp>
          <p:nvGrpSpPr>
            <p:cNvPr id="9" name="Group 8"/>
            <p:cNvGrpSpPr/>
            <p:nvPr/>
          </p:nvGrpSpPr>
          <p:grpSpPr>
            <a:xfrm>
              <a:off x="0" y="1699756"/>
              <a:ext cx="2993230" cy="5158243"/>
              <a:chOff x="711201" y="1569127"/>
              <a:chExt cx="2619076" cy="4876799"/>
            </a:xfrm>
          </p:grpSpPr>
          <p:sp>
            <p:nvSpPr>
              <p:cNvPr id="10" name="Rectangle 9"/>
              <p:cNvSpPr/>
              <p:nvPr/>
            </p:nvSpPr>
            <p:spPr>
              <a:xfrm>
                <a:off x="726233" y="1569127"/>
                <a:ext cx="2604044" cy="24026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0"/>
              <p:cNvGrpSpPr/>
              <p:nvPr/>
            </p:nvGrpSpPr>
            <p:grpSpPr>
              <a:xfrm>
                <a:off x="711201" y="4043286"/>
                <a:ext cx="2619076" cy="2402640"/>
                <a:chOff x="711201" y="4043286"/>
                <a:chExt cx="2619076" cy="2402640"/>
              </a:xfrm>
            </p:grpSpPr>
            <p:sp>
              <p:nvSpPr>
                <p:cNvPr id="12" name="Rectangle 11"/>
                <p:cNvSpPr/>
                <p:nvPr/>
              </p:nvSpPr>
              <p:spPr>
                <a:xfrm>
                  <a:off x="711201" y="4043286"/>
                  <a:ext cx="2619076" cy="2402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940">
                    <a:lnSpc>
                      <a:spcPct val="200000"/>
                    </a:lnSpc>
                  </a:pPr>
                  <a:endParaRPr lang="en-US" sz="1200"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13" name="Group 12"/>
                <p:cNvGrpSpPr/>
                <p:nvPr/>
              </p:nvGrpSpPr>
              <p:grpSpPr>
                <a:xfrm>
                  <a:off x="1015175" y="4281570"/>
                  <a:ext cx="2096326" cy="1695603"/>
                  <a:chOff x="1015175" y="4281570"/>
                  <a:chExt cx="2096326" cy="1695603"/>
                </a:xfrm>
              </p:grpSpPr>
              <p:sp>
                <p:nvSpPr>
                  <p:cNvPr id="14" name="Rectangle 13"/>
                  <p:cNvSpPr/>
                  <p:nvPr/>
                </p:nvSpPr>
                <p:spPr>
                  <a:xfrm>
                    <a:off x="1015175" y="4667746"/>
                    <a:ext cx="2096326" cy="1309427"/>
                  </a:xfrm>
                  <a:prstGeom prst="rect">
                    <a:avLst/>
                  </a:prstGeom>
                </p:spPr>
                <p:txBody>
                  <a:bodyPr wrap="square">
                    <a:spAutoFit/>
                  </a:bodyPr>
                  <a:lstStyle/>
                  <a:p>
                    <a:pPr fontAlgn="auto">
                      <a:spcBef>
                        <a:spcPts val="0"/>
                      </a:spcBef>
                      <a:spcAft>
                        <a:spcPts val="0"/>
                      </a:spcAft>
                      <a:defRPr/>
                    </a:pPr>
                    <a:r>
                      <a:rPr lang="id-ID" sz="1200" dirty="0" smtClean="0">
                        <a:solidFill>
                          <a:schemeClr val="bg1"/>
                        </a:solidFill>
                        <a:cs typeface="Clear Sans Light" panose="020B0303030202020304" pitchFamily="34" charset="0"/>
                      </a:rPr>
                      <a:t>Lorem ipsum dolor sit amet param qui para quam estaribus cetere.</a:t>
                    </a:r>
                    <a:endParaRPr lang="en-US" sz="1200" dirty="0" smtClean="0">
                      <a:solidFill>
                        <a:schemeClr val="bg1"/>
                      </a:solidFill>
                      <a:cs typeface="Clear Sans Light" panose="020B0303030202020304" pitchFamily="34" charset="0"/>
                    </a:endParaRPr>
                  </a:p>
                  <a:p>
                    <a:pPr fontAlgn="auto">
                      <a:spcBef>
                        <a:spcPts val="0"/>
                      </a:spcBef>
                      <a:spcAft>
                        <a:spcPts val="0"/>
                      </a:spcAft>
                      <a:defRPr/>
                    </a:pPr>
                    <a:endParaRPr lang="en-US" sz="1200" dirty="0">
                      <a:solidFill>
                        <a:schemeClr val="bg1"/>
                      </a:solidFill>
                      <a:cs typeface="Clear Sans Light" panose="020B0303030202020304" pitchFamily="34" charset="0"/>
                    </a:endParaRPr>
                  </a:p>
                  <a:p>
                    <a:pPr fontAlgn="auto">
                      <a:spcBef>
                        <a:spcPts val="0"/>
                      </a:spcBef>
                      <a:spcAft>
                        <a:spcPts val="0"/>
                      </a:spcAft>
                      <a:defRPr/>
                    </a:pPr>
                    <a:r>
                      <a:rPr lang="id-ID" sz="1200" dirty="0" smtClean="0">
                        <a:solidFill>
                          <a:schemeClr val="bg1"/>
                        </a:solidFill>
                        <a:cs typeface="Clear Sans Light" panose="020B0303030202020304" pitchFamily="34" charset="0"/>
                      </a:rPr>
                      <a:t>Everybody needs something to be done to occupy the mind so that not too lost</a:t>
                    </a:r>
                    <a:endParaRPr lang="en-US" sz="1200" b="1" dirty="0">
                      <a:solidFill>
                        <a:schemeClr val="bg1"/>
                      </a:solidFill>
                      <a:cs typeface="Clear Sans Light" panose="020B0303030202020304" pitchFamily="34" charset="0"/>
                    </a:endParaRPr>
                  </a:p>
                </p:txBody>
              </p:sp>
              <p:sp>
                <p:nvSpPr>
                  <p:cNvPr id="15" name="TextBox 14"/>
                  <p:cNvSpPr txBox="1"/>
                  <p:nvPr/>
                </p:nvSpPr>
                <p:spPr>
                  <a:xfrm>
                    <a:off x="1060542" y="4281570"/>
                    <a:ext cx="953094" cy="486050"/>
                  </a:xfrm>
                  <a:prstGeom prst="rect">
                    <a:avLst/>
                  </a:prstGeom>
                  <a:noFill/>
                </p:spPr>
                <p:txBody>
                  <a:bodyPr wrap="none" rtlCol="0">
                    <a:spAutoFit/>
                  </a:bodyPr>
                  <a:lstStyle/>
                  <a:p>
                    <a:pPr>
                      <a:lnSpc>
                        <a:spcPct val="150000"/>
                      </a:lnSpc>
                    </a:pPr>
                    <a:r>
                      <a:rPr lang="id-ID" sz="1600" dirty="0" smtClean="0">
                        <a:solidFill>
                          <a:schemeClr val="bg1"/>
                        </a:solidFill>
                        <a:latin typeface="Coolvetica Rg" panose="020B0603030602020004" pitchFamily="34" charset="0"/>
                        <a:cs typeface="Clear Sans" panose="020B0503030202020304" pitchFamily="34" charset="0"/>
                      </a:rPr>
                      <a:t>Project A</a:t>
                    </a:r>
                    <a:endParaRPr lang="en-US" sz="1600" dirty="0">
                      <a:solidFill>
                        <a:schemeClr val="bg1"/>
                      </a:solidFill>
                      <a:latin typeface="Coolvetica Rg" panose="020B0603030602020004" pitchFamily="34" charset="0"/>
                      <a:cs typeface="Clear Sans" panose="020B0503030202020304" pitchFamily="34" charset="0"/>
                    </a:endParaRPr>
                  </a:p>
                </p:txBody>
              </p:sp>
            </p:grpSp>
          </p:grpSp>
        </p:grpSp>
        <p:grpSp>
          <p:nvGrpSpPr>
            <p:cNvPr id="16" name="Group 15"/>
            <p:cNvGrpSpPr/>
            <p:nvPr/>
          </p:nvGrpSpPr>
          <p:grpSpPr>
            <a:xfrm>
              <a:off x="3075521" y="1699756"/>
              <a:ext cx="2993230" cy="5158244"/>
              <a:chOff x="3402282" y="1569127"/>
              <a:chExt cx="2619076" cy="4876800"/>
            </a:xfrm>
          </p:grpSpPr>
          <p:sp>
            <p:nvSpPr>
              <p:cNvPr id="17" name="Rectangle 16"/>
              <p:cNvSpPr/>
              <p:nvPr/>
            </p:nvSpPr>
            <p:spPr>
              <a:xfrm>
                <a:off x="3403757" y="4043286"/>
                <a:ext cx="2617601" cy="24026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8" name="Group 17"/>
              <p:cNvGrpSpPr/>
              <p:nvPr/>
            </p:nvGrpSpPr>
            <p:grpSpPr>
              <a:xfrm>
                <a:off x="3402282" y="1569127"/>
                <a:ext cx="2619076" cy="2402640"/>
                <a:chOff x="3402282" y="1569127"/>
                <a:chExt cx="2619076" cy="2402640"/>
              </a:xfrm>
            </p:grpSpPr>
            <p:sp>
              <p:nvSpPr>
                <p:cNvPr id="19" name="Rectangle 18"/>
                <p:cNvSpPr/>
                <p:nvPr/>
              </p:nvSpPr>
              <p:spPr>
                <a:xfrm>
                  <a:off x="3402282" y="1569127"/>
                  <a:ext cx="2619076" cy="2402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940">
                    <a:lnSpc>
                      <a:spcPct val="200000"/>
                    </a:lnSpc>
                  </a:pPr>
                  <a:endParaRPr lang="en-US" sz="1200"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20" name="Group 19"/>
                <p:cNvGrpSpPr/>
                <p:nvPr/>
              </p:nvGrpSpPr>
              <p:grpSpPr>
                <a:xfrm>
                  <a:off x="3673688" y="1814142"/>
                  <a:ext cx="2096326" cy="1695603"/>
                  <a:chOff x="1015175" y="4281570"/>
                  <a:chExt cx="2096326" cy="1695603"/>
                </a:xfrm>
              </p:grpSpPr>
              <p:sp>
                <p:nvSpPr>
                  <p:cNvPr id="21" name="Rectangle 20"/>
                  <p:cNvSpPr/>
                  <p:nvPr/>
                </p:nvSpPr>
                <p:spPr>
                  <a:xfrm>
                    <a:off x="1015175" y="4667746"/>
                    <a:ext cx="2096326" cy="1309427"/>
                  </a:xfrm>
                  <a:prstGeom prst="rect">
                    <a:avLst/>
                  </a:prstGeom>
                </p:spPr>
                <p:txBody>
                  <a:bodyPr wrap="square">
                    <a:spAutoFit/>
                  </a:bodyPr>
                  <a:lstStyle/>
                  <a:p>
                    <a:pPr fontAlgn="auto">
                      <a:spcBef>
                        <a:spcPts val="0"/>
                      </a:spcBef>
                      <a:spcAft>
                        <a:spcPts val="0"/>
                      </a:spcAft>
                      <a:defRPr/>
                    </a:pPr>
                    <a:r>
                      <a:rPr lang="id-ID" sz="1200" dirty="0">
                        <a:solidFill>
                          <a:schemeClr val="bg1"/>
                        </a:solidFill>
                        <a:cs typeface="Clear Sans Light" panose="020B0303030202020304" pitchFamily="34" charset="0"/>
                      </a:rPr>
                      <a:t>Lorem ipsum dolor sit amet param qui para quam estaribus cetere.</a:t>
                    </a:r>
                    <a:endParaRPr lang="en-US" sz="1200" dirty="0">
                      <a:solidFill>
                        <a:schemeClr val="bg1"/>
                      </a:solidFill>
                      <a:cs typeface="Clear Sans Light" panose="020B0303030202020304" pitchFamily="34" charset="0"/>
                    </a:endParaRPr>
                  </a:p>
                  <a:p>
                    <a:pPr fontAlgn="auto">
                      <a:spcBef>
                        <a:spcPts val="0"/>
                      </a:spcBef>
                      <a:spcAft>
                        <a:spcPts val="0"/>
                      </a:spcAft>
                      <a:defRPr/>
                    </a:pPr>
                    <a:endParaRPr lang="en-US" sz="1200" dirty="0">
                      <a:solidFill>
                        <a:schemeClr val="bg1"/>
                      </a:solidFill>
                      <a:cs typeface="Clear Sans Light" panose="020B0303030202020304" pitchFamily="34" charset="0"/>
                    </a:endParaRPr>
                  </a:p>
                  <a:p>
                    <a:pPr fontAlgn="auto">
                      <a:spcBef>
                        <a:spcPts val="0"/>
                      </a:spcBef>
                      <a:spcAft>
                        <a:spcPts val="0"/>
                      </a:spcAft>
                      <a:defRPr/>
                    </a:pPr>
                    <a:r>
                      <a:rPr lang="id-ID" sz="1200" dirty="0">
                        <a:solidFill>
                          <a:schemeClr val="bg1"/>
                        </a:solidFill>
                        <a:cs typeface="Clear Sans Light" panose="020B0303030202020304" pitchFamily="34" charset="0"/>
                      </a:rPr>
                      <a:t>Everybody needs something to be done to occupy the mind so that not too lost</a:t>
                    </a:r>
                    <a:endParaRPr lang="en-US" sz="1200" b="1" dirty="0">
                      <a:solidFill>
                        <a:schemeClr val="bg1"/>
                      </a:solidFill>
                      <a:cs typeface="Clear Sans Light" panose="020B0303030202020304" pitchFamily="34" charset="0"/>
                    </a:endParaRPr>
                  </a:p>
                </p:txBody>
              </p:sp>
              <p:sp>
                <p:nvSpPr>
                  <p:cNvPr id="22" name="TextBox 21"/>
                  <p:cNvSpPr txBox="1"/>
                  <p:nvPr/>
                </p:nvSpPr>
                <p:spPr>
                  <a:xfrm>
                    <a:off x="1060542" y="4281570"/>
                    <a:ext cx="939035" cy="486050"/>
                  </a:xfrm>
                  <a:prstGeom prst="rect">
                    <a:avLst/>
                  </a:prstGeom>
                  <a:noFill/>
                </p:spPr>
                <p:txBody>
                  <a:bodyPr wrap="none" rtlCol="0">
                    <a:spAutoFit/>
                  </a:bodyPr>
                  <a:lstStyle/>
                  <a:p>
                    <a:pPr>
                      <a:lnSpc>
                        <a:spcPct val="150000"/>
                      </a:lnSpc>
                    </a:pPr>
                    <a:r>
                      <a:rPr lang="id-ID" sz="1600" dirty="0" smtClean="0">
                        <a:solidFill>
                          <a:schemeClr val="bg1"/>
                        </a:solidFill>
                        <a:latin typeface="Coolvetica Rg" panose="020B0603030602020004" pitchFamily="34" charset="0"/>
                        <a:cs typeface="Clear Sans" panose="020B0503030202020304" pitchFamily="34" charset="0"/>
                      </a:rPr>
                      <a:t>Project B</a:t>
                    </a:r>
                    <a:endParaRPr lang="en-US" sz="1600" dirty="0">
                      <a:solidFill>
                        <a:schemeClr val="bg1"/>
                      </a:solidFill>
                      <a:latin typeface="Coolvetica Rg" panose="020B0603030602020004" pitchFamily="34" charset="0"/>
                      <a:cs typeface="Clear Sans" panose="020B0503030202020304" pitchFamily="34" charset="0"/>
                    </a:endParaRPr>
                  </a:p>
                </p:txBody>
              </p:sp>
            </p:grpSp>
          </p:grpSp>
        </p:grpSp>
      </p:grpSp>
      <p:sp>
        <p:nvSpPr>
          <p:cNvPr id="25"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26"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21</a:t>
            </a:fld>
            <a:endParaRPr lang="en-AU" dirty="0"/>
          </a:p>
        </p:txBody>
      </p:sp>
      <p:sp>
        <p:nvSpPr>
          <p:cNvPr id="27"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422310872"/>
      </p:ext>
    </p:extLst>
  </p:cSld>
  <p:clrMapOvr>
    <a:masterClrMapping/>
  </p:clrMapOvr>
  <mc:AlternateContent xmlns:mc="http://schemas.openxmlformats.org/markup-compatibility/2006">
    <mc:Choice xmlns:p14="http://schemas.microsoft.com/office/powerpoint/2010/main" Requires="p14">
      <p:transition spd="slow" p14:dur="1200" advTm="4000">
        <p14:prism/>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Effect transition="in" filter="fade">
                                      <p:cBhvr>
                                        <p:cTn id="17" dur="500"/>
                                        <p:tgtEl>
                                          <p:spTgt spid="2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Project concept redefinition</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grpSp>
        <p:nvGrpSpPr>
          <p:cNvPr id="4" name="Group 3"/>
          <p:cNvGrpSpPr/>
          <p:nvPr/>
        </p:nvGrpSpPr>
        <p:grpSpPr>
          <a:xfrm>
            <a:off x="6967515" y="2779435"/>
            <a:ext cx="933715" cy="1059799"/>
            <a:chOff x="6967515" y="2677835"/>
            <a:chExt cx="933715" cy="1059799"/>
          </a:xfrm>
        </p:grpSpPr>
        <p:sp>
          <p:nvSpPr>
            <p:cNvPr id="5" name="Freeform 75"/>
            <p:cNvSpPr>
              <a:spLocks/>
            </p:cNvSpPr>
            <p:nvPr/>
          </p:nvSpPr>
          <p:spPr bwMode="auto">
            <a:xfrm rot="5400000">
              <a:off x="6639239" y="3006111"/>
              <a:ext cx="1059798" cy="403246"/>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 name="Freeform 76"/>
            <p:cNvSpPr>
              <a:spLocks/>
            </p:cNvSpPr>
            <p:nvPr/>
          </p:nvSpPr>
          <p:spPr bwMode="auto">
            <a:xfrm rot="5400000">
              <a:off x="7271370" y="2576173"/>
              <a:ext cx="528195" cy="731522"/>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accent6"/>
            </a:solidFill>
            <a:ln>
              <a:solidFill>
                <a:schemeClr val="accent6">
                  <a:lumMod val="60000"/>
                  <a:lumOff val="40000"/>
                </a:schemeClr>
              </a:solidFill>
            </a:ln>
          </p:spPr>
          <p:txBody>
            <a:bodyPr vert="horz" wrap="square" lIns="91440" tIns="45720" rIns="91440" bIns="45720" numCol="1" anchor="t" anchorCtr="0" compatLnSpc="1">
              <a:prstTxWarp prst="textNoShape">
                <a:avLst/>
              </a:prstTxWarp>
            </a:bodyPr>
            <a:lstStyle/>
            <a:p>
              <a:endParaRPr lang="id-ID"/>
            </a:p>
          </p:txBody>
        </p:sp>
        <p:sp>
          <p:nvSpPr>
            <p:cNvPr id="7" name="Freeform 77"/>
            <p:cNvSpPr>
              <a:spLocks/>
            </p:cNvSpPr>
            <p:nvPr/>
          </p:nvSpPr>
          <p:spPr bwMode="auto">
            <a:xfrm rot="5400000">
              <a:off x="7269667" y="3106072"/>
              <a:ext cx="531603" cy="731522"/>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accent6"/>
            </a:solidFill>
            <a:ln>
              <a:solidFill>
                <a:schemeClr val="accent6">
                  <a:lumMod val="60000"/>
                  <a:lumOff val="40000"/>
                </a:schemeClr>
              </a:solidFill>
            </a:ln>
          </p:spPr>
          <p:txBody>
            <a:bodyPr vert="horz" wrap="square" lIns="91440" tIns="45720" rIns="91440" bIns="45720" numCol="1" anchor="t" anchorCtr="0" compatLnSpc="1">
              <a:prstTxWarp prst="textNoShape">
                <a:avLst/>
              </a:prstTxWarp>
            </a:bodyPr>
            <a:lstStyle/>
            <a:p>
              <a:endParaRPr lang="id-ID"/>
            </a:p>
          </p:txBody>
        </p:sp>
        <p:sp>
          <p:nvSpPr>
            <p:cNvPr id="8" name="Freeform 83"/>
            <p:cNvSpPr>
              <a:spLocks/>
            </p:cNvSpPr>
            <p:nvPr/>
          </p:nvSpPr>
          <p:spPr bwMode="auto">
            <a:xfrm rot="5400000">
              <a:off x="7630884" y="2941365"/>
              <a:ext cx="9087" cy="531603"/>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88"/>
            <p:cNvSpPr>
              <a:spLocks/>
            </p:cNvSpPr>
            <p:nvPr/>
          </p:nvSpPr>
          <p:spPr bwMode="auto">
            <a:xfrm rot="5400000">
              <a:off x="7209464" y="3045868"/>
              <a:ext cx="1059798" cy="323733"/>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89"/>
            <p:cNvSpPr>
              <a:spLocks/>
            </p:cNvSpPr>
            <p:nvPr/>
          </p:nvSpPr>
          <p:spPr bwMode="auto">
            <a:xfrm rot="5400000">
              <a:off x="6743742" y="3103799"/>
              <a:ext cx="1059798" cy="207871"/>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4274289" y="2779436"/>
            <a:ext cx="933713" cy="1059798"/>
            <a:chOff x="4274289" y="2677836"/>
            <a:chExt cx="933713" cy="1059798"/>
          </a:xfrm>
        </p:grpSpPr>
        <p:sp>
          <p:nvSpPr>
            <p:cNvPr id="12" name="Freeform 69"/>
            <p:cNvSpPr>
              <a:spLocks/>
            </p:cNvSpPr>
            <p:nvPr/>
          </p:nvSpPr>
          <p:spPr bwMode="auto">
            <a:xfrm rot="5400000">
              <a:off x="4475912" y="3005544"/>
              <a:ext cx="1059798" cy="404382"/>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70"/>
            <p:cNvSpPr>
              <a:spLocks/>
            </p:cNvSpPr>
            <p:nvPr/>
          </p:nvSpPr>
          <p:spPr bwMode="auto">
            <a:xfrm rot="5400000">
              <a:off x="4375953" y="2576173"/>
              <a:ext cx="528195" cy="731522"/>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chemeClr val="accent2"/>
            </a:solidFill>
            <a:ln>
              <a:solidFill>
                <a:schemeClr val="accent2">
                  <a:lumMod val="60000"/>
                  <a:lumOff val="40000"/>
                </a:schemeClr>
              </a:solidFill>
            </a:ln>
          </p:spPr>
          <p:txBody>
            <a:bodyPr vert="horz" wrap="square" lIns="91440" tIns="45720" rIns="91440" bIns="45720" numCol="1" anchor="t" anchorCtr="0" compatLnSpc="1">
              <a:prstTxWarp prst="textNoShape">
                <a:avLst/>
              </a:prstTxWarp>
            </a:bodyPr>
            <a:lstStyle/>
            <a:p>
              <a:endParaRPr lang="id-ID"/>
            </a:p>
          </p:txBody>
        </p:sp>
        <p:sp>
          <p:nvSpPr>
            <p:cNvPr id="14" name="Freeform 71"/>
            <p:cNvSpPr>
              <a:spLocks/>
            </p:cNvSpPr>
            <p:nvPr/>
          </p:nvSpPr>
          <p:spPr bwMode="auto">
            <a:xfrm rot="5400000">
              <a:off x="4374249" y="3106072"/>
              <a:ext cx="531603" cy="731522"/>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chemeClr val="accent2"/>
            </a:solidFill>
            <a:ln>
              <a:solidFill>
                <a:schemeClr val="accent2">
                  <a:lumMod val="60000"/>
                  <a:lumOff val="40000"/>
                </a:schemeClr>
              </a:solidFill>
            </a:ln>
          </p:spPr>
          <p:txBody>
            <a:bodyPr vert="horz" wrap="square" lIns="91440" tIns="45720" rIns="91440" bIns="45720" numCol="1" anchor="t" anchorCtr="0" compatLnSpc="1">
              <a:prstTxWarp prst="textNoShape">
                <a:avLst/>
              </a:prstTxWarp>
            </a:bodyPr>
            <a:lstStyle/>
            <a:p>
              <a:endParaRPr lang="id-ID"/>
            </a:p>
          </p:txBody>
        </p:sp>
        <p:sp>
          <p:nvSpPr>
            <p:cNvPr id="15" name="Freeform 85"/>
            <p:cNvSpPr>
              <a:spLocks/>
            </p:cNvSpPr>
            <p:nvPr/>
          </p:nvSpPr>
          <p:spPr bwMode="auto">
            <a:xfrm rot="5400000">
              <a:off x="4535547" y="2941365"/>
              <a:ext cx="9087" cy="531603"/>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92"/>
            <p:cNvSpPr>
              <a:spLocks/>
            </p:cNvSpPr>
            <p:nvPr/>
          </p:nvSpPr>
          <p:spPr bwMode="auto">
            <a:xfrm rot="5400000">
              <a:off x="3906257" y="3045868"/>
              <a:ext cx="1059798" cy="323733"/>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93"/>
            <p:cNvSpPr>
              <a:spLocks/>
            </p:cNvSpPr>
            <p:nvPr/>
          </p:nvSpPr>
          <p:spPr bwMode="auto">
            <a:xfrm rot="5400000">
              <a:off x="4371976" y="3103799"/>
              <a:ext cx="1059798" cy="207871"/>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8" name="Freeform 87"/>
          <p:cNvSpPr>
            <a:spLocks/>
          </p:cNvSpPr>
          <p:nvPr/>
        </p:nvSpPr>
        <p:spPr bwMode="auto">
          <a:xfrm rot="5400000">
            <a:off x="6078672" y="2944710"/>
            <a:ext cx="9087" cy="728114"/>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9" name="Group 18"/>
          <p:cNvGrpSpPr/>
          <p:nvPr/>
        </p:nvGrpSpPr>
        <p:grpSpPr>
          <a:xfrm>
            <a:off x="4984228" y="2460247"/>
            <a:ext cx="829211" cy="1697040"/>
            <a:chOff x="4984228" y="2358647"/>
            <a:chExt cx="829211" cy="1697040"/>
          </a:xfrm>
        </p:grpSpPr>
        <p:sp>
          <p:nvSpPr>
            <p:cNvPr id="20" name="Freeform 73"/>
            <p:cNvSpPr>
              <a:spLocks/>
            </p:cNvSpPr>
            <p:nvPr/>
          </p:nvSpPr>
          <p:spPr bwMode="auto">
            <a:xfrm rot="5400000">
              <a:off x="4911532" y="2431345"/>
              <a:ext cx="847384" cy="701988"/>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accent4"/>
            </a:solidFill>
            <a:ln>
              <a:solidFill>
                <a:schemeClr val="accent4">
                  <a:lumMod val="60000"/>
                  <a:lumOff val="40000"/>
                </a:schemeClr>
              </a:solidFill>
            </a:ln>
          </p:spPr>
          <p:txBody>
            <a:bodyPr vert="horz" wrap="square" lIns="91440" tIns="45720" rIns="91440" bIns="45720" numCol="1" anchor="t" anchorCtr="0" compatLnSpc="1">
              <a:prstTxWarp prst="textNoShape">
                <a:avLst/>
              </a:prstTxWarp>
            </a:bodyPr>
            <a:lstStyle/>
            <a:p>
              <a:endParaRPr lang="id-ID"/>
            </a:p>
          </p:txBody>
        </p:sp>
        <p:sp>
          <p:nvSpPr>
            <p:cNvPr id="21" name="Freeform 74"/>
            <p:cNvSpPr>
              <a:spLocks/>
            </p:cNvSpPr>
            <p:nvPr/>
          </p:nvSpPr>
          <p:spPr bwMode="auto">
            <a:xfrm rot="5400000">
              <a:off x="4910395" y="3279865"/>
              <a:ext cx="849656" cy="701988"/>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accent4"/>
            </a:solidFill>
            <a:ln>
              <a:solidFill>
                <a:schemeClr val="accent4">
                  <a:lumMod val="60000"/>
                  <a:lumOff val="40000"/>
                </a:schemeClr>
              </a:solidFill>
            </a:ln>
          </p:spPr>
          <p:txBody>
            <a:bodyPr vert="horz" wrap="square" lIns="91440" tIns="45720" rIns="91440" bIns="45720" numCol="1" anchor="t" anchorCtr="0" compatLnSpc="1">
              <a:prstTxWarp prst="textNoShape">
                <a:avLst/>
              </a:prstTxWarp>
            </a:bodyPr>
            <a:lstStyle/>
            <a:p>
              <a:endParaRPr lang="id-ID"/>
            </a:p>
          </p:txBody>
        </p:sp>
        <p:sp>
          <p:nvSpPr>
            <p:cNvPr id="22" name="Freeform 86"/>
            <p:cNvSpPr>
              <a:spLocks/>
            </p:cNvSpPr>
            <p:nvPr/>
          </p:nvSpPr>
          <p:spPr bwMode="auto">
            <a:xfrm rot="5400000">
              <a:off x="5267069" y="2919783"/>
              <a:ext cx="9087" cy="574767"/>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94"/>
            <p:cNvSpPr>
              <a:spLocks/>
            </p:cNvSpPr>
            <p:nvPr/>
          </p:nvSpPr>
          <p:spPr bwMode="auto">
            <a:xfrm rot="5400000">
              <a:off x="4268041" y="3074834"/>
              <a:ext cx="1697039" cy="264666"/>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72"/>
            <p:cNvSpPr>
              <a:spLocks/>
            </p:cNvSpPr>
            <p:nvPr/>
          </p:nvSpPr>
          <p:spPr bwMode="auto">
            <a:xfrm rot="5400000">
              <a:off x="4837698" y="3079946"/>
              <a:ext cx="1697039" cy="254442"/>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95"/>
            <p:cNvSpPr>
              <a:spLocks/>
            </p:cNvSpPr>
            <p:nvPr/>
          </p:nvSpPr>
          <p:spPr bwMode="auto">
            <a:xfrm rot="5400000">
              <a:off x="4768408" y="3137877"/>
              <a:ext cx="1697039" cy="138580"/>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p:nvGrpSpPr>
        <p:grpSpPr>
          <a:xfrm>
            <a:off x="6307557" y="2141057"/>
            <a:ext cx="882597" cy="2335417"/>
            <a:chOff x="6307557" y="2039457"/>
            <a:chExt cx="882597" cy="2335417"/>
          </a:xfrm>
        </p:grpSpPr>
        <p:sp>
          <p:nvSpPr>
            <p:cNvPr id="27" name="Freeform 79"/>
            <p:cNvSpPr>
              <a:spLocks/>
            </p:cNvSpPr>
            <p:nvPr/>
          </p:nvSpPr>
          <p:spPr bwMode="auto">
            <a:xfrm rot="5400000">
              <a:off x="6416035" y="2431913"/>
              <a:ext cx="847384" cy="700853"/>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accent3"/>
            </a:solidFill>
            <a:ln>
              <a:solidFill>
                <a:schemeClr val="accent3">
                  <a:lumMod val="60000"/>
                  <a:lumOff val="40000"/>
                </a:schemeClr>
              </a:solidFill>
            </a:ln>
          </p:spPr>
          <p:txBody>
            <a:bodyPr vert="horz" wrap="square" lIns="91440" tIns="45720" rIns="91440" bIns="45720" numCol="1" anchor="t" anchorCtr="0" compatLnSpc="1">
              <a:prstTxWarp prst="textNoShape">
                <a:avLst/>
              </a:prstTxWarp>
            </a:bodyPr>
            <a:lstStyle/>
            <a:p>
              <a:endParaRPr lang="id-ID"/>
            </a:p>
          </p:txBody>
        </p:sp>
        <p:sp>
          <p:nvSpPr>
            <p:cNvPr id="28" name="Freeform 80"/>
            <p:cNvSpPr>
              <a:spLocks/>
            </p:cNvSpPr>
            <p:nvPr/>
          </p:nvSpPr>
          <p:spPr bwMode="auto">
            <a:xfrm rot="5400000">
              <a:off x="6414899" y="3280433"/>
              <a:ext cx="849656" cy="700853"/>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accent3"/>
            </a:solidFill>
            <a:ln>
              <a:solidFill>
                <a:schemeClr val="accent3">
                  <a:lumMod val="60000"/>
                  <a:lumOff val="40000"/>
                </a:schemeClr>
              </a:solidFill>
            </a:ln>
          </p:spPr>
          <p:txBody>
            <a:bodyPr vert="horz" wrap="square" lIns="91440" tIns="45720" rIns="91440" bIns="45720" numCol="1" anchor="t" anchorCtr="0" compatLnSpc="1">
              <a:prstTxWarp prst="textNoShape">
                <a:avLst/>
              </a:prstTxWarp>
            </a:bodyPr>
            <a:lstStyle/>
            <a:p>
              <a:endParaRPr lang="id-ID"/>
            </a:p>
          </p:txBody>
        </p:sp>
        <p:sp>
          <p:nvSpPr>
            <p:cNvPr id="29" name="Freeform 84"/>
            <p:cNvSpPr>
              <a:spLocks/>
            </p:cNvSpPr>
            <p:nvPr/>
          </p:nvSpPr>
          <p:spPr bwMode="auto">
            <a:xfrm rot="5400000">
              <a:off x="6898226" y="2919783"/>
              <a:ext cx="9087" cy="574767"/>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90"/>
            <p:cNvSpPr>
              <a:spLocks/>
            </p:cNvSpPr>
            <p:nvPr/>
          </p:nvSpPr>
          <p:spPr bwMode="auto">
            <a:xfrm rot="5400000">
              <a:off x="6209869" y="3075402"/>
              <a:ext cx="1697039" cy="26353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78"/>
            <p:cNvSpPr>
              <a:spLocks/>
            </p:cNvSpPr>
            <p:nvPr/>
          </p:nvSpPr>
          <p:spPr bwMode="auto">
            <a:xfrm rot="5400000">
              <a:off x="5639645" y="3079946"/>
              <a:ext cx="1697039" cy="254442"/>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91"/>
            <p:cNvSpPr>
              <a:spLocks/>
            </p:cNvSpPr>
            <p:nvPr/>
          </p:nvSpPr>
          <p:spPr bwMode="auto">
            <a:xfrm rot="5400000">
              <a:off x="5710071" y="3137877"/>
              <a:ext cx="1697039" cy="138580"/>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96"/>
            <p:cNvSpPr>
              <a:spLocks/>
            </p:cNvSpPr>
            <p:nvPr/>
          </p:nvSpPr>
          <p:spPr bwMode="auto">
            <a:xfrm rot="5400000">
              <a:off x="5209706" y="3137308"/>
              <a:ext cx="2335417" cy="139716"/>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4" name="Freeform 97"/>
          <p:cNvSpPr>
            <a:spLocks/>
          </p:cNvSpPr>
          <p:nvPr/>
        </p:nvSpPr>
        <p:spPr bwMode="auto">
          <a:xfrm rot="5400000">
            <a:off x="4619036" y="3241180"/>
            <a:ext cx="2335417" cy="13517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5" name="Group 34"/>
          <p:cNvGrpSpPr/>
          <p:nvPr/>
        </p:nvGrpSpPr>
        <p:grpSpPr>
          <a:xfrm>
            <a:off x="5033190" y="5069017"/>
            <a:ext cx="2161625" cy="1068207"/>
            <a:chOff x="5033190" y="4967417"/>
            <a:chExt cx="2161625" cy="1068207"/>
          </a:xfrm>
        </p:grpSpPr>
        <p:sp>
          <p:nvSpPr>
            <p:cNvPr id="36" name="TextBox 35"/>
            <p:cNvSpPr txBox="1"/>
            <p:nvPr/>
          </p:nvSpPr>
          <p:spPr>
            <a:xfrm>
              <a:off x="5452259" y="4967417"/>
              <a:ext cx="1285929" cy="369332"/>
            </a:xfrm>
            <a:prstGeom prst="rect">
              <a:avLst/>
            </a:prstGeom>
            <a:noFill/>
          </p:spPr>
          <p:txBody>
            <a:bodyPr wrap="none" rtlCol="0">
              <a:spAutoFit/>
            </a:bodyPr>
            <a:lstStyle/>
            <a:p>
              <a:pPr algn="ctr"/>
              <a:r>
                <a:rPr lang="id-ID" b="1" dirty="0" smtClean="0">
                  <a:solidFill>
                    <a:schemeClr val="tx1">
                      <a:lumMod val="65000"/>
                      <a:lumOff val="35000"/>
                    </a:schemeClr>
                  </a:solidFill>
                  <a:latin typeface="+mj-lt"/>
                  <a:cs typeface="Clear Sans" panose="020B0503030202020304" pitchFamily="34" charset="0"/>
                </a:rPr>
                <a:t>HEAD CONCEPT</a:t>
              </a:r>
              <a:endParaRPr lang="en-US" b="1" dirty="0">
                <a:solidFill>
                  <a:schemeClr val="tx1">
                    <a:lumMod val="65000"/>
                    <a:lumOff val="35000"/>
                  </a:schemeClr>
                </a:solidFill>
                <a:latin typeface="+mj-lt"/>
                <a:cs typeface="Clear Sans" panose="020B0503030202020304" pitchFamily="34" charset="0"/>
              </a:endParaRPr>
            </a:p>
          </p:txBody>
        </p:sp>
        <p:sp>
          <p:nvSpPr>
            <p:cNvPr id="37" name="Rectangle 36"/>
            <p:cNvSpPr/>
            <p:nvPr/>
          </p:nvSpPr>
          <p:spPr>
            <a:xfrm>
              <a:off x="5033190" y="5296960"/>
              <a:ext cx="2161625" cy="738664"/>
            </a:xfrm>
            <a:prstGeom prst="rect">
              <a:avLst/>
            </a:prstGeom>
          </p:spPr>
          <p:txBody>
            <a:bodyPr wrap="square">
              <a:spAutoFit/>
            </a:bodyPr>
            <a:lstStyle/>
            <a:p>
              <a:pPr algn="ctr"/>
              <a:r>
                <a:rPr lang="id-ID" sz="1400" dirty="0">
                  <a:solidFill>
                    <a:schemeClr val="tx1">
                      <a:lumMod val="50000"/>
                      <a:lumOff val="50000"/>
                    </a:schemeClr>
                  </a:solidFill>
                </a:rPr>
                <a:t>Lorem ipsum dolor sit amet param qui para quam </a:t>
              </a:r>
              <a:r>
                <a:rPr lang="id-ID" sz="1400" dirty="0" smtClean="0">
                  <a:solidFill>
                    <a:schemeClr val="tx1">
                      <a:lumMod val="50000"/>
                      <a:lumOff val="50000"/>
                    </a:schemeClr>
                  </a:solidFill>
                </a:rPr>
                <a:t>esta</a:t>
              </a:r>
              <a:endParaRPr lang="en-US" sz="1400" dirty="0">
                <a:solidFill>
                  <a:schemeClr val="tx1">
                    <a:lumMod val="50000"/>
                    <a:lumOff val="50000"/>
                  </a:schemeClr>
                </a:solidFill>
              </a:endParaRPr>
            </a:p>
          </p:txBody>
        </p:sp>
      </p:grpSp>
      <p:grpSp>
        <p:nvGrpSpPr>
          <p:cNvPr id="38" name="Group 37"/>
          <p:cNvGrpSpPr/>
          <p:nvPr/>
        </p:nvGrpSpPr>
        <p:grpSpPr>
          <a:xfrm>
            <a:off x="5719159" y="2134753"/>
            <a:ext cx="728114" cy="2341722"/>
            <a:chOff x="5719159" y="2033153"/>
            <a:chExt cx="728114" cy="2341722"/>
          </a:xfrm>
        </p:grpSpPr>
        <p:sp>
          <p:nvSpPr>
            <p:cNvPr id="39" name="Freeform 81"/>
            <p:cNvSpPr>
              <a:spLocks/>
            </p:cNvSpPr>
            <p:nvPr/>
          </p:nvSpPr>
          <p:spPr bwMode="auto">
            <a:xfrm rot="5400000">
              <a:off x="5499929" y="2252383"/>
              <a:ext cx="1166573" cy="728114"/>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chemeClr val="accent1"/>
            </a:solidFill>
            <a:ln w="635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id-ID"/>
            </a:p>
          </p:txBody>
        </p:sp>
        <p:sp>
          <p:nvSpPr>
            <p:cNvPr id="40" name="Freeform 82"/>
            <p:cNvSpPr>
              <a:spLocks/>
            </p:cNvSpPr>
            <p:nvPr/>
          </p:nvSpPr>
          <p:spPr bwMode="auto">
            <a:xfrm rot="5400000">
              <a:off x="5498793" y="3426396"/>
              <a:ext cx="1168845" cy="728114"/>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chemeClr val="accent1"/>
            </a:solidFill>
            <a:ln>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id-ID"/>
            </a:p>
          </p:txBody>
        </p:sp>
      </p:grpSp>
      <p:grpSp>
        <p:nvGrpSpPr>
          <p:cNvPr id="41" name="Group 2177"/>
          <p:cNvGrpSpPr/>
          <p:nvPr/>
        </p:nvGrpSpPr>
        <p:grpSpPr>
          <a:xfrm>
            <a:off x="7096588" y="2115657"/>
            <a:ext cx="1597538" cy="783910"/>
            <a:chOff x="33075" y="0"/>
            <a:chExt cx="3467959" cy="1461013"/>
          </a:xfrm>
        </p:grpSpPr>
        <p:sp>
          <p:nvSpPr>
            <p:cNvPr id="42" name="Shape 2175"/>
            <p:cNvSpPr/>
            <p:nvPr/>
          </p:nvSpPr>
          <p:spPr>
            <a:xfrm flipV="1">
              <a:off x="3488334" y="-1"/>
              <a:ext cx="1" cy="1461015"/>
            </a:xfrm>
            <a:prstGeom prst="line">
              <a:avLst/>
            </a:prstGeom>
            <a:noFill/>
            <a:ln w="19050" cap="flat">
              <a:solidFill>
                <a:schemeClr val="bg1">
                  <a:lumMod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43" name="Shape 2176"/>
            <p:cNvSpPr/>
            <p:nvPr/>
          </p:nvSpPr>
          <p:spPr>
            <a:xfrm flipH="1" flipV="1">
              <a:off x="33075" y="730506"/>
              <a:ext cx="3467961" cy="1"/>
            </a:xfrm>
            <a:prstGeom prst="line">
              <a:avLst/>
            </a:prstGeom>
            <a:noFill/>
            <a:ln w="19050" cap="flat">
              <a:solidFill>
                <a:schemeClr val="bg1">
                  <a:lumMod val="50000"/>
                </a:schemeClr>
              </a:solidFill>
              <a:prstDash val="solid"/>
              <a:miter lim="400000"/>
              <a:tailEnd type="oval" w="med" len="med"/>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grpSp>
        <p:nvGrpSpPr>
          <p:cNvPr id="44" name="Group 2177"/>
          <p:cNvGrpSpPr/>
          <p:nvPr/>
        </p:nvGrpSpPr>
        <p:grpSpPr>
          <a:xfrm flipH="1">
            <a:off x="3477150" y="2344257"/>
            <a:ext cx="933447" cy="783910"/>
            <a:chOff x="33075" y="0"/>
            <a:chExt cx="3467959" cy="1461013"/>
          </a:xfrm>
        </p:grpSpPr>
        <p:sp>
          <p:nvSpPr>
            <p:cNvPr id="45" name="Shape 2175"/>
            <p:cNvSpPr/>
            <p:nvPr/>
          </p:nvSpPr>
          <p:spPr>
            <a:xfrm flipV="1">
              <a:off x="3488334" y="-1"/>
              <a:ext cx="1" cy="1461015"/>
            </a:xfrm>
            <a:prstGeom prst="line">
              <a:avLst/>
            </a:prstGeom>
            <a:noFill/>
            <a:ln w="19050" cap="flat">
              <a:solidFill>
                <a:schemeClr val="bg1">
                  <a:lumMod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46" name="Shape 2176"/>
            <p:cNvSpPr/>
            <p:nvPr/>
          </p:nvSpPr>
          <p:spPr>
            <a:xfrm flipH="1" flipV="1">
              <a:off x="33075" y="730506"/>
              <a:ext cx="3467961" cy="1"/>
            </a:xfrm>
            <a:prstGeom prst="line">
              <a:avLst/>
            </a:prstGeom>
            <a:noFill/>
            <a:ln w="19050" cap="flat">
              <a:solidFill>
                <a:schemeClr val="bg1">
                  <a:lumMod val="50000"/>
                </a:schemeClr>
              </a:solidFill>
              <a:prstDash val="solid"/>
              <a:miter lim="400000"/>
              <a:tailEnd type="oval" w="med" len="med"/>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grpSp>
        <p:nvGrpSpPr>
          <p:cNvPr id="47" name="Group 46"/>
          <p:cNvGrpSpPr/>
          <p:nvPr/>
        </p:nvGrpSpPr>
        <p:grpSpPr>
          <a:xfrm>
            <a:off x="8792635" y="2090535"/>
            <a:ext cx="2251479" cy="1043012"/>
            <a:chOff x="8305761" y="2653556"/>
            <a:chExt cx="2251479" cy="1043012"/>
          </a:xfrm>
        </p:grpSpPr>
        <p:sp>
          <p:nvSpPr>
            <p:cNvPr id="48" name="Text Placeholder 2"/>
            <p:cNvSpPr txBox="1">
              <a:spLocks/>
            </p:cNvSpPr>
            <p:nvPr/>
          </p:nvSpPr>
          <p:spPr>
            <a:xfrm>
              <a:off x="8305761" y="2653556"/>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a:solidFill>
                    <a:schemeClr val="tx1">
                      <a:lumMod val="65000"/>
                      <a:lumOff val="35000"/>
                    </a:schemeClr>
                  </a:solidFill>
                  <a:latin typeface="Coolvetica Rg" panose="020B0603030602020004" pitchFamily="34" charset="0"/>
                  <a:cs typeface="Clear Sans" panose="020B0503030202020304" pitchFamily="34" charset="0"/>
                </a:rPr>
                <a:t>Concept </a:t>
              </a: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3</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49" name="TextBox 48"/>
            <p:cNvSpPr txBox="1"/>
            <p:nvPr/>
          </p:nvSpPr>
          <p:spPr>
            <a:xfrm>
              <a:off x="8387935" y="2957904"/>
              <a:ext cx="1993890" cy="738664"/>
            </a:xfrm>
            <a:prstGeom prst="rect">
              <a:avLst/>
            </a:prstGeom>
            <a:noFill/>
          </p:spPr>
          <p:txBody>
            <a:bodyPr wrap="square" lIns="0" tIns="0" rIns="0" bIns="0" rtlCol="0">
              <a:spAutoFit/>
            </a:bodyPr>
            <a:lstStyle/>
            <a:p>
              <a:r>
                <a:rPr lang="id-ID" sz="1200" dirty="0">
                  <a:solidFill>
                    <a:schemeClr val="tx1">
                      <a:lumMod val="50000"/>
                      <a:lumOff val="50000"/>
                    </a:schemeClr>
                  </a:solidFill>
                </a:rPr>
                <a:t>Lorem ipsum dolor sit amet param qui para quam esta busine paribu morembi para quark estabo</a:t>
              </a:r>
              <a:endParaRPr lang="en-US" sz="1200" dirty="0">
                <a:solidFill>
                  <a:schemeClr val="tx1">
                    <a:lumMod val="50000"/>
                    <a:lumOff val="50000"/>
                  </a:schemeClr>
                </a:solidFill>
              </a:endParaRPr>
            </a:p>
          </p:txBody>
        </p:sp>
      </p:grpSp>
      <p:grpSp>
        <p:nvGrpSpPr>
          <p:cNvPr id="50" name="Group 49"/>
          <p:cNvGrpSpPr/>
          <p:nvPr/>
        </p:nvGrpSpPr>
        <p:grpSpPr>
          <a:xfrm>
            <a:off x="1109587" y="2329547"/>
            <a:ext cx="2251479" cy="1052537"/>
            <a:chOff x="1728901" y="2644031"/>
            <a:chExt cx="2251479" cy="1052537"/>
          </a:xfrm>
        </p:grpSpPr>
        <p:sp>
          <p:nvSpPr>
            <p:cNvPr id="51" name="Text Placeholder 2"/>
            <p:cNvSpPr txBox="1">
              <a:spLocks/>
            </p:cNvSpPr>
            <p:nvPr/>
          </p:nvSpPr>
          <p:spPr>
            <a:xfrm>
              <a:off x="1728901" y="264403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Concept 1</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52" name="TextBox 51"/>
            <p:cNvSpPr txBox="1"/>
            <p:nvPr/>
          </p:nvSpPr>
          <p:spPr>
            <a:xfrm>
              <a:off x="1943100" y="2957904"/>
              <a:ext cx="1929574" cy="738664"/>
            </a:xfrm>
            <a:prstGeom prst="rect">
              <a:avLst/>
            </a:prstGeom>
            <a:noFill/>
          </p:spPr>
          <p:txBody>
            <a:bodyPr wrap="square" lIns="0" tIns="0" rIns="0" bIns="0" rtlCol="0">
              <a:spAutoFit/>
            </a:bodyPr>
            <a:lstStyle/>
            <a:p>
              <a:pPr algn="r"/>
              <a:r>
                <a:rPr lang="id-ID" sz="1200" dirty="0">
                  <a:solidFill>
                    <a:schemeClr val="tx1">
                      <a:lumMod val="50000"/>
                      <a:lumOff val="50000"/>
                    </a:schemeClr>
                  </a:solidFill>
                </a:rPr>
                <a:t>Lorem ipsum dolor sit amet param qui para quam esta busine paribu morembi </a:t>
              </a:r>
              <a:r>
                <a:rPr lang="id-ID" sz="1200" dirty="0" smtClean="0">
                  <a:solidFill>
                    <a:schemeClr val="tx1">
                      <a:lumMod val="50000"/>
                      <a:lumOff val="50000"/>
                    </a:schemeClr>
                  </a:solidFill>
                </a:rPr>
                <a:t>para</a:t>
              </a:r>
              <a:endParaRPr lang="en-US" sz="1200" dirty="0">
                <a:solidFill>
                  <a:schemeClr val="tx1">
                    <a:lumMod val="50000"/>
                    <a:lumOff val="50000"/>
                  </a:schemeClr>
                </a:solidFill>
              </a:endParaRPr>
            </a:p>
          </p:txBody>
        </p:sp>
      </p:grpSp>
      <p:grpSp>
        <p:nvGrpSpPr>
          <p:cNvPr id="53" name="Group 2177"/>
          <p:cNvGrpSpPr/>
          <p:nvPr/>
        </p:nvGrpSpPr>
        <p:grpSpPr>
          <a:xfrm rot="5400000">
            <a:off x="5858719" y="4189567"/>
            <a:ext cx="448992" cy="783910"/>
            <a:chOff x="33075" y="0"/>
            <a:chExt cx="3467959" cy="1461013"/>
          </a:xfrm>
        </p:grpSpPr>
        <p:sp>
          <p:nvSpPr>
            <p:cNvPr id="54" name="Shape 2175"/>
            <p:cNvSpPr/>
            <p:nvPr/>
          </p:nvSpPr>
          <p:spPr>
            <a:xfrm flipV="1">
              <a:off x="3488334" y="-1"/>
              <a:ext cx="1" cy="1461015"/>
            </a:xfrm>
            <a:prstGeom prst="line">
              <a:avLst/>
            </a:prstGeom>
            <a:noFill/>
            <a:ln w="19050" cap="flat">
              <a:solidFill>
                <a:schemeClr val="bg1">
                  <a:lumMod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55" name="Shape 2176"/>
            <p:cNvSpPr/>
            <p:nvPr/>
          </p:nvSpPr>
          <p:spPr>
            <a:xfrm flipH="1" flipV="1">
              <a:off x="33075" y="730506"/>
              <a:ext cx="3467961" cy="1"/>
            </a:xfrm>
            <a:prstGeom prst="line">
              <a:avLst/>
            </a:prstGeom>
            <a:noFill/>
            <a:ln w="19050" cap="flat">
              <a:solidFill>
                <a:schemeClr val="bg1">
                  <a:lumMod val="50000"/>
                </a:schemeClr>
              </a:solidFill>
              <a:prstDash val="solid"/>
              <a:miter lim="400000"/>
              <a:tailEnd type="oval" w="med" len="med"/>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grpSp>
        <p:nvGrpSpPr>
          <p:cNvPr id="56" name="Group 2177"/>
          <p:cNvGrpSpPr/>
          <p:nvPr/>
        </p:nvGrpSpPr>
        <p:grpSpPr>
          <a:xfrm>
            <a:off x="7797404" y="3505515"/>
            <a:ext cx="896722" cy="783910"/>
            <a:chOff x="33075" y="0"/>
            <a:chExt cx="3467959" cy="1461013"/>
          </a:xfrm>
        </p:grpSpPr>
        <p:sp>
          <p:nvSpPr>
            <p:cNvPr id="57" name="Shape 2175"/>
            <p:cNvSpPr/>
            <p:nvPr/>
          </p:nvSpPr>
          <p:spPr>
            <a:xfrm flipV="1">
              <a:off x="3488334" y="-1"/>
              <a:ext cx="1" cy="1461015"/>
            </a:xfrm>
            <a:prstGeom prst="line">
              <a:avLst/>
            </a:prstGeom>
            <a:noFill/>
            <a:ln w="19050" cap="flat">
              <a:solidFill>
                <a:schemeClr val="bg1">
                  <a:lumMod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58" name="Shape 2176"/>
            <p:cNvSpPr/>
            <p:nvPr/>
          </p:nvSpPr>
          <p:spPr>
            <a:xfrm flipH="1" flipV="1">
              <a:off x="33075" y="730506"/>
              <a:ext cx="3467961" cy="1"/>
            </a:xfrm>
            <a:prstGeom prst="line">
              <a:avLst/>
            </a:prstGeom>
            <a:noFill/>
            <a:ln w="19050" cap="flat">
              <a:solidFill>
                <a:schemeClr val="bg1">
                  <a:lumMod val="50000"/>
                </a:schemeClr>
              </a:solidFill>
              <a:prstDash val="solid"/>
              <a:miter lim="400000"/>
              <a:tailEnd type="oval" w="med" len="med"/>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grpSp>
        <p:nvGrpSpPr>
          <p:cNvPr id="59" name="Group 2177"/>
          <p:cNvGrpSpPr/>
          <p:nvPr/>
        </p:nvGrpSpPr>
        <p:grpSpPr>
          <a:xfrm flipH="1">
            <a:off x="3477649" y="3734115"/>
            <a:ext cx="1597538" cy="783910"/>
            <a:chOff x="33075" y="0"/>
            <a:chExt cx="3467959" cy="1461013"/>
          </a:xfrm>
        </p:grpSpPr>
        <p:sp>
          <p:nvSpPr>
            <p:cNvPr id="60" name="Shape 2175"/>
            <p:cNvSpPr/>
            <p:nvPr/>
          </p:nvSpPr>
          <p:spPr>
            <a:xfrm flipV="1">
              <a:off x="3488334" y="-1"/>
              <a:ext cx="1" cy="1461015"/>
            </a:xfrm>
            <a:prstGeom prst="line">
              <a:avLst/>
            </a:prstGeom>
            <a:noFill/>
            <a:ln w="19050" cap="flat">
              <a:solidFill>
                <a:schemeClr val="bg1">
                  <a:lumMod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61" name="Shape 2176"/>
            <p:cNvSpPr/>
            <p:nvPr/>
          </p:nvSpPr>
          <p:spPr>
            <a:xfrm flipH="1" flipV="1">
              <a:off x="33075" y="730506"/>
              <a:ext cx="3467961" cy="1"/>
            </a:xfrm>
            <a:prstGeom prst="line">
              <a:avLst/>
            </a:prstGeom>
            <a:noFill/>
            <a:ln w="19050" cap="flat">
              <a:solidFill>
                <a:schemeClr val="bg1">
                  <a:lumMod val="50000"/>
                </a:schemeClr>
              </a:solidFill>
              <a:prstDash val="solid"/>
              <a:miter lim="400000"/>
              <a:tailEnd type="oval" w="med" len="med"/>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grpSp>
        <p:nvGrpSpPr>
          <p:cNvPr id="62" name="Group 61"/>
          <p:cNvGrpSpPr/>
          <p:nvPr/>
        </p:nvGrpSpPr>
        <p:grpSpPr>
          <a:xfrm>
            <a:off x="8792635" y="3503263"/>
            <a:ext cx="2251479" cy="1043012"/>
            <a:chOff x="8305761" y="2653556"/>
            <a:chExt cx="2251479" cy="1043012"/>
          </a:xfrm>
        </p:grpSpPr>
        <p:sp>
          <p:nvSpPr>
            <p:cNvPr id="63" name="Text Placeholder 2"/>
            <p:cNvSpPr txBox="1">
              <a:spLocks/>
            </p:cNvSpPr>
            <p:nvPr/>
          </p:nvSpPr>
          <p:spPr>
            <a:xfrm>
              <a:off x="8305761" y="2653556"/>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a:solidFill>
                    <a:schemeClr val="tx1">
                      <a:lumMod val="65000"/>
                      <a:lumOff val="35000"/>
                    </a:schemeClr>
                  </a:solidFill>
                  <a:latin typeface="Coolvetica Rg" panose="020B0603030602020004" pitchFamily="34" charset="0"/>
                  <a:cs typeface="Clear Sans" panose="020B0503030202020304" pitchFamily="34" charset="0"/>
                </a:rPr>
                <a:t>Concept </a:t>
              </a: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4</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64" name="TextBox 63"/>
            <p:cNvSpPr txBox="1"/>
            <p:nvPr/>
          </p:nvSpPr>
          <p:spPr>
            <a:xfrm>
              <a:off x="8387935" y="2957904"/>
              <a:ext cx="2059603" cy="738664"/>
            </a:xfrm>
            <a:prstGeom prst="rect">
              <a:avLst/>
            </a:prstGeom>
            <a:noFill/>
          </p:spPr>
          <p:txBody>
            <a:bodyPr wrap="square" lIns="0" tIns="0" rIns="0" bIns="0" rtlCol="0">
              <a:spAutoFit/>
            </a:bodyPr>
            <a:lstStyle/>
            <a:p>
              <a:r>
                <a:rPr lang="id-ID" sz="1200" dirty="0">
                  <a:solidFill>
                    <a:schemeClr val="tx1">
                      <a:lumMod val="50000"/>
                      <a:lumOff val="50000"/>
                    </a:schemeClr>
                  </a:solidFill>
                </a:rPr>
                <a:t>Lorem ipsum dolor sit amet param qui para quam esta busine paribu morembi para quark estabo</a:t>
              </a:r>
              <a:endParaRPr lang="en-US" sz="1200" dirty="0">
                <a:solidFill>
                  <a:schemeClr val="tx1">
                    <a:lumMod val="50000"/>
                    <a:lumOff val="50000"/>
                  </a:schemeClr>
                </a:solidFill>
              </a:endParaRPr>
            </a:p>
          </p:txBody>
        </p:sp>
      </p:grpSp>
      <p:grpSp>
        <p:nvGrpSpPr>
          <p:cNvPr id="65" name="Group 64"/>
          <p:cNvGrpSpPr/>
          <p:nvPr/>
        </p:nvGrpSpPr>
        <p:grpSpPr>
          <a:xfrm>
            <a:off x="1109587" y="3726953"/>
            <a:ext cx="2251479" cy="1237203"/>
            <a:chOff x="1728901" y="2644031"/>
            <a:chExt cx="2251479" cy="1237203"/>
          </a:xfrm>
        </p:grpSpPr>
        <p:sp>
          <p:nvSpPr>
            <p:cNvPr id="66" name="Text Placeholder 2"/>
            <p:cNvSpPr txBox="1">
              <a:spLocks/>
            </p:cNvSpPr>
            <p:nvPr/>
          </p:nvSpPr>
          <p:spPr>
            <a:xfrm>
              <a:off x="1728901" y="264403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a:solidFill>
                    <a:schemeClr val="tx1">
                      <a:lumMod val="65000"/>
                      <a:lumOff val="35000"/>
                    </a:schemeClr>
                  </a:solidFill>
                  <a:latin typeface="Coolvetica Rg" panose="020B0603030602020004" pitchFamily="34" charset="0"/>
                  <a:cs typeface="Clear Sans" panose="020B0503030202020304" pitchFamily="34" charset="0"/>
                </a:rPr>
                <a:t>Concept </a:t>
              </a: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2</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67" name="TextBox 66"/>
            <p:cNvSpPr txBox="1"/>
            <p:nvPr/>
          </p:nvSpPr>
          <p:spPr>
            <a:xfrm>
              <a:off x="1943100" y="2957904"/>
              <a:ext cx="1929574" cy="923330"/>
            </a:xfrm>
            <a:prstGeom prst="rect">
              <a:avLst/>
            </a:prstGeom>
            <a:noFill/>
          </p:spPr>
          <p:txBody>
            <a:bodyPr wrap="square" lIns="0" tIns="0" rIns="0" bIns="0" rtlCol="0">
              <a:spAutoFit/>
            </a:bodyPr>
            <a:lstStyle/>
            <a:p>
              <a:pPr algn="r"/>
              <a:r>
                <a:rPr lang="id-ID" sz="1200" dirty="0">
                  <a:solidFill>
                    <a:schemeClr val="tx1">
                      <a:lumMod val="50000"/>
                      <a:lumOff val="50000"/>
                    </a:schemeClr>
                  </a:solidFill>
                </a:rPr>
                <a:t>Lorem ipsum dolor sit amet param qui para quam esta busine paribu morembi para</a:t>
              </a:r>
              <a:endParaRPr lang="en-US" sz="1200" dirty="0">
                <a:solidFill>
                  <a:schemeClr val="tx1">
                    <a:lumMod val="50000"/>
                    <a:lumOff val="50000"/>
                  </a:schemeClr>
                </a:solidFill>
              </a:endParaRPr>
            </a:p>
            <a:p>
              <a:pPr algn="r"/>
              <a:endParaRPr lang="en-US" sz="1200" dirty="0">
                <a:solidFill>
                  <a:schemeClr val="tx1">
                    <a:lumMod val="50000"/>
                    <a:lumOff val="50000"/>
                  </a:schemeClr>
                </a:solidFill>
              </a:endParaRPr>
            </a:p>
          </p:txBody>
        </p:sp>
      </p:grpSp>
      <p:sp>
        <p:nvSpPr>
          <p:cNvPr id="6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70"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22</a:t>
            </a:fld>
            <a:endParaRPr lang="en-AU" dirty="0"/>
          </a:p>
        </p:txBody>
      </p:sp>
      <p:sp>
        <p:nvSpPr>
          <p:cNvPr id="7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132204207"/>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1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0-#ppt_w/2"/>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6"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1+#ppt_w/2"/>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12"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6"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2" presetClass="entr" presetSubtype="2"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right)">
                                      <p:cBhvr>
                                        <p:cTn id="40" dur="500"/>
                                        <p:tgtEl>
                                          <p:spTgt spid="44"/>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par>
                          <p:cTn id="45" fill="hold">
                            <p:stCondLst>
                              <p:cond delay="4500"/>
                            </p:stCondLst>
                            <p:childTnLst>
                              <p:par>
                                <p:cTn id="46" presetID="22" presetClass="entr" presetSubtype="2" fill="hold" nodeType="after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wipe(right)">
                                      <p:cBhvr>
                                        <p:cTn id="48" dur="500"/>
                                        <p:tgtEl>
                                          <p:spTgt spid="59"/>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left)">
                                      <p:cBhvr>
                                        <p:cTn id="56" dur="500"/>
                                        <p:tgtEl>
                                          <p:spTgt spid="41"/>
                                        </p:tgtEl>
                                      </p:cBhvr>
                                    </p:animEffect>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childTnLst>
                          </p:cTn>
                        </p:par>
                        <p:par>
                          <p:cTn id="61" fill="hold">
                            <p:stCondLst>
                              <p:cond delay="6500"/>
                            </p:stCondLst>
                            <p:childTnLst>
                              <p:par>
                                <p:cTn id="62" presetID="22" presetClass="entr" presetSubtype="8" fill="hold" nodeType="after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left)">
                                      <p:cBhvr>
                                        <p:cTn id="64" dur="500"/>
                                        <p:tgtEl>
                                          <p:spTgt spid="56"/>
                                        </p:tgtEl>
                                      </p:cBhvr>
                                    </p:animEffect>
                                  </p:childTnLst>
                                </p:cTn>
                              </p:par>
                            </p:childTnLst>
                          </p:cTn>
                        </p:par>
                        <p:par>
                          <p:cTn id="65" fill="hold">
                            <p:stCondLst>
                              <p:cond delay="7000"/>
                            </p:stCondLst>
                            <p:childTnLst>
                              <p:par>
                                <p:cTn id="66" presetID="10" presetClass="entr" presetSubtype="0" fill="hold"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childTnLst>
                          </p:cTn>
                        </p:par>
                        <p:par>
                          <p:cTn id="69" fill="hold">
                            <p:stCondLst>
                              <p:cond delay="7500"/>
                            </p:stCondLst>
                            <p:childTnLst>
                              <p:par>
                                <p:cTn id="70" presetID="22" presetClass="entr" presetSubtype="1" fill="hold"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8000"/>
                            </p:stCondLst>
                            <p:childTnLst>
                              <p:par>
                                <p:cTn id="74" presetID="10" presetClass="entr" presetSubtype="0"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Projec TImeline</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grpSp>
        <p:nvGrpSpPr>
          <p:cNvPr id="4" name="Group 3"/>
          <p:cNvGrpSpPr/>
          <p:nvPr/>
        </p:nvGrpSpPr>
        <p:grpSpPr>
          <a:xfrm>
            <a:off x="1666168" y="2475411"/>
            <a:ext cx="2020389" cy="435428"/>
            <a:chOff x="1666168" y="2475411"/>
            <a:chExt cx="2020389" cy="435428"/>
          </a:xfrm>
        </p:grpSpPr>
        <p:sp>
          <p:nvSpPr>
            <p:cNvPr id="5" name="Rounded Rectangle 4"/>
            <p:cNvSpPr/>
            <p:nvPr/>
          </p:nvSpPr>
          <p:spPr>
            <a:xfrm>
              <a:off x="1666168" y="2475411"/>
              <a:ext cx="2020389" cy="43542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p:cNvSpPr/>
            <p:nvPr/>
          </p:nvSpPr>
          <p:spPr>
            <a:xfrm>
              <a:off x="1800958"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 name="Group 6"/>
          <p:cNvGrpSpPr/>
          <p:nvPr/>
        </p:nvGrpSpPr>
        <p:grpSpPr>
          <a:xfrm>
            <a:off x="3251130" y="2475411"/>
            <a:ext cx="1655497" cy="435428"/>
            <a:chOff x="3251130" y="2475411"/>
            <a:chExt cx="1655497" cy="435428"/>
          </a:xfrm>
        </p:grpSpPr>
        <p:sp>
          <p:nvSpPr>
            <p:cNvPr id="8" name="Rounded Rectangle 7"/>
            <p:cNvSpPr/>
            <p:nvPr/>
          </p:nvSpPr>
          <p:spPr>
            <a:xfrm>
              <a:off x="3251130" y="2475411"/>
              <a:ext cx="1655497" cy="435428"/>
            </a:xfrm>
            <a:prstGeom prst="roundRect">
              <a:avLst>
                <a:gd name="adj" fmla="val 50000"/>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p:cNvSpPr/>
            <p:nvPr/>
          </p:nvSpPr>
          <p:spPr>
            <a:xfrm>
              <a:off x="3380686"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 name="Group 9"/>
          <p:cNvGrpSpPr/>
          <p:nvPr/>
        </p:nvGrpSpPr>
        <p:grpSpPr>
          <a:xfrm>
            <a:off x="4467715" y="2475411"/>
            <a:ext cx="4599432" cy="435428"/>
            <a:chOff x="4467715" y="2475411"/>
            <a:chExt cx="4599432" cy="435428"/>
          </a:xfrm>
        </p:grpSpPr>
        <p:sp>
          <p:nvSpPr>
            <p:cNvPr id="11" name="Rounded Rectangle 10"/>
            <p:cNvSpPr/>
            <p:nvPr/>
          </p:nvSpPr>
          <p:spPr>
            <a:xfrm>
              <a:off x="4467715" y="2475411"/>
              <a:ext cx="4599432" cy="435428"/>
            </a:xfrm>
            <a:prstGeom prst="roundRect">
              <a:avLst>
                <a:gd name="adj" fmla="val 50000"/>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4592516"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3" name="Group 12"/>
          <p:cNvGrpSpPr/>
          <p:nvPr/>
        </p:nvGrpSpPr>
        <p:grpSpPr>
          <a:xfrm>
            <a:off x="8620403" y="2475411"/>
            <a:ext cx="1891496" cy="435428"/>
            <a:chOff x="8620403" y="2475411"/>
            <a:chExt cx="1891496" cy="435428"/>
          </a:xfrm>
        </p:grpSpPr>
        <p:sp>
          <p:nvSpPr>
            <p:cNvPr id="14" name="Rounded Rectangle 13"/>
            <p:cNvSpPr/>
            <p:nvPr/>
          </p:nvSpPr>
          <p:spPr>
            <a:xfrm>
              <a:off x="8620403" y="2475411"/>
              <a:ext cx="1891496" cy="435428"/>
            </a:xfrm>
            <a:prstGeom prst="roundRect">
              <a:avLst>
                <a:gd name="adj" fmla="val 50000"/>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p:cNvSpPr/>
            <p:nvPr/>
          </p:nvSpPr>
          <p:spPr>
            <a:xfrm>
              <a:off x="8749959"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8" name="Text Placeholder 32"/>
          <p:cNvSpPr txBox="1">
            <a:spLocks/>
          </p:cNvSpPr>
          <p:nvPr/>
        </p:nvSpPr>
        <p:spPr>
          <a:xfrm>
            <a:off x="1977271" y="3095260"/>
            <a:ext cx="1403415"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200" dirty="0" smtClean="0">
                <a:solidFill>
                  <a:srgbClr val="262626"/>
                </a:solidFill>
                <a:latin typeface="Coolvetica Rg" panose="020B0603030602020004" pitchFamily="34" charset="0"/>
              </a:rPr>
              <a:t>Concept</a:t>
            </a:r>
            <a:endParaRPr lang="en-US" sz="1200" dirty="0">
              <a:solidFill>
                <a:srgbClr val="262626"/>
              </a:solidFill>
              <a:latin typeface="Coolvetica Rg" panose="020B0603030602020004" pitchFamily="34" charset="0"/>
            </a:endParaRPr>
          </a:p>
        </p:txBody>
      </p:sp>
      <p:sp>
        <p:nvSpPr>
          <p:cNvPr id="29" name="Text Placeholder 32"/>
          <p:cNvSpPr txBox="1">
            <a:spLocks/>
          </p:cNvSpPr>
          <p:nvPr/>
        </p:nvSpPr>
        <p:spPr>
          <a:xfrm>
            <a:off x="3556999" y="3095260"/>
            <a:ext cx="1035517"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200" dirty="0" smtClean="0">
                <a:solidFill>
                  <a:srgbClr val="262626"/>
                </a:solidFill>
                <a:latin typeface="Coolvetica Rg" panose="020B0603030602020004" pitchFamily="34" charset="0"/>
              </a:rPr>
              <a:t>Produce</a:t>
            </a:r>
            <a:endParaRPr lang="en-US" sz="1200" dirty="0">
              <a:solidFill>
                <a:srgbClr val="262626"/>
              </a:solidFill>
              <a:latin typeface="Coolvetica Rg" panose="020B0603030602020004" pitchFamily="34" charset="0"/>
            </a:endParaRPr>
          </a:p>
        </p:txBody>
      </p:sp>
      <p:sp>
        <p:nvSpPr>
          <p:cNvPr id="30" name="Text Placeholder 32"/>
          <p:cNvSpPr txBox="1">
            <a:spLocks/>
          </p:cNvSpPr>
          <p:nvPr/>
        </p:nvSpPr>
        <p:spPr>
          <a:xfrm>
            <a:off x="4768829" y="3095260"/>
            <a:ext cx="3981130"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200" dirty="0" smtClean="0">
                <a:solidFill>
                  <a:srgbClr val="262626"/>
                </a:solidFill>
                <a:latin typeface="Coolvetica Rg" panose="020B0603030602020004" pitchFamily="34" charset="0"/>
              </a:rPr>
              <a:t>Marketing</a:t>
            </a:r>
            <a:endParaRPr lang="en-US" sz="1200" dirty="0">
              <a:solidFill>
                <a:srgbClr val="262626"/>
              </a:solidFill>
              <a:latin typeface="Coolvetica Rg" panose="020B0603030602020004" pitchFamily="34" charset="0"/>
            </a:endParaRPr>
          </a:p>
        </p:txBody>
      </p:sp>
      <p:sp>
        <p:nvSpPr>
          <p:cNvPr id="31" name="Text Placeholder 32"/>
          <p:cNvSpPr txBox="1">
            <a:spLocks/>
          </p:cNvSpPr>
          <p:nvPr/>
        </p:nvSpPr>
        <p:spPr>
          <a:xfrm>
            <a:off x="8926272" y="3095260"/>
            <a:ext cx="1372049"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200" dirty="0" smtClean="0">
                <a:solidFill>
                  <a:srgbClr val="262626"/>
                </a:solidFill>
                <a:latin typeface="Coolvetica Rg" panose="020B0603030602020004" pitchFamily="34" charset="0"/>
              </a:rPr>
              <a:t>Promotion</a:t>
            </a:r>
            <a:endParaRPr lang="en-US" sz="1200" dirty="0">
              <a:solidFill>
                <a:srgbClr val="262626"/>
              </a:solidFill>
              <a:latin typeface="Coolvetica Rg" panose="020B0603030602020004" pitchFamily="34" charset="0"/>
            </a:endParaRPr>
          </a:p>
        </p:txBody>
      </p:sp>
      <p:sp>
        <p:nvSpPr>
          <p:cNvPr id="46" name="Rectangle 45"/>
          <p:cNvSpPr/>
          <p:nvPr/>
        </p:nvSpPr>
        <p:spPr>
          <a:xfrm>
            <a:off x="7561661" y="3847040"/>
            <a:ext cx="85347" cy="1173932"/>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2327746" y="3823091"/>
            <a:ext cx="1603909" cy="1058398"/>
            <a:chOff x="5013109" y="4434006"/>
            <a:chExt cx="2143773" cy="1083314"/>
          </a:xfrm>
        </p:grpSpPr>
        <p:sp>
          <p:nvSpPr>
            <p:cNvPr id="52" name="Text Placeholder 2"/>
            <p:cNvSpPr txBox="1">
              <a:spLocks/>
            </p:cNvSpPr>
            <p:nvPr/>
          </p:nvSpPr>
          <p:spPr>
            <a:xfrm>
              <a:off x="5013109" y="4434006"/>
              <a:ext cx="2143773"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Concept</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53" name="TextBox 52"/>
            <p:cNvSpPr txBox="1"/>
            <p:nvPr/>
          </p:nvSpPr>
          <p:spPr>
            <a:xfrm>
              <a:off x="5105399" y="4747879"/>
              <a:ext cx="2051483" cy="769441"/>
            </a:xfrm>
            <a:prstGeom prst="rect">
              <a:avLst/>
            </a:prstGeom>
            <a:noFill/>
          </p:spPr>
          <p:txBody>
            <a:bodyPr wrap="square" lIns="0" tIns="0" rIns="0" bIns="0" rtlCol="0">
              <a:spAutoFit/>
            </a:bodyPr>
            <a:lstStyle/>
            <a:p>
              <a:r>
                <a:rPr lang="id-ID" sz="1000" dirty="0">
                  <a:solidFill>
                    <a:schemeClr val="tx1">
                      <a:lumMod val="50000"/>
                      <a:lumOff val="50000"/>
                    </a:schemeClr>
                  </a:solidFill>
                </a:rPr>
                <a:t>Lorem ipsum dolor sit amet param qui para quam esta busine paribu morembi para</a:t>
              </a:r>
              <a:endParaRPr lang="en-US" sz="1000" dirty="0">
                <a:solidFill>
                  <a:schemeClr val="tx1">
                    <a:lumMod val="50000"/>
                    <a:lumOff val="50000"/>
                  </a:schemeClr>
                </a:solidFill>
              </a:endParaRPr>
            </a:p>
            <a:p>
              <a:endParaRPr lang="en-US" sz="1000" dirty="0">
                <a:solidFill>
                  <a:schemeClr val="tx1">
                    <a:lumMod val="50000"/>
                    <a:lumOff val="50000"/>
                  </a:schemeClr>
                </a:solidFill>
              </a:endParaRPr>
            </a:p>
          </p:txBody>
        </p:sp>
      </p:grpSp>
      <p:grpSp>
        <p:nvGrpSpPr>
          <p:cNvPr id="55" name="Group 54"/>
          <p:cNvGrpSpPr/>
          <p:nvPr/>
        </p:nvGrpSpPr>
        <p:grpSpPr>
          <a:xfrm>
            <a:off x="2327746" y="5198185"/>
            <a:ext cx="1603909" cy="1058398"/>
            <a:chOff x="5013109" y="4434006"/>
            <a:chExt cx="2143773" cy="1083314"/>
          </a:xfrm>
        </p:grpSpPr>
        <p:sp>
          <p:nvSpPr>
            <p:cNvPr id="56" name="Text Placeholder 2"/>
            <p:cNvSpPr txBox="1">
              <a:spLocks/>
            </p:cNvSpPr>
            <p:nvPr/>
          </p:nvSpPr>
          <p:spPr>
            <a:xfrm>
              <a:off x="5013109" y="4434006"/>
              <a:ext cx="2143773"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Produce</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57" name="TextBox 56"/>
            <p:cNvSpPr txBox="1"/>
            <p:nvPr/>
          </p:nvSpPr>
          <p:spPr>
            <a:xfrm>
              <a:off x="5105399" y="4747879"/>
              <a:ext cx="2051483" cy="769441"/>
            </a:xfrm>
            <a:prstGeom prst="rect">
              <a:avLst/>
            </a:prstGeom>
            <a:noFill/>
          </p:spPr>
          <p:txBody>
            <a:bodyPr wrap="square" lIns="0" tIns="0" rIns="0" bIns="0" rtlCol="0">
              <a:spAutoFit/>
            </a:bodyPr>
            <a:lstStyle/>
            <a:p>
              <a:r>
                <a:rPr lang="id-ID" sz="1000" dirty="0">
                  <a:solidFill>
                    <a:schemeClr val="tx1">
                      <a:lumMod val="50000"/>
                      <a:lumOff val="50000"/>
                    </a:schemeClr>
                  </a:solidFill>
                </a:rPr>
                <a:t>Lorem ipsum dolor sit amet param qui para quam esta busine paribu morembi para</a:t>
              </a:r>
              <a:endParaRPr lang="en-US" sz="1000" dirty="0">
                <a:solidFill>
                  <a:schemeClr val="tx1">
                    <a:lumMod val="50000"/>
                    <a:lumOff val="50000"/>
                  </a:schemeClr>
                </a:solidFill>
              </a:endParaRPr>
            </a:p>
            <a:p>
              <a:endParaRPr lang="en-US" sz="1000" dirty="0">
                <a:solidFill>
                  <a:schemeClr val="tx1">
                    <a:lumMod val="50000"/>
                    <a:lumOff val="50000"/>
                  </a:schemeClr>
                </a:solidFill>
              </a:endParaRPr>
            </a:p>
          </p:txBody>
        </p:sp>
      </p:grpSp>
      <p:grpSp>
        <p:nvGrpSpPr>
          <p:cNvPr id="58" name="Group 57"/>
          <p:cNvGrpSpPr/>
          <p:nvPr/>
        </p:nvGrpSpPr>
        <p:grpSpPr>
          <a:xfrm>
            <a:off x="4906627" y="3823091"/>
            <a:ext cx="1603909" cy="1058398"/>
            <a:chOff x="5013109" y="4434006"/>
            <a:chExt cx="2143773" cy="1083314"/>
          </a:xfrm>
        </p:grpSpPr>
        <p:sp>
          <p:nvSpPr>
            <p:cNvPr id="59" name="Text Placeholder 2"/>
            <p:cNvSpPr txBox="1">
              <a:spLocks/>
            </p:cNvSpPr>
            <p:nvPr/>
          </p:nvSpPr>
          <p:spPr>
            <a:xfrm>
              <a:off x="5013109" y="4434006"/>
              <a:ext cx="2143773"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Marketing</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60" name="TextBox 59"/>
            <p:cNvSpPr txBox="1"/>
            <p:nvPr/>
          </p:nvSpPr>
          <p:spPr>
            <a:xfrm>
              <a:off x="5105399" y="4747879"/>
              <a:ext cx="2051483" cy="769441"/>
            </a:xfrm>
            <a:prstGeom prst="rect">
              <a:avLst/>
            </a:prstGeom>
            <a:noFill/>
          </p:spPr>
          <p:txBody>
            <a:bodyPr wrap="square" lIns="0" tIns="0" rIns="0" bIns="0" rtlCol="0">
              <a:spAutoFit/>
            </a:bodyPr>
            <a:lstStyle/>
            <a:p>
              <a:r>
                <a:rPr lang="id-ID" sz="1000" dirty="0">
                  <a:solidFill>
                    <a:schemeClr val="tx1">
                      <a:lumMod val="50000"/>
                      <a:lumOff val="50000"/>
                    </a:schemeClr>
                  </a:solidFill>
                </a:rPr>
                <a:t>Lorem ipsum dolor sit amet param qui para quam esta busine paribu morembi para</a:t>
              </a:r>
              <a:endParaRPr lang="en-US" sz="1000" dirty="0">
                <a:solidFill>
                  <a:schemeClr val="tx1">
                    <a:lumMod val="50000"/>
                    <a:lumOff val="50000"/>
                  </a:schemeClr>
                </a:solidFill>
              </a:endParaRPr>
            </a:p>
            <a:p>
              <a:endParaRPr lang="en-US" sz="1000" dirty="0">
                <a:solidFill>
                  <a:schemeClr val="tx1">
                    <a:lumMod val="50000"/>
                    <a:lumOff val="50000"/>
                  </a:schemeClr>
                </a:solidFill>
              </a:endParaRPr>
            </a:p>
          </p:txBody>
        </p:sp>
      </p:grpSp>
      <p:grpSp>
        <p:nvGrpSpPr>
          <p:cNvPr id="61" name="Group 60"/>
          <p:cNvGrpSpPr/>
          <p:nvPr/>
        </p:nvGrpSpPr>
        <p:grpSpPr>
          <a:xfrm>
            <a:off x="4941151" y="5198185"/>
            <a:ext cx="1603909" cy="1058398"/>
            <a:chOff x="5013109" y="4434006"/>
            <a:chExt cx="2143773" cy="1083314"/>
          </a:xfrm>
        </p:grpSpPr>
        <p:sp>
          <p:nvSpPr>
            <p:cNvPr id="62" name="Text Placeholder 2"/>
            <p:cNvSpPr txBox="1">
              <a:spLocks/>
            </p:cNvSpPr>
            <p:nvPr/>
          </p:nvSpPr>
          <p:spPr>
            <a:xfrm>
              <a:off x="5013109" y="4434006"/>
              <a:ext cx="2143773"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Promotion</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63" name="TextBox 62"/>
            <p:cNvSpPr txBox="1"/>
            <p:nvPr/>
          </p:nvSpPr>
          <p:spPr>
            <a:xfrm>
              <a:off x="5105399" y="4747879"/>
              <a:ext cx="2051483" cy="769441"/>
            </a:xfrm>
            <a:prstGeom prst="rect">
              <a:avLst/>
            </a:prstGeom>
            <a:noFill/>
          </p:spPr>
          <p:txBody>
            <a:bodyPr wrap="square" lIns="0" tIns="0" rIns="0" bIns="0" rtlCol="0">
              <a:spAutoFit/>
            </a:bodyPr>
            <a:lstStyle/>
            <a:p>
              <a:r>
                <a:rPr lang="id-ID" sz="1000" dirty="0">
                  <a:solidFill>
                    <a:schemeClr val="tx1">
                      <a:lumMod val="50000"/>
                      <a:lumOff val="50000"/>
                    </a:schemeClr>
                  </a:solidFill>
                </a:rPr>
                <a:t>Lorem ipsum dolor sit amet param qui para quam esta busine paribu morembi para</a:t>
              </a:r>
              <a:endParaRPr lang="en-US" sz="1000" dirty="0">
                <a:solidFill>
                  <a:schemeClr val="tx1">
                    <a:lumMod val="50000"/>
                    <a:lumOff val="50000"/>
                  </a:schemeClr>
                </a:solidFill>
              </a:endParaRPr>
            </a:p>
            <a:p>
              <a:endParaRPr lang="en-US" sz="1000" dirty="0">
                <a:solidFill>
                  <a:schemeClr val="tx1">
                    <a:lumMod val="50000"/>
                    <a:lumOff val="50000"/>
                  </a:schemeClr>
                </a:solidFill>
              </a:endParaRPr>
            </a:p>
          </p:txBody>
        </p:sp>
      </p:grpSp>
      <p:sp>
        <p:nvSpPr>
          <p:cNvPr id="64" name="TextBox 63"/>
          <p:cNvSpPr txBox="1"/>
          <p:nvPr/>
        </p:nvSpPr>
        <p:spPr>
          <a:xfrm>
            <a:off x="7850595" y="3728924"/>
            <a:ext cx="3861980" cy="2579801"/>
          </a:xfrm>
          <a:prstGeom prst="rect">
            <a:avLst/>
          </a:prstGeom>
          <a:noFill/>
        </p:spPr>
        <p:txBody>
          <a:bodyPr wrap="square" rtlCol="0">
            <a:noAutofit/>
          </a:bodyPr>
          <a:lstStyle/>
          <a:p>
            <a:pPr algn="just"/>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 sit amet kalori joula paribus eteca vuram pari doloupta volup </a:t>
            </a:r>
            <a:r>
              <a:rPr lang="id-ID" sz="1200" dirty="0" smtClean="0">
                <a:solidFill>
                  <a:schemeClr val="bg1">
                    <a:lumMod val="50000"/>
                  </a:schemeClr>
                </a:solidFill>
                <a:ea typeface="Open Sans" panose="020B0606030504020204" pitchFamily="34" charset="0"/>
                <a:cs typeface="Open Sans" panose="020B0606030504020204" pitchFamily="34" charset="0"/>
              </a:rPr>
              <a:t>estanteLorem </a:t>
            </a:r>
            <a:r>
              <a:rPr lang="id-ID" sz="1200" dirty="0">
                <a:solidFill>
                  <a:schemeClr val="bg1">
                    <a:lumMod val="50000"/>
                  </a:schemeClr>
                </a:solidFill>
                <a:ea typeface="Open Sans" panose="020B0606030504020204" pitchFamily="34" charset="0"/>
                <a:cs typeface="Open Sans" panose="020B0606030504020204" pitchFamily="34" charset="0"/>
              </a:rPr>
              <a:t>ipsum dolro sit amet kalori joula paribus eteca vuram pari doloupta Lorem ipsum dolro sit amet kalori joula paribus </a:t>
            </a:r>
            <a:r>
              <a:rPr lang="id-ID" sz="1200" dirty="0" smtClean="0">
                <a:solidFill>
                  <a:schemeClr val="bg1">
                    <a:lumMod val="50000"/>
                  </a:schemeClr>
                </a:solidFill>
                <a:ea typeface="Open Sans" panose="020B0606030504020204" pitchFamily="34" charset="0"/>
                <a:cs typeface="Open Sans" panose="020B0606030504020204" pitchFamily="34" charset="0"/>
              </a:rPr>
              <a:t>etec.</a:t>
            </a:r>
          </a:p>
          <a:p>
            <a:pPr algn="just"/>
            <a:endParaRPr lang="id-ID" sz="1200" dirty="0" smtClean="0">
              <a:solidFill>
                <a:schemeClr val="bg1">
                  <a:lumMod val="50000"/>
                </a:schemeClr>
              </a:solidFill>
              <a:ea typeface="Open Sans" panose="020B0606030504020204" pitchFamily="34" charset="0"/>
              <a:cs typeface="Open Sans" panose="020B0606030504020204" pitchFamily="34" charset="0"/>
            </a:endParaRPr>
          </a:p>
          <a:p>
            <a:pPr algn="just"/>
            <a:r>
              <a:rPr lang="en-US" sz="1400" i="1" dirty="0" smtClean="0">
                <a:solidFill>
                  <a:schemeClr val="tx1">
                    <a:lumMod val="50000"/>
                    <a:lumOff val="50000"/>
                  </a:schemeClr>
                </a:solidFill>
                <a:latin typeface="Coolvetica Rg" panose="020B0603030602020004" pitchFamily="34" charset="0"/>
                <a:ea typeface="Fira Sans SemiBold Italic" panose="00000700000000000000" pitchFamily="50" charset="0"/>
                <a:cs typeface="Clear Sans" panose="020B0503030202020304" pitchFamily="34" charset="0"/>
              </a:rPr>
              <a:t>“</a:t>
            </a:r>
            <a:r>
              <a:rPr lang="id-ID" sz="1400" i="1" dirty="0" smtClean="0">
                <a:solidFill>
                  <a:schemeClr val="tx1">
                    <a:lumMod val="50000"/>
                    <a:lumOff val="50000"/>
                  </a:schemeClr>
                </a:solidFill>
                <a:latin typeface="Coolvetica Rg" panose="020B0603030602020004" pitchFamily="34" charset="0"/>
                <a:ea typeface="Fira Sans SemiBold Italic" panose="00000700000000000000" pitchFamily="50" charset="0"/>
                <a:cs typeface="Clear Sans" panose="020B0503030202020304" pitchFamily="34" charset="0"/>
              </a:rPr>
              <a:t>Great t</a:t>
            </a:r>
            <a:r>
              <a:rPr lang="id-ID" sz="1400" i="1" dirty="0" smtClean="0">
                <a:solidFill>
                  <a:schemeClr val="tx1">
                    <a:lumMod val="50000"/>
                    <a:lumOff val="50000"/>
                  </a:schemeClr>
                </a:solidFill>
                <a:latin typeface="Coolvetica Rg" panose="020B0603030602020004" pitchFamily="34" charset="0"/>
                <a:ea typeface="Fira Sans SemiBold Italic" panose="00000700000000000000" pitchFamily="50" charset="0"/>
              </a:rPr>
              <a:t>ime management is what make the projects success. forever</a:t>
            </a:r>
            <a:r>
              <a:rPr lang="id-ID" sz="1400" i="1" dirty="0">
                <a:solidFill>
                  <a:schemeClr val="tx1">
                    <a:lumMod val="50000"/>
                    <a:lumOff val="50000"/>
                  </a:schemeClr>
                </a:solidFill>
                <a:latin typeface="Coolvetica Rg" panose="020B0603030602020004" pitchFamily="34" charset="0"/>
                <a:ea typeface="Fira Sans SemiBold Italic" panose="00000700000000000000" pitchFamily="50" charset="0"/>
              </a:rPr>
              <a:t>.”</a:t>
            </a:r>
            <a:endParaRPr lang="en-US" sz="1400" i="1" dirty="0">
              <a:solidFill>
                <a:schemeClr val="tx1">
                  <a:lumMod val="50000"/>
                  <a:lumOff val="50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a:p>
            <a:pPr algn="just"/>
            <a:endParaRPr lang="id-ID" sz="1200" dirty="0">
              <a:solidFill>
                <a:schemeClr val="bg1">
                  <a:lumMod val="50000"/>
                </a:schemeClr>
              </a:solidFill>
              <a:ea typeface="Open Sans" panose="020B0606030504020204" pitchFamily="34" charset="0"/>
              <a:cs typeface="Open Sans" panose="020B0606030504020204" pitchFamily="34" charset="0"/>
            </a:endParaRPr>
          </a:p>
          <a:p>
            <a:pPr algn="just"/>
            <a:endParaRPr lang="en-US" sz="1200" dirty="0">
              <a:solidFill>
                <a:schemeClr val="bg1">
                  <a:lumMod val="50000"/>
                </a:schemeClr>
              </a:solidFill>
              <a:ea typeface="Open Sans" panose="020B0606030504020204" pitchFamily="34" charset="0"/>
              <a:cs typeface="Open Sans" panose="020B0606030504020204" pitchFamily="34" charset="0"/>
            </a:endParaRPr>
          </a:p>
          <a:p>
            <a:pPr algn="just"/>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nvGrpSpPr>
          <p:cNvPr id="16" name="Group 15"/>
          <p:cNvGrpSpPr/>
          <p:nvPr/>
        </p:nvGrpSpPr>
        <p:grpSpPr>
          <a:xfrm>
            <a:off x="1645612" y="3823091"/>
            <a:ext cx="540000" cy="540000"/>
            <a:chOff x="1645612" y="3823091"/>
            <a:chExt cx="540000" cy="540000"/>
          </a:xfrm>
        </p:grpSpPr>
        <p:sp>
          <p:nvSpPr>
            <p:cNvPr id="33" name="Oval 32"/>
            <p:cNvSpPr>
              <a:spLocks noChangeAspect="1"/>
            </p:cNvSpPr>
            <p:nvPr/>
          </p:nvSpPr>
          <p:spPr>
            <a:xfrm>
              <a:off x="1645612" y="382309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FontAwesome" pitchFamily="2" charset="0"/>
              </a:endParaRPr>
            </a:p>
          </p:txBody>
        </p:sp>
        <p:sp>
          <p:nvSpPr>
            <p:cNvPr id="44" name="Shape 4451"/>
            <p:cNvSpPr/>
            <p:nvPr/>
          </p:nvSpPr>
          <p:spPr>
            <a:xfrm>
              <a:off x="1819798" y="3975072"/>
              <a:ext cx="191628" cy="240761"/>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18" name="Group 17"/>
          <p:cNvGrpSpPr/>
          <p:nvPr/>
        </p:nvGrpSpPr>
        <p:grpSpPr>
          <a:xfrm>
            <a:off x="1645612" y="5287084"/>
            <a:ext cx="540000" cy="540000"/>
            <a:chOff x="1645612" y="5287084"/>
            <a:chExt cx="540000" cy="540000"/>
          </a:xfrm>
        </p:grpSpPr>
        <p:sp>
          <p:nvSpPr>
            <p:cNvPr id="36" name="Oval 35"/>
            <p:cNvSpPr>
              <a:spLocks noChangeAspect="1"/>
            </p:cNvSpPr>
            <p:nvPr/>
          </p:nvSpPr>
          <p:spPr>
            <a:xfrm>
              <a:off x="1645612" y="5287084"/>
              <a:ext cx="540000" cy="54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FontAwesome" pitchFamily="2" charset="0"/>
              </a:endParaRPr>
            </a:p>
          </p:txBody>
        </p:sp>
        <p:sp>
          <p:nvSpPr>
            <p:cNvPr id="45" name="Shape 4513"/>
            <p:cNvSpPr/>
            <p:nvPr/>
          </p:nvSpPr>
          <p:spPr>
            <a:xfrm>
              <a:off x="1788728" y="5453944"/>
              <a:ext cx="283450" cy="240761"/>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19" name="Group 18"/>
          <p:cNvGrpSpPr/>
          <p:nvPr/>
        </p:nvGrpSpPr>
        <p:grpSpPr>
          <a:xfrm>
            <a:off x="4194164" y="5287084"/>
            <a:ext cx="540000" cy="540000"/>
            <a:chOff x="4194164" y="5287084"/>
            <a:chExt cx="540000" cy="540000"/>
          </a:xfrm>
        </p:grpSpPr>
        <p:sp>
          <p:nvSpPr>
            <p:cNvPr id="42" name="Oval 41"/>
            <p:cNvSpPr>
              <a:spLocks noChangeAspect="1"/>
            </p:cNvSpPr>
            <p:nvPr/>
          </p:nvSpPr>
          <p:spPr>
            <a:xfrm>
              <a:off x="4194164" y="5287084"/>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FontAwesome" pitchFamily="2" charset="0"/>
              </a:endParaRPr>
            </a:p>
          </p:txBody>
        </p:sp>
        <p:sp>
          <p:nvSpPr>
            <p:cNvPr id="47" name="Shape 4416"/>
            <p:cNvSpPr/>
            <p:nvPr/>
          </p:nvSpPr>
          <p:spPr>
            <a:xfrm>
              <a:off x="4341531" y="5445885"/>
              <a:ext cx="243397" cy="248820"/>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21" name="Group 20"/>
          <p:cNvGrpSpPr/>
          <p:nvPr/>
        </p:nvGrpSpPr>
        <p:grpSpPr>
          <a:xfrm>
            <a:off x="4194164" y="3823091"/>
            <a:ext cx="540000" cy="540000"/>
            <a:chOff x="4194164" y="3823091"/>
            <a:chExt cx="540000" cy="540000"/>
          </a:xfrm>
        </p:grpSpPr>
        <p:sp>
          <p:nvSpPr>
            <p:cNvPr id="39" name="Oval 38"/>
            <p:cNvSpPr>
              <a:spLocks noChangeAspect="1"/>
            </p:cNvSpPr>
            <p:nvPr/>
          </p:nvSpPr>
          <p:spPr>
            <a:xfrm>
              <a:off x="4194164" y="3823091"/>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FontAwesome" pitchFamily="2" charset="0"/>
              </a:endParaRPr>
            </a:p>
          </p:txBody>
        </p:sp>
        <p:sp>
          <p:nvSpPr>
            <p:cNvPr id="49" name="Shape 4401"/>
            <p:cNvSpPr/>
            <p:nvPr/>
          </p:nvSpPr>
          <p:spPr>
            <a:xfrm>
              <a:off x="4323977" y="3936942"/>
              <a:ext cx="252273" cy="283816"/>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22" name="Group 21"/>
          <p:cNvGrpSpPr/>
          <p:nvPr/>
        </p:nvGrpSpPr>
        <p:grpSpPr>
          <a:xfrm>
            <a:off x="3229033" y="1783940"/>
            <a:ext cx="479620" cy="479618"/>
            <a:chOff x="3229033" y="1783940"/>
            <a:chExt cx="479620" cy="479618"/>
          </a:xfrm>
        </p:grpSpPr>
        <p:sp>
          <p:nvSpPr>
            <p:cNvPr id="17" name="Teardrop 16"/>
            <p:cNvSpPr/>
            <p:nvPr/>
          </p:nvSpPr>
          <p:spPr>
            <a:xfrm rot="8100000">
              <a:off x="3229033" y="1783940"/>
              <a:ext cx="479620" cy="479618"/>
            </a:xfrm>
            <a:prstGeom prst="teardrop">
              <a:avLst>
                <a:gd name="adj" fmla="val 989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Shape 4451"/>
            <p:cNvSpPr/>
            <p:nvPr/>
          </p:nvSpPr>
          <p:spPr>
            <a:xfrm>
              <a:off x="3380686" y="1906335"/>
              <a:ext cx="191628" cy="240761"/>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24" name="Group 23"/>
          <p:cNvGrpSpPr/>
          <p:nvPr/>
        </p:nvGrpSpPr>
        <p:grpSpPr>
          <a:xfrm>
            <a:off x="4440863" y="1783940"/>
            <a:ext cx="479620" cy="479618"/>
            <a:chOff x="4440863" y="1783940"/>
            <a:chExt cx="479620" cy="479618"/>
          </a:xfrm>
        </p:grpSpPr>
        <p:sp>
          <p:nvSpPr>
            <p:cNvPr id="20" name="Teardrop 19"/>
            <p:cNvSpPr/>
            <p:nvPr/>
          </p:nvSpPr>
          <p:spPr>
            <a:xfrm rot="8100000">
              <a:off x="4440863" y="1783940"/>
              <a:ext cx="479620" cy="479618"/>
            </a:xfrm>
            <a:prstGeom prst="teardrop">
              <a:avLst>
                <a:gd name="adj" fmla="val 989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Shape 4513"/>
            <p:cNvSpPr/>
            <p:nvPr/>
          </p:nvSpPr>
          <p:spPr>
            <a:xfrm>
              <a:off x="4538948" y="1906335"/>
              <a:ext cx="283450" cy="240761"/>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25" name="Group 24"/>
          <p:cNvGrpSpPr/>
          <p:nvPr/>
        </p:nvGrpSpPr>
        <p:grpSpPr>
          <a:xfrm>
            <a:off x="8598306" y="1783940"/>
            <a:ext cx="479620" cy="479618"/>
            <a:chOff x="8598306" y="1783940"/>
            <a:chExt cx="479620" cy="479618"/>
          </a:xfrm>
        </p:grpSpPr>
        <p:sp>
          <p:nvSpPr>
            <p:cNvPr id="23" name="Teardrop 22"/>
            <p:cNvSpPr/>
            <p:nvPr/>
          </p:nvSpPr>
          <p:spPr>
            <a:xfrm rot="8100000">
              <a:off x="8598306" y="1783940"/>
              <a:ext cx="479620" cy="479618"/>
            </a:xfrm>
            <a:prstGeom prst="teardrop">
              <a:avLst>
                <a:gd name="adj" fmla="val 9891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Shape 4401"/>
            <p:cNvSpPr/>
            <p:nvPr/>
          </p:nvSpPr>
          <p:spPr>
            <a:xfrm>
              <a:off x="8711979" y="1881841"/>
              <a:ext cx="252273" cy="283816"/>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27" name="Group 26"/>
          <p:cNvGrpSpPr/>
          <p:nvPr/>
        </p:nvGrpSpPr>
        <p:grpSpPr>
          <a:xfrm>
            <a:off x="10050567" y="1783940"/>
            <a:ext cx="479620" cy="479618"/>
            <a:chOff x="10050567" y="1783940"/>
            <a:chExt cx="479620" cy="479618"/>
          </a:xfrm>
        </p:grpSpPr>
        <p:sp>
          <p:nvSpPr>
            <p:cNvPr id="26" name="Teardrop 25"/>
            <p:cNvSpPr/>
            <p:nvPr/>
          </p:nvSpPr>
          <p:spPr>
            <a:xfrm rot="8100000">
              <a:off x="10050567" y="1783940"/>
              <a:ext cx="479620" cy="479618"/>
            </a:xfrm>
            <a:prstGeom prst="teardrop">
              <a:avLst>
                <a:gd name="adj" fmla="val 9891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Shape 4416"/>
            <p:cNvSpPr/>
            <p:nvPr/>
          </p:nvSpPr>
          <p:spPr>
            <a:xfrm>
              <a:off x="10168678" y="1916648"/>
              <a:ext cx="243397" cy="248820"/>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sp>
        <p:nvSpPr>
          <p:cNvPr id="66"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69"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23</a:t>
            </a:fld>
            <a:endParaRPr lang="en-AU" dirty="0"/>
          </a:p>
        </p:txBody>
      </p:sp>
      <p:sp>
        <p:nvSpPr>
          <p:cNvPr id="70"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624731826"/>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childTnLst>
                          </p:cTn>
                        </p:par>
                        <p:par>
                          <p:cTn id="92" fill="hold">
                            <p:stCondLst>
                              <p:cond delay="11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wipe(left)">
                                      <p:cBhvr>
                                        <p:cTn id="9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8" grpId="0"/>
      <p:bldP spid="29" grpId="0"/>
      <p:bldP spid="30" grpId="0"/>
      <p:bldP spid="31" grpId="0"/>
      <p:bldP spid="46" grpId="0" animBg="1"/>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Budget Allocation</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grpSp>
        <p:nvGrpSpPr>
          <p:cNvPr id="4" name="Group 3"/>
          <p:cNvGrpSpPr/>
          <p:nvPr/>
        </p:nvGrpSpPr>
        <p:grpSpPr>
          <a:xfrm>
            <a:off x="664142" y="2394043"/>
            <a:ext cx="2606350" cy="1152002"/>
            <a:chOff x="2190177" y="1987643"/>
            <a:chExt cx="2606350" cy="1152002"/>
          </a:xfrm>
        </p:grpSpPr>
        <p:sp>
          <p:nvSpPr>
            <p:cNvPr id="5" name="Freeform 4"/>
            <p:cNvSpPr/>
            <p:nvPr/>
          </p:nvSpPr>
          <p:spPr>
            <a:xfrm>
              <a:off x="2765701" y="2191381"/>
              <a:ext cx="2030826"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1">
                <a:lumMod val="60000"/>
                <a:lumOff val="40000"/>
                <a:alpha val="50000"/>
              </a:schemeClr>
            </a:solid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algn="l" defTabSz="711200">
                <a:lnSpc>
                  <a:spcPct val="90000"/>
                </a:lnSpc>
                <a:spcBef>
                  <a:spcPct val="0"/>
                </a:spcBef>
                <a:spcAft>
                  <a:spcPct val="15000"/>
                </a:spcAft>
                <a:buChar char="••"/>
              </a:pPr>
              <a:endParaRPr lang="id-ID" sz="1600" kern="1200"/>
            </a:p>
            <a:p>
              <a:pPr marL="171450" lvl="1" indent="-171450" algn="l" defTabSz="711200">
                <a:lnSpc>
                  <a:spcPct val="90000"/>
                </a:lnSpc>
                <a:spcBef>
                  <a:spcPct val="0"/>
                </a:spcBef>
                <a:spcAft>
                  <a:spcPct val="15000"/>
                </a:spcAft>
                <a:buChar char="••"/>
              </a:pPr>
              <a:endParaRPr lang="id-ID" sz="1600" kern="1200"/>
            </a:p>
          </p:txBody>
        </p:sp>
        <p:sp>
          <p:nvSpPr>
            <p:cNvPr id="8" name="Freeform 7"/>
            <p:cNvSpPr/>
            <p:nvPr/>
          </p:nvSpPr>
          <p:spPr>
            <a:xfrm>
              <a:off x="2190177" y="1987643"/>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1"/>
            </a:solidFill>
            <a:ln w="38100">
              <a:solidFill>
                <a:schemeClr val="bg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p>
          </p:txBody>
        </p:sp>
        <p:sp>
          <p:nvSpPr>
            <p:cNvPr id="7" name="Freeform 6"/>
            <p:cNvSpPr/>
            <p:nvPr/>
          </p:nvSpPr>
          <p:spPr>
            <a:xfrm>
              <a:off x="3422858" y="2400379"/>
              <a:ext cx="1268892"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ctr" defTabSz="800100">
                <a:lnSpc>
                  <a:spcPct val="90000"/>
                </a:lnSpc>
                <a:spcBef>
                  <a:spcPct val="0"/>
                </a:spcBef>
                <a:spcAft>
                  <a:spcPct val="35000"/>
                </a:spcAft>
              </a:pPr>
              <a:r>
                <a:rPr lang="id-ID" sz="1600" dirty="0" smtClean="0">
                  <a:solidFill>
                    <a:schemeClr val="tx1">
                      <a:lumMod val="75000"/>
                      <a:lumOff val="25000"/>
                    </a:schemeClr>
                  </a:solidFill>
                  <a:latin typeface="Coolvetica Rg" panose="020B0603030602020004" pitchFamily="34" charset="0"/>
                  <a:ea typeface="Fira Sans SemiBold Italic" panose="00000700000000000000" pitchFamily="50" charset="0"/>
                  <a:cs typeface="Clear Sans" panose="020B0503030202020304" pitchFamily="34" charset="0"/>
                </a:rPr>
                <a:t>Planning</a:t>
              </a:r>
              <a:endParaRPr lang="id-ID" sz="1600" kern="1200" dirty="0">
                <a:solidFill>
                  <a:schemeClr val="tx1">
                    <a:lumMod val="75000"/>
                    <a:lumOff val="2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10" name="Group 9"/>
          <p:cNvGrpSpPr/>
          <p:nvPr/>
        </p:nvGrpSpPr>
        <p:grpSpPr>
          <a:xfrm>
            <a:off x="3421346" y="2394043"/>
            <a:ext cx="2606349" cy="1152002"/>
            <a:chOff x="4947381" y="1987643"/>
            <a:chExt cx="2606349" cy="1152002"/>
          </a:xfrm>
        </p:grpSpPr>
        <p:sp>
          <p:nvSpPr>
            <p:cNvPr id="11" name="Freeform 10"/>
            <p:cNvSpPr/>
            <p:nvPr/>
          </p:nvSpPr>
          <p:spPr>
            <a:xfrm>
              <a:off x="5536713" y="2191381"/>
              <a:ext cx="2017017"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4">
                <a:lumMod val="60000"/>
                <a:lumOff val="40000"/>
                <a:alpha val="50000"/>
              </a:schemeClr>
            </a:solidFill>
            <a:ln>
              <a:noFill/>
            </a:ln>
          </p:spPr>
          <p:style>
            <a:lnRef idx="2">
              <a:schemeClr val="accent3">
                <a:tint val="40000"/>
                <a:alpha val="90000"/>
                <a:hueOff val="230682"/>
                <a:satOff val="33626"/>
                <a:lumOff val="2509"/>
                <a:alphaOff val="0"/>
              </a:schemeClr>
            </a:lnRef>
            <a:fillRef idx="1">
              <a:schemeClr val="accent3">
                <a:tint val="40000"/>
                <a:alpha val="90000"/>
                <a:hueOff val="230682"/>
                <a:satOff val="33626"/>
                <a:lumOff val="2509"/>
                <a:alphaOff val="0"/>
              </a:schemeClr>
            </a:fillRef>
            <a:effectRef idx="0">
              <a:schemeClr val="accent3">
                <a:tint val="40000"/>
                <a:alpha val="90000"/>
                <a:hueOff val="230682"/>
                <a:satOff val="33626"/>
                <a:lumOff val="2509"/>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algn="l" defTabSz="711200">
                <a:lnSpc>
                  <a:spcPct val="90000"/>
                </a:lnSpc>
                <a:spcBef>
                  <a:spcPct val="0"/>
                </a:spcBef>
                <a:spcAft>
                  <a:spcPct val="15000"/>
                </a:spcAft>
                <a:buChar char="••"/>
              </a:pPr>
              <a:endParaRPr lang="id-ID" sz="1600" kern="1200" dirty="0"/>
            </a:p>
            <a:p>
              <a:pPr marL="171450" lvl="1" indent="-171450" algn="l" defTabSz="711200">
                <a:lnSpc>
                  <a:spcPct val="90000"/>
                </a:lnSpc>
                <a:spcBef>
                  <a:spcPct val="0"/>
                </a:spcBef>
                <a:spcAft>
                  <a:spcPct val="15000"/>
                </a:spcAft>
                <a:buChar char="••"/>
              </a:pPr>
              <a:endParaRPr lang="id-ID" sz="1600" kern="1200"/>
            </a:p>
          </p:txBody>
        </p:sp>
        <p:sp>
          <p:nvSpPr>
            <p:cNvPr id="14" name="Freeform 13"/>
            <p:cNvSpPr/>
            <p:nvPr/>
          </p:nvSpPr>
          <p:spPr>
            <a:xfrm>
              <a:off x="4947381" y="1987643"/>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4"/>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p>
          </p:txBody>
        </p:sp>
        <p:sp>
          <p:nvSpPr>
            <p:cNvPr id="13" name="Freeform 12"/>
            <p:cNvSpPr/>
            <p:nvPr/>
          </p:nvSpPr>
          <p:spPr>
            <a:xfrm>
              <a:off x="6289607" y="2403813"/>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ctr" defTabSz="800100">
                <a:lnSpc>
                  <a:spcPct val="90000"/>
                </a:lnSpc>
                <a:spcBef>
                  <a:spcPct val="0"/>
                </a:spcBef>
                <a:spcAft>
                  <a:spcPct val="35000"/>
                </a:spcAft>
              </a:pPr>
              <a:r>
                <a:rPr lang="id-ID" sz="1600" kern="1200" dirty="0" smtClean="0">
                  <a:solidFill>
                    <a:schemeClr val="tx1">
                      <a:lumMod val="75000"/>
                      <a:lumOff val="25000"/>
                    </a:schemeClr>
                  </a:solidFill>
                  <a:latin typeface="Coolvetica Rg" panose="020B0603030602020004" pitchFamily="34" charset="0"/>
                  <a:ea typeface="Fira Sans SemiBold Italic" panose="00000700000000000000" pitchFamily="50" charset="0"/>
                  <a:cs typeface="Clear Sans" panose="020B0503030202020304" pitchFamily="34" charset="0"/>
                </a:rPr>
                <a:t>Execution</a:t>
              </a:r>
              <a:endParaRPr lang="id-ID" sz="1600" kern="1200" dirty="0">
                <a:solidFill>
                  <a:schemeClr val="tx1">
                    <a:lumMod val="75000"/>
                    <a:lumOff val="2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16" name="Group 15"/>
          <p:cNvGrpSpPr/>
          <p:nvPr/>
        </p:nvGrpSpPr>
        <p:grpSpPr>
          <a:xfrm>
            <a:off x="6178551" y="2394043"/>
            <a:ext cx="2508249" cy="1152002"/>
            <a:chOff x="7704586" y="1987643"/>
            <a:chExt cx="2508249" cy="1152002"/>
          </a:xfrm>
        </p:grpSpPr>
        <p:sp>
          <p:nvSpPr>
            <p:cNvPr id="17" name="Freeform 16"/>
            <p:cNvSpPr/>
            <p:nvPr/>
          </p:nvSpPr>
          <p:spPr>
            <a:xfrm>
              <a:off x="8314278" y="2191381"/>
              <a:ext cx="1898557"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2">
                <a:lumMod val="60000"/>
                <a:lumOff val="40000"/>
                <a:alpha val="45000"/>
              </a:schemeClr>
            </a:solidFill>
            <a:ln>
              <a:noFill/>
            </a:ln>
          </p:spPr>
          <p:style>
            <a:lnRef idx="2">
              <a:schemeClr val="accent3">
                <a:tint val="40000"/>
                <a:alpha val="90000"/>
                <a:hueOff val="461364"/>
                <a:satOff val="67252"/>
                <a:lumOff val="5018"/>
                <a:alphaOff val="0"/>
              </a:schemeClr>
            </a:lnRef>
            <a:fillRef idx="1">
              <a:schemeClr val="accent3">
                <a:tint val="40000"/>
                <a:alpha val="90000"/>
                <a:hueOff val="461364"/>
                <a:satOff val="67252"/>
                <a:lumOff val="5018"/>
                <a:alphaOff val="0"/>
              </a:schemeClr>
            </a:fillRef>
            <a:effectRef idx="0">
              <a:schemeClr val="accent3">
                <a:tint val="40000"/>
                <a:alpha val="90000"/>
                <a:hueOff val="461364"/>
                <a:satOff val="67252"/>
                <a:lumOff val="5018"/>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algn="l" defTabSz="711200">
                <a:lnSpc>
                  <a:spcPct val="90000"/>
                </a:lnSpc>
                <a:spcBef>
                  <a:spcPct val="0"/>
                </a:spcBef>
                <a:spcAft>
                  <a:spcPct val="15000"/>
                </a:spcAft>
                <a:buChar char="••"/>
              </a:pPr>
              <a:endParaRPr lang="id-ID" sz="1600" kern="1200" dirty="0"/>
            </a:p>
            <a:p>
              <a:pPr marL="171450" lvl="1" indent="-171450" algn="l" defTabSz="711200">
                <a:lnSpc>
                  <a:spcPct val="90000"/>
                </a:lnSpc>
                <a:spcBef>
                  <a:spcPct val="0"/>
                </a:spcBef>
                <a:spcAft>
                  <a:spcPct val="15000"/>
                </a:spcAft>
                <a:buChar char="••"/>
              </a:pPr>
              <a:endParaRPr lang="id-ID" sz="1600" kern="1200" dirty="0"/>
            </a:p>
          </p:txBody>
        </p:sp>
        <p:sp>
          <p:nvSpPr>
            <p:cNvPr id="20" name="Freeform 19"/>
            <p:cNvSpPr/>
            <p:nvPr/>
          </p:nvSpPr>
          <p:spPr>
            <a:xfrm>
              <a:off x="7704586" y="1987643"/>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p>
          </p:txBody>
        </p:sp>
        <p:sp>
          <p:nvSpPr>
            <p:cNvPr id="19" name="Freeform 18"/>
            <p:cNvSpPr/>
            <p:nvPr/>
          </p:nvSpPr>
          <p:spPr>
            <a:xfrm>
              <a:off x="9014413" y="2400379"/>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l" defTabSz="800100">
                <a:lnSpc>
                  <a:spcPct val="90000"/>
                </a:lnSpc>
                <a:spcBef>
                  <a:spcPct val="0"/>
                </a:spcBef>
                <a:spcAft>
                  <a:spcPct val="35000"/>
                </a:spcAft>
              </a:pPr>
              <a:r>
                <a:rPr lang="id-ID" sz="1600" kern="1200" dirty="0" smtClean="0">
                  <a:solidFill>
                    <a:schemeClr val="tx1">
                      <a:lumMod val="75000"/>
                      <a:lumOff val="25000"/>
                    </a:schemeClr>
                  </a:solidFill>
                  <a:latin typeface="Coolvetica Rg" panose="020B0603030602020004" pitchFamily="34" charset="0"/>
                  <a:ea typeface="Fira Sans SemiBold Italic" panose="00000700000000000000" pitchFamily="50" charset="0"/>
                  <a:cs typeface="Clear Sans" panose="020B0503030202020304" pitchFamily="34" charset="0"/>
                </a:rPr>
                <a:t>Marketing</a:t>
              </a:r>
              <a:endParaRPr lang="id-ID" sz="1600" kern="1200" dirty="0">
                <a:solidFill>
                  <a:schemeClr val="tx1">
                    <a:lumMod val="75000"/>
                    <a:lumOff val="2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cxnSp>
        <p:nvCxnSpPr>
          <p:cNvPr id="22" name="Straight Connector 21"/>
          <p:cNvCxnSpPr/>
          <p:nvPr/>
        </p:nvCxnSpPr>
        <p:spPr>
          <a:xfrm>
            <a:off x="1239666" y="3607547"/>
            <a:ext cx="0" cy="395692"/>
          </a:xfrm>
          <a:prstGeom prst="line">
            <a:avLst/>
          </a:prstGeom>
          <a:ln w="25400" cmpd="sng">
            <a:solidFill>
              <a:schemeClr val="bg1">
                <a:lumMod val="65000"/>
              </a:scheme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010679" y="3607547"/>
            <a:ext cx="0" cy="395692"/>
          </a:xfrm>
          <a:prstGeom prst="line">
            <a:avLst/>
          </a:prstGeom>
          <a:ln w="25400" cmpd="sng">
            <a:solidFill>
              <a:schemeClr val="bg1">
                <a:lumMod val="65000"/>
              </a:scheme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788244" y="3607547"/>
            <a:ext cx="0" cy="395692"/>
          </a:xfrm>
          <a:prstGeom prst="line">
            <a:avLst/>
          </a:prstGeom>
          <a:ln w="25400" cmpd="sng">
            <a:solidFill>
              <a:schemeClr val="bg1">
                <a:lumMod val="65000"/>
              </a:schemeClr>
            </a:solidFill>
            <a:prstDash val="sysDot"/>
            <a:tailEnd type="oval" w="lg" len="lg"/>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8832851" y="2394043"/>
            <a:ext cx="2508249" cy="1152002"/>
            <a:chOff x="7704586" y="1987643"/>
            <a:chExt cx="2508249" cy="1152002"/>
          </a:xfrm>
        </p:grpSpPr>
        <p:sp>
          <p:nvSpPr>
            <p:cNvPr id="30" name="Freeform 29"/>
            <p:cNvSpPr/>
            <p:nvPr/>
          </p:nvSpPr>
          <p:spPr>
            <a:xfrm>
              <a:off x="8314278" y="2191381"/>
              <a:ext cx="1898557"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3">
                <a:lumMod val="60000"/>
                <a:lumOff val="40000"/>
                <a:alpha val="45000"/>
              </a:schemeClr>
            </a:solidFill>
            <a:ln>
              <a:noFill/>
            </a:ln>
          </p:spPr>
          <p:style>
            <a:lnRef idx="2">
              <a:schemeClr val="accent3">
                <a:tint val="40000"/>
                <a:alpha val="90000"/>
                <a:hueOff val="461364"/>
                <a:satOff val="67252"/>
                <a:lumOff val="5018"/>
                <a:alphaOff val="0"/>
              </a:schemeClr>
            </a:lnRef>
            <a:fillRef idx="1">
              <a:schemeClr val="accent3">
                <a:tint val="40000"/>
                <a:alpha val="90000"/>
                <a:hueOff val="461364"/>
                <a:satOff val="67252"/>
                <a:lumOff val="5018"/>
                <a:alphaOff val="0"/>
              </a:schemeClr>
            </a:fillRef>
            <a:effectRef idx="0">
              <a:schemeClr val="accent3">
                <a:tint val="40000"/>
                <a:alpha val="90000"/>
                <a:hueOff val="461364"/>
                <a:satOff val="67252"/>
                <a:lumOff val="5018"/>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algn="l" defTabSz="711200">
                <a:lnSpc>
                  <a:spcPct val="90000"/>
                </a:lnSpc>
                <a:spcBef>
                  <a:spcPct val="0"/>
                </a:spcBef>
                <a:spcAft>
                  <a:spcPct val="15000"/>
                </a:spcAft>
                <a:buChar char="••"/>
              </a:pPr>
              <a:endParaRPr lang="id-ID" sz="1600" kern="1200" dirty="0"/>
            </a:p>
            <a:p>
              <a:pPr marL="171450" lvl="1" indent="-171450" algn="l" defTabSz="711200">
                <a:lnSpc>
                  <a:spcPct val="90000"/>
                </a:lnSpc>
                <a:spcBef>
                  <a:spcPct val="0"/>
                </a:spcBef>
                <a:spcAft>
                  <a:spcPct val="15000"/>
                </a:spcAft>
                <a:buChar char="••"/>
              </a:pPr>
              <a:endParaRPr lang="id-ID" sz="1600" kern="1200" dirty="0"/>
            </a:p>
          </p:txBody>
        </p:sp>
        <p:sp>
          <p:nvSpPr>
            <p:cNvPr id="33" name="Freeform 32"/>
            <p:cNvSpPr/>
            <p:nvPr/>
          </p:nvSpPr>
          <p:spPr>
            <a:xfrm>
              <a:off x="7704586" y="1987643"/>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3"/>
            </a:solidFill>
            <a:ln w="38100">
              <a:solidFill>
                <a:schemeClr val="bg1"/>
              </a:solid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p>
          </p:txBody>
        </p:sp>
        <p:sp>
          <p:nvSpPr>
            <p:cNvPr id="32" name="Freeform 31"/>
            <p:cNvSpPr/>
            <p:nvPr/>
          </p:nvSpPr>
          <p:spPr>
            <a:xfrm>
              <a:off x="9014413" y="2400379"/>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l" defTabSz="800100">
                <a:lnSpc>
                  <a:spcPct val="90000"/>
                </a:lnSpc>
                <a:spcBef>
                  <a:spcPct val="0"/>
                </a:spcBef>
                <a:spcAft>
                  <a:spcPct val="35000"/>
                </a:spcAft>
              </a:pPr>
              <a:r>
                <a:rPr lang="id-ID" sz="1600" dirty="0" smtClean="0">
                  <a:solidFill>
                    <a:schemeClr val="tx1">
                      <a:lumMod val="75000"/>
                      <a:lumOff val="25000"/>
                    </a:schemeClr>
                  </a:solidFill>
                  <a:latin typeface="Coolvetica Rg" panose="020B0603030602020004" pitchFamily="34" charset="0"/>
                  <a:ea typeface="Fira Sans SemiBold Italic" panose="00000700000000000000" pitchFamily="50" charset="0"/>
                  <a:cs typeface="Clear Sans" panose="020B0503030202020304" pitchFamily="34" charset="0"/>
                </a:rPr>
                <a:t>Advertise</a:t>
              </a:r>
              <a:endParaRPr lang="id-ID" sz="1600" kern="1200" dirty="0">
                <a:solidFill>
                  <a:schemeClr val="tx1">
                    <a:lumMod val="75000"/>
                    <a:lumOff val="2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cxnSp>
        <p:nvCxnSpPr>
          <p:cNvPr id="35" name="Straight Connector 34"/>
          <p:cNvCxnSpPr/>
          <p:nvPr/>
        </p:nvCxnSpPr>
        <p:spPr>
          <a:xfrm>
            <a:off x="9442544" y="3607547"/>
            <a:ext cx="0" cy="395692"/>
          </a:xfrm>
          <a:prstGeom prst="line">
            <a:avLst/>
          </a:prstGeom>
          <a:ln w="25400" cmpd="sng">
            <a:solidFill>
              <a:schemeClr val="bg1">
                <a:lumMod val="65000"/>
              </a:scheme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98629" y="4314564"/>
            <a:ext cx="85347" cy="1173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224119" y="4257637"/>
            <a:ext cx="1503640" cy="338554"/>
          </a:xfrm>
          <a:prstGeom prst="rect">
            <a:avLst/>
          </a:prstGeom>
        </p:spPr>
        <p:txBody>
          <a:bodyPr wrap="square">
            <a:spAutoFit/>
          </a:bodyPr>
          <a:lstStyle/>
          <a:p>
            <a:r>
              <a:rPr lang="id-ID" sz="1600" dirty="0" smtClean="0">
                <a:solidFill>
                  <a:schemeClr val="tx2"/>
                </a:solidFill>
                <a:latin typeface="+mj-lt"/>
              </a:rPr>
              <a:t>Lorem ipsum</a:t>
            </a:r>
            <a:endParaRPr lang="en-US" sz="1600" dirty="0">
              <a:solidFill>
                <a:schemeClr val="tx2"/>
              </a:solidFill>
              <a:latin typeface="+mj-lt"/>
            </a:endParaRPr>
          </a:p>
        </p:txBody>
      </p:sp>
      <p:sp>
        <p:nvSpPr>
          <p:cNvPr id="38" name="Rectangle 37"/>
          <p:cNvSpPr/>
          <p:nvPr/>
        </p:nvSpPr>
        <p:spPr>
          <a:xfrm>
            <a:off x="1219361" y="4596191"/>
            <a:ext cx="2032000" cy="954107"/>
          </a:xfrm>
          <a:prstGeom prst="rect">
            <a:avLst/>
          </a:prstGeom>
        </p:spPr>
        <p:txBody>
          <a:bodyPr wrap="square">
            <a:spAutoFit/>
          </a:bodyPr>
          <a:lstStyle/>
          <a:p>
            <a:r>
              <a:rPr lang="id-ID" sz="1400" dirty="0">
                <a:solidFill>
                  <a:schemeClr val="tx1">
                    <a:lumMod val="50000"/>
                    <a:lumOff val="50000"/>
                  </a:schemeClr>
                </a:solidFill>
              </a:rPr>
              <a:t>Lorem ipsum dolor sit amet param qui para quam esta busine </a:t>
            </a:r>
            <a:r>
              <a:rPr lang="id-ID" sz="1400" dirty="0" smtClean="0">
                <a:solidFill>
                  <a:schemeClr val="tx1">
                    <a:lumMod val="50000"/>
                    <a:lumOff val="50000"/>
                  </a:schemeClr>
                </a:solidFill>
              </a:rPr>
              <a:t>paribu</a:t>
            </a:r>
            <a:endParaRPr lang="en-US" sz="1400" dirty="0">
              <a:solidFill>
                <a:schemeClr val="tx1">
                  <a:lumMod val="50000"/>
                  <a:lumOff val="50000"/>
                </a:schemeClr>
              </a:solidFill>
            </a:endParaRPr>
          </a:p>
        </p:txBody>
      </p:sp>
      <p:sp>
        <p:nvSpPr>
          <p:cNvPr id="39" name="Rectangle 38"/>
          <p:cNvSpPr/>
          <p:nvPr/>
        </p:nvSpPr>
        <p:spPr>
          <a:xfrm>
            <a:off x="3774963" y="4314564"/>
            <a:ext cx="85347" cy="1173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000453" y="4257637"/>
            <a:ext cx="1503640" cy="338554"/>
          </a:xfrm>
          <a:prstGeom prst="rect">
            <a:avLst/>
          </a:prstGeom>
        </p:spPr>
        <p:txBody>
          <a:bodyPr wrap="square">
            <a:spAutoFit/>
          </a:bodyPr>
          <a:lstStyle/>
          <a:p>
            <a:r>
              <a:rPr lang="id-ID" sz="1600" dirty="0" smtClean="0">
                <a:solidFill>
                  <a:schemeClr val="tx2"/>
                </a:solidFill>
                <a:latin typeface="+mj-lt"/>
              </a:rPr>
              <a:t>Dolor asita</a:t>
            </a:r>
            <a:endParaRPr lang="en-US" sz="1600" dirty="0">
              <a:solidFill>
                <a:schemeClr val="tx2"/>
              </a:solidFill>
              <a:latin typeface="+mj-lt"/>
            </a:endParaRPr>
          </a:p>
        </p:txBody>
      </p:sp>
      <p:sp>
        <p:nvSpPr>
          <p:cNvPr id="41" name="Rectangle 40"/>
          <p:cNvSpPr/>
          <p:nvPr/>
        </p:nvSpPr>
        <p:spPr>
          <a:xfrm>
            <a:off x="3995695" y="4596191"/>
            <a:ext cx="2032000" cy="954107"/>
          </a:xfrm>
          <a:prstGeom prst="rect">
            <a:avLst/>
          </a:prstGeom>
        </p:spPr>
        <p:txBody>
          <a:bodyPr wrap="square">
            <a:spAutoFit/>
          </a:bodyPr>
          <a:lstStyle/>
          <a:p>
            <a:r>
              <a:rPr lang="id-ID" sz="1400" dirty="0">
                <a:solidFill>
                  <a:schemeClr val="tx1">
                    <a:lumMod val="50000"/>
                    <a:lumOff val="50000"/>
                  </a:schemeClr>
                </a:solidFill>
              </a:rPr>
              <a:t>Lorem ipsum dolor sit amet param qui para quam esta busine </a:t>
            </a:r>
            <a:r>
              <a:rPr lang="id-ID" sz="1400" dirty="0" smtClean="0">
                <a:solidFill>
                  <a:schemeClr val="tx1">
                    <a:lumMod val="50000"/>
                    <a:lumOff val="50000"/>
                  </a:schemeClr>
                </a:solidFill>
              </a:rPr>
              <a:t>paribu</a:t>
            </a:r>
            <a:endParaRPr lang="en-US" sz="1400" dirty="0">
              <a:solidFill>
                <a:schemeClr val="tx1">
                  <a:lumMod val="50000"/>
                  <a:lumOff val="50000"/>
                </a:schemeClr>
              </a:solidFill>
            </a:endParaRPr>
          </a:p>
        </p:txBody>
      </p:sp>
      <p:sp>
        <p:nvSpPr>
          <p:cNvPr id="45" name="Rectangle 44"/>
          <p:cNvSpPr/>
          <p:nvPr/>
        </p:nvSpPr>
        <p:spPr>
          <a:xfrm>
            <a:off x="8378832" y="4314564"/>
            <a:ext cx="85347" cy="1173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843411" y="4257637"/>
            <a:ext cx="1401138" cy="338554"/>
          </a:xfrm>
          <a:prstGeom prst="rect">
            <a:avLst/>
          </a:prstGeom>
        </p:spPr>
        <p:txBody>
          <a:bodyPr wrap="square">
            <a:spAutoFit/>
          </a:bodyPr>
          <a:lstStyle/>
          <a:p>
            <a:pPr algn="r"/>
            <a:r>
              <a:rPr lang="id-ID" sz="1600" dirty="0" smtClean="0">
                <a:solidFill>
                  <a:schemeClr val="tx2"/>
                </a:solidFill>
                <a:latin typeface="+mj-lt"/>
              </a:rPr>
              <a:t>Amet para</a:t>
            </a:r>
            <a:endParaRPr lang="en-US" sz="1600" dirty="0">
              <a:solidFill>
                <a:schemeClr val="tx2"/>
              </a:solidFill>
              <a:latin typeface="+mj-lt"/>
            </a:endParaRPr>
          </a:p>
        </p:txBody>
      </p:sp>
      <p:sp>
        <p:nvSpPr>
          <p:cNvPr id="47" name="Rectangle 46"/>
          <p:cNvSpPr/>
          <p:nvPr/>
        </p:nvSpPr>
        <p:spPr>
          <a:xfrm>
            <a:off x="6355700" y="4596191"/>
            <a:ext cx="1893480" cy="954107"/>
          </a:xfrm>
          <a:prstGeom prst="rect">
            <a:avLst/>
          </a:prstGeom>
        </p:spPr>
        <p:txBody>
          <a:bodyPr wrap="square">
            <a:spAutoFit/>
          </a:bodyPr>
          <a:lstStyle/>
          <a:p>
            <a:pPr algn="r"/>
            <a:r>
              <a:rPr lang="id-ID" sz="1400" dirty="0">
                <a:solidFill>
                  <a:schemeClr val="tx1">
                    <a:lumMod val="50000"/>
                    <a:lumOff val="50000"/>
                  </a:schemeClr>
                </a:solidFill>
              </a:rPr>
              <a:t>Lorem ipsum dolor sit amet param qui para quam esta </a:t>
            </a:r>
            <a:r>
              <a:rPr lang="id-ID" sz="1400" dirty="0" smtClean="0">
                <a:solidFill>
                  <a:schemeClr val="tx1">
                    <a:lumMod val="50000"/>
                    <a:lumOff val="50000"/>
                  </a:schemeClr>
                </a:solidFill>
              </a:rPr>
              <a:t>busine</a:t>
            </a:r>
            <a:endParaRPr lang="en-US" sz="1400" dirty="0">
              <a:solidFill>
                <a:schemeClr val="tx1">
                  <a:lumMod val="50000"/>
                  <a:lumOff val="50000"/>
                </a:schemeClr>
              </a:solidFill>
            </a:endParaRPr>
          </a:p>
        </p:txBody>
      </p:sp>
      <p:sp>
        <p:nvSpPr>
          <p:cNvPr id="48" name="Rectangle 47"/>
          <p:cNvSpPr/>
          <p:nvPr/>
        </p:nvSpPr>
        <p:spPr>
          <a:xfrm>
            <a:off x="10855983" y="4314564"/>
            <a:ext cx="85347" cy="1173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9320562" y="4257637"/>
            <a:ext cx="1401138" cy="338554"/>
          </a:xfrm>
          <a:prstGeom prst="rect">
            <a:avLst/>
          </a:prstGeom>
        </p:spPr>
        <p:txBody>
          <a:bodyPr wrap="square">
            <a:spAutoFit/>
          </a:bodyPr>
          <a:lstStyle/>
          <a:p>
            <a:pPr algn="r"/>
            <a:r>
              <a:rPr lang="id-ID" sz="1600" dirty="0" smtClean="0">
                <a:solidFill>
                  <a:schemeClr val="tx2"/>
                </a:solidFill>
                <a:latin typeface="+mj-lt"/>
              </a:rPr>
              <a:t>Quam dolup</a:t>
            </a:r>
            <a:endParaRPr lang="en-US" sz="1600" dirty="0">
              <a:solidFill>
                <a:schemeClr val="tx2"/>
              </a:solidFill>
              <a:latin typeface="+mj-lt"/>
            </a:endParaRPr>
          </a:p>
        </p:txBody>
      </p:sp>
      <p:sp>
        <p:nvSpPr>
          <p:cNvPr id="50" name="Rectangle 49"/>
          <p:cNvSpPr/>
          <p:nvPr/>
        </p:nvSpPr>
        <p:spPr>
          <a:xfrm>
            <a:off x="8832851" y="4596191"/>
            <a:ext cx="1893480" cy="954107"/>
          </a:xfrm>
          <a:prstGeom prst="rect">
            <a:avLst/>
          </a:prstGeom>
        </p:spPr>
        <p:txBody>
          <a:bodyPr wrap="square">
            <a:spAutoFit/>
          </a:bodyPr>
          <a:lstStyle/>
          <a:p>
            <a:pPr algn="r"/>
            <a:r>
              <a:rPr lang="id-ID" sz="1400" dirty="0">
                <a:solidFill>
                  <a:schemeClr val="tx1">
                    <a:lumMod val="50000"/>
                    <a:lumOff val="50000"/>
                  </a:schemeClr>
                </a:solidFill>
              </a:rPr>
              <a:t>Lorem ipsum dolor sit amet param qui para quam esta </a:t>
            </a:r>
            <a:r>
              <a:rPr lang="id-ID" sz="1400" dirty="0" smtClean="0">
                <a:solidFill>
                  <a:schemeClr val="tx1">
                    <a:lumMod val="50000"/>
                    <a:lumOff val="50000"/>
                  </a:schemeClr>
                </a:solidFill>
              </a:rPr>
              <a:t>busine</a:t>
            </a:r>
            <a:endParaRPr lang="en-US" sz="1400" dirty="0">
              <a:solidFill>
                <a:schemeClr val="tx1">
                  <a:lumMod val="50000"/>
                  <a:lumOff val="50000"/>
                </a:schemeClr>
              </a:solidFill>
            </a:endParaRPr>
          </a:p>
        </p:txBody>
      </p:sp>
      <p:sp>
        <p:nvSpPr>
          <p:cNvPr id="43" name="Shape 4428"/>
          <p:cNvSpPr/>
          <p:nvPr/>
        </p:nvSpPr>
        <p:spPr>
          <a:xfrm>
            <a:off x="1052585" y="2739810"/>
            <a:ext cx="348510" cy="481591"/>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44" name="AutoShape 127"/>
          <p:cNvSpPr>
            <a:spLocks/>
          </p:cNvSpPr>
          <p:nvPr/>
        </p:nvSpPr>
        <p:spPr bwMode="auto">
          <a:xfrm>
            <a:off x="3813885" y="2774039"/>
            <a:ext cx="393586" cy="392010"/>
          </a:xfrm>
          <a:custGeom>
            <a:avLst/>
            <a:gdLst>
              <a:gd name="T0" fmla="*/ 198438 w 21600"/>
              <a:gd name="T1" fmla="*/ 197644 h 21600"/>
              <a:gd name="T2" fmla="*/ 198438 w 21600"/>
              <a:gd name="T3" fmla="*/ 197644 h 21600"/>
              <a:gd name="T4" fmla="*/ 198438 w 21600"/>
              <a:gd name="T5" fmla="*/ 197644 h 21600"/>
              <a:gd name="T6" fmla="*/ 198438 w 21600"/>
              <a:gd name="T7" fmla="*/ 1976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139" y="11870"/>
                </a:moveTo>
                <a:cubicBezTo>
                  <a:pt x="21267" y="11870"/>
                  <a:pt x="21374" y="11920"/>
                  <a:pt x="21462" y="12023"/>
                </a:cubicBezTo>
                <a:cubicBezTo>
                  <a:pt x="21553" y="12129"/>
                  <a:pt x="21599" y="12261"/>
                  <a:pt x="21599" y="12417"/>
                </a:cubicBezTo>
                <a:lnTo>
                  <a:pt x="21599" y="21053"/>
                </a:lnTo>
                <a:cubicBezTo>
                  <a:pt x="21599" y="21418"/>
                  <a:pt x="21448" y="21599"/>
                  <a:pt x="21139" y="21599"/>
                </a:cubicBezTo>
                <a:lnTo>
                  <a:pt x="457" y="21599"/>
                </a:lnTo>
                <a:cubicBezTo>
                  <a:pt x="154" y="21599"/>
                  <a:pt x="0" y="21417"/>
                  <a:pt x="0" y="21053"/>
                </a:cubicBezTo>
                <a:lnTo>
                  <a:pt x="0" y="12417"/>
                </a:lnTo>
                <a:cubicBezTo>
                  <a:pt x="0" y="12267"/>
                  <a:pt x="46" y="12138"/>
                  <a:pt x="134" y="12029"/>
                </a:cubicBezTo>
                <a:cubicBezTo>
                  <a:pt x="225" y="11923"/>
                  <a:pt x="332" y="11870"/>
                  <a:pt x="457" y="11870"/>
                </a:cubicBezTo>
                <a:lnTo>
                  <a:pt x="3143" y="11870"/>
                </a:lnTo>
                <a:cubicBezTo>
                  <a:pt x="3267" y="11870"/>
                  <a:pt x="3375" y="11920"/>
                  <a:pt x="3466" y="12023"/>
                </a:cubicBezTo>
                <a:cubicBezTo>
                  <a:pt x="3554" y="12129"/>
                  <a:pt x="3600" y="12261"/>
                  <a:pt x="3600" y="12416"/>
                </a:cubicBezTo>
                <a:lnTo>
                  <a:pt x="3600" y="17281"/>
                </a:lnTo>
                <a:lnTo>
                  <a:pt x="18004" y="17281"/>
                </a:lnTo>
                <a:lnTo>
                  <a:pt x="18004" y="12416"/>
                </a:lnTo>
                <a:cubicBezTo>
                  <a:pt x="18004" y="12267"/>
                  <a:pt x="18050" y="12137"/>
                  <a:pt x="18138" y="12029"/>
                </a:cubicBezTo>
                <a:cubicBezTo>
                  <a:pt x="18229" y="11923"/>
                  <a:pt x="18337" y="11870"/>
                  <a:pt x="18461" y="11870"/>
                </a:cubicBezTo>
                <a:lnTo>
                  <a:pt x="21139" y="11870"/>
                </a:lnTo>
                <a:close/>
                <a:moveTo>
                  <a:pt x="17379" y="7426"/>
                </a:moveTo>
                <a:cubicBezTo>
                  <a:pt x="17558" y="7640"/>
                  <a:pt x="17619" y="7822"/>
                  <a:pt x="17561" y="7969"/>
                </a:cubicBezTo>
                <a:cubicBezTo>
                  <a:pt x="17502" y="8110"/>
                  <a:pt x="17350" y="8187"/>
                  <a:pt x="17108" y="8187"/>
                </a:cubicBezTo>
                <a:lnTo>
                  <a:pt x="13509" y="8187"/>
                </a:lnTo>
                <a:lnTo>
                  <a:pt x="13509" y="15201"/>
                </a:lnTo>
                <a:cubicBezTo>
                  <a:pt x="13509" y="15513"/>
                  <a:pt x="13421" y="15771"/>
                  <a:pt x="13247" y="15983"/>
                </a:cubicBezTo>
                <a:cubicBezTo>
                  <a:pt x="13071" y="16194"/>
                  <a:pt x="12856" y="16300"/>
                  <a:pt x="12596" y="16300"/>
                </a:cubicBezTo>
                <a:lnTo>
                  <a:pt x="8998" y="16300"/>
                </a:lnTo>
                <a:cubicBezTo>
                  <a:pt x="8741" y="16300"/>
                  <a:pt x="8528" y="16194"/>
                  <a:pt x="8359" y="15983"/>
                </a:cubicBezTo>
                <a:cubicBezTo>
                  <a:pt x="8190" y="15771"/>
                  <a:pt x="8104" y="15513"/>
                  <a:pt x="8104" y="15201"/>
                </a:cubicBezTo>
                <a:lnTo>
                  <a:pt x="8104" y="8187"/>
                </a:lnTo>
                <a:lnTo>
                  <a:pt x="4506" y="8187"/>
                </a:lnTo>
                <a:cubicBezTo>
                  <a:pt x="4251" y="8187"/>
                  <a:pt x="4097" y="8110"/>
                  <a:pt x="4048" y="7969"/>
                </a:cubicBezTo>
                <a:cubicBezTo>
                  <a:pt x="4002" y="7822"/>
                  <a:pt x="4065" y="7640"/>
                  <a:pt x="4237" y="7426"/>
                </a:cubicBezTo>
                <a:lnTo>
                  <a:pt x="10141" y="323"/>
                </a:lnTo>
                <a:cubicBezTo>
                  <a:pt x="10320" y="108"/>
                  <a:pt x="10538" y="0"/>
                  <a:pt x="10795" y="0"/>
                </a:cubicBezTo>
                <a:cubicBezTo>
                  <a:pt x="11049" y="0"/>
                  <a:pt x="11262" y="108"/>
                  <a:pt x="11443" y="323"/>
                </a:cubicBezTo>
                <a:lnTo>
                  <a:pt x="17379" y="7426"/>
                </a:lnTo>
                <a:close/>
              </a:path>
            </a:pathLst>
          </a:custGeom>
          <a:solidFill>
            <a:schemeClr val="bg1"/>
          </a:solidFill>
          <a:ln>
            <a:noFill/>
          </a:ln>
          <a:effectLst/>
          <a:extLst/>
        </p:spPr>
        <p:txBody>
          <a:bodyPr lIns="38100" tIns="38100" rIns="38100" bIns="38100" anchor="ctr"/>
          <a:lstStyle/>
          <a:p>
            <a:endParaRPr lang="en-US"/>
          </a:p>
        </p:txBody>
      </p:sp>
      <p:sp>
        <p:nvSpPr>
          <p:cNvPr id="51" name="Shape 4431"/>
          <p:cNvSpPr/>
          <p:nvPr/>
        </p:nvSpPr>
        <p:spPr>
          <a:xfrm>
            <a:off x="6571971" y="2741695"/>
            <a:ext cx="534576" cy="502488"/>
          </a:xfrm>
          <a:custGeom>
            <a:avLst/>
            <a:gdLst/>
            <a:ahLst/>
            <a:cxnLst>
              <a:cxn ang="0">
                <a:pos x="wd2" y="hd2"/>
              </a:cxn>
              <a:cxn ang="5400000">
                <a:pos x="wd2" y="hd2"/>
              </a:cxn>
              <a:cxn ang="10800000">
                <a:pos x="wd2" y="hd2"/>
              </a:cxn>
              <a:cxn ang="16200000">
                <a:pos x="wd2" y="hd2"/>
              </a:cxn>
            </a:cxnLst>
            <a:rect l="0" t="0" r="r" b="b"/>
            <a:pathLst>
              <a:path w="21600" h="21600" extrusionOk="0">
                <a:moveTo>
                  <a:pt x="5778" y="21600"/>
                </a:moveTo>
                <a:lnTo>
                  <a:pt x="7938" y="21600"/>
                </a:lnTo>
                <a:lnTo>
                  <a:pt x="12785" y="12409"/>
                </a:lnTo>
                <a:lnTo>
                  <a:pt x="18360" y="12409"/>
                </a:lnTo>
                <a:cubicBezTo>
                  <a:pt x="18360" y="12409"/>
                  <a:pt x="21600" y="12409"/>
                  <a:pt x="21600" y="10800"/>
                </a:cubicBezTo>
                <a:cubicBezTo>
                  <a:pt x="21600" y="9191"/>
                  <a:pt x="18360" y="9191"/>
                  <a:pt x="18360" y="9191"/>
                </a:cubicBezTo>
                <a:lnTo>
                  <a:pt x="12785" y="9191"/>
                </a:lnTo>
                <a:lnTo>
                  <a:pt x="7938" y="0"/>
                </a:lnTo>
                <a:lnTo>
                  <a:pt x="5778" y="0"/>
                </a:lnTo>
                <a:lnTo>
                  <a:pt x="8465" y="9191"/>
                </a:lnTo>
                <a:lnTo>
                  <a:pt x="4591" y="9191"/>
                </a:lnTo>
                <a:lnTo>
                  <a:pt x="2160" y="6893"/>
                </a:lnTo>
                <a:lnTo>
                  <a:pt x="0" y="6893"/>
                </a:lnTo>
                <a:lnTo>
                  <a:pt x="1728" y="10800"/>
                </a:lnTo>
                <a:lnTo>
                  <a:pt x="0" y="14707"/>
                </a:lnTo>
                <a:lnTo>
                  <a:pt x="2160" y="14707"/>
                </a:lnTo>
                <a:lnTo>
                  <a:pt x="4591" y="12409"/>
                </a:lnTo>
                <a:lnTo>
                  <a:pt x="8465" y="12409"/>
                </a:lnTo>
                <a:cubicBezTo>
                  <a:pt x="8465" y="12409"/>
                  <a:pt x="5778" y="21600"/>
                  <a:pt x="5778" y="2160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52" name="Shape 4404"/>
          <p:cNvSpPr/>
          <p:nvPr/>
        </p:nvSpPr>
        <p:spPr>
          <a:xfrm>
            <a:off x="9199539" y="2781668"/>
            <a:ext cx="486008" cy="437404"/>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lnTo>
                  <a:pt x="9720" y="0"/>
                </a:lnTo>
                <a:cubicBezTo>
                  <a:pt x="8533" y="0"/>
                  <a:pt x="7560" y="1080"/>
                  <a:pt x="7560" y="2400"/>
                </a:cubicBezTo>
                <a:lnTo>
                  <a:pt x="7560" y="12000"/>
                </a:lnTo>
                <a:lnTo>
                  <a:pt x="15121" y="12000"/>
                </a:lnTo>
                <a:lnTo>
                  <a:pt x="18360" y="15600"/>
                </a:lnTo>
                <a:lnTo>
                  <a:pt x="18360" y="12000"/>
                </a:lnTo>
                <a:lnTo>
                  <a:pt x="19440" y="12000"/>
                </a:lnTo>
                <a:cubicBezTo>
                  <a:pt x="20629" y="12000"/>
                  <a:pt x="21600" y="10920"/>
                  <a:pt x="21600" y="9600"/>
                </a:cubicBezTo>
                <a:lnTo>
                  <a:pt x="21600" y="2400"/>
                </a:lnTo>
                <a:cubicBezTo>
                  <a:pt x="21600" y="1080"/>
                  <a:pt x="20629" y="0"/>
                  <a:pt x="19440" y="0"/>
                </a:cubicBezTo>
                <a:close/>
                <a:moveTo>
                  <a:pt x="6265" y="13440"/>
                </a:moveTo>
                <a:lnTo>
                  <a:pt x="6265" y="6000"/>
                </a:lnTo>
                <a:lnTo>
                  <a:pt x="2160" y="6000"/>
                </a:lnTo>
                <a:cubicBezTo>
                  <a:pt x="973" y="6000"/>
                  <a:pt x="0" y="7080"/>
                  <a:pt x="0" y="8400"/>
                </a:cubicBezTo>
                <a:lnTo>
                  <a:pt x="0" y="15600"/>
                </a:lnTo>
                <a:cubicBezTo>
                  <a:pt x="0" y="16920"/>
                  <a:pt x="973" y="18000"/>
                  <a:pt x="2160" y="18000"/>
                </a:cubicBezTo>
                <a:lnTo>
                  <a:pt x="3241" y="18000"/>
                </a:lnTo>
                <a:lnTo>
                  <a:pt x="3241" y="21600"/>
                </a:lnTo>
                <a:lnTo>
                  <a:pt x="6480" y="18000"/>
                </a:lnTo>
                <a:lnTo>
                  <a:pt x="11880" y="18000"/>
                </a:lnTo>
                <a:cubicBezTo>
                  <a:pt x="13069" y="18000"/>
                  <a:pt x="14040" y="16920"/>
                  <a:pt x="14040" y="15600"/>
                </a:cubicBezTo>
                <a:lnTo>
                  <a:pt x="14040" y="13415"/>
                </a:lnTo>
                <a:cubicBezTo>
                  <a:pt x="13971" y="13432"/>
                  <a:pt x="13898" y="13440"/>
                  <a:pt x="13824" y="13440"/>
                </a:cubicBezTo>
                <a:cubicBezTo>
                  <a:pt x="13824" y="13440"/>
                  <a:pt x="6265" y="13440"/>
                  <a:pt x="6265" y="1344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5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24</a:t>
            </a:fld>
            <a:endParaRPr lang="en-AU" dirty="0"/>
          </a:p>
        </p:txBody>
      </p:sp>
      <p:sp>
        <p:nvSpPr>
          <p:cNvPr id="5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707451682"/>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7"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randombar(horizontal)">
                                      <p:cBhvr>
                                        <p:cTn id="20" dur="500"/>
                                        <p:tgtEl>
                                          <p:spTgt spid="43"/>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randombar(horizontal)">
                                      <p:cBhvr>
                                        <p:cTn id="33" dur="500"/>
                                        <p:tgtEl>
                                          <p:spTgt spid="44"/>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par>
                          <p:cTn id="38" fill="hold">
                            <p:stCondLst>
                              <p:cond delay="4000"/>
                            </p:stCondLst>
                            <p:childTnLst>
                              <p:par>
                                <p:cTn id="39" presetID="17" presetClass="entr" presetSubtype="1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strVal val="#ppt_h"/>
                                          </p:val>
                                        </p:tav>
                                        <p:tav tm="100000">
                                          <p:val>
                                            <p:strVal val="#ppt_h"/>
                                          </p:val>
                                        </p:tav>
                                      </p:tavLst>
                                    </p:anim>
                                  </p:childTnLst>
                                </p:cTn>
                              </p:par>
                            </p:childTnLst>
                          </p:cTn>
                        </p:par>
                        <p:par>
                          <p:cTn id="43" fill="hold">
                            <p:stCondLst>
                              <p:cond delay="4500"/>
                            </p:stCondLst>
                            <p:childTnLst>
                              <p:par>
                                <p:cTn id="44" presetID="14" presetClass="entr" presetSubtype="10"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randombar(horizontal)">
                                      <p:cBhvr>
                                        <p:cTn id="46" dur="500"/>
                                        <p:tgtEl>
                                          <p:spTgt spid="51"/>
                                        </p:tgtEl>
                                      </p:cBhvr>
                                    </p:animEffect>
                                  </p:childTnLst>
                                </p:cTn>
                              </p:par>
                            </p:childTnLst>
                          </p:cTn>
                        </p:par>
                        <p:par>
                          <p:cTn id="47" fill="hold">
                            <p:stCondLst>
                              <p:cond delay="5000"/>
                            </p:stCondLst>
                            <p:childTnLst>
                              <p:par>
                                <p:cTn id="48" presetID="22" presetClass="entr" presetSubtype="1"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childTnLst>
                          </p:cTn>
                        </p:par>
                        <p:par>
                          <p:cTn id="51" fill="hold">
                            <p:stCondLst>
                              <p:cond delay="5500"/>
                            </p:stCondLst>
                            <p:childTnLst>
                              <p:par>
                                <p:cTn id="52" presetID="17" presetClass="entr" presetSubtype="10"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strVal val="#ppt_h"/>
                                          </p:val>
                                        </p:tav>
                                        <p:tav tm="100000">
                                          <p:val>
                                            <p:strVal val="#ppt_h"/>
                                          </p:val>
                                        </p:tav>
                                      </p:tavLst>
                                    </p:anim>
                                  </p:childTnLst>
                                </p:cTn>
                              </p:par>
                            </p:childTnLst>
                          </p:cTn>
                        </p:par>
                        <p:par>
                          <p:cTn id="56" fill="hold">
                            <p:stCondLst>
                              <p:cond delay="6000"/>
                            </p:stCondLst>
                            <p:childTnLst>
                              <p:par>
                                <p:cTn id="57" presetID="14" presetClass="entr" presetSubtype="10"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randombar(horizontal)">
                                      <p:cBhvr>
                                        <p:cTn id="59" dur="500"/>
                                        <p:tgtEl>
                                          <p:spTgt spid="52"/>
                                        </p:tgtEl>
                                      </p:cBhvr>
                                    </p:animEffect>
                                  </p:childTnLst>
                                </p:cTn>
                              </p:par>
                            </p:childTnLst>
                          </p:cTn>
                        </p:par>
                        <p:par>
                          <p:cTn id="60" fill="hold">
                            <p:stCondLst>
                              <p:cond delay="6500"/>
                            </p:stCondLst>
                            <p:childTnLst>
                              <p:par>
                                <p:cTn id="61" presetID="22" presetClass="entr" presetSubtype="1"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up)">
                                      <p:cBhvr>
                                        <p:cTn id="63" dur="500"/>
                                        <p:tgtEl>
                                          <p:spTgt spid="35"/>
                                        </p:tgtEl>
                                      </p:cBhvr>
                                    </p:animEffect>
                                  </p:childTnLst>
                                </p:cTn>
                              </p:par>
                            </p:childTnLst>
                          </p:cTn>
                        </p:par>
                        <p:par>
                          <p:cTn id="64" fill="hold">
                            <p:stCondLst>
                              <p:cond delay="7000"/>
                            </p:stCondLst>
                            <p:childTnLst>
                              <p:par>
                                <p:cTn id="65" presetID="14" presetClass="entr" presetSubtype="10"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randombar(horizontal)">
                                      <p:cBhvr>
                                        <p:cTn id="67" dur="500"/>
                                        <p:tgtEl>
                                          <p:spTgt spid="36"/>
                                        </p:tgtEl>
                                      </p:cBhvr>
                                    </p:animEffect>
                                  </p:childTnLst>
                                </p:cTn>
                              </p:par>
                            </p:childTnLst>
                          </p:cTn>
                        </p:par>
                        <p:par>
                          <p:cTn id="68" fill="hold">
                            <p:stCondLst>
                              <p:cond delay="7500"/>
                            </p:stCondLst>
                            <p:childTnLst>
                              <p:par>
                                <p:cTn id="69" presetID="14" presetClass="entr" presetSubtype="1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randombar(horizontal)">
                                      <p:cBhvr>
                                        <p:cTn id="71" dur="500"/>
                                        <p:tgtEl>
                                          <p:spTgt spid="37"/>
                                        </p:tgtEl>
                                      </p:cBhvr>
                                    </p:animEffect>
                                  </p:childTnLst>
                                </p:cTn>
                              </p:par>
                            </p:childTnLst>
                          </p:cTn>
                        </p:par>
                        <p:par>
                          <p:cTn id="72" fill="hold">
                            <p:stCondLst>
                              <p:cond delay="8000"/>
                            </p:stCondLst>
                            <p:childTnLst>
                              <p:par>
                                <p:cTn id="73" presetID="14" presetClass="entr" presetSubtype="10"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randombar(horizontal)">
                                      <p:cBhvr>
                                        <p:cTn id="75" dur="500"/>
                                        <p:tgtEl>
                                          <p:spTgt spid="38"/>
                                        </p:tgtEl>
                                      </p:cBhvr>
                                    </p:animEffect>
                                  </p:childTnLst>
                                </p:cTn>
                              </p:par>
                            </p:childTnLst>
                          </p:cTn>
                        </p:par>
                        <p:par>
                          <p:cTn id="76" fill="hold">
                            <p:stCondLst>
                              <p:cond delay="8500"/>
                            </p:stCondLst>
                            <p:childTnLst>
                              <p:par>
                                <p:cTn id="77" presetID="14" presetClass="entr" presetSubtype="10"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randombar(horizontal)">
                                      <p:cBhvr>
                                        <p:cTn id="79" dur="500"/>
                                        <p:tgtEl>
                                          <p:spTgt spid="39"/>
                                        </p:tgtEl>
                                      </p:cBhvr>
                                    </p:animEffect>
                                  </p:childTnLst>
                                </p:cTn>
                              </p:par>
                            </p:childTnLst>
                          </p:cTn>
                        </p:par>
                        <p:par>
                          <p:cTn id="80" fill="hold">
                            <p:stCondLst>
                              <p:cond delay="9000"/>
                            </p:stCondLst>
                            <p:childTnLst>
                              <p:par>
                                <p:cTn id="81" presetID="14" presetClass="entr" presetSubtype="10" fill="hold" grpId="0"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randombar(horizontal)">
                                      <p:cBhvr>
                                        <p:cTn id="83" dur="500"/>
                                        <p:tgtEl>
                                          <p:spTgt spid="40"/>
                                        </p:tgtEl>
                                      </p:cBhvr>
                                    </p:animEffect>
                                  </p:childTnLst>
                                </p:cTn>
                              </p:par>
                            </p:childTnLst>
                          </p:cTn>
                        </p:par>
                        <p:par>
                          <p:cTn id="84" fill="hold">
                            <p:stCondLst>
                              <p:cond delay="9500"/>
                            </p:stCondLst>
                            <p:childTnLst>
                              <p:par>
                                <p:cTn id="85" presetID="14" presetClass="entr" presetSubtype="10"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randombar(horizontal)">
                                      <p:cBhvr>
                                        <p:cTn id="87" dur="500"/>
                                        <p:tgtEl>
                                          <p:spTgt spid="41"/>
                                        </p:tgtEl>
                                      </p:cBhvr>
                                    </p:animEffect>
                                  </p:childTnLst>
                                </p:cTn>
                              </p:par>
                            </p:childTnLst>
                          </p:cTn>
                        </p:par>
                        <p:par>
                          <p:cTn id="88" fill="hold">
                            <p:stCondLst>
                              <p:cond delay="100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105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110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115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120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125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6" grpId="0" animBg="1"/>
      <p:bldP spid="37" grpId="0"/>
      <p:bldP spid="38" grpId="0"/>
      <p:bldP spid="39" grpId="0" animBg="1"/>
      <p:bldP spid="40" grpId="0"/>
      <p:bldP spid="41" grpId="0"/>
      <p:bldP spid="45" grpId="0" animBg="1"/>
      <p:bldP spid="46" grpId="0"/>
      <p:bldP spid="47" grpId="0"/>
      <p:bldP spid="48" grpId="0" animBg="1"/>
      <p:bldP spid="49" grpId="0"/>
      <p:bldP spid="50" grpId="0"/>
      <p:bldP spid="43" grpId="0" animBg="1"/>
      <p:bldP spid="44" grpId="0" animBg="1"/>
      <p:bldP spid="51" grpId="0" animBg="1"/>
      <p:bldP spid="5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Financial Sources</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grpSp>
        <p:nvGrpSpPr>
          <p:cNvPr id="4" name="Group 3"/>
          <p:cNvGrpSpPr/>
          <p:nvPr/>
        </p:nvGrpSpPr>
        <p:grpSpPr>
          <a:xfrm>
            <a:off x="4407518" y="3832706"/>
            <a:ext cx="3382692" cy="1631408"/>
            <a:chOff x="4407518" y="3832706"/>
            <a:chExt cx="3382692" cy="1631408"/>
          </a:xfrm>
        </p:grpSpPr>
        <p:sp>
          <p:nvSpPr>
            <p:cNvPr id="5" name="Oval 4"/>
            <p:cNvSpPr/>
            <p:nvPr/>
          </p:nvSpPr>
          <p:spPr>
            <a:xfrm>
              <a:off x="5699638" y="4452016"/>
              <a:ext cx="774723" cy="389378"/>
            </a:xfrm>
            <a:prstGeom prst="ellipse">
              <a:avLst/>
            </a:prstGeom>
            <a:solidFill>
              <a:srgbClr val="F4B183"/>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 name="Group 5"/>
            <p:cNvGrpSpPr/>
            <p:nvPr/>
          </p:nvGrpSpPr>
          <p:grpSpPr>
            <a:xfrm>
              <a:off x="4407518" y="3832706"/>
              <a:ext cx="3382692" cy="1631408"/>
              <a:chOff x="4407518" y="3832706"/>
              <a:chExt cx="3382692" cy="1631408"/>
            </a:xfrm>
          </p:grpSpPr>
          <p:sp>
            <p:nvSpPr>
              <p:cNvPr id="7" name="Oval 6"/>
              <p:cNvSpPr/>
              <p:nvPr/>
            </p:nvSpPr>
            <p:spPr>
              <a:xfrm>
                <a:off x="4469175" y="3832706"/>
                <a:ext cx="3245912" cy="1631408"/>
              </a:xfrm>
              <a:prstGeom prst="ellipse">
                <a:avLst/>
              </a:prstGeom>
              <a:noFill/>
              <a:ln w="12700">
                <a:solidFill>
                  <a:srgbClr val="F4B18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p:cNvSpPr/>
              <p:nvPr/>
            </p:nvSpPr>
            <p:spPr>
              <a:xfrm>
                <a:off x="4407518" y="4612047"/>
                <a:ext cx="135246" cy="7733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p:cNvSpPr/>
              <p:nvPr/>
            </p:nvSpPr>
            <p:spPr>
              <a:xfrm>
                <a:off x="7654964" y="4612047"/>
                <a:ext cx="135246" cy="7733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p:cNvSpPr/>
              <p:nvPr/>
            </p:nvSpPr>
            <p:spPr>
              <a:xfrm>
                <a:off x="6836742" y="3903768"/>
                <a:ext cx="135246" cy="7733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p:cNvSpPr/>
              <p:nvPr/>
            </p:nvSpPr>
            <p:spPr>
              <a:xfrm>
                <a:off x="5226671" y="3903768"/>
                <a:ext cx="135246" cy="7733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6836742" y="5321371"/>
                <a:ext cx="135246" cy="7733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p:cNvSpPr/>
              <p:nvPr/>
            </p:nvSpPr>
            <p:spPr>
              <a:xfrm>
                <a:off x="5226671" y="5321371"/>
                <a:ext cx="135246" cy="7733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grpSp>
        <p:nvGrpSpPr>
          <p:cNvPr id="14" name="Group 13"/>
          <p:cNvGrpSpPr/>
          <p:nvPr/>
        </p:nvGrpSpPr>
        <p:grpSpPr>
          <a:xfrm>
            <a:off x="8325366" y="1813486"/>
            <a:ext cx="2300186" cy="847311"/>
            <a:chOff x="8858766" y="1813486"/>
            <a:chExt cx="2300186" cy="847311"/>
          </a:xfrm>
        </p:grpSpPr>
        <p:sp>
          <p:nvSpPr>
            <p:cNvPr id="15" name="TextBox 14"/>
            <p:cNvSpPr txBox="1"/>
            <p:nvPr/>
          </p:nvSpPr>
          <p:spPr>
            <a:xfrm>
              <a:off x="8858766" y="2106799"/>
              <a:ext cx="2300186" cy="553998"/>
            </a:xfrm>
            <a:prstGeom prst="rect">
              <a:avLst/>
            </a:prstGeom>
            <a:noFill/>
          </p:spPr>
          <p:txBody>
            <a:bodyPr wrap="square" lIns="0" tIns="0" rIns="0" bIns="0" rtlCol="0">
              <a:spAutoFit/>
            </a:bodyPr>
            <a:lstStyle/>
            <a:p>
              <a:r>
                <a:rPr lang="id-ID" sz="1200" dirty="0">
                  <a:solidFill>
                    <a:schemeClr val="tx1">
                      <a:lumMod val="50000"/>
                      <a:lumOff val="50000"/>
                    </a:schemeClr>
                  </a:solidFill>
                </a:rPr>
                <a:t>Lorem ipsum dolor sit amet param qui para quam esta busine paribu</a:t>
              </a:r>
              <a:endParaRPr lang="en-US" sz="1200" dirty="0">
                <a:solidFill>
                  <a:schemeClr val="tx1">
                    <a:lumMod val="50000"/>
                    <a:lumOff val="50000"/>
                  </a:schemeClr>
                </a:solidFill>
              </a:endParaRPr>
            </a:p>
          </p:txBody>
        </p:sp>
        <p:sp>
          <p:nvSpPr>
            <p:cNvPr id="16" name="TextBox 15"/>
            <p:cNvSpPr txBox="1"/>
            <p:nvPr/>
          </p:nvSpPr>
          <p:spPr>
            <a:xfrm>
              <a:off x="8858767" y="1813486"/>
              <a:ext cx="2112993" cy="246221"/>
            </a:xfrm>
            <a:prstGeom prst="rect">
              <a:avLst/>
            </a:prstGeom>
            <a:noFill/>
          </p:spPr>
          <p:txBody>
            <a:bodyPr wrap="square" lIns="0" tIns="0" rIns="0" bIns="0" rtlCol="0">
              <a:spAutoFit/>
            </a:bodyPr>
            <a:lstStyle/>
            <a:p>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Investor Foure</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17" name="Group 16"/>
          <p:cNvGrpSpPr/>
          <p:nvPr/>
        </p:nvGrpSpPr>
        <p:grpSpPr>
          <a:xfrm>
            <a:off x="8675635" y="5123781"/>
            <a:ext cx="2300186" cy="847311"/>
            <a:chOff x="8858766" y="1813486"/>
            <a:chExt cx="2300186" cy="847311"/>
          </a:xfrm>
        </p:grpSpPr>
        <p:sp>
          <p:nvSpPr>
            <p:cNvPr id="18" name="TextBox 17"/>
            <p:cNvSpPr txBox="1"/>
            <p:nvPr/>
          </p:nvSpPr>
          <p:spPr>
            <a:xfrm>
              <a:off x="8858766" y="2106799"/>
              <a:ext cx="2300186" cy="553998"/>
            </a:xfrm>
            <a:prstGeom prst="rect">
              <a:avLst/>
            </a:prstGeom>
            <a:noFill/>
          </p:spPr>
          <p:txBody>
            <a:bodyPr wrap="square" lIns="0" tIns="0" rIns="0" bIns="0" rtlCol="0">
              <a:spAutoFit/>
            </a:bodyPr>
            <a:lstStyle/>
            <a:p>
              <a:r>
                <a:rPr lang="id-ID" sz="1200" dirty="0">
                  <a:solidFill>
                    <a:schemeClr val="tx1">
                      <a:lumMod val="50000"/>
                      <a:lumOff val="50000"/>
                    </a:schemeClr>
                  </a:solidFill>
                </a:rPr>
                <a:t>Lorem ipsum dolor sit amet param qui para quam esta busine paribu</a:t>
              </a:r>
              <a:endParaRPr lang="en-US" sz="1200" dirty="0">
                <a:solidFill>
                  <a:schemeClr val="tx1">
                    <a:lumMod val="50000"/>
                    <a:lumOff val="50000"/>
                  </a:schemeClr>
                </a:solidFill>
              </a:endParaRPr>
            </a:p>
          </p:txBody>
        </p:sp>
        <p:sp>
          <p:nvSpPr>
            <p:cNvPr id="19" name="TextBox 18"/>
            <p:cNvSpPr txBox="1"/>
            <p:nvPr/>
          </p:nvSpPr>
          <p:spPr>
            <a:xfrm>
              <a:off x="8858767" y="1813486"/>
              <a:ext cx="2112993" cy="246221"/>
            </a:xfrm>
            <a:prstGeom prst="rect">
              <a:avLst/>
            </a:prstGeom>
            <a:noFill/>
          </p:spPr>
          <p:txBody>
            <a:bodyPr wrap="square" lIns="0" tIns="0" rIns="0" bIns="0" rtlCol="0">
              <a:spAutoFit/>
            </a:bodyPr>
            <a:lstStyle/>
            <a:p>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Investor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Six</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20" name="Group 19"/>
          <p:cNvGrpSpPr/>
          <p:nvPr/>
        </p:nvGrpSpPr>
        <p:grpSpPr>
          <a:xfrm>
            <a:off x="9174619" y="3382867"/>
            <a:ext cx="2231795" cy="847311"/>
            <a:chOff x="8858766" y="1813486"/>
            <a:chExt cx="2231795" cy="847311"/>
          </a:xfrm>
        </p:grpSpPr>
        <p:sp>
          <p:nvSpPr>
            <p:cNvPr id="21" name="TextBox 20"/>
            <p:cNvSpPr txBox="1"/>
            <p:nvPr/>
          </p:nvSpPr>
          <p:spPr>
            <a:xfrm>
              <a:off x="8858766" y="2106799"/>
              <a:ext cx="2231795" cy="553998"/>
            </a:xfrm>
            <a:prstGeom prst="rect">
              <a:avLst/>
            </a:prstGeom>
            <a:noFill/>
          </p:spPr>
          <p:txBody>
            <a:bodyPr wrap="square" lIns="0" tIns="0" rIns="0" bIns="0" rtlCol="0">
              <a:spAutoFit/>
            </a:bodyPr>
            <a:lstStyle/>
            <a:p>
              <a:r>
                <a:rPr lang="id-ID" sz="1200" dirty="0">
                  <a:solidFill>
                    <a:schemeClr val="tx1">
                      <a:lumMod val="50000"/>
                      <a:lumOff val="50000"/>
                    </a:schemeClr>
                  </a:solidFill>
                </a:rPr>
                <a:t>Lorem ipsum dolor sit amet param qui para quam esta busine paribu</a:t>
              </a:r>
              <a:endParaRPr lang="en-US" sz="1200" dirty="0">
                <a:solidFill>
                  <a:schemeClr val="tx1">
                    <a:lumMod val="50000"/>
                    <a:lumOff val="50000"/>
                  </a:schemeClr>
                </a:solidFill>
              </a:endParaRPr>
            </a:p>
          </p:txBody>
        </p:sp>
        <p:sp>
          <p:nvSpPr>
            <p:cNvPr id="22" name="TextBox 21"/>
            <p:cNvSpPr txBox="1"/>
            <p:nvPr/>
          </p:nvSpPr>
          <p:spPr>
            <a:xfrm>
              <a:off x="8858767" y="1813486"/>
              <a:ext cx="2112993" cy="246221"/>
            </a:xfrm>
            <a:prstGeom prst="rect">
              <a:avLst/>
            </a:prstGeom>
            <a:noFill/>
          </p:spPr>
          <p:txBody>
            <a:bodyPr wrap="square" lIns="0" tIns="0" rIns="0" bIns="0" rtlCol="0">
              <a:spAutoFit/>
            </a:bodyPr>
            <a:lstStyle/>
            <a:p>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Investor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Five</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23" name="Group 22"/>
          <p:cNvGrpSpPr/>
          <p:nvPr/>
        </p:nvGrpSpPr>
        <p:grpSpPr>
          <a:xfrm>
            <a:off x="1549228" y="1813486"/>
            <a:ext cx="2322052" cy="847311"/>
            <a:chOff x="1320628" y="1813486"/>
            <a:chExt cx="2322052" cy="847311"/>
          </a:xfrm>
        </p:grpSpPr>
        <p:sp>
          <p:nvSpPr>
            <p:cNvPr id="24" name="TextBox 23"/>
            <p:cNvSpPr txBox="1"/>
            <p:nvPr/>
          </p:nvSpPr>
          <p:spPr>
            <a:xfrm>
              <a:off x="1320628" y="2106799"/>
              <a:ext cx="2322052" cy="553998"/>
            </a:xfrm>
            <a:prstGeom prst="rect">
              <a:avLst/>
            </a:prstGeom>
            <a:noFill/>
          </p:spPr>
          <p:txBody>
            <a:bodyPr wrap="square" lIns="0" tIns="0" rIns="0" bIns="0" rtlCol="0">
              <a:spAutoFit/>
            </a:bodyPr>
            <a:lstStyle/>
            <a:p>
              <a:pPr algn="r"/>
              <a:r>
                <a:rPr lang="id-ID" sz="1200" dirty="0">
                  <a:solidFill>
                    <a:schemeClr val="tx1">
                      <a:lumMod val="50000"/>
                      <a:lumOff val="50000"/>
                    </a:schemeClr>
                  </a:solidFill>
                </a:rPr>
                <a:t>Lorem ipsum dolor sit amet param qui para quam esta busine paribu</a:t>
              </a:r>
              <a:endParaRPr lang="en-US" sz="1200" dirty="0">
                <a:solidFill>
                  <a:schemeClr val="tx1">
                    <a:lumMod val="50000"/>
                    <a:lumOff val="50000"/>
                  </a:schemeClr>
                </a:solidFill>
              </a:endParaRPr>
            </a:p>
          </p:txBody>
        </p:sp>
        <p:sp>
          <p:nvSpPr>
            <p:cNvPr id="25" name="TextBox 24"/>
            <p:cNvSpPr txBox="1"/>
            <p:nvPr/>
          </p:nvSpPr>
          <p:spPr>
            <a:xfrm>
              <a:off x="1529686" y="1813486"/>
              <a:ext cx="2112993" cy="246221"/>
            </a:xfrm>
            <a:prstGeom prst="rect">
              <a:avLst/>
            </a:prstGeom>
            <a:noFill/>
          </p:spPr>
          <p:txBody>
            <a:bodyPr wrap="square" lIns="0" tIns="0" rIns="0" bIns="0" rtlCol="0">
              <a:spAutoFit/>
            </a:bodyPr>
            <a:lstStyle/>
            <a:p>
              <a:pPr algn="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Investor One</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26" name="Group 25"/>
          <p:cNvGrpSpPr/>
          <p:nvPr/>
        </p:nvGrpSpPr>
        <p:grpSpPr>
          <a:xfrm>
            <a:off x="756557" y="3378459"/>
            <a:ext cx="2257472" cy="847311"/>
            <a:chOff x="566057" y="3378459"/>
            <a:chExt cx="2257472" cy="847311"/>
          </a:xfrm>
        </p:grpSpPr>
        <p:sp>
          <p:nvSpPr>
            <p:cNvPr id="27" name="TextBox 26"/>
            <p:cNvSpPr txBox="1"/>
            <p:nvPr/>
          </p:nvSpPr>
          <p:spPr>
            <a:xfrm>
              <a:off x="566057" y="3671772"/>
              <a:ext cx="2257472" cy="553998"/>
            </a:xfrm>
            <a:prstGeom prst="rect">
              <a:avLst/>
            </a:prstGeom>
            <a:noFill/>
          </p:spPr>
          <p:txBody>
            <a:bodyPr wrap="square" lIns="0" tIns="0" rIns="0" bIns="0" rtlCol="0">
              <a:spAutoFit/>
            </a:bodyPr>
            <a:lstStyle/>
            <a:p>
              <a:pPr algn="r"/>
              <a:r>
                <a:rPr lang="id-ID" sz="1200" dirty="0">
                  <a:solidFill>
                    <a:schemeClr val="tx1">
                      <a:lumMod val="50000"/>
                      <a:lumOff val="50000"/>
                    </a:schemeClr>
                  </a:solidFill>
                </a:rPr>
                <a:t>Lorem ipsum dolor sit amet param qui para quam esta busine paribu</a:t>
              </a:r>
              <a:endParaRPr lang="en-US" sz="1200" dirty="0">
                <a:solidFill>
                  <a:schemeClr val="tx1">
                    <a:lumMod val="50000"/>
                    <a:lumOff val="50000"/>
                  </a:schemeClr>
                </a:solidFill>
              </a:endParaRPr>
            </a:p>
          </p:txBody>
        </p:sp>
        <p:sp>
          <p:nvSpPr>
            <p:cNvPr id="28" name="TextBox 27"/>
            <p:cNvSpPr txBox="1"/>
            <p:nvPr/>
          </p:nvSpPr>
          <p:spPr>
            <a:xfrm>
              <a:off x="710536" y="3378459"/>
              <a:ext cx="2112993" cy="246221"/>
            </a:xfrm>
            <a:prstGeom prst="rect">
              <a:avLst/>
            </a:prstGeom>
            <a:noFill/>
          </p:spPr>
          <p:txBody>
            <a:bodyPr wrap="square" lIns="0" tIns="0" rIns="0" bIns="0" rtlCol="0">
              <a:spAutoFit/>
            </a:bodyPr>
            <a:lstStyle/>
            <a:p>
              <a:pPr algn="r"/>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Investor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Two</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29" name="Group 28"/>
          <p:cNvGrpSpPr/>
          <p:nvPr/>
        </p:nvGrpSpPr>
        <p:grpSpPr>
          <a:xfrm>
            <a:off x="1187278" y="5127778"/>
            <a:ext cx="2322052" cy="847311"/>
            <a:chOff x="1187278" y="5127778"/>
            <a:chExt cx="2322052" cy="847311"/>
          </a:xfrm>
        </p:grpSpPr>
        <p:sp>
          <p:nvSpPr>
            <p:cNvPr id="30" name="TextBox 29"/>
            <p:cNvSpPr txBox="1"/>
            <p:nvPr/>
          </p:nvSpPr>
          <p:spPr>
            <a:xfrm>
              <a:off x="1187278" y="5421091"/>
              <a:ext cx="2322052" cy="553998"/>
            </a:xfrm>
            <a:prstGeom prst="rect">
              <a:avLst/>
            </a:prstGeom>
            <a:noFill/>
          </p:spPr>
          <p:txBody>
            <a:bodyPr wrap="square" lIns="0" tIns="0" rIns="0" bIns="0" rtlCol="0">
              <a:spAutoFit/>
            </a:bodyPr>
            <a:lstStyle/>
            <a:p>
              <a:pPr algn="r"/>
              <a:r>
                <a:rPr lang="id-ID" sz="1200" dirty="0">
                  <a:solidFill>
                    <a:schemeClr val="tx1">
                      <a:lumMod val="50000"/>
                      <a:lumOff val="50000"/>
                    </a:schemeClr>
                  </a:solidFill>
                </a:rPr>
                <a:t>Lorem ipsum dolor sit amet param qui para quam esta busine paribu</a:t>
              </a:r>
              <a:endParaRPr lang="en-US" sz="1200" dirty="0">
                <a:solidFill>
                  <a:schemeClr val="tx1">
                    <a:lumMod val="50000"/>
                    <a:lumOff val="50000"/>
                  </a:schemeClr>
                </a:solidFill>
              </a:endParaRPr>
            </a:p>
          </p:txBody>
        </p:sp>
        <p:sp>
          <p:nvSpPr>
            <p:cNvPr id="31" name="TextBox 30"/>
            <p:cNvSpPr txBox="1"/>
            <p:nvPr/>
          </p:nvSpPr>
          <p:spPr>
            <a:xfrm>
              <a:off x="1396336" y="5127778"/>
              <a:ext cx="2112993" cy="246221"/>
            </a:xfrm>
            <a:prstGeom prst="rect">
              <a:avLst/>
            </a:prstGeom>
            <a:noFill/>
          </p:spPr>
          <p:txBody>
            <a:bodyPr wrap="square" lIns="0" tIns="0" rIns="0" bIns="0" rtlCol="0">
              <a:spAutoFit/>
            </a:bodyPr>
            <a:lstStyle/>
            <a:p>
              <a:pPr algn="r"/>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Investor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Three</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35" name="Group 34"/>
          <p:cNvGrpSpPr/>
          <p:nvPr/>
        </p:nvGrpSpPr>
        <p:grpSpPr>
          <a:xfrm>
            <a:off x="3200878" y="3471260"/>
            <a:ext cx="548204" cy="548202"/>
            <a:chOff x="3010378" y="3471260"/>
            <a:chExt cx="548204" cy="548202"/>
          </a:xfrm>
        </p:grpSpPr>
        <p:sp>
          <p:nvSpPr>
            <p:cNvPr id="36" name="Oval 35"/>
            <p:cNvSpPr/>
            <p:nvPr/>
          </p:nvSpPr>
          <p:spPr>
            <a:xfrm flipH="1">
              <a:off x="3010378" y="3471260"/>
              <a:ext cx="548204" cy="5482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600" dirty="0">
                <a:solidFill>
                  <a:schemeClr val="bg1"/>
                </a:solidFill>
              </a:endParaRPr>
            </a:p>
          </p:txBody>
        </p:sp>
        <p:sp>
          <p:nvSpPr>
            <p:cNvPr id="37" name="Freeform 51"/>
            <p:cNvSpPr>
              <a:spLocks noEditPoints="1"/>
            </p:cNvSpPr>
            <p:nvPr/>
          </p:nvSpPr>
          <p:spPr bwMode="auto">
            <a:xfrm>
              <a:off x="3070827" y="3585168"/>
              <a:ext cx="411635" cy="340047"/>
            </a:xfrm>
            <a:custGeom>
              <a:avLst/>
              <a:gdLst>
                <a:gd name="T0" fmla="*/ 83 w 107"/>
                <a:gd name="T1" fmla="*/ 63 h 88"/>
                <a:gd name="T2" fmla="*/ 83 w 107"/>
                <a:gd name="T3" fmla="*/ 7 h 88"/>
                <a:gd name="T4" fmla="*/ 83 w 107"/>
                <a:gd name="T5" fmla="*/ 3 h 88"/>
                <a:gd name="T6" fmla="*/ 85 w 107"/>
                <a:gd name="T7" fmla="*/ 0 h 88"/>
                <a:gd name="T8" fmla="*/ 87 w 107"/>
                <a:gd name="T9" fmla="*/ 0 h 88"/>
                <a:gd name="T10" fmla="*/ 89 w 107"/>
                <a:gd name="T11" fmla="*/ 0 h 88"/>
                <a:gd name="T12" fmla="*/ 89 w 107"/>
                <a:gd name="T13" fmla="*/ 69 h 88"/>
                <a:gd name="T14" fmla="*/ 87 w 107"/>
                <a:gd name="T15" fmla="*/ 70 h 88"/>
                <a:gd name="T16" fmla="*/ 85 w 107"/>
                <a:gd name="T17" fmla="*/ 69 h 88"/>
                <a:gd name="T18" fmla="*/ 83 w 107"/>
                <a:gd name="T19" fmla="*/ 67 h 88"/>
                <a:gd name="T20" fmla="*/ 83 w 107"/>
                <a:gd name="T21" fmla="*/ 63 h 88"/>
                <a:gd name="T22" fmla="*/ 24 w 107"/>
                <a:gd name="T23" fmla="*/ 63 h 88"/>
                <a:gd name="T24" fmla="*/ 24 w 107"/>
                <a:gd name="T25" fmla="*/ 7 h 88"/>
                <a:gd name="T26" fmla="*/ 24 w 107"/>
                <a:gd name="T27" fmla="*/ 3 h 88"/>
                <a:gd name="T28" fmla="*/ 22 w 107"/>
                <a:gd name="T29" fmla="*/ 0 h 88"/>
                <a:gd name="T30" fmla="*/ 20 w 107"/>
                <a:gd name="T31" fmla="*/ 0 h 88"/>
                <a:gd name="T32" fmla="*/ 18 w 107"/>
                <a:gd name="T33" fmla="*/ 0 h 88"/>
                <a:gd name="T34" fmla="*/ 18 w 107"/>
                <a:gd name="T35" fmla="*/ 69 h 88"/>
                <a:gd name="T36" fmla="*/ 20 w 107"/>
                <a:gd name="T37" fmla="*/ 70 h 88"/>
                <a:gd name="T38" fmla="*/ 22 w 107"/>
                <a:gd name="T39" fmla="*/ 69 h 88"/>
                <a:gd name="T40" fmla="*/ 24 w 107"/>
                <a:gd name="T41" fmla="*/ 67 h 88"/>
                <a:gd name="T42" fmla="*/ 24 w 107"/>
                <a:gd name="T43" fmla="*/ 63 h 88"/>
                <a:gd name="T44" fmla="*/ 36 w 107"/>
                <a:gd name="T45" fmla="*/ 51 h 88"/>
                <a:gd name="T46" fmla="*/ 36 w 107"/>
                <a:gd name="T47" fmla="*/ 55 h 88"/>
                <a:gd name="T48" fmla="*/ 33 w 107"/>
                <a:gd name="T49" fmla="*/ 58 h 88"/>
                <a:gd name="T50" fmla="*/ 31 w 107"/>
                <a:gd name="T51" fmla="*/ 59 h 88"/>
                <a:gd name="T52" fmla="*/ 29 w 107"/>
                <a:gd name="T53" fmla="*/ 58 h 88"/>
                <a:gd name="T54" fmla="*/ 29 w 107"/>
                <a:gd name="T55" fmla="*/ 12 h 88"/>
                <a:gd name="T56" fmla="*/ 31 w 107"/>
                <a:gd name="T57" fmla="*/ 11 h 88"/>
                <a:gd name="T58" fmla="*/ 33 w 107"/>
                <a:gd name="T59" fmla="*/ 12 h 88"/>
                <a:gd name="T60" fmla="*/ 36 w 107"/>
                <a:gd name="T61" fmla="*/ 14 h 88"/>
                <a:gd name="T62" fmla="*/ 36 w 107"/>
                <a:gd name="T63" fmla="*/ 18 h 88"/>
                <a:gd name="T64" fmla="*/ 36 w 107"/>
                <a:gd name="T65" fmla="*/ 51 h 88"/>
                <a:gd name="T66" fmla="*/ 61 w 107"/>
                <a:gd name="T67" fmla="*/ 80 h 88"/>
                <a:gd name="T68" fmla="*/ 54 w 107"/>
                <a:gd name="T69" fmla="*/ 88 h 88"/>
                <a:gd name="T70" fmla="*/ 46 w 107"/>
                <a:gd name="T71" fmla="*/ 80 h 88"/>
                <a:gd name="T72" fmla="*/ 46 w 107"/>
                <a:gd name="T73" fmla="*/ 24 h 88"/>
                <a:gd name="T74" fmla="*/ 54 w 107"/>
                <a:gd name="T75" fmla="*/ 16 h 88"/>
                <a:gd name="T76" fmla="*/ 61 w 107"/>
                <a:gd name="T77" fmla="*/ 24 h 88"/>
                <a:gd name="T78" fmla="*/ 61 w 107"/>
                <a:gd name="T79" fmla="*/ 80 h 88"/>
                <a:gd name="T80" fmla="*/ 71 w 107"/>
                <a:gd name="T81" fmla="*/ 51 h 88"/>
                <a:gd name="T82" fmla="*/ 71 w 107"/>
                <a:gd name="T83" fmla="*/ 55 h 88"/>
                <a:gd name="T84" fmla="*/ 74 w 107"/>
                <a:gd name="T85" fmla="*/ 58 h 88"/>
                <a:gd name="T86" fmla="*/ 76 w 107"/>
                <a:gd name="T87" fmla="*/ 59 h 88"/>
                <a:gd name="T88" fmla="*/ 78 w 107"/>
                <a:gd name="T89" fmla="*/ 58 h 88"/>
                <a:gd name="T90" fmla="*/ 78 w 107"/>
                <a:gd name="T91" fmla="*/ 12 h 88"/>
                <a:gd name="T92" fmla="*/ 76 w 107"/>
                <a:gd name="T93" fmla="*/ 11 h 88"/>
                <a:gd name="T94" fmla="*/ 74 w 107"/>
                <a:gd name="T95" fmla="*/ 12 h 88"/>
                <a:gd name="T96" fmla="*/ 71 w 107"/>
                <a:gd name="T97" fmla="*/ 14 h 88"/>
                <a:gd name="T98" fmla="*/ 71 w 107"/>
                <a:gd name="T99" fmla="*/ 18 h 88"/>
                <a:gd name="T100" fmla="*/ 71 w 107"/>
                <a:gd name="T101"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p:nvPr/>
        </p:nvGrpSpPr>
        <p:grpSpPr>
          <a:xfrm>
            <a:off x="8481019" y="3471260"/>
            <a:ext cx="548204" cy="548202"/>
            <a:chOff x="8671519" y="3471260"/>
            <a:chExt cx="548204" cy="548202"/>
          </a:xfrm>
        </p:grpSpPr>
        <p:sp>
          <p:nvSpPr>
            <p:cNvPr id="39" name="Oval 38"/>
            <p:cNvSpPr/>
            <p:nvPr/>
          </p:nvSpPr>
          <p:spPr>
            <a:xfrm>
              <a:off x="8671519" y="3471260"/>
              <a:ext cx="548204" cy="54820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nvGrpSpPr>
            <p:cNvPr id="40" name="Group 39"/>
            <p:cNvGrpSpPr/>
            <p:nvPr/>
          </p:nvGrpSpPr>
          <p:grpSpPr>
            <a:xfrm>
              <a:off x="8747720" y="3559794"/>
              <a:ext cx="387465" cy="324462"/>
              <a:chOff x="5099051" y="3930651"/>
              <a:chExt cx="390525" cy="327025"/>
            </a:xfrm>
            <a:solidFill>
              <a:schemeClr val="bg1"/>
            </a:solidFill>
          </p:grpSpPr>
          <p:sp>
            <p:nvSpPr>
              <p:cNvPr id="41" name="Freeform 103"/>
              <p:cNvSpPr>
                <a:spLocks/>
              </p:cNvSpPr>
              <p:nvPr/>
            </p:nvSpPr>
            <p:spPr bwMode="auto">
              <a:xfrm>
                <a:off x="5165726" y="4027488"/>
                <a:ext cx="255588" cy="230188"/>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4"/>
              <p:cNvSpPr>
                <a:spLocks/>
              </p:cNvSpPr>
              <p:nvPr/>
            </p:nvSpPr>
            <p:spPr bwMode="auto">
              <a:xfrm>
                <a:off x="5099051" y="3930651"/>
                <a:ext cx="390525" cy="195263"/>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123" y="0"/>
                    </a:lnTo>
                    <a:lnTo>
                      <a:pt x="123" y="0"/>
                    </a:lnTo>
                    <a:lnTo>
                      <a:pt x="123" y="0"/>
                    </a:lnTo>
                    <a:lnTo>
                      <a:pt x="123" y="0"/>
                    </a:lnTo>
                    <a:lnTo>
                      <a:pt x="0" y="97"/>
                    </a:lnTo>
                    <a:lnTo>
                      <a:pt x="21" y="123"/>
                    </a:lnTo>
                    <a:lnTo>
                      <a:pt x="123" y="42"/>
                    </a:lnTo>
                    <a:lnTo>
                      <a:pt x="225" y="123"/>
                    </a:lnTo>
                    <a:lnTo>
                      <a:pt x="246" y="97"/>
                    </a:lnTo>
                    <a:lnTo>
                      <a:pt x="22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3" name="Group 42"/>
          <p:cNvGrpSpPr/>
          <p:nvPr/>
        </p:nvGrpSpPr>
        <p:grpSpPr>
          <a:xfrm>
            <a:off x="7987058" y="5237051"/>
            <a:ext cx="548204" cy="548202"/>
            <a:chOff x="7987058" y="5237051"/>
            <a:chExt cx="548204" cy="548202"/>
          </a:xfrm>
        </p:grpSpPr>
        <p:sp>
          <p:nvSpPr>
            <p:cNvPr id="44" name="Oval 43"/>
            <p:cNvSpPr/>
            <p:nvPr/>
          </p:nvSpPr>
          <p:spPr>
            <a:xfrm>
              <a:off x="7987058" y="5237051"/>
              <a:ext cx="548204" cy="5482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FontAwesome" pitchFamily="2" charset="0"/>
              </a:endParaRPr>
            </a:p>
          </p:txBody>
        </p:sp>
        <p:sp>
          <p:nvSpPr>
            <p:cNvPr id="45" name="Freeform 101"/>
            <p:cNvSpPr>
              <a:spLocks noEditPoints="1"/>
            </p:cNvSpPr>
            <p:nvPr/>
          </p:nvSpPr>
          <p:spPr bwMode="auto">
            <a:xfrm>
              <a:off x="8052502" y="5346489"/>
              <a:ext cx="378366" cy="350051"/>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p:cNvGrpSpPr/>
          <p:nvPr/>
        </p:nvGrpSpPr>
        <p:grpSpPr>
          <a:xfrm>
            <a:off x="5478389" y="2113413"/>
            <a:ext cx="1282047" cy="2738220"/>
            <a:chOff x="4953131" y="2049903"/>
            <a:chExt cx="1777869" cy="3797206"/>
          </a:xfrm>
          <a:solidFill>
            <a:srgbClr val="A6A6A6"/>
          </a:solidFill>
        </p:grpSpPr>
        <p:grpSp>
          <p:nvGrpSpPr>
            <p:cNvPr id="47" name="Group 46"/>
            <p:cNvGrpSpPr/>
            <p:nvPr/>
          </p:nvGrpSpPr>
          <p:grpSpPr>
            <a:xfrm>
              <a:off x="5657220" y="2049903"/>
              <a:ext cx="1073780" cy="3797206"/>
              <a:chOff x="5885820" y="2998041"/>
              <a:chExt cx="592553" cy="2095444"/>
            </a:xfrm>
            <a:grpFill/>
          </p:grpSpPr>
          <p:sp>
            <p:nvSpPr>
              <p:cNvPr id="53" name="Shape 1033"/>
              <p:cNvSpPr/>
              <p:nvPr/>
            </p:nvSpPr>
            <p:spPr>
              <a:xfrm>
                <a:off x="5885820" y="2998041"/>
                <a:ext cx="592553" cy="2095444"/>
              </a:xfrm>
              <a:custGeom>
                <a:avLst/>
                <a:gdLst/>
                <a:ahLst/>
                <a:cxnLst>
                  <a:cxn ang="0">
                    <a:pos x="wd2" y="hd2"/>
                  </a:cxn>
                  <a:cxn ang="5400000">
                    <a:pos x="wd2" y="hd2"/>
                  </a:cxn>
                  <a:cxn ang="10800000">
                    <a:pos x="wd2" y="hd2"/>
                  </a:cxn>
                  <a:cxn ang="16200000">
                    <a:pos x="wd2" y="hd2"/>
                  </a:cxn>
                </a:cxnLst>
                <a:rect l="0" t="0" r="r" b="b"/>
                <a:pathLst>
                  <a:path w="20942" h="21597" extrusionOk="0">
                    <a:moveTo>
                      <a:pt x="8563" y="0"/>
                    </a:moveTo>
                    <a:cubicBezTo>
                      <a:pt x="10027" y="-3"/>
                      <a:pt x="12311" y="423"/>
                      <a:pt x="12311" y="1065"/>
                    </a:cubicBezTo>
                    <a:cubicBezTo>
                      <a:pt x="12311" y="1707"/>
                      <a:pt x="12132" y="1985"/>
                      <a:pt x="11954" y="2193"/>
                    </a:cubicBezTo>
                    <a:cubicBezTo>
                      <a:pt x="11775" y="2401"/>
                      <a:pt x="11537" y="2367"/>
                      <a:pt x="11537" y="2367"/>
                    </a:cubicBezTo>
                    <a:cubicBezTo>
                      <a:pt x="11537" y="2367"/>
                      <a:pt x="11597" y="2801"/>
                      <a:pt x="11121" y="2905"/>
                    </a:cubicBezTo>
                    <a:cubicBezTo>
                      <a:pt x="10645" y="3009"/>
                      <a:pt x="10526" y="3043"/>
                      <a:pt x="10526" y="3182"/>
                    </a:cubicBezTo>
                    <a:cubicBezTo>
                      <a:pt x="10526" y="3321"/>
                      <a:pt x="10823" y="3425"/>
                      <a:pt x="11240" y="3564"/>
                    </a:cubicBezTo>
                    <a:cubicBezTo>
                      <a:pt x="11656" y="3703"/>
                      <a:pt x="13442" y="3859"/>
                      <a:pt x="14393" y="3963"/>
                    </a:cubicBezTo>
                    <a:cubicBezTo>
                      <a:pt x="15346" y="4067"/>
                      <a:pt x="16119" y="4241"/>
                      <a:pt x="16654" y="4588"/>
                    </a:cubicBezTo>
                    <a:cubicBezTo>
                      <a:pt x="17190" y="4935"/>
                      <a:pt x="17963" y="5369"/>
                      <a:pt x="18975" y="5664"/>
                    </a:cubicBezTo>
                    <a:cubicBezTo>
                      <a:pt x="19986" y="5959"/>
                      <a:pt x="21236" y="6427"/>
                      <a:pt x="20879" y="6878"/>
                    </a:cubicBezTo>
                    <a:cubicBezTo>
                      <a:pt x="20522" y="7329"/>
                      <a:pt x="18380" y="7676"/>
                      <a:pt x="17190" y="7486"/>
                    </a:cubicBezTo>
                    <a:cubicBezTo>
                      <a:pt x="16000" y="7295"/>
                      <a:pt x="15524" y="7277"/>
                      <a:pt x="15524" y="7277"/>
                    </a:cubicBezTo>
                    <a:cubicBezTo>
                      <a:pt x="15524" y="7277"/>
                      <a:pt x="16297" y="8266"/>
                      <a:pt x="16654" y="9255"/>
                    </a:cubicBezTo>
                    <a:cubicBezTo>
                      <a:pt x="17011" y="10245"/>
                      <a:pt x="17963" y="11199"/>
                      <a:pt x="17428" y="11286"/>
                    </a:cubicBezTo>
                    <a:cubicBezTo>
                      <a:pt x="16893" y="11372"/>
                      <a:pt x="16119" y="11477"/>
                      <a:pt x="16119" y="11477"/>
                    </a:cubicBezTo>
                    <a:cubicBezTo>
                      <a:pt x="16119" y="11477"/>
                      <a:pt x="15958" y="12874"/>
                      <a:pt x="15107" y="14083"/>
                    </a:cubicBezTo>
                    <a:cubicBezTo>
                      <a:pt x="14257" y="15292"/>
                      <a:pt x="13947" y="15840"/>
                      <a:pt x="13838" y="16560"/>
                    </a:cubicBezTo>
                    <a:cubicBezTo>
                      <a:pt x="13728" y="17279"/>
                      <a:pt x="13454" y="17807"/>
                      <a:pt x="13673" y="18111"/>
                    </a:cubicBezTo>
                    <a:cubicBezTo>
                      <a:pt x="13893" y="18415"/>
                      <a:pt x="15318" y="19006"/>
                      <a:pt x="16141" y="19118"/>
                    </a:cubicBezTo>
                    <a:cubicBezTo>
                      <a:pt x="16963" y="19230"/>
                      <a:pt x="18444" y="19230"/>
                      <a:pt x="19047" y="19310"/>
                    </a:cubicBezTo>
                    <a:cubicBezTo>
                      <a:pt x="19650" y="19390"/>
                      <a:pt x="20089" y="19614"/>
                      <a:pt x="18718" y="19678"/>
                    </a:cubicBezTo>
                    <a:cubicBezTo>
                      <a:pt x="17347" y="19742"/>
                      <a:pt x="14770" y="19630"/>
                      <a:pt x="14112" y="19566"/>
                    </a:cubicBezTo>
                    <a:cubicBezTo>
                      <a:pt x="13454" y="19502"/>
                      <a:pt x="12412" y="19358"/>
                      <a:pt x="12412" y="19358"/>
                    </a:cubicBezTo>
                    <a:cubicBezTo>
                      <a:pt x="12412" y="19358"/>
                      <a:pt x="12741" y="19598"/>
                      <a:pt x="11261" y="19598"/>
                    </a:cubicBezTo>
                    <a:cubicBezTo>
                      <a:pt x="9780" y="19598"/>
                      <a:pt x="9506" y="19566"/>
                      <a:pt x="9451" y="19294"/>
                    </a:cubicBezTo>
                    <a:cubicBezTo>
                      <a:pt x="9397" y="19022"/>
                      <a:pt x="9451" y="18655"/>
                      <a:pt x="9232" y="18463"/>
                    </a:cubicBezTo>
                    <a:cubicBezTo>
                      <a:pt x="9012" y="18271"/>
                      <a:pt x="10109" y="17775"/>
                      <a:pt x="9561" y="17503"/>
                    </a:cubicBezTo>
                    <a:cubicBezTo>
                      <a:pt x="9012" y="17231"/>
                      <a:pt x="8464" y="16528"/>
                      <a:pt x="8958" y="16112"/>
                    </a:cubicBezTo>
                    <a:cubicBezTo>
                      <a:pt x="9451" y="15696"/>
                      <a:pt x="8793" y="15281"/>
                      <a:pt x="8958" y="15009"/>
                    </a:cubicBezTo>
                    <a:cubicBezTo>
                      <a:pt x="9122" y="14737"/>
                      <a:pt x="9341" y="14369"/>
                      <a:pt x="9341" y="13953"/>
                    </a:cubicBezTo>
                    <a:cubicBezTo>
                      <a:pt x="9341" y="13538"/>
                      <a:pt x="9287" y="13234"/>
                      <a:pt x="9287" y="13234"/>
                    </a:cubicBezTo>
                    <a:cubicBezTo>
                      <a:pt x="9287" y="13234"/>
                      <a:pt x="8245" y="14801"/>
                      <a:pt x="7971" y="15217"/>
                    </a:cubicBezTo>
                    <a:cubicBezTo>
                      <a:pt x="7696" y="15632"/>
                      <a:pt x="7258" y="17119"/>
                      <a:pt x="7258" y="17567"/>
                    </a:cubicBezTo>
                    <a:cubicBezTo>
                      <a:pt x="7258" y="18015"/>
                      <a:pt x="6107" y="18623"/>
                      <a:pt x="6052" y="19022"/>
                    </a:cubicBezTo>
                    <a:cubicBezTo>
                      <a:pt x="5997" y="19422"/>
                      <a:pt x="5942" y="19662"/>
                      <a:pt x="5558" y="19662"/>
                    </a:cubicBezTo>
                    <a:cubicBezTo>
                      <a:pt x="5174" y="19662"/>
                      <a:pt x="5942" y="20110"/>
                      <a:pt x="6216" y="20462"/>
                    </a:cubicBezTo>
                    <a:cubicBezTo>
                      <a:pt x="6490" y="20813"/>
                      <a:pt x="7313" y="21597"/>
                      <a:pt x="5723" y="21597"/>
                    </a:cubicBezTo>
                    <a:cubicBezTo>
                      <a:pt x="4132" y="21597"/>
                      <a:pt x="2323" y="21405"/>
                      <a:pt x="2268" y="20909"/>
                    </a:cubicBezTo>
                    <a:cubicBezTo>
                      <a:pt x="2213" y="20414"/>
                      <a:pt x="2432" y="19982"/>
                      <a:pt x="1994" y="19790"/>
                    </a:cubicBezTo>
                    <a:cubicBezTo>
                      <a:pt x="1555" y="19598"/>
                      <a:pt x="1500" y="19182"/>
                      <a:pt x="1555" y="18927"/>
                    </a:cubicBezTo>
                    <a:cubicBezTo>
                      <a:pt x="1610" y="18671"/>
                      <a:pt x="1336" y="18239"/>
                      <a:pt x="1555" y="17695"/>
                    </a:cubicBezTo>
                    <a:cubicBezTo>
                      <a:pt x="1775" y="17152"/>
                      <a:pt x="1775" y="16240"/>
                      <a:pt x="2213" y="15552"/>
                    </a:cubicBezTo>
                    <a:cubicBezTo>
                      <a:pt x="2652" y="14865"/>
                      <a:pt x="2761" y="13809"/>
                      <a:pt x="2981" y="12978"/>
                    </a:cubicBezTo>
                    <a:cubicBezTo>
                      <a:pt x="3200" y="12146"/>
                      <a:pt x="3365" y="11730"/>
                      <a:pt x="3090" y="11603"/>
                    </a:cubicBezTo>
                    <a:cubicBezTo>
                      <a:pt x="2816" y="11475"/>
                      <a:pt x="1172" y="11363"/>
                      <a:pt x="733" y="11331"/>
                    </a:cubicBezTo>
                    <a:cubicBezTo>
                      <a:pt x="294" y="11299"/>
                      <a:pt x="1281" y="10435"/>
                      <a:pt x="1610" y="9716"/>
                    </a:cubicBezTo>
                    <a:cubicBezTo>
                      <a:pt x="1939" y="8996"/>
                      <a:pt x="2542" y="8564"/>
                      <a:pt x="2871" y="8053"/>
                    </a:cubicBezTo>
                    <a:cubicBezTo>
                      <a:pt x="3200" y="7541"/>
                      <a:pt x="3200" y="7301"/>
                      <a:pt x="2487" y="6933"/>
                    </a:cubicBezTo>
                    <a:cubicBezTo>
                      <a:pt x="1775" y="6565"/>
                      <a:pt x="897" y="6326"/>
                      <a:pt x="513" y="5494"/>
                    </a:cubicBezTo>
                    <a:cubicBezTo>
                      <a:pt x="130" y="4663"/>
                      <a:pt x="-364" y="4119"/>
                      <a:pt x="404" y="3911"/>
                    </a:cubicBezTo>
                    <a:cubicBezTo>
                      <a:pt x="1172" y="3703"/>
                      <a:pt x="2652" y="3815"/>
                      <a:pt x="3748" y="3559"/>
                    </a:cubicBezTo>
                    <a:cubicBezTo>
                      <a:pt x="4845" y="3303"/>
                      <a:pt x="5010" y="3015"/>
                      <a:pt x="5503" y="2983"/>
                    </a:cubicBezTo>
                    <a:cubicBezTo>
                      <a:pt x="5997" y="2951"/>
                      <a:pt x="6106" y="2920"/>
                      <a:pt x="6106" y="2744"/>
                    </a:cubicBezTo>
                    <a:cubicBezTo>
                      <a:pt x="6106" y="2568"/>
                      <a:pt x="5942" y="2392"/>
                      <a:pt x="5942" y="2392"/>
                    </a:cubicBezTo>
                    <a:cubicBezTo>
                      <a:pt x="5942" y="2392"/>
                      <a:pt x="5174" y="2248"/>
                      <a:pt x="5010" y="2024"/>
                    </a:cubicBezTo>
                    <a:cubicBezTo>
                      <a:pt x="4845" y="1800"/>
                      <a:pt x="4681" y="1240"/>
                      <a:pt x="4900" y="857"/>
                    </a:cubicBezTo>
                    <a:cubicBezTo>
                      <a:pt x="5119" y="473"/>
                      <a:pt x="6318" y="5"/>
                      <a:pt x="8563"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4" name="Shape 1034"/>
              <p:cNvSpPr/>
              <p:nvPr/>
            </p:nvSpPr>
            <p:spPr>
              <a:xfrm>
                <a:off x="6044928" y="3266536"/>
                <a:ext cx="152772" cy="118030"/>
              </a:xfrm>
              <a:custGeom>
                <a:avLst/>
                <a:gdLst/>
                <a:ahLst/>
                <a:cxnLst>
                  <a:cxn ang="0">
                    <a:pos x="wd2" y="hd2"/>
                  </a:cxn>
                  <a:cxn ang="5400000">
                    <a:pos x="wd2" y="hd2"/>
                  </a:cxn>
                  <a:cxn ang="10800000">
                    <a:pos x="wd2" y="hd2"/>
                  </a:cxn>
                  <a:cxn ang="16200000">
                    <a:pos x="wd2" y="hd2"/>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grp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55" name="Shape 1035"/>
              <p:cNvSpPr/>
              <p:nvPr/>
            </p:nvSpPr>
            <p:spPr>
              <a:xfrm>
                <a:off x="6204036" y="3584752"/>
                <a:ext cx="63807" cy="88944"/>
              </a:xfrm>
              <a:custGeom>
                <a:avLst/>
                <a:gdLst/>
                <a:ahLst/>
                <a:cxnLst>
                  <a:cxn ang="0">
                    <a:pos x="wd2" y="hd2"/>
                  </a:cxn>
                  <a:cxn ang="5400000">
                    <a:pos x="wd2" y="hd2"/>
                  </a:cxn>
                  <a:cxn ang="10800000">
                    <a:pos x="wd2" y="hd2"/>
                  </a:cxn>
                  <a:cxn ang="16200000">
                    <a:pos x="wd2" y="hd2"/>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grp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56" name="Shape 1036"/>
              <p:cNvSpPr/>
              <p:nvPr/>
            </p:nvSpPr>
            <p:spPr>
              <a:xfrm>
                <a:off x="6243813" y="3793582"/>
                <a:ext cx="27989" cy="76476"/>
              </a:xfrm>
              <a:custGeom>
                <a:avLst/>
                <a:gdLst/>
                <a:ahLst/>
                <a:cxnLst>
                  <a:cxn ang="0">
                    <a:pos x="wd2" y="hd2"/>
                  </a:cxn>
                  <a:cxn ang="5400000">
                    <a:pos x="wd2" y="hd2"/>
                  </a:cxn>
                  <a:cxn ang="10800000">
                    <a:pos x="wd2" y="hd2"/>
                  </a:cxn>
                  <a:cxn ang="16200000">
                    <a:pos x="wd2" y="hd2"/>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grp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grpSp>
          <p:nvGrpSpPr>
            <p:cNvPr id="48" name="Group 47"/>
            <p:cNvGrpSpPr/>
            <p:nvPr/>
          </p:nvGrpSpPr>
          <p:grpSpPr>
            <a:xfrm>
              <a:off x="4953131" y="2211585"/>
              <a:ext cx="1032889" cy="3522184"/>
              <a:chOff x="4327117" y="2248733"/>
              <a:chExt cx="467420" cy="1593917"/>
            </a:xfrm>
            <a:grpFill/>
          </p:grpSpPr>
          <p:sp>
            <p:nvSpPr>
              <p:cNvPr id="49" name="Shape 1037"/>
              <p:cNvSpPr/>
              <p:nvPr/>
            </p:nvSpPr>
            <p:spPr>
              <a:xfrm>
                <a:off x="4514737" y="2443569"/>
                <a:ext cx="104119" cy="147004"/>
              </a:xfrm>
              <a:custGeom>
                <a:avLst/>
                <a:gdLst/>
                <a:ahLst/>
                <a:cxnLst>
                  <a:cxn ang="0">
                    <a:pos x="wd2" y="hd2"/>
                  </a:cxn>
                  <a:cxn ang="5400000">
                    <a:pos x="wd2" y="hd2"/>
                  </a:cxn>
                  <a:cxn ang="10800000">
                    <a:pos x="wd2" y="hd2"/>
                  </a:cxn>
                  <a:cxn ang="16200000">
                    <a:pos x="wd2" y="hd2"/>
                  </a:cxn>
                </a:cxnLst>
                <a:rect l="0" t="0" r="r" b="b"/>
                <a:pathLst>
                  <a:path w="17393" h="16430" extrusionOk="0">
                    <a:moveTo>
                      <a:pt x="186" y="1062"/>
                    </a:moveTo>
                    <a:cubicBezTo>
                      <a:pt x="6551" y="2887"/>
                      <a:pt x="-497" y="5169"/>
                      <a:pt x="1549" y="7298"/>
                    </a:cubicBezTo>
                    <a:cubicBezTo>
                      <a:pt x="3596" y="9428"/>
                      <a:pt x="-951" y="10950"/>
                      <a:pt x="186" y="13839"/>
                    </a:cubicBezTo>
                    <a:cubicBezTo>
                      <a:pt x="1322" y="16729"/>
                      <a:pt x="11099" y="16577"/>
                      <a:pt x="15874" y="16273"/>
                    </a:cubicBezTo>
                    <a:cubicBezTo>
                      <a:pt x="20649" y="15969"/>
                      <a:pt x="13827" y="-4871"/>
                      <a:pt x="186" y="106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0" name="Shape 1038"/>
              <p:cNvSpPr/>
              <p:nvPr/>
            </p:nvSpPr>
            <p:spPr>
              <a:xfrm>
                <a:off x="4464224" y="2248733"/>
                <a:ext cx="230656" cy="336226"/>
              </a:xfrm>
              <a:custGeom>
                <a:avLst/>
                <a:gdLst/>
                <a:ahLst/>
                <a:cxnLst>
                  <a:cxn ang="0">
                    <a:pos x="wd2" y="hd2"/>
                  </a:cxn>
                  <a:cxn ang="5400000">
                    <a:pos x="wd2" y="hd2"/>
                  </a:cxn>
                  <a:cxn ang="10800000">
                    <a:pos x="wd2" y="hd2"/>
                  </a:cxn>
                  <a:cxn ang="16200000">
                    <a:pos x="wd2" y="hd2"/>
                  </a:cxn>
                </a:cxnLst>
                <a:rect l="0" t="0" r="r" b="b"/>
                <a:pathLst>
                  <a:path w="18339" h="19358" extrusionOk="0">
                    <a:moveTo>
                      <a:pt x="710" y="2062"/>
                    </a:moveTo>
                    <a:cubicBezTo>
                      <a:pt x="4444" y="-1631"/>
                      <a:pt x="14162" y="-123"/>
                      <a:pt x="14072" y="4672"/>
                    </a:cubicBezTo>
                    <a:cubicBezTo>
                      <a:pt x="13981" y="9467"/>
                      <a:pt x="18111" y="6414"/>
                      <a:pt x="16740" y="8825"/>
                    </a:cubicBezTo>
                    <a:cubicBezTo>
                      <a:pt x="15368" y="11235"/>
                      <a:pt x="19697" y="10962"/>
                      <a:pt x="17891" y="12944"/>
                    </a:cubicBezTo>
                    <a:cubicBezTo>
                      <a:pt x="16085" y="14926"/>
                      <a:pt x="20502" y="15370"/>
                      <a:pt x="16264" y="17670"/>
                    </a:cubicBezTo>
                    <a:cubicBezTo>
                      <a:pt x="12026" y="19969"/>
                      <a:pt x="9576" y="19252"/>
                      <a:pt x="9576" y="19252"/>
                    </a:cubicBezTo>
                    <a:cubicBezTo>
                      <a:pt x="9576" y="19252"/>
                      <a:pt x="10880" y="5804"/>
                      <a:pt x="3218" y="7372"/>
                    </a:cubicBezTo>
                    <a:cubicBezTo>
                      <a:pt x="842" y="7859"/>
                      <a:pt x="-1098" y="3848"/>
                      <a:pt x="710" y="206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1" name="Shape 1039"/>
              <p:cNvSpPr/>
              <p:nvPr/>
            </p:nvSpPr>
            <p:spPr>
              <a:xfrm>
                <a:off x="4327117" y="2248733"/>
                <a:ext cx="467420" cy="1593917"/>
              </a:xfrm>
              <a:custGeom>
                <a:avLst/>
                <a:gdLst/>
                <a:ahLst/>
                <a:cxnLst>
                  <a:cxn ang="0">
                    <a:pos x="wd2" y="hd2"/>
                  </a:cxn>
                  <a:cxn ang="5400000">
                    <a:pos x="wd2" y="hd2"/>
                  </a:cxn>
                  <a:cxn ang="10800000">
                    <a:pos x="wd2" y="hd2"/>
                  </a:cxn>
                  <a:cxn ang="16200000">
                    <a:pos x="wd2" y="hd2"/>
                  </a:cxn>
                </a:cxnLst>
                <a:rect l="0" t="0" r="r" b="b"/>
                <a:pathLst>
                  <a:path w="21600" h="21490" extrusionOk="0">
                    <a:moveTo>
                      <a:pt x="9729" y="0"/>
                    </a:moveTo>
                    <a:cubicBezTo>
                      <a:pt x="11263" y="-1"/>
                      <a:pt x="12626" y="216"/>
                      <a:pt x="13309" y="696"/>
                    </a:cubicBezTo>
                    <a:cubicBezTo>
                      <a:pt x="13991" y="1177"/>
                      <a:pt x="14104" y="1724"/>
                      <a:pt x="13877" y="2006"/>
                    </a:cubicBezTo>
                    <a:cubicBezTo>
                      <a:pt x="13685" y="2245"/>
                      <a:pt x="14425" y="2938"/>
                      <a:pt x="14755" y="3173"/>
                    </a:cubicBezTo>
                    <a:cubicBezTo>
                      <a:pt x="15167" y="3467"/>
                      <a:pt x="15809" y="3880"/>
                      <a:pt x="15809" y="3880"/>
                    </a:cubicBezTo>
                    <a:cubicBezTo>
                      <a:pt x="15809" y="3880"/>
                      <a:pt x="16491" y="4178"/>
                      <a:pt x="16491" y="4592"/>
                    </a:cubicBezTo>
                    <a:cubicBezTo>
                      <a:pt x="16491" y="5007"/>
                      <a:pt x="16434" y="5604"/>
                      <a:pt x="16945" y="6366"/>
                    </a:cubicBezTo>
                    <a:cubicBezTo>
                      <a:pt x="17457" y="7129"/>
                      <a:pt x="17400" y="7295"/>
                      <a:pt x="16945" y="7676"/>
                    </a:cubicBezTo>
                    <a:cubicBezTo>
                      <a:pt x="16491" y="8058"/>
                      <a:pt x="15013" y="8787"/>
                      <a:pt x="15013" y="8787"/>
                    </a:cubicBezTo>
                    <a:cubicBezTo>
                      <a:pt x="15013" y="8787"/>
                      <a:pt x="16434" y="8986"/>
                      <a:pt x="15923" y="9168"/>
                    </a:cubicBezTo>
                    <a:cubicBezTo>
                      <a:pt x="15411" y="9351"/>
                      <a:pt x="14957" y="9417"/>
                      <a:pt x="14957" y="9417"/>
                    </a:cubicBezTo>
                    <a:cubicBezTo>
                      <a:pt x="14957" y="9417"/>
                      <a:pt x="16491" y="10064"/>
                      <a:pt x="15695" y="10760"/>
                    </a:cubicBezTo>
                    <a:cubicBezTo>
                      <a:pt x="14900" y="11456"/>
                      <a:pt x="14750" y="11966"/>
                      <a:pt x="14841" y="12604"/>
                    </a:cubicBezTo>
                    <a:cubicBezTo>
                      <a:pt x="14932" y="13241"/>
                      <a:pt x="14932" y="13799"/>
                      <a:pt x="14932" y="13799"/>
                    </a:cubicBezTo>
                    <a:lnTo>
                      <a:pt x="14021" y="13852"/>
                    </a:lnTo>
                    <a:cubicBezTo>
                      <a:pt x="14021" y="13852"/>
                      <a:pt x="14021" y="14437"/>
                      <a:pt x="14932" y="14809"/>
                    </a:cubicBezTo>
                    <a:cubicBezTo>
                      <a:pt x="15843" y="15181"/>
                      <a:pt x="17300" y="15792"/>
                      <a:pt x="17573" y="16775"/>
                    </a:cubicBezTo>
                    <a:cubicBezTo>
                      <a:pt x="17846" y="17758"/>
                      <a:pt x="18574" y="18608"/>
                      <a:pt x="19576" y="18847"/>
                    </a:cubicBezTo>
                    <a:cubicBezTo>
                      <a:pt x="20578" y="19086"/>
                      <a:pt x="21600" y="19060"/>
                      <a:pt x="21600" y="19462"/>
                    </a:cubicBezTo>
                    <a:cubicBezTo>
                      <a:pt x="21600" y="19865"/>
                      <a:pt x="21334" y="20329"/>
                      <a:pt x="21334" y="20531"/>
                    </a:cubicBezTo>
                    <a:cubicBezTo>
                      <a:pt x="21334" y="20732"/>
                      <a:pt x="21334" y="21011"/>
                      <a:pt x="21334" y="21011"/>
                    </a:cubicBezTo>
                    <a:lnTo>
                      <a:pt x="20910" y="21042"/>
                    </a:lnTo>
                    <a:cubicBezTo>
                      <a:pt x="20910" y="21042"/>
                      <a:pt x="21016" y="20809"/>
                      <a:pt x="20910" y="20546"/>
                    </a:cubicBezTo>
                    <a:cubicBezTo>
                      <a:pt x="20804" y="20283"/>
                      <a:pt x="20538" y="19927"/>
                      <a:pt x="19955" y="20035"/>
                    </a:cubicBezTo>
                    <a:cubicBezTo>
                      <a:pt x="19371" y="20144"/>
                      <a:pt x="18469" y="20639"/>
                      <a:pt x="18044" y="20871"/>
                    </a:cubicBezTo>
                    <a:cubicBezTo>
                      <a:pt x="17620" y="21104"/>
                      <a:pt x="16770" y="21320"/>
                      <a:pt x="15072" y="21181"/>
                    </a:cubicBezTo>
                    <a:cubicBezTo>
                      <a:pt x="13374" y="21042"/>
                      <a:pt x="12790" y="20716"/>
                      <a:pt x="13692" y="20639"/>
                    </a:cubicBezTo>
                    <a:cubicBezTo>
                      <a:pt x="14595" y="20562"/>
                      <a:pt x="15709" y="20685"/>
                      <a:pt x="15921" y="20407"/>
                    </a:cubicBezTo>
                    <a:cubicBezTo>
                      <a:pt x="16134" y="20128"/>
                      <a:pt x="16505" y="19416"/>
                      <a:pt x="16134" y="19044"/>
                    </a:cubicBezTo>
                    <a:cubicBezTo>
                      <a:pt x="15762" y="18673"/>
                      <a:pt x="14435" y="17511"/>
                      <a:pt x="13905" y="17078"/>
                    </a:cubicBezTo>
                    <a:cubicBezTo>
                      <a:pt x="13374" y="16644"/>
                      <a:pt x="12631" y="16133"/>
                      <a:pt x="12631" y="16133"/>
                    </a:cubicBezTo>
                    <a:cubicBezTo>
                      <a:pt x="12631" y="16133"/>
                      <a:pt x="12684" y="16815"/>
                      <a:pt x="12206" y="17140"/>
                    </a:cubicBezTo>
                    <a:cubicBezTo>
                      <a:pt x="11729" y="17465"/>
                      <a:pt x="10083" y="18719"/>
                      <a:pt x="9765" y="18982"/>
                    </a:cubicBezTo>
                    <a:cubicBezTo>
                      <a:pt x="9447" y="19245"/>
                      <a:pt x="10030" y="19416"/>
                      <a:pt x="10508" y="19555"/>
                    </a:cubicBezTo>
                    <a:cubicBezTo>
                      <a:pt x="10986" y="19695"/>
                      <a:pt x="10720" y="20035"/>
                      <a:pt x="10349" y="20298"/>
                    </a:cubicBezTo>
                    <a:cubicBezTo>
                      <a:pt x="9977" y="20562"/>
                      <a:pt x="9818" y="20887"/>
                      <a:pt x="9818" y="21026"/>
                    </a:cubicBezTo>
                    <a:cubicBezTo>
                      <a:pt x="9818" y="21165"/>
                      <a:pt x="9818" y="21460"/>
                      <a:pt x="9818" y="21460"/>
                    </a:cubicBezTo>
                    <a:lnTo>
                      <a:pt x="9128" y="21460"/>
                    </a:lnTo>
                    <a:cubicBezTo>
                      <a:pt x="9128" y="21460"/>
                      <a:pt x="9341" y="21134"/>
                      <a:pt x="9341" y="20871"/>
                    </a:cubicBezTo>
                    <a:cubicBezTo>
                      <a:pt x="9341" y="20608"/>
                      <a:pt x="9500" y="20422"/>
                      <a:pt x="9181" y="20376"/>
                    </a:cubicBezTo>
                    <a:cubicBezTo>
                      <a:pt x="8863" y="20329"/>
                      <a:pt x="7430" y="20701"/>
                      <a:pt x="6846" y="20964"/>
                    </a:cubicBezTo>
                    <a:cubicBezTo>
                      <a:pt x="6262" y="21227"/>
                      <a:pt x="6156" y="21599"/>
                      <a:pt x="4246" y="21460"/>
                    </a:cubicBezTo>
                    <a:cubicBezTo>
                      <a:pt x="2335" y="21320"/>
                      <a:pt x="1062" y="21026"/>
                      <a:pt x="1539" y="20856"/>
                    </a:cubicBezTo>
                    <a:cubicBezTo>
                      <a:pt x="2017" y="20685"/>
                      <a:pt x="2972" y="20825"/>
                      <a:pt x="3556" y="20732"/>
                    </a:cubicBezTo>
                    <a:cubicBezTo>
                      <a:pt x="4140" y="20639"/>
                      <a:pt x="5254" y="19818"/>
                      <a:pt x="5944" y="19323"/>
                    </a:cubicBezTo>
                    <a:cubicBezTo>
                      <a:pt x="6634" y="18827"/>
                      <a:pt x="7430" y="17805"/>
                      <a:pt x="7642" y="17202"/>
                    </a:cubicBezTo>
                    <a:cubicBezTo>
                      <a:pt x="7855" y="16598"/>
                      <a:pt x="8173" y="16133"/>
                      <a:pt x="8226" y="15932"/>
                    </a:cubicBezTo>
                    <a:cubicBezTo>
                      <a:pt x="8279" y="15731"/>
                      <a:pt x="8279" y="15359"/>
                      <a:pt x="8279" y="15359"/>
                    </a:cubicBezTo>
                    <a:cubicBezTo>
                      <a:pt x="8279" y="15359"/>
                      <a:pt x="7642" y="14662"/>
                      <a:pt x="7430" y="14368"/>
                    </a:cubicBezTo>
                    <a:cubicBezTo>
                      <a:pt x="7218" y="14074"/>
                      <a:pt x="7218" y="13857"/>
                      <a:pt x="7218" y="13857"/>
                    </a:cubicBezTo>
                    <a:cubicBezTo>
                      <a:pt x="7218" y="13857"/>
                      <a:pt x="6103" y="13919"/>
                      <a:pt x="6103" y="13718"/>
                    </a:cubicBezTo>
                    <a:cubicBezTo>
                      <a:pt x="6103" y="13516"/>
                      <a:pt x="6475" y="12665"/>
                      <a:pt x="6368" y="12262"/>
                    </a:cubicBezTo>
                    <a:cubicBezTo>
                      <a:pt x="6262" y="11860"/>
                      <a:pt x="5785" y="11891"/>
                      <a:pt x="5785" y="11891"/>
                    </a:cubicBezTo>
                    <a:cubicBezTo>
                      <a:pt x="5785" y="11891"/>
                      <a:pt x="5679" y="12107"/>
                      <a:pt x="5679" y="12278"/>
                    </a:cubicBezTo>
                    <a:cubicBezTo>
                      <a:pt x="5679" y="12448"/>
                      <a:pt x="5254" y="12402"/>
                      <a:pt x="5095" y="12278"/>
                    </a:cubicBezTo>
                    <a:cubicBezTo>
                      <a:pt x="4936" y="12154"/>
                      <a:pt x="4352" y="12278"/>
                      <a:pt x="4352" y="12154"/>
                    </a:cubicBezTo>
                    <a:cubicBezTo>
                      <a:pt x="4352" y="12030"/>
                      <a:pt x="4086" y="11767"/>
                      <a:pt x="4193" y="11566"/>
                    </a:cubicBezTo>
                    <a:cubicBezTo>
                      <a:pt x="4299" y="11364"/>
                      <a:pt x="4776" y="10993"/>
                      <a:pt x="4776" y="10993"/>
                    </a:cubicBezTo>
                    <a:lnTo>
                      <a:pt x="0" y="10946"/>
                    </a:lnTo>
                    <a:lnTo>
                      <a:pt x="631" y="8118"/>
                    </a:lnTo>
                    <a:lnTo>
                      <a:pt x="5088" y="8135"/>
                    </a:lnTo>
                    <a:cubicBezTo>
                      <a:pt x="5088" y="8135"/>
                      <a:pt x="5323" y="7246"/>
                      <a:pt x="5323" y="6818"/>
                    </a:cubicBezTo>
                    <a:cubicBezTo>
                      <a:pt x="5323" y="6390"/>
                      <a:pt x="5147" y="5826"/>
                      <a:pt x="6143" y="5347"/>
                    </a:cubicBezTo>
                    <a:cubicBezTo>
                      <a:pt x="7140" y="4868"/>
                      <a:pt x="8430" y="4474"/>
                      <a:pt x="9251" y="4166"/>
                    </a:cubicBezTo>
                    <a:cubicBezTo>
                      <a:pt x="10072" y="3858"/>
                      <a:pt x="10190" y="3841"/>
                      <a:pt x="9955" y="3567"/>
                    </a:cubicBezTo>
                    <a:cubicBezTo>
                      <a:pt x="9721" y="3294"/>
                      <a:pt x="9721" y="2951"/>
                      <a:pt x="9134" y="2969"/>
                    </a:cubicBezTo>
                    <a:cubicBezTo>
                      <a:pt x="8548" y="2986"/>
                      <a:pt x="8020" y="2969"/>
                      <a:pt x="7727" y="2746"/>
                    </a:cubicBezTo>
                    <a:cubicBezTo>
                      <a:pt x="7433" y="2524"/>
                      <a:pt x="6730" y="2113"/>
                      <a:pt x="6671" y="1822"/>
                    </a:cubicBezTo>
                    <a:cubicBezTo>
                      <a:pt x="6613" y="1531"/>
                      <a:pt x="6840" y="1489"/>
                      <a:pt x="6697" y="1397"/>
                    </a:cubicBezTo>
                    <a:cubicBezTo>
                      <a:pt x="6554" y="1305"/>
                      <a:pt x="6755" y="1021"/>
                      <a:pt x="6783" y="788"/>
                    </a:cubicBezTo>
                    <a:cubicBezTo>
                      <a:pt x="6812" y="554"/>
                      <a:pt x="7842" y="2"/>
                      <a:pt x="9729"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2" name="Shape 1040"/>
              <p:cNvSpPr/>
              <p:nvPr/>
            </p:nvSpPr>
            <p:spPr>
              <a:xfrm>
                <a:off x="4543602" y="2450786"/>
                <a:ext cx="97327" cy="79928"/>
              </a:xfrm>
              <a:custGeom>
                <a:avLst/>
                <a:gdLst/>
                <a:ahLst/>
                <a:cxnLst>
                  <a:cxn ang="0">
                    <a:pos x="wd2" y="hd2"/>
                  </a:cxn>
                  <a:cxn ang="5400000">
                    <a:pos x="wd2" y="hd2"/>
                  </a:cxn>
                  <a:cxn ang="10800000">
                    <a:pos x="wd2" y="hd2"/>
                  </a:cxn>
                  <a:cxn ang="16200000">
                    <a:pos x="wd2" y="hd2"/>
                  </a:cxn>
                </a:cxnLst>
                <a:rect l="0" t="0" r="r" b="b"/>
                <a:pathLst>
                  <a:path w="21600" h="21600" extrusionOk="0">
                    <a:moveTo>
                      <a:pt x="20460" y="0"/>
                    </a:moveTo>
                    <a:cubicBezTo>
                      <a:pt x="20837" y="1583"/>
                      <a:pt x="21229" y="3095"/>
                      <a:pt x="21600" y="4439"/>
                    </a:cubicBezTo>
                    <a:cubicBezTo>
                      <a:pt x="10590" y="3782"/>
                      <a:pt x="4549" y="13958"/>
                      <a:pt x="0" y="21600"/>
                    </a:cubicBezTo>
                    <a:cubicBezTo>
                      <a:pt x="1704" y="18222"/>
                      <a:pt x="1487" y="13002"/>
                      <a:pt x="1393" y="10461"/>
                    </a:cubicBezTo>
                    <a:cubicBezTo>
                      <a:pt x="4070" y="7225"/>
                      <a:pt x="8060" y="3929"/>
                      <a:pt x="11634" y="2160"/>
                    </a:cubicBezTo>
                    <a:cubicBezTo>
                      <a:pt x="14683" y="649"/>
                      <a:pt x="18140" y="78"/>
                      <a:pt x="20460" y="0"/>
                    </a:cubicBezTo>
                    <a:close/>
                  </a:path>
                </a:pathLst>
              </a:custGeom>
              <a:grp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grpSp>
      <p:grpSp>
        <p:nvGrpSpPr>
          <p:cNvPr id="57" name="Group 56"/>
          <p:cNvGrpSpPr/>
          <p:nvPr/>
        </p:nvGrpSpPr>
        <p:grpSpPr>
          <a:xfrm>
            <a:off x="7635014" y="1926549"/>
            <a:ext cx="548204" cy="548202"/>
            <a:chOff x="7635014" y="1926549"/>
            <a:chExt cx="548204" cy="548202"/>
          </a:xfrm>
        </p:grpSpPr>
        <p:sp>
          <p:nvSpPr>
            <p:cNvPr id="58" name="Oval 57"/>
            <p:cNvSpPr/>
            <p:nvPr/>
          </p:nvSpPr>
          <p:spPr>
            <a:xfrm>
              <a:off x="7635014" y="1926549"/>
              <a:ext cx="548204" cy="5482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FontAwesome" pitchFamily="2" charset="0"/>
              </a:endParaRPr>
            </a:p>
          </p:txBody>
        </p:sp>
        <p:sp>
          <p:nvSpPr>
            <p:cNvPr id="59" name="Freeform 11"/>
            <p:cNvSpPr>
              <a:spLocks noEditPoints="1"/>
            </p:cNvSpPr>
            <p:nvPr/>
          </p:nvSpPr>
          <p:spPr bwMode="auto">
            <a:xfrm>
              <a:off x="7728937" y="2036088"/>
              <a:ext cx="380013" cy="314552"/>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Freeform 18"/>
          <p:cNvSpPr>
            <a:spLocks/>
          </p:cNvSpPr>
          <p:nvPr/>
        </p:nvSpPr>
        <p:spPr bwMode="auto">
          <a:xfrm>
            <a:off x="5122816" y="4936315"/>
            <a:ext cx="413624" cy="413623"/>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1" name="Group 60"/>
          <p:cNvGrpSpPr/>
          <p:nvPr/>
        </p:nvGrpSpPr>
        <p:grpSpPr>
          <a:xfrm>
            <a:off x="3675789" y="5237051"/>
            <a:ext cx="548204" cy="548202"/>
            <a:chOff x="3675789" y="5237051"/>
            <a:chExt cx="548204" cy="548202"/>
          </a:xfrm>
        </p:grpSpPr>
        <p:sp>
          <p:nvSpPr>
            <p:cNvPr id="62" name="Oval 61"/>
            <p:cNvSpPr/>
            <p:nvPr/>
          </p:nvSpPr>
          <p:spPr>
            <a:xfrm flipH="1">
              <a:off x="3675789" y="5237051"/>
              <a:ext cx="548204" cy="5482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FontAwesome" pitchFamily="2" charset="0"/>
              </a:endParaRPr>
            </a:p>
          </p:txBody>
        </p:sp>
        <p:sp>
          <p:nvSpPr>
            <p:cNvPr id="63" name="Freeform 18"/>
            <p:cNvSpPr>
              <a:spLocks/>
            </p:cNvSpPr>
            <p:nvPr/>
          </p:nvSpPr>
          <p:spPr bwMode="auto">
            <a:xfrm>
              <a:off x="3772202" y="5337233"/>
              <a:ext cx="358239" cy="358238"/>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73" name="Group 72"/>
          <p:cNvGrpSpPr/>
          <p:nvPr/>
        </p:nvGrpSpPr>
        <p:grpSpPr>
          <a:xfrm>
            <a:off x="4046883" y="1926549"/>
            <a:ext cx="548204" cy="548202"/>
            <a:chOff x="4046883" y="1926549"/>
            <a:chExt cx="548204" cy="548202"/>
          </a:xfrm>
        </p:grpSpPr>
        <p:sp>
          <p:nvSpPr>
            <p:cNvPr id="33" name="Oval 32"/>
            <p:cNvSpPr/>
            <p:nvPr/>
          </p:nvSpPr>
          <p:spPr>
            <a:xfrm flipH="1">
              <a:off x="4046883" y="1926549"/>
              <a:ext cx="548204" cy="5482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FontAwesome" pitchFamily="2" charset="0"/>
              </a:endParaRPr>
            </a:p>
          </p:txBody>
        </p:sp>
        <p:grpSp>
          <p:nvGrpSpPr>
            <p:cNvPr id="65" name="Group 64"/>
            <p:cNvGrpSpPr/>
            <p:nvPr/>
          </p:nvGrpSpPr>
          <p:grpSpPr>
            <a:xfrm>
              <a:off x="4141983" y="2043363"/>
              <a:ext cx="369294" cy="317980"/>
              <a:chOff x="9522280" y="2360872"/>
              <a:chExt cx="503802" cy="433797"/>
            </a:xfrm>
          </p:grpSpPr>
          <p:sp>
            <p:nvSpPr>
              <p:cNvPr id="66" name="Oval 65"/>
              <p:cNvSpPr>
                <a:spLocks noChangeArrowheads="1"/>
              </p:cNvSpPr>
              <p:nvPr/>
            </p:nvSpPr>
            <p:spPr bwMode="auto">
              <a:xfrm>
                <a:off x="9632451" y="2432598"/>
                <a:ext cx="48200" cy="4533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7" name="Oval 66"/>
              <p:cNvSpPr>
                <a:spLocks noChangeArrowheads="1"/>
              </p:cNvSpPr>
              <p:nvPr/>
            </p:nvSpPr>
            <p:spPr bwMode="auto">
              <a:xfrm>
                <a:off x="9727129" y="2360872"/>
                <a:ext cx="83202" cy="763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8" name="Oval 67"/>
              <p:cNvSpPr>
                <a:spLocks noChangeArrowheads="1"/>
              </p:cNvSpPr>
              <p:nvPr/>
            </p:nvSpPr>
            <p:spPr bwMode="auto">
              <a:xfrm>
                <a:off x="9865416" y="2433745"/>
                <a:ext cx="49347" cy="4475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9" name="Rectangle 68"/>
              <p:cNvSpPr>
                <a:spLocks noChangeArrowheads="1"/>
              </p:cNvSpPr>
              <p:nvPr/>
            </p:nvSpPr>
            <p:spPr bwMode="auto">
              <a:xfrm>
                <a:off x="9616958" y="2719500"/>
                <a:ext cx="303544" cy="751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0" name="Oval 69"/>
              <p:cNvSpPr>
                <a:spLocks noChangeArrowheads="1"/>
              </p:cNvSpPr>
              <p:nvPr/>
            </p:nvSpPr>
            <p:spPr bwMode="auto">
              <a:xfrm>
                <a:off x="9941732" y="2410219"/>
                <a:ext cx="84350" cy="7516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1" name="Oval 70"/>
              <p:cNvSpPr>
                <a:spLocks noChangeArrowheads="1"/>
              </p:cNvSpPr>
              <p:nvPr/>
            </p:nvSpPr>
            <p:spPr bwMode="auto">
              <a:xfrm>
                <a:off x="9522280" y="2411367"/>
                <a:ext cx="84350" cy="763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2" name="Freeform 71"/>
              <p:cNvSpPr>
                <a:spLocks/>
              </p:cNvSpPr>
              <p:nvPr/>
            </p:nvSpPr>
            <p:spPr bwMode="auto">
              <a:xfrm>
                <a:off x="9580808" y="2449812"/>
                <a:ext cx="389040" cy="254769"/>
              </a:xfrm>
              <a:custGeom>
                <a:avLst/>
                <a:gdLst>
                  <a:gd name="T0" fmla="*/ 316 w 346"/>
                  <a:gd name="T1" fmla="*/ 39 h 227"/>
                  <a:gd name="T2" fmla="*/ 265 w 346"/>
                  <a:gd name="T3" fmla="*/ 85 h 227"/>
                  <a:gd name="T4" fmla="*/ 269 w 346"/>
                  <a:gd name="T5" fmla="*/ 38 h 227"/>
                  <a:gd name="T6" fmla="*/ 253 w 346"/>
                  <a:gd name="T7" fmla="*/ 36 h 227"/>
                  <a:gd name="T8" fmla="*/ 222 w 346"/>
                  <a:gd name="T9" fmla="*/ 75 h 227"/>
                  <a:gd name="T10" fmla="*/ 182 w 346"/>
                  <a:gd name="T11" fmla="*/ 12 h 227"/>
                  <a:gd name="T12" fmla="*/ 152 w 346"/>
                  <a:gd name="T13" fmla="*/ 12 h 227"/>
                  <a:gd name="T14" fmla="*/ 113 w 346"/>
                  <a:gd name="T15" fmla="*/ 74 h 227"/>
                  <a:gd name="T16" fmla="*/ 86 w 346"/>
                  <a:gd name="T17" fmla="*/ 36 h 227"/>
                  <a:gd name="T18" fmla="*/ 71 w 346"/>
                  <a:gd name="T19" fmla="*/ 36 h 227"/>
                  <a:gd name="T20" fmla="*/ 73 w 346"/>
                  <a:gd name="T21" fmla="*/ 88 h 227"/>
                  <a:gd name="T22" fmla="*/ 23 w 346"/>
                  <a:gd name="T23" fmla="*/ 39 h 227"/>
                  <a:gd name="T24" fmla="*/ 0 w 346"/>
                  <a:gd name="T25" fmla="*/ 47 h 227"/>
                  <a:gd name="T26" fmla="*/ 32 w 346"/>
                  <a:gd name="T27" fmla="*/ 227 h 227"/>
                  <a:gd name="T28" fmla="*/ 301 w 346"/>
                  <a:gd name="T29" fmla="*/ 227 h 227"/>
                  <a:gd name="T30" fmla="*/ 346 w 346"/>
                  <a:gd name="T31" fmla="*/ 52 h 227"/>
                  <a:gd name="T32" fmla="*/ 316 w 346"/>
                  <a:gd name="T33" fmla="*/ 3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27">
                    <a:moveTo>
                      <a:pt x="316" y="39"/>
                    </a:moveTo>
                    <a:cubicBezTo>
                      <a:pt x="265" y="85"/>
                      <a:pt x="265" y="85"/>
                      <a:pt x="265" y="85"/>
                    </a:cubicBezTo>
                    <a:cubicBezTo>
                      <a:pt x="269" y="38"/>
                      <a:pt x="269" y="38"/>
                      <a:pt x="269" y="38"/>
                    </a:cubicBezTo>
                    <a:cubicBezTo>
                      <a:pt x="269" y="38"/>
                      <a:pt x="262" y="27"/>
                      <a:pt x="253" y="36"/>
                    </a:cubicBezTo>
                    <a:cubicBezTo>
                      <a:pt x="222" y="75"/>
                      <a:pt x="222" y="75"/>
                      <a:pt x="222" y="75"/>
                    </a:cubicBezTo>
                    <a:cubicBezTo>
                      <a:pt x="182" y="12"/>
                      <a:pt x="182" y="12"/>
                      <a:pt x="182" y="12"/>
                    </a:cubicBezTo>
                    <a:cubicBezTo>
                      <a:pt x="182" y="12"/>
                      <a:pt x="171" y="0"/>
                      <a:pt x="152" y="12"/>
                    </a:cubicBezTo>
                    <a:cubicBezTo>
                      <a:pt x="113" y="74"/>
                      <a:pt x="113" y="74"/>
                      <a:pt x="113" y="74"/>
                    </a:cubicBezTo>
                    <a:cubicBezTo>
                      <a:pt x="86" y="36"/>
                      <a:pt x="86" y="36"/>
                      <a:pt x="86" y="36"/>
                    </a:cubicBezTo>
                    <a:cubicBezTo>
                      <a:pt x="86" y="36"/>
                      <a:pt x="79" y="25"/>
                      <a:pt x="71" y="36"/>
                    </a:cubicBezTo>
                    <a:cubicBezTo>
                      <a:pt x="73" y="88"/>
                      <a:pt x="73" y="88"/>
                      <a:pt x="73" y="88"/>
                    </a:cubicBezTo>
                    <a:cubicBezTo>
                      <a:pt x="23" y="39"/>
                      <a:pt x="23" y="39"/>
                      <a:pt x="23" y="39"/>
                    </a:cubicBezTo>
                    <a:cubicBezTo>
                      <a:pt x="23" y="39"/>
                      <a:pt x="7" y="32"/>
                      <a:pt x="0" y="47"/>
                    </a:cubicBezTo>
                    <a:cubicBezTo>
                      <a:pt x="32" y="227"/>
                      <a:pt x="32" y="227"/>
                      <a:pt x="32" y="227"/>
                    </a:cubicBezTo>
                    <a:cubicBezTo>
                      <a:pt x="301" y="227"/>
                      <a:pt x="301" y="227"/>
                      <a:pt x="301" y="227"/>
                    </a:cubicBezTo>
                    <a:cubicBezTo>
                      <a:pt x="346" y="52"/>
                      <a:pt x="346" y="52"/>
                      <a:pt x="346" y="52"/>
                    </a:cubicBezTo>
                    <a:cubicBezTo>
                      <a:pt x="346" y="52"/>
                      <a:pt x="341" y="29"/>
                      <a:pt x="316"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sp>
        <p:nvSpPr>
          <p:cNvPr id="74"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7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25</a:t>
            </a:fld>
            <a:endParaRPr lang="en-AU" dirty="0"/>
          </a:p>
        </p:txBody>
      </p:sp>
      <p:sp>
        <p:nvSpPr>
          <p:cNvPr id="76"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093365094"/>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par>
                          <p:cTn id="22" fill="hold">
                            <p:stCondLst>
                              <p:cond delay="2000"/>
                            </p:stCondLst>
                            <p:childTnLst>
                              <p:par>
                                <p:cTn id="23" presetID="17" presetClass="entr" presetSubtype="10" fill="hold" nodeType="after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p:cTn id="25" dur="500" fill="hold"/>
                                        <p:tgtEl>
                                          <p:spTgt spid="73"/>
                                        </p:tgtEl>
                                        <p:attrNameLst>
                                          <p:attrName>ppt_w</p:attrName>
                                        </p:attrNameLst>
                                      </p:cBhvr>
                                      <p:tavLst>
                                        <p:tav tm="0">
                                          <p:val>
                                            <p:fltVal val="0"/>
                                          </p:val>
                                        </p:tav>
                                        <p:tav tm="100000">
                                          <p:val>
                                            <p:strVal val="#ppt_w"/>
                                          </p:val>
                                        </p:tav>
                                      </p:tavLst>
                                    </p:anim>
                                    <p:anim calcmode="lin" valueType="num">
                                      <p:cBhvr>
                                        <p:cTn id="26" dur="500" fill="hold"/>
                                        <p:tgtEl>
                                          <p:spTgt spid="73"/>
                                        </p:tgtEl>
                                        <p:attrNameLst>
                                          <p:attrName>ppt_h</p:attrName>
                                        </p:attrNameLst>
                                      </p:cBhvr>
                                      <p:tavLst>
                                        <p:tav tm="0">
                                          <p:val>
                                            <p:strVal val="#ppt_h"/>
                                          </p:val>
                                        </p:tav>
                                        <p:tav tm="100000">
                                          <p:val>
                                            <p:strVal val="#ppt_h"/>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3000"/>
                            </p:stCondLst>
                            <p:childTnLst>
                              <p:par>
                                <p:cTn id="32" presetID="17" presetClass="entr" presetSubtype="1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p:cTn id="34" dur="500" fill="hold"/>
                                        <p:tgtEl>
                                          <p:spTgt spid="57"/>
                                        </p:tgtEl>
                                        <p:attrNameLst>
                                          <p:attrName>ppt_w</p:attrName>
                                        </p:attrNameLst>
                                      </p:cBhvr>
                                      <p:tavLst>
                                        <p:tav tm="0">
                                          <p:val>
                                            <p:fltVal val="0"/>
                                          </p:val>
                                        </p:tav>
                                        <p:tav tm="100000">
                                          <p:val>
                                            <p:strVal val="#ppt_w"/>
                                          </p:val>
                                        </p:tav>
                                      </p:tavLst>
                                    </p:anim>
                                    <p:anim calcmode="lin" valueType="num">
                                      <p:cBhvr>
                                        <p:cTn id="35" dur="500" fill="hold"/>
                                        <p:tgtEl>
                                          <p:spTgt spid="57"/>
                                        </p:tgtEl>
                                        <p:attrNameLst>
                                          <p:attrName>ppt_h</p:attrName>
                                        </p:attrNameLst>
                                      </p:cBhvr>
                                      <p:tavLst>
                                        <p:tav tm="0">
                                          <p:val>
                                            <p:strVal val="#ppt_h"/>
                                          </p:val>
                                        </p:tav>
                                        <p:tav tm="100000">
                                          <p:val>
                                            <p:strVal val="#ppt_h"/>
                                          </p:val>
                                        </p:tav>
                                      </p:tavLst>
                                    </p:anim>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000"/>
                            </p:stCondLst>
                            <p:childTnLst>
                              <p:par>
                                <p:cTn id="41" presetID="17" presetClass="entr" presetSubtype="1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strVal val="#ppt_h"/>
                                          </p:val>
                                        </p:tav>
                                        <p:tav tm="100000">
                                          <p:val>
                                            <p:strVal val="#ppt_h"/>
                                          </p:val>
                                        </p:tav>
                                      </p:tavLst>
                                    </p:anim>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par>
                          <p:cTn id="49" fill="hold">
                            <p:stCondLst>
                              <p:cond delay="5000"/>
                            </p:stCondLst>
                            <p:childTnLst>
                              <p:par>
                                <p:cTn id="50" presetID="17" presetClass="entr" presetSubtype="10"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strVal val="#ppt_h"/>
                                          </p:val>
                                        </p:tav>
                                        <p:tav tm="100000">
                                          <p:val>
                                            <p:strVal val="#ppt_h"/>
                                          </p:val>
                                        </p:tav>
                                      </p:tavLst>
                                    </p:anim>
                                  </p:childTnLst>
                                </p:cTn>
                              </p:par>
                            </p:childTnLst>
                          </p:cTn>
                        </p:par>
                        <p:par>
                          <p:cTn id="54" fill="hold">
                            <p:stCondLst>
                              <p:cond delay="5500"/>
                            </p:stCondLst>
                            <p:childTnLst>
                              <p:par>
                                <p:cTn id="55" presetID="10" presetClass="entr" presetSubtype="0"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par>
                          <p:cTn id="58" fill="hold">
                            <p:stCondLst>
                              <p:cond delay="6000"/>
                            </p:stCondLst>
                            <p:childTnLst>
                              <p:par>
                                <p:cTn id="59" presetID="17" presetClass="entr" presetSubtype="10" fill="hold" nodeType="afterEffect">
                                  <p:stCondLst>
                                    <p:cond delay="0"/>
                                  </p:stCondLst>
                                  <p:childTnLst>
                                    <p:set>
                                      <p:cBhvr>
                                        <p:cTn id="60" dur="1" fill="hold">
                                          <p:stCondLst>
                                            <p:cond delay="0"/>
                                          </p:stCondLst>
                                        </p:cTn>
                                        <p:tgtEl>
                                          <p:spTgt spid="61"/>
                                        </p:tgtEl>
                                        <p:attrNameLst>
                                          <p:attrName>style.visibility</p:attrName>
                                        </p:attrNameLst>
                                      </p:cBhvr>
                                      <p:to>
                                        <p:strVal val="visible"/>
                                      </p:to>
                                    </p:set>
                                    <p:anim calcmode="lin" valueType="num">
                                      <p:cBhvr>
                                        <p:cTn id="61" dur="500" fill="hold"/>
                                        <p:tgtEl>
                                          <p:spTgt spid="61"/>
                                        </p:tgtEl>
                                        <p:attrNameLst>
                                          <p:attrName>ppt_w</p:attrName>
                                        </p:attrNameLst>
                                      </p:cBhvr>
                                      <p:tavLst>
                                        <p:tav tm="0">
                                          <p:val>
                                            <p:fltVal val="0"/>
                                          </p:val>
                                        </p:tav>
                                        <p:tav tm="100000">
                                          <p:val>
                                            <p:strVal val="#ppt_w"/>
                                          </p:val>
                                        </p:tav>
                                      </p:tavLst>
                                    </p:anim>
                                    <p:anim calcmode="lin" valueType="num">
                                      <p:cBhvr>
                                        <p:cTn id="62" dur="500" fill="hold"/>
                                        <p:tgtEl>
                                          <p:spTgt spid="61"/>
                                        </p:tgtEl>
                                        <p:attrNameLst>
                                          <p:attrName>ppt_h</p:attrName>
                                        </p:attrNameLst>
                                      </p:cBhvr>
                                      <p:tavLst>
                                        <p:tav tm="0">
                                          <p:val>
                                            <p:strVal val="#ppt_h"/>
                                          </p:val>
                                        </p:tav>
                                        <p:tav tm="100000">
                                          <p:val>
                                            <p:strVal val="#ppt_h"/>
                                          </p:val>
                                        </p:tav>
                                      </p:tavLst>
                                    </p:anim>
                                  </p:childTnLst>
                                </p:cTn>
                              </p:par>
                            </p:childTnLst>
                          </p:cTn>
                        </p:par>
                        <p:par>
                          <p:cTn id="63" fill="hold">
                            <p:stCondLst>
                              <p:cond delay="6500"/>
                            </p:stCondLst>
                            <p:childTnLst>
                              <p:par>
                                <p:cTn id="64" presetID="10" presetClass="entr" presetSubtype="0" fill="hold"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par>
                          <p:cTn id="67" fill="hold">
                            <p:stCondLst>
                              <p:cond delay="7000"/>
                            </p:stCondLst>
                            <p:childTnLst>
                              <p:par>
                                <p:cTn id="68" presetID="17" presetClass="entr" presetSubtype="10"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p:cTn id="70" dur="500" fill="hold"/>
                                        <p:tgtEl>
                                          <p:spTgt spid="43"/>
                                        </p:tgtEl>
                                        <p:attrNameLst>
                                          <p:attrName>ppt_w</p:attrName>
                                        </p:attrNameLst>
                                      </p:cBhvr>
                                      <p:tavLst>
                                        <p:tav tm="0">
                                          <p:val>
                                            <p:fltVal val="0"/>
                                          </p:val>
                                        </p:tav>
                                        <p:tav tm="100000">
                                          <p:val>
                                            <p:strVal val="#ppt_w"/>
                                          </p:val>
                                        </p:tav>
                                      </p:tavLst>
                                    </p:anim>
                                    <p:anim calcmode="lin" valueType="num">
                                      <p:cBhvr>
                                        <p:cTn id="71" dur="500" fill="hold"/>
                                        <p:tgtEl>
                                          <p:spTgt spid="43"/>
                                        </p:tgtEl>
                                        <p:attrNameLst>
                                          <p:attrName>ppt_h</p:attrName>
                                        </p:attrNameLst>
                                      </p:cBhvr>
                                      <p:tavLst>
                                        <p:tav tm="0">
                                          <p:val>
                                            <p:strVal val="#ppt_h"/>
                                          </p:val>
                                        </p:tav>
                                        <p:tav tm="100000">
                                          <p:val>
                                            <p:strVal val="#ppt_h"/>
                                          </p:val>
                                        </p:tav>
                                      </p:tavLst>
                                    </p:anim>
                                  </p:childTnLst>
                                </p:cTn>
                              </p:par>
                            </p:childTnLst>
                          </p:cTn>
                        </p:par>
                        <p:par>
                          <p:cTn id="72" fill="hold">
                            <p:stCondLst>
                              <p:cond delay="7500"/>
                            </p:stCondLst>
                            <p:childTnLst>
                              <p:par>
                                <p:cTn id="73" presetID="10" presetClass="entr" presetSubtype="0" fill="hold"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Pathway to Success</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grpSp>
        <p:nvGrpSpPr>
          <p:cNvPr id="4" name="Group 3"/>
          <p:cNvGrpSpPr/>
          <p:nvPr/>
        </p:nvGrpSpPr>
        <p:grpSpPr>
          <a:xfrm>
            <a:off x="3773311" y="4281781"/>
            <a:ext cx="2190756" cy="1042994"/>
            <a:chOff x="5022025" y="4220590"/>
            <a:chExt cx="2190756" cy="1042994"/>
          </a:xfrm>
          <a:solidFill>
            <a:schemeClr val="bg1">
              <a:lumMod val="85000"/>
            </a:schemeClr>
          </a:solidFill>
        </p:grpSpPr>
        <p:grpSp>
          <p:nvGrpSpPr>
            <p:cNvPr id="5" name="Group 4"/>
            <p:cNvGrpSpPr/>
            <p:nvPr/>
          </p:nvGrpSpPr>
          <p:grpSpPr>
            <a:xfrm>
              <a:off x="5022025" y="4236643"/>
              <a:ext cx="1166500" cy="1026941"/>
              <a:chOff x="2873965" y="2332283"/>
              <a:chExt cx="1166500" cy="1026941"/>
            </a:xfrm>
            <a:grpFill/>
          </p:grpSpPr>
          <p:sp>
            <p:nvSpPr>
              <p:cNvPr id="9" name="Block Arc 8"/>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2873965"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046281" y="4220590"/>
              <a:ext cx="1166500" cy="1026941"/>
              <a:chOff x="6557826" y="3997627"/>
              <a:chExt cx="1166500" cy="1026941"/>
            </a:xfrm>
            <a:grpFill/>
          </p:grpSpPr>
          <p:sp>
            <p:nvSpPr>
              <p:cNvPr id="7" name="Block Arc 6"/>
              <p:cNvSpPr/>
              <p:nvPr/>
            </p:nvSpPr>
            <p:spPr>
              <a:xfrm rot="10800000">
                <a:off x="6557826" y="3997627"/>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rot="10800000">
                <a:off x="7069579" y="4881844"/>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p:cNvGrpSpPr/>
          <p:nvPr/>
        </p:nvGrpSpPr>
        <p:grpSpPr>
          <a:xfrm>
            <a:off x="9019242" y="3413619"/>
            <a:ext cx="1288611" cy="1168157"/>
            <a:chOff x="9019242" y="3239883"/>
            <a:chExt cx="1288611" cy="1168157"/>
          </a:xfrm>
          <a:solidFill>
            <a:schemeClr val="bg1">
              <a:lumMod val="85000"/>
            </a:schemeClr>
          </a:solidFill>
        </p:grpSpPr>
        <p:sp>
          <p:nvSpPr>
            <p:cNvPr id="12" name="Chevron 11"/>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 name="Group 12"/>
            <p:cNvGrpSpPr/>
            <p:nvPr/>
          </p:nvGrpSpPr>
          <p:grpSpPr>
            <a:xfrm rot="10800000">
              <a:off x="9019242" y="3239883"/>
              <a:ext cx="1163337" cy="1026941"/>
              <a:chOff x="2877129" y="2332283"/>
              <a:chExt cx="1163337" cy="1026941"/>
            </a:xfrm>
            <a:grpFill/>
          </p:grpSpPr>
          <p:sp>
            <p:nvSpPr>
              <p:cNvPr id="14" name="Block Arc 13"/>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Rectangle 16"/>
          <p:cNvSpPr/>
          <p:nvPr/>
        </p:nvSpPr>
        <p:spPr>
          <a:xfrm>
            <a:off x="10496897" y="5086492"/>
            <a:ext cx="989666" cy="369332"/>
          </a:xfrm>
          <a:prstGeom prst="rect">
            <a:avLst/>
          </a:prstGeom>
          <a:noFill/>
        </p:spPr>
        <p:txBody>
          <a:bodyPr wrap="square">
            <a:spAutoFit/>
          </a:bodyPr>
          <a:lstStyle/>
          <a:p>
            <a:pPr algn="ctr"/>
            <a:r>
              <a:rPr lang="id-ID" dirty="0" smtClean="0">
                <a:latin typeface="+mj-lt"/>
              </a:rPr>
              <a:t>Success</a:t>
            </a:r>
            <a:endParaRPr lang="en-US" dirty="0">
              <a:latin typeface="+mj-lt"/>
            </a:endParaRPr>
          </a:p>
        </p:txBody>
      </p:sp>
      <p:grpSp>
        <p:nvGrpSpPr>
          <p:cNvPr id="18" name="Group 17"/>
          <p:cNvGrpSpPr/>
          <p:nvPr/>
        </p:nvGrpSpPr>
        <p:grpSpPr>
          <a:xfrm>
            <a:off x="5434580" y="3803604"/>
            <a:ext cx="1026941" cy="1505118"/>
            <a:chOff x="5434580" y="3629868"/>
            <a:chExt cx="1026941" cy="1505118"/>
          </a:xfrm>
          <a:solidFill>
            <a:schemeClr val="bg1">
              <a:lumMod val="85000"/>
            </a:schemeClr>
          </a:solidFill>
        </p:grpSpPr>
        <p:sp>
          <p:nvSpPr>
            <p:cNvPr id="19" name="Block Arc 18"/>
            <p:cNvSpPr/>
            <p:nvPr/>
          </p:nvSpPr>
          <p:spPr>
            <a:xfrm rot="10800000" flipH="1">
              <a:off x="5434580" y="4108045"/>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rot="5400000">
              <a:off x="5883670" y="4063779"/>
              <a:ext cx="1010970" cy="1431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764810" y="2520086"/>
            <a:ext cx="1026942" cy="1026941"/>
            <a:chOff x="3013524" y="2332283"/>
            <a:chExt cx="1026942" cy="1026941"/>
          </a:xfrm>
          <a:solidFill>
            <a:schemeClr val="bg1">
              <a:lumMod val="85000"/>
            </a:schemeClr>
          </a:solidFill>
        </p:grpSpPr>
        <p:sp>
          <p:nvSpPr>
            <p:cNvPr id="22" name="Block Arc 21"/>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3276531" y="2332283"/>
              <a:ext cx="255346"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5400000">
              <a:off x="3738175" y="2998523"/>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rot="10800000">
            <a:off x="2649027" y="3413617"/>
            <a:ext cx="1163337" cy="1026941"/>
            <a:chOff x="2877129" y="2332283"/>
            <a:chExt cx="1163337" cy="1026941"/>
          </a:xfrm>
          <a:solidFill>
            <a:schemeClr val="bg1">
              <a:lumMod val="85000"/>
            </a:schemeClr>
          </a:solidFill>
        </p:grpSpPr>
        <p:sp>
          <p:nvSpPr>
            <p:cNvPr id="26" name="Block Arc 25"/>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318005" y="2517290"/>
            <a:ext cx="1026943" cy="1286310"/>
            <a:chOff x="6318005" y="2343554"/>
            <a:chExt cx="1026943" cy="1286310"/>
          </a:xfrm>
          <a:solidFill>
            <a:schemeClr val="bg1">
              <a:lumMod val="85000"/>
            </a:schemeClr>
          </a:solidFill>
        </p:grpSpPr>
        <p:sp>
          <p:nvSpPr>
            <p:cNvPr id="30" name="Rectangle 29"/>
            <p:cNvSpPr/>
            <p:nvPr/>
          </p:nvSpPr>
          <p:spPr>
            <a:xfrm>
              <a:off x="6816174" y="2343554"/>
              <a:ext cx="528774"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6318005" y="2346350"/>
              <a:ext cx="1026942" cy="1283514"/>
              <a:chOff x="2366533" y="2332283"/>
              <a:chExt cx="1026942" cy="1283514"/>
            </a:xfrm>
            <a:grpFill/>
          </p:grpSpPr>
          <p:sp>
            <p:nvSpPr>
              <p:cNvPr id="32" name="Block Arc 31"/>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p:cNvSpPr/>
              <p:nvPr/>
            </p:nvSpPr>
            <p:spPr>
              <a:xfrm rot="5400000">
                <a:off x="2049474" y="3156015"/>
                <a:ext cx="776841"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Group 33"/>
          <p:cNvGrpSpPr/>
          <p:nvPr/>
        </p:nvGrpSpPr>
        <p:grpSpPr>
          <a:xfrm>
            <a:off x="7571935" y="2520086"/>
            <a:ext cx="1588341" cy="1026941"/>
            <a:chOff x="7571935" y="2346350"/>
            <a:chExt cx="1588341" cy="1026941"/>
          </a:xfrm>
          <a:solidFill>
            <a:schemeClr val="bg1">
              <a:lumMod val="85000"/>
            </a:schemeClr>
          </a:solidFill>
        </p:grpSpPr>
        <p:grpSp>
          <p:nvGrpSpPr>
            <p:cNvPr id="35" name="Group 34"/>
            <p:cNvGrpSpPr/>
            <p:nvPr/>
          </p:nvGrpSpPr>
          <p:grpSpPr>
            <a:xfrm>
              <a:off x="7571935" y="2346350"/>
              <a:ext cx="1588340" cy="1026941"/>
              <a:chOff x="7571935" y="2346350"/>
              <a:chExt cx="1588340" cy="1026941"/>
            </a:xfrm>
            <a:grpFill/>
          </p:grpSpPr>
          <p:sp>
            <p:nvSpPr>
              <p:cNvPr id="37" name="Rectangle 36"/>
              <p:cNvSpPr/>
              <p:nvPr/>
            </p:nvSpPr>
            <p:spPr>
              <a:xfrm>
                <a:off x="7571935" y="2346350"/>
                <a:ext cx="1116400"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Block Arc 37"/>
              <p:cNvSpPr/>
              <p:nvPr/>
            </p:nvSpPr>
            <p:spPr>
              <a:xfrm>
                <a:off x="8133334" y="2346350"/>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Rectangle 35"/>
            <p:cNvSpPr/>
            <p:nvPr/>
          </p:nvSpPr>
          <p:spPr>
            <a:xfrm rot="5400000">
              <a:off x="8857985" y="3012590"/>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 Placeholder 33"/>
          <p:cNvSpPr txBox="1">
            <a:spLocks/>
          </p:cNvSpPr>
          <p:nvPr/>
        </p:nvSpPr>
        <p:spPr>
          <a:xfrm>
            <a:off x="1206112" y="1634849"/>
            <a:ext cx="224657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id-ID" sz="1200" dirty="0">
                <a:solidFill>
                  <a:schemeClr val="accent1"/>
                </a:solidFill>
                <a:latin typeface="Coolvetica Rg" panose="020B0603030602020004" pitchFamily="34" charset="0"/>
              </a:rPr>
              <a:t>Great Concept Implementation</a:t>
            </a:r>
            <a:endParaRPr lang="en-AU" sz="1200" dirty="0">
              <a:solidFill>
                <a:schemeClr val="accent1"/>
              </a:solidFill>
              <a:latin typeface="Coolvetica Rg" panose="020B0603030602020004" pitchFamily="34" charset="0"/>
            </a:endParaRPr>
          </a:p>
          <a:p>
            <a:pPr marL="0" indent="0">
              <a:buNone/>
            </a:pPr>
            <a:endParaRPr lang="en-AU" sz="1200" dirty="0">
              <a:solidFill>
                <a:schemeClr val="accent1"/>
              </a:solidFill>
              <a:latin typeface="Coolvetica Rg" panose="020B0603030602020004" pitchFamily="34" charset="0"/>
            </a:endParaRPr>
          </a:p>
        </p:txBody>
      </p:sp>
      <p:sp>
        <p:nvSpPr>
          <p:cNvPr id="44" name="Text Placeholder 33"/>
          <p:cNvSpPr txBox="1">
            <a:spLocks/>
          </p:cNvSpPr>
          <p:nvPr/>
        </p:nvSpPr>
        <p:spPr>
          <a:xfrm>
            <a:off x="2743824" y="4854120"/>
            <a:ext cx="1879710"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id-ID" sz="1100" dirty="0" smtClean="0">
                <a:solidFill>
                  <a:schemeClr val="accent4"/>
                </a:solidFill>
                <a:latin typeface="Coolvetica Rg" panose="020B0603030602020004" pitchFamily="34" charset="0"/>
              </a:rPr>
              <a:t>Great Funding Source</a:t>
            </a:r>
            <a:endParaRPr lang="en-AU" sz="1100" dirty="0">
              <a:solidFill>
                <a:schemeClr val="accent4"/>
              </a:solidFill>
              <a:latin typeface="Coolvetica Rg" panose="020B0603030602020004" pitchFamily="34" charset="0"/>
            </a:endParaRPr>
          </a:p>
          <a:p>
            <a:pPr marL="0" indent="0">
              <a:buNone/>
            </a:pPr>
            <a:endParaRPr lang="en-AU" sz="1100" dirty="0">
              <a:solidFill>
                <a:schemeClr val="accent1"/>
              </a:solidFill>
              <a:latin typeface="Coolvetica Rg" panose="020B0603030602020004" pitchFamily="34" charset="0"/>
            </a:endParaRPr>
          </a:p>
        </p:txBody>
      </p:sp>
      <p:grpSp>
        <p:nvGrpSpPr>
          <p:cNvPr id="53" name="Group 52"/>
          <p:cNvGrpSpPr/>
          <p:nvPr/>
        </p:nvGrpSpPr>
        <p:grpSpPr>
          <a:xfrm>
            <a:off x="1060437" y="2520086"/>
            <a:ext cx="1084324" cy="1149676"/>
            <a:chOff x="1060437" y="2346350"/>
            <a:chExt cx="1084324" cy="1149676"/>
          </a:xfrm>
          <a:solidFill>
            <a:schemeClr val="bg1">
              <a:lumMod val="85000"/>
            </a:schemeClr>
          </a:solidFill>
        </p:grpSpPr>
        <p:grpSp>
          <p:nvGrpSpPr>
            <p:cNvPr id="54" name="Group 53"/>
            <p:cNvGrpSpPr/>
            <p:nvPr/>
          </p:nvGrpSpPr>
          <p:grpSpPr>
            <a:xfrm>
              <a:off x="1117819" y="2346350"/>
              <a:ext cx="1026942" cy="1026941"/>
              <a:chOff x="2366533" y="2332283"/>
              <a:chExt cx="1026942" cy="1026941"/>
            </a:xfrm>
            <a:grpFill/>
          </p:grpSpPr>
          <p:sp>
            <p:nvSpPr>
              <p:cNvPr id="56" name="Block Arc 55"/>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p:cNvSpPr/>
              <p:nvPr/>
            </p:nvSpPr>
            <p:spPr>
              <a:xfrm rot="5400000">
                <a:off x="2206966" y="2998522"/>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p:cNvSpPr/>
            <p:nvPr/>
          </p:nvSpPr>
          <p:spPr>
            <a:xfrm>
              <a:off x="1060437" y="3239882"/>
              <a:ext cx="256144" cy="256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Oval 58"/>
          <p:cNvSpPr>
            <a:spLocks noChangeAspect="1"/>
          </p:cNvSpPr>
          <p:nvPr/>
        </p:nvSpPr>
        <p:spPr>
          <a:xfrm flipH="1">
            <a:off x="1615598" y="2264652"/>
            <a:ext cx="648000" cy="6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sp>
        <p:nvSpPr>
          <p:cNvPr id="61" name="Oval 60"/>
          <p:cNvSpPr>
            <a:spLocks noChangeAspect="1"/>
          </p:cNvSpPr>
          <p:nvPr/>
        </p:nvSpPr>
        <p:spPr>
          <a:xfrm flipH="1">
            <a:off x="3452684" y="4026835"/>
            <a:ext cx="648000" cy="64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sp>
        <p:nvSpPr>
          <p:cNvPr id="62" name="Oval 61"/>
          <p:cNvSpPr>
            <a:spLocks noChangeAspect="1"/>
          </p:cNvSpPr>
          <p:nvPr/>
        </p:nvSpPr>
        <p:spPr>
          <a:xfrm flipH="1">
            <a:off x="5350540" y="4908167"/>
            <a:ext cx="648000"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FontAwesome" pitchFamily="2" charset="0"/>
            </a:endParaRPr>
          </a:p>
        </p:txBody>
      </p:sp>
      <p:sp>
        <p:nvSpPr>
          <p:cNvPr id="64" name="Oval 63"/>
          <p:cNvSpPr>
            <a:spLocks noChangeAspect="1"/>
          </p:cNvSpPr>
          <p:nvPr/>
        </p:nvSpPr>
        <p:spPr>
          <a:xfrm flipH="1">
            <a:off x="7126400" y="2270188"/>
            <a:ext cx="648000" cy="64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solidFill>
            </a:endParaRPr>
          </a:p>
        </p:txBody>
      </p:sp>
      <p:sp>
        <p:nvSpPr>
          <p:cNvPr id="65" name="Oval 64"/>
          <p:cNvSpPr>
            <a:spLocks noChangeAspect="1"/>
          </p:cNvSpPr>
          <p:nvPr/>
        </p:nvSpPr>
        <p:spPr>
          <a:xfrm flipH="1">
            <a:off x="8776018" y="3136638"/>
            <a:ext cx="648000" cy="64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FontAwesome" pitchFamily="2" charset="0"/>
            </a:endParaRPr>
          </a:p>
        </p:txBody>
      </p:sp>
      <p:grpSp>
        <p:nvGrpSpPr>
          <p:cNvPr id="66" name="Group 65"/>
          <p:cNvGrpSpPr/>
          <p:nvPr/>
        </p:nvGrpSpPr>
        <p:grpSpPr>
          <a:xfrm>
            <a:off x="10536364" y="3926430"/>
            <a:ext cx="950199" cy="981199"/>
            <a:chOff x="3975101" y="1854200"/>
            <a:chExt cx="4476751" cy="4622802"/>
          </a:xfrm>
        </p:grpSpPr>
        <p:grpSp>
          <p:nvGrpSpPr>
            <p:cNvPr id="67" name="Group 66"/>
            <p:cNvGrpSpPr/>
            <p:nvPr/>
          </p:nvGrpSpPr>
          <p:grpSpPr>
            <a:xfrm>
              <a:off x="3975101" y="1854201"/>
              <a:ext cx="4476751" cy="4622801"/>
              <a:chOff x="2981325" y="1390650"/>
              <a:chExt cx="3357563" cy="3467101"/>
            </a:xfrm>
          </p:grpSpPr>
          <p:sp>
            <p:nvSpPr>
              <p:cNvPr id="72" name="Freeform 5"/>
              <p:cNvSpPr>
                <a:spLocks/>
              </p:cNvSpPr>
              <p:nvPr/>
            </p:nvSpPr>
            <p:spPr bwMode="auto">
              <a:xfrm>
                <a:off x="4224338" y="3878263"/>
                <a:ext cx="855663" cy="657225"/>
              </a:xfrm>
              <a:custGeom>
                <a:avLst/>
                <a:gdLst>
                  <a:gd name="T0" fmla="*/ 58 w 117"/>
                  <a:gd name="T1" fmla="*/ 3 h 90"/>
                  <a:gd name="T2" fmla="*/ 43 w 117"/>
                  <a:gd name="T3" fmla="*/ 0 h 90"/>
                  <a:gd name="T4" fmla="*/ 0 w 117"/>
                  <a:gd name="T5" fmla="*/ 90 h 90"/>
                  <a:gd name="T6" fmla="*/ 58 w 117"/>
                  <a:gd name="T7" fmla="*/ 90 h 90"/>
                  <a:gd name="T8" fmla="*/ 117 w 117"/>
                  <a:gd name="T9" fmla="*/ 90 h 90"/>
                  <a:gd name="T10" fmla="*/ 74 w 117"/>
                  <a:gd name="T11" fmla="*/ 0 h 90"/>
                  <a:gd name="T12" fmla="*/ 58 w 117"/>
                  <a:gd name="T13" fmla="*/ 3 h 90"/>
                </a:gdLst>
                <a:ahLst/>
                <a:cxnLst>
                  <a:cxn ang="0">
                    <a:pos x="T0" y="T1"/>
                  </a:cxn>
                  <a:cxn ang="0">
                    <a:pos x="T2" y="T3"/>
                  </a:cxn>
                  <a:cxn ang="0">
                    <a:pos x="T4" y="T5"/>
                  </a:cxn>
                  <a:cxn ang="0">
                    <a:pos x="T6" y="T7"/>
                  </a:cxn>
                  <a:cxn ang="0">
                    <a:pos x="T8" y="T9"/>
                  </a:cxn>
                  <a:cxn ang="0">
                    <a:pos x="T10" y="T11"/>
                  </a:cxn>
                  <a:cxn ang="0">
                    <a:pos x="T12" y="T13"/>
                  </a:cxn>
                </a:cxnLst>
                <a:rect l="0" t="0" r="r" b="b"/>
                <a:pathLst>
                  <a:path w="117" h="90">
                    <a:moveTo>
                      <a:pt x="58" y="3"/>
                    </a:moveTo>
                    <a:cubicBezTo>
                      <a:pt x="53" y="3"/>
                      <a:pt x="48" y="2"/>
                      <a:pt x="43" y="0"/>
                    </a:cubicBezTo>
                    <a:cubicBezTo>
                      <a:pt x="33" y="38"/>
                      <a:pt x="8" y="77"/>
                      <a:pt x="0" y="90"/>
                    </a:cubicBezTo>
                    <a:cubicBezTo>
                      <a:pt x="58" y="90"/>
                      <a:pt x="58" y="90"/>
                      <a:pt x="58" y="90"/>
                    </a:cubicBezTo>
                    <a:cubicBezTo>
                      <a:pt x="117" y="90"/>
                      <a:pt x="117" y="90"/>
                      <a:pt x="117" y="90"/>
                    </a:cubicBezTo>
                    <a:cubicBezTo>
                      <a:pt x="108" y="77"/>
                      <a:pt x="85" y="38"/>
                      <a:pt x="74" y="0"/>
                    </a:cubicBezTo>
                    <a:cubicBezTo>
                      <a:pt x="69" y="2"/>
                      <a:pt x="64" y="3"/>
                      <a:pt x="58" y="3"/>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3" name="Freeform 6"/>
              <p:cNvSpPr>
                <a:spLocks/>
              </p:cNvSpPr>
              <p:nvPr/>
            </p:nvSpPr>
            <p:spPr bwMode="auto">
              <a:xfrm>
                <a:off x="4406900" y="3724275"/>
                <a:ext cx="490538" cy="174625"/>
              </a:xfrm>
              <a:custGeom>
                <a:avLst/>
                <a:gdLst>
                  <a:gd name="T0" fmla="*/ 0 w 67"/>
                  <a:gd name="T1" fmla="*/ 0 h 24"/>
                  <a:gd name="T2" fmla="*/ 18 w 67"/>
                  <a:gd name="T3" fmla="*/ 21 h 24"/>
                  <a:gd name="T4" fmla="*/ 33 w 67"/>
                  <a:gd name="T5" fmla="*/ 24 h 24"/>
                  <a:gd name="T6" fmla="*/ 49 w 67"/>
                  <a:gd name="T7" fmla="*/ 21 h 24"/>
                  <a:gd name="T8" fmla="*/ 67 w 67"/>
                  <a:gd name="T9" fmla="*/ 0 h 24"/>
                  <a:gd name="T10" fmla="*/ 45 w 67"/>
                  <a:gd name="T11" fmla="*/ 0 h 24"/>
                  <a:gd name="T12" fmla="*/ 33 w 67"/>
                  <a:gd name="T13" fmla="*/ 0 h 24"/>
                  <a:gd name="T14" fmla="*/ 22 w 67"/>
                  <a:gd name="T15" fmla="*/ 0 h 24"/>
                  <a:gd name="T16" fmla="*/ 0 w 6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4">
                    <a:moveTo>
                      <a:pt x="0" y="0"/>
                    </a:moveTo>
                    <a:cubicBezTo>
                      <a:pt x="0" y="9"/>
                      <a:pt x="7" y="17"/>
                      <a:pt x="18" y="21"/>
                    </a:cubicBezTo>
                    <a:cubicBezTo>
                      <a:pt x="23" y="23"/>
                      <a:pt x="28" y="24"/>
                      <a:pt x="33" y="24"/>
                    </a:cubicBezTo>
                    <a:cubicBezTo>
                      <a:pt x="39" y="24"/>
                      <a:pt x="44" y="23"/>
                      <a:pt x="49" y="21"/>
                    </a:cubicBezTo>
                    <a:cubicBezTo>
                      <a:pt x="60" y="17"/>
                      <a:pt x="67" y="9"/>
                      <a:pt x="67" y="0"/>
                    </a:cubicBezTo>
                    <a:cubicBezTo>
                      <a:pt x="45" y="0"/>
                      <a:pt x="45" y="0"/>
                      <a:pt x="45" y="0"/>
                    </a:cubicBezTo>
                    <a:cubicBezTo>
                      <a:pt x="33" y="0"/>
                      <a:pt x="33" y="0"/>
                      <a:pt x="33" y="0"/>
                    </a:cubicBezTo>
                    <a:cubicBezTo>
                      <a:pt x="22" y="0"/>
                      <a:pt x="22" y="0"/>
                      <a:pt x="22" y="0"/>
                    </a:cubicBezTo>
                    <a:lnTo>
                      <a:pt x="0"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4" name="Freeform 7"/>
              <p:cNvSpPr>
                <a:spLocks noEditPoints="1"/>
              </p:cNvSpPr>
              <p:nvPr/>
            </p:nvSpPr>
            <p:spPr bwMode="auto">
              <a:xfrm>
                <a:off x="3632200" y="4535488"/>
                <a:ext cx="2041525" cy="322263"/>
              </a:xfrm>
              <a:custGeom>
                <a:avLst/>
                <a:gdLst>
                  <a:gd name="T0" fmla="*/ 23 w 279"/>
                  <a:gd name="T1" fmla="*/ 44 h 44"/>
                  <a:gd name="T2" fmla="*/ 174 w 279"/>
                  <a:gd name="T3" fmla="*/ 0 h 44"/>
                  <a:gd name="T4" fmla="*/ 167 w 279"/>
                  <a:gd name="T5" fmla="*/ 0 h 44"/>
                  <a:gd name="T6" fmla="*/ 161 w 279"/>
                  <a:gd name="T7" fmla="*/ 0 h 44"/>
                  <a:gd name="T8" fmla="*/ 156 w 279"/>
                  <a:gd name="T9" fmla="*/ 0 h 44"/>
                  <a:gd name="T10" fmla="*/ 152 w 279"/>
                  <a:gd name="T11" fmla="*/ 0 h 44"/>
                  <a:gd name="T12" fmla="*/ 148 w 279"/>
                  <a:gd name="T13" fmla="*/ 0 h 44"/>
                  <a:gd name="T14" fmla="*/ 145 w 279"/>
                  <a:gd name="T15" fmla="*/ 0 h 44"/>
                  <a:gd name="T16" fmla="*/ 143 w 279"/>
                  <a:gd name="T17" fmla="*/ 0 h 44"/>
                  <a:gd name="T18" fmla="*/ 142 w 279"/>
                  <a:gd name="T19" fmla="*/ 0 h 44"/>
                  <a:gd name="T20" fmla="*/ 141 w 279"/>
                  <a:gd name="T21" fmla="*/ 0 h 44"/>
                  <a:gd name="T22" fmla="*/ 140 w 279"/>
                  <a:gd name="T23" fmla="*/ 0 h 44"/>
                  <a:gd name="T24" fmla="*/ 140 w 279"/>
                  <a:gd name="T25" fmla="*/ 0 h 44"/>
                  <a:gd name="T26" fmla="*/ 139 w 279"/>
                  <a:gd name="T27" fmla="*/ 0 h 44"/>
                  <a:gd name="T28" fmla="*/ 139 w 279"/>
                  <a:gd name="T29" fmla="*/ 0 h 44"/>
                  <a:gd name="T30" fmla="*/ 132 w 279"/>
                  <a:gd name="T31" fmla="*/ 0 h 44"/>
                  <a:gd name="T32" fmla="*/ 122 w 279"/>
                  <a:gd name="T33" fmla="*/ 0 h 44"/>
                  <a:gd name="T34" fmla="*/ 114 w 279"/>
                  <a:gd name="T35" fmla="*/ 0 h 44"/>
                  <a:gd name="T36" fmla="*/ 107 w 279"/>
                  <a:gd name="T37" fmla="*/ 0 h 44"/>
                  <a:gd name="T38" fmla="*/ 101 w 279"/>
                  <a:gd name="T39" fmla="*/ 0 h 44"/>
                  <a:gd name="T40" fmla="*/ 96 w 279"/>
                  <a:gd name="T41" fmla="*/ 0 h 44"/>
                  <a:gd name="T42" fmla="*/ 92 w 279"/>
                  <a:gd name="T43" fmla="*/ 0 h 44"/>
                  <a:gd name="T44" fmla="*/ 89 w 279"/>
                  <a:gd name="T45" fmla="*/ 0 h 44"/>
                  <a:gd name="T46" fmla="*/ 87 w 279"/>
                  <a:gd name="T47" fmla="*/ 0 h 44"/>
                  <a:gd name="T48" fmla="*/ 85 w 279"/>
                  <a:gd name="T49" fmla="*/ 0 h 44"/>
                  <a:gd name="T50" fmla="*/ 83 w 279"/>
                  <a:gd name="T51" fmla="*/ 0 h 44"/>
                  <a:gd name="T52" fmla="*/ 82 w 279"/>
                  <a:gd name="T53" fmla="*/ 0 h 44"/>
                  <a:gd name="T54" fmla="*/ 82 w 279"/>
                  <a:gd name="T55" fmla="*/ 0 h 44"/>
                  <a:gd name="T56" fmla="*/ 81 w 279"/>
                  <a:gd name="T57" fmla="*/ 0 h 44"/>
                  <a:gd name="T58" fmla="*/ 81 w 279"/>
                  <a:gd name="T59" fmla="*/ 0 h 44"/>
                  <a:gd name="T60" fmla="*/ 81 w 279"/>
                  <a:gd name="T61" fmla="*/ 0 h 44"/>
                  <a:gd name="T62" fmla="*/ 73 w 279"/>
                  <a:gd name="T63" fmla="*/ 0 h 44"/>
                  <a:gd name="T64" fmla="*/ 67 w 279"/>
                  <a:gd name="T65" fmla="*/ 44 h 44"/>
                  <a:gd name="T66" fmla="*/ 80 w 279"/>
                  <a:gd name="T67" fmla="*/ 44 h 44"/>
                  <a:gd name="T68" fmla="*/ 93 w 279"/>
                  <a:gd name="T69" fmla="*/ 44 h 44"/>
                  <a:gd name="T70" fmla="*/ 104 w 279"/>
                  <a:gd name="T71" fmla="*/ 44 h 44"/>
                  <a:gd name="T72" fmla="*/ 113 w 279"/>
                  <a:gd name="T73" fmla="*/ 44 h 44"/>
                  <a:gd name="T74" fmla="*/ 120 w 279"/>
                  <a:gd name="T75" fmla="*/ 44 h 44"/>
                  <a:gd name="T76" fmla="*/ 126 w 279"/>
                  <a:gd name="T77" fmla="*/ 44 h 44"/>
                  <a:gd name="T78" fmla="*/ 131 w 279"/>
                  <a:gd name="T79" fmla="*/ 44 h 44"/>
                  <a:gd name="T80" fmla="*/ 134 w 279"/>
                  <a:gd name="T81" fmla="*/ 44 h 44"/>
                  <a:gd name="T82" fmla="*/ 136 w 279"/>
                  <a:gd name="T83" fmla="*/ 44 h 44"/>
                  <a:gd name="T84" fmla="*/ 138 w 279"/>
                  <a:gd name="T85" fmla="*/ 44 h 44"/>
                  <a:gd name="T86" fmla="*/ 139 w 279"/>
                  <a:gd name="T87" fmla="*/ 44 h 44"/>
                  <a:gd name="T88" fmla="*/ 139 w 279"/>
                  <a:gd name="T89" fmla="*/ 44 h 44"/>
                  <a:gd name="T90" fmla="*/ 139 w 279"/>
                  <a:gd name="T91" fmla="*/ 44 h 44"/>
                  <a:gd name="T92" fmla="*/ 150 w 279"/>
                  <a:gd name="T93" fmla="*/ 44 h 44"/>
                  <a:gd name="T94" fmla="*/ 169 w 279"/>
                  <a:gd name="T95" fmla="*/ 44 h 44"/>
                  <a:gd name="T96" fmla="*/ 279 w 279"/>
                  <a:gd name="T9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9" h="44">
                    <a:moveTo>
                      <a:pt x="67" y="0"/>
                    </a:moveTo>
                    <a:cubicBezTo>
                      <a:pt x="23" y="0"/>
                      <a:pt x="23" y="0"/>
                      <a:pt x="23" y="0"/>
                    </a:cubicBezTo>
                    <a:cubicBezTo>
                      <a:pt x="11" y="0"/>
                      <a:pt x="0" y="11"/>
                      <a:pt x="0" y="23"/>
                    </a:cubicBezTo>
                    <a:cubicBezTo>
                      <a:pt x="0" y="35"/>
                      <a:pt x="11" y="44"/>
                      <a:pt x="23" y="44"/>
                    </a:cubicBezTo>
                    <a:cubicBezTo>
                      <a:pt x="67" y="44"/>
                      <a:pt x="67" y="44"/>
                      <a:pt x="67" y="44"/>
                    </a:cubicBezTo>
                    <a:moveTo>
                      <a:pt x="256" y="0"/>
                    </a:moveTo>
                    <a:cubicBezTo>
                      <a:pt x="198" y="0"/>
                      <a:pt x="198" y="0"/>
                      <a:pt x="198" y="0"/>
                    </a:cubicBezTo>
                    <a:cubicBezTo>
                      <a:pt x="174" y="0"/>
                      <a:pt x="174" y="0"/>
                      <a:pt x="174" y="0"/>
                    </a:cubicBezTo>
                    <a:cubicBezTo>
                      <a:pt x="173" y="0"/>
                      <a:pt x="173" y="0"/>
                      <a:pt x="173" y="0"/>
                    </a:cubicBezTo>
                    <a:cubicBezTo>
                      <a:pt x="171" y="0"/>
                      <a:pt x="171" y="0"/>
                      <a:pt x="171" y="0"/>
                    </a:cubicBezTo>
                    <a:cubicBezTo>
                      <a:pt x="169" y="0"/>
                      <a:pt x="169" y="0"/>
                      <a:pt x="169" y="0"/>
                    </a:cubicBezTo>
                    <a:cubicBezTo>
                      <a:pt x="167" y="0"/>
                      <a:pt x="167" y="0"/>
                      <a:pt x="167" y="0"/>
                    </a:cubicBezTo>
                    <a:cubicBezTo>
                      <a:pt x="166" y="0"/>
                      <a:pt x="166" y="0"/>
                      <a:pt x="166" y="0"/>
                    </a:cubicBezTo>
                    <a:cubicBezTo>
                      <a:pt x="164" y="0"/>
                      <a:pt x="164" y="0"/>
                      <a:pt x="164" y="0"/>
                    </a:cubicBezTo>
                    <a:cubicBezTo>
                      <a:pt x="163" y="0"/>
                      <a:pt x="163" y="0"/>
                      <a:pt x="163" y="0"/>
                    </a:cubicBezTo>
                    <a:cubicBezTo>
                      <a:pt x="161" y="0"/>
                      <a:pt x="161" y="0"/>
                      <a:pt x="161" y="0"/>
                    </a:cubicBezTo>
                    <a:cubicBezTo>
                      <a:pt x="160" y="0"/>
                      <a:pt x="160" y="0"/>
                      <a:pt x="160" y="0"/>
                    </a:cubicBezTo>
                    <a:cubicBezTo>
                      <a:pt x="158" y="0"/>
                      <a:pt x="158" y="0"/>
                      <a:pt x="158" y="0"/>
                    </a:cubicBezTo>
                    <a:cubicBezTo>
                      <a:pt x="157" y="0"/>
                      <a:pt x="157" y="0"/>
                      <a:pt x="157" y="0"/>
                    </a:cubicBezTo>
                    <a:cubicBezTo>
                      <a:pt x="156" y="0"/>
                      <a:pt x="156" y="0"/>
                      <a:pt x="156" y="0"/>
                    </a:cubicBezTo>
                    <a:cubicBezTo>
                      <a:pt x="155" y="0"/>
                      <a:pt x="155" y="0"/>
                      <a:pt x="155" y="0"/>
                    </a:cubicBezTo>
                    <a:cubicBezTo>
                      <a:pt x="154" y="0"/>
                      <a:pt x="154" y="0"/>
                      <a:pt x="154" y="0"/>
                    </a:cubicBezTo>
                    <a:cubicBezTo>
                      <a:pt x="153" y="0"/>
                      <a:pt x="153" y="0"/>
                      <a:pt x="153" y="0"/>
                    </a:cubicBezTo>
                    <a:cubicBezTo>
                      <a:pt x="152" y="0"/>
                      <a:pt x="152" y="0"/>
                      <a:pt x="152" y="0"/>
                    </a:cubicBezTo>
                    <a:cubicBezTo>
                      <a:pt x="151" y="0"/>
                      <a:pt x="151" y="0"/>
                      <a:pt x="151" y="0"/>
                    </a:cubicBezTo>
                    <a:cubicBezTo>
                      <a:pt x="150" y="0"/>
                      <a:pt x="150" y="0"/>
                      <a:pt x="150" y="0"/>
                    </a:cubicBezTo>
                    <a:cubicBezTo>
                      <a:pt x="149" y="0"/>
                      <a:pt x="149" y="0"/>
                      <a:pt x="149" y="0"/>
                    </a:cubicBezTo>
                    <a:cubicBezTo>
                      <a:pt x="148" y="0"/>
                      <a:pt x="148" y="0"/>
                      <a:pt x="148" y="0"/>
                    </a:cubicBezTo>
                    <a:cubicBezTo>
                      <a:pt x="147" y="0"/>
                      <a:pt x="147" y="0"/>
                      <a:pt x="147" y="0"/>
                    </a:cubicBezTo>
                    <a:cubicBezTo>
                      <a:pt x="147" y="0"/>
                      <a:pt x="147" y="0"/>
                      <a:pt x="147" y="0"/>
                    </a:cubicBezTo>
                    <a:cubicBezTo>
                      <a:pt x="146" y="0"/>
                      <a:pt x="146" y="0"/>
                      <a:pt x="146" y="0"/>
                    </a:cubicBezTo>
                    <a:cubicBezTo>
                      <a:pt x="145" y="0"/>
                      <a:pt x="145" y="0"/>
                      <a:pt x="145" y="0"/>
                    </a:cubicBezTo>
                    <a:cubicBezTo>
                      <a:pt x="145" y="0"/>
                      <a:pt x="145" y="0"/>
                      <a:pt x="145" y="0"/>
                    </a:cubicBezTo>
                    <a:cubicBezTo>
                      <a:pt x="144" y="0"/>
                      <a:pt x="144" y="0"/>
                      <a:pt x="144" y="0"/>
                    </a:cubicBezTo>
                    <a:cubicBezTo>
                      <a:pt x="144" y="0"/>
                      <a:pt x="144" y="0"/>
                      <a:pt x="144" y="0"/>
                    </a:cubicBezTo>
                    <a:cubicBezTo>
                      <a:pt x="143" y="0"/>
                      <a:pt x="143" y="0"/>
                      <a:pt x="143" y="0"/>
                    </a:cubicBezTo>
                    <a:cubicBezTo>
                      <a:pt x="143" y="0"/>
                      <a:pt x="143" y="0"/>
                      <a:pt x="143" y="0"/>
                    </a:cubicBezTo>
                    <a:cubicBezTo>
                      <a:pt x="143" y="0"/>
                      <a:pt x="143" y="0"/>
                      <a:pt x="143" y="0"/>
                    </a:cubicBezTo>
                    <a:cubicBezTo>
                      <a:pt x="142" y="0"/>
                      <a:pt x="142" y="0"/>
                      <a:pt x="142" y="0"/>
                    </a:cubicBezTo>
                    <a:cubicBezTo>
                      <a:pt x="142" y="0"/>
                      <a:pt x="142" y="0"/>
                      <a:pt x="142" y="0"/>
                    </a:cubicBezTo>
                    <a:cubicBezTo>
                      <a:pt x="142" y="0"/>
                      <a:pt x="142" y="0"/>
                      <a:pt x="142" y="0"/>
                    </a:cubicBezTo>
                    <a:cubicBezTo>
                      <a:pt x="141" y="0"/>
                      <a:pt x="141" y="0"/>
                      <a:pt x="141" y="0"/>
                    </a:cubicBezTo>
                    <a:cubicBezTo>
                      <a:pt x="141" y="0"/>
                      <a:pt x="141" y="0"/>
                      <a:pt x="141" y="0"/>
                    </a:cubicBezTo>
                    <a:cubicBezTo>
                      <a:pt x="141" y="0"/>
                      <a:pt x="141" y="0"/>
                      <a:pt x="141"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7" y="0"/>
                      <a:pt x="137" y="0"/>
                      <a:pt x="137" y="0"/>
                    </a:cubicBezTo>
                    <a:cubicBezTo>
                      <a:pt x="134" y="0"/>
                      <a:pt x="134" y="0"/>
                      <a:pt x="134" y="0"/>
                    </a:cubicBezTo>
                    <a:cubicBezTo>
                      <a:pt x="132" y="0"/>
                      <a:pt x="132" y="0"/>
                      <a:pt x="132" y="0"/>
                    </a:cubicBezTo>
                    <a:cubicBezTo>
                      <a:pt x="129" y="0"/>
                      <a:pt x="129" y="0"/>
                      <a:pt x="129" y="0"/>
                    </a:cubicBezTo>
                    <a:cubicBezTo>
                      <a:pt x="127" y="0"/>
                      <a:pt x="127" y="0"/>
                      <a:pt x="127" y="0"/>
                    </a:cubicBezTo>
                    <a:cubicBezTo>
                      <a:pt x="124" y="0"/>
                      <a:pt x="124" y="0"/>
                      <a:pt x="124" y="0"/>
                    </a:cubicBezTo>
                    <a:cubicBezTo>
                      <a:pt x="122" y="0"/>
                      <a:pt x="122" y="0"/>
                      <a:pt x="122" y="0"/>
                    </a:cubicBezTo>
                    <a:cubicBezTo>
                      <a:pt x="120" y="0"/>
                      <a:pt x="120" y="0"/>
                      <a:pt x="120" y="0"/>
                    </a:cubicBezTo>
                    <a:cubicBezTo>
                      <a:pt x="118" y="0"/>
                      <a:pt x="118" y="0"/>
                      <a:pt x="118" y="0"/>
                    </a:cubicBezTo>
                    <a:cubicBezTo>
                      <a:pt x="116" y="0"/>
                      <a:pt x="116" y="0"/>
                      <a:pt x="116" y="0"/>
                    </a:cubicBezTo>
                    <a:cubicBezTo>
                      <a:pt x="114" y="0"/>
                      <a:pt x="114" y="0"/>
                      <a:pt x="114" y="0"/>
                    </a:cubicBezTo>
                    <a:cubicBezTo>
                      <a:pt x="112" y="0"/>
                      <a:pt x="112" y="0"/>
                      <a:pt x="112" y="0"/>
                    </a:cubicBezTo>
                    <a:cubicBezTo>
                      <a:pt x="111" y="0"/>
                      <a:pt x="111" y="0"/>
                      <a:pt x="111" y="0"/>
                    </a:cubicBezTo>
                    <a:cubicBezTo>
                      <a:pt x="109" y="0"/>
                      <a:pt x="109" y="0"/>
                      <a:pt x="109" y="0"/>
                    </a:cubicBezTo>
                    <a:cubicBezTo>
                      <a:pt x="107" y="0"/>
                      <a:pt x="107" y="0"/>
                      <a:pt x="107" y="0"/>
                    </a:cubicBezTo>
                    <a:cubicBezTo>
                      <a:pt x="106" y="0"/>
                      <a:pt x="106" y="0"/>
                      <a:pt x="106" y="0"/>
                    </a:cubicBezTo>
                    <a:cubicBezTo>
                      <a:pt x="104" y="0"/>
                      <a:pt x="104" y="0"/>
                      <a:pt x="104" y="0"/>
                    </a:cubicBezTo>
                    <a:cubicBezTo>
                      <a:pt x="103" y="0"/>
                      <a:pt x="103" y="0"/>
                      <a:pt x="103" y="0"/>
                    </a:cubicBezTo>
                    <a:cubicBezTo>
                      <a:pt x="101" y="0"/>
                      <a:pt x="101" y="0"/>
                      <a:pt x="101" y="0"/>
                    </a:cubicBezTo>
                    <a:cubicBezTo>
                      <a:pt x="100" y="0"/>
                      <a:pt x="100" y="0"/>
                      <a:pt x="100" y="0"/>
                    </a:cubicBezTo>
                    <a:cubicBezTo>
                      <a:pt x="99" y="0"/>
                      <a:pt x="99" y="0"/>
                      <a:pt x="99" y="0"/>
                    </a:cubicBezTo>
                    <a:cubicBezTo>
                      <a:pt x="98" y="0"/>
                      <a:pt x="98" y="0"/>
                      <a:pt x="98" y="0"/>
                    </a:cubicBezTo>
                    <a:cubicBezTo>
                      <a:pt x="96" y="0"/>
                      <a:pt x="96" y="0"/>
                      <a:pt x="96" y="0"/>
                    </a:cubicBezTo>
                    <a:cubicBezTo>
                      <a:pt x="95" y="0"/>
                      <a:pt x="95" y="0"/>
                      <a:pt x="95" y="0"/>
                    </a:cubicBezTo>
                    <a:cubicBezTo>
                      <a:pt x="94" y="0"/>
                      <a:pt x="94" y="0"/>
                      <a:pt x="94" y="0"/>
                    </a:cubicBezTo>
                    <a:cubicBezTo>
                      <a:pt x="93" y="0"/>
                      <a:pt x="93" y="0"/>
                      <a:pt x="93" y="0"/>
                    </a:cubicBezTo>
                    <a:cubicBezTo>
                      <a:pt x="92" y="0"/>
                      <a:pt x="92" y="0"/>
                      <a:pt x="92" y="0"/>
                    </a:cubicBezTo>
                    <a:cubicBezTo>
                      <a:pt x="91" y="0"/>
                      <a:pt x="91" y="0"/>
                      <a:pt x="91" y="0"/>
                    </a:cubicBezTo>
                    <a:cubicBezTo>
                      <a:pt x="91" y="0"/>
                      <a:pt x="91" y="0"/>
                      <a:pt x="91" y="0"/>
                    </a:cubicBezTo>
                    <a:cubicBezTo>
                      <a:pt x="90" y="0"/>
                      <a:pt x="90" y="0"/>
                      <a:pt x="90" y="0"/>
                    </a:cubicBezTo>
                    <a:cubicBezTo>
                      <a:pt x="89" y="0"/>
                      <a:pt x="89" y="0"/>
                      <a:pt x="89" y="0"/>
                    </a:cubicBezTo>
                    <a:cubicBezTo>
                      <a:pt x="88" y="0"/>
                      <a:pt x="88" y="0"/>
                      <a:pt x="88" y="0"/>
                    </a:cubicBezTo>
                    <a:cubicBezTo>
                      <a:pt x="88" y="0"/>
                      <a:pt x="88" y="0"/>
                      <a:pt x="88" y="0"/>
                    </a:cubicBezTo>
                    <a:cubicBezTo>
                      <a:pt x="87" y="0"/>
                      <a:pt x="87" y="0"/>
                      <a:pt x="87" y="0"/>
                    </a:cubicBezTo>
                    <a:cubicBezTo>
                      <a:pt x="87" y="0"/>
                      <a:pt x="87" y="0"/>
                      <a:pt x="87" y="0"/>
                    </a:cubicBezTo>
                    <a:cubicBezTo>
                      <a:pt x="86" y="0"/>
                      <a:pt x="86" y="0"/>
                      <a:pt x="86" y="0"/>
                    </a:cubicBezTo>
                    <a:cubicBezTo>
                      <a:pt x="86" y="0"/>
                      <a:pt x="86" y="0"/>
                      <a:pt x="86" y="0"/>
                    </a:cubicBezTo>
                    <a:cubicBezTo>
                      <a:pt x="85" y="0"/>
                      <a:pt x="85" y="0"/>
                      <a:pt x="85" y="0"/>
                    </a:cubicBezTo>
                    <a:cubicBezTo>
                      <a:pt x="85" y="0"/>
                      <a:pt x="85" y="0"/>
                      <a:pt x="85"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78" y="0"/>
                      <a:pt x="78" y="0"/>
                      <a:pt x="78" y="0"/>
                    </a:cubicBezTo>
                    <a:cubicBezTo>
                      <a:pt x="76" y="0"/>
                      <a:pt x="76" y="0"/>
                      <a:pt x="76" y="0"/>
                    </a:cubicBezTo>
                    <a:cubicBezTo>
                      <a:pt x="73" y="0"/>
                      <a:pt x="73" y="0"/>
                      <a:pt x="73" y="0"/>
                    </a:cubicBezTo>
                    <a:cubicBezTo>
                      <a:pt x="71" y="0"/>
                      <a:pt x="71" y="0"/>
                      <a:pt x="71" y="0"/>
                    </a:cubicBezTo>
                    <a:cubicBezTo>
                      <a:pt x="68" y="0"/>
                      <a:pt x="68" y="0"/>
                      <a:pt x="68" y="0"/>
                    </a:cubicBezTo>
                    <a:cubicBezTo>
                      <a:pt x="67" y="0"/>
                      <a:pt x="67" y="0"/>
                      <a:pt x="67" y="0"/>
                    </a:cubicBezTo>
                    <a:cubicBezTo>
                      <a:pt x="67" y="15"/>
                      <a:pt x="67" y="29"/>
                      <a:pt x="67" y="44"/>
                    </a:cubicBezTo>
                    <a:cubicBezTo>
                      <a:pt x="69" y="44"/>
                      <a:pt x="69" y="44"/>
                      <a:pt x="69" y="44"/>
                    </a:cubicBezTo>
                    <a:cubicBezTo>
                      <a:pt x="73" y="44"/>
                      <a:pt x="73" y="44"/>
                      <a:pt x="73" y="44"/>
                    </a:cubicBezTo>
                    <a:cubicBezTo>
                      <a:pt x="77" y="44"/>
                      <a:pt x="77" y="44"/>
                      <a:pt x="77" y="44"/>
                    </a:cubicBezTo>
                    <a:cubicBezTo>
                      <a:pt x="80" y="44"/>
                      <a:pt x="80" y="44"/>
                      <a:pt x="80" y="44"/>
                    </a:cubicBezTo>
                    <a:cubicBezTo>
                      <a:pt x="84" y="44"/>
                      <a:pt x="84" y="44"/>
                      <a:pt x="84" y="44"/>
                    </a:cubicBezTo>
                    <a:cubicBezTo>
                      <a:pt x="87" y="44"/>
                      <a:pt x="87" y="44"/>
                      <a:pt x="87" y="44"/>
                    </a:cubicBezTo>
                    <a:cubicBezTo>
                      <a:pt x="90" y="44"/>
                      <a:pt x="90" y="44"/>
                      <a:pt x="90" y="44"/>
                    </a:cubicBezTo>
                    <a:cubicBezTo>
                      <a:pt x="93" y="44"/>
                      <a:pt x="93" y="44"/>
                      <a:pt x="93" y="44"/>
                    </a:cubicBezTo>
                    <a:cubicBezTo>
                      <a:pt x="96" y="44"/>
                      <a:pt x="96" y="44"/>
                      <a:pt x="96" y="44"/>
                    </a:cubicBezTo>
                    <a:cubicBezTo>
                      <a:pt x="99" y="44"/>
                      <a:pt x="99" y="44"/>
                      <a:pt x="99" y="44"/>
                    </a:cubicBezTo>
                    <a:cubicBezTo>
                      <a:pt x="102" y="44"/>
                      <a:pt x="102" y="44"/>
                      <a:pt x="102" y="44"/>
                    </a:cubicBezTo>
                    <a:cubicBezTo>
                      <a:pt x="104" y="44"/>
                      <a:pt x="104" y="44"/>
                      <a:pt x="104" y="44"/>
                    </a:cubicBezTo>
                    <a:cubicBezTo>
                      <a:pt x="106" y="44"/>
                      <a:pt x="106" y="44"/>
                      <a:pt x="106" y="44"/>
                    </a:cubicBezTo>
                    <a:cubicBezTo>
                      <a:pt x="109" y="44"/>
                      <a:pt x="109" y="44"/>
                      <a:pt x="109" y="44"/>
                    </a:cubicBezTo>
                    <a:cubicBezTo>
                      <a:pt x="111" y="44"/>
                      <a:pt x="111" y="44"/>
                      <a:pt x="111" y="44"/>
                    </a:cubicBezTo>
                    <a:cubicBezTo>
                      <a:pt x="113" y="44"/>
                      <a:pt x="113" y="44"/>
                      <a:pt x="113" y="44"/>
                    </a:cubicBezTo>
                    <a:cubicBezTo>
                      <a:pt x="115" y="44"/>
                      <a:pt x="115" y="44"/>
                      <a:pt x="115" y="44"/>
                    </a:cubicBezTo>
                    <a:cubicBezTo>
                      <a:pt x="117" y="44"/>
                      <a:pt x="117" y="44"/>
                      <a:pt x="117" y="44"/>
                    </a:cubicBezTo>
                    <a:cubicBezTo>
                      <a:pt x="119" y="44"/>
                      <a:pt x="119" y="44"/>
                      <a:pt x="119" y="44"/>
                    </a:cubicBezTo>
                    <a:cubicBezTo>
                      <a:pt x="120" y="44"/>
                      <a:pt x="120" y="44"/>
                      <a:pt x="120" y="44"/>
                    </a:cubicBezTo>
                    <a:cubicBezTo>
                      <a:pt x="122" y="44"/>
                      <a:pt x="122" y="44"/>
                      <a:pt x="122" y="44"/>
                    </a:cubicBezTo>
                    <a:cubicBezTo>
                      <a:pt x="123" y="44"/>
                      <a:pt x="123" y="44"/>
                      <a:pt x="123" y="44"/>
                    </a:cubicBezTo>
                    <a:cubicBezTo>
                      <a:pt x="125" y="44"/>
                      <a:pt x="125" y="44"/>
                      <a:pt x="125" y="44"/>
                    </a:cubicBezTo>
                    <a:cubicBezTo>
                      <a:pt x="126" y="44"/>
                      <a:pt x="126" y="44"/>
                      <a:pt x="126" y="44"/>
                    </a:cubicBezTo>
                    <a:cubicBezTo>
                      <a:pt x="127" y="44"/>
                      <a:pt x="127" y="44"/>
                      <a:pt x="127" y="44"/>
                    </a:cubicBezTo>
                    <a:cubicBezTo>
                      <a:pt x="129" y="44"/>
                      <a:pt x="129" y="44"/>
                      <a:pt x="129" y="44"/>
                    </a:cubicBezTo>
                    <a:cubicBezTo>
                      <a:pt x="130" y="44"/>
                      <a:pt x="130" y="44"/>
                      <a:pt x="130" y="44"/>
                    </a:cubicBezTo>
                    <a:cubicBezTo>
                      <a:pt x="131" y="44"/>
                      <a:pt x="131" y="44"/>
                      <a:pt x="131" y="44"/>
                    </a:cubicBezTo>
                    <a:cubicBezTo>
                      <a:pt x="132" y="44"/>
                      <a:pt x="132" y="44"/>
                      <a:pt x="132" y="44"/>
                    </a:cubicBezTo>
                    <a:cubicBezTo>
                      <a:pt x="132" y="44"/>
                      <a:pt x="132" y="44"/>
                      <a:pt x="132" y="44"/>
                    </a:cubicBezTo>
                    <a:cubicBezTo>
                      <a:pt x="133" y="44"/>
                      <a:pt x="133" y="44"/>
                      <a:pt x="133" y="44"/>
                    </a:cubicBezTo>
                    <a:cubicBezTo>
                      <a:pt x="134" y="44"/>
                      <a:pt x="134" y="44"/>
                      <a:pt x="134" y="44"/>
                    </a:cubicBezTo>
                    <a:cubicBezTo>
                      <a:pt x="135" y="44"/>
                      <a:pt x="135" y="44"/>
                      <a:pt x="135" y="44"/>
                    </a:cubicBezTo>
                    <a:cubicBezTo>
                      <a:pt x="135" y="44"/>
                      <a:pt x="135" y="44"/>
                      <a:pt x="135" y="44"/>
                    </a:cubicBezTo>
                    <a:cubicBezTo>
                      <a:pt x="136" y="44"/>
                      <a:pt x="136" y="44"/>
                      <a:pt x="136" y="44"/>
                    </a:cubicBezTo>
                    <a:cubicBezTo>
                      <a:pt x="136" y="44"/>
                      <a:pt x="136" y="44"/>
                      <a:pt x="136" y="44"/>
                    </a:cubicBezTo>
                    <a:cubicBezTo>
                      <a:pt x="137" y="44"/>
                      <a:pt x="137" y="44"/>
                      <a:pt x="137" y="44"/>
                    </a:cubicBezTo>
                    <a:cubicBezTo>
                      <a:pt x="137" y="44"/>
                      <a:pt x="137" y="44"/>
                      <a:pt x="137" y="44"/>
                    </a:cubicBezTo>
                    <a:cubicBezTo>
                      <a:pt x="138" y="44"/>
                      <a:pt x="138" y="44"/>
                      <a:pt x="138" y="44"/>
                    </a:cubicBezTo>
                    <a:cubicBezTo>
                      <a:pt x="138" y="44"/>
                      <a:pt x="138" y="44"/>
                      <a:pt x="138" y="44"/>
                    </a:cubicBezTo>
                    <a:cubicBezTo>
                      <a:pt x="138" y="44"/>
                      <a:pt x="138" y="44"/>
                      <a:pt x="138" y="44"/>
                    </a:cubicBezTo>
                    <a:cubicBezTo>
                      <a:pt x="138" y="44"/>
                      <a:pt x="138" y="44"/>
                      <a:pt x="138"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45" y="44"/>
                      <a:pt x="145" y="44"/>
                      <a:pt x="145" y="44"/>
                    </a:cubicBezTo>
                    <a:cubicBezTo>
                      <a:pt x="150" y="44"/>
                      <a:pt x="150" y="44"/>
                      <a:pt x="150" y="44"/>
                    </a:cubicBezTo>
                    <a:cubicBezTo>
                      <a:pt x="155" y="44"/>
                      <a:pt x="155" y="44"/>
                      <a:pt x="155" y="44"/>
                    </a:cubicBezTo>
                    <a:cubicBezTo>
                      <a:pt x="160" y="44"/>
                      <a:pt x="160" y="44"/>
                      <a:pt x="160" y="44"/>
                    </a:cubicBezTo>
                    <a:cubicBezTo>
                      <a:pt x="165" y="44"/>
                      <a:pt x="165" y="44"/>
                      <a:pt x="165" y="44"/>
                    </a:cubicBezTo>
                    <a:cubicBezTo>
                      <a:pt x="169" y="44"/>
                      <a:pt x="169" y="44"/>
                      <a:pt x="169" y="44"/>
                    </a:cubicBezTo>
                    <a:cubicBezTo>
                      <a:pt x="174" y="44"/>
                      <a:pt x="174" y="44"/>
                      <a:pt x="174" y="44"/>
                    </a:cubicBezTo>
                    <a:cubicBezTo>
                      <a:pt x="174" y="44"/>
                      <a:pt x="174" y="44"/>
                      <a:pt x="174" y="44"/>
                    </a:cubicBezTo>
                    <a:cubicBezTo>
                      <a:pt x="256" y="44"/>
                      <a:pt x="256" y="44"/>
                      <a:pt x="256" y="44"/>
                    </a:cubicBezTo>
                    <a:cubicBezTo>
                      <a:pt x="269" y="44"/>
                      <a:pt x="279" y="35"/>
                      <a:pt x="279" y="23"/>
                    </a:cubicBezTo>
                    <a:cubicBezTo>
                      <a:pt x="279" y="11"/>
                      <a:pt x="269" y="0"/>
                      <a:pt x="256" y="0"/>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5" name="Freeform 8"/>
              <p:cNvSpPr>
                <a:spLocks/>
              </p:cNvSpPr>
              <p:nvPr/>
            </p:nvSpPr>
            <p:spPr bwMode="auto">
              <a:xfrm>
                <a:off x="2981325" y="1390650"/>
                <a:ext cx="855663" cy="1733550"/>
              </a:xfrm>
              <a:custGeom>
                <a:avLst/>
                <a:gdLst>
                  <a:gd name="T0" fmla="*/ 93 w 117"/>
                  <a:gd name="T1" fmla="*/ 0 h 237"/>
                  <a:gd name="T2" fmla="*/ 93 w 117"/>
                  <a:gd name="T3" fmla="*/ 0 h 237"/>
                  <a:gd name="T4" fmla="*/ 3 w 117"/>
                  <a:gd name="T5" fmla="*/ 0 h 237"/>
                  <a:gd name="T6" fmla="*/ 117 w 117"/>
                  <a:gd name="T7" fmla="*/ 237 h 237"/>
                  <a:gd name="T8" fmla="*/ 109 w 117"/>
                  <a:gd name="T9" fmla="*/ 207 h 237"/>
                  <a:gd name="T10" fmla="*/ 83 w 117"/>
                  <a:gd name="T11" fmla="*/ 190 h 237"/>
                  <a:gd name="T12" fmla="*/ 31 w 117"/>
                  <a:gd name="T13" fmla="*/ 26 h 237"/>
                  <a:gd name="T14" fmla="*/ 93 w 117"/>
                  <a:gd name="T15" fmla="*/ 26 h 237"/>
                  <a:gd name="T16" fmla="*/ 93 w 11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37">
                    <a:moveTo>
                      <a:pt x="93" y="0"/>
                    </a:moveTo>
                    <a:cubicBezTo>
                      <a:pt x="93" y="0"/>
                      <a:pt x="93" y="0"/>
                      <a:pt x="93" y="0"/>
                    </a:cubicBezTo>
                    <a:cubicBezTo>
                      <a:pt x="3" y="0"/>
                      <a:pt x="3" y="0"/>
                      <a:pt x="3" y="0"/>
                    </a:cubicBezTo>
                    <a:cubicBezTo>
                      <a:pt x="3" y="0"/>
                      <a:pt x="0" y="214"/>
                      <a:pt x="117" y="237"/>
                    </a:cubicBezTo>
                    <a:cubicBezTo>
                      <a:pt x="115" y="227"/>
                      <a:pt x="113" y="218"/>
                      <a:pt x="109" y="207"/>
                    </a:cubicBezTo>
                    <a:cubicBezTo>
                      <a:pt x="100" y="204"/>
                      <a:pt x="91" y="198"/>
                      <a:pt x="83" y="190"/>
                    </a:cubicBezTo>
                    <a:cubicBezTo>
                      <a:pt x="46" y="151"/>
                      <a:pt x="33" y="74"/>
                      <a:pt x="31" y="26"/>
                    </a:cubicBezTo>
                    <a:cubicBezTo>
                      <a:pt x="93" y="26"/>
                      <a:pt x="93" y="26"/>
                      <a:pt x="93" y="26"/>
                    </a:cubicBezTo>
                    <a:lnTo>
                      <a:pt x="93" y="0"/>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6" name="Freeform 11"/>
              <p:cNvSpPr>
                <a:spLocks/>
              </p:cNvSpPr>
              <p:nvPr/>
            </p:nvSpPr>
            <p:spPr bwMode="auto">
              <a:xfrm>
                <a:off x="5483225" y="1390650"/>
                <a:ext cx="855663" cy="1733550"/>
              </a:xfrm>
              <a:custGeom>
                <a:avLst/>
                <a:gdLst>
                  <a:gd name="T0" fmla="*/ 24 w 117"/>
                  <a:gd name="T1" fmla="*/ 0 h 237"/>
                  <a:gd name="T2" fmla="*/ 24 w 117"/>
                  <a:gd name="T3" fmla="*/ 0 h 237"/>
                  <a:gd name="T4" fmla="*/ 114 w 117"/>
                  <a:gd name="T5" fmla="*/ 0 h 237"/>
                  <a:gd name="T6" fmla="*/ 0 w 117"/>
                  <a:gd name="T7" fmla="*/ 237 h 237"/>
                  <a:gd name="T8" fmla="*/ 8 w 117"/>
                  <a:gd name="T9" fmla="*/ 207 h 237"/>
                  <a:gd name="T10" fmla="*/ 34 w 117"/>
                  <a:gd name="T11" fmla="*/ 190 h 237"/>
                  <a:gd name="T12" fmla="*/ 86 w 117"/>
                  <a:gd name="T13" fmla="*/ 26 h 237"/>
                  <a:gd name="T14" fmla="*/ 24 w 117"/>
                  <a:gd name="T15" fmla="*/ 26 h 237"/>
                  <a:gd name="T16" fmla="*/ 24 w 11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37">
                    <a:moveTo>
                      <a:pt x="24" y="0"/>
                    </a:moveTo>
                    <a:cubicBezTo>
                      <a:pt x="24" y="0"/>
                      <a:pt x="24" y="0"/>
                      <a:pt x="24" y="0"/>
                    </a:cubicBezTo>
                    <a:cubicBezTo>
                      <a:pt x="114" y="0"/>
                      <a:pt x="114" y="0"/>
                      <a:pt x="114" y="0"/>
                    </a:cubicBezTo>
                    <a:cubicBezTo>
                      <a:pt x="114" y="0"/>
                      <a:pt x="117" y="214"/>
                      <a:pt x="0" y="237"/>
                    </a:cubicBezTo>
                    <a:cubicBezTo>
                      <a:pt x="2" y="227"/>
                      <a:pt x="4" y="218"/>
                      <a:pt x="8" y="207"/>
                    </a:cubicBezTo>
                    <a:cubicBezTo>
                      <a:pt x="17" y="204"/>
                      <a:pt x="25" y="198"/>
                      <a:pt x="34" y="190"/>
                    </a:cubicBezTo>
                    <a:cubicBezTo>
                      <a:pt x="71" y="151"/>
                      <a:pt x="84" y="74"/>
                      <a:pt x="86" y="26"/>
                    </a:cubicBezTo>
                    <a:cubicBezTo>
                      <a:pt x="24" y="26"/>
                      <a:pt x="24" y="26"/>
                      <a:pt x="24" y="26"/>
                    </a:cubicBezTo>
                    <a:lnTo>
                      <a:pt x="24" y="0"/>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68" name="Freeform 13"/>
            <p:cNvSpPr>
              <a:spLocks/>
            </p:cNvSpPr>
            <p:nvPr/>
          </p:nvSpPr>
          <p:spPr bwMode="auto">
            <a:xfrm>
              <a:off x="6208184" y="3414184"/>
              <a:ext cx="1278467" cy="1551517"/>
            </a:xfrm>
            <a:custGeom>
              <a:avLst/>
              <a:gdLst>
                <a:gd name="T0" fmla="*/ 0 w 131"/>
                <a:gd name="T1" fmla="*/ 159 h 159"/>
                <a:gd name="T2" fmla="*/ 0 w 131"/>
                <a:gd name="T3" fmla="*/ 0 h 159"/>
                <a:gd name="T4" fmla="*/ 131 w 131"/>
                <a:gd name="T5" fmla="*/ 0 h 159"/>
                <a:gd name="T6" fmla="*/ 122 w 131"/>
                <a:gd name="T7" fmla="*/ 47 h 159"/>
                <a:gd name="T8" fmla="*/ 114 w 131"/>
                <a:gd name="T9" fmla="*/ 77 h 159"/>
                <a:gd name="T10" fmla="*/ 114 w 131"/>
                <a:gd name="T11" fmla="*/ 77 h 159"/>
                <a:gd name="T12" fmla="*/ 77 w 131"/>
                <a:gd name="T13" fmla="*/ 119 h 159"/>
                <a:gd name="T14" fmla="*/ 83 w 131"/>
                <a:gd name="T15" fmla="*/ 130 h 159"/>
                <a:gd name="T16" fmla="*/ 70 w 131"/>
                <a:gd name="T17" fmla="*/ 143 h 159"/>
                <a:gd name="T18" fmla="*/ 62 w 131"/>
                <a:gd name="T19" fmla="*/ 143 h 159"/>
                <a:gd name="T20" fmla="*/ 62 w 131"/>
                <a:gd name="T21" fmla="*/ 146 h 159"/>
                <a:gd name="T22" fmla="*/ 49 w 131"/>
                <a:gd name="T23" fmla="*/ 159 h 159"/>
                <a:gd name="T24" fmla="*/ 34 w 131"/>
                <a:gd name="T25" fmla="*/ 159 h 159"/>
                <a:gd name="T26" fmla="*/ 12 w 131"/>
                <a:gd name="T27" fmla="*/ 159 h 159"/>
                <a:gd name="T28" fmla="*/ 0 w 131"/>
                <a:gd name="T2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159">
                  <a:moveTo>
                    <a:pt x="0" y="159"/>
                  </a:moveTo>
                  <a:cubicBezTo>
                    <a:pt x="0" y="0"/>
                    <a:pt x="0" y="0"/>
                    <a:pt x="0" y="0"/>
                  </a:cubicBezTo>
                  <a:cubicBezTo>
                    <a:pt x="131" y="0"/>
                    <a:pt x="131" y="0"/>
                    <a:pt x="131" y="0"/>
                  </a:cubicBezTo>
                  <a:cubicBezTo>
                    <a:pt x="129" y="17"/>
                    <a:pt x="126" y="33"/>
                    <a:pt x="122" y="47"/>
                  </a:cubicBezTo>
                  <a:cubicBezTo>
                    <a:pt x="119" y="58"/>
                    <a:pt x="116" y="67"/>
                    <a:pt x="114" y="77"/>
                  </a:cubicBezTo>
                  <a:cubicBezTo>
                    <a:pt x="114" y="77"/>
                    <a:pt x="114" y="77"/>
                    <a:pt x="114" y="77"/>
                  </a:cubicBezTo>
                  <a:cubicBezTo>
                    <a:pt x="104" y="100"/>
                    <a:pt x="92" y="115"/>
                    <a:pt x="77" y="119"/>
                  </a:cubicBezTo>
                  <a:cubicBezTo>
                    <a:pt x="80" y="121"/>
                    <a:pt x="83" y="126"/>
                    <a:pt x="83" y="130"/>
                  </a:cubicBezTo>
                  <a:cubicBezTo>
                    <a:pt x="83" y="137"/>
                    <a:pt x="77" y="143"/>
                    <a:pt x="70" y="143"/>
                  </a:cubicBezTo>
                  <a:cubicBezTo>
                    <a:pt x="62" y="143"/>
                    <a:pt x="62" y="143"/>
                    <a:pt x="62" y="143"/>
                  </a:cubicBezTo>
                  <a:cubicBezTo>
                    <a:pt x="62" y="144"/>
                    <a:pt x="62" y="145"/>
                    <a:pt x="62" y="146"/>
                  </a:cubicBezTo>
                  <a:cubicBezTo>
                    <a:pt x="62" y="153"/>
                    <a:pt x="56" y="159"/>
                    <a:pt x="49" y="159"/>
                  </a:cubicBezTo>
                  <a:cubicBezTo>
                    <a:pt x="34" y="159"/>
                    <a:pt x="34" y="159"/>
                    <a:pt x="34" y="159"/>
                  </a:cubicBezTo>
                  <a:cubicBezTo>
                    <a:pt x="12" y="159"/>
                    <a:pt x="12" y="159"/>
                    <a:pt x="12" y="159"/>
                  </a:cubicBezTo>
                  <a:lnTo>
                    <a:pt x="0" y="159"/>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69" name="Freeform 12"/>
            <p:cNvSpPr>
              <a:spLocks/>
            </p:cNvSpPr>
            <p:nvPr/>
          </p:nvSpPr>
          <p:spPr bwMode="auto">
            <a:xfrm>
              <a:off x="6208184" y="1854200"/>
              <a:ext cx="1356784" cy="1559984"/>
            </a:xfrm>
            <a:custGeom>
              <a:avLst/>
              <a:gdLst>
                <a:gd name="T0" fmla="*/ 0 w 139"/>
                <a:gd name="T1" fmla="*/ 160 h 160"/>
                <a:gd name="T2" fmla="*/ 0 w 139"/>
                <a:gd name="T3" fmla="*/ 0 h 160"/>
                <a:gd name="T4" fmla="*/ 0 w 139"/>
                <a:gd name="T5" fmla="*/ 0 h 160"/>
                <a:gd name="T6" fmla="*/ 115 w 139"/>
                <a:gd name="T7" fmla="*/ 0 h 160"/>
                <a:gd name="T8" fmla="*/ 137 w 139"/>
                <a:gd name="T9" fmla="*/ 0 h 160"/>
                <a:gd name="T10" fmla="*/ 138 w 139"/>
                <a:gd name="T11" fmla="*/ 0 h 160"/>
                <a:gd name="T12" fmla="*/ 139 w 139"/>
                <a:gd name="T13" fmla="*/ 26 h 160"/>
                <a:gd name="T14" fmla="*/ 131 w 139"/>
                <a:gd name="T15" fmla="*/ 160 h 160"/>
                <a:gd name="T16" fmla="*/ 0 w 139"/>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60">
                  <a:moveTo>
                    <a:pt x="0" y="160"/>
                  </a:moveTo>
                  <a:cubicBezTo>
                    <a:pt x="0" y="0"/>
                    <a:pt x="0" y="0"/>
                    <a:pt x="0" y="0"/>
                  </a:cubicBezTo>
                  <a:cubicBezTo>
                    <a:pt x="0" y="0"/>
                    <a:pt x="0" y="0"/>
                    <a:pt x="0" y="0"/>
                  </a:cubicBezTo>
                  <a:cubicBezTo>
                    <a:pt x="115" y="0"/>
                    <a:pt x="115" y="0"/>
                    <a:pt x="115" y="0"/>
                  </a:cubicBezTo>
                  <a:cubicBezTo>
                    <a:pt x="129" y="0"/>
                    <a:pt x="135" y="0"/>
                    <a:pt x="137" y="0"/>
                  </a:cubicBezTo>
                  <a:cubicBezTo>
                    <a:pt x="138" y="0"/>
                    <a:pt x="138" y="0"/>
                    <a:pt x="138" y="0"/>
                  </a:cubicBezTo>
                  <a:cubicBezTo>
                    <a:pt x="139" y="26"/>
                    <a:pt x="139" y="26"/>
                    <a:pt x="139" y="26"/>
                  </a:cubicBezTo>
                  <a:cubicBezTo>
                    <a:pt x="139" y="57"/>
                    <a:pt x="138" y="110"/>
                    <a:pt x="131" y="160"/>
                  </a:cubicBezTo>
                  <a:lnTo>
                    <a:pt x="0" y="160"/>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0" name="Freeform 9"/>
            <p:cNvSpPr>
              <a:spLocks/>
            </p:cNvSpPr>
            <p:nvPr/>
          </p:nvSpPr>
          <p:spPr bwMode="auto">
            <a:xfrm>
              <a:off x="4861984" y="1854200"/>
              <a:ext cx="1346200" cy="1559984"/>
            </a:xfrm>
            <a:custGeom>
              <a:avLst/>
              <a:gdLst>
                <a:gd name="T0" fmla="*/ 138 w 138"/>
                <a:gd name="T1" fmla="*/ 160 h 160"/>
                <a:gd name="T2" fmla="*/ 138 w 138"/>
                <a:gd name="T3" fmla="*/ 0 h 160"/>
                <a:gd name="T4" fmla="*/ 138 w 138"/>
                <a:gd name="T5" fmla="*/ 0 h 160"/>
                <a:gd name="T6" fmla="*/ 24 w 138"/>
                <a:gd name="T7" fmla="*/ 0 h 160"/>
                <a:gd name="T8" fmla="*/ 2 w 138"/>
                <a:gd name="T9" fmla="*/ 0 h 160"/>
                <a:gd name="T10" fmla="*/ 0 w 138"/>
                <a:gd name="T11" fmla="*/ 0 h 160"/>
                <a:gd name="T12" fmla="*/ 0 w 138"/>
                <a:gd name="T13" fmla="*/ 26 h 160"/>
                <a:gd name="T14" fmla="*/ 8 w 138"/>
                <a:gd name="T15" fmla="*/ 160 h 160"/>
                <a:gd name="T16" fmla="*/ 138 w 138"/>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60">
                  <a:moveTo>
                    <a:pt x="138" y="160"/>
                  </a:moveTo>
                  <a:cubicBezTo>
                    <a:pt x="138" y="0"/>
                    <a:pt x="138" y="0"/>
                    <a:pt x="138" y="0"/>
                  </a:cubicBezTo>
                  <a:cubicBezTo>
                    <a:pt x="138" y="0"/>
                    <a:pt x="138" y="0"/>
                    <a:pt x="138" y="0"/>
                  </a:cubicBezTo>
                  <a:cubicBezTo>
                    <a:pt x="24" y="0"/>
                    <a:pt x="24" y="0"/>
                    <a:pt x="24" y="0"/>
                  </a:cubicBezTo>
                  <a:cubicBezTo>
                    <a:pt x="10" y="0"/>
                    <a:pt x="4" y="0"/>
                    <a:pt x="2" y="0"/>
                  </a:cubicBezTo>
                  <a:cubicBezTo>
                    <a:pt x="0" y="0"/>
                    <a:pt x="0" y="0"/>
                    <a:pt x="0" y="0"/>
                  </a:cubicBezTo>
                  <a:cubicBezTo>
                    <a:pt x="0" y="26"/>
                    <a:pt x="0" y="26"/>
                    <a:pt x="0" y="26"/>
                  </a:cubicBezTo>
                  <a:cubicBezTo>
                    <a:pt x="0" y="57"/>
                    <a:pt x="1" y="110"/>
                    <a:pt x="8" y="160"/>
                  </a:cubicBezTo>
                  <a:lnTo>
                    <a:pt x="138" y="160"/>
                  </a:lnTo>
                  <a:close/>
                </a:path>
              </a:pathLst>
            </a:custGeom>
            <a:solidFill>
              <a:srgbClr val="F4B18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1" name="Freeform 10"/>
            <p:cNvSpPr>
              <a:spLocks/>
            </p:cNvSpPr>
            <p:nvPr/>
          </p:nvSpPr>
          <p:spPr bwMode="auto">
            <a:xfrm>
              <a:off x="4940301" y="3414184"/>
              <a:ext cx="1267884" cy="1551517"/>
            </a:xfrm>
            <a:custGeom>
              <a:avLst/>
              <a:gdLst>
                <a:gd name="T0" fmla="*/ 130 w 130"/>
                <a:gd name="T1" fmla="*/ 159 h 159"/>
                <a:gd name="T2" fmla="*/ 130 w 130"/>
                <a:gd name="T3" fmla="*/ 0 h 159"/>
                <a:gd name="T4" fmla="*/ 0 w 130"/>
                <a:gd name="T5" fmla="*/ 0 h 159"/>
                <a:gd name="T6" fmla="*/ 9 w 130"/>
                <a:gd name="T7" fmla="*/ 47 h 159"/>
                <a:gd name="T8" fmla="*/ 17 w 130"/>
                <a:gd name="T9" fmla="*/ 77 h 159"/>
                <a:gd name="T10" fmla="*/ 17 w 130"/>
                <a:gd name="T11" fmla="*/ 77 h 159"/>
                <a:gd name="T12" fmla="*/ 54 w 130"/>
                <a:gd name="T13" fmla="*/ 119 h 159"/>
                <a:gd name="T14" fmla="*/ 48 w 130"/>
                <a:gd name="T15" fmla="*/ 130 h 159"/>
                <a:gd name="T16" fmla="*/ 61 w 130"/>
                <a:gd name="T17" fmla="*/ 143 h 159"/>
                <a:gd name="T18" fmla="*/ 69 w 130"/>
                <a:gd name="T19" fmla="*/ 143 h 159"/>
                <a:gd name="T20" fmla="*/ 69 w 130"/>
                <a:gd name="T21" fmla="*/ 146 h 159"/>
                <a:gd name="T22" fmla="*/ 82 w 130"/>
                <a:gd name="T23" fmla="*/ 159 h 159"/>
                <a:gd name="T24" fmla="*/ 97 w 130"/>
                <a:gd name="T25" fmla="*/ 159 h 159"/>
                <a:gd name="T26" fmla="*/ 118 w 130"/>
                <a:gd name="T27" fmla="*/ 159 h 159"/>
                <a:gd name="T28" fmla="*/ 130 w 130"/>
                <a:gd name="T2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59">
                  <a:moveTo>
                    <a:pt x="130" y="159"/>
                  </a:moveTo>
                  <a:cubicBezTo>
                    <a:pt x="130" y="0"/>
                    <a:pt x="130" y="0"/>
                    <a:pt x="130" y="0"/>
                  </a:cubicBezTo>
                  <a:cubicBezTo>
                    <a:pt x="0" y="0"/>
                    <a:pt x="0" y="0"/>
                    <a:pt x="0" y="0"/>
                  </a:cubicBezTo>
                  <a:cubicBezTo>
                    <a:pt x="2" y="17"/>
                    <a:pt x="5" y="33"/>
                    <a:pt x="9" y="47"/>
                  </a:cubicBezTo>
                  <a:cubicBezTo>
                    <a:pt x="12" y="58"/>
                    <a:pt x="15" y="67"/>
                    <a:pt x="17" y="77"/>
                  </a:cubicBezTo>
                  <a:cubicBezTo>
                    <a:pt x="17" y="77"/>
                    <a:pt x="17" y="77"/>
                    <a:pt x="17" y="77"/>
                  </a:cubicBezTo>
                  <a:cubicBezTo>
                    <a:pt x="27" y="100"/>
                    <a:pt x="39" y="115"/>
                    <a:pt x="54" y="119"/>
                  </a:cubicBezTo>
                  <a:cubicBezTo>
                    <a:pt x="51" y="121"/>
                    <a:pt x="48" y="126"/>
                    <a:pt x="48" y="130"/>
                  </a:cubicBezTo>
                  <a:cubicBezTo>
                    <a:pt x="48" y="137"/>
                    <a:pt x="54" y="143"/>
                    <a:pt x="61" y="143"/>
                  </a:cubicBezTo>
                  <a:cubicBezTo>
                    <a:pt x="69" y="143"/>
                    <a:pt x="69" y="143"/>
                    <a:pt x="69" y="143"/>
                  </a:cubicBezTo>
                  <a:cubicBezTo>
                    <a:pt x="69" y="144"/>
                    <a:pt x="69" y="145"/>
                    <a:pt x="69" y="146"/>
                  </a:cubicBezTo>
                  <a:cubicBezTo>
                    <a:pt x="69" y="153"/>
                    <a:pt x="74" y="159"/>
                    <a:pt x="82" y="159"/>
                  </a:cubicBezTo>
                  <a:cubicBezTo>
                    <a:pt x="97" y="159"/>
                    <a:pt x="97" y="159"/>
                    <a:pt x="97" y="159"/>
                  </a:cubicBezTo>
                  <a:cubicBezTo>
                    <a:pt x="118" y="159"/>
                    <a:pt x="118" y="159"/>
                    <a:pt x="118" y="159"/>
                  </a:cubicBezTo>
                  <a:lnTo>
                    <a:pt x="130" y="159"/>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77" name="Rectangle 76"/>
          <p:cNvSpPr/>
          <p:nvPr/>
        </p:nvSpPr>
        <p:spPr>
          <a:xfrm>
            <a:off x="622300" y="3868714"/>
            <a:ext cx="1062571" cy="338554"/>
          </a:xfrm>
          <a:prstGeom prst="rect">
            <a:avLst/>
          </a:prstGeom>
        </p:spPr>
        <p:txBody>
          <a:bodyPr wrap="square">
            <a:spAutoFit/>
          </a:bodyPr>
          <a:lstStyle/>
          <a:p>
            <a:pPr algn="ctr"/>
            <a:r>
              <a:rPr lang="id-ID" sz="1600" dirty="0" smtClean="0">
                <a:latin typeface="+mj-lt"/>
              </a:rPr>
              <a:t>INVEST</a:t>
            </a:r>
            <a:endParaRPr lang="en-US" sz="1600" dirty="0">
              <a:latin typeface="+mj-lt"/>
            </a:endParaRPr>
          </a:p>
        </p:txBody>
      </p:sp>
      <p:sp>
        <p:nvSpPr>
          <p:cNvPr id="78" name="Rectangle 77"/>
          <p:cNvSpPr/>
          <p:nvPr/>
        </p:nvSpPr>
        <p:spPr>
          <a:xfrm>
            <a:off x="1103095" y="1751465"/>
            <a:ext cx="2569509" cy="553998"/>
          </a:xfrm>
          <a:prstGeom prst="rect">
            <a:avLst/>
          </a:prstGeom>
        </p:spPr>
        <p:txBody>
          <a:bodyPr wrap="square">
            <a:spAutoFit/>
          </a:bodyPr>
          <a:lstStyle/>
          <a:p>
            <a:r>
              <a:rPr lang="id-ID" sz="1000" dirty="0">
                <a:solidFill>
                  <a:schemeClr val="tx1">
                    <a:lumMod val="50000"/>
                    <a:lumOff val="50000"/>
                  </a:schemeClr>
                </a:solidFill>
              </a:rPr>
              <a:t>Lorem ipsum dolor sit amet param qui para quam esta busine paribu morembi para quark estabo</a:t>
            </a:r>
            <a:endParaRPr lang="en-US" sz="1000" dirty="0">
              <a:solidFill>
                <a:schemeClr val="tx1">
                  <a:lumMod val="50000"/>
                  <a:lumOff val="50000"/>
                </a:schemeClr>
              </a:solidFill>
            </a:endParaRPr>
          </a:p>
        </p:txBody>
      </p:sp>
      <p:sp>
        <p:nvSpPr>
          <p:cNvPr id="79" name="Rectangle 78"/>
          <p:cNvSpPr/>
          <p:nvPr/>
        </p:nvSpPr>
        <p:spPr>
          <a:xfrm>
            <a:off x="2652794" y="4966000"/>
            <a:ext cx="2569509" cy="553998"/>
          </a:xfrm>
          <a:prstGeom prst="rect">
            <a:avLst/>
          </a:prstGeom>
        </p:spPr>
        <p:txBody>
          <a:bodyPr wrap="square">
            <a:spAutoFit/>
          </a:bodyPr>
          <a:lstStyle/>
          <a:p>
            <a:r>
              <a:rPr lang="id-ID" sz="1000" dirty="0">
                <a:solidFill>
                  <a:schemeClr val="tx1">
                    <a:lumMod val="50000"/>
                    <a:lumOff val="50000"/>
                  </a:schemeClr>
                </a:solidFill>
              </a:rPr>
              <a:t>Lorem ipsum dolor sit amet param qui para quam esta busine paribu morembi para quark estabo</a:t>
            </a:r>
            <a:endParaRPr lang="en-US" sz="1000" dirty="0">
              <a:solidFill>
                <a:schemeClr val="tx1">
                  <a:lumMod val="50000"/>
                  <a:lumOff val="50000"/>
                </a:schemeClr>
              </a:solidFill>
            </a:endParaRPr>
          </a:p>
        </p:txBody>
      </p:sp>
      <p:sp>
        <p:nvSpPr>
          <p:cNvPr id="80" name="Text Placeholder 33"/>
          <p:cNvSpPr txBox="1">
            <a:spLocks/>
          </p:cNvSpPr>
          <p:nvPr/>
        </p:nvSpPr>
        <p:spPr>
          <a:xfrm>
            <a:off x="5058685" y="5677238"/>
            <a:ext cx="1879710"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id-ID" sz="1100" dirty="0" smtClean="0">
                <a:solidFill>
                  <a:schemeClr val="accent2"/>
                </a:solidFill>
                <a:latin typeface="Coolvetica Rg" panose="020B0603030602020004" pitchFamily="34" charset="0"/>
              </a:rPr>
              <a:t>Excellent Team</a:t>
            </a:r>
            <a:endParaRPr lang="en-AU" sz="1100" dirty="0">
              <a:solidFill>
                <a:schemeClr val="accent2"/>
              </a:solidFill>
              <a:latin typeface="Coolvetica Rg" panose="020B0603030602020004" pitchFamily="34" charset="0"/>
            </a:endParaRPr>
          </a:p>
          <a:p>
            <a:pPr marL="0" indent="0">
              <a:buNone/>
            </a:pPr>
            <a:endParaRPr lang="en-AU" sz="1100" dirty="0">
              <a:solidFill>
                <a:schemeClr val="accent1"/>
              </a:solidFill>
              <a:latin typeface="Coolvetica Rg" panose="020B0603030602020004" pitchFamily="34" charset="0"/>
            </a:endParaRPr>
          </a:p>
        </p:txBody>
      </p:sp>
      <p:sp>
        <p:nvSpPr>
          <p:cNvPr id="81" name="Rectangle 80"/>
          <p:cNvSpPr/>
          <p:nvPr/>
        </p:nvSpPr>
        <p:spPr>
          <a:xfrm>
            <a:off x="4967655" y="5789118"/>
            <a:ext cx="2569509" cy="553998"/>
          </a:xfrm>
          <a:prstGeom prst="rect">
            <a:avLst/>
          </a:prstGeom>
        </p:spPr>
        <p:txBody>
          <a:bodyPr wrap="square">
            <a:spAutoFit/>
          </a:bodyPr>
          <a:lstStyle/>
          <a:p>
            <a:r>
              <a:rPr lang="id-ID" sz="1000" dirty="0">
                <a:solidFill>
                  <a:schemeClr val="tx1">
                    <a:lumMod val="50000"/>
                    <a:lumOff val="50000"/>
                  </a:schemeClr>
                </a:solidFill>
              </a:rPr>
              <a:t>Lorem ipsum dolor sit amet param qui para quam esta busine paribu morembi para quark estabo</a:t>
            </a:r>
            <a:endParaRPr lang="en-US" sz="1000" dirty="0">
              <a:solidFill>
                <a:schemeClr val="tx1">
                  <a:lumMod val="50000"/>
                  <a:lumOff val="50000"/>
                </a:schemeClr>
              </a:solidFill>
            </a:endParaRPr>
          </a:p>
        </p:txBody>
      </p:sp>
      <p:sp>
        <p:nvSpPr>
          <p:cNvPr id="82" name="Text Placeholder 33"/>
          <p:cNvSpPr txBox="1">
            <a:spLocks/>
          </p:cNvSpPr>
          <p:nvPr/>
        </p:nvSpPr>
        <p:spPr>
          <a:xfrm>
            <a:off x="6919191" y="1595796"/>
            <a:ext cx="224657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id-ID" sz="1200" dirty="0" smtClean="0">
                <a:solidFill>
                  <a:schemeClr val="accent3"/>
                </a:solidFill>
                <a:latin typeface="Coolvetica Rg" panose="020B0603030602020004" pitchFamily="34" charset="0"/>
              </a:rPr>
              <a:t>Unique Product</a:t>
            </a:r>
            <a:endParaRPr lang="en-AU" sz="1200" dirty="0">
              <a:solidFill>
                <a:schemeClr val="accent3"/>
              </a:solidFill>
              <a:latin typeface="Coolvetica Rg" panose="020B0603030602020004" pitchFamily="34" charset="0"/>
            </a:endParaRPr>
          </a:p>
          <a:p>
            <a:pPr marL="0" indent="0">
              <a:buNone/>
            </a:pPr>
            <a:endParaRPr lang="en-AU" sz="1200" dirty="0">
              <a:solidFill>
                <a:schemeClr val="accent3"/>
              </a:solidFill>
              <a:latin typeface="Coolvetica Rg" panose="020B0603030602020004" pitchFamily="34" charset="0"/>
            </a:endParaRPr>
          </a:p>
        </p:txBody>
      </p:sp>
      <p:sp>
        <p:nvSpPr>
          <p:cNvPr id="83" name="Rectangle 82"/>
          <p:cNvSpPr/>
          <p:nvPr/>
        </p:nvSpPr>
        <p:spPr>
          <a:xfrm>
            <a:off x="6816174" y="1712412"/>
            <a:ext cx="2569509" cy="553998"/>
          </a:xfrm>
          <a:prstGeom prst="rect">
            <a:avLst/>
          </a:prstGeom>
        </p:spPr>
        <p:txBody>
          <a:bodyPr wrap="square">
            <a:spAutoFit/>
          </a:bodyPr>
          <a:lstStyle/>
          <a:p>
            <a:r>
              <a:rPr lang="id-ID" sz="1000" dirty="0">
                <a:solidFill>
                  <a:schemeClr val="tx1">
                    <a:lumMod val="50000"/>
                    <a:lumOff val="50000"/>
                  </a:schemeClr>
                </a:solidFill>
              </a:rPr>
              <a:t>Lorem ipsum dolor sit amet param qui para quam esta busine paribu morembi para quark estabo</a:t>
            </a:r>
            <a:endParaRPr lang="en-US" sz="1000" dirty="0">
              <a:solidFill>
                <a:schemeClr val="tx1">
                  <a:lumMod val="50000"/>
                  <a:lumOff val="50000"/>
                </a:schemeClr>
              </a:solidFill>
            </a:endParaRPr>
          </a:p>
        </p:txBody>
      </p:sp>
      <p:sp>
        <p:nvSpPr>
          <p:cNvPr id="84" name="Text Placeholder 33"/>
          <p:cNvSpPr txBox="1">
            <a:spLocks/>
          </p:cNvSpPr>
          <p:nvPr/>
        </p:nvSpPr>
        <p:spPr>
          <a:xfrm>
            <a:off x="9596781" y="3031953"/>
            <a:ext cx="224657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id-ID" sz="1200" dirty="0" smtClean="0">
                <a:solidFill>
                  <a:schemeClr val="accent6"/>
                </a:solidFill>
                <a:latin typeface="Coolvetica Rg" panose="020B0603030602020004" pitchFamily="34" charset="0"/>
              </a:rPr>
              <a:t>Fast Marketing</a:t>
            </a:r>
            <a:endParaRPr lang="en-AU" sz="1200" dirty="0">
              <a:solidFill>
                <a:schemeClr val="accent6"/>
              </a:solidFill>
              <a:latin typeface="Coolvetica Rg" panose="020B0603030602020004" pitchFamily="34" charset="0"/>
            </a:endParaRPr>
          </a:p>
          <a:p>
            <a:pPr marL="0" indent="0">
              <a:buNone/>
            </a:pPr>
            <a:endParaRPr lang="en-AU" sz="1200" dirty="0">
              <a:solidFill>
                <a:schemeClr val="accent3"/>
              </a:solidFill>
              <a:latin typeface="Coolvetica Rg" panose="020B0603030602020004" pitchFamily="34" charset="0"/>
            </a:endParaRPr>
          </a:p>
        </p:txBody>
      </p:sp>
      <p:sp>
        <p:nvSpPr>
          <p:cNvPr id="85" name="Rectangle 84"/>
          <p:cNvSpPr/>
          <p:nvPr/>
        </p:nvSpPr>
        <p:spPr>
          <a:xfrm>
            <a:off x="9493764" y="3148569"/>
            <a:ext cx="2224233" cy="707886"/>
          </a:xfrm>
          <a:prstGeom prst="rect">
            <a:avLst/>
          </a:prstGeom>
        </p:spPr>
        <p:txBody>
          <a:bodyPr wrap="square">
            <a:spAutoFit/>
          </a:bodyPr>
          <a:lstStyle/>
          <a:p>
            <a:r>
              <a:rPr lang="id-ID" sz="1000" dirty="0">
                <a:solidFill>
                  <a:schemeClr val="tx1">
                    <a:lumMod val="50000"/>
                    <a:lumOff val="50000"/>
                  </a:schemeClr>
                </a:solidFill>
              </a:rPr>
              <a:t>Lorem ipsum dolor sit amet param qui para quam esta busine paribu morembi para quark estabo</a:t>
            </a:r>
            <a:endParaRPr lang="en-US" sz="1000" dirty="0">
              <a:solidFill>
                <a:schemeClr val="tx1">
                  <a:lumMod val="50000"/>
                  <a:lumOff val="50000"/>
                </a:schemeClr>
              </a:solidFill>
            </a:endParaRPr>
          </a:p>
        </p:txBody>
      </p:sp>
      <p:grpSp>
        <p:nvGrpSpPr>
          <p:cNvPr id="39" name="Group 38"/>
          <p:cNvGrpSpPr/>
          <p:nvPr/>
        </p:nvGrpSpPr>
        <p:grpSpPr>
          <a:xfrm>
            <a:off x="1782583" y="2446532"/>
            <a:ext cx="341257" cy="284240"/>
            <a:chOff x="1692593" y="2354984"/>
            <a:chExt cx="523821" cy="436300"/>
          </a:xfrm>
        </p:grpSpPr>
        <p:sp>
          <p:nvSpPr>
            <p:cNvPr id="87" name="Freeform 134"/>
            <p:cNvSpPr>
              <a:spLocks/>
            </p:cNvSpPr>
            <p:nvPr/>
          </p:nvSpPr>
          <p:spPr bwMode="auto">
            <a:xfrm>
              <a:off x="1692593" y="2354984"/>
              <a:ext cx="403643" cy="436300"/>
            </a:xfrm>
            <a:custGeom>
              <a:avLst/>
              <a:gdLst>
                <a:gd name="T0" fmla="*/ 87 w 219"/>
                <a:gd name="T1" fmla="*/ 224 h 236"/>
                <a:gd name="T2" fmla="*/ 105 w 219"/>
                <a:gd name="T3" fmla="*/ 229 h 236"/>
                <a:gd name="T4" fmla="*/ 150 w 219"/>
                <a:gd name="T5" fmla="*/ 183 h 236"/>
                <a:gd name="T6" fmla="*/ 172 w 219"/>
                <a:gd name="T7" fmla="*/ 184 h 236"/>
                <a:gd name="T8" fmla="*/ 176 w 219"/>
                <a:gd name="T9" fmla="*/ 150 h 236"/>
                <a:gd name="T10" fmla="*/ 152 w 219"/>
                <a:gd name="T11" fmla="*/ 128 h 236"/>
                <a:gd name="T12" fmla="*/ 147 w 219"/>
                <a:gd name="T13" fmla="*/ 115 h 236"/>
                <a:gd name="T14" fmla="*/ 158 w 219"/>
                <a:gd name="T15" fmla="*/ 106 h 236"/>
                <a:gd name="T16" fmla="*/ 190 w 219"/>
                <a:gd name="T17" fmla="*/ 99 h 236"/>
                <a:gd name="T18" fmla="*/ 205 w 219"/>
                <a:gd name="T19" fmla="*/ 69 h 236"/>
                <a:gd name="T20" fmla="*/ 206 w 219"/>
                <a:gd name="T21" fmla="*/ 67 h 236"/>
                <a:gd name="T22" fmla="*/ 215 w 219"/>
                <a:gd name="T23" fmla="*/ 49 h 236"/>
                <a:gd name="T24" fmla="*/ 204 w 219"/>
                <a:gd name="T25" fmla="*/ 36 h 236"/>
                <a:gd name="T26" fmla="*/ 140 w 219"/>
                <a:gd name="T27" fmla="*/ 49 h 236"/>
                <a:gd name="T28" fmla="*/ 89 w 219"/>
                <a:gd name="T29" fmla="*/ 7 h 236"/>
                <a:gd name="T30" fmla="*/ 72 w 219"/>
                <a:gd name="T31" fmla="*/ 14 h 236"/>
                <a:gd name="T32" fmla="*/ 64 w 219"/>
                <a:gd name="T33" fmla="*/ 80 h 236"/>
                <a:gd name="T34" fmla="*/ 9 w 219"/>
                <a:gd name="T35" fmla="*/ 115 h 236"/>
                <a:gd name="T36" fmla="*/ 10 w 219"/>
                <a:gd name="T37" fmla="*/ 132 h 236"/>
                <a:gd name="T38" fmla="*/ 72 w 219"/>
                <a:gd name="T39" fmla="*/ 157 h 236"/>
                <a:gd name="T40" fmla="*/ 87 w 219"/>
                <a:gd name="T41" fmla="*/ 2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6">
                  <a:moveTo>
                    <a:pt x="87" y="224"/>
                  </a:moveTo>
                  <a:cubicBezTo>
                    <a:pt x="89" y="234"/>
                    <a:pt x="97" y="236"/>
                    <a:pt x="105" y="229"/>
                  </a:cubicBezTo>
                  <a:cubicBezTo>
                    <a:pt x="150" y="183"/>
                    <a:pt x="150" y="183"/>
                    <a:pt x="150" y="183"/>
                  </a:cubicBezTo>
                  <a:cubicBezTo>
                    <a:pt x="172" y="184"/>
                    <a:pt x="172" y="184"/>
                    <a:pt x="172" y="184"/>
                  </a:cubicBezTo>
                  <a:cubicBezTo>
                    <a:pt x="176" y="150"/>
                    <a:pt x="176" y="150"/>
                    <a:pt x="176" y="150"/>
                  </a:cubicBezTo>
                  <a:cubicBezTo>
                    <a:pt x="152" y="128"/>
                    <a:pt x="152" y="128"/>
                    <a:pt x="152" y="128"/>
                  </a:cubicBezTo>
                  <a:cubicBezTo>
                    <a:pt x="147" y="124"/>
                    <a:pt x="146" y="119"/>
                    <a:pt x="147" y="115"/>
                  </a:cubicBezTo>
                  <a:cubicBezTo>
                    <a:pt x="148" y="110"/>
                    <a:pt x="152" y="107"/>
                    <a:pt x="158" y="106"/>
                  </a:cubicBezTo>
                  <a:cubicBezTo>
                    <a:pt x="190" y="99"/>
                    <a:pt x="190" y="99"/>
                    <a:pt x="190" y="99"/>
                  </a:cubicBezTo>
                  <a:cubicBezTo>
                    <a:pt x="205" y="69"/>
                    <a:pt x="205" y="69"/>
                    <a:pt x="205" y="69"/>
                  </a:cubicBezTo>
                  <a:cubicBezTo>
                    <a:pt x="205" y="68"/>
                    <a:pt x="206" y="67"/>
                    <a:pt x="206" y="67"/>
                  </a:cubicBezTo>
                  <a:cubicBezTo>
                    <a:pt x="215" y="49"/>
                    <a:pt x="215" y="49"/>
                    <a:pt x="215" y="49"/>
                  </a:cubicBezTo>
                  <a:cubicBezTo>
                    <a:pt x="219" y="40"/>
                    <a:pt x="215" y="34"/>
                    <a:pt x="204" y="36"/>
                  </a:cubicBezTo>
                  <a:cubicBezTo>
                    <a:pt x="140" y="49"/>
                    <a:pt x="140" y="49"/>
                    <a:pt x="140" y="49"/>
                  </a:cubicBezTo>
                  <a:cubicBezTo>
                    <a:pt x="89" y="7"/>
                    <a:pt x="89" y="7"/>
                    <a:pt x="89" y="7"/>
                  </a:cubicBezTo>
                  <a:cubicBezTo>
                    <a:pt x="81" y="0"/>
                    <a:pt x="73" y="3"/>
                    <a:pt x="72" y="14"/>
                  </a:cubicBezTo>
                  <a:cubicBezTo>
                    <a:pt x="64" y="80"/>
                    <a:pt x="64" y="80"/>
                    <a:pt x="64" y="80"/>
                  </a:cubicBezTo>
                  <a:cubicBezTo>
                    <a:pt x="9" y="115"/>
                    <a:pt x="9" y="115"/>
                    <a:pt x="9" y="115"/>
                  </a:cubicBezTo>
                  <a:cubicBezTo>
                    <a:pt x="0" y="120"/>
                    <a:pt x="1" y="128"/>
                    <a:pt x="10" y="132"/>
                  </a:cubicBezTo>
                  <a:cubicBezTo>
                    <a:pt x="72" y="157"/>
                    <a:pt x="72" y="157"/>
                    <a:pt x="72" y="157"/>
                  </a:cubicBezTo>
                  <a:lnTo>
                    <a:pt x="87"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5"/>
            <p:cNvSpPr>
              <a:spLocks/>
            </p:cNvSpPr>
            <p:nvPr/>
          </p:nvSpPr>
          <p:spPr bwMode="auto">
            <a:xfrm>
              <a:off x="1972139" y="2480388"/>
              <a:ext cx="244275" cy="228601"/>
            </a:xfrm>
            <a:custGeom>
              <a:avLst/>
              <a:gdLst>
                <a:gd name="T0" fmla="*/ 125 w 132"/>
                <a:gd name="T1" fmla="*/ 41 h 124"/>
                <a:gd name="T2" fmla="*/ 89 w 132"/>
                <a:gd name="T3" fmla="*/ 36 h 124"/>
                <a:gd name="T4" fmla="*/ 70 w 132"/>
                <a:gd name="T5" fmla="*/ 4 h 124"/>
                <a:gd name="T6" fmla="*/ 65 w 132"/>
                <a:gd name="T7" fmla="*/ 0 h 124"/>
                <a:gd name="T8" fmla="*/ 60 w 132"/>
                <a:gd name="T9" fmla="*/ 4 h 124"/>
                <a:gd name="T10" fmla="*/ 43 w 132"/>
                <a:gd name="T11" fmla="*/ 37 h 124"/>
                <a:gd name="T12" fmla="*/ 35 w 132"/>
                <a:gd name="T13" fmla="*/ 39 h 124"/>
                <a:gd name="T14" fmla="*/ 7 w 132"/>
                <a:gd name="T15" fmla="*/ 45 h 124"/>
                <a:gd name="T16" fmla="*/ 5 w 132"/>
                <a:gd name="T17" fmla="*/ 54 h 124"/>
                <a:gd name="T18" fmla="*/ 32 w 132"/>
                <a:gd name="T19" fmla="*/ 79 h 124"/>
                <a:gd name="T20" fmla="*/ 28 w 132"/>
                <a:gd name="T21" fmla="*/ 116 h 124"/>
                <a:gd name="T22" fmla="*/ 27 w 132"/>
                <a:gd name="T23" fmla="*/ 117 h 124"/>
                <a:gd name="T24" fmla="*/ 32 w 132"/>
                <a:gd name="T25" fmla="*/ 124 h 124"/>
                <a:gd name="T26" fmla="*/ 36 w 132"/>
                <a:gd name="T27" fmla="*/ 123 h 124"/>
                <a:gd name="T28" fmla="*/ 51 w 132"/>
                <a:gd name="T29" fmla="*/ 116 h 124"/>
                <a:gd name="T30" fmla="*/ 68 w 132"/>
                <a:gd name="T31" fmla="*/ 108 h 124"/>
                <a:gd name="T32" fmla="*/ 74 w 132"/>
                <a:gd name="T33" fmla="*/ 110 h 124"/>
                <a:gd name="T34" fmla="*/ 102 w 132"/>
                <a:gd name="T35" fmla="*/ 121 h 124"/>
                <a:gd name="T36" fmla="*/ 105 w 132"/>
                <a:gd name="T37" fmla="*/ 122 h 124"/>
                <a:gd name="T38" fmla="*/ 109 w 132"/>
                <a:gd name="T39" fmla="*/ 115 h 124"/>
                <a:gd name="T40" fmla="*/ 100 w 132"/>
                <a:gd name="T41" fmla="*/ 77 h 124"/>
                <a:gd name="T42" fmla="*/ 128 w 132"/>
                <a:gd name="T43" fmla="*/ 50 h 124"/>
                <a:gd name="T44" fmla="*/ 125 w 132"/>
                <a:gd name="T45"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2" h="124">
                  <a:moveTo>
                    <a:pt x="125" y="41"/>
                  </a:moveTo>
                  <a:cubicBezTo>
                    <a:pt x="89" y="36"/>
                    <a:pt x="89" y="36"/>
                    <a:pt x="89" y="36"/>
                  </a:cubicBezTo>
                  <a:cubicBezTo>
                    <a:pt x="70" y="4"/>
                    <a:pt x="70" y="4"/>
                    <a:pt x="70" y="4"/>
                  </a:cubicBezTo>
                  <a:cubicBezTo>
                    <a:pt x="69" y="1"/>
                    <a:pt x="67" y="0"/>
                    <a:pt x="65" y="0"/>
                  </a:cubicBezTo>
                  <a:cubicBezTo>
                    <a:pt x="63" y="0"/>
                    <a:pt x="61" y="1"/>
                    <a:pt x="60" y="4"/>
                  </a:cubicBezTo>
                  <a:cubicBezTo>
                    <a:pt x="43" y="37"/>
                    <a:pt x="43" y="37"/>
                    <a:pt x="43" y="37"/>
                  </a:cubicBezTo>
                  <a:cubicBezTo>
                    <a:pt x="35" y="39"/>
                    <a:pt x="35" y="39"/>
                    <a:pt x="35" y="39"/>
                  </a:cubicBezTo>
                  <a:cubicBezTo>
                    <a:pt x="7" y="45"/>
                    <a:pt x="7" y="45"/>
                    <a:pt x="7" y="45"/>
                  </a:cubicBezTo>
                  <a:cubicBezTo>
                    <a:pt x="2" y="46"/>
                    <a:pt x="0" y="50"/>
                    <a:pt x="5" y="54"/>
                  </a:cubicBezTo>
                  <a:cubicBezTo>
                    <a:pt x="32" y="79"/>
                    <a:pt x="32" y="79"/>
                    <a:pt x="32" y="79"/>
                  </a:cubicBezTo>
                  <a:cubicBezTo>
                    <a:pt x="28" y="116"/>
                    <a:pt x="28" y="116"/>
                    <a:pt x="28" y="116"/>
                  </a:cubicBezTo>
                  <a:cubicBezTo>
                    <a:pt x="27" y="117"/>
                    <a:pt x="27" y="117"/>
                    <a:pt x="27" y="117"/>
                  </a:cubicBezTo>
                  <a:cubicBezTo>
                    <a:pt x="27" y="122"/>
                    <a:pt x="29" y="124"/>
                    <a:pt x="32" y="124"/>
                  </a:cubicBezTo>
                  <a:cubicBezTo>
                    <a:pt x="33" y="124"/>
                    <a:pt x="34" y="124"/>
                    <a:pt x="36" y="123"/>
                  </a:cubicBezTo>
                  <a:cubicBezTo>
                    <a:pt x="51" y="116"/>
                    <a:pt x="51" y="116"/>
                    <a:pt x="51" y="116"/>
                  </a:cubicBezTo>
                  <a:cubicBezTo>
                    <a:pt x="68" y="108"/>
                    <a:pt x="68" y="108"/>
                    <a:pt x="68" y="108"/>
                  </a:cubicBezTo>
                  <a:cubicBezTo>
                    <a:pt x="74" y="110"/>
                    <a:pt x="74" y="110"/>
                    <a:pt x="74" y="110"/>
                  </a:cubicBezTo>
                  <a:cubicBezTo>
                    <a:pt x="102" y="121"/>
                    <a:pt x="102" y="121"/>
                    <a:pt x="102" y="121"/>
                  </a:cubicBezTo>
                  <a:cubicBezTo>
                    <a:pt x="103" y="122"/>
                    <a:pt x="104" y="122"/>
                    <a:pt x="105" y="122"/>
                  </a:cubicBezTo>
                  <a:cubicBezTo>
                    <a:pt x="109" y="122"/>
                    <a:pt x="110" y="119"/>
                    <a:pt x="109" y="115"/>
                  </a:cubicBezTo>
                  <a:cubicBezTo>
                    <a:pt x="100" y="77"/>
                    <a:pt x="100" y="77"/>
                    <a:pt x="100" y="77"/>
                  </a:cubicBezTo>
                  <a:cubicBezTo>
                    <a:pt x="128" y="50"/>
                    <a:pt x="128" y="50"/>
                    <a:pt x="128" y="50"/>
                  </a:cubicBezTo>
                  <a:cubicBezTo>
                    <a:pt x="132" y="46"/>
                    <a:pt x="131" y="42"/>
                    <a:pt x="125"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9" name="Shape 4385"/>
          <p:cNvSpPr/>
          <p:nvPr/>
        </p:nvSpPr>
        <p:spPr>
          <a:xfrm>
            <a:off x="5520132" y="5096288"/>
            <a:ext cx="308815" cy="271758"/>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90" name="Shape 4443"/>
          <p:cNvSpPr/>
          <p:nvPr/>
        </p:nvSpPr>
        <p:spPr>
          <a:xfrm>
            <a:off x="3626135" y="4217405"/>
            <a:ext cx="297001" cy="29700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91" name="Shape 4457"/>
          <p:cNvSpPr/>
          <p:nvPr/>
        </p:nvSpPr>
        <p:spPr>
          <a:xfrm>
            <a:off x="7315697" y="2470602"/>
            <a:ext cx="265220" cy="271406"/>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92" name="Shape 4415"/>
          <p:cNvSpPr/>
          <p:nvPr/>
        </p:nvSpPr>
        <p:spPr>
          <a:xfrm>
            <a:off x="8991114" y="3324783"/>
            <a:ext cx="251779" cy="262268"/>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9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9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26</a:t>
            </a:fld>
            <a:endParaRPr lang="en-AU" dirty="0"/>
          </a:p>
        </p:txBody>
      </p:sp>
      <p:sp>
        <p:nvSpPr>
          <p:cNvPr id="9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756582465"/>
      </p:ext>
    </p:extLst>
  </p:cSld>
  <p:clrMapOvr>
    <a:masterClrMapping/>
  </p:clrMapOvr>
  <p:transition spd="med"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down)">
                                      <p:cBhvr>
                                        <p:cTn id="15" dur="500"/>
                                        <p:tgtEl>
                                          <p:spTgt spid="5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randombar(horizontal)">
                                      <p:cBhvr>
                                        <p:cTn id="31" dur="500"/>
                                        <p:tgtEl>
                                          <p:spTgt spid="7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par>
                          <p:cTn id="52" fill="hold">
                            <p:stCondLst>
                              <p:cond delay="6000"/>
                            </p:stCondLst>
                            <p:childTnLst>
                              <p:par>
                                <p:cTn id="53" presetID="14" presetClass="entr" presetSubtype="10" fill="hold" grpId="0" nodeType="after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randombar(horizontal)">
                                      <p:cBhvr>
                                        <p:cTn id="55" dur="500"/>
                                        <p:tgtEl>
                                          <p:spTgt spid="79"/>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80"/>
                                        </p:tgtEl>
                                        <p:attrNameLst>
                                          <p:attrName>style.visibility</p:attrName>
                                        </p:attrNameLst>
                                      </p:cBhvr>
                                      <p:to>
                                        <p:strVal val="visible"/>
                                      </p:to>
                                    </p:set>
                                    <p:animEffect transition="in" filter="wipe(left)">
                                      <p:cBhvr>
                                        <p:cTn id="71" dur="500"/>
                                        <p:tgtEl>
                                          <p:spTgt spid="80"/>
                                        </p:tgtEl>
                                      </p:cBhvr>
                                    </p:animEffect>
                                  </p:childTnLst>
                                </p:cTn>
                              </p:par>
                            </p:childTnLst>
                          </p:cTn>
                        </p:par>
                        <p:par>
                          <p:cTn id="72" fill="hold">
                            <p:stCondLst>
                              <p:cond delay="8500"/>
                            </p:stCondLst>
                            <p:childTnLst>
                              <p:par>
                                <p:cTn id="73" presetID="14" presetClass="entr" presetSubtype="10" fill="hold" grpId="0" nodeType="after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randombar(horizontal)">
                                      <p:cBhvr>
                                        <p:cTn id="75" dur="500"/>
                                        <p:tgtEl>
                                          <p:spTgt spid="81"/>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down)">
                                      <p:cBhvr>
                                        <p:cTn id="79" dur="500"/>
                                        <p:tgtEl>
                                          <p:spTgt spid="18"/>
                                        </p:tgtEl>
                                      </p:cBhvr>
                                    </p:animEffect>
                                  </p:childTnLst>
                                </p:cTn>
                              </p:par>
                            </p:childTnLst>
                          </p:cTn>
                        </p:par>
                        <p:par>
                          <p:cTn id="80" fill="hold">
                            <p:stCondLst>
                              <p:cond delay="9500"/>
                            </p:stCondLst>
                            <p:childTnLst>
                              <p:par>
                                <p:cTn id="81" presetID="22" presetClass="entr" presetSubtype="4" fill="hold"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down)">
                                      <p:cBhvr>
                                        <p:cTn id="83" dur="500"/>
                                        <p:tgtEl>
                                          <p:spTgt spid="29"/>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91"/>
                                        </p:tgtEl>
                                        <p:attrNameLst>
                                          <p:attrName>style.visibility</p:attrName>
                                        </p:attrNameLst>
                                      </p:cBhvr>
                                      <p:to>
                                        <p:strVal val="visible"/>
                                      </p:to>
                                    </p:set>
                                    <p:animEffect transition="in" filter="fade">
                                      <p:cBhvr>
                                        <p:cTn id="91" dur="500"/>
                                        <p:tgtEl>
                                          <p:spTgt spid="91"/>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wipe(left)">
                                      <p:cBhvr>
                                        <p:cTn id="95" dur="500"/>
                                        <p:tgtEl>
                                          <p:spTgt spid="82"/>
                                        </p:tgtEl>
                                      </p:cBhvr>
                                    </p:animEffect>
                                  </p:childTnLst>
                                </p:cTn>
                              </p:par>
                            </p:childTnLst>
                          </p:cTn>
                        </p:par>
                        <p:par>
                          <p:cTn id="96" fill="hold">
                            <p:stCondLst>
                              <p:cond delay="11500"/>
                            </p:stCondLst>
                            <p:childTnLst>
                              <p:par>
                                <p:cTn id="97" presetID="14" presetClass="entr" presetSubtype="10" fill="hold" grpId="0" nodeType="afterEffect">
                                  <p:stCondLst>
                                    <p:cond delay="0"/>
                                  </p:stCondLst>
                                  <p:childTnLst>
                                    <p:set>
                                      <p:cBhvr>
                                        <p:cTn id="98" dur="1" fill="hold">
                                          <p:stCondLst>
                                            <p:cond delay="0"/>
                                          </p:stCondLst>
                                        </p:cTn>
                                        <p:tgtEl>
                                          <p:spTgt spid="83"/>
                                        </p:tgtEl>
                                        <p:attrNameLst>
                                          <p:attrName>style.visibility</p:attrName>
                                        </p:attrNameLst>
                                      </p:cBhvr>
                                      <p:to>
                                        <p:strVal val="visible"/>
                                      </p:to>
                                    </p:set>
                                    <p:animEffect transition="in" filter="randombar(horizontal)">
                                      <p:cBhvr>
                                        <p:cTn id="99" dur="500"/>
                                        <p:tgtEl>
                                          <p:spTgt spid="83"/>
                                        </p:tgtEl>
                                      </p:cBhvr>
                                    </p:animEffect>
                                  </p:childTnLst>
                                </p:cTn>
                              </p:par>
                            </p:childTnLst>
                          </p:cTn>
                        </p:par>
                        <p:par>
                          <p:cTn id="100" fill="hold">
                            <p:stCondLst>
                              <p:cond delay="12000"/>
                            </p:stCondLst>
                            <p:childTnLst>
                              <p:par>
                                <p:cTn id="101" presetID="22" presetClass="entr" presetSubtype="8" fill="hold" nodeType="after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left)">
                                      <p:cBhvr>
                                        <p:cTn id="103" dur="500"/>
                                        <p:tgtEl>
                                          <p:spTgt spid="34"/>
                                        </p:tgtEl>
                                      </p:cBhvr>
                                    </p:animEffect>
                                  </p:childTnLst>
                                </p:cTn>
                              </p:par>
                            </p:childTnLst>
                          </p:cTn>
                        </p:par>
                        <p:par>
                          <p:cTn id="104" fill="hold">
                            <p:stCondLst>
                              <p:cond delay="12500"/>
                            </p:stCondLst>
                            <p:childTnLst>
                              <p:par>
                                <p:cTn id="105" presetID="10" presetClass="entr" presetSubtype="0" fill="hold" grpId="0" nodeType="after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500"/>
                                        <p:tgtEl>
                                          <p:spTgt spid="65"/>
                                        </p:tgtEl>
                                      </p:cBhvr>
                                    </p:animEffect>
                                  </p:childTnLst>
                                </p:cTn>
                              </p:par>
                            </p:childTnLst>
                          </p:cTn>
                        </p:par>
                        <p:par>
                          <p:cTn id="108" fill="hold">
                            <p:stCondLst>
                              <p:cond delay="13000"/>
                            </p:stCondLst>
                            <p:childTnLst>
                              <p:par>
                                <p:cTn id="109" presetID="10" presetClass="entr" presetSubtype="0" fill="hold" grpId="0" nodeType="afterEffect">
                                  <p:stCondLst>
                                    <p:cond delay="0"/>
                                  </p:stCondLst>
                                  <p:childTnLst>
                                    <p:set>
                                      <p:cBhvr>
                                        <p:cTn id="110" dur="1" fill="hold">
                                          <p:stCondLst>
                                            <p:cond delay="0"/>
                                          </p:stCondLst>
                                        </p:cTn>
                                        <p:tgtEl>
                                          <p:spTgt spid="92"/>
                                        </p:tgtEl>
                                        <p:attrNameLst>
                                          <p:attrName>style.visibility</p:attrName>
                                        </p:attrNameLst>
                                      </p:cBhvr>
                                      <p:to>
                                        <p:strVal val="visible"/>
                                      </p:to>
                                    </p:set>
                                    <p:animEffect transition="in" filter="fade">
                                      <p:cBhvr>
                                        <p:cTn id="111" dur="500"/>
                                        <p:tgtEl>
                                          <p:spTgt spid="9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84"/>
                                        </p:tgtEl>
                                        <p:attrNameLst>
                                          <p:attrName>style.visibility</p:attrName>
                                        </p:attrNameLst>
                                      </p:cBhvr>
                                      <p:to>
                                        <p:strVal val="visible"/>
                                      </p:to>
                                    </p:set>
                                    <p:animEffect transition="in" filter="wipe(left)">
                                      <p:cBhvr>
                                        <p:cTn id="114" dur="500"/>
                                        <p:tgtEl>
                                          <p:spTgt spid="84"/>
                                        </p:tgtEl>
                                      </p:cBhvr>
                                    </p:animEffect>
                                  </p:childTnLst>
                                </p:cTn>
                              </p:par>
                            </p:childTnLst>
                          </p:cTn>
                        </p:par>
                        <p:par>
                          <p:cTn id="115" fill="hold">
                            <p:stCondLst>
                              <p:cond delay="13500"/>
                            </p:stCondLst>
                            <p:childTnLst>
                              <p:par>
                                <p:cTn id="116" presetID="14" presetClass="entr" presetSubtype="10" fill="hold" grpId="0" nodeType="after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randombar(horizontal)">
                                      <p:cBhvr>
                                        <p:cTn id="118" dur="500"/>
                                        <p:tgtEl>
                                          <p:spTgt spid="85"/>
                                        </p:tgtEl>
                                      </p:cBhvr>
                                    </p:animEffect>
                                  </p:childTnLst>
                                </p:cTn>
                              </p:par>
                            </p:childTnLst>
                          </p:cTn>
                        </p:par>
                        <p:par>
                          <p:cTn id="119" fill="hold">
                            <p:stCondLst>
                              <p:cond delay="14000"/>
                            </p:stCondLst>
                            <p:childTnLst>
                              <p:par>
                                <p:cTn id="120" presetID="22" presetClass="entr" presetSubtype="8" fill="hold" nodeType="afterEffect">
                                  <p:stCondLst>
                                    <p:cond delay="0"/>
                                  </p:stCondLst>
                                  <p:childTnLst>
                                    <p:set>
                                      <p:cBhvr>
                                        <p:cTn id="121" dur="1" fill="hold">
                                          <p:stCondLst>
                                            <p:cond delay="0"/>
                                          </p:stCondLst>
                                        </p:cTn>
                                        <p:tgtEl>
                                          <p:spTgt spid="11"/>
                                        </p:tgtEl>
                                        <p:attrNameLst>
                                          <p:attrName>style.visibility</p:attrName>
                                        </p:attrNameLst>
                                      </p:cBhvr>
                                      <p:to>
                                        <p:strVal val="visible"/>
                                      </p:to>
                                    </p:set>
                                    <p:animEffect transition="in" filter="wipe(left)">
                                      <p:cBhvr>
                                        <p:cTn id="122" dur="500"/>
                                        <p:tgtEl>
                                          <p:spTgt spid="11"/>
                                        </p:tgtEl>
                                      </p:cBhvr>
                                    </p:animEffect>
                                  </p:childTnLst>
                                </p:cTn>
                              </p:par>
                            </p:childTnLst>
                          </p:cTn>
                        </p:par>
                        <p:par>
                          <p:cTn id="123" fill="hold">
                            <p:stCondLst>
                              <p:cond delay="14500"/>
                            </p:stCondLst>
                            <p:childTnLst>
                              <p:par>
                                <p:cTn id="124" presetID="10" presetClass="entr" presetSubtype="0" fill="hold" grpId="0" nodeType="after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childTnLst>
                                </p:cTn>
                              </p:par>
                            </p:childTnLst>
                          </p:cTn>
                        </p:par>
                        <p:par>
                          <p:cTn id="127" fill="hold">
                            <p:stCondLst>
                              <p:cond delay="15000"/>
                            </p:stCondLst>
                            <p:childTnLst>
                              <p:par>
                                <p:cTn id="128" presetID="10" presetClass="entr" presetSubtype="0" fill="hold" nodeType="afterEffect">
                                  <p:stCondLst>
                                    <p:cond delay="0"/>
                                  </p:stCondLst>
                                  <p:childTnLst>
                                    <p:set>
                                      <p:cBhvr>
                                        <p:cTn id="129" dur="1" fill="hold">
                                          <p:stCondLst>
                                            <p:cond delay="0"/>
                                          </p:stCondLst>
                                        </p:cTn>
                                        <p:tgtEl>
                                          <p:spTgt spid="66"/>
                                        </p:tgtEl>
                                        <p:attrNameLst>
                                          <p:attrName>style.visibility</p:attrName>
                                        </p:attrNameLst>
                                      </p:cBhvr>
                                      <p:to>
                                        <p:strVal val="visible"/>
                                      </p:to>
                                    </p:set>
                                    <p:animEffect transition="in" filter="fade">
                                      <p:cBhvr>
                                        <p:cTn id="130" dur="500"/>
                                        <p:tgtEl>
                                          <p:spTgt spid="66"/>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randombar(horizontal)">
                                      <p:cBhvr>
                                        <p:cTn id="13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7" grpId="0"/>
      <p:bldP spid="40" grpId="0"/>
      <p:bldP spid="44" grpId="0"/>
      <p:bldP spid="59" grpId="0" animBg="1"/>
      <p:bldP spid="61" grpId="0" animBg="1"/>
      <p:bldP spid="62" grpId="0" animBg="1"/>
      <p:bldP spid="64" grpId="0" animBg="1"/>
      <p:bldP spid="65" grpId="0" animBg="1"/>
      <p:bldP spid="77" grpId="0"/>
      <p:bldP spid="78" grpId="0"/>
      <p:bldP spid="79" grpId="0"/>
      <p:bldP spid="80" grpId="0"/>
      <p:bldP spid="81" grpId="0"/>
      <p:bldP spid="82" grpId="0"/>
      <p:bldP spid="83" grpId="0"/>
      <p:bldP spid="84" grpId="0"/>
      <p:bldP spid="85" grpId="0"/>
      <p:bldP spid="89" grpId="0" animBg="1"/>
      <p:bldP spid="90" grpId="0" animBg="1"/>
      <p:bldP spid="91" grpId="0" animBg="1"/>
      <p:bldP spid="9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List of Future Plan</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grpSp>
        <p:nvGrpSpPr>
          <p:cNvPr id="5" name="Group 4"/>
          <p:cNvGrpSpPr/>
          <p:nvPr/>
        </p:nvGrpSpPr>
        <p:grpSpPr>
          <a:xfrm>
            <a:off x="1093694" y="2209799"/>
            <a:ext cx="315279" cy="315280"/>
            <a:chOff x="1066800" y="2209799"/>
            <a:chExt cx="315279" cy="315280"/>
          </a:xfrm>
        </p:grpSpPr>
        <p:sp>
          <p:nvSpPr>
            <p:cNvPr id="6" name="Shape 796"/>
            <p:cNvSpPr/>
            <p:nvPr/>
          </p:nvSpPr>
          <p:spPr>
            <a:xfrm>
              <a:off x="1066800" y="2209799"/>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endParaRPr/>
            </a:p>
          </p:txBody>
        </p:sp>
        <p:sp>
          <p:nvSpPr>
            <p:cNvPr id="7" name="Shape 797"/>
            <p:cNvSpPr/>
            <p:nvPr/>
          </p:nvSpPr>
          <p:spPr>
            <a:xfrm>
              <a:off x="1139147" y="2295483"/>
              <a:ext cx="170585" cy="143910"/>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w="12700" cap="flat">
              <a:noFill/>
              <a:miter lim="400000"/>
            </a:ln>
            <a:effectLst/>
          </p:spPr>
          <p:txBody>
            <a:bodyPr wrap="square" lIns="0" tIns="0" rIns="0" bIns="0" numCol="1" anchor="t">
              <a:noAutofit/>
            </a:bodyPr>
            <a:lstStyle/>
            <a:p>
              <a:pPr lvl="0"/>
              <a:endParaRPr/>
            </a:p>
          </p:txBody>
        </p:sp>
      </p:grpSp>
      <p:grpSp>
        <p:nvGrpSpPr>
          <p:cNvPr id="8" name="Group 7"/>
          <p:cNvGrpSpPr/>
          <p:nvPr/>
        </p:nvGrpSpPr>
        <p:grpSpPr>
          <a:xfrm>
            <a:off x="4672510" y="2209799"/>
            <a:ext cx="315279" cy="315280"/>
            <a:chOff x="4645616" y="2209799"/>
            <a:chExt cx="315279" cy="315280"/>
          </a:xfrm>
        </p:grpSpPr>
        <p:sp>
          <p:nvSpPr>
            <p:cNvPr id="9" name="Shape 801"/>
            <p:cNvSpPr/>
            <p:nvPr/>
          </p:nvSpPr>
          <p:spPr>
            <a:xfrm>
              <a:off x="4645616" y="2209799"/>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50800" tIns="50800" rIns="50800" bIns="50800" numCol="1" anchor="ctr">
              <a:noAutofit/>
            </a:bodyPr>
            <a:lstStyle/>
            <a:p>
              <a:pPr lvl="0"/>
              <a:endParaRPr/>
            </a:p>
          </p:txBody>
        </p:sp>
        <p:sp>
          <p:nvSpPr>
            <p:cNvPr id="10" name="Shape 802"/>
            <p:cNvSpPr/>
            <p:nvPr/>
          </p:nvSpPr>
          <p:spPr>
            <a:xfrm>
              <a:off x="4717963" y="2295483"/>
              <a:ext cx="170585" cy="143910"/>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w="12700" cap="flat">
              <a:noFill/>
              <a:miter lim="400000"/>
            </a:ln>
            <a:effectLst/>
          </p:spPr>
          <p:txBody>
            <a:bodyPr wrap="square" lIns="0" tIns="0" rIns="0" bIns="0" numCol="1" anchor="t">
              <a:noAutofit/>
            </a:bodyPr>
            <a:lstStyle/>
            <a:p>
              <a:pPr lvl="0"/>
              <a:endParaRPr/>
            </a:p>
          </p:txBody>
        </p:sp>
      </p:grpSp>
      <p:grpSp>
        <p:nvGrpSpPr>
          <p:cNvPr id="11" name="Group 10"/>
          <p:cNvGrpSpPr/>
          <p:nvPr/>
        </p:nvGrpSpPr>
        <p:grpSpPr>
          <a:xfrm>
            <a:off x="8278825" y="2209799"/>
            <a:ext cx="315279" cy="315280"/>
            <a:chOff x="8251931" y="2209799"/>
            <a:chExt cx="315279" cy="315280"/>
          </a:xfrm>
        </p:grpSpPr>
        <p:sp>
          <p:nvSpPr>
            <p:cNvPr id="12" name="Shape 806"/>
            <p:cNvSpPr/>
            <p:nvPr/>
          </p:nvSpPr>
          <p:spPr>
            <a:xfrm>
              <a:off x="8251931" y="2209799"/>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endParaRPr/>
            </a:p>
          </p:txBody>
        </p:sp>
        <p:sp>
          <p:nvSpPr>
            <p:cNvPr id="13" name="Shape 807"/>
            <p:cNvSpPr/>
            <p:nvPr/>
          </p:nvSpPr>
          <p:spPr>
            <a:xfrm>
              <a:off x="8324278" y="2295483"/>
              <a:ext cx="170585" cy="143910"/>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w="12700" cap="flat">
              <a:noFill/>
              <a:miter lim="400000"/>
            </a:ln>
            <a:effectLst/>
          </p:spPr>
          <p:txBody>
            <a:bodyPr wrap="square" lIns="0" tIns="0" rIns="0" bIns="0" numCol="1" anchor="t">
              <a:noAutofit/>
            </a:bodyPr>
            <a:lstStyle/>
            <a:p>
              <a:pPr lvl="0"/>
              <a:endParaRPr/>
            </a:p>
          </p:txBody>
        </p:sp>
      </p:grpSp>
      <p:grpSp>
        <p:nvGrpSpPr>
          <p:cNvPr id="14" name="Group 13"/>
          <p:cNvGrpSpPr/>
          <p:nvPr/>
        </p:nvGrpSpPr>
        <p:grpSpPr>
          <a:xfrm>
            <a:off x="1093694" y="3662498"/>
            <a:ext cx="315279" cy="315279"/>
            <a:chOff x="1066800" y="3675945"/>
            <a:chExt cx="315279" cy="315279"/>
          </a:xfrm>
        </p:grpSpPr>
        <p:sp>
          <p:nvSpPr>
            <p:cNvPr id="15" name="Shape 811"/>
            <p:cNvSpPr/>
            <p:nvPr/>
          </p:nvSpPr>
          <p:spPr>
            <a:xfrm>
              <a:off x="1066800" y="3675945"/>
              <a:ext cx="315279" cy="3152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50800" tIns="50800" rIns="50800" bIns="50800" numCol="1" anchor="ctr">
              <a:noAutofit/>
            </a:bodyPr>
            <a:lstStyle/>
            <a:p>
              <a:pPr lvl="0"/>
              <a:endParaRPr/>
            </a:p>
          </p:txBody>
        </p:sp>
        <p:sp>
          <p:nvSpPr>
            <p:cNvPr id="16" name="Shape 812"/>
            <p:cNvSpPr/>
            <p:nvPr/>
          </p:nvSpPr>
          <p:spPr>
            <a:xfrm>
              <a:off x="1139147" y="3761629"/>
              <a:ext cx="170585" cy="143910"/>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w="12700" cap="flat">
              <a:noFill/>
              <a:miter lim="400000"/>
            </a:ln>
            <a:effectLst/>
          </p:spPr>
          <p:txBody>
            <a:bodyPr wrap="square" lIns="0" tIns="0" rIns="0" bIns="0" numCol="1" anchor="t">
              <a:noAutofit/>
            </a:bodyPr>
            <a:lstStyle/>
            <a:p>
              <a:pPr lvl="0"/>
              <a:endParaRPr/>
            </a:p>
          </p:txBody>
        </p:sp>
      </p:grpSp>
      <p:grpSp>
        <p:nvGrpSpPr>
          <p:cNvPr id="17" name="Group 16"/>
          <p:cNvGrpSpPr/>
          <p:nvPr/>
        </p:nvGrpSpPr>
        <p:grpSpPr>
          <a:xfrm>
            <a:off x="4672510" y="3662498"/>
            <a:ext cx="315279" cy="315279"/>
            <a:chOff x="4645616" y="3675945"/>
            <a:chExt cx="315279" cy="315279"/>
          </a:xfrm>
        </p:grpSpPr>
        <p:sp>
          <p:nvSpPr>
            <p:cNvPr id="18" name="Shape 816"/>
            <p:cNvSpPr/>
            <p:nvPr/>
          </p:nvSpPr>
          <p:spPr>
            <a:xfrm>
              <a:off x="4645616" y="3675945"/>
              <a:ext cx="315279" cy="3152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75000"/>
              </a:schemeClr>
            </a:solidFill>
            <a:ln w="12700" cap="flat">
              <a:noFill/>
              <a:miter lim="400000"/>
            </a:ln>
            <a:effectLst/>
          </p:spPr>
          <p:txBody>
            <a:bodyPr wrap="square" lIns="50800" tIns="50800" rIns="50800" bIns="50800" numCol="1" anchor="ctr">
              <a:noAutofit/>
            </a:bodyPr>
            <a:lstStyle/>
            <a:p>
              <a:pPr lvl="0"/>
              <a:endParaRPr/>
            </a:p>
          </p:txBody>
        </p:sp>
        <p:sp>
          <p:nvSpPr>
            <p:cNvPr id="19" name="Shape 817"/>
            <p:cNvSpPr/>
            <p:nvPr/>
          </p:nvSpPr>
          <p:spPr>
            <a:xfrm>
              <a:off x="4717963" y="3761629"/>
              <a:ext cx="170585" cy="143910"/>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w="12700" cap="flat">
              <a:noFill/>
              <a:miter lim="400000"/>
            </a:ln>
            <a:effectLst/>
          </p:spPr>
          <p:txBody>
            <a:bodyPr wrap="square" lIns="0" tIns="0" rIns="0" bIns="0" numCol="1" anchor="t">
              <a:noAutofit/>
            </a:bodyPr>
            <a:lstStyle/>
            <a:p>
              <a:pPr lvl="0"/>
              <a:endParaRPr/>
            </a:p>
          </p:txBody>
        </p:sp>
      </p:grpSp>
      <p:grpSp>
        <p:nvGrpSpPr>
          <p:cNvPr id="20" name="Group 19"/>
          <p:cNvGrpSpPr/>
          <p:nvPr/>
        </p:nvGrpSpPr>
        <p:grpSpPr>
          <a:xfrm>
            <a:off x="8278825" y="3662498"/>
            <a:ext cx="315279" cy="315279"/>
            <a:chOff x="8251931" y="3675945"/>
            <a:chExt cx="315279" cy="315279"/>
          </a:xfrm>
        </p:grpSpPr>
        <p:sp>
          <p:nvSpPr>
            <p:cNvPr id="21" name="Shape 821"/>
            <p:cNvSpPr/>
            <p:nvPr/>
          </p:nvSpPr>
          <p:spPr>
            <a:xfrm>
              <a:off x="8251931" y="3675945"/>
              <a:ext cx="315279" cy="3152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50800" tIns="50800" rIns="50800" bIns="50800" numCol="1" anchor="ctr">
              <a:noAutofit/>
            </a:bodyPr>
            <a:lstStyle/>
            <a:p>
              <a:pPr lvl="0"/>
              <a:endParaRPr/>
            </a:p>
          </p:txBody>
        </p:sp>
        <p:sp>
          <p:nvSpPr>
            <p:cNvPr id="22" name="Shape 822"/>
            <p:cNvSpPr/>
            <p:nvPr/>
          </p:nvSpPr>
          <p:spPr>
            <a:xfrm>
              <a:off x="8324278" y="3761629"/>
              <a:ext cx="170584" cy="143910"/>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w="12700" cap="flat">
              <a:noFill/>
              <a:miter lim="400000"/>
            </a:ln>
            <a:effectLst/>
          </p:spPr>
          <p:txBody>
            <a:bodyPr wrap="square" lIns="0" tIns="0" rIns="0" bIns="0" numCol="1" anchor="t">
              <a:noAutofit/>
            </a:bodyPr>
            <a:lstStyle/>
            <a:p>
              <a:pPr lvl="0"/>
              <a:endParaRPr/>
            </a:p>
          </p:txBody>
        </p:sp>
      </p:grpSp>
      <p:grpSp>
        <p:nvGrpSpPr>
          <p:cNvPr id="23" name="Group 22"/>
          <p:cNvGrpSpPr/>
          <p:nvPr/>
        </p:nvGrpSpPr>
        <p:grpSpPr>
          <a:xfrm>
            <a:off x="1093694" y="5191396"/>
            <a:ext cx="315279" cy="315280"/>
            <a:chOff x="1066800" y="5218290"/>
            <a:chExt cx="315279" cy="315280"/>
          </a:xfrm>
        </p:grpSpPr>
        <p:sp>
          <p:nvSpPr>
            <p:cNvPr id="24" name="Shape 826"/>
            <p:cNvSpPr/>
            <p:nvPr/>
          </p:nvSpPr>
          <p:spPr>
            <a:xfrm>
              <a:off x="1066800" y="5218290"/>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0800" tIns="50800" rIns="50800" bIns="50800" numCol="1" anchor="ctr">
              <a:noAutofit/>
            </a:bodyPr>
            <a:lstStyle/>
            <a:p>
              <a:pPr lvl="0"/>
              <a:endParaRPr/>
            </a:p>
          </p:txBody>
        </p:sp>
        <p:sp>
          <p:nvSpPr>
            <p:cNvPr id="25" name="Shape 827"/>
            <p:cNvSpPr/>
            <p:nvPr/>
          </p:nvSpPr>
          <p:spPr>
            <a:xfrm>
              <a:off x="1139147" y="5303975"/>
              <a:ext cx="170585" cy="143909"/>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w="12700" cap="flat">
              <a:noFill/>
              <a:miter lim="400000"/>
            </a:ln>
            <a:effectLst/>
          </p:spPr>
          <p:txBody>
            <a:bodyPr wrap="square" lIns="0" tIns="0" rIns="0" bIns="0" numCol="1" anchor="t">
              <a:noAutofit/>
            </a:bodyPr>
            <a:lstStyle/>
            <a:p>
              <a:pPr lvl="0"/>
              <a:endParaRPr/>
            </a:p>
          </p:txBody>
        </p:sp>
      </p:grpSp>
      <p:grpSp>
        <p:nvGrpSpPr>
          <p:cNvPr id="26" name="Group 25"/>
          <p:cNvGrpSpPr/>
          <p:nvPr/>
        </p:nvGrpSpPr>
        <p:grpSpPr>
          <a:xfrm>
            <a:off x="4672510" y="5191396"/>
            <a:ext cx="315279" cy="315280"/>
            <a:chOff x="4645616" y="5218290"/>
            <a:chExt cx="315279" cy="315280"/>
          </a:xfrm>
        </p:grpSpPr>
        <p:sp>
          <p:nvSpPr>
            <p:cNvPr id="27" name="Shape 831"/>
            <p:cNvSpPr/>
            <p:nvPr/>
          </p:nvSpPr>
          <p:spPr>
            <a:xfrm>
              <a:off x="4645616" y="5218290"/>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50800" tIns="50800" rIns="50800" bIns="50800" numCol="1" anchor="ctr">
              <a:noAutofit/>
            </a:bodyPr>
            <a:lstStyle/>
            <a:p>
              <a:pPr lvl="0"/>
              <a:endParaRPr/>
            </a:p>
          </p:txBody>
        </p:sp>
        <p:sp>
          <p:nvSpPr>
            <p:cNvPr id="28" name="Shape 832"/>
            <p:cNvSpPr/>
            <p:nvPr/>
          </p:nvSpPr>
          <p:spPr>
            <a:xfrm>
              <a:off x="4717963" y="5303975"/>
              <a:ext cx="170585" cy="143909"/>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w="12700" cap="flat">
              <a:noFill/>
              <a:miter lim="400000"/>
            </a:ln>
            <a:effectLst/>
          </p:spPr>
          <p:txBody>
            <a:bodyPr wrap="square" lIns="0" tIns="0" rIns="0" bIns="0" numCol="1" anchor="t">
              <a:noAutofit/>
            </a:bodyPr>
            <a:lstStyle/>
            <a:p>
              <a:pPr lvl="0"/>
              <a:endParaRPr/>
            </a:p>
          </p:txBody>
        </p:sp>
      </p:grpSp>
      <p:grpSp>
        <p:nvGrpSpPr>
          <p:cNvPr id="29" name="Group 28"/>
          <p:cNvGrpSpPr/>
          <p:nvPr/>
        </p:nvGrpSpPr>
        <p:grpSpPr>
          <a:xfrm>
            <a:off x="8278825" y="5191396"/>
            <a:ext cx="315279" cy="315280"/>
            <a:chOff x="8251931" y="5218290"/>
            <a:chExt cx="315279" cy="315280"/>
          </a:xfrm>
        </p:grpSpPr>
        <p:sp>
          <p:nvSpPr>
            <p:cNvPr id="30" name="Shape 836"/>
            <p:cNvSpPr/>
            <p:nvPr/>
          </p:nvSpPr>
          <p:spPr>
            <a:xfrm>
              <a:off x="8251931" y="5218290"/>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0800" tIns="50800" rIns="50800" bIns="50800" numCol="1" anchor="ctr">
              <a:noAutofit/>
            </a:bodyPr>
            <a:lstStyle/>
            <a:p>
              <a:pPr lvl="0"/>
              <a:endParaRPr/>
            </a:p>
          </p:txBody>
        </p:sp>
        <p:sp>
          <p:nvSpPr>
            <p:cNvPr id="31" name="Shape 837"/>
            <p:cNvSpPr/>
            <p:nvPr/>
          </p:nvSpPr>
          <p:spPr>
            <a:xfrm>
              <a:off x="8324278" y="5303975"/>
              <a:ext cx="170584" cy="143909"/>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w="12700" cap="flat">
              <a:noFill/>
              <a:miter lim="400000"/>
            </a:ln>
            <a:effectLst/>
          </p:spPr>
          <p:txBody>
            <a:bodyPr wrap="square" lIns="0" tIns="0" rIns="0" bIns="0" numCol="1" anchor="t">
              <a:noAutofit/>
            </a:bodyPr>
            <a:lstStyle/>
            <a:p>
              <a:pPr lvl="0"/>
              <a:endParaRPr/>
            </a:p>
          </p:txBody>
        </p:sp>
      </p:grpSp>
      <p:sp>
        <p:nvSpPr>
          <p:cNvPr id="32" name="Text Placeholder 8"/>
          <p:cNvSpPr txBox="1">
            <a:spLocks/>
          </p:cNvSpPr>
          <p:nvPr/>
        </p:nvSpPr>
        <p:spPr>
          <a:xfrm>
            <a:off x="1497673" y="2218277"/>
            <a:ext cx="1890842" cy="27129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Bullet </a:t>
            </a:r>
            <a:r>
              <a:rPr lang="en-GB" sz="1400" dirty="0" smtClean="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List</a:t>
            </a:r>
            <a:endPar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endParaRPr>
          </a:p>
        </p:txBody>
      </p:sp>
      <p:sp>
        <p:nvSpPr>
          <p:cNvPr id="33" name="Text Placeholder 1"/>
          <p:cNvSpPr txBox="1">
            <a:spLocks/>
          </p:cNvSpPr>
          <p:nvPr/>
        </p:nvSpPr>
        <p:spPr>
          <a:xfrm>
            <a:off x="1592925" y="2532185"/>
            <a:ext cx="2651416" cy="598901"/>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a:t>
            </a:r>
            <a:r>
              <a:rPr lang="id-ID" sz="1100" dirty="0" smtClean="0">
                <a:solidFill>
                  <a:schemeClr val="bg1">
                    <a:lumMod val="50000"/>
                  </a:schemeClr>
                </a:solidFill>
                <a:ea typeface="Open Sans" panose="020B0606030504020204" pitchFamily="34" charset="0"/>
                <a:cs typeface="Open Sans" panose="020B0606030504020204" pitchFamily="34" charset="0"/>
              </a:rPr>
              <a:t>dolro</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sp>
        <p:nvSpPr>
          <p:cNvPr id="34" name="Text Placeholder 8"/>
          <p:cNvSpPr txBox="1">
            <a:spLocks/>
          </p:cNvSpPr>
          <p:nvPr/>
        </p:nvSpPr>
        <p:spPr>
          <a:xfrm>
            <a:off x="5075151" y="2218276"/>
            <a:ext cx="1604400" cy="286561"/>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Bullet </a:t>
            </a:r>
            <a:r>
              <a:rPr lang="en-GB" sz="1400" dirty="0" smtClean="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List</a:t>
            </a:r>
            <a:endPar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endParaRPr>
          </a:p>
        </p:txBody>
      </p:sp>
      <p:sp>
        <p:nvSpPr>
          <p:cNvPr id="35" name="Text Placeholder 1"/>
          <p:cNvSpPr txBox="1">
            <a:spLocks/>
          </p:cNvSpPr>
          <p:nvPr/>
        </p:nvSpPr>
        <p:spPr>
          <a:xfrm>
            <a:off x="5170402" y="2489569"/>
            <a:ext cx="2651416" cy="613381"/>
          </a:xfrm>
          <a:prstGeom prst="rect">
            <a:avLst/>
          </a:prstGeom>
        </p:spPr>
        <p:txBody>
          <a:bodyPr vert="horz" lIns="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id-ID"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a:t>
            </a:r>
            <a:endParaRPr lang="en-US" dirty="0">
              <a:solidFill>
                <a:schemeClr val="bg1">
                  <a:lumMod val="50000"/>
                </a:schemeClr>
              </a:solidFill>
              <a:ea typeface="Open Sans" panose="020B0606030504020204" pitchFamily="34" charset="0"/>
              <a:cs typeface="Open Sans" panose="020B0606030504020204" pitchFamily="34" charset="0"/>
            </a:endParaRPr>
          </a:p>
        </p:txBody>
      </p:sp>
      <p:sp>
        <p:nvSpPr>
          <p:cNvPr id="36" name="Text Placeholder 8"/>
          <p:cNvSpPr txBox="1">
            <a:spLocks/>
          </p:cNvSpPr>
          <p:nvPr/>
        </p:nvSpPr>
        <p:spPr>
          <a:xfrm>
            <a:off x="8661238" y="2211926"/>
            <a:ext cx="1597083" cy="238863"/>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Bullet </a:t>
            </a:r>
            <a:r>
              <a:rPr lang="en-GB" sz="1400" dirty="0" smtClean="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List</a:t>
            </a:r>
            <a:endPar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endParaRPr>
          </a:p>
        </p:txBody>
      </p:sp>
      <p:sp>
        <p:nvSpPr>
          <p:cNvPr id="37" name="Text Placeholder 1"/>
          <p:cNvSpPr txBox="1">
            <a:spLocks/>
          </p:cNvSpPr>
          <p:nvPr/>
        </p:nvSpPr>
        <p:spPr>
          <a:xfrm>
            <a:off x="8773634" y="2483219"/>
            <a:ext cx="2651416" cy="613381"/>
          </a:xfrm>
          <a:prstGeom prst="rect">
            <a:avLst/>
          </a:prstGeom>
        </p:spPr>
        <p:txBody>
          <a:bodyPr vert="horz" lIns="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id-ID"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a:t>
            </a:r>
            <a:endParaRPr lang="en-US" dirty="0">
              <a:solidFill>
                <a:schemeClr val="bg1">
                  <a:lumMod val="50000"/>
                </a:schemeClr>
              </a:solidFill>
              <a:ea typeface="Open Sans" panose="020B0606030504020204" pitchFamily="34" charset="0"/>
              <a:cs typeface="Open Sans" panose="020B0606030504020204" pitchFamily="34" charset="0"/>
            </a:endParaRPr>
          </a:p>
        </p:txBody>
      </p:sp>
      <p:sp>
        <p:nvSpPr>
          <p:cNvPr id="38" name="Text Placeholder 8"/>
          <p:cNvSpPr txBox="1">
            <a:spLocks/>
          </p:cNvSpPr>
          <p:nvPr/>
        </p:nvSpPr>
        <p:spPr>
          <a:xfrm>
            <a:off x="1505293" y="3648841"/>
            <a:ext cx="1869395" cy="345090"/>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Bullet </a:t>
            </a:r>
            <a:r>
              <a:rPr lang="en-GB" sz="1400" dirty="0" smtClean="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List</a:t>
            </a:r>
            <a:endPar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endParaRPr>
          </a:p>
        </p:txBody>
      </p:sp>
      <p:sp>
        <p:nvSpPr>
          <p:cNvPr id="39" name="Text Placeholder 1"/>
          <p:cNvSpPr txBox="1">
            <a:spLocks/>
          </p:cNvSpPr>
          <p:nvPr/>
        </p:nvSpPr>
        <p:spPr>
          <a:xfrm>
            <a:off x="1600545" y="3949161"/>
            <a:ext cx="2651416" cy="613381"/>
          </a:xfrm>
          <a:prstGeom prst="rect">
            <a:avLst/>
          </a:prstGeom>
        </p:spPr>
        <p:txBody>
          <a:bodyPr vert="horz" lIns="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id-ID"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a:t>
            </a:r>
            <a:endParaRPr lang="en-US" dirty="0">
              <a:solidFill>
                <a:schemeClr val="bg1">
                  <a:lumMod val="50000"/>
                </a:schemeClr>
              </a:solidFill>
              <a:ea typeface="Open Sans" panose="020B0606030504020204" pitchFamily="34" charset="0"/>
              <a:cs typeface="Open Sans" panose="020B0606030504020204" pitchFamily="34" charset="0"/>
            </a:endParaRPr>
          </a:p>
        </p:txBody>
      </p:sp>
      <p:sp>
        <p:nvSpPr>
          <p:cNvPr id="40" name="Text Placeholder 8"/>
          <p:cNvSpPr txBox="1">
            <a:spLocks/>
          </p:cNvSpPr>
          <p:nvPr/>
        </p:nvSpPr>
        <p:spPr>
          <a:xfrm>
            <a:off x="5082771" y="3634326"/>
            <a:ext cx="1596780" cy="37339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Bullet </a:t>
            </a:r>
            <a:r>
              <a:rPr lang="en-GB" sz="1400" dirty="0" smtClean="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List</a:t>
            </a:r>
            <a:endPar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endParaRPr>
          </a:p>
        </p:txBody>
      </p:sp>
      <p:sp>
        <p:nvSpPr>
          <p:cNvPr id="41" name="Text Placeholder 1"/>
          <p:cNvSpPr txBox="1">
            <a:spLocks/>
          </p:cNvSpPr>
          <p:nvPr/>
        </p:nvSpPr>
        <p:spPr>
          <a:xfrm>
            <a:off x="5178022" y="3949161"/>
            <a:ext cx="2651416" cy="613381"/>
          </a:xfrm>
          <a:prstGeom prst="rect">
            <a:avLst/>
          </a:prstGeom>
        </p:spPr>
        <p:txBody>
          <a:bodyPr vert="horz" lIns="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id-ID"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a:t>
            </a:r>
            <a:endParaRPr lang="en-US" dirty="0">
              <a:solidFill>
                <a:schemeClr val="bg1">
                  <a:lumMod val="50000"/>
                </a:schemeClr>
              </a:solidFill>
              <a:ea typeface="Open Sans" panose="020B0606030504020204" pitchFamily="34" charset="0"/>
              <a:cs typeface="Open Sans" panose="020B0606030504020204" pitchFamily="34" charset="0"/>
            </a:endParaRPr>
          </a:p>
        </p:txBody>
      </p:sp>
      <p:sp>
        <p:nvSpPr>
          <p:cNvPr id="42" name="Text Placeholder 8"/>
          <p:cNvSpPr txBox="1">
            <a:spLocks/>
          </p:cNvSpPr>
          <p:nvPr/>
        </p:nvSpPr>
        <p:spPr>
          <a:xfrm>
            <a:off x="8676478" y="3671519"/>
            <a:ext cx="1589463" cy="220573"/>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Bullet </a:t>
            </a:r>
            <a:r>
              <a:rPr lang="en-GB" sz="1400" dirty="0" smtClean="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List</a:t>
            </a:r>
            <a:endPar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endParaRPr>
          </a:p>
        </p:txBody>
      </p:sp>
      <p:sp>
        <p:nvSpPr>
          <p:cNvPr id="43" name="Text Placeholder 1"/>
          <p:cNvSpPr txBox="1">
            <a:spLocks/>
          </p:cNvSpPr>
          <p:nvPr/>
        </p:nvSpPr>
        <p:spPr>
          <a:xfrm>
            <a:off x="8781254" y="3942811"/>
            <a:ext cx="2651416" cy="613381"/>
          </a:xfrm>
          <a:prstGeom prst="rect">
            <a:avLst/>
          </a:prstGeom>
        </p:spPr>
        <p:txBody>
          <a:bodyPr vert="horz" lIns="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id-ID"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a:t>
            </a:r>
            <a:endParaRPr lang="en-US" dirty="0">
              <a:solidFill>
                <a:schemeClr val="bg1">
                  <a:lumMod val="50000"/>
                </a:schemeClr>
              </a:solidFill>
              <a:ea typeface="Open Sans" panose="020B0606030504020204" pitchFamily="34" charset="0"/>
              <a:cs typeface="Open Sans" panose="020B0606030504020204" pitchFamily="34" charset="0"/>
            </a:endParaRPr>
          </a:p>
        </p:txBody>
      </p:sp>
      <p:sp>
        <p:nvSpPr>
          <p:cNvPr id="44" name="Text Placeholder 8"/>
          <p:cNvSpPr txBox="1">
            <a:spLocks/>
          </p:cNvSpPr>
          <p:nvPr/>
        </p:nvSpPr>
        <p:spPr>
          <a:xfrm>
            <a:off x="1479894" y="5211260"/>
            <a:ext cx="1709860" cy="252208"/>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Bullet </a:t>
            </a:r>
            <a:r>
              <a:rPr lang="en-GB" sz="1400" dirty="0" smtClean="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List</a:t>
            </a:r>
            <a:endPar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endParaRPr>
          </a:p>
        </p:txBody>
      </p:sp>
      <p:sp>
        <p:nvSpPr>
          <p:cNvPr id="45" name="Text Placeholder 1"/>
          <p:cNvSpPr txBox="1">
            <a:spLocks/>
          </p:cNvSpPr>
          <p:nvPr/>
        </p:nvSpPr>
        <p:spPr>
          <a:xfrm>
            <a:off x="1584670" y="5482552"/>
            <a:ext cx="2651416" cy="613381"/>
          </a:xfrm>
          <a:prstGeom prst="rect">
            <a:avLst/>
          </a:prstGeom>
        </p:spPr>
        <p:txBody>
          <a:bodyPr vert="horz" lIns="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id-ID"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a:t>
            </a:r>
            <a:endParaRPr lang="en-US" dirty="0">
              <a:solidFill>
                <a:schemeClr val="bg1">
                  <a:lumMod val="50000"/>
                </a:schemeClr>
              </a:solidFill>
              <a:ea typeface="Open Sans" panose="020B0606030504020204" pitchFamily="34" charset="0"/>
              <a:cs typeface="Open Sans" panose="020B0606030504020204" pitchFamily="34" charset="0"/>
            </a:endParaRPr>
          </a:p>
        </p:txBody>
      </p:sp>
      <p:sp>
        <p:nvSpPr>
          <p:cNvPr id="46" name="Text Placeholder 8"/>
          <p:cNvSpPr txBox="1">
            <a:spLocks/>
          </p:cNvSpPr>
          <p:nvPr/>
        </p:nvSpPr>
        <p:spPr>
          <a:xfrm>
            <a:off x="5076421" y="5211260"/>
            <a:ext cx="1612655" cy="244808"/>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Bullet </a:t>
            </a:r>
            <a:r>
              <a:rPr lang="en-GB" sz="1400" dirty="0" smtClean="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List</a:t>
            </a:r>
            <a:endPar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endParaRPr>
          </a:p>
        </p:txBody>
      </p:sp>
      <p:sp>
        <p:nvSpPr>
          <p:cNvPr id="47" name="Text Placeholder 1"/>
          <p:cNvSpPr txBox="1">
            <a:spLocks/>
          </p:cNvSpPr>
          <p:nvPr/>
        </p:nvSpPr>
        <p:spPr>
          <a:xfrm>
            <a:off x="5162147" y="5482552"/>
            <a:ext cx="2651416" cy="613381"/>
          </a:xfrm>
          <a:prstGeom prst="rect">
            <a:avLst/>
          </a:prstGeom>
        </p:spPr>
        <p:txBody>
          <a:bodyPr vert="horz" lIns="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id-ID"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a:t>
            </a:r>
            <a:endParaRPr lang="en-US" dirty="0">
              <a:solidFill>
                <a:schemeClr val="bg1">
                  <a:lumMod val="50000"/>
                </a:schemeClr>
              </a:solidFill>
              <a:ea typeface="Open Sans" panose="020B0606030504020204" pitchFamily="34" charset="0"/>
              <a:cs typeface="Open Sans" panose="020B0606030504020204" pitchFamily="34" charset="0"/>
            </a:endParaRPr>
          </a:p>
        </p:txBody>
      </p:sp>
      <p:sp>
        <p:nvSpPr>
          <p:cNvPr id="48" name="Text Placeholder 8"/>
          <p:cNvSpPr txBox="1">
            <a:spLocks/>
          </p:cNvSpPr>
          <p:nvPr/>
        </p:nvSpPr>
        <p:spPr>
          <a:xfrm>
            <a:off x="8672033" y="5204910"/>
            <a:ext cx="1605338" cy="213710"/>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Bullet </a:t>
            </a:r>
            <a:r>
              <a:rPr lang="en-GB" sz="1400" dirty="0" smtClean="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rPr>
              <a:t>List</a:t>
            </a:r>
            <a:endParaRPr lang="en-GB" sz="1400" dirty="0">
              <a:solidFill>
                <a:schemeClr val="tx1">
                  <a:lumMod val="50000"/>
                  <a:lumOff val="50000"/>
                </a:schemeClr>
              </a:solidFill>
              <a:latin typeface="Coolvetica Rg" panose="020B0603030602020004" pitchFamily="34" charset="0"/>
              <a:ea typeface="Fira Sans Book" panose="00000400000000000000" pitchFamily="50" charset="0"/>
              <a:cs typeface="Clear Sans Light" panose="020B0303030202020304" pitchFamily="34" charset="0"/>
            </a:endParaRPr>
          </a:p>
        </p:txBody>
      </p:sp>
      <p:sp>
        <p:nvSpPr>
          <p:cNvPr id="49" name="Text Placeholder 1"/>
          <p:cNvSpPr txBox="1">
            <a:spLocks/>
          </p:cNvSpPr>
          <p:nvPr/>
        </p:nvSpPr>
        <p:spPr>
          <a:xfrm>
            <a:off x="8765379" y="5476202"/>
            <a:ext cx="2651416" cy="613381"/>
          </a:xfrm>
          <a:prstGeom prst="rect">
            <a:avLst/>
          </a:prstGeom>
        </p:spPr>
        <p:txBody>
          <a:bodyPr vert="horz" lIns="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id-ID"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a:t>
            </a:r>
            <a:endParaRPr lang="en-US" dirty="0">
              <a:solidFill>
                <a:schemeClr val="bg1">
                  <a:lumMod val="50000"/>
                </a:schemeClr>
              </a:solidFill>
              <a:ea typeface="Open Sans" panose="020B0606030504020204" pitchFamily="34" charset="0"/>
              <a:cs typeface="Open Sans" panose="020B0606030504020204" pitchFamily="34" charset="0"/>
            </a:endParaRPr>
          </a:p>
        </p:txBody>
      </p:sp>
      <p:sp>
        <p:nvSpPr>
          <p:cNvPr id="51"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2"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27</a:t>
            </a:fld>
            <a:endParaRPr lang="en-AU" dirty="0"/>
          </a:p>
        </p:txBody>
      </p:sp>
      <p:sp>
        <p:nvSpPr>
          <p:cNvPr id="53"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424919271"/>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randombar(horizontal)">
                                      <p:cBhvr>
                                        <p:cTn id="39" dur="500"/>
                                        <p:tgtEl>
                                          <p:spTgt spid="23"/>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left)">
                                      <p:cBhvr>
                                        <p:cTn id="43" dur="500"/>
                                        <p:tgtEl>
                                          <p:spTgt spid="44"/>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childTnLst>
                          </p:cTn>
                        </p:par>
                        <p:par>
                          <p:cTn id="48" fill="hold">
                            <p:stCondLst>
                              <p:cond delay="5500"/>
                            </p:stCondLst>
                            <p:childTnLst>
                              <p:par>
                                <p:cTn id="49" presetID="14" presetClass="entr" presetSubtype="10"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randombar(horizontal)">
                                      <p:cBhvr>
                                        <p:cTn id="51" dur="500"/>
                                        <p:tgtEl>
                                          <p:spTgt spid="8"/>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childTnLst>
                          </p:cTn>
                        </p:par>
                        <p:par>
                          <p:cTn id="60" fill="hold">
                            <p:stCondLst>
                              <p:cond delay="7000"/>
                            </p:stCondLst>
                            <p:childTnLst>
                              <p:par>
                                <p:cTn id="61" presetID="14" presetClass="entr" presetSubtype="1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randombar(horizontal)">
                                      <p:cBhvr>
                                        <p:cTn id="63" dur="500"/>
                                        <p:tgtEl>
                                          <p:spTgt spid="17"/>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left)">
                                      <p:cBhvr>
                                        <p:cTn id="71" dur="500"/>
                                        <p:tgtEl>
                                          <p:spTgt spid="41"/>
                                        </p:tgtEl>
                                      </p:cBhvr>
                                    </p:animEffect>
                                  </p:childTnLst>
                                </p:cTn>
                              </p:par>
                            </p:childTnLst>
                          </p:cTn>
                        </p:par>
                        <p:par>
                          <p:cTn id="72" fill="hold">
                            <p:stCondLst>
                              <p:cond delay="8500"/>
                            </p:stCondLst>
                            <p:childTnLst>
                              <p:par>
                                <p:cTn id="73" presetID="14" presetClass="entr" presetSubtype="10"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randombar(horizontal)">
                                      <p:cBhvr>
                                        <p:cTn id="75" dur="500"/>
                                        <p:tgtEl>
                                          <p:spTgt spid="26"/>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left)">
                                      <p:cBhvr>
                                        <p:cTn id="79" dur="500"/>
                                        <p:tgtEl>
                                          <p:spTgt spid="46"/>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wipe(left)">
                                      <p:cBhvr>
                                        <p:cTn id="83" dur="500"/>
                                        <p:tgtEl>
                                          <p:spTgt spid="47"/>
                                        </p:tgtEl>
                                      </p:cBhvr>
                                    </p:animEffect>
                                  </p:childTnLst>
                                </p:cTn>
                              </p:par>
                            </p:childTnLst>
                          </p:cTn>
                        </p:par>
                        <p:par>
                          <p:cTn id="84" fill="hold">
                            <p:stCondLst>
                              <p:cond delay="10000"/>
                            </p:stCondLst>
                            <p:childTnLst>
                              <p:par>
                                <p:cTn id="85" presetID="14" presetClass="entr" presetSubtype="10" fill="hold" nodeType="after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randombar(horizontal)">
                                      <p:cBhvr>
                                        <p:cTn id="87" dur="500"/>
                                        <p:tgtEl>
                                          <p:spTgt spid="11"/>
                                        </p:tgtEl>
                                      </p:cBhvr>
                                    </p:animEffect>
                                  </p:childTnLst>
                                </p:cTn>
                              </p:par>
                            </p:childTnLst>
                          </p:cTn>
                        </p:par>
                        <p:par>
                          <p:cTn id="88" fill="hold">
                            <p:stCondLst>
                              <p:cond delay="10500"/>
                            </p:stCondLst>
                            <p:childTnLst>
                              <p:par>
                                <p:cTn id="89" presetID="22" presetClass="entr" presetSubtype="8"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left)">
                                      <p:cBhvr>
                                        <p:cTn id="91" dur="500"/>
                                        <p:tgtEl>
                                          <p:spTgt spid="36"/>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wipe(left)">
                                      <p:cBhvr>
                                        <p:cTn id="95" dur="500"/>
                                        <p:tgtEl>
                                          <p:spTgt spid="37"/>
                                        </p:tgtEl>
                                      </p:cBhvr>
                                    </p:animEffect>
                                  </p:childTnLst>
                                </p:cTn>
                              </p:par>
                            </p:childTnLst>
                          </p:cTn>
                        </p:par>
                        <p:par>
                          <p:cTn id="96" fill="hold">
                            <p:stCondLst>
                              <p:cond delay="11500"/>
                            </p:stCondLst>
                            <p:childTnLst>
                              <p:par>
                                <p:cTn id="97" presetID="14" presetClass="entr" presetSubtype="10" fill="hold" nodeType="after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randombar(horizontal)">
                                      <p:cBhvr>
                                        <p:cTn id="99" dur="500"/>
                                        <p:tgtEl>
                                          <p:spTgt spid="20"/>
                                        </p:tgtEl>
                                      </p:cBhvr>
                                    </p:animEffect>
                                  </p:childTnLst>
                                </p:cTn>
                              </p:par>
                            </p:childTnLst>
                          </p:cTn>
                        </p:par>
                        <p:par>
                          <p:cTn id="100" fill="hold">
                            <p:stCondLst>
                              <p:cond delay="12000"/>
                            </p:stCondLst>
                            <p:childTnLst>
                              <p:par>
                                <p:cTn id="101" presetID="22" presetClass="entr" presetSubtype="8" fill="hold" grpId="0" nodeType="after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wipe(left)">
                                      <p:cBhvr>
                                        <p:cTn id="103" dur="500"/>
                                        <p:tgtEl>
                                          <p:spTgt spid="42"/>
                                        </p:tgtEl>
                                      </p:cBhvr>
                                    </p:animEffect>
                                  </p:childTnLst>
                                </p:cTn>
                              </p:par>
                            </p:childTnLst>
                          </p:cTn>
                        </p:par>
                        <p:par>
                          <p:cTn id="104" fill="hold">
                            <p:stCondLst>
                              <p:cond delay="12500"/>
                            </p:stCondLst>
                            <p:childTnLst>
                              <p:par>
                                <p:cTn id="105" presetID="22" presetClass="entr" presetSubtype="8"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left)">
                                      <p:cBhvr>
                                        <p:cTn id="107" dur="500"/>
                                        <p:tgtEl>
                                          <p:spTgt spid="43"/>
                                        </p:tgtEl>
                                      </p:cBhvr>
                                    </p:animEffect>
                                  </p:childTnLst>
                                </p:cTn>
                              </p:par>
                            </p:childTnLst>
                          </p:cTn>
                        </p:par>
                        <p:par>
                          <p:cTn id="108" fill="hold">
                            <p:stCondLst>
                              <p:cond delay="13000"/>
                            </p:stCondLst>
                            <p:childTnLst>
                              <p:par>
                                <p:cTn id="109" presetID="14" presetClass="entr" presetSubtype="10" fill="hold"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randombar(horizontal)">
                                      <p:cBhvr>
                                        <p:cTn id="111" dur="500"/>
                                        <p:tgtEl>
                                          <p:spTgt spid="29"/>
                                        </p:tgtEl>
                                      </p:cBhvr>
                                    </p:animEffect>
                                  </p:childTnLst>
                                </p:cTn>
                              </p:par>
                            </p:childTnLst>
                          </p:cTn>
                        </p:par>
                        <p:par>
                          <p:cTn id="112" fill="hold">
                            <p:stCondLst>
                              <p:cond delay="13500"/>
                            </p:stCondLst>
                            <p:childTnLst>
                              <p:par>
                                <p:cTn id="113" presetID="22" presetClass="entr" presetSubtype="8"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wipe(left)">
                                      <p:cBhvr>
                                        <p:cTn id="115" dur="500"/>
                                        <p:tgtEl>
                                          <p:spTgt spid="48"/>
                                        </p:tgtEl>
                                      </p:cBhvr>
                                    </p:animEffect>
                                  </p:childTnLst>
                                </p:cTn>
                              </p:par>
                            </p:childTnLst>
                          </p:cTn>
                        </p:par>
                        <p:par>
                          <p:cTn id="116" fill="hold">
                            <p:stCondLst>
                              <p:cond delay="14000"/>
                            </p:stCondLst>
                            <p:childTnLst>
                              <p:par>
                                <p:cTn id="117" presetID="22" presetClass="entr" presetSubtype="8" fill="hold" grpId="0" nodeType="after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wipe(left)">
                                      <p:cBhvr>
                                        <p:cTn id="1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Our Offer</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Choose your best plan</a:t>
            </a:r>
            <a:endParaRPr lang="en-AU" dirty="0"/>
          </a:p>
        </p:txBody>
      </p:sp>
      <p:grpSp>
        <p:nvGrpSpPr>
          <p:cNvPr id="4" name="Group 3"/>
          <p:cNvGrpSpPr/>
          <p:nvPr/>
        </p:nvGrpSpPr>
        <p:grpSpPr>
          <a:xfrm>
            <a:off x="1519519" y="2227861"/>
            <a:ext cx="2940039" cy="3259743"/>
            <a:chOff x="1519519" y="2227861"/>
            <a:chExt cx="2940039" cy="3259743"/>
          </a:xfrm>
        </p:grpSpPr>
        <p:sp>
          <p:nvSpPr>
            <p:cNvPr id="5" name="Rectangle 4"/>
            <p:cNvSpPr/>
            <p:nvPr/>
          </p:nvSpPr>
          <p:spPr>
            <a:xfrm>
              <a:off x="1519519" y="4112405"/>
              <a:ext cx="2940039" cy="344180"/>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 name="Rectangle 5"/>
            <p:cNvSpPr/>
            <p:nvPr/>
          </p:nvSpPr>
          <p:spPr>
            <a:xfrm>
              <a:off x="1519519" y="4800765"/>
              <a:ext cx="2940039" cy="344180"/>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7" name="Group 6"/>
            <p:cNvGrpSpPr/>
            <p:nvPr/>
          </p:nvGrpSpPr>
          <p:grpSpPr>
            <a:xfrm>
              <a:off x="1519519" y="2227861"/>
              <a:ext cx="2940039" cy="344180"/>
              <a:chOff x="1519519" y="2227861"/>
              <a:chExt cx="2940039" cy="344180"/>
            </a:xfrm>
          </p:grpSpPr>
          <p:sp>
            <p:nvSpPr>
              <p:cNvPr id="24" name="Rectangle 23"/>
              <p:cNvSpPr/>
              <p:nvPr/>
            </p:nvSpPr>
            <p:spPr>
              <a:xfrm>
                <a:off x="1519519" y="2227861"/>
                <a:ext cx="2940039" cy="344180"/>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5" name="TextBox 24"/>
              <p:cNvSpPr txBox="1"/>
              <p:nvPr/>
            </p:nvSpPr>
            <p:spPr>
              <a:xfrm>
                <a:off x="2692025" y="2229413"/>
                <a:ext cx="595036" cy="318100"/>
              </a:xfrm>
              <a:prstGeom prst="rect">
                <a:avLst/>
              </a:prstGeom>
              <a:noFill/>
            </p:spPr>
            <p:txBody>
              <a:bodyPr wrap="none" rtlCol="0">
                <a:spAutoFit/>
              </a:bodyPr>
              <a:lstStyle/>
              <a:p>
                <a:pPr algn="ctr"/>
                <a:r>
                  <a:rPr lang="en-US" sz="1467" dirty="0" smtClean="0">
                    <a:solidFill>
                      <a:schemeClr val="bg1"/>
                    </a:solidFill>
                    <a:latin typeface="Coolvetica Rg" panose="020B0603030602020004" pitchFamily="34" charset="0"/>
                  </a:rPr>
                  <a:t>Basic</a:t>
                </a:r>
                <a:endParaRPr lang="id-ID" sz="1467" dirty="0">
                  <a:solidFill>
                    <a:schemeClr val="bg1"/>
                  </a:solidFill>
                  <a:latin typeface="Coolvetica Rg" panose="020B0603030602020004" pitchFamily="34" charset="0"/>
                </a:endParaRPr>
              </a:p>
            </p:txBody>
          </p:sp>
        </p:grpSp>
        <p:grpSp>
          <p:nvGrpSpPr>
            <p:cNvPr id="8" name="Group 7"/>
            <p:cNvGrpSpPr/>
            <p:nvPr/>
          </p:nvGrpSpPr>
          <p:grpSpPr>
            <a:xfrm>
              <a:off x="1519519" y="2539767"/>
              <a:ext cx="2940039" cy="1203204"/>
              <a:chOff x="1519519" y="2539767"/>
              <a:chExt cx="2940039" cy="1203204"/>
            </a:xfrm>
          </p:grpSpPr>
          <p:sp>
            <p:nvSpPr>
              <p:cNvPr id="20" name="Rectangle 19"/>
              <p:cNvSpPr/>
              <p:nvPr/>
            </p:nvSpPr>
            <p:spPr>
              <a:xfrm>
                <a:off x="1519519" y="2584591"/>
                <a:ext cx="2940039" cy="115838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1" name="TextBox 20"/>
              <p:cNvSpPr txBox="1"/>
              <p:nvPr/>
            </p:nvSpPr>
            <p:spPr>
              <a:xfrm>
                <a:off x="2623092" y="2539767"/>
                <a:ext cx="732893" cy="923330"/>
              </a:xfrm>
              <a:prstGeom prst="rect">
                <a:avLst/>
              </a:prstGeom>
              <a:noFill/>
            </p:spPr>
            <p:txBody>
              <a:bodyPr wrap="none" rtlCol="0">
                <a:spAutoFit/>
              </a:bodyPr>
              <a:lstStyle/>
              <a:p>
                <a:pPr algn="ctr"/>
                <a:r>
                  <a:rPr lang="id-ID" sz="5400" dirty="0" smtClean="0">
                    <a:solidFill>
                      <a:schemeClr val="bg1"/>
                    </a:solidFill>
                    <a:latin typeface="+mj-lt"/>
                    <a:cs typeface="Clear Sans Medium" panose="020B0603030202020304" pitchFamily="34" charset="0"/>
                  </a:rPr>
                  <a:t>10</a:t>
                </a:r>
                <a:endParaRPr lang="id-ID" sz="5400" dirty="0">
                  <a:solidFill>
                    <a:schemeClr val="bg1"/>
                  </a:solidFill>
                  <a:latin typeface="+mj-lt"/>
                  <a:cs typeface="Clear Sans Medium" panose="020B0603030202020304" pitchFamily="34" charset="0"/>
                </a:endParaRPr>
              </a:p>
            </p:txBody>
          </p:sp>
          <p:sp>
            <p:nvSpPr>
              <p:cNvPr id="22" name="TextBox 21"/>
              <p:cNvSpPr txBox="1"/>
              <p:nvPr/>
            </p:nvSpPr>
            <p:spPr>
              <a:xfrm>
                <a:off x="3312889" y="2767095"/>
                <a:ext cx="343889" cy="496758"/>
              </a:xfrm>
              <a:prstGeom prst="rect">
                <a:avLst/>
              </a:prstGeom>
              <a:noFill/>
            </p:spPr>
            <p:txBody>
              <a:bodyPr wrap="none" rtlCol="0">
                <a:spAutoFit/>
              </a:bodyPr>
              <a:lstStyle/>
              <a:p>
                <a:pPr algn="ctr"/>
                <a:r>
                  <a:rPr lang="id-ID" sz="2667" b="1" dirty="0">
                    <a:solidFill>
                      <a:schemeClr val="bg1"/>
                    </a:solidFill>
                  </a:rPr>
                  <a:t>$</a:t>
                </a:r>
              </a:p>
            </p:txBody>
          </p:sp>
          <p:sp>
            <p:nvSpPr>
              <p:cNvPr id="23" name="TextBox 22"/>
              <p:cNvSpPr txBox="1"/>
              <p:nvPr/>
            </p:nvSpPr>
            <p:spPr>
              <a:xfrm>
                <a:off x="2450772" y="3325612"/>
                <a:ext cx="1077539" cy="307777"/>
              </a:xfrm>
              <a:prstGeom prst="rect">
                <a:avLst/>
              </a:prstGeom>
              <a:noFill/>
            </p:spPr>
            <p:txBody>
              <a:bodyPr wrap="none" rtlCol="0">
                <a:spAutoFit/>
              </a:bodyPr>
              <a:lstStyle/>
              <a:p>
                <a:pPr algn="ctr"/>
                <a:r>
                  <a:rPr lang="id-ID" sz="1400" dirty="0">
                    <a:solidFill>
                      <a:schemeClr val="bg1"/>
                    </a:solidFill>
                    <a:cs typeface="Clear Sans Light" panose="020B0303030202020304" pitchFamily="34" charset="0"/>
                  </a:rPr>
                  <a:t>per month</a:t>
                </a:r>
              </a:p>
            </p:txBody>
          </p:sp>
        </p:grpSp>
        <p:grpSp>
          <p:nvGrpSpPr>
            <p:cNvPr id="9" name="Group 8"/>
            <p:cNvGrpSpPr/>
            <p:nvPr/>
          </p:nvGrpSpPr>
          <p:grpSpPr>
            <a:xfrm>
              <a:off x="1519519" y="3768223"/>
              <a:ext cx="2940039" cy="344182"/>
              <a:chOff x="1519519" y="3768223"/>
              <a:chExt cx="2940039" cy="344182"/>
            </a:xfrm>
          </p:grpSpPr>
          <p:sp>
            <p:nvSpPr>
              <p:cNvPr id="18" name="Rectangle 17"/>
              <p:cNvSpPr/>
              <p:nvPr/>
            </p:nvSpPr>
            <p:spPr>
              <a:xfrm>
                <a:off x="1519519" y="3768225"/>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9" name="TextBox 18"/>
              <p:cNvSpPr txBox="1"/>
              <p:nvPr/>
            </p:nvSpPr>
            <p:spPr>
              <a:xfrm>
                <a:off x="2308104" y="3768223"/>
                <a:ext cx="1362874" cy="297454"/>
              </a:xfrm>
              <a:prstGeom prst="rect">
                <a:avLst/>
              </a:prstGeom>
              <a:noFill/>
            </p:spPr>
            <p:txBody>
              <a:bodyPr wrap="none" rtlCol="0">
                <a:spAutoFit/>
              </a:bodyPr>
              <a:lstStyle/>
              <a:p>
                <a:pPr algn="ctr"/>
                <a:r>
                  <a:rPr lang="id-ID" sz="1333" dirty="0" smtClean="0">
                    <a:solidFill>
                      <a:schemeClr val="bg1">
                        <a:lumMod val="50000"/>
                      </a:schemeClr>
                    </a:solidFill>
                  </a:rPr>
                  <a:t>5 </a:t>
                </a:r>
                <a:r>
                  <a:rPr lang="id-ID" sz="1333" dirty="0">
                    <a:solidFill>
                      <a:schemeClr val="bg1">
                        <a:lumMod val="50000"/>
                      </a:schemeClr>
                    </a:solidFill>
                  </a:rPr>
                  <a:t>GB Bandwith</a:t>
                </a:r>
              </a:p>
            </p:txBody>
          </p:sp>
        </p:grpSp>
        <p:sp>
          <p:nvSpPr>
            <p:cNvPr id="10" name="TextBox 9"/>
            <p:cNvSpPr txBox="1"/>
            <p:nvPr/>
          </p:nvSpPr>
          <p:spPr>
            <a:xfrm>
              <a:off x="2164636" y="4122075"/>
              <a:ext cx="1649811" cy="297454"/>
            </a:xfrm>
            <a:prstGeom prst="rect">
              <a:avLst/>
            </a:prstGeom>
            <a:noFill/>
          </p:spPr>
          <p:txBody>
            <a:bodyPr wrap="none" rtlCol="0">
              <a:spAutoFit/>
            </a:bodyPr>
            <a:lstStyle/>
            <a:p>
              <a:pPr algn="ctr"/>
              <a:r>
                <a:rPr lang="id-ID" sz="1333" dirty="0" smtClean="0">
                  <a:solidFill>
                    <a:schemeClr val="bg1">
                      <a:lumMod val="65000"/>
                    </a:schemeClr>
                  </a:solidFill>
                </a:rPr>
                <a:t>5 </a:t>
              </a:r>
              <a:r>
                <a:rPr lang="id-ID" sz="1333" dirty="0">
                  <a:solidFill>
                    <a:schemeClr val="bg1">
                      <a:lumMod val="65000"/>
                    </a:schemeClr>
                  </a:solidFill>
                </a:rPr>
                <a:t>MB Max File Size</a:t>
              </a:r>
            </a:p>
          </p:txBody>
        </p:sp>
        <p:sp>
          <p:nvSpPr>
            <p:cNvPr id="11" name="TextBox 10"/>
            <p:cNvSpPr txBox="1"/>
            <p:nvPr/>
          </p:nvSpPr>
          <p:spPr>
            <a:xfrm>
              <a:off x="2239175" y="4820192"/>
              <a:ext cx="1500732" cy="297454"/>
            </a:xfrm>
            <a:prstGeom prst="rect">
              <a:avLst/>
            </a:prstGeom>
            <a:noFill/>
          </p:spPr>
          <p:txBody>
            <a:bodyPr wrap="none" rtlCol="0">
              <a:spAutoFit/>
            </a:bodyPr>
            <a:lstStyle/>
            <a:p>
              <a:pPr algn="ctr"/>
              <a:r>
                <a:rPr lang="id-ID" sz="1333" dirty="0" smtClean="0">
                  <a:solidFill>
                    <a:schemeClr val="bg1">
                      <a:lumMod val="65000"/>
                    </a:schemeClr>
                  </a:solidFill>
                </a:rPr>
                <a:t>512 MB </a:t>
              </a:r>
              <a:r>
                <a:rPr lang="id-ID" sz="1333" dirty="0">
                  <a:solidFill>
                    <a:schemeClr val="bg1">
                      <a:lumMod val="65000"/>
                    </a:schemeClr>
                  </a:solidFill>
                </a:rPr>
                <a:t>Memory</a:t>
              </a:r>
            </a:p>
          </p:txBody>
        </p:sp>
        <p:grpSp>
          <p:nvGrpSpPr>
            <p:cNvPr id="12" name="Group 11"/>
            <p:cNvGrpSpPr/>
            <p:nvPr/>
          </p:nvGrpSpPr>
          <p:grpSpPr>
            <a:xfrm>
              <a:off x="1519519" y="4456585"/>
              <a:ext cx="2940039" cy="344180"/>
              <a:chOff x="1519519" y="4456585"/>
              <a:chExt cx="2940039" cy="344180"/>
            </a:xfrm>
          </p:grpSpPr>
          <p:sp>
            <p:nvSpPr>
              <p:cNvPr id="16" name="Rectangle 15"/>
              <p:cNvSpPr/>
              <p:nvPr/>
            </p:nvSpPr>
            <p:spPr>
              <a:xfrm>
                <a:off x="1519519" y="4456585"/>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7" name="TextBox 16"/>
              <p:cNvSpPr txBox="1"/>
              <p:nvPr/>
            </p:nvSpPr>
            <p:spPr>
              <a:xfrm>
                <a:off x="2389857" y="4477761"/>
                <a:ext cx="1199367" cy="297454"/>
              </a:xfrm>
              <a:prstGeom prst="rect">
                <a:avLst/>
              </a:prstGeom>
              <a:noFill/>
              <a:ln>
                <a:noFill/>
              </a:ln>
            </p:spPr>
            <p:txBody>
              <a:bodyPr wrap="none" rtlCol="0">
                <a:spAutoFit/>
              </a:bodyPr>
              <a:lstStyle/>
              <a:p>
                <a:pPr algn="ctr"/>
                <a:r>
                  <a:rPr lang="id-ID" sz="1333" dirty="0" smtClean="0">
                    <a:solidFill>
                      <a:schemeClr val="bg1">
                        <a:lumMod val="50000"/>
                      </a:schemeClr>
                    </a:solidFill>
                  </a:rPr>
                  <a:t>1.3 </a:t>
                </a:r>
                <a:r>
                  <a:rPr lang="id-ID" sz="1333" dirty="0">
                    <a:solidFill>
                      <a:schemeClr val="bg1">
                        <a:lumMod val="50000"/>
                      </a:schemeClr>
                    </a:solidFill>
                  </a:rPr>
                  <a:t>GHZ CPU</a:t>
                </a:r>
              </a:p>
            </p:txBody>
          </p:sp>
        </p:grpSp>
        <p:grpSp>
          <p:nvGrpSpPr>
            <p:cNvPr id="13" name="Group 12"/>
            <p:cNvGrpSpPr/>
            <p:nvPr/>
          </p:nvGrpSpPr>
          <p:grpSpPr>
            <a:xfrm>
              <a:off x="1519519" y="5143424"/>
              <a:ext cx="2940039" cy="344180"/>
              <a:chOff x="1519519" y="5143424"/>
              <a:chExt cx="2940039" cy="344180"/>
            </a:xfrm>
          </p:grpSpPr>
          <p:sp>
            <p:nvSpPr>
              <p:cNvPr id="14" name="Rectangle 13"/>
              <p:cNvSpPr/>
              <p:nvPr/>
            </p:nvSpPr>
            <p:spPr>
              <a:xfrm>
                <a:off x="1519519" y="5143424"/>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5" name="TextBox 14"/>
              <p:cNvSpPr txBox="1"/>
              <p:nvPr/>
            </p:nvSpPr>
            <p:spPr>
              <a:xfrm>
                <a:off x="2389857" y="5164600"/>
                <a:ext cx="1199367" cy="297454"/>
              </a:xfrm>
              <a:prstGeom prst="rect">
                <a:avLst/>
              </a:prstGeom>
              <a:noFill/>
              <a:ln>
                <a:noFill/>
              </a:ln>
            </p:spPr>
            <p:txBody>
              <a:bodyPr wrap="none" rtlCol="0">
                <a:spAutoFit/>
              </a:bodyPr>
              <a:lstStyle/>
              <a:p>
                <a:pPr algn="ctr"/>
                <a:r>
                  <a:rPr lang="id-ID" sz="1333" dirty="0" smtClean="0">
                    <a:solidFill>
                      <a:schemeClr val="bg1">
                        <a:lumMod val="50000"/>
                      </a:schemeClr>
                    </a:solidFill>
                  </a:rPr>
                  <a:t>1.3 </a:t>
                </a:r>
                <a:r>
                  <a:rPr lang="id-ID" sz="1333" dirty="0">
                    <a:solidFill>
                      <a:schemeClr val="bg1">
                        <a:lumMod val="50000"/>
                      </a:schemeClr>
                    </a:solidFill>
                  </a:rPr>
                  <a:t>GHZ CPU</a:t>
                </a:r>
              </a:p>
            </p:txBody>
          </p:sp>
        </p:grpSp>
      </p:grpSp>
      <p:grpSp>
        <p:nvGrpSpPr>
          <p:cNvPr id="26" name="Group 25"/>
          <p:cNvGrpSpPr/>
          <p:nvPr/>
        </p:nvGrpSpPr>
        <p:grpSpPr>
          <a:xfrm>
            <a:off x="4621253" y="2222519"/>
            <a:ext cx="2940039" cy="3265085"/>
            <a:chOff x="4621253" y="2222519"/>
            <a:chExt cx="2940039" cy="3265085"/>
          </a:xfrm>
        </p:grpSpPr>
        <p:sp>
          <p:nvSpPr>
            <p:cNvPr id="27" name="Rectangle 26"/>
            <p:cNvSpPr/>
            <p:nvPr/>
          </p:nvSpPr>
          <p:spPr>
            <a:xfrm>
              <a:off x="4621253" y="3768225"/>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8" name="Rectangle 27"/>
            <p:cNvSpPr/>
            <p:nvPr/>
          </p:nvSpPr>
          <p:spPr>
            <a:xfrm>
              <a:off x="4621253" y="4112405"/>
              <a:ext cx="2940039" cy="344180"/>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9" name="Rectangle 28"/>
            <p:cNvSpPr/>
            <p:nvPr/>
          </p:nvSpPr>
          <p:spPr>
            <a:xfrm>
              <a:off x="4621253" y="4800765"/>
              <a:ext cx="2940039" cy="344180"/>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30" name="Group 29"/>
            <p:cNvGrpSpPr/>
            <p:nvPr/>
          </p:nvGrpSpPr>
          <p:grpSpPr>
            <a:xfrm>
              <a:off x="4621253" y="2222519"/>
              <a:ext cx="2940039" cy="347518"/>
              <a:chOff x="4621253" y="2222519"/>
              <a:chExt cx="2940039" cy="347518"/>
            </a:xfrm>
          </p:grpSpPr>
          <p:sp>
            <p:nvSpPr>
              <p:cNvPr id="45" name="Rectangle 44"/>
              <p:cNvSpPr/>
              <p:nvPr/>
            </p:nvSpPr>
            <p:spPr>
              <a:xfrm>
                <a:off x="4621253" y="2227861"/>
                <a:ext cx="2940039" cy="342176"/>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46" name="TextBox 45"/>
              <p:cNvSpPr txBox="1"/>
              <p:nvPr/>
            </p:nvSpPr>
            <p:spPr>
              <a:xfrm>
                <a:off x="5649939" y="2222519"/>
                <a:ext cx="882678" cy="318100"/>
              </a:xfrm>
              <a:prstGeom prst="rect">
                <a:avLst/>
              </a:prstGeom>
              <a:noFill/>
            </p:spPr>
            <p:txBody>
              <a:bodyPr wrap="none" rtlCol="0">
                <a:spAutoFit/>
              </a:bodyPr>
              <a:lstStyle/>
              <a:p>
                <a:pPr algn="ctr"/>
                <a:r>
                  <a:rPr lang="en-US" sz="1467" dirty="0" smtClean="0">
                    <a:solidFill>
                      <a:schemeClr val="bg1"/>
                    </a:solidFill>
                    <a:latin typeface="Coolvetica Rg" panose="020B0603030602020004" pitchFamily="34" charset="0"/>
                  </a:rPr>
                  <a:t>Premium</a:t>
                </a:r>
                <a:endParaRPr lang="id-ID" sz="1467" dirty="0">
                  <a:solidFill>
                    <a:schemeClr val="bg1"/>
                  </a:solidFill>
                  <a:latin typeface="Coolvetica Rg" panose="020B0603030602020004" pitchFamily="34" charset="0"/>
                </a:endParaRPr>
              </a:p>
            </p:txBody>
          </p:sp>
        </p:grpSp>
        <p:grpSp>
          <p:nvGrpSpPr>
            <p:cNvPr id="31" name="Group 30"/>
            <p:cNvGrpSpPr/>
            <p:nvPr/>
          </p:nvGrpSpPr>
          <p:grpSpPr>
            <a:xfrm>
              <a:off x="4621253" y="2539767"/>
              <a:ext cx="2940039" cy="1203204"/>
              <a:chOff x="4621253" y="2539767"/>
              <a:chExt cx="2940039" cy="1203204"/>
            </a:xfrm>
          </p:grpSpPr>
          <p:sp>
            <p:nvSpPr>
              <p:cNvPr id="41" name="Rectangle 40"/>
              <p:cNvSpPr/>
              <p:nvPr/>
            </p:nvSpPr>
            <p:spPr>
              <a:xfrm>
                <a:off x="4621253" y="2584590"/>
                <a:ext cx="2940039" cy="1158381"/>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42" name="TextBox 41"/>
              <p:cNvSpPr txBox="1"/>
              <p:nvPr/>
            </p:nvSpPr>
            <p:spPr>
              <a:xfrm>
                <a:off x="5724829" y="2539767"/>
                <a:ext cx="732893" cy="923330"/>
              </a:xfrm>
              <a:prstGeom prst="rect">
                <a:avLst/>
              </a:prstGeom>
              <a:noFill/>
            </p:spPr>
            <p:txBody>
              <a:bodyPr wrap="none" rtlCol="0">
                <a:spAutoFit/>
              </a:bodyPr>
              <a:lstStyle/>
              <a:p>
                <a:pPr algn="ctr"/>
                <a:r>
                  <a:rPr lang="id-ID" sz="5400" dirty="0" smtClean="0">
                    <a:solidFill>
                      <a:schemeClr val="bg1"/>
                    </a:solidFill>
                    <a:latin typeface="+mj-lt"/>
                    <a:cs typeface="Clear Sans Medium" panose="020B0603030202020304" pitchFamily="34" charset="0"/>
                  </a:rPr>
                  <a:t>30</a:t>
                </a:r>
                <a:endParaRPr lang="id-ID" sz="5400" dirty="0">
                  <a:solidFill>
                    <a:schemeClr val="bg1"/>
                  </a:solidFill>
                  <a:latin typeface="+mj-lt"/>
                  <a:cs typeface="Clear Sans Medium" panose="020B0603030202020304" pitchFamily="34" charset="0"/>
                </a:endParaRPr>
              </a:p>
            </p:txBody>
          </p:sp>
          <p:sp>
            <p:nvSpPr>
              <p:cNvPr id="43" name="TextBox 42"/>
              <p:cNvSpPr txBox="1"/>
              <p:nvPr/>
            </p:nvSpPr>
            <p:spPr>
              <a:xfrm>
                <a:off x="6414623" y="2767095"/>
                <a:ext cx="343889" cy="496758"/>
              </a:xfrm>
              <a:prstGeom prst="rect">
                <a:avLst/>
              </a:prstGeom>
              <a:noFill/>
            </p:spPr>
            <p:txBody>
              <a:bodyPr wrap="none" rtlCol="0">
                <a:spAutoFit/>
              </a:bodyPr>
              <a:lstStyle/>
              <a:p>
                <a:pPr algn="ctr"/>
                <a:r>
                  <a:rPr lang="id-ID" sz="2667" b="1" dirty="0">
                    <a:solidFill>
                      <a:schemeClr val="bg1"/>
                    </a:solidFill>
                  </a:rPr>
                  <a:t>$</a:t>
                </a:r>
              </a:p>
            </p:txBody>
          </p:sp>
          <p:sp>
            <p:nvSpPr>
              <p:cNvPr id="44" name="TextBox 43"/>
              <p:cNvSpPr txBox="1"/>
              <p:nvPr/>
            </p:nvSpPr>
            <p:spPr>
              <a:xfrm>
                <a:off x="5552506" y="3325612"/>
                <a:ext cx="1077539" cy="307777"/>
              </a:xfrm>
              <a:prstGeom prst="rect">
                <a:avLst/>
              </a:prstGeom>
              <a:noFill/>
            </p:spPr>
            <p:txBody>
              <a:bodyPr wrap="none" rtlCol="0">
                <a:spAutoFit/>
              </a:bodyPr>
              <a:lstStyle/>
              <a:p>
                <a:pPr algn="ctr"/>
                <a:r>
                  <a:rPr lang="id-ID" sz="1400" dirty="0">
                    <a:solidFill>
                      <a:schemeClr val="bg1"/>
                    </a:solidFill>
                    <a:cs typeface="Clear Sans Light" panose="020B0303030202020304" pitchFamily="34" charset="0"/>
                  </a:rPr>
                  <a:t>per month</a:t>
                </a:r>
              </a:p>
            </p:txBody>
          </p:sp>
        </p:grpSp>
        <p:sp>
          <p:nvSpPr>
            <p:cNvPr id="32" name="TextBox 31"/>
            <p:cNvSpPr txBox="1"/>
            <p:nvPr/>
          </p:nvSpPr>
          <p:spPr>
            <a:xfrm>
              <a:off x="5467900" y="3768223"/>
              <a:ext cx="1246752" cy="293899"/>
            </a:xfrm>
            <a:prstGeom prst="rect">
              <a:avLst/>
            </a:prstGeom>
            <a:noFill/>
          </p:spPr>
          <p:txBody>
            <a:bodyPr wrap="none" rtlCol="0">
              <a:spAutoFit/>
            </a:bodyPr>
            <a:lstStyle/>
            <a:p>
              <a:pPr algn="ctr"/>
              <a:r>
                <a:rPr lang="id-ID" sz="1333" dirty="0">
                  <a:solidFill>
                    <a:schemeClr val="bg1">
                      <a:lumMod val="50000"/>
                    </a:schemeClr>
                  </a:solidFill>
                </a:rPr>
                <a:t>10 GB Bandwith</a:t>
              </a:r>
            </a:p>
          </p:txBody>
        </p:sp>
        <p:sp>
          <p:nvSpPr>
            <p:cNvPr id="33" name="TextBox 32"/>
            <p:cNvSpPr txBox="1"/>
            <p:nvPr/>
          </p:nvSpPr>
          <p:spPr>
            <a:xfrm>
              <a:off x="5217478" y="4122075"/>
              <a:ext cx="1747594" cy="297454"/>
            </a:xfrm>
            <a:prstGeom prst="rect">
              <a:avLst/>
            </a:prstGeom>
            <a:noFill/>
          </p:spPr>
          <p:txBody>
            <a:bodyPr wrap="none" rtlCol="0">
              <a:spAutoFit/>
            </a:bodyPr>
            <a:lstStyle/>
            <a:p>
              <a:pPr algn="ctr"/>
              <a:r>
                <a:rPr lang="id-ID" sz="1333" dirty="0" smtClean="0">
                  <a:solidFill>
                    <a:schemeClr val="bg1">
                      <a:lumMod val="65000"/>
                    </a:schemeClr>
                  </a:solidFill>
                </a:rPr>
                <a:t>10 </a:t>
              </a:r>
              <a:r>
                <a:rPr lang="id-ID" sz="1333" dirty="0">
                  <a:solidFill>
                    <a:schemeClr val="bg1">
                      <a:lumMod val="65000"/>
                    </a:schemeClr>
                  </a:solidFill>
                </a:rPr>
                <a:t>MB Max File Size</a:t>
              </a:r>
            </a:p>
          </p:txBody>
        </p:sp>
        <p:sp>
          <p:nvSpPr>
            <p:cNvPr id="34" name="TextBox 33"/>
            <p:cNvSpPr txBox="1"/>
            <p:nvPr/>
          </p:nvSpPr>
          <p:spPr>
            <a:xfrm>
              <a:off x="5340909" y="4820192"/>
              <a:ext cx="1500732" cy="297454"/>
            </a:xfrm>
            <a:prstGeom prst="rect">
              <a:avLst/>
            </a:prstGeom>
            <a:noFill/>
          </p:spPr>
          <p:txBody>
            <a:bodyPr wrap="none" rtlCol="0">
              <a:spAutoFit/>
            </a:bodyPr>
            <a:lstStyle/>
            <a:p>
              <a:pPr algn="ctr"/>
              <a:r>
                <a:rPr lang="id-ID" sz="1333" dirty="0" smtClean="0">
                  <a:solidFill>
                    <a:schemeClr val="bg1">
                      <a:lumMod val="65000"/>
                    </a:schemeClr>
                  </a:solidFill>
                </a:rPr>
                <a:t>756 MB </a:t>
              </a:r>
              <a:r>
                <a:rPr lang="id-ID" sz="1333" dirty="0">
                  <a:solidFill>
                    <a:schemeClr val="bg1">
                      <a:lumMod val="65000"/>
                    </a:schemeClr>
                  </a:solidFill>
                </a:rPr>
                <a:t>Memory</a:t>
              </a:r>
            </a:p>
          </p:txBody>
        </p:sp>
        <p:grpSp>
          <p:nvGrpSpPr>
            <p:cNvPr id="35" name="Group 34"/>
            <p:cNvGrpSpPr/>
            <p:nvPr/>
          </p:nvGrpSpPr>
          <p:grpSpPr>
            <a:xfrm>
              <a:off x="4621253" y="4456585"/>
              <a:ext cx="2940039" cy="344180"/>
              <a:chOff x="4621253" y="4456585"/>
              <a:chExt cx="2940039" cy="344180"/>
            </a:xfrm>
          </p:grpSpPr>
          <p:sp>
            <p:nvSpPr>
              <p:cNvPr id="39" name="Rectangle 38"/>
              <p:cNvSpPr/>
              <p:nvPr/>
            </p:nvSpPr>
            <p:spPr>
              <a:xfrm>
                <a:off x="4621253" y="4456585"/>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40" name="TextBox 39"/>
              <p:cNvSpPr txBox="1"/>
              <p:nvPr/>
            </p:nvSpPr>
            <p:spPr>
              <a:xfrm>
                <a:off x="5491591" y="4477761"/>
                <a:ext cx="1199367" cy="297454"/>
              </a:xfrm>
              <a:prstGeom prst="rect">
                <a:avLst/>
              </a:prstGeom>
              <a:noFill/>
              <a:ln>
                <a:noFill/>
              </a:ln>
            </p:spPr>
            <p:txBody>
              <a:bodyPr wrap="none" rtlCol="0">
                <a:spAutoFit/>
              </a:bodyPr>
              <a:lstStyle/>
              <a:p>
                <a:pPr algn="ctr"/>
                <a:r>
                  <a:rPr lang="id-ID" sz="1333" dirty="0" smtClean="0">
                    <a:solidFill>
                      <a:schemeClr val="bg1">
                        <a:lumMod val="50000"/>
                      </a:schemeClr>
                    </a:solidFill>
                  </a:rPr>
                  <a:t>1.5 </a:t>
                </a:r>
                <a:r>
                  <a:rPr lang="id-ID" sz="1333" dirty="0">
                    <a:solidFill>
                      <a:schemeClr val="bg1">
                        <a:lumMod val="50000"/>
                      </a:schemeClr>
                    </a:solidFill>
                  </a:rPr>
                  <a:t>GHZ CPU</a:t>
                </a:r>
              </a:p>
            </p:txBody>
          </p:sp>
        </p:grpSp>
        <p:grpSp>
          <p:nvGrpSpPr>
            <p:cNvPr id="36" name="Group 35"/>
            <p:cNvGrpSpPr/>
            <p:nvPr/>
          </p:nvGrpSpPr>
          <p:grpSpPr>
            <a:xfrm>
              <a:off x="4621253" y="5143424"/>
              <a:ext cx="2940039" cy="344180"/>
              <a:chOff x="4621253" y="5143424"/>
              <a:chExt cx="2940039" cy="344180"/>
            </a:xfrm>
          </p:grpSpPr>
          <p:sp>
            <p:nvSpPr>
              <p:cNvPr id="37" name="Rectangle 36"/>
              <p:cNvSpPr/>
              <p:nvPr/>
            </p:nvSpPr>
            <p:spPr>
              <a:xfrm>
                <a:off x="4621253" y="5143424"/>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38" name="TextBox 37"/>
              <p:cNvSpPr txBox="1"/>
              <p:nvPr/>
            </p:nvSpPr>
            <p:spPr>
              <a:xfrm>
                <a:off x="5491591" y="5164600"/>
                <a:ext cx="1199367" cy="297454"/>
              </a:xfrm>
              <a:prstGeom prst="rect">
                <a:avLst/>
              </a:prstGeom>
              <a:noFill/>
              <a:ln>
                <a:noFill/>
              </a:ln>
            </p:spPr>
            <p:txBody>
              <a:bodyPr wrap="none" rtlCol="0">
                <a:spAutoFit/>
              </a:bodyPr>
              <a:lstStyle/>
              <a:p>
                <a:pPr algn="ctr"/>
                <a:r>
                  <a:rPr lang="id-ID" sz="1333" dirty="0" smtClean="0">
                    <a:solidFill>
                      <a:schemeClr val="bg1">
                        <a:lumMod val="50000"/>
                      </a:schemeClr>
                    </a:solidFill>
                  </a:rPr>
                  <a:t>1.5 </a:t>
                </a:r>
                <a:r>
                  <a:rPr lang="id-ID" sz="1333" dirty="0">
                    <a:solidFill>
                      <a:schemeClr val="bg1">
                        <a:lumMod val="50000"/>
                      </a:schemeClr>
                    </a:solidFill>
                  </a:rPr>
                  <a:t>GHZ CPU</a:t>
                </a:r>
              </a:p>
            </p:txBody>
          </p:sp>
        </p:grpSp>
      </p:grpSp>
      <p:grpSp>
        <p:nvGrpSpPr>
          <p:cNvPr id="47" name="Group 46"/>
          <p:cNvGrpSpPr/>
          <p:nvPr/>
        </p:nvGrpSpPr>
        <p:grpSpPr>
          <a:xfrm>
            <a:off x="7723480" y="2227861"/>
            <a:ext cx="2940039" cy="3259743"/>
            <a:chOff x="7723480" y="2227861"/>
            <a:chExt cx="2940039" cy="3259743"/>
          </a:xfrm>
        </p:grpSpPr>
        <p:sp>
          <p:nvSpPr>
            <p:cNvPr id="48" name="Rectangle 47"/>
            <p:cNvSpPr/>
            <p:nvPr/>
          </p:nvSpPr>
          <p:spPr>
            <a:xfrm>
              <a:off x="7723480" y="4112405"/>
              <a:ext cx="2940039" cy="344180"/>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49" name="Rectangle 48"/>
            <p:cNvSpPr/>
            <p:nvPr/>
          </p:nvSpPr>
          <p:spPr>
            <a:xfrm>
              <a:off x="7723480" y="4800765"/>
              <a:ext cx="2940039" cy="344180"/>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50" name="Group 49"/>
            <p:cNvGrpSpPr/>
            <p:nvPr/>
          </p:nvGrpSpPr>
          <p:grpSpPr>
            <a:xfrm>
              <a:off x="7723480" y="2227861"/>
              <a:ext cx="2940039" cy="344180"/>
              <a:chOff x="7723480" y="2227861"/>
              <a:chExt cx="2940039" cy="344180"/>
            </a:xfrm>
          </p:grpSpPr>
          <p:sp>
            <p:nvSpPr>
              <p:cNvPr id="67" name="Rectangle 66"/>
              <p:cNvSpPr/>
              <p:nvPr/>
            </p:nvSpPr>
            <p:spPr>
              <a:xfrm>
                <a:off x="7723480" y="2227861"/>
                <a:ext cx="2940039" cy="344180"/>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8" name="TextBox 67"/>
              <p:cNvSpPr txBox="1"/>
              <p:nvPr/>
            </p:nvSpPr>
            <p:spPr>
              <a:xfrm>
                <a:off x="8640211" y="2237033"/>
                <a:ext cx="1106586" cy="318100"/>
              </a:xfrm>
              <a:prstGeom prst="rect">
                <a:avLst/>
              </a:prstGeom>
              <a:noFill/>
            </p:spPr>
            <p:txBody>
              <a:bodyPr wrap="none" rtlCol="0">
                <a:spAutoFit/>
              </a:bodyPr>
              <a:lstStyle/>
              <a:p>
                <a:pPr algn="ctr"/>
                <a:r>
                  <a:rPr lang="id-ID" sz="1467" dirty="0" smtClean="0">
                    <a:solidFill>
                      <a:schemeClr val="bg1"/>
                    </a:solidFill>
                    <a:latin typeface="Coolvetica Rg" panose="020B0603030602020004" pitchFamily="34" charset="0"/>
                  </a:rPr>
                  <a:t>Professional</a:t>
                </a:r>
                <a:endParaRPr lang="id-ID" sz="1467" dirty="0">
                  <a:solidFill>
                    <a:schemeClr val="bg1"/>
                  </a:solidFill>
                  <a:latin typeface="Coolvetica Rg" panose="020B0603030602020004" pitchFamily="34" charset="0"/>
                </a:endParaRPr>
              </a:p>
            </p:txBody>
          </p:sp>
        </p:grpSp>
        <p:grpSp>
          <p:nvGrpSpPr>
            <p:cNvPr id="51" name="Group 50"/>
            <p:cNvGrpSpPr/>
            <p:nvPr/>
          </p:nvGrpSpPr>
          <p:grpSpPr>
            <a:xfrm>
              <a:off x="7723480" y="2539767"/>
              <a:ext cx="2940039" cy="1203204"/>
              <a:chOff x="7723480" y="2539767"/>
              <a:chExt cx="2940039" cy="1203204"/>
            </a:xfrm>
          </p:grpSpPr>
          <p:sp>
            <p:nvSpPr>
              <p:cNvPr id="63" name="Rectangle 62"/>
              <p:cNvSpPr/>
              <p:nvPr/>
            </p:nvSpPr>
            <p:spPr>
              <a:xfrm>
                <a:off x="7723480" y="2584591"/>
                <a:ext cx="2940039" cy="115838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4" name="TextBox 63"/>
              <p:cNvSpPr txBox="1"/>
              <p:nvPr/>
            </p:nvSpPr>
            <p:spPr>
              <a:xfrm>
                <a:off x="8827053" y="2539767"/>
                <a:ext cx="732893" cy="923330"/>
              </a:xfrm>
              <a:prstGeom prst="rect">
                <a:avLst/>
              </a:prstGeom>
              <a:noFill/>
            </p:spPr>
            <p:txBody>
              <a:bodyPr wrap="none" rtlCol="0">
                <a:spAutoFit/>
              </a:bodyPr>
              <a:lstStyle/>
              <a:p>
                <a:pPr algn="ctr"/>
                <a:r>
                  <a:rPr lang="id-ID" sz="5400" dirty="0" smtClean="0">
                    <a:solidFill>
                      <a:schemeClr val="bg1"/>
                    </a:solidFill>
                    <a:latin typeface="+mj-lt"/>
                    <a:cs typeface="Clear Sans Medium" panose="020B0603030202020304" pitchFamily="34" charset="0"/>
                  </a:rPr>
                  <a:t>50</a:t>
                </a:r>
                <a:endParaRPr lang="id-ID" sz="5400" dirty="0">
                  <a:solidFill>
                    <a:schemeClr val="bg1"/>
                  </a:solidFill>
                  <a:latin typeface="+mj-lt"/>
                  <a:cs typeface="Clear Sans Medium" panose="020B0603030202020304" pitchFamily="34" charset="0"/>
                </a:endParaRPr>
              </a:p>
            </p:txBody>
          </p:sp>
          <p:sp>
            <p:nvSpPr>
              <p:cNvPr id="65" name="TextBox 64"/>
              <p:cNvSpPr txBox="1"/>
              <p:nvPr/>
            </p:nvSpPr>
            <p:spPr>
              <a:xfrm>
                <a:off x="9516849" y="2767095"/>
                <a:ext cx="343889" cy="496758"/>
              </a:xfrm>
              <a:prstGeom prst="rect">
                <a:avLst/>
              </a:prstGeom>
              <a:noFill/>
            </p:spPr>
            <p:txBody>
              <a:bodyPr wrap="none" rtlCol="0">
                <a:spAutoFit/>
              </a:bodyPr>
              <a:lstStyle/>
              <a:p>
                <a:pPr algn="ctr"/>
                <a:r>
                  <a:rPr lang="id-ID" sz="2667" b="1" dirty="0">
                    <a:solidFill>
                      <a:schemeClr val="bg1"/>
                    </a:solidFill>
                  </a:rPr>
                  <a:t>$</a:t>
                </a:r>
              </a:p>
            </p:txBody>
          </p:sp>
          <p:sp>
            <p:nvSpPr>
              <p:cNvPr id="66" name="TextBox 65"/>
              <p:cNvSpPr txBox="1"/>
              <p:nvPr/>
            </p:nvSpPr>
            <p:spPr>
              <a:xfrm>
                <a:off x="8654733" y="3325612"/>
                <a:ext cx="1077539" cy="307777"/>
              </a:xfrm>
              <a:prstGeom prst="rect">
                <a:avLst/>
              </a:prstGeom>
              <a:noFill/>
            </p:spPr>
            <p:txBody>
              <a:bodyPr wrap="none" rtlCol="0">
                <a:spAutoFit/>
              </a:bodyPr>
              <a:lstStyle/>
              <a:p>
                <a:pPr algn="ctr"/>
                <a:r>
                  <a:rPr lang="id-ID" sz="1400" dirty="0">
                    <a:solidFill>
                      <a:schemeClr val="bg1"/>
                    </a:solidFill>
                    <a:cs typeface="Clear Sans Light" panose="020B0303030202020304" pitchFamily="34" charset="0"/>
                  </a:rPr>
                  <a:t>per month</a:t>
                </a:r>
              </a:p>
            </p:txBody>
          </p:sp>
        </p:grpSp>
        <p:grpSp>
          <p:nvGrpSpPr>
            <p:cNvPr id="52" name="Group 51"/>
            <p:cNvGrpSpPr/>
            <p:nvPr/>
          </p:nvGrpSpPr>
          <p:grpSpPr>
            <a:xfrm>
              <a:off x="7723480" y="3768223"/>
              <a:ext cx="2940039" cy="344182"/>
              <a:chOff x="7723480" y="3768223"/>
              <a:chExt cx="2940039" cy="344182"/>
            </a:xfrm>
          </p:grpSpPr>
          <p:sp>
            <p:nvSpPr>
              <p:cNvPr id="61" name="Rectangle 60"/>
              <p:cNvSpPr/>
              <p:nvPr/>
            </p:nvSpPr>
            <p:spPr>
              <a:xfrm>
                <a:off x="7723480" y="3768225"/>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2" name="TextBox 61"/>
              <p:cNvSpPr txBox="1"/>
              <p:nvPr/>
            </p:nvSpPr>
            <p:spPr>
              <a:xfrm>
                <a:off x="8440829" y="3768223"/>
                <a:ext cx="1505347" cy="293899"/>
              </a:xfrm>
              <a:prstGeom prst="rect">
                <a:avLst/>
              </a:prstGeom>
              <a:noFill/>
            </p:spPr>
            <p:txBody>
              <a:bodyPr wrap="none" rtlCol="0">
                <a:spAutoFit/>
              </a:bodyPr>
              <a:lstStyle/>
              <a:p>
                <a:pPr algn="ctr"/>
                <a:r>
                  <a:rPr lang="id-ID" sz="1333" dirty="0">
                    <a:solidFill>
                      <a:schemeClr val="bg1">
                        <a:lumMod val="50000"/>
                      </a:schemeClr>
                    </a:solidFill>
                  </a:rPr>
                  <a:t>Unlimited Bandwith</a:t>
                </a:r>
              </a:p>
            </p:txBody>
          </p:sp>
        </p:grpSp>
        <p:sp>
          <p:nvSpPr>
            <p:cNvPr id="53" name="TextBox 52"/>
            <p:cNvSpPr txBox="1"/>
            <p:nvPr/>
          </p:nvSpPr>
          <p:spPr>
            <a:xfrm>
              <a:off x="8373224" y="4122075"/>
              <a:ext cx="1640562" cy="293899"/>
            </a:xfrm>
            <a:prstGeom prst="rect">
              <a:avLst/>
            </a:prstGeom>
            <a:noFill/>
          </p:spPr>
          <p:txBody>
            <a:bodyPr wrap="none" rtlCol="0">
              <a:spAutoFit/>
            </a:bodyPr>
            <a:lstStyle/>
            <a:p>
              <a:pPr algn="ctr"/>
              <a:r>
                <a:rPr lang="id-ID" sz="1333" dirty="0">
                  <a:solidFill>
                    <a:schemeClr val="bg1">
                      <a:lumMod val="65000"/>
                    </a:schemeClr>
                  </a:solidFill>
                </a:rPr>
                <a:t>No Maximum File Size</a:t>
              </a:r>
            </a:p>
          </p:txBody>
        </p:sp>
        <p:grpSp>
          <p:nvGrpSpPr>
            <p:cNvPr id="54" name="Group 53"/>
            <p:cNvGrpSpPr/>
            <p:nvPr/>
          </p:nvGrpSpPr>
          <p:grpSpPr>
            <a:xfrm>
              <a:off x="7723480" y="4456585"/>
              <a:ext cx="2940039" cy="344180"/>
              <a:chOff x="7723480" y="4456585"/>
              <a:chExt cx="2940039" cy="344180"/>
            </a:xfrm>
          </p:grpSpPr>
          <p:sp>
            <p:nvSpPr>
              <p:cNvPr id="59" name="Rectangle 58"/>
              <p:cNvSpPr/>
              <p:nvPr/>
            </p:nvSpPr>
            <p:spPr>
              <a:xfrm>
                <a:off x="7723480" y="4456585"/>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0" name="TextBox 59"/>
              <p:cNvSpPr txBox="1"/>
              <p:nvPr/>
            </p:nvSpPr>
            <p:spPr>
              <a:xfrm>
                <a:off x="8593817" y="4477761"/>
                <a:ext cx="1199367" cy="297454"/>
              </a:xfrm>
              <a:prstGeom prst="rect">
                <a:avLst/>
              </a:prstGeom>
              <a:noFill/>
              <a:ln>
                <a:noFill/>
              </a:ln>
            </p:spPr>
            <p:txBody>
              <a:bodyPr wrap="none" rtlCol="0">
                <a:spAutoFit/>
              </a:bodyPr>
              <a:lstStyle/>
              <a:p>
                <a:pPr algn="ctr"/>
                <a:r>
                  <a:rPr lang="id-ID" sz="1333" dirty="0" smtClean="0">
                    <a:solidFill>
                      <a:schemeClr val="bg1">
                        <a:lumMod val="50000"/>
                      </a:schemeClr>
                    </a:solidFill>
                  </a:rPr>
                  <a:t>2.5 </a:t>
                </a:r>
                <a:r>
                  <a:rPr lang="id-ID" sz="1333" dirty="0">
                    <a:solidFill>
                      <a:schemeClr val="bg1">
                        <a:lumMod val="50000"/>
                      </a:schemeClr>
                    </a:solidFill>
                  </a:rPr>
                  <a:t>GHZ CPU</a:t>
                </a:r>
              </a:p>
            </p:txBody>
          </p:sp>
        </p:grpSp>
        <p:sp>
          <p:nvSpPr>
            <p:cNvPr id="55" name="TextBox 54"/>
            <p:cNvSpPr txBox="1"/>
            <p:nvPr/>
          </p:nvSpPr>
          <p:spPr>
            <a:xfrm>
              <a:off x="8555345" y="4820192"/>
              <a:ext cx="1276311" cy="297454"/>
            </a:xfrm>
            <a:prstGeom prst="rect">
              <a:avLst/>
            </a:prstGeom>
            <a:noFill/>
          </p:spPr>
          <p:txBody>
            <a:bodyPr wrap="none" rtlCol="0">
              <a:spAutoFit/>
            </a:bodyPr>
            <a:lstStyle/>
            <a:p>
              <a:pPr algn="ctr"/>
              <a:r>
                <a:rPr lang="id-ID" sz="1333" dirty="0" smtClean="0">
                  <a:solidFill>
                    <a:schemeClr val="bg1">
                      <a:lumMod val="65000"/>
                    </a:schemeClr>
                  </a:solidFill>
                </a:rPr>
                <a:t>2 GB </a:t>
              </a:r>
              <a:r>
                <a:rPr lang="id-ID" sz="1333" dirty="0">
                  <a:solidFill>
                    <a:schemeClr val="bg1">
                      <a:lumMod val="65000"/>
                    </a:schemeClr>
                  </a:solidFill>
                </a:rPr>
                <a:t>Memory</a:t>
              </a:r>
            </a:p>
          </p:txBody>
        </p:sp>
        <p:grpSp>
          <p:nvGrpSpPr>
            <p:cNvPr id="56" name="Group 55"/>
            <p:cNvGrpSpPr/>
            <p:nvPr/>
          </p:nvGrpSpPr>
          <p:grpSpPr>
            <a:xfrm>
              <a:off x="7723480" y="5143424"/>
              <a:ext cx="2940039" cy="344180"/>
              <a:chOff x="7723480" y="5143424"/>
              <a:chExt cx="2940039" cy="344180"/>
            </a:xfrm>
          </p:grpSpPr>
          <p:sp>
            <p:nvSpPr>
              <p:cNvPr id="57" name="Rectangle 56"/>
              <p:cNvSpPr/>
              <p:nvPr/>
            </p:nvSpPr>
            <p:spPr>
              <a:xfrm>
                <a:off x="7723480" y="5143424"/>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58" name="TextBox 57"/>
              <p:cNvSpPr txBox="1"/>
              <p:nvPr/>
            </p:nvSpPr>
            <p:spPr>
              <a:xfrm>
                <a:off x="8593817" y="5164600"/>
                <a:ext cx="1199367" cy="297454"/>
              </a:xfrm>
              <a:prstGeom prst="rect">
                <a:avLst/>
              </a:prstGeom>
              <a:noFill/>
              <a:ln>
                <a:noFill/>
              </a:ln>
            </p:spPr>
            <p:txBody>
              <a:bodyPr wrap="none" rtlCol="0">
                <a:spAutoFit/>
              </a:bodyPr>
              <a:lstStyle/>
              <a:p>
                <a:pPr algn="ctr"/>
                <a:r>
                  <a:rPr lang="id-ID" sz="1333" dirty="0" smtClean="0">
                    <a:solidFill>
                      <a:schemeClr val="bg1">
                        <a:lumMod val="50000"/>
                      </a:schemeClr>
                    </a:solidFill>
                  </a:rPr>
                  <a:t>2.4 </a:t>
                </a:r>
                <a:r>
                  <a:rPr lang="id-ID" sz="1333" dirty="0">
                    <a:solidFill>
                      <a:schemeClr val="bg1">
                        <a:lumMod val="50000"/>
                      </a:schemeClr>
                    </a:solidFill>
                  </a:rPr>
                  <a:t>GHZ CPU</a:t>
                </a:r>
              </a:p>
            </p:txBody>
          </p:sp>
        </p:grpSp>
      </p:grpSp>
      <p:grpSp>
        <p:nvGrpSpPr>
          <p:cNvPr id="69" name="Group 68"/>
          <p:cNvGrpSpPr/>
          <p:nvPr/>
        </p:nvGrpSpPr>
        <p:grpSpPr>
          <a:xfrm>
            <a:off x="2170509" y="5657199"/>
            <a:ext cx="1638065" cy="410744"/>
            <a:chOff x="2170509" y="5657199"/>
            <a:chExt cx="1638065" cy="410744"/>
          </a:xfrm>
        </p:grpSpPr>
        <p:grpSp>
          <p:nvGrpSpPr>
            <p:cNvPr id="70" name="Group 69"/>
            <p:cNvGrpSpPr/>
            <p:nvPr/>
          </p:nvGrpSpPr>
          <p:grpSpPr>
            <a:xfrm>
              <a:off x="2170509" y="5657199"/>
              <a:ext cx="1638065" cy="410744"/>
              <a:chOff x="2069839" y="6089745"/>
              <a:chExt cx="1683915" cy="410744"/>
            </a:xfrm>
          </p:grpSpPr>
          <p:sp>
            <p:nvSpPr>
              <p:cNvPr id="72" name="Rectangle 71"/>
              <p:cNvSpPr/>
              <p:nvPr/>
            </p:nvSpPr>
            <p:spPr>
              <a:xfrm>
                <a:off x="2069839" y="6089745"/>
                <a:ext cx="1683915" cy="410744"/>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73" name="TextBox 72"/>
              <p:cNvSpPr txBox="1"/>
              <p:nvPr/>
            </p:nvSpPr>
            <p:spPr>
              <a:xfrm>
                <a:off x="2542721" y="6136270"/>
                <a:ext cx="938078" cy="297454"/>
              </a:xfrm>
              <a:prstGeom prst="rect">
                <a:avLst/>
              </a:prstGeom>
              <a:noFill/>
            </p:spPr>
            <p:txBody>
              <a:bodyPr wrap="none" rtlCol="0">
                <a:spAutoFit/>
              </a:bodyPr>
              <a:lstStyle/>
              <a:p>
                <a:pPr algn="ctr"/>
                <a:r>
                  <a:rPr lang="en-US" sz="1333" dirty="0" smtClean="0">
                    <a:solidFill>
                      <a:schemeClr val="tx1">
                        <a:lumMod val="50000"/>
                        <a:lumOff val="50000"/>
                      </a:schemeClr>
                    </a:solidFill>
                  </a:rPr>
                  <a:t>Select Plan</a:t>
                </a:r>
                <a:endParaRPr lang="id-ID" sz="1333" dirty="0">
                  <a:solidFill>
                    <a:schemeClr val="tx1">
                      <a:lumMod val="50000"/>
                      <a:lumOff val="50000"/>
                    </a:schemeClr>
                  </a:solidFill>
                </a:endParaRPr>
              </a:p>
            </p:txBody>
          </p:sp>
        </p:grpSp>
        <p:sp>
          <p:nvSpPr>
            <p:cNvPr id="71" name="Freeform 34"/>
            <p:cNvSpPr>
              <a:spLocks noEditPoints="1"/>
            </p:cNvSpPr>
            <p:nvPr/>
          </p:nvSpPr>
          <p:spPr bwMode="auto">
            <a:xfrm>
              <a:off x="2290332" y="5748233"/>
              <a:ext cx="234864" cy="221849"/>
            </a:xfrm>
            <a:custGeom>
              <a:avLst/>
              <a:gdLst>
                <a:gd name="T0" fmla="*/ 164 w 674"/>
                <a:gd name="T1" fmla="*/ 29 h 639"/>
                <a:gd name="T2" fmla="*/ 164 w 674"/>
                <a:gd name="T3" fmla="*/ 29 h 639"/>
                <a:gd name="T4" fmla="*/ 164 w 674"/>
                <a:gd name="T5" fmla="*/ 28 h 639"/>
                <a:gd name="T6" fmla="*/ 164 w 674"/>
                <a:gd name="T7" fmla="*/ 28 h 639"/>
                <a:gd name="T8" fmla="*/ 164 w 674"/>
                <a:gd name="T9" fmla="*/ 28 h 639"/>
                <a:gd name="T10" fmla="*/ 164 w 674"/>
                <a:gd name="T11" fmla="*/ 28 h 639"/>
                <a:gd name="T12" fmla="*/ 164 w 674"/>
                <a:gd name="T13" fmla="*/ 28 h 639"/>
                <a:gd name="T14" fmla="*/ 163 w 674"/>
                <a:gd name="T15" fmla="*/ 27 h 639"/>
                <a:gd name="T16" fmla="*/ 163 w 674"/>
                <a:gd name="T17" fmla="*/ 27 h 639"/>
                <a:gd name="T18" fmla="*/ 163 w 674"/>
                <a:gd name="T19" fmla="*/ 27 h 639"/>
                <a:gd name="T20" fmla="*/ 163 w 674"/>
                <a:gd name="T21" fmla="*/ 27 h 639"/>
                <a:gd name="T22" fmla="*/ 163 w 674"/>
                <a:gd name="T23" fmla="*/ 27 h 639"/>
                <a:gd name="T24" fmla="*/ 163 w 674"/>
                <a:gd name="T25" fmla="*/ 27 h 639"/>
                <a:gd name="T26" fmla="*/ 163 w 674"/>
                <a:gd name="T27" fmla="*/ 26 h 639"/>
                <a:gd name="T28" fmla="*/ 162 w 674"/>
                <a:gd name="T29" fmla="*/ 26 h 639"/>
                <a:gd name="T30" fmla="*/ 162 w 674"/>
                <a:gd name="T31" fmla="*/ 26 h 639"/>
                <a:gd name="T32" fmla="*/ 162 w 674"/>
                <a:gd name="T33" fmla="*/ 26 h 639"/>
                <a:gd name="T34" fmla="*/ 162 w 674"/>
                <a:gd name="T35" fmla="*/ 26 h 639"/>
                <a:gd name="T36" fmla="*/ 159 w 674"/>
                <a:gd name="T37" fmla="*/ 24 h 639"/>
                <a:gd name="T38" fmla="*/ 159 w 674"/>
                <a:gd name="T39" fmla="*/ 24 h 639"/>
                <a:gd name="T40" fmla="*/ 159 w 674"/>
                <a:gd name="T41" fmla="*/ 23 h 639"/>
                <a:gd name="T42" fmla="*/ 159 w 674"/>
                <a:gd name="T43" fmla="*/ 23 h 639"/>
                <a:gd name="T44" fmla="*/ 159 w 674"/>
                <a:gd name="T45" fmla="*/ 23 h 639"/>
                <a:gd name="T46" fmla="*/ 158 w 674"/>
                <a:gd name="T47" fmla="*/ 23 h 639"/>
                <a:gd name="T48" fmla="*/ 158 w 674"/>
                <a:gd name="T49" fmla="*/ 23 h 639"/>
                <a:gd name="T50" fmla="*/ 158 w 674"/>
                <a:gd name="T51" fmla="*/ 23 h 639"/>
                <a:gd name="T52" fmla="*/ 158 w 674"/>
                <a:gd name="T53" fmla="*/ 23 h 639"/>
                <a:gd name="T54" fmla="*/ 158 w 674"/>
                <a:gd name="T55" fmla="*/ 23 h 639"/>
                <a:gd name="T56" fmla="*/ 157 w 674"/>
                <a:gd name="T57" fmla="*/ 23 h 639"/>
                <a:gd name="T58" fmla="*/ 157 w 674"/>
                <a:gd name="T59" fmla="*/ 22 h 639"/>
                <a:gd name="T60" fmla="*/ 157 w 674"/>
                <a:gd name="T61" fmla="*/ 22 h 639"/>
                <a:gd name="T62" fmla="*/ 157 w 674"/>
                <a:gd name="T63" fmla="*/ 22 h 639"/>
                <a:gd name="T64" fmla="*/ 157 w 674"/>
                <a:gd name="T65" fmla="*/ 22 h 639"/>
                <a:gd name="T66" fmla="*/ 156 w 674"/>
                <a:gd name="T67" fmla="*/ 22 h 639"/>
                <a:gd name="T68" fmla="*/ 156 w 674"/>
                <a:gd name="T69" fmla="*/ 22 h 639"/>
                <a:gd name="T70" fmla="*/ 156 w 674"/>
                <a:gd name="T71" fmla="*/ 22 h 639"/>
                <a:gd name="T72" fmla="*/ 156 w 674"/>
                <a:gd name="T73" fmla="*/ 22 h 639"/>
                <a:gd name="T74" fmla="*/ 156 w 674"/>
                <a:gd name="T75" fmla="*/ 22 h 639"/>
                <a:gd name="T76" fmla="*/ 155 w 674"/>
                <a:gd name="T77" fmla="*/ 22 h 639"/>
                <a:gd name="T78" fmla="*/ 155 w 674"/>
                <a:gd name="T79" fmla="*/ 22 h 639"/>
                <a:gd name="T80" fmla="*/ 155 w 674"/>
                <a:gd name="T81" fmla="*/ 22 h 639"/>
                <a:gd name="T82" fmla="*/ 155 w 674"/>
                <a:gd name="T83" fmla="*/ 21 h 639"/>
                <a:gd name="T84" fmla="*/ 154 w 674"/>
                <a:gd name="T85" fmla="*/ 21 h 639"/>
                <a:gd name="T86" fmla="*/ 154 w 674"/>
                <a:gd name="T87" fmla="*/ 21 h 639"/>
                <a:gd name="T88" fmla="*/ 153 w 674"/>
                <a:gd name="T89" fmla="*/ 21 h 639"/>
                <a:gd name="T90" fmla="*/ 151 w 674"/>
                <a:gd name="T91" fmla="*/ 21 h 639"/>
                <a:gd name="T92" fmla="*/ 151 w 674"/>
                <a:gd name="T93" fmla="*/ 21 h 639"/>
                <a:gd name="T94" fmla="*/ 150 w 674"/>
                <a:gd name="T95" fmla="*/ 21 h 639"/>
                <a:gd name="T96" fmla="*/ 150 w 674"/>
                <a:gd name="T97" fmla="*/ 21 h 639"/>
                <a:gd name="T98" fmla="*/ 149 w 674"/>
                <a:gd name="T99" fmla="*/ 21 h 639"/>
                <a:gd name="T100" fmla="*/ 75 w 674"/>
                <a:gd name="T101" fmla="*/ 58 h 639"/>
                <a:gd name="T102" fmla="*/ 374 w 674"/>
                <a:gd name="T103" fmla="*/ 506 h 639"/>
                <a:gd name="T104" fmla="*/ 297 w 674"/>
                <a:gd name="T105" fmla="*/ 452 h 639"/>
                <a:gd name="T106" fmla="*/ 592 w 674"/>
                <a:gd name="T107" fmla="*/ 601 h 639"/>
                <a:gd name="T108" fmla="*/ 374 w 674"/>
                <a:gd name="T109" fmla="*/ 127 h 639"/>
                <a:gd name="T110" fmla="*/ 488 w 674"/>
                <a:gd name="T111" fmla="*/ 127 h 639"/>
                <a:gd name="T112" fmla="*/ 239 w 674"/>
                <a:gd name="T113" fmla="*/ 127 h 639"/>
                <a:gd name="T114" fmla="*/ 637 w 674"/>
                <a:gd name="T115" fmla="*/ 30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4" h="639">
                  <a:moveTo>
                    <a:pt x="656" y="90"/>
                  </a:moveTo>
                  <a:cubicBezTo>
                    <a:pt x="184" y="90"/>
                    <a:pt x="184" y="90"/>
                    <a:pt x="184" y="90"/>
                  </a:cubicBezTo>
                  <a:cubicBezTo>
                    <a:pt x="167" y="34"/>
                    <a:pt x="167" y="34"/>
                    <a:pt x="167" y="34"/>
                  </a:cubicBezTo>
                  <a:cubicBezTo>
                    <a:pt x="167" y="34"/>
                    <a:pt x="167" y="34"/>
                    <a:pt x="167" y="34"/>
                  </a:cubicBezTo>
                  <a:cubicBezTo>
                    <a:pt x="166" y="32"/>
                    <a:pt x="165" y="30"/>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7"/>
                    <a:pt x="164"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1" y="25"/>
                    <a:pt x="160" y="24"/>
                    <a:pt x="160" y="24"/>
                  </a:cubicBezTo>
                  <a:cubicBezTo>
                    <a:pt x="160" y="24"/>
                    <a:pt x="160" y="24"/>
                    <a:pt x="160" y="24"/>
                  </a:cubicBezTo>
                  <a:cubicBezTo>
                    <a:pt x="160" y="24"/>
                    <a:pt x="160" y="24"/>
                    <a:pt x="160" y="24"/>
                  </a:cubicBezTo>
                  <a:cubicBezTo>
                    <a:pt x="160" y="24"/>
                    <a:pt x="160" y="24"/>
                    <a:pt x="160" y="24"/>
                  </a:cubicBezTo>
                  <a:cubicBezTo>
                    <a:pt x="160" y="24"/>
                    <a:pt x="160"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3" y="21"/>
                    <a:pt x="153" y="21"/>
                    <a:pt x="153" y="21"/>
                  </a:cubicBezTo>
                  <a:cubicBezTo>
                    <a:pt x="153" y="21"/>
                    <a:pt x="153" y="21"/>
                    <a:pt x="153" y="21"/>
                  </a:cubicBezTo>
                  <a:cubicBezTo>
                    <a:pt x="152" y="21"/>
                    <a:pt x="152" y="21"/>
                    <a:pt x="152" y="21"/>
                  </a:cubicBezTo>
                  <a:cubicBezTo>
                    <a:pt x="152" y="21"/>
                    <a:pt x="152" y="21"/>
                    <a:pt x="152" y="21"/>
                  </a:cubicBezTo>
                  <a:cubicBezTo>
                    <a:pt x="152" y="21"/>
                    <a:pt x="152" y="21"/>
                    <a:pt x="152" y="21"/>
                  </a:cubicBezTo>
                  <a:cubicBezTo>
                    <a:pt x="152"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49" y="21"/>
                  </a:cubicBezTo>
                  <a:cubicBezTo>
                    <a:pt x="149" y="21"/>
                    <a:pt x="149" y="21"/>
                    <a:pt x="149" y="21"/>
                  </a:cubicBezTo>
                  <a:cubicBezTo>
                    <a:pt x="149" y="21"/>
                    <a:pt x="149" y="21"/>
                    <a:pt x="149" y="21"/>
                  </a:cubicBezTo>
                  <a:cubicBezTo>
                    <a:pt x="149" y="21"/>
                    <a:pt x="149" y="21"/>
                    <a:pt x="149" y="21"/>
                  </a:cubicBezTo>
                  <a:cubicBezTo>
                    <a:pt x="149" y="21"/>
                    <a:pt x="149" y="21"/>
                    <a:pt x="149" y="21"/>
                  </a:cubicBezTo>
                  <a:cubicBezTo>
                    <a:pt x="149" y="21"/>
                    <a:pt x="149" y="21"/>
                    <a:pt x="149" y="21"/>
                  </a:cubicBezTo>
                  <a:cubicBezTo>
                    <a:pt x="149" y="21"/>
                    <a:pt x="149" y="21"/>
                    <a:pt x="149" y="21"/>
                  </a:cubicBezTo>
                  <a:cubicBezTo>
                    <a:pt x="75" y="21"/>
                    <a:pt x="75" y="21"/>
                    <a:pt x="75" y="21"/>
                  </a:cubicBezTo>
                  <a:cubicBezTo>
                    <a:pt x="68" y="8"/>
                    <a:pt x="55" y="0"/>
                    <a:pt x="40" y="0"/>
                  </a:cubicBezTo>
                  <a:cubicBezTo>
                    <a:pt x="18" y="0"/>
                    <a:pt x="0" y="17"/>
                    <a:pt x="0" y="39"/>
                  </a:cubicBezTo>
                  <a:cubicBezTo>
                    <a:pt x="0" y="61"/>
                    <a:pt x="18" y="79"/>
                    <a:pt x="40" y="79"/>
                  </a:cubicBezTo>
                  <a:cubicBezTo>
                    <a:pt x="55" y="79"/>
                    <a:pt x="68" y="70"/>
                    <a:pt x="75" y="58"/>
                  </a:cubicBezTo>
                  <a:cubicBezTo>
                    <a:pt x="135" y="58"/>
                    <a:pt x="135" y="58"/>
                    <a:pt x="135" y="58"/>
                  </a:cubicBezTo>
                  <a:cubicBezTo>
                    <a:pt x="255" y="446"/>
                    <a:pt x="255" y="446"/>
                    <a:pt x="255" y="446"/>
                  </a:cubicBezTo>
                  <a:cubicBezTo>
                    <a:pt x="256" y="447"/>
                    <a:pt x="256" y="448"/>
                    <a:pt x="257" y="449"/>
                  </a:cubicBezTo>
                  <a:cubicBezTo>
                    <a:pt x="270" y="493"/>
                    <a:pt x="270" y="493"/>
                    <a:pt x="270" y="493"/>
                  </a:cubicBezTo>
                  <a:cubicBezTo>
                    <a:pt x="273" y="500"/>
                    <a:pt x="280" y="506"/>
                    <a:pt x="288" y="506"/>
                  </a:cubicBezTo>
                  <a:cubicBezTo>
                    <a:pt x="322" y="506"/>
                    <a:pt x="322" y="506"/>
                    <a:pt x="322" y="506"/>
                  </a:cubicBezTo>
                  <a:cubicBezTo>
                    <a:pt x="297" y="516"/>
                    <a:pt x="279" y="541"/>
                    <a:pt x="279" y="570"/>
                  </a:cubicBezTo>
                  <a:cubicBezTo>
                    <a:pt x="279" y="608"/>
                    <a:pt x="310" y="639"/>
                    <a:pt x="348" y="639"/>
                  </a:cubicBezTo>
                  <a:cubicBezTo>
                    <a:pt x="386" y="639"/>
                    <a:pt x="417" y="608"/>
                    <a:pt x="417" y="570"/>
                  </a:cubicBezTo>
                  <a:cubicBezTo>
                    <a:pt x="417" y="541"/>
                    <a:pt x="399" y="516"/>
                    <a:pt x="374" y="506"/>
                  </a:cubicBezTo>
                  <a:cubicBezTo>
                    <a:pt x="566" y="506"/>
                    <a:pt x="566" y="506"/>
                    <a:pt x="566" y="506"/>
                  </a:cubicBezTo>
                  <a:cubicBezTo>
                    <a:pt x="541" y="516"/>
                    <a:pt x="523" y="541"/>
                    <a:pt x="523" y="570"/>
                  </a:cubicBezTo>
                  <a:cubicBezTo>
                    <a:pt x="523" y="608"/>
                    <a:pt x="554" y="639"/>
                    <a:pt x="592" y="639"/>
                  </a:cubicBezTo>
                  <a:cubicBezTo>
                    <a:pt x="630" y="639"/>
                    <a:pt x="661" y="608"/>
                    <a:pt x="661" y="570"/>
                  </a:cubicBezTo>
                  <a:cubicBezTo>
                    <a:pt x="661" y="541"/>
                    <a:pt x="643" y="516"/>
                    <a:pt x="618" y="506"/>
                  </a:cubicBezTo>
                  <a:cubicBezTo>
                    <a:pt x="656" y="506"/>
                    <a:pt x="656" y="506"/>
                    <a:pt x="656" y="506"/>
                  </a:cubicBezTo>
                  <a:cubicBezTo>
                    <a:pt x="666" y="506"/>
                    <a:pt x="674" y="497"/>
                    <a:pt x="674" y="487"/>
                  </a:cubicBezTo>
                  <a:cubicBezTo>
                    <a:pt x="674" y="477"/>
                    <a:pt x="666" y="468"/>
                    <a:pt x="656" y="468"/>
                  </a:cubicBezTo>
                  <a:cubicBezTo>
                    <a:pt x="302" y="468"/>
                    <a:pt x="302" y="468"/>
                    <a:pt x="302" y="468"/>
                  </a:cubicBezTo>
                  <a:cubicBezTo>
                    <a:pt x="297" y="452"/>
                    <a:pt x="297" y="452"/>
                    <a:pt x="297" y="452"/>
                  </a:cubicBezTo>
                  <a:cubicBezTo>
                    <a:pt x="662" y="332"/>
                    <a:pt x="662" y="332"/>
                    <a:pt x="662" y="332"/>
                  </a:cubicBezTo>
                  <a:cubicBezTo>
                    <a:pt x="669" y="329"/>
                    <a:pt x="674" y="322"/>
                    <a:pt x="674" y="314"/>
                  </a:cubicBezTo>
                  <a:cubicBezTo>
                    <a:pt x="674" y="108"/>
                    <a:pt x="674" y="108"/>
                    <a:pt x="674" y="108"/>
                  </a:cubicBezTo>
                  <a:cubicBezTo>
                    <a:pt x="674" y="98"/>
                    <a:pt x="666" y="90"/>
                    <a:pt x="656" y="90"/>
                  </a:cubicBezTo>
                  <a:close/>
                  <a:moveTo>
                    <a:pt x="348" y="601"/>
                  </a:moveTo>
                  <a:cubicBezTo>
                    <a:pt x="330" y="601"/>
                    <a:pt x="316" y="587"/>
                    <a:pt x="316" y="570"/>
                  </a:cubicBezTo>
                  <a:cubicBezTo>
                    <a:pt x="316" y="552"/>
                    <a:pt x="330" y="538"/>
                    <a:pt x="348" y="538"/>
                  </a:cubicBezTo>
                  <a:cubicBezTo>
                    <a:pt x="365" y="538"/>
                    <a:pt x="379" y="552"/>
                    <a:pt x="379" y="570"/>
                  </a:cubicBezTo>
                  <a:cubicBezTo>
                    <a:pt x="379" y="587"/>
                    <a:pt x="365" y="601"/>
                    <a:pt x="348" y="601"/>
                  </a:cubicBezTo>
                  <a:close/>
                  <a:moveTo>
                    <a:pt x="592" y="601"/>
                  </a:moveTo>
                  <a:cubicBezTo>
                    <a:pt x="575" y="601"/>
                    <a:pt x="560" y="587"/>
                    <a:pt x="560" y="570"/>
                  </a:cubicBezTo>
                  <a:cubicBezTo>
                    <a:pt x="560" y="552"/>
                    <a:pt x="575" y="538"/>
                    <a:pt x="592" y="538"/>
                  </a:cubicBezTo>
                  <a:cubicBezTo>
                    <a:pt x="609" y="538"/>
                    <a:pt x="623" y="552"/>
                    <a:pt x="623" y="570"/>
                  </a:cubicBezTo>
                  <a:cubicBezTo>
                    <a:pt x="623" y="587"/>
                    <a:pt x="609" y="601"/>
                    <a:pt x="592" y="601"/>
                  </a:cubicBezTo>
                  <a:close/>
                  <a:moveTo>
                    <a:pt x="316" y="127"/>
                  </a:moveTo>
                  <a:cubicBezTo>
                    <a:pt x="352" y="127"/>
                    <a:pt x="352" y="127"/>
                    <a:pt x="352" y="127"/>
                  </a:cubicBezTo>
                  <a:cubicBezTo>
                    <a:pt x="352" y="394"/>
                    <a:pt x="352" y="394"/>
                    <a:pt x="352" y="394"/>
                  </a:cubicBezTo>
                  <a:cubicBezTo>
                    <a:pt x="316" y="406"/>
                    <a:pt x="316" y="406"/>
                    <a:pt x="316" y="406"/>
                  </a:cubicBezTo>
                  <a:lnTo>
                    <a:pt x="316" y="127"/>
                  </a:lnTo>
                  <a:close/>
                  <a:moveTo>
                    <a:pt x="374" y="127"/>
                  </a:moveTo>
                  <a:cubicBezTo>
                    <a:pt x="409" y="127"/>
                    <a:pt x="409" y="127"/>
                    <a:pt x="409" y="127"/>
                  </a:cubicBezTo>
                  <a:cubicBezTo>
                    <a:pt x="409" y="376"/>
                    <a:pt x="409" y="376"/>
                    <a:pt x="409" y="376"/>
                  </a:cubicBezTo>
                  <a:cubicBezTo>
                    <a:pt x="374" y="387"/>
                    <a:pt x="374" y="387"/>
                    <a:pt x="374" y="387"/>
                  </a:cubicBezTo>
                  <a:lnTo>
                    <a:pt x="374" y="127"/>
                  </a:lnTo>
                  <a:close/>
                  <a:moveTo>
                    <a:pt x="430" y="127"/>
                  </a:moveTo>
                  <a:cubicBezTo>
                    <a:pt x="467" y="127"/>
                    <a:pt x="467" y="127"/>
                    <a:pt x="467" y="127"/>
                  </a:cubicBezTo>
                  <a:cubicBezTo>
                    <a:pt x="467" y="356"/>
                    <a:pt x="467" y="356"/>
                    <a:pt x="467" y="356"/>
                  </a:cubicBezTo>
                  <a:cubicBezTo>
                    <a:pt x="430" y="369"/>
                    <a:pt x="430" y="369"/>
                    <a:pt x="430" y="369"/>
                  </a:cubicBezTo>
                  <a:lnTo>
                    <a:pt x="430" y="127"/>
                  </a:lnTo>
                  <a:close/>
                  <a:moveTo>
                    <a:pt x="488" y="127"/>
                  </a:moveTo>
                  <a:cubicBezTo>
                    <a:pt x="524" y="127"/>
                    <a:pt x="524" y="127"/>
                    <a:pt x="524" y="127"/>
                  </a:cubicBezTo>
                  <a:cubicBezTo>
                    <a:pt x="524" y="338"/>
                    <a:pt x="524" y="338"/>
                    <a:pt x="524" y="338"/>
                  </a:cubicBezTo>
                  <a:cubicBezTo>
                    <a:pt x="488" y="350"/>
                    <a:pt x="488" y="350"/>
                    <a:pt x="488" y="350"/>
                  </a:cubicBezTo>
                  <a:lnTo>
                    <a:pt x="488" y="127"/>
                  </a:lnTo>
                  <a:close/>
                  <a:moveTo>
                    <a:pt x="543" y="127"/>
                  </a:moveTo>
                  <a:cubicBezTo>
                    <a:pt x="583" y="127"/>
                    <a:pt x="583" y="127"/>
                    <a:pt x="583" y="127"/>
                  </a:cubicBezTo>
                  <a:cubicBezTo>
                    <a:pt x="583" y="318"/>
                    <a:pt x="583" y="318"/>
                    <a:pt x="583" y="318"/>
                  </a:cubicBezTo>
                  <a:cubicBezTo>
                    <a:pt x="543" y="331"/>
                    <a:pt x="543" y="331"/>
                    <a:pt x="543" y="331"/>
                  </a:cubicBezTo>
                  <a:lnTo>
                    <a:pt x="543" y="127"/>
                  </a:lnTo>
                  <a:close/>
                  <a:moveTo>
                    <a:pt x="239" y="127"/>
                  </a:moveTo>
                  <a:cubicBezTo>
                    <a:pt x="239" y="265"/>
                    <a:pt x="239" y="265"/>
                    <a:pt x="239" y="265"/>
                  </a:cubicBezTo>
                  <a:cubicBezTo>
                    <a:pt x="196" y="127"/>
                    <a:pt x="196" y="127"/>
                    <a:pt x="196" y="127"/>
                  </a:cubicBezTo>
                  <a:lnTo>
                    <a:pt x="239" y="127"/>
                  </a:lnTo>
                  <a:close/>
                  <a:moveTo>
                    <a:pt x="286" y="416"/>
                  </a:moveTo>
                  <a:cubicBezTo>
                    <a:pt x="258" y="326"/>
                    <a:pt x="258" y="326"/>
                    <a:pt x="258" y="326"/>
                  </a:cubicBezTo>
                  <a:cubicBezTo>
                    <a:pt x="258" y="127"/>
                    <a:pt x="258" y="127"/>
                    <a:pt x="258" y="127"/>
                  </a:cubicBezTo>
                  <a:cubicBezTo>
                    <a:pt x="293" y="127"/>
                    <a:pt x="293" y="127"/>
                    <a:pt x="293" y="127"/>
                  </a:cubicBezTo>
                  <a:cubicBezTo>
                    <a:pt x="293" y="414"/>
                    <a:pt x="293" y="414"/>
                    <a:pt x="293" y="414"/>
                  </a:cubicBezTo>
                  <a:lnTo>
                    <a:pt x="286" y="416"/>
                  </a:lnTo>
                  <a:close/>
                  <a:moveTo>
                    <a:pt x="637" y="300"/>
                  </a:moveTo>
                  <a:cubicBezTo>
                    <a:pt x="601" y="312"/>
                    <a:pt x="601" y="312"/>
                    <a:pt x="601" y="312"/>
                  </a:cubicBezTo>
                  <a:cubicBezTo>
                    <a:pt x="601" y="127"/>
                    <a:pt x="601" y="127"/>
                    <a:pt x="601" y="127"/>
                  </a:cubicBezTo>
                  <a:cubicBezTo>
                    <a:pt x="637" y="127"/>
                    <a:pt x="637" y="127"/>
                    <a:pt x="637" y="127"/>
                  </a:cubicBezTo>
                  <a:lnTo>
                    <a:pt x="637" y="30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74" name="Group 73"/>
          <p:cNvGrpSpPr/>
          <p:nvPr/>
        </p:nvGrpSpPr>
        <p:grpSpPr>
          <a:xfrm>
            <a:off x="5280142" y="5657199"/>
            <a:ext cx="1638065" cy="410744"/>
            <a:chOff x="2170509" y="5657199"/>
            <a:chExt cx="1638065" cy="410744"/>
          </a:xfrm>
        </p:grpSpPr>
        <p:grpSp>
          <p:nvGrpSpPr>
            <p:cNvPr id="75" name="Group 74"/>
            <p:cNvGrpSpPr/>
            <p:nvPr/>
          </p:nvGrpSpPr>
          <p:grpSpPr>
            <a:xfrm>
              <a:off x="2170509" y="5657199"/>
              <a:ext cx="1638065" cy="410744"/>
              <a:chOff x="2069839" y="6089745"/>
              <a:chExt cx="1683915" cy="410744"/>
            </a:xfrm>
          </p:grpSpPr>
          <p:sp>
            <p:nvSpPr>
              <p:cNvPr id="77" name="Rectangle 76"/>
              <p:cNvSpPr/>
              <p:nvPr/>
            </p:nvSpPr>
            <p:spPr>
              <a:xfrm>
                <a:off x="2069839" y="6089745"/>
                <a:ext cx="1683915" cy="410744"/>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78" name="TextBox 77"/>
              <p:cNvSpPr txBox="1"/>
              <p:nvPr/>
            </p:nvSpPr>
            <p:spPr>
              <a:xfrm>
                <a:off x="2542721" y="6136270"/>
                <a:ext cx="938078" cy="297454"/>
              </a:xfrm>
              <a:prstGeom prst="rect">
                <a:avLst/>
              </a:prstGeom>
              <a:noFill/>
            </p:spPr>
            <p:txBody>
              <a:bodyPr wrap="none" rtlCol="0">
                <a:spAutoFit/>
              </a:bodyPr>
              <a:lstStyle/>
              <a:p>
                <a:pPr algn="ctr"/>
                <a:r>
                  <a:rPr lang="en-US" sz="1333" dirty="0" smtClean="0">
                    <a:solidFill>
                      <a:schemeClr val="tx1">
                        <a:lumMod val="50000"/>
                        <a:lumOff val="50000"/>
                      </a:schemeClr>
                    </a:solidFill>
                  </a:rPr>
                  <a:t>Select Plan</a:t>
                </a:r>
                <a:endParaRPr lang="id-ID" sz="1333" dirty="0">
                  <a:solidFill>
                    <a:schemeClr val="tx1">
                      <a:lumMod val="50000"/>
                      <a:lumOff val="50000"/>
                    </a:schemeClr>
                  </a:solidFill>
                </a:endParaRPr>
              </a:p>
            </p:txBody>
          </p:sp>
        </p:grpSp>
        <p:sp>
          <p:nvSpPr>
            <p:cNvPr id="76" name="Freeform 34"/>
            <p:cNvSpPr>
              <a:spLocks noEditPoints="1"/>
            </p:cNvSpPr>
            <p:nvPr/>
          </p:nvSpPr>
          <p:spPr bwMode="auto">
            <a:xfrm>
              <a:off x="2290332" y="5748233"/>
              <a:ext cx="234864" cy="221849"/>
            </a:xfrm>
            <a:custGeom>
              <a:avLst/>
              <a:gdLst>
                <a:gd name="T0" fmla="*/ 164 w 674"/>
                <a:gd name="T1" fmla="*/ 29 h 639"/>
                <a:gd name="T2" fmla="*/ 164 w 674"/>
                <a:gd name="T3" fmla="*/ 29 h 639"/>
                <a:gd name="T4" fmla="*/ 164 w 674"/>
                <a:gd name="T5" fmla="*/ 28 h 639"/>
                <a:gd name="T6" fmla="*/ 164 w 674"/>
                <a:gd name="T7" fmla="*/ 28 h 639"/>
                <a:gd name="T8" fmla="*/ 164 w 674"/>
                <a:gd name="T9" fmla="*/ 28 h 639"/>
                <a:gd name="T10" fmla="*/ 164 w 674"/>
                <a:gd name="T11" fmla="*/ 28 h 639"/>
                <a:gd name="T12" fmla="*/ 164 w 674"/>
                <a:gd name="T13" fmla="*/ 28 h 639"/>
                <a:gd name="T14" fmla="*/ 163 w 674"/>
                <a:gd name="T15" fmla="*/ 27 h 639"/>
                <a:gd name="T16" fmla="*/ 163 w 674"/>
                <a:gd name="T17" fmla="*/ 27 h 639"/>
                <a:gd name="T18" fmla="*/ 163 w 674"/>
                <a:gd name="T19" fmla="*/ 27 h 639"/>
                <a:gd name="T20" fmla="*/ 163 w 674"/>
                <a:gd name="T21" fmla="*/ 27 h 639"/>
                <a:gd name="T22" fmla="*/ 163 w 674"/>
                <a:gd name="T23" fmla="*/ 27 h 639"/>
                <a:gd name="T24" fmla="*/ 163 w 674"/>
                <a:gd name="T25" fmla="*/ 27 h 639"/>
                <a:gd name="T26" fmla="*/ 163 w 674"/>
                <a:gd name="T27" fmla="*/ 26 h 639"/>
                <a:gd name="T28" fmla="*/ 162 w 674"/>
                <a:gd name="T29" fmla="*/ 26 h 639"/>
                <a:gd name="T30" fmla="*/ 162 w 674"/>
                <a:gd name="T31" fmla="*/ 26 h 639"/>
                <a:gd name="T32" fmla="*/ 162 w 674"/>
                <a:gd name="T33" fmla="*/ 26 h 639"/>
                <a:gd name="T34" fmla="*/ 162 w 674"/>
                <a:gd name="T35" fmla="*/ 26 h 639"/>
                <a:gd name="T36" fmla="*/ 159 w 674"/>
                <a:gd name="T37" fmla="*/ 24 h 639"/>
                <a:gd name="T38" fmla="*/ 159 w 674"/>
                <a:gd name="T39" fmla="*/ 24 h 639"/>
                <a:gd name="T40" fmla="*/ 159 w 674"/>
                <a:gd name="T41" fmla="*/ 23 h 639"/>
                <a:gd name="T42" fmla="*/ 159 w 674"/>
                <a:gd name="T43" fmla="*/ 23 h 639"/>
                <a:gd name="T44" fmla="*/ 159 w 674"/>
                <a:gd name="T45" fmla="*/ 23 h 639"/>
                <a:gd name="T46" fmla="*/ 158 w 674"/>
                <a:gd name="T47" fmla="*/ 23 h 639"/>
                <a:gd name="T48" fmla="*/ 158 w 674"/>
                <a:gd name="T49" fmla="*/ 23 h 639"/>
                <a:gd name="T50" fmla="*/ 158 w 674"/>
                <a:gd name="T51" fmla="*/ 23 h 639"/>
                <a:gd name="T52" fmla="*/ 158 w 674"/>
                <a:gd name="T53" fmla="*/ 23 h 639"/>
                <a:gd name="T54" fmla="*/ 158 w 674"/>
                <a:gd name="T55" fmla="*/ 23 h 639"/>
                <a:gd name="T56" fmla="*/ 157 w 674"/>
                <a:gd name="T57" fmla="*/ 23 h 639"/>
                <a:gd name="T58" fmla="*/ 157 w 674"/>
                <a:gd name="T59" fmla="*/ 22 h 639"/>
                <a:gd name="T60" fmla="*/ 157 w 674"/>
                <a:gd name="T61" fmla="*/ 22 h 639"/>
                <a:gd name="T62" fmla="*/ 157 w 674"/>
                <a:gd name="T63" fmla="*/ 22 h 639"/>
                <a:gd name="T64" fmla="*/ 157 w 674"/>
                <a:gd name="T65" fmla="*/ 22 h 639"/>
                <a:gd name="T66" fmla="*/ 156 w 674"/>
                <a:gd name="T67" fmla="*/ 22 h 639"/>
                <a:gd name="T68" fmla="*/ 156 w 674"/>
                <a:gd name="T69" fmla="*/ 22 h 639"/>
                <a:gd name="T70" fmla="*/ 156 w 674"/>
                <a:gd name="T71" fmla="*/ 22 h 639"/>
                <a:gd name="T72" fmla="*/ 156 w 674"/>
                <a:gd name="T73" fmla="*/ 22 h 639"/>
                <a:gd name="T74" fmla="*/ 156 w 674"/>
                <a:gd name="T75" fmla="*/ 22 h 639"/>
                <a:gd name="T76" fmla="*/ 155 w 674"/>
                <a:gd name="T77" fmla="*/ 22 h 639"/>
                <a:gd name="T78" fmla="*/ 155 w 674"/>
                <a:gd name="T79" fmla="*/ 22 h 639"/>
                <a:gd name="T80" fmla="*/ 155 w 674"/>
                <a:gd name="T81" fmla="*/ 22 h 639"/>
                <a:gd name="T82" fmla="*/ 155 w 674"/>
                <a:gd name="T83" fmla="*/ 21 h 639"/>
                <a:gd name="T84" fmla="*/ 154 w 674"/>
                <a:gd name="T85" fmla="*/ 21 h 639"/>
                <a:gd name="T86" fmla="*/ 154 w 674"/>
                <a:gd name="T87" fmla="*/ 21 h 639"/>
                <a:gd name="T88" fmla="*/ 153 w 674"/>
                <a:gd name="T89" fmla="*/ 21 h 639"/>
                <a:gd name="T90" fmla="*/ 151 w 674"/>
                <a:gd name="T91" fmla="*/ 21 h 639"/>
                <a:gd name="T92" fmla="*/ 151 w 674"/>
                <a:gd name="T93" fmla="*/ 21 h 639"/>
                <a:gd name="T94" fmla="*/ 150 w 674"/>
                <a:gd name="T95" fmla="*/ 21 h 639"/>
                <a:gd name="T96" fmla="*/ 150 w 674"/>
                <a:gd name="T97" fmla="*/ 21 h 639"/>
                <a:gd name="T98" fmla="*/ 149 w 674"/>
                <a:gd name="T99" fmla="*/ 21 h 639"/>
                <a:gd name="T100" fmla="*/ 75 w 674"/>
                <a:gd name="T101" fmla="*/ 58 h 639"/>
                <a:gd name="T102" fmla="*/ 374 w 674"/>
                <a:gd name="T103" fmla="*/ 506 h 639"/>
                <a:gd name="T104" fmla="*/ 297 w 674"/>
                <a:gd name="T105" fmla="*/ 452 h 639"/>
                <a:gd name="T106" fmla="*/ 592 w 674"/>
                <a:gd name="T107" fmla="*/ 601 h 639"/>
                <a:gd name="T108" fmla="*/ 374 w 674"/>
                <a:gd name="T109" fmla="*/ 127 h 639"/>
                <a:gd name="T110" fmla="*/ 488 w 674"/>
                <a:gd name="T111" fmla="*/ 127 h 639"/>
                <a:gd name="T112" fmla="*/ 239 w 674"/>
                <a:gd name="T113" fmla="*/ 127 h 639"/>
                <a:gd name="T114" fmla="*/ 637 w 674"/>
                <a:gd name="T115" fmla="*/ 30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4" h="639">
                  <a:moveTo>
                    <a:pt x="656" y="90"/>
                  </a:moveTo>
                  <a:cubicBezTo>
                    <a:pt x="184" y="90"/>
                    <a:pt x="184" y="90"/>
                    <a:pt x="184" y="90"/>
                  </a:cubicBezTo>
                  <a:cubicBezTo>
                    <a:pt x="167" y="34"/>
                    <a:pt x="167" y="34"/>
                    <a:pt x="167" y="34"/>
                  </a:cubicBezTo>
                  <a:cubicBezTo>
                    <a:pt x="167" y="34"/>
                    <a:pt x="167" y="34"/>
                    <a:pt x="167" y="34"/>
                  </a:cubicBezTo>
                  <a:cubicBezTo>
                    <a:pt x="166" y="32"/>
                    <a:pt x="165" y="30"/>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7"/>
                    <a:pt x="164"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1" y="25"/>
                    <a:pt x="160" y="24"/>
                    <a:pt x="160" y="24"/>
                  </a:cubicBezTo>
                  <a:cubicBezTo>
                    <a:pt x="160" y="24"/>
                    <a:pt x="160" y="24"/>
                    <a:pt x="160" y="24"/>
                  </a:cubicBezTo>
                  <a:cubicBezTo>
                    <a:pt x="160" y="24"/>
                    <a:pt x="160" y="24"/>
                    <a:pt x="160" y="24"/>
                  </a:cubicBezTo>
                  <a:cubicBezTo>
                    <a:pt x="160" y="24"/>
                    <a:pt x="160" y="24"/>
                    <a:pt x="160" y="24"/>
                  </a:cubicBezTo>
                  <a:cubicBezTo>
                    <a:pt x="160" y="24"/>
                    <a:pt x="160"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3" y="21"/>
                    <a:pt x="153" y="21"/>
                    <a:pt x="153" y="21"/>
                  </a:cubicBezTo>
                  <a:cubicBezTo>
                    <a:pt x="153" y="21"/>
                    <a:pt x="153" y="21"/>
                    <a:pt x="153" y="21"/>
                  </a:cubicBezTo>
                  <a:cubicBezTo>
                    <a:pt x="152" y="21"/>
                    <a:pt x="152" y="21"/>
                    <a:pt x="152" y="21"/>
                  </a:cubicBezTo>
                  <a:cubicBezTo>
                    <a:pt x="152" y="21"/>
                    <a:pt x="152" y="21"/>
                    <a:pt x="152" y="21"/>
                  </a:cubicBezTo>
                  <a:cubicBezTo>
                    <a:pt x="152" y="21"/>
                    <a:pt x="152" y="21"/>
                    <a:pt x="152" y="21"/>
                  </a:cubicBezTo>
                  <a:cubicBezTo>
                    <a:pt x="152"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49" y="21"/>
                  </a:cubicBezTo>
                  <a:cubicBezTo>
                    <a:pt x="149" y="21"/>
                    <a:pt x="149" y="21"/>
                    <a:pt x="149" y="21"/>
                  </a:cubicBezTo>
                  <a:cubicBezTo>
                    <a:pt x="149" y="21"/>
                    <a:pt x="149" y="21"/>
                    <a:pt x="149" y="21"/>
                  </a:cubicBezTo>
                  <a:cubicBezTo>
                    <a:pt x="149" y="21"/>
                    <a:pt x="149" y="21"/>
                    <a:pt x="149" y="21"/>
                  </a:cubicBezTo>
                  <a:cubicBezTo>
                    <a:pt x="149" y="21"/>
                    <a:pt x="149" y="21"/>
                    <a:pt x="149" y="21"/>
                  </a:cubicBezTo>
                  <a:cubicBezTo>
                    <a:pt x="149" y="21"/>
                    <a:pt x="149" y="21"/>
                    <a:pt x="149" y="21"/>
                  </a:cubicBezTo>
                  <a:cubicBezTo>
                    <a:pt x="149" y="21"/>
                    <a:pt x="149" y="21"/>
                    <a:pt x="149" y="21"/>
                  </a:cubicBezTo>
                  <a:cubicBezTo>
                    <a:pt x="75" y="21"/>
                    <a:pt x="75" y="21"/>
                    <a:pt x="75" y="21"/>
                  </a:cubicBezTo>
                  <a:cubicBezTo>
                    <a:pt x="68" y="8"/>
                    <a:pt x="55" y="0"/>
                    <a:pt x="40" y="0"/>
                  </a:cubicBezTo>
                  <a:cubicBezTo>
                    <a:pt x="18" y="0"/>
                    <a:pt x="0" y="17"/>
                    <a:pt x="0" y="39"/>
                  </a:cubicBezTo>
                  <a:cubicBezTo>
                    <a:pt x="0" y="61"/>
                    <a:pt x="18" y="79"/>
                    <a:pt x="40" y="79"/>
                  </a:cubicBezTo>
                  <a:cubicBezTo>
                    <a:pt x="55" y="79"/>
                    <a:pt x="68" y="70"/>
                    <a:pt x="75" y="58"/>
                  </a:cubicBezTo>
                  <a:cubicBezTo>
                    <a:pt x="135" y="58"/>
                    <a:pt x="135" y="58"/>
                    <a:pt x="135" y="58"/>
                  </a:cubicBezTo>
                  <a:cubicBezTo>
                    <a:pt x="255" y="446"/>
                    <a:pt x="255" y="446"/>
                    <a:pt x="255" y="446"/>
                  </a:cubicBezTo>
                  <a:cubicBezTo>
                    <a:pt x="256" y="447"/>
                    <a:pt x="256" y="448"/>
                    <a:pt x="257" y="449"/>
                  </a:cubicBezTo>
                  <a:cubicBezTo>
                    <a:pt x="270" y="493"/>
                    <a:pt x="270" y="493"/>
                    <a:pt x="270" y="493"/>
                  </a:cubicBezTo>
                  <a:cubicBezTo>
                    <a:pt x="273" y="500"/>
                    <a:pt x="280" y="506"/>
                    <a:pt x="288" y="506"/>
                  </a:cubicBezTo>
                  <a:cubicBezTo>
                    <a:pt x="322" y="506"/>
                    <a:pt x="322" y="506"/>
                    <a:pt x="322" y="506"/>
                  </a:cubicBezTo>
                  <a:cubicBezTo>
                    <a:pt x="297" y="516"/>
                    <a:pt x="279" y="541"/>
                    <a:pt x="279" y="570"/>
                  </a:cubicBezTo>
                  <a:cubicBezTo>
                    <a:pt x="279" y="608"/>
                    <a:pt x="310" y="639"/>
                    <a:pt x="348" y="639"/>
                  </a:cubicBezTo>
                  <a:cubicBezTo>
                    <a:pt x="386" y="639"/>
                    <a:pt x="417" y="608"/>
                    <a:pt x="417" y="570"/>
                  </a:cubicBezTo>
                  <a:cubicBezTo>
                    <a:pt x="417" y="541"/>
                    <a:pt x="399" y="516"/>
                    <a:pt x="374" y="506"/>
                  </a:cubicBezTo>
                  <a:cubicBezTo>
                    <a:pt x="566" y="506"/>
                    <a:pt x="566" y="506"/>
                    <a:pt x="566" y="506"/>
                  </a:cubicBezTo>
                  <a:cubicBezTo>
                    <a:pt x="541" y="516"/>
                    <a:pt x="523" y="541"/>
                    <a:pt x="523" y="570"/>
                  </a:cubicBezTo>
                  <a:cubicBezTo>
                    <a:pt x="523" y="608"/>
                    <a:pt x="554" y="639"/>
                    <a:pt x="592" y="639"/>
                  </a:cubicBezTo>
                  <a:cubicBezTo>
                    <a:pt x="630" y="639"/>
                    <a:pt x="661" y="608"/>
                    <a:pt x="661" y="570"/>
                  </a:cubicBezTo>
                  <a:cubicBezTo>
                    <a:pt x="661" y="541"/>
                    <a:pt x="643" y="516"/>
                    <a:pt x="618" y="506"/>
                  </a:cubicBezTo>
                  <a:cubicBezTo>
                    <a:pt x="656" y="506"/>
                    <a:pt x="656" y="506"/>
                    <a:pt x="656" y="506"/>
                  </a:cubicBezTo>
                  <a:cubicBezTo>
                    <a:pt x="666" y="506"/>
                    <a:pt x="674" y="497"/>
                    <a:pt x="674" y="487"/>
                  </a:cubicBezTo>
                  <a:cubicBezTo>
                    <a:pt x="674" y="477"/>
                    <a:pt x="666" y="468"/>
                    <a:pt x="656" y="468"/>
                  </a:cubicBezTo>
                  <a:cubicBezTo>
                    <a:pt x="302" y="468"/>
                    <a:pt x="302" y="468"/>
                    <a:pt x="302" y="468"/>
                  </a:cubicBezTo>
                  <a:cubicBezTo>
                    <a:pt x="297" y="452"/>
                    <a:pt x="297" y="452"/>
                    <a:pt x="297" y="452"/>
                  </a:cubicBezTo>
                  <a:cubicBezTo>
                    <a:pt x="662" y="332"/>
                    <a:pt x="662" y="332"/>
                    <a:pt x="662" y="332"/>
                  </a:cubicBezTo>
                  <a:cubicBezTo>
                    <a:pt x="669" y="329"/>
                    <a:pt x="674" y="322"/>
                    <a:pt x="674" y="314"/>
                  </a:cubicBezTo>
                  <a:cubicBezTo>
                    <a:pt x="674" y="108"/>
                    <a:pt x="674" y="108"/>
                    <a:pt x="674" y="108"/>
                  </a:cubicBezTo>
                  <a:cubicBezTo>
                    <a:pt x="674" y="98"/>
                    <a:pt x="666" y="90"/>
                    <a:pt x="656" y="90"/>
                  </a:cubicBezTo>
                  <a:close/>
                  <a:moveTo>
                    <a:pt x="348" y="601"/>
                  </a:moveTo>
                  <a:cubicBezTo>
                    <a:pt x="330" y="601"/>
                    <a:pt x="316" y="587"/>
                    <a:pt x="316" y="570"/>
                  </a:cubicBezTo>
                  <a:cubicBezTo>
                    <a:pt x="316" y="552"/>
                    <a:pt x="330" y="538"/>
                    <a:pt x="348" y="538"/>
                  </a:cubicBezTo>
                  <a:cubicBezTo>
                    <a:pt x="365" y="538"/>
                    <a:pt x="379" y="552"/>
                    <a:pt x="379" y="570"/>
                  </a:cubicBezTo>
                  <a:cubicBezTo>
                    <a:pt x="379" y="587"/>
                    <a:pt x="365" y="601"/>
                    <a:pt x="348" y="601"/>
                  </a:cubicBezTo>
                  <a:close/>
                  <a:moveTo>
                    <a:pt x="592" y="601"/>
                  </a:moveTo>
                  <a:cubicBezTo>
                    <a:pt x="575" y="601"/>
                    <a:pt x="560" y="587"/>
                    <a:pt x="560" y="570"/>
                  </a:cubicBezTo>
                  <a:cubicBezTo>
                    <a:pt x="560" y="552"/>
                    <a:pt x="575" y="538"/>
                    <a:pt x="592" y="538"/>
                  </a:cubicBezTo>
                  <a:cubicBezTo>
                    <a:pt x="609" y="538"/>
                    <a:pt x="623" y="552"/>
                    <a:pt x="623" y="570"/>
                  </a:cubicBezTo>
                  <a:cubicBezTo>
                    <a:pt x="623" y="587"/>
                    <a:pt x="609" y="601"/>
                    <a:pt x="592" y="601"/>
                  </a:cubicBezTo>
                  <a:close/>
                  <a:moveTo>
                    <a:pt x="316" y="127"/>
                  </a:moveTo>
                  <a:cubicBezTo>
                    <a:pt x="352" y="127"/>
                    <a:pt x="352" y="127"/>
                    <a:pt x="352" y="127"/>
                  </a:cubicBezTo>
                  <a:cubicBezTo>
                    <a:pt x="352" y="394"/>
                    <a:pt x="352" y="394"/>
                    <a:pt x="352" y="394"/>
                  </a:cubicBezTo>
                  <a:cubicBezTo>
                    <a:pt x="316" y="406"/>
                    <a:pt x="316" y="406"/>
                    <a:pt x="316" y="406"/>
                  </a:cubicBezTo>
                  <a:lnTo>
                    <a:pt x="316" y="127"/>
                  </a:lnTo>
                  <a:close/>
                  <a:moveTo>
                    <a:pt x="374" y="127"/>
                  </a:moveTo>
                  <a:cubicBezTo>
                    <a:pt x="409" y="127"/>
                    <a:pt x="409" y="127"/>
                    <a:pt x="409" y="127"/>
                  </a:cubicBezTo>
                  <a:cubicBezTo>
                    <a:pt x="409" y="376"/>
                    <a:pt x="409" y="376"/>
                    <a:pt x="409" y="376"/>
                  </a:cubicBezTo>
                  <a:cubicBezTo>
                    <a:pt x="374" y="387"/>
                    <a:pt x="374" y="387"/>
                    <a:pt x="374" y="387"/>
                  </a:cubicBezTo>
                  <a:lnTo>
                    <a:pt x="374" y="127"/>
                  </a:lnTo>
                  <a:close/>
                  <a:moveTo>
                    <a:pt x="430" y="127"/>
                  </a:moveTo>
                  <a:cubicBezTo>
                    <a:pt x="467" y="127"/>
                    <a:pt x="467" y="127"/>
                    <a:pt x="467" y="127"/>
                  </a:cubicBezTo>
                  <a:cubicBezTo>
                    <a:pt x="467" y="356"/>
                    <a:pt x="467" y="356"/>
                    <a:pt x="467" y="356"/>
                  </a:cubicBezTo>
                  <a:cubicBezTo>
                    <a:pt x="430" y="369"/>
                    <a:pt x="430" y="369"/>
                    <a:pt x="430" y="369"/>
                  </a:cubicBezTo>
                  <a:lnTo>
                    <a:pt x="430" y="127"/>
                  </a:lnTo>
                  <a:close/>
                  <a:moveTo>
                    <a:pt x="488" y="127"/>
                  </a:moveTo>
                  <a:cubicBezTo>
                    <a:pt x="524" y="127"/>
                    <a:pt x="524" y="127"/>
                    <a:pt x="524" y="127"/>
                  </a:cubicBezTo>
                  <a:cubicBezTo>
                    <a:pt x="524" y="338"/>
                    <a:pt x="524" y="338"/>
                    <a:pt x="524" y="338"/>
                  </a:cubicBezTo>
                  <a:cubicBezTo>
                    <a:pt x="488" y="350"/>
                    <a:pt x="488" y="350"/>
                    <a:pt x="488" y="350"/>
                  </a:cubicBezTo>
                  <a:lnTo>
                    <a:pt x="488" y="127"/>
                  </a:lnTo>
                  <a:close/>
                  <a:moveTo>
                    <a:pt x="543" y="127"/>
                  </a:moveTo>
                  <a:cubicBezTo>
                    <a:pt x="583" y="127"/>
                    <a:pt x="583" y="127"/>
                    <a:pt x="583" y="127"/>
                  </a:cubicBezTo>
                  <a:cubicBezTo>
                    <a:pt x="583" y="318"/>
                    <a:pt x="583" y="318"/>
                    <a:pt x="583" y="318"/>
                  </a:cubicBezTo>
                  <a:cubicBezTo>
                    <a:pt x="543" y="331"/>
                    <a:pt x="543" y="331"/>
                    <a:pt x="543" y="331"/>
                  </a:cubicBezTo>
                  <a:lnTo>
                    <a:pt x="543" y="127"/>
                  </a:lnTo>
                  <a:close/>
                  <a:moveTo>
                    <a:pt x="239" y="127"/>
                  </a:moveTo>
                  <a:cubicBezTo>
                    <a:pt x="239" y="265"/>
                    <a:pt x="239" y="265"/>
                    <a:pt x="239" y="265"/>
                  </a:cubicBezTo>
                  <a:cubicBezTo>
                    <a:pt x="196" y="127"/>
                    <a:pt x="196" y="127"/>
                    <a:pt x="196" y="127"/>
                  </a:cubicBezTo>
                  <a:lnTo>
                    <a:pt x="239" y="127"/>
                  </a:lnTo>
                  <a:close/>
                  <a:moveTo>
                    <a:pt x="286" y="416"/>
                  </a:moveTo>
                  <a:cubicBezTo>
                    <a:pt x="258" y="326"/>
                    <a:pt x="258" y="326"/>
                    <a:pt x="258" y="326"/>
                  </a:cubicBezTo>
                  <a:cubicBezTo>
                    <a:pt x="258" y="127"/>
                    <a:pt x="258" y="127"/>
                    <a:pt x="258" y="127"/>
                  </a:cubicBezTo>
                  <a:cubicBezTo>
                    <a:pt x="293" y="127"/>
                    <a:pt x="293" y="127"/>
                    <a:pt x="293" y="127"/>
                  </a:cubicBezTo>
                  <a:cubicBezTo>
                    <a:pt x="293" y="414"/>
                    <a:pt x="293" y="414"/>
                    <a:pt x="293" y="414"/>
                  </a:cubicBezTo>
                  <a:lnTo>
                    <a:pt x="286" y="416"/>
                  </a:lnTo>
                  <a:close/>
                  <a:moveTo>
                    <a:pt x="637" y="300"/>
                  </a:moveTo>
                  <a:cubicBezTo>
                    <a:pt x="601" y="312"/>
                    <a:pt x="601" y="312"/>
                    <a:pt x="601" y="312"/>
                  </a:cubicBezTo>
                  <a:cubicBezTo>
                    <a:pt x="601" y="127"/>
                    <a:pt x="601" y="127"/>
                    <a:pt x="601" y="127"/>
                  </a:cubicBezTo>
                  <a:cubicBezTo>
                    <a:pt x="637" y="127"/>
                    <a:pt x="637" y="127"/>
                    <a:pt x="637" y="127"/>
                  </a:cubicBezTo>
                  <a:lnTo>
                    <a:pt x="637" y="30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79" name="Group 78"/>
          <p:cNvGrpSpPr/>
          <p:nvPr/>
        </p:nvGrpSpPr>
        <p:grpSpPr>
          <a:xfrm>
            <a:off x="8440829" y="5657199"/>
            <a:ext cx="1638065" cy="410744"/>
            <a:chOff x="2170509" y="5657199"/>
            <a:chExt cx="1638065" cy="410744"/>
          </a:xfrm>
        </p:grpSpPr>
        <p:grpSp>
          <p:nvGrpSpPr>
            <p:cNvPr id="80" name="Group 79"/>
            <p:cNvGrpSpPr/>
            <p:nvPr/>
          </p:nvGrpSpPr>
          <p:grpSpPr>
            <a:xfrm>
              <a:off x="2170509" y="5657199"/>
              <a:ext cx="1638065" cy="410744"/>
              <a:chOff x="2069839" y="6089745"/>
              <a:chExt cx="1683915" cy="410744"/>
            </a:xfrm>
          </p:grpSpPr>
          <p:sp>
            <p:nvSpPr>
              <p:cNvPr id="82" name="Rectangle 81"/>
              <p:cNvSpPr/>
              <p:nvPr/>
            </p:nvSpPr>
            <p:spPr>
              <a:xfrm>
                <a:off x="2069839" y="6089745"/>
                <a:ext cx="1683915" cy="410744"/>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83" name="TextBox 82"/>
              <p:cNvSpPr txBox="1"/>
              <p:nvPr/>
            </p:nvSpPr>
            <p:spPr>
              <a:xfrm>
                <a:off x="2542721" y="6136270"/>
                <a:ext cx="938078" cy="297454"/>
              </a:xfrm>
              <a:prstGeom prst="rect">
                <a:avLst/>
              </a:prstGeom>
              <a:noFill/>
            </p:spPr>
            <p:txBody>
              <a:bodyPr wrap="none" rtlCol="0">
                <a:spAutoFit/>
              </a:bodyPr>
              <a:lstStyle/>
              <a:p>
                <a:pPr algn="ctr"/>
                <a:r>
                  <a:rPr lang="en-US" sz="1333" dirty="0" smtClean="0">
                    <a:solidFill>
                      <a:schemeClr val="tx1">
                        <a:lumMod val="50000"/>
                        <a:lumOff val="50000"/>
                      </a:schemeClr>
                    </a:solidFill>
                  </a:rPr>
                  <a:t>Select Plan</a:t>
                </a:r>
                <a:endParaRPr lang="id-ID" sz="1333" dirty="0">
                  <a:solidFill>
                    <a:schemeClr val="tx1">
                      <a:lumMod val="50000"/>
                      <a:lumOff val="50000"/>
                    </a:schemeClr>
                  </a:solidFill>
                </a:endParaRPr>
              </a:p>
            </p:txBody>
          </p:sp>
        </p:grpSp>
        <p:sp>
          <p:nvSpPr>
            <p:cNvPr id="81" name="Freeform 34"/>
            <p:cNvSpPr>
              <a:spLocks noEditPoints="1"/>
            </p:cNvSpPr>
            <p:nvPr/>
          </p:nvSpPr>
          <p:spPr bwMode="auto">
            <a:xfrm>
              <a:off x="2290332" y="5748233"/>
              <a:ext cx="234864" cy="221849"/>
            </a:xfrm>
            <a:custGeom>
              <a:avLst/>
              <a:gdLst>
                <a:gd name="T0" fmla="*/ 164 w 674"/>
                <a:gd name="T1" fmla="*/ 29 h 639"/>
                <a:gd name="T2" fmla="*/ 164 w 674"/>
                <a:gd name="T3" fmla="*/ 29 h 639"/>
                <a:gd name="T4" fmla="*/ 164 w 674"/>
                <a:gd name="T5" fmla="*/ 28 h 639"/>
                <a:gd name="T6" fmla="*/ 164 w 674"/>
                <a:gd name="T7" fmla="*/ 28 h 639"/>
                <a:gd name="T8" fmla="*/ 164 w 674"/>
                <a:gd name="T9" fmla="*/ 28 h 639"/>
                <a:gd name="T10" fmla="*/ 164 w 674"/>
                <a:gd name="T11" fmla="*/ 28 h 639"/>
                <a:gd name="T12" fmla="*/ 164 w 674"/>
                <a:gd name="T13" fmla="*/ 28 h 639"/>
                <a:gd name="T14" fmla="*/ 163 w 674"/>
                <a:gd name="T15" fmla="*/ 27 h 639"/>
                <a:gd name="T16" fmla="*/ 163 w 674"/>
                <a:gd name="T17" fmla="*/ 27 h 639"/>
                <a:gd name="T18" fmla="*/ 163 w 674"/>
                <a:gd name="T19" fmla="*/ 27 h 639"/>
                <a:gd name="T20" fmla="*/ 163 w 674"/>
                <a:gd name="T21" fmla="*/ 27 h 639"/>
                <a:gd name="T22" fmla="*/ 163 w 674"/>
                <a:gd name="T23" fmla="*/ 27 h 639"/>
                <a:gd name="T24" fmla="*/ 163 w 674"/>
                <a:gd name="T25" fmla="*/ 27 h 639"/>
                <a:gd name="T26" fmla="*/ 163 w 674"/>
                <a:gd name="T27" fmla="*/ 26 h 639"/>
                <a:gd name="T28" fmla="*/ 162 w 674"/>
                <a:gd name="T29" fmla="*/ 26 h 639"/>
                <a:gd name="T30" fmla="*/ 162 w 674"/>
                <a:gd name="T31" fmla="*/ 26 h 639"/>
                <a:gd name="T32" fmla="*/ 162 w 674"/>
                <a:gd name="T33" fmla="*/ 26 h 639"/>
                <a:gd name="T34" fmla="*/ 162 w 674"/>
                <a:gd name="T35" fmla="*/ 26 h 639"/>
                <a:gd name="T36" fmla="*/ 159 w 674"/>
                <a:gd name="T37" fmla="*/ 24 h 639"/>
                <a:gd name="T38" fmla="*/ 159 w 674"/>
                <a:gd name="T39" fmla="*/ 24 h 639"/>
                <a:gd name="T40" fmla="*/ 159 w 674"/>
                <a:gd name="T41" fmla="*/ 23 h 639"/>
                <a:gd name="T42" fmla="*/ 159 w 674"/>
                <a:gd name="T43" fmla="*/ 23 h 639"/>
                <a:gd name="T44" fmla="*/ 159 w 674"/>
                <a:gd name="T45" fmla="*/ 23 h 639"/>
                <a:gd name="T46" fmla="*/ 158 w 674"/>
                <a:gd name="T47" fmla="*/ 23 h 639"/>
                <a:gd name="T48" fmla="*/ 158 w 674"/>
                <a:gd name="T49" fmla="*/ 23 h 639"/>
                <a:gd name="T50" fmla="*/ 158 w 674"/>
                <a:gd name="T51" fmla="*/ 23 h 639"/>
                <a:gd name="T52" fmla="*/ 158 w 674"/>
                <a:gd name="T53" fmla="*/ 23 h 639"/>
                <a:gd name="T54" fmla="*/ 158 w 674"/>
                <a:gd name="T55" fmla="*/ 23 h 639"/>
                <a:gd name="T56" fmla="*/ 157 w 674"/>
                <a:gd name="T57" fmla="*/ 23 h 639"/>
                <a:gd name="T58" fmla="*/ 157 w 674"/>
                <a:gd name="T59" fmla="*/ 22 h 639"/>
                <a:gd name="T60" fmla="*/ 157 w 674"/>
                <a:gd name="T61" fmla="*/ 22 h 639"/>
                <a:gd name="T62" fmla="*/ 157 w 674"/>
                <a:gd name="T63" fmla="*/ 22 h 639"/>
                <a:gd name="T64" fmla="*/ 157 w 674"/>
                <a:gd name="T65" fmla="*/ 22 h 639"/>
                <a:gd name="T66" fmla="*/ 156 w 674"/>
                <a:gd name="T67" fmla="*/ 22 h 639"/>
                <a:gd name="T68" fmla="*/ 156 w 674"/>
                <a:gd name="T69" fmla="*/ 22 h 639"/>
                <a:gd name="T70" fmla="*/ 156 w 674"/>
                <a:gd name="T71" fmla="*/ 22 h 639"/>
                <a:gd name="T72" fmla="*/ 156 w 674"/>
                <a:gd name="T73" fmla="*/ 22 h 639"/>
                <a:gd name="T74" fmla="*/ 156 w 674"/>
                <a:gd name="T75" fmla="*/ 22 h 639"/>
                <a:gd name="T76" fmla="*/ 155 w 674"/>
                <a:gd name="T77" fmla="*/ 22 h 639"/>
                <a:gd name="T78" fmla="*/ 155 w 674"/>
                <a:gd name="T79" fmla="*/ 22 h 639"/>
                <a:gd name="T80" fmla="*/ 155 w 674"/>
                <a:gd name="T81" fmla="*/ 22 h 639"/>
                <a:gd name="T82" fmla="*/ 155 w 674"/>
                <a:gd name="T83" fmla="*/ 21 h 639"/>
                <a:gd name="T84" fmla="*/ 154 w 674"/>
                <a:gd name="T85" fmla="*/ 21 h 639"/>
                <a:gd name="T86" fmla="*/ 154 w 674"/>
                <a:gd name="T87" fmla="*/ 21 h 639"/>
                <a:gd name="T88" fmla="*/ 153 w 674"/>
                <a:gd name="T89" fmla="*/ 21 h 639"/>
                <a:gd name="T90" fmla="*/ 151 w 674"/>
                <a:gd name="T91" fmla="*/ 21 h 639"/>
                <a:gd name="T92" fmla="*/ 151 w 674"/>
                <a:gd name="T93" fmla="*/ 21 h 639"/>
                <a:gd name="T94" fmla="*/ 150 w 674"/>
                <a:gd name="T95" fmla="*/ 21 h 639"/>
                <a:gd name="T96" fmla="*/ 150 w 674"/>
                <a:gd name="T97" fmla="*/ 21 h 639"/>
                <a:gd name="T98" fmla="*/ 149 w 674"/>
                <a:gd name="T99" fmla="*/ 21 h 639"/>
                <a:gd name="T100" fmla="*/ 75 w 674"/>
                <a:gd name="T101" fmla="*/ 58 h 639"/>
                <a:gd name="T102" fmla="*/ 374 w 674"/>
                <a:gd name="T103" fmla="*/ 506 h 639"/>
                <a:gd name="T104" fmla="*/ 297 w 674"/>
                <a:gd name="T105" fmla="*/ 452 h 639"/>
                <a:gd name="T106" fmla="*/ 592 w 674"/>
                <a:gd name="T107" fmla="*/ 601 h 639"/>
                <a:gd name="T108" fmla="*/ 374 w 674"/>
                <a:gd name="T109" fmla="*/ 127 h 639"/>
                <a:gd name="T110" fmla="*/ 488 w 674"/>
                <a:gd name="T111" fmla="*/ 127 h 639"/>
                <a:gd name="T112" fmla="*/ 239 w 674"/>
                <a:gd name="T113" fmla="*/ 127 h 639"/>
                <a:gd name="T114" fmla="*/ 637 w 674"/>
                <a:gd name="T115" fmla="*/ 30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4" h="639">
                  <a:moveTo>
                    <a:pt x="656" y="90"/>
                  </a:moveTo>
                  <a:cubicBezTo>
                    <a:pt x="184" y="90"/>
                    <a:pt x="184" y="90"/>
                    <a:pt x="184" y="90"/>
                  </a:cubicBezTo>
                  <a:cubicBezTo>
                    <a:pt x="167" y="34"/>
                    <a:pt x="167" y="34"/>
                    <a:pt x="167" y="34"/>
                  </a:cubicBezTo>
                  <a:cubicBezTo>
                    <a:pt x="167" y="34"/>
                    <a:pt x="167" y="34"/>
                    <a:pt x="167" y="34"/>
                  </a:cubicBezTo>
                  <a:cubicBezTo>
                    <a:pt x="166" y="32"/>
                    <a:pt x="165" y="30"/>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9"/>
                  </a:cubicBezTo>
                  <a:cubicBezTo>
                    <a:pt x="164" y="29"/>
                    <a:pt x="164" y="29"/>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8"/>
                    <a:pt x="164" y="28"/>
                    <a:pt x="164" y="28"/>
                  </a:cubicBezTo>
                  <a:cubicBezTo>
                    <a:pt x="164" y="27"/>
                    <a:pt x="164"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7"/>
                  </a:cubicBezTo>
                  <a:cubicBezTo>
                    <a:pt x="163" y="27"/>
                    <a:pt x="163" y="27"/>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3" y="26"/>
                    <a:pt x="163" y="26"/>
                  </a:cubicBezTo>
                  <a:cubicBezTo>
                    <a:pt x="163"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2" y="26"/>
                    <a:pt x="162" y="26"/>
                    <a:pt x="162" y="26"/>
                  </a:cubicBezTo>
                  <a:cubicBezTo>
                    <a:pt x="161" y="25"/>
                    <a:pt x="160" y="24"/>
                    <a:pt x="160" y="24"/>
                  </a:cubicBezTo>
                  <a:cubicBezTo>
                    <a:pt x="160" y="24"/>
                    <a:pt x="160" y="24"/>
                    <a:pt x="160" y="24"/>
                  </a:cubicBezTo>
                  <a:cubicBezTo>
                    <a:pt x="160" y="24"/>
                    <a:pt x="160" y="24"/>
                    <a:pt x="160" y="24"/>
                  </a:cubicBezTo>
                  <a:cubicBezTo>
                    <a:pt x="160" y="24"/>
                    <a:pt x="160" y="24"/>
                    <a:pt x="160" y="24"/>
                  </a:cubicBezTo>
                  <a:cubicBezTo>
                    <a:pt x="160" y="24"/>
                    <a:pt x="160"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9" y="23"/>
                  </a:cubicBezTo>
                  <a:cubicBezTo>
                    <a:pt x="159" y="23"/>
                    <a:pt x="159"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8" y="23"/>
                  </a:cubicBezTo>
                  <a:cubicBezTo>
                    <a:pt x="158" y="23"/>
                    <a:pt x="158"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3"/>
                    <a:pt x="157" y="23"/>
                  </a:cubicBezTo>
                  <a:cubicBezTo>
                    <a:pt x="157" y="23"/>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7" y="22"/>
                    <a:pt x="157" y="22"/>
                    <a:pt x="157"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6" y="22"/>
                    <a:pt x="156" y="22"/>
                  </a:cubicBezTo>
                  <a:cubicBezTo>
                    <a:pt x="156"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2"/>
                    <a:pt x="155" y="22"/>
                  </a:cubicBezTo>
                  <a:cubicBezTo>
                    <a:pt x="155" y="22"/>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5" y="21"/>
                    <a:pt x="155" y="21"/>
                    <a:pt x="155"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4" y="21"/>
                    <a:pt x="154" y="21"/>
                    <a:pt x="154" y="21"/>
                  </a:cubicBezTo>
                  <a:cubicBezTo>
                    <a:pt x="153" y="21"/>
                    <a:pt x="153" y="21"/>
                    <a:pt x="153" y="21"/>
                  </a:cubicBezTo>
                  <a:cubicBezTo>
                    <a:pt x="153" y="21"/>
                    <a:pt x="153" y="21"/>
                    <a:pt x="153" y="21"/>
                  </a:cubicBezTo>
                  <a:cubicBezTo>
                    <a:pt x="152" y="21"/>
                    <a:pt x="152" y="21"/>
                    <a:pt x="152" y="21"/>
                  </a:cubicBezTo>
                  <a:cubicBezTo>
                    <a:pt x="152" y="21"/>
                    <a:pt x="152" y="21"/>
                    <a:pt x="152" y="21"/>
                  </a:cubicBezTo>
                  <a:cubicBezTo>
                    <a:pt x="152" y="21"/>
                    <a:pt x="152" y="21"/>
                    <a:pt x="152" y="21"/>
                  </a:cubicBezTo>
                  <a:cubicBezTo>
                    <a:pt x="152"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1" y="21"/>
                    <a:pt x="151" y="21"/>
                    <a:pt x="151"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50" y="21"/>
                  </a:cubicBezTo>
                  <a:cubicBezTo>
                    <a:pt x="150" y="21"/>
                    <a:pt x="150" y="21"/>
                    <a:pt x="149" y="21"/>
                  </a:cubicBezTo>
                  <a:cubicBezTo>
                    <a:pt x="149" y="21"/>
                    <a:pt x="149" y="21"/>
                    <a:pt x="149" y="21"/>
                  </a:cubicBezTo>
                  <a:cubicBezTo>
                    <a:pt x="149" y="21"/>
                    <a:pt x="149" y="21"/>
                    <a:pt x="149" y="21"/>
                  </a:cubicBezTo>
                  <a:cubicBezTo>
                    <a:pt x="149" y="21"/>
                    <a:pt x="149" y="21"/>
                    <a:pt x="149" y="21"/>
                  </a:cubicBezTo>
                  <a:cubicBezTo>
                    <a:pt x="149" y="21"/>
                    <a:pt x="149" y="21"/>
                    <a:pt x="149" y="21"/>
                  </a:cubicBezTo>
                  <a:cubicBezTo>
                    <a:pt x="149" y="21"/>
                    <a:pt x="149" y="21"/>
                    <a:pt x="149" y="21"/>
                  </a:cubicBezTo>
                  <a:cubicBezTo>
                    <a:pt x="149" y="21"/>
                    <a:pt x="149" y="21"/>
                    <a:pt x="149" y="21"/>
                  </a:cubicBezTo>
                  <a:cubicBezTo>
                    <a:pt x="75" y="21"/>
                    <a:pt x="75" y="21"/>
                    <a:pt x="75" y="21"/>
                  </a:cubicBezTo>
                  <a:cubicBezTo>
                    <a:pt x="68" y="8"/>
                    <a:pt x="55" y="0"/>
                    <a:pt x="40" y="0"/>
                  </a:cubicBezTo>
                  <a:cubicBezTo>
                    <a:pt x="18" y="0"/>
                    <a:pt x="0" y="17"/>
                    <a:pt x="0" y="39"/>
                  </a:cubicBezTo>
                  <a:cubicBezTo>
                    <a:pt x="0" y="61"/>
                    <a:pt x="18" y="79"/>
                    <a:pt x="40" y="79"/>
                  </a:cubicBezTo>
                  <a:cubicBezTo>
                    <a:pt x="55" y="79"/>
                    <a:pt x="68" y="70"/>
                    <a:pt x="75" y="58"/>
                  </a:cubicBezTo>
                  <a:cubicBezTo>
                    <a:pt x="135" y="58"/>
                    <a:pt x="135" y="58"/>
                    <a:pt x="135" y="58"/>
                  </a:cubicBezTo>
                  <a:cubicBezTo>
                    <a:pt x="255" y="446"/>
                    <a:pt x="255" y="446"/>
                    <a:pt x="255" y="446"/>
                  </a:cubicBezTo>
                  <a:cubicBezTo>
                    <a:pt x="256" y="447"/>
                    <a:pt x="256" y="448"/>
                    <a:pt x="257" y="449"/>
                  </a:cubicBezTo>
                  <a:cubicBezTo>
                    <a:pt x="270" y="493"/>
                    <a:pt x="270" y="493"/>
                    <a:pt x="270" y="493"/>
                  </a:cubicBezTo>
                  <a:cubicBezTo>
                    <a:pt x="273" y="500"/>
                    <a:pt x="280" y="506"/>
                    <a:pt x="288" y="506"/>
                  </a:cubicBezTo>
                  <a:cubicBezTo>
                    <a:pt x="322" y="506"/>
                    <a:pt x="322" y="506"/>
                    <a:pt x="322" y="506"/>
                  </a:cubicBezTo>
                  <a:cubicBezTo>
                    <a:pt x="297" y="516"/>
                    <a:pt x="279" y="541"/>
                    <a:pt x="279" y="570"/>
                  </a:cubicBezTo>
                  <a:cubicBezTo>
                    <a:pt x="279" y="608"/>
                    <a:pt x="310" y="639"/>
                    <a:pt x="348" y="639"/>
                  </a:cubicBezTo>
                  <a:cubicBezTo>
                    <a:pt x="386" y="639"/>
                    <a:pt x="417" y="608"/>
                    <a:pt x="417" y="570"/>
                  </a:cubicBezTo>
                  <a:cubicBezTo>
                    <a:pt x="417" y="541"/>
                    <a:pt x="399" y="516"/>
                    <a:pt x="374" y="506"/>
                  </a:cubicBezTo>
                  <a:cubicBezTo>
                    <a:pt x="566" y="506"/>
                    <a:pt x="566" y="506"/>
                    <a:pt x="566" y="506"/>
                  </a:cubicBezTo>
                  <a:cubicBezTo>
                    <a:pt x="541" y="516"/>
                    <a:pt x="523" y="541"/>
                    <a:pt x="523" y="570"/>
                  </a:cubicBezTo>
                  <a:cubicBezTo>
                    <a:pt x="523" y="608"/>
                    <a:pt x="554" y="639"/>
                    <a:pt x="592" y="639"/>
                  </a:cubicBezTo>
                  <a:cubicBezTo>
                    <a:pt x="630" y="639"/>
                    <a:pt x="661" y="608"/>
                    <a:pt x="661" y="570"/>
                  </a:cubicBezTo>
                  <a:cubicBezTo>
                    <a:pt x="661" y="541"/>
                    <a:pt x="643" y="516"/>
                    <a:pt x="618" y="506"/>
                  </a:cubicBezTo>
                  <a:cubicBezTo>
                    <a:pt x="656" y="506"/>
                    <a:pt x="656" y="506"/>
                    <a:pt x="656" y="506"/>
                  </a:cubicBezTo>
                  <a:cubicBezTo>
                    <a:pt x="666" y="506"/>
                    <a:pt x="674" y="497"/>
                    <a:pt x="674" y="487"/>
                  </a:cubicBezTo>
                  <a:cubicBezTo>
                    <a:pt x="674" y="477"/>
                    <a:pt x="666" y="468"/>
                    <a:pt x="656" y="468"/>
                  </a:cubicBezTo>
                  <a:cubicBezTo>
                    <a:pt x="302" y="468"/>
                    <a:pt x="302" y="468"/>
                    <a:pt x="302" y="468"/>
                  </a:cubicBezTo>
                  <a:cubicBezTo>
                    <a:pt x="297" y="452"/>
                    <a:pt x="297" y="452"/>
                    <a:pt x="297" y="452"/>
                  </a:cubicBezTo>
                  <a:cubicBezTo>
                    <a:pt x="662" y="332"/>
                    <a:pt x="662" y="332"/>
                    <a:pt x="662" y="332"/>
                  </a:cubicBezTo>
                  <a:cubicBezTo>
                    <a:pt x="669" y="329"/>
                    <a:pt x="674" y="322"/>
                    <a:pt x="674" y="314"/>
                  </a:cubicBezTo>
                  <a:cubicBezTo>
                    <a:pt x="674" y="108"/>
                    <a:pt x="674" y="108"/>
                    <a:pt x="674" y="108"/>
                  </a:cubicBezTo>
                  <a:cubicBezTo>
                    <a:pt x="674" y="98"/>
                    <a:pt x="666" y="90"/>
                    <a:pt x="656" y="90"/>
                  </a:cubicBezTo>
                  <a:close/>
                  <a:moveTo>
                    <a:pt x="348" y="601"/>
                  </a:moveTo>
                  <a:cubicBezTo>
                    <a:pt x="330" y="601"/>
                    <a:pt x="316" y="587"/>
                    <a:pt x="316" y="570"/>
                  </a:cubicBezTo>
                  <a:cubicBezTo>
                    <a:pt x="316" y="552"/>
                    <a:pt x="330" y="538"/>
                    <a:pt x="348" y="538"/>
                  </a:cubicBezTo>
                  <a:cubicBezTo>
                    <a:pt x="365" y="538"/>
                    <a:pt x="379" y="552"/>
                    <a:pt x="379" y="570"/>
                  </a:cubicBezTo>
                  <a:cubicBezTo>
                    <a:pt x="379" y="587"/>
                    <a:pt x="365" y="601"/>
                    <a:pt x="348" y="601"/>
                  </a:cubicBezTo>
                  <a:close/>
                  <a:moveTo>
                    <a:pt x="592" y="601"/>
                  </a:moveTo>
                  <a:cubicBezTo>
                    <a:pt x="575" y="601"/>
                    <a:pt x="560" y="587"/>
                    <a:pt x="560" y="570"/>
                  </a:cubicBezTo>
                  <a:cubicBezTo>
                    <a:pt x="560" y="552"/>
                    <a:pt x="575" y="538"/>
                    <a:pt x="592" y="538"/>
                  </a:cubicBezTo>
                  <a:cubicBezTo>
                    <a:pt x="609" y="538"/>
                    <a:pt x="623" y="552"/>
                    <a:pt x="623" y="570"/>
                  </a:cubicBezTo>
                  <a:cubicBezTo>
                    <a:pt x="623" y="587"/>
                    <a:pt x="609" y="601"/>
                    <a:pt x="592" y="601"/>
                  </a:cubicBezTo>
                  <a:close/>
                  <a:moveTo>
                    <a:pt x="316" y="127"/>
                  </a:moveTo>
                  <a:cubicBezTo>
                    <a:pt x="352" y="127"/>
                    <a:pt x="352" y="127"/>
                    <a:pt x="352" y="127"/>
                  </a:cubicBezTo>
                  <a:cubicBezTo>
                    <a:pt x="352" y="394"/>
                    <a:pt x="352" y="394"/>
                    <a:pt x="352" y="394"/>
                  </a:cubicBezTo>
                  <a:cubicBezTo>
                    <a:pt x="316" y="406"/>
                    <a:pt x="316" y="406"/>
                    <a:pt x="316" y="406"/>
                  </a:cubicBezTo>
                  <a:lnTo>
                    <a:pt x="316" y="127"/>
                  </a:lnTo>
                  <a:close/>
                  <a:moveTo>
                    <a:pt x="374" y="127"/>
                  </a:moveTo>
                  <a:cubicBezTo>
                    <a:pt x="409" y="127"/>
                    <a:pt x="409" y="127"/>
                    <a:pt x="409" y="127"/>
                  </a:cubicBezTo>
                  <a:cubicBezTo>
                    <a:pt x="409" y="376"/>
                    <a:pt x="409" y="376"/>
                    <a:pt x="409" y="376"/>
                  </a:cubicBezTo>
                  <a:cubicBezTo>
                    <a:pt x="374" y="387"/>
                    <a:pt x="374" y="387"/>
                    <a:pt x="374" y="387"/>
                  </a:cubicBezTo>
                  <a:lnTo>
                    <a:pt x="374" y="127"/>
                  </a:lnTo>
                  <a:close/>
                  <a:moveTo>
                    <a:pt x="430" y="127"/>
                  </a:moveTo>
                  <a:cubicBezTo>
                    <a:pt x="467" y="127"/>
                    <a:pt x="467" y="127"/>
                    <a:pt x="467" y="127"/>
                  </a:cubicBezTo>
                  <a:cubicBezTo>
                    <a:pt x="467" y="356"/>
                    <a:pt x="467" y="356"/>
                    <a:pt x="467" y="356"/>
                  </a:cubicBezTo>
                  <a:cubicBezTo>
                    <a:pt x="430" y="369"/>
                    <a:pt x="430" y="369"/>
                    <a:pt x="430" y="369"/>
                  </a:cubicBezTo>
                  <a:lnTo>
                    <a:pt x="430" y="127"/>
                  </a:lnTo>
                  <a:close/>
                  <a:moveTo>
                    <a:pt x="488" y="127"/>
                  </a:moveTo>
                  <a:cubicBezTo>
                    <a:pt x="524" y="127"/>
                    <a:pt x="524" y="127"/>
                    <a:pt x="524" y="127"/>
                  </a:cubicBezTo>
                  <a:cubicBezTo>
                    <a:pt x="524" y="338"/>
                    <a:pt x="524" y="338"/>
                    <a:pt x="524" y="338"/>
                  </a:cubicBezTo>
                  <a:cubicBezTo>
                    <a:pt x="488" y="350"/>
                    <a:pt x="488" y="350"/>
                    <a:pt x="488" y="350"/>
                  </a:cubicBezTo>
                  <a:lnTo>
                    <a:pt x="488" y="127"/>
                  </a:lnTo>
                  <a:close/>
                  <a:moveTo>
                    <a:pt x="543" y="127"/>
                  </a:moveTo>
                  <a:cubicBezTo>
                    <a:pt x="583" y="127"/>
                    <a:pt x="583" y="127"/>
                    <a:pt x="583" y="127"/>
                  </a:cubicBezTo>
                  <a:cubicBezTo>
                    <a:pt x="583" y="318"/>
                    <a:pt x="583" y="318"/>
                    <a:pt x="583" y="318"/>
                  </a:cubicBezTo>
                  <a:cubicBezTo>
                    <a:pt x="543" y="331"/>
                    <a:pt x="543" y="331"/>
                    <a:pt x="543" y="331"/>
                  </a:cubicBezTo>
                  <a:lnTo>
                    <a:pt x="543" y="127"/>
                  </a:lnTo>
                  <a:close/>
                  <a:moveTo>
                    <a:pt x="239" y="127"/>
                  </a:moveTo>
                  <a:cubicBezTo>
                    <a:pt x="239" y="265"/>
                    <a:pt x="239" y="265"/>
                    <a:pt x="239" y="265"/>
                  </a:cubicBezTo>
                  <a:cubicBezTo>
                    <a:pt x="196" y="127"/>
                    <a:pt x="196" y="127"/>
                    <a:pt x="196" y="127"/>
                  </a:cubicBezTo>
                  <a:lnTo>
                    <a:pt x="239" y="127"/>
                  </a:lnTo>
                  <a:close/>
                  <a:moveTo>
                    <a:pt x="286" y="416"/>
                  </a:moveTo>
                  <a:cubicBezTo>
                    <a:pt x="258" y="326"/>
                    <a:pt x="258" y="326"/>
                    <a:pt x="258" y="326"/>
                  </a:cubicBezTo>
                  <a:cubicBezTo>
                    <a:pt x="258" y="127"/>
                    <a:pt x="258" y="127"/>
                    <a:pt x="258" y="127"/>
                  </a:cubicBezTo>
                  <a:cubicBezTo>
                    <a:pt x="293" y="127"/>
                    <a:pt x="293" y="127"/>
                    <a:pt x="293" y="127"/>
                  </a:cubicBezTo>
                  <a:cubicBezTo>
                    <a:pt x="293" y="414"/>
                    <a:pt x="293" y="414"/>
                    <a:pt x="293" y="414"/>
                  </a:cubicBezTo>
                  <a:lnTo>
                    <a:pt x="286" y="416"/>
                  </a:lnTo>
                  <a:close/>
                  <a:moveTo>
                    <a:pt x="637" y="300"/>
                  </a:moveTo>
                  <a:cubicBezTo>
                    <a:pt x="601" y="312"/>
                    <a:pt x="601" y="312"/>
                    <a:pt x="601" y="312"/>
                  </a:cubicBezTo>
                  <a:cubicBezTo>
                    <a:pt x="601" y="127"/>
                    <a:pt x="601" y="127"/>
                    <a:pt x="601" y="127"/>
                  </a:cubicBezTo>
                  <a:cubicBezTo>
                    <a:pt x="637" y="127"/>
                    <a:pt x="637" y="127"/>
                    <a:pt x="637" y="127"/>
                  </a:cubicBezTo>
                  <a:lnTo>
                    <a:pt x="637" y="30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5"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86"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28</a:t>
            </a:fld>
            <a:endParaRPr lang="en-AU" dirty="0"/>
          </a:p>
        </p:txBody>
      </p:sp>
      <p:sp>
        <p:nvSpPr>
          <p:cNvPr id="87"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38229660"/>
      </p:ext>
    </p:extLst>
  </p:cSld>
  <p:clrMapOvr>
    <a:masterClrMapping/>
  </p:clrMapOvr>
  <mc:AlternateContent xmlns:mc="http://schemas.openxmlformats.org/markup-compatibility/2006">
    <mc:Choice xmlns:p14="http://schemas.microsoft.com/office/powerpoint/2010/main" Requires="p14">
      <p:transition spd="slow" p14:dur="1600" advTm="4000">
        <p14:prism isInverted="1"/>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3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800" decel="100000"/>
                                        <p:tgtEl>
                                          <p:spTgt spid="4"/>
                                        </p:tgtEl>
                                      </p:cBhvr>
                                    </p:animEffect>
                                    <p:anim calcmode="lin" valueType="num">
                                      <p:cBhvr>
                                        <p:cTn id="16" dur="800" decel="100000" fill="hold"/>
                                        <p:tgtEl>
                                          <p:spTgt spid="4"/>
                                        </p:tgtEl>
                                        <p:attrNameLst>
                                          <p:attrName>style.rotation</p:attrName>
                                        </p:attrNameLst>
                                      </p:cBhvr>
                                      <p:tavLst>
                                        <p:tav tm="0">
                                          <p:val>
                                            <p:fltVal val="-90"/>
                                          </p:val>
                                        </p:tav>
                                        <p:tav tm="100000">
                                          <p:val>
                                            <p:fltVal val="0"/>
                                          </p:val>
                                        </p:tav>
                                      </p:tavLst>
                                    </p:anim>
                                    <p:anim calcmode="lin" valueType="num">
                                      <p:cBhvr>
                                        <p:cTn id="17" dur="800" decel="100000" fill="hold"/>
                                        <p:tgtEl>
                                          <p:spTgt spid="4"/>
                                        </p:tgtEl>
                                        <p:attrNameLst>
                                          <p:attrName>ppt_x</p:attrName>
                                        </p:attrNameLst>
                                      </p:cBhvr>
                                      <p:tavLst>
                                        <p:tav tm="0">
                                          <p:val>
                                            <p:strVal val="#ppt_x+0.4"/>
                                          </p:val>
                                        </p:tav>
                                        <p:tav tm="100000">
                                          <p:val>
                                            <p:strVal val="#ppt_x-0.05"/>
                                          </p:val>
                                        </p:tav>
                                      </p:tavLst>
                                    </p:anim>
                                    <p:anim calcmode="lin" valueType="num">
                                      <p:cBhvr>
                                        <p:cTn id="18" dur="800" decel="100000" fill="hold"/>
                                        <p:tgtEl>
                                          <p:spTgt spid="4"/>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anim calcmode="lin" valueType="num">
                                      <p:cBhvr>
                                        <p:cTn id="25" dur="500" fill="hold"/>
                                        <p:tgtEl>
                                          <p:spTgt spid="69"/>
                                        </p:tgtEl>
                                        <p:attrNameLst>
                                          <p:attrName>ppt_x</p:attrName>
                                        </p:attrNameLst>
                                      </p:cBhvr>
                                      <p:tavLst>
                                        <p:tav tm="0">
                                          <p:val>
                                            <p:strVal val="#ppt_x"/>
                                          </p:val>
                                        </p:tav>
                                        <p:tav tm="100000">
                                          <p:val>
                                            <p:strVal val="#ppt_x"/>
                                          </p:val>
                                        </p:tav>
                                      </p:tavLst>
                                    </p:anim>
                                    <p:anim calcmode="lin" valueType="num">
                                      <p:cBhvr>
                                        <p:cTn id="26" dur="500" fill="hold"/>
                                        <p:tgtEl>
                                          <p:spTgt spid="69"/>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3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800" decel="100000"/>
                                        <p:tgtEl>
                                          <p:spTgt spid="26"/>
                                        </p:tgtEl>
                                      </p:cBhvr>
                                    </p:animEffect>
                                    <p:anim calcmode="lin" valueType="num">
                                      <p:cBhvr>
                                        <p:cTn id="31" dur="800" decel="100000" fill="hold"/>
                                        <p:tgtEl>
                                          <p:spTgt spid="26"/>
                                        </p:tgtEl>
                                        <p:attrNameLst>
                                          <p:attrName>style.rotation</p:attrName>
                                        </p:attrNameLst>
                                      </p:cBhvr>
                                      <p:tavLst>
                                        <p:tav tm="0">
                                          <p:val>
                                            <p:fltVal val="-90"/>
                                          </p:val>
                                        </p:tav>
                                        <p:tav tm="100000">
                                          <p:val>
                                            <p:fltVal val="0"/>
                                          </p:val>
                                        </p:tav>
                                      </p:tavLst>
                                    </p:anim>
                                    <p:anim calcmode="lin" valueType="num">
                                      <p:cBhvr>
                                        <p:cTn id="32" dur="800" decel="100000" fill="hold"/>
                                        <p:tgtEl>
                                          <p:spTgt spid="26"/>
                                        </p:tgtEl>
                                        <p:attrNameLst>
                                          <p:attrName>ppt_x</p:attrName>
                                        </p:attrNameLst>
                                      </p:cBhvr>
                                      <p:tavLst>
                                        <p:tav tm="0">
                                          <p:val>
                                            <p:strVal val="#ppt_x+0.4"/>
                                          </p:val>
                                        </p:tav>
                                        <p:tav tm="100000">
                                          <p:val>
                                            <p:strVal val="#ppt_x-0.05"/>
                                          </p:val>
                                        </p:tav>
                                      </p:tavLst>
                                    </p:anim>
                                    <p:anim calcmode="lin" valueType="num">
                                      <p:cBhvr>
                                        <p:cTn id="33" dur="800" decel="100000" fill="hold"/>
                                        <p:tgtEl>
                                          <p:spTgt spid="26"/>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childTnLst>
                          </p:cTn>
                        </p:par>
                        <p:par>
                          <p:cTn id="36" fill="hold">
                            <p:stCondLst>
                              <p:cond delay="3500"/>
                            </p:stCondLst>
                            <p:childTnLst>
                              <p:par>
                                <p:cTn id="37" presetID="42" presetClass="entr" presetSubtype="0"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anim calcmode="lin" valueType="num">
                                      <p:cBhvr>
                                        <p:cTn id="40" dur="500" fill="hold"/>
                                        <p:tgtEl>
                                          <p:spTgt spid="74"/>
                                        </p:tgtEl>
                                        <p:attrNameLst>
                                          <p:attrName>ppt_x</p:attrName>
                                        </p:attrNameLst>
                                      </p:cBhvr>
                                      <p:tavLst>
                                        <p:tav tm="0">
                                          <p:val>
                                            <p:strVal val="#ppt_x"/>
                                          </p:val>
                                        </p:tav>
                                        <p:tav tm="100000">
                                          <p:val>
                                            <p:strVal val="#ppt_x"/>
                                          </p:val>
                                        </p:tav>
                                      </p:tavLst>
                                    </p:anim>
                                    <p:anim calcmode="lin" valueType="num">
                                      <p:cBhvr>
                                        <p:cTn id="41" dur="500" fill="hold"/>
                                        <p:tgtEl>
                                          <p:spTgt spid="74"/>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30" presetClass="entr" presetSubtype="0" fill="hold" nodeType="after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800" decel="100000"/>
                                        <p:tgtEl>
                                          <p:spTgt spid="47"/>
                                        </p:tgtEl>
                                      </p:cBhvr>
                                    </p:animEffect>
                                    <p:anim calcmode="lin" valueType="num">
                                      <p:cBhvr>
                                        <p:cTn id="46" dur="800" decel="100000" fill="hold"/>
                                        <p:tgtEl>
                                          <p:spTgt spid="47"/>
                                        </p:tgtEl>
                                        <p:attrNameLst>
                                          <p:attrName>style.rotation</p:attrName>
                                        </p:attrNameLst>
                                      </p:cBhvr>
                                      <p:tavLst>
                                        <p:tav tm="0">
                                          <p:val>
                                            <p:fltVal val="-90"/>
                                          </p:val>
                                        </p:tav>
                                        <p:tav tm="100000">
                                          <p:val>
                                            <p:fltVal val="0"/>
                                          </p:val>
                                        </p:tav>
                                      </p:tavLst>
                                    </p:anim>
                                    <p:anim calcmode="lin" valueType="num">
                                      <p:cBhvr>
                                        <p:cTn id="47" dur="800" decel="100000" fill="hold"/>
                                        <p:tgtEl>
                                          <p:spTgt spid="47"/>
                                        </p:tgtEl>
                                        <p:attrNameLst>
                                          <p:attrName>ppt_x</p:attrName>
                                        </p:attrNameLst>
                                      </p:cBhvr>
                                      <p:tavLst>
                                        <p:tav tm="0">
                                          <p:val>
                                            <p:strVal val="#ppt_x+0.4"/>
                                          </p:val>
                                        </p:tav>
                                        <p:tav tm="100000">
                                          <p:val>
                                            <p:strVal val="#ppt_x-0.05"/>
                                          </p:val>
                                        </p:tav>
                                      </p:tavLst>
                                    </p:anim>
                                    <p:anim calcmode="lin" valueType="num">
                                      <p:cBhvr>
                                        <p:cTn id="48" dur="800" decel="100000" fill="hold"/>
                                        <p:tgtEl>
                                          <p:spTgt spid="47"/>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par>
                          <p:cTn id="51" fill="hold">
                            <p:stCondLst>
                              <p:cond delay="5000"/>
                            </p:stCondLst>
                            <p:childTnLst>
                              <p:par>
                                <p:cTn id="52" presetID="42" presetClass="entr" presetSubtype="0" fill="hold" nodeType="after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anim calcmode="lin" valueType="num">
                                      <p:cBhvr>
                                        <p:cTn id="55" dur="500" fill="hold"/>
                                        <p:tgtEl>
                                          <p:spTgt spid="79"/>
                                        </p:tgtEl>
                                        <p:attrNameLst>
                                          <p:attrName>ppt_x</p:attrName>
                                        </p:attrNameLst>
                                      </p:cBhvr>
                                      <p:tavLst>
                                        <p:tav tm="0">
                                          <p:val>
                                            <p:strVal val="#ppt_x"/>
                                          </p:val>
                                        </p:tav>
                                        <p:tav tm="100000">
                                          <p:val>
                                            <p:strVal val="#ppt_x"/>
                                          </p:val>
                                        </p:tav>
                                      </p:tavLst>
                                    </p:anim>
                                    <p:anim calcmode="lin" valueType="num">
                                      <p:cBhvr>
                                        <p:cTn id="56" dur="5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Choose Your plan</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Best offers available</a:t>
            </a:r>
            <a:endParaRPr lang="en-AU" dirty="0"/>
          </a:p>
        </p:txBody>
      </p:sp>
      <p:grpSp>
        <p:nvGrpSpPr>
          <p:cNvPr id="4" name="Group 3"/>
          <p:cNvGrpSpPr/>
          <p:nvPr/>
        </p:nvGrpSpPr>
        <p:grpSpPr>
          <a:xfrm>
            <a:off x="1317626" y="3019208"/>
            <a:ext cx="2153233" cy="3132078"/>
            <a:chOff x="1319207" y="2817148"/>
            <a:chExt cx="2153233" cy="3132078"/>
          </a:xfrm>
          <a:solidFill>
            <a:schemeClr val="accent1">
              <a:lumMod val="20000"/>
              <a:lumOff val="80000"/>
            </a:schemeClr>
          </a:solidFill>
        </p:grpSpPr>
        <p:sp>
          <p:nvSpPr>
            <p:cNvPr id="5" name="Flowchart: Process 30"/>
            <p:cNvSpPr/>
            <p:nvPr/>
          </p:nvSpPr>
          <p:spPr>
            <a:xfrm>
              <a:off x="1319207" y="2817148"/>
              <a:ext cx="2153233" cy="3132078"/>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1489693" y="3228051"/>
              <a:ext cx="1793225" cy="1938992"/>
            </a:xfrm>
            <a:prstGeom prst="rect">
              <a:avLst/>
            </a:prstGeom>
            <a:solidFill>
              <a:schemeClr val="bg1">
                <a:lumMod val="95000"/>
              </a:schemeClr>
            </a:solidFill>
          </p:spPr>
          <p:txBody>
            <a:bodyPr wrap="square" lIns="0" tIns="0" rIns="0" bIns="0">
              <a:spAutoFit/>
            </a:bodyPr>
            <a:lstStyle/>
            <a:p>
              <a:pPr>
                <a:lnSpc>
                  <a:spcPct val="150000"/>
                </a:lnSpc>
              </a:pPr>
              <a:r>
                <a:rPr lang="id-ID" sz="1200" dirty="0" smtClean="0">
                  <a:solidFill>
                    <a:srgbClr val="363F49"/>
                  </a:solidFill>
                </a:rPr>
                <a:t>Paid Installation</a:t>
              </a:r>
              <a:endParaRPr lang="en-US" sz="1200" dirty="0" smtClean="0">
                <a:solidFill>
                  <a:srgbClr val="363F49"/>
                </a:solidFill>
              </a:endParaRPr>
            </a:p>
            <a:p>
              <a:pPr>
                <a:lnSpc>
                  <a:spcPct val="150000"/>
                </a:lnSpc>
              </a:pPr>
              <a:endParaRPr lang="en-US" sz="1200" dirty="0">
                <a:solidFill>
                  <a:srgbClr val="363F49"/>
                </a:solidFill>
              </a:endParaRPr>
            </a:p>
            <a:p>
              <a:pPr>
                <a:lnSpc>
                  <a:spcPct val="150000"/>
                </a:lnSpc>
              </a:pPr>
              <a:r>
                <a:rPr lang="id-ID" sz="1200" dirty="0">
                  <a:solidFill>
                    <a:srgbClr val="363F49"/>
                  </a:solidFill>
                </a:rPr>
                <a:t>2</a:t>
              </a:r>
              <a:r>
                <a:rPr lang="en-US" sz="1200" dirty="0" smtClean="0">
                  <a:solidFill>
                    <a:srgbClr val="363F49"/>
                  </a:solidFill>
                </a:rPr>
                <a:t>0GB Disk Space</a:t>
              </a:r>
            </a:p>
            <a:p>
              <a:pPr>
                <a:lnSpc>
                  <a:spcPct val="150000"/>
                </a:lnSpc>
              </a:pPr>
              <a:endParaRPr lang="en-US" sz="1200" dirty="0">
                <a:solidFill>
                  <a:srgbClr val="363F49"/>
                </a:solidFill>
              </a:endParaRPr>
            </a:p>
            <a:p>
              <a:pPr>
                <a:lnSpc>
                  <a:spcPct val="150000"/>
                </a:lnSpc>
              </a:pPr>
              <a:r>
                <a:rPr lang="id-ID" sz="1200" dirty="0" smtClean="0">
                  <a:solidFill>
                    <a:srgbClr val="363F49"/>
                  </a:solidFill>
                </a:rPr>
                <a:t>1.2 GHz CPU</a:t>
              </a:r>
              <a:endParaRPr lang="en-US" sz="1200" dirty="0" smtClean="0">
                <a:solidFill>
                  <a:srgbClr val="363F49"/>
                </a:solidFill>
              </a:endParaRPr>
            </a:p>
            <a:p>
              <a:pPr>
                <a:lnSpc>
                  <a:spcPct val="150000"/>
                </a:lnSpc>
              </a:pPr>
              <a:endParaRPr lang="en-US" sz="1200" dirty="0">
                <a:solidFill>
                  <a:srgbClr val="363F49"/>
                </a:solidFill>
              </a:endParaRPr>
            </a:p>
            <a:p>
              <a:pPr>
                <a:lnSpc>
                  <a:spcPct val="150000"/>
                </a:lnSpc>
              </a:pPr>
              <a:r>
                <a:rPr lang="id-ID" sz="1200" dirty="0" smtClean="0">
                  <a:solidFill>
                    <a:srgbClr val="363F49"/>
                  </a:solidFill>
                </a:rPr>
                <a:t>Limited Bandwith</a:t>
              </a:r>
              <a:endParaRPr lang="en-US" sz="1200" dirty="0">
                <a:solidFill>
                  <a:srgbClr val="363F49"/>
                </a:solidFill>
              </a:endParaRPr>
            </a:p>
          </p:txBody>
        </p:sp>
        <p:grpSp>
          <p:nvGrpSpPr>
            <p:cNvPr id="7" name="Group 6"/>
            <p:cNvGrpSpPr/>
            <p:nvPr/>
          </p:nvGrpSpPr>
          <p:grpSpPr>
            <a:xfrm>
              <a:off x="1489693" y="3646686"/>
              <a:ext cx="1793225" cy="1054039"/>
              <a:chOff x="6225606" y="1958109"/>
              <a:chExt cx="1653308" cy="932873"/>
            </a:xfrm>
            <a:grpFill/>
          </p:grpSpPr>
          <p:cxnSp>
            <p:nvCxnSpPr>
              <p:cNvPr id="8" name="Straight Connector 7"/>
              <p:cNvCxnSpPr/>
              <p:nvPr/>
            </p:nvCxnSpPr>
            <p:spPr>
              <a:xfrm>
                <a:off x="6225606" y="1958109"/>
                <a:ext cx="1653308" cy="0"/>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225606" y="2438400"/>
                <a:ext cx="1653308" cy="0"/>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5606" y="2890982"/>
                <a:ext cx="1653308" cy="0"/>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 name="Group 10"/>
          <p:cNvGrpSpPr/>
          <p:nvPr/>
        </p:nvGrpSpPr>
        <p:grpSpPr>
          <a:xfrm>
            <a:off x="3784413" y="3019208"/>
            <a:ext cx="2153233" cy="3132078"/>
            <a:chOff x="3785994" y="2817148"/>
            <a:chExt cx="2153233" cy="3132078"/>
          </a:xfrm>
        </p:grpSpPr>
        <p:sp>
          <p:nvSpPr>
            <p:cNvPr id="12" name="Flowchart: Process 42"/>
            <p:cNvSpPr/>
            <p:nvPr/>
          </p:nvSpPr>
          <p:spPr>
            <a:xfrm>
              <a:off x="3785994" y="2817148"/>
              <a:ext cx="2153233" cy="3132078"/>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3956480" y="3228051"/>
              <a:ext cx="1793225" cy="1938992"/>
            </a:xfrm>
            <a:prstGeom prst="rect">
              <a:avLst/>
            </a:prstGeom>
          </p:spPr>
          <p:txBody>
            <a:bodyPr wrap="square" lIns="0" tIns="0" rIns="0" bIns="0">
              <a:spAutoFit/>
            </a:bodyPr>
            <a:lstStyle/>
            <a:p>
              <a:pPr>
                <a:lnSpc>
                  <a:spcPct val="150000"/>
                </a:lnSpc>
              </a:pPr>
              <a:r>
                <a:rPr lang="en-US" sz="1200" dirty="0" smtClean="0">
                  <a:solidFill>
                    <a:srgbClr val="363F49"/>
                  </a:solidFill>
                </a:rPr>
                <a:t>Free </a:t>
              </a:r>
              <a:r>
                <a:rPr lang="id-ID" sz="1200" dirty="0" smtClean="0">
                  <a:solidFill>
                    <a:srgbClr val="363F49"/>
                  </a:solidFill>
                </a:rPr>
                <a:t>Installation</a:t>
              </a:r>
              <a:endParaRPr lang="en-US" sz="1200" dirty="0" smtClean="0">
                <a:solidFill>
                  <a:srgbClr val="363F49"/>
                </a:solidFill>
              </a:endParaRPr>
            </a:p>
            <a:p>
              <a:pPr>
                <a:lnSpc>
                  <a:spcPct val="150000"/>
                </a:lnSpc>
              </a:pPr>
              <a:endParaRPr lang="en-US" sz="1200" dirty="0">
                <a:solidFill>
                  <a:srgbClr val="363F49"/>
                </a:solidFill>
              </a:endParaRPr>
            </a:p>
            <a:p>
              <a:pPr>
                <a:lnSpc>
                  <a:spcPct val="150000"/>
                </a:lnSpc>
              </a:pPr>
              <a:r>
                <a:rPr lang="id-ID" sz="1200" dirty="0">
                  <a:solidFill>
                    <a:srgbClr val="363F49"/>
                  </a:solidFill>
                </a:rPr>
                <a:t>4</a:t>
              </a:r>
              <a:r>
                <a:rPr lang="en-US" sz="1200" dirty="0" smtClean="0">
                  <a:solidFill>
                    <a:srgbClr val="363F49"/>
                  </a:solidFill>
                </a:rPr>
                <a:t>0GB Disk Space</a:t>
              </a:r>
            </a:p>
            <a:p>
              <a:pPr>
                <a:lnSpc>
                  <a:spcPct val="150000"/>
                </a:lnSpc>
              </a:pPr>
              <a:endParaRPr lang="en-US" sz="1200" dirty="0">
                <a:solidFill>
                  <a:srgbClr val="363F49"/>
                </a:solidFill>
              </a:endParaRPr>
            </a:p>
            <a:p>
              <a:pPr>
                <a:lnSpc>
                  <a:spcPct val="150000"/>
                </a:lnSpc>
              </a:pPr>
              <a:r>
                <a:rPr lang="id-ID" sz="1200" dirty="0" smtClean="0">
                  <a:solidFill>
                    <a:srgbClr val="363F49"/>
                  </a:solidFill>
                </a:rPr>
                <a:t>1.3 GHz CPU</a:t>
              </a:r>
              <a:endParaRPr lang="en-US" sz="1200" dirty="0" smtClean="0">
                <a:solidFill>
                  <a:srgbClr val="363F49"/>
                </a:solidFill>
              </a:endParaRPr>
            </a:p>
            <a:p>
              <a:pPr>
                <a:lnSpc>
                  <a:spcPct val="150000"/>
                </a:lnSpc>
              </a:pPr>
              <a:endParaRPr lang="en-US" sz="1200" dirty="0">
                <a:solidFill>
                  <a:srgbClr val="363F49"/>
                </a:solidFill>
              </a:endParaRPr>
            </a:p>
            <a:p>
              <a:pPr>
                <a:lnSpc>
                  <a:spcPct val="150000"/>
                </a:lnSpc>
              </a:pPr>
              <a:r>
                <a:rPr lang="id-ID" sz="1200" dirty="0" smtClean="0">
                  <a:solidFill>
                    <a:srgbClr val="363F49"/>
                  </a:solidFill>
                </a:rPr>
                <a:t>Limited Bandwith</a:t>
              </a:r>
              <a:endParaRPr lang="en-US" sz="1200" dirty="0">
                <a:solidFill>
                  <a:srgbClr val="363F49"/>
                </a:solidFill>
              </a:endParaRPr>
            </a:p>
          </p:txBody>
        </p:sp>
        <p:grpSp>
          <p:nvGrpSpPr>
            <p:cNvPr id="14" name="Group 13"/>
            <p:cNvGrpSpPr/>
            <p:nvPr/>
          </p:nvGrpSpPr>
          <p:grpSpPr>
            <a:xfrm>
              <a:off x="3956480" y="3646686"/>
              <a:ext cx="1793225" cy="1054039"/>
              <a:chOff x="6225606" y="1958109"/>
              <a:chExt cx="1653308" cy="932873"/>
            </a:xfrm>
          </p:grpSpPr>
          <p:cxnSp>
            <p:nvCxnSpPr>
              <p:cNvPr id="15" name="Straight Connector 14"/>
              <p:cNvCxnSpPr/>
              <p:nvPr/>
            </p:nvCxnSpPr>
            <p:spPr>
              <a:xfrm>
                <a:off x="6225606" y="1958109"/>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5606" y="2438400"/>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25606" y="2890982"/>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Group 17"/>
          <p:cNvGrpSpPr/>
          <p:nvPr/>
        </p:nvGrpSpPr>
        <p:grpSpPr>
          <a:xfrm>
            <a:off x="6251198" y="3019208"/>
            <a:ext cx="2153233" cy="3132078"/>
            <a:chOff x="6252779" y="2817148"/>
            <a:chExt cx="2153233" cy="3132078"/>
          </a:xfrm>
        </p:grpSpPr>
        <p:sp>
          <p:nvSpPr>
            <p:cNvPr id="19" name="Flowchart: Process 54"/>
            <p:cNvSpPr/>
            <p:nvPr/>
          </p:nvSpPr>
          <p:spPr>
            <a:xfrm>
              <a:off x="6252779" y="2817148"/>
              <a:ext cx="2153233" cy="3132078"/>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a:off x="6423265" y="3228051"/>
              <a:ext cx="1793225" cy="1938992"/>
            </a:xfrm>
            <a:prstGeom prst="rect">
              <a:avLst/>
            </a:prstGeom>
          </p:spPr>
          <p:txBody>
            <a:bodyPr wrap="square" lIns="0" tIns="0" rIns="0" bIns="0">
              <a:spAutoFit/>
            </a:bodyPr>
            <a:lstStyle/>
            <a:p>
              <a:pPr>
                <a:lnSpc>
                  <a:spcPct val="150000"/>
                </a:lnSpc>
              </a:pPr>
              <a:r>
                <a:rPr lang="en-US" sz="1200" dirty="0" smtClean="0">
                  <a:solidFill>
                    <a:srgbClr val="363F49"/>
                  </a:solidFill>
                </a:rPr>
                <a:t>Free </a:t>
              </a:r>
              <a:r>
                <a:rPr lang="id-ID" sz="1200" dirty="0" smtClean="0">
                  <a:solidFill>
                    <a:srgbClr val="363F49"/>
                  </a:solidFill>
                </a:rPr>
                <a:t>Installation</a:t>
              </a:r>
              <a:endParaRPr lang="en-US" sz="1200" dirty="0" smtClean="0">
                <a:solidFill>
                  <a:srgbClr val="363F49"/>
                </a:solidFill>
              </a:endParaRPr>
            </a:p>
            <a:p>
              <a:pPr>
                <a:lnSpc>
                  <a:spcPct val="150000"/>
                </a:lnSpc>
              </a:pPr>
              <a:endParaRPr lang="en-US" sz="1200" dirty="0">
                <a:solidFill>
                  <a:srgbClr val="363F49"/>
                </a:solidFill>
              </a:endParaRPr>
            </a:p>
            <a:p>
              <a:pPr>
                <a:lnSpc>
                  <a:spcPct val="150000"/>
                </a:lnSpc>
              </a:pPr>
              <a:r>
                <a:rPr lang="id-ID" sz="1200" dirty="0" smtClean="0">
                  <a:solidFill>
                    <a:srgbClr val="363F49"/>
                  </a:solidFill>
                </a:rPr>
                <a:t>6</a:t>
              </a:r>
              <a:r>
                <a:rPr lang="en-US" sz="1200" dirty="0" smtClean="0">
                  <a:solidFill>
                    <a:srgbClr val="363F49"/>
                  </a:solidFill>
                </a:rPr>
                <a:t>0GB Disk Space</a:t>
              </a:r>
            </a:p>
            <a:p>
              <a:pPr>
                <a:lnSpc>
                  <a:spcPct val="150000"/>
                </a:lnSpc>
              </a:pPr>
              <a:endParaRPr lang="en-US" sz="1200" dirty="0">
                <a:solidFill>
                  <a:srgbClr val="363F49"/>
                </a:solidFill>
              </a:endParaRPr>
            </a:p>
            <a:p>
              <a:pPr>
                <a:lnSpc>
                  <a:spcPct val="150000"/>
                </a:lnSpc>
              </a:pPr>
              <a:r>
                <a:rPr lang="id-ID" sz="1200" dirty="0" smtClean="0">
                  <a:solidFill>
                    <a:srgbClr val="363F49"/>
                  </a:solidFill>
                </a:rPr>
                <a:t>2.1 GHz CPU</a:t>
              </a:r>
              <a:endParaRPr lang="en-US" sz="1200" dirty="0" smtClean="0">
                <a:solidFill>
                  <a:srgbClr val="363F49"/>
                </a:solidFill>
              </a:endParaRPr>
            </a:p>
            <a:p>
              <a:pPr>
                <a:lnSpc>
                  <a:spcPct val="150000"/>
                </a:lnSpc>
              </a:pPr>
              <a:endParaRPr lang="en-US" sz="1200" dirty="0">
                <a:solidFill>
                  <a:srgbClr val="363F49"/>
                </a:solidFill>
              </a:endParaRPr>
            </a:p>
            <a:p>
              <a:pPr>
                <a:lnSpc>
                  <a:spcPct val="150000"/>
                </a:lnSpc>
              </a:pPr>
              <a:r>
                <a:rPr lang="en-US" sz="1200" dirty="0" smtClean="0">
                  <a:solidFill>
                    <a:srgbClr val="363F49"/>
                  </a:solidFill>
                </a:rPr>
                <a:t>Unlimited </a:t>
              </a:r>
              <a:r>
                <a:rPr lang="id-ID" sz="1200" dirty="0" smtClean="0">
                  <a:solidFill>
                    <a:srgbClr val="363F49"/>
                  </a:solidFill>
                </a:rPr>
                <a:t>Bandwith</a:t>
              </a:r>
              <a:endParaRPr lang="en-US" sz="1200" dirty="0">
                <a:solidFill>
                  <a:srgbClr val="363F49"/>
                </a:solidFill>
              </a:endParaRPr>
            </a:p>
          </p:txBody>
        </p:sp>
        <p:grpSp>
          <p:nvGrpSpPr>
            <p:cNvPr id="21" name="Group 20"/>
            <p:cNvGrpSpPr/>
            <p:nvPr/>
          </p:nvGrpSpPr>
          <p:grpSpPr>
            <a:xfrm>
              <a:off x="6423265" y="3646686"/>
              <a:ext cx="1793225" cy="1054039"/>
              <a:chOff x="6225606" y="1958109"/>
              <a:chExt cx="1653308" cy="932873"/>
            </a:xfrm>
          </p:grpSpPr>
          <p:cxnSp>
            <p:nvCxnSpPr>
              <p:cNvPr id="22" name="Straight Connector 21"/>
              <p:cNvCxnSpPr/>
              <p:nvPr/>
            </p:nvCxnSpPr>
            <p:spPr>
              <a:xfrm>
                <a:off x="6225606" y="1958109"/>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225606" y="2438400"/>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25606" y="2890982"/>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1317625" y="2013398"/>
            <a:ext cx="2153234" cy="1203916"/>
            <a:chOff x="1319206" y="1811338"/>
            <a:chExt cx="2153234" cy="1203916"/>
          </a:xfrm>
        </p:grpSpPr>
        <p:sp>
          <p:nvSpPr>
            <p:cNvPr id="26" name="Pentagon 25"/>
            <p:cNvSpPr/>
            <p:nvPr/>
          </p:nvSpPr>
          <p:spPr>
            <a:xfrm rot="5400000">
              <a:off x="1793865" y="1336681"/>
              <a:ext cx="1203914" cy="2153232"/>
            </a:xfrm>
            <a:prstGeom prst="homePlate">
              <a:avLst>
                <a:gd name="adj" fmla="val 8077"/>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p:cNvSpPr/>
            <p:nvPr/>
          </p:nvSpPr>
          <p:spPr>
            <a:xfrm>
              <a:off x="1704607" y="2311971"/>
              <a:ext cx="1339397" cy="523220"/>
            </a:xfrm>
            <a:prstGeom prst="rect">
              <a:avLst/>
            </a:prstGeom>
          </p:spPr>
          <p:txBody>
            <a:bodyPr wrap="square">
              <a:spAutoFit/>
            </a:bodyPr>
            <a:lstStyle/>
            <a:p>
              <a:pPr algn="ctr"/>
              <a:r>
                <a:rPr lang="id-ID" sz="2800" dirty="0" smtClean="0">
                  <a:solidFill>
                    <a:schemeClr val="bg1"/>
                  </a:solidFill>
                  <a:latin typeface="+mj-lt"/>
                  <a:cs typeface="Clear Sans Medium" panose="020B0603030202020304" pitchFamily="34" charset="0"/>
                </a:rPr>
                <a:t>$10</a:t>
              </a:r>
              <a:endParaRPr lang="id-ID" sz="2800" dirty="0">
                <a:solidFill>
                  <a:schemeClr val="bg1"/>
                </a:solidFill>
                <a:latin typeface="+mj-lt"/>
                <a:cs typeface="Clear Sans Medium" panose="020B0603030202020304" pitchFamily="34" charset="0"/>
              </a:endParaRPr>
            </a:p>
          </p:txBody>
        </p:sp>
        <p:sp>
          <p:nvSpPr>
            <p:cNvPr id="28" name="Flowchart: Process 33"/>
            <p:cNvSpPr/>
            <p:nvPr/>
          </p:nvSpPr>
          <p:spPr>
            <a:xfrm>
              <a:off x="1319207" y="1811338"/>
              <a:ext cx="2153233" cy="374377"/>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Rectangle 28"/>
            <p:cNvSpPr/>
            <p:nvPr/>
          </p:nvSpPr>
          <p:spPr>
            <a:xfrm>
              <a:off x="1428631" y="1843964"/>
              <a:ext cx="1854287" cy="307777"/>
            </a:xfrm>
            <a:prstGeom prst="rect">
              <a:avLst/>
            </a:prstGeom>
          </p:spPr>
          <p:txBody>
            <a:bodyPr wrap="square">
              <a:spAutoFit/>
            </a:bodyPr>
            <a:lstStyle/>
            <a:p>
              <a:pPr algn="ctr"/>
              <a:r>
                <a:rPr lang="en-US" sz="1400" dirty="0" smtClean="0">
                  <a:solidFill>
                    <a:schemeClr val="bg1"/>
                  </a:solidFill>
                  <a:latin typeface="Coolvetica Rg" panose="020B0603030602020004" pitchFamily="34" charset="0"/>
                </a:rPr>
                <a:t>Basic</a:t>
              </a:r>
              <a:endParaRPr lang="en-US" sz="1400" dirty="0">
                <a:latin typeface="Coolvetica Rg" panose="020B0603030602020004" pitchFamily="34" charset="0"/>
              </a:endParaRPr>
            </a:p>
          </p:txBody>
        </p:sp>
      </p:grpSp>
      <p:sp>
        <p:nvSpPr>
          <p:cNvPr id="30" name="Rounded Rectangle 29"/>
          <p:cNvSpPr/>
          <p:nvPr/>
        </p:nvSpPr>
        <p:spPr>
          <a:xfrm>
            <a:off x="1488112" y="5464609"/>
            <a:ext cx="1793225" cy="44589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dirty="0" smtClean="0">
                <a:latin typeface="+mj-lt"/>
              </a:rPr>
              <a:t>Select plan</a:t>
            </a:r>
            <a:endParaRPr lang="id-ID" sz="1200" dirty="0">
              <a:latin typeface="+mj-lt"/>
            </a:endParaRPr>
          </a:p>
        </p:txBody>
      </p:sp>
      <p:grpSp>
        <p:nvGrpSpPr>
          <p:cNvPr id="31" name="Group 30"/>
          <p:cNvGrpSpPr/>
          <p:nvPr/>
        </p:nvGrpSpPr>
        <p:grpSpPr>
          <a:xfrm>
            <a:off x="3784412" y="2013398"/>
            <a:ext cx="2153234" cy="1203916"/>
            <a:chOff x="3785993" y="1811338"/>
            <a:chExt cx="2153234" cy="1203916"/>
          </a:xfrm>
        </p:grpSpPr>
        <p:sp>
          <p:nvSpPr>
            <p:cNvPr id="32" name="Pentagon 31"/>
            <p:cNvSpPr/>
            <p:nvPr/>
          </p:nvSpPr>
          <p:spPr>
            <a:xfrm rot="5400000">
              <a:off x="4260652" y="1336681"/>
              <a:ext cx="1203914" cy="2153232"/>
            </a:xfrm>
            <a:prstGeom prst="homePlate">
              <a:avLst>
                <a:gd name="adj" fmla="val 8077"/>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p:cNvSpPr/>
            <p:nvPr/>
          </p:nvSpPr>
          <p:spPr>
            <a:xfrm>
              <a:off x="4171394" y="2311971"/>
              <a:ext cx="1339397" cy="523220"/>
            </a:xfrm>
            <a:prstGeom prst="rect">
              <a:avLst/>
            </a:prstGeom>
          </p:spPr>
          <p:txBody>
            <a:bodyPr wrap="square">
              <a:spAutoFit/>
            </a:bodyPr>
            <a:lstStyle/>
            <a:p>
              <a:pPr algn="ctr"/>
              <a:r>
                <a:rPr lang="id-ID" sz="2800" dirty="0" smtClean="0">
                  <a:solidFill>
                    <a:schemeClr val="bg1"/>
                  </a:solidFill>
                  <a:latin typeface="+mj-lt"/>
                  <a:cs typeface="Clear Sans Medium" panose="020B0603030202020304" pitchFamily="34" charset="0"/>
                </a:rPr>
                <a:t>$ 30</a:t>
              </a:r>
              <a:endParaRPr lang="id-ID" sz="2800" dirty="0">
                <a:solidFill>
                  <a:schemeClr val="bg1"/>
                </a:solidFill>
                <a:latin typeface="+mj-lt"/>
                <a:cs typeface="Clear Sans Medium" panose="020B0603030202020304" pitchFamily="34" charset="0"/>
              </a:endParaRPr>
            </a:p>
          </p:txBody>
        </p:sp>
        <p:sp>
          <p:nvSpPr>
            <p:cNvPr id="34" name="Flowchart: Process 45"/>
            <p:cNvSpPr/>
            <p:nvPr/>
          </p:nvSpPr>
          <p:spPr>
            <a:xfrm>
              <a:off x="3785994" y="1811338"/>
              <a:ext cx="2153233" cy="374377"/>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Rectangle 34"/>
            <p:cNvSpPr/>
            <p:nvPr/>
          </p:nvSpPr>
          <p:spPr>
            <a:xfrm>
              <a:off x="3895418" y="1843964"/>
              <a:ext cx="1854287" cy="307777"/>
            </a:xfrm>
            <a:prstGeom prst="rect">
              <a:avLst/>
            </a:prstGeom>
          </p:spPr>
          <p:txBody>
            <a:bodyPr wrap="square">
              <a:spAutoFit/>
            </a:bodyPr>
            <a:lstStyle/>
            <a:p>
              <a:pPr algn="ctr"/>
              <a:r>
                <a:rPr lang="en-US" sz="1400" dirty="0" smtClean="0">
                  <a:solidFill>
                    <a:schemeClr val="bg1"/>
                  </a:solidFill>
                  <a:latin typeface="Coolvetica Rg" panose="020B0603030602020004" pitchFamily="34" charset="0"/>
                </a:rPr>
                <a:t>Professional</a:t>
              </a:r>
              <a:endParaRPr lang="en-US" sz="1400" dirty="0">
                <a:latin typeface="Coolvetica Rg" panose="020B0603030602020004" pitchFamily="34" charset="0"/>
              </a:endParaRPr>
            </a:p>
          </p:txBody>
        </p:sp>
      </p:grpSp>
      <p:sp>
        <p:nvSpPr>
          <p:cNvPr id="36" name="Rounded Rectangle 35"/>
          <p:cNvSpPr/>
          <p:nvPr/>
        </p:nvSpPr>
        <p:spPr>
          <a:xfrm>
            <a:off x="3954899" y="5464609"/>
            <a:ext cx="1793225" cy="44589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dirty="0" smtClean="0">
                <a:latin typeface="+mj-lt"/>
              </a:rPr>
              <a:t>Select Plan</a:t>
            </a:r>
            <a:endParaRPr lang="id-ID" sz="1200" dirty="0">
              <a:latin typeface="+mj-lt"/>
            </a:endParaRPr>
          </a:p>
        </p:txBody>
      </p:sp>
      <p:grpSp>
        <p:nvGrpSpPr>
          <p:cNvPr id="37" name="Group 36"/>
          <p:cNvGrpSpPr/>
          <p:nvPr/>
        </p:nvGrpSpPr>
        <p:grpSpPr>
          <a:xfrm>
            <a:off x="6251197" y="2013398"/>
            <a:ext cx="2153234" cy="1203916"/>
            <a:chOff x="6252778" y="1811338"/>
            <a:chExt cx="2153234" cy="1203916"/>
          </a:xfrm>
        </p:grpSpPr>
        <p:sp>
          <p:nvSpPr>
            <p:cNvPr id="38" name="Pentagon 37"/>
            <p:cNvSpPr/>
            <p:nvPr/>
          </p:nvSpPr>
          <p:spPr>
            <a:xfrm rot="5400000">
              <a:off x="6727437" y="1336681"/>
              <a:ext cx="1203914" cy="2153232"/>
            </a:xfrm>
            <a:prstGeom prst="homePlate">
              <a:avLst>
                <a:gd name="adj" fmla="val 8077"/>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p:cNvSpPr/>
            <p:nvPr/>
          </p:nvSpPr>
          <p:spPr>
            <a:xfrm>
              <a:off x="6638179" y="2311971"/>
              <a:ext cx="1339397" cy="523220"/>
            </a:xfrm>
            <a:prstGeom prst="rect">
              <a:avLst/>
            </a:prstGeom>
          </p:spPr>
          <p:txBody>
            <a:bodyPr wrap="square">
              <a:spAutoFit/>
            </a:bodyPr>
            <a:lstStyle/>
            <a:p>
              <a:pPr algn="ctr"/>
              <a:r>
                <a:rPr lang="id-ID" sz="2800" dirty="0" smtClean="0">
                  <a:solidFill>
                    <a:schemeClr val="bg1"/>
                  </a:solidFill>
                  <a:latin typeface="+mj-lt"/>
                  <a:cs typeface="Clear Sans Medium" panose="020B0603030202020304" pitchFamily="34" charset="0"/>
                </a:rPr>
                <a:t>$ 50</a:t>
              </a:r>
              <a:endParaRPr lang="id-ID" sz="2800" dirty="0">
                <a:solidFill>
                  <a:schemeClr val="bg1"/>
                </a:solidFill>
                <a:latin typeface="+mj-lt"/>
                <a:cs typeface="Clear Sans Medium" panose="020B0603030202020304" pitchFamily="34" charset="0"/>
              </a:endParaRPr>
            </a:p>
          </p:txBody>
        </p:sp>
        <p:sp>
          <p:nvSpPr>
            <p:cNvPr id="40" name="Flowchart: Process 57"/>
            <p:cNvSpPr/>
            <p:nvPr/>
          </p:nvSpPr>
          <p:spPr>
            <a:xfrm>
              <a:off x="6252779" y="1811338"/>
              <a:ext cx="2153233" cy="374377"/>
            </a:xfrm>
            <a:prstGeom prst="flowChartProcess">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6362203" y="1843964"/>
              <a:ext cx="1854287" cy="307777"/>
            </a:xfrm>
            <a:prstGeom prst="rect">
              <a:avLst/>
            </a:prstGeom>
          </p:spPr>
          <p:txBody>
            <a:bodyPr wrap="square">
              <a:spAutoFit/>
            </a:bodyPr>
            <a:lstStyle/>
            <a:p>
              <a:pPr algn="ctr"/>
              <a:r>
                <a:rPr lang="id-ID" sz="1400" dirty="0" smtClean="0">
                  <a:solidFill>
                    <a:schemeClr val="bg1"/>
                  </a:solidFill>
                  <a:latin typeface="Coolvetica Rg" panose="020B0603030602020004" pitchFamily="34" charset="0"/>
                </a:rPr>
                <a:t>Premium</a:t>
              </a:r>
              <a:endParaRPr lang="en-US" sz="1400" dirty="0">
                <a:latin typeface="Coolvetica Rg" panose="020B0603030602020004" pitchFamily="34" charset="0"/>
              </a:endParaRPr>
            </a:p>
          </p:txBody>
        </p:sp>
      </p:grpSp>
      <p:sp>
        <p:nvSpPr>
          <p:cNvPr id="42" name="Rounded Rectangle 41"/>
          <p:cNvSpPr/>
          <p:nvPr/>
        </p:nvSpPr>
        <p:spPr>
          <a:xfrm>
            <a:off x="6421684" y="5464609"/>
            <a:ext cx="1793225" cy="44589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dirty="0">
                <a:latin typeface="+mj-lt"/>
              </a:rPr>
              <a:t>Select Plan</a:t>
            </a:r>
          </a:p>
        </p:txBody>
      </p:sp>
      <p:grpSp>
        <p:nvGrpSpPr>
          <p:cNvPr id="43" name="Group 42"/>
          <p:cNvGrpSpPr/>
          <p:nvPr/>
        </p:nvGrpSpPr>
        <p:grpSpPr>
          <a:xfrm>
            <a:off x="8698947" y="3019208"/>
            <a:ext cx="2153233" cy="3132078"/>
            <a:chOff x="6252779" y="2817148"/>
            <a:chExt cx="2153233" cy="3132078"/>
          </a:xfrm>
        </p:grpSpPr>
        <p:sp>
          <p:nvSpPr>
            <p:cNvPr id="44" name="Flowchart: Process 54"/>
            <p:cNvSpPr/>
            <p:nvPr/>
          </p:nvSpPr>
          <p:spPr>
            <a:xfrm>
              <a:off x="6252779" y="2817148"/>
              <a:ext cx="2153233" cy="3132078"/>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Rectangle 44"/>
            <p:cNvSpPr/>
            <p:nvPr/>
          </p:nvSpPr>
          <p:spPr>
            <a:xfrm>
              <a:off x="6423265" y="3228051"/>
              <a:ext cx="1793225" cy="1938992"/>
            </a:xfrm>
            <a:prstGeom prst="rect">
              <a:avLst/>
            </a:prstGeom>
          </p:spPr>
          <p:txBody>
            <a:bodyPr wrap="square" lIns="0" tIns="0" rIns="0" bIns="0">
              <a:spAutoFit/>
            </a:bodyPr>
            <a:lstStyle/>
            <a:p>
              <a:pPr>
                <a:lnSpc>
                  <a:spcPct val="150000"/>
                </a:lnSpc>
              </a:pPr>
              <a:r>
                <a:rPr lang="en-US" sz="1200" dirty="0" smtClean="0">
                  <a:solidFill>
                    <a:srgbClr val="363F49"/>
                  </a:solidFill>
                </a:rPr>
                <a:t>Free </a:t>
              </a:r>
              <a:r>
                <a:rPr lang="id-ID" sz="1200" dirty="0" smtClean="0">
                  <a:solidFill>
                    <a:srgbClr val="363F49"/>
                  </a:solidFill>
                </a:rPr>
                <a:t>Installation</a:t>
              </a:r>
              <a:endParaRPr lang="en-US" sz="1200" dirty="0" smtClean="0">
                <a:solidFill>
                  <a:srgbClr val="363F49"/>
                </a:solidFill>
              </a:endParaRPr>
            </a:p>
            <a:p>
              <a:pPr>
                <a:lnSpc>
                  <a:spcPct val="150000"/>
                </a:lnSpc>
              </a:pPr>
              <a:endParaRPr lang="en-US" sz="1200" dirty="0">
                <a:solidFill>
                  <a:srgbClr val="363F49"/>
                </a:solidFill>
              </a:endParaRPr>
            </a:p>
            <a:p>
              <a:pPr>
                <a:lnSpc>
                  <a:spcPct val="150000"/>
                </a:lnSpc>
              </a:pPr>
              <a:r>
                <a:rPr lang="id-ID" sz="1200" dirty="0">
                  <a:solidFill>
                    <a:srgbClr val="363F49"/>
                  </a:solidFill>
                </a:rPr>
                <a:t>8</a:t>
              </a:r>
              <a:r>
                <a:rPr lang="en-US" sz="1200" dirty="0" smtClean="0">
                  <a:solidFill>
                    <a:srgbClr val="363F49"/>
                  </a:solidFill>
                </a:rPr>
                <a:t>0GB Disk Space</a:t>
              </a:r>
            </a:p>
            <a:p>
              <a:pPr>
                <a:lnSpc>
                  <a:spcPct val="150000"/>
                </a:lnSpc>
              </a:pPr>
              <a:endParaRPr lang="en-US" sz="1200" dirty="0">
                <a:solidFill>
                  <a:srgbClr val="363F49"/>
                </a:solidFill>
              </a:endParaRPr>
            </a:p>
            <a:p>
              <a:pPr>
                <a:lnSpc>
                  <a:spcPct val="150000"/>
                </a:lnSpc>
              </a:pPr>
              <a:r>
                <a:rPr lang="id-ID" sz="1200" dirty="0" smtClean="0">
                  <a:solidFill>
                    <a:srgbClr val="363F49"/>
                  </a:solidFill>
                </a:rPr>
                <a:t>2.3 GHz CPU</a:t>
              </a:r>
              <a:endParaRPr lang="en-US" sz="1200" dirty="0" smtClean="0">
                <a:solidFill>
                  <a:srgbClr val="363F49"/>
                </a:solidFill>
              </a:endParaRPr>
            </a:p>
            <a:p>
              <a:pPr>
                <a:lnSpc>
                  <a:spcPct val="150000"/>
                </a:lnSpc>
              </a:pPr>
              <a:endParaRPr lang="en-US" sz="1200" dirty="0">
                <a:solidFill>
                  <a:srgbClr val="363F49"/>
                </a:solidFill>
              </a:endParaRPr>
            </a:p>
            <a:p>
              <a:pPr>
                <a:lnSpc>
                  <a:spcPct val="150000"/>
                </a:lnSpc>
              </a:pPr>
              <a:r>
                <a:rPr lang="en-US" sz="1200" dirty="0" smtClean="0">
                  <a:solidFill>
                    <a:srgbClr val="363F49"/>
                  </a:solidFill>
                </a:rPr>
                <a:t>Unlimited </a:t>
              </a:r>
              <a:r>
                <a:rPr lang="id-ID" sz="1200" dirty="0" smtClean="0">
                  <a:solidFill>
                    <a:srgbClr val="363F49"/>
                  </a:solidFill>
                </a:rPr>
                <a:t>Bandwith</a:t>
              </a:r>
              <a:endParaRPr lang="en-US" sz="1200" dirty="0">
                <a:solidFill>
                  <a:srgbClr val="363F49"/>
                </a:solidFill>
              </a:endParaRPr>
            </a:p>
          </p:txBody>
        </p:sp>
        <p:grpSp>
          <p:nvGrpSpPr>
            <p:cNvPr id="46" name="Group 45"/>
            <p:cNvGrpSpPr/>
            <p:nvPr/>
          </p:nvGrpSpPr>
          <p:grpSpPr>
            <a:xfrm>
              <a:off x="6423265" y="3646686"/>
              <a:ext cx="1793225" cy="1054039"/>
              <a:chOff x="6225606" y="1958109"/>
              <a:chExt cx="1653308" cy="932873"/>
            </a:xfrm>
          </p:grpSpPr>
          <p:cxnSp>
            <p:nvCxnSpPr>
              <p:cNvPr id="47" name="Straight Connector 46"/>
              <p:cNvCxnSpPr/>
              <p:nvPr/>
            </p:nvCxnSpPr>
            <p:spPr>
              <a:xfrm>
                <a:off x="6225606" y="1958109"/>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225606" y="2438400"/>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225606" y="2890982"/>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0" name="Group 49"/>
          <p:cNvGrpSpPr/>
          <p:nvPr/>
        </p:nvGrpSpPr>
        <p:grpSpPr>
          <a:xfrm>
            <a:off x="8698946" y="2013398"/>
            <a:ext cx="2153234" cy="1203916"/>
            <a:chOff x="6252778" y="1811338"/>
            <a:chExt cx="2153234" cy="1203916"/>
          </a:xfrm>
        </p:grpSpPr>
        <p:sp>
          <p:nvSpPr>
            <p:cNvPr id="51" name="Pentagon 50"/>
            <p:cNvSpPr/>
            <p:nvPr/>
          </p:nvSpPr>
          <p:spPr>
            <a:xfrm rot="5400000">
              <a:off x="6727437" y="1336681"/>
              <a:ext cx="1203914" cy="2153232"/>
            </a:xfrm>
            <a:prstGeom prst="homePlate">
              <a:avLst>
                <a:gd name="adj" fmla="val 8077"/>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Rectangle 51"/>
            <p:cNvSpPr/>
            <p:nvPr/>
          </p:nvSpPr>
          <p:spPr>
            <a:xfrm>
              <a:off x="6638179" y="2311971"/>
              <a:ext cx="1339397" cy="523220"/>
            </a:xfrm>
            <a:prstGeom prst="rect">
              <a:avLst/>
            </a:prstGeom>
          </p:spPr>
          <p:txBody>
            <a:bodyPr wrap="square">
              <a:spAutoFit/>
            </a:bodyPr>
            <a:lstStyle/>
            <a:p>
              <a:pPr algn="ctr"/>
              <a:r>
                <a:rPr lang="id-ID" sz="2800" dirty="0" smtClean="0">
                  <a:solidFill>
                    <a:schemeClr val="bg1"/>
                  </a:solidFill>
                  <a:latin typeface="+mj-lt"/>
                  <a:cs typeface="Clear Sans Medium" panose="020B0603030202020304" pitchFamily="34" charset="0"/>
                </a:rPr>
                <a:t>$ 70</a:t>
              </a:r>
              <a:endParaRPr lang="id-ID" sz="2800" dirty="0">
                <a:solidFill>
                  <a:schemeClr val="bg1"/>
                </a:solidFill>
                <a:latin typeface="+mj-lt"/>
                <a:cs typeface="Clear Sans Medium" panose="020B0603030202020304" pitchFamily="34" charset="0"/>
              </a:endParaRPr>
            </a:p>
          </p:txBody>
        </p:sp>
        <p:sp>
          <p:nvSpPr>
            <p:cNvPr id="53" name="Flowchart: Process 57"/>
            <p:cNvSpPr/>
            <p:nvPr/>
          </p:nvSpPr>
          <p:spPr>
            <a:xfrm>
              <a:off x="6252779" y="1811338"/>
              <a:ext cx="2153233" cy="374377"/>
            </a:xfrm>
            <a:prstGeom prst="flowChartProcess">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Rectangle 53"/>
            <p:cNvSpPr/>
            <p:nvPr/>
          </p:nvSpPr>
          <p:spPr>
            <a:xfrm>
              <a:off x="6362203" y="1843964"/>
              <a:ext cx="1854287" cy="307777"/>
            </a:xfrm>
            <a:prstGeom prst="rect">
              <a:avLst/>
            </a:prstGeom>
          </p:spPr>
          <p:txBody>
            <a:bodyPr wrap="square">
              <a:spAutoFit/>
            </a:bodyPr>
            <a:lstStyle/>
            <a:p>
              <a:pPr algn="ctr"/>
              <a:r>
                <a:rPr lang="id-ID" sz="1400" dirty="0" smtClean="0">
                  <a:solidFill>
                    <a:schemeClr val="bg1"/>
                  </a:solidFill>
                  <a:latin typeface="Coolvetica Rg" panose="020B0603030602020004" pitchFamily="34" charset="0"/>
                </a:rPr>
                <a:t>Ultimate</a:t>
              </a:r>
              <a:endParaRPr lang="en-US" sz="1400" dirty="0">
                <a:latin typeface="Coolvetica Rg" panose="020B0603030602020004" pitchFamily="34" charset="0"/>
              </a:endParaRPr>
            </a:p>
          </p:txBody>
        </p:sp>
      </p:grpSp>
      <p:sp>
        <p:nvSpPr>
          <p:cNvPr id="55" name="Rounded Rectangle 54"/>
          <p:cNvSpPr/>
          <p:nvPr/>
        </p:nvSpPr>
        <p:spPr>
          <a:xfrm>
            <a:off x="8869433" y="5464609"/>
            <a:ext cx="1793225" cy="4458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dirty="0">
                <a:latin typeface="+mj-lt"/>
              </a:rPr>
              <a:t>Select Plan</a:t>
            </a:r>
          </a:p>
        </p:txBody>
      </p:sp>
      <p:sp>
        <p:nvSpPr>
          <p:cNvPr id="56"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29</a:t>
            </a:fld>
            <a:endParaRPr lang="en-AU" dirty="0"/>
          </a:p>
        </p:txBody>
      </p:sp>
    </p:spTree>
    <p:extLst>
      <p:ext uri="{BB962C8B-B14F-4D97-AF65-F5344CB8AC3E}">
        <p14:creationId xmlns:p14="http://schemas.microsoft.com/office/powerpoint/2010/main" val="1588896960"/>
      </p:ext>
    </p:extLst>
  </p:cSld>
  <p:clrMapOvr>
    <a:masterClrMapping/>
  </p:clrMapOvr>
  <p:transition spd="med"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up)">
                                      <p:cBhvr>
                                        <p:cTn id="39" dur="500"/>
                                        <p:tgtEl>
                                          <p:spTgt spid="3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wipe(up)">
                                      <p:cBhvr>
                                        <p:cTn id="51" dur="500"/>
                                        <p:tgtEl>
                                          <p:spTgt spid="5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0" grpId="0" animBg="1"/>
      <p:bldP spid="36" grpId="0" animBg="1"/>
      <p:bldP spid="42"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474" y="2013668"/>
            <a:ext cx="7156173" cy="36199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1" name="Rectangle 10"/>
          <p:cNvSpPr/>
          <p:nvPr/>
        </p:nvSpPr>
        <p:spPr>
          <a:xfrm>
            <a:off x="7161992" y="2013668"/>
            <a:ext cx="5035827" cy="36199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itle 3"/>
          <p:cNvSpPr>
            <a:spLocks noGrp="1"/>
          </p:cNvSpPr>
          <p:nvPr>
            <p:ph type="title"/>
          </p:nvPr>
        </p:nvSpPr>
        <p:spPr/>
        <p:txBody>
          <a:bodyPr>
            <a:normAutofit fontScale="90000"/>
          </a:bodyPr>
          <a:lstStyle/>
          <a:p>
            <a:r>
              <a:rPr lang="id-ID" dirty="0" smtClean="0"/>
              <a:t>About Us</a:t>
            </a:r>
            <a:endParaRPr lang="en-AU" dirty="0"/>
          </a:p>
        </p:txBody>
      </p:sp>
      <p:sp>
        <p:nvSpPr>
          <p:cNvPr id="5" name="Subtitle 4"/>
          <p:cNvSpPr>
            <a:spLocks noGrp="1"/>
          </p:cNvSpPr>
          <p:nvPr>
            <p:ph type="subTitle" idx="1"/>
          </p:nvPr>
        </p:nvSpPr>
        <p:spPr/>
        <p:txBody>
          <a:bodyPr>
            <a:normAutofit fontScale="92500" lnSpcReduction="10000"/>
          </a:bodyPr>
          <a:lstStyle/>
          <a:p>
            <a:r>
              <a:rPr lang="id-ID" dirty="0" smtClean="0"/>
              <a:t>A little bit about our company</a:t>
            </a:r>
            <a:endParaRPr lang="en-AU" dirty="0"/>
          </a:p>
        </p:txBody>
      </p:sp>
      <p:sp>
        <p:nvSpPr>
          <p:cNvPr id="2" name="Text Placeholder 1"/>
          <p:cNvSpPr>
            <a:spLocks noGrp="1"/>
          </p:cNvSpPr>
          <p:nvPr>
            <p:ph type="body" sz="quarter" idx="14"/>
          </p:nvPr>
        </p:nvSpPr>
        <p:spPr>
          <a:xfrm>
            <a:off x="7874741" y="2224816"/>
            <a:ext cx="3850120" cy="290512"/>
          </a:xfrm>
        </p:spPr>
        <p:txBody>
          <a:bodyPr/>
          <a:lstStyle/>
          <a:p>
            <a:r>
              <a:rPr lang="id-ID" dirty="0" smtClean="0">
                <a:solidFill>
                  <a:schemeClr val="bg1"/>
                </a:solidFill>
              </a:rPr>
              <a:t>Introduction</a:t>
            </a:r>
          </a:p>
        </p:txBody>
      </p:sp>
      <p:sp>
        <p:nvSpPr>
          <p:cNvPr id="41" name="Text Placeholder 40"/>
          <p:cNvSpPr>
            <a:spLocks noGrp="1"/>
          </p:cNvSpPr>
          <p:nvPr>
            <p:ph type="body" sz="quarter" idx="15"/>
          </p:nvPr>
        </p:nvSpPr>
        <p:spPr>
          <a:xfrm>
            <a:off x="7874740" y="2515328"/>
            <a:ext cx="3837835" cy="669771"/>
          </a:xfrm>
        </p:spPr>
        <p:txBody>
          <a:bodyPr/>
          <a:lstStyle/>
          <a:p>
            <a:r>
              <a:rPr lang="id-ID" sz="1200" dirty="0" smtClean="0">
                <a:solidFill>
                  <a:schemeClr val="bg1"/>
                </a:solidFill>
              </a:rPr>
              <a:t>Lorem ipsum dolor sit amet param qui para quam eritrea palaras soi vega hur est ferre qui dolop volupta valar</a:t>
            </a:r>
            <a:endParaRPr lang="en-AU" sz="1200" dirty="0">
              <a:solidFill>
                <a:schemeClr val="bg1"/>
              </a:solidFill>
            </a:endParaRPr>
          </a:p>
        </p:txBody>
      </p:sp>
      <p:grpSp>
        <p:nvGrpSpPr>
          <p:cNvPr id="12" name="Group 11"/>
          <p:cNvGrpSpPr/>
          <p:nvPr/>
        </p:nvGrpSpPr>
        <p:grpSpPr>
          <a:xfrm>
            <a:off x="6712406" y="2210728"/>
            <a:ext cx="899171" cy="899172"/>
            <a:chOff x="4586241" y="2250523"/>
            <a:chExt cx="899171" cy="899172"/>
          </a:xfrm>
        </p:grpSpPr>
        <p:sp>
          <p:nvSpPr>
            <p:cNvPr id="13" name="Oval 12"/>
            <p:cNvSpPr/>
            <p:nvPr/>
          </p:nvSpPr>
          <p:spPr>
            <a:xfrm>
              <a:off x="4586241" y="2250523"/>
              <a:ext cx="899171" cy="899172"/>
            </a:xfrm>
            <a:prstGeom prst="ellipse">
              <a:avLst/>
            </a:prstGeom>
            <a:solidFill>
              <a:schemeClr val="accent1">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AutoShape 66"/>
            <p:cNvSpPr>
              <a:spLocks noChangeAspect="1"/>
            </p:cNvSpPr>
            <p:nvPr/>
          </p:nvSpPr>
          <p:spPr bwMode="auto">
            <a:xfrm>
              <a:off x="4849404" y="2513637"/>
              <a:ext cx="372847" cy="372944"/>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a:ex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5" name="Group 14"/>
          <p:cNvGrpSpPr/>
          <p:nvPr/>
        </p:nvGrpSpPr>
        <p:grpSpPr>
          <a:xfrm>
            <a:off x="6712406" y="3381827"/>
            <a:ext cx="899171" cy="899172"/>
            <a:chOff x="4586241" y="3421622"/>
            <a:chExt cx="899171" cy="899172"/>
          </a:xfrm>
        </p:grpSpPr>
        <p:sp>
          <p:nvSpPr>
            <p:cNvPr id="16" name="Oval 15"/>
            <p:cNvSpPr/>
            <p:nvPr/>
          </p:nvSpPr>
          <p:spPr>
            <a:xfrm>
              <a:off x="4586241" y="3421622"/>
              <a:ext cx="899171" cy="899172"/>
            </a:xfrm>
            <a:prstGeom prst="ellipse">
              <a:avLst/>
            </a:prstGeom>
            <a:solidFill>
              <a:schemeClr val="accent1">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7" name="Group 16"/>
            <p:cNvGrpSpPr/>
            <p:nvPr/>
          </p:nvGrpSpPr>
          <p:grpSpPr>
            <a:xfrm>
              <a:off x="4849404" y="3689779"/>
              <a:ext cx="369512" cy="371872"/>
              <a:chOff x="3886200" y="3605213"/>
              <a:chExt cx="1243013" cy="1250950"/>
            </a:xfrm>
            <a:solidFill>
              <a:schemeClr val="bg1"/>
            </a:solidFill>
          </p:grpSpPr>
          <p:sp>
            <p:nvSpPr>
              <p:cNvPr id="18" name="Freeform 38"/>
              <p:cNvSpPr>
                <a:spLocks/>
              </p:cNvSpPr>
              <p:nvPr/>
            </p:nvSpPr>
            <p:spPr bwMode="auto">
              <a:xfrm>
                <a:off x="4732338"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 name="Freeform 39"/>
              <p:cNvSpPr>
                <a:spLocks noEditPoints="1"/>
              </p:cNvSpPr>
              <p:nvPr/>
            </p:nvSpPr>
            <p:spPr bwMode="auto">
              <a:xfrm>
                <a:off x="3886200" y="3751263"/>
                <a:ext cx="1243013" cy="1104900"/>
              </a:xfrm>
              <a:custGeom>
                <a:avLst/>
                <a:gdLst>
                  <a:gd name="T0" fmla="*/ 329 w 329"/>
                  <a:gd name="T1" fmla="*/ 1 h 294"/>
                  <a:gd name="T2" fmla="*/ 282 w 329"/>
                  <a:gd name="T3" fmla="*/ 1 h 294"/>
                  <a:gd name="T4" fmla="*/ 282 w 329"/>
                  <a:gd name="T5" fmla="*/ 13 h 294"/>
                  <a:gd name="T6" fmla="*/ 247 w 329"/>
                  <a:gd name="T7" fmla="*/ 48 h 294"/>
                  <a:gd name="T8" fmla="*/ 212 w 329"/>
                  <a:gd name="T9" fmla="*/ 13 h 294"/>
                  <a:gd name="T10" fmla="*/ 212 w 329"/>
                  <a:gd name="T11" fmla="*/ 1 h 294"/>
                  <a:gd name="T12" fmla="*/ 118 w 329"/>
                  <a:gd name="T13" fmla="*/ 1 h 294"/>
                  <a:gd name="T14" fmla="*/ 118 w 329"/>
                  <a:gd name="T15" fmla="*/ 13 h 294"/>
                  <a:gd name="T16" fmla="*/ 83 w 329"/>
                  <a:gd name="T17" fmla="*/ 48 h 294"/>
                  <a:gd name="T18" fmla="*/ 47 w 329"/>
                  <a:gd name="T19" fmla="*/ 13 h 294"/>
                  <a:gd name="T20" fmla="*/ 47 w 329"/>
                  <a:gd name="T21" fmla="*/ 1 h 294"/>
                  <a:gd name="T22" fmla="*/ 0 w 329"/>
                  <a:gd name="T23" fmla="*/ 0 h 294"/>
                  <a:gd name="T24" fmla="*/ 0 w 329"/>
                  <a:gd name="T25" fmla="*/ 294 h 294"/>
                  <a:gd name="T26" fmla="*/ 24 w 329"/>
                  <a:gd name="T27" fmla="*/ 294 h 294"/>
                  <a:gd name="T28" fmla="*/ 306 w 329"/>
                  <a:gd name="T29" fmla="*/ 294 h 294"/>
                  <a:gd name="T30" fmla="*/ 329 w 329"/>
                  <a:gd name="T31" fmla="*/ 294 h 294"/>
                  <a:gd name="T32" fmla="*/ 329 w 329"/>
                  <a:gd name="T33" fmla="*/ 1 h 294"/>
                  <a:gd name="T34" fmla="*/ 306 w 329"/>
                  <a:gd name="T35" fmla="*/ 271 h 294"/>
                  <a:gd name="T36" fmla="*/ 24 w 329"/>
                  <a:gd name="T37" fmla="*/ 271 h 294"/>
                  <a:gd name="T38" fmla="*/ 24 w 329"/>
                  <a:gd name="T39" fmla="*/ 83 h 294"/>
                  <a:gd name="T40" fmla="*/ 306 w 329"/>
                  <a:gd name="T41" fmla="*/ 83 h 294"/>
                  <a:gd name="T42" fmla="*/ 306 w 329"/>
                  <a:gd name="T43" fmla="*/ 27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4">
                    <a:moveTo>
                      <a:pt x="329" y="1"/>
                    </a:moveTo>
                    <a:cubicBezTo>
                      <a:pt x="282" y="1"/>
                      <a:pt x="282" y="1"/>
                      <a:pt x="282" y="1"/>
                    </a:cubicBezTo>
                    <a:cubicBezTo>
                      <a:pt x="282" y="13"/>
                      <a:pt x="282" y="13"/>
                      <a:pt x="282" y="13"/>
                    </a:cubicBezTo>
                    <a:cubicBezTo>
                      <a:pt x="282" y="32"/>
                      <a:pt x="266" y="48"/>
                      <a:pt x="247" y="48"/>
                    </a:cubicBezTo>
                    <a:cubicBezTo>
                      <a:pt x="228" y="48"/>
                      <a:pt x="212" y="32"/>
                      <a:pt x="212" y="13"/>
                    </a:cubicBezTo>
                    <a:cubicBezTo>
                      <a:pt x="212" y="1"/>
                      <a:pt x="212" y="1"/>
                      <a:pt x="212" y="1"/>
                    </a:cubicBezTo>
                    <a:cubicBezTo>
                      <a:pt x="118" y="1"/>
                      <a:pt x="118" y="1"/>
                      <a:pt x="118" y="1"/>
                    </a:cubicBezTo>
                    <a:cubicBezTo>
                      <a:pt x="118" y="13"/>
                      <a:pt x="118" y="13"/>
                      <a:pt x="118" y="13"/>
                    </a:cubicBezTo>
                    <a:cubicBezTo>
                      <a:pt x="118" y="32"/>
                      <a:pt x="102" y="48"/>
                      <a:pt x="83" y="48"/>
                    </a:cubicBezTo>
                    <a:cubicBezTo>
                      <a:pt x="63" y="48"/>
                      <a:pt x="47" y="32"/>
                      <a:pt x="47" y="13"/>
                    </a:cubicBezTo>
                    <a:cubicBezTo>
                      <a:pt x="47" y="1"/>
                      <a:pt x="47" y="1"/>
                      <a:pt x="47" y="1"/>
                    </a:cubicBezTo>
                    <a:cubicBezTo>
                      <a:pt x="0" y="0"/>
                      <a:pt x="0" y="0"/>
                      <a:pt x="0" y="0"/>
                    </a:cubicBezTo>
                    <a:cubicBezTo>
                      <a:pt x="0" y="294"/>
                      <a:pt x="0" y="294"/>
                      <a:pt x="0" y="294"/>
                    </a:cubicBezTo>
                    <a:cubicBezTo>
                      <a:pt x="24" y="294"/>
                      <a:pt x="24" y="294"/>
                      <a:pt x="24" y="294"/>
                    </a:cubicBezTo>
                    <a:cubicBezTo>
                      <a:pt x="306" y="294"/>
                      <a:pt x="306" y="294"/>
                      <a:pt x="306" y="294"/>
                    </a:cubicBezTo>
                    <a:cubicBezTo>
                      <a:pt x="329" y="294"/>
                      <a:pt x="329" y="294"/>
                      <a:pt x="329" y="294"/>
                    </a:cubicBezTo>
                    <a:lnTo>
                      <a:pt x="329" y="1"/>
                    </a:lnTo>
                    <a:close/>
                    <a:moveTo>
                      <a:pt x="306" y="271"/>
                    </a:moveTo>
                    <a:cubicBezTo>
                      <a:pt x="24" y="271"/>
                      <a:pt x="24" y="271"/>
                      <a:pt x="24" y="271"/>
                    </a:cubicBezTo>
                    <a:cubicBezTo>
                      <a:pt x="24" y="83"/>
                      <a:pt x="24" y="83"/>
                      <a:pt x="24" y="83"/>
                    </a:cubicBezTo>
                    <a:cubicBezTo>
                      <a:pt x="306" y="83"/>
                      <a:pt x="306" y="83"/>
                      <a:pt x="306" y="83"/>
                    </a:cubicBezTo>
                    <a:lnTo>
                      <a:pt x="306"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40"/>
              <p:cNvSpPr>
                <a:spLocks/>
              </p:cNvSpPr>
              <p:nvPr/>
            </p:nvSpPr>
            <p:spPr bwMode="auto">
              <a:xfrm>
                <a:off x="4108450"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Rectangle 41"/>
              <p:cNvSpPr>
                <a:spLocks noChangeArrowheads="1"/>
              </p:cNvSpPr>
              <p:nvPr/>
            </p:nvSpPr>
            <p:spPr bwMode="auto">
              <a:xfrm>
                <a:off x="4332288"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Rectangle 42"/>
              <p:cNvSpPr>
                <a:spLocks noChangeArrowheads="1"/>
              </p:cNvSpPr>
              <p:nvPr/>
            </p:nvSpPr>
            <p:spPr bwMode="auto">
              <a:xfrm>
                <a:off x="4559300"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Rectangle 43"/>
              <p:cNvSpPr>
                <a:spLocks noChangeArrowheads="1"/>
              </p:cNvSpPr>
              <p:nvPr/>
            </p:nvSpPr>
            <p:spPr bwMode="auto">
              <a:xfrm>
                <a:off x="4767263"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Rectangle 44"/>
              <p:cNvSpPr>
                <a:spLocks noChangeArrowheads="1"/>
              </p:cNvSpPr>
              <p:nvPr/>
            </p:nvSpPr>
            <p:spPr bwMode="auto">
              <a:xfrm>
                <a:off x="4332288"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5" name="Rectangle 45"/>
              <p:cNvSpPr>
                <a:spLocks noChangeArrowheads="1"/>
              </p:cNvSpPr>
              <p:nvPr/>
            </p:nvSpPr>
            <p:spPr bwMode="auto">
              <a:xfrm>
                <a:off x="4559300"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6" name="Rectangle 46"/>
              <p:cNvSpPr>
                <a:spLocks noChangeArrowheads="1"/>
              </p:cNvSpPr>
              <p:nvPr/>
            </p:nvSpPr>
            <p:spPr bwMode="auto">
              <a:xfrm>
                <a:off x="4767263"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Rectangle 47"/>
              <p:cNvSpPr>
                <a:spLocks noChangeArrowheads="1"/>
              </p:cNvSpPr>
              <p:nvPr/>
            </p:nvSpPr>
            <p:spPr bwMode="auto">
              <a:xfrm>
                <a:off x="4332288"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 name="Rectangle 48"/>
              <p:cNvSpPr>
                <a:spLocks noChangeArrowheads="1"/>
              </p:cNvSpPr>
              <p:nvPr/>
            </p:nvSpPr>
            <p:spPr bwMode="auto">
              <a:xfrm>
                <a:off x="4108450" y="4364038"/>
                <a:ext cx="141288"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9" name="Rectangle 49"/>
              <p:cNvSpPr>
                <a:spLocks noChangeArrowheads="1"/>
              </p:cNvSpPr>
              <p:nvPr/>
            </p:nvSpPr>
            <p:spPr bwMode="auto">
              <a:xfrm>
                <a:off x="4108450" y="4570413"/>
                <a:ext cx="141288"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 name="Rectangle 50"/>
              <p:cNvSpPr>
                <a:spLocks noChangeArrowheads="1"/>
              </p:cNvSpPr>
              <p:nvPr/>
            </p:nvSpPr>
            <p:spPr bwMode="auto">
              <a:xfrm>
                <a:off x="4559300"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1" name="Rectangle 51"/>
              <p:cNvSpPr>
                <a:spLocks noChangeArrowheads="1"/>
              </p:cNvSpPr>
              <p:nvPr/>
            </p:nvSpPr>
            <p:spPr bwMode="auto">
              <a:xfrm>
                <a:off x="4767263"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32" name="Group 31"/>
          <p:cNvGrpSpPr/>
          <p:nvPr/>
        </p:nvGrpSpPr>
        <p:grpSpPr>
          <a:xfrm>
            <a:off x="6712406" y="4537314"/>
            <a:ext cx="899171" cy="899172"/>
            <a:chOff x="4586241" y="4577109"/>
            <a:chExt cx="899171" cy="899172"/>
          </a:xfrm>
        </p:grpSpPr>
        <p:sp>
          <p:nvSpPr>
            <p:cNvPr id="33" name="Oval 32"/>
            <p:cNvSpPr/>
            <p:nvPr/>
          </p:nvSpPr>
          <p:spPr>
            <a:xfrm>
              <a:off x="4586241" y="4577109"/>
              <a:ext cx="899171" cy="899172"/>
            </a:xfrm>
            <a:prstGeom prst="ellipse">
              <a:avLst/>
            </a:prstGeom>
            <a:solidFill>
              <a:schemeClr val="accent1">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4" name="Group 33"/>
            <p:cNvGrpSpPr/>
            <p:nvPr/>
          </p:nvGrpSpPr>
          <p:grpSpPr>
            <a:xfrm>
              <a:off x="4853716" y="4874277"/>
              <a:ext cx="397627" cy="339438"/>
              <a:chOff x="3440113" y="1050925"/>
              <a:chExt cx="390525" cy="333376"/>
            </a:xfrm>
            <a:solidFill>
              <a:schemeClr val="bg1"/>
            </a:solidFill>
          </p:grpSpPr>
          <p:sp>
            <p:nvSpPr>
              <p:cNvPr id="35"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6"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7"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8"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9"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13"/>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sp>
        <p:nvSpPr>
          <p:cNvPr id="42" name="Text Placeholder 1"/>
          <p:cNvSpPr txBox="1">
            <a:spLocks/>
          </p:cNvSpPr>
          <p:nvPr/>
        </p:nvSpPr>
        <p:spPr>
          <a:xfrm>
            <a:off x="7862455" y="3396247"/>
            <a:ext cx="3850120" cy="2905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smtClean="0">
                <a:solidFill>
                  <a:schemeClr val="bg1"/>
                </a:solidFill>
              </a:rPr>
              <a:t>Slogan</a:t>
            </a:r>
          </a:p>
        </p:txBody>
      </p:sp>
      <p:sp>
        <p:nvSpPr>
          <p:cNvPr id="43" name="Text Placeholder 40"/>
          <p:cNvSpPr txBox="1">
            <a:spLocks/>
          </p:cNvSpPr>
          <p:nvPr/>
        </p:nvSpPr>
        <p:spPr>
          <a:xfrm>
            <a:off x="7862454" y="3686759"/>
            <a:ext cx="3837835" cy="66977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solidFill>
                  <a:schemeClr val="bg1"/>
                </a:solidFill>
              </a:rPr>
              <a:t>Lorem ipsum dolor sit amet param qui para quam eritrea palaras soi vega hur est ferre qui dolop volupta valar</a:t>
            </a:r>
            <a:endParaRPr lang="en-AU" sz="1200" dirty="0">
              <a:solidFill>
                <a:schemeClr val="bg1"/>
              </a:solidFill>
            </a:endParaRPr>
          </a:p>
        </p:txBody>
      </p:sp>
      <p:sp>
        <p:nvSpPr>
          <p:cNvPr id="44" name="Text Placeholder 1"/>
          <p:cNvSpPr txBox="1">
            <a:spLocks/>
          </p:cNvSpPr>
          <p:nvPr/>
        </p:nvSpPr>
        <p:spPr>
          <a:xfrm>
            <a:off x="7874741" y="4486754"/>
            <a:ext cx="3850120" cy="2905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smtClean="0">
                <a:solidFill>
                  <a:schemeClr val="bg1"/>
                </a:solidFill>
              </a:rPr>
              <a:t>Financial Support</a:t>
            </a:r>
          </a:p>
        </p:txBody>
      </p:sp>
      <p:sp>
        <p:nvSpPr>
          <p:cNvPr id="45" name="Text Placeholder 40"/>
          <p:cNvSpPr txBox="1">
            <a:spLocks/>
          </p:cNvSpPr>
          <p:nvPr/>
        </p:nvSpPr>
        <p:spPr>
          <a:xfrm>
            <a:off x="7874740" y="4777266"/>
            <a:ext cx="3837835" cy="66977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solidFill>
                  <a:schemeClr val="bg1"/>
                </a:solidFill>
              </a:rPr>
              <a:t>Lorem ipsum dolor sit amet param qui para quam eritrea palaras soi vega hur est ferre qui dolop volupta valar</a:t>
            </a:r>
            <a:endParaRPr lang="en-AU" sz="1200" dirty="0">
              <a:solidFill>
                <a:schemeClr val="bg1"/>
              </a:solidFill>
            </a:endParaRPr>
          </a:p>
        </p:txBody>
      </p:sp>
      <p:sp>
        <p:nvSpPr>
          <p:cNvPr id="46"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7"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3</a:t>
            </a:fld>
            <a:endParaRPr lang="en-AU" dirty="0"/>
          </a:p>
        </p:txBody>
      </p:sp>
      <p:sp>
        <p:nvSpPr>
          <p:cNvPr id="48"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dirty="0" smtClean="0"/>
              <a:t>LOGO HERE</a:t>
            </a:r>
            <a:endParaRPr lang="en-AU" sz="1200" dirty="0"/>
          </a:p>
        </p:txBody>
      </p:sp>
    </p:spTree>
    <p:extLst>
      <p:ext uri="{BB962C8B-B14F-4D97-AF65-F5344CB8AC3E}">
        <p14:creationId xmlns:p14="http://schemas.microsoft.com/office/powerpoint/2010/main" val="1221155504"/>
      </p:ext>
    </p:extLst>
  </p:cSld>
  <p:clrMapOvr>
    <a:masterClrMapping/>
  </p:clrMapOvr>
  <mc:AlternateContent xmlns:mc="http://schemas.openxmlformats.org/markup-compatibility/2006">
    <mc:Choice xmlns:p14="http://schemas.microsoft.com/office/powerpoint/2010/main" Requires="p14">
      <p:transition spd="med" p14:dur="700" advTm="4000">
        <p:fade/>
      </p:transition>
    </mc:Choice>
    <mc:Fallback>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fade">
                                      <p:cBhvr>
                                        <p:cTn id="31" dur="500"/>
                                        <p:tgtEl>
                                          <p:spTgt spid="2">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1">
                                            <p:txEl>
                                              <p:pRg st="0" end="0"/>
                                            </p:txEl>
                                          </p:spTgt>
                                        </p:tgtEl>
                                        <p:attrNameLst>
                                          <p:attrName>style.visibility</p:attrName>
                                        </p:attrNameLst>
                                      </p:cBhvr>
                                      <p:to>
                                        <p:strVal val="visible"/>
                                      </p:to>
                                    </p:set>
                                    <p:animEffect transition="in" filter="fade">
                                      <p:cBhvr>
                                        <p:cTn id="35" dur="500"/>
                                        <p:tgtEl>
                                          <p:spTgt spid="41">
                                            <p:txEl>
                                              <p:pRg st="0" end="0"/>
                                            </p:txEl>
                                          </p:spTgt>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par>
                          <p:cTn id="50" fill="hold">
                            <p:stCondLst>
                              <p:cond delay="5000"/>
                            </p:stCondLst>
                            <p:childTnLst>
                              <p:par>
                                <p:cTn id="51" presetID="53" presetClass="entr" presetSubtype="16"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4" grpId="0"/>
      <p:bldP spid="5" grpId="0" build="p"/>
      <p:bldP spid="2" grpId="0" build="p"/>
      <p:bldP spid="41" grpId="0" build="p"/>
      <p:bldP spid="42" grpId="0"/>
      <p:bldP spid="43" grpId="0"/>
      <p:bldP spid="44" grpId="0"/>
      <p:bldP spid="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Project Fundamental</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What requires to be successful</a:t>
            </a:r>
            <a:endParaRPr lang="en-AU" dirty="0"/>
          </a:p>
        </p:txBody>
      </p:sp>
      <p:grpSp>
        <p:nvGrpSpPr>
          <p:cNvPr id="4" name="Group 3"/>
          <p:cNvGrpSpPr/>
          <p:nvPr/>
        </p:nvGrpSpPr>
        <p:grpSpPr>
          <a:xfrm>
            <a:off x="3873122" y="5181269"/>
            <a:ext cx="4519832" cy="1499665"/>
            <a:chOff x="3873122" y="4609769"/>
            <a:chExt cx="4519832" cy="1499665"/>
          </a:xfrm>
        </p:grpSpPr>
        <p:grpSp>
          <p:nvGrpSpPr>
            <p:cNvPr id="5" name="Group 4"/>
            <p:cNvGrpSpPr/>
            <p:nvPr/>
          </p:nvGrpSpPr>
          <p:grpSpPr>
            <a:xfrm>
              <a:off x="3873122" y="4609769"/>
              <a:ext cx="4500685" cy="1499665"/>
              <a:chOff x="6213792" y="4111943"/>
              <a:chExt cx="3403577" cy="818663"/>
            </a:xfrm>
          </p:grpSpPr>
          <p:sp>
            <p:nvSpPr>
              <p:cNvPr id="7" name="Freeform 23"/>
              <p:cNvSpPr>
                <a:spLocks/>
              </p:cNvSpPr>
              <p:nvPr/>
            </p:nvSpPr>
            <p:spPr bwMode="auto">
              <a:xfrm>
                <a:off x="8219270" y="4189034"/>
                <a:ext cx="675076" cy="534136"/>
              </a:xfrm>
              <a:custGeom>
                <a:avLst/>
                <a:gdLst>
                  <a:gd name="T0" fmla="*/ 752 w 752"/>
                  <a:gd name="T1" fmla="*/ 88 h 595"/>
                  <a:gd name="T2" fmla="*/ 752 w 752"/>
                  <a:gd name="T3" fmla="*/ 595 h 595"/>
                  <a:gd name="T4" fmla="*/ 0 w 752"/>
                  <a:gd name="T5" fmla="*/ 395 h 595"/>
                  <a:gd name="T6" fmla="*/ 0 w 752"/>
                  <a:gd name="T7" fmla="*/ 0 h 595"/>
                  <a:gd name="T8" fmla="*/ 752 w 752"/>
                  <a:gd name="T9" fmla="*/ 88 h 595"/>
                </a:gdLst>
                <a:ahLst/>
                <a:cxnLst>
                  <a:cxn ang="0">
                    <a:pos x="T0" y="T1"/>
                  </a:cxn>
                  <a:cxn ang="0">
                    <a:pos x="T2" y="T3"/>
                  </a:cxn>
                  <a:cxn ang="0">
                    <a:pos x="T4" y="T5"/>
                  </a:cxn>
                  <a:cxn ang="0">
                    <a:pos x="T6" y="T7"/>
                  </a:cxn>
                  <a:cxn ang="0">
                    <a:pos x="T8" y="T9"/>
                  </a:cxn>
                </a:cxnLst>
                <a:rect l="0" t="0" r="r" b="b"/>
                <a:pathLst>
                  <a:path w="752" h="595">
                    <a:moveTo>
                      <a:pt x="752" y="88"/>
                    </a:moveTo>
                    <a:lnTo>
                      <a:pt x="752" y="595"/>
                    </a:lnTo>
                    <a:lnTo>
                      <a:pt x="0" y="395"/>
                    </a:lnTo>
                    <a:lnTo>
                      <a:pt x="0" y="0"/>
                    </a:lnTo>
                    <a:lnTo>
                      <a:pt x="752" y="88"/>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8" name="Freeform 24"/>
              <p:cNvSpPr>
                <a:spLocks/>
              </p:cNvSpPr>
              <p:nvPr/>
            </p:nvSpPr>
            <p:spPr bwMode="auto">
              <a:xfrm>
                <a:off x="6929265" y="4194858"/>
                <a:ext cx="1290006" cy="570942"/>
              </a:xfrm>
              <a:custGeom>
                <a:avLst/>
                <a:gdLst>
                  <a:gd name="T0" fmla="*/ 1437 w 1437"/>
                  <a:gd name="T1" fmla="*/ 0 h 636"/>
                  <a:gd name="T2" fmla="*/ 1437 w 1437"/>
                  <a:gd name="T3" fmla="*/ 395 h 636"/>
                  <a:gd name="T4" fmla="*/ 0 w 1437"/>
                  <a:gd name="T5" fmla="*/ 636 h 636"/>
                  <a:gd name="T6" fmla="*/ 0 w 1437"/>
                  <a:gd name="T7" fmla="*/ 129 h 636"/>
                  <a:gd name="T8" fmla="*/ 1437 w 1437"/>
                  <a:gd name="T9" fmla="*/ 0 h 636"/>
                </a:gdLst>
                <a:ahLst/>
                <a:cxnLst>
                  <a:cxn ang="0">
                    <a:pos x="T0" y="T1"/>
                  </a:cxn>
                  <a:cxn ang="0">
                    <a:pos x="T2" y="T3"/>
                  </a:cxn>
                  <a:cxn ang="0">
                    <a:pos x="T4" y="T5"/>
                  </a:cxn>
                  <a:cxn ang="0">
                    <a:pos x="T6" y="T7"/>
                  </a:cxn>
                  <a:cxn ang="0">
                    <a:pos x="T8" y="T9"/>
                  </a:cxn>
                </a:cxnLst>
                <a:rect l="0" t="0" r="r" b="b"/>
                <a:pathLst>
                  <a:path w="1437" h="636">
                    <a:moveTo>
                      <a:pt x="1437" y="0"/>
                    </a:moveTo>
                    <a:lnTo>
                      <a:pt x="1437" y="395"/>
                    </a:lnTo>
                    <a:lnTo>
                      <a:pt x="0" y="636"/>
                    </a:lnTo>
                    <a:lnTo>
                      <a:pt x="0" y="129"/>
                    </a:lnTo>
                    <a:lnTo>
                      <a:pt x="1437"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9" name="Freeform 25"/>
              <p:cNvSpPr>
                <a:spLocks/>
              </p:cNvSpPr>
              <p:nvPr/>
            </p:nvSpPr>
            <p:spPr bwMode="auto">
              <a:xfrm>
                <a:off x="6213792" y="4311188"/>
                <a:ext cx="1388754" cy="619418"/>
              </a:xfrm>
              <a:custGeom>
                <a:avLst/>
                <a:gdLst>
                  <a:gd name="T0" fmla="*/ 1547 w 1547"/>
                  <a:gd name="T1" fmla="*/ 183 h 690"/>
                  <a:gd name="T2" fmla="*/ 1547 w 1547"/>
                  <a:gd name="T3" fmla="*/ 690 h 690"/>
                  <a:gd name="T4" fmla="*/ 0 w 1547"/>
                  <a:gd name="T5" fmla="*/ 504 h 690"/>
                  <a:gd name="T6" fmla="*/ 0 w 1547"/>
                  <a:gd name="T7" fmla="*/ 0 h 690"/>
                  <a:gd name="T8" fmla="*/ 1547 w 1547"/>
                  <a:gd name="T9" fmla="*/ 183 h 690"/>
                </a:gdLst>
                <a:ahLst/>
                <a:cxnLst>
                  <a:cxn ang="0">
                    <a:pos x="T0" y="T1"/>
                  </a:cxn>
                  <a:cxn ang="0">
                    <a:pos x="T2" y="T3"/>
                  </a:cxn>
                  <a:cxn ang="0">
                    <a:pos x="T4" y="T5"/>
                  </a:cxn>
                  <a:cxn ang="0">
                    <a:pos x="T6" y="T7"/>
                  </a:cxn>
                  <a:cxn ang="0">
                    <a:pos x="T8" y="T9"/>
                  </a:cxn>
                </a:cxnLst>
                <a:rect l="0" t="0" r="r" b="b"/>
                <a:pathLst>
                  <a:path w="1547" h="690">
                    <a:moveTo>
                      <a:pt x="1547" y="183"/>
                    </a:moveTo>
                    <a:lnTo>
                      <a:pt x="1547" y="690"/>
                    </a:lnTo>
                    <a:lnTo>
                      <a:pt x="0" y="504"/>
                    </a:lnTo>
                    <a:lnTo>
                      <a:pt x="0" y="0"/>
                    </a:lnTo>
                    <a:lnTo>
                      <a:pt x="1547" y="183"/>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10" name="Freeform 26"/>
              <p:cNvSpPr>
                <a:spLocks/>
              </p:cNvSpPr>
              <p:nvPr/>
            </p:nvSpPr>
            <p:spPr bwMode="auto">
              <a:xfrm>
                <a:off x="7602546" y="4273023"/>
                <a:ext cx="2005478" cy="653531"/>
              </a:xfrm>
              <a:custGeom>
                <a:avLst/>
                <a:gdLst>
                  <a:gd name="T0" fmla="*/ 2234 w 2234"/>
                  <a:gd name="T1" fmla="*/ 0 h 728"/>
                  <a:gd name="T2" fmla="*/ 2234 w 2234"/>
                  <a:gd name="T3" fmla="*/ 507 h 728"/>
                  <a:gd name="T4" fmla="*/ 0 w 2234"/>
                  <a:gd name="T5" fmla="*/ 728 h 728"/>
                  <a:gd name="T6" fmla="*/ 0 w 2234"/>
                  <a:gd name="T7" fmla="*/ 221 h 728"/>
                  <a:gd name="T8" fmla="*/ 2234 w 2234"/>
                  <a:gd name="T9" fmla="*/ 0 h 728"/>
                </a:gdLst>
                <a:ahLst/>
                <a:cxnLst>
                  <a:cxn ang="0">
                    <a:pos x="T0" y="T1"/>
                  </a:cxn>
                  <a:cxn ang="0">
                    <a:pos x="T2" y="T3"/>
                  </a:cxn>
                  <a:cxn ang="0">
                    <a:pos x="T4" y="T5"/>
                  </a:cxn>
                  <a:cxn ang="0">
                    <a:pos x="T6" y="T7"/>
                  </a:cxn>
                  <a:cxn ang="0">
                    <a:pos x="T8" y="T9"/>
                  </a:cxn>
                </a:cxnLst>
                <a:rect l="0" t="0" r="r" b="b"/>
                <a:pathLst>
                  <a:path w="2234" h="728">
                    <a:moveTo>
                      <a:pt x="2234" y="0"/>
                    </a:moveTo>
                    <a:lnTo>
                      <a:pt x="2234" y="507"/>
                    </a:lnTo>
                    <a:lnTo>
                      <a:pt x="0" y="728"/>
                    </a:lnTo>
                    <a:lnTo>
                      <a:pt x="0" y="221"/>
                    </a:lnTo>
                    <a:lnTo>
                      <a:pt x="2234"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11" name="Freeform 27"/>
              <p:cNvSpPr>
                <a:spLocks noEditPoints="1"/>
              </p:cNvSpPr>
              <p:nvPr/>
            </p:nvSpPr>
            <p:spPr bwMode="auto">
              <a:xfrm>
                <a:off x="6223137" y="4111943"/>
                <a:ext cx="3394232" cy="365935"/>
              </a:xfrm>
              <a:custGeom>
                <a:avLst/>
                <a:gdLst>
                  <a:gd name="T0" fmla="*/ 2236 w 3781"/>
                  <a:gd name="T1" fmla="*/ 0 h 405"/>
                  <a:gd name="T2" fmla="*/ 3781 w 3781"/>
                  <a:gd name="T3" fmla="*/ 184 h 405"/>
                  <a:gd name="T4" fmla="*/ 1547 w 3781"/>
                  <a:gd name="T5" fmla="*/ 405 h 405"/>
                  <a:gd name="T6" fmla="*/ 0 w 3781"/>
                  <a:gd name="T7" fmla="*/ 222 h 405"/>
                  <a:gd name="T8" fmla="*/ 2236 w 3781"/>
                  <a:gd name="T9" fmla="*/ 0 h 405"/>
                  <a:gd name="T10" fmla="*/ 797 w 3781"/>
                  <a:gd name="T11" fmla="*/ 222 h 405"/>
                  <a:gd name="T12" fmla="*/ 1550 w 3781"/>
                  <a:gd name="T13" fmla="*/ 312 h 405"/>
                  <a:gd name="T14" fmla="*/ 2986 w 3781"/>
                  <a:gd name="T15" fmla="*/ 181 h 405"/>
                  <a:gd name="T16" fmla="*/ 2234 w 3781"/>
                  <a:gd name="T17" fmla="*/ 93 h 405"/>
                  <a:gd name="T18" fmla="*/ 797 w 3781"/>
                  <a:gd name="T19" fmla="*/ 22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1" h="405">
                    <a:moveTo>
                      <a:pt x="2236" y="0"/>
                    </a:moveTo>
                    <a:lnTo>
                      <a:pt x="3781" y="184"/>
                    </a:lnTo>
                    <a:lnTo>
                      <a:pt x="1547" y="405"/>
                    </a:lnTo>
                    <a:lnTo>
                      <a:pt x="0" y="222"/>
                    </a:lnTo>
                    <a:lnTo>
                      <a:pt x="2236" y="0"/>
                    </a:lnTo>
                    <a:close/>
                    <a:moveTo>
                      <a:pt x="797" y="222"/>
                    </a:moveTo>
                    <a:lnTo>
                      <a:pt x="1550" y="312"/>
                    </a:lnTo>
                    <a:lnTo>
                      <a:pt x="2986" y="181"/>
                    </a:lnTo>
                    <a:lnTo>
                      <a:pt x="2234" y="93"/>
                    </a:lnTo>
                    <a:lnTo>
                      <a:pt x="797" y="222"/>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12" name="Freeform 28"/>
              <p:cNvSpPr>
                <a:spLocks noEditPoints="1"/>
              </p:cNvSpPr>
              <p:nvPr/>
            </p:nvSpPr>
            <p:spPr bwMode="auto">
              <a:xfrm>
                <a:off x="6213792" y="4114590"/>
                <a:ext cx="3394232" cy="363572"/>
              </a:xfrm>
              <a:custGeom>
                <a:avLst/>
                <a:gdLst>
                  <a:gd name="T0" fmla="*/ 2236 w 3781"/>
                  <a:gd name="T1" fmla="*/ 0 h 405"/>
                  <a:gd name="T2" fmla="*/ 3781 w 3781"/>
                  <a:gd name="T3" fmla="*/ 184 h 405"/>
                  <a:gd name="T4" fmla="*/ 1547 w 3781"/>
                  <a:gd name="T5" fmla="*/ 405 h 405"/>
                  <a:gd name="T6" fmla="*/ 0 w 3781"/>
                  <a:gd name="T7" fmla="*/ 222 h 405"/>
                  <a:gd name="T8" fmla="*/ 2236 w 3781"/>
                  <a:gd name="T9" fmla="*/ 0 h 405"/>
                  <a:gd name="T10" fmla="*/ 797 w 3781"/>
                  <a:gd name="T11" fmla="*/ 222 h 405"/>
                  <a:gd name="T12" fmla="*/ 1550 w 3781"/>
                  <a:gd name="T13" fmla="*/ 312 h 405"/>
                  <a:gd name="T14" fmla="*/ 2986 w 3781"/>
                  <a:gd name="T15" fmla="*/ 181 h 405"/>
                  <a:gd name="T16" fmla="*/ 2234 w 3781"/>
                  <a:gd name="T17" fmla="*/ 93 h 405"/>
                  <a:gd name="T18" fmla="*/ 797 w 3781"/>
                  <a:gd name="T19" fmla="*/ 22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1" h="405">
                    <a:moveTo>
                      <a:pt x="2236" y="0"/>
                    </a:moveTo>
                    <a:lnTo>
                      <a:pt x="3781" y="184"/>
                    </a:lnTo>
                    <a:lnTo>
                      <a:pt x="1547" y="405"/>
                    </a:lnTo>
                    <a:lnTo>
                      <a:pt x="0" y="222"/>
                    </a:lnTo>
                    <a:lnTo>
                      <a:pt x="2236" y="0"/>
                    </a:lnTo>
                    <a:moveTo>
                      <a:pt x="797" y="222"/>
                    </a:moveTo>
                    <a:lnTo>
                      <a:pt x="1550" y="312"/>
                    </a:lnTo>
                    <a:lnTo>
                      <a:pt x="2986" y="181"/>
                    </a:lnTo>
                    <a:lnTo>
                      <a:pt x="2234" y="93"/>
                    </a:lnTo>
                    <a:lnTo>
                      <a:pt x="797" y="2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p>
            </p:txBody>
          </p:sp>
        </p:grpSp>
        <p:sp>
          <p:nvSpPr>
            <p:cNvPr id="6" name="TextBox 5"/>
            <p:cNvSpPr txBox="1"/>
            <p:nvPr/>
          </p:nvSpPr>
          <p:spPr>
            <a:xfrm rot="21195770">
              <a:off x="6449485" y="5195088"/>
              <a:ext cx="1943469" cy="461665"/>
            </a:xfrm>
            <a:prstGeom prst="rect">
              <a:avLst/>
            </a:prstGeom>
            <a:noFill/>
          </p:spPr>
          <p:txBody>
            <a:bodyPr wrap="square" rtlCol="0" anchor="ctr">
              <a:spAutoFit/>
            </a:bodyPr>
            <a:lstStyle/>
            <a:p>
              <a:pPr>
                <a:lnSpc>
                  <a:spcPct val="150000"/>
                </a:lnSpc>
              </a:pPr>
              <a:r>
                <a:rPr lang="en-US" sz="1600" dirty="0" smtClean="0">
                  <a:solidFill>
                    <a:schemeClr val="bg1"/>
                  </a:solidFill>
                  <a:latin typeface="Coolvetica Rg" panose="020B0603030602020004" pitchFamily="34" charset="0"/>
                  <a:cs typeface="Clear Sans" panose="020B0503030202020304" pitchFamily="34" charset="0"/>
                </a:rPr>
                <a:t>STAGE 1</a:t>
              </a:r>
              <a:endParaRPr lang="en-US" sz="1600" dirty="0">
                <a:solidFill>
                  <a:schemeClr val="bg1"/>
                </a:solidFill>
                <a:latin typeface="Coolvetica Rg" panose="020B0603030602020004" pitchFamily="34" charset="0"/>
                <a:cs typeface="Clear Sans" panose="020B0503030202020304" pitchFamily="34" charset="0"/>
              </a:endParaRPr>
            </a:p>
          </p:txBody>
        </p:sp>
      </p:grpSp>
      <p:sp>
        <p:nvSpPr>
          <p:cNvPr id="13" name="TextBox 12"/>
          <p:cNvSpPr txBox="1"/>
          <p:nvPr/>
        </p:nvSpPr>
        <p:spPr>
          <a:xfrm>
            <a:off x="8989387" y="5642568"/>
            <a:ext cx="1701289" cy="677108"/>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nvGrpSpPr>
          <p:cNvPr id="14" name="Group 13"/>
          <p:cNvGrpSpPr/>
          <p:nvPr/>
        </p:nvGrpSpPr>
        <p:grpSpPr>
          <a:xfrm>
            <a:off x="4336307" y="4408823"/>
            <a:ext cx="3509059" cy="1166636"/>
            <a:chOff x="4336307" y="3837323"/>
            <a:chExt cx="3509059" cy="1166636"/>
          </a:xfrm>
        </p:grpSpPr>
        <p:grpSp>
          <p:nvGrpSpPr>
            <p:cNvPr id="15" name="Group 14"/>
            <p:cNvGrpSpPr/>
            <p:nvPr/>
          </p:nvGrpSpPr>
          <p:grpSpPr>
            <a:xfrm>
              <a:off x="4336307" y="3837323"/>
              <a:ext cx="3509059" cy="1166636"/>
              <a:chOff x="6213792" y="4114590"/>
              <a:chExt cx="3394232" cy="814592"/>
            </a:xfrm>
          </p:grpSpPr>
          <p:sp>
            <p:nvSpPr>
              <p:cNvPr id="17" name="Freeform 16"/>
              <p:cNvSpPr>
                <a:spLocks/>
              </p:cNvSpPr>
              <p:nvPr/>
            </p:nvSpPr>
            <p:spPr bwMode="auto">
              <a:xfrm>
                <a:off x="8219270" y="4189034"/>
                <a:ext cx="675076" cy="534136"/>
              </a:xfrm>
              <a:custGeom>
                <a:avLst/>
                <a:gdLst>
                  <a:gd name="T0" fmla="*/ 752 w 752"/>
                  <a:gd name="T1" fmla="*/ 88 h 595"/>
                  <a:gd name="T2" fmla="*/ 752 w 752"/>
                  <a:gd name="T3" fmla="*/ 595 h 595"/>
                  <a:gd name="T4" fmla="*/ 0 w 752"/>
                  <a:gd name="T5" fmla="*/ 395 h 595"/>
                  <a:gd name="T6" fmla="*/ 0 w 752"/>
                  <a:gd name="T7" fmla="*/ 0 h 595"/>
                  <a:gd name="T8" fmla="*/ 752 w 752"/>
                  <a:gd name="T9" fmla="*/ 88 h 595"/>
                </a:gdLst>
                <a:ahLst/>
                <a:cxnLst>
                  <a:cxn ang="0">
                    <a:pos x="T0" y="T1"/>
                  </a:cxn>
                  <a:cxn ang="0">
                    <a:pos x="T2" y="T3"/>
                  </a:cxn>
                  <a:cxn ang="0">
                    <a:pos x="T4" y="T5"/>
                  </a:cxn>
                  <a:cxn ang="0">
                    <a:pos x="T6" y="T7"/>
                  </a:cxn>
                  <a:cxn ang="0">
                    <a:pos x="T8" y="T9"/>
                  </a:cxn>
                </a:cxnLst>
                <a:rect l="0" t="0" r="r" b="b"/>
                <a:pathLst>
                  <a:path w="752" h="595">
                    <a:moveTo>
                      <a:pt x="752" y="88"/>
                    </a:moveTo>
                    <a:lnTo>
                      <a:pt x="752" y="595"/>
                    </a:lnTo>
                    <a:lnTo>
                      <a:pt x="0" y="395"/>
                    </a:lnTo>
                    <a:lnTo>
                      <a:pt x="0" y="0"/>
                    </a:lnTo>
                    <a:lnTo>
                      <a:pt x="752" y="88"/>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18" name="Freeform 17"/>
              <p:cNvSpPr>
                <a:spLocks/>
              </p:cNvSpPr>
              <p:nvPr/>
            </p:nvSpPr>
            <p:spPr bwMode="auto">
              <a:xfrm>
                <a:off x="6929265" y="4193960"/>
                <a:ext cx="1290006" cy="570942"/>
              </a:xfrm>
              <a:custGeom>
                <a:avLst/>
                <a:gdLst>
                  <a:gd name="T0" fmla="*/ 1437 w 1437"/>
                  <a:gd name="T1" fmla="*/ 0 h 636"/>
                  <a:gd name="T2" fmla="*/ 1437 w 1437"/>
                  <a:gd name="T3" fmla="*/ 395 h 636"/>
                  <a:gd name="T4" fmla="*/ 0 w 1437"/>
                  <a:gd name="T5" fmla="*/ 636 h 636"/>
                  <a:gd name="T6" fmla="*/ 0 w 1437"/>
                  <a:gd name="T7" fmla="*/ 129 h 636"/>
                  <a:gd name="T8" fmla="*/ 1437 w 1437"/>
                  <a:gd name="T9" fmla="*/ 0 h 636"/>
                </a:gdLst>
                <a:ahLst/>
                <a:cxnLst>
                  <a:cxn ang="0">
                    <a:pos x="T0" y="T1"/>
                  </a:cxn>
                  <a:cxn ang="0">
                    <a:pos x="T2" y="T3"/>
                  </a:cxn>
                  <a:cxn ang="0">
                    <a:pos x="T4" y="T5"/>
                  </a:cxn>
                  <a:cxn ang="0">
                    <a:pos x="T6" y="T7"/>
                  </a:cxn>
                  <a:cxn ang="0">
                    <a:pos x="T8" y="T9"/>
                  </a:cxn>
                </a:cxnLst>
                <a:rect l="0" t="0" r="r" b="b"/>
                <a:pathLst>
                  <a:path w="1437" h="636">
                    <a:moveTo>
                      <a:pt x="1437" y="0"/>
                    </a:moveTo>
                    <a:lnTo>
                      <a:pt x="1437" y="395"/>
                    </a:lnTo>
                    <a:lnTo>
                      <a:pt x="0" y="636"/>
                    </a:lnTo>
                    <a:lnTo>
                      <a:pt x="0" y="129"/>
                    </a:lnTo>
                    <a:lnTo>
                      <a:pt x="143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19" name="Freeform 25"/>
              <p:cNvSpPr>
                <a:spLocks/>
              </p:cNvSpPr>
              <p:nvPr/>
            </p:nvSpPr>
            <p:spPr bwMode="auto">
              <a:xfrm>
                <a:off x="6213792" y="4300557"/>
                <a:ext cx="1388754" cy="619418"/>
              </a:xfrm>
              <a:custGeom>
                <a:avLst/>
                <a:gdLst>
                  <a:gd name="T0" fmla="*/ 1547 w 1547"/>
                  <a:gd name="T1" fmla="*/ 183 h 690"/>
                  <a:gd name="T2" fmla="*/ 1547 w 1547"/>
                  <a:gd name="T3" fmla="*/ 690 h 690"/>
                  <a:gd name="T4" fmla="*/ 0 w 1547"/>
                  <a:gd name="T5" fmla="*/ 504 h 690"/>
                  <a:gd name="T6" fmla="*/ 0 w 1547"/>
                  <a:gd name="T7" fmla="*/ 0 h 690"/>
                  <a:gd name="T8" fmla="*/ 1547 w 1547"/>
                  <a:gd name="T9" fmla="*/ 183 h 690"/>
                </a:gdLst>
                <a:ahLst/>
                <a:cxnLst>
                  <a:cxn ang="0">
                    <a:pos x="T0" y="T1"/>
                  </a:cxn>
                  <a:cxn ang="0">
                    <a:pos x="T2" y="T3"/>
                  </a:cxn>
                  <a:cxn ang="0">
                    <a:pos x="T4" y="T5"/>
                  </a:cxn>
                  <a:cxn ang="0">
                    <a:pos x="T6" y="T7"/>
                  </a:cxn>
                  <a:cxn ang="0">
                    <a:pos x="T8" y="T9"/>
                  </a:cxn>
                </a:cxnLst>
                <a:rect l="0" t="0" r="r" b="b"/>
                <a:pathLst>
                  <a:path w="1547" h="690">
                    <a:moveTo>
                      <a:pt x="1547" y="183"/>
                    </a:moveTo>
                    <a:lnTo>
                      <a:pt x="1547" y="690"/>
                    </a:lnTo>
                    <a:lnTo>
                      <a:pt x="0" y="504"/>
                    </a:lnTo>
                    <a:lnTo>
                      <a:pt x="0" y="0"/>
                    </a:lnTo>
                    <a:lnTo>
                      <a:pt x="1547" y="183"/>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20" name="Freeform 26"/>
              <p:cNvSpPr>
                <a:spLocks/>
              </p:cNvSpPr>
              <p:nvPr/>
            </p:nvSpPr>
            <p:spPr bwMode="auto">
              <a:xfrm>
                <a:off x="7602546" y="4275651"/>
                <a:ext cx="2005478" cy="653531"/>
              </a:xfrm>
              <a:custGeom>
                <a:avLst/>
                <a:gdLst>
                  <a:gd name="T0" fmla="*/ 2234 w 2234"/>
                  <a:gd name="T1" fmla="*/ 0 h 728"/>
                  <a:gd name="T2" fmla="*/ 2234 w 2234"/>
                  <a:gd name="T3" fmla="*/ 507 h 728"/>
                  <a:gd name="T4" fmla="*/ 0 w 2234"/>
                  <a:gd name="T5" fmla="*/ 728 h 728"/>
                  <a:gd name="T6" fmla="*/ 0 w 2234"/>
                  <a:gd name="T7" fmla="*/ 221 h 728"/>
                  <a:gd name="T8" fmla="*/ 2234 w 2234"/>
                  <a:gd name="T9" fmla="*/ 0 h 728"/>
                </a:gdLst>
                <a:ahLst/>
                <a:cxnLst>
                  <a:cxn ang="0">
                    <a:pos x="T0" y="T1"/>
                  </a:cxn>
                  <a:cxn ang="0">
                    <a:pos x="T2" y="T3"/>
                  </a:cxn>
                  <a:cxn ang="0">
                    <a:pos x="T4" y="T5"/>
                  </a:cxn>
                  <a:cxn ang="0">
                    <a:pos x="T6" y="T7"/>
                  </a:cxn>
                  <a:cxn ang="0">
                    <a:pos x="T8" y="T9"/>
                  </a:cxn>
                </a:cxnLst>
                <a:rect l="0" t="0" r="r" b="b"/>
                <a:pathLst>
                  <a:path w="2234" h="728">
                    <a:moveTo>
                      <a:pt x="2234" y="0"/>
                    </a:moveTo>
                    <a:lnTo>
                      <a:pt x="2234" y="507"/>
                    </a:lnTo>
                    <a:lnTo>
                      <a:pt x="0" y="728"/>
                    </a:lnTo>
                    <a:lnTo>
                      <a:pt x="0" y="221"/>
                    </a:lnTo>
                    <a:lnTo>
                      <a:pt x="223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21" name="Freeform 27"/>
              <p:cNvSpPr>
                <a:spLocks noEditPoints="1"/>
              </p:cNvSpPr>
              <p:nvPr/>
            </p:nvSpPr>
            <p:spPr bwMode="auto">
              <a:xfrm>
                <a:off x="6213792" y="4115351"/>
                <a:ext cx="3394232" cy="363572"/>
              </a:xfrm>
              <a:custGeom>
                <a:avLst/>
                <a:gdLst>
                  <a:gd name="T0" fmla="*/ 2236 w 3781"/>
                  <a:gd name="T1" fmla="*/ 0 h 405"/>
                  <a:gd name="T2" fmla="*/ 3781 w 3781"/>
                  <a:gd name="T3" fmla="*/ 184 h 405"/>
                  <a:gd name="T4" fmla="*/ 1547 w 3781"/>
                  <a:gd name="T5" fmla="*/ 405 h 405"/>
                  <a:gd name="T6" fmla="*/ 0 w 3781"/>
                  <a:gd name="T7" fmla="*/ 222 h 405"/>
                  <a:gd name="T8" fmla="*/ 2236 w 3781"/>
                  <a:gd name="T9" fmla="*/ 0 h 405"/>
                  <a:gd name="T10" fmla="*/ 797 w 3781"/>
                  <a:gd name="T11" fmla="*/ 222 h 405"/>
                  <a:gd name="T12" fmla="*/ 1550 w 3781"/>
                  <a:gd name="T13" fmla="*/ 312 h 405"/>
                  <a:gd name="T14" fmla="*/ 2986 w 3781"/>
                  <a:gd name="T15" fmla="*/ 181 h 405"/>
                  <a:gd name="T16" fmla="*/ 2234 w 3781"/>
                  <a:gd name="T17" fmla="*/ 93 h 405"/>
                  <a:gd name="T18" fmla="*/ 797 w 3781"/>
                  <a:gd name="T19" fmla="*/ 22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1" h="405">
                    <a:moveTo>
                      <a:pt x="2236" y="0"/>
                    </a:moveTo>
                    <a:lnTo>
                      <a:pt x="3781" y="184"/>
                    </a:lnTo>
                    <a:lnTo>
                      <a:pt x="1547" y="405"/>
                    </a:lnTo>
                    <a:lnTo>
                      <a:pt x="0" y="222"/>
                    </a:lnTo>
                    <a:lnTo>
                      <a:pt x="2236" y="0"/>
                    </a:lnTo>
                    <a:close/>
                    <a:moveTo>
                      <a:pt x="797" y="222"/>
                    </a:moveTo>
                    <a:lnTo>
                      <a:pt x="1550" y="312"/>
                    </a:lnTo>
                    <a:lnTo>
                      <a:pt x="2986" y="181"/>
                    </a:lnTo>
                    <a:lnTo>
                      <a:pt x="2234" y="93"/>
                    </a:lnTo>
                    <a:lnTo>
                      <a:pt x="797" y="222"/>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22" name="Freeform 28"/>
              <p:cNvSpPr>
                <a:spLocks noEditPoints="1"/>
              </p:cNvSpPr>
              <p:nvPr/>
            </p:nvSpPr>
            <p:spPr bwMode="auto">
              <a:xfrm>
                <a:off x="6213792" y="4114590"/>
                <a:ext cx="3394232" cy="363572"/>
              </a:xfrm>
              <a:custGeom>
                <a:avLst/>
                <a:gdLst>
                  <a:gd name="T0" fmla="*/ 2236 w 3781"/>
                  <a:gd name="T1" fmla="*/ 0 h 405"/>
                  <a:gd name="T2" fmla="*/ 3781 w 3781"/>
                  <a:gd name="T3" fmla="*/ 184 h 405"/>
                  <a:gd name="T4" fmla="*/ 1547 w 3781"/>
                  <a:gd name="T5" fmla="*/ 405 h 405"/>
                  <a:gd name="T6" fmla="*/ 0 w 3781"/>
                  <a:gd name="T7" fmla="*/ 222 h 405"/>
                  <a:gd name="T8" fmla="*/ 2236 w 3781"/>
                  <a:gd name="T9" fmla="*/ 0 h 405"/>
                  <a:gd name="T10" fmla="*/ 797 w 3781"/>
                  <a:gd name="T11" fmla="*/ 222 h 405"/>
                  <a:gd name="T12" fmla="*/ 1550 w 3781"/>
                  <a:gd name="T13" fmla="*/ 312 h 405"/>
                  <a:gd name="T14" fmla="*/ 2986 w 3781"/>
                  <a:gd name="T15" fmla="*/ 181 h 405"/>
                  <a:gd name="T16" fmla="*/ 2234 w 3781"/>
                  <a:gd name="T17" fmla="*/ 93 h 405"/>
                  <a:gd name="T18" fmla="*/ 797 w 3781"/>
                  <a:gd name="T19" fmla="*/ 22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1" h="405">
                    <a:moveTo>
                      <a:pt x="2236" y="0"/>
                    </a:moveTo>
                    <a:lnTo>
                      <a:pt x="3781" y="184"/>
                    </a:lnTo>
                    <a:lnTo>
                      <a:pt x="1547" y="405"/>
                    </a:lnTo>
                    <a:lnTo>
                      <a:pt x="0" y="222"/>
                    </a:lnTo>
                    <a:lnTo>
                      <a:pt x="2236" y="0"/>
                    </a:lnTo>
                    <a:moveTo>
                      <a:pt x="797" y="222"/>
                    </a:moveTo>
                    <a:lnTo>
                      <a:pt x="1550" y="312"/>
                    </a:lnTo>
                    <a:lnTo>
                      <a:pt x="2986" y="181"/>
                    </a:lnTo>
                    <a:lnTo>
                      <a:pt x="2234" y="93"/>
                    </a:lnTo>
                    <a:lnTo>
                      <a:pt x="797" y="2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p>
            </p:txBody>
          </p:sp>
        </p:grpSp>
        <p:sp>
          <p:nvSpPr>
            <p:cNvPr id="16" name="TextBox 15"/>
            <p:cNvSpPr txBox="1"/>
            <p:nvPr/>
          </p:nvSpPr>
          <p:spPr>
            <a:xfrm rot="532555">
              <a:off x="4420796" y="4328520"/>
              <a:ext cx="1329508" cy="461665"/>
            </a:xfrm>
            <a:prstGeom prst="rect">
              <a:avLst/>
            </a:prstGeom>
            <a:noFill/>
          </p:spPr>
          <p:txBody>
            <a:bodyPr wrap="square" rtlCol="0" anchor="ctr">
              <a:spAutoFit/>
            </a:bodyPr>
            <a:lstStyle/>
            <a:p>
              <a:pPr>
                <a:lnSpc>
                  <a:spcPct val="150000"/>
                </a:lnSpc>
              </a:pPr>
              <a:r>
                <a:rPr lang="en-US" sz="1600" dirty="0" smtClean="0">
                  <a:solidFill>
                    <a:schemeClr val="bg1"/>
                  </a:solidFill>
                  <a:latin typeface="Coolvetica Rg" panose="020B0603030602020004" pitchFamily="34" charset="0"/>
                  <a:cs typeface="Clear Sans" panose="020B0503030202020304" pitchFamily="34" charset="0"/>
                </a:rPr>
                <a:t>STAGE 2</a:t>
              </a:r>
              <a:endParaRPr lang="en-US" sz="1600" dirty="0">
                <a:solidFill>
                  <a:schemeClr val="bg1"/>
                </a:solidFill>
                <a:latin typeface="Coolvetica Rg" panose="020B0603030602020004" pitchFamily="34" charset="0"/>
                <a:cs typeface="Clear Sans" panose="020B0503030202020304" pitchFamily="34" charset="0"/>
              </a:endParaRPr>
            </a:p>
          </p:txBody>
        </p:sp>
      </p:grpSp>
      <p:sp>
        <p:nvSpPr>
          <p:cNvPr id="23" name="TextBox 22"/>
          <p:cNvSpPr txBox="1"/>
          <p:nvPr/>
        </p:nvSpPr>
        <p:spPr>
          <a:xfrm>
            <a:off x="8384272" y="3829283"/>
            <a:ext cx="1701289" cy="677108"/>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sp>
        <p:nvSpPr>
          <p:cNvPr id="24" name="TextBox 23"/>
          <p:cNvSpPr txBox="1"/>
          <p:nvPr/>
        </p:nvSpPr>
        <p:spPr>
          <a:xfrm>
            <a:off x="1445765" y="4703038"/>
            <a:ext cx="1701289" cy="677108"/>
          </a:xfrm>
          <a:prstGeom prst="rect">
            <a:avLst/>
          </a:prstGeom>
          <a:noFill/>
        </p:spPr>
        <p:txBody>
          <a:bodyPr wrap="square" lIns="0" tIns="0" rIns="0" bIns="0" rtlCol="0">
            <a:spAutoFit/>
          </a:bodyPr>
          <a:lstStyle/>
          <a:p>
            <a:pPr algn="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a:t>
            </a:r>
            <a:r>
              <a:rPr lang="id-ID" sz="1100" dirty="0" smtClean="0">
                <a:solidFill>
                  <a:schemeClr val="bg1">
                    <a:lumMod val="50000"/>
                  </a:schemeClr>
                </a:solidFill>
                <a:ea typeface="Open Sans" panose="020B0606030504020204" pitchFamily="34" charset="0"/>
                <a:cs typeface="Open Sans" panose="020B0606030504020204" pitchFamily="34" charset="0"/>
              </a:rPr>
              <a:t>doloupta</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sp>
        <p:nvSpPr>
          <p:cNvPr id="25" name="TextBox 24"/>
          <p:cNvSpPr txBox="1"/>
          <p:nvPr/>
        </p:nvSpPr>
        <p:spPr>
          <a:xfrm>
            <a:off x="2318541" y="3077452"/>
            <a:ext cx="1701289" cy="677108"/>
          </a:xfrm>
          <a:prstGeom prst="rect">
            <a:avLst/>
          </a:prstGeom>
          <a:noFill/>
        </p:spPr>
        <p:txBody>
          <a:bodyPr wrap="square" lIns="0" tIns="0" rIns="0" bIns="0" rtlCol="0">
            <a:spAutoFit/>
          </a:bodyPr>
          <a:lstStyle/>
          <a:p>
            <a:pPr algn="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a:t>
            </a:r>
            <a:r>
              <a:rPr lang="id-ID" sz="1100" dirty="0" smtClean="0">
                <a:solidFill>
                  <a:schemeClr val="bg1">
                    <a:lumMod val="50000"/>
                  </a:schemeClr>
                </a:solidFill>
                <a:ea typeface="Open Sans" panose="020B0606030504020204" pitchFamily="34" charset="0"/>
                <a:cs typeface="Open Sans" panose="020B0606030504020204" pitchFamily="34" charset="0"/>
              </a:rPr>
              <a:t>doloupta</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nvGrpSpPr>
          <p:cNvPr id="26" name="Group 2177"/>
          <p:cNvGrpSpPr/>
          <p:nvPr/>
        </p:nvGrpSpPr>
        <p:grpSpPr>
          <a:xfrm>
            <a:off x="7759965" y="5602614"/>
            <a:ext cx="1081675" cy="783910"/>
            <a:chOff x="33075" y="0"/>
            <a:chExt cx="3467959" cy="1461013"/>
          </a:xfrm>
        </p:grpSpPr>
        <p:sp>
          <p:nvSpPr>
            <p:cNvPr id="27" name="Shape 2175"/>
            <p:cNvSpPr/>
            <p:nvPr/>
          </p:nvSpPr>
          <p:spPr>
            <a:xfrm flipV="1">
              <a:off x="3488334" y="-1"/>
              <a:ext cx="1" cy="1461015"/>
            </a:xfrm>
            <a:prstGeom prst="line">
              <a:avLst/>
            </a:prstGeom>
            <a:noFill/>
            <a:ln w="635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28" name="Shape 2176"/>
            <p:cNvSpPr/>
            <p:nvPr/>
          </p:nvSpPr>
          <p:spPr>
            <a:xfrm flipH="1" flipV="1">
              <a:off x="33075" y="730506"/>
              <a:ext cx="3467961" cy="1"/>
            </a:xfrm>
            <a:prstGeom prst="line">
              <a:avLst/>
            </a:prstGeom>
            <a:noFill/>
            <a:ln w="6350" cap="flat">
              <a:solidFill>
                <a:schemeClr val="tx1">
                  <a:lumMod val="50000"/>
                  <a:lumOff val="50000"/>
                </a:schemeClr>
              </a:solidFill>
              <a:prstDash val="solid"/>
              <a:miter lim="400000"/>
              <a:tailEnd type="oval" w="med" len="med"/>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grpSp>
        <p:nvGrpSpPr>
          <p:cNvPr id="29" name="Group 28"/>
          <p:cNvGrpSpPr/>
          <p:nvPr/>
        </p:nvGrpSpPr>
        <p:grpSpPr>
          <a:xfrm>
            <a:off x="4564075" y="3637235"/>
            <a:ext cx="3654068" cy="1032097"/>
            <a:chOff x="4564075" y="3065735"/>
            <a:chExt cx="3654068" cy="1032097"/>
          </a:xfrm>
        </p:grpSpPr>
        <p:grpSp>
          <p:nvGrpSpPr>
            <p:cNvPr id="30" name="Group 29"/>
            <p:cNvGrpSpPr/>
            <p:nvPr/>
          </p:nvGrpSpPr>
          <p:grpSpPr>
            <a:xfrm>
              <a:off x="4564075" y="3065735"/>
              <a:ext cx="3106424" cy="1032097"/>
              <a:chOff x="6213792" y="4114590"/>
              <a:chExt cx="3394232" cy="814058"/>
            </a:xfrm>
          </p:grpSpPr>
          <p:sp>
            <p:nvSpPr>
              <p:cNvPr id="32" name="Freeform 23"/>
              <p:cNvSpPr>
                <a:spLocks/>
              </p:cNvSpPr>
              <p:nvPr/>
            </p:nvSpPr>
            <p:spPr bwMode="auto">
              <a:xfrm>
                <a:off x="8219270" y="4189034"/>
                <a:ext cx="675076" cy="534136"/>
              </a:xfrm>
              <a:custGeom>
                <a:avLst/>
                <a:gdLst>
                  <a:gd name="T0" fmla="*/ 752 w 752"/>
                  <a:gd name="T1" fmla="*/ 88 h 595"/>
                  <a:gd name="T2" fmla="*/ 752 w 752"/>
                  <a:gd name="T3" fmla="*/ 595 h 595"/>
                  <a:gd name="T4" fmla="*/ 0 w 752"/>
                  <a:gd name="T5" fmla="*/ 395 h 595"/>
                  <a:gd name="T6" fmla="*/ 0 w 752"/>
                  <a:gd name="T7" fmla="*/ 0 h 595"/>
                  <a:gd name="T8" fmla="*/ 752 w 752"/>
                  <a:gd name="T9" fmla="*/ 88 h 595"/>
                </a:gdLst>
                <a:ahLst/>
                <a:cxnLst>
                  <a:cxn ang="0">
                    <a:pos x="T0" y="T1"/>
                  </a:cxn>
                  <a:cxn ang="0">
                    <a:pos x="T2" y="T3"/>
                  </a:cxn>
                  <a:cxn ang="0">
                    <a:pos x="T4" y="T5"/>
                  </a:cxn>
                  <a:cxn ang="0">
                    <a:pos x="T6" y="T7"/>
                  </a:cxn>
                  <a:cxn ang="0">
                    <a:pos x="T8" y="T9"/>
                  </a:cxn>
                </a:cxnLst>
                <a:rect l="0" t="0" r="r" b="b"/>
                <a:pathLst>
                  <a:path w="752" h="595">
                    <a:moveTo>
                      <a:pt x="752" y="88"/>
                    </a:moveTo>
                    <a:lnTo>
                      <a:pt x="752" y="595"/>
                    </a:lnTo>
                    <a:lnTo>
                      <a:pt x="0" y="395"/>
                    </a:lnTo>
                    <a:lnTo>
                      <a:pt x="0" y="0"/>
                    </a:lnTo>
                    <a:lnTo>
                      <a:pt x="752" y="88"/>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33" name="Freeform 24"/>
              <p:cNvSpPr>
                <a:spLocks/>
              </p:cNvSpPr>
              <p:nvPr/>
            </p:nvSpPr>
            <p:spPr bwMode="auto">
              <a:xfrm>
                <a:off x="6929265" y="4193426"/>
                <a:ext cx="1290006" cy="570942"/>
              </a:xfrm>
              <a:custGeom>
                <a:avLst/>
                <a:gdLst>
                  <a:gd name="T0" fmla="*/ 1437 w 1437"/>
                  <a:gd name="T1" fmla="*/ 0 h 636"/>
                  <a:gd name="T2" fmla="*/ 1437 w 1437"/>
                  <a:gd name="T3" fmla="*/ 395 h 636"/>
                  <a:gd name="T4" fmla="*/ 0 w 1437"/>
                  <a:gd name="T5" fmla="*/ 636 h 636"/>
                  <a:gd name="T6" fmla="*/ 0 w 1437"/>
                  <a:gd name="T7" fmla="*/ 129 h 636"/>
                  <a:gd name="T8" fmla="*/ 1437 w 1437"/>
                  <a:gd name="T9" fmla="*/ 0 h 636"/>
                </a:gdLst>
                <a:ahLst/>
                <a:cxnLst>
                  <a:cxn ang="0">
                    <a:pos x="T0" y="T1"/>
                  </a:cxn>
                  <a:cxn ang="0">
                    <a:pos x="T2" y="T3"/>
                  </a:cxn>
                  <a:cxn ang="0">
                    <a:pos x="T4" y="T5"/>
                  </a:cxn>
                  <a:cxn ang="0">
                    <a:pos x="T6" y="T7"/>
                  </a:cxn>
                  <a:cxn ang="0">
                    <a:pos x="T8" y="T9"/>
                  </a:cxn>
                </a:cxnLst>
                <a:rect l="0" t="0" r="r" b="b"/>
                <a:pathLst>
                  <a:path w="1437" h="636">
                    <a:moveTo>
                      <a:pt x="1437" y="0"/>
                    </a:moveTo>
                    <a:lnTo>
                      <a:pt x="1437" y="395"/>
                    </a:lnTo>
                    <a:lnTo>
                      <a:pt x="0" y="636"/>
                    </a:lnTo>
                    <a:lnTo>
                      <a:pt x="0" y="129"/>
                    </a:lnTo>
                    <a:lnTo>
                      <a:pt x="1437"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34" name="Freeform 25"/>
              <p:cNvSpPr>
                <a:spLocks/>
              </p:cNvSpPr>
              <p:nvPr/>
            </p:nvSpPr>
            <p:spPr bwMode="auto">
              <a:xfrm>
                <a:off x="6213792" y="4300582"/>
                <a:ext cx="1388754" cy="619418"/>
              </a:xfrm>
              <a:custGeom>
                <a:avLst/>
                <a:gdLst>
                  <a:gd name="T0" fmla="*/ 1547 w 1547"/>
                  <a:gd name="T1" fmla="*/ 183 h 690"/>
                  <a:gd name="T2" fmla="*/ 1547 w 1547"/>
                  <a:gd name="T3" fmla="*/ 690 h 690"/>
                  <a:gd name="T4" fmla="*/ 0 w 1547"/>
                  <a:gd name="T5" fmla="*/ 504 h 690"/>
                  <a:gd name="T6" fmla="*/ 0 w 1547"/>
                  <a:gd name="T7" fmla="*/ 0 h 690"/>
                  <a:gd name="T8" fmla="*/ 1547 w 1547"/>
                  <a:gd name="T9" fmla="*/ 183 h 690"/>
                </a:gdLst>
                <a:ahLst/>
                <a:cxnLst>
                  <a:cxn ang="0">
                    <a:pos x="T0" y="T1"/>
                  </a:cxn>
                  <a:cxn ang="0">
                    <a:pos x="T2" y="T3"/>
                  </a:cxn>
                  <a:cxn ang="0">
                    <a:pos x="T4" y="T5"/>
                  </a:cxn>
                  <a:cxn ang="0">
                    <a:pos x="T6" y="T7"/>
                  </a:cxn>
                  <a:cxn ang="0">
                    <a:pos x="T8" y="T9"/>
                  </a:cxn>
                </a:cxnLst>
                <a:rect l="0" t="0" r="r" b="b"/>
                <a:pathLst>
                  <a:path w="1547" h="690">
                    <a:moveTo>
                      <a:pt x="1547" y="183"/>
                    </a:moveTo>
                    <a:lnTo>
                      <a:pt x="1547" y="690"/>
                    </a:lnTo>
                    <a:lnTo>
                      <a:pt x="0" y="504"/>
                    </a:lnTo>
                    <a:lnTo>
                      <a:pt x="0" y="0"/>
                    </a:lnTo>
                    <a:lnTo>
                      <a:pt x="1547" y="183"/>
                    </a:ln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35" name="Freeform 26"/>
              <p:cNvSpPr>
                <a:spLocks/>
              </p:cNvSpPr>
              <p:nvPr/>
            </p:nvSpPr>
            <p:spPr bwMode="auto">
              <a:xfrm>
                <a:off x="7602546" y="4275117"/>
                <a:ext cx="2005478" cy="653531"/>
              </a:xfrm>
              <a:custGeom>
                <a:avLst/>
                <a:gdLst>
                  <a:gd name="T0" fmla="*/ 2234 w 2234"/>
                  <a:gd name="T1" fmla="*/ 0 h 728"/>
                  <a:gd name="T2" fmla="*/ 2234 w 2234"/>
                  <a:gd name="T3" fmla="*/ 507 h 728"/>
                  <a:gd name="T4" fmla="*/ 0 w 2234"/>
                  <a:gd name="T5" fmla="*/ 728 h 728"/>
                  <a:gd name="T6" fmla="*/ 0 w 2234"/>
                  <a:gd name="T7" fmla="*/ 221 h 728"/>
                  <a:gd name="T8" fmla="*/ 2234 w 2234"/>
                  <a:gd name="T9" fmla="*/ 0 h 728"/>
                </a:gdLst>
                <a:ahLst/>
                <a:cxnLst>
                  <a:cxn ang="0">
                    <a:pos x="T0" y="T1"/>
                  </a:cxn>
                  <a:cxn ang="0">
                    <a:pos x="T2" y="T3"/>
                  </a:cxn>
                  <a:cxn ang="0">
                    <a:pos x="T4" y="T5"/>
                  </a:cxn>
                  <a:cxn ang="0">
                    <a:pos x="T6" y="T7"/>
                  </a:cxn>
                  <a:cxn ang="0">
                    <a:pos x="T8" y="T9"/>
                  </a:cxn>
                </a:cxnLst>
                <a:rect l="0" t="0" r="r" b="b"/>
                <a:pathLst>
                  <a:path w="2234" h="728">
                    <a:moveTo>
                      <a:pt x="2234" y="0"/>
                    </a:moveTo>
                    <a:lnTo>
                      <a:pt x="2234" y="507"/>
                    </a:lnTo>
                    <a:lnTo>
                      <a:pt x="0" y="728"/>
                    </a:lnTo>
                    <a:lnTo>
                      <a:pt x="0" y="221"/>
                    </a:lnTo>
                    <a:lnTo>
                      <a:pt x="223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36" name="Freeform 27"/>
              <p:cNvSpPr>
                <a:spLocks noEditPoints="1"/>
              </p:cNvSpPr>
              <p:nvPr/>
            </p:nvSpPr>
            <p:spPr bwMode="auto">
              <a:xfrm>
                <a:off x="6213792" y="4114590"/>
                <a:ext cx="3394232" cy="363572"/>
              </a:xfrm>
              <a:custGeom>
                <a:avLst/>
                <a:gdLst>
                  <a:gd name="T0" fmla="*/ 2236 w 3781"/>
                  <a:gd name="T1" fmla="*/ 0 h 405"/>
                  <a:gd name="T2" fmla="*/ 3781 w 3781"/>
                  <a:gd name="T3" fmla="*/ 184 h 405"/>
                  <a:gd name="T4" fmla="*/ 1547 w 3781"/>
                  <a:gd name="T5" fmla="*/ 405 h 405"/>
                  <a:gd name="T6" fmla="*/ 0 w 3781"/>
                  <a:gd name="T7" fmla="*/ 222 h 405"/>
                  <a:gd name="T8" fmla="*/ 2236 w 3781"/>
                  <a:gd name="T9" fmla="*/ 0 h 405"/>
                  <a:gd name="T10" fmla="*/ 797 w 3781"/>
                  <a:gd name="T11" fmla="*/ 222 h 405"/>
                  <a:gd name="T12" fmla="*/ 1550 w 3781"/>
                  <a:gd name="T13" fmla="*/ 312 h 405"/>
                  <a:gd name="T14" fmla="*/ 2986 w 3781"/>
                  <a:gd name="T15" fmla="*/ 181 h 405"/>
                  <a:gd name="T16" fmla="*/ 2234 w 3781"/>
                  <a:gd name="T17" fmla="*/ 93 h 405"/>
                  <a:gd name="T18" fmla="*/ 797 w 3781"/>
                  <a:gd name="T19" fmla="*/ 22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1" h="405">
                    <a:moveTo>
                      <a:pt x="2236" y="0"/>
                    </a:moveTo>
                    <a:lnTo>
                      <a:pt x="3781" y="184"/>
                    </a:lnTo>
                    <a:lnTo>
                      <a:pt x="1547" y="405"/>
                    </a:lnTo>
                    <a:lnTo>
                      <a:pt x="0" y="222"/>
                    </a:lnTo>
                    <a:lnTo>
                      <a:pt x="2236" y="0"/>
                    </a:lnTo>
                    <a:close/>
                    <a:moveTo>
                      <a:pt x="797" y="222"/>
                    </a:moveTo>
                    <a:lnTo>
                      <a:pt x="1550" y="312"/>
                    </a:lnTo>
                    <a:lnTo>
                      <a:pt x="2986" y="181"/>
                    </a:lnTo>
                    <a:lnTo>
                      <a:pt x="2234" y="93"/>
                    </a:lnTo>
                    <a:lnTo>
                      <a:pt x="797" y="222"/>
                    </a:lnTo>
                    <a:close/>
                  </a:path>
                </a:pathLst>
              </a:custGeom>
              <a:solidFill>
                <a:schemeClr val="accent4">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37" name="Freeform 28"/>
              <p:cNvSpPr>
                <a:spLocks noEditPoints="1"/>
              </p:cNvSpPr>
              <p:nvPr/>
            </p:nvSpPr>
            <p:spPr bwMode="auto">
              <a:xfrm>
                <a:off x="6213792" y="4114590"/>
                <a:ext cx="3394232" cy="363572"/>
              </a:xfrm>
              <a:custGeom>
                <a:avLst/>
                <a:gdLst>
                  <a:gd name="T0" fmla="*/ 2236 w 3781"/>
                  <a:gd name="T1" fmla="*/ 0 h 405"/>
                  <a:gd name="T2" fmla="*/ 3781 w 3781"/>
                  <a:gd name="T3" fmla="*/ 184 h 405"/>
                  <a:gd name="T4" fmla="*/ 1547 w 3781"/>
                  <a:gd name="T5" fmla="*/ 405 h 405"/>
                  <a:gd name="T6" fmla="*/ 0 w 3781"/>
                  <a:gd name="T7" fmla="*/ 222 h 405"/>
                  <a:gd name="T8" fmla="*/ 2236 w 3781"/>
                  <a:gd name="T9" fmla="*/ 0 h 405"/>
                  <a:gd name="T10" fmla="*/ 797 w 3781"/>
                  <a:gd name="T11" fmla="*/ 222 h 405"/>
                  <a:gd name="T12" fmla="*/ 1550 w 3781"/>
                  <a:gd name="T13" fmla="*/ 312 h 405"/>
                  <a:gd name="T14" fmla="*/ 2986 w 3781"/>
                  <a:gd name="T15" fmla="*/ 181 h 405"/>
                  <a:gd name="T16" fmla="*/ 2234 w 3781"/>
                  <a:gd name="T17" fmla="*/ 93 h 405"/>
                  <a:gd name="T18" fmla="*/ 797 w 3781"/>
                  <a:gd name="T19" fmla="*/ 22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1" h="405">
                    <a:moveTo>
                      <a:pt x="2236" y="0"/>
                    </a:moveTo>
                    <a:lnTo>
                      <a:pt x="3781" y="184"/>
                    </a:lnTo>
                    <a:lnTo>
                      <a:pt x="1547" y="405"/>
                    </a:lnTo>
                    <a:lnTo>
                      <a:pt x="0" y="222"/>
                    </a:lnTo>
                    <a:lnTo>
                      <a:pt x="2236" y="0"/>
                    </a:lnTo>
                    <a:moveTo>
                      <a:pt x="797" y="222"/>
                    </a:moveTo>
                    <a:lnTo>
                      <a:pt x="1550" y="312"/>
                    </a:lnTo>
                    <a:lnTo>
                      <a:pt x="2986" y="181"/>
                    </a:lnTo>
                    <a:lnTo>
                      <a:pt x="2234" y="93"/>
                    </a:lnTo>
                    <a:lnTo>
                      <a:pt x="797" y="2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p>
            </p:txBody>
          </p:sp>
        </p:grpSp>
        <p:sp>
          <p:nvSpPr>
            <p:cNvPr id="31" name="TextBox 30"/>
            <p:cNvSpPr txBox="1"/>
            <p:nvPr/>
          </p:nvSpPr>
          <p:spPr>
            <a:xfrm rot="21195770">
              <a:off x="6274674" y="3366707"/>
              <a:ext cx="1943469" cy="461665"/>
            </a:xfrm>
            <a:prstGeom prst="rect">
              <a:avLst/>
            </a:prstGeom>
            <a:noFill/>
          </p:spPr>
          <p:txBody>
            <a:bodyPr wrap="square" rtlCol="0" anchor="ctr">
              <a:spAutoFit/>
            </a:bodyPr>
            <a:lstStyle/>
            <a:p>
              <a:pPr>
                <a:lnSpc>
                  <a:spcPct val="150000"/>
                </a:lnSpc>
              </a:pPr>
              <a:r>
                <a:rPr lang="en-US" sz="1600" dirty="0" smtClean="0">
                  <a:solidFill>
                    <a:schemeClr val="bg1"/>
                  </a:solidFill>
                  <a:latin typeface="Coolvetica Rg" panose="020B0603030602020004" pitchFamily="34" charset="0"/>
                  <a:cs typeface="Clear Sans" panose="020B0503030202020304" pitchFamily="34" charset="0"/>
                </a:rPr>
                <a:t>STAGE 3</a:t>
              </a:r>
              <a:endParaRPr lang="en-US" sz="1600" dirty="0">
                <a:solidFill>
                  <a:schemeClr val="bg1"/>
                </a:solidFill>
                <a:latin typeface="Coolvetica Rg" panose="020B0603030602020004" pitchFamily="34" charset="0"/>
                <a:cs typeface="Clear Sans" panose="020B0503030202020304" pitchFamily="34" charset="0"/>
              </a:endParaRPr>
            </a:p>
          </p:txBody>
        </p:sp>
      </p:grpSp>
      <p:grpSp>
        <p:nvGrpSpPr>
          <p:cNvPr id="38" name="Group 2177"/>
          <p:cNvGrpSpPr/>
          <p:nvPr/>
        </p:nvGrpSpPr>
        <p:grpSpPr>
          <a:xfrm flipH="1" flipV="1">
            <a:off x="3316257" y="4649251"/>
            <a:ext cx="1081675" cy="783910"/>
            <a:chOff x="33075" y="0"/>
            <a:chExt cx="3467959" cy="1461013"/>
          </a:xfrm>
        </p:grpSpPr>
        <p:sp>
          <p:nvSpPr>
            <p:cNvPr id="39" name="Shape 2175"/>
            <p:cNvSpPr/>
            <p:nvPr/>
          </p:nvSpPr>
          <p:spPr>
            <a:xfrm flipV="1">
              <a:off x="3488334" y="-1"/>
              <a:ext cx="1" cy="1461015"/>
            </a:xfrm>
            <a:prstGeom prst="line">
              <a:avLst/>
            </a:prstGeom>
            <a:noFill/>
            <a:ln w="635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40" name="Shape 2176"/>
            <p:cNvSpPr/>
            <p:nvPr/>
          </p:nvSpPr>
          <p:spPr>
            <a:xfrm flipH="1" flipV="1">
              <a:off x="33075" y="730506"/>
              <a:ext cx="3467961" cy="1"/>
            </a:xfrm>
            <a:prstGeom prst="line">
              <a:avLst/>
            </a:prstGeom>
            <a:noFill/>
            <a:ln w="6350" cap="flat">
              <a:solidFill>
                <a:schemeClr val="tx1">
                  <a:lumMod val="50000"/>
                  <a:lumOff val="50000"/>
                </a:schemeClr>
              </a:solidFill>
              <a:prstDash val="solid"/>
              <a:miter lim="400000"/>
              <a:tailEnd type="oval" w="med" len="med"/>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grpSp>
        <p:nvGrpSpPr>
          <p:cNvPr id="41" name="Group 2177"/>
          <p:cNvGrpSpPr/>
          <p:nvPr/>
        </p:nvGrpSpPr>
        <p:grpSpPr>
          <a:xfrm>
            <a:off x="7506543" y="3787240"/>
            <a:ext cx="716535" cy="783910"/>
            <a:chOff x="33075" y="0"/>
            <a:chExt cx="3467959" cy="1461013"/>
          </a:xfrm>
        </p:grpSpPr>
        <p:sp>
          <p:nvSpPr>
            <p:cNvPr id="42" name="Shape 2175"/>
            <p:cNvSpPr/>
            <p:nvPr/>
          </p:nvSpPr>
          <p:spPr>
            <a:xfrm flipV="1">
              <a:off x="3488334" y="-1"/>
              <a:ext cx="1" cy="1461015"/>
            </a:xfrm>
            <a:prstGeom prst="line">
              <a:avLst/>
            </a:prstGeom>
            <a:noFill/>
            <a:ln w="635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43" name="Shape 2176"/>
            <p:cNvSpPr/>
            <p:nvPr/>
          </p:nvSpPr>
          <p:spPr>
            <a:xfrm flipH="1" flipV="1">
              <a:off x="33075" y="730506"/>
              <a:ext cx="3467961" cy="1"/>
            </a:xfrm>
            <a:prstGeom prst="line">
              <a:avLst/>
            </a:prstGeom>
            <a:noFill/>
            <a:ln w="6350" cap="flat">
              <a:solidFill>
                <a:schemeClr val="tx1">
                  <a:lumMod val="50000"/>
                  <a:lumOff val="50000"/>
                </a:schemeClr>
              </a:solidFill>
              <a:prstDash val="solid"/>
              <a:miter lim="400000"/>
              <a:tailEnd type="oval" w="med" len="med"/>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grpSp>
        <p:nvGrpSpPr>
          <p:cNvPr id="44" name="Group 43"/>
          <p:cNvGrpSpPr/>
          <p:nvPr/>
        </p:nvGrpSpPr>
        <p:grpSpPr>
          <a:xfrm>
            <a:off x="4843814" y="2975244"/>
            <a:ext cx="2543469" cy="845057"/>
            <a:chOff x="4843814" y="2403744"/>
            <a:chExt cx="2543469" cy="845057"/>
          </a:xfrm>
        </p:grpSpPr>
        <p:grpSp>
          <p:nvGrpSpPr>
            <p:cNvPr id="45" name="Group 44"/>
            <p:cNvGrpSpPr/>
            <p:nvPr/>
          </p:nvGrpSpPr>
          <p:grpSpPr>
            <a:xfrm>
              <a:off x="4843814" y="2403744"/>
              <a:ext cx="2543469" cy="845057"/>
              <a:chOff x="6213792" y="4114590"/>
              <a:chExt cx="3394232" cy="814058"/>
            </a:xfrm>
          </p:grpSpPr>
          <p:sp>
            <p:nvSpPr>
              <p:cNvPr id="47" name="Freeform 23"/>
              <p:cNvSpPr>
                <a:spLocks/>
              </p:cNvSpPr>
              <p:nvPr/>
            </p:nvSpPr>
            <p:spPr bwMode="auto">
              <a:xfrm>
                <a:off x="8219270" y="4189034"/>
                <a:ext cx="675076" cy="534136"/>
              </a:xfrm>
              <a:custGeom>
                <a:avLst/>
                <a:gdLst>
                  <a:gd name="T0" fmla="*/ 752 w 752"/>
                  <a:gd name="T1" fmla="*/ 88 h 595"/>
                  <a:gd name="T2" fmla="*/ 752 w 752"/>
                  <a:gd name="T3" fmla="*/ 595 h 595"/>
                  <a:gd name="T4" fmla="*/ 0 w 752"/>
                  <a:gd name="T5" fmla="*/ 395 h 595"/>
                  <a:gd name="T6" fmla="*/ 0 w 752"/>
                  <a:gd name="T7" fmla="*/ 0 h 595"/>
                  <a:gd name="T8" fmla="*/ 752 w 752"/>
                  <a:gd name="T9" fmla="*/ 88 h 595"/>
                </a:gdLst>
                <a:ahLst/>
                <a:cxnLst>
                  <a:cxn ang="0">
                    <a:pos x="T0" y="T1"/>
                  </a:cxn>
                  <a:cxn ang="0">
                    <a:pos x="T2" y="T3"/>
                  </a:cxn>
                  <a:cxn ang="0">
                    <a:pos x="T4" y="T5"/>
                  </a:cxn>
                  <a:cxn ang="0">
                    <a:pos x="T6" y="T7"/>
                  </a:cxn>
                  <a:cxn ang="0">
                    <a:pos x="T8" y="T9"/>
                  </a:cxn>
                </a:cxnLst>
                <a:rect l="0" t="0" r="r" b="b"/>
                <a:pathLst>
                  <a:path w="752" h="595">
                    <a:moveTo>
                      <a:pt x="752" y="88"/>
                    </a:moveTo>
                    <a:lnTo>
                      <a:pt x="752" y="595"/>
                    </a:lnTo>
                    <a:lnTo>
                      <a:pt x="0" y="395"/>
                    </a:lnTo>
                    <a:lnTo>
                      <a:pt x="0" y="0"/>
                    </a:lnTo>
                    <a:lnTo>
                      <a:pt x="752" y="88"/>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48" name="Freeform 24"/>
              <p:cNvSpPr>
                <a:spLocks/>
              </p:cNvSpPr>
              <p:nvPr/>
            </p:nvSpPr>
            <p:spPr bwMode="auto">
              <a:xfrm>
                <a:off x="6929265" y="4193426"/>
                <a:ext cx="1290006" cy="570942"/>
              </a:xfrm>
              <a:custGeom>
                <a:avLst/>
                <a:gdLst>
                  <a:gd name="T0" fmla="*/ 1437 w 1437"/>
                  <a:gd name="T1" fmla="*/ 0 h 636"/>
                  <a:gd name="T2" fmla="*/ 1437 w 1437"/>
                  <a:gd name="T3" fmla="*/ 395 h 636"/>
                  <a:gd name="T4" fmla="*/ 0 w 1437"/>
                  <a:gd name="T5" fmla="*/ 636 h 636"/>
                  <a:gd name="T6" fmla="*/ 0 w 1437"/>
                  <a:gd name="T7" fmla="*/ 129 h 636"/>
                  <a:gd name="T8" fmla="*/ 1437 w 1437"/>
                  <a:gd name="T9" fmla="*/ 0 h 636"/>
                </a:gdLst>
                <a:ahLst/>
                <a:cxnLst>
                  <a:cxn ang="0">
                    <a:pos x="T0" y="T1"/>
                  </a:cxn>
                  <a:cxn ang="0">
                    <a:pos x="T2" y="T3"/>
                  </a:cxn>
                  <a:cxn ang="0">
                    <a:pos x="T4" y="T5"/>
                  </a:cxn>
                  <a:cxn ang="0">
                    <a:pos x="T6" y="T7"/>
                  </a:cxn>
                  <a:cxn ang="0">
                    <a:pos x="T8" y="T9"/>
                  </a:cxn>
                </a:cxnLst>
                <a:rect l="0" t="0" r="r" b="b"/>
                <a:pathLst>
                  <a:path w="1437" h="636">
                    <a:moveTo>
                      <a:pt x="1437" y="0"/>
                    </a:moveTo>
                    <a:lnTo>
                      <a:pt x="1437" y="395"/>
                    </a:lnTo>
                    <a:lnTo>
                      <a:pt x="0" y="636"/>
                    </a:lnTo>
                    <a:lnTo>
                      <a:pt x="0" y="129"/>
                    </a:lnTo>
                    <a:lnTo>
                      <a:pt x="143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49" name="Freeform 25"/>
              <p:cNvSpPr>
                <a:spLocks/>
              </p:cNvSpPr>
              <p:nvPr/>
            </p:nvSpPr>
            <p:spPr bwMode="auto">
              <a:xfrm>
                <a:off x="6213792" y="4300582"/>
                <a:ext cx="1388754" cy="619418"/>
              </a:xfrm>
              <a:custGeom>
                <a:avLst/>
                <a:gdLst>
                  <a:gd name="T0" fmla="*/ 1547 w 1547"/>
                  <a:gd name="T1" fmla="*/ 183 h 690"/>
                  <a:gd name="T2" fmla="*/ 1547 w 1547"/>
                  <a:gd name="T3" fmla="*/ 690 h 690"/>
                  <a:gd name="T4" fmla="*/ 0 w 1547"/>
                  <a:gd name="T5" fmla="*/ 504 h 690"/>
                  <a:gd name="T6" fmla="*/ 0 w 1547"/>
                  <a:gd name="T7" fmla="*/ 0 h 690"/>
                  <a:gd name="T8" fmla="*/ 1547 w 1547"/>
                  <a:gd name="T9" fmla="*/ 183 h 690"/>
                </a:gdLst>
                <a:ahLst/>
                <a:cxnLst>
                  <a:cxn ang="0">
                    <a:pos x="T0" y="T1"/>
                  </a:cxn>
                  <a:cxn ang="0">
                    <a:pos x="T2" y="T3"/>
                  </a:cxn>
                  <a:cxn ang="0">
                    <a:pos x="T4" y="T5"/>
                  </a:cxn>
                  <a:cxn ang="0">
                    <a:pos x="T6" y="T7"/>
                  </a:cxn>
                  <a:cxn ang="0">
                    <a:pos x="T8" y="T9"/>
                  </a:cxn>
                </a:cxnLst>
                <a:rect l="0" t="0" r="r" b="b"/>
                <a:pathLst>
                  <a:path w="1547" h="690">
                    <a:moveTo>
                      <a:pt x="1547" y="183"/>
                    </a:moveTo>
                    <a:lnTo>
                      <a:pt x="1547" y="690"/>
                    </a:lnTo>
                    <a:lnTo>
                      <a:pt x="0" y="504"/>
                    </a:lnTo>
                    <a:lnTo>
                      <a:pt x="0" y="0"/>
                    </a:lnTo>
                    <a:lnTo>
                      <a:pt x="1547" y="18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50" name="Freeform 26"/>
              <p:cNvSpPr>
                <a:spLocks/>
              </p:cNvSpPr>
              <p:nvPr/>
            </p:nvSpPr>
            <p:spPr bwMode="auto">
              <a:xfrm>
                <a:off x="7602546" y="4275117"/>
                <a:ext cx="2005478" cy="653531"/>
              </a:xfrm>
              <a:custGeom>
                <a:avLst/>
                <a:gdLst>
                  <a:gd name="T0" fmla="*/ 2234 w 2234"/>
                  <a:gd name="T1" fmla="*/ 0 h 728"/>
                  <a:gd name="T2" fmla="*/ 2234 w 2234"/>
                  <a:gd name="T3" fmla="*/ 507 h 728"/>
                  <a:gd name="T4" fmla="*/ 0 w 2234"/>
                  <a:gd name="T5" fmla="*/ 728 h 728"/>
                  <a:gd name="T6" fmla="*/ 0 w 2234"/>
                  <a:gd name="T7" fmla="*/ 221 h 728"/>
                  <a:gd name="T8" fmla="*/ 2234 w 2234"/>
                  <a:gd name="T9" fmla="*/ 0 h 728"/>
                </a:gdLst>
                <a:ahLst/>
                <a:cxnLst>
                  <a:cxn ang="0">
                    <a:pos x="T0" y="T1"/>
                  </a:cxn>
                  <a:cxn ang="0">
                    <a:pos x="T2" y="T3"/>
                  </a:cxn>
                  <a:cxn ang="0">
                    <a:pos x="T4" y="T5"/>
                  </a:cxn>
                  <a:cxn ang="0">
                    <a:pos x="T6" y="T7"/>
                  </a:cxn>
                  <a:cxn ang="0">
                    <a:pos x="T8" y="T9"/>
                  </a:cxn>
                </a:cxnLst>
                <a:rect l="0" t="0" r="r" b="b"/>
                <a:pathLst>
                  <a:path w="2234" h="728">
                    <a:moveTo>
                      <a:pt x="2234" y="0"/>
                    </a:moveTo>
                    <a:lnTo>
                      <a:pt x="2234" y="507"/>
                    </a:lnTo>
                    <a:lnTo>
                      <a:pt x="0" y="728"/>
                    </a:lnTo>
                    <a:lnTo>
                      <a:pt x="0" y="221"/>
                    </a:lnTo>
                    <a:lnTo>
                      <a:pt x="2234"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51" name="Freeform 27"/>
              <p:cNvSpPr>
                <a:spLocks noEditPoints="1"/>
              </p:cNvSpPr>
              <p:nvPr/>
            </p:nvSpPr>
            <p:spPr bwMode="auto">
              <a:xfrm>
                <a:off x="6213792" y="4114590"/>
                <a:ext cx="3394232" cy="363572"/>
              </a:xfrm>
              <a:custGeom>
                <a:avLst/>
                <a:gdLst>
                  <a:gd name="T0" fmla="*/ 2236 w 3781"/>
                  <a:gd name="T1" fmla="*/ 0 h 405"/>
                  <a:gd name="T2" fmla="*/ 3781 w 3781"/>
                  <a:gd name="T3" fmla="*/ 184 h 405"/>
                  <a:gd name="T4" fmla="*/ 1547 w 3781"/>
                  <a:gd name="T5" fmla="*/ 405 h 405"/>
                  <a:gd name="T6" fmla="*/ 0 w 3781"/>
                  <a:gd name="T7" fmla="*/ 222 h 405"/>
                  <a:gd name="T8" fmla="*/ 2236 w 3781"/>
                  <a:gd name="T9" fmla="*/ 0 h 405"/>
                  <a:gd name="T10" fmla="*/ 797 w 3781"/>
                  <a:gd name="T11" fmla="*/ 222 h 405"/>
                  <a:gd name="T12" fmla="*/ 1550 w 3781"/>
                  <a:gd name="T13" fmla="*/ 312 h 405"/>
                  <a:gd name="T14" fmla="*/ 2986 w 3781"/>
                  <a:gd name="T15" fmla="*/ 181 h 405"/>
                  <a:gd name="T16" fmla="*/ 2234 w 3781"/>
                  <a:gd name="T17" fmla="*/ 93 h 405"/>
                  <a:gd name="T18" fmla="*/ 797 w 3781"/>
                  <a:gd name="T19" fmla="*/ 22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1" h="405">
                    <a:moveTo>
                      <a:pt x="2236" y="0"/>
                    </a:moveTo>
                    <a:lnTo>
                      <a:pt x="3781" y="184"/>
                    </a:lnTo>
                    <a:lnTo>
                      <a:pt x="1547" y="405"/>
                    </a:lnTo>
                    <a:lnTo>
                      <a:pt x="0" y="222"/>
                    </a:lnTo>
                    <a:lnTo>
                      <a:pt x="2236" y="0"/>
                    </a:lnTo>
                    <a:close/>
                    <a:moveTo>
                      <a:pt x="797" y="222"/>
                    </a:moveTo>
                    <a:lnTo>
                      <a:pt x="1550" y="312"/>
                    </a:lnTo>
                    <a:lnTo>
                      <a:pt x="2986" y="181"/>
                    </a:lnTo>
                    <a:lnTo>
                      <a:pt x="2234" y="93"/>
                    </a:lnTo>
                    <a:lnTo>
                      <a:pt x="797" y="222"/>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52" name="Freeform 28"/>
              <p:cNvSpPr>
                <a:spLocks noEditPoints="1"/>
              </p:cNvSpPr>
              <p:nvPr/>
            </p:nvSpPr>
            <p:spPr bwMode="auto">
              <a:xfrm>
                <a:off x="6213792" y="4114590"/>
                <a:ext cx="3394232" cy="363572"/>
              </a:xfrm>
              <a:custGeom>
                <a:avLst/>
                <a:gdLst>
                  <a:gd name="T0" fmla="*/ 2236 w 3781"/>
                  <a:gd name="T1" fmla="*/ 0 h 405"/>
                  <a:gd name="T2" fmla="*/ 3781 w 3781"/>
                  <a:gd name="T3" fmla="*/ 184 h 405"/>
                  <a:gd name="T4" fmla="*/ 1547 w 3781"/>
                  <a:gd name="T5" fmla="*/ 405 h 405"/>
                  <a:gd name="T6" fmla="*/ 0 w 3781"/>
                  <a:gd name="T7" fmla="*/ 222 h 405"/>
                  <a:gd name="T8" fmla="*/ 2236 w 3781"/>
                  <a:gd name="T9" fmla="*/ 0 h 405"/>
                  <a:gd name="T10" fmla="*/ 797 w 3781"/>
                  <a:gd name="T11" fmla="*/ 222 h 405"/>
                  <a:gd name="T12" fmla="*/ 1550 w 3781"/>
                  <a:gd name="T13" fmla="*/ 312 h 405"/>
                  <a:gd name="T14" fmla="*/ 2986 w 3781"/>
                  <a:gd name="T15" fmla="*/ 181 h 405"/>
                  <a:gd name="T16" fmla="*/ 2234 w 3781"/>
                  <a:gd name="T17" fmla="*/ 93 h 405"/>
                  <a:gd name="T18" fmla="*/ 797 w 3781"/>
                  <a:gd name="T19" fmla="*/ 22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1" h="405">
                    <a:moveTo>
                      <a:pt x="2236" y="0"/>
                    </a:moveTo>
                    <a:lnTo>
                      <a:pt x="3781" y="184"/>
                    </a:lnTo>
                    <a:lnTo>
                      <a:pt x="1547" y="405"/>
                    </a:lnTo>
                    <a:lnTo>
                      <a:pt x="0" y="222"/>
                    </a:lnTo>
                    <a:lnTo>
                      <a:pt x="2236" y="0"/>
                    </a:lnTo>
                    <a:moveTo>
                      <a:pt x="797" y="222"/>
                    </a:moveTo>
                    <a:lnTo>
                      <a:pt x="1550" y="312"/>
                    </a:lnTo>
                    <a:lnTo>
                      <a:pt x="2986" y="181"/>
                    </a:lnTo>
                    <a:lnTo>
                      <a:pt x="2234" y="93"/>
                    </a:lnTo>
                    <a:lnTo>
                      <a:pt x="797" y="2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p>
            </p:txBody>
          </p:sp>
        </p:grpSp>
        <p:sp>
          <p:nvSpPr>
            <p:cNvPr id="46" name="TextBox 45"/>
            <p:cNvSpPr txBox="1"/>
            <p:nvPr/>
          </p:nvSpPr>
          <p:spPr>
            <a:xfrm rot="532555">
              <a:off x="4851100" y="2712873"/>
              <a:ext cx="1329508" cy="415498"/>
            </a:xfrm>
            <a:prstGeom prst="rect">
              <a:avLst/>
            </a:prstGeom>
            <a:noFill/>
          </p:spPr>
          <p:txBody>
            <a:bodyPr wrap="square" rtlCol="0" anchor="ctr">
              <a:spAutoFit/>
            </a:bodyPr>
            <a:lstStyle/>
            <a:p>
              <a:pPr>
                <a:lnSpc>
                  <a:spcPct val="150000"/>
                </a:lnSpc>
              </a:pPr>
              <a:r>
                <a:rPr lang="en-US" sz="1400" dirty="0" smtClean="0">
                  <a:solidFill>
                    <a:schemeClr val="bg1"/>
                  </a:solidFill>
                  <a:latin typeface="Coolvetica Rg" panose="020B0603030602020004" pitchFamily="34" charset="0"/>
                  <a:cs typeface="Clear Sans" panose="020B0503030202020304" pitchFamily="34" charset="0"/>
                </a:rPr>
                <a:t>STAGE 4</a:t>
              </a:r>
            </a:p>
          </p:txBody>
        </p:sp>
      </p:grpSp>
      <p:grpSp>
        <p:nvGrpSpPr>
          <p:cNvPr id="53" name="Group 2177"/>
          <p:cNvGrpSpPr/>
          <p:nvPr/>
        </p:nvGrpSpPr>
        <p:grpSpPr>
          <a:xfrm flipH="1">
            <a:off x="4177527" y="3021351"/>
            <a:ext cx="716535" cy="783910"/>
            <a:chOff x="33075" y="0"/>
            <a:chExt cx="3467959" cy="1461013"/>
          </a:xfrm>
        </p:grpSpPr>
        <p:sp>
          <p:nvSpPr>
            <p:cNvPr id="54" name="Shape 2175"/>
            <p:cNvSpPr/>
            <p:nvPr/>
          </p:nvSpPr>
          <p:spPr>
            <a:xfrm flipV="1">
              <a:off x="3488334" y="-1"/>
              <a:ext cx="1" cy="1461015"/>
            </a:xfrm>
            <a:prstGeom prst="line">
              <a:avLst/>
            </a:prstGeom>
            <a:noFill/>
            <a:ln w="635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55" name="Shape 2176"/>
            <p:cNvSpPr/>
            <p:nvPr/>
          </p:nvSpPr>
          <p:spPr>
            <a:xfrm flipH="1" flipV="1">
              <a:off x="33075" y="730506"/>
              <a:ext cx="3467961" cy="1"/>
            </a:xfrm>
            <a:prstGeom prst="line">
              <a:avLst/>
            </a:prstGeom>
            <a:noFill/>
            <a:ln w="6350" cap="flat">
              <a:solidFill>
                <a:schemeClr val="tx1">
                  <a:lumMod val="50000"/>
                  <a:lumOff val="50000"/>
                </a:schemeClr>
              </a:solidFill>
              <a:prstDash val="solid"/>
              <a:miter lim="400000"/>
              <a:tailEnd type="oval" w="med" len="med"/>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sp>
        <p:nvSpPr>
          <p:cNvPr id="56" name="Shape 937"/>
          <p:cNvSpPr/>
          <p:nvPr/>
        </p:nvSpPr>
        <p:spPr>
          <a:xfrm>
            <a:off x="5438290" y="1852409"/>
            <a:ext cx="1123062" cy="999030"/>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F4B183"/>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7"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30</a:t>
            </a:fld>
            <a:endParaRPr lang="en-AU" dirty="0"/>
          </a:p>
        </p:txBody>
      </p:sp>
    </p:spTree>
    <p:extLst>
      <p:ext uri="{BB962C8B-B14F-4D97-AF65-F5344CB8AC3E}">
        <p14:creationId xmlns:p14="http://schemas.microsoft.com/office/powerpoint/2010/main" val="2668505692"/>
      </p:ext>
    </p:extLst>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2" fill="hold"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right)">
                                      <p:cBhvr>
                                        <p:cTn id="33" dur="500"/>
                                        <p:tgtEl>
                                          <p:spTgt spid="38"/>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par>
                          <p:cTn id="38" fill="hold">
                            <p:stCondLst>
                              <p:cond delay="4000"/>
                            </p:stCondLst>
                            <p:childTnLst>
                              <p:par>
                                <p:cTn id="39" presetID="2" presetClass="entr" presetSubtype="8"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0-#ppt_w/2"/>
                                          </p:val>
                                        </p:tav>
                                        <p:tav tm="100000">
                                          <p:val>
                                            <p:strVal val="#ppt_x"/>
                                          </p:val>
                                        </p:tav>
                                      </p:tavLst>
                                    </p:anim>
                                    <p:anim calcmode="lin" valueType="num">
                                      <p:cBhvr additive="base">
                                        <p:cTn id="42" dur="500" fill="hold"/>
                                        <p:tgtEl>
                                          <p:spTgt spid="29"/>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22" presetClass="entr" presetSubtype="8"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par>
                          <p:cTn id="51" fill="hold">
                            <p:stCondLst>
                              <p:cond delay="5500"/>
                            </p:stCondLst>
                            <p:childTnLst>
                              <p:par>
                                <p:cTn id="52" presetID="2" presetClass="entr" presetSubtype="2" fill="hold" nodeType="after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1+#ppt_w/2"/>
                                          </p:val>
                                        </p:tav>
                                        <p:tav tm="100000">
                                          <p:val>
                                            <p:strVal val="#ppt_x"/>
                                          </p:val>
                                        </p:tav>
                                      </p:tavLst>
                                    </p:anim>
                                    <p:anim calcmode="lin" valueType="num">
                                      <p:cBhvr additive="base">
                                        <p:cTn id="55" dur="500" fill="hold"/>
                                        <p:tgtEl>
                                          <p:spTgt spid="44"/>
                                        </p:tgtEl>
                                        <p:attrNameLst>
                                          <p:attrName>ppt_y</p:attrName>
                                        </p:attrNameLst>
                                      </p:cBhvr>
                                      <p:tavLst>
                                        <p:tav tm="0">
                                          <p:val>
                                            <p:strVal val="#ppt_y"/>
                                          </p:val>
                                        </p:tav>
                                        <p:tav tm="100000">
                                          <p:val>
                                            <p:strVal val="#ppt_y"/>
                                          </p:val>
                                        </p:tav>
                                      </p:tavLst>
                                    </p:anim>
                                  </p:childTnLst>
                                </p:cTn>
                              </p:par>
                            </p:childTnLst>
                          </p:cTn>
                        </p:par>
                        <p:par>
                          <p:cTn id="56" fill="hold">
                            <p:stCondLst>
                              <p:cond delay="6000"/>
                            </p:stCondLst>
                            <p:childTnLst>
                              <p:par>
                                <p:cTn id="57" presetID="22" presetClass="entr" presetSubtype="2"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ipe(right)">
                                      <p:cBhvr>
                                        <p:cTn id="59" dur="500"/>
                                        <p:tgtEl>
                                          <p:spTgt spid="53"/>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par>
                          <p:cTn id="64" fill="hold">
                            <p:stCondLst>
                              <p:cond delay="7000"/>
                            </p:stCondLst>
                            <p:childTnLst>
                              <p:par>
                                <p:cTn id="65" presetID="10" presetClass="entr" presetSubtype="0" fill="hold" grpId="0"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3" grpId="0"/>
      <p:bldP spid="23" grpId="0"/>
      <p:bldP spid="24" grpId="0"/>
      <p:bldP spid="25" grpId="0"/>
      <p:bldP spid="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Compatitors AwAreness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How to compete </a:t>
            </a:r>
            <a:endParaRPr lang="en-AU" dirty="0"/>
          </a:p>
        </p:txBody>
      </p:sp>
      <p:grpSp>
        <p:nvGrpSpPr>
          <p:cNvPr id="4" name="Group 3"/>
          <p:cNvGrpSpPr/>
          <p:nvPr/>
        </p:nvGrpSpPr>
        <p:grpSpPr>
          <a:xfrm>
            <a:off x="1771650" y="5566146"/>
            <a:ext cx="8649013" cy="425308"/>
            <a:chOff x="1771650" y="5566146"/>
            <a:chExt cx="8649013" cy="425308"/>
          </a:xfrm>
        </p:grpSpPr>
        <p:sp>
          <p:nvSpPr>
            <p:cNvPr id="5" name="Shape 1068"/>
            <p:cNvSpPr/>
            <p:nvPr/>
          </p:nvSpPr>
          <p:spPr>
            <a:xfrm>
              <a:off x="1771650" y="5726363"/>
              <a:ext cx="3151398" cy="104879"/>
            </a:xfrm>
            <a:prstGeom prst="rect">
              <a:avLst/>
            </a:prstGeom>
            <a:solidFill>
              <a:schemeClr val="bg1">
                <a:lumMod val="85000"/>
                <a:alpha val="49595"/>
              </a:schemeClr>
            </a:solidFill>
            <a:ln w="12700" cap="flat">
              <a:noFill/>
              <a:miter lim="400000"/>
            </a:ln>
            <a:effectLst/>
          </p:spPr>
          <p:txBody>
            <a:bodyPr wrap="square" lIns="50800" tIns="50800" rIns="50800" bIns="50800" numCol="1" anchor="ctr">
              <a:noAutofit/>
            </a:bodyPr>
            <a:lstStyle/>
            <a:p>
              <a:pPr lvl="0"/>
              <a:endParaRPr/>
            </a:p>
          </p:txBody>
        </p:sp>
        <p:sp>
          <p:nvSpPr>
            <p:cNvPr id="6" name="Shape 1070"/>
            <p:cNvSpPr/>
            <p:nvPr/>
          </p:nvSpPr>
          <p:spPr>
            <a:xfrm>
              <a:off x="7270461" y="5726363"/>
              <a:ext cx="3150202" cy="104879"/>
            </a:xfrm>
            <a:prstGeom prst="rect">
              <a:avLst/>
            </a:prstGeom>
            <a:solidFill>
              <a:schemeClr val="bg1">
                <a:lumMod val="85000"/>
                <a:alpha val="49595"/>
              </a:schemeClr>
            </a:solidFill>
            <a:ln w="12700" cap="flat">
              <a:noFill/>
              <a:miter lim="400000"/>
            </a:ln>
            <a:effectLst/>
          </p:spPr>
          <p:txBody>
            <a:bodyPr wrap="square" lIns="50800" tIns="50800" rIns="50800" bIns="50800" numCol="1" anchor="ctr">
              <a:noAutofit/>
            </a:bodyPr>
            <a:lstStyle/>
            <a:p>
              <a:pPr lvl="0"/>
              <a:endParaRPr/>
            </a:p>
          </p:txBody>
        </p:sp>
        <p:sp>
          <p:nvSpPr>
            <p:cNvPr id="7" name="Text Placeholder 1"/>
            <p:cNvSpPr txBox="1">
              <a:spLocks/>
            </p:cNvSpPr>
            <p:nvPr/>
          </p:nvSpPr>
          <p:spPr>
            <a:xfrm>
              <a:off x="4781136" y="5566146"/>
              <a:ext cx="2652685" cy="425308"/>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300" dirty="0" smtClean="0">
                  <a:latin typeface="+mj-lt"/>
                  <a:cs typeface="Clear Sans" panose="020B0503030202020304" pitchFamily="34" charset="0"/>
                </a:rPr>
                <a:t>Security</a:t>
              </a:r>
              <a:endParaRPr lang="en-GB" sz="1300" dirty="0">
                <a:latin typeface="+mj-lt"/>
                <a:cs typeface="Clear Sans" panose="020B0503030202020304" pitchFamily="34" charset="0"/>
              </a:endParaRPr>
            </a:p>
          </p:txBody>
        </p:sp>
      </p:grpSp>
      <p:grpSp>
        <p:nvGrpSpPr>
          <p:cNvPr id="8" name="Group 7"/>
          <p:cNvGrpSpPr/>
          <p:nvPr/>
        </p:nvGrpSpPr>
        <p:grpSpPr>
          <a:xfrm>
            <a:off x="1771650" y="5192294"/>
            <a:ext cx="8649013" cy="425308"/>
            <a:chOff x="1771650" y="5192294"/>
            <a:chExt cx="8649013" cy="425308"/>
          </a:xfrm>
        </p:grpSpPr>
        <p:sp>
          <p:nvSpPr>
            <p:cNvPr id="9" name="Shape 1068"/>
            <p:cNvSpPr/>
            <p:nvPr/>
          </p:nvSpPr>
          <p:spPr>
            <a:xfrm>
              <a:off x="1771650" y="5352511"/>
              <a:ext cx="3151398" cy="104879"/>
            </a:xfrm>
            <a:prstGeom prst="rect">
              <a:avLst/>
            </a:prstGeom>
            <a:solidFill>
              <a:schemeClr val="bg1">
                <a:lumMod val="85000"/>
                <a:alpha val="49595"/>
              </a:schemeClr>
            </a:solidFill>
            <a:ln w="12700" cap="flat">
              <a:noFill/>
              <a:miter lim="400000"/>
            </a:ln>
            <a:effectLst/>
          </p:spPr>
          <p:txBody>
            <a:bodyPr wrap="square" lIns="50800" tIns="50800" rIns="50800" bIns="50800" numCol="1" anchor="ctr">
              <a:noAutofit/>
            </a:bodyPr>
            <a:lstStyle/>
            <a:p>
              <a:pPr lvl="0"/>
              <a:endParaRPr/>
            </a:p>
          </p:txBody>
        </p:sp>
        <p:sp>
          <p:nvSpPr>
            <p:cNvPr id="10" name="Shape 1070"/>
            <p:cNvSpPr/>
            <p:nvPr/>
          </p:nvSpPr>
          <p:spPr>
            <a:xfrm>
              <a:off x="7270461" y="5352511"/>
              <a:ext cx="3150202" cy="104879"/>
            </a:xfrm>
            <a:prstGeom prst="rect">
              <a:avLst/>
            </a:prstGeom>
            <a:solidFill>
              <a:schemeClr val="bg1">
                <a:lumMod val="85000"/>
                <a:alpha val="49595"/>
              </a:schemeClr>
            </a:solidFill>
            <a:ln w="12700" cap="flat">
              <a:noFill/>
              <a:miter lim="400000"/>
            </a:ln>
            <a:effectLst/>
          </p:spPr>
          <p:txBody>
            <a:bodyPr wrap="square" lIns="50800" tIns="50800" rIns="50800" bIns="50800" numCol="1" anchor="ctr">
              <a:noAutofit/>
            </a:bodyPr>
            <a:lstStyle/>
            <a:p>
              <a:pPr lvl="0"/>
              <a:endParaRPr/>
            </a:p>
          </p:txBody>
        </p:sp>
        <p:sp>
          <p:nvSpPr>
            <p:cNvPr id="11" name="Text Placeholder 1"/>
            <p:cNvSpPr txBox="1">
              <a:spLocks/>
            </p:cNvSpPr>
            <p:nvPr/>
          </p:nvSpPr>
          <p:spPr>
            <a:xfrm>
              <a:off x="4781136" y="5192294"/>
              <a:ext cx="2652685" cy="425308"/>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300" dirty="0" smtClean="0">
                  <a:latin typeface="+mj-lt"/>
                  <a:cs typeface="Clear Sans" panose="020B0503030202020304" pitchFamily="34" charset="0"/>
                </a:rPr>
                <a:t>Support</a:t>
              </a:r>
              <a:endParaRPr lang="en-GB" sz="1300" dirty="0">
                <a:latin typeface="+mj-lt"/>
                <a:cs typeface="Clear Sans" panose="020B0503030202020304" pitchFamily="34" charset="0"/>
              </a:endParaRPr>
            </a:p>
          </p:txBody>
        </p:sp>
      </p:grpSp>
      <p:grpSp>
        <p:nvGrpSpPr>
          <p:cNvPr id="12" name="Group 11"/>
          <p:cNvGrpSpPr/>
          <p:nvPr/>
        </p:nvGrpSpPr>
        <p:grpSpPr>
          <a:xfrm>
            <a:off x="1771650" y="4821767"/>
            <a:ext cx="8649013" cy="425308"/>
            <a:chOff x="1771650" y="4821767"/>
            <a:chExt cx="8649013" cy="425308"/>
          </a:xfrm>
        </p:grpSpPr>
        <p:sp>
          <p:nvSpPr>
            <p:cNvPr id="13" name="Shape 1070"/>
            <p:cNvSpPr/>
            <p:nvPr/>
          </p:nvSpPr>
          <p:spPr>
            <a:xfrm>
              <a:off x="7270461" y="4981984"/>
              <a:ext cx="3150202" cy="104879"/>
            </a:xfrm>
            <a:prstGeom prst="rect">
              <a:avLst/>
            </a:prstGeom>
            <a:solidFill>
              <a:schemeClr val="bg1">
                <a:lumMod val="85000"/>
                <a:alpha val="49595"/>
              </a:schemeClr>
            </a:solidFill>
            <a:ln w="12700" cap="flat">
              <a:noFill/>
              <a:miter lim="400000"/>
            </a:ln>
            <a:effectLst/>
          </p:spPr>
          <p:txBody>
            <a:bodyPr wrap="square" lIns="50800" tIns="50800" rIns="50800" bIns="50800" numCol="1" anchor="ctr">
              <a:noAutofit/>
            </a:bodyPr>
            <a:lstStyle/>
            <a:p>
              <a:pPr lvl="0"/>
              <a:endParaRPr/>
            </a:p>
          </p:txBody>
        </p:sp>
        <p:sp>
          <p:nvSpPr>
            <p:cNvPr id="14" name="Shape 1068"/>
            <p:cNvSpPr/>
            <p:nvPr/>
          </p:nvSpPr>
          <p:spPr>
            <a:xfrm>
              <a:off x="1771650" y="4981984"/>
              <a:ext cx="3151398" cy="104879"/>
            </a:xfrm>
            <a:prstGeom prst="rect">
              <a:avLst/>
            </a:prstGeom>
            <a:solidFill>
              <a:schemeClr val="bg1">
                <a:lumMod val="85000"/>
                <a:alpha val="49595"/>
              </a:schemeClr>
            </a:solidFill>
            <a:ln w="12700" cap="flat">
              <a:noFill/>
              <a:miter lim="400000"/>
            </a:ln>
            <a:effectLst/>
          </p:spPr>
          <p:txBody>
            <a:bodyPr wrap="square" lIns="50800" tIns="50800" rIns="50800" bIns="50800" numCol="1" anchor="ctr">
              <a:noAutofit/>
            </a:bodyPr>
            <a:lstStyle/>
            <a:p>
              <a:pPr lvl="0"/>
              <a:endParaRPr/>
            </a:p>
          </p:txBody>
        </p:sp>
        <p:sp>
          <p:nvSpPr>
            <p:cNvPr id="15" name="Text Placeholder 1"/>
            <p:cNvSpPr txBox="1">
              <a:spLocks/>
            </p:cNvSpPr>
            <p:nvPr/>
          </p:nvSpPr>
          <p:spPr>
            <a:xfrm>
              <a:off x="4781136" y="4821767"/>
              <a:ext cx="2652685" cy="425308"/>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300" dirty="0" smtClean="0">
                  <a:latin typeface="+mj-lt"/>
                  <a:cs typeface="Clear Sans" panose="020B0503030202020304" pitchFamily="34" charset="0"/>
                </a:rPr>
                <a:t>Compatibility</a:t>
              </a:r>
              <a:endParaRPr lang="en-GB" sz="1300" dirty="0">
                <a:latin typeface="+mj-lt"/>
                <a:cs typeface="Clear Sans" panose="020B0503030202020304" pitchFamily="34" charset="0"/>
              </a:endParaRPr>
            </a:p>
          </p:txBody>
        </p:sp>
      </p:grpSp>
      <p:grpSp>
        <p:nvGrpSpPr>
          <p:cNvPr id="16" name="Group 15"/>
          <p:cNvGrpSpPr/>
          <p:nvPr/>
        </p:nvGrpSpPr>
        <p:grpSpPr>
          <a:xfrm>
            <a:off x="1771650" y="4448152"/>
            <a:ext cx="8649013" cy="425308"/>
            <a:chOff x="1771650" y="4448152"/>
            <a:chExt cx="8649013" cy="425308"/>
          </a:xfrm>
        </p:grpSpPr>
        <p:sp>
          <p:nvSpPr>
            <p:cNvPr id="17" name="Shape 1068"/>
            <p:cNvSpPr/>
            <p:nvPr/>
          </p:nvSpPr>
          <p:spPr>
            <a:xfrm>
              <a:off x="1771650" y="4608369"/>
              <a:ext cx="3151398" cy="104879"/>
            </a:xfrm>
            <a:prstGeom prst="rect">
              <a:avLst/>
            </a:prstGeom>
            <a:solidFill>
              <a:schemeClr val="bg1">
                <a:lumMod val="85000"/>
                <a:alpha val="49595"/>
              </a:schemeClr>
            </a:solidFill>
            <a:ln w="12700" cap="flat">
              <a:noFill/>
              <a:miter lim="400000"/>
            </a:ln>
            <a:effectLst/>
          </p:spPr>
          <p:txBody>
            <a:bodyPr wrap="square" lIns="50800" tIns="50800" rIns="50800" bIns="50800" numCol="1" anchor="ctr">
              <a:noAutofit/>
            </a:bodyPr>
            <a:lstStyle/>
            <a:p>
              <a:pPr lvl="0"/>
              <a:endParaRPr/>
            </a:p>
          </p:txBody>
        </p:sp>
        <p:sp>
          <p:nvSpPr>
            <p:cNvPr id="18" name="Shape 1070"/>
            <p:cNvSpPr/>
            <p:nvPr/>
          </p:nvSpPr>
          <p:spPr>
            <a:xfrm>
              <a:off x="7270461" y="4608369"/>
              <a:ext cx="3150202" cy="104879"/>
            </a:xfrm>
            <a:prstGeom prst="rect">
              <a:avLst/>
            </a:prstGeom>
            <a:solidFill>
              <a:schemeClr val="bg1">
                <a:lumMod val="85000"/>
                <a:alpha val="49595"/>
              </a:schemeClr>
            </a:solidFill>
            <a:ln w="12700" cap="flat">
              <a:noFill/>
              <a:miter lim="400000"/>
            </a:ln>
            <a:effectLst/>
          </p:spPr>
          <p:txBody>
            <a:bodyPr wrap="square" lIns="50800" tIns="50800" rIns="50800" bIns="50800" numCol="1" anchor="ctr">
              <a:noAutofit/>
            </a:bodyPr>
            <a:lstStyle/>
            <a:p>
              <a:pPr lvl="0"/>
              <a:endParaRPr/>
            </a:p>
          </p:txBody>
        </p:sp>
        <p:sp>
          <p:nvSpPr>
            <p:cNvPr id="19" name="Text Placeholder 1"/>
            <p:cNvSpPr txBox="1">
              <a:spLocks/>
            </p:cNvSpPr>
            <p:nvPr/>
          </p:nvSpPr>
          <p:spPr>
            <a:xfrm>
              <a:off x="4781136" y="4448152"/>
              <a:ext cx="2652685" cy="425308"/>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300" dirty="0" smtClean="0">
                  <a:latin typeface="+mj-lt"/>
                  <a:cs typeface="Clear Sans" panose="020B0503030202020304" pitchFamily="34" charset="0"/>
                </a:rPr>
                <a:t>Performance</a:t>
              </a:r>
              <a:endParaRPr lang="en-GB" sz="1300" dirty="0">
                <a:latin typeface="+mj-lt"/>
                <a:cs typeface="Clear Sans" panose="020B0503030202020304" pitchFamily="34" charset="0"/>
              </a:endParaRPr>
            </a:p>
          </p:txBody>
        </p:sp>
      </p:grpSp>
      <p:grpSp>
        <p:nvGrpSpPr>
          <p:cNvPr id="20" name="Group 19"/>
          <p:cNvGrpSpPr/>
          <p:nvPr/>
        </p:nvGrpSpPr>
        <p:grpSpPr>
          <a:xfrm>
            <a:off x="1771650" y="4071905"/>
            <a:ext cx="8649013" cy="425308"/>
            <a:chOff x="1771650" y="4071905"/>
            <a:chExt cx="8649013" cy="425308"/>
          </a:xfrm>
        </p:grpSpPr>
        <p:sp>
          <p:nvSpPr>
            <p:cNvPr id="21" name="Shape 1068"/>
            <p:cNvSpPr/>
            <p:nvPr/>
          </p:nvSpPr>
          <p:spPr>
            <a:xfrm>
              <a:off x="1771650" y="4232122"/>
              <a:ext cx="3151398" cy="104879"/>
            </a:xfrm>
            <a:prstGeom prst="rect">
              <a:avLst/>
            </a:prstGeom>
            <a:solidFill>
              <a:schemeClr val="bg1">
                <a:lumMod val="85000"/>
                <a:alpha val="49595"/>
              </a:schemeClr>
            </a:solidFill>
            <a:ln w="12700" cap="flat">
              <a:noFill/>
              <a:miter lim="400000"/>
            </a:ln>
            <a:effectLst/>
          </p:spPr>
          <p:txBody>
            <a:bodyPr wrap="square" lIns="50800" tIns="50800" rIns="50800" bIns="50800" numCol="1" anchor="ctr">
              <a:noAutofit/>
            </a:bodyPr>
            <a:lstStyle/>
            <a:p>
              <a:pPr lvl="0"/>
              <a:endParaRPr/>
            </a:p>
          </p:txBody>
        </p:sp>
        <p:sp>
          <p:nvSpPr>
            <p:cNvPr id="22" name="Shape 1070"/>
            <p:cNvSpPr/>
            <p:nvPr/>
          </p:nvSpPr>
          <p:spPr>
            <a:xfrm>
              <a:off x="7270461" y="4232122"/>
              <a:ext cx="3150202" cy="104879"/>
            </a:xfrm>
            <a:prstGeom prst="rect">
              <a:avLst/>
            </a:prstGeom>
            <a:solidFill>
              <a:schemeClr val="bg1">
                <a:lumMod val="85000"/>
                <a:alpha val="49595"/>
              </a:schemeClr>
            </a:solidFill>
            <a:ln w="12700" cap="flat">
              <a:noFill/>
              <a:miter lim="400000"/>
            </a:ln>
            <a:effectLst/>
          </p:spPr>
          <p:txBody>
            <a:bodyPr wrap="square" lIns="50800" tIns="50800" rIns="50800" bIns="50800" numCol="1" anchor="ctr">
              <a:noAutofit/>
            </a:bodyPr>
            <a:lstStyle/>
            <a:p>
              <a:pPr lvl="0"/>
              <a:endParaRPr/>
            </a:p>
          </p:txBody>
        </p:sp>
        <p:sp>
          <p:nvSpPr>
            <p:cNvPr id="23" name="Text Placeholder 1"/>
            <p:cNvSpPr txBox="1">
              <a:spLocks/>
            </p:cNvSpPr>
            <p:nvPr/>
          </p:nvSpPr>
          <p:spPr>
            <a:xfrm>
              <a:off x="4781136" y="4071905"/>
              <a:ext cx="2652685" cy="425308"/>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300" dirty="0" smtClean="0">
                  <a:latin typeface="+mj-lt"/>
                  <a:cs typeface="Clear Sans" panose="020B0503030202020304" pitchFamily="34" charset="0"/>
                </a:rPr>
                <a:t>Features</a:t>
              </a:r>
              <a:endParaRPr lang="en-GB" sz="1300" dirty="0">
                <a:latin typeface="+mj-lt"/>
                <a:cs typeface="Clear Sans" panose="020B0503030202020304" pitchFamily="34" charset="0"/>
              </a:endParaRPr>
            </a:p>
          </p:txBody>
        </p:sp>
      </p:grpSp>
      <p:sp>
        <p:nvSpPr>
          <p:cNvPr id="24" name="Shape 1102"/>
          <p:cNvSpPr/>
          <p:nvPr/>
        </p:nvSpPr>
        <p:spPr>
          <a:xfrm>
            <a:off x="2314575" y="4232122"/>
            <a:ext cx="2608471" cy="104879"/>
          </a:xfrm>
          <a:prstGeom prst="rect">
            <a:avLst/>
          </a:prstGeom>
          <a:solidFill>
            <a:schemeClr val="accent1"/>
          </a:solidFill>
          <a:ln w="12700">
            <a:miter lim="400000"/>
          </a:ln>
        </p:spPr>
        <p:txBody>
          <a:bodyPr lIns="50800" tIns="50800" rIns="50800" bIns="50800" anchor="ctr"/>
          <a:lstStyle/>
          <a:p>
            <a:pPr lvl="0"/>
            <a:endParaRPr/>
          </a:p>
        </p:txBody>
      </p:sp>
      <p:sp>
        <p:nvSpPr>
          <p:cNvPr id="25" name="Shape 1103"/>
          <p:cNvSpPr/>
          <p:nvPr/>
        </p:nvSpPr>
        <p:spPr>
          <a:xfrm>
            <a:off x="7270689" y="4232122"/>
            <a:ext cx="2076512" cy="104879"/>
          </a:xfrm>
          <a:prstGeom prst="rect">
            <a:avLst/>
          </a:prstGeom>
          <a:solidFill>
            <a:schemeClr val="accent1"/>
          </a:solidFill>
          <a:ln w="12700">
            <a:miter lim="400000"/>
          </a:ln>
        </p:spPr>
        <p:txBody>
          <a:bodyPr lIns="50800" tIns="50800" rIns="50800" bIns="50800" anchor="ctr"/>
          <a:lstStyle/>
          <a:p>
            <a:pPr lvl="0"/>
            <a:endParaRPr/>
          </a:p>
        </p:txBody>
      </p:sp>
      <p:sp>
        <p:nvSpPr>
          <p:cNvPr id="26" name="Text Placeholder 1"/>
          <p:cNvSpPr txBox="1">
            <a:spLocks/>
          </p:cNvSpPr>
          <p:nvPr/>
        </p:nvSpPr>
        <p:spPr>
          <a:xfrm>
            <a:off x="10477379" y="4054918"/>
            <a:ext cx="542328"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smtClean="0">
                <a:cs typeface="Clear Sans Medium" panose="020B0603030202020304" pitchFamily="34" charset="0"/>
              </a:rPr>
              <a:t>6</a:t>
            </a:r>
            <a:r>
              <a:rPr lang="id-ID" dirty="0" smtClean="0">
                <a:cs typeface="Clear Sans Medium" panose="020B0603030202020304" pitchFamily="34" charset="0"/>
              </a:rPr>
              <a:t>5</a:t>
            </a:r>
            <a:r>
              <a:rPr lang="en-GB" dirty="0" smtClean="0">
                <a:cs typeface="Clear Sans Medium" panose="020B0603030202020304" pitchFamily="34" charset="0"/>
              </a:rPr>
              <a:t>%</a:t>
            </a:r>
            <a:endParaRPr lang="en-GB" dirty="0">
              <a:cs typeface="Clear Sans Medium" panose="020B0603030202020304" pitchFamily="34" charset="0"/>
            </a:endParaRPr>
          </a:p>
        </p:txBody>
      </p:sp>
      <p:sp>
        <p:nvSpPr>
          <p:cNvPr id="27" name="Text Placeholder 1"/>
          <p:cNvSpPr txBox="1">
            <a:spLocks/>
          </p:cNvSpPr>
          <p:nvPr/>
        </p:nvSpPr>
        <p:spPr>
          <a:xfrm>
            <a:off x="1317856" y="4062385"/>
            <a:ext cx="441094"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dirty="0" smtClean="0">
                <a:cs typeface="Clear Sans Medium" panose="020B0603030202020304" pitchFamily="34" charset="0"/>
              </a:rPr>
              <a:t>78</a:t>
            </a:r>
            <a:r>
              <a:rPr lang="en-GB" dirty="0" smtClean="0">
                <a:cs typeface="Clear Sans Medium" panose="020B0603030202020304" pitchFamily="34" charset="0"/>
              </a:rPr>
              <a:t>%</a:t>
            </a:r>
            <a:endParaRPr lang="en-GB" dirty="0">
              <a:cs typeface="Clear Sans Medium" panose="020B0603030202020304" pitchFamily="34" charset="0"/>
            </a:endParaRPr>
          </a:p>
        </p:txBody>
      </p:sp>
      <p:sp>
        <p:nvSpPr>
          <p:cNvPr id="28" name="Rounded Rectangle 27"/>
          <p:cNvSpPr/>
          <p:nvPr/>
        </p:nvSpPr>
        <p:spPr>
          <a:xfrm>
            <a:off x="7264068" y="2160978"/>
            <a:ext cx="2250799" cy="146714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ounded Rectangle 28"/>
          <p:cNvSpPr/>
          <p:nvPr/>
        </p:nvSpPr>
        <p:spPr>
          <a:xfrm>
            <a:off x="2684799" y="2160978"/>
            <a:ext cx="2250799" cy="146714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hape 1102"/>
          <p:cNvSpPr/>
          <p:nvPr/>
        </p:nvSpPr>
        <p:spPr>
          <a:xfrm>
            <a:off x="2120900" y="4608369"/>
            <a:ext cx="2802146" cy="104879"/>
          </a:xfrm>
          <a:prstGeom prst="rect">
            <a:avLst/>
          </a:prstGeom>
          <a:solidFill>
            <a:schemeClr val="accent4"/>
          </a:solidFill>
          <a:ln w="12700">
            <a:miter lim="400000"/>
          </a:ln>
        </p:spPr>
        <p:txBody>
          <a:bodyPr lIns="50800" tIns="50800" rIns="50800" bIns="50800" anchor="ctr"/>
          <a:lstStyle/>
          <a:p>
            <a:pPr lvl="0"/>
            <a:endParaRPr/>
          </a:p>
        </p:txBody>
      </p:sp>
      <p:sp>
        <p:nvSpPr>
          <p:cNvPr id="31" name="Shape 1103"/>
          <p:cNvSpPr/>
          <p:nvPr/>
        </p:nvSpPr>
        <p:spPr>
          <a:xfrm>
            <a:off x="7270688" y="4608369"/>
            <a:ext cx="2442431" cy="104879"/>
          </a:xfrm>
          <a:prstGeom prst="rect">
            <a:avLst/>
          </a:prstGeom>
          <a:solidFill>
            <a:schemeClr val="accent4"/>
          </a:solidFill>
          <a:ln w="12700">
            <a:miter lim="400000"/>
          </a:ln>
        </p:spPr>
        <p:txBody>
          <a:bodyPr lIns="50800" tIns="50800" rIns="50800" bIns="50800" anchor="ctr"/>
          <a:lstStyle/>
          <a:p>
            <a:pPr lvl="0"/>
            <a:endParaRPr/>
          </a:p>
        </p:txBody>
      </p:sp>
      <p:sp>
        <p:nvSpPr>
          <p:cNvPr id="32" name="Text Placeholder 1"/>
          <p:cNvSpPr txBox="1">
            <a:spLocks/>
          </p:cNvSpPr>
          <p:nvPr/>
        </p:nvSpPr>
        <p:spPr>
          <a:xfrm>
            <a:off x="10477379" y="4431165"/>
            <a:ext cx="542328"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smtClean="0">
                <a:cs typeface="Clear Sans Medium" panose="020B0603030202020304" pitchFamily="34" charset="0"/>
              </a:rPr>
              <a:t>7</a:t>
            </a:r>
            <a:r>
              <a:rPr lang="id-ID" dirty="0" smtClean="0">
                <a:cs typeface="Clear Sans Medium" panose="020B0603030202020304" pitchFamily="34" charset="0"/>
              </a:rPr>
              <a:t>2</a:t>
            </a:r>
            <a:r>
              <a:rPr lang="en-GB" dirty="0" smtClean="0">
                <a:cs typeface="Clear Sans Medium" panose="020B0603030202020304" pitchFamily="34" charset="0"/>
              </a:rPr>
              <a:t>%</a:t>
            </a:r>
            <a:endParaRPr lang="en-GB" dirty="0">
              <a:cs typeface="Clear Sans Medium" panose="020B0603030202020304" pitchFamily="34" charset="0"/>
            </a:endParaRPr>
          </a:p>
        </p:txBody>
      </p:sp>
      <p:sp>
        <p:nvSpPr>
          <p:cNvPr id="33" name="Text Placeholder 1"/>
          <p:cNvSpPr txBox="1">
            <a:spLocks/>
          </p:cNvSpPr>
          <p:nvPr/>
        </p:nvSpPr>
        <p:spPr>
          <a:xfrm>
            <a:off x="1317856" y="4438632"/>
            <a:ext cx="441094"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cs typeface="Clear Sans Medium" panose="020B0603030202020304" pitchFamily="34" charset="0"/>
              </a:rPr>
              <a:t>8</a:t>
            </a:r>
            <a:r>
              <a:rPr lang="id-ID" dirty="0" smtClean="0">
                <a:cs typeface="Clear Sans Medium" panose="020B0603030202020304" pitchFamily="34" charset="0"/>
              </a:rPr>
              <a:t>1</a:t>
            </a:r>
            <a:r>
              <a:rPr lang="en-GB" dirty="0" smtClean="0">
                <a:cs typeface="Clear Sans Medium" panose="020B0603030202020304" pitchFamily="34" charset="0"/>
              </a:rPr>
              <a:t>%</a:t>
            </a:r>
            <a:endParaRPr lang="en-GB" dirty="0">
              <a:cs typeface="Clear Sans Medium" panose="020B0603030202020304" pitchFamily="34" charset="0"/>
            </a:endParaRPr>
          </a:p>
        </p:txBody>
      </p:sp>
      <p:sp>
        <p:nvSpPr>
          <p:cNvPr id="34" name="Shape 1102"/>
          <p:cNvSpPr/>
          <p:nvPr/>
        </p:nvSpPr>
        <p:spPr>
          <a:xfrm>
            <a:off x="1965325" y="4981984"/>
            <a:ext cx="2957721" cy="104879"/>
          </a:xfrm>
          <a:prstGeom prst="rect">
            <a:avLst/>
          </a:prstGeom>
          <a:solidFill>
            <a:schemeClr val="accent2"/>
          </a:solidFill>
          <a:ln w="12700">
            <a:miter lim="400000"/>
          </a:ln>
        </p:spPr>
        <p:txBody>
          <a:bodyPr lIns="50800" tIns="50800" rIns="50800" bIns="50800" anchor="ctr"/>
          <a:lstStyle/>
          <a:p>
            <a:pPr lvl="0"/>
            <a:endParaRPr/>
          </a:p>
        </p:txBody>
      </p:sp>
      <p:sp>
        <p:nvSpPr>
          <p:cNvPr id="35" name="Shape 1103"/>
          <p:cNvSpPr/>
          <p:nvPr/>
        </p:nvSpPr>
        <p:spPr>
          <a:xfrm>
            <a:off x="7270687" y="4981984"/>
            <a:ext cx="2076513" cy="104879"/>
          </a:xfrm>
          <a:prstGeom prst="rect">
            <a:avLst/>
          </a:prstGeom>
          <a:solidFill>
            <a:schemeClr val="accent2"/>
          </a:solidFill>
          <a:ln w="12700">
            <a:miter lim="400000"/>
          </a:ln>
        </p:spPr>
        <p:txBody>
          <a:bodyPr lIns="50800" tIns="50800" rIns="50800" bIns="50800" anchor="ctr"/>
          <a:lstStyle/>
          <a:p>
            <a:pPr lvl="0"/>
            <a:endParaRPr/>
          </a:p>
        </p:txBody>
      </p:sp>
      <p:sp>
        <p:nvSpPr>
          <p:cNvPr id="36" name="Text Placeholder 1"/>
          <p:cNvSpPr txBox="1">
            <a:spLocks/>
          </p:cNvSpPr>
          <p:nvPr/>
        </p:nvSpPr>
        <p:spPr>
          <a:xfrm>
            <a:off x="10477379" y="4804780"/>
            <a:ext cx="542328"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dirty="0" smtClean="0">
                <a:cs typeface="Clear Sans Medium" panose="020B0603030202020304" pitchFamily="34" charset="0"/>
              </a:rPr>
              <a:t>68</a:t>
            </a:r>
            <a:r>
              <a:rPr lang="en-GB" dirty="0" smtClean="0">
                <a:cs typeface="Clear Sans Medium" panose="020B0603030202020304" pitchFamily="34" charset="0"/>
              </a:rPr>
              <a:t>%</a:t>
            </a:r>
            <a:endParaRPr lang="en-GB" dirty="0">
              <a:cs typeface="Clear Sans Medium" panose="020B0603030202020304" pitchFamily="34" charset="0"/>
            </a:endParaRPr>
          </a:p>
        </p:txBody>
      </p:sp>
      <p:sp>
        <p:nvSpPr>
          <p:cNvPr id="37" name="Text Placeholder 1"/>
          <p:cNvSpPr txBox="1">
            <a:spLocks/>
          </p:cNvSpPr>
          <p:nvPr/>
        </p:nvSpPr>
        <p:spPr>
          <a:xfrm>
            <a:off x="1317856" y="4812247"/>
            <a:ext cx="441094"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cs typeface="Clear Sans Medium" panose="020B0603030202020304" pitchFamily="34" charset="0"/>
              </a:rPr>
              <a:t>9</a:t>
            </a:r>
            <a:r>
              <a:rPr lang="id-ID" dirty="0" smtClean="0">
                <a:cs typeface="Clear Sans Medium" panose="020B0603030202020304" pitchFamily="34" charset="0"/>
              </a:rPr>
              <a:t>3</a:t>
            </a:r>
            <a:r>
              <a:rPr lang="en-GB" dirty="0" smtClean="0">
                <a:cs typeface="Clear Sans Medium" panose="020B0603030202020304" pitchFamily="34" charset="0"/>
              </a:rPr>
              <a:t>%</a:t>
            </a:r>
            <a:endParaRPr lang="en-GB" dirty="0">
              <a:cs typeface="Clear Sans Medium" panose="020B0603030202020304" pitchFamily="34" charset="0"/>
            </a:endParaRPr>
          </a:p>
        </p:txBody>
      </p:sp>
      <p:sp>
        <p:nvSpPr>
          <p:cNvPr id="38" name="Shape 1102"/>
          <p:cNvSpPr/>
          <p:nvPr/>
        </p:nvSpPr>
        <p:spPr>
          <a:xfrm>
            <a:off x="2365375" y="5352511"/>
            <a:ext cx="2557671" cy="104879"/>
          </a:xfrm>
          <a:prstGeom prst="rect">
            <a:avLst/>
          </a:prstGeom>
          <a:solidFill>
            <a:schemeClr val="accent3"/>
          </a:solidFill>
          <a:ln w="12700">
            <a:miter lim="400000"/>
          </a:ln>
        </p:spPr>
        <p:txBody>
          <a:bodyPr lIns="50800" tIns="50800" rIns="50800" bIns="50800" anchor="ctr"/>
          <a:lstStyle/>
          <a:p>
            <a:pPr lvl="0"/>
            <a:endParaRPr/>
          </a:p>
        </p:txBody>
      </p:sp>
      <p:sp>
        <p:nvSpPr>
          <p:cNvPr id="39" name="Shape 1103"/>
          <p:cNvSpPr/>
          <p:nvPr/>
        </p:nvSpPr>
        <p:spPr>
          <a:xfrm>
            <a:off x="7270688" y="5352511"/>
            <a:ext cx="2244179" cy="104879"/>
          </a:xfrm>
          <a:prstGeom prst="rect">
            <a:avLst/>
          </a:prstGeom>
          <a:solidFill>
            <a:schemeClr val="accent3"/>
          </a:solidFill>
          <a:ln w="12700">
            <a:miter lim="400000"/>
          </a:ln>
        </p:spPr>
        <p:txBody>
          <a:bodyPr lIns="50800" tIns="50800" rIns="50800" bIns="50800" anchor="ctr"/>
          <a:lstStyle/>
          <a:p>
            <a:pPr lvl="0"/>
            <a:endParaRPr/>
          </a:p>
        </p:txBody>
      </p:sp>
      <p:sp>
        <p:nvSpPr>
          <p:cNvPr id="40" name="Text Placeholder 1"/>
          <p:cNvSpPr txBox="1">
            <a:spLocks/>
          </p:cNvSpPr>
          <p:nvPr/>
        </p:nvSpPr>
        <p:spPr>
          <a:xfrm>
            <a:off x="10477379" y="5175307"/>
            <a:ext cx="542328"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dirty="0" smtClean="0">
                <a:cs typeface="Clear Sans Medium" panose="020B0603030202020304" pitchFamily="34" charset="0"/>
              </a:rPr>
              <a:t>70</a:t>
            </a:r>
            <a:r>
              <a:rPr lang="en-GB" dirty="0" smtClean="0">
                <a:cs typeface="Clear Sans Medium" panose="020B0603030202020304" pitchFamily="34" charset="0"/>
              </a:rPr>
              <a:t>%</a:t>
            </a:r>
            <a:endParaRPr lang="en-GB" dirty="0">
              <a:cs typeface="Clear Sans Medium" panose="020B0603030202020304" pitchFamily="34" charset="0"/>
            </a:endParaRPr>
          </a:p>
        </p:txBody>
      </p:sp>
      <p:sp>
        <p:nvSpPr>
          <p:cNvPr id="41" name="Text Placeholder 1"/>
          <p:cNvSpPr txBox="1">
            <a:spLocks/>
          </p:cNvSpPr>
          <p:nvPr/>
        </p:nvSpPr>
        <p:spPr>
          <a:xfrm>
            <a:off x="1317856" y="5182774"/>
            <a:ext cx="441094"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dirty="0" smtClean="0">
                <a:cs typeface="Clear Sans Medium" panose="020B0603030202020304" pitchFamily="34" charset="0"/>
              </a:rPr>
              <a:t>82</a:t>
            </a:r>
            <a:r>
              <a:rPr lang="en-GB" dirty="0" smtClean="0">
                <a:cs typeface="Clear Sans Medium" panose="020B0603030202020304" pitchFamily="34" charset="0"/>
              </a:rPr>
              <a:t>%</a:t>
            </a:r>
            <a:endParaRPr lang="en-GB" dirty="0">
              <a:cs typeface="Clear Sans Medium" panose="020B0603030202020304" pitchFamily="34" charset="0"/>
            </a:endParaRPr>
          </a:p>
        </p:txBody>
      </p:sp>
      <p:sp>
        <p:nvSpPr>
          <p:cNvPr id="42" name="Shape 1102"/>
          <p:cNvSpPr/>
          <p:nvPr/>
        </p:nvSpPr>
        <p:spPr>
          <a:xfrm>
            <a:off x="2444750" y="5726363"/>
            <a:ext cx="2478297" cy="104879"/>
          </a:xfrm>
          <a:prstGeom prst="rect">
            <a:avLst/>
          </a:prstGeom>
          <a:solidFill>
            <a:schemeClr val="accent6"/>
          </a:solidFill>
          <a:ln w="12700">
            <a:miter lim="400000"/>
          </a:ln>
        </p:spPr>
        <p:txBody>
          <a:bodyPr lIns="50800" tIns="50800" rIns="50800" bIns="50800" anchor="ctr"/>
          <a:lstStyle/>
          <a:p>
            <a:pPr lvl="0"/>
            <a:endParaRPr/>
          </a:p>
        </p:txBody>
      </p:sp>
      <p:sp>
        <p:nvSpPr>
          <p:cNvPr id="43" name="Shape 1103"/>
          <p:cNvSpPr/>
          <p:nvPr/>
        </p:nvSpPr>
        <p:spPr>
          <a:xfrm>
            <a:off x="7270688" y="5726363"/>
            <a:ext cx="2546412" cy="104879"/>
          </a:xfrm>
          <a:prstGeom prst="rect">
            <a:avLst/>
          </a:prstGeom>
          <a:solidFill>
            <a:schemeClr val="accent6"/>
          </a:solidFill>
          <a:ln w="12700">
            <a:miter lim="400000"/>
          </a:ln>
        </p:spPr>
        <p:txBody>
          <a:bodyPr lIns="50800" tIns="50800" rIns="50800" bIns="50800" anchor="ctr"/>
          <a:lstStyle/>
          <a:p>
            <a:pPr lvl="0"/>
            <a:endParaRPr/>
          </a:p>
        </p:txBody>
      </p:sp>
      <p:sp>
        <p:nvSpPr>
          <p:cNvPr id="44" name="Text Placeholder 1"/>
          <p:cNvSpPr txBox="1">
            <a:spLocks/>
          </p:cNvSpPr>
          <p:nvPr/>
        </p:nvSpPr>
        <p:spPr>
          <a:xfrm>
            <a:off x="10477379" y="5549159"/>
            <a:ext cx="542328"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cs typeface="Clear Sans Medium" panose="020B0603030202020304" pitchFamily="34" charset="0"/>
              </a:rPr>
              <a:t>7</a:t>
            </a:r>
            <a:r>
              <a:rPr lang="en-GB" dirty="0" smtClean="0">
                <a:cs typeface="Clear Sans Medium" panose="020B0603030202020304" pitchFamily="34" charset="0"/>
              </a:rPr>
              <a:t>5%</a:t>
            </a:r>
            <a:endParaRPr lang="en-GB" dirty="0">
              <a:cs typeface="Clear Sans Medium" panose="020B0603030202020304" pitchFamily="34" charset="0"/>
            </a:endParaRPr>
          </a:p>
        </p:txBody>
      </p:sp>
      <p:sp>
        <p:nvSpPr>
          <p:cNvPr id="45" name="Text Placeholder 1"/>
          <p:cNvSpPr txBox="1">
            <a:spLocks/>
          </p:cNvSpPr>
          <p:nvPr/>
        </p:nvSpPr>
        <p:spPr>
          <a:xfrm>
            <a:off x="1317856" y="5556626"/>
            <a:ext cx="441094"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cs typeface="Clear Sans Medium" panose="020B0603030202020304" pitchFamily="34" charset="0"/>
              </a:rPr>
              <a:t>7</a:t>
            </a:r>
            <a:r>
              <a:rPr lang="id-ID" dirty="0" smtClean="0">
                <a:cs typeface="Clear Sans Medium" panose="020B0603030202020304" pitchFamily="34" charset="0"/>
              </a:rPr>
              <a:t>5</a:t>
            </a:r>
            <a:r>
              <a:rPr lang="en-GB" dirty="0" smtClean="0">
                <a:cs typeface="Clear Sans Medium" panose="020B0603030202020304" pitchFamily="34" charset="0"/>
              </a:rPr>
              <a:t>%</a:t>
            </a:r>
            <a:endParaRPr lang="en-GB" dirty="0">
              <a:cs typeface="Clear Sans Medium" panose="020B0603030202020304" pitchFamily="34" charset="0"/>
            </a:endParaRPr>
          </a:p>
        </p:txBody>
      </p:sp>
      <p:grpSp>
        <p:nvGrpSpPr>
          <p:cNvPr id="46" name="Group 45"/>
          <p:cNvGrpSpPr/>
          <p:nvPr/>
        </p:nvGrpSpPr>
        <p:grpSpPr>
          <a:xfrm>
            <a:off x="5644660" y="2457675"/>
            <a:ext cx="930424" cy="930423"/>
            <a:chOff x="5644660" y="2457675"/>
            <a:chExt cx="930424" cy="930423"/>
          </a:xfrm>
        </p:grpSpPr>
        <p:sp>
          <p:nvSpPr>
            <p:cNvPr id="47" name="Shape 1096"/>
            <p:cNvSpPr/>
            <p:nvPr/>
          </p:nvSpPr>
          <p:spPr>
            <a:xfrm>
              <a:off x="5644660" y="2457675"/>
              <a:ext cx="930424" cy="930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F4B183"/>
              </a:solidFill>
              <a:miter lim="400000"/>
            </a:ln>
            <a:effectLst/>
          </p:spPr>
          <p:txBody>
            <a:bodyPr wrap="square" lIns="50800" tIns="50800" rIns="50800" bIns="50800" numCol="1" anchor="ctr">
              <a:noAutofit/>
            </a:bodyPr>
            <a:lstStyle/>
            <a:p>
              <a:pPr lvl="0"/>
              <a:endParaRPr/>
            </a:p>
          </p:txBody>
        </p:sp>
        <p:sp>
          <p:nvSpPr>
            <p:cNvPr id="48" name="Text Placeholder 1"/>
            <p:cNvSpPr txBox="1">
              <a:spLocks/>
            </p:cNvSpPr>
            <p:nvPr/>
          </p:nvSpPr>
          <p:spPr>
            <a:xfrm>
              <a:off x="5745480" y="2717024"/>
              <a:ext cx="762000"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800" dirty="0" smtClean="0">
                  <a:solidFill>
                    <a:srgbClr val="F4B183"/>
                  </a:solidFill>
                  <a:latin typeface="Coolvetica Rg" panose="020B0603030602020004" pitchFamily="34" charset="0"/>
                  <a:cs typeface="Clear Sans Medium" panose="020B0603030202020304" pitchFamily="34" charset="0"/>
                </a:rPr>
                <a:t>VS</a:t>
              </a:r>
              <a:endParaRPr lang="en-GB" sz="2800" dirty="0">
                <a:solidFill>
                  <a:srgbClr val="F4B183"/>
                </a:solidFill>
                <a:latin typeface="Coolvetica Rg" panose="020B0603030602020004" pitchFamily="34" charset="0"/>
                <a:cs typeface="Clear Sans Medium" panose="020B0603030202020304" pitchFamily="34" charset="0"/>
              </a:endParaRPr>
            </a:p>
          </p:txBody>
        </p:sp>
      </p:grpSp>
      <p:sp>
        <p:nvSpPr>
          <p:cNvPr id="49" name="Rectangle 16"/>
          <p:cNvSpPr>
            <a:spLocks/>
          </p:cNvSpPr>
          <p:nvPr/>
        </p:nvSpPr>
        <p:spPr bwMode="auto">
          <a:xfrm flipH="1">
            <a:off x="2828924" y="3710271"/>
            <a:ext cx="1952211" cy="2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algn="ctr"/>
            <a:r>
              <a:rPr lang="id-ID" sz="1200" dirty="0" smtClean="0">
                <a:solidFill>
                  <a:schemeClr val="bg1">
                    <a:lumMod val="50000"/>
                  </a:schemeClr>
                </a:solidFill>
                <a:latin typeface="Coolvetica Rg" panose="020B0603030602020004" pitchFamily="34" charset="0"/>
                <a:cs typeface="Clear Sans" panose="020B0503030202020304" pitchFamily="34" charset="0"/>
                <a:sym typeface="Open Sans" charset="0"/>
              </a:rPr>
              <a:t>Product #1352</a:t>
            </a:r>
            <a:endParaRPr lang="en-US" sz="1200" dirty="0">
              <a:solidFill>
                <a:schemeClr val="bg1">
                  <a:lumMod val="50000"/>
                </a:schemeClr>
              </a:solidFill>
              <a:latin typeface="Coolvetica Rg" panose="020B0603030602020004" pitchFamily="34" charset="0"/>
              <a:cs typeface="Clear Sans" panose="020B0503030202020304" pitchFamily="34" charset="0"/>
              <a:sym typeface="Open Sans" charset="0"/>
            </a:endParaRPr>
          </a:p>
        </p:txBody>
      </p:sp>
      <p:sp>
        <p:nvSpPr>
          <p:cNvPr id="50" name="Rectangle 16"/>
          <p:cNvSpPr>
            <a:spLocks/>
          </p:cNvSpPr>
          <p:nvPr/>
        </p:nvSpPr>
        <p:spPr bwMode="auto">
          <a:xfrm flipH="1">
            <a:off x="7433821" y="3710271"/>
            <a:ext cx="1953066" cy="2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algn="ctr"/>
            <a:r>
              <a:rPr lang="en-US" sz="1200" dirty="0" smtClean="0">
                <a:solidFill>
                  <a:schemeClr val="bg1">
                    <a:lumMod val="50000"/>
                  </a:schemeClr>
                </a:solidFill>
                <a:latin typeface="Coolvetica Rg" panose="020B0603030602020004" pitchFamily="34" charset="0"/>
                <a:cs typeface="Clear Sans" panose="020B0503030202020304" pitchFamily="34" charset="0"/>
                <a:sym typeface="Open Sans" charset="0"/>
              </a:rPr>
              <a:t>Competitor</a:t>
            </a:r>
            <a:r>
              <a:rPr lang="id-ID" sz="1200" dirty="0" smtClean="0">
                <a:solidFill>
                  <a:schemeClr val="bg1">
                    <a:lumMod val="50000"/>
                  </a:schemeClr>
                </a:solidFill>
                <a:latin typeface="Coolvetica Rg" panose="020B0603030602020004" pitchFamily="34" charset="0"/>
                <a:cs typeface="Clear Sans" panose="020B0503030202020304" pitchFamily="34" charset="0"/>
                <a:sym typeface="Open Sans" charset="0"/>
              </a:rPr>
              <a:t>’s Product</a:t>
            </a:r>
            <a:endParaRPr lang="en-US" sz="1200" dirty="0">
              <a:solidFill>
                <a:schemeClr val="bg1">
                  <a:lumMod val="50000"/>
                </a:schemeClr>
              </a:solidFill>
              <a:latin typeface="Coolvetica Rg" panose="020B0603030602020004" pitchFamily="34" charset="0"/>
              <a:cs typeface="Clear Sans" panose="020B0503030202020304" pitchFamily="34" charset="0"/>
              <a:sym typeface="Open Sans" charset="0"/>
            </a:endParaRPr>
          </a:p>
        </p:txBody>
      </p:sp>
      <p:sp>
        <p:nvSpPr>
          <p:cNvPr id="51"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2"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31</a:t>
            </a:fld>
            <a:endParaRPr lang="en-AU" dirty="0"/>
          </a:p>
        </p:txBody>
      </p:sp>
      <p:sp>
        <p:nvSpPr>
          <p:cNvPr id="53"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169762919"/>
      </p:ext>
    </p:extLst>
  </p:cSld>
  <p:clrMapOvr>
    <a:masterClrMapping/>
  </p:clrMapOvr>
  <mc:AlternateContent xmlns:mc="http://schemas.openxmlformats.org/markup-compatibility/2006">
    <mc:Choice xmlns:p14="http://schemas.microsoft.com/office/powerpoint/2010/main" Requires="p14">
      <p:transition spd="slow" p14:dur="1200" advTm="4000">
        <p14:prism/>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childTnLst>
                          </p:cTn>
                        </p:par>
                        <p:par>
                          <p:cTn id="27" fill="hold">
                            <p:stCondLst>
                              <p:cond delay="2500"/>
                            </p:stCondLst>
                            <p:childTnLst>
                              <p:par>
                                <p:cTn id="28" presetID="2" presetClass="entr" presetSubtype="2"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1+#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4000"/>
                            </p:stCondLst>
                            <p:childTnLst>
                              <p:par>
                                <p:cTn id="41" presetID="22" presetClass="entr" presetSubtype="2"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right)">
                                      <p:cBhvr>
                                        <p:cTn id="43" dur="500"/>
                                        <p:tgtEl>
                                          <p:spTgt spid="24"/>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par>
                          <p:cTn id="60" fill="hold">
                            <p:stCondLst>
                              <p:cond delay="6500"/>
                            </p:stCondLst>
                            <p:childTnLst>
                              <p:par>
                                <p:cTn id="61" presetID="22" presetClass="entr" presetSubtype="2"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right)">
                                      <p:cBhvr>
                                        <p:cTn id="63" dur="500"/>
                                        <p:tgtEl>
                                          <p:spTgt spid="30"/>
                                        </p:tgtEl>
                                      </p:cBhvr>
                                    </p:animEffect>
                                  </p:childTnLst>
                                </p:cTn>
                              </p:par>
                            </p:childTnLst>
                          </p:cTn>
                        </p:par>
                        <p:par>
                          <p:cTn id="64" fill="hold">
                            <p:stCondLst>
                              <p:cond delay="7000"/>
                            </p:stCondLst>
                            <p:childTnLst>
                              <p:par>
                                <p:cTn id="65" presetID="10" presetClass="entr" presetSubtype="0"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par>
                          <p:cTn id="68" fill="hold">
                            <p:stCondLst>
                              <p:cond delay="7500"/>
                            </p:stCondLst>
                            <p:childTnLst>
                              <p:par>
                                <p:cTn id="69" presetID="22" presetClass="entr" presetSubtype="8"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left)">
                                      <p:cBhvr>
                                        <p:cTn id="71" dur="500"/>
                                        <p:tgtEl>
                                          <p:spTgt spid="31"/>
                                        </p:tgtEl>
                                      </p:cBhvr>
                                    </p:animEffect>
                                  </p:childTnLst>
                                </p:cTn>
                              </p:par>
                            </p:childTnLst>
                          </p:cTn>
                        </p:par>
                        <p:par>
                          <p:cTn id="72" fill="hold">
                            <p:stCondLst>
                              <p:cond delay="80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par>
                          <p:cTn id="76" fill="hold">
                            <p:stCondLst>
                              <p:cond delay="8500"/>
                            </p:stCondLst>
                            <p:childTnLst>
                              <p:par>
                                <p:cTn id="77" presetID="10" presetClass="entr" presetSubtype="0"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par>
                          <p:cTn id="80" fill="hold">
                            <p:stCondLst>
                              <p:cond delay="9000"/>
                            </p:stCondLst>
                            <p:childTnLst>
                              <p:par>
                                <p:cTn id="81" presetID="22" presetClass="entr" presetSubtype="2" fill="hold" grpId="0"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right)">
                                      <p:cBhvr>
                                        <p:cTn id="83" dur="500"/>
                                        <p:tgtEl>
                                          <p:spTgt spid="34"/>
                                        </p:tgtEl>
                                      </p:cBhvr>
                                    </p:animEffect>
                                  </p:childTnLst>
                                </p:cTn>
                              </p:par>
                            </p:childTnLst>
                          </p:cTn>
                        </p:par>
                        <p:par>
                          <p:cTn id="84" fill="hold">
                            <p:stCondLst>
                              <p:cond delay="9500"/>
                            </p:stCondLst>
                            <p:childTnLst>
                              <p:par>
                                <p:cTn id="85" presetID="10" presetClass="entr" presetSubtype="0"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par>
                          <p:cTn id="88" fill="hold">
                            <p:stCondLst>
                              <p:cond delay="10000"/>
                            </p:stCondLst>
                            <p:childTnLst>
                              <p:par>
                                <p:cTn id="89" presetID="22" presetClass="entr" presetSubtype="8" fill="hold" grpId="0" nodeType="after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wipe(left)">
                                      <p:cBhvr>
                                        <p:cTn id="91" dur="500"/>
                                        <p:tgtEl>
                                          <p:spTgt spid="35"/>
                                        </p:tgtEl>
                                      </p:cBhvr>
                                    </p:animEffect>
                                  </p:childTnLst>
                                </p:cTn>
                              </p:par>
                            </p:childTnLst>
                          </p:cTn>
                        </p:par>
                        <p:par>
                          <p:cTn id="92" fill="hold">
                            <p:stCondLst>
                              <p:cond delay="10500"/>
                            </p:stCondLst>
                            <p:childTnLst>
                              <p:par>
                                <p:cTn id="93" presetID="10" presetClass="entr" presetSubtype="0" fill="hold" grpId="0" nodeType="after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childTnLst>
                          </p:cTn>
                        </p:par>
                        <p:par>
                          <p:cTn id="96" fill="hold">
                            <p:stCondLst>
                              <p:cond delay="11000"/>
                            </p:stCondLst>
                            <p:childTnLst>
                              <p:par>
                                <p:cTn id="97" presetID="10" presetClass="entr" presetSubtype="0" fill="hold" nodeType="after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fade">
                                      <p:cBhvr>
                                        <p:cTn id="99" dur="500"/>
                                        <p:tgtEl>
                                          <p:spTgt spid="8"/>
                                        </p:tgtEl>
                                      </p:cBhvr>
                                    </p:animEffect>
                                  </p:childTnLst>
                                </p:cTn>
                              </p:par>
                            </p:childTnLst>
                          </p:cTn>
                        </p:par>
                        <p:par>
                          <p:cTn id="100" fill="hold">
                            <p:stCondLst>
                              <p:cond delay="11500"/>
                            </p:stCondLst>
                            <p:childTnLst>
                              <p:par>
                                <p:cTn id="101" presetID="22" presetClass="entr" presetSubtype="2" fill="hold" grpId="0" nodeType="after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wipe(right)">
                                      <p:cBhvr>
                                        <p:cTn id="103" dur="500"/>
                                        <p:tgtEl>
                                          <p:spTgt spid="38"/>
                                        </p:tgtEl>
                                      </p:cBhvr>
                                    </p:animEffect>
                                  </p:childTnLst>
                                </p:cTn>
                              </p:par>
                            </p:childTnLst>
                          </p:cTn>
                        </p:par>
                        <p:par>
                          <p:cTn id="104" fill="hold">
                            <p:stCondLst>
                              <p:cond delay="12000"/>
                            </p:stCondLst>
                            <p:childTnLst>
                              <p:par>
                                <p:cTn id="105" presetID="10" presetClass="entr" presetSubtype="0" fill="hold" grpId="0"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childTnLst>
                          </p:cTn>
                        </p:par>
                        <p:par>
                          <p:cTn id="108" fill="hold">
                            <p:stCondLst>
                              <p:cond delay="12500"/>
                            </p:stCondLst>
                            <p:childTnLst>
                              <p:par>
                                <p:cTn id="109" presetID="22" presetClass="entr" presetSubtype="8"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wipe(left)">
                                      <p:cBhvr>
                                        <p:cTn id="111" dur="500"/>
                                        <p:tgtEl>
                                          <p:spTgt spid="39"/>
                                        </p:tgtEl>
                                      </p:cBhvr>
                                    </p:animEffect>
                                  </p:childTnLst>
                                </p:cTn>
                              </p:par>
                            </p:childTnLst>
                          </p:cTn>
                        </p:par>
                        <p:par>
                          <p:cTn id="112" fill="hold">
                            <p:stCondLst>
                              <p:cond delay="13000"/>
                            </p:stCondLst>
                            <p:childTnLst>
                              <p:par>
                                <p:cTn id="113" presetID="10" presetClass="entr" presetSubtype="0" fill="hold" grpId="0" nodeType="after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childTnLst>
                          </p:cTn>
                        </p:par>
                        <p:par>
                          <p:cTn id="116" fill="hold">
                            <p:stCondLst>
                              <p:cond delay="13500"/>
                            </p:stCondLst>
                            <p:childTnLst>
                              <p:par>
                                <p:cTn id="117" presetID="10" presetClass="entr" presetSubtype="0" fill="hold" nodeType="afterEffect">
                                  <p:stCondLst>
                                    <p:cond delay="0"/>
                                  </p:stCondLst>
                                  <p:childTnLst>
                                    <p:set>
                                      <p:cBhvr>
                                        <p:cTn id="118" dur="1" fill="hold">
                                          <p:stCondLst>
                                            <p:cond delay="0"/>
                                          </p:stCondLst>
                                        </p:cTn>
                                        <p:tgtEl>
                                          <p:spTgt spid="4"/>
                                        </p:tgtEl>
                                        <p:attrNameLst>
                                          <p:attrName>style.visibility</p:attrName>
                                        </p:attrNameLst>
                                      </p:cBhvr>
                                      <p:to>
                                        <p:strVal val="visible"/>
                                      </p:to>
                                    </p:set>
                                    <p:animEffect transition="in" filter="fade">
                                      <p:cBhvr>
                                        <p:cTn id="119" dur="500"/>
                                        <p:tgtEl>
                                          <p:spTgt spid="4"/>
                                        </p:tgtEl>
                                      </p:cBhvr>
                                    </p:animEffect>
                                  </p:childTnLst>
                                </p:cTn>
                              </p:par>
                            </p:childTnLst>
                          </p:cTn>
                        </p:par>
                        <p:par>
                          <p:cTn id="120" fill="hold">
                            <p:stCondLst>
                              <p:cond delay="14000"/>
                            </p:stCondLst>
                            <p:childTnLst>
                              <p:par>
                                <p:cTn id="121" presetID="22" presetClass="entr" presetSubtype="2" fill="hold" grpId="0"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right)">
                                      <p:cBhvr>
                                        <p:cTn id="123" dur="500"/>
                                        <p:tgtEl>
                                          <p:spTgt spid="42"/>
                                        </p:tgtEl>
                                      </p:cBhvr>
                                    </p:animEffect>
                                  </p:childTnLst>
                                </p:cTn>
                              </p:par>
                            </p:childTnLst>
                          </p:cTn>
                        </p:par>
                        <p:par>
                          <p:cTn id="124" fill="hold">
                            <p:stCondLst>
                              <p:cond delay="14500"/>
                            </p:stCondLst>
                            <p:childTnLst>
                              <p:par>
                                <p:cTn id="125" presetID="10" presetClass="entr" presetSubtype="0" fill="hold" grpId="0" nodeType="after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500"/>
                                        <p:tgtEl>
                                          <p:spTgt spid="45"/>
                                        </p:tgtEl>
                                      </p:cBhvr>
                                    </p:animEffect>
                                  </p:childTnLst>
                                </p:cTn>
                              </p:par>
                            </p:childTnLst>
                          </p:cTn>
                        </p:par>
                        <p:par>
                          <p:cTn id="128" fill="hold">
                            <p:stCondLst>
                              <p:cond delay="15000"/>
                            </p:stCondLst>
                            <p:childTnLst>
                              <p:par>
                                <p:cTn id="129" presetID="22" presetClass="entr" presetSubtype="8" fill="hold" grpId="0" nodeType="after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wipe(left)">
                                      <p:cBhvr>
                                        <p:cTn id="131" dur="500"/>
                                        <p:tgtEl>
                                          <p:spTgt spid="43"/>
                                        </p:tgtEl>
                                      </p:cBhvr>
                                    </p:animEffect>
                                  </p:childTnLst>
                                </p:cTn>
                              </p:par>
                            </p:childTnLst>
                          </p:cTn>
                        </p:par>
                        <p:par>
                          <p:cTn id="132" fill="hold">
                            <p:stCondLst>
                              <p:cond delay="15500"/>
                            </p:stCondLst>
                            <p:childTnLst>
                              <p:par>
                                <p:cTn id="133" presetID="10" presetClass="entr" presetSubtype="0" fill="hold" grpId="0" nodeType="after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4" grpId="0" animBg="1"/>
      <p:bldP spid="25" grpId="0" animBg="1"/>
      <p:bldP spid="26" grpId="0"/>
      <p:bldP spid="27" grpId="0"/>
      <p:bldP spid="28" grpId="0" animBg="1"/>
      <p:bldP spid="29" grpId="0" animBg="1"/>
      <p:bldP spid="30" grpId="0" animBg="1"/>
      <p:bldP spid="31" grpId="0" animBg="1"/>
      <p:bldP spid="32" grpId="0"/>
      <p:bldP spid="33" grpId="0"/>
      <p:bldP spid="34" grpId="0" animBg="1"/>
      <p:bldP spid="35" grpId="0" animBg="1"/>
      <p:bldP spid="36" grpId="0"/>
      <p:bldP spid="37" grpId="0"/>
      <p:bldP spid="38" grpId="0" animBg="1"/>
      <p:bldP spid="39" grpId="0" animBg="1"/>
      <p:bldP spid="40" grpId="0"/>
      <p:bldP spid="41" grpId="0"/>
      <p:bldP spid="42" grpId="0" animBg="1"/>
      <p:bldP spid="43" grpId="0" animBg="1"/>
      <p:bldP spid="44" grpId="0"/>
      <p:bldP spid="45" grpId="0"/>
      <p:bldP spid="49" grpId="0"/>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Compatitors Comparison</a:t>
            </a:r>
            <a:endParaRPr lang="en-AU" dirty="0"/>
          </a:p>
        </p:txBody>
      </p:sp>
      <p:sp>
        <p:nvSpPr>
          <p:cNvPr id="3" name="Subtitle 2"/>
          <p:cNvSpPr>
            <a:spLocks noGrp="1"/>
          </p:cNvSpPr>
          <p:nvPr>
            <p:ph type="subTitle" idx="1"/>
          </p:nvPr>
        </p:nvSpPr>
        <p:spPr/>
        <p:txBody>
          <a:bodyPr>
            <a:normAutofit fontScale="92500" lnSpcReduction="10000"/>
          </a:bodyPr>
          <a:lstStyle/>
          <a:p>
            <a:r>
              <a:rPr lang="id-ID" dirty="0"/>
              <a:t>How to compete </a:t>
            </a:r>
            <a:endParaRPr lang="en-AU" dirty="0"/>
          </a:p>
        </p:txBody>
      </p:sp>
      <p:sp>
        <p:nvSpPr>
          <p:cNvPr id="4" name="Shape 75"/>
          <p:cNvSpPr/>
          <p:nvPr/>
        </p:nvSpPr>
        <p:spPr>
          <a:xfrm>
            <a:off x="1343144" y="2248002"/>
            <a:ext cx="4021581" cy="1423496"/>
          </a:xfrm>
          <a:prstGeom prst="rect">
            <a:avLst/>
          </a:pr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5" name="Shape 81"/>
          <p:cNvSpPr/>
          <p:nvPr/>
        </p:nvSpPr>
        <p:spPr>
          <a:xfrm flipH="1">
            <a:off x="6839244" y="2248002"/>
            <a:ext cx="4034842" cy="1423496"/>
          </a:xfrm>
          <a:prstGeom prst="rect">
            <a:avLst/>
          </a:prstGeom>
          <a:noFill/>
          <a:ln w="25400" cap="flat">
            <a:solidFill>
              <a:schemeClr val="accent4"/>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6" name="Shape 78"/>
          <p:cNvSpPr/>
          <p:nvPr/>
        </p:nvSpPr>
        <p:spPr>
          <a:xfrm>
            <a:off x="1343145" y="3939525"/>
            <a:ext cx="4021580" cy="1423496"/>
          </a:xfrm>
          <a:prstGeom prst="rect">
            <a:avLst/>
          </a:prstGeom>
          <a:noFill/>
          <a:ln w="25400" cap="flat">
            <a:solidFill>
              <a:schemeClr val="accent2"/>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7" name="Shape 84"/>
          <p:cNvSpPr/>
          <p:nvPr/>
        </p:nvSpPr>
        <p:spPr>
          <a:xfrm flipH="1">
            <a:off x="6839244" y="3939525"/>
            <a:ext cx="4034841" cy="1423496"/>
          </a:xfrm>
          <a:prstGeom prst="rect">
            <a:avLst/>
          </a:prstGeom>
          <a:noFill/>
          <a:ln w="25400" cap="flat">
            <a:solidFill>
              <a:schemeClr val="accent3"/>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8" name="Shape 87"/>
          <p:cNvSpPr/>
          <p:nvPr/>
        </p:nvSpPr>
        <p:spPr>
          <a:xfrm>
            <a:off x="687112" y="1579269"/>
            <a:ext cx="1310572" cy="1310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9" name="Shape 87"/>
          <p:cNvSpPr/>
          <p:nvPr/>
        </p:nvSpPr>
        <p:spPr>
          <a:xfrm>
            <a:off x="10205933" y="1579269"/>
            <a:ext cx="1310572" cy="1310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10" name="Shape 87"/>
          <p:cNvSpPr/>
          <p:nvPr/>
        </p:nvSpPr>
        <p:spPr>
          <a:xfrm>
            <a:off x="10205933" y="4691591"/>
            <a:ext cx="1310572" cy="1310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11" name="Shape 87"/>
          <p:cNvSpPr/>
          <p:nvPr/>
        </p:nvSpPr>
        <p:spPr>
          <a:xfrm>
            <a:off x="687112" y="4691591"/>
            <a:ext cx="1310572" cy="1310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12" name="TextBox 11"/>
          <p:cNvSpPr txBox="1"/>
          <p:nvPr/>
        </p:nvSpPr>
        <p:spPr>
          <a:xfrm>
            <a:off x="1702278" y="2728639"/>
            <a:ext cx="3281759" cy="830997"/>
          </a:xfrm>
          <a:prstGeom prst="rect">
            <a:avLst/>
          </a:prstGeom>
          <a:noFill/>
        </p:spPr>
        <p:txBody>
          <a:bodyPr wrap="square" rtlCol="0">
            <a:spAutoFit/>
          </a:bodyPr>
          <a:lstStyle/>
          <a:p>
            <a:pPr algn="just"/>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a:t>
            </a:r>
            <a:r>
              <a:rPr lang="id-ID" sz="1200" dirty="0" smtClean="0">
                <a:solidFill>
                  <a:schemeClr val="bg1">
                    <a:lumMod val="50000"/>
                  </a:schemeClr>
                </a:solidFill>
                <a:ea typeface="Open Sans" panose="020B0606030504020204" pitchFamily="34" charset="0"/>
                <a:cs typeface="Open Sans" panose="020B0606030504020204" pitchFamily="34" charset="0"/>
              </a:rPr>
              <a:t>dolroesparibus dolupta param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13" name="TextBox 12"/>
          <p:cNvSpPr txBox="1"/>
          <p:nvPr/>
        </p:nvSpPr>
        <p:spPr>
          <a:xfrm>
            <a:off x="2578699" y="2354749"/>
            <a:ext cx="1228350" cy="415498"/>
          </a:xfrm>
          <a:prstGeom prst="rect">
            <a:avLst/>
          </a:prstGeom>
          <a:noFill/>
        </p:spPr>
        <p:txBody>
          <a:bodyPr wrap="none" rtlCol="0">
            <a:spAutoFit/>
          </a:bodyPr>
          <a:lstStyle/>
          <a:p>
            <a:pPr algn="ctr">
              <a:lnSpc>
                <a:spcPct val="150000"/>
              </a:lnSpc>
            </a:pPr>
            <a:r>
              <a:rPr lang="id-ID" sz="1400" dirty="0" smtClean="0">
                <a:solidFill>
                  <a:schemeClr val="bg1">
                    <a:lumMod val="50000"/>
                  </a:schemeClr>
                </a:solidFill>
                <a:latin typeface="Coolvetica Rg" panose="020B0603030602020004" pitchFamily="34" charset="0"/>
                <a:cs typeface="Clear Sans" panose="020B0503030202020304" pitchFamily="34" charset="0"/>
              </a:rPr>
              <a:t>Product #241B</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14" name="TextBox 13"/>
          <p:cNvSpPr txBox="1"/>
          <p:nvPr/>
        </p:nvSpPr>
        <p:spPr>
          <a:xfrm>
            <a:off x="7206651" y="2728639"/>
            <a:ext cx="3281759" cy="830997"/>
          </a:xfrm>
          <a:prstGeom prst="rect">
            <a:avLst/>
          </a:prstGeom>
          <a:noFill/>
        </p:spPr>
        <p:txBody>
          <a:bodyPr wrap="square" rtlCol="0">
            <a:spAutoFit/>
          </a:bodyPr>
          <a:lstStyle/>
          <a:p>
            <a:pPr algn="just"/>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dolroesparibus dolupta param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15" name="TextBox 14"/>
          <p:cNvSpPr txBox="1"/>
          <p:nvPr/>
        </p:nvSpPr>
        <p:spPr>
          <a:xfrm>
            <a:off x="7714446" y="2354749"/>
            <a:ext cx="1965603" cy="415498"/>
          </a:xfrm>
          <a:prstGeom prst="rect">
            <a:avLst/>
          </a:prstGeom>
          <a:noFill/>
        </p:spPr>
        <p:txBody>
          <a:bodyPr wrap="none" rtlCol="0">
            <a:spAutoFit/>
          </a:bodyPr>
          <a:lstStyle/>
          <a:p>
            <a:pPr algn="ctr">
              <a:lnSpc>
                <a:spcPct val="150000"/>
              </a:lnSpc>
            </a:pPr>
            <a:r>
              <a:rPr lang="id-ID" sz="1400" dirty="0" smtClean="0">
                <a:solidFill>
                  <a:schemeClr val="bg1">
                    <a:lumMod val="50000"/>
                  </a:schemeClr>
                </a:solidFill>
                <a:latin typeface="Coolvetica Rg" panose="020B0603030602020004" pitchFamily="34" charset="0"/>
                <a:cs typeface="Clear Sans" panose="020B0503030202020304" pitchFamily="34" charset="0"/>
              </a:rPr>
              <a:t>Compatitor’s Product A</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16" name="TextBox 15"/>
          <p:cNvSpPr txBox="1"/>
          <p:nvPr/>
        </p:nvSpPr>
        <p:spPr>
          <a:xfrm>
            <a:off x="1705551" y="4045781"/>
            <a:ext cx="3281759" cy="830997"/>
          </a:xfrm>
          <a:prstGeom prst="rect">
            <a:avLst/>
          </a:prstGeom>
          <a:noFill/>
        </p:spPr>
        <p:txBody>
          <a:bodyPr wrap="square" rtlCol="0">
            <a:spAutoFit/>
          </a:bodyPr>
          <a:lstStyle/>
          <a:p>
            <a:pPr algn="just"/>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dolroesparibus dolupta param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17" name="TextBox 16"/>
          <p:cNvSpPr txBox="1"/>
          <p:nvPr/>
        </p:nvSpPr>
        <p:spPr>
          <a:xfrm>
            <a:off x="2721138" y="4876778"/>
            <a:ext cx="1228350" cy="376513"/>
          </a:xfrm>
          <a:prstGeom prst="rect">
            <a:avLst/>
          </a:prstGeom>
          <a:noFill/>
        </p:spPr>
        <p:txBody>
          <a:bodyPr wrap="none" rtlCol="0">
            <a:spAutoFit/>
          </a:bodyPr>
          <a:lstStyle/>
          <a:p>
            <a:pPr algn="ctr">
              <a:lnSpc>
                <a:spcPct val="150000"/>
              </a:lnSpc>
            </a:pPr>
            <a:r>
              <a:rPr lang="id-ID" sz="1400" dirty="0">
                <a:solidFill>
                  <a:schemeClr val="bg1">
                    <a:lumMod val="50000"/>
                  </a:schemeClr>
                </a:solidFill>
                <a:latin typeface="Coolvetica Rg" panose="020B0603030602020004" pitchFamily="34" charset="0"/>
                <a:cs typeface="Clear Sans" panose="020B0503030202020304" pitchFamily="34" charset="0"/>
              </a:rPr>
              <a:t>Product #241B</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18" name="TextBox 17"/>
          <p:cNvSpPr txBox="1"/>
          <p:nvPr/>
        </p:nvSpPr>
        <p:spPr>
          <a:xfrm>
            <a:off x="7206651" y="4045781"/>
            <a:ext cx="3281759" cy="830997"/>
          </a:xfrm>
          <a:prstGeom prst="rect">
            <a:avLst/>
          </a:prstGeom>
          <a:noFill/>
        </p:spPr>
        <p:txBody>
          <a:bodyPr wrap="square" rtlCol="0">
            <a:spAutoFit/>
          </a:bodyPr>
          <a:lstStyle/>
          <a:p>
            <a:pPr algn="just"/>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pari doloupta volup estantLorem ipsum dolroesparibus dolupta param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19" name="TextBox 18"/>
          <p:cNvSpPr txBox="1"/>
          <p:nvPr/>
        </p:nvSpPr>
        <p:spPr>
          <a:xfrm>
            <a:off x="7853612" y="4876778"/>
            <a:ext cx="1965603" cy="376513"/>
          </a:xfrm>
          <a:prstGeom prst="rect">
            <a:avLst/>
          </a:prstGeom>
          <a:noFill/>
        </p:spPr>
        <p:txBody>
          <a:bodyPr wrap="none" rtlCol="0">
            <a:spAutoFit/>
          </a:bodyPr>
          <a:lstStyle/>
          <a:p>
            <a:pPr algn="ctr">
              <a:lnSpc>
                <a:spcPct val="150000"/>
              </a:lnSpc>
            </a:pPr>
            <a:r>
              <a:rPr lang="id-ID" sz="1400" dirty="0">
                <a:solidFill>
                  <a:schemeClr val="bg1">
                    <a:lumMod val="50000"/>
                  </a:schemeClr>
                </a:solidFill>
                <a:latin typeface="Coolvetica Rg" panose="020B0603030602020004" pitchFamily="34" charset="0"/>
                <a:cs typeface="Clear Sans" panose="020B0503030202020304" pitchFamily="34" charset="0"/>
              </a:rPr>
              <a:t>Compatitor’s Product A</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grpSp>
        <p:nvGrpSpPr>
          <p:cNvPr id="20" name="Group 19"/>
          <p:cNvGrpSpPr/>
          <p:nvPr/>
        </p:nvGrpSpPr>
        <p:grpSpPr>
          <a:xfrm>
            <a:off x="5636772" y="3429000"/>
            <a:ext cx="948336" cy="930423"/>
            <a:chOff x="5644660" y="2457675"/>
            <a:chExt cx="948336" cy="930423"/>
          </a:xfrm>
        </p:grpSpPr>
        <p:sp>
          <p:nvSpPr>
            <p:cNvPr id="21" name="Shape 1096"/>
            <p:cNvSpPr/>
            <p:nvPr/>
          </p:nvSpPr>
          <p:spPr>
            <a:xfrm>
              <a:off x="5644660" y="2457675"/>
              <a:ext cx="930424" cy="930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F4B183"/>
              </a:solidFill>
              <a:miter lim="400000"/>
            </a:ln>
            <a:effectLst/>
          </p:spPr>
          <p:txBody>
            <a:bodyPr wrap="square" lIns="50800" tIns="50800" rIns="50800" bIns="50800" numCol="1" anchor="ctr">
              <a:noAutofit/>
            </a:bodyPr>
            <a:lstStyle/>
            <a:p>
              <a:pPr lvl="0"/>
              <a:endParaRPr/>
            </a:p>
          </p:txBody>
        </p:sp>
        <p:sp>
          <p:nvSpPr>
            <p:cNvPr id="22" name="Text Placeholder 1"/>
            <p:cNvSpPr txBox="1">
              <a:spLocks/>
            </p:cNvSpPr>
            <p:nvPr/>
          </p:nvSpPr>
          <p:spPr>
            <a:xfrm>
              <a:off x="5662572" y="2694842"/>
              <a:ext cx="930424" cy="456087"/>
            </a:xfrm>
            <a:prstGeom prst="rect">
              <a:avLst/>
            </a:prstGeom>
          </p:spPr>
          <p:txBody>
            <a:bodyPr vert="horz" lIns="0" tIns="0" rIns="91440"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800" dirty="0" smtClean="0">
                  <a:solidFill>
                    <a:srgbClr val="F4B183"/>
                  </a:solidFill>
                  <a:latin typeface="Coolvetica Rg" panose="020B0603030602020004" pitchFamily="34" charset="0"/>
                  <a:cs typeface="Clear Sans Medium" panose="020B0603030202020304" pitchFamily="34" charset="0"/>
                </a:rPr>
                <a:t>VS</a:t>
              </a:r>
              <a:endParaRPr lang="en-GB" sz="2800" dirty="0">
                <a:solidFill>
                  <a:srgbClr val="F4B183"/>
                </a:solidFill>
                <a:latin typeface="Coolvetica Rg" panose="020B0603030602020004" pitchFamily="34" charset="0"/>
                <a:cs typeface="Clear Sans Medium" panose="020B0603030202020304" pitchFamily="34" charset="0"/>
              </a:endParaRPr>
            </a:p>
          </p:txBody>
        </p:sp>
      </p:grpSp>
      <p:sp>
        <p:nvSpPr>
          <p:cNvPr id="2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2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32</a:t>
            </a:fld>
            <a:endParaRPr lang="en-AU" dirty="0"/>
          </a:p>
        </p:txBody>
      </p:sp>
      <p:sp>
        <p:nvSpPr>
          <p:cNvPr id="2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748984642"/>
      </p:ext>
    </p:extLst>
  </p:cSld>
  <p:clrMapOvr>
    <a:masterClrMapping/>
  </p:clrMapOvr>
  <mc:AlternateContent xmlns:mc="http://schemas.openxmlformats.org/markup-compatibility/2006">
    <mc:Choice xmlns:p14="http://schemas.microsoft.com/office/powerpoint/2010/main" Requires="p14">
      <p:transition spd="slow" p14:dur="1400" advTm="4000">
        <p14:doors dir="vert"/>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par>
                          <p:cTn id="32" fill="hold">
                            <p:stCondLst>
                              <p:cond delay="3500"/>
                            </p:stCondLst>
                            <p:childTnLst>
                              <p:par>
                                <p:cTn id="33" presetID="22" presetClass="entr" presetSubtype="2"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childTnLst>
                          </p:cTn>
                        </p:par>
                        <p:par>
                          <p:cTn id="60" fill="hold">
                            <p:stCondLst>
                              <p:cond delay="7000"/>
                            </p:stCondLst>
                            <p:childTnLst>
                              <p:par>
                                <p:cTn id="61" presetID="9" presetClass="entr" presetSubtype="0"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dissolve">
                                      <p:cBhvr>
                                        <p:cTn id="63" dur="500"/>
                                        <p:tgtEl>
                                          <p:spTgt spid="10"/>
                                        </p:tgtEl>
                                      </p:cBhvr>
                                    </p:animEffect>
                                  </p:childTnLst>
                                </p:cTn>
                              </p:par>
                            </p:childTnLst>
                          </p:cTn>
                        </p:par>
                        <p:par>
                          <p:cTn id="64" fill="hold">
                            <p:stCondLst>
                              <p:cond delay="7500"/>
                            </p:stCondLst>
                            <p:childTnLst>
                              <p:par>
                                <p:cTn id="65" presetID="22" presetClass="entr" presetSubtype="2" fill="hold" grpId="0"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right)">
                                      <p:cBhvr>
                                        <p:cTn id="67" dur="500"/>
                                        <p:tgtEl>
                                          <p:spTgt spid="7"/>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par>
                          <p:cTn id="76" fill="hold">
                            <p:stCondLst>
                              <p:cond delay="9000"/>
                            </p:stCondLst>
                            <p:childTnLst>
                              <p:par>
                                <p:cTn id="77" presetID="53" presetClass="entr" presetSubtype="16" fill="hold" nodeType="after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fltVal val="0"/>
                                          </p:val>
                                        </p:tav>
                                        <p:tav tm="100000">
                                          <p:val>
                                            <p:strVal val="#ppt_w"/>
                                          </p:val>
                                        </p:tav>
                                      </p:tavLst>
                                    </p:anim>
                                    <p:anim calcmode="lin" valueType="num">
                                      <p:cBhvr>
                                        <p:cTn id="80" dur="500" fill="hold"/>
                                        <p:tgtEl>
                                          <p:spTgt spid="20"/>
                                        </p:tgtEl>
                                        <p:attrNameLst>
                                          <p:attrName>ppt_h</p:attrName>
                                        </p:attrNameLst>
                                      </p:cBhvr>
                                      <p:tavLst>
                                        <p:tav tm="0">
                                          <p:val>
                                            <p:fltVal val="0"/>
                                          </p:val>
                                        </p:tav>
                                        <p:tav tm="100000">
                                          <p:val>
                                            <p:strVal val="#ppt_h"/>
                                          </p:val>
                                        </p:tav>
                                      </p:tavLst>
                                    </p:anim>
                                    <p:animEffect transition="in" filter="fade">
                                      <p:cBhvr>
                                        <p:cTn id="8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Marketing Steps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Get a good sale</a:t>
            </a:r>
            <a:endParaRPr lang="en-AU" dirty="0"/>
          </a:p>
        </p:txBody>
      </p:sp>
      <p:grpSp>
        <p:nvGrpSpPr>
          <p:cNvPr id="54" name="Group 53"/>
          <p:cNvGrpSpPr/>
          <p:nvPr/>
        </p:nvGrpSpPr>
        <p:grpSpPr>
          <a:xfrm flipH="1">
            <a:off x="-657623" y="1519146"/>
            <a:ext cx="12849623" cy="5611924"/>
            <a:chOff x="-514187" y="1134654"/>
            <a:chExt cx="13651068" cy="5961946"/>
          </a:xfrm>
          <a:solidFill>
            <a:schemeClr val="tx2">
              <a:lumMod val="60000"/>
              <a:lumOff val="40000"/>
            </a:schemeClr>
          </a:solidFill>
        </p:grpSpPr>
        <p:sp>
          <p:nvSpPr>
            <p:cNvPr id="55" name="Shape 479"/>
            <p:cNvSpPr/>
            <p:nvPr/>
          </p:nvSpPr>
          <p:spPr>
            <a:xfrm>
              <a:off x="-514187" y="1134654"/>
              <a:ext cx="13651068" cy="5961946"/>
            </a:xfrm>
            <a:custGeom>
              <a:avLst/>
              <a:gdLst/>
              <a:ahLst/>
              <a:cxnLst>
                <a:cxn ang="0">
                  <a:pos x="wd2" y="hd2"/>
                </a:cxn>
                <a:cxn ang="5400000">
                  <a:pos x="wd2" y="hd2"/>
                </a:cxn>
                <a:cxn ang="10800000">
                  <a:pos x="wd2" y="hd2"/>
                </a:cxn>
                <a:cxn ang="16200000">
                  <a:pos x="wd2" y="hd2"/>
                </a:cxn>
              </a:cxnLst>
              <a:rect l="0" t="0" r="r" b="b"/>
              <a:pathLst>
                <a:path w="21600" h="21600" extrusionOk="0">
                  <a:moveTo>
                    <a:pt x="20984" y="17"/>
                  </a:moveTo>
                  <a:lnTo>
                    <a:pt x="0" y="21590"/>
                  </a:lnTo>
                  <a:lnTo>
                    <a:pt x="7324" y="21600"/>
                  </a:lnTo>
                  <a:lnTo>
                    <a:pt x="21600" y="0"/>
                  </a:lnTo>
                  <a:lnTo>
                    <a:pt x="20984" y="17"/>
                  </a:lnTo>
                  <a:close/>
                </a:path>
              </a:pathLst>
            </a:custGeom>
            <a:grpFill/>
            <a:ln w="12700" cap="flat">
              <a:noFill/>
              <a:miter lim="400000"/>
            </a:ln>
            <a:effectLst/>
          </p:spPr>
          <p:txBody>
            <a:bodyPr wrap="square" lIns="50800" tIns="50800" rIns="50800" bIns="50800" numCol="1" anchor="ctr">
              <a:noAutofit/>
            </a:bodyPr>
            <a:lstStyle/>
            <a:p>
              <a:pPr lvl="0"/>
              <a:endParaRPr/>
            </a:p>
          </p:txBody>
        </p:sp>
        <p:cxnSp>
          <p:nvCxnSpPr>
            <p:cNvPr id="56" name="Straight Connector 55"/>
            <p:cNvCxnSpPr/>
            <p:nvPr/>
          </p:nvCxnSpPr>
          <p:spPr>
            <a:xfrm flipH="1">
              <a:off x="1698171" y="1954613"/>
              <a:ext cx="9674680" cy="5081027"/>
            </a:xfrm>
            <a:prstGeom prst="line">
              <a:avLst/>
            </a:prstGeom>
            <a:grpFill/>
            <a:ln w="28575">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grpSp>
        <p:nvGrpSpPr>
          <p:cNvPr id="57" name="Group 1257"/>
          <p:cNvGrpSpPr/>
          <p:nvPr/>
        </p:nvGrpSpPr>
        <p:grpSpPr>
          <a:xfrm rot="1772962">
            <a:off x="880778" y="2374023"/>
            <a:ext cx="613728" cy="303468"/>
            <a:chOff x="0" y="0"/>
            <a:chExt cx="3154022" cy="1635267"/>
          </a:xfrm>
          <a:solidFill>
            <a:schemeClr val="accent1">
              <a:lumMod val="60000"/>
              <a:lumOff val="40000"/>
            </a:schemeClr>
          </a:solidFill>
        </p:grpSpPr>
        <p:sp>
          <p:nvSpPr>
            <p:cNvPr id="58" name="Shape 125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9" name="Shape 125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60" name="Group 1257"/>
          <p:cNvGrpSpPr/>
          <p:nvPr/>
        </p:nvGrpSpPr>
        <p:grpSpPr>
          <a:xfrm rot="1772962">
            <a:off x="2292720" y="3006034"/>
            <a:ext cx="613728" cy="303468"/>
            <a:chOff x="0" y="0"/>
            <a:chExt cx="3154022" cy="1635267"/>
          </a:xfrm>
          <a:solidFill>
            <a:schemeClr val="accent2"/>
          </a:solidFill>
        </p:grpSpPr>
        <p:sp>
          <p:nvSpPr>
            <p:cNvPr id="61" name="Shape 125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2" name="Shape 125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63" name="Group 1257"/>
          <p:cNvGrpSpPr/>
          <p:nvPr/>
        </p:nvGrpSpPr>
        <p:grpSpPr>
          <a:xfrm rot="1772962">
            <a:off x="3516402" y="4094529"/>
            <a:ext cx="613728" cy="303468"/>
            <a:chOff x="0" y="0"/>
            <a:chExt cx="3154022" cy="1635267"/>
          </a:xfrm>
          <a:solidFill>
            <a:schemeClr val="accent1"/>
          </a:solidFill>
        </p:grpSpPr>
        <p:sp>
          <p:nvSpPr>
            <p:cNvPr id="64" name="Shape 125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Shape 125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66" name="Group 1257"/>
          <p:cNvGrpSpPr/>
          <p:nvPr/>
        </p:nvGrpSpPr>
        <p:grpSpPr>
          <a:xfrm rot="1772962">
            <a:off x="5452778" y="4395534"/>
            <a:ext cx="613728" cy="303468"/>
            <a:chOff x="0" y="0"/>
            <a:chExt cx="3154022" cy="1635267"/>
          </a:xfrm>
          <a:solidFill>
            <a:schemeClr val="accent4">
              <a:lumMod val="60000"/>
              <a:lumOff val="40000"/>
            </a:schemeClr>
          </a:solidFill>
        </p:grpSpPr>
        <p:sp>
          <p:nvSpPr>
            <p:cNvPr id="67" name="Shape 125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8" name="Shape 125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69" name="Group 1257"/>
          <p:cNvGrpSpPr/>
          <p:nvPr/>
        </p:nvGrpSpPr>
        <p:grpSpPr>
          <a:xfrm rot="1772962">
            <a:off x="6057896" y="5740240"/>
            <a:ext cx="613728" cy="303468"/>
            <a:chOff x="0" y="0"/>
            <a:chExt cx="3154022" cy="1635267"/>
          </a:xfrm>
          <a:solidFill>
            <a:schemeClr val="accent4"/>
          </a:solidFill>
        </p:grpSpPr>
        <p:sp>
          <p:nvSpPr>
            <p:cNvPr id="70" name="Shape 125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1" name="Shape 125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72" name="Group 1257"/>
          <p:cNvGrpSpPr/>
          <p:nvPr/>
        </p:nvGrpSpPr>
        <p:grpSpPr>
          <a:xfrm rot="1772962">
            <a:off x="8370790" y="5780580"/>
            <a:ext cx="613728" cy="303468"/>
            <a:chOff x="0" y="0"/>
            <a:chExt cx="3154022" cy="1635267"/>
          </a:xfrm>
          <a:solidFill>
            <a:schemeClr val="bg2"/>
          </a:solidFill>
        </p:grpSpPr>
        <p:sp>
          <p:nvSpPr>
            <p:cNvPr id="73" name="Shape 125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4" name="Shape 125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79" name="Oval 78"/>
          <p:cNvSpPr>
            <a:spLocks noChangeAspect="1"/>
          </p:cNvSpPr>
          <p:nvPr/>
        </p:nvSpPr>
        <p:spPr>
          <a:xfrm>
            <a:off x="6330668" y="2090599"/>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FontAwesome" pitchFamily="2" charset="0"/>
            </a:endParaRPr>
          </a:p>
        </p:txBody>
      </p:sp>
      <p:sp>
        <p:nvSpPr>
          <p:cNvPr id="80" name="Oval 79"/>
          <p:cNvSpPr>
            <a:spLocks noChangeAspect="1"/>
          </p:cNvSpPr>
          <p:nvPr/>
        </p:nvSpPr>
        <p:spPr>
          <a:xfrm>
            <a:off x="6330668" y="3554592"/>
            <a:ext cx="540000" cy="54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FontAwesome" pitchFamily="2" charset="0"/>
            </a:endParaRPr>
          </a:p>
        </p:txBody>
      </p:sp>
      <p:sp>
        <p:nvSpPr>
          <p:cNvPr id="81" name="Oval 80"/>
          <p:cNvSpPr>
            <a:spLocks noChangeAspect="1"/>
          </p:cNvSpPr>
          <p:nvPr/>
        </p:nvSpPr>
        <p:spPr>
          <a:xfrm>
            <a:off x="8879220" y="2090599"/>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FontAwesome" pitchFamily="2" charset="0"/>
            </a:endParaRPr>
          </a:p>
        </p:txBody>
      </p:sp>
      <p:sp>
        <p:nvSpPr>
          <p:cNvPr id="82" name="Oval 81"/>
          <p:cNvSpPr>
            <a:spLocks noChangeAspect="1"/>
          </p:cNvSpPr>
          <p:nvPr/>
        </p:nvSpPr>
        <p:spPr>
          <a:xfrm>
            <a:off x="8879220" y="3554592"/>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FontAwesome" pitchFamily="2" charset="0"/>
            </a:endParaRPr>
          </a:p>
        </p:txBody>
      </p:sp>
      <p:grpSp>
        <p:nvGrpSpPr>
          <p:cNvPr id="83" name="Group 82"/>
          <p:cNvGrpSpPr/>
          <p:nvPr/>
        </p:nvGrpSpPr>
        <p:grpSpPr>
          <a:xfrm>
            <a:off x="7012802" y="2090599"/>
            <a:ext cx="1603909" cy="1058398"/>
            <a:chOff x="5013109" y="4434006"/>
            <a:chExt cx="2143773" cy="1083314"/>
          </a:xfrm>
        </p:grpSpPr>
        <p:sp>
          <p:nvSpPr>
            <p:cNvPr id="84" name="Text Placeholder 2"/>
            <p:cNvSpPr txBox="1">
              <a:spLocks/>
            </p:cNvSpPr>
            <p:nvPr/>
          </p:nvSpPr>
          <p:spPr>
            <a:xfrm>
              <a:off x="5013109" y="4434006"/>
              <a:ext cx="2143773"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Introduce</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85" name="TextBox 84"/>
            <p:cNvSpPr txBox="1"/>
            <p:nvPr/>
          </p:nvSpPr>
          <p:spPr>
            <a:xfrm>
              <a:off x="5105399" y="4747879"/>
              <a:ext cx="2051483" cy="769441"/>
            </a:xfrm>
            <a:prstGeom prst="rect">
              <a:avLst/>
            </a:prstGeom>
            <a:noFill/>
          </p:spPr>
          <p:txBody>
            <a:bodyPr wrap="square" lIns="0" tIns="0" rIns="0" bIns="0" rtlCol="0">
              <a:spAutoFit/>
            </a:bodyPr>
            <a:lstStyle/>
            <a:p>
              <a:r>
                <a:rPr lang="id-ID" sz="1000" dirty="0">
                  <a:solidFill>
                    <a:schemeClr val="tx1">
                      <a:lumMod val="50000"/>
                      <a:lumOff val="50000"/>
                    </a:schemeClr>
                  </a:solidFill>
                </a:rPr>
                <a:t>Lorem ipsum dolor sit amet param qui para quam esta busine paribu morembi para</a:t>
              </a:r>
              <a:endParaRPr lang="en-US" sz="1000" dirty="0">
                <a:solidFill>
                  <a:schemeClr val="tx1">
                    <a:lumMod val="50000"/>
                    <a:lumOff val="50000"/>
                  </a:schemeClr>
                </a:solidFill>
              </a:endParaRPr>
            </a:p>
            <a:p>
              <a:endParaRPr lang="en-US" sz="1000" dirty="0">
                <a:solidFill>
                  <a:schemeClr val="tx1">
                    <a:lumMod val="50000"/>
                    <a:lumOff val="50000"/>
                  </a:schemeClr>
                </a:solidFill>
              </a:endParaRPr>
            </a:p>
          </p:txBody>
        </p:sp>
      </p:grpSp>
      <p:grpSp>
        <p:nvGrpSpPr>
          <p:cNvPr id="86" name="Group 85"/>
          <p:cNvGrpSpPr/>
          <p:nvPr/>
        </p:nvGrpSpPr>
        <p:grpSpPr>
          <a:xfrm>
            <a:off x="7012802" y="3465693"/>
            <a:ext cx="1603909" cy="1058398"/>
            <a:chOff x="5013109" y="4434006"/>
            <a:chExt cx="2143773" cy="1083314"/>
          </a:xfrm>
        </p:grpSpPr>
        <p:sp>
          <p:nvSpPr>
            <p:cNvPr id="87" name="Text Placeholder 2"/>
            <p:cNvSpPr txBox="1">
              <a:spLocks/>
            </p:cNvSpPr>
            <p:nvPr/>
          </p:nvSpPr>
          <p:spPr>
            <a:xfrm>
              <a:off x="5013109" y="4434006"/>
              <a:ext cx="2143773"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Negotiate</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88" name="TextBox 87"/>
            <p:cNvSpPr txBox="1"/>
            <p:nvPr/>
          </p:nvSpPr>
          <p:spPr>
            <a:xfrm>
              <a:off x="5105399" y="4747879"/>
              <a:ext cx="2051483" cy="769441"/>
            </a:xfrm>
            <a:prstGeom prst="rect">
              <a:avLst/>
            </a:prstGeom>
            <a:noFill/>
          </p:spPr>
          <p:txBody>
            <a:bodyPr wrap="square" lIns="0" tIns="0" rIns="0" bIns="0" rtlCol="0">
              <a:spAutoFit/>
            </a:bodyPr>
            <a:lstStyle/>
            <a:p>
              <a:r>
                <a:rPr lang="id-ID" sz="1000" dirty="0">
                  <a:solidFill>
                    <a:schemeClr val="tx1">
                      <a:lumMod val="50000"/>
                      <a:lumOff val="50000"/>
                    </a:schemeClr>
                  </a:solidFill>
                </a:rPr>
                <a:t>Lorem ipsum dolor sit amet param qui para quam esta busine paribu morembi para</a:t>
              </a:r>
              <a:endParaRPr lang="en-US" sz="1000" dirty="0">
                <a:solidFill>
                  <a:schemeClr val="tx1">
                    <a:lumMod val="50000"/>
                    <a:lumOff val="50000"/>
                  </a:schemeClr>
                </a:solidFill>
              </a:endParaRPr>
            </a:p>
            <a:p>
              <a:endParaRPr lang="en-US" sz="1000" dirty="0">
                <a:solidFill>
                  <a:schemeClr val="tx1">
                    <a:lumMod val="50000"/>
                    <a:lumOff val="50000"/>
                  </a:schemeClr>
                </a:solidFill>
              </a:endParaRPr>
            </a:p>
          </p:txBody>
        </p:sp>
      </p:grpSp>
      <p:grpSp>
        <p:nvGrpSpPr>
          <p:cNvPr id="89" name="Group 88"/>
          <p:cNvGrpSpPr/>
          <p:nvPr/>
        </p:nvGrpSpPr>
        <p:grpSpPr>
          <a:xfrm>
            <a:off x="9591683" y="2090599"/>
            <a:ext cx="1603909" cy="1058398"/>
            <a:chOff x="5013109" y="4434006"/>
            <a:chExt cx="2143773" cy="1083314"/>
          </a:xfrm>
        </p:grpSpPr>
        <p:sp>
          <p:nvSpPr>
            <p:cNvPr id="90" name="Text Placeholder 2"/>
            <p:cNvSpPr txBox="1">
              <a:spLocks/>
            </p:cNvSpPr>
            <p:nvPr/>
          </p:nvSpPr>
          <p:spPr>
            <a:xfrm>
              <a:off x="5013109" y="4434006"/>
              <a:ext cx="2143773"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Deal</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91" name="TextBox 90"/>
            <p:cNvSpPr txBox="1"/>
            <p:nvPr/>
          </p:nvSpPr>
          <p:spPr>
            <a:xfrm>
              <a:off x="5105399" y="4747879"/>
              <a:ext cx="2051483" cy="769441"/>
            </a:xfrm>
            <a:prstGeom prst="rect">
              <a:avLst/>
            </a:prstGeom>
            <a:noFill/>
          </p:spPr>
          <p:txBody>
            <a:bodyPr wrap="square" lIns="0" tIns="0" rIns="0" bIns="0" rtlCol="0">
              <a:spAutoFit/>
            </a:bodyPr>
            <a:lstStyle/>
            <a:p>
              <a:r>
                <a:rPr lang="id-ID" sz="1000" dirty="0">
                  <a:solidFill>
                    <a:schemeClr val="tx1">
                      <a:lumMod val="50000"/>
                      <a:lumOff val="50000"/>
                    </a:schemeClr>
                  </a:solidFill>
                </a:rPr>
                <a:t>Lorem ipsum dolor sit amet param qui para quam esta busine paribu morembi para</a:t>
              </a:r>
              <a:endParaRPr lang="en-US" sz="1000" dirty="0">
                <a:solidFill>
                  <a:schemeClr val="tx1">
                    <a:lumMod val="50000"/>
                    <a:lumOff val="50000"/>
                  </a:schemeClr>
                </a:solidFill>
              </a:endParaRPr>
            </a:p>
            <a:p>
              <a:endParaRPr lang="en-US" sz="1000" dirty="0">
                <a:solidFill>
                  <a:schemeClr val="tx1">
                    <a:lumMod val="50000"/>
                    <a:lumOff val="50000"/>
                  </a:schemeClr>
                </a:solidFill>
              </a:endParaRPr>
            </a:p>
          </p:txBody>
        </p:sp>
      </p:grpSp>
      <p:grpSp>
        <p:nvGrpSpPr>
          <p:cNvPr id="92" name="Group 91"/>
          <p:cNvGrpSpPr/>
          <p:nvPr/>
        </p:nvGrpSpPr>
        <p:grpSpPr>
          <a:xfrm>
            <a:off x="9626207" y="3465693"/>
            <a:ext cx="1603909" cy="1058398"/>
            <a:chOff x="5013109" y="4434006"/>
            <a:chExt cx="2143773" cy="1083314"/>
          </a:xfrm>
        </p:grpSpPr>
        <p:sp>
          <p:nvSpPr>
            <p:cNvPr id="93" name="Text Placeholder 2"/>
            <p:cNvSpPr txBox="1">
              <a:spLocks/>
            </p:cNvSpPr>
            <p:nvPr/>
          </p:nvSpPr>
          <p:spPr>
            <a:xfrm>
              <a:off x="5013109" y="4434006"/>
              <a:ext cx="2143773"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Agreement</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94" name="TextBox 93"/>
            <p:cNvSpPr txBox="1"/>
            <p:nvPr/>
          </p:nvSpPr>
          <p:spPr>
            <a:xfrm>
              <a:off x="5105399" y="4747879"/>
              <a:ext cx="2051483" cy="769441"/>
            </a:xfrm>
            <a:prstGeom prst="rect">
              <a:avLst/>
            </a:prstGeom>
            <a:noFill/>
          </p:spPr>
          <p:txBody>
            <a:bodyPr wrap="square" lIns="0" tIns="0" rIns="0" bIns="0" rtlCol="0">
              <a:spAutoFit/>
            </a:bodyPr>
            <a:lstStyle/>
            <a:p>
              <a:r>
                <a:rPr lang="id-ID" sz="1000" dirty="0">
                  <a:solidFill>
                    <a:schemeClr val="tx1">
                      <a:lumMod val="50000"/>
                      <a:lumOff val="50000"/>
                    </a:schemeClr>
                  </a:solidFill>
                </a:rPr>
                <a:t>Lorem ipsum dolor sit amet param qui para quam esta busine paribu morembi para</a:t>
              </a:r>
              <a:endParaRPr lang="en-US" sz="1000" dirty="0">
                <a:solidFill>
                  <a:schemeClr val="tx1">
                    <a:lumMod val="50000"/>
                    <a:lumOff val="50000"/>
                  </a:schemeClr>
                </a:solidFill>
              </a:endParaRPr>
            </a:p>
            <a:p>
              <a:endParaRPr lang="en-US" sz="1000" dirty="0">
                <a:solidFill>
                  <a:schemeClr val="tx1">
                    <a:lumMod val="50000"/>
                    <a:lumOff val="50000"/>
                  </a:schemeClr>
                </a:solidFill>
              </a:endParaRPr>
            </a:p>
          </p:txBody>
        </p:sp>
      </p:grpSp>
      <p:sp>
        <p:nvSpPr>
          <p:cNvPr id="41" name="Shape 4385"/>
          <p:cNvSpPr/>
          <p:nvPr/>
        </p:nvSpPr>
        <p:spPr>
          <a:xfrm>
            <a:off x="6460774" y="2210206"/>
            <a:ext cx="308815" cy="271758"/>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42" name="Shape 4443"/>
          <p:cNvSpPr/>
          <p:nvPr/>
        </p:nvSpPr>
        <p:spPr>
          <a:xfrm>
            <a:off x="9000719" y="2211325"/>
            <a:ext cx="297001" cy="29700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43" name="Shape 4457"/>
          <p:cNvSpPr/>
          <p:nvPr/>
        </p:nvSpPr>
        <p:spPr>
          <a:xfrm>
            <a:off x="6454449" y="3691962"/>
            <a:ext cx="265220" cy="271406"/>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44" name="Shape 4415"/>
          <p:cNvSpPr/>
          <p:nvPr/>
        </p:nvSpPr>
        <p:spPr>
          <a:xfrm>
            <a:off x="9030094" y="3693458"/>
            <a:ext cx="251779" cy="262268"/>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45"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6"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33</a:t>
            </a:fld>
            <a:endParaRPr lang="en-AU" dirty="0"/>
          </a:p>
        </p:txBody>
      </p:sp>
      <p:sp>
        <p:nvSpPr>
          <p:cNvPr id="47"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986734176"/>
      </p:ext>
    </p:extLst>
  </p:cSld>
  <p:clrMapOvr>
    <a:masterClrMapping/>
  </p:clrMapOvr>
  <p:transition spd="med"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up)">
                                      <p:cBhvr>
                                        <p:cTn id="15" dur="500"/>
                                        <p:tgtEl>
                                          <p:spTgt spid="5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randombar(horizontal)">
                                      <p:cBhvr>
                                        <p:cTn id="42" dur="500"/>
                                        <p:tgtEl>
                                          <p:spTgt spid="79"/>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childTnLst>
                          </p:cTn>
                        </p:par>
                        <p:par>
                          <p:cTn id="51" fill="hold">
                            <p:stCondLst>
                              <p:cond delay="5500"/>
                            </p:stCondLst>
                            <p:childTnLst>
                              <p:par>
                                <p:cTn id="52" presetID="14" presetClass="entr" presetSubtype="10"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randombar(horizontal)">
                                      <p:cBhvr>
                                        <p:cTn id="54" dur="500"/>
                                        <p:tgtEl>
                                          <p:spTgt spid="80"/>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par>
                          <p:cTn id="59" fill="hold">
                            <p:stCondLst>
                              <p:cond delay="6500"/>
                            </p:stCondLst>
                            <p:childTnLst>
                              <p:par>
                                <p:cTn id="60" presetID="10" presetClass="entr" presetSubtype="0" fill="hold" nodeType="after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500"/>
                                        <p:tgtEl>
                                          <p:spTgt spid="86"/>
                                        </p:tgtEl>
                                      </p:cBhvr>
                                    </p:animEffect>
                                  </p:childTnLst>
                                </p:cTn>
                              </p:par>
                            </p:childTnLst>
                          </p:cTn>
                        </p:par>
                        <p:par>
                          <p:cTn id="63" fill="hold">
                            <p:stCondLst>
                              <p:cond delay="7000"/>
                            </p:stCondLst>
                            <p:childTnLst>
                              <p:par>
                                <p:cTn id="64" presetID="14" presetClass="entr" presetSubtype="10" fill="hold" grpId="0" nodeType="after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randombar(horizontal)">
                                      <p:cBhvr>
                                        <p:cTn id="66" dur="500"/>
                                        <p:tgtEl>
                                          <p:spTgt spid="81"/>
                                        </p:tgtEl>
                                      </p:cBhvr>
                                    </p:animEffect>
                                  </p:childTnLst>
                                </p:cTn>
                              </p:par>
                            </p:childTnLst>
                          </p:cTn>
                        </p:par>
                        <p:par>
                          <p:cTn id="67" fill="hold">
                            <p:stCondLst>
                              <p:cond delay="75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8000"/>
                            </p:stCondLst>
                            <p:childTnLst>
                              <p:par>
                                <p:cTn id="72" presetID="10" presetClass="entr" presetSubtype="0" fill="hold"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childTnLst>
                          </p:cTn>
                        </p:par>
                        <p:par>
                          <p:cTn id="75" fill="hold">
                            <p:stCondLst>
                              <p:cond delay="8500"/>
                            </p:stCondLst>
                            <p:childTnLst>
                              <p:par>
                                <p:cTn id="76" presetID="14" presetClass="entr" presetSubtype="10" fill="hold" grpId="0" nodeType="after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randombar(horizontal)">
                                      <p:cBhvr>
                                        <p:cTn id="78" dur="500"/>
                                        <p:tgtEl>
                                          <p:spTgt spid="82"/>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childTnLst>
                          </p:cTn>
                        </p:par>
                        <p:par>
                          <p:cTn id="83" fill="hold">
                            <p:stCondLst>
                              <p:cond delay="9500"/>
                            </p:stCondLst>
                            <p:childTnLst>
                              <p:par>
                                <p:cTn id="84" presetID="10" presetClass="entr" presetSubtype="0" fill="hold" nodeType="afterEffect">
                                  <p:stCondLst>
                                    <p:cond delay="0"/>
                                  </p:stCondLst>
                                  <p:childTnLst>
                                    <p:set>
                                      <p:cBhvr>
                                        <p:cTn id="85" dur="1" fill="hold">
                                          <p:stCondLst>
                                            <p:cond delay="0"/>
                                          </p:stCondLst>
                                        </p:cTn>
                                        <p:tgtEl>
                                          <p:spTgt spid="92"/>
                                        </p:tgtEl>
                                        <p:attrNameLst>
                                          <p:attrName>style.visibility</p:attrName>
                                        </p:attrNameLst>
                                      </p:cBhvr>
                                      <p:to>
                                        <p:strVal val="visible"/>
                                      </p:to>
                                    </p:set>
                                    <p:animEffect transition="in" filter="fade">
                                      <p:cBhvr>
                                        <p:cTn id="8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9" grpId="0" animBg="1"/>
      <p:bldP spid="80" grpId="0" animBg="1"/>
      <p:bldP spid="81" grpId="0" animBg="1"/>
      <p:bldP spid="82" grpId="0" animBg="1"/>
      <p:bldP spid="41" grpId="0" animBg="1"/>
      <p:bldP spid="42" grpId="0" animBg="1"/>
      <p:bldP spid="43" grpId="0" animBg="1"/>
      <p:bldP spid="4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BUSINESS PARAMETER</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AIDA phase</a:t>
            </a:r>
            <a:endParaRPr lang="en-AU" dirty="0"/>
          </a:p>
        </p:txBody>
      </p:sp>
      <p:sp>
        <p:nvSpPr>
          <p:cNvPr id="4" name="AutoShape 4"/>
          <p:cNvSpPr>
            <a:spLocks noChangeAspect="1" noChangeArrowheads="1" noTextEdit="1"/>
          </p:cNvSpPr>
          <p:nvPr/>
        </p:nvSpPr>
        <p:spPr bwMode="auto">
          <a:xfrm>
            <a:off x="7577444" y="2341161"/>
            <a:ext cx="3608419" cy="360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1162653" y="2127667"/>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 name="TextBox 6"/>
            <p:cNvSpPr txBox="1"/>
            <p:nvPr/>
          </p:nvSpPr>
          <p:spPr>
            <a:xfrm>
              <a:off x="1165383" y="2347688"/>
              <a:ext cx="669749" cy="246221"/>
            </a:xfrm>
            <a:prstGeom prst="rect">
              <a:avLst/>
            </a:prstGeom>
            <a:noFill/>
          </p:spPr>
          <p:txBody>
            <a:bodyPr wrap="square" lIns="0" tIns="0" rIns="0" bIns="0" rtlCol="0">
              <a:spAutoFit/>
            </a:bodyPr>
            <a:lstStyle/>
            <a:p>
              <a:pPr algn="ctr"/>
              <a:r>
                <a:rPr lang="id-ID" sz="1600" dirty="0" smtClean="0">
                  <a:solidFill>
                    <a:schemeClr val="bg1"/>
                  </a:solidFill>
                  <a:latin typeface="Coolvetica Rg" panose="020B0603030602020004" pitchFamily="34" charset="0"/>
                  <a:cs typeface="Clear Sans" panose="020B0503030202020304" pitchFamily="34" charset="0"/>
                </a:rPr>
                <a:t>A</a:t>
              </a: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8" name="Group 7"/>
          <p:cNvGrpSpPr/>
          <p:nvPr/>
        </p:nvGrpSpPr>
        <p:grpSpPr>
          <a:xfrm>
            <a:off x="1162653" y="3126255"/>
            <a:ext cx="670735" cy="691314"/>
            <a:chOff x="1162653" y="3126255"/>
            <a:chExt cx="670735" cy="691314"/>
          </a:xfrm>
        </p:grpSpPr>
        <p:sp>
          <p:nvSpPr>
            <p:cNvPr id="9" name="Rectangle 8"/>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TextBox 9"/>
            <p:cNvSpPr txBox="1"/>
            <p:nvPr/>
          </p:nvSpPr>
          <p:spPr>
            <a:xfrm>
              <a:off x="1163639" y="3355269"/>
              <a:ext cx="669749" cy="246221"/>
            </a:xfrm>
            <a:prstGeom prst="rect">
              <a:avLst/>
            </a:prstGeom>
            <a:noFill/>
          </p:spPr>
          <p:txBody>
            <a:bodyPr wrap="square" lIns="0" tIns="0" rIns="0" bIns="0" rtlCol="0">
              <a:spAutoFit/>
            </a:bodyPr>
            <a:lstStyle/>
            <a:p>
              <a:pPr algn="ctr"/>
              <a:r>
                <a:rPr lang="id-ID" sz="1600" dirty="0" smtClean="0">
                  <a:solidFill>
                    <a:schemeClr val="bg1"/>
                  </a:solidFill>
                  <a:latin typeface="Coolvetica Rg" panose="020B0603030602020004" pitchFamily="34" charset="0"/>
                  <a:cs typeface="Clear Sans" panose="020B0503030202020304" pitchFamily="34" charset="0"/>
                </a:rPr>
                <a:t>I</a:t>
              </a: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11" name="Group 10"/>
          <p:cNvGrpSpPr/>
          <p:nvPr/>
        </p:nvGrpSpPr>
        <p:grpSpPr>
          <a:xfrm>
            <a:off x="1162653" y="4119885"/>
            <a:ext cx="670735" cy="691314"/>
            <a:chOff x="1162653" y="4119885"/>
            <a:chExt cx="670735" cy="691314"/>
          </a:xfrm>
        </p:grpSpPr>
        <p:sp>
          <p:nvSpPr>
            <p:cNvPr id="12" name="Rectangle 11"/>
            <p:cNvSpPr/>
            <p:nvPr/>
          </p:nvSpPr>
          <p:spPr>
            <a:xfrm>
              <a:off x="1162653" y="4119885"/>
              <a:ext cx="670735" cy="691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3" name="TextBox 12"/>
            <p:cNvSpPr txBox="1"/>
            <p:nvPr/>
          </p:nvSpPr>
          <p:spPr>
            <a:xfrm>
              <a:off x="1163639" y="4370376"/>
              <a:ext cx="669749" cy="246221"/>
            </a:xfrm>
            <a:prstGeom prst="rect">
              <a:avLst/>
            </a:prstGeom>
            <a:noFill/>
          </p:spPr>
          <p:txBody>
            <a:bodyPr wrap="square" lIns="0" tIns="0" rIns="0" bIns="0" rtlCol="0">
              <a:spAutoFit/>
            </a:bodyPr>
            <a:lstStyle/>
            <a:p>
              <a:pPr algn="ctr"/>
              <a:r>
                <a:rPr lang="id-ID" sz="1600" dirty="0" smtClean="0">
                  <a:solidFill>
                    <a:schemeClr val="bg1"/>
                  </a:solidFill>
                  <a:latin typeface="Coolvetica Rg" panose="020B0603030602020004" pitchFamily="34" charset="0"/>
                  <a:cs typeface="Clear Sans" panose="020B0503030202020304" pitchFamily="34" charset="0"/>
                </a:rPr>
                <a:t>D</a:t>
              </a: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14" name="Group 13"/>
          <p:cNvGrpSpPr/>
          <p:nvPr/>
        </p:nvGrpSpPr>
        <p:grpSpPr>
          <a:xfrm>
            <a:off x="1162653" y="5125287"/>
            <a:ext cx="670735" cy="691314"/>
            <a:chOff x="1162653" y="5125287"/>
            <a:chExt cx="670735" cy="691314"/>
          </a:xfrm>
        </p:grpSpPr>
        <p:sp>
          <p:nvSpPr>
            <p:cNvPr id="15" name="Rectangle 14"/>
            <p:cNvSpPr/>
            <p:nvPr/>
          </p:nvSpPr>
          <p:spPr>
            <a:xfrm>
              <a:off x="1162653" y="5125287"/>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6" name="TextBox 15"/>
            <p:cNvSpPr txBox="1"/>
            <p:nvPr/>
          </p:nvSpPr>
          <p:spPr>
            <a:xfrm>
              <a:off x="1163639" y="5354153"/>
              <a:ext cx="669749" cy="246221"/>
            </a:xfrm>
            <a:prstGeom prst="rect">
              <a:avLst/>
            </a:prstGeom>
            <a:noFill/>
          </p:spPr>
          <p:txBody>
            <a:bodyPr wrap="square" lIns="0" tIns="0" rIns="0" bIns="0" rtlCol="0">
              <a:spAutoFit/>
            </a:bodyPr>
            <a:lstStyle/>
            <a:p>
              <a:pPr algn="ctr"/>
              <a:r>
                <a:rPr lang="id-ID" sz="1600" dirty="0" smtClean="0">
                  <a:solidFill>
                    <a:schemeClr val="bg1"/>
                  </a:solidFill>
                  <a:latin typeface="Coolvetica Rg" panose="020B0603030602020004" pitchFamily="34" charset="0"/>
                  <a:cs typeface="Clear Sans" panose="020B0503030202020304" pitchFamily="34" charset="0"/>
                </a:rPr>
                <a:t>A</a:t>
              </a: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17" name="Group 16"/>
          <p:cNvGrpSpPr/>
          <p:nvPr/>
        </p:nvGrpSpPr>
        <p:grpSpPr>
          <a:xfrm>
            <a:off x="2061178" y="3126255"/>
            <a:ext cx="4161822" cy="816467"/>
            <a:chOff x="1472817" y="2068401"/>
            <a:chExt cx="4299003" cy="816466"/>
          </a:xfrm>
        </p:grpSpPr>
        <p:sp>
          <p:nvSpPr>
            <p:cNvPr id="18" name="Rectangle 1436"/>
            <p:cNvSpPr>
              <a:spLocks noChangeArrowheads="1"/>
            </p:cNvSpPr>
            <p:nvPr/>
          </p:nvSpPr>
          <p:spPr bwMode="auto">
            <a:xfrm>
              <a:off x="1572166" y="2068401"/>
              <a:ext cx="6225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Interest</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19"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20" name="Group 19"/>
          <p:cNvGrpSpPr/>
          <p:nvPr/>
        </p:nvGrpSpPr>
        <p:grpSpPr>
          <a:xfrm>
            <a:off x="2061178" y="4125367"/>
            <a:ext cx="4161822" cy="816467"/>
            <a:chOff x="1472817" y="2068401"/>
            <a:chExt cx="4299003" cy="816466"/>
          </a:xfrm>
        </p:grpSpPr>
        <p:sp>
          <p:nvSpPr>
            <p:cNvPr id="21" name="Rectangle 1436"/>
            <p:cNvSpPr>
              <a:spLocks noChangeArrowheads="1"/>
            </p:cNvSpPr>
            <p:nvPr/>
          </p:nvSpPr>
          <p:spPr bwMode="auto">
            <a:xfrm>
              <a:off x="1572166" y="2068401"/>
              <a:ext cx="4752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Desire</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22"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23" name="Group 22"/>
          <p:cNvGrpSpPr/>
          <p:nvPr/>
        </p:nvGrpSpPr>
        <p:grpSpPr>
          <a:xfrm>
            <a:off x="2061178" y="5131024"/>
            <a:ext cx="4161822" cy="816467"/>
            <a:chOff x="1472817" y="2068401"/>
            <a:chExt cx="4299003" cy="816466"/>
          </a:xfrm>
        </p:grpSpPr>
        <p:sp>
          <p:nvSpPr>
            <p:cNvPr id="24" name="Rectangle 1436"/>
            <p:cNvSpPr>
              <a:spLocks noChangeArrowheads="1"/>
            </p:cNvSpPr>
            <p:nvPr/>
          </p:nvSpPr>
          <p:spPr bwMode="auto">
            <a:xfrm>
              <a:off x="1572166" y="2068401"/>
              <a:ext cx="51496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Action</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25"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26" name="Group 25"/>
          <p:cNvGrpSpPr/>
          <p:nvPr/>
        </p:nvGrpSpPr>
        <p:grpSpPr>
          <a:xfrm>
            <a:off x="2061178" y="2121493"/>
            <a:ext cx="4161822" cy="816467"/>
            <a:chOff x="1472817" y="2068401"/>
            <a:chExt cx="4299003" cy="816466"/>
          </a:xfrm>
        </p:grpSpPr>
        <p:sp>
          <p:nvSpPr>
            <p:cNvPr id="27" name="Rectangle 1436"/>
            <p:cNvSpPr>
              <a:spLocks noChangeArrowheads="1"/>
            </p:cNvSpPr>
            <p:nvPr/>
          </p:nvSpPr>
          <p:spPr bwMode="auto">
            <a:xfrm>
              <a:off x="1572166" y="2068401"/>
              <a:ext cx="7782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Attention</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a:t>
              </a:r>
              <a:r>
                <a:rPr lang="id-ID" sz="1200" dirty="0" smtClean="0">
                  <a:solidFill>
                    <a:schemeClr val="bg1">
                      <a:lumMod val="50000"/>
                    </a:schemeClr>
                  </a:solidFill>
                  <a:ea typeface="Open Sans" panose="020B0606030504020204" pitchFamily="34" charset="0"/>
                  <a:cs typeface="Open Sans" panose="020B0606030504020204" pitchFamily="34" charset="0"/>
                </a:rPr>
                <a:t>qui </a:t>
              </a:r>
              <a:r>
                <a:rPr lang="id-ID" sz="1200" dirty="0">
                  <a:solidFill>
                    <a:schemeClr val="bg1">
                      <a:lumMod val="50000"/>
                    </a:schemeClr>
                  </a:solidFill>
                  <a:ea typeface="Open Sans" panose="020B0606030504020204" pitchFamily="34" charset="0"/>
                  <a:cs typeface="Open Sans" panose="020B0606030504020204" pitchFamily="34" charset="0"/>
                </a:rPr>
                <a:t>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sp>
        <p:nvSpPr>
          <p:cNvPr id="30" name="Freeform 7"/>
          <p:cNvSpPr>
            <a:spLocks/>
          </p:cNvSpPr>
          <p:nvPr/>
        </p:nvSpPr>
        <p:spPr bwMode="auto">
          <a:xfrm>
            <a:off x="7573963" y="2337680"/>
            <a:ext cx="1689360" cy="1687270"/>
          </a:xfrm>
          <a:custGeom>
            <a:avLst/>
            <a:gdLst>
              <a:gd name="T0" fmla="*/ 494 w 494"/>
              <a:gd name="T1" fmla="*/ 494 h 494"/>
              <a:gd name="T2" fmla="*/ 494 w 494"/>
              <a:gd name="T3" fmla="*/ 247 h 494"/>
              <a:gd name="T4" fmla="*/ 371 w 494"/>
              <a:gd name="T5" fmla="*/ 32 h 494"/>
              <a:gd name="T6" fmla="*/ 247 w 494"/>
              <a:gd name="T7" fmla="*/ 0 h 494"/>
              <a:gd name="T8" fmla="*/ 0 w 494"/>
              <a:gd name="T9" fmla="*/ 0 h 494"/>
              <a:gd name="T10" fmla="*/ 0 w 494"/>
              <a:gd name="T11" fmla="*/ 247 h 494"/>
              <a:gd name="T12" fmla="*/ 122 w 494"/>
              <a:gd name="T13" fmla="*/ 463 h 494"/>
              <a:gd name="T14" fmla="*/ 247 w 494"/>
              <a:gd name="T15" fmla="*/ 494 h 494"/>
              <a:gd name="T16" fmla="*/ 494 w 494"/>
              <a:gd name="T1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4" h="494">
                <a:moveTo>
                  <a:pt x="494" y="494"/>
                </a:moveTo>
                <a:cubicBezTo>
                  <a:pt x="494" y="247"/>
                  <a:pt x="494" y="247"/>
                  <a:pt x="494" y="247"/>
                </a:cubicBezTo>
                <a:cubicBezTo>
                  <a:pt x="494" y="145"/>
                  <a:pt x="453" y="72"/>
                  <a:pt x="371" y="32"/>
                </a:cubicBezTo>
                <a:cubicBezTo>
                  <a:pt x="310" y="1"/>
                  <a:pt x="248" y="0"/>
                  <a:pt x="247" y="0"/>
                </a:cubicBezTo>
                <a:cubicBezTo>
                  <a:pt x="0" y="0"/>
                  <a:pt x="0" y="0"/>
                  <a:pt x="0" y="0"/>
                </a:cubicBezTo>
                <a:cubicBezTo>
                  <a:pt x="0" y="247"/>
                  <a:pt x="0" y="247"/>
                  <a:pt x="0" y="247"/>
                </a:cubicBezTo>
                <a:cubicBezTo>
                  <a:pt x="0" y="350"/>
                  <a:pt x="41" y="422"/>
                  <a:pt x="122" y="463"/>
                </a:cubicBezTo>
                <a:cubicBezTo>
                  <a:pt x="184" y="494"/>
                  <a:pt x="246" y="494"/>
                  <a:pt x="247" y="494"/>
                </a:cubicBezTo>
                <a:lnTo>
                  <a:pt x="494" y="494"/>
                </a:ln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algn="ctr"/>
            <a:r>
              <a:rPr lang="id-ID" sz="4000" dirty="0" smtClean="0">
                <a:solidFill>
                  <a:schemeClr val="bg1"/>
                </a:solidFill>
                <a:latin typeface="+mj-lt"/>
              </a:rPr>
              <a:t>A</a:t>
            </a:r>
            <a:endParaRPr lang="en-US" sz="4000" dirty="0">
              <a:solidFill>
                <a:schemeClr val="bg1"/>
              </a:solidFill>
              <a:latin typeface="+mj-lt"/>
            </a:endParaRPr>
          </a:p>
        </p:txBody>
      </p:sp>
      <p:sp>
        <p:nvSpPr>
          <p:cNvPr id="33" name="Freeform 8"/>
          <p:cNvSpPr>
            <a:spLocks/>
          </p:cNvSpPr>
          <p:nvPr/>
        </p:nvSpPr>
        <p:spPr bwMode="auto">
          <a:xfrm>
            <a:off x="9180277" y="3943993"/>
            <a:ext cx="1689360" cy="1687270"/>
          </a:xfrm>
          <a:custGeom>
            <a:avLst/>
            <a:gdLst>
              <a:gd name="T0" fmla="*/ 494 w 494"/>
              <a:gd name="T1" fmla="*/ 494 h 494"/>
              <a:gd name="T2" fmla="*/ 494 w 494"/>
              <a:gd name="T3" fmla="*/ 247 h 494"/>
              <a:gd name="T4" fmla="*/ 462 w 494"/>
              <a:gd name="T5" fmla="*/ 122 h 494"/>
              <a:gd name="T6" fmla="*/ 247 w 494"/>
              <a:gd name="T7" fmla="*/ 0 h 494"/>
              <a:gd name="T8" fmla="*/ 0 w 494"/>
              <a:gd name="T9" fmla="*/ 0 h 494"/>
              <a:gd name="T10" fmla="*/ 0 w 494"/>
              <a:gd name="T11" fmla="*/ 247 h 494"/>
              <a:gd name="T12" fmla="*/ 32 w 494"/>
              <a:gd name="T13" fmla="*/ 373 h 494"/>
              <a:gd name="T14" fmla="*/ 247 w 494"/>
              <a:gd name="T15" fmla="*/ 494 h 494"/>
              <a:gd name="T16" fmla="*/ 494 w 494"/>
              <a:gd name="T1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4" h="494">
                <a:moveTo>
                  <a:pt x="494" y="494"/>
                </a:moveTo>
                <a:cubicBezTo>
                  <a:pt x="494" y="247"/>
                  <a:pt x="494" y="247"/>
                  <a:pt x="494" y="247"/>
                </a:cubicBezTo>
                <a:cubicBezTo>
                  <a:pt x="494" y="247"/>
                  <a:pt x="493" y="183"/>
                  <a:pt x="462" y="122"/>
                </a:cubicBezTo>
                <a:cubicBezTo>
                  <a:pt x="421" y="41"/>
                  <a:pt x="349" y="0"/>
                  <a:pt x="247" y="0"/>
                </a:cubicBezTo>
                <a:cubicBezTo>
                  <a:pt x="0" y="0"/>
                  <a:pt x="0" y="0"/>
                  <a:pt x="0" y="0"/>
                </a:cubicBezTo>
                <a:cubicBezTo>
                  <a:pt x="0" y="247"/>
                  <a:pt x="0" y="247"/>
                  <a:pt x="0" y="247"/>
                </a:cubicBezTo>
                <a:cubicBezTo>
                  <a:pt x="0" y="248"/>
                  <a:pt x="0" y="311"/>
                  <a:pt x="32" y="373"/>
                </a:cubicBezTo>
                <a:cubicBezTo>
                  <a:pt x="72" y="453"/>
                  <a:pt x="145" y="494"/>
                  <a:pt x="247" y="494"/>
                </a:cubicBezTo>
                <a:lnTo>
                  <a:pt x="494" y="494"/>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algn="ctr"/>
            <a:r>
              <a:rPr lang="id-ID" sz="4000" dirty="0" smtClean="0">
                <a:solidFill>
                  <a:schemeClr val="bg1"/>
                </a:solidFill>
                <a:latin typeface="+mj-lt"/>
              </a:rPr>
              <a:t>A</a:t>
            </a:r>
            <a:endParaRPr lang="en-US" sz="4000" dirty="0">
              <a:solidFill>
                <a:schemeClr val="bg1"/>
              </a:solidFill>
              <a:latin typeface="+mj-lt"/>
            </a:endParaRPr>
          </a:p>
        </p:txBody>
      </p:sp>
      <p:sp>
        <p:nvSpPr>
          <p:cNvPr id="36" name="Freeform 9"/>
          <p:cNvSpPr>
            <a:spLocks/>
          </p:cNvSpPr>
          <p:nvPr/>
        </p:nvSpPr>
        <p:spPr bwMode="auto">
          <a:xfrm>
            <a:off x="7573963" y="3943993"/>
            <a:ext cx="1689360" cy="1687270"/>
          </a:xfrm>
          <a:custGeom>
            <a:avLst/>
            <a:gdLst>
              <a:gd name="T0" fmla="*/ 247 w 494"/>
              <a:gd name="T1" fmla="*/ 494 h 494"/>
              <a:gd name="T2" fmla="*/ 372 w 494"/>
              <a:gd name="T3" fmla="*/ 462 h 494"/>
              <a:gd name="T4" fmla="*/ 494 w 494"/>
              <a:gd name="T5" fmla="*/ 247 h 494"/>
              <a:gd name="T6" fmla="*/ 494 w 494"/>
              <a:gd name="T7" fmla="*/ 0 h 494"/>
              <a:gd name="T8" fmla="*/ 247 w 494"/>
              <a:gd name="T9" fmla="*/ 0 h 494"/>
              <a:gd name="T10" fmla="*/ 121 w 494"/>
              <a:gd name="T11" fmla="*/ 32 h 494"/>
              <a:gd name="T12" fmla="*/ 0 w 494"/>
              <a:gd name="T13" fmla="*/ 247 h 494"/>
              <a:gd name="T14" fmla="*/ 0 w 494"/>
              <a:gd name="T15" fmla="*/ 494 h 494"/>
              <a:gd name="T16" fmla="*/ 247 w 494"/>
              <a:gd name="T1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4" h="494">
                <a:moveTo>
                  <a:pt x="247" y="494"/>
                </a:moveTo>
                <a:cubicBezTo>
                  <a:pt x="247" y="494"/>
                  <a:pt x="311" y="494"/>
                  <a:pt x="372" y="462"/>
                </a:cubicBezTo>
                <a:cubicBezTo>
                  <a:pt x="453" y="422"/>
                  <a:pt x="494" y="349"/>
                  <a:pt x="494" y="247"/>
                </a:cubicBezTo>
                <a:cubicBezTo>
                  <a:pt x="494" y="0"/>
                  <a:pt x="494" y="0"/>
                  <a:pt x="494" y="0"/>
                </a:cubicBezTo>
                <a:cubicBezTo>
                  <a:pt x="247" y="0"/>
                  <a:pt x="247" y="0"/>
                  <a:pt x="247" y="0"/>
                </a:cubicBezTo>
                <a:cubicBezTo>
                  <a:pt x="246" y="0"/>
                  <a:pt x="183" y="1"/>
                  <a:pt x="121" y="32"/>
                </a:cubicBezTo>
                <a:cubicBezTo>
                  <a:pt x="41" y="73"/>
                  <a:pt x="0" y="145"/>
                  <a:pt x="0" y="247"/>
                </a:cubicBezTo>
                <a:cubicBezTo>
                  <a:pt x="0" y="494"/>
                  <a:pt x="0" y="494"/>
                  <a:pt x="0" y="494"/>
                </a:cubicBezTo>
                <a:lnTo>
                  <a:pt x="247" y="494"/>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algn="ctr"/>
            <a:r>
              <a:rPr lang="id-ID" sz="4000" dirty="0" smtClean="0">
                <a:solidFill>
                  <a:schemeClr val="bg1"/>
                </a:solidFill>
                <a:latin typeface="+mj-lt"/>
              </a:rPr>
              <a:t>D</a:t>
            </a:r>
            <a:endParaRPr lang="en-US" sz="4000" dirty="0">
              <a:solidFill>
                <a:schemeClr val="bg1"/>
              </a:solidFill>
              <a:latin typeface="+mj-lt"/>
            </a:endParaRPr>
          </a:p>
        </p:txBody>
      </p:sp>
      <p:sp>
        <p:nvSpPr>
          <p:cNvPr id="39" name="Freeform 6"/>
          <p:cNvSpPr>
            <a:spLocks/>
          </p:cNvSpPr>
          <p:nvPr/>
        </p:nvSpPr>
        <p:spPr bwMode="auto">
          <a:xfrm>
            <a:off x="9234306" y="2266404"/>
            <a:ext cx="1689360" cy="1687270"/>
          </a:xfrm>
          <a:custGeom>
            <a:avLst/>
            <a:gdLst>
              <a:gd name="T0" fmla="*/ 247 w 494"/>
              <a:gd name="T1" fmla="*/ 494 h 494"/>
              <a:gd name="T2" fmla="*/ 463 w 494"/>
              <a:gd name="T3" fmla="*/ 372 h 494"/>
              <a:gd name="T4" fmla="*/ 494 w 494"/>
              <a:gd name="T5" fmla="*/ 247 h 494"/>
              <a:gd name="T6" fmla="*/ 494 w 494"/>
              <a:gd name="T7" fmla="*/ 0 h 494"/>
              <a:gd name="T8" fmla="*/ 247 w 494"/>
              <a:gd name="T9" fmla="*/ 0 h 494"/>
              <a:gd name="T10" fmla="*/ 31 w 494"/>
              <a:gd name="T11" fmla="*/ 123 h 494"/>
              <a:gd name="T12" fmla="*/ 0 w 494"/>
              <a:gd name="T13" fmla="*/ 247 h 494"/>
              <a:gd name="T14" fmla="*/ 0 w 494"/>
              <a:gd name="T15" fmla="*/ 494 h 494"/>
              <a:gd name="T16" fmla="*/ 247 w 494"/>
              <a:gd name="T1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4" h="494">
                <a:moveTo>
                  <a:pt x="247" y="494"/>
                </a:moveTo>
                <a:cubicBezTo>
                  <a:pt x="349" y="494"/>
                  <a:pt x="422" y="453"/>
                  <a:pt x="463" y="372"/>
                </a:cubicBezTo>
                <a:cubicBezTo>
                  <a:pt x="493" y="310"/>
                  <a:pt x="494" y="248"/>
                  <a:pt x="494" y="247"/>
                </a:cubicBezTo>
                <a:cubicBezTo>
                  <a:pt x="494" y="0"/>
                  <a:pt x="494" y="0"/>
                  <a:pt x="494" y="0"/>
                </a:cubicBezTo>
                <a:cubicBezTo>
                  <a:pt x="247" y="0"/>
                  <a:pt x="247" y="0"/>
                  <a:pt x="247" y="0"/>
                </a:cubicBezTo>
                <a:cubicBezTo>
                  <a:pt x="144" y="0"/>
                  <a:pt x="72" y="42"/>
                  <a:pt x="31" y="123"/>
                </a:cubicBezTo>
                <a:cubicBezTo>
                  <a:pt x="0" y="185"/>
                  <a:pt x="0" y="247"/>
                  <a:pt x="0" y="247"/>
                </a:cubicBezTo>
                <a:cubicBezTo>
                  <a:pt x="0" y="494"/>
                  <a:pt x="0" y="494"/>
                  <a:pt x="0" y="494"/>
                </a:cubicBezTo>
                <a:lnTo>
                  <a:pt x="247" y="494"/>
                </a:lnTo>
                <a:close/>
              </a:path>
            </a:pathLst>
          </a:custGeom>
          <a:solidFill>
            <a:schemeClr val="accent4"/>
          </a:solidFill>
          <a:ln>
            <a:noFill/>
          </a:ln>
        </p:spPr>
        <p:txBody>
          <a:bodyPr vert="horz" wrap="square" lIns="91440" tIns="45720" rIns="91440" bIns="45720" numCol="1" anchor="ctr" anchorCtr="0" compatLnSpc="1">
            <a:prstTxWarp prst="textNoShape">
              <a:avLst/>
            </a:prstTxWarp>
          </a:bodyPr>
          <a:lstStyle/>
          <a:p>
            <a:pPr algn="ctr"/>
            <a:r>
              <a:rPr lang="id-ID" sz="4000" dirty="0" smtClean="0">
                <a:solidFill>
                  <a:schemeClr val="bg1"/>
                </a:solidFill>
                <a:latin typeface="+mj-lt"/>
              </a:rPr>
              <a:t>I</a:t>
            </a:r>
            <a:endParaRPr lang="en-US" sz="4000" dirty="0">
              <a:solidFill>
                <a:schemeClr val="bg1"/>
              </a:solidFill>
              <a:latin typeface="+mj-lt"/>
            </a:endParaRPr>
          </a:p>
        </p:txBody>
      </p:sp>
      <p:sp>
        <p:nvSpPr>
          <p:cNvPr id="34"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34</a:t>
            </a:fld>
            <a:endParaRPr lang="en-AU" dirty="0"/>
          </a:p>
        </p:txBody>
      </p:sp>
      <p:sp>
        <p:nvSpPr>
          <p:cNvPr id="37"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4264175415"/>
      </p:ext>
    </p:extLst>
  </p:cSld>
  <p:clrMapOvr>
    <a:masterClrMapping/>
  </p:clrMapOvr>
  <p:transition spd="slow"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up)">
                                      <p:cBhvr>
                                        <p:cTn id="38" dur="500"/>
                                        <p:tgtEl>
                                          <p:spTgt spid="20"/>
                                        </p:tgtEl>
                                      </p:cBhvr>
                                    </p:animEffect>
                                  </p:childTnLst>
                                </p:cTn>
                              </p:par>
                            </p:childTnLst>
                          </p:cTn>
                        </p:par>
                        <p:par>
                          <p:cTn id="39" fill="hold">
                            <p:stCondLst>
                              <p:cond delay="4000"/>
                            </p:stCondLst>
                            <p:childTnLst>
                              <p:par>
                                <p:cTn id="40" presetID="2" presetClass="entr" presetSubtype="4"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4500"/>
                            </p:stCondLst>
                            <p:childTnLst>
                              <p:par>
                                <p:cTn id="45" presetID="22" presetClass="entr" presetSubtype="1"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1898"/>
            <a:ext cx="10515600" cy="473506"/>
          </a:xfrm>
        </p:spPr>
        <p:txBody>
          <a:bodyPr>
            <a:normAutofit fontScale="90000"/>
          </a:bodyPr>
          <a:lstStyle/>
          <a:p>
            <a:r>
              <a:rPr lang="id-ID" dirty="0" smtClean="0"/>
              <a:t>SWOT Analysis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Business parameter</a:t>
            </a:r>
            <a:endParaRPr lang="en-AU" dirty="0"/>
          </a:p>
        </p:txBody>
      </p:sp>
      <p:grpSp>
        <p:nvGrpSpPr>
          <p:cNvPr id="21" name="Group 20"/>
          <p:cNvGrpSpPr/>
          <p:nvPr/>
        </p:nvGrpSpPr>
        <p:grpSpPr>
          <a:xfrm>
            <a:off x="6691954" y="4757252"/>
            <a:ext cx="1505981" cy="1383897"/>
            <a:chOff x="6691954" y="4757252"/>
            <a:chExt cx="1505981" cy="1383897"/>
          </a:xfrm>
          <a:solidFill>
            <a:schemeClr val="accent2"/>
          </a:solidFill>
        </p:grpSpPr>
        <p:sp>
          <p:nvSpPr>
            <p:cNvPr id="22" name="Rectangle 21"/>
            <p:cNvSpPr/>
            <p:nvPr/>
          </p:nvSpPr>
          <p:spPr>
            <a:xfrm>
              <a:off x="6691954" y="4757252"/>
              <a:ext cx="1505981" cy="1383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3200"/>
            </a:p>
          </p:txBody>
        </p:sp>
        <p:sp>
          <p:nvSpPr>
            <p:cNvPr id="23" name="TextBox 22"/>
            <p:cNvSpPr txBox="1"/>
            <p:nvPr/>
          </p:nvSpPr>
          <p:spPr>
            <a:xfrm>
              <a:off x="6927253" y="5339091"/>
              <a:ext cx="1129356" cy="615553"/>
            </a:xfrm>
            <a:prstGeom prst="rect">
              <a:avLst/>
            </a:prstGeom>
            <a:grpFill/>
          </p:spPr>
          <p:txBody>
            <a:bodyPr wrap="square" lIns="0" tIns="0" rIns="0" bIns="0" rtlCol="0">
              <a:spAutoFit/>
            </a:bodyPr>
            <a:lstStyle/>
            <a:p>
              <a:r>
                <a:rPr lang="id-ID" sz="1000" dirty="0">
                  <a:solidFill>
                    <a:schemeClr val="bg1"/>
                  </a:solidFill>
                  <a:ea typeface="Open Sans" panose="020B0606030504020204" pitchFamily="34" charset="0"/>
                  <a:cs typeface="Open Sans" panose="020B0606030504020204" pitchFamily="34" charset="0"/>
                </a:rPr>
                <a:t>Lorem ipsum dolor sit amet para qui para quam estante busines</a:t>
              </a:r>
              <a:endParaRPr lang="en-US" sz="1000" dirty="0">
                <a:solidFill>
                  <a:schemeClr val="bg1"/>
                </a:solidFill>
                <a:latin typeface="Clear Sans Light" panose="020B0303030202020304" pitchFamily="34" charset="0"/>
                <a:cs typeface="Clear Sans Light" panose="020B0303030202020304" pitchFamily="34" charset="0"/>
              </a:endParaRPr>
            </a:p>
          </p:txBody>
        </p:sp>
        <p:sp>
          <p:nvSpPr>
            <p:cNvPr id="24" name="TextBox 23"/>
            <p:cNvSpPr txBox="1"/>
            <p:nvPr/>
          </p:nvSpPr>
          <p:spPr>
            <a:xfrm>
              <a:off x="7009235" y="4952399"/>
              <a:ext cx="932243" cy="307777"/>
            </a:xfrm>
            <a:prstGeom prst="rect">
              <a:avLst/>
            </a:prstGeom>
            <a:grpFill/>
          </p:spPr>
          <p:txBody>
            <a:bodyPr wrap="none" rtlCol="0">
              <a:spAutoFit/>
            </a:bodyPr>
            <a:lstStyle/>
            <a:p>
              <a:pPr algn="ctr"/>
              <a:r>
                <a:rPr lang="id-ID" sz="1400" dirty="0" smtClean="0">
                  <a:solidFill>
                    <a:schemeClr val="bg1"/>
                  </a:solidFill>
                  <a:latin typeface="Coolvetica Rg" panose="020B0603030602020004" pitchFamily="34" charset="0"/>
                  <a:cs typeface="Clear Sans" panose="020B0503030202020304" pitchFamily="34" charset="0"/>
                </a:rPr>
                <a:t>Weakness</a:t>
              </a:r>
              <a:endParaRPr lang="en-GB" sz="1400" dirty="0">
                <a:solidFill>
                  <a:schemeClr val="bg1"/>
                </a:solidFill>
                <a:latin typeface="Coolvetica Rg" panose="020B0603030602020004" pitchFamily="34" charset="0"/>
                <a:cs typeface="Clear Sans" panose="020B0503030202020304" pitchFamily="34" charset="0"/>
              </a:endParaRPr>
            </a:p>
          </p:txBody>
        </p:sp>
      </p:grpSp>
      <p:grpSp>
        <p:nvGrpSpPr>
          <p:cNvPr id="25" name="Group 24"/>
          <p:cNvGrpSpPr/>
          <p:nvPr/>
        </p:nvGrpSpPr>
        <p:grpSpPr>
          <a:xfrm>
            <a:off x="3667606" y="4757252"/>
            <a:ext cx="1536900" cy="1378572"/>
            <a:chOff x="3667606" y="4757252"/>
            <a:chExt cx="1536900" cy="1378572"/>
          </a:xfrm>
        </p:grpSpPr>
        <p:sp>
          <p:nvSpPr>
            <p:cNvPr id="26" name="Rectangle 25"/>
            <p:cNvSpPr/>
            <p:nvPr/>
          </p:nvSpPr>
          <p:spPr>
            <a:xfrm>
              <a:off x="3667606" y="4757252"/>
              <a:ext cx="1536900" cy="13785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3200"/>
            </a:p>
          </p:txBody>
        </p:sp>
        <p:sp>
          <p:nvSpPr>
            <p:cNvPr id="27" name="TextBox 26"/>
            <p:cNvSpPr txBox="1"/>
            <p:nvPr/>
          </p:nvSpPr>
          <p:spPr>
            <a:xfrm>
              <a:off x="3833325" y="5339091"/>
              <a:ext cx="1129356" cy="615553"/>
            </a:xfrm>
            <a:prstGeom prst="rect">
              <a:avLst/>
            </a:prstGeom>
            <a:noFill/>
          </p:spPr>
          <p:txBody>
            <a:bodyPr wrap="square" lIns="0" tIns="0" rIns="0" bIns="0" rtlCol="0">
              <a:spAutoFit/>
            </a:bodyPr>
            <a:lstStyle/>
            <a:p>
              <a:r>
                <a:rPr lang="id-ID" sz="1000" dirty="0">
                  <a:solidFill>
                    <a:schemeClr val="bg1"/>
                  </a:solidFill>
                  <a:ea typeface="Open Sans" panose="020B0606030504020204" pitchFamily="34" charset="0"/>
                  <a:cs typeface="Open Sans" panose="020B0606030504020204" pitchFamily="34" charset="0"/>
                </a:rPr>
                <a:t>Lorem ipsum dolor sit amet para qui para quam estante busines</a:t>
              </a:r>
              <a:endParaRPr lang="en-US" sz="1000" dirty="0">
                <a:solidFill>
                  <a:schemeClr val="bg1"/>
                </a:solidFill>
                <a:latin typeface="Clear Sans Light" panose="020B0303030202020304" pitchFamily="34" charset="0"/>
                <a:cs typeface="Clear Sans Light" panose="020B0303030202020304" pitchFamily="34" charset="0"/>
              </a:endParaRPr>
            </a:p>
          </p:txBody>
        </p:sp>
        <p:sp>
          <p:nvSpPr>
            <p:cNvPr id="28" name="TextBox 27"/>
            <p:cNvSpPr txBox="1"/>
            <p:nvPr/>
          </p:nvSpPr>
          <p:spPr>
            <a:xfrm>
              <a:off x="3829837" y="4952399"/>
              <a:ext cx="1103187" cy="307777"/>
            </a:xfrm>
            <a:prstGeom prst="rect">
              <a:avLst/>
            </a:prstGeom>
            <a:noFill/>
          </p:spPr>
          <p:txBody>
            <a:bodyPr wrap="none" rtlCol="0">
              <a:spAutoFit/>
            </a:bodyPr>
            <a:lstStyle/>
            <a:p>
              <a:pPr algn="ctr"/>
              <a:r>
                <a:rPr lang="id-ID" sz="1400" dirty="0" smtClean="0">
                  <a:solidFill>
                    <a:schemeClr val="bg1"/>
                  </a:solidFill>
                  <a:latin typeface="Coolvetica Rg" panose="020B0603030602020004" pitchFamily="34" charset="0"/>
                  <a:cs typeface="Clear Sans" panose="020B0503030202020304" pitchFamily="34" charset="0"/>
                </a:rPr>
                <a:t>Opportunity</a:t>
              </a:r>
              <a:endParaRPr lang="en-GB" sz="1400" dirty="0">
                <a:solidFill>
                  <a:schemeClr val="bg1"/>
                </a:solidFill>
                <a:latin typeface="Coolvetica Rg" panose="020B0603030602020004" pitchFamily="34" charset="0"/>
                <a:cs typeface="Clear Sans" panose="020B0503030202020304" pitchFamily="34" charset="0"/>
              </a:endParaRPr>
            </a:p>
          </p:txBody>
        </p:sp>
      </p:grpSp>
      <p:grpSp>
        <p:nvGrpSpPr>
          <p:cNvPr id="29" name="Group 28"/>
          <p:cNvGrpSpPr/>
          <p:nvPr/>
        </p:nvGrpSpPr>
        <p:grpSpPr>
          <a:xfrm>
            <a:off x="3667606" y="2004780"/>
            <a:ext cx="1651944" cy="1381872"/>
            <a:chOff x="3667606" y="2004780"/>
            <a:chExt cx="1651944" cy="1381872"/>
          </a:xfrm>
          <a:solidFill>
            <a:schemeClr val="accent1"/>
          </a:solidFill>
        </p:grpSpPr>
        <p:sp>
          <p:nvSpPr>
            <p:cNvPr id="30" name="Rectangle 29"/>
            <p:cNvSpPr/>
            <p:nvPr/>
          </p:nvSpPr>
          <p:spPr>
            <a:xfrm>
              <a:off x="3667606" y="2004780"/>
              <a:ext cx="1651944" cy="1381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3200"/>
            </a:p>
          </p:txBody>
        </p:sp>
        <p:sp>
          <p:nvSpPr>
            <p:cNvPr id="31" name="TextBox 30"/>
            <p:cNvSpPr txBox="1"/>
            <p:nvPr/>
          </p:nvSpPr>
          <p:spPr>
            <a:xfrm>
              <a:off x="3871425" y="2624905"/>
              <a:ext cx="1129356" cy="615553"/>
            </a:xfrm>
            <a:prstGeom prst="rect">
              <a:avLst/>
            </a:prstGeom>
            <a:grpFill/>
          </p:spPr>
          <p:txBody>
            <a:bodyPr wrap="square" lIns="0" tIns="0" rIns="0" bIns="0" rtlCol="0">
              <a:spAutoFit/>
            </a:bodyPr>
            <a:lstStyle/>
            <a:p>
              <a:r>
                <a:rPr lang="id-ID" sz="1000" dirty="0" smtClean="0">
                  <a:solidFill>
                    <a:schemeClr val="bg1"/>
                  </a:solidFill>
                  <a:ea typeface="Open Sans" panose="020B0606030504020204" pitchFamily="34" charset="0"/>
                  <a:cs typeface="Open Sans" panose="020B0606030504020204" pitchFamily="34" charset="0"/>
                </a:rPr>
                <a:t>Lorem ipsum dolor sit amet para qui para quam estante busines</a:t>
              </a:r>
              <a:endParaRPr lang="en-US" sz="1000" dirty="0">
                <a:solidFill>
                  <a:schemeClr val="bg1"/>
                </a:solidFill>
                <a:latin typeface="Clear Sans Light" panose="020B0303030202020304" pitchFamily="34" charset="0"/>
                <a:cs typeface="Clear Sans Light" panose="020B0303030202020304" pitchFamily="34" charset="0"/>
              </a:endParaRPr>
            </a:p>
          </p:txBody>
        </p:sp>
        <p:sp>
          <p:nvSpPr>
            <p:cNvPr id="32" name="TextBox 31"/>
            <p:cNvSpPr txBox="1"/>
            <p:nvPr/>
          </p:nvSpPr>
          <p:spPr>
            <a:xfrm>
              <a:off x="4077129" y="2238213"/>
              <a:ext cx="684804" cy="307777"/>
            </a:xfrm>
            <a:prstGeom prst="rect">
              <a:avLst/>
            </a:prstGeom>
            <a:grpFill/>
          </p:spPr>
          <p:txBody>
            <a:bodyPr wrap="none" rtlCol="0">
              <a:spAutoFit/>
            </a:bodyPr>
            <a:lstStyle/>
            <a:p>
              <a:pPr algn="ctr"/>
              <a:r>
                <a:rPr lang="id-ID" sz="1400" dirty="0" smtClean="0">
                  <a:solidFill>
                    <a:schemeClr val="bg1"/>
                  </a:solidFill>
                  <a:latin typeface="Coolvetica Rg" panose="020B0603030602020004" pitchFamily="34" charset="0"/>
                  <a:cs typeface="Clear Sans" panose="020B0503030202020304" pitchFamily="34" charset="0"/>
                </a:rPr>
                <a:t>Threat</a:t>
              </a:r>
              <a:endParaRPr lang="en-GB" sz="1400" dirty="0">
                <a:solidFill>
                  <a:schemeClr val="bg1"/>
                </a:solidFill>
                <a:latin typeface="Coolvetica Rg" panose="020B0603030602020004" pitchFamily="34" charset="0"/>
                <a:cs typeface="Clear Sans" panose="020B0503030202020304" pitchFamily="34" charset="0"/>
              </a:endParaRPr>
            </a:p>
          </p:txBody>
        </p:sp>
      </p:grpSp>
      <p:grpSp>
        <p:nvGrpSpPr>
          <p:cNvPr id="33" name="Group 32"/>
          <p:cNvGrpSpPr/>
          <p:nvPr/>
        </p:nvGrpSpPr>
        <p:grpSpPr>
          <a:xfrm>
            <a:off x="6691954" y="2004122"/>
            <a:ext cx="1505981" cy="1382529"/>
            <a:chOff x="6691954" y="2004122"/>
            <a:chExt cx="1505981" cy="1382529"/>
          </a:xfrm>
          <a:solidFill>
            <a:schemeClr val="accent4"/>
          </a:solidFill>
        </p:grpSpPr>
        <p:sp>
          <p:nvSpPr>
            <p:cNvPr id="34" name="Rectangle 33"/>
            <p:cNvSpPr/>
            <p:nvPr/>
          </p:nvSpPr>
          <p:spPr>
            <a:xfrm>
              <a:off x="6691954" y="2004122"/>
              <a:ext cx="1505981" cy="13825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3200"/>
            </a:p>
          </p:txBody>
        </p:sp>
        <p:sp>
          <p:nvSpPr>
            <p:cNvPr id="35" name="TextBox 34"/>
            <p:cNvSpPr txBox="1"/>
            <p:nvPr/>
          </p:nvSpPr>
          <p:spPr>
            <a:xfrm>
              <a:off x="6955828" y="2624905"/>
              <a:ext cx="1129356" cy="615553"/>
            </a:xfrm>
            <a:prstGeom prst="rect">
              <a:avLst/>
            </a:prstGeom>
            <a:grpFill/>
          </p:spPr>
          <p:txBody>
            <a:bodyPr wrap="square" lIns="0" tIns="0" rIns="0" bIns="0" rtlCol="0">
              <a:spAutoFit/>
            </a:bodyPr>
            <a:lstStyle/>
            <a:p>
              <a:r>
                <a:rPr lang="id-ID" sz="1000" dirty="0">
                  <a:solidFill>
                    <a:schemeClr val="bg1"/>
                  </a:solidFill>
                  <a:ea typeface="Open Sans" panose="020B0606030504020204" pitchFamily="34" charset="0"/>
                  <a:cs typeface="Open Sans" panose="020B0606030504020204" pitchFamily="34" charset="0"/>
                </a:rPr>
                <a:t>Lorem ipsum dolor sit amet para qui para quam estante busines</a:t>
              </a:r>
              <a:endParaRPr lang="en-US" sz="1000" dirty="0">
                <a:solidFill>
                  <a:schemeClr val="bg1"/>
                </a:solidFill>
                <a:latin typeface="Clear Sans Light" panose="020B0303030202020304" pitchFamily="34" charset="0"/>
                <a:cs typeface="Clear Sans Light" panose="020B0303030202020304" pitchFamily="34" charset="0"/>
              </a:endParaRPr>
            </a:p>
          </p:txBody>
        </p:sp>
        <p:sp>
          <p:nvSpPr>
            <p:cNvPr id="36" name="TextBox 35"/>
            <p:cNvSpPr txBox="1"/>
            <p:nvPr/>
          </p:nvSpPr>
          <p:spPr>
            <a:xfrm>
              <a:off x="7071762" y="2238213"/>
              <a:ext cx="864339" cy="307777"/>
            </a:xfrm>
            <a:prstGeom prst="rect">
              <a:avLst/>
            </a:prstGeom>
            <a:grpFill/>
          </p:spPr>
          <p:txBody>
            <a:bodyPr wrap="none" rtlCol="0">
              <a:spAutoFit/>
            </a:bodyPr>
            <a:lstStyle/>
            <a:p>
              <a:pPr algn="ctr"/>
              <a:r>
                <a:rPr lang="id-ID" sz="1400" dirty="0" smtClean="0">
                  <a:solidFill>
                    <a:schemeClr val="bg1"/>
                  </a:solidFill>
                  <a:latin typeface="Coolvetica Rg" panose="020B0603030602020004" pitchFamily="34" charset="0"/>
                  <a:cs typeface="Clear Sans" panose="020B0503030202020304" pitchFamily="34" charset="0"/>
                </a:rPr>
                <a:t>Strength</a:t>
              </a:r>
              <a:endParaRPr lang="en-GB" sz="1400" dirty="0">
                <a:solidFill>
                  <a:schemeClr val="bg1"/>
                </a:solidFill>
                <a:latin typeface="Coolvetica Rg" panose="020B0603030602020004" pitchFamily="34" charset="0"/>
                <a:cs typeface="Clear Sans" panose="020B0503030202020304" pitchFamily="34" charset="0"/>
              </a:endParaRPr>
            </a:p>
          </p:txBody>
        </p:sp>
      </p:grpSp>
      <p:grpSp>
        <p:nvGrpSpPr>
          <p:cNvPr id="37" name="Group 36"/>
          <p:cNvGrpSpPr/>
          <p:nvPr/>
        </p:nvGrpSpPr>
        <p:grpSpPr>
          <a:xfrm>
            <a:off x="5200598" y="1992255"/>
            <a:ext cx="1642480" cy="1399723"/>
            <a:chOff x="5200598" y="1992255"/>
            <a:chExt cx="1642480" cy="1399723"/>
          </a:xfrm>
        </p:grpSpPr>
        <p:sp>
          <p:nvSpPr>
            <p:cNvPr id="38" name="Right Arrow Callout 37"/>
            <p:cNvSpPr/>
            <p:nvPr/>
          </p:nvSpPr>
          <p:spPr>
            <a:xfrm>
              <a:off x="5200598" y="2004123"/>
              <a:ext cx="1642480" cy="1387855"/>
            </a:xfrm>
            <a:prstGeom prst="rightArrowCallout">
              <a:avLst>
                <a:gd name="adj1" fmla="val 3048"/>
                <a:gd name="adj2" fmla="val 6105"/>
                <a:gd name="adj3" fmla="val 8906"/>
                <a:gd name="adj4" fmla="val 91837"/>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3200"/>
            </a:p>
          </p:txBody>
        </p:sp>
        <p:sp>
          <p:nvSpPr>
            <p:cNvPr id="39" name="TextBox 38"/>
            <p:cNvSpPr txBox="1"/>
            <p:nvPr/>
          </p:nvSpPr>
          <p:spPr>
            <a:xfrm>
              <a:off x="5276850" y="1992255"/>
              <a:ext cx="1341044" cy="1323439"/>
            </a:xfrm>
            <a:prstGeom prst="rect">
              <a:avLst/>
            </a:prstGeom>
            <a:noFill/>
          </p:spPr>
          <p:txBody>
            <a:bodyPr wrap="square" rtlCol="1">
              <a:spAutoFit/>
            </a:bodyPr>
            <a:lstStyle/>
            <a:p>
              <a:pPr algn="ctr" rtl="0"/>
              <a:r>
                <a:rPr lang="id-ID" sz="8000" b="1" dirty="0" smtClean="0">
                  <a:solidFill>
                    <a:schemeClr val="bg1"/>
                  </a:solidFill>
                  <a:latin typeface="+mj-lt"/>
                  <a:cs typeface="Clear Sans" panose="020B0503030202020304" pitchFamily="34" charset="0"/>
                </a:rPr>
                <a:t>S</a:t>
              </a:r>
              <a:endParaRPr lang="en-US" sz="8000" b="1" dirty="0">
                <a:solidFill>
                  <a:schemeClr val="bg1"/>
                </a:solidFill>
                <a:latin typeface="+mj-lt"/>
                <a:cs typeface="Clear Sans" panose="020B0503030202020304" pitchFamily="34" charset="0"/>
              </a:endParaRPr>
            </a:p>
          </p:txBody>
        </p:sp>
      </p:grpSp>
      <p:grpSp>
        <p:nvGrpSpPr>
          <p:cNvPr id="40" name="Group 39"/>
          <p:cNvGrpSpPr/>
          <p:nvPr/>
        </p:nvGrpSpPr>
        <p:grpSpPr>
          <a:xfrm>
            <a:off x="5054076" y="4751925"/>
            <a:ext cx="1657107" cy="1389223"/>
            <a:chOff x="5054076" y="4751925"/>
            <a:chExt cx="1657107" cy="1389223"/>
          </a:xfrm>
        </p:grpSpPr>
        <p:sp>
          <p:nvSpPr>
            <p:cNvPr id="41" name="Right Arrow Callout 40"/>
            <p:cNvSpPr/>
            <p:nvPr/>
          </p:nvSpPr>
          <p:spPr>
            <a:xfrm rot="10800000">
              <a:off x="5054076" y="4751925"/>
              <a:ext cx="1657107" cy="1389223"/>
            </a:xfrm>
            <a:prstGeom prst="rightArrowCallout">
              <a:avLst>
                <a:gd name="adj1" fmla="val 3048"/>
                <a:gd name="adj2" fmla="val 6105"/>
                <a:gd name="adj3" fmla="val 8906"/>
                <a:gd name="adj4" fmla="val 91837"/>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3200"/>
            </a:p>
          </p:txBody>
        </p:sp>
        <p:sp>
          <p:nvSpPr>
            <p:cNvPr id="42" name="TextBox 41"/>
            <p:cNvSpPr txBox="1"/>
            <p:nvPr/>
          </p:nvSpPr>
          <p:spPr>
            <a:xfrm>
              <a:off x="5276850" y="4799680"/>
              <a:ext cx="1363060" cy="1323439"/>
            </a:xfrm>
            <a:prstGeom prst="rect">
              <a:avLst/>
            </a:prstGeom>
            <a:noFill/>
          </p:spPr>
          <p:txBody>
            <a:bodyPr wrap="square" rtlCol="1">
              <a:spAutoFit/>
            </a:bodyPr>
            <a:lstStyle/>
            <a:p>
              <a:pPr algn="ctr" rtl="0"/>
              <a:r>
                <a:rPr lang="id-ID" sz="8000" b="1" dirty="0" smtClean="0">
                  <a:solidFill>
                    <a:schemeClr val="bg1"/>
                  </a:solidFill>
                  <a:latin typeface="+mj-lt"/>
                  <a:cs typeface="Clear Sans" panose="020B0503030202020304" pitchFamily="34" charset="0"/>
                </a:rPr>
                <a:t>O</a:t>
              </a:r>
              <a:endParaRPr lang="en-US" sz="8000" b="1" dirty="0">
                <a:solidFill>
                  <a:schemeClr val="bg1"/>
                </a:solidFill>
                <a:latin typeface="+mj-lt"/>
                <a:cs typeface="Clear Sans" panose="020B0503030202020304" pitchFamily="34" charset="0"/>
              </a:endParaRPr>
            </a:p>
          </p:txBody>
        </p:sp>
      </p:grpSp>
      <p:grpSp>
        <p:nvGrpSpPr>
          <p:cNvPr id="43" name="Group 42"/>
          <p:cNvGrpSpPr/>
          <p:nvPr/>
        </p:nvGrpSpPr>
        <p:grpSpPr>
          <a:xfrm>
            <a:off x="6711182" y="3382516"/>
            <a:ext cx="1494261" cy="1508140"/>
            <a:chOff x="6711182" y="3382516"/>
            <a:chExt cx="1494261" cy="1508140"/>
          </a:xfrm>
          <a:solidFill>
            <a:srgbClr val="F4B183"/>
          </a:solidFill>
        </p:grpSpPr>
        <p:sp>
          <p:nvSpPr>
            <p:cNvPr id="44" name="Right Arrow Callout 43"/>
            <p:cNvSpPr/>
            <p:nvPr/>
          </p:nvSpPr>
          <p:spPr>
            <a:xfrm rot="5400000">
              <a:off x="6704243" y="3389455"/>
              <a:ext cx="1508140" cy="1494261"/>
            </a:xfrm>
            <a:prstGeom prst="rightArrowCallout">
              <a:avLst>
                <a:gd name="adj1" fmla="val 3048"/>
                <a:gd name="adj2" fmla="val 6105"/>
                <a:gd name="adj3" fmla="val 8906"/>
                <a:gd name="adj4" fmla="val 918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3200"/>
            </a:p>
          </p:txBody>
        </p:sp>
        <p:sp>
          <p:nvSpPr>
            <p:cNvPr id="45" name="TextBox 44"/>
            <p:cNvSpPr txBox="1"/>
            <p:nvPr/>
          </p:nvSpPr>
          <p:spPr>
            <a:xfrm>
              <a:off x="6751787" y="3384041"/>
              <a:ext cx="1412996" cy="1323439"/>
            </a:xfrm>
            <a:prstGeom prst="rect">
              <a:avLst/>
            </a:prstGeom>
            <a:grpFill/>
          </p:spPr>
          <p:txBody>
            <a:bodyPr wrap="square" rtlCol="1">
              <a:spAutoFit/>
            </a:bodyPr>
            <a:lstStyle/>
            <a:p>
              <a:pPr algn="ctr" rtl="0"/>
              <a:r>
                <a:rPr lang="id-ID" sz="8000" b="1" dirty="0" smtClean="0">
                  <a:solidFill>
                    <a:schemeClr val="bg1"/>
                  </a:solidFill>
                  <a:latin typeface="+mj-lt"/>
                  <a:cs typeface="Clear Sans" panose="020B0503030202020304" pitchFamily="34" charset="0"/>
                </a:rPr>
                <a:t>W</a:t>
              </a:r>
              <a:endParaRPr lang="en-US" sz="8000" b="1" dirty="0">
                <a:solidFill>
                  <a:schemeClr val="bg1"/>
                </a:solidFill>
                <a:latin typeface="+mj-lt"/>
                <a:cs typeface="Clear Sans" panose="020B0503030202020304" pitchFamily="34" charset="0"/>
              </a:endParaRPr>
            </a:p>
          </p:txBody>
        </p:sp>
      </p:grpSp>
      <p:grpSp>
        <p:nvGrpSpPr>
          <p:cNvPr id="46" name="Group 45"/>
          <p:cNvGrpSpPr/>
          <p:nvPr/>
        </p:nvGrpSpPr>
        <p:grpSpPr>
          <a:xfrm>
            <a:off x="3668938" y="3253247"/>
            <a:ext cx="1531660" cy="1508140"/>
            <a:chOff x="3668938" y="3253247"/>
            <a:chExt cx="1531660" cy="1508140"/>
          </a:xfrm>
        </p:grpSpPr>
        <p:sp>
          <p:nvSpPr>
            <p:cNvPr id="47" name="Right Arrow Callout 46"/>
            <p:cNvSpPr/>
            <p:nvPr/>
          </p:nvSpPr>
          <p:spPr>
            <a:xfrm rot="16200000">
              <a:off x="3680698" y="3241487"/>
              <a:ext cx="1508140" cy="1531660"/>
            </a:xfrm>
            <a:prstGeom prst="rightArrowCallout">
              <a:avLst>
                <a:gd name="adj1" fmla="val 3048"/>
                <a:gd name="adj2" fmla="val 6105"/>
                <a:gd name="adj3" fmla="val 8906"/>
                <a:gd name="adj4" fmla="val 91837"/>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3200"/>
            </a:p>
          </p:txBody>
        </p:sp>
        <p:sp>
          <p:nvSpPr>
            <p:cNvPr id="48" name="TextBox 47"/>
            <p:cNvSpPr txBox="1"/>
            <p:nvPr/>
          </p:nvSpPr>
          <p:spPr>
            <a:xfrm>
              <a:off x="3709988" y="3389600"/>
              <a:ext cx="1442473" cy="1323439"/>
            </a:xfrm>
            <a:prstGeom prst="rect">
              <a:avLst/>
            </a:prstGeom>
            <a:noFill/>
          </p:spPr>
          <p:txBody>
            <a:bodyPr wrap="square" rtlCol="1">
              <a:spAutoFit/>
            </a:bodyPr>
            <a:lstStyle/>
            <a:p>
              <a:pPr algn="ctr"/>
              <a:r>
                <a:rPr lang="id-ID" sz="8000" b="1" dirty="0" smtClean="0">
                  <a:solidFill>
                    <a:schemeClr val="bg1"/>
                  </a:solidFill>
                  <a:latin typeface="+mj-lt"/>
                  <a:cs typeface="Clear Sans" panose="020B0503030202020304" pitchFamily="34" charset="0"/>
                </a:rPr>
                <a:t>T</a:t>
              </a:r>
              <a:endParaRPr lang="en-US" sz="8000" b="1" dirty="0">
                <a:solidFill>
                  <a:schemeClr val="bg1"/>
                </a:solidFill>
                <a:latin typeface="+mj-lt"/>
                <a:cs typeface="Clear Sans" panose="020B0503030202020304" pitchFamily="34" charset="0"/>
              </a:endParaRPr>
            </a:p>
          </p:txBody>
        </p:sp>
      </p:grpSp>
      <p:sp>
        <p:nvSpPr>
          <p:cNvPr id="4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0"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35</a:t>
            </a:fld>
            <a:endParaRPr lang="en-AU" dirty="0"/>
          </a:p>
        </p:txBody>
      </p:sp>
      <p:sp>
        <p:nvSpPr>
          <p:cNvPr id="5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716846694"/>
      </p:ext>
    </p:extLst>
  </p:cSld>
  <p:clrMapOvr>
    <a:masterClrMapping/>
  </p:clrMapOvr>
  <p:transition spd="med"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right)">
                                      <p:cBhvr>
                                        <p:cTn id="31" dur="500"/>
                                        <p:tgtEl>
                                          <p:spTgt spid="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Production factors</a:t>
            </a:r>
            <a:endParaRPr lang="en-AU" dirty="0"/>
          </a:p>
        </p:txBody>
      </p:sp>
      <p:sp>
        <p:nvSpPr>
          <p:cNvPr id="3" name="Subtitle 2"/>
          <p:cNvSpPr>
            <a:spLocks noGrp="1"/>
          </p:cNvSpPr>
          <p:nvPr>
            <p:ph type="subTitle" idx="1"/>
          </p:nvPr>
        </p:nvSpPr>
        <p:spPr/>
        <p:txBody>
          <a:bodyPr>
            <a:normAutofit lnSpcReduction="10000"/>
          </a:bodyPr>
          <a:lstStyle/>
          <a:p>
            <a:r>
              <a:rPr lang="id-ID" dirty="0"/>
              <a:t>Business parameter</a:t>
            </a:r>
            <a:endParaRPr lang="en-AU" dirty="0"/>
          </a:p>
          <a:p>
            <a:endParaRPr lang="en-AU" dirty="0"/>
          </a:p>
        </p:txBody>
      </p:sp>
      <p:grpSp>
        <p:nvGrpSpPr>
          <p:cNvPr id="4" name="Group 3"/>
          <p:cNvGrpSpPr/>
          <p:nvPr/>
        </p:nvGrpSpPr>
        <p:grpSpPr>
          <a:xfrm>
            <a:off x="3212076" y="2489721"/>
            <a:ext cx="5771680" cy="2641840"/>
            <a:chOff x="3212076" y="2449974"/>
            <a:chExt cx="5771680" cy="2641840"/>
          </a:xfrm>
          <a:solidFill>
            <a:schemeClr val="bg1">
              <a:lumMod val="85000"/>
            </a:schemeClr>
          </a:solidFill>
        </p:grpSpPr>
        <p:sp>
          <p:nvSpPr>
            <p:cNvPr id="5" name="Freeform 5"/>
            <p:cNvSpPr>
              <a:spLocks/>
            </p:cNvSpPr>
            <p:nvPr/>
          </p:nvSpPr>
          <p:spPr bwMode="auto">
            <a:xfrm>
              <a:off x="7360072" y="2683754"/>
              <a:ext cx="1623684" cy="1549589"/>
            </a:xfrm>
            <a:custGeom>
              <a:avLst/>
              <a:gdLst>
                <a:gd name="T0" fmla="*/ 1271 w 1271"/>
                <a:gd name="T1" fmla="*/ 1213 h 1213"/>
                <a:gd name="T2" fmla="*/ 811 w 1271"/>
                <a:gd name="T3" fmla="*/ 1213 h 1213"/>
                <a:gd name="T4" fmla="*/ 0 w 1271"/>
                <a:gd name="T5" fmla="*/ 0 h 1213"/>
                <a:gd name="T6" fmla="*/ 459 w 1271"/>
                <a:gd name="T7" fmla="*/ 0 h 1213"/>
                <a:gd name="T8" fmla="*/ 1271 w 1271"/>
                <a:gd name="T9" fmla="*/ 1213 h 1213"/>
              </a:gdLst>
              <a:ahLst/>
              <a:cxnLst>
                <a:cxn ang="0">
                  <a:pos x="T0" y="T1"/>
                </a:cxn>
                <a:cxn ang="0">
                  <a:pos x="T2" y="T3"/>
                </a:cxn>
                <a:cxn ang="0">
                  <a:pos x="T4" y="T5"/>
                </a:cxn>
                <a:cxn ang="0">
                  <a:pos x="T6" y="T7"/>
                </a:cxn>
                <a:cxn ang="0">
                  <a:pos x="T8" y="T9"/>
                </a:cxn>
              </a:cxnLst>
              <a:rect l="0" t="0" r="r" b="b"/>
              <a:pathLst>
                <a:path w="1271" h="1213">
                  <a:moveTo>
                    <a:pt x="1271" y="1213"/>
                  </a:moveTo>
                  <a:lnTo>
                    <a:pt x="811" y="1213"/>
                  </a:lnTo>
                  <a:lnTo>
                    <a:pt x="0" y="0"/>
                  </a:lnTo>
                  <a:lnTo>
                    <a:pt x="459" y="0"/>
                  </a:lnTo>
                  <a:lnTo>
                    <a:pt x="1271" y="121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6324031" y="2449974"/>
              <a:ext cx="1622407" cy="2408059"/>
            </a:xfrm>
            <a:custGeom>
              <a:avLst/>
              <a:gdLst>
                <a:gd name="T0" fmla="*/ 1270 w 1270"/>
                <a:gd name="T1" fmla="*/ 1885 h 1885"/>
                <a:gd name="T2" fmla="*/ 811 w 1270"/>
                <a:gd name="T3" fmla="*/ 1885 h 1885"/>
                <a:gd name="T4" fmla="*/ 0 w 1270"/>
                <a:gd name="T5" fmla="*/ 0 h 1885"/>
                <a:gd name="T6" fmla="*/ 459 w 1270"/>
                <a:gd name="T7" fmla="*/ 0 h 1885"/>
                <a:gd name="T8" fmla="*/ 1270 w 1270"/>
                <a:gd name="T9" fmla="*/ 1885 h 1885"/>
              </a:gdLst>
              <a:ahLst/>
              <a:cxnLst>
                <a:cxn ang="0">
                  <a:pos x="T0" y="T1"/>
                </a:cxn>
                <a:cxn ang="0">
                  <a:pos x="T2" y="T3"/>
                </a:cxn>
                <a:cxn ang="0">
                  <a:pos x="T4" y="T5"/>
                </a:cxn>
                <a:cxn ang="0">
                  <a:pos x="T6" y="T7"/>
                </a:cxn>
                <a:cxn ang="0">
                  <a:pos x="T8" y="T9"/>
                </a:cxn>
              </a:cxnLst>
              <a:rect l="0" t="0" r="r" b="b"/>
              <a:pathLst>
                <a:path w="1270" h="1885">
                  <a:moveTo>
                    <a:pt x="1270" y="1885"/>
                  </a:moveTo>
                  <a:lnTo>
                    <a:pt x="811" y="1885"/>
                  </a:lnTo>
                  <a:lnTo>
                    <a:pt x="0" y="0"/>
                  </a:lnTo>
                  <a:lnTo>
                    <a:pt x="459" y="0"/>
                  </a:lnTo>
                  <a:lnTo>
                    <a:pt x="1270" y="188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5285435" y="2917534"/>
              <a:ext cx="1624962" cy="2174280"/>
            </a:xfrm>
            <a:custGeom>
              <a:avLst/>
              <a:gdLst>
                <a:gd name="T0" fmla="*/ 459 w 1272"/>
                <a:gd name="T1" fmla="*/ 0 h 1702"/>
                <a:gd name="T2" fmla="*/ 1272 w 1272"/>
                <a:gd name="T3" fmla="*/ 1702 h 1702"/>
                <a:gd name="T4" fmla="*/ 813 w 1272"/>
                <a:gd name="T5" fmla="*/ 1702 h 1702"/>
                <a:gd name="T6" fmla="*/ 0 w 1272"/>
                <a:gd name="T7" fmla="*/ 0 h 1702"/>
                <a:gd name="T8" fmla="*/ 459 w 1272"/>
                <a:gd name="T9" fmla="*/ 0 h 1702"/>
              </a:gdLst>
              <a:ahLst/>
              <a:cxnLst>
                <a:cxn ang="0">
                  <a:pos x="T0" y="T1"/>
                </a:cxn>
                <a:cxn ang="0">
                  <a:pos x="T2" y="T3"/>
                </a:cxn>
                <a:cxn ang="0">
                  <a:pos x="T4" y="T5"/>
                </a:cxn>
                <a:cxn ang="0">
                  <a:pos x="T6" y="T7"/>
                </a:cxn>
                <a:cxn ang="0">
                  <a:pos x="T8" y="T9"/>
                </a:cxn>
              </a:cxnLst>
              <a:rect l="0" t="0" r="r" b="b"/>
              <a:pathLst>
                <a:path w="1272" h="1702">
                  <a:moveTo>
                    <a:pt x="459" y="0"/>
                  </a:moveTo>
                  <a:lnTo>
                    <a:pt x="1272" y="1702"/>
                  </a:lnTo>
                  <a:lnTo>
                    <a:pt x="813" y="1702"/>
                  </a:lnTo>
                  <a:lnTo>
                    <a:pt x="0" y="0"/>
                  </a:lnTo>
                  <a:lnTo>
                    <a:pt x="45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4249394" y="2683754"/>
              <a:ext cx="1622407" cy="1940500"/>
            </a:xfrm>
            <a:custGeom>
              <a:avLst/>
              <a:gdLst>
                <a:gd name="T0" fmla="*/ 459 w 1270"/>
                <a:gd name="T1" fmla="*/ 0 h 1519"/>
                <a:gd name="T2" fmla="*/ 1270 w 1270"/>
                <a:gd name="T3" fmla="*/ 1519 h 1519"/>
                <a:gd name="T4" fmla="*/ 811 w 1270"/>
                <a:gd name="T5" fmla="*/ 1519 h 1519"/>
                <a:gd name="T6" fmla="*/ 0 w 1270"/>
                <a:gd name="T7" fmla="*/ 0 h 1519"/>
                <a:gd name="T8" fmla="*/ 459 w 1270"/>
                <a:gd name="T9" fmla="*/ 0 h 1519"/>
              </a:gdLst>
              <a:ahLst/>
              <a:cxnLst>
                <a:cxn ang="0">
                  <a:pos x="T0" y="T1"/>
                </a:cxn>
                <a:cxn ang="0">
                  <a:pos x="T2" y="T3"/>
                </a:cxn>
                <a:cxn ang="0">
                  <a:pos x="T4" y="T5"/>
                </a:cxn>
                <a:cxn ang="0">
                  <a:pos x="T6" y="T7"/>
                </a:cxn>
                <a:cxn ang="0">
                  <a:pos x="T8" y="T9"/>
                </a:cxn>
              </a:cxnLst>
              <a:rect l="0" t="0" r="r" b="b"/>
              <a:pathLst>
                <a:path w="1270" h="1519">
                  <a:moveTo>
                    <a:pt x="459" y="0"/>
                  </a:moveTo>
                  <a:lnTo>
                    <a:pt x="1270" y="1519"/>
                  </a:lnTo>
                  <a:lnTo>
                    <a:pt x="811" y="1519"/>
                  </a:lnTo>
                  <a:lnTo>
                    <a:pt x="0" y="0"/>
                  </a:lnTo>
                  <a:lnTo>
                    <a:pt x="45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3212076" y="3130873"/>
              <a:ext cx="1623684" cy="1727160"/>
            </a:xfrm>
            <a:custGeom>
              <a:avLst/>
              <a:gdLst>
                <a:gd name="T0" fmla="*/ 459 w 1271"/>
                <a:gd name="T1" fmla="*/ 0 h 1352"/>
                <a:gd name="T2" fmla="*/ 1271 w 1271"/>
                <a:gd name="T3" fmla="*/ 1352 h 1352"/>
                <a:gd name="T4" fmla="*/ 812 w 1271"/>
                <a:gd name="T5" fmla="*/ 1352 h 1352"/>
                <a:gd name="T6" fmla="*/ 0 w 1271"/>
                <a:gd name="T7" fmla="*/ 0 h 1352"/>
                <a:gd name="T8" fmla="*/ 459 w 1271"/>
                <a:gd name="T9" fmla="*/ 0 h 1352"/>
              </a:gdLst>
              <a:ahLst/>
              <a:cxnLst>
                <a:cxn ang="0">
                  <a:pos x="T0" y="T1"/>
                </a:cxn>
                <a:cxn ang="0">
                  <a:pos x="T2" y="T3"/>
                </a:cxn>
                <a:cxn ang="0">
                  <a:pos x="T4" y="T5"/>
                </a:cxn>
                <a:cxn ang="0">
                  <a:pos x="T6" y="T7"/>
                </a:cxn>
                <a:cxn ang="0">
                  <a:pos x="T8" y="T9"/>
                </a:cxn>
              </a:cxnLst>
              <a:rect l="0" t="0" r="r" b="b"/>
              <a:pathLst>
                <a:path w="1271" h="1352">
                  <a:moveTo>
                    <a:pt x="459" y="0"/>
                  </a:moveTo>
                  <a:lnTo>
                    <a:pt x="1271" y="1352"/>
                  </a:lnTo>
                  <a:lnTo>
                    <a:pt x="812" y="1352"/>
                  </a:lnTo>
                  <a:lnTo>
                    <a:pt x="0" y="0"/>
                  </a:lnTo>
                  <a:lnTo>
                    <a:pt x="45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Rounded Rectangle 9"/>
          <p:cNvSpPr/>
          <p:nvPr/>
        </p:nvSpPr>
        <p:spPr>
          <a:xfrm rot="5400000">
            <a:off x="2586109" y="3520654"/>
            <a:ext cx="1833192" cy="58892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sz="1600" dirty="0"/>
          </a:p>
        </p:txBody>
      </p:sp>
      <p:sp>
        <p:nvSpPr>
          <p:cNvPr id="11" name="Rounded Rectangle 10"/>
          <p:cNvSpPr/>
          <p:nvPr/>
        </p:nvSpPr>
        <p:spPr>
          <a:xfrm rot="5400000">
            <a:off x="3152033" y="3520655"/>
            <a:ext cx="2768315" cy="58892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p:cNvSpPr/>
          <p:nvPr/>
        </p:nvSpPr>
        <p:spPr>
          <a:xfrm rot="5400000">
            <a:off x="4430047" y="3520655"/>
            <a:ext cx="2300754" cy="58892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p:cNvSpPr/>
          <p:nvPr/>
        </p:nvSpPr>
        <p:spPr>
          <a:xfrm rot="5400000">
            <a:off x="4990335" y="3520656"/>
            <a:ext cx="3238428" cy="58892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p:cNvSpPr/>
          <p:nvPr/>
        </p:nvSpPr>
        <p:spPr>
          <a:xfrm rot="5400000">
            <a:off x="6276085" y="3520656"/>
            <a:ext cx="2768317" cy="58892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5400000">
            <a:off x="7929227" y="3520655"/>
            <a:ext cx="1518934" cy="58892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177"/>
          <p:cNvGrpSpPr/>
          <p:nvPr/>
        </p:nvGrpSpPr>
        <p:grpSpPr>
          <a:xfrm flipH="1">
            <a:off x="2335150" y="3423160"/>
            <a:ext cx="716535" cy="783910"/>
            <a:chOff x="33075" y="0"/>
            <a:chExt cx="3467959" cy="1461013"/>
          </a:xfrm>
        </p:grpSpPr>
        <p:sp>
          <p:nvSpPr>
            <p:cNvPr id="29" name="Shape 2175"/>
            <p:cNvSpPr/>
            <p:nvPr/>
          </p:nvSpPr>
          <p:spPr>
            <a:xfrm flipV="1">
              <a:off x="3488334" y="-1"/>
              <a:ext cx="1" cy="1461015"/>
            </a:xfrm>
            <a:prstGeom prst="line">
              <a:avLst/>
            </a:prstGeom>
            <a:noFill/>
            <a:ln w="635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30" name="Shape 2176"/>
            <p:cNvSpPr/>
            <p:nvPr/>
          </p:nvSpPr>
          <p:spPr>
            <a:xfrm flipH="1" flipV="1">
              <a:off x="33075" y="730506"/>
              <a:ext cx="3467961" cy="1"/>
            </a:xfrm>
            <a:prstGeom prst="line">
              <a:avLst/>
            </a:prstGeom>
            <a:noFill/>
            <a:ln w="6350" cap="flat">
              <a:solidFill>
                <a:schemeClr val="tx1">
                  <a:lumMod val="50000"/>
                  <a:lumOff val="50000"/>
                </a:schemeClr>
              </a:solidFill>
              <a:prstDash val="solid"/>
              <a:miter lim="400000"/>
              <a:tailEnd type="oval" w="med" len="med"/>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grpSp>
        <p:nvGrpSpPr>
          <p:cNvPr id="31" name="Group 2177"/>
          <p:cNvGrpSpPr/>
          <p:nvPr/>
        </p:nvGrpSpPr>
        <p:grpSpPr>
          <a:xfrm>
            <a:off x="9140014" y="3423160"/>
            <a:ext cx="716535" cy="783910"/>
            <a:chOff x="33075" y="0"/>
            <a:chExt cx="3467959" cy="1461013"/>
          </a:xfrm>
        </p:grpSpPr>
        <p:sp>
          <p:nvSpPr>
            <p:cNvPr id="32" name="Shape 2175"/>
            <p:cNvSpPr/>
            <p:nvPr/>
          </p:nvSpPr>
          <p:spPr>
            <a:xfrm flipV="1">
              <a:off x="3488334" y="-1"/>
              <a:ext cx="1" cy="1461015"/>
            </a:xfrm>
            <a:prstGeom prst="line">
              <a:avLst/>
            </a:prstGeom>
            <a:noFill/>
            <a:ln w="635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33" name="Shape 2176"/>
            <p:cNvSpPr/>
            <p:nvPr/>
          </p:nvSpPr>
          <p:spPr>
            <a:xfrm flipH="1" flipV="1">
              <a:off x="33075" y="730506"/>
              <a:ext cx="3467961" cy="1"/>
            </a:xfrm>
            <a:prstGeom prst="line">
              <a:avLst/>
            </a:prstGeom>
            <a:noFill/>
            <a:ln w="6350" cap="flat">
              <a:solidFill>
                <a:schemeClr val="tx1">
                  <a:lumMod val="50000"/>
                  <a:lumOff val="50000"/>
                </a:schemeClr>
              </a:solidFill>
              <a:prstDash val="solid"/>
              <a:miter lim="400000"/>
              <a:tailEnd type="oval" w="med" len="med"/>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grpSp>
        <p:nvGrpSpPr>
          <p:cNvPr id="34" name="Group 33"/>
          <p:cNvGrpSpPr/>
          <p:nvPr/>
        </p:nvGrpSpPr>
        <p:grpSpPr>
          <a:xfrm>
            <a:off x="10136034" y="3314373"/>
            <a:ext cx="1785335" cy="1341138"/>
            <a:chOff x="1472817" y="2042157"/>
            <a:chExt cx="3519825" cy="1341137"/>
          </a:xfrm>
        </p:grpSpPr>
        <p:sp>
          <p:nvSpPr>
            <p:cNvPr id="35" name="Rectangle 1436"/>
            <p:cNvSpPr>
              <a:spLocks noChangeArrowheads="1"/>
            </p:cNvSpPr>
            <p:nvPr/>
          </p:nvSpPr>
          <p:spPr bwMode="auto">
            <a:xfrm>
              <a:off x="1670296" y="2042157"/>
              <a:ext cx="332234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Skills</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36" name="Content Placeholder 2"/>
            <p:cNvSpPr txBox="1">
              <a:spLocks/>
            </p:cNvSpPr>
            <p:nvPr/>
          </p:nvSpPr>
          <p:spPr>
            <a:xfrm>
              <a:off x="1472817" y="2278419"/>
              <a:ext cx="3108184" cy="11048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a:t>
              </a:r>
              <a:r>
                <a:rPr lang="id-ID" sz="1200" dirty="0" smtClean="0">
                  <a:solidFill>
                    <a:schemeClr val="bg1">
                      <a:lumMod val="50000"/>
                    </a:schemeClr>
                  </a:solidFill>
                  <a:ea typeface="Open Sans" panose="020B0606030504020204" pitchFamily="34" charset="0"/>
                  <a:cs typeface="Open Sans" panose="020B0606030504020204" pitchFamily="34" charset="0"/>
                </a:rPr>
                <a:t>qui </a:t>
              </a:r>
              <a:r>
                <a:rPr lang="id-ID" sz="1200" dirty="0">
                  <a:solidFill>
                    <a:schemeClr val="bg1">
                      <a:lumMod val="50000"/>
                    </a:schemeClr>
                  </a:solidFill>
                  <a:ea typeface="Open Sans" panose="020B0606030504020204" pitchFamily="34" charset="0"/>
                  <a:cs typeface="Open Sans" panose="020B0606030504020204" pitchFamily="34" charset="0"/>
                </a:rPr>
                <a:t>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37" name="Group 36"/>
          <p:cNvGrpSpPr/>
          <p:nvPr/>
        </p:nvGrpSpPr>
        <p:grpSpPr>
          <a:xfrm>
            <a:off x="456215" y="3304194"/>
            <a:ext cx="1576541" cy="1341138"/>
            <a:chOff x="1472817" y="2042157"/>
            <a:chExt cx="3108184" cy="1341137"/>
          </a:xfrm>
        </p:grpSpPr>
        <p:sp>
          <p:nvSpPr>
            <p:cNvPr id="38" name="Rectangle 1436"/>
            <p:cNvSpPr>
              <a:spLocks noChangeArrowheads="1"/>
            </p:cNvSpPr>
            <p:nvPr/>
          </p:nvSpPr>
          <p:spPr bwMode="auto">
            <a:xfrm>
              <a:off x="1670296" y="2042157"/>
              <a:ext cx="268580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Budget</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39" name="Content Placeholder 2"/>
            <p:cNvSpPr txBox="1">
              <a:spLocks/>
            </p:cNvSpPr>
            <p:nvPr/>
          </p:nvSpPr>
          <p:spPr>
            <a:xfrm>
              <a:off x="1472817" y="2278419"/>
              <a:ext cx="3108184" cy="11048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a:t>
              </a:r>
              <a:r>
                <a:rPr lang="id-ID" sz="1200" dirty="0" smtClean="0">
                  <a:solidFill>
                    <a:schemeClr val="bg1">
                      <a:lumMod val="50000"/>
                    </a:schemeClr>
                  </a:solidFill>
                  <a:ea typeface="Open Sans" panose="020B0606030504020204" pitchFamily="34" charset="0"/>
                  <a:cs typeface="Open Sans" panose="020B0606030504020204" pitchFamily="34" charset="0"/>
                </a:rPr>
                <a:t>qui </a:t>
              </a:r>
              <a:r>
                <a:rPr lang="id-ID" sz="1200" dirty="0">
                  <a:solidFill>
                    <a:schemeClr val="bg1">
                      <a:lumMod val="50000"/>
                    </a:schemeClr>
                  </a:solidFill>
                  <a:ea typeface="Open Sans" panose="020B0606030504020204" pitchFamily="34" charset="0"/>
                  <a:cs typeface="Open Sans" panose="020B0606030504020204" pitchFamily="34" charset="0"/>
                </a:rPr>
                <a:t>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sp>
        <p:nvSpPr>
          <p:cNvPr id="40" name="Text Placeholder 2"/>
          <p:cNvSpPr txBox="1">
            <a:spLocks/>
          </p:cNvSpPr>
          <p:nvPr/>
        </p:nvSpPr>
        <p:spPr>
          <a:xfrm>
            <a:off x="3220343" y="3107870"/>
            <a:ext cx="579376" cy="1466713"/>
          </a:xfrm>
          <a:prstGeom prst="rect">
            <a:avLst/>
          </a:prstGeom>
          <a:noFill/>
        </p:spPr>
        <p:txBody>
          <a:bodyPr vert="wordArtVert"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id-ID" sz="1400" dirty="0" smtClean="0">
                <a:solidFill>
                  <a:schemeClr val="bg1"/>
                </a:solidFill>
                <a:latin typeface="Coolvetica Rg" panose="020B0603030602020004" pitchFamily="34" charset="0"/>
                <a:cs typeface="Clear Sans" panose="020B0503030202020304" pitchFamily="34" charset="0"/>
              </a:rPr>
              <a:t>PLAN</a:t>
            </a:r>
            <a:endParaRPr lang="en-US" sz="1400" dirty="0">
              <a:solidFill>
                <a:schemeClr val="bg1"/>
              </a:solidFill>
              <a:latin typeface="Coolvetica Rg" panose="020B0603030602020004" pitchFamily="34" charset="0"/>
              <a:cs typeface="Clear Sans" panose="020B0503030202020304" pitchFamily="34" charset="0"/>
            </a:endParaRPr>
          </a:p>
        </p:txBody>
      </p:sp>
      <p:sp>
        <p:nvSpPr>
          <p:cNvPr id="41" name="Text Placeholder 2"/>
          <p:cNvSpPr txBox="1">
            <a:spLocks/>
          </p:cNvSpPr>
          <p:nvPr/>
        </p:nvSpPr>
        <p:spPr>
          <a:xfrm>
            <a:off x="4248793" y="2678559"/>
            <a:ext cx="579376" cy="2286934"/>
          </a:xfrm>
          <a:prstGeom prst="rect">
            <a:avLst/>
          </a:prstGeom>
          <a:noFill/>
        </p:spPr>
        <p:txBody>
          <a:bodyPr vert="wordArtVert"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id-ID" sz="1400" dirty="0" smtClean="0">
                <a:solidFill>
                  <a:schemeClr val="bg1"/>
                </a:solidFill>
                <a:latin typeface="Coolvetica Rg" panose="020B0603030602020004" pitchFamily="34" charset="0"/>
                <a:cs typeface="Clear Sans" panose="020B0503030202020304" pitchFamily="34" charset="0"/>
              </a:rPr>
              <a:t>EXECUTE</a:t>
            </a:r>
            <a:endParaRPr lang="en-US" sz="1400" dirty="0">
              <a:solidFill>
                <a:schemeClr val="bg1"/>
              </a:solidFill>
              <a:latin typeface="Coolvetica Rg" panose="020B0603030602020004" pitchFamily="34" charset="0"/>
              <a:cs typeface="Clear Sans" panose="020B0503030202020304" pitchFamily="34" charset="0"/>
            </a:endParaRPr>
          </a:p>
        </p:txBody>
      </p:sp>
      <p:sp>
        <p:nvSpPr>
          <p:cNvPr id="42" name="Text Placeholder 2"/>
          <p:cNvSpPr txBox="1">
            <a:spLocks/>
          </p:cNvSpPr>
          <p:nvPr/>
        </p:nvSpPr>
        <p:spPr>
          <a:xfrm>
            <a:off x="5288290" y="2890733"/>
            <a:ext cx="579376" cy="1773268"/>
          </a:xfrm>
          <a:prstGeom prst="rect">
            <a:avLst/>
          </a:prstGeom>
          <a:noFill/>
        </p:spPr>
        <p:txBody>
          <a:bodyPr vert="wordArtVert"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id-ID" sz="1400" dirty="0" smtClean="0">
                <a:solidFill>
                  <a:schemeClr val="bg1"/>
                </a:solidFill>
                <a:latin typeface="Coolvetica Rg" panose="020B0603030602020004" pitchFamily="34" charset="0"/>
                <a:cs typeface="Clear Sans" panose="020B0503030202020304" pitchFamily="34" charset="0"/>
              </a:rPr>
              <a:t>TEST</a:t>
            </a:r>
            <a:endParaRPr lang="en-US" sz="1400" dirty="0">
              <a:solidFill>
                <a:schemeClr val="bg1"/>
              </a:solidFill>
              <a:latin typeface="Coolvetica Rg" panose="020B0603030602020004" pitchFamily="34" charset="0"/>
              <a:cs typeface="Clear Sans" panose="020B0503030202020304" pitchFamily="34" charset="0"/>
            </a:endParaRPr>
          </a:p>
        </p:txBody>
      </p:sp>
      <p:sp>
        <p:nvSpPr>
          <p:cNvPr id="43" name="Text Placeholder 2"/>
          <p:cNvSpPr txBox="1">
            <a:spLocks/>
          </p:cNvSpPr>
          <p:nvPr/>
        </p:nvSpPr>
        <p:spPr>
          <a:xfrm>
            <a:off x="6317943" y="2480577"/>
            <a:ext cx="579376" cy="2650984"/>
          </a:xfrm>
          <a:prstGeom prst="rect">
            <a:avLst/>
          </a:prstGeom>
          <a:noFill/>
        </p:spPr>
        <p:txBody>
          <a:bodyPr vert="wordArtVert"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id-ID" sz="1400" dirty="0" smtClean="0">
                <a:solidFill>
                  <a:schemeClr val="bg1"/>
                </a:solidFill>
                <a:latin typeface="Coolvetica Rg" panose="020B0603030602020004" pitchFamily="34" charset="0"/>
                <a:cs typeface="Clear Sans" panose="020B0503030202020304" pitchFamily="34" charset="0"/>
              </a:rPr>
              <a:t>EVALUATE</a:t>
            </a:r>
            <a:endParaRPr lang="en-US" sz="1400" dirty="0">
              <a:solidFill>
                <a:schemeClr val="bg1"/>
              </a:solidFill>
              <a:latin typeface="Coolvetica Rg" panose="020B0603030602020004" pitchFamily="34" charset="0"/>
              <a:cs typeface="Clear Sans" panose="020B0503030202020304" pitchFamily="34" charset="0"/>
            </a:endParaRPr>
          </a:p>
        </p:txBody>
      </p:sp>
      <p:sp>
        <p:nvSpPr>
          <p:cNvPr id="44" name="Text Placeholder 2"/>
          <p:cNvSpPr txBox="1">
            <a:spLocks/>
          </p:cNvSpPr>
          <p:nvPr/>
        </p:nvSpPr>
        <p:spPr>
          <a:xfrm>
            <a:off x="7365180" y="2656430"/>
            <a:ext cx="579376" cy="2241350"/>
          </a:xfrm>
          <a:prstGeom prst="rect">
            <a:avLst/>
          </a:prstGeom>
          <a:noFill/>
        </p:spPr>
        <p:txBody>
          <a:bodyPr vert="wordArtVert"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id-ID" sz="1400" dirty="0" smtClean="0">
                <a:solidFill>
                  <a:schemeClr val="bg1"/>
                </a:solidFill>
                <a:latin typeface="Coolvetica Rg" panose="020B0603030602020004" pitchFamily="34" charset="0"/>
                <a:cs typeface="Clear Sans" panose="020B0503030202020304" pitchFamily="34" charset="0"/>
              </a:rPr>
              <a:t>MARKET</a:t>
            </a:r>
            <a:endParaRPr lang="en-US" sz="1400" dirty="0">
              <a:solidFill>
                <a:schemeClr val="bg1"/>
              </a:solidFill>
              <a:latin typeface="Coolvetica Rg" panose="020B0603030602020004" pitchFamily="34" charset="0"/>
              <a:cs typeface="Clear Sans" panose="020B0503030202020304" pitchFamily="34" charset="0"/>
            </a:endParaRPr>
          </a:p>
        </p:txBody>
      </p:sp>
      <p:sp>
        <p:nvSpPr>
          <p:cNvPr id="45" name="Text Placeholder 2"/>
          <p:cNvSpPr txBox="1">
            <a:spLocks/>
          </p:cNvSpPr>
          <p:nvPr/>
        </p:nvSpPr>
        <p:spPr>
          <a:xfrm>
            <a:off x="8403779" y="3157920"/>
            <a:ext cx="579376" cy="1336250"/>
          </a:xfrm>
          <a:prstGeom prst="rect">
            <a:avLst/>
          </a:prstGeom>
          <a:noFill/>
        </p:spPr>
        <p:txBody>
          <a:bodyPr vert="wordArtVert"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id-ID" sz="1400" dirty="0" smtClean="0">
                <a:solidFill>
                  <a:schemeClr val="bg1"/>
                </a:solidFill>
                <a:latin typeface="Coolvetica Rg" panose="020B0603030602020004" pitchFamily="34" charset="0"/>
                <a:cs typeface="Clear Sans" panose="020B0503030202020304" pitchFamily="34" charset="0"/>
              </a:rPr>
              <a:t>CLOSE</a:t>
            </a:r>
            <a:endParaRPr lang="en-US" sz="1400" dirty="0">
              <a:solidFill>
                <a:schemeClr val="bg1"/>
              </a:solidFill>
              <a:latin typeface="Coolvetica Rg" panose="020B0603030602020004" pitchFamily="34" charset="0"/>
              <a:cs typeface="Clear Sans" panose="020B0503030202020304" pitchFamily="34" charset="0"/>
            </a:endParaRPr>
          </a:p>
        </p:txBody>
      </p:sp>
      <p:sp>
        <p:nvSpPr>
          <p:cNvPr id="46"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7"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36</a:t>
            </a:fld>
            <a:endParaRPr lang="en-AU" dirty="0"/>
          </a:p>
        </p:txBody>
      </p:sp>
      <p:sp>
        <p:nvSpPr>
          <p:cNvPr id="48"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544657030"/>
      </p:ext>
    </p:extLst>
  </p:cSld>
  <p:clrMapOvr>
    <a:masterClrMapping/>
  </p:clrMapOvr>
  <mc:AlternateContent xmlns:mc="http://schemas.openxmlformats.org/markup-compatibility/2006">
    <mc:Choice xmlns:p14="http://schemas.microsoft.com/office/powerpoint/2010/main" Requires="p14">
      <p:transition spd="slow" p14:dur="1250" advTm="4000">
        <p14:switch dir="r"/>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right)">
                                      <p:cBhvr>
                                        <p:cTn id="43" dur="500"/>
                                        <p:tgtEl>
                                          <p:spTgt spid="28"/>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right)">
                                      <p:cBhvr>
                                        <p:cTn id="47" dur="500"/>
                                        <p:tgtEl>
                                          <p:spTgt spid="31"/>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500"/>
                                        <p:tgtEl>
                                          <p:spTgt spid="34"/>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0" grpId="0" animBg="1"/>
      <p:bldP spid="11" grpId="0" animBg="1"/>
      <p:bldP spid="12" grpId="0" animBg="1"/>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Product Inspection</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Step to control product</a:t>
            </a:r>
            <a:endParaRPr lang="en-AU" dirty="0"/>
          </a:p>
        </p:txBody>
      </p:sp>
      <p:grpSp>
        <p:nvGrpSpPr>
          <p:cNvPr id="4" name="Group 3"/>
          <p:cNvGrpSpPr/>
          <p:nvPr/>
        </p:nvGrpSpPr>
        <p:grpSpPr>
          <a:xfrm>
            <a:off x="0" y="1867492"/>
            <a:ext cx="4996552" cy="1152959"/>
            <a:chOff x="0" y="1867492"/>
            <a:chExt cx="4996552" cy="1152959"/>
          </a:xfrm>
        </p:grpSpPr>
        <p:sp>
          <p:nvSpPr>
            <p:cNvPr id="5" name="Rectangle 4"/>
            <p:cNvSpPr/>
            <p:nvPr/>
          </p:nvSpPr>
          <p:spPr>
            <a:xfrm flipH="1">
              <a:off x="0" y="2034170"/>
              <a:ext cx="4191988" cy="818352"/>
            </a:xfrm>
            <a:prstGeom prst="rect">
              <a:avLst/>
            </a:prstGeom>
            <a:gradFill>
              <a:gsLst>
                <a:gs pos="0">
                  <a:schemeClr val="accent1">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 name="Group 5"/>
            <p:cNvGrpSpPr/>
            <p:nvPr/>
          </p:nvGrpSpPr>
          <p:grpSpPr>
            <a:xfrm flipH="1">
              <a:off x="4191985" y="1867492"/>
              <a:ext cx="804567" cy="1152959"/>
              <a:chOff x="6488349" y="2176772"/>
              <a:chExt cx="827184" cy="1185369"/>
            </a:xfrm>
          </p:grpSpPr>
          <p:grpSp>
            <p:nvGrpSpPr>
              <p:cNvPr id="7" name="Group 6"/>
              <p:cNvGrpSpPr/>
              <p:nvPr/>
            </p:nvGrpSpPr>
            <p:grpSpPr>
              <a:xfrm>
                <a:off x="6488349" y="2176772"/>
                <a:ext cx="827184" cy="1185369"/>
                <a:chOff x="6488349" y="2176772"/>
                <a:chExt cx="827184" cy="1185369"/>
              </a:xfrm>
            </p:grpSpPr>
            <p:sp>
              <p:nvSpPr>
                <p:cNvPr id="9" name="Freeform 11"/>
                <p:cNvSpPr>
                  <a:spLocks/>
                </p:cNvSpPr>
                <p:nvPr/>
              </p:nvSpPr>
              <p:spPr bwMode="auto">
                <a:xfrm>
                  <a:off x="6901941" y="2348135"/>
                  <a:ext cx="413592" cy="1014006"/>
                </a:xfrm>
                <a:custGeom>
                  <a:avLst/>
                  <a:gdLst>
                    <a:gd name="T0" fmla="*/ 0 w 321"/>
                    <a:gd name="T1" fmla="*/ 787 h 787"/>
                    <a:gd name="T2" fmla="*/ 321 w 321"/>
                    <a:gd name="T3" fmla="*/ 653 h 787"/>
                    <a:gd name="T4" fmla="*/ 321 w 321"/>
                    <a:gd name="T5" fmla="*/ 0 h 787"/>
                    <a:gd name="T6" fmla="*/ 0 w 321"/>
                    <a:gd name="T7" fmla="*/ 136 h 787"/>
                    <a:gd name="T8" fmla="*/ 0 w 321"/>
                    <a:gd name="T9" fmla="*/ 787 h 787"/>
                  </a:gdLst>
                  <a:ahLst/>
                  <a:cxnLst>
                    <a:cxn ang="0">
                      <a:pos x="T0" y="T1"/>
                    </a:cxn>
                    <a:cxn ang="0">
                      <a:pos x="T2" y="T3"/>
                    </a:cxn>
                    <a:cxn ang="0">
                      <a:pos x="T4" y="T5"/>
                    </a:cxn>
                    <a:cxn ang="0">
                      <a:pos x="T6" y="T7"/>
                    </a:cxn>
                    <a:cxn ang="0">
                      <a:pos x="T8" y="T9"/>
                    </a:cxn>
                  </a:cxnLst>
                  <a:rect l="0" t="0" r="r" b="b"/>
                  <a:pathLst>
                    <a:path w="321" h="787">
                      <a:moveTo>
                        <a:pt x="0" y="787"/>
                      </a:moveTo>
                      <a:lnTo>
                        <a:pt x="321" y="653"/>
                      </a:lnTo>
                      <a:lnTo>
                        <a:pt x="321" y="0"/>
                      </a:lnTo>
                      <a:lnTo>
                        <a:pt x="0" y="136"/>
                      </a:lnTo>
                      <a:lnTo>
                        <a:pt x="0" y="7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12"/>
                <p:cNvSpPr>
                  <a:spLocks/>
                </p:cNvSpPr>
                <p:nvPr/>
              </p:nvSpPr>
              <p:spPr bwMode="auto">
                <a:xfrm>
                  <a:off x="6488349" y="2348135"/>
                  <a:ext cx="413592" cy="1014006"/>
                </a:xfrm>
                <a:custGeom>
                  <a:avLst/>
                  <a:gdLst>
                    <a:gd name="T0" fmla="*/ 321 w 321"/>
                    <a:gd name="T1" fmla="*/ 787 h 787"/>
                    <a:gd name="T2" fmla="*/ 0 w 321"/>
                    <a:gd name="T3" fmla="*/ 653 h 787"/>
                    <a:gd name="T4" fmla="*/ 0 w 321"/>
                    <a:gd name="T5" fmla="*/ 0 h 787"/>
                    <a:gd name="T6" fmla="*/ 321 w 321"/>
                    <a:gd name="T7" fmla="*/ 136 h 787"/>
                    <a:gd name="T8" fmla="*/ 321 w 321"/>
                    <a:gd name="T9" fmla="*/ 787 h 787"/>
                  </a:gdLst>
                  <a:ahLst/>
                  <a:cxnLst>
                    <a:cxn ang="0">
                      <a:pos x="T0" y="T1"/>
                    </a:cxn>
                    <a:cxn ang="0">
                      <a:pos x="T2" y="T3"/>
                    </a:cxn>
                    <a:cxn ang="0">
                      <a:pos x="T4" y="T5"/>
                    </a:cxn>
                    <a:cxn ang="0">
                      <a:pos x="T6" y="T7"/>
                    </a:cxn>
                    <a:cxn ang="0">
                      <a:pos x="T8" y="T9"/>
                    </a:cxn>
                  </a:cxnLst>
                  <a:rect l="0" t="0" r="r" b="b"/>
                  <a:pathLst>
                    <a:path w="321" h="787">
                      <a:moveTo>
                        <a:pt x="321" y="787"/>
                      </a:moveTo>
                      <a:lnTo>
                        <a:pt x="0" y="653"/>
                      </a:lnTo>
                      <a:lnTo>
                        <a:pt x="0" y="0"/>
                      </a:lnTo>
                      <a:lnTo>
                        <a:pt x="321" y="136"/>
                      </a:lnTo>
                      <a:lnTo>
                        <a:pt x="321" y="78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13"/>
                <p:cNvSpPr>
                  <a:spLocks/>
                </p:cNvSpPr>
                <p:nvPr/>
              </p:nvSpPr>
              <p:spPr bwMode="auto">
                <a:xfrm>
                  <a:off x="6488349" y="2176772"/>
                  <a:ext cx="827182" cy="346592"/>
                </a:xfrm>
                <a:custGeom>
                  <a:avLst/>
                  <a:gdLst>
                    <a:gd name="T0" fmla="*/ 321 w 642"/>
                    <a:gd name="T1" fmla="*/ 269 h 269"/>
                    <a:gd name="T2" fmla="*/ 0 w 642"/>
                    <a:gd name="T3" fmla="*/ 133 h 269"/>
                    <a:gd name="T4" fmla="*/ 321 w 642"/>
                    <a:gd name="T5" fmla="*/ 0 h 269"/>
                    <a:gd name="T6" fmla="*/ 642 w 642"/>
                    <a:gd name="T7" fmla="*/ 133 h 269"/>
                    <a:gd name="T8" fmla="*/ 321 w 642"/>
                    <a:gd name="T9" fmla="*/ 269 h 269"/>
                  </a:gdLst>
                  <a:ahLst/>
                  <a:cxnLst>
                    <a:cxn ang="0">
                      <a:pos x="T0" y="T1"/>
                    </a:cxn>
                    <a:cxn ang="0">
                      <a:pos x="T2" y="T3"/>
                    </a:cxn>
                    <a:cxn ang="0">
                      <a:pos x="T4" y="T5"/>
                    </a:cxn>
                    <a:cxn ang="0">
                      <a:pos x="T6" y="T7"/>
                    </a:cxn>
                    <a:cxn ang="0">
                      <a:pos x="T8" y="T9"/>
                    </a:cxn>
                  </a:cxnLst>
                  <a:rect l="0" t="0" r="r" b="b"/>
                  <a:pathLst>
                    <a:path w="642" h="269">
                      <a:moveTo>
                        <a:pt x="321" y="269"/>
                      </a:moveTo>
                      <a:lnTo>
                        <a:pt x="0" y="133"/>
                      </a:lnTo>
                      <a:lnTo>
                        <a:pt x="321" y="0"/>
                      </a:lnTo>
                      <a:lnTo>
                        <a:pt x="642" y="133"/>
                      </a:lnTo>
                      <a:lnTo>
                        <a:pt x="321" y="26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 name="TextBox 7"/>
              <p:cNvSpPr txBox="1"/>
              <p:nvPr/>
            </p:nvSpPr>
            <p:spPr>
              <a:xfrm>
                <a:off x="6546730" y="2649337"/>
                <a:ext cx="338183" cy="379714"/>
              </a:xfrm>
              <a:prstGeom prst="rect">
                <a:avLst/>
              </a:prstGeom>
              <a:noFill/>
            </p:spPr>
            <p:txBody>
              <a:bodyPr wrap="none" rtlCol="0">
                <a:spAutoFit/>
              </a:bodyPr>
              <a:lstStyle/>
              <a:p>
                <a:r>
                  <a:rPr lang="id-ID" b="1" dirty="0" smtClean="0">
                    <a:solidFill>
                      <a:schemeClr val="bg1"/>
                    </a:solidFill>
                    <a:latin typeface="Clear Sans" panose="020B0503030202020304" pitchFamily="34" charset="0"/>
                    <a:cs typeface="Clear Sans" panose="020B0503030202020304" pitchFamily="34" charset="0"/>
                  </a:rPr>
                  <a:t>1</a:t>
                </a:r>
                <a:endParaRPr lang="id-ID" b="1" dirty="0">
                  <a:solidFill>
                    <a:schemeClr val="bg1"/>
                  </a:solidFill>
                  <a:latin typeface="Clear Sans" panose="020B0503030202020304" pitchFamily="34" charset="0"/>
                  <a:cs typeface="Clear Sans" panose="020B0503030202020304" pitchFamily="34" charset="0"/>
                </a:endParaRPr>
              </a:p>
            </p:txBody>
          </p:sp>
        </p:grpSp>
      </p:grpSp>
      <p:grpSp>
        <p:nvGrpSpPr>
          <p:cNvPr id="12" name="Group 11"/>
          <p:cNvGrpSpPr/>
          <p:nvPr/>
        </p:nvGrpSpPr>
        <p:grpSpPr>
          <a:xfrm>
            <a:off x="-1" y="2847506"/>
            <a:ext cx="5735356" cy="1155467"/>
            <a:chOff x="-1" y="2847506"/>
            <a:chExt cx="5735356" cy="1155467"/>
          </a:xfrm>
        </p:grpSpPr>
        <p:sp>
          <p:nvSpPr>
            <p:cNvPr id="13" name="Rectangle 12"/>
            <p:cNvSpPr/>
            <p:nvPr/>
          </p:nvSpPr>
          <p:spPr>
            <a:xfrm flipH="1">
              <a:off x="-1" y="3019199"/>
              <a:ext cx="4996555" cy="818352"/>
            </a:xfrm>
            <a:prstGeom prst="rect">
              <a:avLst/>
            </a:prstGeom>
            <a:gradFill>
              <a:gsLst>
                <a:gs pos="0">
                  <a:schemeClr val="accent4">
                    <a:lumMod val="75000"/>
                  </a:schemeClr>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4" name="Group 13"/>
            <p:cNvGrpSpPr/>
            <p:nvPr/>
          </p:nvGrpSpPr>
          <p:grpSpPr>
            <a:xfrm flipH="1">
              <a:off x="4930788" y="2847506"/>
              <a:ext cx="804567" cy="1155467"/>
              <a:chOff x="7315531" y="3184335"/>
              <a:chExt cx="827184" cy="1187948"/>
            </a:xfrm>
          </p:grpSpPr>
          <p:grpSp>
            <p:nvGrpSpPr>
              <p:cNvPr id="15" name="Group 14"/>
              <p:cNvGrpSpPr/>
              <p:nvPr/>
            </p:nvGrpSpPr>
            <p:grpSpPr>
              <a:xfrm>
                <a:off x="7315531" y="3184335"/>
                <a:ext cx="827184" cy="1187948"/>
                <a:chOff x="7315531" y="3184335"/>
                <a:chExt cx="827184" cy="1187948"/>
              </a:xfrm>
            </p:grpSpPr>
            <p:sp>
              <p:nvSpPr>
                <p:cNvPr id="17" name="Freeform 9"/>
                <p:cNvSpPr>
                  <a:spLocks/>
                </p:cNvSpPr>
                <p:nvPr/>
              </p:nvSpPr>
              <p:spPr bwMode="auto">
                <a:xfrm>
                  <a:off x="7729123" y="3358277"/>
                  <a:ext cx="413592" cy="1014006"/>
                </a:xfrm>
                <a:custGeom>
                  <a:avLst/>
                  <a:gdLst>
                    <a:gd name="T0" fmla="*/ 0 w 321"/>
                    <a:gd name="T1" fmla="*/ 787 h 787"/>
                    <a:gd name="T2" fmla="*/ 321 w 321"/>
                    <a:gd name="T3" fmla="*/ 653 h 787"/>
                    <a:gd name="T4" fmla="*/ 321 w 321"/>
                    <a:gd name="T5" fmla="*/ 0 h 787"/>
                    <a:gd name="T6" fmla="*/ 0 w 321"/>
                    <a:gd name="T7" fmla="*/ 134 h 787"/>
                    <a:gd name="T8" fmla="*/ 0 w 321"/>
                    <a:gd name="T9" fmla="*/ 787 h 787"/>
                  </a:gdLst>
                  <a:ahLst/>
                  <a:cxnLst>
                    <a:cxn ang="0">
                      <a:pos x="T0" y="T1"/>
                    </a:cxn>
                    <a:cxn ang="0">
                      <a:pos x="T2" y="T3"/>
                    </a:cxn>
                    <a:cxn ang="0">
                      <a:pos x="T4" y="T5"/>
                    </a:cxn>
                    <a:cxn ang="0">
                      <a:pos x="T6" y="T7"/>
                    </a:cxn>
                    <a:cxn ang="0">
                      <a:pos x="T8" y="T9"/>
                    </a:cxn>
                  </a:cxnLst>
                  <a:rect l="0" t="0" r="r" b="b"/>
                  <a:pathLst>
                    <a:path w="321" h="787">
                      <a:moveTo>
                        <a:pt x="0" y="787"/>
                      </a:moveTo>
                      <a:lnTo>
                        <a:pt x="321" y="653"/>
                      </a:lnTo>
                      <a:lnTo>
                        <a:pt x="321" y="0"/>
                      </a:lnTo>
                      <a:lnTo>
                        <a:pt x="0" y="134"/>
                      </a:lnTo>
                      <a:lnTo>
                        <a:pt x="0" y="787"/>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0"/>
                <p:cNvSpPr>
                  <a:spLocks/>
                </p:cNvSpPr>
                <p:nvPr/>
              </p:nvSpPr>
              <p:spPr bwMode="auto">
                <a:xfrm>
                  <a:off x="7315531" y="3358277"/>
                  <a:ext cx="413592" cy="1014006"/>
                </a:xfrm>
                <a:custGeom>
                  <a:avLst/>
                  <a:gdLst>
                    <a:gd name="T0" fmla="*/ 321 w 321"/>
                    <a:gd name="T1" fmla="*/ 787 h 787"/>
                    <a:gd name="T2" fmla="*/ 0 w 321"/>
                    <a:gd name="T3" fmla="*/ 653 h 787"/>
                    <a:gd name="T4" fmla="*/ 0 w 321"/>
                    <a:gd name="T5" fmla="*/ 0 h 787"/>
                    <a:gd name="T6" fmla="*/ 321 w 321"/>
                    <a:gd name="T7" fmla="*/ 134 h 787"/>
                    <a:gd name="T8" fmla="*/ 321 w 321"/>
                    <a:gd name="T9" fmla="*/ 787 h 787"/>
                  </a:gdLst>
                  <a:ahLst/>
                  <a:cxnLst>
                    <a:cxn ang="0">
                      <a:pos x="T0" y="T1"/>
                    </a:cxn>
                    <a:cxn ang="0">
                      <a:pos x="T2" y="T3"/>
                    </a:cxn>
                    <a:cxn ang="0">
                      <a:pos x="T4" y="T5"/>
                    </a:cxn>
                    <a:cxn ang="0">
                      <a:pos x="T6" y="T7"/>
                    </a:cxn>
                    <a:cxn ang="0">
                      <a:pos x="T8" y="T9"/>
                    </a:cxn>
                  </a:cxnLst>
                  <a:rect l="0" t="0" r="r" b="b"/>
                  <a:pathLst>
                    <a:path w="321" h="787">
                      <a:moveTo>
                        <a:pt x="321" y="787"/>
                      </a:moveTo>
                      <a:lnTo>
                        <a:pt x="0" y="653"/>
                      </a:lnTo>
                      <a:lnTo>
                        <a:pt x="0" y="0"/>
                      </a:lnTo>
                      <a:lnTo>
                        <a:pt x="321" y="134"/>
                      </a:lnTo>
                      <a:lnTo>
                        <a:pt x="321" y="78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3"/>
                <p:cNvSpPr>
                  <a:spLocks/>
                </p:cNvSpPr>
                <p:nvPr/>
              </p:nvSpPr>
              <p:spPr bwMode="auto">
                <a:xfrm>
                  <a:off x="7315531" y="3184335"/>
                  <a:ext cx="827182" cy="346592"/>
                </a:xfrm>
                <a:custGeom>
                  <a:avLst/>
                  <a:gdLst>
                    <a:gd name="T0" fmla="*/ 321 w 642"/>
                    <a:gd name="T1" fmla="*/ 269 h 269"/>
                    <a:gd name="T2" fmla="*/ 0 w 642"/>
                    <a:gd name="T3" fmla="*/ 133 h 269"/>
                    <a:gd name="T4" fmla="*/ 321 w 642"/>
                    <a:gd name="T5" fmla="*/ 0 h 269"/>
                    <a:gd name="T6" fmla="*/ 642 w 642"/>
                    <a:gd name="T7" fmla="*/ 133 h 269"/>
                    <a:gd name="T8" fmla="*/ 321 w 642"/>
                    <a:gd name="T9" fmla="*/ 269 h 269"/>
                  </a:gdLst>
                  <a:ahLst/>
                  <a:cxnLst>
                    <a:cxn ang="0">
                      <a:pos x="T0" y="T1"/>
                    </a:cxn>
                    <a:cxn ang="0">
                      <a:pos x="T2" y="T3"/>
                    </a:cxn>
                    <a:cxn ang="0">
                      <a:pos x="T4" y="T5"/>
                    </a:cxn>
                    <a:cxn ang="0">
                      <a:pos x="T6" y="T7"/>
                    </a:cxn>
                    <a:cxn ang="0">
                      <a:pos x="T8" y="T9"/>
                    </a:cxn>
                  </a:cxnLst>
                  <a:rect l="0" t="0" r="r" b="b"/>
                  <a:pathLst>
                    <a:path w="642" h="269">
                      <a:moveTo>
                        <a:pt x="321" y="269"/>
                      </a:moveTo>
                      <a:lnTo>
                        <a:pt x="0" y="133"/>
                      </a:lnTo>
                      <a:lnTo>
                        <a:pt x="321" y="0"/>
                      </a:lnTo>
                      <a:lnTo>
                        <a:pt x="642" y="133"/>
                      </a:lnTo>
                      <a:lnTo>
                        <a:pt x="321" y="2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6" name="TextBox 15"/>
              <p:cNvSpPr txBox="1"/>
              <p:nvPr/>
            </p:nvSpPr>
            <p:spPr>
              <a:xfrm>
                <a:off x="7371118" y="3671593"/>
                <a:ext cx="329943" cy="379714"/>
              </a:xfrm>
              <a:prstGeom prst="rect">
                <a:avLst/>
              </a:prstGeom>
              <a:noFill/>
            </p:spPr>
            <p:txBody>
              <a:bodyPr wrap="none" rtlCol="0">
                <a:spAutoFit/>
              </a:bodyPr>
              <a:lstStyle/>
              <a:p>
                <a:r>
                  <a:rPr lang="id-ID" b="1" dirty="0" smtClean="0">
                    <a:solidFill>
                      <a:schemeClr val="bg1"/>
                    </a:solidFill>
                    <a:latin typeface="Clear Sans" panose="020B0503030202020304" pitchFamily="34" charset="0"/>
                    <a:cs typeface="Clear Sans" panose="020B0503030202020304" pitchFamily="34" charset="0"/>
                  </a:rPr>
                  <a:t>2</a:t>
                </a:r>
                <a:endParaRPr lang="id-ID" b="1" dirty="0">
                  <a:solidFill>
                    <a:schemeClr val="bg1"/>
                  </a:solidFill>
                  <a:latin typeface="Clear Sans" panose="020B0503030202020304" pitchFamily="34" charset="0"/>
                  <a:cs typeface="Clear Sans" panose="020B0503030202020304" pitchFamily="34" charset="0"/>
                </a:endParaRPr>
              </a:p>
            </p:txBody>
          </p:sp>
        </p:grpSp>
      </p:grpSp>
      <p:grpSp>
        <p:nvGrpSpPr>
          <p:cNvPr id="20" name="Group 19"/>
          <p:cNvGrpSpPr/>
          <p:nvPr/>
        </p:nvGrpSpPr>
        <p:grpSpPr>
          <a:xfrm>
            <a:off x="-2" y="3833640"/>
            <a:ext cx="6382964" cy="1140579"/>
            <a:chOff x="-2" y="3833640"/>
            <a:chExt cx="6382964" cy="1140579"/>
          </a:xfrm>
        </p:grpSpPr>
        <p:sp>
          <p:nvSpPr>
            <p:cNvPr id="21" name="Rectangle 20"/>
            <p:cNvSpPr/>
            <p:nvPr/>
          </p:nvSpPr>
          <p:spPr>
            <a:xfrm flipH="1">
              <a:off x="-2" y="4004228"/>
              <a:ext cx="5604557" cy="799402"/>
            </a:xfrm>
            <a:prstGeom prst="rect">
              <a:avLst/>
            </a:prstGeom>
            <a:gradFill>
              <a:gsLst>
                <a:gs pos="0">
                  <a:schemeClr val="accent2">
                    <a:lumMod val="7500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2" name="Group 21"/>
            <p:cNvGrpSpPr/>
            <p:nvPr/>
          </p:nvGrpSpPr>
          <p:grpSpPr>
            <a:xfrm flipH="1">
              <a:off x="5578395" y="3833640"/>
              <a:ext cx="804567" cy="1140579"/>
              <a:chOff x="6488349" y="4198189"/>
              <a:chExt cx="827184" cy="1172641"/>
            </a:xfrm>
          </p:grpSpPr>
          <p:grpSp>
            <p:nvGrpSpPr>
              <p:cNvPr id="23" name="Group 22"/>
              <p:cNvGrpSpPr/>
              <p:nvPr/>
            </p:nvGrpSpPr>
            <p:grpSpPr>
              <a:xfrm>
                <a:off x="6488349" y="4198189"/>
                <a:ext cx="827184" cy="1172641"/>
                <a:chOff x="6488349" y="4198189"/>
                <a:chExt cx="827184" cy="1172641"/>
              </a:xfrm>
            </p:grpSpPr>
            <p:sp>
              <p:nvSpPr>
                <p:cNvPr id="25" name="Freeform 7"/>
                <p:cNvSpPr>
                  <a:spLocks/>
                </p:cNvSpPr>
                <p:nvPr/>
              </p:nvSpPr>
              <p:spPr bwMode="auto">
                <a:xfrm>
                  <a:off x="6901941" y="4370995"/>
                  <a:ext cx="413592" cy="999835"/>
                </a:xfrm>
                <a:custGeom>
                  <a:avLst/>
                  <a:gdLst>
                    <a:gd name="T0" fmla="*/ 0 w 321"/>
                    <a:gd name="T1" fmla="*/ 776 h 776"/>
                    <a:gd name="T2" fmla="*/ 321 w 321"/>
                    <a:gd name="T3" fmla="*/ 642 h 776"/>
                    <a:gd name="T4" fmla="*/ 321 w 321"/>
                    <a:gd name="T5" fmla="*/ 0 h 776"/>
                    <a:gd name="T6" fmla="*/ 0 w 321"/>
                    <a:gd name="T7" fmla="*/ 136 h 776"/>
                    <a:gd name="T8" fmla="*/ 0 w 321"/>
                    <a:gd name="T9" fmla="*/ 776 h 776"/>
                  </a:gdLst>
                  <a:ahLst/>
                  <a:cxnLst>
                    <a:cxn ang="0">
                      <a:pos x="T0" y="T1"/>
                    </a:cxn>
                    <a:cxn ang="0">
                      <a:pos x="T2" y="T3"/>
                    </a:cxn>
                    <a:cxn ang="0">
                      <a:pos x="T4" y="T5"/>
                    </a:cxn>
                    <a:cxn ang="0">
                      <a:pos x="T6" y="T7"/>
                    </a:cxn>
                    <a:cxn ang="0">
                      <a:pos x="T8" y="T9"/>
                    </a:cxn>
                  </a:cxnLst>
                  <a:rect l="0" t="0" r="r" b="b"/>
                  <a:pathLst>
                    <a:path w="321" h="776">
                      <a:moveTo>
                        <a:pt x="0" y="776"/>
                      </a:moveTo>
                      <a:lnTo>
                        <a:pt x="321" y="642"/>
                      </a:lnTo>
                      <a:lnTo>
                        <a:pt x="321" y="0"/>
                      </a:lnTo>
                      <a:lnTo>
                        <a:pt x="0" y="136"/>
                      </a:lnTo>
                      <a:lnTo>
                        <a:pt x="0" y="7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8"/>
                <p:cNvSpPr>
                  <a:spLocks/>
                </p:cNvSpPr>
                <p:nvPr/>
              </p:nvSpPr>
              <p:spPr bwMode="auto">
                <a:xfrm>
                  <a:off x="6488349" y="4370995"/>
                  <a:ext cx="413592" cy="999835"/>
                </a:xfrm>
                <a:custGeom>
                  <a:avLst/>
                  <a:gdLst>
                    <a:gd name="T0" fmla="*/ 321 w 321"/>
                    <a:gd name="T1" fmla="*/ 776 h 776"/>
                    <a:gd name="T2" fmla="*/ 0 w 321"/>
                    <a:gd name="T3" fmla="*/ 642 h 776"/>
                    <a:gd name="T4" fmla="*/ 0 w 321"/>
                    <a:gd name="T5" fmla="*/ 0 h 776"/>
                    <a:gd name="T6" fmla="*/ 321 w 321"/>
                    <a:gd name="T7" fmla="*/ 136 h 776"/>
                    <a:gd name="T8" fmla="*/ 321 w 321"/>
                    <a:gd name="T9" fmla="*/ 776 h 776"/>
                  </a:gdLst>
                  <a:ahLst/>
                  <a:cxnLst>
                    <a:cxn ang="0">
                      <a:pos x="T0" y="T1"/>
                    </a:cxn>
                    <a:cxn ang="0">
                      <a:pos x="T2" y="T3"/>
                    </a:cxn>
                    <a:cxn ang="0">
                      <a:pos x="T4" y="T5"/>
                    </a:cxn>
                    <a:cxn ang="0">
                      <a:pos x="T6" y="T7"/>
                    </a:cxn>
                    <a:cxn ang="0">
                      <a:pos x="T8" y="T9"/>
                    </a:cxn>
                  </a:cxnLst>
                  <a:rect l="0" t="0" r="r" b="b"/>
                  <a:pathLst>
                    <a:path w="321" h="776">
                      <a:moveTo>
                        <a:pt x="321" y="776"/>
                      </a:moveTo>
                      <a:lnTo>
                        <a:pt x="0" y="642"/>
                      </a:lnTo>
                      <a:lnTo>
                        <a:pt x="0" y="0"/>
                      </a:lnTo>
                      <a:lnTo>
                        <a:pt x="321" y="136"/>
                      </a:lnTo>
                      <a:lnTo>
                        <a:pt x="321" y="77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13"/>
                <p:cNvSpPr>
                  <a:spLocks/>
                </p:cNvSpPr>
                <p:nvPr/>
              </p:nvSpPr>
              <p:spPr bwMode="auto">
                <a:xfrm>
                  <a:off x="6488349" y="4198189"/>
                  <a:ext cx="827182" cy="346592"/>
                </a:xfrm>
                <a:custGeom>
                  <a:avLst/>
                  <a:gdLst>
                    <a:gd name="T0" fmla="*/ 321 w 642"/>
                    <a:gd name="T1" fmla="*/ 269 h 269"/>
                    <a:gd name="T2" fmla="*/ 0 w 642"/>
                    <a:gd name="T3" fmla="*/ 133 h 269"/>
                    <a:gd name="T4" fmla="*/ 321 w 642"/>
                    <a:gd name="T5" fmla="*/ 0 h 269"/>
                    <a:gd name="T6" fmla="*/ 642 w 642"/>
                    <a:gd name="T7" fmla="*/ 133 h 269"/>
                    <a:gd name="T8" fmla="*/ 321 w 642"/>
                    <a:gd name="T9" fmla="*/ 269 h 269"/>
                  </a:gdLst>
                  <a:ahLst/>
                  <a:cxnLst>
                    <a:cxn ang="0">
                      <a:pos x="T0" y="T1"/>
                    </a:cxn>
                    <a:cxn ang="0">
                      <a:pos x="T2" y="T3"/>
                    </a:cxn>
                    <a:cxn ang="0">
                      <a:pos x="T4" y="T5"/>
                    </a:cxn>
                    <a:cxn ang="0">
                      <a:pos x="T6" y="T7"/>
                    </a:cxn>
                    <a:cxn ang="0">
                      <a:pos x="T8" y="T9"/>
                    </a:cxn>
                  </a:cxnLst>
                  <a:rect l="0" t="0" r="r" b="b"/>
                  <a:pathLst>
                    <a:path w="642" h="269">
                      <a:moveTo>
                        <a:pt x="321" y="269"/>
                      </a:moveTo>
                      <a:lnTo>
                        <a:pt x="0" y="133"/>
                      </a:lnTo>
                      <a:lnTo>
                        <a:pt x="321" y="0"/>
                      </a:lnTo>
                      <a:lnTo>
                        <a:pt x="642" y="133"/>
                      </a:lnTo>
                      <a:lnTo>
                        <a:pt x="321" y="269"/>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4" name="TextBox 23"/>
              <p:cNvSpPr txBox="1"/>
              <p:nvPr/>
            </p:nvSpPr>
            <p:spPr>
              <a:xfrm>
                <a:off x="6554967" y="4682969"/>
                <a:ext cx="329944" cy="379714"/>
              </a:xfrm>
              <a:prstGeom prst="rect">
                <a:avLst/>
              </a:prstGeom>
              <a:noFill/>
            </p:spPr>
            <p:txBody>
              <a:bodyPr wrap="none" rtlCol="0">
                <a:spAutoFit/>
              </a:bodyPr>
              <a:lstStyle/>
              <a:p>
                <a:r>
                  <a:rPr lang="id-ID" b="1" dirty="0" smtClean="0">
                    <a:solidFill>
                      <a:schemeClr val="bg1"/>
                    </a:solidFill>
                    <a:latin typeface="Clear Sans" panose="020B0503030202020304" pitchFamily="34" charset="0"/>
                    <a:cs typeface="Clear Sans" panose="020B0503030202020304" pitchFamily="34" charset="0"/>
                  </a:rPr>
                  <a:t>3</a:t>
                </a:r>
                <a:endParaRPr lang="id-ID" b="1" dirty="0">
                  <a:solidFill>
                    <a:schemeClr val="bg1"/>
                  </a:solidFill>
                  <a:latin typeface="Clear Sans" panose="020B0503030202020304" pitchFamily="34" charset="0"/>
                  <a:cs typeface="Clear Sans" panose="020B0503030202020304" pitchFamily="34" charset="0"/>
                </a:endParaRPr>
              </a:p>
            </p:txBody>
          </p:sp>
        </p:grpSp>
      </p:grpSp>
      <p:grpSp>
        <p:nvGrpSpPr>
          <p:cNvPr id="28" name="Group 27"/>
          <p:cNvGrpSpPr/>
          <p:nvPr/>
        </p:nvGrpSpPr>
        <p:grpSpPr>
          <a:xfrm>
            <a:off x="-3" y="4837401"/>
            <a:ext cx="7017143" cy="1146543"/>
            <a:chOff x="-3" y="4837401"/>
            <a:chExt cx="7017143" cy="1146543"/>
          </a:xfrm>
        </p:grpSpPr>
        <p:sp>
          <p:nvSpPr>
            <p:cNvPr id="29" name="Rectangle 28"/>
            <p:cNvSpPr/>
            <p:nvPr/>
          </p:nvSpPr>
          <p:spPr>
            <a:xfrm flipH="1">
              <a:off x="-3" y="5003928"/>
              <a:ext cx="6220816" cy="806120"/>
            </a:xfrm>
            <a:prstGeom prst="rect">
              <a:avLst/>
            </a:prstGeom>
            <a:gradFill>
              <a:gsLst>
                <a:gs pos="0">
                  <a:schemeClr val="accent3">
                    <a:lumMod val="75000"/>
                  </a:schemeClr>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0" name="Group 29"/>
            <p:cNvGrpSpPr/>
            <p:nvPr/>
          </p:nvGrpSpPr>
          <p:grpSpPr>
            <a:xfrm flipH="1">
              <a:off x="6212573" y="4837401"/>
              <a:ext cx="804567" cy="1146543"/>
              <a:chOff x="7315533" y="5230166"/>
              <a:chExt cx="827184" cy="1178773"/>
            </a:xfrm>
          </p:grpSpPr>
          <p:grpSp>
            <p:nvGrpSpPr>
              <p:cNvPr id="31" name="Group 30"/>
              <p:cNvGrpSpPr/>
              <p:nvPr/>
            </p:nvGrpSpPr>
            <p:grpSpPr>
              <a:xfrm>
                <a:off x="7315533" y="5230166"/>
                <a:ext cx="827184" cy="1178773"/>
                <a:chOff x="7315533" y="5230166"/>
                <a:chExt cx="827184" cy="1178773"/>
              </a:xfrm>
            </p:grpSpPr>
            <p:sp>
              <p:nvSpPr>
                <p:cNvPr id="33" name="Freeform 5"/>
                <p:cNvSpPr>
                  <a:spLocks/>
                </p:cNvSpPr>
                <p:nvPr/>
              </p:nvSpPr>
              <p:spPr bwMode="auto">
                <a:xfrm>
                  <a:off x="7729125" y="5401374"/>
                  <a:ext cx="413592" cy="1007565"/>
                </a:xfrm>
                <a:custGeom>
                  <a:avLst/>
                  <a:gdLst>
                    <a:gd name="T0" fmla="*/ 0 w 321"/>
                    <a:gd name="T1" fmla="*/ 782 h 782"/>
                    <a:gd name="T2" fmla="*/ 321 w 321"/>
                    <a:gd name="T3" fmla="*/ 648 h 782"/>
                    <a:gd name="T4" fmla="*/ 321 w 321"/>
                    <a:gd name="T5" fmla="*/ 0 h 782"/>
                    <a:gd name="T6" fmla="*/ 0 w 321"/>
                    <a:gd name="T7" fmla="*/ 134 h 782"/>
                    <a:gd name="T8" fmla="*/ 0 w 321"/>
                    <a:gd name="T9" fmla="*/ 782 h 782"/>
                  </a:gdLst>
                  <a:ahLst/>
                  <a:cxnLst>
                    <a:cxn ang="0">
                      <a:pos x="T0" y="T1"/>
                    </a:cxn>
                    <a:cxn ang="0">
                      <a:pos x="T2" y="T3"/>
                    </a:cxn>
                    <a:cxn ang="0">
                      <a:pos x="T4" y="T5"/>
                    </a:cxn>
                    <a:cxn ang="0">
                      <a:pos x="T6" y="T7"/>
                    </a:cxn>
                    <a:cxn ang="0">
                      <a:pos x="T8" y="T9"/>
                    </a:cxn>
                  </a:cxnLst>
                  <a:rect l="0" t="0" r="r" b="b"/>
                  <a:pathLst>
                    <a:path w="321" h="782">
                      <a:moveTo>
                        <a:pt x="0" y="782"/>
                      </a:moveTo>
                      <a:lnTo>
                        <a:pt x="321" y="648"/>
                      </a:lnTo>
                      <a:lnTo>
                        <a:pt x="321" y="0"/>
                      </a:lnTo>
                      <a:lnTo>
                        <a:pt x="0" y="134"/>
                      </a:lnTo>
                      <a:lnTo>
                        <a:pt x="0" y="782"/>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6"/>
                <p:cNvSpPr>
                  <a:spLocks/>
                </p:cNvSpPr>
                <p:nvPr/>
              </p:nvSpPr>
              <p:spPr bwMode="auto">
                <a:xfrm>
                  <a:off x="7315533" y="5401374"/>
                  <a:ext cx="413592" cy="1007565"/>
                </a:xfrm>
                <a:custGeom>
                  <a:avLst/>
                  <a:gdLst>
                    <a:gd name="T0" fmla="*/ 321 w 321"/>
                    <a:gd name="T1" fmla="*/ 782 h 782"/>
                    <a:gd name="T2" fmla="*/ 0 w 321"/>
                    <a:gd name="T3" fmla="*/ 648 h 782"/>
                    <a:gd name="T4" fmla="*/ 0 w 321"/>
                    <a:gd name="T5" fmla="*/ 0 h 782"/>
                    <a:gd name="T6" fmla="*/ 321 w 321"/>
                    <a:gd name="T7" fmla="*/ 134 h 782"/>
                    <a:gd name="T8" fmla="*/ 321 w 321"/>
                    <a:gd name="T9" fmla="*/ 782 h 782"/>
                  </a:gdLst>
                  <a:ahLst/>
                  <a:cxnLst>
                    <a:cxn ang="0">
                      <a:pos x="T0" y="T1"/>
                    </a:cxn>
                    <a:cxn ang="0">
                      <a:pos x="T2" y="T3"/>
                    </a:cxn>
                    <a:cxn ang="0">
                      <a:pos x="T4" y="T5"/>
                    </a:cxn>
                    <a:cxn ang="0">
                      <a:pos x="T6" y="T7"/>
                    </a:cxn>
                    <a:cxn ang="0">
                      <a:pos x="T8" y="T9"/>
                    </a:cxn>
                  </a:cxnLst>
                  <a:rect l="0" t="0" r="r" b="b"/>
                  <a:pathLst>
                    <a:path w="321" h="782">
                      <a:moveTo>
                        <a:pt x="321" y="782"/>
                      </a:moveTo>
                      <a:lnTo>
                        <a:pt x="0" y="648"/>
                      </a:lnTo>
                      <a:lnTo>
                        <a:pt x="0" y="0"/>
                      </a:lnTo>
                      <a:lnTo>
                        <a:pt x="321" y="134"/>
                      </a:lnTo>
                      <a:lnTo>
                        <a:pt x="321" y="78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13"/>
                <p:cNvSpPr>
                  <a:spLocks/>
                </p:cNvSpPr>
                <p:nvPr/>
              </p:nvSpPr>
              <p:spPr bwMode="auto">
                <a:xfrm>
                  <a:off x="7315533" y="5230166"/>
                  <a:ext cx="827182" cy="346592"/>
                </a:xfrm>
                <a:custGeom>
                  <a:avLst/>
                  <a:gdLst>
                    <a:gd name="T0" fmla="*/ 321 w 642"/>
                    <a:gd name="T1" fmla="*/ 269 h 269"/>
                    <a:gd name="T2" fmla="*/ 0 w 642"/>
                    <a:gd name="T3" fmla="*/ 133 h 269"/>
                    <a:gd name="T4" fmla="*/ 321 w 642"/>
                    <a:gd name="T5" fmla="*/ 0 h 269"/>
                    <a:gd name="T6" fmla="*/ 642 w 642"/>
                    <a:gd name="T7" fmla="*/ 133 h 269"/>
                    <a:gd name="T8" fmla="*/ 321 w 642"/>
                    <a:gd name="T9" fmla="*/ 269 h 269"/>
                  </a:gdLst>
                  <a:ahLst/>
                  <a:cxnLst>
                    <a:cxn ang="0">
                      <a:pos x="T0" y="T1"/>
                    </a:cxn>
                    <a:cxn ang="0">
                      <a:pos x="T2" y="T3"/>
                    </a:cxn>
                    <a:cxn ang="0">
                      <a:pos x="T4" y="T5"/>
                    </a:cxn>
                    <a:cxn ang="0">
                      <a:pos x="T6" y="T7"/>
                    </a:cxn>
                    <a:cxn ang="0">
                      <a:pos x="T8" y="T9"/>
                    </a:cxn>
                  </a:cxnLst>
                  <a:rect l="0" t="0" r="r" b="b"/>
                  <a:pathLst>
                    <a:path w="642" h="269">
                      <a:moveTo>
                        <a:pt x="321" y="269"/>
                      </a:moveTo>
                      <a:lnTo>
                        <a:pt x="0" y="133"/>
                      </a:lnTo>
                      <a:lnTo>
                        <a:pt x="321" y="0"/>
                      </a:lnTo>
                      <a:lnTo>
                        <a:pt x="642" y="133"/>
                      </a:lnTo>
                      <a:lnTo>
                        <a:pt x="321" y="269"/>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2" name="TextBox 31"/>
              <p:cNvSpPr txBox="1"/>
              <p:nvPr/>
            </p:nvSpPr>
            <p:spPr>
              <a:xfrm>
                <a:off x="7362879" y="5705225"/>
                <a:ext cx="338182" cy="379714"/>
              </a:xfrm>
              <a:prstGeom prst="rect">
                <a:avLst/>
              </a:prstGeom>
              <a:noFill/>
            </p:spPr>
            <p:txBody>
              <a:bodyPr wrap="none" rtlCol="0">
                <a:spAutoFit/>
              </a:bodyPr>
              <a:lstStyle/>
              <a:p>
                <a:r>
                  <a:rPr lang="id-ID" b="1" dirty="0" smtClean="0">
                    <a:solidFill>
                      <a:schemeClr val="bg1"/>
                    </a:solidFill>
                    <a:latin typeface="Clear Sans" panose="020B0503030202020304" pitchFamily="34" charset="0"/>
                    <a:cs typeface="Clear Sans" panose="020B0503030202020304" pitchFamily="34" charset="0"/>
                  </a:rPr>
                  <a:t>4</a:t>
                </a:r>
                <a:endParaRPr lang="id-ID" b="1" dirty="0">
                  <a:solidFill>
                    <a:schemeClr val="bg1"/>
                  </a:solidFill>
                  <a:latin typeface="Clear Sans" panose="020B0503030202020304" pitchFamily="34" charset="0"/>
                  <a:cs typeface="Clear Sans" panose="020B0503030202020304" pitchFamily="34" charset="0"/>
                </a:endParaRPr>
              </a:p>
            </p:txBody>
          </p:sp>
        </p:grpSp>
      </p:grpSp>
      <p:cxnSp>
        <p:nvCxnSpPr>
          <p:cNvPr id="36" name="Straight Connector 35"/>
          <p:cNvCxnSpPr/>
          <p:nvPr/>
        </p:nvCxnSpPr>
        <p:spPr>
          <a:xfrm>
            <a:off x="7231380" y="5434718"/>
            <a:ext cx="664495"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614852" y="4423947"/>
            <a:ext cx="1281023"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978193" y="3444553"/>
            <a:ext cx="1917682"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177118" y="2476365"/>
            <a:ext cx="2718757"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48873" y="2258844"/>
            <a:ext cx="1665196" cy="400110"/>
          </a:xfrm>
          <a:prstGeom prst="rect">
            <a:avLst/>
          </a:prstGeom>
          <a:noFill/>
        </p:spPr>
        <p:txBody>
          <a:bodyPr wrap="square" rtlCol="0" anchor="ctr">
            <a:spAutoFit/>
          </a:bodyPr>
          <a:lstStyle/>
          <a:p>
            <a:pPr algn="ctr"/>
            <a:r>
              <a:rPr lang="id-ID" sz="2000" dirty="0" smtClean="0">
                <a:solidFill>
                  <a:schemeClr val="bg1"/>
                </a:solidFill>
                <a:latin typeface="Coolvetica Rg" panose="020B0603030602020004" pitchFamily="34" charset="0"/>
                <a:cs typeface="Clear Sans" panose="020B0503030202020304" pitchFamily="34" charset="0"/>
              </a:rPr>
              <a:t>Point 1</a:t>
            </a:r>
            <a:endParaRPr lang="en-GB" sz="2000" dirty="0">
              <a:solidFill>
                <a:schemeClr val="bg1"/>
              </a:solidFill>
              <a:latin typeface="Coolvetica Rg" panose="020B0603030602020004" pitchFamily="34" charset="0"/>
              <a:cs typeface="Clear Sans" panose="020B0503030202020304" pitchFamily="34" charset="0"/>
            </a:endParaRPr>
          </a:p>
        </p:txBody>
      </p:sp>
      <p:sp>
        <p:nvSpPr>
          <p:cNvPr id="45" name="TextBox 44"/>
          <p:cNvSpPr txBox="1"/>
          <p:nvPr/>
        </p:nvSpPr>
        <p:spPr>
          <a:xfrm>
            <a:off x="1411942" y="3228320"/>
            <a:ext cx="1665196" cy="400110"/>
          </a:xfrm>
          <a:prstGeom prst="rect">
            <a:avLst/>
          </a:prstGeom>
          <a:noFill/>
        </p:spPr>
        <p:txBody>
          <a:bodyPr wrap="square" rtlCol="0" anchor="ctr">
            <a:spAutoFit/>
          </a:bodyPr>
          <a:lstStyle/>
          <a:p>
            <a:pPr algn="ctr"/>
            <a:r>
              <a:rPr lang="id-ID" sz="2000" dirty="0" smtClean="0">
                <a:solidFill>
                  <a:schemeClr val="bg1"/>
                </a:solidFill>
                <a:latin typeface="Coolvetica Rg" panose="020B0603030602020004" pitchFamily="34" charset="0"/>
                <a:cs typeface="Clear Sans" panose="020B0503030202020304" pitchFamily="34" charset="0"/>
              </a:rPr>
              <a:t>Point 2</a:t>
            </a:r>
            <a:endParaRPr lang="en-GB" sz="2000" dirty="0">
              <a:solidFill>
                <a:schemeClr val="bg1"/>
              </a:solidFill>
              <a:latin typeface="Coolvetica Rg" panose="020B0603030602020004" pitchFamily="34" charset="0"/>
              <a:cs typeface="Clear Sans" panose="020B0503030202020304" pitchFamily="34" charset="0"/>
            </a:endParaRPr>
          </a:p>
        </p:txBody>
      </p:sp>
      <p:sp>
        <p:nvSpPr>
          <p:cNvPr id="46" name="TextBox 45"/>
          <p:cNvSpPr txBox="1"/>
          <p:nvPr/>
        </p:nvSpPr>
        <p:spPr>
          <a:xfrm>
            <a:off x="1990163" y="4220685"/>
            <a:ext cx="1665195" cy="400110"/>
          </a:xfrm>
          <a:prstGeom prst="rect">
            <a:avLst/>
          </a:prstGeom>
          <a:noFill/>
        </p:spPr>
        <p:txBody>
          <a:bodyPr wrap="square" rtlCol="0" anchor="ctr">
            <a:spAutoFit/>
          </a:bodyPr>
          <a:lstStyle/>
          <a:p>
            <a:pPr algn="ctr"/>
            <a:r>
              <a:rPr lang="id-ID" sz="2000" dirty="0" smtClean="0">
                <a:solidFill>
                  <a:schemeClr val="bg1"/>
                </a:solidFill>
                <a:latin typeface="Coolvetica Rg" panose="020B0603030602020004" pitchFamily="34" charset="0"/>
                <a:cs typeface="Clear Sans" panose="020B0503030202020304" pitchFamily="34" charset="0"/>
              </a:rPr>
              <a:t>Point 3</a:t>
            </a:r>
            <a:endParaRPr lang="en-GB" sz="2000" dirty="0">
              <a:solidFill>
                <a:schemeClr val="bg1"/>
              </a:solidFill>
              <a:latin typeface="Coolvetica Rg" panose="020B0603030602020004" pitchFamily="34" charset="0"/>
              <a:cs typeface="Clear Sans" panose="020B0503030202020304" pitchFamily="34" charset="0"/>
            </a:endParaRPr>
          </a:p>
        </p:txBody>
      </p:sp>
      <p:sp>
        <p:nvSpPr>
          <p:cNvPr id="47" name="TextBox 46"/>
          <p:cNvSpPr txBox="1"/>
          <p:nvPr/>
        </p:nvSpPr>
        <p:spPr>
          <a:xfrm>
            <a:off x="2554938" y="5209256"/>
            <a:ext cx="1665195" cy="400110"/>
          </a:xfrm>
          <a:prstGeom prst="rect">
            <a:avLst/>
          </a:prstGeom>
          <a:noFill/>
        </p:spPr>
        <p:txBody>
          <a:bodyPr wrap="square" rtlCol="0" anchor="ctr">
            <a:spAutoFit/>
          </a:bodyPr>
          <a:lstStyle/>
          <a:p>
            <a:pPr algn="ctr"/>
            <a:r>
              <a:rPr lang="id-ID" sz="2000" dirty="0" smtClean="0">
                <a:solidFill>
                  <a:schemeClr val="bg1"/>
                </a:solidFill>
                <a:latin typeface="Coolvetica Rg" panose="020B0603030602020004" pitchFamily="34" charset="0"/>
                <a:cs typeface="Clear Sans" panose="020B0503030202020304" pitchFamily="34" charset="0"/>
              </a:rPr>
              <a:t>Point 4</a:t>
            </a:r>
            <a:endParaRPr lang="en-GB" sz="2000" dirty="0">
              <a:solidFill>
                <a:schemeClr val="bg1"/>
              </a:solidFill>
              <a:latin typeface="Coolvetica Rg" panose="020B0603030602020004" pitchFamily="34" charset="0"/>
              <a:cs typeface="Clear Sans" panose="020B0503030202020304" pitchFamily="34" charset="0"/>
            </a:endParaRPr>
          </a:p>
        </p:txBody>
      </p:sp>
      <p:grpSp>
        <p:nvGrpSpPr>
          <p:cNvPr id="48" name="Group 47"/>
          <p:cNvGrpSpPr/>
          <p:nvPr/>
        </p:nvGrpSpPr>
        <p:grpSpPr>
          <a:xfrm>
            <a:off x="7576199" y="2009589"/>
            <a:ext cx="672479" cy="691314"/>
            <a:chOff x="1162653" y="2127667"/>
            <a:chExt cx="672479" cy="691314"/>
          </a:xfrm>
        </p:grpSpPr>
        <p:sp>
          <p:nvSpPr>
            <p:cNvPr id="49" name="Rectangle 48"/>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0" name="TextBox 49"/>
            <p:cNvSpPr txBox="1"/>
            <p:nvPr/>
          </p:nvSpPr>
          <p:spPr>
            <a:xfrm>
              <a:off x="1165383" y="2347688"/>
              <a:ext cx="669749" cy="246221"/>
            </a:xfrm>
            <a:prstGeom prst="rect">
              <a:avLst/>
            </a:prstGeom>
            <a:noFill/>
          </p:spPr>
          <p:txBody>
            <a:bodyPr wrap="square" lIns="0" tIns="0" rIns="0" bIns="0" rtlCol="0">
              <a:spAutoFit/>
            </a:bodyPr>
            <a:lstStyle/>
            <a:p>
              <a:pPr algn="ct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51" name="Group 50"/>
          <p:cNvGrpSpPr/>
          <p:nvPr/>
        </p:nvGrpSpPr>
        <p:grpSpPr>
          <a:xfrm>
            <a:off x="7576199" y="3008177"/>
            <a:ext cx="670735" cy="691314"/>
            <a:chOff x="1162653" y="3126255"/>
            <a:chExt cx="670735" cy="691314"/>
          </a:xfrm>
        </p:grpSpPr>
        <p:sp>
          <p:nvSpPr>
            <p:cNvPr id="52" name="Rectangle 51"/>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3" name="TextBox 52"/>
            <p:cNvSpPr txBox="1"/>
            <p:nvPr/>
          </p:nvSpPr>
          <p:spPr>
            <a:xfrm>
              <a:off x="1163639" y="3355269"/>
              <a:ext cx="669749" cy="246221"/>
            </a:xfrm>
            <a:prstGeom prst="rect">
              <a:avLst/>
            </a:prstGeom>
            <a:noFill/>
          </p:spPr>
          <p:txBody>
            <a:bodyPr wrap="square" lIns="0" tIns="0" rIns="0" bIns="0" rtlCol="0">
              <a:spAutoFit/>
            </a:bodyPr>
            <a:lstStyle/>
            <a:p>
              <a:pPr algn="ct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54" name="Group 53"/>
          <p:cNvGrpSpPr/>
          <p:nvPr/>
        </p:nvGrpSpPr>
        <p:grpSpPr>
          <a:xfrm>
            <a:off x="7576199" y="4001807"/>
            <a:ext cx="670735" cy="691314"/>
            <a:chOff x="1162653" y="4119885"/>
            <a:chExt cx="670735" cy="691314"/>
          </a:xfrm>
        </p:grpSpPr>
        <p:sp>
          <p:nvSpPr>
            <p:cNvPr id="55" name="Rectangle 54"/>
            <p:cNvSpPr/>
            <p:nvPr/>
          </p:nvSpPr>
          <p:spPr>
            <a:xfrm>
              <a:off x="1162653" y="4119885"/>
              <a:ext cx="670735" cy="691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6" name="TextBox 55"/>
            <p:cNvSpPr txBox="1"/>
            <p:nvPr/>
          </p:nvSpPr>
          <p:spPr>
            <a:xfrm>
              <a:off x="1163639" y="4370376"/>
              <a:ext cx="669749" cy="246221"/>
            </a:xfrm>
            <a:prstGeom prst="rect">
              <a:avLst/>
            </a:prstGeom>
            <a:noFill/>
          </p:spPr>
          <p:txBody>
            <a:bodyPr wrap="square" lIns="0" tIns="0" rIns="0" bIns="0" rtlCol="0">
              <a:spAutoFit/>
            </a:bodyPr>
            <a:lstStyle/>
            <a:p>
              <a:pPr algn="ct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57" name="Group 56"/>
          <p:cNvGrpSpPr/>
          <p:nvPr/>
        </p:nvGrpSpPr>
        <p:grpSpPr>
          <a:xfrm>
            <a:off x="7576199" y="5007209"/>
            <a:ext cx="670735" cy="691314"/>
            <a:chOff x="1162653" y="5125287"/>
            <a:chExt cx="670735" cy="691314"/>
          </a:xfrm>
        </p:grpSpPr>
        <p:sp>
          <p:nvSpPr>
            <p:cNvPr id="58" name="Rectangle 57"/>
            <p:cNvSpPr/>
            <p:nvPr/>
          </p:nvSpPr>
          <p:spPr>
            <a:xfrm>
              <a:off x="1162653" y="5125287"/>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9" name="TextBox 58"/>
            <p:cNvSpPr txBox="1"/>
            <p:nvPr/>
          </p:nvSpPr>
          <p:spPr>
            <a:xfrm>
              <a:off x="1163639" y="5354153"/>
              <a:ext cx="669749" cy="246221"/>
            </a:xfrm>
            <a:prstGeom prst="rect">
              <a:avLst/>
            </a:prstGeom>
            <a:noFill/>
          </p:spPr>
          <p:txBody>
            <a:bodyPr wrap="square" lIns="0" tIns="0" rIns="0" bIns="0" rtlCol="0">
              <a:spAutoFit/>
            </a:bodyPr>
            <a:lstStyle/>
            <a:p>
              <a:pPr algn="ct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60" name="Group 59"/>
          <p:cNvGrpSpPr/>
          <p:nvPr/>
        </p:nvGrpSpPr>
        <p:grpSpPr>
          <a:xfrm>
            <a:off x="8474724" y="3008177"/>
            <a:ext cx="3237851" cy="816467"/>
            <a:chOff x="1472817" y="2068401"/>
            <a:chExt cx="4299003" cy="816466"/>
          </a:xfrm>
        </p:grpSpPr>
        <p:sp>
          <p:nvSpPr>
            <p:cNvPr id="61" name="Rectangle 1436"/>
            <p:cNvSpPr>
              <a:spLocks noChangeArrowheads="1"/>
            </p:cNvSpPr>
            <p:nvPr/>
          </p:nvSpPr>
          <p:spPr bwMode="auto">
            <a:xfrm>
              <a:off x="1572166" y="2068401"/>
              <a:ext cx="20423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Interest</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62"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63" name="Group 62"/>
          <p:cNvGrpSpPr/>
          <p:nvPr/>
        </p:nvGrpSpPr>
        <p:grpSpPr>
          <a:xfrm>
            <a:off x="8474724" y="4007289"/>
            <a:ext cx="3237851" cy="816467"/>
            <a:chOff x="1472817" y="2068401"/>
            <a:chExt cx="4299003" cy="816466"/>
          </a:xfrm>
        </p:grpSpPr>
        <p:sp>
          <p:nvSpPr>
            <p:cNvPr id="64" name="Rectangle 1436"/>
            <p:cNvSpPr>
              <a:spLocks noChangeArrowheads="1"/>
            </p:cNvSpPr>
            <p:nvPr/>
          </p:nvSpPr>
          <p:spPr bwMode="auto">
            <a:xfrm>
              <a:off x="1572166" y="2068401"/>
              <a:ext cx="20423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Desire</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65"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66" name="Group 65"/>
          <p:cNvGrpSpPr/>
          <p:nvPr/>
        </p:nvGrpSpPr>
        <p:grpSpPr>
          <a:xfrm>
            <a:off x="8474724" y="5012946"/>
            <a:ext cx="3237851" cy="816467"/>
            <a:chOff x="1472817" y="2068401"/>
            <a:chExt cx="4299003" cy="816466"/>
          </a:xfrm>
        </p:grpSpPr>
        <p:sp>
          <p:nvSpPr>
            <p:cNvPr id="67" name="Rectangle 1436"/>
            <p:cNvSpPr>
              <a:spLocks noChangeArrowheads="1"/>
            </p:cNvSpPr>
            <p:nvPr/>
          </p:nvSpPr>
          <p:spPr bwMode="auto">
            <a:xfrm>
              <a:off x="1572166" y="2068401"/>
              <a:ext cx="20423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Action</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68"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69" name="Group 68"/>
          <p:cNvGrpSpPr/>
          <p:nvPr/>
        </p:nvGrpSpPr>
        <p:grpSpPr>
          <a:xfrm>
            <a:off x="8474724" y="2003415"/>
            <a:ext cx="3237851" cy="816467"/>
            <a:chOff x="1472817" y="2068401"/>
            <a:chExt cx="4299003" cy="816466"/>
          </a:xfrm>
        </p:grpSpPr>
        <p:sp>
          <p:nvSpPr>
            <p:cNvPr id="70" name="Rectangle 1436"/>
            <p:cNvSpPr>
              <a:spLocks noChangeArrowheads="1"/>
            </p:cNvSpPr>
            <p:nvPr/>
          </p:nvSpPr>
          <p:spPr bwMode="auto">
            <a:xfrm>
              <a:off x="1572166" y="2068401"/>
              <a:ext cx="204761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Attention</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71"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a:t>
              </a:r>
              <a:r>
                <a:rPr lang="id-ID" sz="1200" dirty="0" smtClean="0">
                  <a:solidFill>
                    <a:schemeClr val="bg1">
                      <a:lumMod val="50000"/>
                    </a:schemeClr>
                  </a:solidFill>
                  <a:ea typeface="Open Sans" panose="020B0606030504020204" pitchFamily="34" charset="0"/>
                  <a:cs typeface="Open Sans" panose="020B0606030504020204" pitchFamily="34" charset="0"/>
                </a:rPr>
                <a:t>qui </a:t>
              </a:r>
              <a:r>
                <a:rPr lang="id-ID" sz="1200" dirty="0">
                  <a:solidFill>
                    <a:schemeClr val="bg1">
                      <a:lumMod val="50000"/>
                    </a:schemeClr>
                  </a:solidFill>
                  <a:ea typeface="Open Sans" panose="020B0606030504020204" pitchFamily="34" charset="0"/>
                  <a:cs typeface="Open Sans" panose="020B0606030504020204" pitchFamily="34" charset="0"/>
                </a:rPr>
                <a:t>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sp>
        <p:nvSpPr>
          <p:cNvPr id="72" name="Shape 4385"/>
          <p:cNvSpPr/>
          <p:nvPr/>
        </p:nvSpPr>
        <p:spPr>
          <a:xfrm>
            <a:off x="7763625" y="2182033"/>
            <a:ext cx="308815" cy="271758"/>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73" name="Shape 4457"/>
          <p:cNvSpPr/>
          <p:nvPr/>
        </p:nvSpPr>
        <p:spPr>
          <a:xfrm>
            <a:off x="7790318" y="3212006"/>
            <a:ext cx="265220" cy="271406"/>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74" name="Shape 937"/>
          <p:cNvSpPr/>
          <p:nvPr/>
        </p:nvSpPr>
        <p:spPr>
          <a:xfrm>
            <a:off x="7789447" y="4252175"/>
            <a:ext cx="276928" cy="246344"/>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5" name="Shape 4443"/>
          <p:cNvSpPr/>
          <p:nvPr/>
        </p:nvSpPr>
        <p:spPr>
          <a:xfrm>
            <a:off x="7769531" y="5174516"/>
            <a:ext cx="297001" cy="29700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76"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77"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37</a:t>
            </a:fld>
            <a:endParaRPr lang="en-AU" dirty="0"/>
          </a:p>
        </p:txBody>
      </p:sp>
      <p:sp>
        <p:nvSpPr>
          <p:cNvPr id="78"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926667071"/>
      </p:ext>
    </p:extLst>
  </p:cSld>
  <p:clrMapOvr>
    <a:masterClrMapping/>
  </p:clrMapOvr>
  <p:transition spd="med"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500"/>
                                        <p:tgtEl>
                                          <p:spTgt spid="3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par>
                          <p:cTn id="40" fill="hold">
                            <p:stCondLst>
                              <p:cond delay="4500"/>
                            </p:stCondLst>
                            <p:childTnLst>
                              <p:par>
                                <p:cTn id="41" presetID="22" presetClass="entr" presetSubtype="2"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right)">
                                      <p:cBhvr>
                                        <p:cTn id="43" dur="500"/>
                                        <p:tgtEl>
                                          <p:spTgt spid="46"/>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left)">
                                      <p:cBhvr>
                                        <p:cTn id="51" dur="500"/>
                                        <p:tgtEl>
                                          <p:spTgt spid="28"/>
                                        </p:tgtEl>
                                      </p:cBhvr>
                                    </p:animEffect>
                                  </p:childTnLst>
                                </p:cTn>
                              </p:par>
                            </p:childTnLst>
                          </p:cTn>
                        </p:par>
                        <p:par>
                          <p:cTn id="52" fill="hold">
                            <p:stCondLst>
                              <p:cond delay="6000"/>
                            </p:stCondLst>
                            <p:childTnLst>
                              <p:par>
                                <p:cTn id="53" presetID="22" presetClass="entr" presetSubtype="2"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par>
                          <p:cTn id="60" fill="hold">
                            <p:stCondLst>
                              <p:cond delay="7000"/>
                            </p:stCondLst>
                            <p:childTnLst>
                              <p:par>
                                <p:cTn id="61" presetID="2" presetClass="entr" presetSubtype="4" fill="hold" nodeType="after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fill="hold"/>
                                        <p:tgtEl>
                                          <p:spTgt spid="48"/>
                                        </p:tgtEl>
                                        <p:attrNameLst>
                                          <p:attrName>ppt_x</p:attrName>
                                        </p:attrNameLst>
                                      </p:cBhvr>
                                      <p:tavLst>
                                        <p:tav tm="0">
                                          <p:val>
                                            <p:strVal val="#ppt_x"/>
                                          </p:val>
                                        </p:tav>
                                        <p:tav tm="100000">
                                          <p:val>
                                            <p:strVal val="#ppt_x"/>
                                          </p:val>
                                        </p:tav>
                                      </p:tavLst>
                                    </p:anim>
                                    <p:anim calcmode="lin" valueType="num">
                                      <p:cBhvr additive="base">
                                        <p:cTn id="64" dur="500" fill="hold"/>
                                        <p:tgtEl>
                                          <p:spTgt spid="48"/>
                                        </p:tgtEl>
                                        <p:attrNameLst>
                                          <p:attrName>ppt_y</p:attrName>
                                        </p:attrNameLst>
                                      </p:cBhvr>
                                      <p:tavLst>
                                        <p:tav tm="0">
                                          <p:val>
                                            <p:strVal val="1+#ppt_h/2"/>
                                          </p:val>
                                        </p:tav>
                                        <p:tav tm="100000">
                                          <p:val>
                                            <p:strVal val="#ppt_y"/>
                                          </p:val>
                                        </p:tav>
                                      </p:tavLst>
                                    </p:anim>
                                  </p:childTnLst>
                                </p:cTn>
                              </p:par>
                            </p:childTnLst>
                          </p:cTn>
                        </p:par>
                        <p:par>
                          <p:cTn id="65" fill="hold">
                            <p:stCondLst>
                              <p:cond delay="7500"/>
                            </p:stCondLst>
                            <p:childTnLst>
                              <p:par>
                                <p:cTn id="66" presetID="10" presetClass="entr" presetSubtype="0" fill="hold" grpId="0" nodeType="after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childTnLst>
                                </p:cTn>
                              </p:par>
                            </p:childTnLst>
                          </p:cTn>
                        </p:par>
                        <p:par>
                          <p:cTn id="69" fill="hold">
                            <p:stCondLst>
                              <p:cond delay="8000"/>
                            </p:stCondLst>
                            <p:childTnLst>
                              <p:par>
                                <p:cTn id="70" presetID="22" presetClass="entr" presetSubtype="1" fill="hold" nodeType="after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wipe(up)">
                                      <p:cBhvr>
                                        <p:cTn id="72" dur="500"/>
                                        <p:tgtEl>
                                          <p:spTgt spid="69"/>
                                        </p:tgtEl>
                                      </p:cBhvr>
                                    </p:animEffect>
                                  </p:childTnLst>
                                </p:cTn>
                              </p:par>
                            </p:childTnLst>
                          </p:cTn>
                        </p:par>
                        <p:par>
                          <p:cTn id="73" fill="hold">
                            <p:stCondLst>
                              <p:cond delay="8500"/>
                            </p:stCondLst>
                            <p:childTnLst>
                              <p:par>
                                <p:cTn id="74" presetID="2" presetClass="entr" presetSubtype="4" fill="hold" nodeType="after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additive="base">
                                        <p:cTn id="76" dur="500" fill="hold"/>
                                        <p:tgtEl>
                                          <p:spTgt spid="51"/>
                                        </p:tgtEl>
                                        <p:attrNameLst>
                                          <p:attrName>ppt_x</p:attrName>
                                        </p:attrNameLst>
                                      </p:cBhvr>
                                      <p:tavLst>
                                        <p:tav tm="0">
                                          <p:val>
                                            <p:strVal val="#ppt_x"/>
                                          </p:val>
                                        </p:tav>
                                        <p:tav tm="100000">
                                          <p:val>
                                            <p:strVal val="#ppt_x"/>
                                          </p:val>
                                        </p:tav>
                                      </p:tavLst>
                                    </p:anim>
                                    <p:anim calcmode="lin" valueType="num">
                                      <p:cBhvr additive="base">
                                        <p:cTn id="77" dur="500" fill="hold"/>
                                        <p:tgtEl>
                                          <p:spTgt spid="51"/>
                                        </p:tgtEl>
                                        <p:attrNameLst>
                                          <p:attrName>ppt_y</p:attrName>
                                        </p:attrNameLst>
                                      </p:cBhvr>
                                      <p:tavLst>
                                        <p:tav tm="0">
                                          <p:val>
                                            <p:strVal val="1+#ppt_h/2"/>
                                          </p:val>
                                        </p:tav>
                                        <p:tav tm="100000">
                                          <p:val>
                                            <p:strVal val="#ppt_y"/>
                                          </p:val>
                                        </p:tav>
                                      </p:tavLst>
                                    </p:anim>
                                  </p:childTnLst>
                                </p:cTn>
                              </p:par>
                            </p:childTnLst>
                          </p:cTn>
                        </p:par>
                        <p:par>
                          <p:cTn id="78" fill="hold">
                            <p:stCondLst>
                              <p:cond delay="9000"/>
                            </p:stCondLst>
                            <p:childTnLst>
                              <p:par>
                                <p:cTn id="79" presetID="10" presetClass="entr" presetSubtype="0" fill="hold" grpId="0" nodeType="afterEffect">
                                  <p:stCondLst>
                                    <p:cond delay="0"/>
                                  </p:stCondLst>
                                  <p:childTnLst>
                                    <p:set>
                                      <p:cBhvr>
                                        <p:cTn id="80" dur="1" fill="hold">
                                          <p:stCondLst>
                                            <p:cond delay="0"/>
                                          </p:stCondLst>
                                        </p:cTn>
                                        <p:tgtEl>
                                          <p:spTgt spid="73"/>
                                        </p:tgtEl>
                                        <p:attrNameLst>
                                          <p:attrName>style.visibility</p:attrName>
                                        </p:attrNameLst>
                                      </p:cBhvr>
                                      <p:to>
                                        <p:strVal val="visible"/>
                                      </p:to>
                                    </p:set>
                                    <p:animEffect transition="in" filter="fade">
                                      <p:cBhvr>
                                        <p:cTn id="81" dur="500"/>
                                        <p:tgtEl>
                                          <p:spTgt spid="73"/>
                                        </p:tgtEl>
                                      </p:cBhvr>
                                    </p:animEffect>
                                  </p:childTnLst>
                                </p:cTn>
                              </p:par>
                            </p:childTnLst>
                          </p:cTn>
                        </p:par>
                        <p:par>
                          <p:cTn id="82" fill="hold">
                            <p:stCondLst>
                              <p:cond delay="9500"/>
                            </p:stCondLst>
                            <p:childTnLst>
                              <p:par>
                                <p:cTn id="83" presetID="22" presetClass="entr" presetSubtype="1" fill="hold" nodeType="after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wipe(up)">
                                      <p:cBhvr>
                                        <p:cTn id="85" dur="500"/>
                                        <p:tgtEl>
                                          <p:spTgt spid="60"/>
                                        </p:tgtEl>
                                      </p:cBhvr>
                                    </p:animEffect>
                                  </p:childTnLst>
                                </p:cTn>
                              </p:par>
                            </p:childTnLst>
                          </p:cTn>
                        </p:par>
                        <p:par>
                          <p:cTn id="86" fill="hold">
                            <p:stCondLst>
                              <p:cond delay="10000"/>
                            </p:stCondLst>
                            <p:childTnLst>
                              <p:par>
                                <p:cTn id="87" presetID="2" presetClass="entr" presetSubtype="4" fill="hold" nodeType="afterEffect">
                                  <p:stCondLst>
                                    <p:cond delay="0"/>
                                  </p:stCondLst>
                                  <p:childTnLst>
                                    <p:set>
                                      <p:cBhvr>
                                        <p:cTn id="88" dur="1" fill="hold">
                                          <p:stCondLst>
                                            <p:cond delay="0"/>
                                          </p:stCondLst>
                                        </p:cTn>
                                        <p:tgtEl>
                                          <p:spTgt spid="54"/>
                                        </p:tgtEl>
                                        <p:attrNameLst>
                                          <p:attrName>style.visibility</p:attrName>
                                        </p:attrNameLst>
                                      </p:cBhvr>
                                      <p:to>
                                        <p:strVal val="visible"/>
                                      </p:to>
                                    </p:set>
                                    <p:anim calcmode="lin" valueType="num">
                                      <p:cBhvr additive="base">
                                        <p:cTn id="89" dur="500" fill="hold"/>
                                        <p:tgtEl>
                                          <p:spTgt spid="54"/>
                                        </p:tgtEl>
                                        <p:attrNameLst>
                                          <p:attrName>ppt_x</p:attrName>
                                        </p:attrNameLst>
                                      </p:cBhvr>
                                      <p:tavLst>
                                        <p:tav tm="0">
                                          <p:val>
                                            <p:strVal val="#ppt_x"/>
                                          </p:val>
                                        </p:tav>
                                        <p:tav tm="100000">
                                          <p:val>
                                            <p:strVal val="#ppt_x"/>
                                          </p:val>
                                        </p:tav>
                                      </p:tavLst>
                                    </p:anim>
                                    <p:anim calcmode="lin" valueType="num">
                                      <p:cBhvr additive="base">
                                        <p:cTn id="90" dur="500" fill="hold"/>
                                        <p:tgtEl>
                                          <p:spTgt spid="54"/>
                                        </p:tgtEl>
                                        <p:attrNameLst>
                                          <p:attrName>ppt_y</p:attrName>
                                        </p:attrNameLst>
                                      </p:cBhvr>
                                      <p:tavLst>
                                        <p:tav tm="0">
                                          <p:val>
                                            <p:strVal val="1+#ppt_h/2"/>
                                          </p:val>
                                        </p:tav>
                                        <p:tav tm="100000">
                                          <p:val>
                                            <p:strVal val="#ppt_y"/>
                                          </p:val>
                                        </p:tav>
                                      </p:tavLst>
                                    </p:anim>
                                  </p:childTnLst>
                                </p:cTn>
                              </p:par>
                            </p:childTnLst>
                          </p:cTn>
                        </p:par>
                        <p:par>
                          <p:cTn id="91" fill="hold">
                            <p:stCondLst>
                              <p:cond delay="10500"/>
                            </p:stCondLst>
                            <p:childTnLst>
                              <p:par>
                                <p:cTn id="92" presetID="10" presetClass="entr" presetSubtype="0" fill="hold" grpId="0" nodeType="after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11000"/>
                            </p:stCondLst>
                            <p:childTnLst>
                              <p:par>
                                <p:cTn id="96" presetID="22" presetClass="entr" presetSubtype="1" fill="hold" nodeType="after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up)">
                                      <p:cBhvr>
                                        <p:cTn id="98" dur="500"/>
                                        <p:tgtEl>
                                          <p:spTgt spid="63"/>
                                        </p:tgtEl>
                                      </p:cBhvr>
                                    </p:animEffect>
                                  </p:childTnLst>
                                </p:cTn>
                              </p:par>
                            </p:childTnLst>
                          </p:cTn>
                        </p:par>
                        <p:par>
                          <p:cTn id="99" fill="hold">
                            <p:stCondLst>
                              <p:cond delay="11500"/>
                            </p:stCondLst>
                            <p:childTnLst>
                              <p:par>
                                <p:cTn id="100" presetID="2" presetClass="entr" presetSubtype="4" fill="hold" nodeType="afterEffect">
                                  <p:stCondLst>
                                    <p:cond delay="0"/>
                                  </p:stCondLst>
                                  <p:childTnLst>
                                    <p:set>
                                      <p:cBhvr>
                                        <p:cTn id="101" dur="1" fill="hold">
                                          <p:stCondLst>
                                            <p:cond delay="0"/>
                                          </p:stCondLst>
                                        </p:cTn>
                                        <p:tgtEl>
                                          <p:spTgt spid="57"/>
                                        </p:tgtEl>
                                        <p:attrNameLst>
                                          <p:attrName>style.visibility</p:attrName>
                                        </p:attrNameLst>
                                      </p:cBhvr>
                                      <p:to>
                                        <p:strVal val="visible"/>
                                      </p:to>
                                    </p:set>
                                    <p:anim calcmode="lin" valueType="num">
                                      <p:cBhvr additive="base">
                                        <p:cTn id="102" dur="500" fill="hold"/>
                                        <p:tgtEl>
                                          <p:spTgt spid="57"/>
                                        </p:tgtEl>
                                        <p:attrNameLst>
                                          <p:attrName>ppt_x</p:attrName>
                                        </p:attrNameLst>
                                      </p:cBhvr>
                                      <p:tavLst>
                                        <p:tav tm="0">
                                          <p:val>
                                            <p:strVal val="#ppt_x"/>
                                          </p:val>
                                        </p:tav>
                                        <p:tav tm="100000">
                                          <p:val>
                                            <p:strVal val="#ppt_x"/>
                                          </p:val>
                                        </p:tav>
                                      </p:tavLst>
                                    </p:anim>
                                    <p:anim calcmode="lin" valueType="num">
                                      <p:cBhvr additive="base">
                                        <p:cTn id="103" dur="500" fill="hold"/>
                                        <p:tgtEl>
                                          <p:spTgt spid="57"/>
                                        </p:tgtEl>
                                        <p:attrNameLst>
                                          <p:attrName>ppt_y</p:attrName>
                                        </p:attrNameLst>
                                      </p:cBhvr>
                                      <p:tavLst>
                                        <p:tav tm="0">
                                          <p:val>
                                            <p:strVal val="1+#ppt_h/2"/>
                                          </p:val>
                                        </p:tav>
                                        <p:tav tm="100000">
                                          <p:val>
                                            <p:strVal val="#ppt_y"/>
                                          </p:val>
                                        </p:tav>
                                      </p:tavLst>
                                    </p:anim>
                                  </p:childTnLst>
                                </p:cTn>
                              </p:par>
                            </p:childTnLst>
                          </p:cTn>
                        </p:par>
                        <p:par>
                          <p:cTn id="104" fill="hold">
                            <p:stCondLst>
                              <p:cond delay="12000"/>
                            </p:stCondLst>
                            <p:childTnLst>
                              <p:par>
                                <p:cTn id="105" presetID="10" presetClass="entr" presetSubtype="0" fill="hold" grpId="0" nodeType="afterEffect">
                                  <p:stCondLst>
                                    <p:cond delay="0"/>
                                  </p:stCondLst>
                                  <p:childTnLst>
                                    <p:set>
                                      <p:cBhvr>
                                        <p:cTn id="106" dur="1" fill="hold">
                                          <p:stCondLst>
                                            <p:cond delay="0"/>
                                          </p:stCondLst>
                                        </p:cTn>
                                        <p:tgtEl>
                                          <p:spTgt spid="75"/>
                                        </p:tgtEl>
                                        <p:attrNameLst>
                                          <p:attrName>style.visibility</p:attrName>
                                        </p:attrNameLst>
                                      </p:cBhvr>
                                      <p:to>
                                        <p:strVal val="visible"/>
                                      </p:to>
                                    </p:set>
                                    <p:animEffect transition="in" filter="fade">
                                      <p:cBhvr>
                                        <p:cTn id="107" dur="500"/>
                                        <p:tgtEl>
                                          <p:spTgt spid="75"/>
                                        </p:tgtEl>
                                      </p:cBhvr>
                                    </p:animEffect>
                                  </p:childTnLst>
                                </p:cTn>
                              </p:par>
                            </p:childTnLst>
                          </p:cTn>
                        </p:par>
                        <p:par>
                          <p:cTn id="108" fill="hold">
                            <p:stCondLst>
                              <p:cond delay="12500"/>
                            </p:stCondLst>
                            <p:childTnLst>
                              <p:par>
                                <p:cTn id="109" presetID="22" presetClass="entr" presetSubtype="1" fill="hold" nodeType="after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up)">
                                      <p:cBhvr>
                                        <p:cTn id="11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4" grpId="0"/>
      <p:bldP spid="45" grpId="0"/>
      <p:bldP spid="46" grpId="0"/>
      <p:bldP spid="47" grpId="0"/>
      <p:bldP spid="72" grpId="0" animBg="1"/>
      <p:bldP spid="73" grpId="0" animBg="1"/>
      <p:bldP spid="74" grpId="0" animBg="1"/>
      <p:bldP spid="7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856059" y="1727932"/>
            <a:ext cx="10501510" cy="4856059"/>
            <a:chOff x="2019300" y="2050935"/>
            <a:chExt cx="8153400" cy="4121265"/>
          </a:xfrm>
          <a:solidFill>
            <a:schemeClr val="bg1">
              <a:lumMod val="50000"/>
              <a:alpha val="10000"/>
            </a:schemeClr>
          </a:solidFill>
        </p:grpSpPr>
        <p:sp>
          <p:nvSpPr>
            <p:cNvPr id="51" name="Shape 2755"/>
            <p:cNvSpPr/>
            <p:nvPr/>
          </p:nvSpPr>
          <p:spPr>
            <a:xfrm>
              <a:off x="6215547" y="5118780"/>
              <a:ext cx="294613" cy="292584"/>
            </a:xfrm>
            <a:custGeom>
              <a:avLst/>
              <a:gdLst/>
              <a:ahLst/>
              <a:cxnLst>
                <a:cxn ang="0">
                  <a:pos x="wd2" y="hd2"/>
                </a:cxn>
                <a:cxn ang="5400000">
                  <a:pos x="wd2" y="hd2"/>
                </a:cxn>
                <a:cxn ang="10800000">
                  <a:pos x="wd2" y="hd2"/>
                </a:cxn>
                <a:cxn ang="16200000">
                  <a:pos x="wd2" y="hd2"/>
                </a:cxn>
              </a:cxnLst>
              <a:rect l="0" t="0" r="r" b="b"/>
              <a:pathLst>
                <a:path w="21549" h="21447" extrusionOk="0">
                  <a:moveTo>
                    <a:pt x="7962" y="20644"/>
                  </a:moveTo>
                  <a:cubicBezTo>
                    <a:pt x="7962" y="20292"/>
                    <a:pt x="8565" y="19639"/>
                    <a:pt x="8915" y="20142"/>
                  </a:cubicBezTo>
                  <a:cubicBezTo>
                    <a:pt x="9267" y="20644"/>
                    <a:pt x="9117" y="21349"/>
                    <a:pt x="9819" y="21349"/>
                  </a:cubicBezTo>
                  <a:cubicBezTo>
                    <a:pt x="10521" y="21349"/>
                    <a:pt x="11776" y="21600"/>
                    <a:pt x="11977" y="21298"/>
                  </a:cubicBezTo>
                  <a:cubicBezTo>
                    <a:pt x="12177" y="20996"/>
                    <a:pt x="13080" y="20746"/>
                    <a:pt x="13080" y="20192"/>
                  </a:cubicBezTo>
                  <a:cubicBezTo>
                    <a:pt x="13080" y="19639"/>
                    <a:pt x="13080" y="9378"/>
                    <a:pt x="13080" y="8976"/>
                  </a:cubicBezTo>
                  <a:cubicBezTo>
                    <a:pt x="13080" y="8572"/>
                    <a:pt x="14787" y="8976"/>
                    <a:pt x="14787" y="8321"/>
                  </a:cubicBezTo>
                  <a:cubicBezTo>
                    <a:pt x="14787" y="7667"/>
                    <a:pt x="14787" y="2487"/>
                    <a:pt x="14787" y="2487"/>
                  </a:cubicBezTo>
                  <a:cubicBezTo>
                    <a:pt x="14787" y="2487"/>
                    <a:pt x="16042" y="2387"/>
                    <a:pt x="16393" y="2286"/>
                  </a:cubicBezTo>
                  <a:cubicBezTo>
                    <a:pt x="16745" y="2186"/>
                    <a:pt x="17999" y="1532"/>
                    <a:pt x="18300" y="1733"/>
                  </a:cubicBezTo>
                  <a:cubicBezTo>
                    <a:pt x="18602" y="1933"/>
                    <a:pt x="19002" y="2638"/>
                    <a:pt x="19203" y="2385"/>
                  </a:cubicBezTo>
                  <a:cubicBezTo>
                    <a:pt x="19404" y="2134"/>
                    <a:pt x="19907" y="1631"/>
                    <a:pt x="20409" y="1631"/>
                  </a:cubicBezTo>
                  <a:cubicBezTo>
                    <a:pt x="20681" y="1631"/>
                    <a:pt x="21131" y="1513"/>
                    <a:pt x="21549" y="1413"/>
                  </a:cubicBezTo>
                  <a:cubicBezTo>
                    <a:pt x="21466" y="1265"/>
                    <a:pt x="21413" y="1127"/>
                    <a:pt x="21413" y="1022"/>
                  </a:cubicBezTo>
                  <a:cubicBezTo>
                    <a:pt x="21413" y="595"/>
                    <a:pt x="18358" y="1106"/>
                    <a:pt x="17848" y="1275"/>
                  </a:cubicBezTo>
                  <a:cubicBezTo>
                    <a:pt x="17338" y="1445"/>
                    <a:pt x="15728" y="1701"/>
                    <a:pt x="15218" y="1445"/>
                  </a:cubicBezTo>
                  <a:cubicBezTo>
                    <a:pt x="14709" y="1191"/>
                    <a:pt x="11484" y="1445"/>
                    <a:pt x="11484" y="1445"/>
                  </a:cubicBezTo>
                  <a:lnTo>
                    <a:pt x="10889" y="849"/>
                  </a:lnTo>
                  <a:cubicBezTo>
                    <a:pt x="10889" y="849"/>
                    <a:pt x="5627" y="849"/>
                    <a:pt x="5033" y="849"/>
                  </a:cubicBezTo>
                  <a:cubicBezTo>
                    <a:pt x="4439" y="849"/>
                    <a:pt x="4014" y="765"/>
                    <a:pt x="3505" y="426"/>
                  </a:cubicBezTo>
                  <a:cubicBezTo>
                    <a:pt x="2995" y="85"/>
                    <a:pt x="2487" y="85"/>
                    <a:pt x="1892" y="339"/>
                  </a:cubicBezTo>
                  <a:cubicBezTo>
                    <a:pt x="1298" y="595"/>
                    <a:pt x="1554" y="0"/>
                    <a:pt x="1129" y="0"/>
                  </a:cubicBezTo>
                  <a:cubicBezTo>
                    <a:pt x="705" y="0"/>
                    <a:pt x="535" y="426"/>
                    <a:pt x="535" y="426"/>
                  </a:cubicBezTo>
                  <a:lnTo>
                    <a:pt x="5" y="565"/>
                  </a:lnTo>
                  <a:cubicBezTo>
                    <a:pt x="-51" y="1084"/>
                    <a:pt x="406" y="2040"/>
                    <a:pt x="960" y="2789"/>
                  </a:cubicBezTo>
                  <a:cubicBezTo>
                    <a:pt x="1538" y="3569"/>
                    <a:pt x="2240" y="5027"/>
                    <a:pt x="2616" y="6260"/>
                  </a:cubicBezTo>
                  <a:cubicBezTo>
                    <a:pt x="2994" y="7492"/>
                    <a:pt x="4073" y="8874"/>
                    <a:pt x="4348" y="9805"/>
                  </a:cubicBezTo>
                  <a:cubicBezTo>
                    <a:pt x="4625" y="10736"/>
                    <a:pt x="4148" y="12069"/>
                    <a:pt x="4424" y="12672"/>
                  </a:cubicBezTo>
                  <a:cubicBezTo>
                    <a:pt x="4700" y="13276"/>
                    <a:pt x="4875" y="14307"/>
                    <a:pt x="5026" y="15339"/>
                  </a:cubicBezTo>
                  <a:cubicBezTo>
                    <a:pt x="5177" y="16370"/>
                    <a:pt x="5252" y="18557"/>
                    <a:pt x="6180" y="19463"/>
                  </a:cubicBezTo>
                  <a:cubicBezTo>
                    <a:pt x="6532" y="19807"/>
                    <a:pt x="6897" y="20285"/>
                    <a:pt x="7234" y="20821"/>
                  </a:cubicBezTo>
                  <a:cubicBezTo>
                    <a:pt x="7647" y="20860"/>
                    <a:pt x="7962" y="20910"/>
                    <a:pt x="7962" y="2064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2" name="Shape 2756"/>
            <p:cNvSpPr/>
            <p:nvPr/>
          </p:nvSpPr>
          <p:spPr>
            <a:xfrm>
              <a:off x="6506464" y="5083517"/>
              <a:ext cx="182559" cy="161661"/>
            </a:xfrm>
            <a:custGeom>
              <a:avLst/>
              <a:gdLst/>
              <a:ahLst/>
              <a:cxnLst>
                <a:cxn ang="0">
                  <a:pos x="wd2" y="hd2"/>
                </a:cxn>
                <a:cxn ang="5400000">
                  <a:pos x="wd2" y="hd2"/>
                </a:cxn>
                <a:cxn ang="10800000">
                  <a:pos x="wd2" y="hd2"/>
                </a:cxn>
                <a:cxn ang="16200000">
                  <a:pos x="wd2" y="hd2"/>
                </a:cxn>
              </a:cxnLst>
              <a:rect l="0" t="0" r="r" b="b"/>
              <a:pathLst>
                <a:path w="21224" h="21600" extrusionOk="0">
                  <a:moveTo>
                    <a:pt x="14301" y="1003"/>
                  </a:moveTo>
                  <a:lnTo>
                    <a:pt x="13903" y="0"/>
                  </a:lnTo>
                  <a:lnTo>
                    <a:pt x="11589" y="87"/>
                  </a:lnTo>
                  <a:cubicBezTo>
                    <a:pt x="10073" y="545"/>
                    <a:pt x="10073" y="1095"/>
                    <a:pt x="10073" y="1646"/>
                  </a:cubicBezTo>
                  <a:cubicBezTo>
                    <a:pt x="10073" y="2196"/>
                    <a:pt x="8637" y="3477"/>
                    <a:pt x="7599" y="3845"/>
                  </a:cubicBezTo>
                  <a:cubicBezTo>
                    <a:pt x="6564" y="4212"/>
                    <a:pt x="5445" y="6964"/>
                    <a:pt x="4808" y="7328"/>
                  </a:cubicBezTo>
                  <a:cubicBezTo>
                    <a:pt x="4171" y="7695"/>
                    <a:pt x="2017" y="6779"/>
                    <a:pt x="1377" y="6689"/>
                  </a:cubicBezTo>
                  <a:cubicBezTo>
                    <a:pt x="1086" y="6646"/>
                    <a:pt x="559" y="6777"/>
                    <a:pt x="0" y="6930"/>
                  </a:cubicBezTo>
                  <a:cubicBezTo>
                    <a:pt x="399" y="7737"/>
                    <a:pt x="1233" y="8695"/>
                    <a:pt x="1538" y="8695"/>
                  </a:cubicBezTo>
                  <a:cubicBezTo>
                    <a:pt x="1942" y="8695"/>
                    <a:pt x="2076" y="11953"/>
                    <a:pt x="3021" y="12417"/>
                  </a:cubicBezTo>
                  <a:cubicBezTo>
                    <a:pt x="3965" y="12881"/>
                    <a:pt x="5719" y="13967"/>
                    <a:pt x="5719" y="14586"/>
                  </a:cubicBezTo>
                  <a:cubicBezTo>
                    <a:pt x="5719" y="15208"/>
                    <a:pt x="6800" y="15982"/>
                    <a:pt x="6800" y="16913"/>
                  </a:cubicBezTo>
                  <a:cubicBezTo>
                    <a:pt x="6800" y="17843"/>
                    <a:pt x="7868" y="19114"/>
                    <a:pt x="8687" y="19082"/>
                  </a:cubicBezTo>
                  <a:cubicBezTo>
                    <a:pt x="10411" y="19019"/>
                    <a:pt x="10590" y="19842"/>
                    <a:pt x="10590" y="20393"/>
                  </a:cubicBezTo>
                  <a:cubicBezTo>
                    <a:pt x="10590" y="20943"/>
                    <a:pt x="12864" y="20393"/>
                    <a:pt x="13164" y="20943"/>
                  </a:cubicBezTo>
                  <a:cubicBezTo>
                    <a:pt x="13440" y="21450"/>
                    <a:pt x="15683" y="21260"/>
                    <a:pt x="16229" y="21600"/>
                  </a:cubicBezTo>
                  <a:cubicBezTo>
                    <a:pt x="17166" y="20553"/>
                    <a:pt x="18507" y="19174"/>
                    <a:pt x="18967" y="18467"/>
                  </a:cubicBezTo>
                  <a:cubicBezTo>
                    <a:pt x="19684" y="17369"/>
                    <a:pt x="19087" y="15855"/>
                    <a:pt x="19684" y="15443"/>
                  </a:cubicBezTo>
                  <a:cubicBezTo>
                    <a:pt x="20283" y="15028"/>
                    <a:pt x="21600" y="13243"/>
                    <a:pt x="21122" y="13104"/>
                  </a:cubicBezTo>
                  <a:cubicBezTo>
                    <a:pt x="20642" y="12968"/>
                    <a:pt x="21000" y="11593"/>
                    <a:pt x="20283" y="10767"/>
                  </a:cubicBezTo>
                  <a:cubicBezTo>
                    <a:pt x="19566" y="9942"/>
                    <a:pt x="21122" y="9530"/>
                    <a:pt x="21000" y="8016"/>
                  </a:cubicBezTo>
                  <a:cubicBezTo>
                    <a:pt x="20881" y="6505"/>
                    <a:pt x="21241" y="3477"/>
                    <a:pt x="20881" y="3204"/>
                  </a:cubicBezTo>
                  <a:cubicBezTo>
                    <a:pt x="20522" y="2927"/>
                    <a:pt x="18847" y="2791"/>
                    <a:pt x="17771" y="1966"/>
                  </a:cubicBezTo>
                  <a:cubicBezTo>
                    <a:pt x="16694" y="1140"/>
                    <a:pt x="14301" y="1003"/>
                    <a:pt x="14301" y="100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3" name="Shape 2757"/>
            <p:cNvSpPr/>
            <p:nvPr/>
          </p:nvSpPr>
          <p:spPr>
            <a:xfrm>
              <a:off x="6391860" y="5136411"/>
              <a:ext cx="206962" cy="221991"/>
            </a:xfrm>
            <a:custGeom>
              <a:avLst/>
              <a:gdLst/>
              <a:ahLst/>
              <a:cxnLst>
                <a:cxn ang="0">
                  <a:pos x="wd2" y="hd2"/>
                </a:cxn>
                <a:cxn ang="5400000">
                  <a:pos x="wd2" y="hd2"/>
                </a:cxn>
                <a:cxn ang="10800000">
                  <a:pos x="wd2" y="hd2"/>
                </a:cxn>
                <a:cxn ang="16200000">
                  <a:pos x="wd2" y="hd2"/>
                </a:cxn>
              </a:cxnLst>
              <a:rect l="0" t="0" r="r" b="b"/>
              <a:pathLst>
                <a:path w="21600" h="21346" extrusionOk="0">
                  <a:moveTo>
                    <a:pt x="19882" y="8745"/>
                  </a:moveTo>
                  <a:cubicBezTo>
                    <a:pt x="19147" y="8768"/>
                    <a:pt x="18188" y="7854"/>
                    <a:pt x="18188" y="7184"/>
                  </a:cubicBezTo>
                  <a:cubicBezTo>
                    <a:pt x="18188" y="6514"/>
                    <a:pt x="17218" y="5957"/>
                    <a:pt x="17218" y="5509"/>
                  </a:cubicBezTo>
                  <a:cubicBezTo>
                    <a:pt x="17218" y="5064"/>
                    <a:pt x="15644" y="4282"/>
                    <a:pt x="14796" y="3949"/>
                  </a:cubicBezTo>
                  <a:cubicBezTo>
                    <a:pt x="13947" y="3614"/>
                    <a:pt x="13827" y="1270"/>
                    <a:pt x="13465" y="1270"/>
                  </a:cubicBezTo>
                  <a:cubicBezTo>
                    <a:pt x="13191" y="1270"/>
                    <a:pt x="12442" y="580"/>
                    <a:pt x="12084" y="0"/>
                  </a:cubicBezTo>
                  <a:cubicBezTo>
                    <a:pt x="11487" y="132"/>
                    <a:pt x="10846" y="286"/>
                    <a:pt x="10457" y="286"/>
                  </a:cubicBezTo>
                  <a:cubicBezTo>
                    <a:pt x="9741" y="286"/>
                    <a:pt x="9023" y="946"/>
                    <a:pt x="8737" y="1276"/>
                  </a:cubicBezTo>
                  <a:cubicBezTo>
                    <a:pt x="8450" y="1608"/>
                    <a:pt x="7879" y="682"/>
                    <a:pt x="7449" y="420"/>
                  </a:cubicBezTo>
                  <a:cubicBezTo>
                    <a:pt x="7019" y="156"/>
                    <a:pt x="5229" y="1014"/>
                    <a:pt x="4727" y="1146"/>
                  </a:cubicBezTo>
                  <a:cubicBezTo>
                    <a:pt x="4226" y="1278"/>
                    <a:pt x="2435" y="1409"/>
                    <a:pt x="2435" y="1409"/>
                  </a:cubicBezTo>
                  <a:cubicBezTo>
                    <a:pt x="2435" y="1409"/>
                    <a:pt x="2435" y="8204"/>
                    <a:pt x="2435" y="9062"/>
                  </a:cubicBezTo>
                  <a:cubicBezTo>
                    <a:pt x="2435" y="9921"/>
                    <a:pt x="0" y="9392"/>
                    <a:pt x="0" y="9921"/>
                  </a:cubicBezTo>
                  <a:cubicBezTo>
                    <a:pt x="0" y="10167"/>
                    <a:pt x="0" y="13217"/>
                    <a:pt x="0" y="16483"/>
                  </a:cubicBezTo>
                  <a:cubicBezTo>
                    <a:pt x="526" y="16659"/>
                    <a:pt x="1024" y="16894"/>
                    <a:pt x="1146" y="17179"/>
                  </a:cubicBezTo>
                  <a:cubicBezTo>
                    <a:pt x="1434" y="17839"/>
                    <a:pt x="2077" y="19290"/>
                    <a:pt x="1934" y="19686"/>
                  </a:cubicBezTo>
                  <a:cubicBezTo>
                    <a:pt x="1792" y="20081"/>
                    <a:pt x="1434" y="19818"/>
                    <a:pt x="1434" y="20215"/>
                  </a:cubicBezTo>
                  <a:cubicBezTo>
                    <a:pt x="1434" y="20610"/>
                    <a:pt x="1146" y="21204"/>
                    <a:pt x="1863" y="21204"/>
                  </a:cubicBezTo>
                  <a:cubicBezTo>
                    <a:pt x="2579" y="21204"/>
                    <a:pt x="3796" y="21600"/>
                    <a:pt x="4298" y="21071"/>
                  </a:cubicBezTo>
                  <a:cubicBezTo>
                    <a:pt x="4798" y="20543"/>
                    <a:pt x="6447" y="19355"/>
                    <a:pt x="6519" y="18762"/>
                  </a:cubicBezTo>
                  <a:cubicBezTo>
                    <a:pt x="6589" y="18169"/>
                    <a:pt x="6946" y="16849"/>
                    <a:pt x="8164" y="17575"/>
                  </a:cubicBezTo>
                  <a:cubicBezTo>
                    <a:pt x="9383" y="18299"/>
                    <a:pt x="9455" y="18433"/>
                    <a:pt x="11030" y="18433"/>
                  </a:cubicBezTo>
                  <a:cubicBezTo>
                    <a:pt x="12605" y="18433"/>
                    <a:pt x="13035" y="18366"/>
                    <a:pt x="13320" y="17443"/>
                  </a:cubicBezTo>
                  <a:cubicBezTo>
                    <a:pt x="13607" y="16519"/>
                    <a:pt x="13321" y="15794"/>
                    <a:pt x="14252" y="15794"/>
                  </a:cubicBezTo>
                  <a:cubicBezTo>
                    <a:pt x="15182" y="15794"/>
                    <a:pt x="16328" y="15001"/>
                    <a:pt x="16328" y="14407"/>
                  </a:cubicBezTo>
                  <a:cubicBezTo>
                    <a:pt x="16328" y="13813"/>
                    <a:pt x="16758" y="12891"/>
                    <a:pt x="17331" y="12891"/>
                  </a:cubicBezTo>
                  <a:cubicBezTo>
                    <a:pt x="17904" y="12891"/>
                    <a:pt x="19120" y="12230"/>
                    <a:pt x="19266" y="11570"/>
                  </a:cubicBezTo>
                  <a:cubicBezTo>
                    <a:pt x="19408" y="10911"/>
                    <a:pt x="20410" y="11174"/>
                    <a:pt x="20769" y="10778"/>
                  </a:cubicBezTo>
                  <a:cubicBezTo>
                    <a:pt x="20944" y="10584"/>
                    <a:pt x="21292" y="10123"/>
                    <a:pt x="21600" y="9700"/>
                  </a:cubicBezTo>
                  <a:cubicBezTo>
                    <a:pt x="21600" y="9696"/>
                    <a:pt x="21591" y="9693"/>
                    <a:pt x="21591" y="9693"/>
                  </a:cubicBezTo>
                  <a:cubicBezTo>
                    <a:pt x="21591" y="9293"/>
                    <a:pt x="21430" y="8700"/>
                    <a:pt x="19882" y="874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4" name="Shape 2758"/>
            <p:cNvSpPr/>
            <p:nvPr/>
          </p:nvSpPr>
          <p:spPr>
            <a:xfrm>
              <a:off x="6638698" y="5330355"/>
              <a:ext cx="31173" cy="38397"/>
            </a:xfrm>
            <a:custGeom>
              <a:avLst/>
              <a:gdLst/>
              <a:ahLst/>
              <a:cxnLst>
                <a:cxn ang="0">
                  <a:pos x="wd2" y="hd2"/>
                </a:cxn>
                <a:cxn ang="5400000">
                  <a:pos x="wd2" y="hd2"/>
                </a:cxn>
                <a:cxn ang="10800000">
                  <a:pos x="wd2" y="hd2"/>
                </a:cxn>
                <a:cxn ang="16200000">
                  <a:pos x="wd2" y="hd2"/>
                </a:cxn>
              </a:cxnLst>
              <a:rect l="0" t="0" r="r" b="b"/>
              <a:pathLst>
                <a:path w="21600" h="21418" extrusionOk="0">
                  <a:moveTo>
                    <a:pt x="10934" y="0"/>
                  </a:moveTo>
                  <a:cubicBezTo>
                    <a:pt x="6955" y="0"/>
                    <a:pt x="0" y="7731"/>
                    <a:pt x="0" y="9331"/>
                  </a:cubicBezTo>
                  <a:cubicBezTo>
                    <a:pt x="0" y="10934"/>
                    <a:pt x="4969" y="21072"/>
                    <a:pt x="9932" y="21341"/>
                  </a:cubicBezTo>
                  <a:cubicBezTo>
                    <a:pt x="14919" y="21600"/>
                    <a:pt x="18546" y="21341"/>
                    <a:pt x="18892" y="18402"/>
                  </a:cubicBezTo>
                  <a:cubicBezTo>
                    <a:pt x="19047" y="16952"/>
                    <a:pt x="20335" y="15775"/>
                    <a:pt x="21600" y="14944"/>
                  </a:cubicBezTo>
                  <a:cubicBezTo>
                    <a:pt x="21212" y="12428"/>
                    <a:pt x="20389" y="7040"/>
                    <a:pt x="20103" y="3803"/>
                  </a:cubicBezTo>
                  <a:cubicBezTo>
                    <a:pt x="17180" y="2223"/>
                    <a:pt x="13505" y="0"/>
                    <a:pt x="10934"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5" name="Shape 2759"/>
            <p:cNvSpPr/>
            <p:nvPr/>
          </p:nvSpPr>
          <p:spPr>
            <a:xfrm>
              <a:off x="6550542" y="5400880"/>
              <a:ext cx="52128" cy="52404"/>
            </a:xfrm>
            <a:custGeom>
              <a:avLst/>
              <a:gdLst/>
              <a:ahLst/>
              <a:cxnLst>
                <a:cxn ang="0">
                  <a:pos x="wd2" y="hd2"/>
                </a:cxn>
                <a:cxn ang="5400000">
                  <a:pos x="wd2" y="hd2"/>
                </a:cxn>
                <a:cxn ang="10800000">
                  <a:pos x="wd2" y="hd2"/>
                </a:cxn>
                <a:cxn ang="16200000">
                  <a:pos x="wd2" y="hd2"/>
                </a:cxn>
              </a:cxnLst>
              <a:rect l="0" t="0" r="r" b="b"/>
              <a:pathLst>
                <a:path w="21600" h="20122" extrusionOk="0">
                  <a:moveTo>
                    <a:pt x="15354" y="628"/>
                  </a:moveTo>
                  <a:cubicBezTo>
                    <a:pt x="14212" y="-1478"/>
                    <a:pt x="6824" y="2215"/>
                    <a:pt x="5683" y="4317"/>
                  </a:cubicBezTo>
                  <a:cubicBezTo>
                    <a:pt x="4548" y="6429"/>
                    <a:pt x="0" y="12221"/>
                    <a:pt x="0" y="12221"/>
                  </a:cubicBezTo>
                  <a:lnTo>
                    <a:pt x="5683" y="19600"/>
                  </a:lnTo>
                  <a:lnTo>
                    <a:pt x="9660" y="20122"/>
                  </a:lnTo>
                  <a:cubicBezTo>
                    <a:pt x="9660" y="20122"/>
                    <a:pt x="10802" y="17497"/>
                    <a:pt x="11943" y="15378"/>
                  </a:cubicBezTo>
                  <a:cubicBezTo>
                    <a:pt x="13074" y="13276"/>
                    <a:pt x="18193" y="15917"/>
                    <a:pt x="18193" y="13805"/>
                  </a:cubicBezTo>
                  <a:cubicBezTo>
                    <a:pt x="18193" y="11696"/>
                    <a:pt x="21600" y="9590"/>
                    <a:pt x="21600" y="7477"/>
                  </a:cubicBezTo>
                  <a:cubicBezTo>
                    <a:pt x="21600" y="5372"/>
                    <a:pt x="16488" y="2737"/>
                    <a:pt x="15354" y="62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6" name="Shape 2760"/>
            <p:cNvSpPr/>
            <p:nvPr/>
          </p:nvSpPr>
          <p:spPr>
            <a:xfrm>
              <a:off x="6312519" y="5233383"/>
              <a:ext cx="372548" cy="326311"/>
            </a:xfrm>
            <a:custGeom>
              <a:avLst/>
              <a:gdLst/>
              <a:ahLst/>
              <a:cxnLst>
                <a:cxn ang="0">
                  <a:pos x="wd2" y="hd2"/>
                </a:cxn>
                <a:cxn ang="5400000">
                  <a:pos x="wd2" y="hd2"/>
                </a:cxn>
                <a:cxn ang="10800000">
                  <a:pos x="wd2" y="hd2"/>
                </a:cxn>
                <a:cxn ang="16200000">
                  <a:pos x="wd2" y="hd2"/>
                </a:cxn>
              </a:cxnLst>
              <a:rect l="0" t="0" r="r" b="b"/>
              <a:pathLst>
                <a:path w="21600" h="21514" extrusionOk="0">
                  <a:moveTo>
                    <a:pt x="16450" y="13090"/>
                  </a:moveTo>
                  <a:cubicBezTo>
                    <a:pt x="16450" y="13452"/>
                    <a:pt x="15734" y="12999"/>
                    <a:pt x="15575" y="13360"/>
                  </a:cubicBezTo>
                  <a:cubicBezTo>
                    <a:pt x="15416" y="13724"/>
                    <a:pt x="15256" y="14174"/>
                    <a:pt x="15256" y="14174"/>
                  </a:cubicBezTo>
                  <a:lnTo>
                    <a:pt x="14699" y="14085"/>
                  </a:lnTo>
                  <a:lnTo>
                    <a:pt x="13904" y="12818"/>
                  </a:lnTo>
                  <a:cubicBezTo>
                    <a:pt x="13904" y="12818"/>
                    <a:pt x="14541" y="11823"/>
                    <a:pt x="14699" y="11461"/>
                  </a:cubicBezTo>
                  <a:cubicBezTo>
                    <a:pt x="14859" y="11100"/>
                    <a:pt x="15893" y="10466"/>
                    <a:pt x="16053" y="10827"/>
                  </a:cubicBezTo>
                  <a:cubicBezTo>
                    <a:pt x="16211" y="11189"/>
                    <a:pt x="16927" y="11642"/>
                    <a:pt x="16927" y="12003"/>
                  </a:cubicBezTo>
                  <a:cubicBezTo>
                    <a:pt x="16927" y="12366"/>
                    <a:pt x="16450" y="12727"/>
                    <a:pt x="16450" y="13090"/>
                  </a:cubicBezTo>
                  <a:close/>
                  <a:moveTo>
                    <a:pt x="20598" y="8033"/>
                  </a:moveTo>
                  <a:cubicBezTo>
                    <a:pt x="20598" y="8033"/>
                    <a:pt x="20590" y="7971"/>
                    <a:pt x="20580" y="7873"/>
                  </a:cubicBezTo>
                  <a:cubicBezTo>
                    <a:pt x="20474" y="7971"/>
                    <a:pt x="20366" y="8111"/>
                    <a:pt x="20353" y="8282"/>
                  </a:cubicBezTo>
                  <a:cubicBezTo>
                    <a:pt x="20324" y="8629"/>
                    <a:pt x="20021" y="8660"/>
                    <a:pt x="19603" y="8629"/>
                  </a:cubicBezTo>
                  <a:cubicBezTo>
                    <a:pt x="19188" y="8598"/>
                    <a:pt x="18772" y="7399"/>
                    <a:pt x="18772" y="7210"/>
                  </a:cubicBezTo>
                  <a:cubicBezTo>
                    <a:pt x="18772" y="7021"/>
                    <a:pt x="19354" y="6107"/>
                    <a:pt x="19687" y="6107"/>
                  </a:cubicBezTo>
                  <a:cubicBezTo>
                    <a:pt x="19902" y="6107"/>
                    <a:pt x="20210" y="6370"/>
                    <a:pt x="20454" y="6556"/>
                  </a:cubicBezTo>
                  <a:cubicBezTo>
                    <a:pt x="20444" y="6418"/>
                    <a:pt x="20442" y="6312"/>
                    <a:pt x="20448" y="6270"/>
                  </a:cubicBezTo>
                  <a:cubicBezTo>
                    <a:pt x="20478" y="6065"/>
                    <a:pt x="20687" y="3724"/>
                    <a:pt x="20328" y="3486"/>
                  </a:cubicBezTo>
                  <a:cubicBezTo>
                    <a:pt x="19970" y="3250"/>
                    <a:pt x="19613" y="874"/>
                    <a:pt x="19493" y="636"/>
                  </a:cubicBezTo>
                  <a:cubicBezTo>
                    <a:pt x="19374" y="399"/>
                    <a:pt x="18061" y="535"/>
                    <a:pt x="17912" y="263"/>
                  </a:cubicBezTo>
                  <a:cubicBezTo>
                    <a:pt x="17765" y="-5"/>
                    <a:pt x="16657" y="256"/>
                    <a:pt x="16634" y="0"/>
                  </a:cubicBezTo>
                  <a:cubicBezTo>
                    <a:pt x="16462" y="290"/>
                    <a:pt x="16269" y="606"/>
                    <a:pt x="16172" y="739"/>
                  </a:cubicBezTo>
                  <a:cubicBezTo>
                    <a:pt x="15973" y="1010"/>
                    <a:pt x="15416" y="830"/>
                    <a:pt x="15337" y="1282"/>
                  </a:cubicBezTo>
                  <a:cubicBezTo>
                    <a:pt x="15256" y="1734"/>
                    <a:pt x="14581" y="2188"/>
                    <a:pt x="14262" y="2188"/>
                  </a:cubicBezTo>
                  <a:cubicBezTo>
                    <a:pt x="13944" y="2188"/>
                    <a:pt x="13705" y="2820"/>
                    <a:pt x="13705" y="3227"/>
                  </a:cubicBezTo>
                  <a:cubicBezTo>
                    <a:pt x="13705" y="3634"/>
                    <a:pt x="13068" y="4178"/>
                    <a:pt x="12552" y="4178"/>
                  </a:cubicBezTo>
                  <a:cubicBezTo>
                    <a:pt x="12034" y="4178"/>
                    <a:pt x="12193" y="4675"/>
                    <a:pt x="12034" y="5309"/>
                  </a:cubicBezTo>
                  <a:cubicBezTo>
                    <a:pt x="11875" y="5941"/>
                    <a:pt x="11637" y="5987"/>
                    <a:pt x="10762" y="5987"/>
                  </a:cubicBezTo>
                  <a:cubicBezTo>
                    <a:pt x="9887" y="5987"/>
                    <a:pt x="9847" y="5896"/>
                    <a:pt x="9169" y="5399"/>
                  </a:cubicBezTo>
                  <a:cubicBezTo>
                    <a:pt x="8493" y="4901"/>
                    <a:pt x="8294" y="5806"/>
                    <a:pt x="8255" y="6213"/>
                  </a:cubicBezTo>
                  <a:cubicBezTo>
                    <a:pt x="8215" y="6619"/>
                    <a:pt x="7299" y="7434"/>
                    <a:pt x="7021" y="7796"/>
                  </a:cubicBezTo>
                  <a:cubicBezTo>
                    <a:pt x="6743" y="8159"/>
                    <a:pt x="6067" y="7887"/>
                    <a:pt x="5669" y="7887"/>
                  </a:cubicBezTo>
                  <a:cubicBezTo>
                    <a:pt x="5271" y="7887"/>
                    <a:pt x="5431" y="7480"/>
                    <a:pt x="5431" y="7209"/>
                  </a:cubicBezTo>
                  <a:cubicBezTo>
                    <a:pt x="5431" y="6937"/>
                    <a:pt x="5629" y="7117"/>
                    <a:pt x="5708" y="6846"/>
                  </a:cubicBezTo>
                  <a:cubicBezTo>
                    <a:pt x="5788" y="6575"/>
                    <a:pt x="5431" y="5580"/>
                    <a:pt x="5271" y="5127"/>
                  </a:cubicBezTo>
                  <a:cubicBezTo>
                    <a:pt x="5203" y="4932"/>
                    <a:pt x="4926" y="4771"/>
                    <a:pt x="4634" y="4650"/>
                  </a:cubicBezTo>
                  <a:cubicBezTo>
                    <a:pt x="4634" y="7215"/>
                    <a:pt x="4634" y="9974"/>
                    <a:pt x="4634" y="10240"/>
                  </a:cubicBezTo>
                  <a:cubicBezTo>
                    <a:pt x="4634" y="10737"/>
                    <a:pt x="3918" y="10963"/>
                    <a:pt x="3760" y="11235"/>
                  </a:cubicBezTo>
                  <a:cubicBezTo>
                    <a:pt x="3600" y="11506"/>
                    <a:pt x="2605" y="11281"/>
                    <a:pt x="2048" y="11281"/>
                  </a:cubicBezTo>
                  <a:cubicBezTo>
                    <a:pt x="1492" y="11281"/>
                    <a:pt x="1611" y="10646"/>
                    <a:pt x="1332" y="10194"/>
                  </a:cubicBezTo>
                  <a:cubicBezTo>
                    <a:pt x="1055" y="9742"/>
                    <a:pt x="577" y="10330"/>
                    <a:pt x="577" y="10646"/>
                  </a:cubicBezTo>
                  <a:cubicBezTo>
                    <a:pt x="577" y="10885"/>
                    <a:pt x="327" y="10841"/>
                    <a:pt x="0" y="10805"/>
                  </a:cubicBezTo>
                  <a:cubicBezTo>
                    <a:pt x="436" y="11589"/>
                    <a:pt x="817" y="12505"/>
                    <a:pt x="1015" y="13248"/>
                  </a:cubicBezTo>
                  <a:cubicBezTo>
                    <a:pt x="1332" y="14448"/>
                    <a:pt x="2108" y="15577"/>
                    <a:pt x="2307" y="16278"/>
                  </a:cubicBezTo>
                  <a:cubicBezTo>
                    <a:pt x="2505" y="16980"/>
                    <a:pt x="2724" y="17636"/>
                    <a:pt x="2307" y="17703"/>
                  </a:cubicBezTo>
                  <a:cubicBezTo>
                    <a:pt x="1889" y="17771"/>
                    <a:pt x="1889" y="18179"/>
                    <a:pt x="2327" y="18948"/>
                  </a:cubicBezTo>
                  <a:cubicBezTo>
                    <a:pt x="2765" y="19717"/>
                    <a:pt x="2386" y="20170"/>
                    <a:pt x="2765" y="20260"/>
                  </a:cubicBezTo>
                  <a:cubicBezTo>
                    <a:pt x="3142" y="20350"/>
                    <a:pt x="3023" y="20622"/>
                    <a:pt x="3321" y="20645"/>
                  </a:cubicBezTo>
                  <a:cubicBezTo>
                    <a:pt x="3620" y="20668"/>
                    <a:pt x="3838" y="21006"/>
                    <a:pt x="4037" y="21300"/>
                  </a:cubicBezTo>
                  <a:cubicBezTo>
                    <a:pt x="4236" y="21595"/>
                    <a:pt x="4694" y="21595"/>
                    <a:pt x="4913" y="21232"/>
                  </a:cubicBezTo>
                  <a:cubicBezTo>
                    <a:pt x="5132" y="20870"/>
                    <a:pt x="5808" y="20757"/>
                    <a:pt x="6504" y="20757"/>
                  </a:cubicBezTo>
                  <a:cubicBezTo>
                    <a:pt x="7200" y="20757"/>
                    <a:pt x="7061" y="20418"/>
                    <a:pt x="7737" y="20192"/>
                  </a:cubicBezTo>
                  <a:cubicBezTo>
                    <a:pt x="8413" y="19967"/>
                    <a:pt x="9229" y="19943"/>
                    <a:pt x="9806" y="20170"/>
                  </a:cubicBezTo>
                  <a:cubicBezTo>
                    <a:pt x="10383" y="20395"/>
                    <a:pt x="10820" y="20192"/>
                    <a:pt x="11099" y="19989"/>
                  </a:cubicBezTo>
                  <a:cubicBezTo>
                    <a:pt x="11378" y="19785"/>
                    <a:pt x="11914" y="20305"/>
                    <a:pt x="11955" y="19785"/>
                  </a:cubicBezTo>
                  <a:cubicBezTo>
                    <a:pt x="11994" y="19264"/>
                    <a:pt x="12552" y="19355"/>
                    <a:pt x="13068" y="19355"/>
                  </a:cubicBezTo>
                  <a:cubicBezTo>
                    <a:pt x="13585" y="19355"/>
                    <a:pt x="14838" y="18427"/>
                    <a:pt x="15833" y="17364"/>
                  </a:cubicBezTo>
                  <a:cubicBezTo>
                    <a:pt x="16829" y="16302"/>
                    <a:pt x="18479" y="13971"/>
                    <a:pt x="19036" y="12909"/>
                  </a:cubicBezTo>
                  <a:cubicBezTo>
                    <a:pt x="19593" y="11845"/>
                    <a:pt x="20508" y="10940"/>
                    <a:pt x="20966" y="10466"/>
                  </a:cubicBezTo>
                  <a:cubicBezTo>
                    <a:pt x="21308" y="10110"/>
                    <a:pt x="21505" y="8859"/>
                    <a:pt x="21600" y="7947"/>
                  </a:cubicBezTo>
                  <a:cubicBezTo>
                    <a:pt x="21129" y="7940"/>
                    <a:pt x="20598" y="8033"/>
                    <a:pt x="20598" y="803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7" name="Shape 2761"/>
            <p:cNvSpPr/>
            <p:nvPr/>
          </p:nvSpPr>
          <p:spPr>
            <a:xfrm>
              <a:off x="6215547" y="4854310"/>
              <a:ext cx="271497" cy="285521"/>
            </a:xfrm>
            <a:custGeom>
              <a:avLst/>
              <a:gdLst/>
              <a:ahLst/>
              <a:cxnLst>
                <a:cxn ang="0">
                  <a:pos x="wd2" y="hd2"/>
                </a:cxn>
                <a:cxn ang="5400000">
                  <a:pos x="wd2" y="hd2"/>
                </a:cxn>
                <a:cxn ang="10800000">
                  <a:pos x="wd2" y="hd2"/>
                </a:cxn>
                <a:cxn ang="16200000">
                  <a:pos x="wd2" y="hd2"/>
                </a:cxn>
              </a:cxnLst>
              <a:rect l="0" t="0" r="r" b="b"/>
              <a:pathLst>
                <a:path w="21598" h="21407" extrusionOk="0">
                  <a:moveTo>
                    <a:pt x="1223" y="19818"/>
                  </a:moveTo>
                  <a:cubicBezTo>
                    <a:pt x="1685" y="19818"/>
                    <a:pt x="1407" y="20426"/>
                    <a:pt x="2053" y="20164"/>
                  </a:cubicBezTo>
                  <a:cubicBezTo>
                    <a:pt x="2700" y="19905"/>
                    <a:pt x="3252" y="19905"/>
                    <a:pt x="3807" y="20253"/>
                  </a:cubicBezTo>
                  <a:cubicBezTo>
                    <a:pt x="4361" y="20600"/>
                    <a:pt x="4822" y="20686"/>
                    <a:pt x="5469" y="20686"/>
                  </a:cubicBezTo>
                  <a:cubicBezTo>
                    <a:pt x="6115" y="20686"/>
                    <a:pt x="11838" y="20686"/>
                    <a:pt x="11838" y="20686"/>
                  </a:cubicBezTo>
                  <a:lnTo>
                    <a:pt x="12484" y="21296"/>
                  </a:lnTo>
                  <a:cubicBezTo>
                    <a:pt x="12484" y="21296"/>
                    <a:pt x="15992" y="21035"/>
                    <a:pt x="16546" y="21296"/>
                  </a:cubicBezTo>
                  <a:cubicBezTo>
                    <a:pt x="17100" y="21557"/>
                    <a:pt x="18852" y="21296"/>
                    <a:pt x="19406" y="21122"/>
                  </a:cubicBezTo>
                  <a:cubicBezTo>
                    <a:pt x="19502" y="21092"/>
                    <a:pt x="19683" y="21052"/>
                    <a:pt x="19913" y="21008"/>
                  </a:cubicBezTo>
                  <a:lnTo>
                    <a:pt x="17807" y="18295"/>
                  </a:lnTo>
                  <a:lnTo>
                    <a:pt x="17996" y="12507"/>
                  </a:lnTo>
                  <a:lnTo>
                    <a:pt x="20736" y="12597"/>
                  </a:lnTo>
                  <a:lnTo>
                    <a:pt x="21208" y="12150"/>
                  </a:lnTo>
                  <a:lnTo>
                    <a:pt x="21598" y="8694"/>
                  </a:lnTo>
                  <a:cubicBezTo>
                    <a:pt x="21455" y="8629"/>
                    <a:pt x="21288" y="8601"/>
                    <a:pt x="21099" y="8676"/>
                  </a:cubicBezTo>
                  <a:cubicBezTo>
                    <a:pt x="20525" y="8908"/>
                    <a:pt x="20035" y="8831"/>
                    <a:pt x="19461" y="8831"/>
                  </a:cubicBezTo>
                  <a:cubicBezTo>
                    <a:pt x="18889" y="8831"/>
                    <a:pt x="18806" y="9372"/>
                    <a:pt x="18478" y="9294"/>
                  </a:cubicBezTo>
                  <a:cubicBezTo>
                    <a:pt x="18151" y="9217"/>
                    <a:pt x="18397" y="8291"/>
                    <a:pt x="18478" y="7905"/>
                  </a:cubicBezTo>
                  <a:cubicBezTo>
                    <a:pt x="18561" y="7518"/>
                    <a:pt x="17988" y="6825"/>
                    <a:pt x="17579" y="6515"/>
                  </a:cubicBezTo>
                  <a:cubicBezTo>
                    <a:pt x="17170" y="6207"/>
                    <a:pt x="18069" y="4278"/>
                    <a:pt x="17824" y="4046"/>
                  </a:cubicBezTo>
                  <a:cubicBezTo>
                    <a:pt x="17579" y="3815"/>
                    <a:pt x="17497" y="3198"/>
                    <a:pt x="17497" y="2658"/>
                  </a:cubicBezTo>
                  <a:cubicBezTo>
                    <a:pt x="17497" y="2117"/>
                    <a:pt x="17087" y="2426"/>
                    <a:pt x="16268" y="2426"/>
                  </a:cubicBezTo>
                  <a:cubicBezTo>
                    <a:pt x="15450" y="2426"/>
                    <a:pt x="15368" y="2040"/>
                    <a:pt x="15368" y="2040"/>
                  </a:cubicBezTo>
                  <a:cubicBezTo>
                    <a:pt x="15368" y="2040"/>
                    <a:pt x="14385" y="1808"/>
                    <a:pt x="13894" y="2040"/>
                  </a:cubicBezTo>
                  <a:cubicBezTo>
                    <a:pt x="13402" y="2272"/>
                    <a:pt x="13484" y="3661"/>
                    <a:pt x="13158" y="3584"/>
                  </a:cubicBezTo>
                  <a:cubicBezTo>
                    <a:pt x="12830" y="3506"/>
                    <a:pt x="11847" y="3661"/>
                    <a:pt x="11028" y="3892"/>
                  </a:cubicBezTo>
                  <a:cubicBezTo>
                    <a:pt x="10209" y="4124"/>
                    <a:pt x="9882" y="3737"/>
                    <a:pt x="9472" y="2812"/>
                  </a:cubicBezTo>
                  <a:cubicBezTo>
                    <a:pt x="9064" y="1886"/>
                    <a:pt x="8571" y="2195"/>
                    <a:pt x="8736" y="1501"/>
                  </a:cubicBezTo>
                  <a:cubicBezTo>
                    <a:pt x="8899" y="805"/>
                    <a:pt x="8408" y="34"/>
                    <a:pt x="8408" y="34"/>
                  </a:cubicBezTo>
                  <a:cubicBezTo>
                    <a:pt x="8408" y="34"/>
                    <a:pt x="3005" y="-43"/>
                    <a:pt x="2431" y="34"/>
                  </a:cubicBezTo>
                  <a:cubicBezTo>
                    <a:pt x="2198" y="65"/>
                    <a:pt x="1790" y="301"/>
                    <a:pt x="1388" y="570"/>
                  </a:cubicBezTo>
                  <a:cubicBezTo>
                    <a:pt x="1722" y="1757"/>
                    <a:pt x="2770" y="3737"/>
                    <a:pt x="3005" y="4201"/>
                  </a:cubicBezTo>
                  <a:cubicBezTo>
                    <a:pt x="3250" y="4691"/>
                    <a:pt x="2704" y="5127"/>
                    <a:pt x="2704" y="6028"/>
                  </a:cubicBezTo>
                  <a:cubicBezTo>
                    <a:pt x="2704" y="6928"/>
                    <a:pt x="3741" y="8574"/>
                    <a:pt x="3850" y="9680"/>
                  </a:cubicBezTo>
                  <a:cubicBezTo>
                    <a:pt x="3961" y="10786"/>
                    <a:pt x="3196" y="11480"/>
                    <a:pt x="2540" y="12201"/>
                  </a:cubicBezTo>
                  <a:cubicBezTo>
                    <a:pt x="1885" y="12921"/>
                    <a:pt x="1204" y="14541"/>
                    <a:pt x="1204" y="15544"/>
                  </a:cubicBezTo>
                  <a:cubicBezTo>
                    <a:pt x="1204" y="16548"/>
                    <a:pt x="221" y="17526"/>
                    <a:pt x="247" y="17988"/>
                  </a:cubicBezTo>
                  <a:cubicBezTo>
                    <a:pt x="276" y="18451"/>
                    <a:pt x="112" y="19816"/>
                    <a:pt x="3" y="20328"/>
                  </a:cubicBezTo>
                  <a:cubicBezTo>
                    <a:pt x="-2" y="20349"/>
                    <a:pt x="1" y="20375"/>
                    <a:pt x="0" y="20395"/>
                  </a:cubicBezTo>
                  <a:lnTo>
                    <a:pt x="576" y="20253"/>
                  </a:lnTo>
                  <a:cubicBezTo>
                    <a:pt x="576" y="20253"/>
                    <a:pt x="761" y="19818"/>
                    <a:pt x="1223" y="1981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8" name="Shape 2762"/>
            <p:cNvSpPr/>
            <p:nvPr/>
          </p:nvSpPr>
          <p:spPr>
            <a:xfrm>
              <a:off x="6435938" y="4907204"/>
              <a:ext cx="267225" cy="233279"/>
            </a:xfrm>
            <a:custGeom>
              <a:avLst/>
              <a:gdLst/>
              <a:ahLst/>
              <a:cxnLst>
                <a:cxn ang="0">
                  <a:pos x="wd2" y="hd2"/>
                </a:cxn>
                <a:cxn ang="5400000">
                  <a:pos x="wd2" y="hd2"/>
                </a:cxn>
                <a:cxn ang="10800000">
                  <a:pos x="wd2" y="hd2"/>
                </a:cxn>
                <a:cxn ang="16200000">
                  <a:pos x="wd2" y="hd2"/>
                </a:cxn>
              </a:cxnLst>
              <a:rect l="0" t="0" r="r" b="b"/>
              <a:pathLst>
                <a:path w="21600" h="21407" extrusionOk="0">
                  <a:moveTo>
                    <a:pt x="16608" y="876"/>
                  </a:moveTo>
                  <a:cubicBezTo>
                    <a:pt x="16357" y="876"/>
                    <a:pt x="15763" y="426"/>
                    <a:pt x="15254" y="0"/>
                  </a:cubicBezTo>
                  <a:cubicBezTo>
                    <a:pt x="14892" y="457"/>
                    <a:pt x="13620" y="381"/>
                    <a:pt x="12995" y="381"/>
                  </a:cubicBezTo>
                  <a:cubicBezTo>
                    <a:pt x="12330" y="381"/>
                    <a:pt x="12913" y="1419"/>
                    <a:pt x="12497" y="1797"/>
                  </a:cubicBezTo>
                  <a:cubicBezTo>
                    <a:pt x="12080" y="2175"/>
                    <a:pt x="11914" y="2742"/>
                    <a:pt x="12247" y="2930"/>
                  </a:cubicBezTo>
                  <a:cubicBezTo>
                    <a:pt x="12580" y="3120"/>
                    <a:pt x="12164" y="4725"/>
                    <a:pt x="12164" y="5292"/>
                  </a:cubicBezTo>
                  <a:cubicBezTo>
                    <a:pt x="12164" y="5858"/>
                    <a:pt x="11498" y="7087"/>
                    <a:pt x="11748" y="7275"/>
                  </a:cubicBezTo>
                  <a:cubicBezTo>
                    <a:pt x="11997" y="7463"/>
                    <a:pt x="12412" y="8787"/>
                    <a:pt x="12995" y="8975"/>
                  </a:cubicBezTo>
                  <a:cubicBezTo>
                    <a:pt x="13578" y="9164"/>
                    <a:pt x="13994" y="8503"/>
                    <a:pt x="14243" y="8503"/>
                  </a:cubicBezTo>
                  <a:cubicBezTo>
                    <a:pt x="14492" y="8503"/>
                    <a:pt x="14492" y="9352"/>
                    <a:pt x="14492" y="10014"/>
                  </a:cubicBezTo>
                  <a:cubicBezTo>
                    <a:pt x="14492" y="10676"/>
                    <a:pt x="14160" y="10958"/>
                    <a:pt x="14160" y="10958"/>
                  </a:cubicBezTo>
                  <a:cubicBezTo>
                    <a:pt x="14160" y="10958"/>
                    <a:pt x="13245" y="11336"/>
                    <a:pt x="12829" y="10958"/>
                  </a:cubicBezTo>
                  <a:cubicBezTo>
                    <a:pt x="12412" y="10582"/>
                    <a:pt x="12080" y="9543"/>
                    <a:pt x="12080" y="9164"/>
                  </a:cubicBezTo>
                  <a:cubicBezTo>
                    <a:pt x="12080" y="8787"/>
                    <a:pt x="11083" y="8787"/>
                    <a:pt x="10666" y="8787"/>
                  </a:cubicBezTo>
                  <a:cubicBezTo>
                    <a:pt x="10250" y="8787"/>
                    <a:pt x="9834" y="7936"/>
                    <a:pt x="9669" y="7558"/>
                  </a:cubicBezTo>
                  <a:cubicBezTo>
                    <a:pt x="9501" y="7181"/>
                    <a:pt x="9003" y="7653"/>
                    <a:pt x="9003" y="7936"/>
                  </a:cubicBezTo>
                  <a:cubicBezTo>
                    <a:pt x="9003" y="8220"/>
                    <a:pt x="8586" y="8220"/>
                    <a:pt x="8170" y="8220"/>
                  </a:cubicBezTo>
                  <a:cubicBezTo>
                    <a:pt x="7754" y="8220"/>
                    <a:pt x="6923" y="7463"/>
                    <a:pt x="6590" y="7653"/>
                  </a:cubicBezTo>
                  <a:cubicBezTo>
                    <a:pt x="6257" y="7843"/>
                    <a:pt x="5924" y="6992"/>
                    <a:pt x="6007" y="6613"/>
                  </a:cubicBezTo>
                  <a:cubicBezTo>
                    <a:pt x="6090" y="6236"/>
                    <a:pt x="5175" y="6520"/>
                    <a:pt x="4843" y="6709"/>
                  </a:cubicBezTo>
                  <a:cubicBezTo>
                    <a:pt x="4510" y="6898"/>
                    <a:pt x="4344" y="6236"/>
                    <a:pt x="4344" y="6236"/>
                  </a:cubicBezTo>
                  <a:cubicBezTo>
                    <a:pt x="4344" y="6236"/>
                    <a:pt x="4152" y="5856"/>
                    <a:pt x="3852" y="5691"/>
                  </a:cubicBezTo>
                  <a:lnTo>
                    <a:pt x="3456" y="9921"/>
                  </a:lnTo>
                  <a:lnTo>
                    <a:pt x="2976" y="10468"/>
                  </a:lnTo>
                  <a:lnTo>
                    <a:pt x="192" y="10358"/>
                  </a:lnTo>
                  <a:lnTo>
                    <a:pt x="0" y="17442"/>
                  </a:lnTo>
                  <a:lnTo>
                    <a:pt x="2139" y="20763"/>
                  </a:lnTo>
                  <a:cubicBezTo>
                    <a:pt x="3253" y="20505"/>
                    <a:pt x="5565" y="20143"/>
                    <a:pt x="5565" y="20585"/>
                  </a:cubicBezTo>
                  <a:cubicBezTo>
                    <a:pt x="5565" y="20717"/>
                    <a:pt x="5623" y="20890"/>
                    <a:pt x="5715" y="21075"/>
                  </a:cubicBezTo>
                  <a:cubicBezTo>
                    <a:pt x="6104" y="20970"/>
                    <a:pt x="6470" y="20879"/>
                    <a:pt x="6673" y="20909"/>
                  </a:cubicBezTo>
                  <a:cubicBezTo>
                    <a:pt x="7117" y="20970"/>
                    <a:pt x="8615" y="21600"/>
                    <a:pt x="9058" y="21348"/>
                  </a:cubicBezTo>
                  <a:cubicBezTo>
                    <a:pt x="9501" y="21098"/>
                    <a:pt x="10279" y="19208"/>
                    <a:pt x="10998" y="18956"/>
                  </a:cubicBezTo>
                  <a:cubicBezTo>
                    <a:pt x="11720" y="18703"/>
                    <a:pt x="12719" y="17823"/>
                    <a:pt x="12719" y="17445"/>
                  </a:cubicBezTo>
                  <a:cubicBezTo>
                    <a:pt x="12719" y="17067"/>
                    <a:pt x="12719" y="16689"/>
                    <a:pt x="13773" y="16375"/>
                  </a:cubicBezTo>
                  <a:lnTo>
                    <a:pt x="15382" y="16315"/>
                  </a:lnTo>
                  <a:lnTo>
                    <a:pt x="15491" y="16312"/>
                  </a:lnTo>
                  <a:lnTo>
                    <a:pt x="15104" y="14736"/>
                  </a:lnTo>
                  <a:cubicBezTo>
                    <a:pt x="15104" y="14736"/>
                    <a:pt x="20018" y="12652"/>
                    <a:pt x="20300" y="12602"/>
                  </a:cubicBezTo>
                  <a:cubicBezTo>
                    <a:pt x="20083" y="12098"/>
                    <a:pt x="19861" y="11726"/>
                    <a:pt x="19968" y="11665"/>
                  </a:cubicBezTo>
                  <a:cubicBezTo>
                    <a:pt x="20160" y="11556"/>
                    <a:pt x="20256" y="10030"/>
                    <a:pt x="20256" y="9596"/>
                  </a:cubicBezTo>
                  <a:cubicBezTo>
                    <a:pt x="20256" y="9159"/>
                    <a:pt x="21408" y="9486"/>
                    <a:pt x="21023" y="9048"/>
                  </a:cubicBezTo>
                  <a:cubicBezTo>
                    <a:pt x="20640" y="8614"/>
                    <a:pt x="20736" y="6108"/>
                    <a:pt x="20928" y="5562"/>
                  </a:cubicBezTo>
                  <a:cubicBezTo>
                    <a:pt x="21120" y="5017"/>
                    <a:pt x="21600" y="5562"/>
                    <a:pt x="21600" y="5127"/>
                  </a:cubicBezTo>
                  <a:cubicBezTo>
                    <a:pt x="21600" y="4690"/>
                    <a:pt x="21023" y="3272"/>
                    <a:pt x="20736" y="2837"/>
                  </a:cubicBezTo>
                  <a:cubicBezTo>
                    <a:pt x="20528" y="2523"/>
                    <a:pt x="18816" y="1746"/>
                    <a:pt x="18336" y="1639"/>
                  </a:cubicBezTo>
                  <a:cubicBezTo>
                    <a:pt x="17856" y="1529"/>
                    <a:pt x="17087" y="876"/>
                    <a:pt x="16608" y="87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9" name="Shape 2763"/>
            <p:cNvSpPr/>
            <p:nvPr/>
          </p:nvSpPr>
          <p:spPr>
            <a:xfrm>
              <a:off x="6594620" y="4739707"/>
              <a:ext cx="44565" cy="37857"/>
            </a:xfrm>
            <a:custGeom>
              <a:avLst/>
              <a:gdLst/>
              <a:ahLst/>
              <a:cxnLst>
                <a:cxn ang="0">
                  <a:pos x="wd2" y="hd2"/>
                </a:cxn>
                <a:cxn ang="5400000">
                  <a:pos x="wd2" y="hd2"/>
                </a:cxn>
                <a:cxn ang="10800000">
                  <a:pos x="wd2" y="hd2"/>
                </a:cxn>
                <a:cxn ang="16200000">
                  <a:pos x="wd2" y="hd2"/>
                </a:cxn>
              </a:cxnLst>
              <a:rect l="0" t="0" r="r" b="b"/>
              <a:pathLst>
                <a:path w="21124" h="20519" extrusionOk="0">
                  <a:moveTo>
                    <a:pt x="17540" y="0"/>
                  </a:moveTo>
                  <a:cubicBezTo>
                    <a:pt x="15120" y="779"/>
                    <a:pt x="12532" y="1675"/>
                    <a:pt x="11463" y="2282"/>
                  </a:cubicBezTo>
                  <a:cubicBezTo>
                    <a:pt x="9900" y="3187"/>
                    <a:pt x="9092" y="3742"/>
                    <a:pt x="5978" y="3378"/>
                  </a:cubicBezTo>
                  <a:cubicBezTo>
                    <a:pt x="5603" y="3901"/>
                    <a:pt x="5175" y="4344"/>
                    <a:pt x="4636" y="4559"/>
                  </a:cubicBezTo>
                  <a:cubicBezTo>
                    <a:pt x="1955" y="5679"/>
                    <a:pt x="2436" y="12650"/>
                    <a:pt x="2436" y="12650"/>
                  </a:cubicBezTo>
                  <a:cubicBezTo>
                    <a:pt x="2436" y="12650"/>
                    <a:pt x="0" y="12930"/>
                    <a:pt x="0" y="16276"/>
                  </a:cubicBezTo>
                  <a:cubicBezTo>
                    <a:pt x="0" y="18548"/>
                    <a:pt x="1339" y="19528"/>
                    <a:pt x="2200" y="19920"/>
                  </a:cubicBezTo>
                  <a:cubicBezTo>
                    <a:pt x="3579" y="19981"/>
                    <a:pt x="4844" y="20107"/>
                    <a:pt x="5832" y="20312"/>
                  </a:cubicBezTo>
                  <a:cubicBezTo>
                    <a:pt x="12026" y="21600"/>
                    <a:pt x="11463" y="16448"/>
                    <a:pt x="11463" y="16448"/>
                  </a:cubicBezTo>
                  <a:cubicBezTo>
                    <a:pt x="11463" y="16448"/>
                    <a:pt x="20478" y="17092"/>
                    <a:pt x="21033" y="13873"/>
                  </a:cubicBezTo>
                  <a:cubicBezTo>
                    <a:pt x="21600" y="10653"/>
                    <a:pt x="19347" y="5506"/>
                    <a:pt x="19347" y="5506"/>
                  </a:cubicBezTo>
                  <a:cubicBezTo>
                    <a:pt x="19347" y="5506"/>
                    <a:pt x="17540" y="0"/>
                    <a:pt x="1754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0" name="Shape 2764"/>
            <p:cNvSpPr/>
            <p:nvPr/>
          </p:nvSpPr>
          <p:spPr>
            <a:xfrm>
              <a:off x="6876720" y="4431160"/>
              <a:ext cx="239623" cy="320239"/>
            </a:xfrm>
            <a:custGeom>
              <a:avLst/>
              <a:gdLst/>
              <a:ahLst/>
              <a:cxnLst>
                <a:cxn ang="0">
                  <a:pos x="wd2" y="hd2"/>
                </a:cxn>
                <a:cxn ang="5400000">
                  <a:pos x="wd2" y="hd2"/>
                </a:cxn>
                <a:cxn ang="10800000">
                  <a:pos x="wd2" y="hd2"/>
                </a:cxn>
                <a:cxn ang="16200000">
                  <a:pos x="wd2" y="hd2"/>
                </a:cxn>
              </a:cxnLst>
              <a:rect l="0" t="0" r="r" b="b"/>
              <a:pathLst>
                <a:path w="21514" h="21386" extrusionOk="0">
                  <a:moveTo>
                    <a:pt x="5027" y="3875"/>
                  </a:moveTo>
                  <a:cubicBezTo>
                    <a:pt x="5397" y="4013"/>
                    <a:pt x="5998" y="4734"/>
                    <a:pt x="6414" y="4804"/>
                  </a:cubicBezTo>
                  <a:cubicBezTo>
                    <a:pt x="6830" y="4872"/>
                    <a:pt x="9139" y="5456"/>
                    <a:pt x="10619" y="5904"/>
                  </a:cubicBezTo>
                  <a:cubicBezTo>
                    <a:pt x="12097" y="6350"/>
                    <a:pt x="13022" y="6384"/>
                    <a:pt x="13483" y="6384"/>
                  </a:cubicBezTo>
                  <a:cubicBezTo>
                    <a:pt x="13946" y="6384"/>
                    <a:pt x="14639" y="6488"/>
                    <a:pt x="14223" y="6727"/>
                  </a:cubicBezTo>
                  <a:cubicBezTo>
                    <a:pt x="13807" y="6968"/>
                    <a:pt x="9279" y="10371"/>
                    <a:pt x="8678" y="10852"/>
                  </a:cubicBezTo>
                  <a:cubicBezTo>
                    <a:pt x="8077" y="11333"/>
                    <a:pt x="7707" y="11161"/>
                    <a:pt x="6368" y="11161"/>
                  </a:cubicBezTo>
                  <a:cubicBezTo>
                    <a:pt x="5027" y="11161"/>
                    <a:pt x="4012" y="12261"/>
                    <a:pt x="3642" y="12227"/>
                  </a:cubicBezTo>
                  <a:cubicBezTo>
                    <a:pt x="3423" y="12206"/>
                    <a:pt x="2635" y="12308"/>
                    <a:pt x="1954" y="12422"/>
                  </a:cubicBezTo>
                  <a:lnTo>
                    <a:pt x="959" y="13506"/>
                  </a:lnTo>
                  <a:lnTo>
                    <a:pt x="0" y="14616"/>
                  </a:lnTo>
                  <a:lnTo>
                    <a:pt x="107" y="20169"/>
                  </a:lnTo>
                  <a:lnTo>
                    <a:pt x="1140" y="21386"/>
                  </a:lnTo>
                  <a:cubicBezTo>
                    <a:pt x="1955" y="20577"/>
                    <a:pt x="4147" y="19017"/>
                    <a:pt x="5766" y="17750"/>
                  </a:cubicBezTo>
                  <a:cubicBezTo>
                    <a:pt x="7523" y="16374"/>
                    <a:pt x="8417" y="16054"/>
                    <a:pt x="9401" y="15687"/>
                  </a:cubicBezTo>
                  <a:cubicBezTo>
                    <a:pt x="10387" y="15321"/>
                    <a:pt x="12882" y="13510"/>
                    <a:pt x="14578" y="11906"/>
                  </a:cubicBezTo>
                  <a:cubicBezTo>
                    <a:pt x="15645" y="10896"/>
                    <a:pt x="16826" y="9776"/>
                    <a:pt x="16980" y="9043"/>
                  </a:cubicBezTo>
                  <a:cubicBezTo>
                    <a:pt x="17133" y="8309"/>
                    <a:pt x="18119" y="7347"/>
                    <a:pt x="18858" y="6637"/>
                  </a:cubicBezTo>
                  <a:cubicBezTo>
                    <a:pt x="19598" y="5927"/>
                    <a:pt x="20830" y="4116"/>
                    <a:pt x="20800" y="3566"/>
                  </a:cubicBezTo>
                  <a:cubicBezTo>
                    <a:pt x="20769" y="3017"/>
                    <a:pt x="21416" y="1848"/>
                    <a:pt x="21509" y="863"/>
                  </a:cubicBezTo>
                  <a:cubicBezTo>
                    <a:pt x="21600" y="-121"/>
                    <a:pt x="20492" y="-214"/>
                    <a:pt x="20153" y="336"/>
                  </a:cubicBezTo>
                  <a:cubicBezTo>
                    <a:pt x="19813" y="886"/>
                    <a:pt x="17166" y="1253"/>
                    <a:pt x="15471" y="1275"/>
                  </a:cubicBezTo>
                  <a:cubicBezTo>
                    <a:pt x="13776" y="1298"/>
                    <a:pt x="12761" y="1414"/>
                    <a:pt x="12144" y="1848"/>
                  </a:cubicBezTo>
                  <a:cubicBezTo>
                    <a:pt x="11527" y="2283"/>
                    <a:pt x="9987" y="1734"/>
                    <a:pt x="9433" y="2215"/>
                  </a:cubicBezTo>
                  <a:cubicBezTo>
                    <a:pt x="8880" y="2696"/>
                    <a:pt x="6691" y="3110"/>
                    <a:pt x="5983" y="2009"/>
                  </a:cubicBezTo>
                  <a:cubicBezTo>
                    <a:pt x="5684" y="1545"/>
                    <a:pt x="5289" y="1288"/>
                    <a:pt x="4914" y="1125"/>
                  </a:cubicBezTo>
                  <a:cubicBezTo>
                    <a:pt x="4317" y="1579"/>
                    <a:pt x="3603" y="2249"/>
                    <a:pt x="3733" y="2466"/>
                  </a:cubicBezTo>
                  <a:cubicBezTo>
                    <a:pt x="3920" y="2776"/>
                    <a:pt x="4659" y="3738"/>
                    <a:pt x="5027" y="387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1" name="Shape 2765"/>
            <p:cNvSpPr/>
            <p:nvPr/>
          </p:nvSpPr>
          <p:spPr>
            <a:xfrm>
              <a:off x="5633714" y="3840511"/>
              <a:ext cx="278855" cy="220686"/>
            </a:xfrm>
            <a:custGeom>
              <a:avLst/>
              <a:gdLst/>
              <a:ahLst/>
              <a:cxnLst>
                <a:cxn ang="0">
                  <a:pos x="wd2" y="hd2"/>
                </a:cxn>
                <a:cxn ang="5400000">
                  <a:pos x="wd2" y="hd2"/>
                </a:cxn>
                <a:cxn ang="10800000">
                  <a:pos x="wd2" y="hd2"/>
                </a:cxn>
                <a:cxn ang="16200000">
                  <a:pos x="wd2" y="hd2"/>
                </a:cxn>
              </a:cxnLst>
              <a:rect l="0" t="0" r="r" b="b"/>
              <a:pathLst>
                <a:path w="21556" h="21412" extrusionOk="0">
                  <a:moveTo>
                    <a:pt x="7957" y="21412"/>
                  </a:moveTo>
                  <a:cubicBezTo>
                    <a:pt x="7928" y="19938"/>
                    <a:pt x="7888" y="18483"/>
                    <a:pt x="7917" y="18341"/>
                  </a:cubicBezTo>
                  <a:cubicBezTo>
                    <a:pt x="7975" y="18047"/>
                    <a:pt x="10372" y="16286"/>
                    <a:pt x="10782" y="15992"/>
                  </a:cubicBezTo>
                  <a:cubicBezTo>
                    <a:pt x="11191" y="15699"/>
                    <a:pt x="11951" y="16138"/>
                    <a:pt x="11951" y="15552"/>
                  </a:cubicBezTo>
                  <a:cubicBezTo>
                    <a:pt x="11951" y="14965"/>
                    <a:pt x="12945" y="15259"/>
                    <a:pt x="13531" y="15111"/>
                  </a:cubicBezTo>
                  <a:cubicBezTo>
                    <a:pt x="14115" y="14965"/>
                    <a:pt x="14466" y="14451"/>
                    <a:pt x="14466" y="13790"/>
                  </a:cubicBezTo>
                  <a:cubicBezTo>
                    <a:pt x="14466" y="13130"/>
                    <a:pt x="15285" y="13276"/>
                    <a:pt x="15811" y="13202"/>
                  </a:cubicBezTo>
                  <a:cubicBezTo>
                    <a:pt x="16338" y="13130"/>
                    <a:pt x="16278" y="12543"/>
                    <a:pt x="16630" y="12543"/>
                  </a:cubicBezTo>
                  <a:cubicBezTo>
                    <a:pt x="16981" y="12543"/>
                    <a:pt x="16805" y="11883"/>
                    <a:pt x="16864" y="11148"/>
                  </a:cubicBezTo>
                  <a:cubicBezTo>
                    <a:pt x="16922" y="10415"/>
                    <a:pt x="16922" y="10562"/>
                    <a:pt x="17448" y="10562"/>
                  </a:cubicBezTo>
                  <a:cubicBezTo>
                    <a:pt x="17974" y="10562"/>
                    <a:pt x="18501" y="10195"/>
                    <a:pt x="18501" y="9754"/>
                  </a:cubicBezTo>
                  <a:cubicBezTo>
                    <a:pt x="18501" y="9313"/>
                    <a:pt x="20781" y="9607"/>
                    <a:pt x="21133" y="9607"/>
                  </a:cubicBezTo>
                  <a:cubicBezTo>
                    <a:pt x="21483" y="9607"/>
                    <a:pt x="21600" y="9093"/>
                    <a:pt x="21542" y="8726"/>
                  </a:cubicBezTo>
                  <a:cubicBezTo>
                    <a:pt x="21483" y="8359"/>
                    <a:pt x="21191" y="7258"/>
                    <a:pt x="20839" y="7185"/>
                  </a:cubicBezTo>
                  <a:cubicBezTo>
                    <a:pt x="20489" y="7112"/>
                    <a:pt x="20723" y="6011"/>
                    <a:pt x="20723" y="5130"/>
                  </a:cubicBezTo>
                  <a:cubicBezTo>
                    <a:pt x="20723" y="4250"/>
                    <a:pt x="20606" y="3442"/>
                    <a:pt x="20197" y="2782"/>
                  </a:cubicBezTo>
                  <a:cubicBezTo>
                    <a:pt x="20111" y="2642"/>
                    <a:pt x="20009" y="2390"/>
                    <a:pt x="19902" y="2089"/>
                  </a:cubicBezTo>
                  <a:cubicBezTo>
                    <a:pt x="19262" y="2104"/>
                    <a:pt x="18487" y="1501"/>
                    <a:pt x="17821" y="1476"/>
                  </a:cubicBezTo>
                  <a:cubicBezTo>
                    <a:pt x="16892" y="1444"/>
                    <a:pt x="15460" y="2044"/>
                    <a:pt x="14771" y="1077"/>
                  </a:cubicBezTo>
                  <a:cubicBezTo>
                    <a:pt x="14081" y="111"/>
                    <a:pt x="13604" y="-188"/>
                    <a:pt x="13101" y="111"/>
                  </a:cubicBezTo>
                  <a:cubicBezTo>
                    <a:pt x="12597" y="411"/>
                    <a:pt x="11669" y="3741"/>
                    <a:pt x="11138" y="4705"/>
                  </a:cubicBezTo>
                  <a:cubicBezTo>
                    <a:pt x="10607" y="5672"/>
                    <a:pt x="9123" y="6338"/>
                    <a:pt x="8407" y="6338"/>
                  </a:cubicBezTo>
                  <a:cubicBezTo>
                    <a:pt x="7690" y="6338"/>
                    <a:pt x="7611" y="7701"/>
                    <a:pt x="7054" y="8268"/>
                  </a:cubicBezTo>
                  <a:cubicBezTo>
                    <a:pt x="6497" y="8833"/>
                    <a:pt x="6710" y="9733"/>
                    <a:pt x="6046" y="10397"/>
                  </a:cubicBezTo>
                  <a:cubicBezTo>
                    <a:pt x="5383" y="11063"/>
                    <a:pt x="5701" y="13094"/>
                    <a:pt x="6046" y="13827"/>
                  </a:cubicBezTo>
                  <a:cubicBezTo>
                    <a:pt x="6390" y="14558"/>
                    <a:pt x="4826" y="16856"/>
                    <a:pt x="3925" y="17522"/>
                  </a:cubicBezTo>
                  <a:cubicBezTo>
                    <a:pt x="3023" y="18187"/>
                    <a:pt x="2732" y="19451"/>
                    <a:pt x="1299" y="19752"/>
                  </a:cubicBezTo>
                  <a:cubicBezTo>
                    <a:pt x="742" y="19869"/>
                    <a:pt x="324" y="20169"/>
                    <a:pt x="0" y="20550"/>
                  </a:cubicBezTo>
                  <a:cubicBezTo>
                    <a:pt x="2230" y="20550"/>
                    <a:pt x="5537" y="20550"/>
                    <a:pt x="6670" y="20550"/>
                  </a:cubicBezTo>
                  <a:cubicBezTo>
                    <a:pt x="8053" y="20550"/>
                    <a:pt x="7735" y="20940"/>
                    <a:pt x="7957" y="2141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2" name="Shape 2766"/>
            <p:cNvSpPr/>
            <p:nvPr/>
          </p:nvSpPr>
          <p:spPr>
            <a:xfrm>
              <a:off x="6118575" y="3796433"/>
              <a:ext cx="96529" cy="185631"/>
            </a:xfrm>
            <a:custGeom>
              <a:avLst/>
              <a:gdLst/>
              <a:ahLst/>
              <a:cxnLst>
                <a:cxn ang="0">
                  <a:pos x="wd2" y="hd2"/>
                </a:cxn>
                <a:cxn ang="5400000">
                  <a:pos x="wd2" y="hd2"/>
                </a:cxn>
                <a:cxn ang="10800000">
                  <a:pos x="wd2" y="hd2"/>
                </a:cxn>
                <a:cxn ang="16200000">
                  <a:pos x="wd2" y="hd2"/>
                </a:cxn>
              </a:cxnLst>
              <a:rect l="0" t="0" r="r" b="b"/>
              <a:pathLst>
                <a:path w="20886" h="21297" extrusionOk="0">
                  <a:moveTo>
                    <a:pt x="5221" y="5167"/>
                  </a:moveTo>
                  <a:cubicBezTo>
                    <a:pt x="6408" y="6112"/>
                    <a:pt x="4925" y="7685"/>
                    <a:pt x="3735" y="8001"/>
                  </a:cubicBezTo>
                  <a:cubicBezTo>
                    <a:pt x="2549" y="8316"/>
                    <a:pt x="1659" y="9733"/>
                    <a:pt x="471" y="9733"/>
                  </a:cubicBezTo>
                  <a:cubicBezTo>
                    <a:pt x="-714" y="9733"/>
                    <a:pt x="471" y="12095"/>
                    <a:pt x="2549" y="12568"/>
                  </a:cubicBezTo>
                  <a:cubicBezTo>
                    <a:pt x="4626" y="13040"/>
                    <a:pt x="4626" y="13825"/>
                    <a:pt x="4626" y="14298"/>
                  </a:cubicBezTo>
                  <a:cubicBezTo>
                    <a:pt x="4626" y="14770"/>
                    <a:pt x="7598" y="15242"/>
                    <a:pt x="8489" y="15873"/>
                  </a:cubicBezTo>
                  <a:cubicBezTo>
                    <a:pt x="9380" y="16503"/>
                    <a:pt x="10862" y="19494"/>
                    <a:pt x="10862" y="20597"/>
                  </a:cubicBezTo>
                  <a:cubicBezTo>
                    <a:pt x="10862" y="20879"/>
                    <a:pt x="11043" y="21109"/>
                    <a:pt x="11307" y="21297"/>
                  </a:cubicBezTo>
                  <a:cubicBezTo>
                    <a:pt x="12070" y="21021"/>
                    <a:pt x="13006" y="20704"/>
                    <a:pt x="13389" y="20321"/>
                  </a:cubicBezTo>
                  <a:cubicBezTo>
                    <a:pt x="14056" y="19652"/>
                    <a:pt x="14575" y="18510"/>
                    <a:pt x="14279" y="18195"/>
                  </a:cubicBezTo>
                  <a:cubicBezTo>
                    <a:pt x="13980" y="17880"/>
                    <a:pt x="14056" y="17329"/>
                    <a:pt x="14725" y="17014"/>
                  </a:cubicBezTo>
                  <a:cubicBezTo>
                    <a:pt x="15392" y="16700"/>
                    <a:pt x="18065" y="15203"/>
                    <a:pt x="18583" y="15086"/>
                  </a:cubicBezTo>
                  <a:cubicBezTo>
                    <a:pt x="19102" y="14967"/>
                    <a:pt x="20808" y="15127"/>
                    <a:pt x="20735" y="14259"/>
                  </a:cubicBezTo>
                  <a:cubicBezTo>
                    <a:pt x="20705" y="13914"/>
                    <a:pt x="20784" y="13385"/>
                    <a:pt x="20886" y="12872"/>
                  </a:cubicBezTo>
                  <a:cubicBezTo>
                    <a:pt x="19683" y="12461"/>
                    <a:pt x="18955" y="11978"/>
                    <a:pt x="18955" y="11740"/>
                  </a:cubicBezTo>
                  <a:cubicBezTo>
                    <a:pt x="18955" y="11229"/>
                    <a:pt x="17619" y="10362"/>
                    <a:pt x="16878" y="10835"/>
                  </a:cubicBezTo>
                  <a:cubicBezTo>
                    <a:pt x="16134" y="11307"/>
                    <a:pt x="13315" y="10914"/>
                    <a:pt x="12942" y="9930"/>
                  </a:cubicBezTo>
                  <a:cubicBezTo>
                    <a:pt x="12571" y="8946"/>
                    <a:pt x="14797" y="8984"/>
                    <a:pt x="16878" y="8081"/>
                  </a:cubicBezTo>
                  <a:cubicBezTo>
                    <a:pt x="18955" y="7174"/>
                    <a:pt x="19251" y="5441"/>
                    <a:pt x="17024" y="4497"/>
                  </a:cubicBezTo>
                  <a:cubicBezTo>
                    <a:pt x="14797" y="3552"/>
                    <a:pt x="16356" y="3041"/>
                    <a:pt x="17915" y="2176"/>
                  </a:cubicBezTo>
                  <a:cubicBezTo>
                    <a:pt x="19474" y="1311"/>
                    <a:pt x="18065" y="837"/>
                    <a:pt x="17248" y="1230"/>
                  </a:cubicBezTo>
                  <a:cubicBezTo>
                    <a:pt x="16429" y="1624"/>
                    <a:pt x="15097" y="1743"/>
                    <a:pt x="14873" y="797"/>
                  </a:cubicBezTo>
                  <a:cubicBezTo>
                    <a:pt x="14652" y="-146"/>
                    <a:pt x="9824" y="-303"/>
                    <a:pt x="7970" y="601"/>
                  </a:cubicBezTo>
                  <a:cubicBezTo>
                    <a:pt x="7319" y="918"/>
                    <a:pt x="6324" y="1015"/>
                    <a:pt x="5271" y="1011"/>
                  </a:cubicBezTo>
                  <a:cubicBezTo>
                    <a:pt x="4828" y="2576"/>
                    <a:pt x="4429" y="4536"/>
                    <a:pt x="5221" y="516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3" name="Shape 2767"/>
            <p:cNvSpPr/>
            <p:nvPr/>
          </p:nvSpPr>
          <p:spPr>
            <a:xfrm>
              <a:off x="5739502" y="3805248"/>
              <a:ext cx="483499" cy="463632"/>
            </a:xfrm>
            <a:custGeom>
              <a:avLst/>
              <a:gdLst/>
              <a:ahLst/>
              <a:cxnLst>
                <a:cxn ang="0">
                  <a:pos x="wd2" y="hd2"/>
                </a:cxn>
                <a:cxn ang="5400000">
                  <a:pos x="wd2" y="hd2"/>
                </a:cxn>
                <a:cxn ang="10800000">
                  <a:pos x="wd2" y="hd2"/>
                </a:cxn>
                <a:cxn ang="16200000">
                  <a:pos x="wd2" y="hd2"/>
                </a:cxn>
              </a:cxnLst>
              <a:rect l="0" t="0" r="r" b="b"/>
              <a:pathLst>
                <a:path w="21589" h="21551" extrusionOk="0">
                  <a:moveTo>
                    <a:pt x="7403" y="4077"/>
                  </a:moveTo>
                  <a:cubicBezTo>
                    <a:pt x="7403" y="4499"/>
                    <a:pt x="7267" y="5026"/>
                    <a:pt x="7470" y="5061"/>
                  </a:cubicBezTo>
                  <a:cubicBezTo>
                    <a:pt x="7673" y="5096"/>
                    <a:pt x="7842" y="5624"/>
                    <a:pt x="7876" y="5800"/>
                  </a:cubicBezTo>
                  <a:cubicBezTo>
                    <a:pt x="7909" y="5976"/>
                    <a:pt x="7842" y="6222"/>
                    <a:pt x="7640" y="6222"/>
                  </a:cubicBezTo>
                  <a:cubicBezTo>
                    <a:pt x="7436" y="6222"/>
                    <a:pt x="6119" y="6081"/>
                    <a:pt x="6119" y="6292"/>
                  </a:cubicBezTo>
                  <a:cubicBezTo>
                    <a:pt x="6119" y="6503"/>
                    <a:pt x="5815" y="6679"/>
                    <a:pt x="5511" y="6679"/>
                  </a:cubicBezTo>
                  <a:cubicBezTo>
                    <a:pt x="5207" y="6679"/>
                    <a:pt x="5207" y="6609"/>
                    <a:pt x="5174" y="6960"/>
                  </a:cubicBezTo>
                  <a:cubicBezTo>
                    <a:pt x="5140" y="7312"/>
                    <a:pt x="5241" y="7628"/>
                    <a:pt x="5039" y="7628"/>
                  </a:cubicBezTo>
                  <a:cubicBezTo>
                    <a:pt x="4835" y="7628"/>
                    <a:pt x="4870" y="7910"/>
                    <a:pt x="4565" y="7944"/>
                  </a:cubicBezTo>
                  <a:cubicBezTo>
                    <a:pt x="4262" y="7980"/>
                    <a:pt x="3788" y="7910"/>
                    <a:pt x="3788" y="8226"/>
                  </a:cubicBezTo>
                  <a:cubicBezTo>
                    <a:pt x="3788" y="8543"/>
                    <a:pt x="3586" y="8789"/>
                    <a:pt x="3248" y="8859"/>
                  </a:cubicBezTo>
                  <a:cubicBezTo>
                    <a:pt x="2910" y="8930"/>
                    <a:pt x="2336" y="8789"/>
                    <a:pt x="2336" y="9070"/>
                  </a:cubicBezTo>
                  <a:cubicBezTo>
                    <a:pt x="2336" y="9351"/>
                    <a:pt x="1897" y="9140"/>
                    <a:pt x="1661" y="9281"/>
                  </a:cubicBezTo>
                  <a:cubicBezTo>
                    <a:pt x="1424" y="9422"/>
                    <a:pt x="39" y="10265"/>
                    <a:pt x="6" y="10406"/>
                  </a:cubicBezTo>
                  <a:cubicBezTo>
                    <a:pt x="-11" y="10474"/>
                    <a:pt x="12" y="11171"/>
                    <a:pt x="29" y="11878"/>
                  </a:cubicBezTo>
                  <a:cubicBezTo>
                    <a:pt x="64" y="11940"/>
                    <a:pt x="122" y="12005"/>
                    <a:pt x="232" y="12071"/>
                  </a:cubicBezTo>
                  <a:cubicBezTo>
                    <a:pt x="742" y="12374"/>
                    <a:pt x="9994" y="18745"/>
                    <a:pt x="10286" y="19049"/>
                  </a:cubicBezTo>
                  <a:cubicBezTo>
                    <a:pt x="10577" y="19352"/>
                    <a:pt x="10941" y="20034"/>
                    <a:pt x="10941" y="20034"/>
                  </a:cubicBezTo>
                  <a:cubicBezTo>
                    <a:pt x="10941" y="20034"/>
                    <a:pt x="11597" y="20110"/>
                    <a:pt x="12107" y="20414"/>
                  </a:cubicBezTo>
                  <a:cubicBezTo>
                    <a:pt x="12617" y="20717"/>
                    <a:pt x="12617" y="21551"/>
                    <a:pt x="12617" y="21551"/>
                  </a:cubicBezTo>
                  <a:cubicBezTo>
                    <a:pt x="12617" y="21551"/>
                    <a:pt x="13272" y="21400"/>
                    <a:pt x="13637" y="21324"/>
                  </a:cubicBezTo>
                  <a:cubicBezTo>
                    <a:pt x="14001" y="21248"/>
                    <a:pt x="15240" y="20792"/>
                    <a:pt x="15240" y="20792"/>
                  </a:cubicBezTo>
                  <a:lnTo>
                    <a:pt x="17133" y="19201"/>
                  </a:lnTo>
                  <a:lnTo>
                    <a:pt x="21578" y="16318"/>
                  </a:lnTo>
                  <a:cubicBezTo>
                    <a:pt x="21578" y="16318"/>
                    <a:pt x="21582" y="16318"/>
                    <a:pt x="21589" y="16318"/>
                  </a:cubicBezTo>
                  <a:cubicBezTo>
                    <a:pt x="21452" y="15808"/>
                    <a:pt x="21305" y="15398"/>
                    <a:pt x="21067" y="15398"/>
                  </a:cubicBezTo>
                  <a:cubicBezTo>
                    <a:pt x="20799" y="15398"/>
                    <a:pt x="20608" y="15160"/>
                    <a:pt x="20302" y="15160"/>
                  </a:cubicBezTo>
                  <a:cubicBezTo>
                    <a:pt x="19997" y="15160"/>
                    <a:pt x="19614" y="15001"/>
                    <a:pt x="19576" y="14722"/>
                  </a:cubicBezTo>
                  <a:cubicBezTo>
                    <a:pt x="19538" y="14444"/>
                    <a:pt x="19691" y="14244"/>
                    <a:pt x="19461" y="13887"/>
                  </a:cubicBezTo>
                  <a:cubicBezTo>
                    <a:pt x="19232" y="13528"/>
                    <a:pt x="19003" y="13369"/>
                    <a:pt x="19003" y="13210"/>
                  </a:cubicBezTo>
                  <a:cubicBezTo>
                    <a:pt x="19003" y="13051"/>
                    <a:pt x="19392" y="12741"/>
                    <a:pt x="19453" y="12676"/>
                  </a:cubicBezTo>
                  <a:cubicBezTo>
                    <a:pt x="19514" y="12613"/>
                    <a:pt x="19299" y="12358"/>
                    <a:pt x="19299" y="12182"/>
                  </a:cubicBezTo>
                  <a:cubicBezTo>
                    <a:pt x="19299" y="12007"/>
                    <a:pt x="19146" y="11704"/>
                    <a:pt x="19299" y="11513"/>
                  </a:cubicBezTo>
                  <a:cubicBezTo>
                    <a:pt x="19453" y="11321"/>
                    <a:pt x="19545" y="11130"/>
                    <a:pt x="19376" y="10779"/>
                  </a:cubicBezTo>
                  <a:cubicBezTo>
                    <a:pt x="19207" y="10428"/>
                    <a:pt x="19606" y="10109"/>
                    <a:pt x="19407" y="9647"/>
                  </a:cubicBezTo>
                  <a:cubicBezTo>
                    <a:pt x="19207" y="9184"/>
                    <a:pt x="18902" y="8818"/>
                    <a:pt x="18931" y="8658"/>
                  </a:cubicBezTo>
                  <a:cubicBezTo>
                    <a:pt x="18945" y="8590"/>
                    <a:pt x="19044" y="8515"/>
                    <a:pt x="19161" y="8432"/>
                  </a:cubicBezTo>
                  <a:cubicBezTo>
                    <a:pt x="19107" y="8356"/>
                    <a:pt x="19069" y="8262"/>
                    <a:pt x="19069" y="8148"/>
                  </a:cubicBezTo>
                  <a:cubicBezTo>
                    <a:pt x="19069" y="7701"/>
                    <a:pt x="18764" y="6489"/>
                    <a:pt x="18580" y="6234"/>
                  </a:cubicBezTo>
                  <a:cubicBezTo>
                    <a:pt x="18396" y="5978"/>
                    <a:pt x="17783" y="5787"/>
                    <a:pt x="17783" y="5596"/>
                  </a:cubicBezTo>
                  <a:cubicBezTo>
                    <a:pt x="17783" y="5404"/>
                    <a:pt x="17783" y="5086"/>
                    <a:pt x="17354" y="4895"/>
                  </a:cubicBezTo>
                  <a:cubicBezTo>
                    <a:pt x="16925" y="4703"/>
                    <a:pt x="16680" y="3746"/>
                    <a:pt x="16925" y="3746"/>
                  </a:cubicBezTo>
                  <a:cubicBezTo>
                    <a:pt x="17170" y="3746"/>
                    <a:pt x="17354" y="3172"/>
                    <a:pt x="17599" y="3044"/>
                  </a:cubicBezTo>
                  <a:cubicBezTo>
                    <a:pt x="17844" y="2917"/>
                    <a:pt x="18150" y="2279"/>
                    <a:pt x="17905" y="1896"/>
                  </a:cubicBezTo>
                  <a:cubicBezTo>
                    <a:pt x="17742" y="1641"/>
                    <a:pt x="17824" y="846"/>
                    <a:pt x="17916" y="212"/>
                  </a:cubicBezTo>
                  <a:cubicBezTo>
                    <a:pt x="17510" y="209"/>
                    <a:pt x="17060" y="56"/>
                    <a:pt x="16940" y="15"/>
                  </a:cubicBezTo>
                  <a:cubicBezTo>
                    <a:pt x="16756" y="-49"/>
                    <a:pt x="16221" y="110"/>
                    <a:pt x="15883" y="126"/>
                  </a:cubicBezTo>
                  <a:cubicBezTo>
                    <a:pt x="15546" y="142"/>
                    <a:pt x="14719" y="700"/>
                    <a:pt x="14444" y="429"/>
                  </a:cubicBezTo>
                  <a:cubicBezTo>
                    <a:pt x="14168" y="158"/>
                    <a:pt x="11349" y="636"/>
                    <a:pt x="10552" y="668"/>
                  </a:cubicBezTo>
                  <a:cubicBezTo>
                    <a:pt x="9756" y="700"/>
                    <a:pt x="9418" y="1562"/>
                    <a:pt x="8944" y="1562"/>
                  </a:cubicBezTo>
                  <a:cubicBezTo>
                    <a:pt x="8469" y="1562"/>
                    <a:pt x="7718" y="1976"/>
                    <a:pt x="7320" y="2438"/>
                  </a:cubicBezTo>
                  <a:cubicBezTo>
                    <a:pt x="7207" y="2569"/>
                    <a:pt x="7074" y="2617"/>
                    <a:pt x="6928" y="2620"/>
                  </a:cubicBezTo>
                  <a:cubicBezTo>
                    <a:pt x="6990" y="2764"/>
                    <a:pt x="7049" y="2885"/>
                    <a:pt x="7099" y="2952"/>
                  </a:cubicBezTo>
                  <a:cubicBezTo>
                    <a:pt x="7335" y="3268"/>
                    <a:pt x="7403" y="3655"/>
                    <a:pt x="7403" y="407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Shape 2768"/>
            <p:cNvSpPr/>
            <p:nvPr/>
          </p:nvSpPr>
          <p:spPr>
            <a:xfrm>
              <a:off x="6162653" y="3911036"/>
              <a:ext cx="350997" cy="338361"/>
            </a:xfrm>
            <a:custGeom>
              <a:avLst/>
              <a:gdLst/>
              <a:ahLst/>
              <a:cxnLst>
                <a:cxn ang="0">
                  <a:pos x="wd2" y="hd2"/>
                </a:cxn>
                <a:cxn ang="5400000">
                  <a:pos x="wd2" y="hd2"/>
                </a:cxn>
                <a:cxn ang="10800000">
                  <a:pos x="wd2" y="hd2"/>
                </a:cxn>
                <a:cxn ang="16200000">
                  <a:pos x="wd2" y="hd2"/>
                </a:cxn>
              </a:cxnLst>
              <a:rect l="0" t="0" r="r" b="b"/>
              <a:pathLst>
                <a:path w="21429" h="21600" extrusionOk="0">
                  <a:moveTo>
                    <a:pt x="2370" y="1232"/>
                  </a:moveTo>
                  <a:cubicBezTo>
                    <a:pt x="2224" y="1297"/>
                    <a:pt x="1470" y="2130"/>
                    <a:pt x="1282" y="2305"/>
                  </a:cubicBezTo>
                  <a:cubicBezTo>
                    <a:pt x="1093" y="2480"/>
                    <a:pt x="1071" y="2787"/>
                    <a:pt x="1156" y="2962"/>
                  </a:cubicBezTo>
                  <a:cubicBezTo>
                    <a:pt x="1239" y="3137"/>
                    <a:pt x="1093" y="3773"/>
                    <a:pt x="904" y="4145"/>
                  </a:cubicBezTo>
                  <a:cubicBezTo>
                    <a:pt x="716" y="4517"/>
                    <a:pt x="45" y="4780"/>
                    <a:pt x="3" y="4999"/>
                  </a:cubicBezTo>
                  <a:cubicBezTo>
                    <a:pt x="-38" y="5218"/>
                    <a:pt x="380" y="5721"/>
                    <a:pt x="653" y="6356"/>
                  </a:cubicBezTo>
                  <a:cubicBezTo>
                    <a:pt x="925" y="6992"/>
                    <a:pt x="380" y="7430"/>
                    <a:pt x="611" y="7912"/>
                  </a:cubicBezTo>
                  <a:cubicBezTo>
                    <a:pt x="841" y="8393"/>
                    <a:pt x="716" y="8656"/>
                    <a:pt x="506" y="8920"/>
                  </a:cubicBezTo>
                  <a:cubicBezTo>
                    <a:pt x="296" y="9182"/>
                    <a:pt x="506" y="9598"/>
                    <a:pt x="506" y="9839"/>
                  </a:cubicBezTo>
                  <a:cubicBezTo>
                    <a:pt x="506" y="10080"/>
                    <a:pt x="799" y="10430"/>
                    <a:pt x="716" y="10518"/>
                  </a:cubicBezTo>
                  <a:cubicBezTo>
                    <a:pt x="632" y="10606"/>
                    <a:pt x="101" y="11032"/>
                    <a:pt x="101" y="11251"/>
                  </a:cubicBezTo>
                  <a:cubicBezTo>
                    <a:pt x="101" y="11469"/>
                    <a:pt x="414" y="11688"/>
                    <a:pt x="728" y="12180"/>
                  </a:cubicBezTo>
                  <a:cubicBezTo>
                    <a:pt x="1041" y="12670"/>
                    <a:pt x="832" y="12945"/>
                    <a:pt x="885" y="13326"/>
                  </a:cubicBezTo>
                  <a:cubicBezTo>
                    <a:pt x="937" y="13710"/>
                    <a:pt x="1459" y="13928"/>
                    <a:pt x="1877" y="13928"/>
                  </a:cubicBezTo>
                  <a:cubicBezTo>
                    <a:pt x="2296" y="13928"/>
                    <a:pt x="2557" y="14255"/>
                    <a:pt x="2922" y="14255"/>
                  </a:cubicBezTo>
                  <a:cubicBezTo>
                    <a:pt x="3248" y="14255"/>
                    <a:pt x="3449" y="14818"/>
                    <a:pt x="3636" y="15518"/>
                  </a:cubicBezTo>
                  <a:cubicBezTo>
                    <a:pt x="3793" y="15521"/>
                    <a:pt x="5150" y="15543"/>
                    <a:pt x="5712" y="15935"/>
                  </a:cubicBezTo>
                  <a:cubicBezTo>
                    <a:pt x="6310" y="16353"/>
                    <a:pt x="6609" y="16873"/>
                    <a:pt x="6609" y="16873"/>
                  </a:cubicBezTo>
                  <a:lnTo>
                    <a:pt x="8999" y="15518"/>
                  </a:lnTo>
                  <a:lnTo>
                    <a:pt x="19814" y="21600"/>
                  </a:lnTo>
                  <a:lnTo>
                    <a:pt x="19814" y="20816"/>
                  </a:lnTo>
                  <a:lnTo>
                    <a:pt x="21125" y="20816"/>
                  </a:lnTo>
                  <a:cubicBezTo>
                    <a:pt x="21125" y="20816"/>
                    <a:pt x="21125" y="7295"/>
                    <a:pt x="21125" y="6290"/>
                  </a:cubicBezTo>
                  <a:cubicBezTo>
                    <a:pt x="21125" y="5286"/>
                    <a:pt x="20688" y="4646"/>
                    <a:pt x="21125" y="4098"/>
                  </a:cubicBezTo>
                  <a:cubicBezTo>
                    <a:pt x="21562" y="3550"/>
                    <a:pt x="20950" y="3276"/>
                    <a:pt x="21300" y="2271"/>
                  </a:cubicBezTo>
                  <a:cubicBezTo>
                    <a:pt x="21341" y="2153"/>
                    <a:pt x="21384" y="2029"/>
                    <a:pt x="21429" y="1902"/>
                  </a:cubicBezTo>
                  <a:cubicBezTo>
                    <a:pt x="21416" y="1884"/>
                    <a:pt x="21396" y="1865"/>
                    <a:pt x="21389" y="1845"/>
                  </a:cubicBezTo>
                  <a:cubicBezTo>
                    <a:pt x="21284" y="1539"/>
                    <a:pt x="20718" y="1516"/>
                    <a:pt x="19483" y="1319"/>
                  </a:cubicBezTo>
                  <a:cubicBezTo>
                    <a:pt x="18247" y="1123"/>
                    <a:pt x="18707" y="246"/>
                    <a:pt x="17325" y="159"/>
                  </a:cubicBezTo>
                  <a:cubicBezTo>
                    <a:pt x="15942" y="70"/>
                    <a:pt x="14183" y="1232"/>
                    <a:pt x="14163" y="1845"/>
                  </a:cubicBezTo>
                  <a:cubicBezTo>
                    <a:pt x="14142" y="2459"/>
                    <a:pt x="14811" y="3137"/>
                    <a:pt x="14351" y="3773"/>
                  </a:cubicBezTo>
                  <a:cubicBezTo>
                    <a:pt x="13890" y="4407"/>
                    <a:pt x="12885" y="4473"/>
                    <a:pt x="12172" y="3794"/>
                  </a:cubicBezTo>
                  <a:cubicBezTo>
                    <a:pt x="11461" y="3116"/>
                    <a:pt x="10413" y="2808"/>
                    <a:pt x="9555" y="2808"/>
                  </a:cubicBezTo>
                  <a:cubicBezTo>
                    <a:pt x="8696" y="2808"/>
                    <a:pt x="8088" y="2239"/>
                    <a:pt x="8150" y="1758"/>
                  </a:cubicBezTo>
                  <a:cubicBezTo>
                    <a:pt x="8213" y="1276"/>
                    <a:pt x="7942" y="1056"/>
                    <a:pt x="7230" y="904"/>
                  </a:cubicBezTo>
                  <a:cubicBezTo>
                    <a:pt x="6518" y="750"/>
                    <a:pt x="5911" y="137"/>
                    <a:pt x="4655" y="356"/>
                  </a:cubicBezTo>
                  <a:cubicBezTo>
                    <a:pt x="3981" y="473"/>
                    <a:pt x="3411" y="263"/>
                    <a:pt x="3020" y="0"/>
                  </a:cubicBezTo>
                  <a:cubicBezTo>
                    <a:pt x="2991" y="286"/>
                    <a:pt x="2969" y="580"/>
                    <a:pt x="2977" y="772"/>
                  </a:cubicBezTo>
                  <a:cubicBezTo>
                    <a:pt x="2998" y="1255"/>
                    <a:pt x="2517" y="1166"/>
                    <a:pt x="2370" y="123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Shape 2769"/>
            <p:cNvSpPr/>
            <p:nvPr/>
          </p:nvSpPr>
          <p:spPr>
            <a:xfrm>
              <a:off x="5554373" y="4387082"/>
              <a:ext cx="67112" cy="19802"/>
            </a:xfrm>
            <a:custGeom>
              <a:avLst/>
              <a:gdLst/>
              <a:ahLst/>
              <a:cxnLst>
                <a:cxn ang="0">
                  <a:pos x="wd2" y="hd2"/>
                </a:cxn>
                <a:cxn ang="5400000">
                  <a:pos x="wd2" y="hd2"/>
                </a:cxn>
                <a:cxn ang="10800000">
                  <a:pos x="wd2" y="hd2"/>
                </a:cxn>
                <a:cxn ang="16200000">
                  <a:pos x="wd2" y="hd2"/>
                </a:cxn>
              </a:cxnLst>
              <a:rect l="0" t="0" r="r" b="b"/>
              <a:pathLst>
                <a:path w="21600" h="18152" extrusionOk="0">
                  <a:moveTo>
                    <a:pt x="10704" y="10094"/>
                  </a:moveTo>
                  <a:cubicBezTo>
                    <a:pt x="12240" y="6117"/>
                    <a:pt x="14757" y="14072"/>
                    <a:pt x="16987" y="14869"/>
                  </a:cubicBezTo>
                  <a:cubicBezTo>
                    <a:pt x="19224" y="15658"/>
                    <a:pt x="21600" y="11294"/>
                    <a:pt x="21600" y="11294"/>
                  </a:cubicBezTo>
                  <a:cubicBezTo>
                    <a:pt x="21600" y="11294"/>
                    <a:pt x="21179" y="10497"/>
                    <a:pt x="17545" y="9700"/>
                  </a:cubicBezTo>
                  <a:cubicBezTo>
                    <a:pt x="13918" y="8903"/>
                    <a:pt x="13637" y="-3448"/>
                    <a:pt x="10424" y="940"/>
                  </a:cubicBezTo>
                  <a:cubicBezTo>
                    <a:pt x="7225" y="5304"/>
                    <a:pt x="4987" y="6496"/>
                    <a:pt x="967" y="5336"/>
                  </a:cubicBezTo>
                  <a:cubicBezTo>
                    <a:pt x="910" y="8832"/>
                    <a:pt x="216" y="13512"/>
                    <a:pt x="0" y="18152"/>
                  </a:cubicBezTo>
                  <a:cubicBezTo>
                    <a:pt x="1029" y="17410"/>
                    <a:pt x="1818" y="16921"/>
                    <a:pt x="2183" y="16850"/>
                  </a:cubicBezTo>
                  <a:cubicBezTo>
                    <a:pt x="4419" y="16455"/>
                    <a:pt x="9166" y="14056"/>
                    <a:pt x="10704" y="1009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6" name="Shape 2770"/>
            <p:cNvSpPr/>
            <p:nvPr/>
          </p:nvSpPr>
          <p:spPr>
            <a:xfrm>
              <a:off x="5545557" y="4325372"/>
              <a:ext cx="132264" cy="103615"/>
            </a:xfrm>
            <a:custGeom>
              <a:avLst/>
              <a:gdLst/>
              <a:ahLst/>
              <a:cxnLst>
                <a:cxn ang="0">
                  <a:pos x="wd2" y="hd2"/>
                </a:cxn>
                <a:cxn ang="5400000">
                  <a:pos x="wd2" y="hd2"/>
                </a:cxn>
                <a:cxn ang="10800000">
                  <a:pos x="wd2" y="hd2"/>
                </a:cxn>
                <a:cxn ang="16200000">
                  <a:pos x="wd2" y="hd2"/>
                </a:cxn>
              </a:cxnLst>
              <a:rect l="0" t="0" r="r" b="b"/>
              <a:pathLst>
                <a:path w="20800" h="20769" extrusionOk="0">
                  <a:moveTo>
                    <a:pt x="4138" y="20278"/>
                  </a:moveTo>
                  <a:cubicBezTo>
                    <a:pt x="4820" y="20364"/>
                    <a:pt x="6187" y="19232"/>
                    <a:pt x="6187" y="19232"/>
                  </a:cubicBezTo>
                  <a:cubicBezTo>
                    <a:pt x="6187" y="19232"/>
                    <a:pt x="10760" y="18799"/>
                    <a:pt x="11511" y="18713"/>
                  </a:cubicBezTo>
                  <a:cubicBezTo>
                    <a:pt x="11777" y="18682"/>
                    <a:pt x="12110" y="18829"/>
                    <a:pt x="12431" y="19022"/>
                  </a:cubicBezTo>
                  <a:cubicBezTo>
                    <a:pt x="12445" y="18777"/>
                    <a:pt x="12442" y="18594"/>
                    <a:pt x="12442" y="18594"/>
                  </a:cubicBezTo>
                  <a:cubicBezTo>
                    <a:pt x="12442" y="18594"/>
                    <a:pt x="14869" y="19210"/>
                    <a:pt x="15032" y="19933"/>
                  </a:cubicBezTo>
                  <a:cubicBezTo>
                    <a:pt x="15193" y="20656"/>
                    <a:pt x="18511" y="21172"/>
                    <a:pt x="20372" y="20347"/>
                  </a:cubicBezTo>
                  <a:cubicBezTo>
                    <a:pt x="20509" y="20285"/>
                    <a:pt x="20641" y="20225"/>
                    <a:pt x="20775" y="20164"/>
                  </a:cubicBezTo>
                  <a:cubicBezTo>
                    <a:pt x="20797" y="19219"/>
                    <a:pt x="20825" y="17684"/>
                    <a:pt x="20752" y="17217"/>
                  </a:cubicBezTo>
                  <a:cubicBezTo>
                    <a:pt x="20644" y="16530"/>
                    <a:pt x="19457" y="15018"/>
                    <a:pt x="18810" y="14192"/>
                  </a:cubicBezTo>
                  <a:cubicBezTo>
                    <a:pt x="18162" y="13367"/>
                    <a:pt x="18268" y="11305"/>
                    <a:pt x="18268" y="11305"/>
                  </a:cubicBezTo>
                  <a:lnTo>
                    <a:pt x="17598" y="10036"/>
                  </a:lnTo>
                  <a:cubicBezTo>
                    <a:pt x="17598" y="10036"/>
                    <a:pt x="17084" y="7419"/>
                    <a:pt x="15544" y="6766"/>
                  </a:cubicBezTo>
                  <a:cubicBezTo>
                    <a:pt x="14004" y="6112"/>
                    <a:pt x="12977" y="2513"/>
                    <a:pt x="12977" y="2513"/>
                  </a:cubicBezTo>
                  <a:lnTo>
                    <a:pt x="11695" y="2513"/>
                  </a:lnTo>
                  <a:cubicBezTo>
                    <a:pt x="11695" y="2513"/>
                    <a:pt x="10668" y="880"/>
                    <a:pt x="9644" y="224"/>
                  </a:cubicBezTo>
                  <a:cubicBezTo>
                    <a:pt x="8617" y="-428"/>
                    <a:pt x="6822" y="552"/>
                    <a:pt x="6822" y="552"/>
                  </a:cubicBezTo>
                  <a:cubicBezTo>
                    <a:pt x="6822" y="552"/>
                    <a:pt x="4768" y="880"/>
                    <a:pt x="3486" y="552"/>
                  </a:cubicBezTo>
                  <a:cubicBezTo>
                    <a:pt x="2203" y="224"/>
                    <a:pt x="2459" y="2513"/>
                    <a:pt x="1432" y="2840"/>
                  </a:cubicBezTo>
                  <a:cubicBezTo>
                    <a:pt x="1392" y="2854"/>
                    <a:pt x="1314" y="2882"/>
                    <a:pt x="1246" y="2903"/>
                  </a:cubicBezTo>
                  <a:cubicBezTo>
                    <a:pt x="1129" y="4233"/>
                    <a:pt x="952" y="5595"/>
                    <a:pt x="410" y="6625"/>
                  </a:cubicBezTo>
                  <a:cubicBezTo>
                    <a:pt x="-775" y="8896"/>
                    <a:pt x="896" y="12197"/>
                    <a:pt x="1759" y="13227"/>
                  </a:cubicBezTo>
                  <a:cubicBezTo>
                    <a:pt x="1937" y="13441"/>
                    <a:pt x="1991" y="13750"/>
                    <a:pt x="1976" y="14105"/>
                  </a:cubicBezTo>
                  <a:cubicBezTo>
                    <a:pt x="3940" y="14359"/>
                    <a:pt x="5034" y="14099"/>
                    <a:pt x="6597" y="13144"/>
                  </a:cubicBezTo>
                  <a:cubicBezTo>
                    <a:pt x="8167" y="12185"/>
                    <a:pt x="8304" y="14885"/>
                    <a:pt x="10076" y="15060"/>
                  </a:cubicBezTo>
                  <a:cubicBezTo>
                    <a:pt x="11852" y="15234"/>
                    <a:pt x="12057" y="15408"/>
                    <a:pt x="12057" y="15408"/>
                  </a:cubicBezTo>
                  <a:cubicBezTo>
                    <a:pt x="12057" y="15408"/>
                    <a:pt x="10897" y="16363"/>
                    <a:pt x="9803" y="16190"/>
                  </a:cubicBezTo>
                  <a:cubicBezTo>
                    <a:pt x="8714" y="16016"/>
                    <a:pt x="7484" y="14276"/>
                    <a:pt x="6733" y="15146"/>
                  </a:cubicBezTo>
                  <a:cubicBezTo>
                    <a:pt x="5982" y="16012"/>
                    <a:pt x="3663" y="16537"/>
                    <a:pt x="2570" y="16623"/>
                  </a:cubicBezTo>
                  <a:cubicBezTo>
                    <a:pt x="2392" y="16639"/>
                    <a:pt x="2006" y="16746"/>
                    <a:pt x="1504" y="16908"/>
                  </a:cubicBezTo>
                  <a:cubicBezTo>
                    <a:pt x="1424" y="17681"/>
                    <a:pt x="1478" y="18440"/>
                    <a:pt x="1920" y="19077"/>
                  </a:cubicBezTo>
                  <a:cubicBezTo>
                    <a:pt x="2059" y="19276"/>
                    <a:pt x="2175" y="19453"/>
                    <a:pt x="2287" y="19633"/>
                  </a:cubicBezTo>
                  <a:cubicBezTo>
                    <a:pt x="4135" y="19036"/>
                    <a:pt x="3567" y="20204"/>
                    <a:pt x="4138" y="2027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7" name="Shape 2771"/>
            <p:cNvSpPr/>
            <p:nvPr/>
          </p:nvSpPr>
          <p:spPr>
            <a:xfrm>
              <a:off x="5563189" y="4413528"/>
              <a:ext cx="64504" cy="38434"/>
            </a:xfrm>
            <a:custGeom>
              <a:avLst/>
              <a:gdLst/>
              <a:ahLst/>
              <a:cxnLst>
                <a:cxn ang="0">
                  <a:pos x="wd2" y="hd2"/>
                </a:cxn>
                <a:cxn ang="5400000">
                  <a:pos x="wd2" y="hd2"/>
                </a:cxn>
                <a:cxn ang="10800000">
                  <a:pos x="wd2" y="hd2"/>
                </a:cxn>
                <a:cxn ang="16200000">
                  <a:pos x="wd2" y="hd2"/>
                </a:cxn>
              </a:cxnLst>
              <a:rect l="0" t="0" r="r" b="b"/>
              <a:pathLst>
                <a:path w="21600" h="21525" extrusionOk="0">
                  <a:moveTo>
                    <a:pt x="11282" y="20136"/>
                  </a:moveTo>
                  <a:cubicBezTo>
                    <a:pt x="13006" y="18121"/>
                    <a:pt x="16453" y="12928"/>
                    <a:pt x="17658" y="13791"/>
                  </a:cubicBezTo>
                  <a:cubicBezTo>
                    <a:pt x="18864" y="14664"/>
                    <a:pt x="20417" y="12928"/>
                    <a:pt x="20417" y="11781"/>
                  </a:cubicBezTo>
                  <a:cubicBezTo>
                    <a:pt x="20417" y="10629"/>
                    <a:pt x="18004" y="6882"/>
                    <a:pt x="19898" y="5725"/>
                  </a:cubicBezTo>
                  <a:cubicBezTo>
                    <a:pt x="21202" y="4944"/>
                    <a:pt x="21519" y="2413"/>
                    <a:pt x="21600" y="875"/>
                  </a:cubicBezTo>
                  <a:cubicBezTo>
                    <a:pt x="20917" y="335"/>
                    <a:pt x="20206" y="-75"/>
                    <a:pt x="19640" y="12"/>
                  </a:cubicBezTo>
                  <a:cubicBezTo>
                    <a:pt x="18041" y="253"/>
                    <a:pt x="8304" y="1463"/>
                    <a:pt x="8304" y="1463"/>
                  </a:cubicBezTo>
                  <a:cubicBezTo>
                    <a:pt x="8304" y="1463"/>
                    <a:pt x="5394" y="4626"/>
                    <a:pt x="3941" y="4385"/>
                  </a:cubicBezTo>
                  <a:cubicBezTo>
                    <a:pt x="2724" y="4177"/>
                    <a:pt x="3935" y="913"/>
                    <a:pt x="0" y="2582"/>
                  </a:cubicBezTo>
                  <a:cubicBezTo>
                    <a:pt x="1970" y="6689"/>
                    <a:pt x="2230" y="8743"/>
                    <a:pt x="6230" y="10629"/>
                  </a:cubicBezTo>
                  <a:cubicBezTo>
                    <a:pt x="10711" y="12740"/>
                    <a:pt x="5887" y="16588"/>
                    <a:pt x="9558" y="20426"/>
                  </a:cubicBezTo>
                  <a:cubicBezTo>
                    <a:pt x="9903" y="20787"/>
                    <a:pt x="10174" y="21159"/>
                    <a:pt x="10446" y="21525"/>
                  </a:cubicBezTo>
                  <a:cubicBezTo>
                    <a:pt x="10792" y="20874"/>
                    <a:pt x="11088" y="20368"/>
                    <a:pt x="11282" y="2013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8" name="Shape 2772"/>
            <p:cNvSpPr/>
            <p:nvPr/>
          </p:nvSpPr>
          <p:spPr>
            <a:xfrm>
              <a:off x="6277256" y="4457607"/>
              <a:ext cx="284994" cy="198992"/>
            </a:xfrm>
            <a:custGeom>
              <a:avLst/>
              <a:gdLst/>
              <a:ahLst/>
              <a:cxnLst>
                <a:cxn ang="0">
                  <a:pos x="wd2" y="hd2"/>
                </a:cxn>
                <a:cxn ang="5400000">
                  <a:pos x="wd2" y="hd2"/>
                </a:cxn>
                <a:cxn ang="10800000">
                  <a:pos x="wd2" y="hd2"/>
                </a:cxn>
                <a:cxn ang="16200000">
                  <a:pos x="wd2" y="hd2"/>
                </a:cxn>
              </a:cxnLst>
              <a:rect l="0" t="0" r="r" b="b"/>
              <a:pathLst>
                <a:path w="21600" h="21384" extrusionOk="0">
                  <a:moveTo>
                    <a:pt x="19973" y="12077"/>
                  </a:moveTo>
                  <a:cubicBezTo>
                    <a:pt x="19973" y="11616"/>
                    <a:pt x="19973" y="11154"/>
                    <a:pt x="19323" y="10384"/>
                  </a:cubicBezTo>
                  <a:cubicBezTo>
                    <a:pt x="18672" y="9615"/>
                    <a:pt x="18238" y="9462"/>
                    <a:pt x="18238" y="9000"/>
                  </a:cubicBezTo>
                  <a:cubicBezTo>
                    <a:pt x="18238" y="8539"/>
                    <a:pt x="18021" y="8385"/>
                    <a:pt x="17479" y="7463"/>
                  </a:cubicBezTo>
                  <a:cubicBezTo>
                    <a:pt x="16937" y="6541"/>
                    <a:pt x="16070" y="6541"/>
                    <a:pt x="16070" y="6541"/>
                  </a:cubicBezTo>
                  <a:lnTo>
                    <a:pt x="15852" y="5772"/>
                  </a:lnTo>
                  <a:lnTo>
                    <a:pt x="15092" y="5618"/>
                  </a:lnTo>
                  <a:cubicBezTo>
                    <a:pt x="15092" y="5618"/>
                    <a:pt x="14658" y="5157"/>
                    <a:pt x="15310" y="4696"/>
                  </a:cubicBezTo>
                  <a:cubicBezTo>
                    <a:pt x="15960" y="4234"/>
                    <a:pt x="15310" y="3003"/>
                    <a:pt x="15201" y="2542"/>
                  </a:cubicBezTo>
                  <a:cubicBezTo>
                    <a:pt x="15107" y="2140"/>
                    <a:pt x="14190" y="573"/>
                    <a:pt x="13955" y="176"/>
                  </a:cubicBezTo>
                  <a:cubicBezTo>
                    <a:pt x="13839" y="169"/>
                    <a:pt x="13731" y="146"/>
                    <a:pt x="13650" y="79"/>
                  </a:cubicBezTo>
                  <a:cubicBezTo>
                    <a:pt x="13287" y="-216"/>
                    <a:pt x="12558" y="375"/>
                    <a:pt x="12195" y="890"/>
                  </a:cubicBezTo>
                  <a:cubicBezTo>
                    <a:pt x="11831" y="1407"/>
                    <a:pt x="12090" y="1703"/>
                    <a:pt x="11831" y="2071"/>
                  </a:cubicBezTo>
                  <a:cubicBezTo>
                    <a:pt x="11571" y="2439"/>
                    <a:pt x="10686" y="3545"/>
                    <a:pt x="10115" y="4578"/>
                  </a:cubicBezTo>
                  <a:cubicBezTo>
                    <a:pt x="9543" y="5610"/>
                    <a:pt x="8086" y="4946"/>
                    <a:pt x="7618" y="5314"/>
                  </a:cubicBezTo>
                  <a:cubicBezTo>
                    <a:pt x="7151" y="5684"/>
                    <a:pt x="7826" y="6274"/>
                    <a:pt x="7514" y="6642"/>
                  </a:cubicBezTo>
                  <a:cubicBezTo>
                    <a:pt x="7203" y="7010"/>
                    <a:pt x="6267" y="7600"/>
                    <a:pt x="5955" y="7822"/>
                  </a:cubicBezTo>
                  <a:cubicBezTo>
                    <a:pt x="5643" y="8044"/>
                    <a:pt x="4394" y="7968"/>
                    <a:pt x="4030" y="8633"/>
                  </a:cubicBezTo>
                  <a:cubicBezTo>
                    <a:pt x="3666" y="9295"/>
                    <a:pt x="3250" y="7896"/>
                    <a:pt x="2885" y="8633"/>
                  </a:cubicBezTo>
                  <a:cubicBezTo>
                    <a:pt x="2522" y="9371"/>
                    <a:pt x="2105" y="9444"/>
                    <a:pt x="1898" y="9223"/>
                  </a:cubicBezTo>
                  <a:cubicBezTo>
                    <a:pt x="1848" y="9171"/>
                    <a:pt x="1798" y="9080"/>
                    <a:pt x="1743" y="8961"/>
                  </a:cubicBezTo>
                  <a:cubicBezTo>
                    <a:pt x="1406" y="9404"/>
                    <a:pt x="994" y="9900"/>
                    <a:pt x="858" y="10513"/>
                  </a:cubicBezTo>
                  <a:cubicBezTo>
                    <a:pt x="624" y="11563"/>
                    <a:pt x="0" y="12503"/>
                    <a:pt x="0" y="13001"/>
                  </a:cubicBezTo>
                  <a:cubicBezTo>
                    <a:pt x="0" y="13499"/>
                    <a:pt x="234" y="14162"/>
                    <a:pt x="234" y="15047"/>
                  </a:cubicBezTo>
                  <a:cubicBezTo>
                    <a:pt x="234" y="15932"/>
                    <a:pt x="390" y="16374"/>
                    <a:pt x="741" y="17038"/>
                  </a:cubicBezTo>
                  <a:cubicBezTo>
                    <a:pt x="1092" y="17701"/>
                    <a:pt x="1014" y="18532"/>
                    <a:pt x="1014" y="18532"/>
                  </a:cubicBezTo>
                  <a:cubicBezTo>
                    <a:pt x="1014" y="18532"/>
                    <a:pt x="1130" y="18863"/>
                    <a:pt x="1404" y="19360"/>
                  </a:cubicBezTo>
                  <a:cubicBezTo>
                    <a:pt x="1676" y="19858"/>
                    <a:pt x="2456" y="20577"/>
                    <a:pt x="2534" y="20965"/>
                  </a:cubicBezTo>
                  <a:cubicBezTo>
                    <a:pt x="2571" y="21143"/>
                    <a:pt x="2704" y="21282"/>
                    <a:pt x="2838" y="21384"/>
                  </a:cubicBezTo>
                  <a:cubicBezTo>
                    <a:pt x="2872" y="21304"/>
                    <a:pt x="2906" y="21218"/>
                    <a:pt x="2945" y="21149"/>
                  </a:cubicBezTo>
                  <a:cubicBezTo>
                    <a:pt x="3379" y="20380"/>
                    <a:pt x="3270" y="19303"/>
                    <a:pt x="3270" y="19303"/>
                  </a:cubicBezTo>
                  <a:lnTo>
                    <a:pt x="4246" y="18996"/>
                  </a:lnTo>
                  <a:lnTo>
                    <a:pt x="5005" y="18690"/>
                  </a:lnTo>
                  <a:lnTo>
                    <a:pt x="6524" y="18996"/>
                  </a:lnTo>
                  <a:lnTo>
                    <a:pt x="6524" y="17307"/>
                  </a:lnTo>
                  <a:cubicBezTo>
                    <a:pt x="6524" y="17307"/>
                    <a:pt x="7608" y="15306"/>
                    <a:pt x="8368" y="15306"/>
                  </a:cubicBezTo>
                  <a:cubicBezTo>
                    <a:pt x="9127" y="15306"/>
                    <a:pt x="9778" y="16691"/>
                    <a:pt x="9778" y="16691"/>
                  </a:cubicBezTo>
                  <a:lnTo>
                    <a:pt x="13140" y="17613"/>
                  </a:lnTo>
                  <a:cubicBezTo>
                    <a:pt x="13140" y="17613"/>
                    <a:pt x="13358" y="16230"/>
                    <a:pt x="13682" y="15921"/>
                  </a:cubicBezTo>
                  <a:cubicBezTo>
                    <a:pt x="14008" y="15615"/>
                    <a:pt x="14658" y="16230"/>
                    <a:pt x="15092" y="15921"/>
                  </a:cubicBezTo>
                  <a:cubicBezTo>
                    <a:pt x="15526" y="15615"/>
                    <a:pt x="16177" y="15153"/>
                    <a:pt x="16937" y="15153"/>
                  </a:cubicBezTo>
                  <a:cubicBezTo>
                    <a:pt x="17696" y="15153"/>
                    <a:pt x="18021" y="15768"/>
                    <a:pt x="18347" y="14844"/>
                  </a:cubicBezTo>
                  <a:cubicBezTo>
                    <a:pt x="18672" y="13923"/>
                    <a:pt x="20298" y="15153"/>
                    <a:pt x="20298" y="15153"/>
                  </a:cubicBezTo>
                  <a:lnTo>
                    <a:pt x="21600" y="14844"/>
                  </a:lnTo>
                  <a:lnTo>
                    <a:pt x="21166" y="13308"/>
                  </a:lnTo>
                  <a:cubicBezTo>
                    <a:pt x="21166" y="13308"/>
                    <a:pt x="19973" y="12537"/>
                    <a:pt x="19973" y="1207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9" name="Shape 2773"/>
            <p:cNvSpPr/>
            <p:nvPr/>
          </p:nvSpPr>
          <p:spPr>
            <a:xfrm>
              <a:off x="6003971" y="4387082"/>
              <a:ext cx="273770" cy="223490"/>
            </a:xfrm>
            <a:custGeom>
              <a:avLst/>
              <a:gdLst/>
              <a:ahLst/>
              <a:cxnLst>
                <a:cxn ang="0">
                  <a:pos x="wd2" y="hd2"/>
                </a:cxn>
                <a:cxn ang="5400000">
                  <a:pos x="wd2" y="hd2"/>
                </a:cxn>
                <a:cxn ang="10800000">
                  <a:pos x="wd2" y="hd2"/>
                </a:cxn>
                <a:cxn ang="16200000">
                  <a:pos x="wd2" y="hd2"/>
                </a:cxn>
              </a:cxnLst>
              <a:rect l="0" t="0" r="r" b="b"/>
              <a:pathLst>
                <a:path w="21398" h="21063" extrusionOk="0">
                  <a:moveTo>
                    <a:pt x="13211" y="15447"/>
                  </a:moveTo>
                  <a:cubicBezTo>
                    <a:pt x="13427" y="15382"/>
                    <a:pt x="13908" y="15577"/>
                    <a:pt x="14284" y="15254"/>
                  </a:cubicBezTo>
                  <a:cubicBezTo>
                    <a:pt x="14660" y="14931"/>
                    <a:pt x="15465" y="15707"/>
                    <a:pt x="15571" y="16353"/>
                  </a:cubicBezTo>
                  <a:cubicBezTo>
                    <a:pt x="15679" y="17000"/>
                    <a:pt x="16001" y="16095"/>
                    <a:pt x="16323" y="15382"/>
                  </a:cubicBezTo>
                  <a:cubicBezTo>
                    <a:pt x="16644" y="14671"/>
                    <a:pt x="17662" y="12538"/>
                    <a:pt x="17662" y="12021"/>
                  </a:cubicBezTo>
                  <a:cubicBezTo>
                    <a:pt x="17662" y="11502"/>
                    <a:pt x="18522" y="11051"/>
                    <a:pt x="18522" y="10727"/>
                  </a:cubicBezTo>
                  <a:cubicBezTo>
                    <a:pt x="18522" y="10404"/>
                    <a:pt x="18467" y="9693"/>
                    <a:pt x="18736" y="9563"/>
                  </a:cubicBezTo>
                  <a:cubicBezTo>
                    <a:pt x="19004" y="9434"/>
                    <a:pt x="19219" y="8464"/>
                    <a:pt x="19165" y="8140"/>
                  </a:cubicBezTo>
                  <a:cubicBezTo>
                    <a:pt x="19111" y="7817"/>
                    <a:pt x="20076" y="6007"/>
                    <a:pt x="20237" y="5747"/>
                  </a:cubicBezTo>
                  <a:cubicBezTo>
                    <a:pt x="20398" y="5487"/>
                    <a:pt x="21256" y="5619"/>
                    <a:pt x="21311" y="5036"/>
                  </a:cubicBezTo>
                  <a:cubicBezTo>
                    <a:pt x="21364" y="4455"/>
                    <a:pt x="21524" y="3807"/>
                    <a:pt x="21202" y="3679"/>
                  </a:cubicBezTo>
                  <a:cubicBezTo>
                    <a:pt x="20880" y="3549"/>
                    <a:pt x="20452" y="3096"/>
                    <a:pt x="20452" y="2772"/>
                  </a:cubicBezTo>
                  <a:cubicBezTo>
                    <a:pt x="20452" y="2591"/>
                    <a:pt x="20471" y="2058"/>
                    <a:pt x="20564" y="1594"/>
                  </a:cubicBezTo>
                  <a:cubicBezTo>
                    <a:pt x="20134" y="1521"/>
                    <a:pt x="20112" y="1003"/>
                    <a:pt x="19861" y="702"/>
                  </a:cubicBezTo>
                  <a:cubicBezTo>
                    <a:pt x="19593" y="381"/>
                    <a:pt x="19593" y="122"/>
                    <a:pt x="19219" y="251"/>
                  </a:cubicBezTo>
                  <a:cubicBezTo>
                    <a:pt x="18842" y="381"/>
                    <a:pt x="18414" y="1480"/>
                    <a:pt x="17931" y="1673"/>
                  </a:cubicBezTo>
                  <a:cubicBezTo>
                    <a:pt x="17448" y="1867"/>
                    <a:pt x="16752" y="1413"/>
                    <a:pt x="16429" y="1220"/>
                  </a:cubicBezTo>
                  <a:cubicBezTo>
                    <a:pt x="16107" y="1025"/>
                    <a:pt x="14605" y="1220"/>
                    <a:pt x="14123" y="1156"/>
                  </a:cubicBezTo>
                  <a:cubicBezTo>
                    <a:pt x="13640" y="1092"/>
                    <a:pt x="13158" y="1932"/>
                    <a:pt x="12783" y="2190"/>
                  </a:cubicBezTo>
                  <a:cubicBezTo>
                    <a:pt x="12407" y="2449"/>
                    <a:pt x="11335" y="2320"/>
                    <a:pt x="11013" y="2190"/>
                  </a:cubicBezTo>
                  <a:cubicBezTo>
                    <a:pt x="10691" y="2062"/>
                    <a:pt x="9940" y="1286"/>
                    <a:pt x="9618" y="1286"/>
                  </a:cubicBezTo>
                  <a:cubicBezTo>
                    <a:pt x="9296" y="1286"/>
                    <a:pt x="8653" y="1413"/>
                    <a:pt x="8117" y="1803"/>
                  </a:cubicBezTo>
                  <a:cubicBezTo>
                    <a:pt x="7580" y="2190"/>
                    <a:pt x="7419" y="1092"/>
                    <a:pt x="7098" y="639"/>
                  </a:cubicBezTo>
                  <a:cubicBezTo>
                    <a:pt x="6776" y="186"/>
                    <a:pt x="6078" y="574"/>
                    <a:pt x="5650" y="122"/>
                  </a:cubicBezTo>
                  <a:cubicBezTo>
                    <a:pt x="5221" y="-332"/>
                    <a:pt x="4952" y="639"/>
                    <a:pt x="4577" y="574"/>
                  </a:cubicBezTo>
                  <a:cubicBezTo>
                    <a:pt x="4202" y="509"/>
                    <a:pt x="3236" y="251"/>
                    <a:pt x="2915" y="574"/>
                  </a:cubicBezTo>
                  <a:cubicBezTo>
                    <a:pt x="2593" y="898"/>
                    <a:pt x="2646" y="2126"/>
                    <a:pt x="2486" y="2320"/>
                  </a:cubicBezTo>
                  <a:cubicBezTo>
                    <a:pt x="2325" y="2515"/>
                    <a:pt x="1681" y="3419"/>
                    <a:pt x="1681" y="3872"/>
                  </a:cubicBezTo>
                  <a:cubicBezTo>
                    <a:pt x="1681" y="4082"/>
                    <a:pt x="1617" y="4228"/>
                    <a:pt x="1509" y="4307"/>
                  </a:cubicBezTo>
                  <a:cubicBezTo>
                    <a:pt x="1581" y="4843"/>
                    <a:pt x="1671" y="5528"/>
                    <a:pt x="1694" y="5779"/>
                  </a:cubicBezTo>
                  <a:cubicBezTo>
                    <a:pt x="1734" y="6216"/>
                    <a:pt x="1895" y="8398"/>
                    <a:pt x="1493" y="8883"/>
                  </a:cubicBezTo>
                  <a:cubicBezTo>
                    <a:pt x="1090" y="9368"/>
                    <a:pt x="809" y="10144"/>
                    <a:pt x="809" y="10144"/>
                  </a:cubicBezTo>
                  <a:cubicBezTo>
                    <a:pt x="809" y="10144"/>
                    <a:pt x="166" y="10678"/>
                    <a:pt x="44" y="11745"/>
                  </a:cubicBezTo>
                  <a:cubicBezTo>
                    <a:pt x="-76" y="12812"/>
                    <a:pt x="85" y="13492"/>
                    <a:pt x="85" y="14316"/>
                  </a:cubicBezTo>
                  <a:cubicBezTo>
                    <a:pt x="85" y="14898"/>
                    <a:pt x="443" y="15318"/>
                    <a:pt x="640" y="16040"/>
                  </a:cubicBezTo>
                  <a:cubicBezTo>
                    <a:pt x="648" y="16050"/>
                    <a:pt x="656" y="16051"/>
                    <a:pt x="662" y="16062"/>
                  </a:cubicBezTo>
                  <a:cubicBezTo>
                    <a:pt x="983" y="16580"/>
                    <a:pt x="2513" y="16677"/>
                    <a:pt x="3369" y="16903"/>
                  </a:cubicBezTo>
                  <a:cubicBezTo>
                    <a:pt x="4228" y="17130"/>
                    <a:pt x="5113" y="18583"/>
                    <a:pt x="5087" y="19133"/>
                  </a:cubicBezTo>
                  <a:cubicBezTo>
                    <a:pt x="5060" y="19684"/>
                    <a:pt x="5650" y="20750"/>
                    <a:pt x="6052" y="21008"/>
                  </a:cubicBezTo>
                  <a:cubicBezTo>
                    <a:pt x="6454" y="21268"/>
                    <a:pt x="7446" y="20524"/>
                    <a:pt x="7902" y="20524"/>
                  </a:cubicBezTo>
                  <a:cubicBezTo>
                    <a:pt x="8358" y="20524"/>
                    <a:pt x="9993" y="20557"/>
                    <a:pt x="10315" y="20200"/>
                  </a:cubicBezTo>
                  <a:cubicBezTo>
                    <a:pt x="10410" y="20096"/>
                    <a:pt x="10507" y="20109"/>
                    <a:pt x="10606" y="20183"/>
                  </a:cubicBezTo>
                  <a:cubicBezTo>
                    <a:pt x="10993" y="18939"/>
                    <a:pt x="11134" y="17838"/>
                    <a:pt x="11134" y="17838"/>
                  </a:cubicBezTo>
                  <a:cubicBezTo>
                    <a:pt x="11134" y="17838"/>
                    <a:pt x="12997" y="15513"/>
                    <a:pt x="13211" y="1544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0" name="Shape 2774"/>
            <p:cNvSpPr/>
            <p:nvPr/>
          </p:nvSpPr>
          <p:spPr>
            <a:xfrm>
              <a:off x="5959893" y="4422344"/>
              <a:ext cx="68502" cy="142752"/>
            </a:xfrm>
            <a:custGeom>
              <a:avLst/>
              <a:gdLst/>
              <a:ahLst/>
              <a:cxnLst>
                <a:cxn ang="0">
                  <a:pos x="wd2" y="hd2"/>
                </a:cxn>
                <a:cxn ang="5400000">
                  <a:pos x="wd2" y="hd2"/>
                </a:cxn>
                <a:cxn ang="10800000">
                  <a:pos x="wd2" y="hd2"/>
                </a:cxn>
                <a:cxn ang="16200000">
                  <a:pos x="wd2" y="hd2"/>
                </a:cxn>
              </a:cxnLst>
              <a:rect l="0" t="0" r="r" b="b"/>
              <a:pathLst>
                <a:path w="21068" h="21343" extrusionOk="0">
                  <a:moveTo>
                    <a:pt x="14319" y="13567"/>
                  </a:moveTo>
                  <a:cubicBezTo>
                    <a:pt x="14795" y="11875"/>
                    <a:pt x="17328" y="11028"/>
                    <a:pt x="17328" y="11028"/>
                  </a:cubicBezTo>
                  <a:cubicBezTo>
                    <a:pt x="17328" y="11028"/>
                    <a:pt x="18435" y="9796"/>
                    <a:pt x="20018" y="9026"/>
                  </a:cubicBezTo>
                  <a:cubicBezTo>
                    <a:pt x="21600" y="8258"/>
                    <a:pt x="20967" y="4796"/>
                    <a:pt x="20810" y="4103"/>
                  </a:cubicBezTo>
                  <a:cubicBezTo>
                    <a:pt x="20721" y="3704"/>
                    <a:pt x="20365" y="2617"/>
                    <a:pt x="20083" y="1766"/>
                  </a:cubicBezTo>
                  <a:cubicBezTo>
                    <a:pt x="19582" y="1912"/>
                    <a:pt x="18825" y="1916"/>
                    <a:pt x="17802" y="1696"/>
                  </a:cubicBezTo>
                  <a:cubicBezTo>
                    <a:pt x="15902" y="1284"/>
                    <a:pt x="17594" y="358"/>
                    <a:pt x="15482" y="52"/>
                  </a:cubicBezTo>
                  <a:cubicBezTo>
                    <a:pt x="13370" y="-257"/>
                    <a:pt x="12530" y="871"/>
                    <a:pt x="12951" y="1696"/>
                  </a:cubicBezTo>
                  <a:cubicBezTo>
                    <a:pt x="13370" y="2513"/>
                    <a:pt x="11897" y="2513"/>
                    <a:pt x="11052" y="3027"/>
                  </a:cubicBezTo>
                  <a:cubicBezTo>
                    <a:pt x="10206" y="3540"/>
                    <a:pt x="6407" y="3639"/>
                    <a:pt x="5141" y="3639"/>
                  </a:cubicBezTo>
                  <a:cubicBezTo>
                    <a:pt x="3874" y="3639"/>
                    <a:pt x="2400" y="4771"/>
                    <a:pt x="1133" y="4977"/>
                  </a:cubicBezTo>
                  <a:cubicBezTo>
                    <a:pt x="847" y="5022"/>
                    <a:pt x="451" y="5028"/>
                    <a:pt x="0" y="5014"/>
                  </a:cubicBezTo>
                  <a:cubicBezTo>
                    <a:pt x="293" y="7718"/>
                    <a:pt x="1218" y="7511"/>
                    <a:pt x="3874" y="8258"/>
                  </a:cubicBezTo>
                  <a:cubicBezTo>
                    <a:pt x="6880" y="9105"/>
                    <a:pt x="4032" y="10258"/>
                    <a:pt x="5298" y="10873"/>
                  </a:cubicBezTo>
                  <a:cubicBezTo>
                    <a:pt x="6564" y="11490"/>
                    <a:pt x="6088" y="13028"/>
                    <a:pt x="6407" y="14951"/>
                  </a:cubicBezTo>
                  <a:cubicBezTo>
                    <a:pt x="6598" y="16116"/>
                    <a:pt x="6846" y="19136"/>
                    <a:pt x="7014" y="21343"/>
                  </a:cubicBezTo>
                  <a:cubicBezTo>
                    <a:pt x="8751" y="21180"/>
                    <a:pt x="10563" y="21134"/>
                    <a:pt x="11788" y="21134"/>
                  </a:cubicBezTo>
                  <a:cubicBezTo>
                    <a:pt x="14057" y="21134"/>
                    <a:pt x="15424" y="19675"/>
                    <a:pt x="16663" y="20381"/>
                  </a:cubicBezTo>
                  <a:cubicBezTo>
                    <a:pt x="15889" y="19236"/>
                    <a:pt x="14478" y="18569"/>
                    <a:pt x="14478" y="17646"/>
                  </a:cubicBezTo>
                  <a:cubicBezTo>
                    <a:pt x="14478" y="16338"/>
                    <a:pt x="13845" y="15260"/>
                    <a:pt x="14319" y="1356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1" name="Shape 2775"/>
            <p:cNvSpPr/>
            <p:nvPr/>
          </p:nvSpPr>
          <p:spPr>
            <a:xfrm>
              <a:off x="5942262" y="4457607"/>
              <a:ext cx="43178" cy="120402"/>
            </a:xfrm>
            <a:custGeom>
              <a:avLst/>
              <a:gdLst/>
              <a:ahLst/>
              <a:cxnLst>
                <a:cxn ang="0">
                  <a:pos x="wd2" y="hd2"/>
                </a:cxn>
                <a:cxn ang="5400000">
                  <a:pos x="wd2" y="hd2"/>
                </a:cxn>
                <a:cxn ang="10800000">
                  <a:pos x="wd2" y="hd2"/>
                </a:cxn>
                <a:cxn ang="16200000">
                  <a:pos x="wd2" y="hd2"/>
                </a:cxn>
              </a:cxnLst>
              <a:rect l="0" t="0" r="r" b="b"/>
              <a:pathLst>
                <a:path w="21600" h="21584" extrusionOk="0">
                  <a:moveTo>
                    <a:pt x="18809" y="7569"/>
                  </a:moveTo>
                  <a:cubicBezTo>
                    <a:pt x="16751" y="6832"/>
                    <a:pt x="21383" y="5449"/>
                    <a:pt x="16492" y="4433"/>
                  </a:cubicBezTo>
                  <a:cubicBezTo>
                    <a:pt x="12173" y="3538"/>
                    <a:pt x="10668" y="3787"/>
                    <a:pt x="10192" y="544"/>
                  </a:cubicBezTo>
                  <a:cubicBezTo>
                    <a:pt x="7707" y="487"/>
                    <a:pt x="4048" y="101"/>
                    <a:pt x="1391" y="6"/>
                  </a:cubicBezTo>
                  <a:cubicBezTo>
                    <a:pt x="835" y="-16"/>
                    <a:pt x="394" y="30"/>
                    <a:pt x="0" y="95"/>
                  </a:cubicBezTo>
                  <a:cubicBezTo>
                    <a:pt x="556" y="1270"/>
                    <a:pt x="1370" y="2578"/>
                    <a:pt x="2334" y="2773"/>
                  </a:cubicBezTo>
                  <a:cubicBezTo>
                    <a:pt x="4139" y="3142"/>
                    <a:pt x="5424" y="3881"/>
                    <a:pt x="5168" y="5264"/>
                  </a:cubicBezTo>
                  <a:cubicBezTo>
                    <a:pt x="4907" y="6648"/>
                    <a:pt x="3878" y="9691"/>
                    <a:pt x="5424" y="11077"/>
                  </a:cubicBezTo>
                  <a:cubicBezTo>
                    <a:pt x="6968" y="12458"/>
                    <a:pt x="8514" y="14673"/>
                    <a:pt x="8514" y="16795"/>
                  </a:cubicBezTo>
                  <a:cubicBezTo>
                    <a:pt x="8514" y="18119"/>
                    <a:pt x="10612" y="20089"/>
                    <a:pt x="12761" y="21584"/>
                  </a:cubicBezTo>
                  <a:cubicBezTo>
                    <a:pt x="13652" y="21414"/>
                    <a:pt x="14466" y="21238"/>
                    <a:pt x="15116" y="21039"/>
                  </a:cubicBezTo>
                  <a:cubicBezTo>
                    <a:pt x="16654" y="20576"/>
                    <a:pt x="19083" y="20297"/>
                    <a:pt x="21600" y="20122"/>
                  </a:cubicBezTo>
                  <a:cubicBezTo>
                    <a:pt x="21327" y="17476"/>
                    <a:pt x="20924" y="13855"/>
                    <a:pt x="20614" y="12458"/>
                  </a:cubicBezTo>
                  <a:cubicBezTo>
                    <a:pt x="20095" y="10153"/>
                    <a:pt x="20868" y="8309"/>
                    <a:pt x="18809" y="756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2" name="Shape 2776"/>
            <p:cNvSpPr/>
            <p:nvPr/>
          </p:nvSpPr>
          <p:spPr>
            <a:xfrm>
              <a:off x="6145022" y="4404712"/>
              <a:ext cx="171992" cy="267165"/>
            </a:xfrm>
            <a:custGeom>
              <a:avLst/>
              <a:gdLst/>
              <a:ahLst/>
              <a:cxnLst>
                <a:cxn ang="0">
                  <a:pos x="wd2" y="hd2"/>
                </a:cxn>
                <a:cxn ang="5400000">
                  <a:pos x="wd2" y="hd2"/>
                </a:cxn>
                <a:cxn ang="10800000">
                  <a:pos x="wd2" y="hd2"/>
                </a:cxn>
                <a:cxn ang="16200000">
                  <a:pos x="wd2" y="hd2"/>
                </a:cxn>
              </a:cxnLst>
              <a:rect l="0" t="0" r="r" b="b"/>
              <a:pathLst>
                <a:path w="21600" h="21600" extrusionOk="0">
                  <a:moveTo>
                    <a:pt x="9016" y="20558"/>
                  </a:moveTo>
                  <a:cubicBezTo>
                    <a:pt x="9016" y="20558"/>
                    <a:pt x="15847" y="20790"/>
                    <a:pt x="16747" y="20674"/>
                  </a:cubicBezTo>
                  <a:cubicBezTo>
                    <a:pt x="17644" y="20558"/>
                    <a:pt x="20879" y="21600"/>
                    <a:pt x="20879" y="21600"/>
                  </a:cubicBezTo>
                  <a:cubicBezTo>
                    <a:pt x="20879" y="21600"/>
                    <a:pt x="21032" y="20551"/>
                    <a:pt x="21600" y="19925"/>
                  </a:cubicBezTo>
                  <a:cubicBezTo>
                    <a:pt x="21378" y="19848"/>
                    <a:pt x="21158" y="19744"/>
                    <a:pt x="21096" y="19609"/>
                  </a:cubicBezTo>
                  <a:cubicBezTo>
                    <a:pt x="20968" y="19318"/>
                    <a:pt x="19675" y="18776"/>
                    <a:pt x="19224" y="18402"/>
                  </a:cubicBezTo>
                  <a:cubicBezTo>
                    <a:pt x="18771" y="18028"/>
                    <a:pt x="18578" y="17779"/>
                    <a:pt x="18578" y="17779"/>
                  </a:cubicBezTo>
                  <a:cubicBezTo>
                    <a:pt x="18578" y="17779"/>
                    <a:pt x="18707" y="17154"/>
                    <a:pt x="18125" y="16655"/>
                  </a:cubicBezTo>
                  <a:cubicBezTo>
                    <a:pt x="17543" y="16156"/>
                    <a:pt x="17286" y="15823"/>
                    <a:pt x="17286" y="15157"/>
                  </a:cubicBezTo>
                  <a:cubicBezTo>
                    <a:pt x="17286" y="14491"/>
                    <a:pt x="16898" y="13992"/>
                    <a:pt x="16898" y="13618"/>
                  </a:cubicBezTo>
                  <a:cubicBezTo>
                    <a:pt x="16898" y="13243"/>
                    <a:pt x="17932" y="12536"/>
                    <a:pt x="18320" y="11746"/>
                  </a:cubicBezTo>
                  <a:cubicBezTo>
                    <a:pt x="18546" y="11285"/>
                    <a:pt x="19228" y="10911"/>
                    <a:pt x="19787" y="10578"/>
                  </a:cubicBezTo>
                  <a:cubicBezTo>
                    <a:pt x="19499" y="10290"/>
                    <a:pt x="19187" y="9773"/>
                    <a:pt x="18922" y="9222"/>
                  </a:cubicBezTo>
                  <a:cubicBezTo>
                    <a:pt x="18578" y="8500"/>
                    <a:pt x="17631" y="8279"/>
                    <a:pt x="16509" y="7614"/>
                  </a:cubicBezTo>
                  <a:cubicBezTo>
                    <a:pt x="15389" y="6948"/>
                    <a:pt x="15821" y="6559"/>
                    <a:pt x="15821" y="6282"/>
                  </a:cubicBezTo>
                  <a:cubicBezTo>
                    <a:pt x="15821" y="6005"/>
                    <a:pt x="17286" y="6003"/>
                    <a:pt x="18320" y="6059"/>
                  </a:cubicBezTo>
                  <a:cubicBezTo>
                    <a:pt x="19351" y="6116"/>
                    <a:pt x="19956" y="5949"/>
                    <a:pt x="19526" y="5783"/>
                  </a:cubicBezTo>
                  <a:cubicBezTo>
                    <a:pt x="19094" y="5616"/>
                    <a:pt x="18233" y="4340"/>
                    <a:pt x="18320" y="3453"/>
                  </a:cubicBezTo>
                  <a:cubicBezTo>
                    <a:pt x="18405" y="2564"/>
                    <a:pt x="17888" y="2289"/>
                    <a:pt x="17974" y="1788"/>
                  </a:cubicBezTo>
                  <a:cubicBezTo>
                    <a:pt x="18060" y="1288"/>
                    <a:pt x="17025" y="13"/>
                    <a:pt x="16163" y="13"/>
                  </a:cubicBezTo>
                  <a:cubicBezTo>
                    <a:pt x="16103" y="13"/>
                    <a:pt x="16055" y="4"/>
                    <a:pt x="16001" y="0"/>
                  </a:cubicBezTo>
                  <a:cubicBezTo>
                    <a:pt x="15851" y="398"/>
                    <a:pt x="15821" y="855"/>
                    <a:pt x="15821" y="1011"/>
                  </a:cubicBezTo>
                  <a:cubicBezTo>
                    <a:pt x="15821" y="1288"/>
                    <a:pt x="16509" y="1677"/>
                    <a:pt x="17025" y="1788"/>
                  </a:cubicBezTo>
                  <a:cubicBezTo>
                    <a:pt x="17543" y="1898"/>
                    <a:pt x="17286" y="2454"/>
                    <a:pt x="17201" y="2953"/>
                  </a:cubicBezTo>
                  <a:cubicBezTo>
                    <a:pt x="17113" y="3453"/>
                    <a:pt x="15735" y="3340"/>
                    <a:pt x="15475" y="3562"/>
                  </a:cubicBezTo>
                  <a:cubicBezTo>
                    <a:pt x="15217" y="3786"/>
                    <a:pt x="13666" y="5339"/>
                    <a:pt x="13753" y="5616"/>
                  </a:cubicBezTo>
                  <a:cubicBezTo>
                    <a:pt x="13839" y="5893"/>
                    <a:pt x="13494" y="6725"/>
                    <a:pt x="13064" y="6836"/>
                  </a:cubicBezTo>
                  <a:cubicBezTo>
                    <a:pt x="12632" y="6948"/>
                    <a:pt x="12719" y="7558"/>
                    <a:pt x="12719" y="7835"/>
                  </a:cubicBezTo>
                  <a:cubicBezTo>
                    <a:pt x="12719" y="8112"/>
                    <a:pt x="11338" y="8500"/>
                    <a:pt x="11338" y="8945"/>
                  </a:cubicBezTo>
                  <a:cubicBezTo>
                    <a:pt x="11338" y="9388"/>
                    <a:pt x="9703" y="11218"/>
                    <a:pt x="9186" y="11828"/>
                  </a:cubicBezTo>
                  <a:cubicBezTo>
                    <a:pt x="8669" y="12440"/>
                    <a:pt x="8152" y="13216"/>
                    <a:pt x="7978" y="12661"/>
                  </a:cubicBezTo>
                  <a:cubicBezTo>
                    <a:pt x="7807" y="12107"/>
                    <a:pt x="6514" y="11441"/>
                    <a:pt x="5910" y="11718"/>
                  </a:cubicBezTo>
                  <a:cubicBezTo>
                    <a:pt x="5305" y="11995"/>
                    <a:pt x="4533" y="11828"/>
                    <a:pt x="4186" y="11884"/>
                  </a:cubicBezTo>
                  <a:cubicBezTo>
                    <a:pt x="3841" y="11940"/>
                    <a:pt x="849" y="13935"/>
                    <a:pt x="849" y="13935"/>
                  </a:cubicBezTo>
                  <a:cubicBezTo>
                    <a:pt x="849" y="13935"/>
                    <a:pt x="622" y="14880"/>
                    <a:pt x="0" y="15947"/>
                  </a:cubicBezTo>
                  <a:cubicBezTo>
                    <a:pt x="382" y="16100"/>
                    <a:pt x="788" y="16597"/>
                    <a:pt x="1215" y="16987"/>
                  </a:cubicBezTo>
                  <a:cubicBezTo>
                    <a:pt x="1817" y="17544"/>
                    <a:pt x="2979" y="17127"/>
                    <a:pt x="3454" y="17294"/>
                  </a:cubicBezTo>
                  <a:cubicBezTo>
                    <a:pt x="3929" y="17459"/>
                    <a:pt x="4446" y="18764"/>
                    <a:pt x="4272" y="19125"/>
                  </a:cubicBezTo>
                  <a:cubicBezTo>
                    <a:pt x="4106" y="19472"/>
                    <a:pt x="3393" y="20353"/>
                    <a:pt x="3723" y="20790"/>
                  </a:cubicBezTo>
                  <a:lnTo>
                    <a:pt x="7758" y="20790"/>
                  </a:lnTo>
                  <a:cubicBezTo>
                    <a:pt x="7758" y="20790"/>
                    <a:pt x="9016" y="20558"/>
                    <a:pt x="9016" y="2055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3" name="Shape 2777"/>
            <p:cNvSpPr/>
            <p:nvPr/>
          </p:nvSpPr>
          <p:spPr>
            <a:xfrm>
              <a:off x="5748317" y="4466422"/>
              <a:ext cx="141607" cy="144647"/>
            </a:xfrm>
            <a:custGeom>
              <a:avLst/>
              <a:gdLst/>
              <a:ahLst/>
              <a:cxnLst>
                <a:cxn ang="0">
                  <a:pos x="wd2" y="hd2"/>
                </a:cxn>
                <a:cxn ang="5400000">
                  <a:pos x="wd2" y="hd2"/>
                </a:cxn>
                <a:cxn ang="10800000">
                  <a:pos x="wd2" y="hd2"/>
                </a:cxn>
                <a:cxn ang="16200000">
                  <a:pos x="wd2" y="hd2"/>
                </a:cxn>
              </a:cxnLst>
              <a:rect l="0" t="0" r="r" b="b"/>
              <a:pathLst>
                <a:path w="21302" h="21206" extrusionOk="0">
                  <a:moveTo>
                    <a:pt x="20140" y="17731"/>
                  </a:moveTo>
                  <a:cubicBezTo>
                    <a:pt x="19675" y="17127"/>
                    <a:pt x="18592" y="14562"/>
                    <a:pt x="18668" y="13959"/>
                  </a:cubicBezTo>
                  <a:cubicBezTo>
                    <a:pt x="18746" y="13354"/>
                    <a:pt x="20062" y="11543"/>
                    <a:pt x="19985" y="10640"/>
                  </a:cubicBezTo>
                  <a:cubicBezTo>
                    <a:pt x="19908" y="9733"/>
                    <a:pt x="21302" y="9131"/>
                    <a:pt x="21302" y="8375"/>
                  </a:cubicBezTo>
                  <a:cubicBezTo>
                    <a:pt x="21302" y="7801"/>
                    <a:pt x="20941" y="4950"/>
                    <a:pt x="20084" y="3092"/>
                  </a:cubicBezTo>
                  <a:cubicBezTo>
                    <a:pt x="19908" y="3102"/>
                    <a:pt x="19692" y="3014"/>
                    <a:pt x="19444" y="2769"/>
                  </a:cubicBezTo>
                  <a:cubicBezTo>
                    <a:pt x="18824" y="2166"/>
                    <a:pt x="16245" y="2264"/>
                    <a:pt x="15316" y="3271"/>
                  </a:cubicBezTo>
                  <a:cubicBezTo>
                    <a:pt x="14387" y="4277"/>
                    <a:pt x="12528" y="2365"/>
                    <a:pt x="12219" y="1865"/>
                  </a:cubicBezTo>
                  <a:cubicBezTo>
                    <a:pt x="11909" y="1359"/>
                    <a:pt x="10568" y="254"/>
                    <a:pt x="9534" y="958"/>
                  </a:cubicBezTo>
                  <a:cubicBezTo>
                    <a:pt x="8501" y="1662"/>
                    <a:pt x="8194" y="1461"/>
                    <a:pt x="8296" y="554"/>
                  </a:cubicBezTo>
                  <a:cubicBezTo>
                    <a:pt x="8400" y="-351"/>
                    <a:pt x="6747" y="-49"/>
                    <a:pt x="6541" y="756"/>
                  </a:cubicBezTo>
                  <a:cubicBezTo>
                    <a:pt x="6336" y="1561"/>
                    <a:pt x="4993" y="2264"/>
                    <a:pt x="4579" y="1662"/>
                  </a:cubicBezTo>
                  <a:cubicBezTo>
                    <a:pt x="4165" y="1059"/>
                    <a:pt x="3239" y="254"/>
                    <a:pt x="2825" y="1160"/>
                  </a:cubicBezTo>
                  <a:cubicBezTo>
                    <a:pt x="2538" y="1787"/>
                    <a:pt x="2051" y="1733"/>
                    <a:pt x="1643" y="1437"/>
                  </a:cubicBezTo>
                  <a:cubicBezTo>
                    <a:pt x="1383" y="2557"/>
                    <a:pt x="1064" y="3839"/>
                    <a:pt x="1637" y="4150"/>
                  </a:cubicBezTo>
                  <a:cubicBezTo>
                    <a:pt x="2334" y="4527"/>
                    <a:pt x="2411" y="5282"/>
                    <a:pt x="2257" y="5735"/>
                  </a:cubicBezTo>
                  <a:cubicBezTo>
                    <a:pt x="2102" y="6188"/>
                    <a:pt x="3418" y="7320"/>
                    <a:pt x="2876" y="7849"/>
                  </a:cubicBezTo>
                  <a:cubicBezTo>
                    <a:pt x="2334" y="8375"/>
                    <a:pt x="1637" y="7320"/>
                    <a:pt x="1250" y="8074"/>
                  </a:cubicBezTo>
                  <a:cubicBezTo>
                    <a:pt x="864" y="8828"/>
                    <a:pt x="2024" y="9507"/>
                    <a:pt x="1560" y="10112"/>
                  </a:cubicBezTo>
                  <a:cubicBezTo>
                    <a:pt x="1096" y="10714"/>
                    <a:pt x="399" y="10790"/>
                    <a:pt x="554" y="11998"/>
                  </a:cubicBezTo>
                  <a:cubicBezTo>
                    <a:pt x="708" y="13204"/>
                    <a:pt x="631" y="14033"/>
                    <a:pt x="167" y="14412"/>
                  </a:cubicBezTo>
                  <a:cubicBezTo>
                    <a:pt x="-298" y="14789"/>
                    <a:pt x="244" y="14789"/>
                    <a:pt x="1328" y="15468"/>
                  </a:cubicBezTo>
                  <a:cubicBezTo>
                    <a:pt x="2411" y="16145"/>
                    <a:pt x="4192" y="16901"/>
                    <a:pt x="4038" y="18033"/>
                  </a:cubicBezTo>
                  <a:cubicBezTo>
                    <a:pt x="3897" y="19064"/>
                    <a:pt x="3435" y="19300"/>
                    <a:pt x="3004" y="21205"/>
                  </a:cubicBezTo>
                  <a:cubicBezTo>
                    <a:pt x="5104" y="21249"/>
                    <a:pt x="8871" y="19756"/>
                    <a:pt x="13303" y="19014"/>
                  </a:cubicBezTo>
                  <a:cubicBezTo>
                    <a:pt x="16073" y="18552"/>
                    <a:pt x="18415" y="18932"/>
                    <a:pt x="20079" y="19401"/>
                  </a:cubicBezTo>
                  <a:cubicBezTo>
                    <a:pt x="20256" y="18758"/>
                    <a:pt x="20374" y="18036"/>
                    <a:pt x="20140" y="1773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4" name="Shape 2778"/>
            <p:cNvSpPr/>
            <p:nvPr/>
          </p:nvSpPr>
          <p:spPr>
            <a:xfrm>
              <a:off x="5871737" y="4457607"/>
              <a:ext cx="98582" cy="149484"/>
            </a:xfrm>
            <a:custGeom>
              <a:avLst/>
              <a:gdLst/>
              <a:ahLst/>
              <a:cxnLst>
                <a:cxn ang="0">
                  <a:pos x="wd2" y="hd2"/>
                </a:cxn>
                <a:cxn ang="5400000">
                  <a:pos x="wd2" y="hd2"/>
                </a:cxn>
                <a:cxn ang="10800000">
                  <a:pos x="wd2" y="hd2"/>
                </a:cxn>
                <a:cxn ang="16200000">
                  <a:pos x="wd2" y="hd2"/>
                </a:cxn>
              </a:cxnLst>
              <a:rect l="0" t="0" r="r" b="b"/>
              <a:pathLst>
                <a:path w="21495" h="21460" extrusionOk="0">
                  <a:moveTo>
                    <a:pt x="18297" y="8795"/>
                  </a:moveTo>
                  <a:cubicBezTo>
                    <a:pt x="17623" y="7685"/>
                    <a:pt x="18072" y="5248"/>
                    <a:pt x="18186" y="4139"/>
                  </a:cubicBezTo>
                  <a:cubicBezTo>
                    <a:pt x="18297" y="3032"/>
                    <a:pt x="17737" y="2440"/>
                    <a:pt x="16950" y="2144"/>
                  </a:cubicBezTo>
                  <a:cubicBezTo>
                    <a:pt x="16530" y="1989"/>
                    <a:pt x="16175" y="941"/>
                    <a:pt x="15933" y="0"/>
                  </a:cubicBezTo>
                  <a:cubicBezTo>
                    <a:pt x="15041" y="266"/>
                    <a:pt x="14969" y="1228"/>
                    <a:pt x="14595" y="816"/>
                  </a:cubicBezTo>
                  <a:cubicBezTo>
                    <a:pt x="14145" y="324"/>
                    <a:pt x="2474" y="27"/>
                    <a:pt x="1880" y="618"/>
                  </a:cubicBezTo>
                  <a:cubicBezTo>
                    <a:pt x="1280" y="1209"/>
                    <a:pt x="2925" y="3379"/>
                    <a:pt x="2776" y="3970"/>
                  </a:cubicBezTo>
                  <a:cubicBezTo>
                    <a:pt x="2686" y="4322"/>
                    <a:pt x="2434" y="4562"/>
                    <a:pt x="2057" y="4580"/>
                  </a:cubicBezTo>
                  <a:cubicBezTo>
                    <a:pt x="3299" y="6400"/>
                    <a:pt x="3823" y="9191"/>
                    <a:pt x="3823" y="9754"/>
                  </a:cubicBezTo>
                  <a:cubicBezTo>
                    <a:pt x="3823" y="10494"/>
                    <a:pt x="1802" y="11084"/>
                    <a:pt x="1914" y="11971"/>
                  </a:cubicBezTo>
                  <a:cubicBezTo>
                    <a:pt x="2026" y="12856"/>
                    <a:pt x="118" y="14629"/>
                    <a:pt x="6" y="15221"/>
                  </a:cubicBezTo>
                  <a:cubicBezTo>
                    <a:pt x="-105" y="15812"/>
                    <a:pt x="1465" y="18324"/>
                    <a:pt x="2139" y="18916"/>
                  </a:cubicBezTo>
                  <a:cubicBezTo>
                    <a:pt x="2478" y="19213"/>
                    <a:pt x="2307" y="19920"/>
                    <a:pt x="2051" y="20551"/>
                  </a:cubicBezTo>
                  <a:cubicBezTo>
                    <a:pt x="4089" y="20938"/>
                    <a:pt x="5431" y="21385"/>
                    <a:pt x="5842" y="21452"/>
                  </a:cubicBezTo>
                  <a:cubicBezTo>
                    <a:pt x="6740" y="21600"/>
                    <a:pt x="13097" y="19679"/>
                    <a:pt x="15643" y="18841"/>
                  </a:cubicBezTo>
                  <a:cubicBezTo>
                    <a:pt x="17675" y="18172"/>
                    <a:pt x="19938" y="17751"/>
                    <a:pt x="21495" y="17209"/>
                  </a:cubicBezTo>
                  <a:cubicBezTo>
                    <a:pt x="20558" y="16011"/>
                    <a:pt x="19644" y="14434"/>
                    <a:pt x="19644" y="13374"/>
                  </a:cubicBezTo>
                  <a:cubicBezTo>
                    <a:pt x="19644" y="11674"/>
                    <a:pt x="18970" y="9901"/>
                    <a:pt x="18297" y="879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5" name="Shape 2779"/>
            <p:cNvSpPr/>
            <p:nvPr/>
          </p:nvSpPr>
          <p:spPr>
            <a:xfrm>
              <a:off x="5589635" y="4413528"/>
              <a:ext cx="173199" cy="129873"/>
            </a:xfrm>
            <a:custGeom>
              <a:avLst/>
              <a:gdLst/>
              <a:ahLst/>
              <a:cxnLst>
                <a:cxn ang="0">
                  <a:pos x="wd2" y="hd2"/>
                </a:cxn>
                <a:cxn ang="5400000">
                  <a:pos x="wd2" y="hd2"/>
                </a:cxn>
                <a:cxn ang="10800000">
                  <a:pos x="wd2" y="hd2"/>
                </a:cxn>
                <a:cxn ang="16200000">
                  <a:pos x="wd2" y="hd2"/>
                </a:cxn>
              </a:cxnLst>
              <a:rect l="0" t="0" r="r" b="b"/>
              <a:pathLst>
                <a:path w="21265" h="21093" extrusionOk="0">
                  <a:moveTo>
                    <a:pt x="7194" y="11449"/>
                  </a:moveTo>
                  <a:cubicBezTo>
                    <a:pt x="7257" y="10530"/>
                    <a:pt x="7826" y="10863"/>
                    <a:pt x="8521" y="11031"/>
                  </a:cubicBezTo>
                  <a:cubicBezTo>
                    <a:pt x="9216" y="11200"/>
                    <a:pt x="10037" y="10448"/>
                    <a:pt x="10669" y="10448"/>
                  </a:cubicBezTo>
                  <a:cubicBezTo>
                    <a:pt x="11300" y="10448"/>
                    <a:pt x="12944" y="13371"/>
                    <a:pt x="12944" y="14208"/>
                  </a:cubicBezTo>
                  <a:cubicBezTo>
                    <a:pt x="12944" y="15042"/>
                    <a:pt x="13007" y="15796"/>
                    <a:pt x="13323" y="16464"/>
                  </a:cubicBezTo>
                  <a:cubicBezTo>
                    <a:pt x="13364" y="16551"/>
                    <a:pt x="13392" y="16640"/>
                    <a:pt x="13411" y="16729"/>
                  </a:cubicBezTo>
                  <a:cubicBezTo>
                    <a:pt x="14430" y="16420"/>
                    <a:pt x="15274" y="16255"/>
                    <a:pt x="15471" y="16255"/>
                  </a:cubicBezTo>
                  <a:cubicBezTo>
                    <a:pt x="15781" y="16255"/>
                    <a:pt x="16403" y="18226"/>
                    <a:pt x="16278" y="19459"/>
                  </a:cubicBezTo>
                  <a:cubicBezTo>
                    <a:pt x="16154" y="20694"/>
                    <a:pt x="17210" y="21600"/>
                    <a:pt x="17647" y="20778"/>
                  </a:cubicBezTo>
                  <a:cubicBezTo>
                    <a:pt x="18081" y="19954"/>
                    <a:pt x="18640" y="18885"/>
                    <a:pt x="18765" y="19624"/>
                  </a:cubicBezTo>
                  <a:cubicBezTo>
                    <a:pt x="18802" y="19844"/>
                    <a:pt x="19035" y="20033"/>
                    <a:pt x="19331" y="20191"/>
                  </a:cubicBezTo>
                  <a:cubicBezTo>
                    <a:pt x="19487" y="19703"/>
                    <a:pt x="19826" y="19510"/>
                    <a:pt x="20084" y="19057"/>
                  </a:cubicBezTo>
                  <a:cubicBezTo>
                    <a:pt x="20462" y="18387"/>
                    <a:pt x="19515" y="17635"/>
                    <a:pt x="19831" y="16798"/>
                  </a:cubicBezTo>
                  <a:cubicBezTo>
                    <a:pt x="20147" y="15964"/>
                    <a:pt x="20715" y="17133"/>
                    <a:pt x="21158" y="16550"/>
                  </a:cubicBezTo>
                  <a:cubicBezTo>
                    <a:pt x="21600" y="15964"/>
                    <a:pt x="20526" y="14709"/>
                    <a:pt x="20652" y="14208"/>
                  </a:cubicBezTo>
                  <a:cubicBezTo>
                    <a:pt x="20778" y="13706"/>
                    <a:pt x="20715" y="12869"/>
                    <a:pt x="20147" y="12451"/>
                  </a:cubicBezTo>
                  <a:cubicBezTo>
                    <a:pt x="19678" y="12107"/>
                    <a:pt x="19939" y="10687"/>
                    <a:pt x="20151" y="9447"/>
                  </a:cubicBezTo>
                  <a:cubicBezTo>
                    <a:pt x="20006" y="9305"/>
                    <a:pt x="19870" y="9117"/>
                    <a:pt x="19768" y="8915"/>
                  </a:cubicBezTo>
                  <a:cubicBezTo>
                    <a:pt x="19430" y="8248"/>
                    <a:pt x="19684" y="6797"/>
                    <a:pt x="19094" y="6797"/>
                  </a:cubicBezTo>
                  <a:cubicBezTo>
                    <a:pt x="18504" y="6797"/>
                    <a:pt x="18589" y="5682"/>
                    <a:pt x="19094" y="5459"/>
                  </a:cubicBezTo>
                  <a:cubicBezTo>
                    <a:pt x="19600" y="5239"/>
                    <a:pt x="18083" y="4458"/>
                    <a:pt x="18083" y="3677"/>
                  </a:cubicBezTo>
                  <a:cubicBezTo>
                    <a:pt x="18083" y="2900"/>
                    <a:pt x="17325" y="1001"/>
                    <a:pt x="16987" y="891"/>
                  </a:cubicBezTo>
                  <a:cubicBezTo>
                    <a:pt x="16650" y="779"/>
                    <a:pt x="15471" y="2785"/>
                    <a:pt x="14965" y="2785"/>
                  </a:cubicBezTo>
                  <a:cubicBezTo>
                    <a:pt x="14459" y="2785"/>
                    <a:pt x="13366" y="1447"/>
                    <a:pt x="13028" y="2563"/>
                  </a:cubicBezTo>
                  <a:cubicBezTo>
                    <a:pt x="12691" y="3677"/>
                    <a:pt x="11933" y="2004"/>
                    <a:pt x="11427" y="2900"/>
                  </a:cubicBezTo>
                  <a:cubicBezTo>
                    <a:pt x="10922" y="3788"/>
                    <a:pt x="10586" y="1895"/>
                    <a:pt x="10586" y="1895"/>
                  </a:cubicBezTo>
                  <a:cubicBezTo>
                    <a:pt x="10586" y="1895"/>
                    <a:pt x="10594" y="1630"/>
                    <a:pt x="10604" y="1272"/>
                  </a:cubicBezTo>
                  <a:cubicBezTo>
                    <a:pt x="10499" y="1321"/>
                    <a:pt x="10396" y="1370"/>
                    <a:pt x="10289" y="1421"/>
                  </a:cubicBezTo>
                  <a:cubicBezTo>
                    <a:pt x="8837" y="2089"/>
                    <a:pt x="6246" y="1671"/>
                    <a:pt x="6120" y="1085"/>
                  </a:cubicBezTo>
                  <a:cubicBezTo>
                    <a:pt x="5993" y="499"/>
                    <a:pt x="4098" y="0"/>
                    <a:pt x="4098" y="0"/>
                  </a:cubicBezTo>
                  <a:cubicBezTo>
                    <a:pt x="4098" y="0"/>
                    <a:pt x="4160" y="1421"/>
                    <a:pt x="3465" y="1753"/>
                  </a:cubicBezTo>
                  <a:cubicBezTo>
                    <a:pt x="2771" y="2089"/>
                    <a:pt x="3656" y="3175"/>
                    <a:pt x="3656" y="3510"/>
                  </a:cubicBezTo>
                  <a:cubicBezTo>
                    <a:pt x="3656" y="3842"/>
                    <a:pt x="3086" y="4346"/>
                    <a:pt x="2644" y="4093"/>
                  </a:cubicBezTo>
                  <a:cubicBezTo>
                    <a:pt x="2202" y="3842"/>
                    <a:pt x="939" y="5348"/>
                    <a:pt x="307" y="5933"/>
                  </a:cubicBezTo>
                  <a:cubicBezTo>
                    <a:pt x="235" y="6000"/>
                    <a:pt x="127" y="6147"/>
                    <a:pt x="0" y="6335"/>
                  </a:cubicBezTo>
                  <a:cubicBezTo>
                    <a:pt x="976" y="7372"/>
                    <a:pt x="889" y="8529"/>
                    <a:pt x="2035" y="9638"/>
                  </a:cubicBezTo>
                  <a:cubicBezTo>
                    <a:pt x="3091" y="10666"/>
                    <a:pt x="4436" y="12053"/>
                    <a:pt x="5242" y="14268"/>
                  </a:cubicBezTo>
                  <a:cubicBezTo>
                    <a:pt x="6058" y="13355"/>
                    <a:pt x="7150" y="12077"/>
                    <a:pt x="7194" y="1144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6" name="Shape 2780"/>
            <p:cNvSpPr/>
            <p:nvPr/>
          </p:nvSpPr>
          <p:spPr>
            <a:xfrm>
              <a:off x="5677792" y="4519316"/>
              <a:ext cx="96944" cy="92917"/>
            </a:xfrm>
            <a:custGeom>
              <a:avLst/>
              <a:gdLst/>
              <a:ahLst/>
              <a:cxnLst>
                <a:cxn ang="0">
                  <a:pos x="wd2" y="hd2"/>
                </a:cxn>
                <a:cxn ang="5400000">
                  <a:pos x="wd2" y="hd2"/>
                </a:cxn>
                <a:cxn ang="10800000">
                  <a:pos x="wd2" y="hd2"/>
                </a:cxn>
                <a:cxn ang="16200000">
                  <a:pos x="wd2" y="hd2"/>
                </a:cxn>
              </a:cxnLst>
              <a:rect l="0" t="0" r="r" b="b"/>
              <a:pathLst>
                <a:path w="21388" h="21600" extrusionOk="0">
                  <a:moveTo>
                    <a:pt x="17400" y="12504"/>
                  </a:moveTo>
                  <a:cubicBezTo>
                    <a:pt x="15810" y="11427"/>
                    <a:pt x="15015" y="11427"/>
                    <a:pt x="15697" y="10829"/>
                  </a:cubicBezTo>
                  <a:cubicBezTo>
                    <a:pt x="16377" y="10229"/>
                    <a:pt x="16491" y="8914"/>
                    <a:pt x="16265" y="7001"/>
                  </a:cubicBezTo>
                  <a:cubicBezTo>
                    <a:pt x="16194" y="6388"/>
                    <a:pt x="16257" y="5968"/>
                    <a:pt x="16388" y="5634"/>
                  </a:cubicBezTo>
                  <a:cubicBezTo>
                    <a:pt x="15856" y="5408"/>
                    <a:pt x="15438" y="5137"/>
                    <a:pt x="15370" y="4823"/>
                  </a:cubicBezTo>
                  <a:cubicBezTo>
                    <a:pt x="15146" y="3764"/>
                    <a:pt x="14142" y="5295"/>
                    <a:pt x="13363" y="6474"/>
                  </a:cubicBezTo>
                  <a:cubicBezTo>
                    <a:pt x="12576" y="7651"/>
                    <a:pt x="10679" y="6354"/>
                    <a:pt x="10902" y="4587"/>
                  </a:cubicBezTo>
                  <a:cubicBezTo>
                    <a:pt x="11127" y="2822"/>
                    <a:pt x="10008" y="0"/>
                    <a:pt x="9452" y="0"/>
                  </a:cubicBezTo>
                  <a:cubicBezTo>
                    <a:pt x="9098" y="0"/>
                    <a:pt x="7582" y="236"/>
                    <a:pt x="5750" y="678"/>
                  </a:cubicBezTo>
                  <a:cubicBezTo>
                    <a:pt x="5993" y="1535"/>
                    <a:pt x="5450" y="2470"/>
                    <a:pt x="5251" y="3410"/>
                  </a:cubicBezTo>
                  <a:cubicBezTo>
                    <a:pt x="5025" y="4489"/>
                    <a:pt x="2298" y="6044"/>
                    <a:pt x="1164" y="7001"/>
                  </a:cubicBezTo>
                  <a:cubicBezTo>
                    <a:pt x="848" y="7269"/>
                    <a:pt x="433" y="7955"/>
                    <a:pt x="0" y="8816"/>
                  </a:cubicBezTo>
                  <a:cubicBezTo>
                    <a:pt x="2135" y="10237"/>
                    <a:pt x="4627" y="11888"/>
                    <a:pt x="6652" y="13501"/>
                  </a:cubicBezTo>
                  <a:cubicBezTo>
                    <a:pt x="10360" y="16453"/>
                    <a:pt x="15963" y="20361"/>
                    <a:pt x="18612" y="21396"/>
                  </a:cubicBezTo>
                  <a:cubicBezTo>
                    <a:pt x="18964" y="21536"/>
                    <a:pt x="19385" y="21594"/>
                    <a:pt x="19858" y="21600"/>
                  </a:cubicBezTo>
                  <a:cubicBezTo>
                    <a:pt x="20490" y="18580"/>
                    <a:pt x="21167" y="18206"/>
                    <a:pt x="21374" y="16571"/>
                  </a:cubicBezTo>
                  <a:cubicBezTo>
                    <a:pt x="21600" y="14776"/>
                    <a:pt x="18988" y="13577"/>
                    <a:pt x="17400" y="1250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7" name="Shape 2781"/>
            <p:cNvSpPr/>
            <p:nvPr/>
          </p:nvSpPr>
          <p:spPr>
            <a:xfrm>
              <a:off x="5633714" y="4484053"/>
              <a:ext cx="66810" cy="73677"/>
            </a:xfrm>
            <a:custGeom>
              <a:avLst/>
              <a:gdLst/>
              <a:ahLst/>
              <a:cxnLst>
                <a:cxn ang="0">
                  <a:pos x="wd2" y="hd2"/>
                </a:cxn>
                <a:cxn ang="5400000">
                  <a:pos x="wd2" y="hd2"/>
                </a:cxn>
                <a:cxn ang="10800000">
                  <a:pos x="wd2" y="hd2"/>
                </a:cxn>
                <a:cxn ang="16200000">
                  <a:pos x="wd2" y="hd2"/>
                </a:cxn>
              </a:cxnLst>
              <a:rect l="0" t="0" r="r" b="b"/>
              <a:pathLst>
                <a:path w="21102" h="21600" extrusionOk="0">
                  <a:moveTo>
                    <a:pt x="20299" y="14783"/>
                  </a:moveTo>
                  <a:cubicBezTo>
                    <a:pt x="20622" y="13425"/>
                    <a:pt x="21600" y="12067"/>
                    <a:pt x="20787" y="10861"/>
                  </a:cubicBezTo>
                  <a:cubicBezTo>
                    <a:pt x="19975" y="9654"/>
                    <a:pt x="19812" y="8294"/>
                    <a:pt x="19812" y="6787"/>
                  </a:cubicBezTo>
                  <a:cubicBezTo>
                    <a:pt x="19812" y="5278"/>
                    <a:pt x="15585" y="0"/>
                    <a:pt x="13960" y="0"/>
                  </a:cubicBezTo>
                  <a:cubicBezTo>
                    <a:pt x="12334" y="0"/>
                    <a:pt x="10221" y="1358"/>
                    <a:pt x="8435" y="1052"/>
                  </a:cubicBezTo>
                  <a:cubicBezTo>
                    <a:pt x="6646" y="750"/>
                    <a:pt x="5183" y="149"/>
                    <a:pt x="5021" y="1807"/>
                  </a:cubicBezTo>
                  <a:cubicBezTo>
                    <a:pt x="4908" y="2940"/>
                    <a:pt x="2099" y="5247"/>
                    <a:pt x="0" y="6895"/>
                  </a:cubicBezTo>
                  <a:cubicBezTo>
                    <a:pt x="407" y="7678"/>
                    <a:pt x="783" y="8498"/>
                    <a:pt x="1069" y="9404"/>
                  </a:cubicBezTo>
                  <a:cubicBezTo>
                    <a:pt x="2799" y="14932"/>
                    <a:pt x="4424" y="16042"/>
                    <a:pt x="6920" y="17950"/>
                  </a:cubicBezTo>
                  <a:cubicBezTo>
                    <a:pt x="8046" y="18819"/>
                    <a:pt x="10247" y="20111"/>
                    <a:pt x="12782" y="21600"/>
                  </a:cubicBezTo>
                  <a:cubicBezTo>
                    <a:pt x="13402" y="20515"/>
                    <a:pt x="13996" y="19649"/>
                    <a:pt x="14448" y="19311"/>
                  </a:cubicBezTo>
                  <a:cubicBezTo>
                    <a:pt x="16072" y="18104"/>
                    <a:pt x="19975" y="16143"/>
                    <a:pt x="20299" y="1478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8" name="Shape 2782"/>
            <p:cNvSpPr/>
            <p:nvPr/>
          </p:nvSpPr>
          <p:spPr>
            <a:xfrm>
              <a:off x="5545557" y="4052086"/>
              <a:ext cx="194519" cy="158040"/>
            </a:xfrm>
            <a:custGeom>
              <a:avLst/>
              <a:gdLst/>
              <a:ahLst/>
              <a:cxnLst>
                <a:cxn ang="0">
                  <a:pos x="wd2" y="hd2"/>
                </a:cxn>
                <a:cxn ang="5400000">
                  <a:pos x="wd2" y="hd2"/>
                </a:cxn>
                <a:cxn ang="10800000">
                  <a:pos x="wd2" y="hd2"/>
                </a:cxn>
                <a:cxn ang="16200000">
                  <a:pos x="wd2" y="hd2"/>
                </a:cxn>
              </a:cxnLst>
              <a:rect l="0" t="0" r="r" b="b"/>
              <a:pathLst>
                <a:path w="21500" h="21600" extrusionOk="0">
                  <a:moveTo>
                    <a:pt x="10115" y="16636"/>
                  </a:moveTo>
                  <a:cubicBezTo>
                    <a:pt x="10115" y="15912"/>
                    <a:pt x="12793" y="14983"/>
                    <a:pt x="12793" y="14259"/>
                  </a:cubicBezTo>
                  <a:cubicBezTo>
                    <a:pt x="12793" y="13537"/>
                    <a:pt x="12793" y="5781"/>
                    <a:pt x="12793" y="5781"/>
                  </a:cubicBezTo>
                  <a:cubicBezTo>
                    <a:pt x="12793" y="5781"/>
                    <a:pt x="21155" y="5988"/>
                    <a:pt x="21405" y="5781"/>
                  </a:cubicBezTo>
                  <a:cubicBezTo>
                    <a:pt x="21534" y="5674"/>
                    <a:pt x="21508" y="3425"/>
                    <a:pt x="21463" y="1214"/>
                  </a:cubicBezTo>
                  <a:cubicBezTo>
                    <a:pt x="21145" y="548"/>
                    <a:pt x="21600" y="0"/>
                    <a:pt x="19622" y="0"/>
                  </a:cubicBezTo>
                  <a:cubicBezTo>
                    <a:pt x="18003" y="0"/>
                    <a:pt x="13274" y="0"/>
                    <a:pt x="10085" y="0"/>
                  </a:cubicBezTo>
                  <a:cubicBezTo>
                    <a:pt x="9355" y="847"/>
                    <a:pt x="8960" y="1990"/>
                    <a:pt x="8681" y="2908"/>
                  </a:cubicBezTo>
                  <a:cubicBezTo>
                    <a:pt x="8226" y="4407"/>
                    <a:pt x="5382" y="6611"/>
                    <a:pt x="5268" y="8722"/>
                  </a:cubicBezTo>
                  <a:cubicBezTo>
                    <a:pt x="5155" y="10833"/>
                    <a:pt x="2499" y="14114"/>
                    <a:pt x="755" y="18616"/>
                  </a:cubicBezTo>
                  <a:cubicBezTo>
                    <a:pt x="275" y="19857"/>
                    <a:pt x="56" y="20822"/>
                    <a:pt x="0" y="21600"/>
                  </a:cubicBezTo>
                  <a:lnTo>
                    <a:pt x="10115" y="21600"/>
                  </a:lnTo>
                  <a:cubicBezTo>
                    <a:pt x="10115" y="21600"/>
                    <a:pt x="10115" y="17361"/>
                    <a:pt x="10115" y="1663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9" name="Shape 2783"/>
            <p:cNvSpPr/>
            <p:nvPr/>
          </p:nvSpPr>
          <p:spPr>
            <a:xfrm>
              <a:off x="5545557" y="4060902"/>
              <a:ext cx="280922" cy="308797"/>
            </a:xfrm>
            <a:custGeom>
              <a:avLst/>
              <a:gdLst/>
              <a:ahLst/>
              <a:cxnLst>
                <a:cxn ang="0">
                  <a:pos x="wd2" y="hd2"/>
                </a:cxn>
                <a:cxn ang="5400000">
                  <a:pos x="wd2" y="hd2"/>
                </a:cxn>
                <a:cxn ang="10800000">
                  <a:pos x="wd2" y="hd2"/>
                </a:cxn>
                <a:cxn ang="16200000">
                  <a:pos x="wd2" y="hd2"/>
                </a:cxn>
              </a:cxnLst>
              <a:rect l="0" t="0" r="r" b="b"/>
              <a:pathLst>
                <a:path w="21509" h="21600" extrusionOk="0">
                  <a:moveTo>
                    <a:pt x="1611" y="18666"/>
                  </a:moveTo>
                  <a:cubicBezTo>
                    <a:pt x="2235" y="18780"/>
                    <a:pt x="3235" y="18666"/>
                    <a:pt x="3235" y="18666"/>
                  </a:cubicBezTo>
                  <a:cubicBezTo>
                    <a:pt x="3235" y="18666"/>
                    <a:pt x="4109" y="18323"/>
                    <a:pt x="4609" y="18551"/>
                  </a:cubicBezTo>
                  <a:cubicBezTo>
                    <a:pt x="5108" y="18780"/>
                    <a:pt x="5607" y="19350"/>
                    <a:pt x="5607" y="19350"/>
                  </a:cubicBezTo>
                  <a:lnTo>
                    <a:pt x="6232" y="19350"/>
                  </a:lnTo>
                  <a:cubicBezTo>
                    <a:pt x="6232" y="19350"/>
                    <a:pt x="6732" y="20606"/>
                    <a:pt x="7481" y="20834"/>
                  </a:cubicBezTo>
                  <a:cubicBezTo>
                    <a:pt x="7912" y="20965"/>
                    <a:pt x="8175" y="21321"/>
                    <a:pt x="8323" y="21600"/>
                  </a:cubicBezTo>
                  <a:cubicBezTo>
                    <a:pt x="8857" y="21589"/>
                    <a:pt x="9271" y="21427"/>
                    <a:pt x="9271" y="21077"/>
                  </a:cubicBezTo>
                  <a:cubicBezTo>
                    <a:pt x="9271" y="20640"/>
                    <a:pt x="9511" y="20057"/>
                    <a:pt x="10307" y="20713"/>
                  </a:cubicBezTo>
                  <a:cubicBezTo>
                    <a:pt x="11104" y="21368"/>
                    <a:pt x="11104" y="20785"/>
                    <a:pt x="11263" y="20567"/>
                  </a:cubicBezTo>
                  <a:cubicBezTo>
                    <a:pt x="11423" y="20349"/>
                    <a:pt x="11981" y="20640"/>
                    <a:pt x="12459" y="20640"/>
                  </a:cubicBezTo>
                  <a:cubicBezTo>
                    <a:pt x="12936" y="20640"/>
                    <a:pt x="13574" y="20349"/>
                    <a:pt x="13574" y="20349"/>
                  </a:cubicBezTo>
                  <a:cubicBezTo>
                    <a:pt x="13574" y="20349"/>
                    <a:pt x="20189" y="20422"/>
                    <a:pt x="20508" y="20276"/>
                  </a:cubicBezTo>
                  <a:cubicBezTo>
                    <a:pt x="20825" y="20131"/>
                    <a:pt x="20747" y="18893"/>
                    <a:pt x="20747" y="18893"/>
                  </a:cubicBezTo>
                  <a:lnTo>
                    <a:pt x="20189" y="18384"/>
                  </a:lnTo>
                  <a:lnTo>
                    <a:pt x="18515" y="4041"/>
                  </a:lnTo>
                  <a:lnTo>
                    <a:pt x="21509" y="4041"/>
                  </a:lnTo>
                  <a:cubicBezTo>
                    <a:pt x="18314" y="2111"/>
                    <a:pt x="15575" y="473"/>
                    <a:pt x="15227" y="292"/>
                  </a:cubicBezTo>
                  <a:cubicBezTo>
                    <a:pt x="15037" y="192"/>
                    <a:pt x="14939" y="95"/>
                    <a:pt x="14878" y="0"/>
                  </a:cubicBezTo>
                  <a:cubicBezTo>
                    <a:pt x="14909" y="1132"/>
                    <a:pt x="14927" y="2283"/>
                    <a:pt x="14838" y="2338"/>
                  </a:cubicBezTo>
                  <a:cubicBezTo>
                    <a:pt x="14664" y="2443"/>
                    <a:pt x="8872" y="2338"/>
                    <a:pt x="8872" y="2338"/>
                  </a:cubicBezTo>
                  <a:cubicBezTo>
                    <a:pt x="8872" y="2338"/>
                    <a:pt x="8872" y="6307"/>
                    <a:pt x="8872" y="6676"/>
                  </a:cubicBezTo>
                  <a:cubicBezTo>
                    <a:pt x="8872" y="7047"/>
                    <a:pt x="7017" y="7523"/>
                    <a:pt x="7017" y="7893"/>
                  </a:cubicBezTo>
                  <a:cubicBezTo>
                    <a:pt x="7017" y="8264"/>
                    <a:pt x="7017" y="10434"/>
                    <a:pt x="7017" y="10434"/>
                  </a:cubicBezTo>
                  <a:lnTo>
                    <a:pt x="10" y="10434"/>
                  </a:lnTo>
                  <a:cubicBezTo>
                    <a:pt x="-91" y="11479"/>
                    <a:pt x="607" y="11849"/>
                    <a:pt x="1006" y="12267"/>
                  </a:cubicBezTo>
                  <a:cubicBezTo>
                    <a:pt x="1558" y="12842"/>
                    <a:pt x="586" y="13850"/>
                    <a:pt x="1400" y="14882"/>
                  </a:cubicBezTo>
                  <a:cubicBezTo>
                    <a:pt x="2214" y="15914"/>
                    <a:pt x="1217" y="17498"/>
                    <a:pt x="822" y="18074"/>
                  </a:cubicBezTo>
                  <a:cubicBezTo>
                    <a:pt x="608" y="18388"/>
                    <a:pt x="586" y="18930"/>
                    <a:pt x="520" y="19486"/>
                  </a:cubicBezTo>
                  <a:cubicBezTo>
                    <a:pt x="553" y="19478"/>
                    <a:pt x="591" y="19469"/>
                    <a:pt x="611" y="19464"/>
                  </a:cubicBezTo>
                  <a:cubicBezTo>
                    <a:pt x="1111" y="19350"/>
                    <a:pt x="986" y="18551"/>
                    <a:pt x="1611" y="1866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0" name="Shape 2784"/>
            <p:cNvSpPr/>
            <p:nvPr/>
          </p:nvSpPr>
          <p:spPr>
            <a:xfrm>
              <a:off x="5651345" y="4113796"/>
              <a:ext cx="387508" cy="360324"/>
            </a:xfrm>
            <a:custGeom>
              <a:avLst/>
              <a:gdLst/>
              <a:ahLst/>
              <a:cxnLst>
                <a:cxn ang="0">
                  <a:pos x="wd2" y="hd2"/>
                </a:cxn>
                <a:cxn ang="5400000">
                  <a:pos x="wd2" y="hd2"/>
                </a:cxn>
                <a:cxn ang="10800000">
                  <a:pos x="wd2" y="hd2"/>
                </a:cxn>
                <a:cxn ang="16200000">
                  <a:pos x="wd2" y="hd2"/>
                </a:cxn>
              </a:cxnLst>
              <a:rect l="0" t="0" r="r" b="b"/>
              <a:pathLst>
                <a:path w="21573" h="21447" extrusionOk="0">
                  <a:moveTo>
                    <a:pt x="20461" y="8949"/>
                  </a:moveTo>
                  <a:cubicBezTo>
                    <a:pt x="20461" y="8949"/>
                    <a:pt x="20461" y="7881"/>
                    <a:pt x="19825" y="7492"/>
                  </a:cubicBezTo>
                  <a:cubicBezTo>
                    <a:pt x="19189" y="7104"/>
                    <a:pt x="18371" y="7006"/>
                    <a:pt x="18371" y="7006"/>
                  </a:cubicBezTo>
                  <a:cubicBezTo>
                    <a:pt x="18371" y="7006"/>
                    <a:pt x="17918" y="6132"/>
                    <a:pt x="17554" y="5744"/>
                  </a:cubicBezTo>
                  <a:cubicBezTo>
                    <a:pt x="17336" y="5511"/>
                    <a:pt x="13085" y="2472"/>
                    <a:pt x="9588" y="0"/>
                  </a:cubicBezTo>
                  <a:lnTo>
                    <a:pt x="7411" y="0"/>
                  </a:lnTo>
                  <a:lnTo>
                    <a:pt x="8628" y="12206"/>
                  </a:lnTo>
                  <a:lnTo>
                    <a:pt x="9034" y="12638"/>
                  </a:lnTo>
                  <a:cubicBezTo>
                    <a:pt x="9034" y="12638"/>
                    <a:pt x="9091" y="13692"/>
                    <a:pt x="8860" y="13815"/>
                  </a:cubicBezTo>
                  <a:cubicBezTo>
                    <a:pt x="8628" y="13939"/>
                    <a:pt x="3818" y="13877"/>
                    <a:pt x="3818" y="13877"/>
                  </a:cubicBezTo>
                  <a:cubicBezTo>
                    <a:pt x="3818" y="13877"/>
                    <a:pt x="3355" y="14125"/>
                    <a:pt x="3007" y="14125"/>
                  </a:cubicBezTo>
                  <a:cubicBezTo>
                    <a:pt x="2660" y="14125"/>
                    <a:pt x="2254" y="13877"/>
                    <a:pt x="2138" y="14063"/>
                  </a:cubicBezTo>
                  <a:cubicBezTo>
                    <a:pt x="2022" y="14248"/>
                    <a:pt x="2022" y="14744"/>
                    <a:pt x="1443" y="14187"/>
                  </a:cubicBezTo>
                  <a:cubicBezTo>
                    <a:pt x="864" y="13629"/>
                    <a:pt x="689" y="14125"/>
                    <a:pt x="689" y="14497"/>
                  </a:cubicBezTo>
                  <a:cubicBezTo>
                    <a:pt x="689" y="14795"/>
                    <a:pt x="388" y="14932"/>
                    <a:pt x="0" y="14942"/>
                  </a:cubicBezTo>
                  <a:cubicBezTo>
                    <a:pt x="80" y="15119"/>
                    <a:pt x="116" y="15261"/>
                    <a:pt x="116" y="15261"/>
                  </a:cubicBezTo>
                  <a:lnTo>
                    <a:pt x="353" y="15638"/>
                  </a:lnTo>
                  <a:cubicBezTo>
                    <a:pt x="353" y="15638"/>
                    <a:pt x="315" y="16250"/>
                    <a:pt x="544" y="16495"/>
                  </a:cubicBezTo>
                  <a:cubicBezTo>
                    <a:pt x="774" y="16741"/>
                    <a:pt x="1194" y="17190"/>
                    <a:pt x="1232" y="17393"/>
                  </a:cubicBezTo>
                  <a:cubicBezTo>
                    <a:pt x="1270" y="17598"/>
                    <a:pt x="1232" y="18497"/>
                    <a:pt x="1232" y="18497"/>
                  </a:cubicBezTo>
                  <a:cubicBezTo>
                    <a:pt x="1232" y="18497"/>
                    <a:pt x="1384" y="19191"/>
                    <a:pt x="1613" y="18865"/>
                  </a:cubicBezTo>
                  <a:cubicBezTo>
                    <a:pt x="1843" y="18537"/>
                    <a:pt x="2186" y="19150"/>
                    <a:pt x="2339" y="18742"/>
                  </a:cubicBezTo>
                  <a:cubicBezTo>
                    <a:pt x="2493" y="18333"/>
                    <a:pt x="2988" y="18823"/>
                    <a:pt x="3218" y="18823"/>
                  </a:cubicBezTo>
                  <a:cubicBezTo>
                    <a:pt x="3447" y="18823"/>
                    <a:pt x="3982" y="18088"/>
                    <a:pt x="4134" y="18129"/>
                  </a:cubicBezTo>
                  <a:cubicBezTo>
                    <a:pt x="4288" y="18169"/>
                    <a:pt x="4631" y="18865"/>
                    <a:pt x="4631" y="19150"/>
                  </a:cubicBezTo>
                  <a:cubicBezTo>
                    <a:pt x="4631" y="19436"/>
                    <a:pt x="5319" y="19722"/>
                    <a:pt x="5090" y="19803"/>
                  </a:cubicBezTo>
                  <a:cubicBezTo>
                    <a:pt x="4861" y="19885"/>
                    <a:pt x="4822" y="20293"/>
                    <a:pt x="5090" y="20293"/>
                  </a:cubicBezTo>
                  <a:cubicBezTo>
                    <a:pt x="5357" y="20293"/>
                    <a:pt x="5242" y="20825"/>
                    <a:pt x="5395" y="21070"/>
                  </a:cubicBezTo>
                  <a:cubicBezTo>
                    <a:pt x="5548" y="21315"/>
                    <a:pt x="5853" y="21519"/>
                    <a:pt x="6006" y="21152"/>
                  </a:cubicBezTo>
                  <a:cubicBezTo>
                    <a:pt x="6160" y="20784"/>
                    <a:pt x="6503" y="21111"/>
                    <a:pt x="6656" y="21356"/>
                  </a:cubicBezTo>
                  <a:cubicBezTo>
                    <a:pt x="6809" y="21600"/>
                    <a:pt x="7306" y="21315"/>
                    <a:pt x="7382" y="20988"/>
                  </a:cubicBezTo>
                  <a:cubicBezTo>
                    <a:pt x="7458" y="20661"/>
                    <a:pt x="8069" y="20538"/>
                    <a:pt x="8031" y="20906"/>
                  </a:cubicBezTo>
                  <a:cubicBezTo>
                    <a:pt x="7993" y="21274"/>
                    <a:pt x="8107" y="21356"/>
                    <a:pt x="8489" y="21070"/>
                  </a:cubicBezTo>
                  <a:cubicBezTo>
                    <a:pt x="8606" y="20983"/>
                    <a:pt x="8731" y="20969"/>
                    <a:pt x="8855" y="20989"/>
                  </a:cubicBezTo>
                  <a:cubicBezTo>
                    <a:pt x="8990" y="20514"/>
                    <a:pt x="9146" y="20075"/>
                    <a:pt x="9215" y="19926"/>
                  </a:cubicBezTo>
                  <a:cubicBezTo>
                    <a:pt x="9330" y="19681"/>
                    <a:pt x="8948" y="19110"/>
                    <a:pt x="9138" y="19027"/>
                  </a:cubicBezTo>
                  <a:cubicBezTo>
                    <a:pt x="9330" y="18946"/>
                    <a:pt x="9979" y="19110"/>
                    <a:pt x="10170" y="18537"/>
                  </a:cubicBezTo>
                  <a:cubicBezTo>
                    <a:pt x="10361" y="17966"/>
                    <a:pt x="10590" y="17679"/>
                    <a:pt x="10590" y="17679"/>
                  </a:cubicBezTo>
                  <a:cubicBezTo>
                    <a:pt x="10590" y="17679"/>
                    <a:pt x="10666" y="16455"/>
                    <a:pt x="11010" y="16659"/>
                  </a:cubicBezTo>
                  <a:cubicBezTo>
                    <a:pt x="11354" y="16863"/>
                    <a:pt x="11774" y="17190"/>
                    <a:pt x="11813" y="16699"/>
                  </a:cubicBezTo>
                  <a:cubicBezTo>
                    <a:pt x="11851" y="16209"/>
                    <a:pt x="12271" y="16495"/>
                    <a:pt x="12385" y="16046"/>
                  </a:cubicBezTo>
                  <a:cubicBezTo>
                    <a:pt x="12500" y="15596"/>
                    <a:pt x="12729" y="15638"/>
                    <a:pt x="12997" y="15719"/>
                  </a:cubicBezTo>
                  <a:cubicBezTo>
                    <a:pt x="13264" y="15801"/>
                    <a:pt x="13493" y="15679"/>
                    <a:pt x="13493" y="15433"/>
                  </a:cubicBezTo>
                  <a:cubicBezTo>
                    <a:pt x="13493" y="15189"/>
                    <a:pt x="14104" y="15311"/>
                    <a:pt x="14601" y="14944"/>
                  </a:cubicBezTo>
                  <a:cubicBezTo>
                    <a:pt x="15097" y="14576"/>
                    <a:pt x="15365" y="14290"/>
                    <a:pt x="15556" y="14493"/>
                  </a:cubicBezTo>
                  <a:cubicBezTo>
                    <a:pt x="15748" y="14699"/>
                    <a:pt x="17008" y="14657"/>
                    <a:pt x="17199" y="14576"/>
                  </a:cubicBezTo>
                  <a:cubicBezTo>
                    <a:pt x="17389" y="14493"/>
                    <a:pt x="17772" y="14127"/>
                    <a:pt x="18230" y="14208"/>
                  </a:cubicBezTo>
                  <a:cubicBezTo>
                    <a:pt x="18688" y="14290"/>
                    <a:pt x="19796" y="14003"/>
                    <a:pt x="20254" y="14003"/>
                  </a:cubicBezTo>
                  <a:cubicBezTo>
                    <a:pt x="20713" y="14003"/>
                    <a:pt x="20904" y="13555"/>
                    <a:pt x="21057" y="13391"/>
                  </a:cubicBezTo>
                  <a:cubicBezTo>
                    <a:pt x="21210" y="13228"/>
                    <a:pt x="21324" y="12493"/>
                    <a:pt x="21477" y="12371"/>
                  </a:cubicBezTo>
                  <a:cubicBezTo>
                    <a:pt x="21600" y="12272"/>
                    <a:pt x="21575" y="9707"/>
                    <a:pt x="21560" y="8695"/>
                  </a:cubicBezTo>
                  <a:cubicBezTo>
                    <a:pt x="21099" y="8797"/>
                    <a:pt x="20461" y="8949"/>
                    <a:pt x="20461" y="894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1" name="Shape 2785"/>
            <p:cNvSpPr/>
            <p:nvPr/>
          </p:nvSpPr>
          <p:spPr>
            <a:xfrm>
              <a:off x="5810027" y="4360634"/>
              <a:ext cx="189926" cy="129367"/>
            </a:xfrm>
            <a:custGeom>
              <a:avLst/>
              <a:gdLst/>
              <a:ahLst/>
              <a:cxnLst>
                <a:cxn ang="0">
                  <a:pos x="wd2" y="hd2"/>
                </a:cxn>
                <a:cxn ang="5400000">
                  <a:pos x="wd2" y="hd2"/>
                </a:cxn>
                <a:cxn ang="10800000">
                  <a:pos x="wd2" y="hd2"/>
                </a:cxn>
                <a:cxn ang="16200000">
                  <a:pos x="wd2" y="hd2"/>
                </a:cxn>
              </a:cxnLst>
              <a:rect l="0" t="0" r="r" b="b"/>
              <a:pathLst>
                <a:path w="21473" h="20465" extrusionOk="0">
                  <a:moveTo>
                    <a:pt x="21442" y="11757"/>
                  </a:moveTo>
                  <a:cubicBezTo>
                    <a:pt x="21047" y="11246"/>
                    <a:pt x="20516" y="11088"/>
                    <a:pt x="20378" y="11088"/>
                  </a:cubicBezTo>
                  <a:cubicBezTo>
                    <a:pt x="20145" y="11088"/>
                    <a:pt x="20320" y="9299"/>
                    <a:pt x="20204" y="9055"/>
                  </a:cubicBezTo>
                  <a:cubicBezTo>
                    <a:pt x="20087" y="8810"/>
                    <a:pt x="19331" y="9542"/>
                    <a:pt x="18865" y="9299"/>
                  </a:cubicBezTo>
                  <a:cubicBezTo>
                    <a:pt x="18400" y="9055"/>
                    <a:pt x="18225" y="7997"/>
                    <a:pt x="17818" y="7997"/>
                  </a:cubicBezTo>
                  <a:cubicBezTo>
                    <a:pt x="17411" y="7997"/>
                    <a:pt x="17353" y="7346"/>
                    <a:pt x="17353" y="6612"/>
                  </a:cubicBezTo>
                  <a:cubicBezTo>
                    <a:pt x="17353" y="5879"/>
                    <a:pt x="16597" y="5148"/>
                    <a:pt x="16131" y="4659"/>
                  </a:cubicBezTo>
                  <a:cubicBezTo>
                    <a:pt x="15666" y="4170"/>
                    <a:pt x="15550" y="2786"/>
                    <a:pt x="15258" y="2542"/>
                  </a:cubicBezTo>
                  <a:cubicBezTo>
                    <a:pt x="15091" y="2402"/>
                    <a:pt x="15156" y="1402"/>
                    <a:pt x="15240" y="572"/>
                  </a:cubicBezTo>
                  <a:cubicBezTo>
                    <a:pt x="14516" y="558"/>
                    <a:pt x="13800" y="449"/>
                    <a:pt x="13609" y="179"/>
                  </a:cubicBezTo>
                  <a:cubicBezTo>
                    <a:pt x="13222" y="-360"/>
                    <a:pt x="12678" y="399"/>
                    <a:pt x="11671" y="1376"/>
                  </a:cubicBezTo>
                  <a:cubicBezTo>
                    <a:pt x="10662" y="2353"/>
                    <a:pt x="9421" y="2029"/>
                    <a:pt x="9421" y="2678"/>
                  </a:cubicBezTo>
                  <a:cubicBezTo>
                    <a:pt x="9421" y="3331"/>
                    <a:pt x="8954" y="3656"/>
                    <a:pt x="8412" y="3437"/>
                  </a:cubicBezTo>
                  <a:cubicBezTo>
                    <a:pt x="7869" y="3222"/>
                    <a:pt x="7403" y="3112"/>
                    <a:pt x="7170" y="4307"/>
                  </a:cubicBezTo>
                  <a:cubicBezTo>
                    <a:pt x="6938" y="5500"/>
                    <a:pt x="6085" y="4739"/>
                    <a:pt x="6007" y="6042"/>
                  </a:cubicBezTo>
                  <a:cubicBezTo>
                    <a:pt x="5929" y="7346"/>
                    <a:pt x="5076" y="6478"/>
                    <a:pt x="4378" y="5936"/>
                  </a:cubicBezTo>
                  <a:cubicBezTo>
                    <a:pt x="3679" y="5394"/>
                    <a:pt x="3525" y="8646"/>
                    <a:pt x="3525" y="8646"/>
                  </a:cubicBezTo>
                  <a:cubicBezTo>
                    <a:pt x="3525" y="8646"/>
                    <a:pt x="3060" y="9409"/>
                    <a:pt x="2670" y="10926"/>
                  </a:cubicBezTo>
                  <a:cubicBezTo>
                    <a:pt x="2283" y="12449"/>
                    <a:pt x="965" y="12013"/>
                    <a:pt x="576" y="12230"/>
                  </a:cubicBezTo>
                  <a:cubicBezTo>
                    <a:pt x="189" y="12449"/>
                    <a:pt x="965" y="13967"/>
                    <a:pt x="732" y="14620"/>
                  </a:cubicBezTo>
                  <a:cubicBezTo>
                    <a:pt x="591" y="15015"/>
                    <a:pt x="275" y="16182"/>
                    <a:pt x="0" y="17444"/>
                  </a:cubicBezTo>
                  <a:cubicBezTo>
                    <a:pt x="574" y="17576"/>
                    <a:pt x="1113" y="18257"/>
                    <a:pt x="1276" y="18637"/>
                  </a:cubicBezTo>
                  <a:cubicBezTo>
                    <a:pt x="1508" y="19177"/>
                    <a:pt x="2905" y="21240"/>
                    <a:pt x="3603" y="20155"/>
                  </a:cubicBezTo>
                  <a:cubicBezTo>
                    <a:pt x="4302" y="19068"/>
                    <a:pt x="6240" y="18962"/>
                    <a:pt x="6705" y="19613"/>
                  </a:cubicBezTo>
                  <a:cubicBezTo>
                    <a:pt x="7170" y="20265"/>
                    <a:pt x="7482" y="19937"/>
                    <a:pt x="7559" y="19288"/>
                  </a:cubicBezTo>
                  <a:cubicBezTo>
                    <a:pt x="7636" y="18637"/>
                    <a:pt x="6784" y="16246"/>
                    <a:pt x="7095" y="15595"/>
                  </a:cubicBezTo>
                  <a:cubicBezTo>
                    <a:pt x="7403" y="14944"/>
                    <a:pt x="13455" y="15271"/>
                    <a:pt x="13688" y="15813"/>
                  </a:cubicBezTo>
                  <a:cubicBezTo>
                    <a:pt x="13919" y="16356"/>
                    <a:pt x="13919" y="14729"/>
                    <a:pt x="14696" y="14835"/>
                  </a:cubicBezTo>
                  <a:cubicBezTo>
                    <a:pt x="15472" y="14944"/>
                    <a:pt x="16636" y="15486"/>
                    <a:pt x="17102" y="15271"/>
                  </a:cubicBezTo>
                  <a:cubicBezTo>
                    <a:pt x="17567" y="15053"/>
                    <a:pt x="18109" y="13856"/>
                    <a:pt x="18575" y="13856"/>
                  </a:cubicBezTo>
                  <a:cubicBezTo>
                    <a:pt x="19041" y="13856"/>
                    <a:pt x="20437" y="13751"/>
                    <a:pt x="20748" y="13207"/>
                  </a:cubicBezTo>
                  <a:cubicBezTo>
                    <a:pt x="21059" y="12664"/>
                    <a:pt x="21600" y="12664"/>
                    <a:pt x="21446" y="11799"/>
                  </a:cubicBezTo>
                  <a:cubicBezTo>
                    <a:pt x="21444" y="11784"/>
                    <a:pt x="21444" y="11772"/>
                    <a:pt x="21442" y="1175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2" name="Shape 2786"/>
            <p:cNvSpPr/>
            <p:nvPr/>
          </p:nvSpPr>
          <p:spPr>
            <a:xfrm>
              <a:off x="5951077" y="4157874"/>
              <a:ext cx="358149" cy="280397"/>
            </a:xfrm>
            <a:custGeom>
              <a:avLst/>
              <a:gdLst/>
              <a:ahLst/>
              <a:cxnLst>
                <a:cxn ang="0">
                  <a:pos x="wd2" y="hd2"/>
                </a:cxn>
                <a:cxn ang="5400000">
                  <a:pos x="wd2" y="hd2"/>
                </a:cxn>
                <a:cxn ang="10800000">
                  <a:pos x="wd2" y="hd2"/>
                </a:cxn>
                <a:cxn ang="16200000">
                  <a:pos x="wd2" y="hd2"/>
                </a:cxn>
              </a:cxnLst>
              <a:rect l="0" t="0" r="r" b="b"/>
              <a:pathLst>
                <a:path w="21438" h="21485" extrusionOk="0">
                  <a:moveTo>
                    <a:pt x="20582" y="3146"/>
                  </a:moveTo>
                  <a:cubicBezTo>
                    <a:pt x="20582" y="2888"/>
                    <a:pt x="20536" y="1726"/>
                    <a:pt x="20500" y="862"/>
                  </a:cubicBezTo>
                  <a:lnTo>
                    <a:pt x="19398" y="1625"/>
                  </a:lnTo>
                  <a:cubicBezTo>
                    <a:pt x="19398" y="1625"/>
                    <a:pt x="19105" y="1001"/>
                    <a:pt x="18519" y="500"/>
                  </a:cubicBezTo>
                  <a:cubicBezTo>
                    <a:pt x="17934" y="0"/>
                    <a:pt x="16469" y="0"/>
                    <a:pt x="16469" y="0"/>
                  </a:cubicBezTo>
                  <a:lnTo>
                    <a:pt x="10511" y="4752"/>
                  </a:lnTo>
                  <a:lnTo>
                    <a:pt x="7972" y="7375"/>
                  </a:lnTo>
                  <a:cubicBezTo>
                    <a:pt x="7972" y="7375"/>
                    <a:pt x="6312" y="8126"/>
                    <a:pt x="5823" y="8251"/>
                  </a:cubicBezTo>
                  <a:cubicBezTo>
                    <a:pt x="5767" y="8266"/>
                    <a:pt x="5703" y="8282"/>
                    <a:pt x="5639" y="8300"/>
                  </a:cubicBezTo>
                  <a:cubicBezTo>
                    <a:pt x="5654" y="9602"/>
                    <a:pt x="5681" y="12904"/>
                    <a:pt x="5549" y="13031"/>
                  </a:cubicBezTo>
                  <a:cubicBezTo>
                    <a:pt x="5385" y="13189"/>
                    <a:pt x="5261" y="14135"/>
                    <a:pt x="5097" y="14345"/>
                  </a:cubicBezTo>
                  <a:cubicBezTo>
                    <a:pt x="4933" y="14556"/>
                    <a:pt x="4727" y="15133"/>
                    <a:pt x="4234" y="15133"/>
                  </a:cubicBezTo>
                  <a:cubicBezTo>
                    <a:pt x="3741" y="15133"/>
                    <a:pt x="2551" y="15502"/>
                    <a:pt x="2058" y="15397"/>
                  </a:cubicBezTo>
                  <a:cubicBezTo>
                    <a:pt x="1565" y="15292"/>
                    <a:pt x="1154" y="15763"/>
                    <a:pt x="949" y="15870"/>
                  </a:cubicBezTo>
                  <a:cubicBezTo>
                    <a:pt x="845" y="15922"/>
                    <a:pt x="442" y="15962"/>
                    <a:pt x="46" y="15953"/>
                  </a:cubicBezTo>
                  <a:cubicBezTo>
                    <a:pt x="2" y="16356"/>
                    <a:pt x="-33" y="16840"/>
                    <a:pt x="55" y="16908"/>
                  </a:cubicBezTo>
                  <a:cubicBezTo>
                    <a:pt x="210" y="17026"/>
                    <a:pt x="271" y="17696"/>
                    <a:pt x="518" y="17933"/>
                  </a:cubicBezTo>
                  <a:cubicBezTo>
                    <a:pt x="764" y="18170"/>
                    <a:pt x="1164" y="18524"/>
                    <a:pt x="1164" y="18879"/>
                  </a:cubicBezTo>
                  <a:cubicBezTo>
                    <a:pt x="1164" y="19235"/>
                    <a:pt x="1195" y="19550"/>
                    <a:pt x="1411" y="19550"/>
                  </a:cubicBezTo>
                  <a:cubicBezTo>
                    <a:pt x="1626" y="19550"/>
                    <a:pt x="1719" y="20062"/>
                    <a:pt x="1965" y="20180"/>
                  </a:cubicBezTo>
                  <a:cubicBezTo>
                    <a:pt x="2212" y="20299"/>
                    <a:pt x="2612" y="19944"/>
                    <a:pt x="2674" y="20062"/>
                  </a:cubicBezTo>
                  <a:cubicBezTo>
                    <a:pt x="2735" y="20180"/>
                    <a:pt x="2643" y="21047"/>
                    <a:pt x="2766" y="21047"/>
                  </a:cubicBezTo>
                  <a:cubicBezTo>
                    <a:pt x="2839" y="21047"/>
                    <a:pt x="3120" y="21124"/>
                    <a:pt x="3330" y="21371"/>
                  </a:cubicBezTo>
                  <a:cubicBezTo>
                    <a:pt x="3255" y="20952"/>
                    <a:pt x="3419" y="20394"/>
                    <a:pt x="3824" y="20549"/>
                  </a:cubicBezTo>
                  <a:cubicBezTo>
                    <a:pt x="4235" y="20706"/>
                    <a:pt x="3906" y="21180"/>
                    <a:pt x="4276" y="21392"/>
                  </a:cubicBezTo>
                  <a:cubicBezTo>
                    <a:pt x="4645" y="21600"/>
                    <a:pt x="4851" y="21443"/>
                    <a:pt x="4851" y="21075"/>
                  </a:cubicBezTo>
                  <a:cubicBezTo>
                    <a:pt x="4851" y="20706"/>
                    <a:pt x="5344" y="19971"/>
                    <a:pt x="5468" y="19813"/>
                  </a:cubicBezTo>
                  <a:cubicBezTo>
                    <a:pt x="5591" y="19655"/>
                    <a:pt x="5549" y="18657"/>
                    <a:pt x="5796" y="18393"/>
                  </a:cubicBezTo>
                  <a:cubicBezTo>
                    <a:pt x="6042" y="18130"/>
                    <a:pt x="6782" y="18341"/>
                    <a:pt x="7069" y="18393"/>
                  </a:cubicBezTo>
                  <a:cubicBezTo>
                    <a:pt x="7356" y="18446"/>
                    <a:pt x="7562" y="17657"/>
                    <a:pt x="7890" y="18025"/>
                  </a:cubicBezTo>
                  <a:cubicBezTo>
                    <a:pt x="8219" y="18393"/>
                    <a:pt x="8753" y="18078"/>
                    <a:pt x="9000" y="18446"/>
                  </a:cubicBezTo>
                  <a:cubicBezTo>
                    <a:pt x="9246" y="18814"/>
                    <a:pt x="9369" y="19707"/>
                    <a:pt x="9780" y="19392"/>
                  </a:cubicBezTo>
                  <a:cubicBezTo>
                    <a:pt x="10190" y="19076"/>
                    <a:pt x="10683" y="18972"/>
                    <a:pt x="10929" y="18972"/>
                  </a:cubicBezTo>
                  <a:cubicBezTo>
                    <a:pt x="11176" y="18972"/>
                    <a:pt x="11752" y="19603"/>
                    <a:pt x="11998" y="19707"/>
                  </a:cubicBezTo>
                  <a:cubicBezTo>
                    <a:pt x="12244" y="19813"/>
                    <a:pt x="13066" y="19918"/>
                    <a:pt x="13353" y="19707"/>
                  </a:cubicBezTo>
                  <a:cubicBezTo>
                    <a:pt x="13640" y="19497"/>
                    <a:pt x="14010" y="18814"/>
                    <a:pt x="14379" y="18866"/>
                  </a:cubicBezTo>
                  <a:cubicBezTo>
                    <a:pt x="14749" y="18919"/>
                    <a:pt x="15899" y="18760"/>
                    <a:pt x="16146" y="18919"/>
                  </a:cubicBezTo>
                  <a:cubicBezTo>
                    <a:pt x="16393" y="19076"/>
                    <a:pt x="16926" y="19444"/>
                    <a:pt x="17296" y="19287"/>
                  </a:cubicBezTo>
                  <a:cubicBezTo>
                    <a:pt x="17666" y="19130"/>
                    <a:pt x="17994" y="18236"/>
                    <a:pt x="18282" y="18130"/>
                  </a:cubicBezTo>
                  <a:cubicBezTo>
                    <a:pt x="18372" y="18097"/>
                    <a:pt x="18431" y="18104"/>
                    <a:pt x="18480" y="18125"/>
                  </a:cubicBezTo>
                  <a:cubicBezTo>
                    <a:pt x="18484" y="17921"/>
                    <a:pt x="18487" y="17725"/>
                    <a:pt x="18487" y="17552"/>
                  </a:cubicBezTo>
                  <a:cubicBezTo>
                    <a:pt x="18487" y="16606"/>
                    <a:pt x="18652" y="16974"/>
                    <a:pt x="18775" y="16028"/>
                  </a:cubicBezTo>
                  <a:cubicBezTo>
                    <a:pt x="18898" y="15081"/>
                    <a:pt x="20829" y="12610"/>
                    <a:pt x="20993" y="12451"/>
                  </a:cubicBezTo>
                  <a:cubicBezTo>
                    <a:pt x="21158" y="12294"/>
                    <a:pt x="21156" y="8562"/>
                    <a:pt x="21156" y="8036"/>
                  </a:cubicBezTo>
                  <a:cubicBezTo>
                    <a:pt x="21156" y="7511"/>
                    <a:pt x="21239" y="6880"/>
                    <a:pt x="21403" y="6143"/>
                  </a:cubicBezTo>
                  <a:cubicBezTo>
                    <a:pt x="21567" y="5406"/>
                    <a:pt x="21116" y="5460"/>
                    <a:pt x="21156" y="4776"/>
                  </a:cubicBezTo>
                  <a:cubicBezTo>
                    <a:pt x="21198" y="4094"/>
                    <a:pt x="20582" y="3568"/>
                    <a:pt x="20582" y="314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3" name="Shape 2787"/>
            <p:cNvSpPr/>
            <p:nvPr/>
          </p:nvSpPr>
          <p:spPr>
            <a:xfrm>
              <a:off x="6259625" y="4157874"/>
              <a:ext cx="231868" cy="385175"/>
            </a:xfrm>
            <a:custGeom>
              <a:avLst/>
              <a:gdLst/>
              <a:ahLst/>
              <a:cxnLst>
                <a:cxn ang="0">
                  <a:pos x="wd2" y="hd2"/>
                </a:cxn>
                <a:cxn ang="5400000">
                  <a:pos x="wd2" y="hd2"/>
                </a:cxn>
                <a:cxn ang="10800000">
                  <a:pos x="wd2" y="hd2"/>
                </a:cxn>
                <a:cxn ang="16200000">
                  <a:pos x="wd2" y="hd2"/>
                </a:cxn>
              </a:cxnLst>
              <a:rect l="0" t="0" r="r" b="b"/>
              <a:pathLst>
                <a:path w="21488" h="21542" extrusionOk="0">
                  <a:moveTo>
                    <a:pt x="21466" y="5328"/>
                  </a:moveTo>
                  <a:lnTo>
                    <a:pt x="5049" y="0"/>
                  </a:lnTo>
                  <a:lnTo>
                    <a:pt x="3128" y="629"/>
                  </a:lnTo>
                  <a:cubicBezTo>
                    <a:pt x="3183" y="1260"/>
                    <a:pt x="3255" y="2108"/>
                    <a:pt x="3255" y="2296"/>
                  </a:cubicBezTo>
                  <a:cubicBezTo>
                    <a:pt x="3255" y="2604"/>
                    <a:pt x="4208" y="2988"/>
                    <a:pt x="4144" y="3486"/>
                  </a:cubicBezTo>
                  <a:cubicBezTo>
                    <a:pt x="4082" y="3985"/>
                    <a:pt x="4780" y="3946"/>
                    <a:pt x="4525" y="4484"/>
                  </a:cubicBezTo>
                  <a:cubicBezTo>
                    <a:pt x="4272" y="5022"/>
                    <a:pt x="4144" y="5482"/>
                    <a:pt x="4144" y="5865"/>
                  </a:cubicBezTo>
                  <a:cubicBezTo>
                    <a:pt x="4144" y="6249"/>
                    <a:pt x="4146" y="8974"/>
                    <a:pt x="3891" y="9089"/>
                  </a:cubicBezTo>
                  <a:cubicBezTo>
                    <a:pt x="3636" y="9204"/>
                    <a:pt x="648" y="11008"/>
                    <a:pt x="458" y="11699"/>
                  </a:cubicBezTo>
                  <a:cubicBezTo>
                    <a:pt x="266" y="12390"/>
                    <a:pt x="12" y="12121"/>
                    <a:pt x="12" y="12812"/>
                  </a:cubicBezTo>
                  <a:cubicBezTo>
                    <a:pt x="12" y="12938"/>
                    <a:pt x="7" y="13081"/>
                    <a:pt x="0" y="13230"/>
                  </a:cubicBezTo>
                  <a:cubicBezTo>
                    <a:pt x="164" y="13264"/>
                    <a:pt x="239" y="13371"/>
                    <a:pt x="456" y="13502"/>
                  </a:cubicBezTo>
                  <a:cubicBezTo>
                    <a:pt x="775" y="13693"/>
                    <a:pt x="775" y="14040"/>
                    <a:pt x="1409" y="14040"/>
                  </a:cubicBezTo>
                  <a:cubicBezTo>
                    <a:pt x="2046" y="14040"/>
                    <a:pt x="2809" y="14922"/>
                    <a:pt x="2745" y="15268"/>
                  </a:cubicBezTo>
                  <a:cubicBezTo>
                    <a:pt x="2682" y="15614"/>
                    <a:pt x="3064" y="15805"/>
                    <a:pt x="3001" y="16420"/>
                  </a:cubicBezTo>
                  <a:cubicBezTo>
                    <a:pt x="2937" y="17033"/>
                    <a:pt x="3572" y="17916"/>
                    <a:pt x="3891" y="18032"/>
                  </a:cubicBezTo>
                  <a:cubicBezTo>
                    <a:pt x="4208" y="18146"/>
                    <a:pt x="3762" y="18262"/>
                    <a:pt x="3001" y="18222"/>
                  </a:cubicBezTo>
                  <a:cubicBezTo>
                    <a:pt x="2238" y="18184"/>
                    <a:pt x="1157" y="18185"/>
                    <a:pt x="1157" y="18376"/>
                  </a:cubicBezTo>
                  <a:cubicBezTo>
                    <a:pt x="1157" y="18568"/>
                    <a:pt x="838" y="18837"/>
                    <a:pt x="1664" y="19298"/>
                  </a:cubicBezTo>
                  <a:cubicBezTo>
                    <a:pt x="2492" y="19758"/>
                    <a:pt x="3191" y="19911"/>
                    <a:pt x="3445" y="20410"/>
                  </a:cubicBezTo>
                  <a:cubicBezTo>
                    <a:pt x="3700" y="20910"/>
                    <a:pt x="4016" y="21369"/>
                    <a:pt x="4272" y="21485"/>
                  </a:cubicBezTo>
                  <a:cubicBezTo>
                    <a:pt x="4525" y="21600"/>
                    <a:pt x="5035" y="21562"/>
                    <a:pt x="5479" y="21178"/>
                  </a:cubicBezTo>
                  <a:cubicBezTo>
                    <a:pt x="5925" y="20794"/>
                    <a:pt x="6434" y="21522"/>
                    <a:pt x="6879" y="21178"/>
                  </a:cubicBezTo>
                  <a:cubicBezTo>
                    <a:pt x="7324" y="20832"/>
                    <a:pt x="8851" y="20871"/>
                    <a:pt x="9232" y="20755"/>
                  </a:cubicBezTo>
                  <a:cubicBezTo>
                    <a:pt x="9614" y="20640"/>
                    <a:pt x="10759" y="20333"/>
                    <a:pt x="11139" y="20142"/>
                  </a:cubicBezTo>
                  <a:cubicBezTo>
                    <a:pt x="11520" y="19950"/>
                    <a:pt x="10695" y="19643"/>
                    <a:pt x="11267" y="19451"/>
                  </a:cubicBezTo>
                  <a:cubicBezTo>
                    <a:pt x="11838" y="19259"/>
                    <a:pt x="13619" y="19604"/>
                    <a:pt x="14319" y="19067"/>
                  </a:cubicBezTo>
                  <a:cubicBezTo>
                    <a:pt x="15018" y="18530"/>
                    <a:pt x="16099" y="17954"/>
                    <a:pt x="16417" y="17763"/>
                  </a:cubicBezTo>
                  <a:cubicBezTo>
                    <a:pt x="16734" y="17571"/>
                    <a:pt x="16417" y="17417"/>
                    <a:pt x="16863" y="17148"/>
                  </a:cubicBezTo>
                  <a:cubicBezTo>
                    <a:pt x="17306" y="16880"/>
                    <a:pt x="18197" y="16572"/>
                    <a:pt x="18642" y="16726"/>
                  </a:cubicBezTo>
                  <a:cubicBezTo>
                    <a:pt x="18741" y="16761"/>
                    <a:pt x="18873" y="16773"/>
                    <a:pt x="19014" y="16776"/>
                  </a:cubicBezTo>
                  <a:cubicBezTo>
                    <a:pt x="18973" y="16746"/>
                    <a:pt x="18946" y="16727"/>
                    <a:pt x="18946" y="16727"/>
                  </a:cubicBezTo>
                  <a:lnTo>
                    <a:pt x="19212" y="16167"/>
                  </a:lnTo>
                  <a:cubicBezTo>
                    <a:pt x="19212" y="16167"/>
                    <a:pt x="18150" y="15847"/>
                    <a:pt x="18150" y="15366"/>
                  </a:cubicBezTo>
                  <a:cubicBezTo>
                    <a:pt x="18150" y="14886"/>
                    <a:pt x="18415" y="14407"/>
                    <a:pt x="17752" y="14407"/>
                  </a:cubicBezTo>
                  <a:cubicBezTo>
                    <a:pt x="17089" y="14407"/>
                    <a:pt x="16956" y="14005"/>
                    <a:pt x="17486" y="13686"/>
                  </a:cubicBezTo>
                  <a:cubicBezTo>
                    <a:pt x="18018" y="13365"/>
                    <a:pt x="16691" y="12725"/>
                    <a:pt x="17620" y="12725"/>
                  </a:cubicBezTo>
                  <a:cubicBezTo>
                    <a:pt x="18548" y="12725"/>
                    <a:pt x="17886" y="11845"/>
                    <a:pt x="18548" y="11765"/>
                  </a:cubicBezTo>
                  <a:cubicBezTo>
                    <a:pt x="19212" y="11685"/>
                    <a:pt x="19343" y="11365"/>
                    <a:pt x="19343" y="10964"/>
                  </a:cubicBezTo>
                  <a:cubicBezTo>
                    <a:pt x="19343" y="10564"/>
                    <a:pt x="20803" y="10324"/>
                    <a:pt x="21200" y="10244"/>
                  </a:cubicBezTo>
                  <a:cubicBezTo>
                    <a:pt x="21600" y="10164"/>
                    <a:pt x="21466" y="8884"/>
                    <a:pt x="21466" y="8884"/>
                  </a:cubicBezTo>
                  <a:cubicBezTo>
                    <a:pt x="21466" y="8884"/>
                    <a:pt x="21466" y="5328"/>
                    <a:pt x="21466" y="532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4" name="Shape 2788"/>
            <p:cNvSpPr/>
            <p:nvPr/>
          </p:nvSpPr>
          <p:spPr>
            <a:xfrm>
              <a:off x="6506464" y="3937483"/>
              <a:ext cx="248600" cy="252990"/>
            </a:xfrm>
            <a:custGeom>
              <a:avLst/>
              <a:gdLst/>
              <a:ahLst/>
              <a:cxnLst>
                <a:cxn ang="0">
                  <a:pos x="wd2" y="hd2"/>
                </a:cxn>
                <a:cxn ang="5400000">
                  <a:pos x="wd2" y="hd2"/>
                </a:cxn>
                <a:cxn ang="10800000">
                  <a:pos x="wd2" y="hd2"/>
                </a:cxn>
                <a:cxn ang="16200000">
                  <a:pos x="wd2" y="hd2"/>
                </a:cxn>
              </a:cxnLst>
              <a:rect l="0" t="0" r="r" b="b"/>
              <a:pathLst>
                <a:path w="21136" h="21600" extrusionOk="0">
                  <a:moveTo>
                    <a:pt x="19837" y="4682"/>
                  </a:moveTo>
                  <a:lnTo>
                    <a:pt x="18421" y="1193"/>
                  </a:lnTo>
                  <a:cubicBezTo>
                    <a:pt x="18319" y="1352"/>
                    <a:pt x="18241" y="1464"/>
                    <a:pt x="18199" y="1505"/>
                  </a:cubicBezTo>
                  <a:cubicBezTo>
                    <a:pt x="17965" y="1740"/>
                    <a:pt x="17003" y="1154"/>
                    <a:pt x="16098" y="1388"/>
                  </a:cubicBezTo>
                  <a:cubicBezTo>
                    <a:pt x="15193" y="1623"/>
                    <a:pt x="14493" y="1300"/>
                    <a:pt x="13618" y="861"/>
                  </a:cubicBezTo>
                  <a:cubicBezTo>
                    <a:pt x="12744" y="422"/>
                    <a:pt x="9885" y="977"/>
                    <a:pt x="9505" y="1535"/>
                  </a:cubicBezTo>
                  <a:cubicBezTo>
                    <a:pt x="9126" y="2091"/>
                    <a:pt x="8163" y="2091"/>
                    <a:pt x="7288" y="1740"/>
                  </a:cubicBezTo>
                  <a:cubicBezTo>
                    <a:pt x="6414" y="1388"/>
                    <a:pt x="5277" y="861"/>
                    <a:pt x="3672" y="714"/>
                  </a:cubicBezTo>
                  <a:cubicBezTo>
                    <a:pt x="2173" y="578"/>
                    <a:pt x="966" y="362"/>
                    <a:pt x="694" y="0"/>
                  </a:cubicBezTo>
                  <a:cubicBezTo>
                    <a:pt x="631" y="169"/>
                    <a:pt x="571" y="335"/>
                    <a:pt x="514" y="493"/>
                  </a:cubicBezTo>
                  <a:cubicBezTo>
                    <a:pt x="27" y="1837"/>
                    <a:pt x="879" y="2204"/>
                    <a:pt x="270" y="2936"/>
                  </a:cubicBezTo>
                  <a:cubicBezTo>
                    <a:pt x="-338" y="3670"/>
                    <a:pt x="270" y="4526"/>
                    <a:pt x="270" y="5868"/>
                  </a:cubicBezTo>
                  <a:cubicBezTo>
                    <a:pt x="270" y="6796"/>
                    <a:pt x="270" y="15705"/>
                    <a:pt x="270" y="21132"/>
                  </a:cubicBezTo>
                  <a:lnTo>
                    <a:pt x="12305" y="21132"/>
                  </a:lnTo>
                  <a:cubicBezTo>
                    <a:pt x="12305" y="21132"/>
                    <a:pt x="12656" y="20897"/>
                    <a:pt x="13006" y="20662"/>
                  </a:cubicBezTo>
                  <a:cubicBezTo>
                    <a:pt x="13356" y="20428"/>
                    <a:pt x="13940" y="21013"/>
                    <a:pt x="13940" y="21013"/>
                  </a:cubicBezTo>
                  <a:lnTo>
                    <a:pt x="16506" y="21013"/>
                  </a:lnTo>
                  <a:cubicBezTo>
                    <a:pt x="16506" y="21013"/>
                    <a:pt x="16974" y="21600"/>
                    <a:pt x="17556" y="21600"/>
                  </a:cubicBezTo>
                  <a:cubicBezTo>
                    <a:pt x="18139" y="21600"/>
                    <a:pt x="17790" y="20662"/>
                    <a:pt x="18724" y="20662"/>
                  </a:cubicBezTo>
                  <a:cubicBezTo>
                    <a:pt x="19655" y="20662"/>
                    <a:pt x="19423" y="19255"/>
                    <a:pt x="20007" y="19255"/>
                  </a:cubicBezTo>
                  <a:cubicBezTo>
                    <a:pt x="20590" y="19255"/>
                    <a:pt x="20474" y="19374"/>
                    <a:pt x="21057" y="18553"/>
                  </a:cubicBezTo>
                  <a:cubicBezTo>
                    <a:pt x="21074" y="18528"/>
                    <a:pt x="21102" y="18497"/>
                    <a:pt x="21122" y="18471"/>
                  </a:cubicBezTo>
                  <a:cubicBezTo>
                    <a:pt x="21078" y="18217"/>
                    <a:pt x="21073" y="17950"/>
                    <a:pt x="21115" y="17675"/>
                  </a:cubicBezTo>
                  <a:cubicBezTo>
                    <a:pt x="21262" y="16738"/>
                    <a:pt x="20619" y="16795"/>
                    <a:pt x="20212" y="15478"/>
                  </a:cubicBezTo>
                  <a:cubicBezTo>
                    <a:pt x="19803" y="14159"/>
                    <a:pt x="18168" y="12197"/>
                    <a:pt x="18112" y="11435"/>
                  </a:cubicBezTo>
                  <a:cubicBezTo>
                    <a:pt x="18052" y="10674"/>
                    <a:pt x="17148" y="10235"/>
                    <a:pt x="17178" y="9414"/>
                  </a:cubicBezTo>
                  <a:cubicBezTo>
                    <a:pt x="17206" y="8594"/>
                    <a:pt x="16740" y="8507"/>
                    <a:pt x="15836" y="7217"/>
                  </a:cubicBezTo>
                  <a:cubicBezTo>
                    <a:pt x="14931" y="5929"/>
                    <a:pt x="14668" y="3673"/>
                    <a:pt x="14931" y="3585"/>
                  </a:cubicBezTo>
                  <a:cubicBezTo>
                    <a:pt x="15193" y="3497"/>
                    <a:pt x="15952" y="5490"/>
                    <a:pt x="16243" y="6133"/>
                  </a:cubicBezTo>
                  <a:cubicBezTo>
                    <a:pt x="16535" y="6779"/>
                    <a:pt x="17527" y="8741"/>
                    <a:pt x="18228" y="8741"/>
                  </a:cubicBezTo>
                  <a:cubicBezTo>
                    <a:pt x="18929" y="8741"/>
                    <a:pt x="19191" y="5782"/>
                    <a:pt x="19423" y="5929"/>
                  </a:cubicBezTo>
                  <a:cubicBezTo>
                    <a:pt x="19445" y="5941"/>
                    <a:pt x="19459" y="5974"/>
                    <a:pt x="19472" y="6015"/>
                  </a:cubicBezTo>
                  <a:lnTo>
                    <a:pt x="19548" y="5479"/>
                  </a:lnTo>
                  <a:cubicBezTo>
                    <a:pt x="19548" y="5479"/>
                    <a:pt x="19837" y="4682"/>
                    <a:pt x="19837" y="468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5" name="Shape 2789"/>
            <p:cNvSpPr/>
            <p:nvPr/>
          </p:nvSpPr>
          <p:spPr>
            <a:xfrm>
              <a:off x="6153837" y="4660366"/>
              <a:ext cx="127535" cy="145338"/>
            </a:xfrm>
            <a:custGeom>
              <a:avLst/>
              <a:gdLst/>
              <a:ahLst/>
              <a:cxnLst>
                <a:cxn ang="0">
                  <a:pos x="wd2" y="hd2"/>
                </a:cxn>
                <a:cxn ang="5400000">
                  <a:pos x="wd2" y="hd2"/>
                </a:cxn>
                <a:cxn ang="10800000">
                  <a:pos x="wd2" y="hd2"/>
                </a:cxn>
                <a:cxn ang="16200000">
                  <a:pos x="wd2" y="hd2"/>
                </a:cxn>
              </a:cxnLst>
              <a:rect l="0" t="0" r="r" b="b"/>
              <a:pathLst>
                <a:path w="20829" h="21600" extrusionOk="0">
                  <a:moveTo>
                    <a:pt x="10267" y="20616"/>
                  </a:moveTo>
                  <a:cubicBezTo>
                    <a:pt x="12140" y="20616"/>
                    <a:pt x="11440" y="19552"/>
                    <a:pt x="10734" y="17845"/>
                  </a:cubicBezTo>
                  <a:cubicBezTo>
                    <a:pt x="10032" y="16141"/>
                    <a:pt x="11908" y="16353"/>
                    <a:pt x="13079" y="16353"/>
                  </a:cubicBezTo>
                  <a:cubicBezTo>
                    <a:pt x="14252" y="16353"/>
                    <a:pt x="13781" y="14434"/>
                    <a:pt x="14717" y="14434"/>
                  </a:cubicBezTo>
                  <a:cubicBezTo>
                    <a:pt x="15657" y="14434"/>
                    <a:pt x="15889" y="16779"/>
                    <a:pt x="16828" y="16567"/>
                  </a:cubicBezTo>
                  <a:cubicBezTo>
                    <a:pt x="17764" y="16353"/>
                    <a:pt x="18466" y="17206"/>
                    <a:pt x="19638" y="16993"/>
                  </a:cubicBezTo>
                  <a:cubicBezTo>
                    <a:pt x="20810" y="16779"/>
                    <a:pt x="20810" y="14646"/>
                    <a:pt x="20810" y="12943"/>
                  </a:cubicBezTo>
                  <a:cubicBezTo>
                    <a:pt x="20810" y="11235"/>
                    <a:pt x="21043" y="9957"/>
                    <a:pt x="19872" y="9317"/>
                  </a:cubicBezTo>
                  <a:cubicBezTo>
                    <a:pt x="18699" y="8676"/>
                    <a:pt x="17764" y="7185"/>
                    <a:pt x="19172" y="6544"/>
                  </a:cubicBezTo>
                  <a:cubicBezTo>
                    <a:pt x="20578" y="5907"/>
                    <a:pt x="20810" y="4625"/>
                    <a:pt x="19638" y="3774"/>
                  </a:cubicBezTo>
                  <a:cubicBezTo>
                    <a:pt x="18466" y="2920"/>
                    <a:pt x="15889" y="4625"/>
                    <a:pt x="15889" y="3774"/>
                  </a:cubicBezTo>
                  <a:cubicBezTo>
                    <a:pt x="15889" y="3309"/>
                    <a:pt x="16097" y="1643"/>
                    <a:pt x="16288" y="220"/>
                  </a:cubicBezTo>
                  <a:cubicBezTo>
                    <a:pt x="13577" y="139"/>
                    <a:pt x="10655" y="0"/>
                    <a:pt x="10655" y="0"/>
                  </a:cubicBezTo>
                  <a:lnTo>
                    <a:pt x="9955" y="184"/>
                  </a:lnTo>
                  <a:cubicBezTo>
                    <a:pt x="10120" y="2684"/>
                    <a:pt x="9799" y="4627"/>
                    <a:pt x="9799" y="4627"/>
                  </a:cubicBezTo>
                  <a:cubicBezTo>
                    <a:pt x="9799" y="4627"/>
                    <a:pt x="5581" y="4842"/>
                    <a:pt x="4643" y="4842"/>
                  </a:cubicBezTo>
                  <a:cubicBezTo>
                    <a:pt x="4439" y="4842"/>
                    <a:pt x="3798" y="4922"/>
                    <a:pt x="2891" y="5051"/>
                  </a:cubicBezTo>
                  <a:cubicBezTo>
                    <a:pt x="2700" y="5325"/>
                    <a:pt x="2440" y="5600"/>
                    <a:pt x="2246" y="5778"/>
                  </a:cubicBezTo>
                  <a:cubicBezTo>
                    <a:pt x="1742" y="6235"/>
                    <a:pt x="3422" y="6848"/>
                    <a:pt x="3704" y="7510"/>
                  </a:cubicBezTo>
                  <a:cubicBezTo>
                    <a:pt x="3984" y="8173"/>
                    <a:pt x="1573" y="7969"/>
                    <a:pt x="1627" y="8938"/>
                  </a:cubicBezTo>
                  <a:cubicBezTo>
                    <a:pt x="1686" y="9907"/>
                    <a:pt x="788" y="10672"/>
                    <a:pt x="116" y="11130"/>
                  </a:cubicBezTo>
                  <a:cubicBezTo>
                    <a:pt x="-557" y="11589"/>
                    <a:pt x="1909" y="13529"/>
                    <a:pt x="1965" y="14189"/>
                  </a:cubicBezTo>
                  <a:cubicBezTo>
                    <a:pt x="2022" y="14852"/>
                    <a:pt x="2582" y="15464"/>
                    <a:pt x="4712" y="17352"/>
                  </a:cubicBezTo>
                  <a:cubicBezTo>
                    <a:pt x="6744" y="19152"/>
                    <a:pt x="5773" y="19612"/>
                    <a:pt x="8460" y="21600"/>
                  </a:cubicBezTo>
                  <a:cubicBezTo>
                    <a:pt x="8817" y="21096"/>
                    <a:pt x="9381" y="20616"/>
                    <a:pt x="10267" y="2061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6" name="Shape 2790"/>
            <p:cNvSpPr/>
            <p:nvPr/>
          </p:nvSpPr>
          <p:spPr>
            <a:xfrm>
              <a:off x="6162653" y="4660366"/>
              <a:ext cx="48784" cy="32749"/>
            </a:xfrm>
            <a:custGeom>
              <a:avLst/>
              <a:gdLst/>
              <a:ahLst/>
              <a:cxnLst>
                <a:cxn ang="0">
                  <a:pos x="wd2" y="hd2"/>
                </a:cxn>
                <a:cxn ang="5400000">
                  <a:pos x="wd2" y="hd2"/>
                </a:cxn>
                <a:cxn ang="10800000">
                  <a:pos x="wd2" y="hd2"/>
                </a:cxn>
                <a:cxn ang="16200000">
                  <a:pos x="wd2" y="hd2"/>
                </a:cxn>
              </a:cxnLst>
              <a:rect l="0" t="0" r="r" b="b"/>
              <a:pathLst>
                <a:path w="20542" h="21600" extrusionOk="0">
                  <a:moveTo>
                    <a:pt x="20018" y="19715"/>
                  </a:moveTo>
                  <a:cubicBezTo>
                    <a:pt x="20018" y="19715"/>
                    <a:pt x="20845" y="11095"/>
                    <a:pt x="20421" y="0"/>
                  </a:cubicBezTo>
                  <a:lnTo>
                    <a:pt x="18008" y="1073"/>
                  </a:lnTo>
                  <a:lnTo>
                    <a:pt x="4480" y="1073"/>
                  </a:lnTo>
                  <a:cubicBezTo>
                    <a:pt x="4518" y="1209"/>
                    <a:pt x="4532" y="1391"/>
                    <a:pt x="4587" y="1516"/>
                  </a:cubicBezTo>
                  <a:cubicBezTo>
                    <a:pt x="6033" y="4906"/>
                    <a:pt x="5312" y="9886"/>
                    <a:pt x="2277" y="11470"/>
                  </a:cubicBezTo>
                  <a:cubicBezTo>
                    <a:pt x="-755" y="13060"/>
                    <a:pt x="-614" y="17353"/>
                    <a:pt x="1842" y="17574"/>
                  </a:cubicBezTo>
                  <a:cubicBezTo>
                    <a:pt x="3352" y="17722"/>
                    <a:pt x="3001" y="19658"/>
                    <a:pt x="2208" y="21600"/>
                  </a:cubicBezTo>
                  <a:cubicBezTo>
                    <a:pt x="4547" y="21026"/>
                    <a:pt x="6200" y="20669"/>
                    <a:pt x="6725" y="20669"/>
                  </a:cubicBezTo>
                  <a:cubicBezTo>
                    <a:pt x="9143" y="20669"/>
                    <a:pt x="20018" y="19715"/>
                    <a:pt x="20018" y="1971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7" name="Shape 2791"/>
            <p:cNvSpPr/>
            <p:nvPr/>
          </p:nvSpPr>
          <p:spPr>
            <a:xfrm>
              <a:off x="6197916" y="4625104"/>
              <a:ext cx="162884" cy="204672"/>
            </a:xfrm>
            <a:custGeom>
              <a:avLst/>
              <a:gdLst/>
              <a:ahLst/>
              <a:cxnLst>
                <a:cxn ang="0">
                  <a:pos x="wd2" y="hd2"/>
                </a:cxn>
                <a:cxn ang="5400000">
                  <a:pos x="wd2" y="hd2"/>
                </a:cxn>
                <a:cxn ang="10800000">
                  <a:pos x="wd2" y="hd2"/>
                </a:cxn>
                <a:cxn ang="16200000">
                  <a:pos x="wd2" y="hd2"/>
                </a:cxn>
              </a:cxnLst>
              <a:rect l="0" t="0" r="r" b="b"/>
              <a:pathLst>
                <a:path w="21453" h="21600" extrusionOk="0">
                  <a:moveTo>
                    <a:pt x="5804" y="20383"/>
                  </a:moveTo>
                  <a:cubicBezTo>
                    <a:pt x="6370" y="20535"/>
                    <a:pt x="6748" y="21292"/>
                    <a:pt x="7881" y="20535"/>
                  </a:cubicBezTo>
                  <a:cubicBezTo>
                    <a:pt x="9015" y="19777"/>
                    <a:pt x="10338" y="19930"/>
                    <a:pt x="10338" y="20688"/>
                  </a:cubicBezTo>
                  <a:cubicBezTo>
                    <a:pt x="10338" y="21445"/>
                    <a:pt x="10717" y="21292"/>
                    <a:pt x="11660" y="20535"/>
                  </a:cubicBezTo>
                  <a:cubicBezTo>
                    <a:pt x="12604" y="19777"/>
                    <a:pt x="13549" y="20687"/>
                    <a:pt x="13549" y="19171"/>
                  </a:cubicBezTo>
                  <a:cubicBezTo>
                    <a:pt x="13549" y="17658"/>
                    <a:pt x="14683" y="19022"/>
                    <a:pt x="14683" y="17356"/>
                  </a:cubicBezTo>
                  <a:cubicBezTo>
                    <a:pt x="14683" y="15691"/>
                    <a:pt x="14872" y="14024"/>
                    <a:pt x="14872" y="13268"/>
                  </a:cubicBezTo>
                  <a:cubicBezTo>
                    <a:pt x="14872" y="12511"/>
                    <a:pt x="17517" y="11754"/>
                    <a:pt x="17517" y="10543"/>
                  </a:cubicBezTo>
                  <a:cubicBezTo>
                    <a:pt x="17517" y="9333"/>
                    <a:pt x="19785" y="6910"/>
                    <a:pt x="19785" y="5396"/>
                  </a:cubicBezTo>
                  <a:cubicBezTo>
                    <a:pt x="19785" y="3881"/>
                    <a:pt x="20353" y="3579"/>
                    <a:pt x="20920" y="2822"/>
                  </a:cubicBezTo>
                  <a:cubicBezTo>
                    <a:pt x="21312" y="2299"/>
                    <a:pt x="21600" y="1267"/>
                    <a:pt x="21373" y="283"/>
                  </a:cubicBezTo>
                  <a:lnTo>
                    <a:pt x="21373" y="301"/>
                  </a:lnTo>
                  <a:lnTo>
                    <a:pt x="18734" y="0"/>
                  </a:lnTo>
                  <a:lnTo>
                    <a:pt x="17415" y="301"/>
                  </a:lnTo>
                  <a:lnTo>
                    <a:pt x="15720" y="602"/>
                  </a:lnTo>
                  <a:cubicBezTo>
                    <a:pt x="15720" y="602"/>
                    <a:pt x="15908" y="1660"/>
                    <a:pt x="15154" y="2415"/>
                  </a:cubicBezTo>
                  <a:cubicBezTo>
                    <a:pt x="14400" y="3172"/>
                    <a:pt x="14212" y="4833"/>
                    <a:pt x="14212" y="4833"/>
                  </a:cubicBezTo>
                  <a:cubicBezTo>
                    <a:pt x="14212" y="4833"/>
                    <a:pt x="10819" y="3472"/>
                    <a:pt x="9878" y="3623"/>
                  </a:cubicBezTo>
                  <a:cubicBezTo>
                    <a:pt x="9474" y="3688"/>
                    <a:pt x="7940" y="3670"/>
                    <a:pt x="6313" y="3629"/>
                  </a:cubicBezTo>
                  <a:cubicBezTo>
                    <a:pt x="6159" y="4639"/>
                    <a:pt x="5991" y="5822"/>
                    <a:pt x="5991" y="6153"/>
                  </a:cubicBezTo>
                  <a:cubicBezTo>
                    <a:pt x="5991" y="6757"/>
                    <a:pt x="8069" y="5546"/>
                    <a:pt x="9015" y="6153"/>
                  </a:cubicBezTo>
                  <a:cubicBezTo>
                    <a:pt x="9960" y="6757"/>
                    <a:pt x="9772" y="7667"/>
                    <a:pt x="8639" y="8120"/>
                  </a:cubicBezTo>
                  <a:cubicBezTo>
                    <a:pt x="7504" y="8575"/>
                    <a:pt x="8258" y="9633"/>
                    <a:pt x="9203" y="10089"/>
                  </a:cubicBezTo>
                  <a:cubicBezTo>
                    <a:pt x="10148" y="10543"/>
                    <a:pt x="9960" y="11451"/>
                    <a:pt x="9960" y="12663"/>
                  </a:cubicBezTo>
                  <a:cubicBezTo>
                    <a:pt x="9960" y="13873"/>
                    <a:pt x="9960" y="15387"/>
                    <a:pt x="9015" y="15539"/>
                  </a:cubicBezTo>
                  <a:cubicBezTo>
                    <a:pt x="8069" y="15691"/>
                    <a:pt x="7504" y="15085"/>
                    <a:pt x="6748" y="15236"/>
                  </a:cubicBezTo>
                  <a:cubicBezTo>
                    <a:pt x="5991" y="15387"/>
                    <a:pt x="5804" y="13722"/>
                    <a:pt x="5046" y="13722"/>
                  </a:cubicBezTo>
                  <a:cubicBezTo>
                    <a:pt x="4291" y="13722"/>
                    <a:pt x="4671" y="15085"/>
                    <a:pt x="3725" y="15085"/>
                  </a:cubicBezTo>
                  <a:cubicBezTo>
                    <a:pt x="2781" y="15085"/>
                    <a:pt x="1268" y="14934"/>
                    <a:pt x="1834" y="16144"/>
                  </a:cubicBezTo>
                  <a:cubicBezTo>
                    <a:pt x="2403" y="17356"/>
                    <a:pt x="2968" y="18112"/>
                    <a:pt x="1458" y="18112"/>
                  </a:cubicBezTo>
                  <a:cubicBezTo>
                    <a:pt x="743" y="18112"/>
                    <a:pt x="288" y="18453"/>
                    <a:pt x="0" y="18811"/>
                  </a:cubicBezTo>
                  <a:cubicBezTo>
                    <a:pt x="101" y="18877"/>
                    <a:pt x="204" y="18944"/>
                    <a:pt x="322" y="19015"/>
                  </a:cubicBezTo>
                  <a:cubicBezTo>
                    <a:pt x="1588" y="19800"/>
                    <a:pt x="2394" y="20697"/>
                    <a:pt x="2941" y="21600"/>
                  </a:cubicBezTo>
                  <a:cubicBezTo>
                    <a:pt x="4196" y="20912"/>
                    <a:pt x="5491" y="20301"/>
                    <a:pt x="5804" y="2038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8" name="Shape 2792"/>
            <p:cNvSpPr/>
            <p:nvPr/>
          </p:nvSpPr>
          <p:spPr>
            <a:xfrm>
              <a:off x="6444754" y="4157874"/>
              <a:ext cx="379684" cy="471982"/>
            </a:xfrm>
            <a:custGeom>
              <a:avLst/>
              <a:gdLst/>
              <a:ahLst/>
              <a:cxnLst>
                <a:cxn ang="0">
                  <a:pos x="wd2" y="hd2"/>
                </a:cxn>
                <a:cxn ang="5400000">
                  <a:pos x="wd2" y="hd2"/>
                </a:cxn>
                <a:cxn ang="10800000">
                  <a:pos x="wd2" y="hd2"/>
                </a:cxn>
                <a:cxn ang="16200000">
                  <a:pos x="wd2" y="hd2"/>
                </a:cxn>
              </a:cxnLst>
              <a:rect l="0" t="0" r="r" b="b"/>
              <a:pathLst>
                <a:path w="21316" h="21489" extrusionOk="0">
                  <a:moveTo>
                    <a:pt x="16847" y="418"/>
                  </a:moveTo>
                  <a:cubicBezTo>
                    <a:pt x="16461" y="418"/>
                    <a:pt x="16615" y="1168"/>
                    <a:pt x="16000" y="1168"/>
                  </a:cubicBezTo>
                  <a:cubicBezTo>
                    <a:pt x="15383" y="1168"/>
                    <a:pt x="15614" y="1669"/>
                    <a:pt x="15228" y="1669"/>
                  </a:cubicBezTo>
                  <a:cubicBezTo>
                    <a:pt x="14844" y="1669"/>
                    <a:pt x="14535" y="1356"/>
                    <a:pt x="14535" y="1356"/>
                  </a:cubicBezTo>
                  <a:lnTo>
                    <a:pt x="12841" y="1356"/>
                  </a:lnTo>
                  <a:cubicBezTo>
                    <a:pt x="12841" y="1356"/>
                    <a:pt x="12455" y="1044"/>
                    <a:pt x="12224" y="1168"/>
                  </a:cubicBezTo>
                  <a:cubicBezTo>
                    <a:pt x="11993" y="1294"/>
                    <a:pt x="11761" y="1419"/>
                    <a:pt x="11761" y="1419"/>
                  </a:cubicBezTo>
                  <a:lnTo>
                    <a:pt x="3814" y="1419"/>
                  </a:lnTo>
                  <a:cubicBezTo>
                    <a:pt x="3814" y="2716"/>
                    <a:pt x="3814" y="3639"/>
                    <a:pt x="3814" y="3639"/>
                  </a:cubicBezTo>
                  <a:lnTo>
                    <a:pt x="2609" y="3639"/>
                  </a:lnTo>
                  <a:lnTo>
                    <a:pt x="2609" y="7094"/>
                  </a:lnTo>
                  <a:cubicBezTo>
                    <a:pt x="2609" y="7094"/>
                    <a:pt x="2690" y="8136"/>
                    <a:pt x="2448" y="8200"/>
                  </a:cubicBezTo>
                  <a:cubicBezTo>
                    <a:pt x="2207" y="8266"/>
                    <a:pt x="1323" y="8461"/>
                    <a:pt x="1323" y="8787"/>
                  </a:cubicBezTo>
                  <a:cubicBezTo>
                    <a:pt x="1323" y="9113"/>
                    <a:pt x="1243" y="9374"/>
                    <a:pt x="841" y="9439"/>
                  </a:cubicBezTo>
                  <a:cubicBezTo>
                    <a:pt x="440" y="9504"/>
                    <a:pt x="841" y="10220"/>
                    <a:pt x="279" y="10220"/>
                  </a:cubicBezTo>
                  <a:cubicBezTo>
                    <a:pt x="-284" y="10220"/>
                    <a:pt x="520" y="10742"/>
                    <a:pt x="198" y="11003"/>
                  </a:cubicBezTo>
                  <a:cubicBezTo>
                    <a:pt x="-124" y="11263"/>
                    <a:pt x="-43" y="11589"/>
                    <a:pt x="359" y="11589"/>
                  </a:cubicBezTo>
                  <a:cubicBezTo>
                    <a:pt x="760" y="11589"/>
                    <a:pt x="600" y="11979"/>
                    <a:pt x="600" y="12371"/>
                  </a:cubicBezTo>
                  <a:cubicBezTo>
                    <a:pt x="600" y="12762"/>
                    <a:pt x="1243" y="13022"/>
                    <a:pt x="1243" y="13022"/>
                  </a:cubicBezTo>
                  <a:lnTo>
                    <a:pt x="1082" y="13479"/>
                  </a:lnTo>
                  <a:cubicBezTo>
                    <a:pt x="1082" y="13479"/>
                    <a:pt x="1966" y="14325"/>
                    <a:pt x="2047" y="14521"/>
                  </a:cubicBezTo>
                  <a:cubicBezTo>
                    <a:pt x="2127" y="14717"/>
                    <a:pt x="2609" y="15238"/>
                    <a:pt x="2127" y="15433"/>
                  </a:cubicBezTo>
                  <a:cubicBezTo>
                    <a:pt x="1644" y="15629"/>
                    <a:pt x="1966" y="15824"/>
                    <a:pt x="1966" y="15824"/>
                  </a:cubicBezTo>
                  <a:lnTo>
                    <a:pt x="2528" y="15890"/>
                  </a:lnTo>
                  <a:lnTo>
                    <a:pt x="2690" y="16215"/>
                  </a:lnTo>
                  <a:cubicBezTo>
                    <a:pt x="2690" y="16215"/>
                    <a:pt x="3332" y="16215"/>
                    <a:pt x="3734" y="16606"/>
                  </a:cubicBezTo>
                  <a:cubicBezTo>
                    <a:pt x="4136" y="16997"/>
                    <a:pt x="4297" y="17062"/>
                    <a:pt x="4297" y="17257"/>
                  </a:cubicBezTo>
                  <a:cubicBezTo>
                    <a:pt x="4297" y="17453"/>
                    <a:pt x="4618" y="17518"/>
                    <a:pt x="5100" y="17844"/>
                  </a:cubicBezTo>
                  <a:cubicBezTo>
                    <a:pt x="5582" y="18170"/>
                    <a:pt x="5581" y="18365"/>
                    <a:pt x="5581" y="18561"/>
                  </a:cubicBezTo>
                  <a:cubicBezTo>
                    <a:pt x="5581" y="18756"/>
                    <a:pt x="6465" y="19082"/>
                    <a:pt x="6465" y="19082"/>
                  </a:cubicBezTo>
                  <a:lnTo>
                    <a:pt x="6766" y="19691"/>
                  </a:lnTo>
                  <a:cubicBezTo>
                    <a:pt x="6918" y="19756"/>
                    <a:pt x="7038" y="19834"/>
                    <a:pt x="7104" y="19967"/>
                  </a:cubicBezTo>
                  <a:cubicBezTo>
                    <a:pt x="7265" y="20294"/>
                    <a:pt x="7667" y="20490"/>
                    <a:pt x="7667" y="20490"/>
                  </a:cubicBezTo>
                  <a:cubicBezTo>
                    <a:pt x="7667" y="20490"/>
                    <a:pt x="8151" y="20751"/>
                    <a:pt x="8473" y="20490"/>
                  </a:cubicBezTo>
                  <a:cubicBezTo>
                    <a:pt x="8795" y="20228"/>
                    <a:pt x="9197" y="20556"/>
                    <a:pt x="9197" y="20556"/>
                  </a:cubicBezTo>
                  <a:cubicBezTo>
                    <a:pt x="9197" y="20556"/>
                    <a:pt x="9602" y="20294"/>
                    <a:pt x="9842" y="20424"/>
                  </a:cubicBezTo>
                  <a:cubicBezTo>
                    <a:pt x="10006" y="20513"/>
                    <a:pt x="10725" y="20992"/>
                    <a:pt x="11347" y="21454"/>
                  </a:cubicBezTo>
                  <a:cubicBezTo>
                    <a:pt x="11440" y="21427"/>
                    <a:pt x="12044" y="21247"/>
                    <a:pt x="12311" y="21225"/>
                  </a:cubicBezTo>
                  <a:cubicBezTo>
                    <a:pt x="12599" y="21202"/>
                    <a:pt x="13003" y="21600"/>
                    <a:pt x="13119" y="21459"/>
                  </a:cubicBezTo>
                  <a:cubicBezTo>
                    <a:pt x="13235" y="21319"/>
                    <a:pt x="13842" y="21108"/>
                    <a:pt x="14073" y="21202"/>
                  </a:cubicBezTo>
                  <a:cubicBezTo>
                    <a:pt x="14304" y="21296"/>
                    <a:pt x="14852" y="21319"/>
                    <a:pt x="14881" y="21155"/>
                  </a:cubicBezTo>
                  <a:cubicBezTo>
                    <a:pt x="14901" y="21044"/>
                    <a:pt x="15147" y="20931"/>
                    <a:pt x="15322" y="20812"/>
                  </a:cubicBezTo>
                  <a:cubicBezTo>
                    <a:pt x="15403" y="20757"/>
                    <a:pt x="15471" y="20699"/>
                    <a:pt x="15488" y="20640"/>
                  </a:cubicBezTo>
                  <a:cubicBezTo>
                    <a:pt x="15546" y="20452"/>
                    <a:pt x="16240" y="20124"/>
                    <a:pt x="16528" y="20077"/>
                  </a:cubicBezTo>
                  <a:cubicBezTo>
                    <a:pt x="16818" y="20030"/>
                    <a:pt x="17164" y="20007"/>
                    <a:pt x="17309" y="20147"/>
                  </a:cubicBezTo>
                  <a:cubicBezTo>
                    <a:pt x="17377" y="20213"/>
                    <a:pt x="17501" y="20263"/>
                    <a:pt x="17634" y="20307"/>
                  </a:cubicBezTo>
                  <a:cubicBezTo>
                    <a:pt x="17733" y="19707"/>
                    <a:pt x="17895" y="19379"/>
                    <a:pt x="17655" y="19379"/>
                  </a:cubicBezTo>
                  <a:cubicBezTo>
                    <a:pt x="17333" y="19379"/>
                    <a:pt x="16688" y="19119"/>
                    <a:pt x="16447" y="18596"/>
                  </a:cubicBezTo>
                  <a:cubicBezTo>
                    <a:pt x="16205" y="18073"/>
                    <a:pt x="15480" y="17747"/>
                    <a:pt x="15320" y="17420"/>
                  </a:cubicBezTo>
                  <a:cubicBezTo>
                    <a:pt x="15158" y="17093"/>
                    <a:pt x="14272" y="17159"/>
                    <a:pt x="14111" y="16898"/>
                  </a:cubicBezTo>
                  <a:cubicBezTo>
                    <a:pt x="13950" y="16636"/>
                    <a:pt x="14353" y="16636"/>
                    <a:pt x="14353" y="16310"/>
                  </a:cubicBezTo>
                  <a:cubicBezTo>
                    <a:pt x="14353" y="15983"/>
                    <a:pt x="15320" y="16179"/>
                    <a:pt x="15400" y="16114"/>
                  </a:cubicBezTo>
                  <a:cubicBezTo>
                    <a:pt x="15480" y="16048"/>
                    <a:pt x="15561" y="15330"/>
                    <a:pt x="15561" y="14938"/>
                  </a:cubicBezTo>
                  <a:cubicBezTo>
                    <a:pt x="15561" y="14546"/>
                    <a:pt x="16205" y="14154"/>
                    <a:pt x="15964" y="13958"/>
                  </a:cubicBezTo>
                  <a:cubicBezTo>
                    <a:pt x="15722" y="13763"/>
                    <a:pt x="16205" y="13697"/>
                    <a:pt x="16528" y="13501"/>
                  </a:cubicBezTo>
                  <a:cubicBezTo>
                    <a:pt x="16850" y="13305"/>
                    <a:pt x="16608" y="12717"/>
                    <a:pt x="16931" y="12455"/>
                  </a:cubicBezTo>
                  <a:cubicBezTo>
                    <a:pt x="17253" y="12195"/>
                    <a:pt x="17494" y="11672"/>
                    <a:pt x="17735" y="11672"/>
                  </a:cubicBezTo>
                  <a:cubicBezTo>
                    <a:pt x="17978" y="11672"/>
                    <a:pt x="18299" y="11410"/>
                    <a:pt x="18299" y="11149"/>
                  </a:cubicBezTo>
                  <a:cubicBezTo>
                    <a:pt x="18299" y="10889"/>
                    <a:pt x="18863" y="10366"/>
                    <a:pt x="18783" y="9908"/>
                  </a:cubicBezTo>
                  <a:cubicBezTo>
                    <a:pt x="18701" y="9451"/>
                    <a:pt x="18461" y="8863"/>
                    <a:pt x="18863" y="8471"/>
                  </a:cubicBezTo>
                  <a:cubicBezTo>
                    <a:pt x="19266" y="8080"/>
                    <a:pt x="19427" y="7753"/>
                    <a:pt x="19347" y="7426"/>
                  </a:cubicBezTo>
                  <a:cubicBezTo>
                    <a:pt x="19266" y="7100"/>
                    <a:pt x="19830" y="7034"/>
                    <a:pt x="20072" y="6839"/>
                  </a:cubicBezTo>
                  <a:cubicBezTo>
                    <a:pt x="20242" y="6699"/>
                    <a:pt x="20857" y="6493"/>
                    <a:pt x="21316" y="5898"/>
                  </a:cubicBezTo>
                  <a:cubicBezTo>
                    <a:pt x="21023" y="5607"/>
                    <a:pt x="20708" y="5367"/>
                    <a:pt x="20506" y="5292"/>
                  </a:cubicBezTo>
                  <a:cubicBezTo>
                    <a:pt x="20044" y="5121"/>
                    <a:pt x="19736" y="4465"/>
                    <a:pt x="19736" y="3637"/>
                  </a:cubicBezTo>
                  <a:cubicBezTo>
                    <a:pt x="19736" y="2808"/>
                    <a:pt x="19485" y="2152"/>
                    <a:pt x="19446" y="1887"/>
                  </a:cubicBezTo>
                  <a:cubicBezTo>
                    <a:pt x="19408" y="1622"/>
                    <a:pt x="18908" y="1059"/>
                    <a:pt x="18312" y="793"/>
                  </a:cubicBezTo>
                  <a:cubicBezTo>
                    <a:pt x="17889" y="606"/>
                    <a:pt x="17653" y="325"/>
                    <a:pt x="17583" y="0"/>
                  </a:cubicBezTo>
                  <a:cubicBezTo>
                    <a:pt x="17570" y="14"/>
                    <a:pt x="17551" y="31"/>
                    <a:pt x="17540" y="44"/>
                  </a:cubicBezTo>
                  <a:cubicBezTo>
                    <a:pt x="17155" y="482"/>
                    <a:pt x="17232" y="418"/>
                    <a:pt x="16847" y="41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9" name="Shape 2793"/>
            <p:cNvSpPr/>
            <p:nvPr/>
          </p:nvSpPr>
          <p:spPr>
            <a:xfrm>
              <a:off x="6894351" y="4413528"/>
              <a:ext cx="40323" cy="43932"/>
            </a:xfrm>
            <a:custGeom>
              <a:avLst/>
              <a:gdLst/>
              <a:ahLst/>
              <a:cxnLst>
                <a:cxn ang="0">
                  <a:pos x="wd2" y="hd2"/>
                </a:cxn>
                <a:cxn ang="5400000">
                  <a:pos x="wd2" y="hd2"/>
                </a:cxn>
                <a:cxn ang="10800000">
                  <a:pos x="wd2" y="hd2"/>
                </a:cxn>
                <a:cxn ang="16200000">
                  <a:pos x="wd2" y="hd2"/>
                </a:cxn>
              </a:cxnLst>
              <a:rect l="0" t="0" r="r" b="b"/>
              <a:pathLst>
                <a:path w="19197" h="21600" extrusionOk="0">
                  <a:moveTo>
                    <a:pt x="6735" y="2552"/>
                  </a:moveTo>
                  <a:cubicBezTo>
                    <a:pt x="6100" y="3628"/>
                    <a:pt x="3473" y="8004"/>
                    <a:pt x="1366" y="10493"/>
                  </a:cubicBezTo>
                  <a:cubicBezTo>
                    <a:pt x="-1048" y="13329"/>
                    <a:pt x="333" y="18667"/>
                    <a:pt x="1018" y="20085"/>
                  </a:cubicBezTo>
                  <a:cubicBezTo>
                    <a:pt x="1710" y="21515"/>
                    <a:pt x="5157" y="21156"/>
                    <a:pt x="7223" y="19729"/>
                  </a:cubicBezTo>
                  <a:cubicBezTo>
                    <a:pt x="8826" y="18629"/>
                    <a:pt x="10027" y="19263"/>
                    <a:pt x="12433" y="21600"/>
                  </a:cubicBezTo>
                  <a:cubicBezTo>
                    <a:pt x="13679" y="19729"/>
                    <a:pt x="15416" y="17647"/>
                    <a:pt x="16998" y="15962"/>
                  </a:cubicBezTo>
                  <a:cubicBezTo>
                    <a:pt x="14269" y="14320"/>
                    <a:pt x="11744" y="14049"/>
                    <a:pt x="11080" y="13363"/>
                  </a:cubicBezTo>
                  <a:cubicBezTo>
                    <a:pt x="9941" y="12186"/>
                    <a:pt x="14347" y="8813"/>
                    <a:pt x="17449" y="8135"/>
                  </a:cubicBezTo>
                  <a:cubicBezTo>
                    <a:pt x="20552" y="7462"/>
                    <a:pt x="19081" y="3754"/>
                    <a:pt x="16474" y="1388"/>
                  </a:cubicBezTo>
                  <a:cubicBezTo>
                    <a:pt x="16043" y="999"/>
                    <a:pt x="15543" y="516"/>
                    <a:pt x="15006" y="0"/>
                  </a:cubicBezTo>
                  <a:cubicBezTo>
                    <a:pt x="13547" y="880"/>
                    <a:pt x="12359" y="1680"/>
                    <a:pt x="12014" y="2159"/>
                  </a:cubicBezTo>
                  <a:cubicBezTo>
                    <a:pt x="11203" y="3276"/>
                    <a:pt x="9391" y="2861"/>
                    <a:pt x="6735" y="255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0" name="Shape 2794"/>
            <p:cNvSpPr/>
            <p:nvPr/>
          </p:nvSpPr>
          <p:spPr>
            <a:xfrm>
              <a:off x="6770932" y="4290109"/>
              <a:ext cx="154076" cy="133508"/>
            </a:xfrm>
            <a:custGeom>
              <a:avLst/>
              <a:gdLst/>
              <a:ahLst/>
              <a:cxnLst>
                <a:cxn ang="0">
                  <a:pos x="wd2" y="hd2"/>
                </a:cxn>
                <a:cxn ang="5400000">
                  <a:pos x="wd2" y="hd2"/>
                </a:cxn>
                <a:cxn ang="10800000">
                  <a:pos x="wd2" y="hd2"/>
                </a:cxn>
                <a:cxn ang="16200000">
                  <a:pos x="wd2" y="hd2"/>
                </a:cxn>
              </a:cxnLst>
              <a:rect l="0" t="0" r="r" b="b"/>
              <a:pathLst>
                <a:path w="21173" h="21474" extrusionOk="0">
                  <a:moveTo>
                    <a:pt x="3513" y="3323"/>
                  </a:moveTo>
                  <a:cubicBezTo>
                    <a:pt x="2920" y="4014"/>
                    <a:pt x="1539" y="4247"/>
                    <a:pt x="1738" y="5399"/>
                  </a:cubicBezTo>
                  <a:cubicBezTo>
                    <a:pt x="1934" y="6554"/>
                    <a:pt x="1539" y="7707"/>
                    <a:pt x="554" y="9091"/>
                  </a:cubicBezTo>
                  <a:cubicBezTo>
                    <a:pt x="-427" y="10467"/>
                    <a:pt x="153" y="12526"/>
                    <a:pt x="354" y="14138"/>
                  </a:cubicBezTo>
                  <a:cubicBezTo>
                    <a:pt x="1543" y="14040"/>
                    <a:pt x="2775" y="14016"/>
                    <a:pt x="3022" y="14301"/>
                  </a:cubicBezTo>
                  <a:cubicBezTo>
                    <a:pt x="3518" y="14881"/>
                    <a:pt x="3717" y="14301"/>
                    <a:pt x="4017" y="13139"/>
                  </a:cubicBezTo>
                  <a:cubicBezTo>
                    <a:pt x="4315" y="11975"/>
                    <a:pt x="4910" y="12093"/>
                    <a:pt x="5507" y="12674"/>
                  </a:cubicBezTo>
                  <a:cubicBezTo>
                    <a:pt x="6102" y="13257"/>
                    <a:pt x="6499" y="14186"/>
                    <a:pt x="7493" y="13605"/>
                  </a:cubicBezTo>
                  <a:cubicBezTo>
                    <a:pt x="8487" y="13023"/>
                    <a:pt x="8389" y="13371"/>
                    <a:pt x="8886" y="13605"/>
                  </a:cubicBezTo>
                  <a:cubicBezTo>
                    <a:pt x="9383" y="13839"/>
                    <a:pt x="11370" y="13488"/>
                    <a:pt x="12066" y="13605"/>
                  </a:cubicBezTo>
                  <a:cubicBezTo>
                    <a:pt x="12763" y="13721"/>
                    <a:pt x="18827" y="21283"/>
                    <a:pt x="18827" y="21283"/>
                  </a:cubicBezTo>
                  <a:cubicBezTo>
                    <a:pt x="18827" y="21283"/>
                    <a:pt x="18812" y="21311"/>
                    <a:pt x="18786" y="21363"/>
                  </a:cubicBezTo>
                  <a:cubicBezTo>
                    <a:pt x="19552" y="21464"/>
                    <a:pt x="20075" y="21600"/>
                    <a:pt x="20309" y="21234"/>
                  </a:cubicBezTo>
                  <a:cubicBezTo>
                    <a:pt x="20409" y="21078"/>
                    <a:pt x="20752" y="20816"/>
                    <a:pt x="21173" y="20528"/>
                  </a:cubicBezTo>
                  <a:cubicBezTo>
                    <a:pt x="20399" y="19677"/>
                    <a:pt x="19274" y="18281"/>
                    <a:pt x="17778" y="16071"/>
                  </a:cubicBezTo>
                  <a:cubicBezTo>
                    <a:pt x="15984" y="13421"/>
                    <a:pt x="13864" y="11987"/>
                    <a:pt x="12732" y="11987"/>
                  </a:cubicBezTo>
                  <a:cubicBezTo>
                    <a:pt x="11600" y="11987"/>
                    <a:pt x="11412" y="9725"/>
                    <a:pt x="10705" y="9614"/>
                  </a:cubicBezTo>
                  <a:cubicBezTo>
                    <a:pt x="9998" y="9506"/>
                    <a:pt x="8395" y="6248"/>
                    <a:pt x="8346" y="4150"/>
                  </a:cubicBezTo>
                  <a:cubicBezTo>
                    <a:pt x="8320" y="2970"/>
                    <a:pt x="7483" y="1329"/>
                    <a:pt x="6558" y="0"/>
                  </a:cubicBezTo>
                  <a:cubicBezTo>
                    <a:pt x="5435" y="2102"/>
                    <a:pt x="3929" y="2830"/>
                    <a:pt x="3513" y="332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1" name="Shape 2795"/>
            <p:cNvSpPr/>
            <p:nvPr/>
          </p:nvSpPr>
          <p:spPr>
            <a:xfrm>
              <a:off x="6691592" y="4360634"/>
              <a:ext cx="344676" cy="268505"/>
            </a:xfrm>
            <a:custGeom>
              <a:avLst/>
              <a:gdLst/>
              <a:ahLst/>
              <a:cxnLst>
                <a:cxn ang="0">
                  <a:pos x="wd2" y="hd2"/>
                </a:cxn>
                <a:cxn ang="5400000">
                  <a:pos x="wd2" y="hd2"/>
                </a:cxn>
                <a:cxn ang="10800000">
                  <a:pos x="wd2" y="hd2"/>
                </a:cxn>
                <a:cxn ang="16200000">
                  <a:pos x="wd2" y="hd2"/>
                </a:cxn>
              </a:cxnLst>
              <a:rect l="0" t="0" r="r" b="b"/>
              <a:pathLst>
                <a:path w="21266" h="21324" extrusionOk="0">
                  <a:moveTo>
                    <a:pt x="1370" y="14050"/>
                  </a:moveTo>
                  <a:cubicBezTo>
                    <a:pt x="1546" y="14621"/>
                    <a:pt x="2343" y="15191"/>
                    <a:pt x="2609" y="16102"/>
                  </a:cubicBezTo>
                  <a:cubicBezTo>
                    <a:pt x="2874" y="17014"/>
                    <a:pt x="3582" y="17469"/>
                    <a:pt x="3936" y="17469"/>
                  </a:cubicBezTo>
                  <a:cubicBezTo>
                    <a:pt x="4200" y="17469"/>
                    <a:pt x="4021" y="18041"/>
                    <a:pt x="3913" y="19087"/>
                  </a:cubicBezTo>
                  <a:cubicBezTo>
                    <a:pt x="4081" y="19175"/>
                    <a:pt x="4263" y="19253"/>
                    <a:pt x="4381" y="19340"/>
                  </a:cubicBezTo>
                  <a:cubicBezTo>
                    <a:pt x="4603" y="19503"/>
                    <a:pt x="5524" y="19340"/>
                    <a:pt x="5842" y="19707"/>
                  </a:cubicBezTo>
                  <a:cubicBezTo>
                    <a:pt x="6159" y="20075"/>
                    <a:pt x="7175" y="20934"/>
                    <a:pt x="7492" y="20934"/>
                  </a:cubicBezTo>
                  <a:cubicBezTo>
                    <a:pt x="7811" y="20934"/>
                    <a:pt x="8953" y="21138"/>
                    <a:pt x="9144" y="21301"/>
                  </a:cubicBezTo>
                  <a:cubicBezTo>
                    <a:pt x="9334" y="21466"/>
                    <a:pt x="9588" y="20689"/>
                    <a:pt x="10097" y="20320"/>
                  </a:cubicBezTo>
                  <a:cubicBezTo>
                    <a:pt x="10604" y="19953"/>
                    <a:pt x="11240" y="19707"/>
                    <a:pt x="11335" y="19994"/>
                  </a:cubicBezTo>
                  <a:cubicBezTo>
                    <a:pt x="11430" y="20280"/>
                    <a:pt x="11780" y="20525"/>
                    <a:pt x="12034" y="20362"/>
                  </a:cubicBezTo>
                  <a:cubicBezTo>
                    <a:pt x="12137" y="20295"/>
                    <a:pt x="12425" y="20196"/>
                    <a:pt x="12747" y="20103"/>
                  </a:cubicBezTo>
                  <a:cubicBezTo>
                    <a:pt x="13215" y="19967"/>
                    <a:pt x="13756" y="19846"/>
                    <a:pt x="13907" y="19872"/>
                  </a:cubicBezTo>
                  <a:cubicBezTo>
                    <a:pt x="14161" y="19912"/>
                    <a:pt x="14859" y="18604"/>
                    <a:pt x="15780" y="18604"/>
                  </a:cubicBezTo>
                  <a:cubicBezTo>
                    <a:pt x="16700" y="18604"/>
                    <a:pt x="16954" y="18808"/>
                    <a:pt x="17368" y="18236"/>
                  </a:cubicBezTo>
                  <a:cubicBezTo>
                    <a:pt x="17781" y="17664"/>
                    <a:pt x="20892" y="13618"/>
                    <a:pt x="21178" y="13331"/>
                  </a:cubicBezTo>
                  <a:cubicBezTo>
                    <a:pt x="21464" y="13046"/>
                    <a:pt x="20988" y="12923"/>
                    <a:pt x="20669" y="12923"/>
                  </a:cubicBezTo>
                  <a:cubicBezTo>
                    <a:pt x="20353" y="12923"/>
                    <a:pt x="19717" y="12882"/>
                    <a:pt x="18701" y="12351"/>
                  </a:cubicBezTo>
                  <a:cubicBezTo>
                    <a:pt x="17685" y="11819"/>
                    <a:pt x="16098" y="11125"/>
                    <a:pt x="15812" y="11043"/>
                  </a:cubicBezTo>
                  <a:cubicBezTo>
                    <a:pt x="15526" y="10961"/>
                    <a:pt x="15113" y="10103"/>
                    <a:pt x="14859" y="9939"/>
                  </a:cubicBezTo>
                  <a:cubicBezTo>
                    <a:pt x="14606" y="9776"/>
                    <a:pt x="14098" y="8632"/>
                    <a:pt x="13970" y="8263"/>
                  </a:cubicBezTo>
                  <a:cubicBezTo>
                    <a:pt x="13927" y="8137"/>
                    <a:pt x="14028" y="7874"/>
                    <a:pt x="14188" y="7578"/>
                  </a:cubicBezTo>
                  <a:cubicBezTo>
                    <a:pt x="13876" y="7201"/>
                    <a:pt x="13721" y="7098"/>
                    <a:pt x="13513" y="7276"/>
                  </a:cubicBezTo>
                  <a:cubicBezTo>
                    <a:pt x="13245" y="7507"/>
                    <a:pt x="12799" y="7565"/>
                    <a:pt x="12709" y="7334"/>
                  </a:cubicBezTo>
                  <a:cubicBezTo>
                    <a:pt x="12620" y="7105"/>
                    <a:pt x="12441" y="6242"/>
                    <a:pt x="12754" y="5784"/>
                  </a:cubicBezTo>
                  <a:cubicBezTo>
                    <a:pt x="13066" y="5324"/>
                    <a:pt x="13468" y="4462"/>
                    <a:pt x="13468" y="4462"/>
                  </a:cubicBezTo>
                  <a:cubicBezTo>
                    <a:pt x="13468" y="4462"/>
                    <a:pt x="10746" y="728"/>
                    <a:pt x="10433" y="671"/>
                  </a:cubicBezTo>
                  <a:cubicBezTo>
                    <a:pt x="10120" y="613"/>
                    <a:pt x="9228" y="786"/>
                    <a:pt x="9005" y="671"/>
                  </a:cubicBezTo>
                  <a:cubicBezTo>
                    <a:pt x="8782" y="555"/>
                    <a:pt x="8826" y="384"/>
                    <a:pt x="8380" y="671"/>
                  </a:cubicBezTo>
                  <a:cubicBezTo>
                    <a:pt x="7933" y="958"/>
                    <a:pt x="7755" y="499"/>
                    <a:pt x="7488" y="211"/>
                  </a:cubicBezTo>
                  <a:cubicBezTo>
                    <a:pt x="7220" y="-76"/>
                    <a:pt x="6952" y="-134"/>
                    <a:pt x="6819" y="441"/>
                  </a:cubicBezTo>
                  <a:cubicBezTo>
                    <a:pt x="6684" y="1015"/>
                    <a:pt x="6595" y="1301"/>
                    <a:pt x="6372" y="1015"/>
                  </a:cubicBezTo>
                  <a:cubicBezTo>
                    <a:pt x="6261" y="874"/>
                    <a:pt x="5708" y="885"/>
                    <a:pt x="5174" y="934"/>
                  </a:cubicBezTo>
                  <a:cubicBezTo>
                    <a:pt x="5174" y="939"/>
                    <a:pt x="5175" y="944"/>
                    <a:pt x="5176" y="948"/>
                  </a:cubicBezTo>
                  <a:cubicBezTo>
                    <a:pt x="5264" y="1747"/>
                    <a:pt x="4643" y="2658"/>
                    <a:pt x="4643" y="3113"/>
                  </a:cubicBezTo>
                  <a:cubicBezTo>
                    <a:pt x="4643" y="3568"/>
                    <a:pt x="4291" y="4025"/>
                    <a:pt x="4025" y="4025"/>
                  </a:cubicBezTo>
                  <a:cubicBezTo>
                    <a:pt x="3759" y="4025"/>
                    <a:pt x="3494" y="4936"/>
                    <a:pt x="3140" y="5391"/>
                  </a:cubicBezTo>
                  <a:cubicBezTo>
                    <a:pt x="2785" y="5848"/>
                    <a:pt x="3052" y="6873"/>
                    <a:pt x="2698" y="7215"/>
                  </a:cubicBezTo>
                  <a:cubicBezTo>
                    <a:pt x="2343" y="7557"/>
                    <a:pt x="1812" y="7671"/>
                    <a:pt x="2077" y="8012"/>
                  </a:cubicBezTo>
                  <a:cubicBezTo>
                    <a:pt x="2343" y="8355"/>
                    <a:pt x="1635" y="9038"/>
                    <a:pt x="1635" y="9721"/>
                  </a:cubicBezTo>
                  <a:cubicBezTo>
                    <a:pt x="1635" y="10406"/>
                    <a:pt x="1546" y="11658"/>
                    <a:pt x="1458" y="11772"/>
                  </a:cubicBezTo>
                  <a:cubicBezTo>
                    <a:pt x="1370" y="11886"/>
                    <a:pt x="308" y="11545"/>
                    <a:pt x="308" y="12115"/>
                  </a:cubicBezTo>
                  <a:cubicBezTo>
                    <a:pt x="308" y="12684"/>
                    <a:pt x="-136" y="12684"/>
                    <a:pt x="42" y="13140"/>
                  </a:cubicBezTo>
                  <a:cubicBezTo>
                    <a:pt x="218" y="13596"/>
                    <a:pt x="1192" y="13481"/>
                    <a:pt x="1370" y="1405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2" name="Shape 2796"/>
            <p:cNvSpPr/>
            <p:nvPr/>
          </p:nvSpPr>
          <p:spPr>
            <a:xfrm>
              <a:off x="6744486" y="3866958"/>
              <a:ext cx="31883" cy="42505"/>
            </a:xfrm>
            <a:custGeom>
              <a:avLst/>
              <a:gdLst/>
              <a:ahLst/>
              <a:cxnLst>
                <a:cxn ang="0">
                  <a:pos x="wd2" y="hd2"/>
                </a:cxn>
                <a:cxn ang="5400000">
                  <a:pos x="wd2" y="hd2"/>
                </a:cxn>
                <a:cxn ang="10800000">
                  <a:pos x="wd2" y="hd2"/>
                </a:cxn>
                <a:cxn ang="16200000">
                  <a:pos x="wd2" y="hd2"/>
                </a:cxn>
              </a:cxnLst>
              <a:rect l="0" t="0" r="r" b="b"/>
              <a:pathLst>
                <a:path w="19313" h="21212" extrusionOk="0">
                  <a:moveTo>
                    <a:pt x="17392" y="9027"/>
                  </a:moveTo>
                  <a:cubicBezTo>
                    <a:pt x="20041" y="7116"/>
                    <a:pt x="21600" y="-388"/>
                    <a:pt x="10586" y="16"/>
                  </a:cubicBezTo>
                  <a:cubicBezTo>
                    <a:pt x="10487" y="506"/>
                    <a:pt x="10440" y="1013"/>
                    <a:pt x="10440" y="1535"/>
                  </a:cubicBezTo>
                  <a:cubicBezTo>
                    <a:pt x="10440" y="5000"/>
                    <a:pt x="3697" y="12280"/>
                    <a:pt x="0" y="18890"/>
                  </a:cubicBezTo>
                  <a:lnTo>
                    <a:pt x="6628" y="21212"/>
                  </a:lnTo>
                  <a:cubicBezTo>
                    <a:pt x="10075" y="16149"/>
                    <a:pt x="15280" y="10546"/>
                    <a:pt x="17392" y="902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3" name="Shape 2797"/>
            <p:cNvSpPr/>
            <p:nvPr/>
          </p:nvSpPr>
          <p:spPr>
            <a:xfrm>
              <a:off x="6753301" y="3796433"/>
              <a:ext cx="159698" cy="127349"/>
            </a:xfrm>
            <a:custGeom>
              <a:avLst/>
              <a:gdLst/>
              <a:ahLst/>
              <a:cxnLst>
                <a:cxn ang="0">
                  <a:pos x="wd2" y="hd2"/>
                </a:cxn>
                <a:cxn ang="5400000">
                  <a:pos x="wd2" y="hd2"/>
                </a:cxn>
                <a:cxn ang="10800000">
                  <a:pos x="wd2" y="hd2"/>
                </a:cxn>
                <a:cxn ang="16200000">
                  <a:pos x="wd2" y="hd2"/>
                </a:cxn>
              </a:cxnLst>
              <a:rect l="0" t="0" r="r" b="b"/>
              <a:pathLst>
                <a:path w="21600" h="21600" extrusionOk="0">
                  <a:moveTo>
                    <a:pt x="2403" y="14109"/>
                  </a:moveTo>
                  <a:cubicBezTo>
                    <a:pt x="1932" y="14625"/>
                    <a:pt x="770" y="16529"/>
                    <a:pt x="0" y="18250"/>
                  </a:cubicBezTo>
                  <a:lnTo>
                    <a:pt x="162" y="18336"/>
                  </a:lnTo>
                  <a:lnTo>
                    <a:pt x="410" y="19736"/>
                  </a:lnTo>
                  <a:lnTo>
                    <a:pt x="3259" y="21600"/>
                  </a:lnTo>
                  <a:cubicBezTo>
                    <a:pt x="3259" y="21600"/>
                    <a:pt x="5367" y="19736"/>
                    <a:pt x="6235" y="19581"/>
                  </a:cubicBezTo>
                  <a:cubicBezTo>
                    <a:pt x="7102" y="19426"/>
                    <a:pt x="17015" y="12742"/>
                    <a:pt x="17015" y="12742"/>
                  </a:cubicBezTo>
                  <a:cubicBezTo>
                    <a:pt x="17015" y="12742"/>
                    <a:pt x="17883" y="11033"/>
                    <a:pt x="17760" y="10410"/>
                  </a:cubicBezTo>
                  <a:cubicBezTo>
                    <a:pt x="17635" y="9788"/>
                    <a:pt x="17511" y="8078"/>
                    <a:pt x="18007" y="7303"/>
                  </a:cubicBezTo>
                  <a:cubicBezTo>
                    <a:pt x="18504" y="6527"/>
                    <a:pt x="17387" y="5282"/>
                    <a:pt x="17760" y="4038"/>
                  </a:cubicBezTo>
                  <a:cubicBezTo>
                    <a:pt x="18131" y="2793"/>
                    <a:pt x="19742" y="2176"/>
                    <a:pt x="19742" y="2176"/>
                  </a:cubicBezTo>
                  <a:lnTo>
                    <a:pt x="21600" y="467"/>
                  </a:lnTo>
                  <a:lnTo>
                    <a:pt x="20362" y="0"/>
                  </a:lnTo>
                  <a:cubicBezTo>
                    <a:pt x="20362" y="0"/>
                    <a:pt x="18752" y="776"/>
                    <a:pt x="16892" y="621"/>
                  </a:cubicBezTo>
                  <a:cubicBezTo>
                    <a:pt x="15034" y="467"/>
                    <a:pt x="14661" y="2176"/>
                    <a:pt x="12678" y="2176"/>
                  </a:cubicBezTo>
                  <a:cubicBezTo>
                    <a:pt x="10695" y="2176"/>
                    <a:pt x="9581" y="2793"/>
                    <a:pt x="9085" y="2021"/>
                  </a:cubicBezTo>
                  <a:cubicBezTo>
                    <a:pt x="8590" y="1243"/>
                    <a:pt x="8464" y="1709"/>
                    <a:pt x="7102" y="2485"/>
                  </a:cubicBezTo>
                  <a:cubicBezTo>
                    <a:pt x="5738" y="3261"/>
                    <a:pt x="4871" y="3109"/>
                    <a:pt x="4252" y="2485"/>
                  </a:cubicBezTo>
                  <a:cubicBezTo>
                    <a:pt x="3632" y="1866"/>
                    <a:pt x="3136" y="2642"/>
                    <a:pt x="3012" y="3418"/>
                  </a:cubicBezTo>
                  <a:cubicBezTo>
                    <a:pt x="2897" y="4147"/>
                    <a:pt x="3079" y="5820"/>
                    <a:pt x="1154" y="6150"/>
                  </a:cubicBezTo>
                  <a:cubicBezTo>
                    <a:pt x="1024" y="6867"/>
                    <a:pt x="798" y="7613"/>
                    <a:pt x="1128" y="8133"/>
                  </a:cubicBezTo>
                  <a:cubicBezTo>
                    <a:pt x="1619" y="8901"/>
                    <a:pt x="1029" y="9807"/>
                    <a:pt x="884" y="11046"/>
                  </a:cubicBezTo>
                  <a:cubicBezTo>
                    <a:pt x="3343" y="10909"/>
                    <a:pt x="2995" y="13459"/>
                    <a:pt x="2403" y="1410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4" name="Shape 2798"/>
            <p:cNvSpPr/>
            <p:nvPr/>
          </p:nvSpPr>
          <p:spPr>
            <a:xfrm>
              <a:off x="8851425" y="3769986"/>
              <a:ext cx="81848" cy="107643"/>
            </a:xfrm>
            <a:custGeom>
              <a:avLst/>
              <a:gdLst/>
              <a:ahLst/>
              <a:cxnLst>
                <a:cxn ang="0">
                  <a:pos x="wd2" y="hd2"/>
                </a:cxn>
                <a:cxn ang="5400000">
                  <a:pos x="wd2" y="hd2"/>
                </a:cxn>
                <a:cxn ang="10800000">
                  <a:pos x="wd2" y="hd2"/>
                </a:cxn>
                <a:cxn ang="16200000">
                  <a:pos x="wd2" y="hd2"/>
                </a:cxn>
              </a:cxnLst>
              <a:rect l="0" t="0" r="r" b="b"/>
              <a:pathLst>
                <a:path w="19893" h="21138" extrusionOk="0">
                  <a:moveTo>
                    <a:pt x="4223" y="1808"/>
                  </a:moveTo>
                  <a:cubicBezTo>
                    <a:pt x="3715" y="2217"/>
                    <a:pt x="2200" y="2981"/>
                    <a:pt x="900" y="3827"/>
                  </a:cubicBezTo>
                  <a:cubicBezTo>
                    <a:pt x="1539" y="4683"/>
                    <a:pt x="1415" y="6146"/>
                    <a:pt x="2654" y="6239"/>
                  </a:cubicBezTo>
                  <a:cubicBezTo>
                    <a:pt x="4405" y="6377"/>
                    <a:pt x="4240" y="8532"/>
                    <a:pt x="2319" y="8193"/>
                  </a:cubicBezTo>
                  <a:cubicBezTo>
                    <a:pt x="404" y="7857"/>
                    <a:pt x="400" y="10283"/>
                    <a:pt x="2068" y="12372"/>
                  </a:cubicBezTo>
                  <a:cubicBezTo>
                    <a:pt x="3740" y="14460"/>
                    <a:pt x="-1100" y="16819"/>
                    <a:pt x="237" y="17897"/>
                  </a:cubicBezTo>
                  <a:cubicBezTo>
                    <a:pt x="1570" y="18970"/>
                    <a:pt x="486" y="20254"/>
                    <a:pt x="1068" y="20927"/>
                  </a:cubicBezTo>
                  <a:cubicBezTo>
                    <a:pt x="1654" y="21600"/>
                    <a:pt x="8741" y="20659"/>
                    <a:pt x="11827" y="18099"/>
                  </a:cubicBezTo>
                  <a:cubicBezTo>
                    <a:pt x="14913" y="15535"/>
                    <a:pt x="15744" y="15876"/>
                    <a:pt x="17330" y="16212"/>
                  </a:cubicBezTo>
                  <a:cubicBezTo>
                    <a:pt x="18916" y="16549"/>
                    <a:pt x="20500" y="15267"/>
                    <a:pt x="19661" y="14258"/>
                  </a:cubicBezTo>
                  <a:cubicBezTo>
                    <a:pt x="18828" y="13247"/>
                    <a:pt x="17910" y="10757"/>
                    <a:pt x="18161" y="7653"/>
                  </a:cubicBezTo>
                  <a:cubicBezTo>
                    <a:pt x="18307" y="5854"/>
                    <a:pt x="15269" y="2598"/>
                    <a:pt x="12323" y="0"/>
                  </a:cubicBezTo>
                  <a:cubicBezTo>
                    <a:pt x="11411" y="593"/>
                    <a:pt x="10582" y="907"/>
                    <a:pt x="9343" y="907"/>
                  </a:cubicBezTo>
                  <a:cubicBezTo>
                    <a:pt x="7339" y="907"/>
                    <a:pt x="5114" y="1086"/>
                    <a:pt x="4223" y="180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5" name="Shape 2799"/>
            <p:cNvSpPr/>
            <p:nvPr/>
          </p:nvSpPr>
          <p:spPr>
            <a:xfrm>
              <a:off x="7978676" y="4087349"/>
              <a:ext cx="97211" cy="130135"/>
            </a:xfrm>
            <a:custGeom>
              <a:avLst/>
              <a:gdLst/>
              <a:ahLst/>
              <a:cxnLst>
                <a:cxn ang="0">
                  <a:pos x="wd2" y="hd2"/>
                </a:cxn>
                <a:cxn ang="5400000">
                  <a:pos x="wd2" y="hd2"/>
                </a:cxn>
                <a:cxn ang="10800000">
                  <a:pos x="wd2" y="hd2"/>
                </a:cxn>
                <a:cxn ang="16200000">
                  <a:pos x="wd2" y="hd2"/>
                </a:cxn>
              </a:cxnLst>
              <a:rect l="0" t="0" r="r" b="b"/>
              <a:pathLst>
                <a:path w="20207" h="20623" extrusionOk="0">
                  <a:moveTo>
                    <a:pt x="20207" y="17137"/>
                  </a:moveTo>
                  <a:cubicBezTo>
                    <a:pt x="19357" y="13533"/>
                    <a:pt x="18881" y="10036"/>
                    <a:pt x="18256" y="10036"/>
                  </a:cubicBezTo>
                  <a:cubicBezTo>
                    <a:pt x="17392" y="10036"/>
                    <a:pt x="16238" y="13121"/>
                    <a:pt x="14794" y="12900"/>
                  </a:cubicBezTo>
                  <a:cubicBezTo>
                    <a:pt x="13346" y="12682"/>
                    <a:pt x="13346" y="8937"/>
                    <a:pt x="15080" y="8937"/>
                  </a:cubicBezTo>
                  <a:cubicBezTo>
                    <a:pt x="16814" y="8937"/>
                    <a:pt x="18836" y="6072"/>
                    <a:pt x="18836" y="5189"/>
                  </a:cubicBezTo>
                  <a:cubicBezTo>
                    <a:pt x="18836" y="4310"/>
                    <a:pt x="17107" y="4310"/>
                    <a:pt x="15370" y="4310"/>
                  </a:cubicBezTo>
                  <a:cubicBezTo>
                    <a:pt x="13634" y="4310"/>
                    <a:pt x="9878" y="4530"/>
                    <a:pt x="9878" y="4530"/>
                  </a:cubicBezTo>
                  <a:cubicBezTo>
                    <a:pt x="9878" y="4530"/>
                    <a:pt x="7564" y="3870"/>
                    <a:pt x="7564" y="2767"/>
                  </a:cubicBezTo>
                  <a:cubicBezTo>
                    <a:pt x="7564" y="1665"/>
                    <a:pt x="6699" y="782"/>
                    <a:pt x="4384" y="782"/>
                  </a:cubicBezTo>
                  <a:cubicBezTo>
                    <a:pt x="2077" y="782"/>
                    <a:pt x="2077" y="-977"/>
                    <a:pt x="339" y="782"/>
                  </a:cubicBezTo>
                  <a:cubicBezTo>
                    <a:pt x="-1393" y="2545"/>
                    <a:pt x="4097" y="2545"/>
                    <a:pt x="3519" y="3870"/>
                  </a:cubicBezTo>
                  <a:cubicBezTo>
                    <a:pt x="2941" y="5189"/>
                    <a:pt x="1207" y="4310"/>
                    <a:pt x="919" y="5410"/>
                  </a:cubicBezTo>
                  <a:cubicBezTo>
                    <a:pt x="627" y="6511"/>
                    <a:pt x="1211" y="9377"/>
                    <a:pt x="2077" y="10917"/>
                  </a:cubicBezTo>
                  <a:cubicBezTo>
                    <a:pt x="2739" y="12107"/>
                    <a:pt x="3739" y="15115"/>
                    <a:pt x="3777" y="17646"/>
                  </a:cubicBezTo>
                  <a:cubicBezTo>
                    <a:pt x="5123" y="17450"/>
                    <a:pt x="5753" y="16972"/>
                    <a:pt x="7002" y="16972"/>
                  </a:cubicBezTo>
                  <a:cubicBezTo>
                    <a:pt x="8569" y="16972"/>
                    <a:pt x="10708" y="16811"/>
                    <a:pt x="10851" y="15560"/>
                  </a:cubicBezTo>
                  <a:cubicBezTo>
                    <a:pt x="10994" y="14310"/>
                    <a:pt x="12777" y="13385"/>
                    <a:pt x="13772" y="13765"/>
                  </a:cubicBezTo>
                  <a:cubicBezTo>
                    <a:pt x="14774" y="14147"/>
                    <a:pt x="16270" y="17190"/>
                    <a:pt x="16342" y="18768"/>
                  </a:cubicBezTo>
                  <a:cubicBezTo>
                    <a:pt x="16365" y="19271"/>
                    <a:pt x="16649" y="19934"/>
                    <a:pt x="17093" y="20623"/>
                  </a:cubicBezTo>
                  <a:cubicBezTo>
                    <a:pt x="17890" y="20025"/>
                    <a:pt x="18820" y="19547"/>
                    <a:pt x="18820" y="19547"/>
                  </a:cubicBezTo>
                  <a:cubicBezTo>
                    <a:pt x="18820" y="19547"/>
                    <a:pt x="19405" y="17870"/>
                    <a:pt x="20207" y="1713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6" name="Shape 2800"/>
            <p:cNvSpPr/>
            <p:nvPr/>
          </p:nvSpPr>
          <p:spPr>
            <a:xfrm>
              <a:off x="7529078" y="3849326"/>
              <a:ext cx="644688" cy="679494"/>
            </a:xfrm>
            <a:custGeom>
              <a:avLst/>
              <a:gdLst/>
              <a:ahLst/>
              <a:cxnLst>
                <a:cxn ang="0">
                  <a:pos x="wd2" y="hd2"/>
                </a:cxn>
                <a:cxn ang="5400000">
                  <a:pos x="wd2" y="hd2"/>
                </a:cxn>
                <a:cxn ang="10800000">
                  <a:pos x="wd2" y="hd2"/>
                </a:cxn>
                <a:cxn ang="16200000">
                  <a:pos x="wd2" y="hd2"/>
                </a:cxn>
              </a:cxnLst>
              <a:rect l="0" t="0" r="r" b="b"/>
              <a:pathLst>
                <a:path w="21539" h="21502" extrusionOk="0">
                  <a:moveTo>
                    <a:pt x="15419" y="9729"/>
                  </a:moveTo>
                  <a:cubicBezTo>
                    <a:pt x="15280" y="9422"/>
                    <a:pt x="15186" y="8849"/>
                    <a:pt x="15233" y="8630"/>
                  </a:cubicBezTo>
                  <a:cubicBezTo>
                    <a:pt x="15280" y="8410"/>
                    <a:pt x="15558" y="8585"/>
                    <a:pt x="15651" y="8322"/>
                  </a:cubicBezTo>
                  <a:cubicBezTo>
                    <a:pt x="15744" y="8058"/>
                    <a:pt x="14862" y="8058"/>
                    <a:pt x="15140" y="7706"/>
                  </a:cubicBezTo>
                  <a:cubicBezTo>
                    <a:pt x="15419" y="7354"/>
                    <a:pt x="15419" y="7706"/>
                    <a:pt x="15790" y="7706"/>
                  </a:cubicBezTo>
                  <a:cubicBezTo>
                    <a:pt x="16162" y="7706"/>
                    <a:pt x="16301" y="7882"/>
                    <a:pt x="16301" y="8102"/>
                  </a:cubicBezTo>
                  <a:cubicBezTo>
                    <a:pt x="16301" y="8322"/>
                    <a:pt x="16673" y="8454"/>
                    <a:pt x="16673" y="8454"/>
                  </a:cubicBezTo>
                  <a:cubicBezTo>
                    <a:pt x="16673" y="8454"/>
                    <a:pt x="17277" y="8410"/>
                    <a:pt x="17556" y="8410"/>
                  </a:cubicBezTo>
                  <a:cubicBezTo>
                    <a:pt x="17835" y="8410"/>
                    <a:pt x="18113" y="8410"/>
                    <a:pt x="18113" y="8585"/>
                  </a:cubicBezTo>
                  <a:cubicBezTo>
                    <a:pt x="18113" y="8762"/>
                    <a:pt x="17788" y="9334"/>
                    <a:pt x="17509" y="9334"/>
                  </a:cubicBezTo>
                  <a:cubicBezTo>
                    <a:pt x="17231" y="9334"/>
                    <a:pt x="17231" y="10082"/>
                    <a:pt x="17463" y="10125"/>
                  </a:cubicBezTo>
                  <a:cubicBezTo>
                    <a:pt x="17695" y="10169"/>
                    <a:pt x="17881" y="9553"/>
                    <a:pt x="18020" y="9553"/>
                  </a:cubicBezTo>
                  <a:cubicBezTo>
                    <a:pt x="18120" y="9553"/>
                    <a:pt x="18197" y="10252"/>
                    <a:pt x="18333" y="10971"/>
                  </a:cubicBezTo>
                  <a:cubicBezTo>
                    <a:pt x="18370" y="10931"/>
                    <a:pt x="18407" y="10901"/>
                    <a:pt x="18447" y="10901"/>
                  </a:cubicBezTo>
                  <a:cubicBezTo>
                    <a:pt x="18630" y="10901"/>
                    <a:pt x="18538" y="10293"/>
                    <a:pt x="18661" y="10119"/>
                  </a:cubicBezTo>
                  <a:cubicBezTo>
                    <a:pt x="18784" y="9945"/>
                    <a:pt x="18723" y="9394"/>
                    <a:pt x="18815" y="9394"/>
                  </a:cubicBezTo>
                  <a:cubicBezTo>
                    <a:pt x="18907" y="9394"/>
                    <a:pt x="19457" y="9568"/>
                    <a:pt x="19427" y="9423"/>
                  </a:cubicBezTo>
                  <a:cubicBezTo>
                    <a:pt x="19396" y="9278"/>
                    <a:pt x="19763" y="8785"/>
                    <a:pt x="19702" y="8524"/>
                  </a:cubicBezTo>
                  <a:cubicBezTo>
                    <a:pt x="19641" y="8263"/>
                    <a:pt x="19916" y="7944"/>
                    <a:pt x="19916" y="7626"/>
                  </a:cubicBezTo>
                  <a:cubicBezTo>
                    <a:pt x="19916" y="7307"/>
                    <a:pt x="20223" y="7220"/>
                    <a:pt x="20437" y="7046"/>
                  </a:cubicBezTo>
                  <a:cubicBezTo>
                    <a:pt x="20651" y="6872"/>
                    <a:pt x="21018" y="6640"/>
                    <a:pt x="21080" y="6785"/>
                  </a:cubicBezTo>
                  <a:cubicBezTo>
                    <a:pt x="21141" y="6929"/>
                    <a:pt x="21600" y="7046"/>
                    <a:pt x="21416" y="6785"/>
                  </a:cubicBezTo>
                  <a:cubicBezTo>
                    <a:pt x="21233" y="6523"/>
                    <a:pt x="21233" y="6350"/>
                    <a:pt x="21355" y="6292"/>
                  </a:cubicBezTo>
                  <a:cubicBezTo>
                    <a:pt x="21478" y="6234"/>
                    <a:pt x="21539" y="5944"/>
                    <a:pt x="21539" y="5944"/>
                  </a:cubicBezTo>
                  <a:cubicBezTo>
                    <a:pt x="21539" y="5944"/>
                    <a:pt x="21141" y="5886"/>
                    <a:pt x="21080" y="5712"/>
                  </a:cubicBezTo>
                  <a:cubicBezTo>
                    <a:pt x="21018" y="5538"/>
                    <a:pt x="20773" y="5364"/>
                    <a:pt x="20773" y="5219"/>
                  </a:cubicBezTo>
                  <a:cubicBezTo>
                    <a:pt x="20773" y="5074"/>
                    <a:pt x="20559" y="5132"/>
                    <a:pt x="20376" y="5277"/>
                  </a:cubicBezTo>
                  <a:cubicBezTo>
                    <a:pt x="20192" y="5422"/>
                    <a:pt x="19855" y="5103"/>
                    <a:pt x="19457" y="5306"/>
                  </a:cubicBezTo>
                  <a:cubicBezTo>
                    <a:pt x="19059" y="5509"/>
                    <a:pt x="18968" y="5741"/>
                    <a:pt x="18784" y="5712"/>
                  </a:cubicBezTo>
                  <a:cubicBezTo>
                    <a:pt x="18600" y="5682"/>
                    <a:pt x="18630" y="5857"/>
                    <a:pt x="18477" y="6002"/>
                  </a:cubicBezTo>
                  <a:cubicBezTo>
                    <a:pt x="18325" y="6147"/>
                    <a:pt x="18202" y="6321"/>
                    <a:pt x="18110" y="6321"/>
                  </a:cubicBezTo>
                  <a:cubicBezTo>
                    <a:pt x="18019" y="6321"/>
                    <a:pt x="17712" y="6466"/>
                    <a:pt x="17712" y="6466"/>
                  </a:cubicBezTo>
                  <a:cubicBezTo>
                    <a:pt x="17712" y="6466"/>
                    <a:pt x="17927" y="6901"/>
                    <a:pt x="17804" y="7103"/>
                  </a:cubicBezTo>
                  <a:cubicBezTo>
                    <a:pt x="17682" y="7307"/>
                    <a:pt x="17375" y="7103"/>
                    <a:pt x="17039" y="7191"/>
                  </a:cubicBezTo>
                  <a:cubicBezTo>
                    <a:pt x="16702" y="7278"/>
                    <a:pt x="16549" y="7075"/>
                    <a:pt x="16304" y="7133"/>
                  </a:cubicBezTo>
                  <a:cubicBezTo>
                    <a:pt x="16059" y="7191"/>
                    <a:pt x="15907" y="6988"/>
                    <a:pt x="15784" y="7016"/>
                  </a:cubicBezTo>
                  <a:cubicBezTo>
                    <a:pt x="15661" y="7046"/>
                    <a:pt x="15478" y="6755"/>
                    <a:pt x="15539" y="6523"/>
                  </a:cubicBezTo>
                  <a:cubicBezTo>
                    <a:pt x="15600" y="6292"/>
                    <a:pt x="15416" y="5973"/>
                    <a:pt x="15294" y="6147"/>
                  </a:cubicBezTo>
                  <a:cubicBezTo>
                    <a:pt x="15171" y="6321"/>
                    <a:pt x="14988" y="6234"/>
                    <a:pt x="14988" y="6495"/>
                  </a:cubicBezTo>
                  <a:cubicBezTo>
                    <a:pt x="14988" y="6755"/>
                    <a:pt x="15141" y="7075"/>
                    <a:pt x="14957" y="7249"/>
                  </a:cubicBezTo>
                  <a:cubicBezTo>
                    <a:pt x="14774" y="7423"/>
                    <a:pt x="13794" y="7510"/>
                    <a:pt x="13610" y="7365"/>
                  </a:cubicBezTo>
                  <a:cubicBezTo>
                    <a:pt x="13427" y="7220"/>
                    <a:pt x="12631" y="7133"/>
                    <a:pt x="12601" y="6988"/>
                  </a:cubicBezTo>
                  <a:cubicBezTo>
                    <a:pt x="12570" y="6842"/>
                    <a:pt x="12325" y="6582"/>
                    <a:pt x="12171" y="6582"/>
                  </a:cubicBezTo>
                  <a:cubicBezTo>
                    <a:pt x="12019" y="6582"/>
                    <a:pt x="11559" y="6785"/>
                    <a:pt x="11437" y="6698"/>
                  </a:cubicBezTo>
                  <a:cubicBezTo>
                    <a:pt x="11314" y="6611"/>
                    <a:pt x="11008" y="6379"/>
                    <a:pt x="10794" y="6350"/>
                  </a:cubicBezTo>
                  <a:cubicBezTo>
                    <a:pt x="10580" y="6321"/>
                    <a:pt x="10243" y="6176"/>
                    <a:pt x="10212" y="6060"/>
                  </a:cubicBezTo>
                  <a:cubicBezTo>
                    <a:pt x="10182" y="5944"/>
                    <a:pt x="9692" y="5886"/>
                    <a:pt x="9600" y="5770"/>
                  </a:cubicBezTo>
                  <a:cubicBezTo>
                    <a:pt x="9508" y="5653"/>
                    <a:pt x="9202" y="5625"/>
                    <a:pt x="9202" y="5480"/>
                  </a:cubicBezTo>
                  <a:cubicBezTo>
                    <a:pt x="9202" y="5335"/>
                    <a:pt x="9325" y="5103"/>
                    <a:pt x="9325" y="4929"/>
                  </a:cubicBezTo>
                  <a:cubicBezTo>
                    <a:pt x="9325" y="4755"/>
                    <a:pt x="9692" y="4582"/>
                    <a:pt x="9692" y="4465"/>
                  </a:cubicBezTo>
                  <a:cubicBezTo>
                    <a:pt x="9692" y="4349"/>
                    <a:pt x="9356" y="4146"/>
                    <a:pt x="9356" y="4146"/>
                  </a:cubicBezTo>
                  <a:cubicBezTo>
                    <a:pt x="9356" y="4146"/>
                    <a:pt x="9141" y="3769"/>
                    <a:pt x="8896" y="3769"/>
                  </a:cubicBezTo>
                  <a:cubicBezTo>
                    <a:pt x="8651" y="3769"/>
                    <a:pt x="8467" y="3364"/>
                    <a:pt x="8254" y="3335"/>
                  </a:cubicBezTo>
                  <a:cubicBezTo>
                    <a:pt x="8039" y="3306"/>
                    <a:pt x="8100" y="2899"/>
                    <a:pt x="7978" y="2754"/>
                  </a:cubicBezTo>
                  <a:cubicBezTo>
                    <a:pt x="7856" y="2609"/>
                    <a:pt x="7947" y="2262"/>
                    <a:pt x="8162" y="2436"/>
                  </a:cubicBezTo>
                  <a:cubicBezTo>
                    <a:pt x="8376" y="2609"/>
                    <a:pt x="8774" y="2436"/>
                    <a:pt x="8621" y="2175"/>
                  </a:cubicBezTo>
                  <a:cubicBezTo>
                    <a:pt x="8467" y="1914"/>
                    <a:pt x="8192" y="1683"/>
                    <a:pt x="8192" y="1537"/>
                  </a:cubicBezTo>
                  <a:cubicBezTo>
                    <a:pt x="8192" y="1392"/>
                    <a:pt x="8376" y="957"/>
                    <a:pt x="8162" y="841"/>
                  </a:cubicBezTo>
                  <a:cubicBezTo>
                    <a:pt x="7947" y="725"/>
                    <a:pt x="7763" y="551"/>
                    <a:pt x="7702" y="348"/>
                  </a:cubicBezTo>
                  <a:cubicBezTo>
                    <a:pt x="7641" y="145"/>
                    <a:pt x="7396" y="0"/>
                    <a:pt x="7396" y="0"/>
                  </a:cubicBezTo>
                  <a:lnTo>
                    <a:pt x="7090" y="29"/>
                  </a:lnTo>
                  <a:cubicBezTo>
                    <a:pt x="7090" y="29"/>
                    <a:pt x="6907" y="493"/>
                    <a:pt x="6784" y="551"/>
                  </a:cubicBezTo>
                  <a:cubicBezTo>
                    <a:pt x="6662" y="609"/>
                    <a:pt x="6233" y="696"/>
                    <a:pt x="6019" y="841"/>
                  </a:cubicBezTo>
                  <a:cubicBezTo>
                    <a:pt x="5805" y="986"/>
                    <a:pt x="5193" y="638"/>
                    <a:pt x="4856" y="638"/>
                  </a:cubicBezTo>
                  <a:cubicBezTo>
                    <a:pt x="4519" y="638"/>
                    <a:pt x="4304" y="957"/>
                    <a:pt x="4457" y="1044"/>
                  </a:cubicBezTo>
                  <a:cubicBezTo>
                    <a:pt x="4611" y="1131"/>
                    <a:pt x="4580" y="1740"/>
                    <a:pt x="4580" y="1740"/>
                  </a:cubicBezTo>
                  <a:cubicBezTo>
                    <a:pt x="4580" y="1740"/>
                    <a:pt x="4764" y="2494"/>
                    <a:pt x="5039" y="2436"/>
                  </a:cubicBezTo>
                  <a:cubicBezTo>
                    <a:pt x="5315" y="2378"/>
                    <a:pt x="5652" y="2696"/>
                    <a:pt x="5406" y="2754"/>
                  </a:cubicBezTo>
                  <a:cubicBezTo>
                    <a:pt x="5162" y="2812"/>
                    <a:pt x="5039" y="3074"/>
                    <a:pt x="5009" y="3306"/>
                  </a:cubicBezTo>
                  <a:cubicBezTo>
                    <a:pt x="4978" y="3538"/>
                    <a:pt x="5039" y="3827"/>
                    <a:pt x="4856" y="3856"/>
                  </a:cubicBezTo>
                  <a:cubicBezTo>
                    <a:pt x="4672" y="3885"/>
                    <a:pt x="4488" y="3943"/>
                    <a:pt x="4488" y="4262"/>
                  </a:cubicBezTo>
                  <a:cubicBezTo>
                    <a:pt x="4488" y="4582"/>
                    <a:pt x="4091" y="4495"/>
                    <a:pt x="4029" y="4610"/>
                  </a:cubicBezTo>
                  <a:cubicBezTo>
                    <a:pt x="3968" y="4727"/>
                    <a:pt x="3815" y="5306"/>
                    <a:pt x="3723" y="5393"/>
                  </a:cubicBezTo>
                  <a:cubicBezTo>
                    <a:pt x="3631" y="5480"/>
                    <a:pt x="3110" y="5509"/>
                    <a:pt x="3080" y="5770"/>
                  </a:cubicBezTo>
                  <a:cubicBezTo>
                    <a:pt x="3049" y="6031"/>
                    <a:pt x="2805" y="6350"/>
                    <a:pt x="2652" y="6321"/>
                  </a:cubicBezTo>
                  <a:cubicBezTo>
                    <a:pt x="2498" y="6292"/>
                    <a:pt x="2223" y="6176"/>
                    <a:pt x="2131" y="6350"/>
                  </a:cubicBezTo>
                  <a:cubicBezTo>
                    <a:pt x="2039" y="6524"/>
                    <a:pt x="1642" y="6205"/>
                    <a:pt x="1550" y="6292"/>
                  </a:cubicBezTo>
                  <a:cubicBezTo>
                    <a:pt x="1458" y="6379"/>
                    <a:pt x="968" y="6756"/>
                    <a:pt x="968" y="6988"/>
                  </a:cubicBezTo>
                  <a:cubicBezTo>
                    <a:pt x="968" y="7220"/>
                    <a:pt x="1488" y="7220"/>
                    <a:pt x="1458" y="7510"/>
                  </a:cubicBezTo>
                  <a:cubicBezTo>
                    <a:pt x="1427" y="7800"/>
                    <a:pt x="1642" y="8119"/>
                    <a:pt x="1795" y="8263"/>
                  </a:cubicBezTo>
                  <a:cubicBezTo>
                    <a:pt x="1947" y="8409"/>
                    <a:pt x="2192" y="8756"/>
                    <a:pt x="2070" y="8931"/>
                  </a:cubicBezTo>
                  <a:cubicBezTo>
                    <a:pt x="1947" y="9104"/>
                    <a:pt x="1764" y="9133"/>
                    <a:pt x="1488" y="9075"/>
                  </a:cubicBezTo>
                  <a:cubicBezTo>
                    <a:pt x="1213" y="9017"/>
                    <a:pt x="1243" y="9191"/>
                    <a:pt x="754" y="9104"/>
                  </a:cubicBezTo>
                  <a:cubicBezTo>
                    <a:pt x="264" y="9017"/>
                    <a:pt x="233" y="9365"/>
                    <a:pt x="49" y="9568"/>
                  </a:cubicBezTo>
                  <a:cubicBezTo>
                    <a:pt x="38" y="9581"/>
                    <a:pt x="21" y="9599"/>
                    <a:pt x="0" y="9622"/>
                  </a:cubicBezTo>
                  <a:cubicBezTo>
                    <a:pt x="231" y="9795"/>
                    <a:pt x="328" y="10103"/>
                    <a:pt x="713" y="10244"/>
                  </a:cubicBezTo>
                  <a:cubicBezTo>
                    <a:pt x="1160" y="10407"/>
                    <a:pt x="1562" y="9972"/>
                    <a:pt x="1562" y="10287"/>
                  </a:cubicBezTo>
                  <a:cubicBezTo>
                    <a:pt x="1562" y="10602"/>
                    <a:pt x="507" y="10537"/>
                    <a:pt x="484" y="10635"/>
                  </a:cubicBezTo>
                  <a:cubicBezTo>
                    <a:pt x="461" y="10733"/>
                    <a:pt x="1572" y="12003"/>
                    <a:pt x="2135" y="11905"/>
                  </a:cubicBezTo>
                  <a:cubicBezTo>
                    <a:pt x="2696" y="11808"/>
                    <a:pt x="3109" y="11232"/>
                    <a:pt x="2948" y="11145"/>
                  </a:cubicBezTo>
                  <a:cubicBezTo>
                    <a:pt x="2788" y="11058"/>
                    <a:pt x="3040" y="10700"/>
                    <a:pt x="3189" y="10765"/>
                  </a:cubicBezTo>
                  <a:cubicBezTo>
                    <a:pt x="3338" y="10830"/>
                    <a:pt x="3212" y="11395"/>
                    <a:pt x="3384" y="11525"/>
                  </a:cubicBezTo>
                  <a:cubicBezTo>
                    <a:pt x="3556" y="11655"/>
                    <a:pt x="3498" y="11894"/>
                    <a:pt x="3384" y="12198"/>
                  </a:cubicBezTo>
                  <a:cubicBezTo>
                    <a:pt x="3270" y="12502"/>
                    <a:pt x="3498" y="13099"/>
                    <a:pt x="3532" y="13436"/>
                  </a:cubicBezTo>
                  <a:cubicBezTo>
                    <a:pt x="3567" y="13773"/>
                    <a:pt x="3808" y="14261"/>
                    <a:pt x="3888" y="14760"/>
                  </a:cubicBezTo>
                  <a:cubicBezTo>
                    <a:pt x="3968" y="15260"/>
                    <a:pt x="4301" y="16172"/>
                    <a:pt x="4611" y="16725"/>
                  </a:cubicBezTo>
                  <a:cubicBezTo>
                    <a:pt x="4920" y="17279"/>
                    <a:pt x="5160" y="18365"/>
                    <a:pt x="5367" y="18626"/>
                  </a:cubicBezTo>
                  <a:cubicBezTo>
                    <a:pt x="5573" y="18886"/>
                    <a:pt x="6100" y="19679"/>
                    <a:pt x="6100" y="20167"/>
                  </a:cubicBezTo>
                  <a:cubicBezTo>
                    <a:pt x="6100" y="20655"/>
                    <a:pt x="6662" y="21339"/>
                    <a:pt x="6857" y="21470"/>
                  </a:cubicBezTo>
                  <a:cubicBezTo>
                    <a:pt x="7052" y="21600"/>
                    <a:pt x="7476" y="21318"/>
                    <a:pt x="7579" y="21013"/>
                  </a:cubicBezTo>
                  <a:cubicBezTo>
                    <a:pt x="7683" y="20710"/>
                    <a:pt x="8267" y="20590"/>
                    <a:pt x="8301" y="20330"/>
                  </a:cubicBezTo>
                  <a:cubicBezTo>
                    <a:pt x="8336" y="20069"/>
                    <a:pt x="8393" y="19863"/>
                    <a:pt x="8599" y="19830"/>
                  </a:cubicBezTo>
                  <a:cubicBezTo>
                    <a:pt x="8806" y="19798"/>
                    <a:pt x="8806" y="19592"/>
                    <a:pt x="8806" y="19309"/>
                  </a:cubicBezTo>
                  <a:cubicBezTo>
                    <a:pt x="8806" y="19027"/>
                    <a:pt x="8829" y="18626"/>
                    <a:pt x="9035" y="18376"/>
                  </a:cubicBezTo>
                  <a:cubicBezTo>
                    <a:pt x="9241" y="18126"/>
                    <a:pt x="9276" y="17453"/>
                    <a:pt x="9150" y="17182"/>
                  </a:cubicBezTo>
                  <a:cubicBezTo>
                    <a:pt x="9024" y="16910"/>
                    <a:pt x="9092" y="16530"/>
                    <a:pt x="9207" y="16258"/>
                  </a:cubicBezTo>
                  <a:cubicBezTo>
                    <a:pt x="9321" y="15987"/>
                    <a:pt x="9276" y="15672"/>
                    <a:pt x="9494" y="15651"/>
                  </a:cubicBezTo>
                  <a:cubicBezTo>
                    <a:pt x="9711" y="15629"/>
                    <a:pt x="10032" y="15444"/>
                    <a:pt x="10262" y="15151"/>
                  </a:cubicBezTo>
                  <a:cubicBezTo>
                    <a:pt x="10491" y="14858"/>
                    <a:pt x="11190" y="14456"/>
                    <a:pt x="11442" y="14261"/>
                  </a:cubicBezTo>
                  <a:cubicBezTo>
                    <a:pt x="11694" y="14065"/>
                    <a:pt x="12462" y="13425"/>
                    <a:pt x="12692" y="13067"/>
                  </a:cubicBezTo>
                  <a:cubicBezTo>
                    <a:pt x="12921" y="12708"/>
                    <a:pt x="13574" y="12589"/>
                    <a:pt x="13872" y="12296"/>
                  </a:cubicBezTo>
                  <a:cubicBezTo>
                    <a:pt x="14170" y="12003"/>
                    <a:pt x="14056" y="11851"/>
                    <a:pt x="14113" y="11536"/>
                  </a:cubicBezTo>
                  <a:cubicBezTo>
                    <a:pt x="14170" y="11222"/>
                    <a:pt x="15133" y="11091"/>
                    <a:pt x="15500" y="11091"/>
                  </a:cubicBezTo>
                  <a:cubicBezTo>
                    <a:pt x="15575" y="11091"/>
                    <a:pt x="15637" y="11083"/>
                    <a:pt x="15693" y="11073"/>
                  </a:cubicBezTo>
                  <a:cubicBezTo>
                    <a:pt x="15687" y="10568"/>
                    <a:pt x="15526" y="9967"/>
                    <a:pt x="15419" y="972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7" name="Shape 2801"/>
            <p:cNvSpPr/>
            <p:nvPr/>
          </p:nvSpPr>
          <p:spPr>
            <a:xfrm>
              <a:off x="7969860" y="3373282"/>
              <a:ext cx="728615" cy="311226"/>
            </a:xfrm>
            <a:custGeom>
              <a:avLst/>
              <a:gdLst/>
              <a:ahLst/>
              <a:cxnLst>
                <a:cxn ang="0">
                  <a:pos x="wd2" y="hd2"/>
                </a:cxn>
                <a:cxn ang="5400000">
                  <a:pos x="wd2" y="hd2"/>
                </a:cxn>
                <a:cxn ang="10800000">
                  <a:pos x="wd2" y="hd2"/>
                </a:cxn>
                <a:cxn ang="16200000">
                  <a:pos x="wd2" y="hd2"/>
                </a:cxn>
              </a:cxnLst>
              <a:rect l="0" t="0" r="r" b="b"/>
              <a:pathLst>
                <a:path w="21558" h="21424" extrusionOk="0">
                  <a:moveTo>
                    <a:pt x="20671" y="8963"/>
                  </a:moveTo>
                  <a:cubicBezTo>
                    <a:pt x="20450" y="8347"/>
                    <a:pt x="20096" y="8656"/>
                    <a:pt x="20008" y="9170"/>
                  </a:cubicBezTo>
                  <a:cubicBezTo>
                    <a:pt x="19919" y="9684"/>
                    <a:pt x="19742" y="8963"/>
                    <a:pt x="19344" y="8963"/>
                  </a:cubicBezTo>
                  <a:cubicBezTo>
                    <a:pt x="18946" y="8963"/>
                    <a:pt x="18902" y="9478"/>
                    <a:pt x="18636" y="8861"/>
                  </a:cubicBezTo>
                  <a:cubicBezTo>
                    <a:pt x="18372" y="8244"/>
                    <a:pt x="18725" y="8037"/>
                    <a:pt x="18725" y="8037"/>
                  </a:cubicBezTo>
                  <a:lnTo>
                    <a:pt x="18769" y="7214"/>
                  </a:lnTo>
                  <a:lnTo>
                    <a:pt x="19318" y="4659"/>
                  </a:lnTo>
                  <a:cubicBezTo>
                    <a:pt x="19162" y="4510"/>
                    <a:pt x="18932" y="4451"/>
                    <a:pt x="18822" y="4547"/>
                  </a:cubicBezTo>
                  <a:cubicBezTo>
                    <a:pt x="18659" y="4688"/>
                    <a:pt x="18273" y="4595"/>
                    <a:pt x="18233" y="4264"/>
                  </a:cubicBezTo>
                  <a:cubicBezTo>
                    <a:pt x="18192" y="3933"/>
                    <a:pt x="17543" y="3886"/>
                    <a:pt x="17380" y="4169"/>
                  </a:cubicBezTo>
                  <a:cubicBezTo>
                    <a:pt x="17218" y="4453"/>
                    <a:pt x="16853" y="4688"/>
                    <a:pt x="16832" y="5020"/>
                  </a:cubicBezTo>
                  <a:cubicBezTo>
                    <a:pt x="16812" y="5351"/>
                    <a:pt x="16426" y="5256"/>
                    <a:pt x="16284" y="5492"/>
                  </a:cubicBezTo>
                  <a:cubicBezTo>
                    <a:pt x="16142" y="5728"/>
                    <a:pt x="15411" y="5823"/>
                    <a:pt x="15391" y="6012"/>
                  </a:cubicBezTo>
                  <a:cubicBezTo>
                    <a:pt x="15370" y="6201"/>
                    <a:pt x="14599" y="6248"/>
                    <a:pt x="14477" y="6012"/>
                  </a:cubicBezTo>
                  <a:cubicBezTo>
                    <a:pt x="14355" y="5776"/>
                    <a:pt x="13685" y="6012"/>
                    <a:pt x="13604" y="5634"/>
                  </a:cubicBezTo>
                  <a:cubicBezTo>
                    <a:pt x="13523" y="5256"/>
                    <a:pt x="13238" y="5066"/>
                    <a:pt x="13238" y="4737"/>
                  </a:cubicBezTo>
                  <a:cubicBezTo>
                    <a:pt x="13238" y="4405"/>
                    <a:pt x="12731" y="4405"/>
                    <a:pt x="12670" y="4123"/>
                  </a:cubicBezTo>
                  <a:cubicBezTo>
                    <a:pt x="12609" y="3839"/>
                    <a:pt x="12203" y="3697"/>
                    <a:pt x="12143" y="3792"/>
                  </a:cubicBezTo>
                  <a:cubicBezTo>
                    <a:pt x="12081" y="3886"/>
                    <a:pt x="11634" y="3508"/>
                    <a:pt x="11513" y="3461"/>
                  </a:cubicBezTo>
                  <a:cubicBezTo>
                    <a:pt x="11391" y="3414"/>
                    <a:pt x="11006" y="3650"/>
                    <a:pt x="10883" y="3650"/>
                  </a:cubicBezTo>
                  <a:cubicBezTo>
                    <a:pt x="10762" y="3650"/>
                    <a:pt x="10538" y="4169"/>
                    <a:pt x="10397" y="4216"/>
                  </a:cubicBezTo>
                  <a:cubicBezTo>
                    <a:pt x="10254" y="4264"/>
                    <a:pt x="9868" y="3650"/>
                    <a:pt x="9787" y="3792"/>
                  </a:cubicBezTo>
                  <a:cubicBezTo>
                    <a:pt x="9706" y="3933"/>
                    <a:pt x="9462" y="3320"/>
                    <a:pt x="9361" y="3037"/>
                  </a:cubicBezTo>
                  <a:cubicBezTo>
                    <a:pt x="9259" y="2753"/>
                    <a:pt x="9361" y="1949"/>
                    <a:pt x="9280" y="1666"/>
                  </a:cubicBezTo>
                  <a:cubicBezTo>
                    <a:pt x="9199" y="1382"/>
                    <a:pt x="8752" y="1382"/>
                    <a:pt x="8610" y="1194"/>
                  </a:cubicBezTo>
                  <a:cubicBezTo>
                    <a:pt x="8468" y="1004"/>
                    <a:pt x="8244" y="721"/>
                    <a:pt x="8102" y="721"/>
                  </a:cubicBezTo>
                  <a:cubicBezTo>
                    <a:pt x="7960" y="721"/>
                    <a:pt x="7737" y="627"/>
                    <a:pt x="7675" y="485"/>
                  </a:cubicBezTo>
                  <a:cubicBezTo>
                    <a:pt x="7615" y="343"/>
                    <a:pt x="7310" y="107"/>
                    <a:pt x="7169" y="13"/>
                  </a:cubicBezTo>
                  <a:cubicBezTo>
                    <a:pt x="7026" y="-81"/>
                    <a:pt x="7006" y="343"/>
                    <a:pt x="6925" y="532"/>
                  </a:cubicBezTo>
                  <a:cubicBezTo>
                    <a:pt x="6844" y="721"/>
                    <a:pt x="6600" y="769"/>
                    <a:pt x="6559" y="1099"/>
                  </a:cubicBezTo>
                  <a:cubicBezTo>
                    <a:pt x="6518" y="1430"/>
                    <a:pt x="6234" y="1524"/>
                    <a:pt x="6275" y="1902"/>
                  </a:cubicBezTo>
                  <a:cubicBezTo>
                    <a:pt x="6316" y="2280"/>
                    <a:pt x="6417" y="3037"/>
                    <a:pt x="6518" y="3224"/>
                  </a:cubicBezTo>
                  <a:cubicBezTo>
                    <a:pt x="6620" y="3414"/>
                    <a:pt x="6559" y="3980"/>
                    <a:pt x="6499" y="4169"/>
                  </a:cubicBezTo>
                  <a:cubicBezTo>
                    <a:pt x="6437" y="4358"/>
                    <a:pt x="6011" y="4499"/>
                    <a:pt x="5930" y="4831"/>
                  </a:cubicBezTo>
                  <a:cubicBezTo>
                    <a:pt x="5849" y="5162"/>
                    <a:pt x="5646" y="4783"/>
                    <a:pt x="5443" y="4499"/>
                  </a:cubicBezTo>
                  <a:cubicBezTo>
                    <a:pt x="5240" y="4216"/>
                    <a:pt x="4996" y="4405"/>
                    <a:pt x="4894" y="4595"/>
                  </a:cubicBezTo>
                  <a:cubicBezTo>
                    <a:pt x="4793" y="4783"/>
                    <a:pt x="4428" y="4123"/>
                    <a:pt x="4326" y="4075"/>
                  </a:cubicBezTo>
                  <a:cubicBezTo>
                    <a:pt x="4225" y="4028"/>
                    <a:pt x="4204" y="3130"/>
                    <a:pt x="4103" y="3178"/>
                  </a:cubicBezTo>
                  <a:cubicBezTo>
                    <a:pt x="4001" y="3224"/>
                    <a:pt x="3290" y="2895"/>
                    <a:pt x="3149" y="2799"/>
                  </a:cubicBezTo>
                  <a:cubicBezTo>
                    <a:pt x="3006" y="2705"/>
                    <a:pt x="2702" y="2753"/>
                    <a:pt x="2661" y="2989"/>
                  </a:cubicBezTo>
                  <a:cubicBezTo>
                    <a:pt x="2620" y="3226"/>
                    <a:pt x="2255" y="3178"/>
                    <a:pt x="2194" y="3461"/>
                  </a:cubicBezTo>
                  <a:cubicBezTo>
                    <a:pt x="2133" y="3745"/>
                    <a:pt x="1849" y="3886"/>
                    <a:pt x="1748" y="4169"/>
                  </a:cubicBezTo>
                  <a:cubicBezTo>
                    <a:pt x="1646" y="4453"/>
                    <a:pt x="1301" y="4453"/>
                    <a:pt x="1220" y="4878"/>
                  </a:cubicBezTo>
                  <a:cubicBezTo>
                    <a:pt x="1139" y="5304"/>
                    <a:pt x="712" y="5492"/>
                    <a:pt x="591" y="5539"/>
                  </a:cubicBezTo>
                  <a:cubicBezTo>
                    <a:pt x="469" y="5587"/>
                    <a:pt x="144" y="5728"/>
                    <a:pt x="124" y="5964"/>
                  </a:cubicBezTo>
                  <a:cubicBezTo>
                    <a:pt x="115" y="6066"/>
                    <a:pt x="64" y="6079"/>
                    <a:pt x="0" y="6061"/>
                  </a:cubicBezTo>
                  <a:cubicBezTo>
                    <a:pt x="8" y="6125"/>
                    <a:pt x="17" y="6181"/>
                    <a:pt x="22" y="6252"/>
                  </a:cubicBezTo>
                  <a:cubicBezTo>
                    <a:pt x="107" y="7330"/>
                    <a:pt x="304" y="7299"/>
                    <a:pt x="514" y="7724"/>
                  </a:cubicBezTo>
                  <a:cubicBezTo>
                    <a:pt x="725" y="8148"/>
                    <a:pt x="908" y="8475"/>
                    <a:pt x="1132" y="8508"/>
                  </a:cubicBezTo>
                  <a:cubicBezTo>
                    <a:pt x="1357" y="8542"/>
                    <a:pt x="1695" y="9161"/>
                    <a:pt x="1723" y="9620"/>
                  </a:cubicBezTo>
                  <a:cubicBezTo>
                    <a:pt x="1751" y="10077"/>
                    <a:pt x="1961" y="10600"/>
                    <a:pt x="2088" y="10830"/>
                  </a:cubicBezTo>
                  <a:cubicBezTo>
                    <a:pt x="2215" y="11058"/>
                    <a:pt x="2046" y="11843"/>
                    <a:pt x="2046" y="12431"/>
                  </a:cubicBezTo>
                  <a:cubicBezTo>
                    <a:pt x="2046" y="13020"/>
                    <a:pt x="1737" y="13151"/>
                    <a:pt x="1891" y="13740"/>
                  </a:cubicBezTo>
                  <a:cubicBezTo>
                    <a:pt x="2046" y="14328"/>
                    <a:pt x="3128" y="14621"/>
                    <a:pt x="3437" y="14621"/>
                  </a:cubicBezTo>
                  <a:cubicBezTo>
                    <a:pt x="3746" y="14621"/>
                    <a:pt x="3859" y="15309"/>
                    <a:pt x="3952" y="15344"/>
                  </a:cubicBezTo>
                  <a:cubicBezTo>
                    <a:pt x="4147" y="15419"/>
                    <a:pt x="4173" y="15961"/>
                    <a:pt x="4395" y="16064"/>
                  </a:cubicBezTo>
                  <a:cubicBezTo>
                    <a:pt x="4616" y="16167"/>
                    <a:pt x="4837" y="16475"/>
                    <a:pt x="4925" y="17403"/>
                  </a:cubicBezTo>
                  <a:cubicBezTo>
                    <a:pt x="5014" y="18327"/>
                    <a:pt x="5279" y="18636"/>
                    <a:pt x="5323" y="19049"/>
                  </a:cubicBezTo>
                  <a:cubicBezTo>
                    <a:pt x="5367" y="19461"/>
                    <a:pt x="5854" y="19151"/>
                    <a:pt x="6208" y="19255"/>
                  </a:cubicBezTo>
                  <a:cubicBezTo>
                    <a:pt x="6562" y="19358"/>
                    <a:pt x="7579" y="19255"/>
                    <a:pt x="7845" y="19358"/>
                  </a:cubicBezTo>
                  <a:cubicBezTo>
                    <a:pt x="8110" y="19461"/>
                    <a:pt x="8729" y="19358"/>
                    <a:pt x="9083" y="19975"/>
                  </a:cubicBezTo>
                  <a:cubicBezTo>
                    <a:pt x="9437" y="20592"/>
                    <a:pt x="9614" y="20077"/>
                    <a:pt x="9835" y="20386"/>
                  </a:cubicBezTo>
                  <a:cubicBezTo>
                    <a:pt x="10056" y="20694"/>
                    <a:pt x="10233" y="20901"/>
                    <a:pt x="10542" y="20797"/>
                  </a:cubicBezTo>
                  <a:cubicBezTo>
                    <a:pt x="10852" y="20694"/>
                    <a:pt x="10852" y="21312"/>
                    <a:pt x="11073" y="21416"/>
                  </a:cubicBezTo>
                  <a:cubicBezTo>
                    <a:pt x="11294" y="21519"/>
                    <a:pt x="11693" y="20592"/>
                    <a:pt x="12268" y="19975"/>
                  </a:cubicBezTo>
                  <a:cubicBezTo>
                    <a:pt x="12842" y="19358"/>
                    <a:pt x="13506" y="19769"/>
                    <a:pt x="13815" y="19872"/>
                  </a:cubicBezTo>
                  <a:cubicBezTo>
                    <a:pt x="14125" y="19975"/>
                    <a:pt x="14700" y="19564"/>
                    <a:pt x="15054" y="18636"/>
                  </a:cubicBezTo>
                  <a:cubicBezTo>
                    <a:pt x="15408" y="17711"/>
                    <a:pt x="15850" y="17916"/>
                    <a:pt x="15894" y="17093"/>
                  </a:cubicBezTo>
                  <a:cubicBezTo>
                    <a:pt x="15938" y="16270"/>
                    <a:pt x="15540" y="15961"/>
                    <a:pt x="15717" y="15241"/>
                  </a:cubicBezTo>
                  <a:cubicBezTo>
                    <a:pt x="15894" y="14521"/>
                    <a:pt x="16204" y="14623"/>
                    <a:pt x="16381" y="14830"/>
                  </a:cubicBezTo>
                  <a:cubicBezTo>
                    <a:pt x="16557" y="15035"/>
                    <a:pt x="17044" y="15344"/>
                    <a:pt x="17487" y="14623"/>
                  </a:cubicBezTo>
                  <a:cubicBezTo>
                    <a:pt x="17929" y="13903"/>
                    <a:pt x="18106" y="14007"/>
                    <a:pt x="18504" y="13903"/>
                  </a:cubicBezTo>
                  <a:cubicBezTo>
                    <a:pt x="18902" y="13800"/>
                    <a:pt x="18857" y="13183"/>
                    <a:pt x="19123" y="12566"/>
                  </a:cubicBezTo>
                  <a:cubicBezTo>
                    <a:pt x="19389" y="11948"/>
                    <a:pt x="19698" y="11742"/>
                    <a:pt x="19964" y="11742"/>
                  </a:cubicBezTo>
                  <a:cubicBezTo>
                    <a:pt x="20229" y="11742"/>
                    <a:pt x="20582" y="11124"/>
                    <a:pt x="20848" y="11330"/>
                  </a:cubicBezTo>
                  <a:cubicBezTo>
                    <a:pt x="21114" y="11536"/>
                    <a:pt x="21511" y="11639"/>
                    <a:pt x="21556" y="11124"/>
                  </a:cubicBezTo>
                  <a:cubicBezTo>
                    <a:pt x="21600" y="10611"/>
                    <a:pt x="20892" y="9581"/>
                    <a:pt x="20671" y="896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8" name="Shape 2802"/>
            <p:cNvSpPr/>
            <p:nvPr/>
          </p:nvSpPr>
          <p:spPr>
            <a:xfrm>
              <a:off x="6744486" y="3919852"/>
              <a:ext cx="11923" cy="31821"/>
            </a:xfrm>
            <a:custGeom>
              <a:avLst/>
              <a:gdLst/>
              <a:ahLst/>
              <a:cxnLst>
                <a:cxn ang="0">
                  <a:pos x="wd2" y="hd2"/>
                </a:cxn>
                <a:cxn ang="5400000">
                  <a:pos x="wd2" y="hd2"/>
                </a:cxn>
                <a:cxn ang="10800000">
                  <a:pos x="wd2" y="hd2"/>
                </a:cxn>
                <a:cxn ang="16200000">
                  <a:pos x="wd2" y="hd2"/>
                </a:cxn>
              </a:cxnLst>
              <a:rect l="0" t="0" r="r" b="b"/>
              <a:pathLst>
                <a:path w="21600" h="21549" extrusionOk="0">
                  <a:moveTo>
                    <a:pt x="8874" y="208"/>
                  </a:moveTo>
                  <a:cubicBezTo>
                    <a:pt x="2511" y="1162"/>
                    <a:pt x="0" y="10163"/>
                    <a:pt x="0" y="11574"/>
                  </a:cubicBezTo>
                  <a:cubicBezTo>
                    <a:pt x="0" y="12588"/>
                    <a:pt x="3961" y="17130"/>
                    <a:pt x="15564" y="21549"/>
                  </a:cubicBezTo>
                  <a:cubicBezTo>
                    <a:pt x="17935" y="14667"/>
                    <a:pt x="18528" y="5627"/>
                    <a:pt x="20165" y="3155"/>
                  </a:cubicBezTo>
                  <a:cubicBezTo>
                    <a:pt x="20586" y="2520"/>
                    <a:pt x="21070" y="1430"/>
                    <a:pt x="21600" y="95"/>
                  </a:cubicBezTo>
                  <a:cubicBezTo>
                    <a:pt x="15362" y="-42"/>
                    <a:pt x="10683" y="-51"/>
                    <a:pt x="8874" y="20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9" name="Shape 2803"/>
            <p:cNvSpPr/>
            <p:nvPr/>
          </p:nvSpPr>
          <p:spPr>
            <a:xfrm>
              <a:off x="6726854" y="3902221"/>
              <a:ext cx="33731" cy="97015"/>
            </a:xfrm>
            <a:custGeom>
              <a:avLst/>
              <a:gdLst/>
              <a:ahLst/>
              <a:cxnLst>
                <a:cxn ang="0">
                  <a:pos x="wd2" y="hd2"/>
                </a:cxn>
                <a:cxn ang="5400000">
                  <a:pos x="wd2" y="hd2"/>
                </a:cxn>
                <a:cxn ang="10800000">
                  <a:pos x="wd2" y="hd2"/>
                </a:cxn>
                <a:cxn ang="16200000">
                  <a:pos x="wd2" y="hd2"/>
                </a:cxn>
              </a:cxnLst>
              <a:rect l="0" t="0" r="r" b="b"/>
              <a:pathLst>
                <a:path w="21600" h="21600" extrusionOk="0">
                  <a:moveTo>
                    <a:pt x="10039" y="21309"/>
                  </a:moveTo>
                  <a:cubicBezTo>
                    <a:pt x="10530" y="21404"/>
                    <a:pt x="11043" y="21501"/>
                    <a:pt x="11577" y="21600"/>
                  </a:cubicBezTo>
                  <a:cubicBezTo>
                    <a:pt x="12823" y="18495"/>
                    <a:pt x="14747" y="14846"/>
                    <a:pt x="16341" y="14108"/>
                  </a:cubicBezTo>
                  <a:cubicBezTo>
                    <a:pt x="17223" y="13699"/>
                    <a:pt x="17807" y="12736"/>
                    <a:pt x="18232" y="11598"/>
                  </a:cubicBezTo>
                  <a:cubicBezTo>
                    <a:pt x="14130" y="10145"/>
                    <a:pt x="12730" y="8652"/>
                    <a:pt x="12730" y="8319"/>
                  </a:cubicBezTo>
                  <a:cubicBezTo>
                    <a:pt x="12730" y="7855"/>
                    <a:pt x="13617" y="4895"/>
                    <a:pt x="15866" y="4582"/>
                  </a:cubicBezTo>
                  <a:cubicBezTo>
                    <a:pt x="16506" y="4497"/>
                    <a:pt x="18160" y="4500"/>
                    <a:pt x="20365" y="4545"/>
                  </a:cubicBezTo>
                  <a:cubicBezTo>
                    <a:pt x="20773" y="3619"/>
                    <a:pt x="21225" y="2306"/>
                    <a:pt x="21600" y="1112"/>
                  </a:cubicBezTo>
                  <a:lnTo>
                    <a:pt x="14097" y="0"/>
                  </a:lnTo>
                  <a:cubicBezTo>
                    <a:pt x="12978" y="845"/>
                    <a:pt x="12074" y="1673"/>
                    <a:pt x="11726" y="2421"/>
                  </a:cubicBezTo>
                  <a:cubicBezTo>
                    <a:pt x="10475" y="5179"/>
                    <a:pt x="3451" y="9729"/>
                    <a:pt x="0" y="11614"/>
                  </a:cubicBezTo>
                  <a:lnTo>
                    <a:pt x="10668" y="20712"/>
                  </a:lnTo>
                  <a:cubicBezTo>
                    <a:pt x="10668" y="20712"/>
                    <a:pt x="10039" y="21309"/>
                    <a:pt x="10039" y="2130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0" name="Shape 2804"/>
            <p:cNvSpPr/>
            <p:nvPr/>
          </p:nvSpPr>
          <p:spPr>
            <a:xfrm>
              <a:off x="6744486" y="3902221"/>
              <a:ext cx="97971" cy="107538"/>
            </a:xfrm>
            <a:custGeom>
              <a:avLst/>
              <a:gdLst/>
              <a:ahLst/>
              <a:cxnLst>
                <a:cxn ang="0">
                  <a:pos x="wd2" y="hd2"/>
                </a:cxn>
                <a:cxn ang="5400000">
                  <a:pos x="wd2" y="hd2"/>
                </a:cxn>
                <a:cxn ang="10800000">
                  <a:pos x="wd2" y="hd2"/>
                </a:cxn>
                <a:cxn ang="16200000">
                  <a:pos x="wd2" y="hd2"/>
                </a:cxn>
              </a:cxnLst>
              <a:rect l="0" t="0" r="r" b="b"/>
              <a:pathLst>
                <a:path w="21600" h="21432" extrusionOk="0">
                  <a:moveTo>
                    <a:pt x="19990" y="0"/>
                  </a:moveTo>
                  <a:cubicBezTo>
                    <a:pt x="16787" y="1485"/>
                    <a:pt x="13993" y="2720"/>
                    <a:pt x="13444" y="2795"/>
                  </a:cubicBezTo>
                  <a:cubicBezTo>
                    <a:pt x="12028" y="2977"/>
                    <a:pt x="8593" y="5167"/>
                    <a:pt x="8593" y="5167"/>
                  </a:cubicBezTo>
                  <a:lnTo>
                    <a:pt x="3948" y="2977"/>
                  </a:lnTo>
                  <a:lnTo>
                    <a:pt x="3544" y="1332"/>
                  </a:lnTo>
                  <a:lnTo>
                    <a:pt x="3451" y="1299"/>
                  </a:lnTo>
                  <a:cubicBezTo>
                    <a:pt x="3257" y="2876"/>
                    <a:pt x="3012" y="4693"/>
                    <a:pt x="2851" y="5273"/>
                  </a:cubicBezTo>
                  <a:cubicBezTo>
                    <a:pt x="2547" y="6369"/>
                    <a:pt x="2547" y="11839"/>
                    <a:pt x="1640" y="12933"/>
                  </a:cubicBezTo>
                  <a:cubicBezTo>
                    <a:pt x="1091" y="13593"/>
                    <a:pt x="429" y="16859"/>
                    <a:pt x="0" y="19639"/>
                  </a:cubicBezTo>
                  <a:cubicBezTo>
                    <a:pt x="1672" y="20458"/>
                    <a:pt x="3618" y="21325"/>
                    <a:pt x="4555" y="21420"/>
                  </a:cubicBezTo>
                  <a:cubicBezTo>
                    <a:pt x="6374" y="21600"/>
                    <a:pt x="8593" y="19775"/>
                    <a:pt x="8593" y="18681"/>
                  </a:cubicBezTo>
                  <a:cubicBezTo>
                    <a:pt x="8593" y="17585"/>
                    <a:pt x="10212" y="17401"/>
                    <a:pt x="11827" y="17401"/>
                  </a:cubicBezTo>
                  <a:cubicBezTo>
                    <a:pt x="13444" y="17401"/>
                    <a:pt x="13645" y="15757"/>
                    <a:pt x="14856" y="15209"/>
                  </a:cubicBezTo>
                  <a:cubicBezTo>
                    <a:pt x="16069" y="14661"/>
                    <a:pt x="12231" y="11558"/>
                    <a:pt x="11018" y="11194"/>
                  </a:cubicBezTo>
                  <a:cubicBezTo>
                    <a:pt x="9805" y="10830"/>
                    <a:pt x="12028" y="8455"/>
                    <a:pt x="16069" y="8272"/>
                  </a:cubicBezTo>
                  <a:cubicBezTo>
                    <a:pt x="20108" y="8089"/>
                    <a:pt x="19098" y="6812"/>
                    <a:pt x="21319" y="6812"/>
                  </a:cubicBezTo>
                  <a:cubicBezTo>
                    <a:pt x="21423" y="6812"/>
                    <a:pt x="21503" y="6809"/>
                    <a:pt x="21600" y="6809"/>
                  </a:cubicBezTo>
                  <a:cubicBezTo>
                    <a:pt x="21211" y="5212"/>
                    <a:pt x="20721" y="3280"/>
                    <a:pt x="20402" y="2267"/>
                  </a:cubicBezTo>
                  <a:cubicBezTo>
                    <a:pt x="20209" y="1664"/>
                    <a:pt x="20080" y="845"/>
                    <a:pt x="1999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1" name="Shape 2805"/>
            <p:cNvSpPr/>
            <p:nvPr/>
          </p:nvSpPr>
          <p:spPr>
            <a:xfrm>
              <a:off x="7555525" y="3637751"/>
              <a:ext cx="253065" cy="106634"/>
            </a:xfrm>
            <a:custGeom>
              <a:avLst/>
              <a:gdLst/>
              <a:ahLst/>
              <a:cxnLst>
                <a:cxn ang="0">
                  <a:pos x="wd2" y="hd2"/>
                </a:cxn>
                <a:cxn ang="5400000">
                  <a:pos x="wd2" y="hd2"/>
                </a:cxn>
                <a:cxn ang="10800000">
                  <a:pos x="wd2" y="hd2"/>
                </a:cxn>
                <a:cxn ang="16200000">
                  <a:pos x="wd2" y="hd2"/>
                </a:cxn>
              </a:cxnLst>
              <a:rect l="0" t="0" r="r" b="b"/>
              <a:pathLst>
                <a:path w="21526" h="20824" extrusionOk="0">
                  <a:moveTo>
                    <a:pt x="19873" y="3816"/>
                  </a:moveTo>
                  <a:cubicBezTo>
                    <a:pt x="19114" y="1806"/>
                    <a:pt x="18881" y="3143"/>
                    <a:pt x="18005" y="2612"/>
                  </a:cubicBezTo>
                  <a:cubicBezTo>
                    <a:pt x="17130" y="2075"/>
                    <a:pt x="13628" y="1269"/>
                    <a:pt x="12927" y="1938"/>
                  </a:cubicBezTo>
                  <a:cubicBezTo>
                    <a:pt x="12226" y="2612"/>
                    <a:pt x="10767" y="732"/>
                    <a:pt x="10301" y="197"/>
                  </a:cubicBezTo>
                  <a:cubicBezTo>
                    <a:pt x="9832" y="-340"/>
                    <a:pt x="8316" y="197"/>
                    <a:pt x="8258" y="2075"/>
                  </a:cubicBezTo>
                  <a:cubicBezTo>
                    <a:pt x="8199" y="3952"/>
                    <a:pt x="7557" y="3948"/>
                    <a:pt x="6506" y="2742"/>
                  </a:cubicBezTo>
                  <a:cubicBezTo>
                    <a:pt x="5456" y="1538"/>
                    <a:pt x="3880" y="1538"/>
                    <a:pt x="3822" y="2879"/>
                  </a:cubicBezTo>
                  <a:cubicBezTo>
                    <a:pt x="3763" y="4219"/>
                    <a:pt x="3003" y="5557"/>
                    <a:pt x="2596" y="5958"/>
                  </a:cubicBezTo>
                  <a:cubicBezTo>
                    <a:pt x="2441" y="6112"/>
                    <a:pt x="2217" y="7199"/>
                    <a:pt x="1999" y="8482"/>
                  </a:cubicBezTo>
                  <a:cubicBezTo>
                    <a:pt x="2322" y="8765"/>
                    <a:pt x="2519" y="9398"/>
                    <a:pt x="2732" y="9988"/>
                  </a:cubicBezTo>
                  <a:cubicBezTo>
                    <a:pt x="3121" y="11058"/>
                    <a:pt x="4135" y="10882"/>
                    <a:pt x="4291" y="9809"/>
                  </a:cubicBezTo>
                  <a:cubicBezTo>
                    <a:pt x="4448" y="8736"/>
                    <a:pt x="6083" y="10882"/>
                    <a:pt x="7019" y="12669"/>
                  </a:cubicBezTo>
                  <a:cubicBezTo>
                    <a:pt x="7954" y="14460"/>
                    <a:pt x="6551" y="13206"/>
                    <a:pt x="6161" y="14998"/>
                  </a:cubicBezTo>
                  <a:cubicBezTo>
                    <a:pt x="5771" y="16785"/>
                    <a:pt x="4603" y="14998"/>
                    <a:pt x="4291" y="15713"/>
                  </a:cubicBezTo>
                  <a:cubicBezTo>
                    <a:pt x="3980" y="16428"/>
                    <a:pt x="1953" y="16785"/>
                    <a:pt x="1407" y="16607"/>
                  </a:cubicBezTo>
                  <a:cubicBezTo>
                    <a:pt x="861" y="16428"/>
                    <a:pt x="-73" y="18394"/>
                    <a:pt x="5" y="19290"/>
                  </a:cubicBezTo>
                  <a:cubicBezTo>
                    <a:pt x="83" y="20186"/>
                    <a:pt x="2110" y="18753"/>
                    <a:pt x="2811" y="19828"/>
                  </a:cubicBezTo>
                  <a:cubicBezTo>
                    <a:pt x="3512" y="20901"/>
                    <a:pt x="4213" y="18753"/>
                    <a:pt x="4603" y="20006"/>
                  </a:cubicBezTo>
                  <a:cubicBezTo>
                    <a:pt x="4992" y="21260"/>
                    <a:pt x="5850" y="20364"/>
                    <a:pt x="6239" y="20723"/>
                  </a:cubicBezTo>
                  <a:cubicBezTo>
                    <a:pt x="6628" y="21080"/>
                    <a:pt x="8791" y="20371"/>
                    <a:pt x="8809" y="20364"/>
                  </a:cubicBezTo>
                  <a:cubicBezTo>
                    <a:pt x="9049" y="19722"/>
                    <a:pt x="9132" y="18861"/>
                    <a:pt x="9132" y="18120"/>
                  </a:cubicBezTo>
                  <a:cubicBezTo>
                    <a:pt x="9132" y="16913"/>
                    <a:pt x="9569" y="17214"/>
                    <a:pt x="10009" y="16913"/>
                  </a:cubicBezTo>
                  <a:cubicBezTo>
                    <a:pt x="10446" y="16609"/>
                    <a:pt x="10753" y="15304"/>
                    <a:pt x="11103" y="15304"/>
                  </a:cubicBezTo>
                  <a:cubicBezTo>
                    <a:pt x="11453" y="15304"/>
                    <a:pt x="11935" y="14097"/>
                    <a:pt x="12284" y="14402"/>
                  </a:cubicBezTo>
                  <a:cubicBezTo>
                    <a:pt x="12634" y="14703"/>
                    <a:pt x="13072" y="16110"/>
                    <a:pt x="13509" y="15304"/>
                  </a:cubicBezTo>
                  <a:cubicBezTo>
                    <a:pt x="13947" y="14501"/>
                    <a:pt x="14079" y="15203"/>
                    <a:pt x="14691" y="13495"/>
                  </a:cubicBezTo>
                  <a:cubicBezTo>
                    <a:pt x="15305" y="11786"/>
                    <a:pt x="15698" y="12088"/>
                    <a:pt x="16487" y="12291"/>
                  </a:cubicBezTo>
                  <a:cubicBezTo>
                    <a:pt x="17405" y="12526"/>
                    <a:pt x="17800" y="11485"/>
                    <a:pt x="18062" y="10281"/>
                  </a:cubicBezTo>
                  <a:cubicBezTo>
                    <a:pt x="18325" y="9075"/>
                    <a:pt x="19113" y="9075"/>
                    <a:pt x="19594" y="8271"/>
                  </a:cubicBezTo>
                  <a:cubicBezTo>
                    <a:pt x="20076" y="7466"/>
                    <a:pt x="21039" y="6563"/>
                    <a:pt x="21346" y="6261"/>
                  </a:cubicBezTo>
                  <a:cubicBezTo>
                    <a:pt x="21494" y="6114"/>
                    <a:pt x="21527" y="5759"/>
                    <a:pt x="21526" y="5286"/>
                  </a:cubicBezTo>
                  <a:cubicBezTo>
                    <a:pt x="20820" y="3986"/>
                    <a:pt x="20509" y="5504"/>
                    <a:pt x="19873" y="381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2" name="Shape 2806"/>
            <p:cNvSpPr/>
            <p:nvPr/>
          </p:nvSpPr>
          <p:spPr>
            <a:xfrm>
              <a:off x="6859089" y="3628935"/>
              <a:ext cx="158382" cy="70424"/>
            </a:xfrm>
            <a:custGeom>
              <a:avLst/>
              <a:gdLst/>
              <a:ahLst/>
              <a:cxnLst>
                <a:cxn ang="0">
                  <a:pos x="wd2" y="hd2"/>
                </a:cxn>
                <a:cxn ang="5400000">
                  <a:pos x="wd2" y="hd2"/>
                </a:cxn>
                <a:cxn ang="10800000">
                  <a:pos x="wd2" y="hd2"/>
                </a:cxn>
                <a:cxn ang="16200000">
                  <a:pos x="wd2" y="hd2"/>
                </a:cxn>
              </a:cxnLst>
              <a:rect l="0" t="0" r="r" b="b"/>
              <a:pathLst>
                <a:path w="21244" h="20913" extrusionOk="0">
                  <a:moveTo>
                    <a:pt x="8533" y="16449"/>
                  </a:moveTo>
                  <a:cubicBezTo>
                    <a:pt x="9544" y="15435"/>
                    <a:pt x="9914" y="17881"/>
                    <a:pt x="10741" y="20322"/>
                  </a:cubicBezTo>
                  <a:cubicBezTo>
                    <a:pt x="10797" y="20493"/>
                    <a:pt x="10834" y="20626"/>
                    <a:pt x="10877" y="20777"/>
                  </a:cubicBezTo>
                  <a:cubicBezTo>
                    <a:pt x="12012" y="20392"/>
                    <a:pt x="12876" y="19666"/>
                    <a:pt x="14028" y="19364"/>
                  </a:cubicBezTo>
                  <a:cubicBezTo>
                    <a:pt x="14858" y="19147"/>
                    <a:pt x="15939" y="19552"/>
                    <a:pt x="16789" y="19991"/>
                  </a:cubicBezTo>
                  <a:cubicBezTo>
                    <a:pt x="16637" y="19405"/>
                    <a:pt x="16543" y="18872"/>
                    <a:pt x="16631" y="18491"/>
                  </a:cubicBezTo>
                  <a:cubicBezTo>
                    <a:pt x="16906" y="17265"/>
                    <a:pt x="18286" y="18896"/>
                    <a:pt x="18749" y="19914"/>
                  </a:cubicBezTo>
                  <a:cubicBezTo>
                    <a:pt x="19207" y="20934"/>
                    <a:pt x="20681" y="21343"/>
                    <a:pt x="21140" y="20322"/>
                  </a:cubicBezTo>
                  <a:cubicBezTo>
                    <a:pt x="21600" y="19304"/>
                    <a:pt x="20405" y="18283"/>
                    <a:pt x="20129" y="17265"/>
                  </a:cubicBezTo>
                  <a:cubicBezTo>
                    <a:pt x="19990" y="16757"/>
                    <a:pt x="20354" y="15702"/>
                    <a:pt x="20754" y="14759"/>
                  </a:cubicBezTo>
                  <a:cubicBezTo>
                    <a:pt x="19954" y="13774"/>
                    <a:pt x="19129" y="12368"/>
                    <a:pt x="18840" y="12579"/>
                  </a:cubicBezTo>
                  <a:cubicBezTo>
                    <a:pt x="18426" y="12885"/>
                    <a:pt x="18426" y="8298"/>
                    <a:pt x="17872" y="8298"/>
                  </a:cubicBezTo>
                  <a:cubicBezTo>
                    <a:pt x="17320" y="8298"/>
                    <a:pt x="17320" y="7382"/>
                    <a:pt x="16768" y="7382"/>
                  </a:cubicBezTo>
                  <a:cubicBezTo>
                    <a:pt x="16215" y="7382"/>
                    <a:pt x="14145" y="7382"/>
                    <a:pt x="13593" y="8298"/>
                  </a:cubicBezTo>
                  <a:cubicBezTo>
                    <a:pt x="13042" y="9216"/>
                    <a:pt x="12350" y="6160"/>
                    <a:pt x="11661" y="6160"/>
                  </a:cubicBezTo>
                  <a:cubicBezTo>
                    <a:pt x="10970" y="6160"/>
                    <a:pt x="10141" y="4630"/>
                    <a:pt x="9728" y="3408"/>
                  </a:cubicBezTo>
                  <a:cubicBezTo>
                    <a:pt x="9313" y="2187"/>
                    <a:pt x="5863" y="4021"/>
                    <a:pt x="4895" y="2491"/>
                  </a:cubicBezTo>
                  <a:cubicBezTo>
                    <a:pt x="3929" y="965"/>
                    <a:pt x="2134" y="-257"/>
                    <a:pt x="1166" y="47"/>
                  </a:cubicBezTo>
                  <a:cubicBezTo>
                    <a:pt x="919" y="128"/>
                    <a:pt x="492" y="601"/>
                    <a:pt x="0" y="1253"/>
                  </a:cubicBezTo>
                  <a:cubicBezTo>
                    <a:pt x="1814" y="3585"/>
                    <a:pt x="4448" y="2977"/>
                    <a:pt x="4804" y="7184"/>
                  </a:cubicBezTo>
                  <a:cubicBezTo>
                    <a:pt x="5218" y="12071"/>
                    <a:pt x="6462" y="10133"/>
                    <a:pt x="5999" y="14310"/>
                  </a:cubicBezTo>
                  <a:cubicBezTo>
                    <a:pt x="5908" y="15133"/>
                    <a:pt x="5647" y="15930"/>
                    <a:pt x="5281" y="16667"/>
                  </a:cubicBezTo>
                  <a:cubicBezTo>
                    <a:pt x="6715" y="16907"/>
                    <a:pt x="8064" y="16918"/>
                    <a:pt x="8533" y="1644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3" name="Shape 2807"/>
            <p:cNvSpPr/>
            <p:nvPr/>
          </p:nvSpPr>
          <p:spPr>
            <a:xfrm>
              <a:off x="6541726" y="3664198"/>
              <a:ext cx="432620" cy="169503"/>
            </a:xfrm>
            <a:custGeom>
              <a:avLst/>
              <a:gdLst/>
              <a:ahLst/>
              <a:cxnLst>
                <a:cxn ang="0">
                  <a:pos x="wd2" y="hd2"/>
                </a:cxn>
                <a:cxn ang="5400000">
                  <a:pos x="wd2" y="hd2"/>
                </a:cxn>
                <a:cxn ang="10800000">
                  <a:pos x="wd2" y="hd2"/>
                </a:cxn>
                <a:cxn ang="16200000">
                  <a:pos x="wd2" y="hd2"/>
                </a:cxn>
              </a:cxnLst>
              <a:rect l="0" t="0" r="r" b="b"/>
              <a:pathLst>
                <a:path w="21429" h="21261" extrusionOk="0">
                  <a:moveTo>
                    <a:pt x="1739" y="3663"/>
                  </a:moveTo>
                  <a:cubicBezTo>
                    <a:pt x="2146" y="3276"/>
                    <a:pt x="3064" y="3792"/>
                    <a:pt x="3286" y="3276"/>
                  </a:cubicBezTo>
                  <a:cubicBezTo>
                    <a:pt x="3506" y="2760"/>
                    <a:pt x="2707" y="2114"/>
                    <a:pt x="2419" y="1511"/>
                  </a:cubicBezTo>
                  <a:cubicBezTo>
                    <a:pt x="2251" y="1159"/>
                    <a:pt x="2192" y="507"/>
                    <a:pt x="2135" y="0"/>
                  </a:cubicBezTo>
                  <a:cubicBezTo>
                    <a:pt x="2000" y="231"/>
                    <a:pt x="1826" y="417"/>
                    <a:pt x="1671" y="219"/>
                  </a:cubicBezTo>
                  <a:cubicBezTo>
                    <a:pt x="1365" y="-168"/>
                    <a:pt x="626" y="91"/>
                    <a:pt x="498" y="219"/>
                  </a:cubicBezTo>
                  <a:cubicBezTo>
                    <a:pt x="371" y="348"/>
                    <a:pt x="600" y="1445"/>
                    <a:pt x="600" y="2156"/>
                  </a:cubicBezTo>
                  <a:cubicBezTo>
                    <a:pt x="600" y="2866"/>
                    <a:pt x="269" y="3060"/>
                    <a:pt x="269" y="3512"/>
                  </a:cubicBezTo>
                  <a:cubicBezTo>
                    <a:pt x="269" y="3861"/>
                    <a:pt x="148" y="4099"/>
                    <a:pt x="0" y="4510"/>
                  </a:cubicBezTo>
                  <a:cubicBezTo>
                    <a:pt x="224" y="4933"/>
                    <a:pt x="440" y="5341"/>
                    <a:pt x="668" y="5341"/>
                  </a:cubicBezTo>
                  <a:cubicBezTo>
                    <a:pt x="1145" y="5341"/>
                    <a:pt x="1331" y="4051"/>
                    <a:pt x="1739" y="3663"/>
                  </a:cubicBezTo>
                  <a:close/>
                  <a:moveTo>
                    <a:pt x="20881" y="14756"/>
                  </a:moveTo>
                  <a:cubicBezTo>
                    <a:pt x="20699" y="14643"/>
                    <a:pt x="20972" y="12115"/>
                    <a:pt x="20881" y="11654"/>
                  </a:cubicBezTo>
                  <a:cubicBezTo>
                    <a:pt x="20790" y="11195"/>
                    <a:pt x="20563" y="9242"/>
                    <a:pt x="20836" y="9242"/>
                  </a:cubicBezTo>
                  <a:cubicBezTo>
                    <a:pt x="21083" y="9242"/>
                    <a:pt x="20811" y="7830"/>
                    <a:pt x="21136" y="7745"/>
                  </a:cubicBezTo>
                  <a:cubicBezTo>
                    <a:pt x="21067" y="7253"/>
                    <a:pt x="20992" y="6809"/>
                    <a:pt x="20926" y="6675"/>
                  </a:cubicBezTo>
                  <a:cubicBezTo>
                    <a:pt x="20756" y="6333"/>
                    <a:pt x="20246" y="7020"/>
                    <a:pt x="20043" y="5729"/>
                  </a:cubicBezTo>
                  <a:cubicBezTo>
                    <a:pt x="19838" y="4438"/>
                    <a:pt x="20043" y="4265"/>
                    <a:pt x="19736" y="3232"/>
                  </a:cubicBezTo>
                  <a:cubicBezTo>
                    <a:pt x="19431" y="2201"/>
                    <a:pt x="19294" y="1168"/>
                    <a:pt x="18921" y="1596"/>
                  </a:cubicBezTo>
                  <a:cubicBezTo>
                    <a:pt x="18748" y="1794"/>
                    <a:pt x="18250" y="1790"/>
                    <a:pt x="17720" y="1688"/>
                  </a:cubicBezTo>
                  <a:cubicBezTo>
                    <a:pt x="17168" y="2962"/>
                    <a:pt x="15958" y="3836"/>
                    <a:pt x="15589" y="3491"/>
                  </a:cubicBezTo>
                  <a:cubicBezTo>
                    <a:pt x="15130" y="3062"/>
                    <a:pt x="14247" y="3621"/>
                    <a:pt x="13584" y="3621"/>
                  </a:cubicBezTo>
                  <a:cubicBezTo>
                    <a:pt x="12921" y="3621"/>
                    <a:pt x="12734" y="2415"/>
                    <a:pt x="12224" y="2501"/>
                  </a:cubicBezTo>
                  <a:cubicBezTo>
                    <a:pt x="11714" y="2587"/>
                    <a:pt x="11714" y="1339"/>
                    <a:pt x="11205" y="1339"/>
                  </a:cubicBezTo>
                  <a:cubicBezTo>
                    <a:pt x="10695" y="1339"/>
                    <a:pt x="11086" y="693"/>
                    <a:pt x="9488" y="177"/>
                  </a:cubicBezTo>
                  <a:cubicBezTo>
                    <a:pt x="7890" y="-339"/>
                    <a:pt x="6514" y="1769"/>
                    <a:pt x="6004" y="2887"/>
                  </a:cubicBezTo>
                  <a:cubicBezTo>
                    <a:pt x="5495" y="4008"/>
                    <a:pt x="3659" y="2930"/>
                    <a:pt x="3490" y="3232"/>
                  </a:cubicBezTo>
                  <a:cubicBezTo>
                    <a:pt x="3319" y="3533"/>
                    <a:pt x="3523" y="4866"/>
                    <a:pt x="2911" y="5470"/>
                  </a:cubicBezTo>
                  <a:cubicBezTo>
                    <a:pt x="2299" y="6073"/>
                    <a:pt x="957" y="5470"/>
                    <a:pt x="498" y="5988"/>
                  </a:cubicBezTo>
                  <a:cubicBezTo>
                    <a:pt x="39" y="6502"/>
                    <a:pt x="-130" y="8224"/>
                    <a:pt x="260" y="8139"/>
                  </a:cubicBezTo>
                  <a:cubicBezTo>
                    <a:pt x="651" y="8052"/>
                    <a:pt x="855" y="8527"/>
                    <a:pt x="737" y="8955"/>
                  </a:cubicBezTo>
                  <a:cubicBezTo>
                    <a:pt x="618" y="9385"/>
                    <a:pt x="1059" y="10591"/>
                    <a:pt x="838" y="11108"/>
                  </a:cubicBezTo>
                  <a:cubicBezTo>
                    <a:pt x="618" y="11625"/>
                    <a:pt x="600" y="12613"/>
                    <a:pt x="873" y="13129"/>
                  </a:cubicBezTo>
                  <a:cubicBezTo>
                    <a:pt x="1145" y="13646"/>
                    <a:pt x="1195" y="14595"/>
                    <a:pt x="873" y="14722"/>
                  </a:cubicBezTo>
                  <a:cubicBezTo>
                    <a:pt x="549" y="14852"/>
                    <a:pt x="1433" y="15798"/>
                    <a:pt x="1450" y="16228"/>
                  </a:cubicBezTo>
                  <a:cubicBezTo>
                    <a:pt x="1467" y="16659"/>
                    <a:pt x="2198" y="16874"/>
                    <a:pt x="2198" y="17390"/>
                  </a:cubicBezTo>
                  <a:cubicBezTo>
                    <a:pt x="2198" y="17906"/>
                    <a:pt x="2419" y="18080"/>
                    <a:pt x="2776" y="17823"/>
                  </a:cubicBezTo>
                  <a:cubicBezTo>
                    <a:pt x="3133" y="17564"/>
                    <a:pt x="3269" y="18811"/>
                    <a:pt x="3490" y="19672"/>
                  </a:cubicBezTo>
                  <a:cubicBezTo>
                    <a:pt x="3710" y="20532"/>
                    <a:pt x="4968" y="19929"/>
                    <a:pt x="4968" y="18984"/>
                  </a:cubicBezTo>
                  <a:cubicBezTo>
                    <a:pt x="4968" y="18038"/>
                    <a:pt x="5341" y="17777"/>
                    <a:pt x="5902" y="17906"/>
                  </a:cubicBezTo>
                  <a:cubicBezTo>
                    <a:pt x="6463" y="18034"/>
                    <a:pt x="7195" y="19972"/>
                    <a:pt x="7466" y="20230"/>
                  </a:cubicBezTo>
                  <a:cubicBezTo>
                    <a:pt x="7737" y="20488"/>
                    <a:pt x="8299" y="19714"/>
                    <a:pt x="8656" y="19714"/>
                  </a:cubicBezTo>
                  <a:cubicBezTo>
                    <a:pt x="9012" y="19714"/>
                    <a:pt x="9522" y="18294"/>
                    <a:pt x="9726" y="17992"/>
                  </a:cubicBezTo>
                  <a:cubicBezTo>
                    <a:pt x="9930" y="17693"/>
                    <a:pt x="10287" y="18984"/>
                    <a:pt x="10611" y="18551"/>
                  </a:cubicBezTo>
                  <a:cubicBezTo>
                    <a:pt x="10933" y="18122"/>
                    <a:pt x="11290" y="17647"/>
                    <a:pt x="11494" y="17950"/>
                  </a:cubicBezTo>
                  <a:cubicBezTo>
                    <a:pt x="11698" y="18251"/>
                    <a:pt x="11000" y="19584"/>
                    <a:pt x="11188" y="20274"/>
                  </a:cubicBezTo>
                  <a:cubicBezTo>
                    <a:pt x="11263" y="20553"/>
                    <a:pt x="11247" y="20900"/>
                    <a:pt x="11214" y="21261"/>
                  </a:cubicBezTo>
                  <a:cubicBezTo>
                    <a:pt x="11919" y="21016"/>
                    <a:pt x="11853" y="19779"/>
                    <a:pt x="11895" y="19241"/>
                  </a:cubicBezTo>
                  <a:cubicBezTo>
                    <a:pt x="11940" y="18667"/>
                    <a:pt x="12122" y="18093"/>
                    <a:pt x="12349" y="18551"/>
                  </a:cubicBezTo>
                  <a:cubicBezTo>
                    <a:pt x="12575" y="19012"/>
                    <a:pt x="12893" y="19125"/>
                    <a:pt x="13392" y="18551"/>
                  </a:cubicBezTo>
                  <a:cubicBezTo>
                    <a:pt x="13891" y="17977"/>
                    <a:pt x="13937" y="17632"/>
                    <a:pt x="14119" y="18207"/>
                  </a:cubicBezTo>
                  <a:cubicBezTo>
                    <a:pt x="14300" y="18778"/>
                    <a:pt x="14708" y="18322"/>
                    <a:pt x="15435" y="18322"/>
                  </a:cubicBezTo>
                  <a:cubicBezTo>
                    <a:pt x="16161" y="18322"/>
                    <a:pt x="16297" y="17058"/>
                    <a:pt x="16978" y="17172"/>
                  </a:cubicBezTo>
                  <a:cubicBezTo>
                    <a:pt x="17659" y="17287"/>
                    <a:pt x="18249" y="16713"/>
                    <a:pt x="18249" y="16713"/>
                  </a:cubicBezTo>
                  <a:lnTo>
                    <a:pt x="18680" y="17041"/>
                  </a:lnTo>
                  <a:cubicBezTo>
                    <a:pt x="18857" y="16630"/>
                    <a:pt x="18844" y="16167"/>
                    <a:pt x="19192" y="16055"/>
                  </a:cubicBezTo>
                  <a:cubicBezTo>
                    <a:pt x="19736" y="15886"/>
                    <a:pt x="19940" y="16918"/>
                    <a:pt x="20212" y="16573"/>
                  </a:cubicBezTo>
                  <a:cubicBezTo>
                    <a:pt x="20483" y="16228"/>
                    <a:pt x="21347" y="18575"/>
                    <a:pt x="21426" y="17058"/>
                  </a:cubicBezTo>
                  <a:cubicBezTo>
                    <a:pt x="21470" y="16713"/>
                    <a:pt x="21063" y="14872"/>
                    <a:pt x="20881" y="1475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4" name="Shape 2808"/>
            <p:cNvSpPr/>
            <p:nvPr/>
          </p:nvSpPr>
          <p:spPr>
            <a:xfrm>
              <a:off x="7749469" y="3840511"/>
              <a:ext cx="53206" cy="50955"/>
            </a:xfrm>
            <a:custGeom>
              <a:avLst/>
              <a:gdLst/>
              <a:ahLst/>
              <a:cxnLst>
                <a:cxn ang="0">
                  <a:pos x="wd2" y="hd2"/>
                </a:cxn>
                <a:cxn ang="5400000">
                  <a:pos x="wd2" y="hd2"/>
                </a:cxn>
                <a:cxn ang="10800000">
                  <a:pos x="wd2" y="hd2"/>
                </a:cxn>
                <a:cxn ang="16200000">
                  <a:pos x="wd2" y="hd2"/>
                </a:cxn>
              </a:cxnLst>
              <a:rect l="0" t="0" r="r" b="b"/>
              <a:pathLst>
                <a:path w="20848" h="21409" extrusionOk="0">
                  <a:moveTo>
                    <a:pt x="10309" y="8"/>
                  </a:moveTo>
                  <a:cubicBezTo>
                    <a:pt x="7081" y="-191"/>
                    <a:pt x="884" y="3238"/>
                    <a:pt x="0" y="6354"/>
                  </a:cubicBezTo>
                  <a:cubicBezTo>
                    <a:pt x="641" y="7107"/>
                    <a:pt x="1252" y="8034"/>
                    <a:pt x="1538" y="9100"/>
                  </a:cubicBezTo>
                  <a:cubicBezTo>
                    <a:pt x="2253" y="11791"/>
                    <a:pt x="4409" y="14102"/>
                    <a:pt x="6922" y="15636"/>
                  </a:cubicBezTo>
                  <a:cubicBezTo>
                    <a:pt x="8467" y="16584"/>
                    <a:pt x="8248" y="19141"/>
                    <a:pt x="7840" y="21409"/>
                  </a:cubicBezTo>
                  <a:cubicBezTo>
                    <a:pt x="9274" y="21353"/>
                    <a:pt x="10731" y="21234"/>
                    <a:pt x="11719" y="20982"/>
                  </a:cubicBezTo>
                  <a:cubicBezTo>
                    <a:pt x="14344" y="20335"/>
                    <a:pt x="19988" y="11686"/>
                    <a:pt x="20790" y="9310"/>
                  </a:cubicBezTo>
                  <a:cubicBezTo>
                    <a:pt x="21600" y="6931"/>
                    <a:pt x="13737" y="225"/>
                    <a:pt x="10309" y="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5" name="Shape 2809"/>
            <p:cNvSpPr/>
            <p:nvPr/>
          </p:nvSpPr>
          <p:spPr>
            <a:xfrm>
              <a:off x="8798530" y="3646567"/>
              <a:ext cx="159432" cy="148287"/>
            </a:xfrm>
            <a:custGeom>
              <a:avLst/>
              <a:gdLst/>
              <a:ahLst/>
              <a:cxnLst>
                <a:cxn ang="0">
                  <a:pos x="wd2" y="hd2"/>
                </a:cxn>
                <a:cxn ang="5400000">
                  <a:pos x="wd2" y="hd2"/>
                </a:cxn>
                <a:cxn ang="10800000">
                  <a:pos x="wd2" y="hd2"/>
                </a:cxn>
                <a:cxn ang="16200000">
                  <a:pos x="wd2" y="hd2"/>
                </a:cxn>
              </a:cxnLst>
              <a:rect l="0" t="0" r="r" b="b"/>
              <a:pathLst>
                <a:path w="21600" h="21149" extrusionOk="0">
                  <a:moveTo>
                    <a:pt x="20737" y="1067"/>
                  </a:moveTo>
                  <a:cubicBezTo>
                    <a:pt x="19522" y="1495"/>
                    <a:pt x="19116" y="0"/>
                    <a:pt x="18101" y="0"/>
                  </a:cubicBezTo>
                  <a:cubicBezTo>
                    <a:pt x="17088" y="0"/>
                    <a:pt x="17291" y="2561"/>
                    <a:pt x="16281" y="2561"/>
                  </a:cubicBezTo>
                  <a:cubicBezTo>
                    <a:pt x="15267" y="2561"/>
                    <a:pt x="15468" y="4051"/>
                    <a:pt x="14051" y="4263"/>
                  </a:cubicBezTo>
                  <a:cubicBezTo>
                    <a:pt x="12635" y="4477"/>
                    <a:pt x="12228" y="4477"/>
                    <a:pt x="12836" y="5544"/>
                  </a:cubicBezTo>
                  <a:cubicBezTo>
                    <a:pt x="13444" y="6610"/>
                    <a:pt x="12028" y="6184"/>
                    <a:pt x="10811" y="6184"/>
                  </a:cubicBezTo>
                  <a:cubicBezTo>
                    <a:pt x="9596" y="6184"/>
                    <a:pt x="9596" y="5332"/>
                    <a:pt x="8786" y="5332"/>
                  </a:cubicBezTo>
                  <a:cubicBezTo>
                    <a:pt x="7977" y="5332"/>
                    <a:pt x="7369" y="6824"/>
                    <a:pt x="6761" y="7675"/>
                  </a:cubicBezTo>
                  <a:cubicBezTo>
                    <a:pt x="6153" y="8530"/>
                    <a:pt x="2103" y="10448"/>
                    <a:pt x="888" y="11088"/>
                  </a:cubicBezTo>
                  <a:cubicBezTo>
                    <a:pt x="542" y="11269"/>
                    <a:pt x="250" y="11834"/>
                    <a:pt x="0" y="12543"/>
                  </a:cubicBezTo>
                  <a:cubicBezTo>
                    <a:pt x="1451" y="12668"/>
                    <a:pt x="2947" y="13544"/>
                    <a:pt x="3597" y="14407"/>
                  </a:cubicBezTo>
                  <a:cubicBezTo>
                    <a:pt x="4481" y="15582"/>
                    <a:pt x="2573" y="16902"/>
                    <a:pt x="1737" y="17978"/>
                  </a:cubicBezTo>
                  <a:cubicBezTo>
                    <a:pt x="899" y="19056"/>
                    <a:pt x="2249" y="19105"/>
                    <a:pt x="2294" y="19986"/>
                  </a:cubicBezTo>
                  <a:cubicBezTo>
                    <a:pt x="2343" y="20865"/>
                    <a:pt x="3459" y="21600"/>
                    <a:pt x="3878" y="20818"/>
                  </a:cubicBezTo>
                  <a:cubicBezTo>
                    <a:pt x="4295" y="20037"/>
                    <a:pt x="4991" y="20328"/>
                    <a:pt x="6294" y="20328"/>
                  </a:cubicBezTo>
                  <a:cubicBezTo>
                    <a:pt x="6674" y="20328"/>
                    <a:pt x="6887" y="20518"/>
                    <a:pt x="7036" y="20777"/>
                  </a:cubicBezTo>
                  <a:cubicBezTo>
                    <a:pt x="7760" y="20163"/>
                    <a:pt x="8604" y="19608"/>
                    <a:pt x="8888" y="19311"/>
                  </a:cubicBezTo>
                  <a:cubicBezTo>
                    <a:pt x="9385" y="18786"/>
                    <a:pt x="10624" y="18656"/>
                    <a:pt x="11742" y="18656"/>
                  </a:cubicBezTo>
                  <a:cubicBezTo>
                    <a:pt x="12432" y="18656"/>
                    <a:pt x="12894" y="18428"/>
                    <a:pt x="13403" y="17997"/>
                  </a:cubicBezTo>
                  <a:cubicBezTo>
                    <a:pt x="12219" y="16639"/>
                    <a:pt x="11061" y="15526"/>
                    <a:pt x="10615" y="15240"/>
                  </a:cubicBezTo>
                  <a:cubicBezTo>
                    <a:pt x="9548" y="14555"/>
                    <a:pt x="10196" y="12645"/>
                    <a:pt x="11498" y="12304"/>
                  </a:cubicBezTo>
                  <a:cubicBezTo>
                    <a:pt x="12802" y="11962"/>
                    <a:pt x="16007" y="9367"/>
                    <a:pt x="16985" y="8780"/>
                  </a:cubicBezTo>
                  <a:cubicBezTo>
                    <a:pt x="17961" y="8194"/>
                    <a:pt x="17310" y="6285"/>
                    <a:pt x="18100" y="4768"/>
                  </a:cubicBezTo>
                  <a:cubicBezTo>
                    <a:pt x="18510" y="3975"/>
                    <a:pt x="20055" y="2464"/>
                    <a:pt x="21600" y="1199"/>
                  </a:cubicBezTo>
                  <a:cubicBezTo>
                    <a:pt x="21269" y="1050"/>
                    <a:pt x="20965" y="984"/>
                    <a:pt x="20737" y="106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6" name="Shape 2810"/>
            <p:cNvSpPr/>
            <p:nvPr/>
          </p:nvSpPr>
          <p:spPr>
            <a:xfrm>
              <a:off x="7802363" y="3981561"/>
              <a:ext cx="174961" cy="99311"/>
            </a:xfrm>
            <a:custGeom>
              <a:avLst/>
              <a:gdLst/>
              <a:ahLst/>
              <a:cxnLst>
                <a:cxn ang="0">
                  <a:pos x="wd2" y="hd2"/>
                </a:cxn>
                <a:cxn ang="5400000">
                  <a:pos x="wd2" y="hd2"/>
                </a:cxn>
                <a:cxn ang="10800000">
                  <a:pos x="wd2" y="hd2"/>
                </a:cxn>
                <a:cxn ang="16200000">
                  <a:pos x="wd2" y="hd2"/>
                </a:cxn>
              </a:cxnLst>
              <a:rect l="0" t="0" r="r" b="b"/>
              <a:pathLst>
                <a:path w="21261" h="20862" extrusionOk="0">
                  <a:moveTo>
                    <a:pt x="21236" y="13496"/>
                  </a:moveTo>
                  <a:cubicBezTo>
                    <a:pt x="21044" y="13469"/>
                    <a:pt x="20834" y="13458"/>
                    <a:pt x="20589" y="13469"/>
                  </a:cubicBezTo>
                  <a:cubicBezTo>
                    <a:pt x="18964" y="13578"/>
                    <a:pt x="17964" y="12172"/>
                    <a:pt x="16900" y="12280"/>
                  </a:cubicBezTo>
                  <a:cubicBezTo>
                    <a:pt x="15837" y="12387"/>
                    <a:pt x="12774" y="10334"/>
                    <a:pt x="11459" y="8497"/>
                  </a:cubicBezTo>
                  <a:cubicBezTo>
                    <a:pt x="10147" y="6659"/>
                    <a:pt x="6581" y="2767"/>
                    <a:pt x="5706" y="1254"/>
                  </a:cubicBezTo>
                  <a:cubicBezTo>
                    <a:pt x="4831" y="-260"/>
                    <a:pt x="3580" y="-260"/>
                    <a:pt x="3454" y="498"/>
                  </a:cubicBezTo>
                  <a:cubicBezTo>
                    <a:pt x="3340" y="1192"/>
                    <a:pt x="2697" y="1251"/>
                    <a:pt x="1726" y="1422"/>
                  </a:cubicBezTo>
                  <a:cubicBezTo>
                    <a:pt x="1478" y="2174"/>
                    <a:pt x="445" y="3188"/>
                    <a:pt x="445" y="4206"/>
                  </a:cubicBezTo>
                  <a:cubicBezTo>
                    <a:pt x="445" y="5362"/>
                    <a:pt x="0" y="6904"/>
                    <a:pt x="0" y="7865"/>
                  </a:cubicBezTo>
                  <a:cubicBezTo>
                    <a:pt x="0" y="8826"/>
                    <a:pt x="1112" y="9015"/>
                    <a:pt x="1447" y="9787"/>
                  </a:cubicBezTo>
                  <a:cubicBezTo>
                    <a:pt x="1781" y="10557"/>
                    <a:pt x="3562" y="10943"/>
                    <a:pt x="3673" y="11712"/>
                  </a:cubicBezTo>
                  <a:cubicBezTo>
                    <a:pt x="3784" y="12482"/>
                    <a:pt x="5009" y="13446"/>
                    <a:pt x="5788" y="13639"/>
                  </a:cubicBezTo>
                  <a:cubicBezTo>
                    <a:pt x="6568" y="13832"/>
                    <a:pt x="7681" y="15371"/>
                    <a:pt x="8128" y="15946"/>
                  </a:cubicBezTo>
                  <a:cubicBezTo>
                    <a:pt x="8571" y="16524"/>
                    <a:pt x="10243" y="15178"/>
                    <a:pt x="10798" y="15178"/>
                  </a:cubicBezTo>
                  <a:cubicBezTo>
                    <a:pt x="11356" y="15178"/>
                    <a:pt x="12248" y="16907"/>
                    <a:pt x="12359" y="17871"/>
                  </a:cubicBezTo>
                  <a:cubicBezTo>
                    <a:pt x="12470" y="18834"/>
                    <a:pt x="15364" y="19412"/>
                    <a:pt x="16032" y="20376"/>
                  </a:cubicBezTo>
                  <a:cubicBezTo>
                    <a:pt x="16700" y="21340"/>
                    <a:pt x="20263" y="20759"/>
                    <a:pt x="20932" y="19605"/>
                  </a:cubicBezTo>
                  <a:cubicBezTo>
                    <a:pt x="21600" y="18449"/>
                    <a:pt x="21044" y="16330"/>
                    <a:pt x="21044" y="14601"/>
                  </a:cubicBezTo>
                  <a:cubicBezTo>
                    <a:pt x="21044" y="14024"/>
                    <a:pt x="21121" y="13713"/>
                    <a:pt x="21236" y="1349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7" name="Shape 2811"/>
            <p:cNvSpPr/>
            <p:nvPr/>
          </p:nvSpPr>
          <p:spPr>
            <a:xfrm>
              <a:off x="8058017" y="4034455"/>
              <a:ext cx="198439" cy="434384"/>
            </a:xfrm>
            <a:custGeom>
              <a:avLst/>
              <a:gdLst/>
              <a:ahLst/>
              <a:cxnLst>
                <a:cxn ang="0">
                  <a:pos x="wd2" y="hd2"/>
                </a:cxn>
                <a:cxn ang="5400000">
                  <a:pos x="wd2" y="hd2"/>
                </a:cxn>
                <a:cxn ang="10800000">
                  <a:pos x="wd2" y="hd2"/>
                </a:cxn>
                <a:cxn ang="16200000">
                  <a:pos x="wd2" y="hd2"/>
                </a:cxn>
              </a:cxnLst>
              <a:rect l="0" t="0" r="r" b="b"/>
              <a:pathLst>
                <a:path w="21600" h="21393" extrusionOk="0">
                  <a:moveTo>
                    <a:pt x="17460" y="19506"/>
                  </a:moveTo>
                  <a:cubicBezTo>
                    <a:pt x="17460" y="19056"/>
                    <a:pt x="16662" y="19010"/>
                    <a:pt x="16662" y="18649"/>
                  </a:cubicBezTo>
                  <a:cubicBezTo>
                    <a:pt x="16662" y="18288"/>
                    <a:pt x="16662" y="17656"/>
                    <a:pt x="15665" y="17251"/>
                  </a:cubicBezTo>
                  <a:cubicBezTo>
                    <a:pt x="14666" y="16844"/>
                    <a:pt x="14168" y="16257"/>
                    <a:pt x="14767" y="16032"/>
                  </a:cubicBezTo>
                  <a:cubicBezTo>
                    <a:pt x="15366" y="15807"/>
                    <a:pt x="14866" y="15174"/>
                    <a:pt x="15166" y="15219"/>
                  </a:cubicBezTo>
                  <a:cubicBezTo>
                    <a:pt x="15465" y="15265"/>
                    <a:pt x="15865" y="14813"/>
                    <a:pt x="15265" y="14678"/>
                  </a:cubicBezTo>
                  <a:cubicBezTo>
                    <a:pt x="14666" y="14543"/>
                    <a:pt x="15265" y="14002"/>
                    <a:pt x="14767" y="13911"/>
                  </a:cubicBezTo>
                  <a:cubicBezTo>
                    <a:pt x="14267" y="13821"/>
                    <a:pt x="12873" y="13099"/>
                    <a:pt x="12873" y="12874"/>
                  </a:cubicBezTo>
                  <a:cubicBezTo>
                    <a:pt x="12873" y="12648"/>
                    <a:pt x="13273" y="11384"/>
                    <a:pt x="13370" y="11069"/>
                  </a:cubicBezTo>
                  <a:cubicBezTo>
                    <a:pt x="13470" y="10752"/>
                    <a:pt x="14467" y="10707"/>
                    <a:pt x="14767" y="10707"/>
                  </a:cubicBezTo>
                  <a:cubicBezTo>
                    <a:pt x="15067" y="10707"/>
                    <a:pt x="16264" y="10752"/>
                    <a:pt x="16662" y="10436"/>
                  </a:cubicBezTo>
                  <a:cubicBezTo>
                    <a:pt x="17063" y="10121"/>
                    <a:pt x="18756" y="10076"/>
                    <a:pt x="18956" y="9850"/>
                  </a:cubicBezTo>
                  <a:cubicBezTo>
                    <a:pt x="19156" y="9625"/>
                    <a:pt x="20253" y="9625"/>
                    <a:pt x="20253" y="9354"/>
                  </a:cubicBezTo>
                  <a:cubicBezTo>
                    <a:pt x="20253" y="9083"/>
                    <a:pt x="21548" y="8406"/>
                    <a:pt x="21548" y="8406"/>
                  </a:cubicBezTo>
                  <a:cubicBezTo>
                    <a:pt x="21568" y="8404"/>
                    <a:pt x="21581" y="8409"/>
                    <a:pt x="21600" y="8409"/>
                  </a:cubicBezTo>
                  <a:cubicBezTo>
                    <a:pt x="21450" y="8289"/>
                    <a:pt x="21121" y="8397"/>
                    <a:pt x="20462" y="8516"/>
                  </a:cubicBezTo>
                  <a:cubicBezTo>
                    <a:pt x="19343" y="8719"/>
                    <a:pt x="18783" y="8440"/>
                    <a:pt x="18895" y="8136"/>
                  </a:cubicBezTo>
                  <a:cubicBezTo>
                    <a:pt x="19006" y="7832"/>
                    <a:pt x="18110" y="7832"/>
                    <a:pt x="17494" y="7832"/>
                  </a:cubicBezTo>
                  <a:cubicBezTo>
                    <a:pt x="16877" y="7832"/>
                    <a:pt x="17270" y="7376"/>
                    <a:pt x="17494" y="7071"/>
                  </a:cubicBezTo>
                  <a:cubicBezTo>
                    <a:pt x="17719" y="6767"/>
                    <a:pt x="17270" y="6590"/>
                    <a:pt x="16542" y="6564"/>
                  </a:cubicBezTo>
                  <a:cubicBezTo>
                    <a:pt x="15813" y="6539"/>
                    <a:pt x="15477" y="5830"/>
                    <a:pt x="15757" y="5626"/>
                  </a:cubicBezTo>
                  <a:cubicBezTo>
                    <a:pt x="16038" y="5424"/>
                    <a:pt x="14246" y="5247"/>
                    <a:pt x="13461" y="5424"/>
                  </a:cubicBezTo>
                  <a:cubicBezTo>
                    <a:pt x="12676" y="5601"/>
                    <a:pt x="13237" y="5120"/>
                    <a:pt x="13013" y="4866"/>
                  </a:cubicBezTo>
                  <a:cubicBezTo>
                    <a:pt x="12788" y="4613"/>
                    <a:pt x="14021" y="3751"/>
                    <a:pt x="15086" y="3270"/>
                  </a:cubicBezTo>
                  <a:cubicBezTo>
                    <a:pt x="16150" y="2788"/>
                    <a:pt x="15702" y="2154"/>
                    <a:pt x="15702" y="1597"/>
                  </a:cubicBezTo>
                  <a:cubicBezTo>
                    <a:pt x="15702" y="1039"/>
                    <a:pt x="15198" y="1039"/>
                    <a:pt x="14695" y="1039"/>
                  </a:cubicBezTo>
                  <a:cubicBezTo>
                    <a:pt x="14189" y="1039"/>
                    <a:pt x="14132" y="710"/>
                    <a:pt x="14132" y="406"/>
                  </a:cubicBezTo>
                  <a:cubicBezTo>
                    <a:pt x="14132" y="101"/>
                    <a:pt x="13069" y="-126"/>
                    <a:pt x="12453" y="76"/>
                  </a:cubicBezTo>
                  <a:cubicBezTo>
                    <a:pt x="12367" y="105"/>
                    <a:pt x="12215" y="144"/>
                    <a:pt x="12028" y="189"/>
                  </a:cubicBezTo>
                  <a:cubicBezTo>
                    <a:pt x="12052" y="192"/>
                    <a:pt x="12075" y="194"/>
                    <a:pt x="12075" y="194"/>
                  </a:cubicBezTo>
                  <a:cubicBezTo>
                    <a:pt x="12075" y="194"/>
                    <a:pt x="11875" y="645"/>
                    <a:pt x="11476" y="736"/>
                  </a:cubicBezTo>
                  <a:cubicBezTo>
                    <a:pt x="11076" y="826"/>
                    <a:pt x="11076" y="1096"/>
                    <a:pt x="11675" y="1502"/>
                  </a:cubicBezTo>
                  <a:cubicBezTo>
                    <a:pt x="12273" y="1908"/>
                    <a:pt x="10778" y="1727"/>
                    <a:pt x="10578" y="1502"/>
                  </a:cubicBezTo>
                  <a:cubicBezTo>
                    <a:pt x="10378" y="1277"/>
                    <a:pt x="9181" y="1638"/>
                    <a:pt x="8484" y="1908"/>
                  </a:cubicBezTo>
                  <a:cubicBezTo>
                    <a:pt x="7785" y="2179"/>
                    <a:pt x="6788" y="2315"/>
                    <a:pt x="6788" y="2811"/>
                  </a:cubicBezTo>
                  <a:cubicBezTo>
                    <a:pt x="6788" y="3307"/>
                    <a:pt x="5891" y="3803"/>
                    <a:pt x="6090" y="4209"/>
                  </a:cubicBezTo>
                  <a:cubicBezTo>
                    <a:pt x="6289" y="4615"/>
                    <a:pt x="5093" y="5383"/>
                    <a:pt x="5193" y="5609"/>
                  </a:cubicBezTo>
                  <a:cubicBezTo>
                    <a:pt x="5293" y="5834"/>
                    <a:pt x="3498" y="5564"/>
                    <a:pt x="3198" y="5564"/>
                  </a:cubicBezTo>
                  <a:cubicBezTo>
                    <a:pt x="2899" y="5564"/>
                    <a:pt x="3098" y="6421"/>
                    <a:pt x="2699" y="6691"/>
                  </a:cubicBezTo>
                  <a:cubicBezTo>
                    <a:pt x="2299" y="6962"/>
                    <a:pt x="2599" y="7909"/>
                    <a:pt x="2000" y="7909"/>
                  </a:cubicBezTo>
                  <a:cubicBezTo>
                    <a:pt x="1404" y="7909"/>
                    <a:pt x="904" y="8767"/>
                    <a:pt x="904" y="8767"/>
                  </a:cubicBezTo>
                  <a:cubicBezTo>
                    <a:pt x="904" y="8767"/>
                    <a:pt x="417" y="8916"/>
                    <a:pt x="0" y="9101"/>
                  </a:cubicBezTo>
                  <a:cubicBezTo>
                    <a:pt x="488" y="9554"/>
                    <a:pt x="1380" y="10048"/>
                    <a:pt x="2370" y="10232"/>
                  </a:cubicBezTo>
                  <a:cubicBezTo>
                    <a:pt x="3826" y="10502"/>
                    <a:pt x="4797" y="11836"/>
                    <a:pt x="5246" y="12546"/>
                  </a:cubicBezTo>
                  <a:cubicBezTo>
                    <a:pt x="5694" y="13256"/>
                    <a:pt x="5395" y="13983"/>
                    <a:pt x="4873" y="14388"/>
                  </a:cubicBezTo>
                  <a:cubicBezTo>
                    <a:pt x="4349" y="14794"/>
                    <a:pt x="5058" y="14810"/>
                    <a:pt x="5917" y="15013"/>
                  </a:cubicBezTo>
                  <a:cubicBezTo>
                    <a:pt x="6777" y="15216"/>
                    <a:pt x="7748" y="15283"/>
                    <a:pt x="8382" y="14878"/>
                  </a:cubicBezTo>
                  <a:cubicBezTo>
                    <a:pt x="9019" y="14472"/>
                    <a:pt x="10324" y="14185"/>
                    <a:pt x="10512" y="13729"/>
                  </a:cubicBezTo>
                  <a:cubicBezTo>
                    <a:pt x="10699" y="13273"/>
                    <a:pt x="11296" y="13948"/>
                    <a:pt x="11819" y="14185"/>
                  </a:cubicBezTo>
                  <a:cubicBezTo>
                    <a:pt x="12342" y="14422"/>
                    <a:pt x="12715" y="14878"/>
                    <a:pt x="12827" y="15452"/>
                  </a:cubicBezTo>
                  <a:cubicBezTo>
                    <a:pt x="12939" y="16027"/>
                    <a:pt x="13051" y="17463"/>
                    <a:pt x="14132" y="17919"/>
                  </a:cubicBezTo>
                  <a:cubicBezTo>
                    <a:pt x="15217" y="18375"/>
                    <a:pt x="15404" y="19372"/>
                    <a:pt x="15104" y="19727"/>
                  </a:cubicBezTo>
                  <a:cubicBezTo>
                    <a:pt x="14808" y="20082"/>
                    <a:pt x="15665" y="20690"/>
                    <a:pt x="15440" y="21079"/>
                  </a:cubicBezTo>
                  <a:cubicBezTo>
                    <a:pt x="15396" y="21156"/>
                    <a:pt x="15348" y="21267"/>
                    <a:pt x="15293" y="21390"/>
                  </a:cubicBezTo>
                  <a:cubicBezTo>
                    <a:pt x="16268" y="21474"/>
                    <a:pt x="17460" y="19506"/>
                    <a:pt x="17460" y="1950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8" name="Shape 2812"/>
            <p:cNvSpPr/>
            <p:nvPr/>
          </p:nvSpPr>
          <p:spPr>
            <a:xfrm>
              <a:off x="7996307" y="4043271"/>
              <a:ext cx="67624" cy="37752"/>
            </a:xfrm>
            <a:custGeom>
              <a:avLst/>
              <a:gdLst/>
              <a:ahLst/>
              <a:cxnLst>
                <a:cxn ang="0">
                  <a:pos x="wd2" y="hd2"/>
                </a:cxn>
                <a:cxn ang="5400000">
                  <a:pos x="wd2" y="hd2"/>
                </a:cxn>
                <a:cxn ang="10800000">
                  <a:pos x="wd2" y="hd2"/>
                </a:cxn>
                <a:cxn ang="16200000">
                  <a:pos x="wd2" y="hd2"/>
                </a:cxn>
              </a:cxnLst>
              <a:rect l="0" t="0" r="r" b="b"/>
              <a:pathLst>
                <a:path w="20818" h="19252" extrusionOk="0">
                  <a:moveTo>
                    <a:pt x="20789" y="6304"/>
                  </a:moveTo>
                  <a:cubicBezTo>
                    <a:pt x="16538" y="-168"/>
                    <a:pt x="15382" y="5050"/>
                    <a:pt x="12544" y="2574"/>
                  </a:cubicBezTo>
                  <a:cubicBezTo>
                    <a:pt x="9531" y="-47"/>
                    <a:pt x="8110" y="-835"/>
                    <a:pt x="6681" y="998"/>
                  </a:cubicBezTo>
                  <a:cubicBezTo>
                    <a:pt x="5253" y="2837"/>
                    <a:pt x="3035" y="2574"/>
                    <a:pt x="1609" y="8345"/>
                  </a:cubicBezTo>
                  <a:cubicBezTo>
                    <a:pt x="1145" y="10242"/>
                    <a:pt x="562" y="12011"/>
                    <a:pt x="0" y="13345"/>
                  </a:cubicBezTo>
                  <a:cubicBezTo>
                    <a:pt x="493" y="15104"/>
                    <a:pt x="1248" y="16340"/>
                    <a:pt x="1855" y="16087"/>
                  </a:cubicBezTo>
                  <a:cubicBezTo>
                    <a:pt x="2984" y="15622"/>
                    <a:pt x="4392" y="18897"/>
                    <a:pt x="6644" y="17960"/>
                  </a:cubicBezTo>
                  <a:cubicBezTo>
                    <a:pt x="8902" y="17025"/>
                    <a:pt x="10315" y="20300"/>
                    <a:pt x="13421" y="18897"/>
                  </a:cubicBezTo>
                  <a:cubicBezTo>
                    <a:pt x="16517" y="17490"/>
                    <a:pt x="19342" y="20765"/>
                    <a:pt x="20468" y="17490"/>
                  </a:cubicBezTo>
                  <a:cubicBezTo>
                    <a:pt x="21600" y="14219"/>
                    <a:pt x="19623" y="7217"/>
                    <a:pt x="19623" y="7217"/>
                  </a:cubicBezTo>
                  <a:cubicBezTo>
                    <a:pt x="19623" y="7217"/>
                    <a:pt x="20142" y="6786"/>
                    <a:pt x="20789" y="630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9" name="Shape 2813"/>
            <p:cNvSpPr/>
            <p:nvPr/>
          </p:nvSpPr>
          <p:spPr>
            <a:xfrm>
              <a:off x="8287223" y="4166690"/>
              <a:ext cx="167716" cy="352259"/>
            </a:xfrm>
            <a:custGeom>
              <a:avLst/>
              <a:gdLst/>
              <a:ahLst/>
              <a:cxnLst>
                <a:cxn ang="0">
                  <a:pos x="wd2" y="hd2"/>
                </a:cxn>
                <a:cxn ang="5400000">
                  <a:pos x="wd2" y="hd2"/>
                </a:cxn>
                <a:cxn ang="10800000">
                  <a:pos x="wd2" y="hd2"/>
                </a:cxn>
                <a:cxn ang="16200000">
                  <a:pos x="wd2" y="hd2"/>
                </a:cxn>
              </a:cxnLst>
              <a:rect l="0" t="0" r="r" b="b"/>
              <a:pathLst>
                <a:path w="21183" h="21320" extrusionOk="0">
                  <a:moveTo>
                    <a:pt x="15958" y="2529"/>
                  </a:moveTo>
                  <a:cubicBezTo>
                    <a:pt x="15149" y="2473"/>
                    <a:pt x="13064" y="1753"/>
                    <a:pt x="13064" y="1475"/>
                  </a:cubicBezTo>
                  <a:cubicBezTo>
                    <a:pt x="13064" y="1198"/>
                    <a:pt x="14108" y="754"/>
                    <a:pt x="12254" y="643"/>
                  </a:cubicBezTo>
                  <a:cubicBezTo>
                    <a:pt x="10406" y="532"/>
                    <a:pt x="10173" y="199"/>
                    <a:pt x="9826" y="33"/>
                  </a:cubicBezTo>
                  <a:cubicBezTo>
                    <a:pt x="9478" y="-133"/>
                    <a:pt x="7972" y="366"/>
                    <a:pt x="7511" y="754"/>
                  </a:cubicBezTo>
                  <a:cubicBezTo>
                    <a:pt x="7050" y="1142"/>
                    <a:pt x="6586" y="643"/>
                    <a:pt x="5544" y="921"/>
                  </a:cubicBezTo>
                  <a:cubicBezTo>
                    <a:pt x="4502" y="1198"/>
                    <a:pt x="3462" y="532"/>
                    <a:pt x="3000" y="921"/>
                  </a:cubicBezTo>
                  <a:cubicBezTo>
                    <a:pt x="2536" y="1309"/>
                    <a:pt x="1378" y="699"/>
                    <a:pt x="799" y="1031"/>
                  </a:cubicBezTo>
                  <a:cubicBezTo>
                    <a:pt x="580" y="1158"/>
                    <a:pt x="290" y="1260"/>
                    <a:pt x="0" y="1329"/>
                  </a:cubicBezTo>
                  <a:cubicBezTo>
                    <a:pt x="507" y="1601"/>
                    <a:pt x="1058" y="1865"/>
                    <a:pt x="1058" y="2070"/>
                  </a:cubicBezTo>
                  <a:cubicBezTo>
                    <a:pt x="1058" y="2426"/>
                    <a:pt x="2543" y="2693"/>
                    <a:pt x="2543" y="3138"/>
                  </a:cubicBezTo>
                  <a:cubicBezTo>
                    <a:pt x="2543" y="3583"/>
                    <a:pt x="4400" y="3940"/>
                    <a:pt x="4958" y="3761"/>
                  </a:cubicBezTo>
                  <a:cubicBezTo>
                    <a:pt x="5515" y="3583"/>
                    <a:pt x="6817" y="3404"/>
                    <a:pt x="7000" y="4027"/>
                  </a:cubicBezTo>
                  <a:cubicBezTo>
                    <a:pt x="7185" y="4651"/>
                    <a:pt x="7930" y="4651"/>
                    <a:pt x="7930" y="5095"/>
                  </a:cubicBezTo>
                  <a:cubicBezTo>
                    <a:pt x="7930" y="5540"/>
                    <a:pt x="6072" y="5274"/>
                    <a:pt x="5701" y="5718"/>
                  </a:cubicBezTo>
                  <a:cubicBezTo>
                    <a:pt x="5329" y="6163"/>
                    <a:pt x="8856" y="6696"/>
                    <a:pt x="8856" y="7052"/>
                  </a:cubicBezTo>
                  <a:cubicBezTo>
                    <a:pt x="8856" y="7408"/>
                    <a:pt x="9970" y="7853"/>
                    <a:pt x="10342" y="8297"/>
                  </a:cubicBezTo>
                  <a:cubicBezTo>
                    <a:pt x="10715" y="8742"/>
                    <a:pt x="12386" y="9277"/>
                    <a:pt x="12754" y="9810"/>
                  </a:cubicBezTo>
                  <a:cubicBezTo>
                    <a:pt x="13126" y="10344"/>
                    <a:pt x="14613" y="10611"/>
                    <a:pt x="15171" y="10877"/>
                  </a:cubicBezTo>
                  <a:cubicBezTo>
                    <a:pt x="15726" y="11145"/>
                    <a:pt x="15911" y="11768"/>
                    <a:pt x="15726" y="12301"/>
                  </a:cubicBezTo>
                  <a:cubicBezTo>
                    <a:pt x="15542" y="12834"/>
                    <a:pt x="15539" y="13813"/>
                    <a:pt x="16654" y="14614"/>
                  </a:cubicBezTo>
                  <a:cubicBezTo>
                    <a:pt x="17768" y="15416"/>
                    <a:pt x="15354" y="15770"/>
                    <a:pt x="14613" y="16215"/>
                  </a:cubicBezTo>
                  <a:cubicBezTo>
                    <a:pt x="13871" y="16660"/>
                    <a:pt x="14241" y="17283"/>
                    <a:pt x="12013" y="17016"/>
                  </a:cubicBezTo>
                  <a:cubicBezTo>
                    <a:pt x="9785" y="16749"/>
                    <a:pt x="12386" y="17906"/>
                    <a:pt x="12013" y="18262"/>
                  </a:cubicBezTo>
                  <a:cubicBezTo>
                    <a:pt x="11641" y="18618"/>
                    <a:pt x="8672" y="17906"/>
                    <a:pt x="8672" y="18262"/>
                  </a:cubicBezTo>
                  <a:cubicBezTo>
                    <a:pt x="8672" y="18476"/>
                    <a:pt x="7668" y="18753"/>
                    <a:pt x="6867" y="18941"/>
                  </a:cubicBezTo>
                  <a:cubicBezTo>
                    <a:pt x="7185" y="19141"/>
                    <a:pt x="7636" y="19253"/>
                    <a:pt x="8164" y="19411"/>
                  </a:cubicBezTo>
                  <a:cubicBezTo>
                    <a:pt x="8859" y="19618"/>
                    <a:pt x="7299" y="19972"/>
                    <a:pt x="7342" y="20635"/>
                  </a:cubicBezTo>
                  <a:cubicBezTo>
                    <a:pt x="7384" y="21301"/>
                    <a:pt x="8426" y="21467"/>
                    <a:pt x="8814" y="21196"/>
                  </a:cubicBezTo>
                  <a:cubicBezTo>
                    <a:pt x="9204" y="20926"/>
                    <a:pt x="10808" y="20324"/>
                    <a:pt x="11459" y="20221"/>
                  </a:cubicBezTo>
                  <a:cubicBezTo>
                    <a:pt x="12109" y="20117"/>
                    <a:pt x="11459" y="19661"/>
                    <a:pt x="12151" y="19680"/>
                  </a:cubicBezTo>
                  <a:cubicBezTo>
                    <a:pt x="12845" y="19701"/>
                    <a:pt x="12627" y="19203"/>
                    <a:pt x="12933" y="18933"/>
                  </a:cubicBezTo>
                  <a:cubicBezTo>
                    <a:pt x="13237" y="18663"/>
                    <a:pt x="13711" y="18766"/>
                    <a:pt x="14752" y="18788"/>
                  </a:cubicBezTo>
                  <a:cubicBezTo>
                    <a:pt x="15793" y="18809"/>
                    <a:pt x="17264" y="18330"/>
                    <a:pt x="18738" y="17874"/>
                  </a:cubicBezTo>
                  <a:cubicBezTo>
                    <a:pt x="20211" y="17417"/>
                    <a:pt x="20470" y="17314"/>
                    <a:pt x="21032" y="16005"/>
                  </a:cubicBezTo>
                  <a:cubicBezTo>
                    <a:pt x="21600" y="14698"/>
                    <a:pt x="20383" y="13140"/>
                    <a:pt x="20341" y="12745"/>
                  </a:cubicBezTo>
                  <a:cubicBezTo>
                    <a:pt x="20300" y="12351"/>
                    <a:pt x="18304" y="10524"/>
                    <a:pt x="17568" y="10544"/>
                  </a:cubicBezTo>
                  <a:cubicBezTo>
                    <a:pt x="16831" y="10566"/>
                    <a:pt x="13453" y="8904"/>
                    <a:pt x="12845" y="8634"/>
                  </a:cubicBezTo>
                  <a:cubicBezTo>
                    <a:pt x="12239" y="8364"/>
                    <a:pt x="12411" y="7908"/>
                    <a:pt x="11544" y="7553"/>
                  </a:cubicBezTo>
                  <a:cubicBezTo>
                    <a:pt x="10678" y="7202"/>
                    <a:pt x="10592" y="6287"/>
                    <a:pt x="10808" y="5644"/>
                  </a:cubicBezTo>
                  <a:cubicBezTo>
                    <a:pt x="11027" y="5000"/>
                    <a:pt x="12933" y="4855"/>
                    <a:pt x="12889" y="4418"/>
                  </a:cubicBezTo>
                  <a:cubicBezTo>
                    <a:pt x="12847" y="3982"/>
                    <a:pt x="13060" y="3609"/>
                    <a:pt x="14013" y="3589"/>
                  </a:cubicBezTo>
                  <a:cubicBezTo>
                    <a:pt x="14968" y="3567"/>
                    <a:pt x="15878" y="3193"/>
                    <a:pt x="16311" y="2861"/>
                  </a:cubicBezTo>
                  <a:cubicBezTo>
                    <a:pt x="16373" y="2812"/>
                    <a:pt x="16461" y="2782"/>
                    <a:pt x="16560" y="2759"/>
                  </a:cubicBezTo>
                  <a:cubicBezTo>
                    <a:pt x="16318" y="2625"/>
                    <a:pt x="16107" y="2539"/>
                    <a:pt x="15958" y="252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0" name="Shape 2814"/>
            <p:cNvSpPr/>
            <p:nvPr/>
          </p:nvSpPr>
          <p:spPr>
            <a:xfrm>
              <a:off x="8287223" y="4378266"/>
              <a:ext cx="129553" cy="100356"/>
            </a:xfrm>
            <a:custGeom>
              <a:avLst/>
              <a:gdLst/>
              <a:ahLst/>
              <a:cxnLst>
                <a:cxn ang="0">
                  <a:pos x="wd2" y="hd2"/>
                </a:cxn>
                <a:cxn ang="5400000">
                  <a:pos x="wd2" y="hd2"/>
                </a:cxn>
                <a:cxn ang="10800000">
                  <a:pos x="wd2" y="hd2"/>
                </a:cxn>
                <a:cxn ang="16200000">
                  <a:pos x="wd2" y="hd2"/>
                </a:cxn>
              </a:cxnLst>
              <a:rect l="0" t="0" r="r" b="b"/>
              <a:pathLst>
                <a:path w="19805" h="21453" extrusionOk="0">
                  <a:moveTo>
                    <a:pt x="9793" y="19053"/>
                  </a:moveTo>
                  <a:cubicBezTo>
                    <a:pt x="9793" y="17798"/>
                    <a:pt x="13388" y="20312"/>
                    <a:pt x="13838" y="19053"/>
                  </a:cubicBezTo>
                  <a:cubicBezTo>
                    <a:pt x="14289" y="17798"/>
                    <a:pt x="11141" y="13711"/>
                    <a:pt x="13838" y="14655"/>
                  </a:cubicBezTo>
                  <a:cubicBezTo>
                    <a:pt x="16535" y="15597"/>
                    <a:pt x="16087" y="13398"/>
                    <a:pt x="16985" y="11826"/>
                  </a:cubicBezTo>
                  <a:cubicBezTo>
                    <a:pt x="17882" y="10255"/>
                    <a:pt x="20804" y="9003"/>
                    <a:pt x="19455" y="6171"/>
                  </a:cubicBezTo>
                  <a:cubicBezTo>
                    <a:pt x="18501" y="4165"/>
                    <a:pt x="18227" y="1853"/>
                    <a:pt x="18227" y="0"/>
                  </a:cubicBezTo>
                  <a:cubicBezTo>
                    <a:pt x="17358" y="959"/>
                    <a:pt x="16303" y="1033"/>
                    <a:pt x="15709" y="701"/>
                  </a:cubicBezTo>
                  <a:cubicBezTo>
                    <a:pt x="14951" y="274"/>
                    <a:pt x="13286" y="66"/>
                    <a:pt x="13286" y="1760"/>
                  </a:cubicBezTo>
                  <a:cubicBezTo>
                    <a:pt x="13286" y="3451"/>
                    <a:pt x="12077" y="3874"/>
                    <a:pt x="12227" y="3029"/>
                  </a:cubicBezTo>
                  <a:cubicBezTo>
                    <a:pt x="12378" y="2183"/>
                    <a:pt x="11017" y="2393"/>
                    <a:pt x="10259" y="1123"/>
                  </a:cubicBezTo>
                  <a:cubicBezTo>
                    <a:pt x="9500" y="-147"/>
                    <a:pt x="6776" y="1548"/>
                    <a:pt x="5413" y="913"/>
                  </a:cubicBezTo>
                  <a:cubicBezTo>
                    <a:pt x="4050" y="274"/>
                    <a:pt x="1931" y="1969"/>
                    <a:pt x="571" y="4301"/>
                  </a:cubicBezTo>
                  <a:cubicBezTo>
                    <a:pt x="-796" y="6629"/>
                    <a:pt x="719" y="6629"/>
                    <a:pt x="719" y="8745"/>
                  </a:cubicBezTo>
                  <a:cubicBezTo>
                    <a:pt x="719" y="10866"/>
                    <a:pt x="1630" y="10866"/>
                    <a:pt x="1176" y="12555"/>
                  </a:cubicBezTo>
                  <a:cubicBezTo>
                    <a:pt x="1162" y="12597"/>
                    <a:pt x="1152" y="12658"/>
                    <a:pt x="1141" y="12706"/>
                  </a:cubicBezTo>
                  <a:cubicBezTo>
                    <a:pt x="2477" y="13527"/>
                    <a:pt x="1951" y="15858"/>
                    <a:pt x="2099" y="17172"/>
                  </a:cubicBezTo>
                  <a:cubicBezTo>
                    <a:pt x="2256" y="18564"/>
                    <a:pt x="3570" y="17756"/>
                    <a:pt x="4301" y="17684"/>
                  </a:cubicBezTo>
                  <a:cubicBezTo>
                    <a:pt x="5037" y="17612"/>
                    <a:pt x="3830" y="19296"/>
                    <a:pt x="4458" y="20325"/>
                  </a:cubicBezTo>
                  <a:cubicBezTo>
                    <a:pt x="5090" y="21352"/>
                    <a:pt x="6924" y="19445"/>
                    <a:pt x="7291" y="20693"/>
                  </a:cubicBezTo>
                  <a:cubicBezTo>
                    <a:pt x="7380" y="20987"/>
                    <a:pt x="7488" y="21234"/>
                    <a:pt x="7609" y="21453"/>
                  </a:cubicBezTo>
                  <a:cubicBezTo>
                    <a:pt x="8579" y="20790"/>
                    <a:pt x="9793" y="19810"/>
                    <a:pt x="9793" y="1905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1" name="Shape 2815"/>
            <p:cNvSpPr/>
            <p:nvPr/>
          </p:nvSpPr>
          <p:spPr>
            <a:xfrm>
              <a:off x="8234330" y="4184322"/>
              <a:ext cx="170810" cy="206783"/>
            </a:xfrm>
            <a:custGeom>
              <a:avLst/>
              <a:gdLst/>
              <a:ahLst/>
              <a:cxnLst>
                <a:cxn ang="0">
                  <a:pos x="wd2" y="hd2"/>
                </a:cxn>
                <a:cxn ang="5400000">
                  <a:pos x="wd2" y="hd2"/>
                </a:cxn>
                <a:cxn ang="10800000">
                  <a:pos x="wd2" y="hd2"/>
                </a:cxn>
                <a:cxn ang="16200000">
                  <a:pos x="wd2" y="hd2"/>
                </a:cxn>
              </a:cxnLst>
              <a:rect l="0" t="0" r="r" b="b"/>
              <a:pathLst>
                <a:path w="21485" h="21175" extrusionOk="0">
                  <a:moveTo>
                    <a:pt x="14574" y="9684"/>
                  </a:moveTo>
                  <a:cubicBezTo>
                    <a:pt x="14574" y="9081"/>
                    <a:pt x="11062" y="8179"/>
                    <a:pt x="11432" y="7426"/>
                  </a:cubicBezTo>
                  <a:cubicBezTo>
                    <a:pt x="11801" y="6675"/>
                    <a:pt x="13652" y="7124"/>
                    <a:pt x="13652" y="6371"/>
                  </a:cubicBezTo>
                  <a:cubicBezTo>
                    <a:pt x="13652" y="5620"/>
                    <a:pt x="12910" y="5620"/>
                    <a:pt x="12726" y="4565"/>
                  </a:cubicBezTo>
                  <a:cubicBezTo>
                    <a:pt x="12543" y="3512"/>
                    <a:pt x="11247" y="3813"/>
                    <a:pt x="10692" y="4115"/>
                  </a:cubicBezTo>
                  <a:cubicBezTo>
                    <a:pt x="10137" y="4417"/>
                    <a:pt x="8287" y="3813"/>
                    <a:pt x="8287" y="3060"/>
                  </a:cubicBezTo>
                  <a:cubicBezTo>
                    <a:pt x="8287" y="2307"/>
                    <a:pt x="6808" y="1857"/>
                    <a:pt x="6808" y="1254"/>
                  </a:cubicBezTo>
                  <a:cubicBezTo>
                    <a:pt x="6808" y="907"/>
                    <a:pt x="6259" y="459"/>
                    <a:pt x="5754" y="0"/>
                  </a:cubicBezTo>
                  <a:cubicBezTo>
                    <a:pt x="5285" y="192"/>
                    <a:pt x="4806" y="235"/>
                    <a:pt x="4592" y="59"/>
                  </a:cubicBezTo>
                  <a:cubicBezTo>
                    <a:pt x="4246" y="-222"/>
                    <a:pt x="3786" y="996"/>
                    <a:pt x="4131" y="1278"/>
                  </a:cubicBezTo>
                  <a:cubicBezTo>
                    <a:pt x="4477" y="1561"/>
                    <a:pt x="4938" y="3343"/>
                    <a:pt x="4016" y="3156"/>
                  </a:cubicBezTo>
                  <a:cubicBezTo>
                    <a:pt x="3094" y="2968"/>
                    <a:pt x="3094" y="1936"/>
                    <a:pt x="2517" y="2030"/>
                  </a:cubicBezTo>
                  <a:cubicBezTo>
                    <a:pt x="2517" y="2030"/>
                    <a:pt x="1020" y="3438"/>
                    <a:pt x="1020" y="4001"/>
                  </a:cubicBezTo>
                  <a:cubicBezTo>
                    <a:pt x="1020" y="4380"/>
                    <a:pt x="446" y="4505"/>
                    <a:pt x="0" y="4689"/>
                  </a:cubicBezTo>
                  <a:cubicBezTo>
                    <a:pt x="266" y="4882"/>
                    <a:pt x="493" y="5056"/>
                    <a:pt x="570" y="5152"/>
                  </a:cubicBezTo>
                  <a:cubicBezTo>
                    <a:pt x="822" y="5455"/>
                    <a:pt x="447" y="6267"/>
                    <a:pt x="820" y="6977"/>
                  </a:cubicBezTo>
                  <a:cubicBezTo>
                    <a:pt x="1193" y="7687"/>
                    <a:pt x="2440" y="6572"/>
                    <a:pt x="2812" y="7586"/>
                  </a:cubicBezTo>
                  <a:cubicBezTo>
                    <a:pt x="3188" y="8598"/>
                    <a:pt x="2564" y="9107"/>
                    <a:pt x="2564" y="10120"/>
                  </a:cubicBezTo>
                  <a:cubicBezTo>
                    <a:pt x="2564" y="11136"/>
                    <a:pt x="1568" y="11035"/>
                    <a:pt x="1817" y="11947"/>
                  </a:cubicBezTo>
                  <a:cubicBezTo>
                    <a:pt x="2065" y="12859"/>
                    <a:pt x="3436" y="11745"/>
                    <a:pt x="4432" y="11136"/>
                  </a:cubicBezTo>
                  <a:cubicBezTo>
                    <a:pt x="5430" y="10525"/>
                    <a:pt x="6179" y="10628"/>
                    <a:pt x="6550" y="11035"/>
                  </a:cubicBezTo>
                  <a:cubicBezTo>
                    <a:pt x="6924" y="11441"/>
                    <a:pt x="8170" y="11136"/>
                    <a:pt x="8420" y="10628"/>
                  </a:cubicBezTo>
                  <a:cubicBezTo>
                    <a:pt x="8669" y="10122"/>
                    <a:pt x="10536" y="9918"/>
                    <a:pt x="11160" y="10527"/>
                  </a:cubicBezTo>
                  <a:cubicBezTo>
                    <a:pt x="11785" y="11136"/>
                    <a:pt x="12405" y="11845"/>
                    <a:pt x="13277" y="12252"/>
                  </a:cubicBezTo>
                  <a:cubicBezTo>
                    <a:pt x="14149" y="12655"/>
                    <a:pt x="12654" y="14888"/>
                    <a:pt x="13527" y="15091"/>
                  </a:cubicBezTo>
                  <a:cubicBezTo>
                    <a:pt x="14399" y="15293"/>
                    <a:pt x="15645" y="16409"/>
                    <a:pt x="15522" y="17627"/>
                  </a:cubicBezTo>
                  <a:cubicBezTo>
                    <a:pt x="15414" y="18673"/>
                    <a:pt x="16132" y="19421"/>
                    <a:pt x="15144" y="20320"/>
                  </a:cubicBezTo>
                  <a:cubicBezTo>
                    <a:pt x="15758" y="20645"/>
                    <a:pt x="16494" y="20641"/>
                    <a:pt x="16392" y="20973"/>
                  </a:cubicBezTo>
                  <a:cubicBezTo>
                    <a:pt x="16269" y="21378"/>
                    <a:pt x="17264" y="21175"/>
                    <a:pt x="17264" y="20365"/>
                  </a:cubicBezTo>
                  <a:cubicBezTo>
                    <a:pt x="17264" y="19554"/>
                    <a:pt x="18634" y="19654"/>
                    <a:pt x="19258" y="19858"/>
                  </a:cubicBezTo>
                  <a:cubicBezTo>
                    <a:pt x="19746" y="20017"/>
                    <a:pt x="20615" y="19982"/>
                    <a:pt x="21329" y="19522"/>
                  </a:cubicBezTo>
                  <a:cubicBezTo>
                    <a:pt x="21329" y="19157"/>
                    <a:pt x="21362" y="18828"/>
                    <a:pt x="21416" y="18564"/>
                  </a:cubicBezTo>
                  <a:cubicBezTo>
                    <a:pt x="21600" y="17662"/>
                    <a:pt x="21416" y="16608"/>
                    <a:pt x="20863" y="16155"/>
                  </a:cubicBezTo>
                  <a:cubicBezTo>
                    <a:pt x="20307" y="15705"/>
                    <a:pt x="18827" y="15253"/>
                    <a:pt x="18456" y="14350"/>
                  </a:cubicBezTo>
                  <a:cubicBezTo>
                    <a:pt x="18089" y="13447"/>
                    <a:pt x="16425" y="12543"/>
                    <a:pt x="16054" y="11790"/>
                  </a:cubicBezTo>
                  <a:cubicBezTo>
                    <a:pt x="15683" y="11039"/>
                    <a:pt x="14574" y="10285"/>
                    <a:pt x="14574" y="968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2" name="Shape 2816"/>
            <p:cNvSpPr/>
            <p:nvPr/>
          </p:nvSpPr>
          <p:spPr>
            <a:xfrm>
              <a:off x="8181436" y="4228400"/>
              <a:ext cx="184301" cy="351415"/>
            </a:xfrm>
            <a:custGeom>
              <a:avLst/>
              <a:gdLst/>
              <a:ahLst/>
              <a:cxnLst>
                <a:cxn ang="0">
                  <a:pos x="wd2" y="hd2"/>
                </a:cxn>
                <a:cxn ang="5400000">
                  <a:pos x="wd2" y="hd2"/>
                </a:cxn>
                <a:cxn ang="10800000">
                  <a:pos x="wd2" y="hd2"/>
                </a:cxn>
                <a:cxn ang="16200000">
                  <a:pos x="wd2" y="hd2"/>
                </a:cxn>
              </a:cxnLst>
              <a:rect l="0" t="0" r="r" b="b"/>
              <a:pathLst>
                <a:path w="21181" h="21508" extrusionOk="0">
                  <a:moveTo>
                    <a:pt x="13187" y="11369"/>
                  </a:moveTo>
                  <a:cubicBezTo>
                    <a:pt x="13187" y="10763"/>
                    <a:pt x="12048" y="10763"/>
                    <a:pt x="13076" y="10097"/>
                  </a:cubicBezTo>
                  <a:cubicBezTo>
                    <a:pt x="14098" y="9429"/>
                    <a:pt x="15691" y="8944"/>
                    <a:pt x="16716" y="9127"/>
                  </a:cubicBezTo>
                  <a:cubicBezTo>
                    <a:pt x="17740" y="9309"/>
                    <a:pt x="19788" y="8823"/>
                    <a:pt x="20359" y="9187"/>
                  </a:cubicBezTo>
                  <a:cubicBezTo>
                    <a:pt x="20460" y="9253"/>
                    <a:pt x="20578" y="9300"/>
                    <a:pt x="20698" y="9342"/>
                  </a:cubicBezTo>
                  <a:cubicBezTo>
                    <a:pt x="21600" y="8805"/>
                    <a:pt x="20944" y="8358"/>
                    <a:pt x="21043" y="7733"/>
                  </a:cubicBezTo>
                  <a:cubicBezTo>
                    <a:pt x="21156" y="7005"/>
                    <a:pt x="20017" y="6338"/>
                    <a:pt x="19220" y="6217"/>
                  </a:cubicBezTo>
                  <a:cubicBezTo>
                    <a:pt x="18423" y="6095"/>
                    <a:pt x="19788" y="4761"/>
                    <a:pt x="18992" y="4520"/>
                  </a:cubicBezTo>
                  <a:cubicBezTo>
                    <a:pt x="18195" y="4277"/>
                    <a:pt x="17628" y="3853"/>
                    <a:pt x="17058" y="3489"/>
                  </a:cubicBezTo>
                  <a:cubicBezTo>
                    <a:pt x="16488" y="3125"/>
                    <a:pt x="14782" y="3247"/>
                    <a:pt x="14554" y="3549"/>
                  </a:cubicBezTo>
                  <a:cubicBezTo>
                    <a:pt x="14326" y="3853"/>
                    <a:pt x="13187" y="4035"/>
                    <a:pt x="12846" y="3793"/>
                  </a:cubicBezTo>
                  <a:cubicBezTo>
                    <a:pt x="12506" y="3549"/>
                    <a:pt x="11822" y="3488"/>
                    <a:pt x="10910" y="3853"/>
                  </a:cubicBezTo>
                  <a:cubicBezTo>
                    <a:pt x="10000" y="4217"/>
                    <a:pt x="8747" y="4883"/>
                    <a:pt x="8521" y="4338"/>
                  </a:cubicBezTo>
                  <a:cubicBezTo>
                    <a:pt x="8293" y="3793"/>
                    <a:pt x="9204" y="3853"/>
                    <a:pt x="9204" y="3246"/>
                  </a:cubicBezTo>
                  <a:cubicBezTo>
                    <a:pt x="9204" y="2640"/>
                    <a:pt x="9773" y="2336"/>
                    <a:pt x="9430" y="1731"/>
                  </a:cubicBezTo>
                  <a:cubicBezTo>
                    <a:pt x="9090" y="1125"/>
                    <a:pt x="7951" y="1792"/>
                    <a:pt x="7610" y="1367"/>
                  </a:cubicBezTo>
                  <a:cubicBezTo>
                    <a:pt x="7269" y="943"/>
                    <a:pt x="7612" y="458"/>
                    <a:pt x="7381" y="277"/>
                  </a:cubicBezTo>
                  <a:cubicBezTo>
                    <a:pt x="7311" y="219"/>
                    <a:pt x="7104" y="115"/>
                    <a:pt x="6861" y="0"/>
                  </a:cubicBezTo>
                  <a:cubicBezTo>
                    <a:pt x="6664" y="53"/>
                    <a:pt x="6492" y="114"/>
                    <a:pt x="6422" y="204"/>
                  </a:cubicBezTo>
                  <a:cubicBezTo>
                    <a:pt x="6212" y="485"/>
                    <a:pt x="4424" y="541"/>
                    <a:pt x="4001" y="934"/>
                  </a:cubicBezTo>
                  <a:cubicBezTo>
                    <a:pt x="3581" y="1326"/>
                    <a:pt x="2316" y="1270"/>
                    <a:pt x="2000" y="1270"/>
                  </a:cubicBezTo>
                  <a:cubicBezTo>
                    <a:pt x="1683" y="1270"/>
                    <a:pt x="630" y="1326"/>
                    <a:pt x="525" y="1720"/>
                  </a:cubicBezTo>
                  <a:cubicBezTo>
                    <a:pt x="422" y="2111"/>
                    <a:pt x="0" y="3683"/>
                    <a:pt x="0" y="3963"/>
                  </a:cubicBezTo>
                  <a:cubicBezTo>
                    <a:pt x="0" y="4243"/>
                    <a:pt x="1472" y="5140"/>
                    <a:pt x="2000" y="5252"/>
                  </a:cubicBezTo>
                  <a:cubicBezTo>
                    <a:pt x="2526" y="5365"/>
                    <a:pt x="1894" y="6037"/>
                    <a:pt x="2526" y="6206"/>
                  </a:cubicBezTo>
                  <a:cubicBezTo>
                    <a:pt x="3159" y="6373"/>
                    <a:pt x="2737" y="6934"/>
                    <a:pt x="2421" y="6878"/>
                  </a:cubicBezTo>
                  <a:cubicBezTo>
                    <a:pt x="2104" y="6822"/>
                    <a:pt x="2632" y="7608"/>
                    <a:pt x="2000" y="7887"/>
                  </a:cubicBezTo>
                  <a:cubicBezTo>
                    <a:pt x="1367" y="8167"/>
                    <a:pt x="1894" y="8897"/>
                    <a:pt x="2948" y="9402"/>
                  </a:cubicBezTo>
                  <a:cubicBezTo>
                    <a:pt x="4001" y="9907"/>
                    <a:pt x="4001" y="10692"/>
                    <a:pt x="4001" y="11141"/>
                  </a:cubicBezTo>
                  <a:cubicBezTo>
                    <a:pt x="4001" y="11589"/>
                    <a:pt x="4843" y="11646"/>
                    <a:pt x="4843" y="12205"/>
                  </a:cubicBezTo>
                  <a:cubicBezTo>
                    <a:pt x="4843" y="12205"/>
                    <a:pt x="3585" y="14651"/>
                    <a:pt x="2556" y="14546"/>
                  </a:cubicBezTo>
                  <a:cubicBezTo>
                    <a:pt x="2335" y="15157"/>
                    <a:pt x="2058" y="16117"/>
                    <a:pt x="1805" y="16638"/>
                  </a:cubicBezTo>
                  <a:cubicBezTo>
                    <a:pt x="1489" y="17288"/>
                    <a:pt x="1254" y="17855"/>
                    <a:pt x="1962" y="17897"/>
                  </a:cubicBezTo>
                  <a:cubicBezTo>
                    <a:pt x="2672" y="17939"/>
                    <a:pt x="4092" y="18800"/>
                    <a:pt x="5470" y="19724"/>
                  </a:cubicBezTo>
                  <a:cubicBezTo>
                    <a:pt x="5807" y="19950"/>
                    <a:pt x="6066" y="20186"/>
                    <a:pt x="6268" y="20427"/>
                  </a:cubicBezTo>
                  <a:cubicBezTo>
                    <a:pt x="6747" y="20413"/>
                    <a:pt x="7280" y="20428"/>
                    <a:pt x="7816" y="20482"/>
                  </a:cubicBezTo>
                  <a:cubicBezTo>
                    <a:pt x="8864" y="20587"/>
                    <a:pt x="9126" y="21040"/>
                    <a:pt x="9126" y="21320"/>
                  </a:cubicBezTo>
                  <a:cubicBezTo>
                    <a:pt x="9126" y="21600"/>
                    <a:pt x="10899" y="21495"/>
                    <a:pt x="11227" y="21459"/>
                  </a:cubicBezTo>
                  <a:cubicBezTo>
                    <a:pt x="11478" y="21433"/>
                    <a:pt x="11156" y="21039"/>
                    <a:pt x="12048" y="20887"/>
                  </a:cubicBezTo>
                  <a:cubicBezTo>
                    <a:pt x="11512" y="20481"/>
                    <a:pt x="10121" y="19989"/>
                    <a:pt x="8980" y="19934"/>
                  </a:cubicBezTo>
                  <a:cubicBezTo>
                    <a:pt x="7640" y="19871"/>
                    <a:pt x="7008" y="18800"/>
                    <a:pt x="7127" y="18318"/>
                  </a:cubicBezTo>
                  <a:cubicBezTo>
                    <a:pt x="7246" y="17835"/>
                    <a:pt x="6141" y="17415"/>
                    <a:pt x="6141" y="16995"/>
                  </a:cubicBezTo>
                  <a:cubicBezTo>
                    <a:pt x="6141" y="16574"/>
                    <a:pt x="5353" y="16554"/>
                    <a:pt x="4447" y="16322"/>
                  </a:cubicBezTo>
                  <a:cubicBezTo>
                    <a:pt x="3539" y="16092"/>
                    <a:pt x="4642" y="14664"/>
                    <a:pt x="4762" y="14055"/>
                  </a:cubicBezTo>
                  <a:cubicBezTo>
                    <a:pt x="4879" y="13446"/>
                    <a:pt x="6773" y="11703"/>
                    <a:pt x="6221" y="11158"/>
                  </a:cubicBezTo>
                  <a:cubicBezTo>
                    <a:pt x="5668" y="10612"/>
                    <a:pt x="8152" y="10192"/>
                    <a:pt x="8469" y="10799"/>
                  </a:cubicBezTo>
                  <a:cubicBezTo>
                    <a:pt x="8784" y="11409"/>
                    <a:pt x="8902" y="11703"/>
                    <a:pt x="10480" y="11661"/>
                  </a:cubicBezTo>
                  <a:cubicBezTo>
                    <a:pt x="12056" y="11620"/>
                    <a:pt x="12056" y="12270"/>
                    <a:pt x="13319" y="12460"/>
                  </a:cubicBezTo>
                  <a:cubicBezTo>
                    <a:pt x="13392" y="12470"/>
                    <a:pt x="13442" y="12489"/>
                    <a:pt x="13505" y="12503"/>
                  </a:cubicBezTo>
                  <a:cubicBezTo>
                    <a:pt x="13512" y="12490"/>
                    <a:pt x="13520" y="12472"/>
                    <a:pt x="13530" y="12460"/>
                  </a:cubicBezTo>
                  <a:cubicBezTo>
                    <a:pt x="13872" y="11976"/>
                    <a:pt x="13187" y="11976"/>
                    <a:pt x="13187" y="1136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3" name="Shape 2817"/>
            <p:cNvSpPr/>
            <p:nvPr/>
          </p:nvSpPr>
          <p:spPr>
            <a:xfrm>
              <a:off x="6268441" y="3276310"/>
              <a:ext cx="220664" cy="179937"/>
            </a:xfrm>
            <a:custGeom>
              <a:avLst/>
              <a:gdLst/>
              <a:ahLst/>
              <a:cxnLst>
                <a:cxn ang="0">
                  <a:pos x="wd2" y="hd2"/>
                </a:cxn>
                <a:cxn ang="5400000">
                  <a:pos x="wd2" y="hd2"/>
                </a:cxn>
                <a:cxn ang="10800000">
                  <a:pos x="wd2" y="hd2"/>
                </a:cxn>
                <a:cxn ang="16200000">
                  <a:pos x="wd2" y="hd2"/>
                </a:cxn>
              </a:cxnLst>
              <a:rect l="0" t="0" r="r" b="b"/>
              <a:pathLst>
                <a:path w="21243" h="21221" extrusionOk="0">
                  <a:moveTo>
                    <a:pt x="246" y="4252"/>
                  </a:moveTo>
                  <a:cubicBezTo>
                    <a:pt x="395" y="4738"/>
                    <a:pt x="545" y="6436"/>
                    <a:pt x="197" y="7105"/>
                  </a:cubicBezTo>
                  <a:cubicBezTo>
                    <a:pt x="-149" y="7772"/>
                    <a:pt x="0" y="7955"/>
                    <a:pt x="346" y="8196"/>
                  </a:cubicBezTo>
                  <a:cubicBezTo>
                    <a:pt x="693" y="8439"/>
                    <a:pt x="842" y="9046"/>
                    <a:pt x="842" y="9532"/>
                  </a:cubicBezTo>
                  <a:cubicBezTo>
                    <a:pt x="842" y="10018"/>
                    <a:pt x="1089" y="9958"/>
                    <a:pt x="1139" y="10989"/>
                  </a:cubicBezTo>
                  <a:cubicBezTo>
                    <a:pt x="1188" y="12021"/>
                    <a:pt x="1387" y="12748"/>
                    <a:pt x="1684" y="13173"/>
                  </a:cubicBezTo>
                  <a:cubicBezTo>
                    <a:pt x="1916" y="13506"/>
                    <a:pt x="1874" y="14016"/>
                    <a:pt x="1751" y="14399"/>
                  </a:cubicBezTo>
                  <a:cubicBezTo>
                    <a:pt x="2167" y="14775"/>
                    <a:pt x="2633" y="15138"/>
                    <a:pt x="3044" y="15318"/>
                  </a:cubicBezTo>
                  <a:cubicBezTo>
                    <a:pt x="4077" y="15771"/>
                    <a:pt x="4447" y="16131"/>
                    <a:pt x="4519" y="16584"/>
                  </a:cubicBezTo>
                  <a:cubicBezTo>
                    <a:pt x="4593" y="17036"/>
                    <a:pt x="5479" y="17850"/>
                    <a:pt x="5701" y="17217"/>
                  </a:cubicBezTo>
                  <a:cubicBezTo>
                    <a:pt x="5921" y="16586"/>
                    <a:pt x="6512" y="16946"/>
                    <a:pt x="6955" y="16946"/>
                  </a:cubicBezTo>
                  <a:cubicBezTo>
                    <a:pt x="7398" y="16946"/>
                    <a:pt x="7472" y="17579"/>
                    <a:pt x="7544" y="17940"/>
                  </a:cubicBezTo>
                  <a:cubicBezTo>
                    <a:pt x="7618" y="18302"/>
                    <a:pt x="8650" y="18122"/>
                    <a:pt x="9022" y="18392"/>
                  </a:cubicBezTo>
                  <a:cubicBezTo>
                    <a:pt x="9390" y="18663"/>
                    <a:pt x="9537" y="19657"/>
                    <a:pt x="10053" y="20019"/>
                  </a:cubicBezTo>
                  <a:cubicBezTo>
                    <a:pt x="10571" y="20379"/>
                    <a:pt x="11012" y="19567"/>
                    <a:pt x="11383" y="19839"/>
                  </a:cubicBezTo>
                  <a:cubicBezTo>
                    <a:pt x="11751" y="20110"/>
                    <a:pt x="12711" y="20379"/>
                    <a:pt x="13301" y="20110"/>
                  </a:cubicBezTo>
                  <a:cubicBezTo>
                    <a:pt x="13889" y="19839"/>
                    <a:pt x="14260" y="20379"/>
                    <a:pt x="14997" y="20291"/>
                  </a:cubicBezTo>
                  <a:cubicBezTo>
                    <a:pt x="15734" y="20200"/>
                    <a:pt x="16695" y="20560"/>
                    <a:pt x="16915" y="20833"/>
                  </a:cubicBezTo>
                  <a:cubicBezTo>
                    <a:pt x="17032" y="20975"/>
                    <a:pt x="17656" y="21117"/>
                    <a:pt x="18225" y="21221"/>
                  </a:cubicBezTo>
                  <a:cubicBezTo>
                    <a:pt x="18371" y="20850"/>
                    <a:pt x="18086" y="19706"/>
                    <a:pt x="18131" y="19424"/>
                  </a:cubicBezTo>
                  <a:cubicBezTo>
                    <a:pt x="18180" y="19122"/>
                    <a:pt x="19914" y="17239"/>
                    <a:pt x="20211" y="16814"/>
                  </a:cubicBezTo>
                  <a:cubicBezTo>
                    <a:pt x="20509" y="16390"/>
                    <a:pt x="20956" y="16390"/>
                    <a:pt x="21202" y="15844"/>
                  </a:cubicBezTo>
                  <a:cubicBezTo>
                    <a:pt x="21451" y="15297"/>
                    <a:pt x="20509" y="13538"/>
                    <a:pt x="20311" y="13173"/>
                  </a:cubicBezTo>
                  <a:cubicBezTo>
                    <a:pt x="20113" y="12809"/>
                    <a:pt x="20014" y="11353"/>
                    <a:pt x="20163" y="10745"/>
                  </a:cubicBezTo>
                  <a:cubicBezTo>
                    <a:pt x="20311" y="10138"/>
                    <a:pt x="19420" y="9774"/>
                    <a:pt x="19420" y="9350"/>
                  </a:cubicBezTo>
                  <a:cubicBezTo>
                    <a:pt x="19420" y="8925"/>
                    <a:pt x="20262" y="8196"/>
                    <a:pt x="20708" y="7955"/>
                  </a:cubicBezTo>
                  <a:cubicBezTo>
                    <a:pt x="21153" y="7711"/>
                    <a:pt x="21005" y="6011"/>
                    <a:pt x="20609" y="5587"/>
                  </a:cubicBezTo>
                  <a:cubicBezTo>
                    <a:pt x="20211" y="5161"/>
                    <a:pt x="20014" y="4373"/>
                    <a:pt x="20262" y="3524"/>
                  </a:cubicBezTo>
                  <a:cubicBezTo>
                    <a:pt x="20509" y="2675"/>
                    <a:pt x="18776" y="2007"/>
                    <a:pt x="18527" y="2007"/>
                  </a:cubicBezTo>
                  <a:cubicBezTo>
                    <a:pt x="18486" y="2007"/>
                    <a:pt x="18462" y="1953"/>
                    <a:pt x="18445" y="1881"/>
                  </a:cubicBezTo>
                  <a:cubicBezTo>
                    <a:pt x="16898" y="2232"/>
                    <a:pt x="12937" y="1727"/>
                    <a:pt x="12638" y="1581"/>
                  </a:cubicBezTo>
                  <a:cubicBezTo>
                    <a:pt x="12441" y="1485"/>
                    <a:pt x="11940" y="1264"/>
                    <a:pt x="11508" y="1075"/>
                  </a:cubicBezTo>
                  <a:cubicBezTo>
                    <a:pt x="11312" y="1476"/>
                    <a:pt x="10902" y="1845"/>
                    <a:pt x="10286" y="1845"/>
                  </a:cubicBezTo>
                  <a:cubicBezTo>
                    <a:pt x="9330" y="1845"/>
                    <a:pt x="9263" y="671"/>
                    <a:pt x="9230" y="146"/>
                  </a:cubicBezTo>
                  <a:cubicBezTo>
                    <a:pt x="9198" y="-379"/>
                    <a:pt x="5366" y="591"/>
                    <a:pt x="4341" y="1845"/>
                  </a:cubicBezTo>
                  <a:cubicBezTo>
                    <a:pt x="3319" y="3100"/>
                    <a:pt x="940" y="2613"/>
                    <a:pt x="875" y="3300"/>
                  </a:cubicBezTo>
                  <a:cubicBezTo>
                    <a:pt x="826" y="3800"/>
                    <a:pt x="468" y="4059"/>
                    <a:pt x="236" y="3920"/>
                  </a:cubicBezTo>
                  <a:cubicBezTo>
                    <a:pt x="221" y="4042"/>
                    <a:pt x="217" y="4156"/>
                    <a:pt x="246" y="425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4" name="Shape 2818"/>
            <p:cNvSpPr/>
            <p:nvPr/>
          </p:nvSpPr>
          <p:spPr>
            <a:xfrm>
              <a:off x="6303703" y="3576042"/>
              <a:ext cx="82537" cy="78493"/>
            </a:xfrm>
            <a:custGeom>
              <a:avLst/>
              <a:gdLst/>
              <a:ahLst/>
              <a:cxnLst>
                <a:cxn ang="0">
                  <a:pos x="wd2" y="hd2"/>
                </a:cxn>
                <a:cxn ang="5400000">
                  <a:pos x="wd2" y="hd2"/>
                </a:cxn>
                <a:cxn ang="10800000">
                  <a:pos x="wd2" y="hd2"/>
                </a:cxn>
                <a:cxn ang="16200000">
                  <a:pos x="wd2" y="hd2"/>
                </a:cxn>
              </a:cxnLst>
              <a:rect l="0" t="0" r="r" b="b"/>
              <a:pathLst>
                <a:path w="21166" h="21135" extrusionOk="0">
                  <a:moveTo>
                    <a:pt x="15789" y="19199"/>
                  </a:moveTo>
                  <a:cubicBezTo>
                    <a:pt x="15555" y="17955"/>
                    <a:pt x="19336" y="12243"/>
                    <a:pt x="20283" y="12243"/>
                  </a:cubicBezTo>
                  <a:cubicBezTo>
                    <a:pt x="21069" y="12243"/>
                    <a:pt x="21363" y="6755"/>
                    <a:pt x="21032" y="3902"/>
                  </a:cubicBezTo>
                  <a:cubicBezTo>
                    <a:pt x="18098" y="1774"/>
                    <a:pt x="15661" y="1050"/>
                    <a:pt x="15661" y="1050"/>
                  </a:cubicBezTo>
                  <a:cubicBezTo>
                    <a:pt x="15661" y="1050"/>
                    <a:pt x="7781" y="640"/>
                    <a:pt x="6466" y="84"/>
                  </a:cubicBezTo>
                  <a:cubicBezTo>
                    <a:pt x="5154" y="-465"/>
                    <a:pt x="3838" y="1881"/>
                    <a:pt x="2657" y="915"/>
                  </a:cubicBezTo>
                  <a:cubicBezTo>
                    <a:pt x="1474" y="-49"/>
                    <a:pt x="-237" y="1189"/>
                    <a:pt x="28" y="2571"/>
                  </a:cubicBezTo>
                  <a:cubicBezTo>
                    <a:pt x="291" y="3947"/>
                    <a:pt x="2785" y="4780"/>
                    <a:pt x="2785" y="6846"/>
                  </a:cubicBezTo>
                  <a:cubicBezTo>
                    <a:pt x="2785" y="8913"/>
                    <a:pt x="7781" y="11952"/>
                    <a:pt x="7649" y="13053"/>
                  </a:cubicBezTo>
                  <a:cubicBezTo>
                    <a:pt x="7558" y="13827"/>
                    <a:pt x="10642" y="15930"/>
                    <a:pt x="12486" y="18765"/>
                  </a:cubicBezTo>
                  <a:cubicBezTo>
                    <a:pt x="13466" y="19415"/>
                    <a:pt x="14510" y="20265"/>
                    <a:pt x="15541" y="21135"/>
                  </a:cubicBezTo>
                  <a:cubicBezTo>
                    <a:pt x="15747" y="20225"/>
                    <a:pt x="15848" y="19515"/>
                    <a:pt x="15789" y="1919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5" name="Shape 2819"/>
            <p:cNvSpPr/>
            <p:nvPr/>
          </p:nvSpPr>
          <p:spPr>
            <a:xfrm>
              <a:off x="6259625" y="3540779"/>
              <a:ext cx="124117" cy="108229"/>
            </a:xfrm>
            <a:custGeom>
              <a:avLst/>
              <a:gdLst/>
              <a:ahLst/>
              <a:cxnLst>
                <a:cxn ang="0">
                  <a:pos x="wd2" y="hd2"/>
                </a:cxn>
                <a:cxn ang="5400000">
                  <a:pos x="wd2" y="hd2"/>
                </a:cxn>
                <a:cxn ang="10800000">
                  <a:pos x="wd2" y="hd2"/>
                </a:cxn>
                <a:cxn ang="16200000">
                  <a:pos x="wd2" y="hd2"/>
                </a:cxn>
              </a:cxnLst>
              <a:rect l="0" t="0" r="r" b="b"/>
              <a:pathLst>
                <a:path w="21600" h="21600" extrusionOk="0">
                  <a:moveTo>
                    <a:pt x="12518" y="17366"/>
                  </a:moveTo>
                  <a:cubicBezTo>
                    <a:pt x="12608" y="16550"/>
                    <a:pt x="9217" y="14298"/>
                    <a:pt x="9217" y="12766"/>
                  </a:cubicBezTo>
                  <a:cubicBezTo>
                    <a:pt x="9217" y="11234"/>
                    <a:pt x="7524" y="10617"/>
                    <a:pt x="7346" y="9597"/>
                  </a:cubicBezTo>
                  <a:cubicBezTo>
                    <a:pt x="7166" y="8573"/>
                    <a:pt x="8327" y="7655"/>
                    <a:pt x="9130" y="8370"/>
                  </a:cubicBezTo>
                  <a:cubicBezTo>
                    <a:pt x="9932" y="9086"/>
                    <a:pt x="10825" y="7347"/>
                    <a:pt x="11715" y="7754"/>
                  </a:cubicBezTo>
                  <a:cubicBezTo>
                    <a:pt x="12608" y="8166"/>
                    <a:pt x="17955" y="8470"/>
                    <a:pt x="17955" y="8470"/>
                  </a:cubicBezTo>
                  <a:cubicBezTo>
                    <a:pt x="17955" y="8470"/>
                    <a:pt x="19609" y="9007"/>
                    <a:pt x="21600" y="10584"/>
                  </a:cubicBezTo>
                  <a:cubicBezTo>
                    <a:pt x="21557" y="10159"/>
                    <a:pt x="21494" y="9803"/>
                    <a:pt x="21411" y="9590"/>
                  </a:cubicBezTo>
                  <a:cubicBezTo>
                    <a:pt x="20933" y="8299"/>
                    <a:pt x="21411" y="6830"/>
                    <a:pt x="20129" y="6278"/>
                  </a:cubicBezTo>
                  <a:cubicBezTo>
                    <a:pt x="19467" y="5993"/>
                    <a:pt x="19191" y="4681"/>
                    <a:pt x="19075" y="3475"/>
                  </a:cubicBezTo>
                  <a:cubicBezTo>
                    <a:pt x="18470" y="3687"/>
                    <a:pt x="17959" y="3860"/>
                    <a:pt x="17681" y="3941"/>
                  </a:cubicBezTo>
                  <a:cubicBezTo>
                    <a:pt x="16612" y="4247"/>
                    <a:pt x="14346" y="4092"/>
                    <a:pt x="13546" y="2868"/>
                  </a:cubicBezTo>
                  <a:cubicBezTo>
                    <a:pt x="12949" y="1957"/>
                    <a:pt x="11094" y="620"/>
                    <a:pt x="10186" y="0"/>
                  </a:cubicBezTo>
                  <a:cubicBezTo>
                    <a:pt x="9813" y="373"/>
                    <a:pt x="8392" y="1771"/>
                    <a:pt x="7773" y="1853"/>
                  </a:cubicBezTo>
                  <a:cubicBezTo>
                    <a:pt x="7054" y="1957"/>
                    <a:pt x="7503" y="4114"/>
                    <a:pt x="6785" y="4114"/>
                  </a:cubicBezTo>
                  <a:cubicBezTo>
                    <a:pt x="6069" y="4114"/>
                    <a:pt x="5531" y="5551"/>
                    <a:pt x="5353" y="6168"/>
                  </a:cubicBezTo>
                  <a:cubicBezTo>
                    <a:pt x="5175" y="6784"/>
                    <a:pt x="3564" y="5757"/>
                    <a:pt x="2847" y="6064"/>
                  </a:cubicBezTo>
                  <a:cubicBezTo>
                    <a:pt x="2334" y="6288"/>
                    <a:pt x="824" y="6557"/>
                    <a:pt x="0" y="6695"/>
                  </a:cubicBezTo>
                  <a:cubicBezTo>
                    <a:pt x="126" y="7630"/>
                    <a:pt x="76" y="8667"/>
                    <a:pt x="728" y="8667"/>
                  </a:cubicBezTo>
                  <a:cubicBezTo>
                    <a:pt x="1802" y="8667"/>
                    <a:pt x="3774" y="8532"/>
                    <a:pt x="3832" y="10174"/>
                  </a:cubicBezTo>
                  <a:cubicBezTo>
                    <a:pt x="3889" y="11817"/>
                    <a:pt x="6460" y="15447"/>
                    <a:pt x="7412" y="16680"/>
                  </a:cubicBezTo>
                  <a:cubicBezTo>
                    <a:pt x="8366" y="17913"/>
                    <a:pt x="10518" y="17641"/>
                    <a:pt x="10636" y="18667"/>
                  </a:cubicBezTo>
                  <a:cubicBezTo>
                    <a:pt x="10757" y="19695"/>
                    <a:pt x="12309" y="20651"/>
                    <a:pt x="14103" y="20788"/>
                  </a:cubicBezTo>
                  <a:cubicBezTo>
                    <a:pt x="14588" y="20826"/>
                    <a:pt x="15173" y="21148"/>
                    <a:pt x="15800" y="21600"/>
                  </a:cubicBezTo>
                  <a:cubicBezTo>
                    <a:pt x="14549" y="19499"/>
                    <a:pt x="12456" y="17940"/>
                    <a:pt x="12518" y="1736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6" name="Shape 2820"/>
            <p:cNvSpPr/>
            <p:nvPr/>
          </p:nvSpPr>
          <p:spPr>
            <a:xfrm>
              <a:off x="6383044" y="3655383"/>
              <a:ext cx="42158" cy="85091"/>
            </a:xfrm>
            <a:custGeom>
              <a:avLst/>
              <a:gdLst/>
              <a:ahLst/>
              <a:cxnLst>
                <a:cxn ang="0">
                  <a:pos x="wd2" y="hd2"/>
                </a:cxn>
                <a:cxn ang="5400000">
                  <a:pos x="wd2" y="hd2"/>
                </a:cxn>
                <a:cxn ang="10800000">
                  <a:pos x="wd2" y="hd2"/>
                </a:cxn>
                <a:cxn ang="16200000">
                  <a:pos x="wd2" y="hd2"/>
                </a:cxn>
              </a:cxnLst>
              <a:rect l="0" t="0" r="r" b="b"/>
              <a:pathLst>
                <a:path w="20826" h="21600" extrusionOk="0">
                  <a:moveTo>
                    <a:pt x="13715" y="18418"/>
                  </a:moveTo>
                  <a:cubicBezTo>
                    <a:pt x="16254" y="18161"/>
                    <a:pt x="14727" y="17113"/>
                    <a:pt x="16509" y="16198"/>
                  </a:cubicBezTo>
                  <a:cubicBezTo>
                    <a:pt x="18287" y="15285"/>
                    <a:pt x="20320" y="13457"/>
                    <a:pt x="20579" y="12805"/>
                  </a:cubicBezTo>
                  <a:cubicBezTo>
                    <a:pt x="20609" y="12733"/>
                    <a:pt x="20703" y="12685"/>
                    <a:pt x="20826" y="12641"/>
                  </a:cubicBezTo>
                  <a:cubicBezTo>
                    <a:pt x="17373" y="11308"/>
                    <a:pt x="14957" y="10352"/>
                    <a:pt x="14192" y="8985"/>
                  </a:cubicBezTo>
                  <a:cubicBezTo>
                    <a:pt x="13418" y="7589"/>
                    <a:pt x="14221" y="4861"/>
                    <a:pt x="15433" y="2870"/>
                  </a:cubicBezTo>
                  <a:cubicBezTo>
                    <a:pt x="13464" y="2153"/>
                    <a:pt x="7404" y="0"/>
                    <a:pt x="5503" y="0"/>
                  </a:cubicBezTo>
                  <a:cubicBezTo>
                    <a:pt x="3619" y="0"/>
                    <a:pt x="719" y="2153"/>
                    <a:pt x="0" y="4218"/>
                  </a:cubicBezTo>
                  <a:cubicBezTo>
                    <a:pt x="4448" y="5437"/>
                    <a:pt x="6196" y="6304"/>
                    <a:pt x="3117" y="7886"/>
                  </a:cubicBezTo>
                  <a:cubicBezTo>
                    <a:pt x="-94" y="9540"/>
                    <a:pt x="-774" y="15114"/>
                    <a:pt x="2777" y="16590"/>
                  </a:cubicBezTo>
                  <a:cubicBezTo>
                    <a:pt x="6162" y="18001"/>
                    <a:pt x="7136" y="20799"/>
                    <a:pt x="10419" y="21600"/>
                  </a:cubicBezTo>
                  <a:cubicBezTo>
                    <a:pt x="11342" y="20193"/>
                    <a:pt x="12040" y="18596"/>
                    <a:pt x="13715" y="1841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7" name="Shape 2821"/>
            <p:cNvSpPr/>
            <p:nvPr/>
          </p:nvSpPr>
          <p:spPr>
            <a:xfrm>
              <a:off x="6171469" y="3461438"/>
              <a:ext cx="170717" cy="77650"/>
            </a:xfrm>
            <a:custGeom>
              <a:avLst/>
              <a:gdLst/>
              <a:ahLst/>
              <a:cxnLst>
                <a:cxn ang="0">
                  <a:pos x="wd2" y="hd2"/>
                </a:cxn>
                <a:cxn ang="5400000">
                  <a:pos x="wd2" y="hd2"/>
                </a:cxn>
                <a:cxn ang="10800000">
                  <a:pos x="wd2" y="hd2"/>
                </a:cxn>
                <a:cxn ang="16200000">
                  <a:pos x="wd2" y="hd2"/>
                </a:cxn>
              </a:cxnLst>
              <a:rect l="0" t="0" r="r" b="b"/>
              <a:pathLst>
                <a:path w="21399" h="21600" extrusionOk="0">
                  <a:moveTo>
                    <a:pt x="18043" y="1922"/>
                  </a:moveTo>
                  <a:cubicBezTo>
                    <a:pt x="17276" y="0"/>
                    <a:pt x="15356" y="0"/>
                    <a:pt x="15356" y="0"/>
                  </a:cubicBezTo>
                  <a:cubicBezTo>
                    <a:pt x="15356" y="0"/>
                    <a:pt x="15163" y="1922"/>
                    <a:pt x="14875" y="2985"/>
                  </a:cubicBezTo>
                  <a:cubicBezTo>
                    <a:pt x="14633" y="3878"/>
                    <a:pt x="13236" y="3865"/>
                    <a:pt x="12342" y="3330"/>
                  </a:cubicBezTo>
                  <a:cubicBezTo>
                    <a:pt x="12088" y="4066"/>
                    <a:pt x="10926" y="4644"/>
                    <a:pt x="10765" y="5709"/>
                  </a:cubicBezTo>
                  <a:cubicBezTo>
                    <a:pt x="10572" y="6998"/>
                    <a:pt x="9153" y="6283"/>
                    <a:pt x="9605" y="9717"/>
                  </a:cubicBezTo>
                  <a:cubicBezTo>
                    <a:pt x="10056" y="13153"/>
                    <a:pt x="8896" y="12009"/>
                    <a:pt x="8444" y="11579"/>
                  </a:cubicBezTo>
                  <a:cubicBezTo>
                    <a:pt x="7992" y="11149"/>
                    <a:pt x="5992" y="11720"/>
                    <a:pt x="5477" y="12865"/>
                  </a:cubicBezTo>
                  <a:cubicBezTo>
                    <a:pt x="4961" y="14012"/>
                    <a:pt x="4250" y="13723"/>
                    <a:pt x="3799" y="13153"/>
                  </a:cubicBezTo>
                  <a:cubicBezTo>
                    <a:pt x="3348" y="12582"/>
                    <a:pt x="2445" y="12294"/>
                    <a:pt x="2057" y="13723"/>
                  </a:cubicBezTo>
                  <a:cubicBezTo>
                    <a:pt x="1670" y="15157"/>
                    <a:pt x="961" y="12582"/>
                    <a:pt x="380" y="12724"/>
                  </a:cubicBezTo>
                  <a:cubicBezTo>
                    <a:pt x="-201" y="12865"/>
                    <a:pt x="57" y="15587"/>
                    <a:pt x="57" y="16160"/>
                  </a:cubicBezTo>
                  <a:cubicBezTo>
                    <a:pt x="57" y="16730"/>
                    <a:pt x="961" y="18448"/>
                    <a:pt x="1541" y="17878"/>
                  </a:cubicBezTo>
                  <a:cubicBezTo>
                    <a:pt x="2121" y="17305"/>
                    <a:pt x="2831" y="18020"/>
                    <a:pt x="3348" y="18737"/>
                  </a:cubicBezTo>
                  <a:cubicBezTo>
                    <a:pt x="3864" y="19452"/>
                    <a:pt x="4831" y="18163"/>
                    <a:pt x="5154" y="17449"/>
                  </a:cubicBezTo>
                  <a:cubicBezTo>
                    <a:pt x="5477" y="16730"/>
                    <a:pt x="7283" y="16730"/>
                    <a:pt x="7476" y="16730"/>
                  </a:cubicBezTo>
                  <a:cubicBezTo>
                    <a:pt x="7670" y="16730"/>
                    <a:pt x="7733" y="19023"/>
                    <a:pt x="8057" y="19452"/>
                  </a:cubicBezTo>
                  <a:cubicBezTo>
                    <a:pt x="8379" y="19882"/>
                    <a:pt x="9605" y="20170"/>
                    <a:pt x="10702" y="20312"/>
                  </a:cubicBezTo>
                  <a:cubicBezTo>
                    <a:pt x="11798" y="20453"/>
                    <a:pt x="13410" y="21600"/>
                    <a:pt x="13927" y="21600"/>
                  </a:cubicBezTo>
                  <a:cubicBezTo>
                    <a:pt x="14443" y="21600"/>
                    <a:pt x="15281" y="19593"/>
                    <a:pt x="16441" y="19593"/>
                  </a:cubicBezTo>
                  <a:cubicBezTo>
                    <a:pt x="17603" y="19593"/>
                    <a:pt x="18248" y="18020"/>
                    <a:pt x="18442" y="18163"/>
                  </a:cubicBezTo>
                  <a:cubicBezTo>
                    <a:pt x="18445" y="18167"/>
                    <a:pt x="18450" y="18179"/>
                    <a:pt x="18453" y="18185"/>
                  </a:cubicBezTo>
                  <a:cubicBezTo>
                    <a:pt x="18536" y="17386"/>
                    <a:pt x="18672" y="16743"/>
                    <a:pt x="18923" y="16664"/>
                  </a:cubicBezTo>
                  <a:cubicBezTo>
                    <a:pt x="19395" y="16517"/>
                    <a:pt x="19057" y="14721"/>
                    <a:pt x="19395" y="13828"/>
                  </a:cubicBezTo>
                  <a:cubicBezTo>
                    <a:pt x="19732" y="12933"/>
                    <a:pt x="19125" y="11139"/>
                    <a:pt x="19732" y="11288"/>
                  </a:cubicBezTo>
                  <a:cubicBezTo>
                    <a:pt x="20336" y="11438"/>
                    <a:pt x="21008" y="11588"/>
                    <a:pt x="21008" y="9647"/>
                  </a:cubicBezTo>
                  <a:cubicBezTo>
                    <a:pt x="21008" y="8993"/>
                    <a:pt x="21168" y="8415"/>
                    <a:pt x="21399" y="7933"/>
                  </a:cubicBezTo>
                  <a:cubicBezTo>
                    <a:pt x="20733" y="5862"/>
                    <a:pt x="20256" y="2559"/>
                    <a:pt x="20256" y="2559"/>
                  </a:cubicBezTo>
                  <a:cubicBezTo>
                    <a:pt x="20256" y="2559"/>
                    <a:pt x="18814" y="3840"/>
                    <a:pt x="18043" y="192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8" name="Shape 2822"/>
            <p:cNvSpPr/>
            <p:nvPr/>
          </p:nvSpPr>
          <p:spPr>
            <a:xfrm>
              <a:off x="6312519" y="3470254"/>
              <a:ext cx="149668" cy="84252"/>
            </a:xfrm>
            <a:custGeom>
              <a:avLst/>
              <a:gdLst/>
              <a:ahLst/>
              <a:cxnLst>
                <a:cxn ang="0">
                  <a:pos x="wd2" y="hd2"/>
                </a:cxn>
                <a:cxn ang="5400000">
                  <a:pos x="wd2" y="hd2"/>
                </a:cxn>
                <a:cxn ang="10800000">
                  <a:pos x="wd2" y="hd2"/>
                </a:cxn>
                <a:cxn ang="16200000">
                  <a:pos x="wd2" y="hd2"/>
                </a:cxn>
              </a:cxnLst>
              <a:rect l="0" t="0" r="r" b="b"/>
              <a:pathLst>
                <a:path w="21381" h="21196" extrusionOk="0">
                  <a:moveTo>
                    <a:pt x="20791" y="3896"/>
                  </a:moveTo>
                  <a:cubicBezTo>
                    <a:pt x="20537" y="3748"/>
                    <a:pt x="20258" y="3439"/>
                    <a:pt x="20013" y="3059"/>
                  </a:cubicBezTo>
                  <a:cubicBezTo>
                    <a:pt x="19091" y="2699"/>
                    <a:pt x="18201" y="2223"/>
                    <a:pt x="17929" y="1743"/>
                  </a:cubicBezTo>
                  <a:cubicBezTo>
                    <a:pt x="17383" y="781"/>
                    <a:pt x="15194" y="201"/>
                    <a:pt x="14864" y="8"/>
                  </a:cubicBezTo>
                  <a:cubicBezTo>
                    <a:pt x="14537" y="-188"/>
                    <a:pt x="12455" y="3479"/>
                    <a:pt x="11797" y="3479"/>
                  </a:cubicBezTo>
                  <a:cubicBezTo>
                    <a:pt x="11140" y="3479"/>
                    <a:pt x="8293" y="4057"/>
                    <a:pt x="8293" y="5404"/>
                  </a:cubicBezTo>
                  <a:cubicBezTo>
                    <a:pt x="8293" y="6757"/>
                    <a:pt x="4792" y="6952"/>
                    <a:pt x="3805" y="5404"/>
                  </a:cubicBezTo>
                  <a:cubicBezTo>
                    <a:pt x="3649" y="5161"/>
                    <a:pt x="3500" y="4834"/>
                    <a:pt x="3358" y="4483"/>
                  </a:cubicBezTo>
                  <a:cubicBezTo>
                    <a:pt x="3094" y="4919"/>
                    <a:pt x="2912" y="5441"/>
                    <a:pt x="2912" y="6033"/>
                  </a:cubicBezTo>
                  <a:cubicBezTo>
                    <a:pt x="2912" y="7789"/>
                    <a:pt x="2146" y="7652"/>
                    <a:pt x="1457" y="7517"/>
                  </a:cubicBezTo>
                  <a:cubicBezTo>
                    <a:pt x="766" y="7383"/>
                    <a:pt x="1457" y="9005"/>
                    <a:pt x="1074" y="9814"/>
                  </a:cubicBezTo>
                  <a:cubicBezTo>
                    <a:pt x="689" y="10622"/>
                    <a:pt x="1074" y="12246"/>
                    <a:pt x="536" y="12379"/>
                  </a:cubicBezTo>
                  <a:cubicBezTo>
                    <a:pt x="250" y="12451"/>
                    <a:pt x="95" y="13032"/>
                    <a:pt x="0" y="13755"/>
                  </a:cubicBezTo>
                  <a:cubicBezTo>
                    <a:pt x="230" y="13947"/>
                    <a:pt x="796" y="15936"/>
                    <a:pt x="796" y="15936"/>
                  </a:cubicBezTo>
                  <a:cubicBezTo>
                    <a:pt x="796" y="15936"/>
                    <a:pt x="766" y="15984"/>
                    <a:pt x="719" y="16058"/>
                  </a:cubicBezTo>
                  <a:cubicBezTo>
                    <a:pt x="1465" y="16840"/>
                    <a:pt x="2987" y="18525"/>
                    <a:pt x="3477" y="19673"/>
                  </a:cubicBezTo>
                  <a:cubicBezTo>
                    <a:pt x="4134" y="21216"/>
                    <a:pt x="5994" y="21412"/>
                    <a:pt x="6871" y="21025"/>
                  </a:cubicBezTo>
                  <a:cubicBezTo>
                    <a:pt x="7747" y="20643"/>
                    <a:pt x="11470" y="18520"/>
                    <a:pt x="11470" y="18520"/>
                  </a:cubicBezTo>
                  <a:cubicBezTo>
                    <a:pt x="11470" y="18520"/>
                    <a:pt x="12348" y="19098"/>
                    <a:pt x="12893" y="19287"/>
                  </a:cubicBezTo>
                  <a:cubicBezTo>
                    <a:pt x="13022" y="19336"/>
                    <a:pt x="13371" y="19435"/>
                    <a:pt x="13826" y="19557"/>
                  </a:cubicBezTo>
                  <a:cubicBezTo>
                    <a:pt x="14093" y="19066"/>
                    <a:pt x="14916" y="18653"/>
                    <a:pt x="15793" y="17101"/>
                  </a:cubicBezTo>
                  <a:cubicBezTo>
                    <a:pt x="16822" y="15289"/>
                    <a:pt x="18367" y="8815"/>
                    <a:pt x="18807" y="8299"/>
                  </a:cubicBezTo>
                  <a:cubicBezTo>
                    <a:pt x="19249" y="7780"/>
                    <a:pt x="20425" y="6615"/>
                    <a:pt x="21013" y="5837"/>
                  </a:cubicBezTo>
                  <a:cubicBezTo>
                    <a:pt x="21600" y="5061"/>
                    <a:pt x="21455" y="4283"/>
                    <a:pt x="20791" y="389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9" name="Shape 2823"/>
            <p:cNvSpPr/>
            <p:nvPr/>
          </p:nvSpPr>
          <p:spPr>
            <a:xfrm>
              <a:off x="6233178" y="3399729"/>
              <a:ext cx="143147" cy="74563"/>
            </a:xfrm>
            <a:custGeom>
              <a:avLst/>
              <a:gdLst/>
              <a:ahLst/>
              <a:cxnLst>
                <a:cxn ang="0">
                  <a:pos x="wd2" y="hd2"/>
                </a:cxn>
                <a:cxn ang="5400000">
                  <a:pos x="wd2" y="hd2"/>
                </a:cxn>
                <a:cxn ang="10800000">
                  <a:pos x="wd2" y="hd2"/>
                </a:cxn>
                <a:cxn ang="16200000">
                  <a:pos x="wd2" y="hd2"/>
                </a:cxn>
              </a:cxnLst>
              <a:rect l="0" t="0" r="r" b="b"/>
              <a:pathLst>
                <a:path w="21078" h="21551" extrusionOk="0">
                  <a:moveTo>
                    <a:pt x="19947" y="9787"/>
                  </a:moveTo>
                  <a:cubicBezTo>
                    <a:pt x="19379" y="9126"/>
                    <a:pt x="17801" y="9565"/>
                    <a:pt x="17687" y="8679"/>
                  </a:cubicBezTo>
                  <a:cubicBezTo>
                    <a:pt x="17577" y="7793"/>
                    <a:pt x="17464" y="6243"/>
                    <a:pt x="16786" y="6243"/>
                  </a:cubicBezTo>
                  <a:cubicBezTo>
                    <a:pt x="16109" y="6243"/>
                    <a:pt x="15205" y="5359"/>
                    <a:pt x="14869" y="6907"/>
                  </a:cubicBezTo>
                  <a:cubicBezTo>
                    <a:pt x="14528" y="8457"/>
                    <a:pt x="13174" y="6464"/>
                    <a:pt x="13060" y="5356"/>
                  </a:cubicBezTo>
                  <a:cubicBezTo>
                    <a:pt x="12950" y="4245"/>
                    <a:pt x="12384" y="3363"/>
                    <a:pt x="10803" y="2252"/>
                  </a:cubicBezTo>
                  <a:cubicBezTo>
                    <a:pt x="10176" y="1811"/>
                    <a:pt x="9462" y="922"/>
                    <a:pt x="8827" y="0"/>
                  </a:cubicBezTo>
                  <a:cubicBezTo>
                    <a:pt x="8775" y="267"/>
                    <a:pt x="8714" y="518"/>
                    <a:pt x="8648" y="714"/>
                  </a:cubicBezTo>
                  <a:cubicBezTo>
                    <a:pt x="8344" y="1610"/>
                    <a:pt x="7283" y="-29"/>
                    <a:pt x="6828" y="863"/>
                  </a:cubicBezTo>
                  <a:cubicBezTo>
                    <a:pt x="6374" y="1756"/>
                    <a:pt x="4858" y="1903"/>
                    <a:pt x="4025" y="3391"/>
                  </a:cubicBezTo>
                  <a:cubicBezTo>
                    <a:pt x="3192" y="4880"/>
                    <a:pt x="1448" y="5623"/>
                    <a:pt x="463" y="6070"/>
                  </a:cubicBezTo>
                  <a:cubicBezTo>
                    <a:pt x="-522" y="6519"/>
                    <a:pt x="312" y="8301"/>
                    <a:pt x="691" y="9641"/>
                  </a:cubicBezTo>
                  <a:cubicBezTo>
                    <a:pt x="1071" y="10976"/>
                    <a:pt x="1071" y="14250"/>
                    <a:pt x="1828" y="15293"/>
                  </a:cubicBezTo>
                  <a:cubicBezTo>
                    <a:pt x="2586" y="16332"/>
                    <a:pt x="5086" y="19456"/>
                    <a:pt x="5389" y="20499"/>
                  </a:cubicBezTo>
                  <a:cubicBezTo>
                    <a:pt x="5441" y="20678"/>
                    <a:pt x="5409" y="20844"/>
                    <a:pt x="5346" y="21001"/>
                  </a:cubicBezTo>
                  <a:cubicBezTo>
                    <a:pt x="6397" y="21557"/>
                    <a:pt x="8037" y="21571"/>
                    <a:pt x="8321" y="20643"/>
                  </a:cubicBezTo>
                  <a:cubicBezTo>
                    <a:pt x="8660" y="19538"/>
                    <a:pt x="8887" y="17541"/>
                    <a:pt x="8887" y="17541"/>
                  </a:cubicBezTo>
                  <a:cubicBezTo>
                    <a:pt x="8887" y="17541"/>
                    <a:pt x="11142" y="17541"/>
                    <a:pt x="12043" y="19538"/>
                  </a:cubicBezTo>
                  <a:cubicBezTo>
                    <a:pt x="12950" y="21531"/>
                    <a:pt x="14643" y="20200"/>
                    <a:pt x="14643" y="20200"/>
                  </a:cubicBezTo>
                  <a:cubicBezTo>
                    <a:pt x="14643" y="20200"/>
                    <a:pt x="14736" y="20762"/>
                    <a:pt x="14888" y="21551"/>
                  </a:cubicBezTo>
                  <a:cubicBezTo>
                    <a:pt x="15133" y="20456"/>
                    <a:pt x="15451" y="19496"/>
                    <a:pt x="15837" y="19381"/>
                  </a:cubicBezTo>
                  <a:cubicBezTo>
                    <a:pt x="16791" y="19117"/>
                    <a:pt x="18146" y="18850"/>
                    <a:pt x="19098" y="16185"/>
                  </a:cubicBezTo>
                  <a:cubicBezTo>
                    <a:pt x="19591" y="14810"/>
                    <a:pt x="20402" y="13719"/>
                    <a:pt x="21078" y="12986"/>
                  </a:cubicBezTo>
                  <a:cubicBezTo>
                    <a:pt x="20622" y="11889"/>
                    <a:pt x="20386" y="10305"/>
                    <a:pt x="19947" y="978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0" name="Shape 2824"/>
            <p:cNvSpPr/>
            <p:nvPr/>
          </p:nvSpPr>
          <p:spPr>
            <a:xfrm>
              <a:off x="6330150" y="3443807"/>
              <a:ext cx="129954" cy="52267"/>
            </a:xfrm>
            <a:custGeom>
              <a:avLst/>
              <a:gdLst/>
              <a:ahLst/>
              <a:cxnLst>
                <a:cxn ang="0">
                  <a:pos x="wd2" y="hd2"/>
                </a:cxn>
                <a:cxn ang="5400000">
                  <a:pos x="wd2" y="hd2"/>
                </a:cxn>
                <a:cxn ang="10800000">
                  <a:pos x="wd2" y="hd2"/>
                </a:cxn>
                <a:cxn ang="16200000">
                  <a:pos x="wd2" y="hd2"/>
                </a:cxn>
              </a:cxnLst>
              <a:rect l="0" t="0" r="r" b="b"/>
              <a:pathLst>
                <a:path w="21600" h="20454" extrusionOk="0">
                  <a:moveTo>
                    <a:pt x="16028" y="1971"/>
                  </a:moveTo>
                  <a:cubicBezTo>
                    <a:pt x="14754" y="2262"/>
                    <a:pt x="14115" y="468"/>
                    <a:pt x="13100" y="1368"/>
                  </a:cubicBezTo>
                  <a:cubicBezTo>
                    <a:pt x="12081" y="2262"/>
                    <a:pt x="10423" y="1368"/>
                    <a:pt x="9788" y="468"/>
                  </a:cubicBezTo>
                  <a:cubicBezTo>
                    <a:pt x="9147" y="-433"/>
                    <a:pt x="8387" y="2262"/>
                    <a:pt x="7492" y="1068"/>
                  </a:cubicBezTo>
                  <a:cubicBezTo>
                    <a:pt x="7296" y="803"/>
                    <a:pt x="7132" y="423"/>
                    <a:pt x="6987" y="0"/>
                  </a:cubicBezTo>
                  <a:cubicBezTo>
                    <a:pt x="6225" y="992"/>
                    <a:pt x="5309" y="2469"/>
                    <a:pt x="4752" y="4331"/>
                  </a:cubicBezTo>
                  <a:cubicBezTo>
                    <a:pt x="3678" y="7939"/>
                    <a:pt x="2148" y="8301"/>
                    <a:pt x="1072" y="8658"/>
                  </a:cubicBezTo>
                  <a:cubicBezTo>
                    <a:pt x="635" y="8813"/>
                    <a:pt x="276" y="10113"/>
                    <a:pt x="0" y="11596"/>
                  </a:cubicBezTo>
                  <a:cubicBezTo>
                    <a:pt x="351" y="13722"/>
                    <a:pt x="993" y="17158"/>
                    <a:pt x="1760" y="18760"/>
                  </a:cubicBezTo>
                  <a:cubicBezTo>
                    <a:pt x="2908" y="21167"/>
                    <a:pt x="6982" y="20864"/>
                    <a:pt x="6982" y="18760"/>
                  </a:cubicBezTo>
                  <a:cubicBezTo>
                    <a:pt x="6982" y="16664"/>
                    <a:pt x="10294" y="15765"/>
                    <a:pt x="11058" y="15765"/>
                  </a:cubicBezTo>
                  <a:cubicBezTo>
                    <a:pt x="11824" y="15765"/>
                    <a:pt x="14246" y="10061"/>
                    <a:pt x="14627" y="10366"/>
                  </a:cubicBezTo>
                  <a:cubicBezTo>
                    <a:pt x="15011" y="10666"/>
                    <a:pt x="17558" y="11569"/>
                    <a:pt x="18193" y="13065"/>
                  </a:cubicBezTo>
                  <a:cubicBezTo>
                    <a:pt x="18509" y="13811"/>
                    <a:pt x="19545" y="14552"/>
                    <a:pt x="20618" y="15111"/>
                  </a:cubicBezTo>
                  <a:cubicBezTo>
                    <a:pt x="20169" y="14181"/>
                    <a:pt x="19813" y="12972"/>
                    <a:pt x="19813" y="11980"/>
                  </a:cubicBezTo>
                  <a:cubicBezTo>
                    <a:pt x="19813" y="10375"/>
                    <a:pt x="21098" y="6145"/>
                    <a:pt x="21523" y="5336"/>
                  </a:cubicBezTo>
                  <a:cubicBezTo>
                    <a:pt x="21559" y="5276"/>
                    <a:pt x="21576" y="5156"/>
                    <a:pt x="21600" y="5055"/>
                  </a:cubicBezTo>
                  <a:cubicBezTo>
                    <a:pt x="20618" y="4711"/>
                    <a:pt x="19541" y="4238"/>
                    <a:pt x="19339" y="3766"/>
                  </a:cubicBezTo>
                  <a:cubicBezTo>
                    <a:pt x="18958" y="2862"/>
                    <a:pt x="17300" y="1668"/>
                    <a:pt x="16028" y="197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1" name="Shape 2825"/>
            <p:cNvSpPr/>
            <p:nvPr/>
          </p:nvSpPr>
          <p:spPr>
            <a:xfrm>
              <a:off x="5721870" y="3664198"/>
              <a:ext cx="77444" cy="141689"/>
            </a:xfrm>
            <a:custGeom>
              <a:avLst/>
              <a:gdLst/>
              <a:ahLst/>
              <a:cxnLst>
                <a:cxn ang="0">
                  <a:pos x="wd2" y="hd2"/>
                </a:cxn>
                <a:cxn ang="5400000">
                  <a:pos x="wd2" y="hd2"/>
                </a:cxn>
                <a:cxn ang="10800000">
                  <a:pos x="wd2" y="hd2"/>
                </a:cxn>
                <a:cxn ang="16200000">
                  <a:pos x="wd2" y="hd2"/>
                </a:cxn>
              </a:cxnLst>
              <a:rect l="0" t="0" r="r" b="b"/>
              <a:pathLst>
                <a:path w="19156" h="21133" extrusionOk="0">
                  <a:moveTo>
                    <a:pt x="14336" y="17313"/>
                  </a:moveTo>
                  <a:cubicBezTo>
                    <a:pt x="16607" y="17064"/>
                    <a:pt x="13715" y="15943"/>
                    <a:pt x="13094" y="15569"/>
                  </a:cubicBezTo>
                  <a:cubicBezTo>
                    <a:pt x="12474" y="15196"/>
                    <a:pt x="13302" y="13702"/>
                    <a:pt x="14541" y="13702"/>
                  </a:cubicBezTo>
                  <a:cubicBezTo>
                    <a:pt x="15779" y="13702"/>
                    <a:pt x="14541" y="12831"/>
                    <a:pt x="12888" y="11832"/>
                  </a:cubicBezTo>
                  <a:cubicBezTo>
                    <a:pt x="11237" y="10837"/>
                    <a:pt x="12888" y="10464"/>
                    <a:pt x="14336" y="10464"/>
                  </a:cubicBezTo>
                  <a:cubicBezTo>
                    <a:pt x="15779" y="10464"/>
                    <a:pt x="13922" y="8969"/>
                    <a:pt x="15365" y="8098"/>
                  </a:cubicBezTo>
                  <a:cubicBezTo>
                    <a:pt x="16811" y="7224"/>
                    <a:pt x="14950" y="5608"/>
                    <a:pt x="14950" y="4860"/>
                  </a:cubicBezTo>
                  <a:cubicBezTo>
                    <a:pt x="14950" y="4113"/>
                    <a:pt x="17017" y="3865"/>
                    <a:pt x="18672" y="2870"/>
                  </a:cubicBezTo>
                  <a:cubicBezTo>
                    <a:pt x="20322" y="1871"/>
                    <a:pt x="17225" y="2246"/>
                    <a:pt x="17225" y="1499"/>
                  </a:cubicBezTo>
                  <a:cubicBezTo>
                    <a:pt x="17225" y="751"/>
                    <a:pt x="15158" y="501"/>
                    <a:pt x="13715" y="1126"/>
                  </a:cubicBezTo>
                  <a:cubicBezTo>
                    <a:pt x="12266" y="1750"/>
                    <a:pt x="12680" y="1126"/>
                    <a:pt x="11443" y="1126"/>
                  </a:cubicBezTo>
                  <a:cubicBezTo>
                    <a:pt x="10203" y="1126"/>
                    <a:pt x="7931" y="1375"/>
                    <a:pt x="7931" y="627"/>
                  </a:cubicBezTo>
                  <a:cubicBezTo>
                    <a:pt x="7931" y="-123"/>
                    <a:pt x="6900" y="-244"/>
                    <a:pt x="5866" y="501"/>
                  </a:cubicBezTo>
                  <a:cubicBezTo>
                    <a:pt x="5564" y="723"/>
                    <a:pt x="5042" y="840"/>
                    <a:pt x="4338" y="892"/>
                  </a:cubicBezTo>
                  <a:cubicBezTo>
                    <a:pt x="4187" y="1870"/>
                    <a:pt x="4022" y="2781"/>
                    <a:pt x="4494" y="3241"/>
                  </a:cubicBezTo>
                  <a:cubicBezTo>
                    <a:pt x="5597" y="4316"/>
                    <a:pt x="3136" y="9996"/>
                    <a:pt x="930" y="11531"/>
                  </a:cubicBezTo>
                  <a:cubicBezTo>
                    <a:pt x="-1278" y="13066"/>
                    <a:pt x="847" y="13476"/>
                    <a:pt x="3136" y="14550"/>
                  </a:cubicBezTo>
                  <a:cubicBezTo>
                    <a:pt x="5429" y="15625"/>
                    <a:pt x="3902" y="19513"/>
                    <a:pt x="3902" y="20435"/>
                  </a:cubicBezTo>
                  <a:cubicBezTo>
                    <a:pt x="3902" y="21356"/>
                    <a:pt x="5937" y="21100"/>
                    <a:pt x="8313" y="21100"/>
                  </a:cubicBezTo>
                  <a:cubicBezTo>
                    <a:pt x="9729" y="21100"/>
                    <a:pt x="11328" y="20722"/>
                    <a:pt x="12896" y="20556"/>
                  </a:cubicBezTo>
                  <a:cubicBezTo>
                    <a:pt x="12430" y="20127"/>
                    <a:pt x="12064" y="19707"/>
                    <a:pt x="12064" y="19429"/>
                  </a:cubicBezTo>
                  <a:cubicBezTo>
                    <a:pt x="12064" y="18681"/>
                    <a:pt x="12064" y="17562"/>
                    <a:pt x="14336" y="1731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2" name="Shape 2826"/>
            <p:cNvSpPr/>
            <p:nvPr/>
          </p:nvSpPr>
          <p:spPr>
            <a:xfrm>
              <a:off x="6021602" y="3329204"/>
              <a:ext cx="95017" cy="81541"/>
            </a:xfrm>
            <a:custGeom>
              <a:avLst/>
              <a:gdLst/>
              <a:ahLst/>
              <a:cxnLst>
                <a:cxn ang="0">
                  <a:pos x="wd2" y="hd2"/>
                </a:cxn>
                <a:cxn ang="5400000">
                  <a:pos x="wd2" y="hd2"/>
                </a:cxn>
                <a:cxn ang="10800000">
                  <a:pos x="wd2" y="hd2"/>
                </a:cxn>
                <a:cxn ang="16200000">
                  <a:pos x="wd2" y="hd2"/>
                </a:cxn>
              </a:cxnLst>
              <a:rect l="0" t="0" r="r" b="b"/>
              <a:pathLst>
                <a:path w="21413" h="21405" extrusionOk="0">
                  <a:moveTo>
                    <a:pt x="6829" y="16674"/>
                  </a:moveTo>
                  <a:cubicBezTo>
                    <a:pt x="7774" y="15573"/>
                    <a:pt x="9427" y="16124"/>
                    <a:pt x="10373" y="17226"/>
                  </a:cubicBezTo>
                  <a:cubicBezTo>
                    <a:pt x="11319" y="18328"/>
                    <a:pt x="12737" y="18599"/>
                    <a:pt x="14156" y="20251"/>
                  </a:cubicBezTo>
                  <a:cubicBezTo>
                    <a:pt x="14519" y="20677"/>
                    <a:pt x="14913" y="21061"/>
                    <a:pt x="15299" y="21405"/>
                  </a:cubicBezTo>
                  <a:cubicBezTo>
                    <a:pt x="15431" y="20245"/>
                    <a:pt x="15457" y="17932"/>
                    <a:pt x="15896" y="16736"/>
                  </a:cubicBezTo>
                  <a:cubicBezTo>
                    <a:pt x="16360" y="15478"/>
                    <a:pt x="15431" y="13854"/>
                    <a:pt x="16205" y="13854"/>
                  </a:cubicBezTo>
                  <a:cubicBezTo>
                    <a:pt x="16976" y="13854"/>
                    <a:pt x="19143" y="13854"/>
                    <a:pt x="19143" y="12236"/>
                  </a:cubicBezTo>
                  <a:cubicBezTo>
                    <a:pt x="19143" y="10614"/>
                    <a:pt x="19763" y="11152"/>
                    <a:pt x="20227" y="10250"/>
                  </a:cubicBezTo>
                  <a:cubicBezTo>
                    <a:pt x="20691" y="9351"/>
                    <a:pt x="18835" y="7549"/>
                    <a:pt x="18524" y="7007"/>
                  </a:cubicBezTo>
                  <a:cubicBezTo>
                    <a:pt x="18216" y="6468"/>
                    <a:pt x="19916" y="6289"/>
                    <a:pt x="21155" y="4132"/>
                  </a:cubicBezTo>
                  <a:cubicBezTo>
                    <a:pt x="21600" y="3344"/>
                    <a:pt x="21416" y="1737"/>
                    <a:pt x="21003" y="0"/>
                  </a:cubicBezTo>
                  <a:cubicBezTo>
                    <a:pt x="20796" y="642"/>
                    <a:pt x="20384" y="1104"/>
                    <a:pt x="19683" y="616"/>
                  </a:cubicBezTo>
                  <a:cubicBezTo>
                    <a:pt x="18524" y="-195"/>
                    <a:pt x="16749" y="255"/>
                    <a:pt x="14428" y="797"/>
                  </a:cubicBezTo>
                  <a:cubicBezTo>
                    <a:pt x="12109" y="1335"/>
                    <a:pt x="11413" y="3947"/>
                    <a:pt x="12260" y="5028"/>
                  </a:cubicBezTo>
                  <a:cubicBezTo>
                    <a:pt x="13112" y="6110"/>
                    <a:pt x="10022" y="6649"/>
                    <a:pt x="9790" y="5211"/>
                  </a:cubicBezTo>
                  <a:cubicBezTo>
                    <a:pt x="9558" y="3764"/>
                    <a:pt x="7238" y="4759"/>
                    <a:pt x="7390" y="6649"/>
                  </a:cubicBezTo>
                  <a:cubicBezTo>
                    <a:pt x="7547" y="8539"/>
                    <a:pt x="4838" y="9261"/>
                    <a:pt x="4996" y="11599"/>
                  </a:cubicBezTo>
                  <a:cubicBezTo>
                    <a:pt x="5150" y="13945"/>
                    <a:pt x="2519" y="16106"/>
                    <a:pt x="820" y="17274"/>
                  </a:cubicBezTo>
                  <a:cubicBezTo>
                    <a:pt x="555" y="17460"/>
                    <a:pt x="279" y="17647"/>
                    <a:pt x="0" y="17833"/>
                  </a:cubicBezTo>
                  <a:cubicBezTo>
                    <a:pt x="857" y="18295"/>
                    <a:pt x="1540" y="18599"/>
                    <a:pt x="1863" y="18599"/>
                  </a:cubicBezTo>
                  <a:cubicBezTo>
                    <a:pt x="3285" y="18599"/>
                    <a:pt x="5883" y="17778"/>
                    <a:pt x="6829" y="1667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3" name="Shape 2827"/>
            <p:cNvSpPr/>
            <p:nvPr/>
          </p:nvSpPr>
          <p:spPr>
            <a:xfrm>
              <a:off x="6074496" y="3434991"/>
              <a:ext cx="15376" cy="21428"/>
            </a:xfrm>
            <a:custGeom>
              <a:avLst/>
              <a:gdLst/>
              <a:ahLst/>
              <a:cxnLst>
                <a:cxn ang="0">
                  <a:pos x="wd2" y="hd2"/>
                </a:cxn>
                <a:cxn ang="5400000">
                  <a:pos x="wd2" y="hd2"/>
                </a:cxn>
                <a:cxn ang="10800000">
                  <a:pos x="wd2" y="hd2"/>
                </a:cxn>
                <a:cxn ang="16200000">
                  <a:pos x="wd2" y="hd2"/>
                </a:cxn>
              </a:cxnLst>
              <a:rect l="0" t="0" r="r" b="b"/>
              <a:pathLst>
                <a:path w="20824" h="21600" extrusionOk="0">
                  <a:moveTo>
                    <a:pt x="11070" y="0"/>
                  </a:moveTo>
                  <a:cubicBezTo>
                    <a:pt x="4891" y="2577"/>
                    <a:pt x="-776" y="8123"/>
                    <a:pt x="87" y="19860"/>
                  </a:cubicBezTo>
                  <a:cubicBezTo>
                    <a:pt x="6127" y="19726"/>
                    <a:pt x="14656" y="20259"/>
                    <a:pt x="20824" y="21600"/>
                  </a:cubicBezTo>
                  <a:cubicBezTo>
                    <a:pt x="19320" y="8817"/>
                    <a:pt x="12610" y="4851"/>
                    <a:pt x="10878" y="2213"/>
                  </a:cubicBezTo>
                  <a:cubicBezTo>
                    <a:pt x="10377" y="1501"/>
                    <a:pt x="10546" y="751"/>
                    <a:pt x="1107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4" name="Shape 2828"/>
            <p:cNvSpPr/>
            <p:nvPr/>
          </p:nvSpPr>
          <p:spPr>
            <a:xfrm>
              <a:off x="6003971" y="3390913"/>
              <a:ext cx="89489" cy="62281"/>
            </a:xfrm>
            <a:custGeom>
              <a:avLst/>
              <a:gdLst/>
              <a:ahLst/>
              <a:cxnLst>
                <a:cxn ang="0">
                  <a:pos x="wd2" y="hd2"/>
                </a:cxn>
                <a:cxn ang="5400000">
                  <a:pos x="wd2" y="hd2"/>
                </a:cxn>
                <a:cxn ang="10800000">
                  <a:pos x="wd2" y="hd2"/>
                </a:cxn>
                <a:cxn ang="16200000">
                  <a:pos x="wd2" y="hd2"/>
                </a:cxn>
              </a:cxnLst>
              <a:rect l="0" t="0" r="r" b="b"/>
              <a:pathLst>
                <a:path w="21446" h="20649" extrusionOk="0">
                  <a:moveTo>
                    <a:pt x="715" y="5440"/>
                  </a:moveTo>
                  <a:cubicBezTo>
                    <a:pt x="839" y="6636"/>
                    <a:pt x="2196" y="9535"/>
                    <a:pt x="2688" y="8342"/>
                  </a:cubicBezTo>
                  <a:cubicBezTo>
                    <a:pt x="3183" y="7146"/>
                    <a:pt x="4416" y="9879"/>
                    <a:pt x="5525" y="10731"/>
                  </a:cubicBezTo>
                  <a:cubicBezTo>
                    <a:pt x="6635" y="11583"/>
                    <a:pt x="8854" y="12607"/>
                    <a:pt x="8979" y="13631"/>
                  </a:cubicBezTo>
                  <a:cubicBezTo>
                    <a:pt x="9102" y="14655"/>
                    <a:pt x="9472" y="16875"/>
                    <a:pt x="10582" y="16190"/>
                  </a:cubicBezTo>
                  <a:cubicBezTo>
                    <a:pt x="11692" y="15507"/>
                    <a:pt x="13048" y="13119"/>
                    <a:pt x="13048" y="14483"/>
                  </a:cubicBezTo>
                  <a:cubicBezTo>
                    <a:pt x="13048" y="15848"/>
                    <a:pt x="13418" y="18411"/>
                    <a:pt x="14651" y="18067"/>
                  </a:cubicBezTo>
                  <a:cubicBezTo>
                    <a:pt x="15884" y="17723"/>
                    <a:pt x="16255" y="20967"/>
                    <a:pt x="17488" y="20623"/>
                  </a:cubicBezTo>
                  <a:cubicBezTo>
                    <a:pt x="17711" y="20567"/>
                    <a:pt x="18019" y="20530"/>
                    <a:pt x="18377" y="20515"/>
                  </a:cubicBezTo>
                  <a:cubicBezTo>
                    <a:pt x="18225" y="16654"/>
                    <a:pt x="19227" y="14830"/>
                    <a:pt x="20321" y="13982"/>
                  </a:cubicBezTo>
                  <a:cubicBezTo>
                    <a:pt x="20577" y="13302"/>
                    <a:pt x="21315" y="12592"/>
                    <a:pt x="21435" y="11755"/>
                  </a:cubicBezTo>
                  <a:cubicBezTo>
                    <a:pt x="21600" y="10619"/>
                    <a:pt x="19793" y="8342"/>
                    <a:pt x="19955" y="6979"/>
                  </a:cubicBezTo>
                  <a:cubicBezTo>
                    <a:pt x="19963" y="6908"/>
                    <a:pt x="19971" y="6811"/>
                    <a:pt x="19978" y="6733"/>
                  </a:cubicBezTo>
                  <a:cubicBezTo>
                    <a:pt x="19569" y="6299"/>
                    <a:pt x="19149" y="5813"/>
                    <a:pt x="18763" y="5275"/>
                  </a:cubicBezTo>
                  <a:cubicBezTo>
                    <a:pt x="17254" y="3189"/>
                    <a:pt x="15747" y="2846"/>
                    <a:pt x="14740" y="1455"/>
                  </a:cubicBezTo>
                  <a:cubicBezTo>
                    <a:pt x="13734" y="62"/>
                    <a:pt x="11977" y="-633"/>
                    <a:pt x="10972" y="757"/>
                  </a:cubicBezTo>
                  <a:cubicBezTo>
                    <a:pt x="9966" y="2151"/>
                    <a:pt x="7202" y="3189"/>
                    <a:pt x="5691" y="3189"/>
                  </a:cubicBezTo>
                  <a:cubicBezTo>
                    <a:pt x="5348" y="3189"/>
                    <a:pt x="4620" y="2805"/>
                    <a:pt x="3710" y="2221"/>
                  </a:cubicBezTo>
                  <a:cubicBezTo>
                    <a:pt x="2522" y="3170"/>
                    <a:pt x="1259" y="4071"/>
                    <a:pt x="0" y="4423"/>
                  </a:cubicBezTo>
                  <a:cubicBezTo>
                    <a:pt x="250" y="4897"/>
                    <a:pt x="634" y="4647"/>
                    <a:pt x="715" y="544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5" name="Shape 2829"/>
            <p:cNvSpPr/>
            <p:nvPr/>
          </p:nvSpPr>
          <p:spPr>
            <a:xfrm>
              <a:off x="6409491" y="3479069"/>
              <a:ext cx="209080" cy="136195"/>
            </a:xfrm>
            <a:custGeom>
              <a:avLst/>
              <a:gdLst/>
              <a:ahLst/>
              <a:cxnLst>
                <a:cxn ang="0">
                  <a:pos x="wd2" y="hd2"/>
                </a:cxn>
                <a:cxn ang="5400000">
                  <a:pos x="wd2" y="hd2"/>
                </a:cxn>
                <a:cxn ang="10800000">
                  <a:pos x="wd2" y="hd2"/>
                </a:cxn>
                <a:cxn ang="16200000">
                  <a:pos x="wd2" y="hd2"/>
                </a:cxn>
              </a:cxnLst>
              <a:rect l="0" t="0" r="r" b="b"/>
              <a:pathLst>
                <a:path w="21457" h="21573" extrusionOk="0">
                  <a:moveTo>
                    <a:pt x="19263" y="14426"/>
                  </a:moveTo>
                  <a:cubicBezTo>
                    <a:pt x="18770" y="14319"/>
                    <a:pt x="18135" y="13994"/>
                    <a:pt x="18347" y="13559"/>
                  </a:cubicBezTo>
                  <a:cubicBezTo>
                    <a:pt x="18360" y="13530"/>
                    <a:pt x="18389" y="13476"/>
                    <a:pt x="18410" y="13433"/>
                  </a:cubicBezTo>
                  <a:cubicBezTo>
                    <a:pt x="17750" y="12610"/>
                    <a:pt x="17577" y="9945"/>
                    <a:pt x="17997" y="9293"/>
                  </a:cubicBezTo>
                  <a:cubicBezTo>
                    <a:pt x="18535" y="8463"/>
                    <a:pt x="17135" y="5307"/>
                    <a:pt x="16490" y="4144"/>
                  </a:cubicBezTo>
                  <a:cubicBezTo>
                    <a:pt x="16189" y="3598"/>
                    <a:pt x="15532" y="1782"/>
                    <a:pt x="14921" y="0"/>
                  </a:cubicBezTo>
                  <a:cubicBezTo>
                    <a:pt x="14362" y="280"/>
                    <a:pt x="13867" y="595"/>
                    <a:pt x="13771" y="843"/>
                  </a:cubicBezTo>
                  <a:cubicBezTo>
                    <a:pt x="13560" y="1384"/>
                    <a:pt x="12854" y="1930"/>
                    <a:pt x="12432" y="1930"/>
                  </a:cubicBezTo>
                  <a:cubicBezTo>
                    <a:pt x="12010" y="1930"/>
                    <a:pt x="11587" y="1604"/>
                    <a:pt x="11235" y="2146"/>
                  </a:cubicBezTo>
                  <a:cubicBezTo>
                    <a:pt x="10883" y="2689"/>
                    <a:pt x="10391" y="2907"/>
                    <a:pt x="10178" y="2582"/>
                  </a:cubicBezTo>
                  <a:cubicBezTo>
                    <a:pt x="9967" y="2255"/>
                    <a:pt x="9263" y="1930"/>
                    <a:pt x="8769" y="1930"/>
                  </a:cubicBezTo>
                  <a:cubicBezTo>
                    <a:pt x="8279" y="1930"/>
                    <a:pt x="6728" y="1277"/>
                    <a:pt x="6377" y="1277"/>
                  </a:cubicBezTo>
                  <a:cubicBezTo>
                    <a:pt x="6167" y="1277"/>
                    <a:pt x="5829" y="1321"/>
                    <a:pt x="5460" y="1398"/>
                  </a:cubicBezTo>
                  <a:cubicBezTo>
                    <a:pt x="5539" y="1634"/>
                    <a:pt x="5477" y="1916"/>
                    <a:pt x="5232" y="2200"/>
                  </a:cubicBezTo>
                  <a:cubicBezTo>
                    <a:pt x="4809" y="2689"/>
                    <a:pt x="3964" y="3423"/>
                    <a:pt x="3647" y="3749"/>
                  </a:cubicBezTo>
                  <a:cubicBezTo>
                    <a:pt x="3330" y="4075"/>
                    <a:pt x="2221" y="8150"/>
                    <a:pt x="1481" y="9291"/>
                  </a:cubicBezTo>
                  <a:cubicBezTo>
                    <a:pt x="743" y="10432"/>
                    <a:pt x="55" y="10596"/>
                    <a:pt x="2" y="11002"/>
                  </a:cubicBezTo>
                  <a:cubicBezTo>
                    <a:pt x="-50" y="11411"/>
                    <a:pt x="848" y="12471"/>
                    <a:pt x="848" y="13123"/>
                  </a:cubicBezTo>
                  <a:cubicBezTo>
                    <a:pt x="848" y="13776"/>
                    <a:pt x="1058" y="14426"/>
                    <a:pt x="1640" y="14426"/>
                  </a:cubicBezTo>
                  <a:cubicBezTo>
                    <a:pt x="2221" y="14426"/>
                    <a:pt x="1587" y="16547"/>
                    <a:pt x="1956" y="16709"/>
                  </a:cubicBezTo>
                  <a:cubicBezTo>
                    <a:pt x="2327" y="16872"/>
                    <a:pt x="4596" y="17117"/>
                    <a:pt x="4596" y="17933"/>
                  </a:cubicBezTo>
                  <a:cubicBezTo>
                    <a:pt x="4596" y="18567"/>
                    <a:pt x="4847" y="19100"/>
                    <a:pt x="4738" y="19540"/>
                  </a:cubicBezTo>
                  <a:cubicBezTo>
                    <a:pt x="5377" y="19705"/>
                    <a:pt x="5845" y="21044"/>
                    <a:pt x="6095" y="20948"/>
                  </a:cubicBezTo>
                  <a:cubicBezTo>
                    <a:pt x="6377" y="20841"/>
                    <a:pt x="8279" y="21493"/>
                    <a:pt x="8630" y="21384"/>
                  </a:cubicBezTo>
                  <a:cubicBezTo>
                    <a:pt x="8981" y="21275"/>
                    <a:pt x="10602" y="21384"/>
                    <a:pt x="11164" y="21493"/>
                  </a:cubicBezTo>
                  <a:cubicBezTo>
                    <a:pt x="11728" y="21600"/>
                    <a:pt x="12361" y="21166"/>
                    <a:pt x="12854" y="20405"/>
                  </a:cubicBezTo>
                  <a:cubicBezTo>
                    <a:pt x="13348" y="19643"/>
                    <a:pt x="15109" y="19536"/>
                    <a:pt x="15673" y="19643"/>
                  </a:cubicBezTo>
                  <a:cubicBezTo>
                    <a:pt x="16234" y="19754"/>
                    <a:pt x="17361" y="19972"/>
                    <a:pt x="17573" y="20516"/>
                  </a:cubicBezTo>
                  <a:cubicBezTo>
                    <a:pt x="17685" y="20798"/>
                    <a:pt x="18347" y="21225"/>
                    <a:pt x="19018" y="21573"/>
                  </a:cubicBezTo>
                  <a:cubicBezTo>
                    <a:pt x="19097" y="21034"/>
                    <a:pt x="18995" y="20333"/>
                    <a:pt x="19016" y="19643"/>
                  </a:cubicBezTo>
                  <a:cubicBezTo>
                    <a:pt x="19051" y="18503"/>
                    <a:pt x="19473" y="16765"/>
                    <a:pt x="20211" y="16654"/>
                  </a:cubicBezTo>
                  <a:cubicBezTo>
                    <a:pt x="20951" y="16547"/>
                    <a:pt x="21550" y="16547"/>
                    <a:pt x="21445" y="14645"/>
                  </a:cubicBezTo>
                  <a:cubicBezTo>
                    <a:pt x="21442" y="14580"/>
                    <a:pt x="21442" y="14532"/>
                    <a:pt x="21439" y="14471"/>
                  </a:cubicBezTo>
                  <a:cubicBezTo>
                    <a:pt x="21066" y="13976"/>
                    <a:pt x="20715" y="13559"/>
                    <a:pt x="20600" y="13559"/>
                  </a:cubicBezTo>
                  <a:cubicBezTo>
                    <a:pt x="20319" y="13559"/>
                    <a:pt x="19473" y="14472"/>
                    <a:pt x="19263" y="1442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6" name="Shape 2830"/>
            <p:cNvSpPr/>
            <p:nvPr/>
          </p:nvSpPr>
          <p:spPr>
            <a:xfrm>
              <a:off x="6559357" y="3479069"/>
              <a:ext cx="71799" cy="89130"/>
            </a:xfrm>
            <a:custGeom>
              <a:avLst/>
              <a:gdLst/>
              <a:ahLst/>
              <a:cxnLst>
                <a:cxn ang="0">
                  <a:pos x="wd2" y="hd2"/>
                </a:cxn>
                <a:cxn ang="5400000">
                  <a:pos x="wd2" y="hd2"/>
                </a:cxn>
                <a:cxn ang="10800000">
                  <a:pos x="wd2" y="hd2"/>
                </a:cxn>
                <a:cxn ang="16200000">
                  <a:pos x="wd2" y="hd2"/>
                </a:cxn>
              </a:cxnLst>
              <a:rect l="0" t="0" r="r" b="b"/>
              <a:pathLst>
                <a:path w="21600" h="21444" extrusionOk="0">
                  <a:moveTo>
                    <a:pt x="15617" y="5455"/>
                  </a:moveTo>
                  <a:cubicBezTo>
                    <a:pt x="14786" y="3310"/>
                    <a:pt x="12111" y="2483"/>
                    <a:pt x="10660" y="2483"/>
                  </a:cubicBezTo>
                  <a:cubicBezTo>
                    <a:pt x="9215" y="2483"/>
                    <a:pt x="6742" y="-156"/>
                    <a:pt x="5089" y="8"/>
                  </a:cubicBezTo>
                  <a:cubicBezTo>
                    <a:pt x="4191" y="97"/>
                    <a:pt x="1958" y="531"/>
                    <a:pt x="0" y="1040"/>
                  </a:cubicBezTo>
                  <a:cubicBezTo>
                    <a:pt x="1792" y="3747"/>
                    <a:pt x="3717" y="6505"/>
                    <a:pt x="4600" y="7335"/>
                  </a:cubicBezTo>
                  <a:cubicBezTo>
                    <a:pt x="6490" y="9100"/>
                    <a:pt x="10593" y="13894"/>
                    <a:pt x="9018" y="15156"/>
                  </a:cubicBezTo>
                  <a:cubicBezTo>
                    <a:pt x="7785" y="16146"/>
                    <a:pt x="8293" y="20194"/>
                    <a:pt x="10228" y="21444"/>
                  </a:cubicBezTo>
                  <a:cubicBezTo>
                    <a:pt x="11124" y="20509"/>
                    <a:pt x="14169" y="17444"/>
                    <a:pt x="14169" y="16514"/>
                  </a:cubicBezTo>
                  <a:cubicBezTo>
                    <a:pt x="14169" y="15524"/>
                    <a:pt x="14379" y="13542"/>
                    <a:pt x="16853" y="14038"/>
                  </a:cubicBezTo>
                  <a:cubicBezTo>
                    <a:pt x="19331" y="14534"/>
                    <a:pt x="21600" y="15362"/>
                    <a:pt x="21600" y="14700"/>
                  </a:cubicBezTo>
                  <a:cubicBezTo>
                    <a:pt x="21600" y="14038"/>
                    <a:pt x="20981" y="11896"/>
                    <a:pt x="19950" y="11066"/>
                  </a:cubicBezTo>
                  <a:cubicBezTo>
                    <a:pt x="18919" y="10245"/>
                    <a:pt x="16446" y="7603"/>
                    <a:pt x="15617" y="545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7" name="Shape 2831"/>
            <p:cNvSpPr/>
            <p:nvPr/>
          </p:nvSpPr>
          <p:spPr>
            <a:xfrm>
              <a:off x="6453569" y="3602488"/>
              <a:ext cx="144703" cy="79565"/>
            </a:xfrm>
            <a:custGeom>
              <a:avLst/>
              <a:gdLst/>
              <a:ahLst/>
              <a:cxnLst>
                <a:cxn ang="0">
                  <a:pos x="wd2" y="hd2"/>
                </a:cxn>
                <a:cxn ang="5400000">
                  <a:pos x="wd2" y="hd2"/>
                </a:cxn>
                <a:cxn ang="10800000">
                  <a:pos x="wd2" y="hd2"/>
                </a:cxn>
                <a:cxn ang="16200000">
                  <a:pos x="wd2" y="hd2"/>
                </a:cxn>
              </a:cxnLst>
              <a:rect l="0" t="0" r="r" b="b"/>
              <a:pathLst>
                <a:path w="21382" h="21594" extrusionOk="0">
                  <a:moveTo>
                    <a:pt x="16566" y="177"/>
                  </a:moveTo>
                  <a:cubicBezTo>
                    <a:pt x="15754" y="-6"/>
                    <a:pt x="13218" y="177"/>
                    <a:pt x="12507" y="1484"/>
                  </a:cubicBezTo>
                  <a:cubicBezTo>
                    <a:pt x="11797" y="2786"/>
                    <a:pt x="10886" y="3530"/>
                    <a:pt x="10074" y="3347"/>
                  </a:cubicBezTo>
                  <a:cubicBezTo>
                    <a:pt x="9264" y="3160"/>
                    <a:pt x="6931" y="2973"/>
                    <a:pt x="6425" y="3160"/>
                  </a:cubicBezTo>
                  <a:cubicBezTo>
                    <a:pt x="5920" y="3347"/>
                    <a:pt x="3181" y="2230"/>
                    <a:pt x="2775" y="2413"/>
                  </a:cubicBezTo>
                  <a:cubicBezTo>
                    <a:pt x="2415" y="2578"/>
                    <a:pt x="1741" y="284"/>
                    <a:pt x="821" y="0"/>
                  </a:cubicBezTo>
                  <a:cubicBezTo>
                    <a:pt x="777" y="211"/>
                    <a:pt x="697" y="412"/>
                    <a:pt x="543" y="597"/>
                  </a:cubicBezTo>
                  <a:cubicBezTo>
                    <a:pt x="-142" y="1438"/>
                    <a:pt x="-218" y="3668"/>
                    <a:pt x="543" y="4928"/>
                  </a:cubicBezTo>
                  <a:cubicBezTo>
                    <a:pt x="1302" y="6186"/>
                    <a:pt x="2292" y="8978"/>
                    <a:pt x="1607" y="8978"/>
                  </a:cubicBezTo>
                  <a:cubicBezTo>
                    <a:pt x="924" y="8978"/>
                    <a:pt x="390" y="10652"/>
                    <a:pt x="466" y="11490"/>
                  </a:cubicBezTo>
                  <a:cubicBezTo>
                    <a:pt x="543" y="12331"/>
                    <a:pt x="239" y="14145"/>
                    <a:pt x="466" y="14565"/>
                  </a:cubicBezTo>
                  <a:cubicBezTo>
                    <a:pt x="697" y="14984"/>
                    <a:pt x="2292" y="17780"/>
                    <a:pt x="2367" y="18615"/>
                  </a:cubicBezTo>
                  <a:cubicBezTo>
                    <a:pt x="2436" y="19352"/>
                    <a:pt x="3088" y="19734"/>
                    <a:pt x="3040" y="20380"/>
                  </a:cubicBezTo>
                  <a:cubicBezTo>
                    <a:pt x="4317" y="20203"/>
                    <a:pt x="7025" y="19918"/>
                    <a:pt x="7640" y="20481"/>
                  </a:cubicBezTo>
                  <a:cubicBezTo>
                    <a:pt x="8451" y="21227"/>
                    <a:pt x="11292" y="21594"/>
                    <a:pt x="11292" y="21594"/>
                  </a:cubicBezTo>
                  <a:cubicBezTo>
                    <a:pt x="12101" y="21594"/>
                    <a:pt x="12812" y="21038"/>
                    <a:pt x="12610" y="20108"/>
                  </a:cubicBezTo>
                  <a:cubicBezTo>
                    <a:pt x="12438" y="19322"/>
                    <a:pt x="13494" y="18802"/>
                    <a:pt x="14257" y="18658"/>
                  </a:cubicBezTo>
                  <a:cubicBezTo>
                    <a:pt x="14123" y="17798"/>
                    <a:pt x="14034" y="17088"/>
                    <a:pt x="14230" y="16938"/>
                  </a:cubicBezTo>
                  <a:cubicBezTo>
                    <a:pt x="14611" y="16660"/>
                    <a:pt x="16816" y="16100"/>
                    <a:pt x="17729" y="16938"/>
                  </a:cubicBezTo>
                  <a:cubicBezTo>
                    <a:pt x="18192" y="17366"/>
                    <a:pt x="18712" y="16963"/>
                    <a:pt x="19114" y="16464"/>
                  </a:cubicBezTo>
                  <a:cubicBezTo>
                    <a:pt x="18992" y="15681"/>
                    <a:pt x="18873" y="15063"/>
                    <a:pt x="18641" y="14984"/>
                  </a:cubicBezTo>
                  <a:cubicBezTo>
                    <a:pt x="18081" y="14801"/>
                    <a:pt x="17224" y="10514"/>
                    <a:pt x="17931" y="10233"/>
                  </a:cubicBezTo>
                  <a:cubicBezTo>
                    <a:pt x="18641" y="9957"/>
                    <a:pt x="19554" y="5485"/>
                    <a:pt x="20670" y="4836"/>
                  </a:cubicBezTo>
                  <a:cubicBezTo>
                    <a:pt x="21112" y="4576"/>
                    <a:pt x="21302" y="4086"/>
                    <a:pt x="21382" y="3484"/>
                  </a:cubicBezTo>
                  <a:cubicBezTo>
                    <a:pt x="20416" y="2888"/>
                    <a:pt x="19462" y="2156"/>
                    <a:pt x="19302" y="1673"/>
                  </a:cubicBezTo>
                  <a:cubicBezTo>
                    <a:pt x="18997" y="741"/>
                    <a:pt x="17374" y="367"/>
                    <a:pt x="16566" y="17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8" name="Shape 2832"/>
            <p:cNvSpPr/>
            <p:nvPr/>
          </p:nvSpPr>
          <p:spPr>
            <a:xfrm>
              <a:off x="6409491" y="3655383"/>
              <a:ext cx="62362" cy="44828"/>
            </a:xfrm>
            <a:custGeom>
              <a:avLst/>
              <a:gdLst/>
              <a:ahLst/>
              <a:cxnLst>
                <a:cxn ang="0">
                  <a:pos x="wd2" y="hd2"/>
                </a:cxn>
                <a:cxn ang="5400000">
                  <a:pos x="wd2" y="hd2"/>
                </a:cxn>
                <a:cxn ang="10800000">
                  <a:pos x="wd2" y="hd2"/>
                </a:cxn>
                <a:cxn ang="16200000">
                  <a:pos x="wd2" y="hd2"/>
                </a:cxn>
              </a:cxnLst>
              <a:rect l="0" t="0" r="r" b="b"/>
              <a:pathLst>
                <a:path w="21172" h="21600" extrusionOk="0">
                  <a:moveTo>
                    <a:pt x="4770" y="21600"/>
                  </a:moveTo>
                  <a:lnTo>
                    <a:pt x="4770" y="21600"/>
                  </a:lnTo>
                  <a:cubicBezTo>
                    <a:pt x="4843" y="21519"/>
                    <a:pt x="4945" y="21459"/>
                    <a:pt x="5068" y="21411"/>
                  </a:cubicBezTo>
                  <a:cubicBezTo>
                    <a:pt x="5091" y="21405"/>
                    <a:pt x="5106" y="21388"/>
                    <a:pt x="5132" y="21378"/>
                  </a:cubicBezTo>
                  <a:cubicBezTo>
                    <a:pt x="5258" y="21341"/>
                    <a:pt x="5413" y="21314"/>
                    <a:pt x="5573" y="21291"/>
                  </a:cubicBezTo>
                  <a:cubicBezTo>
                    <a:pt x="5597" y="21281"/>
                    <a:pt x="5617" y="21281"/>
                    <a:pt x="5638" y="21281"/>
                  </a:cubicBezTo>
                  <a:cubicBezTo>
                    <a:pt x="6319" y="21198"/>
                    <a:pt x="7231" y="21258"/>
                    <a:pt x="8163" y="21214"/>
                  </a:cubicBezTo>
                  <a:cubicBezTo>
                    <a:pt x="8222" y="21210"/>
                    <a:pt x="8289" y="21210"/>
                    <a:pt x="8356" y="21210"/>
                  </a:cubicBezTo>
                  <a:cubicBezTo>
                    <a:pt x="8561" y="21193"/>
                    <a:pt x="8768" y="21171"/>
                    <a:pt x="8979" y="21150"/>
                  </a:cubicBezTo>
                  <a:cubicBezTo>
                    <a:pt x="9057" y="21133"/>
                    <a:pt x="9139" y="21133"/>
                    <a:pt x="9224" y="21117"/>
                  </a:cubicBezTo>
                  <a:cubicBezTo>
                    <a:pt x="9496" y="21069"/>
                    <a:pt x="9762" y="21009"/>
                    <a:pt x="10016" y="20916"/>
                  </a:cubicBezTo>
                  <a:cubicBezTo>
                    <a:pt x="12109" y="20173"/>
                    <a:pt x="12632" y="16952"/>
                    <a:pt x="13681" y="17690"/>
                  </a:cubicBezTo>
                  <a:cubicBezTo>
                    <a:pt x="14731" y="18435"/>
                    <a:pt x="20322" y="14388"/>
                    <a:pt x="21021" y="12899"/>
                  </a:cubicBezTo>
                  <a:cubicBezTo>
                    <a:pt x="21108" y="12727"/>
                    <a:pt x="21152" y="12557"/>
                    <a:pt x="21167" y="12395"/>
                  </a:cubicBezTo>
                  <a:cubicBezTo>
                    <a:pt x="21278" y="11248"/>
                    <a:pt x="19779" y="10570"/>
                    <a:pt x="19621" y="9261"/>
                  </a:cubicBezTo>
                  <a:cubicBezTo>
                    <a:pt x="19448" y="7778"/>
                    <a:pt x="15783" y="2815"/>
                    <a:pt x="15254" y="2070"/>
                  </a:cubicBezTo>
                  <a:cubicBezTo>
                    <a:pt x="15149" y="1919"/>
                    <a:pt x="15102" y="1634"/>
                    <a:pt x="15079" y="1305"/>
                  </a:cubicBezTo>
                  <a:cubicBezTo>
                    <a:pt x="15079" y="1271"/>
                    <a:pt x="15070" y="1244"/>
                    <a:pt x="15070" y="1211"/>
                  </a:cubicBezTo>
                  <a:cubicBezTo>
                    <a:pt x="15055" y="859"/>
                    <a:pt x="15070" y="446"/>
                    <a:pt x="15102" y="0"/>
                  </a:cubicBezTo>
                  <a:cubicBezTo>
                    <a:pt x="9636" y="1124"/>
                    <a:pt x="1531" y="3520"/>
                    <a:pt x="1531" y="3520"/>
                  </a:cubicBezTo>
                  <a:cubicBezTo>
                    <a:pt x="1531" y="3520"/>
                    <a:pt x="1332" y="3319"/>
                    <a:pt x="1063" y="3053"/>
                  </a:cubicBezTo>
                  <a:cubicBezTo>
                    <a:pt x="230" y="6832"/>
                    <a:pt x="-322" y="12009"/>
                    <a:pt x="210" y="14660"/>
                  </a:cubicBezTo>
                  <a:cubicBezTo>
                    <a:pt x="736" y="17255"/>
                    <a:pt x="2396" y="19070"/>
                    <a:pt x="4770" y="216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9" name="Shape 2833"/>
            <p:cNvSpPr/>
            <p:nvPr/>
          </p:nvSpPr>
          <p:spPr>
            <a:xfrm>
              <a:off x="6453569" y="3364466"/>
              <a:ext cx="413269" cy="237669"/>
            </a:xfrm>
            <a:custGeom>
              <a:avLst/>
              <a:gdLst/>
              <a:ahLst/>
              <a:cxnLst>
                <a:cxn ang="0">
                  <a:pos x="wd2" y="hd2"/>
                </a:cxn>
                <a:cxn ang="5400000">
                  <a:pos x="wd2" y="hd2"/>
                </a:cxn>
                <a:cxn ang="10800000">
                  <a:pos x="wd2" y="hd2"/>
                </a:cxn>
                <a:cxn ang="16200000">
                  <a:pos x="wd2" y="hd2"/>
                </a:cxn>
              </a:cxnLst>
              <a:rect l="0" t="0" r="r" b="b"/>
              <a:pathLst>
                <a:path w="21574" h="21346" extrusionOk="0">
                  <a:moveTo>
                    <a:pt x="19209" y="13367"/>
                  </a:moveTo>
                  <a:cubicBezTo>
                    <a:pt x="19397" y="13321"/>
                    <a:pt x="19961" y="12257"/>
                    <a:pt x="20150" y="12257"/>
                  </a:cubicBezTo>
                  <a:cubicBezTo>
                    <a:pt x="20338" y="12257"/>
                    <a:pt x="21143" y="12534"/>
                    <a:pt x="21143" y="12304"/>
                  </a:cubicBezTo>
                  <a:cubicBezTo>
                    <a:pt x="21143" y="12073"/>
                    <a:pt x="21413" y="11287"/>
                    <a:pt x="21358" y="11056"/>
                  </a:cubicBezTo>
                  <a:cubicBezTo>
                    <a:pt x="21305" y="10825"/>
                    <a:pt x="21036" y="10502"/>
                    <a:pt x="21090" y="10270"/>
                  </a:cubicBezTo>
                  <a:cubicBezTo>
                    <a:pt x="21143" y="10039"/>
                    <a:pt x="21520" y="10039"/>
                    <a:pt x="21520" y="9762"/>
                  </a:cubicBezTo>
                  <a:cubicBezTo>
                    <a:pt x="21520" y="9485"/>
                    <a:pt x="21224" y="9346"/>
                    <a:pt x="21224" y="9161"/>
                  </a:cubicBezTo>
                  <a:cubicBezTo>
                    <a:pt x="21224" y="8976"/>
                    <a:pt x="21600" y="8652"/>
                    <a:pt x="21573" y="8283"/>
                  </a:cubicBezTo>
                  <a:cubicBezTo>
                    <a:pt x="21547" y="7913"/>
                    <a:pt x="21224" y="7867"/>
                    <a:pt x="20875" y="7544"/>
                  </a:cubicBezTo>
                  <a:cubicBezTo>
                    <a:pt x="20525" y="7219"/>
                    <a:pt x="20176" y="7357"/>
                    <a:pt x="19854" y="7081"/>
                  </a:cubicBezTo>
                  <a:cubicBezTo>
                    <a:pt x="19532" y="6804"/>
                    <a:pt x="18860" y="6988"/>
                    <a:pt x="18860" y="6804"/>
                  </a:cubicBezTo>
                  <a:cubicBezTo>
                    <a:pt x="18860" y="6619"/>
                    <a:pt x="18430" y="6018"/>
                    <a:pt x="18323" y="5694"/>
                  </a:cubicBezTo>
                  <a:cubicBezTo>
                    <a:pt x="18215" y="5371"/>
                    <a:pt x="17866" y="5556"/>
                    <a:pt x="17651" y="5786"/>
                  </a:cubicBezTo>
                  <a:cubicBezTo>
                    <a:pt x="17436" y="6018"/>
                    <a:pt x="17247" y="6110"/>
                    <a:pt x="17033" y="5879"/>
                  </a:cubicBezTo>
                  <a:cubicBezTo>
                    <a:pt x="16819" y="5648"/>
                    <a:pt x="16630" y="5278"/>
                    <a:pt x="16442" y="5417"/>
                  </a:cubicBezTo>
                  <a:cubicBezTo>
                    <a:pt x="16254" y="5556"/>
                    <a:pt x="15905" y="5464"/>
                    <a:pt x="15985" y="5001"/>
                  </a:cubicBezTo>
                  <a:cubicBezTo>
                    <a:pt x="16066" y="4538"/>
                    <a:pt x="15637" y="3523"/>
                    <a:pt x="15448" y="3384"/>
                  </a:cubicBezTo>
                  <a:cubicBezTo>
                    <a:pt x="15260" y="3244"/>
                    <a:pt x="14695" y="3475"/>
                    <a:pt x="14562" y="3014"/>
                  </a:cubicBezTo>
                  <a:cubicBezTo>
                    <a:pt x="14427" y="2551"/>
                    <a:pt x="14185" y="2181"/>
                    <a:pt x="14293" y="1858"/>
                  </a:cubicBezTo>
                  <a:cubicBezTo>
                    <a:pt x="14400" y="1535"/>
                    <a:pt x="14266" y="656"/>
                    <a:pt x="14132" y="286"/>
                  </a:cubicBezTo>
                  <a:cubicBezTo>
                    <a:pt x="13997" y="-83"/>
                    <a:pt x="13326" y="-37"/>
                    <a:pt x="13138" y="102"/>
                  </a:cubicBezTo>
                  <a:cubicBezTo>
                    <a:pt x="12949" y="240"/>
                    <a:pt x="12519" y="-37"/>
                    <a:pt x="12332" y="148"/>
                  </a:cubicBezTo>
                  <a:cubicBezTo>
                    <a:pt x="12144" y="333"/>
                    <a:pt x="12036" y="656"/>
                    <a:pt x="11767" y="656"/>
                  </a:cubicBezTo>
                  <a:cubicBezTo>
                    <a:pt x="11618" y="656"/>
                    <a:pt x="11518" y="621"/>
                    <a:pt x="11436" y="418"/>
                  </a:cubicBezTo>
                  <a:cubicBezTo>
                    <a:pt x="11145" y="644"/>
                    <a:pt x="10658" y="688"/>
                    <a:pt x="10658" y="688"/>
                  </a:cubicBezTo>
                  <a:cubicBezTo>
                    <a:pt x="10658" y="688"/>
                    <a:pt x="9940" y="1673"/>
                    <a:pt x="9940" y="2043"/>
                  </a:cubicBezTo>
                  <a:cubicBezTo>
                    <a:pt x="9940" y="2412"/>
                    <a:pt x="9906" y="3030"/>
                    <a:pt x="9726" y="2722"/>
                  </a:cubicBezTo>
                  <a:cubicBezTo>
                    <a:pt x="9547" y="2413"/>
                    <a:pt x="8795" y="2412"/>
                    <a:pt x="8616" y="2598"/>
                  </a:cubicBezTo>
                  <a:cubicBezTo>
                    <a:pt x="8436" y="2783"/>
                    <a:pt x="8150" y="1858"/>
                    <a:pt x="7827" y="2167"/>
                  </a:cubicBezTo>
                  <a:cubicBezTo>
                    <a:pt x="7505" y="2475"/>
                    <a:pt x="7075" y="1735"/>
                    <a:pt x="7039" y="2043"/>
                  </a:cubicBezTo>
                  <a:cubicBezTo>
                    <a:pt x="7003" y="2353"/>
                    <a:pt x="6538" y="2106"/>
                    <a:pt x="6215" y="1858"/>
                  </a:cubicBezTo>
                  <a:cubicBezTo>
                    <a:pt x="5893" y="1613"/>
                    <a:pt x="5319" y="1982"/>
                    <a:pt x="5105" y="1550"/>
                  </a:cubicBezTo>
                  <a:cubicBezTo>
                    <a:pt x="4890" y="1119"/>
                    <a:pt x="3493" y="1119"/>
                    <a:pt x="3027" y="1119"/>
                  </a:cubicBezTo>
                  <a:cubicBezTo>
                    <a:pt x="2562" y="1119"/>
                    <a:pt x="2454" y="1550"/>
                    <a:pt x="2239" y="1920"/>
                  </a:cubicBezTo>
                  <a:cubicBezTo>
                    <a:pt x="2045" y="2256"/>
                    <a:pt x="1819" y="2186"/>
                    <a:pt x="1591" y="2169"/>
                  </a:cubicBezTo>
                  <a:cubicBezTo>
                    <a:pt x="1611" y="2480"/>
                    <a:pt x="1646" y="2757"/>
                    <a:pt x="1693" y="2875"/>
                  </a:cubicBezTo>
                  <a:cubicBezTo>
                    <a:pt x="1800" y="3152"/>
                    <a:pt x="2311" y="4492"/>
                    <a:pt x="2176" y="4909"/>
                  </a:cubicBezTo>
                  <a:cubicBezTo>
                    <a:pt x="2043" y="5325"/>
                    <a:pt x="1800" y="5325"/>
                    <a:pt x="1639" y="5648"/>
                  </a:cubicBezTo>
                  <a:cubicBezTo>
                    <a:pt x="1478" y="5972"/>
                    <a:pt x="537" y="7405"/>
                    <a:pt x="511" y="7635"/>
                  </a:cubicBezTo>
                  <a:cubicBezTo>
                    <a:pt x="484" y="7867"/>
                    <a:pt x="672" y="8883"/>
                    <a:pt x="537" y="9068"/>
                  </a:cubicBezTo>
                  <a:cubicBezTo>
                    <a:pt x="404" y="9254"/>
                    <a:pt x="0" y="10224"/>
                    <a:pt x="0" y="10593"/>
                  </a:cubicBezTo>
                  <a:cubicBezTo>
                    <a:pt x="0" y="10963"/>
                    <a:pt x="295" y="11472"/>
                    <a:pt x="537" y="11610"/>
                  </a:cubicBezTo>
                  <a:cubicBezTo>
                    <a:pt x="639" y="11670"/>
                    <a:pt x="704" y="11752"/>
                    <a:pt x="734" y="11849"/>
                  </a:cubicBezTo>
                  <a:cubicBezTo>
                    <a:pt x="922" y="11806"/>
                    <a:pt x="1094" y="11781"/>
                    <a:pt x="1201" y="11781"/>
                  </a:cubicBezTo>
                  <a:cubicBezTo>
                    <a:pt x="1380" y="11781"/>
                    <a:pt x="2168" y="12151"/>
                    <a:pt x="2418" y="12151"/>
                  </a:cubicBezTo>
                  <a:cubicBezTo>
                    <a:pt x="2669" y="12151"/>
                    <a:pt x="3027" y="12335"/>
                    <a:pt x="3135" y="12520"/>
                  </a:cubicBezTo>
                  <a:cubicBezTo>
                    <a:pt x="3243" y="12704"/>
                    <a:pt x="3493" y="12581"/>
                    <a:pt x="3672" y="12273"/>
                  </a:cubicBezTo>
                  <a:cubicBezTo>
                    <a:pt x="3851" y="11966"/>
                    <a:pt x="4066" y="12151"/>
                    <a:pt x="4281" y="12151"/>
                  </a:cubicBezTo>
                  <a:cubicBezTo>
                    <a:pt x="4496" y="12151"/>
                    <a:pt x="4855" y="11841"/>
                    <a:pt x="4962" y="11534"/>
                  </a:cubicBezTo>
                  <a:cubicBezTo>
                    <a:pt x="5070" y="11227"/>
                    <a:pt x="6145" y="10732"/>
                    <a:pt x="6430" y="10671"/>
                  </a:cubicBezTo>
                  <a:cubicBezTo>
                    <a:pt x="6717" y="10610"/>
                    <a:pt x="7146" y="11595"/>
                    <a:pt x="7397" y="11595"/>
                  </a:cubicBezTo>
                  <a:cubicBezTo>
                    <a:pt x="7649" y="11595"/>
                    <a:pt x="8113" y="11904"/>
                    <a:pt x="8257" y="12704"/>
                  </a:cubicBezTo>
                  <a:cubicBezTo>
                    <a:pt x="8401" y="13506"/>
                    <a:pt x="8830" y="14493"/>
                    <a:pt x="9009" y="14799"/>
                  </a:cubicBezTo>
                  <a:cubicBezTo>
                    <a:pt x="9188" y="15109"/>
                    <a:pt x="9296" y="15909"/>
                    <a:pt x="9296" y="16156"/>
                  </a:cubicBezTo>
                  <a:cubicBezTo>
                    <a:pt x="9296" y="16403"/>
                    <a:pt x="8902" y="16094"/>
                    <a:pt x="8472" y="15909"/>
                  </a:cubicBezTo>
                  <a:cubicBezTo>
                    <a:pt x="8043" y="15723"/>
                    <a:pt x="8006" y="16463"/>
                    <a:pt x="8006" y="16833"/>
                  </a:cubicBezTo>
                  <a:cubicBezTo>
                    <a:pt x="8006" y="17203"/>
                    <a:pt x="7397" y="18497"/>
                    <a:pt x="7290" y="18744"/>
                  </a:cubicBezTo>
                  <a:cubicBezTo>
                    <a:pt x="7182" y="18991"/>
                    <a:pt x="7505" y="19175"/>
                    <a:pt x="7756" y="19236"/>
                  </a:cubicBezTo>
                  <a:cubicBezTo>
                    <a:pt x="7863" y="19262"/>
                    <a:pt x="8293" y="18744"/>
                    <a:pt x="8436" y="18744"/>
                  </a:cubicBezTo>
                  <a:cubicBezTo>
                    <a:pt x="8495" y="18744"/>
                    <a:pt x="8673" y="18981"/>
                    <a:pt x="8863" y="19262"/>
                  </a:cubicBezTo>
                  <a:cubicBezTo>
                    <a:pt x="8822" y="18298"/>
                    <a:pt x="8938" y="18352"/>
                    <a:pt x="9439" y="17697"/>
                  </a:cubicBezTo>
                  <a:cubicBezTo>
                    <a:pt x="9958" y="17020"/>
                    <a:pt x="10012" y="15756"/>
                    <a:pt x="10478" y="15601"/>
                  </a:cubicBezTo>
                  <a:cubicBezTo>
                    <a:pt x="10944" y="15447"/>
                    <a:pt x="11140" y="15077"/>
                    <a:pt x="11821" y="15262"/>
                  </a:cubicBezTo>
                  <a:cubicBezTo>
                    <a:pt x="12502" y="15447"/>
                    <a:pt x="11482" y="16186"/>
                    <a:pt x="11946" y="16617"/>
                  </a:cubicBezTo>
                  <a:cubicBezTo>
                    <a:pt x="12412" y="17051"/>
                    <a:pt x="13845" y="16495"/>
                    <a:pt x="13917" y="17110"/>
                  </a:cubicBezTo>
                  <a:cubicBezTo>
                    <a:pt x="13988" y="17727"/>
                    <a:pt x="12269" y="18344"/>
                    <a:pt x="12304" y="18652"/>
                  </a:cubicBezTo>
                  <a:cubicBezTo>
                    <a:pt x="12340" y="18959"/>
                    <a:pt x="13219" y="19269"/>
                    <a:pt x="13523" y="19606"/>
                  </a:cubicBezTo>
                  <a:cubicBezTo>
                    <a:pt x="13828" y="19946"/>
                    <a:pt x="13433" y="20900"/>
                    <a:pt x="13577" y="21209"/>
                  </a:cubicBezTo>
                  <a:cubicBezTo>
                    <a:pt x="13721" y="21517"/>
                    <a:pt x="14185" y="21270"/>
                    <a:pt x="14562" y="20808"/>
                  </a:cubicBezTo>
                  <a:cubicBezTo>
                    <a:pt x="14938" y="20346"/>
                    <a:pt x="15242" y="20499"/>
                    <a:pt x="15726" y="19946"/>
                  </a:cubicBezTo>
                  <a:cubicBezTo>
                    <a:pt x="16210" y="19391"/>
                    <a:pt x="17212" y="19883"/>
                    <a:pt x="17338" y="19546"/>
                  </a:cubicBezTo>
                  <a:cubicBezTo>
                    <a:pt x="17463" y="19206"/>
                    <a:pt x="17051" y="18868"/>
                    <a:pt x="16120" y="18991"/>
                  </a:cubicBezTo>
                  <a:cubicBezTo>
                    <a:pt x="15188" y="19114"/>
                    <a:pt x="15135" y="17604"/>
                    <a:pt x="15135" y="17295"/>
                  </a:cubicBezTo>
                  <a:cubicBezTo>
                    <a:pt x="15135" y="16988"/>
                    <a:pt x="16102" y="15723"/>
                    <a:pt x="16657" y="15632"/>
                  </a:cubicBezTo>
                  <a:cubicBezTo>
                    <a:pt x="17212" y="15539"/>
                    <a:pt x="17660" y="15262"/>
                    <a:pt x="18197" y="14832"/>
                  </a:cubicBezTo>
                  <a:cubicBezTo>
                    <a:pt x="18414" y="14658"/>
                    <a:pt x="18794" y="14481"/>
                    <a:pt x="19182" y="14355"/>
                  </a:cubicBezTo>
                  <a:cubicBezTo>
                    <a:pt x="19124" y="13918"/>
                    <a:pt x="19049" y="13407"/>
                    <a:pt x="19209" y="1336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0" name="Shape 2834"/>
            <p:cNvSpPr/>
            <p:nvPr/>
          </p:nvSpPr>
          <p:spPr>
            <a:xfrm>
              <a:off x="6471200" y="3241047"/>
              <a:ext cx="217260" cy="154796"/>
            </a:xfrm>
            <a:custGeom>
              <a:avLst/>
              <a:gdLst/>
              <a:ahLst/>
              <a:cxnLst>
                <a:cxn ang="0">
                  <a:pos x="wd2" y="hd2"/>
                </a:cxn>
                <a:cxn ang="5400000">
                  <a:pos x="wd2" y="hd2"/>
                </a:cxn>
                <a:cxn ang="10800000">
                  <a:pos x="wd2" y="hd2"/>
                </a:cxn>
                <a:cxn ang="16200000">
                  <a:pos x="wd2" y="hd2"/>
                </a:cxn>
              </a:cxnLst>
              <a:rect l="0" t="0" r="r" b="b"/>
              <a:pathLst>
                <a:path w="21507" h="21257" extrusionOk="0">
                  <a:moveTo>
                    <a:pt x="20225" y="10551"/>
                  </a:moveTo>
                  <a:cubicBezTo>
                    <a:pt x="19817" y="10409"/>
                    <a:pt x="19562" y="9138"/>
                    <a:pt x="18899" y="8784"/>
                  </a:cubicBezTo>
                  <a:cubicBezTo>
                    <a:pt x="18238" y="8431"/>
                    <a:pt x="18390" y="7300"/>
                    <a:pt x="17831" y="6805"/>
                  </a:cubicBezTo>
                  <a:cubicBezTo>
                    <a:pt x="17271" y="6310"/>
                    <a:pt x="17626" y="5321"/>
                    <a:pt x="17575" y="4543"/>
                  </a:cubicBezTo>
                  <a:cubicBezTo>
                    <a:pt x="17525" y="3766"/>
                    <a:pt x="17678" y="2565"/>
                    <a:pt x="17372" y="2353"/>
                  </a:cubicBezTo>
                  <a:cubicBezTo>
                    <a:pt x="17065" y="2140"/>
                    <a:pt x="15792" y="1151"/>
                    <a:pt x="15233" y="1506"/>
                  </a:cubicBezTo>
                  <a:cubicBezTo>
                    <a:pt x="14671" y="1859"/>
                    <a:pt x="14264" y="2140"/>
                    <a:pt x="14009" y="1506"/>
                  </a:cubicBezTo>
                  <a:cubicBezTo>
                    <a:pt x="13754" y="870"/>
                    <a:pt x="13398" y="515"/>
                    <a:pt x="12838" y="727"/>
                  </a:cubicBezTo>
                  <a:cubicBezTo>
                    <a:pt x="12277" y="939"/>
                    <a:pt x="11920" y="586"/>
                    <a:pt x="11614" y="232"/>
                  </a:cubicBezTo>
                  <a:cubicBezTo>
                    <a:pt x="11568" y="178"/>
                    <a:pt x="11531" y="94"/>
                    <a:pt x="11498" y="0"/>
                  </a:cubicBezTo>
                  <a:cubicBezTo>
                    <a:pt x="11273" y="65"/>
                    <a:pt x="10975" y="186"/>
                    <a:pt x="10784" y="398"/>
                  </a:cubicBezTo>
                  <a:cubicBezTo>
                    <a:pt x="10444" y="775"/>
                    <a:pt x="10377" y="1529"/>
                    <a:pt x="9900" y="1529"/>
                  </a:cubicBezTo>
                  <a:cubicBezTo>
                    <a:pt x="9425" y="1529"/>
                    <a:pt x="8882" y="1247"/>
                    <a:pt x="8338" y="1812"/>
                  </a:cubicBezTo>
                  <a:cubicBezTo>
                    <a:pt x="7794" y="2377"/>
                    <a:pt x="7659" y="3038"/>
                    <a:pt x="7726" y="3507"/>
                  </a:cubicBezTo>
                  <a:cubicBezTo>
                    <a:pt x="7794" y="3978"/>
                    <a:pt x="7863" y="4733"/>
                    <a:pt x="7455" y="4733"/>
                  </a:cubicBezTo>
                  <a:cubicBezTo>
                    <a:pt x="7047" y="4733"/>
                    <a:pt x="7116" y="5394"/>
                    <a:pt x="6708" y="5583"/>
                  </a:cubicBezTo>
                  <a:cubicBezTo>
                    <a:pt x="6301" y="5770"/>
                    <a:pt x="5621" y="6619"/>
                    <a:pt x="5552" y="7087"/>
                  </a:cubicBezTo>
                  <a:cubicBezTo>
                    <a:pt x="5485" y="7561"/>
                    <a:pt x="5485" y="8596"/>
                    <a:pt x="5213" y="8596"/>
                  </a:cubicBezTo>
                  <a:cubicBezTo>
                    <a:pt x="4940" y="8596"/>
                    <a:pt x="3991" y="8786"/>
                    <a:pt x="3718" y="9256"/>
                  </a:cubicBezTo>
                  <a:cubicBezTo>
                    <a:pt x="3447" y="9728"/>
                    <a:pt x="3110" y="10197"/>
                    <a:pt x="2565" y="10010"/>
                  </a:cubicBezTo>
                  <a:cubicBezTo>
                    <a:pt x="2286" y="9912"/>
                    <a:pt x="1538" y="9865"/>
                    <a:pt x="881" y="9844"/>
                  </a:cubicBezTo>
                  <a:cubicBezTo>
                    <a:pt x="891" y="9937"/>
                    <a:pt x="891" y="10028"/>
                    <a:pt x="866" y="10127"/>
                  </a:cubicBezTo>
                  <a:cubicBezTo>
                    <a:pt x="611" y="11116"/>
                    <a:pt x="814" y="12034"/>
                    <a:pt x="1223" y="12530"/>
                  </a:cubicBezTo>
                  <a:cubicBezTo>
                    <a:pt x="1630" y="13023"/>
                    <a:pt x="1783" y="15003"/>
                    <a:pt x="1324" y="15286"/>
                  </a:cubicBezTo>
                  <a:cubicBezTo>
                    <a:pt x="866" y="15568"/>
                    <a:pt x="0" y="16416"/>
                    <a:pt x="0" y="16911"/>
                  </a:cubicBezTo>
                  <a:cubicBezTo>
                    <a:pt x="0" y="17405"/>
                    <a:pt x="917" y="17829"/>
                    <a:pt x="764" y="18535"/>
                  </a:cubicBezTo>
                  <a:cubicBezTo>
                    <a:pt x="678" y="18941"/>
                    <a:pt x="675" y="19659"/>
                    <a:pt x="724" y="20284"/>
                  </a:cubicBezTo>
                  <a:cubicBezTo>
                    <a:pt x="1156" y="20310"/>
                    <a:pt x="1584" y="20417"/>
                    <a:pt x="1952" y="19904"/>
                  </a:cubicBezTo>
                  <a:cubicBezTo>
                    <a:pt x="2361" y="19337"/>
                    <a:pt x="2565" y="18678"/>
                    <a:pt x="3447" y="18678"/>
                  </a:cubicBezTo>
                  <a:cubicBezTo>
                    <a:pt x="4330" y="18678"/>
                    <a:pt x="6979" y="18678"/>
                    <a:pt x="7386" y="19337"/>
                  </a:cubicBezTo>
                  <a:cubicBezTo>
                    <a:pt x="7794" y="19998"/>
                    <a:pt x="8882" y="19433"/>
                    <a:pt x="9492" y="19809"/>
                  </a:cubicBezTo>
                  <a:cubicBezTo>
                    <a:pt x="10105" y="20187"/>
                    <a:pt x="10987" y="20564"/>
                    <a:pt x="11054" y="20091"/>
                  </a:cubicBezTo>
                  <a:cubicBezTo>
                    <a:pt x="11123" y="19620"/>
                    <a:pt x="11939" y="20752"/>
                    <a:pt x="12549" y="20281"/>
                  </a:cubicBezTo>
                  <a:cubicBezTo>
                    <a:pt x="13161" y="19809"/>
                    <a:pt x="13704" y="21222"/>
                    <a:pt x="14045" y="20939"/>
                  </a:cubicBezTo>
                  <a:cubicBezTo>
                    <a:pt x="14384" y="20655"/>
                    <a:pt x="15810" y="20657"/>
                    <a:pt x="16149" y="21129"/>
                  </a:cubicBezTo>
                  <a:cubicBezTo>
                    <a:pt x="16491" y="21600"/>
                    <a:pt x="16556" y="20655"/>
                    <a:pt x="16556" y="20091"/>
                  </a:cubicBezTo>
                  <a:cubicBezTo>
                    <a:pt x="16556" y="19526"/>
                    <a:pt x="17917" y="18020"/>
                    <a:pt x="17917" y="18020"/>
                  </a:cubicBezTo>
                  <a:cubicBezTo>
                    <a:pt x="17917" y="18020"/>
                    <a:pt x="18841" y="17952"/>
                    <a:pt x="19393" y="17607"/>
                  </a:cubicBezTo>
                  <a:cubicBezTo>
                    <a:pt x="19270" y="17362"/>
                    <a:pt x="19166" y="16961"/>
                    <a:pt x="19053" y="16275"/>
                  </a:cubicBezTo>
                  <a:cubicBezTo>
                    <a:pt x="18799" y="14720"/>
                    <a:pt x="18390" y="13802"/>
                    <a:pt x="18696" y="13306"/>
                  </a:cubicBezTo>
                  <a:cubicBezTo>
                    <a:pt x="19002" y="12811"/>
                    <a:pt x="19868" y="13943"/>
                    <a:pt x="20326" y="13659"/>
                  </a:cubicBezTo>
                  <a:cubicBezTo>
                    <a:pt x="20785" y="13378"/>
                    <a:pt x="21600" y="12811"/>
                    <a:pt x="21499" y="12177"/>
                  </a:cubicBezTo>
                  <a:cubicBezTo>
                    <a:pt x="21396" y="11541"/>
                    <a:pt x="20633" y="10691"/>
                    <a:pt x="20225" y="1055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1" name="Shape 2835"/>
            <p:cNvSpPr/>
            <p:nvPr/>
          </p:nvSpPr>
          <p:spPr>
            <a:xfrm>
              <a:off x="6418307" y="3170522"/>
              <a:ext cx="168511" cy="80555"/>
            </a:xfrm>
            <a:custGeom>
              <a:avLst/>
              <a:gdLst/>
              <a:ahLst/>
              <a:cxnLst>
                <a:cxn ang="0">
                  <a:pos x="wd2" y="hd2"/>
                </a:cxn>
                <a:cxn ang="5400000">
                  <a:pos x="wd2" y="hd2"/>
                </a:cxn>
                <a:cxn ang="10800000">
                  <a:pos x="wd2" y="hd2"/>
                </a:cxn>
                <a:cxn ang="16200000">
                  <a:pos x="wd2" y="hd2"/>
                </a:cxn>
              </a:cxnLst>
              <a:rect l="0" t="0" r="r" b="b"/>
              <a:pathLst>
                <a:path w="21259" h="21440" extrusionOk="0">
                  <a:moveTo>
                    <a:pt x="6976" y="14951"/>
                  </a:moveTo>
                  <a:cubicBezTo>
                    <a:pt x="7770" y="14951"/>
                    <a:pt x="9624" y="15791"/>
                    <a:pt x="10682" y="14951"/>
                  </a:cubicBezTo>
                  <a:cubicBezTo>
                    <a:pt x="11739" y="14115"/>
                    <a:pt x="11739" y="16632"/>
                    <a:pt x="12403" y="16346"/>
                  </a:cubicBezTo>
                  <a:cubicBezTo>
                    <a:pt x="13062" y="16067"/>
                    <a:pt x="14386" y="18024"/>
                    <a:pt x="15181" y="19421"/>
                  </a:cubicBezTo>
                  <a:cubicBezTo>
                    <a:pt x="15604" y="20165"/>
                    <a:pt x="16106" y="20759"/>
                    <a:pt x="16663" y="21440"/>
                  </a:cubicBezTo>
                  <a:cubicBezTo>
                    <a:pt x="16790" y="20984"/>
                    <a:pt x="16960" y="20534"/>
                    <a:pt x="17232" y="20105"/>
                  </a:cubicBezTo>
                  <a:cubicBezTo>
                    <a:pt x="17925" y="19010"/>
                    <a:pt x="18617" y="19557"/>
                    <a:pt x="19223" y="19557"/>
                  </a:cubicBezTo>
                  <a:cubicBezTo>
                    <a:pt x="19830" y="19557"/>
                    <a:pt x="19916" y="18095"/>
                    <a:pt x="20349" y="17364"/>
                  </a:cubicBezTo>
                  <a:cubicBezTo>
                    <a:pt x="20592" y="16953"/>
                    <a:pt x="20971" y="16719"/>
                    <a:pt x="21259" y="16593"/>
                  </a:cubicBezTo>
                  <a:cubicBezTo>
                    <a:pt x="21027" y="15581"/>
                    <a:pt x="21015" y="13611"/>
                    <a:pt x="20629" y="12797"/>
                  </a:cubicBezTo>
                  <a:cubicBezTo>
                    <a:pt x="20174" y="11841"/>
                    <a:pt x="19526" y="10193"/>
                    <a:pt x="19720" y="9237"/>
                  </a:cubicBezTo>
                  <a:cubicBezTo>
                    <a:pt x="19916" y="8277"/>
                    <a:pt x="19916" y="6909"/>
                    <a:pt x="19394" y="5813"/>
                  </a:cubicBezTo>
                  <a:cubicBezTo>
                    <a:pt x="19167" y="5333"/>
                    <a:pt x="18993" y="4772"/>
                    <a:pt x="18900" y="4236"/>
                  </a:cubicBezTo>
                  <a:cubicBezTo>
                    <a:pt x="17844" y="3951"/>
                    <a:pt x="16424" y="3626"/>
                    <a:pt x="16106" y="3852"/>
                  </a:cubicBezTo>
                  <a:cubicBezTo>
                    <a:pt x="15586" y="4218"/>
                    <a:pt x="13510" y="746"/>
                    <a:pt x="13163" y="197"/>
                  </a:cubicBezTo>
                  <a:cubicBezTo>
                    <a:pt x="12936" y="-160"/>
                    <a:pt x="11396" y="27"/>
                    <a:pt x="10009" y="299"/>
                  </a:cubicBezTo>
                  <a:cubicBezTo>
                    <a:pt x="9210" y="2166"/>
                    <a:pt x="9787" y="3539"/>
                    <a:pt x="9743" y="6408"/>
                  </a:cubicBezTo>
                  <a:cubicBezTo>
                    <a:pt x="9701" y="9333"/>
                    <a:pt x="8185" y="8783"/>
                    <a:pt x="7365" y="8783"/>
                  </a:cubicBezTo>
                  <a:cubicBezTo>
                    <a:pt x="6539" y="8783"/>
                    <a:pt x="5199" y="3578"/>
                    <a:pt x="4768" y="2388"/>
                  </a:cubicBezTo>
                  <a:cubicBezTo>
                    <a:pt x="4332" y="1202"/>
                    <a:pt x="2947" y="3852"/>
                    <a:pt x="1953" y="5126"/>
                  </a:cubicBezTo>
                  <a:cubicBezTo>
                    <a:pt x="957" y="6408"/>
                    <a:pt x="1476" y="8873"/>
                    <a:pt x="783" y="10058"/>
                  </a:cubicBezTo>
                  <a:cubicBezTo>
                    <a:pt x="92" y="11246"/>
                    <a:pt x="-341" y="13257"/>
                    <a:pt x="350" y="15905"/>
                  </a:cubicBezTo>
                  <a:cubicBezTo>
                    <a:pt x="378" y="16013"/>
                    <a:pt x="396" y="16124"/>
                    <a:pt x="424" y="16230"/>
                  </a:cubicBezTo>
                  <a:cubicBezTo>
                    <a:pt x="1290" y="16085"/>
                    <a:pt x="2211" y="15750"/>
                    <a:pt x="2743" y="14951"/>
                  </a:cubicBezTo>
                  <a:cubicBezTo>
                    <a:pt x="3669" y="13557"/>
                    <a:pt x="6184" y="14951"/>
                    <a:pt x="6976" y="1495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2" name="Shape 2836"/>
            <p:cNvSpPr/>
            <p:nvPr/>
          </p:nvSpPr>
          <p:spPr>
            <a:xfrm>
              <a:off x="6418307" y="3232231"/>
              <a:ext cx="133006" cy="81697"/>
            </a:xfrm>
            <a:custGeom>
              <a:avLst/>
              <a:gdLst/>
              <a:ahLst/>
              <a:cxnLst>
                <a:cxn ang="0">
                  <a:pos x="wd2" y="hd2"/>
                </a:cxn>
                <a:cxn ang="5400000">
                  <a:pos x="wd2" y="hd2"/>
                </a:cxn>
                <a:cxn ang="10800000">
                  <a:pos x="wd2" y="hd2"/>
                </a:cxn>
                <a:cxn ang="16200000">
                  <a:pos x="wd2" y="hd2"/>
                </a:cxn>
              </a:cxnLst>
              <a:rect l="0" t="0" r="r" b="b"/>
              <a:pathLst>
                <a:path w="21321" h="20600" extrusionOk="0">
                  <a:moveTo>
                    <a:pt x="2767" y="10097"/>
                  </a:moveTo>
                  <a:cubicBezTo>
                    <a:pt x="3179" y="11006"/>
                    <a:pt x="4500" y="11785"/>
                    <a:pt x="4994" y="11396"/>
                  </a:cubicBezTo>
                  <a:cubicBezTo>
                    <a:pt x="5488" y="11006"/>
                    <a:pt x="7056" y="12302"/>
                    <a:pt x="7056" y="13340"/>
                  </a:cubicBezTo>
                  <a:cubicBezTo>
                    <a:pt x="7056" y="14378"/>
                    <a:pt x="6645" y="17495"/>
                    <a:pt x="7056" y="17495"/>
                  </a:cubicBezTo>
                  <a:cubicBezTo>
                    <a:pt x="7430" y="17495"/>
                    <a:pt x="9806" y="18654"/>
                    <a:pt x="9969" y="20218"/>
                  </a:cubicBezTo>
                  <a:cubicBezTo>
                    <a:pt x="11033" y="20257"/>
                    <a:pt x="12243" y="20343"/>
                    <a:pt x="12696" y="20522"/>
                  </a:cubicBezTo>
                  <a:cubicBezTo>
                    <a:pt x="13578" y="20866"/>
                    <a:pt x="14124" y="20004"/>
                    <a:pt x="14563" y="19138"/>
                  </a:cubicBezTo>
                  <a:cubicBezTo>
                    <a:pt x="15005" y="18274"/>
                    <a:pt x="16542" y="17927"/>
                    <a:pt x="16984" y="17927"/>
                  </a:cubicBezTo>
                  <a:cubicBezTo>
                    <a:pt x="17424" y="17927"/>
                    <a:pt x="17424" y="16025"/>
                    <a:pt x="17533" y="15156"/>
                  </a:cubicBezTo>
                  <a:cubicBezTo>
                    <a:pt x="17645" y="14295"/>
                    <a:pt x="18745" y="12738"/>
                    <a:pt x="19404" y="12394"/>
                  </a:cubicBezTo>
                  <a:cubicBezTo>
                    <a:pt x="20065" y="12046"/>
                    <a:pt x="19953" y="10833"/>
                    <a:pt x="20613" y="10833"/>
                  </a:cubicBezTo>
                  <a:cubicBezTo>
                    <a:pt x="21274" y="10833"/>
                    <a:pt x="21162" y="9446"/>
                    <a:pt x="21053" y="8582"/>
                  </a:cubicBezTo>
                  <a:cubicBezTo>
                    <a:pt x="20988" y="8056"/>
                    <a:pt x="21067" y="7400"/>
                    <a:pt x="21321" y="6734"/>
                  </a:cubicBezTo>
                  <a:cubicBezTo>
                    <a:pt x="20613" y="6090"/>
                    <a:pt x="19975" y="5526"/>
                    <a:pt x="19439" y="4822"/>
                  </a:cubicBezTo>
                  <a:cubicBezTo>
                    <a:pt x="18428" y="3498"/>
                    <a:pt x="16746" y="1644"/>
                    <a:pt x="15909" y="1909"/>
                  </a:cubicBezTo>
                  <a:cubicBezTo>
                    <a:pt x="15065" y="2179"/>
                    <a:pt x="15065" y="-205"/>
                    <a:pt x="13721" y="587"/>
                  </a:cubicBezTo>
                  <a:cubicBezTo>
                    <a:pt x="12377" y="1382"/>
                    <a:pt x="10021" y="587"/>
                    <a:pt x="9013" y="587"/>
                  </a:cubicBezTo>
                  <a:cubicBezTo>
                    <a:pt x="8007" y="587"/>
                    <a:pt x="4810" y="-734"/>
                    <a:pt x="3635" y="587"/>
                  </a:cubicBezTo>
                  <a:cubicBezTo>
                    <a:pt x="2959" y="1343"/>
                    <a:pt x="1788" y="1661"/>
                    <a:pt x="687" y="1798"/>
                  </a:cubicBezTo>
                  <a:cubicBezTo>
                    <a:pt x="1439" y="4214"/>
                    <a:pt x="1164" y="6658"/>
                    <a:pt x="320" y="8150"/>
                  </a:cubicBezTo>
                  <a:cubicBezTo>
                    <a:pt x="-279" y="9216"/>
                    <a:pt x="69" y="9358"/>
                    <a:pt x="509" y="9776"/>
                  </a:cubicBezTo>
                  <a:cubicBezTo>
                    <a:pt x="1412" y="9642"/>
                    <a:pt x="2437" y="9366"/>
                    <a:pt x="2767" y="1009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3" name="Shape 2837"/>
            <p:cNvSpPr/>
            <p:nvPr/>
          </p:nvSpPr>
          <p:spPr>
            <a:xfrm>
              <a:off x="6092127" y="3505517"/>
              <a:ext cx="103714" cy="55004"/>
            </a:xfrm>
            <a:custGeom>
              <a:avLst/>
              <a:gdLst/>
              <a:ahLst/>
              <a:cxnLst>
                <a:cxn ang="0">
                  <a:pos x="wd2" y="hd2"/>
                </a:cxn>
                <a:cxn ang="5400000">
                  <a:pos x="wd2" y="hd2"/>
                </a:cxn>
                <a:cxn ang="10800000">
                  <a:pos x="wd2" y="hd2"/>
                </a:cxn>
                <a:cxn ang="16200000">
                  <a:pos x="wd2" y="hd2"/>
                </a:cxn>
              </a:cxnLst>
              <a:rect l="0" t="0" r="r" b="b"/>
              <a:pathLst>
                <a:path w="21296" h="20371" extrusionOk="0">
                  <a:moveTo>
                    <a:pt x="18928" y="8608"/>
                  </a:moveTo>
                  <a:cubicBezTo>
                    <a:pt x="17977" y="9366"/>
                    <a:pt x="16497" y="7079"/>
                    <a:pt x="16497" y="6320"/>
                  </a:cubicBezTo>
                  <a:cubicBezTo>
                    <a:pt x="16497" y="5789"/>
                    <a:pt x="16302" y="3890"/>
                    <a:pt x="16500" y="2709"/>
                  </a:cubicBezTo>
                  <a:cubicBezTo>
                    <a:pt x="15715" y="1979"/>
                    <a:pt x="14588" y="994"/>
                    <a:pt x="13750" y="542"/>
                  </a:cubicBezTo>
                  <a:cubicBezTo>
                    <a:pt x="12340" y="-218"/>
                    <a:pt x="11636" y="-218"/>
                    <a:pt x="10510" y="793"/>
                  </a:cubicBezTo>
                  <a:cubicBezTo>
                    <a:pt x="9792" y="1440"/>
                    <a:pt x="7809" y="1260"/>
                    <a:pt x="6468" y="1048"/>
                  </a:cubicBezTo>
                  <a:cubicBezTo>
                    <a:pt x="6349" y="1807"/>
                    <a:pt x="6162" y="2317"/>
                    <a:pt x="5825" y="2317"/>
                  </a:cubicBezTo>
                  <a:cubicBezTo>
                    <a:pt x="4874" y="2317"/>
                    <a:pt x="3606" y="4032"/>
                    <a:pt x="3394" y="5940"/>
                  </a:cubicBezTo>
                  <a:cubicBezTo>
                    <a:pt x="3183" y="7844"/>
                    <a:pt x="964" y="9366"/>
                    <a:pt x="329" y="12799"/>
                  </a:cubicBezTo>
                  <a:cubicBezTo>
                    <a:pt x="-304" y="16230"/>
                    <a:pt x="13" y="17754"/>
                    <a:pt x="964" y="15659"/>
                  </a:cubicBezTo>
                  <a:cubicBezTo>
                    <a:pt x="1915" y="13562"/>
                    <a:pt x="3078" y="14326"/>
                    <a:pt x="3078" y="16038"/>
                  </a:cubicBezTo>
                  <a:cubicBezTo>
                    <a:pt x="3078" y="17754"/>
                    <a:pt x="4346" y="17942"/>
                    <a:pt x="3923" y="20233"/>
                  </a:cubicBezTo>
                  <a:cubicBezTo>
                    <a:pt x="3914" y="20288"/>
                    <a:pt x="3916" y="20312"/>
                    <a:pt x="3909" y="20371"/>
                  </a:cubicBezTo>
                  <a:cubicBezTo>
                    <a:pt x="5355" y="20142"/>
                    <a:pt x="7364" y="19850"/>
                    <a:pt x="7975" y="19850"/>
                  </a:cubicBezTo>
                  <a:cubicBezTo>
                    <a:pt x="8962" y="19850"/>
                    <a:pt x="9947" y="14264"/>
                    <a:pt x="10370" y="13751"/>
                  </a:cubicBezTo>
                  <a:cubicBezTo>
                    <a:pt x="10790" y="13245"/>
                    <a:pt x="11921" y="17821"/>
                    <a:pt x="13047" y="19603"/>
                  </a:cubicBezTo>
                  <a:cubicBezTo>
                    <a:pt x="14172" y="21382"/>
                    <a:pt x="14315" y="18076"/>
                    <a:pt x="14315" y="16552"/>
                  </a:cubicBezTo>
                  <a:cubicBezTo>
                    <a:pt x="14315" y="15024"/>
                    <a:pt x="15302" y="14514"/>
                    <a:pt x="16005" y="14772"/>
                  </a:cubicBezTo>
                  <a:cubicBezTo>
                    <a:pt x="16709" y="15024"/>
                    <a:pt x="18262" y="15533"/>
                    <a:pt x="18262" y="13751"/>
                  </a:cubicBezTo>
                  <a:cubicBezTo>
                    <a:pt x="18262" y="11981"/>
                    <a:pt x="19107" y="12740"/>
                    <a:pt x="19668" y="12740"/>
                  </a:cubicBezTo>
                  <a:cubicBezTo>
                    <a:pt x="20232" y="12740"/>
                    <a:pt x="20375" y="10702"/>
                    <a:pt x="20375" y="10702"/>
                  </a:cubicBezTo>
                  <a:lnTo>
                    <a:pt x="21296" y="9158"/>
                  </a:lnTo>
                  <a:cubicBezTo>
                    <a:pt x="20546" y="8474"/>
                    <a:pt x="19673" y="8010"/>
                    <a:pt x="18928" y="860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4" name="Shape 2838"/>
            <p:cNvSpPr/>
            <p:nvPr/>
          </p:nvSpPr>
          <p:spPr>
            <a:xfrm>
              <a:off x="6083312" y="3285126"/>
              <a:ext cx="206096" cy="232129"/>
            </a:xfrm>
            <a:custGeom>
              <a:avLst/>
              <a:gdLst/>
              <a:ahLst/>
              <a:cxnLst>
                <a:cxn ang="0">
                  <a:pos x="wd2" y="hd2"/>
                </a:cxn>
                <a:cxn ang="5400000">
                  <a:pos x="wd2" y="hd2"/>
                </a:cxn>
                <a:cxn ang="10800000">
                  <a:pos x="wd2" y="hd2"/>
                </a:cxn>
                <a:cxn ang="16200000">
                  <a:pos x="wd2" y="hd2"/>
                </a:cxn>
              </a:cxnLst>
              <a:rect l="0" t="0" r="r" b="b"/>
              <a:pathLst>
                <a:path w="21396" h="21271" extrusionOk="0">
                  <a:moveTo>
                    <a:pt x="2712" y="5600"/>
                  </a:moveTo>
                  <a:cubicBezTo>
                    <a:pt x="2142" y="6353"/>
                    <a:pt x="1359" y="6415"/>
                    <a:pt x="1500" y="6603"/>
                  </a:cubicBezTo>
                  <a:cubicBezTo>
                    <a:pt x="1644" y="6792"/>
                    <a:pt x="2499" y="7422"/>
                    <a:pt x="2285" y="7736"/>
                  </a:cubicBezTo>
                  <a:cubicBezTo>
                    <a:pt x="2071" y="8050"/>
                    <a:pt x="1785" y="7863"/>
                    <a:pt x="1785" y="8429"/>
                  </a:cubicBezTo>
                  <a:cubicBezTo>
                    <a:pt x="1785" y="8993"/>
                    <a:pt x="787" y="8993"/>
                    <a:pt x="432" y="8993"/>
                  </a:cubicBezTo>
                  <a:cubicBezTo>
                    <a:pt x="76" y="8993"/>
                    <a:pt x="503" y="9561"/>
                    <a:pt x="290" y="10000"/>
                  </a:cubicBezTo>
                  <a:cubicBezTo>
                    <a:pt x="76" y="10439"/>
                    <a:pt x="76" y="11319"/>
                    <a:pt x="4" y="11698"/>
                  </a:cubicBezTo>
                  <a:cubicBezTo>
                    <a:pt x="-66" y="12074"/>
                    <a:pt x="717" y="12704"/>
                    <a:pt x="645" y="13018"/>
                  </a:cubicBezTo>
                  <a:cubicBezTo>
                    <a:pt x="575" y="13334"/>
                    <a:pt x="4" y="13584"/>
                    <a:pt x="148" y="13834"/>
                  </a:cubicBezTo>
                  <a:cubicBezTo>
                    <a:pt x="281" y="14074"/>
                    <a:pt x="795" y="14435"/>
                    <a:pt x="910" y="15597"/>
                  </a:cubicBezTo>
                  <a:cubicBezTo>
                    <a:pt x="1156" y="15660"/>
                    <a:pt x="1356" y="15741"/>
                    <a:pt x="1447" y="15847"/>
                  </a:cubicBezTo>
                  <a:cubicBezTo>
                    <a:pt x="1768" y="16224"/>
                    <a:pt x="2302" y="16507"/>
                    <a:pt x="2996" y="16507"/>
                  </a:cubicBezTo>
                  <a:cubicBezTo>
                    <a:pt x="3690" y="16507"/>
                    <a:pt x="3958" y="16932"/>
                    <a:pt x="4278" y="16884"/>
                  </a:cubicBezTo>
                  <a:cubicBezTo>
                    <a:pt x="4599" y="16837"/>
                    <a:pt x="5454" y="17074"/>
                    <a:pt x="4759" y="17592"/>
                  </a:cubicBezTo>
                  <a:cubicBezTo>
                    <a:pt x="4065" y="18111"/>
                    <a:pt x="3958" y="18723"/>
                    <a:pt x="3797" y="19337"/>
                  </a:cubicBezTo>
                  <a:cubicBezTo>
                    <a:pt x="3694" y="19733"/>
                    <a:pt x="3700" y="20284"/>
                    <a:pt x="3589" y="20626"/>
                  </a:cubicBezTo>
                  <a:cubicBezTo>
                    <a:pt x="4266" y="20679"/>
                    <a:pt x="5269" y="20723"/>
                    <a:pt x="5632" y="20563"/>
                  </a:cubicBezTo>
                  <a:cubicBezTo>
                    <a:pt x="6201" y="20313"/>
                    <a:pt x="6557" y="20313"/>
                    <a:pt x="7270" y="20501"/>
                  </a:cubicBezTo>
                  <a:cubicBezTo>
                    <a:pt x="7694" y="20613"/>
                    <a:pt x="8264" y="20856"/>
                    <a:pt x="8661" y="21037"/>
                  </a:cubicBezTo>
                  <a:cubicBezTo>
                    <a:pt x="8704" y="20910"/>
                    <a:pt x="8781" y="20814"/>
                    <a:pt x="8926" y="20798"/>
                  </a:cubicBezTo>
                  <a:cubicBezTo>
                    <a:pt x="9407" y="20752"/>
                    <a:pt x="9994" y="21600"/>
                    <a:pt x="10315" y="21128"/>
                  </a:cubicBezTo>
                  <a:cubicBezTo>
                    <a:pt x="10637" y="20657"/>
                    <a:pt x="11384" y="20752"/>
                    <a:pt x="11758" y="20940"/>
                  </a:cubicBezTo>
                  <a:cubicBezTo>
                    <a:pt x="12132" y="21128"/>
                    <a:pt x="12720" y="21223"/>
                    <a:pt x="13148" y="20845"/>
                  </a:cubicBezTo>
                  <a:cubicBezTo>
                    <a:pt x="13574" y="20468"/>
                    <a:pt x="15230" y="20280"/>
                    <a:pt x="15605" y="20421"/>
                  </a:cubicBezTo>
                  <a:cubicBezTo>
                    <a:pt x="15979" y="20563"/>
                    <a:pt x="16940" y="20940"/>
                    <a:pt x="16567" y="19808"/>
                  </a:cubicBezTo>
                  <a:cubicBezTo>
                    <a:pt x="16192" y="18677"/>
                    <a:pt x="17367" y="18912"/>
                    <a:pt x="17527" y="18488"/>
                  </a:cubicBezTo>
                  <a:cubicBezTo>
                    <a:pt x="17688" y="18063"/>
                    <a:pt x="19077" y="17875"/>
                    <a:pt x="18863" y="17545"/>
                  </a:cubicBezTo>
                  <a:cubicBezTo>
                    <a:pt x="18650" y="17214"/>
                    <a:pt x="16887" y="16224"/>
                    <a:pt x="16353" y="15894"/>
                  </a:cubicBezTo>
                  <a:cubicBezTo>
                    <a:pt x="15819" y="15564"/>
                    <a:pt x="15819" y="14526"/>
                    <a:pt x="15551" y="14102"/>
                  </a:cubicBezTo>
                  <a:cubicBezTo>
                    <a:pt x="15284" y="13678"/>
                    <a:pt x="14696" y="13113"/>
                    <a:pt x="15390" y="12970"/>
                  </a:cubicBezTo>
                  <a:cubicBezTo>
                    <a:pt x="16085" y="12829"/>
                    <a:pt x="17315" y="12593"/>
                    <a:pt x="17902" y="12121"/>
                  </a:cubicBezTo>
                  <a:cubicBezTo>
                    <a:pt x="18489" y="11649"/>
                    <a:pt x="19558" y="11603"/>
                    <a:pt x="19878" y="11319"/>
                  </a:cubicBezTo>
                  <a:cubicBezTo>
                    <a:pt x="20199" y="11037"/>
                    <a:pt x="20947" y="11556"/>
                    <a:pt x="21161" y="11272"/>
                  </a:cubicBezTo>
                  <a:cubicBezTo>
                    <a:pt x="21375" y="10989"/>
                    <a:pt x="21534" y="10423"/>
                    <a:pt x="21215" y="10094"/>
                  </a:cubicBezTo>
                  <a:cubicBezTo>
                    <a:pt x="20894" y="9763"/>
                    <a:pt x="20680" y="9198"/>
                    <a:pt x="20627" y="8397"/>
                  </a:cubicBezTo>
                  <a:cubicBezTo>
                    <a:pt x="20573" y="7595"/>
                    <a:pt x="20307" y="7642"/>
                    <a:pt x="20307" y="7265"/>
                  </a:cubicBezTo>
                  <a:cubicBezTo>
                    <a:pt x="20307" y="6886"/>
                    <a:pt x="20146" y="6415"/>
                    <a:pt x="19772" y="6226"/>
                  </a:cubicBezTo>
                  <a:cubicBezTo>
                    <a:pt x="19399" y="6039"/>
                    <a:pt x="19238" y="5897"/>
                    <a:pt x="19612" y="5378"/>
                  </a:cubicBezTo>
                  <a:cubicBezTo>
                    <a:pt x="19986" y="4859"/>
                    <a:pt x="19824" y="3539"/>
                    <a:pt x="19664" y="3162"/>
                  </a:cubicBezTo>
                  <a:cubicBezTo>
                    <a:pt x="19633" y="3087"/>
                    <a:pt x="19637" y="2999"/>
                    <a:pt x="19654" y="2904"/>
                  </a:cubicBezTo>
                  <a:cubicBezTo>
                    <a:pt x="19558" y="2863"/>
                    <a:pt x="19482" y="2781"/>
                    <a:pt x="19452" y="2642"/>
                  </a:cubicBezTo>
                  <a:cubicBezTo>
                    <a:pt x="19343" y="2139"/>
                    <a:pt x="18954" y="1951"/>
                    <a:pt x="18027" y="1951"/>
                  </a:cubicBezTo>
                  <a:cubicBezTo>
                    <a:pt x="17100" y="1951"/>
                    <a:pt x="18596" y="1133"/>
                    <a:pt x="18241" y="725"/>
                  </a:cubicBezTo>
                  <a:cubicBezTo>
                    <a:pt x="17886" y="317"/>
                    <a:pt x="16957" y="1479"/>
                    <a:pt x="16105" y="1227"/>
                  </a:cubicBezTo>
                  <a:cubicBezTo>
                    <a:pt x="15249" y="977"/>
                    <a:pt x="14145" y="2109"/>
                    <a:pt x="13398" y="2611"/>
                  </a:cubicBezTo>
                  <a:cubicBezTo>
                    <a:pt x="12649" y="3115"/>
                    <a:pt x="11581" y="2517"/>
                    <a:pt x="12150" y="1793"/>
                  </a:cubicBezTo>
                  <a:cubicBezTo>
                    <a:pt x="12720" y="1071"/>
                    <a:pt x="12150" y="1133"/>
                    <a:pt x="11295" y="1417"/>
                  </a:cubicBezTo>
                  <a:cubicBezTo>
                    <a:pt x="10440" y="1699"/>
                    <a:pt x="9407" y="1354"/>
                    <a:pt x="9514" y="662"/>
                  </a:cubicBezTo>
                  <a:cubicBezTo>
                    <a:pt x="9540" y="488"/>
                    <a:pt x="9478" y="325"/>
                    <a:pt x="9374" y="173"/>
                  </a:cubicBezTo>
                  <a:cubicBezTo>
                    <a:pt x="8956" y="223"/>
                    <a:pt x="8636" y="235"/>
                    <a:pt x="8482" y="190"/>
                  </a:cubicBezTo>
                  <a:cubicBezTo>
                    <a:pt x="8100" y="78"/>
                    <a:pt x="7231" y="18"/>
                    <a:pt x="6283" y="0"/>
                  </a:cubicBezTo>
                  <a:cubicBezTo>
                    <a:pt x="6567" y="367"/>
                    <a:pt x="6873" y="724"/>
                    <a:pt x="6701" y="1008"/>
                  </a:cubicBezTo>
                  <a:cubicBezTo>
                    <a:pt x="6381" y="1543"/>
                    <a:pt x="6880" y="2046"/>
                    <a:pt x="7342" y="2831"/>
                  </a:cubicBezTo>
                  <a:cubicBezTo>
                    <a:pt x="7805" y="3618"/>
                    <a:pt x="6345" y="3177"/>
                    <a:pt x="6309" y="3680"/>
                  </a:cubicBezTo>
                  <a:cubicBezTo>
                    <a:pt x="6273" y="4184"/>
                    <a:pt x="4956" y="3649"/>
                    <a:pt x="4529" y="3460"/>
                  </a:cubicBezTo>
                  <a:cubicBezTo>
                    <a:pt x="4102" y="3272"/>
                    <a:pt x="2676" y="3397"/>
                    <a:pt x="2712" y="3713"/>
                  </a:cubicBezTo>
                  <a:cubicBezTo>
                    <a:pt x="2726" y="3837"/>
                    <a:pt x="2704" y="4010"/>
                    <a:pt x="2642" y="4157"/>
                  </a:cubicBezTo>
                  <a:cubicBezTo>
                    <a:pt x="2832" y="4764"/>
                    <a:pt x="2917" y="5325"/>
                    <a:pt x="2712" y="56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5" name="Shape 2839"/>
            <p:cNvSpPr/>
            <p:nvPr/>
          </p:nvSpPr>
          <p:spPr>
            <a:xfrm>
              <a:off x="6427122" y="2720924"/>
              <a:ext cx="242856" cy="384990"/>
            </a:xfrm>
            <a:custGeom>
              <a:avLst/>
              <a:gdLst/>
              <a:ahLst/>
              <a:cxnLst>
                <a:cxn ang="0">
                  <a:pos x="wd2" y="hd2"/>
                </a:cxn>
                <a:cxn ang="5400000">
                  <a:pos x="wd2" y="hd2"/>
                </a:cxn>
                <a:cxn ang="10800000">
                  <a:pos x="wd2" y="hd2"/>
                </a:cxn>
                <a:cxn ang="16200000">
                  <a:pos x="wd2" y="hd2"/>
                </a:cxn>
              </a:cxnLst>
              <a:rect l="0" t="0" r="r" b="b"/>
              <a:pathLst>
                <a:path w="21473" h="21394" extrusionOk="0">
                  <a:moveTo>
                    <a:pt x="18323" y="17960"/>
                  </a:moveTo>
                  <a:cubicBezTo>
                    <a:pt x="18809" y="17274"/>
                    <a:pt x="20991" y="16744"/>
                    <a:pt x="21358" y="16130"/>
                  </a:cubicBezTo>
                  <a:cubicBezTo>
                    <a:pt x="21540" y="15824"/>
                    <a:pt x="21600" y="15672"/>
                    <a:pt x="20812" y="15100"/>
                  </a:cubicBezTo>
                  <a:cubicBezTo>
                    <a:pt x="20023" y="14528"/>
                    <a:pt x="18264" y="14147"/>
                    <a:pt x="18203" y="13842"/>
                  </a:cubicBezTo>
                  <a:cubicBezTo>
                    <a:pt x="18141" y="13536"/>
                    <a:pt x="19538" y="13498"/>
                    <a:pt x="19476" y="13117"/>
                  </a:cubicBezTo>
                  <a:cubicBezTo>
                    <a:pt x="19415" y="12736"/>
                    <a:pt x="18689" y="12737"/>
                    <a:pt x="18384" y="12431"/>
                  </a:cubicBezTo>
                  <a:cubicBezTo>
                    <a:pt x="18081" y="12126"/>
                    <a:pt x="18749" y="11934"/>
                    <a:pt x="18688" y="11783"/>
                  </a:cubicBezTo>
                  <a:cubicBezTo>
                    <a:pt x="18627" y="11631"/>
                    <a:pt x="17717" y="11554"/>
                    <a:pt x="17656" y="11363"/>
                  </a:cubicBezTo>
                  <a:cubicBezTo>
                    <a:pt x="17596" y="11173"/>
                    <a:pt x="18264" y="11211"/>
                    <a:pt x="18141" y="10982"/>
                  </a:cubicBezTo>
                  <a:cubicBezTo>
                    <a:pt x="18020" y="10754"/>
                    <a:pt x="17414" y="10333"/>
                    <a:pt x="17839" y="9990"/>
                  </a:cubicBezTo>
                  <a:cubicBezTo>
                    <a:pt x="18264" y="9647"/>
                    <a:pt x="19175" y="9991"/>
                    <a:pt x="18506" y="9228"/>
                  </a:cubicBezTo>
                  <a:cubicBezTo>
                    <a:pt x="17839" y="8466"/>
                    <a:pt x="16807" y="7512"/>
                    <a:pt x="16565" y="7283"/>
                  </a:cubicBezTo>
                  <a:cubicBezTo>
                    <a:pt x="16321" y="7054"/>
                    <a:pt x="16807" y="6672"/>
                    <a:pt x="17172" y="6521"/>
                  </a:cubicBezTo>
                  <a:cubicBezTo>
                    <a:pt x="17536" y="6368"/>
                    <a:pt x="18446" y="5796"/>
                    <a:pt x="18446" y="5567"/>
                  </a:cubicBezTo>
                  <a:cubicBezTo>
                    <a:pt x="18446" y="5339"/>
                    <a:pt x="17293" y="4728"/>
                    <a:pt x="16990" y="4614"/>
                  </a:cubicBezTo>
                  <a:cubicBezTo>
                    <a:pt x="16686" y="4499"/>
                    <a:pt x="16019" y="4538"/>
                    <a:pt x="15716" y="4156"/>
                  </a:cubicBezTo>
                  <a:cubicBezTo>
                    <a:pt x="15411" y="3775"/>
                    <a:pt x="15109" y="3661"/>
                    <a:pt x="15411" y="3432"/>
                  </a:cubicBezTo>
                  <a:cubicBezTo>
                    <a:pt x="15716" y="3203"/>
                    <a:pt x="15716" y="2975"/>
                    <a:pt x="15716" y="2745"/>
                  </a:cubicBezTo>
                  <a:cubicBezTo>
                    <a:pt x="15716" y="2517"/>
                    <a:pt x="16383" y="2707"/>
                    <a:pt x="16502" y="2364"/>
                  </a:cubicBezTo>
                  <a:cubicBezTo>
                    <a:pt x="16559" y="2208"/>
                    <a:pt x="16733" y="2036"/>
                    <a:pt x="16957" y="1895"/>
                  </a:cubicBezTo>
                  <a:cubicBezTo>
                    <a:pt x="16959" y="1634"/>
                    <a:pt x="17004" y="1354"/>
                    <a:pt x="16957" y="1176"/>
                  </a:cubicBezTo>
                  <a:cubicBezTo>
                    <a:pt x="16858" y="808"/>
                    <a:pt x="15202" y="686"/>
                    <a:pt x="14813" y="257"/>
                  </a:cubicBezTo>
                  <a:cubicBezTo>
                    <a:pt x="14422" y="-171"/>
                    <a:pt x="13447" y="12"/>
                    <a:pt x="13154" y="257"/>
                  </a:cubicBezTo>
                  <a:cubicBezTo>
                    <a:pt x="12864" y="502"/>
                    <a:pt x="11108" y="196"/>
                    <a:pt x="11108" y="564"/>
                  </a:cubicBezTo>
                  <a:cubicBezTo>
                    <a:pt x="11108" y="931"/>
                    <a:pt x="9842" y="993"/>
                    <a:pt x="9842" y="1421"/>
                  </a:cubicBezTo>
                  <a:cubicBezTo>
                    <a:pt x="9842" y="1850"/>
                    <a:pt x="10426" y="2585"/>
                    <a:pt x="9451" y="2524"/>
                  </a:cubicBezTo>
                  <a:cubicBezTo>
                    <a:pt x="8477" y="2463"/>
                    <a:pt x="9158" y="2769"/>
                    <a:pt x="8574" y="3259"/>
                  </a:cubicBezTo>
                  <a:cubicBezTo>
                    <a:pt x="7988" y="3750"/>
                    <a:pt x="7988" y="2952"/>
                    <a:pt x="7404" y="3075"/>
                  </a:cubicBezTo>
                  <a:cubicBezTo>
                    <a:pt x="6820" y="3197"/>
                    <a:pt x="6138" y="2707"/>
                    <a:pt x="5845" y="3014"/>
                  </a:cubicBezTo>
                  <a:cubicBezTo>
                    <a:pt x="5552" y="3320"/>
                    <a:pt x="4578" y="3075"/>
                    <a:pt x="3603" y="2952"/>
                  </a:cubicBezTo>
                  <a:cubicBezTo>
                    <a:pt x="2627" y="2830"/>
                    <a:pt x="2142" y="1973"/>
                    <a:pt x="1360" y="1911"/>
                  </a:cubicBezTo>
                  <a:cubicBezTo>
                    <a:pt x="843" y="1871"/>
                    <a:pt x="290" y="2130"/>
                    <a:pt x="0" y="2540"/>
                  </a:cubicBezTo>
                  <a:cubicBezTo>
                    <a:pt x="756" y="2847"/>
                    <a:pt x="1251" y="3283"/>
                    <a:pt x="2238" y="3565"/>
                  </a:cubicBezTo>
                  <a:cubicBezTo>
                    <a:pt x="3310" y="3872"/>
                    <a:pt x="5259" y="4239"/>
                    <a:pt x="5164" y="4668"/>
                  </a:cubicBezTo>
                  <a:cubicBezTo>
                    <a:pt x="5065" y="5096"/>
                    <a:pt x="4772" y="5709"/>
                    <a:pt x="5259" y="5894"/>
                  </a:cubicBezTo>
                  <a:cubicBezTo>
                    <a:pt x="5748" y="6077"/>
                    <a:pt x="5164" y="6873"/>
                    <a:pt x="5748" y="7058"/>
                  </a:cubicBezTo>
                  <a:cubicBezTo>
                    <a:pt x="6332" y="7241"/>
                    <a:pt x="6138" y="8160"/>
                    <a:pt x="5649" y="8160"/>
                  </a:cubicBezTo>
                  <a:cubicBezTo>
                    <a:pt x="5164" y="8160"/>
                    <a:pt x="5748" y="8650"/>
                    <a:pt x="6041" y="8833"/>
                  </a:cubicBezTo>
                  <a:cubicBezTo>
                    <a:pt x="6173" y="8917"/>
                    <a:pt x="6281" y="9166"/>
                    <a:pt x="6329" y="9468"/>
                  </a:cubicBezTo>
                  <a:cubicBezTo>
                    <a:pt x="6928" y="9560"/>
                    <a:pt x="7460" y="9750"/>
                    <a:pt x="7980" y="9895"/>
                  </a:cubicBezTo>
                  <a:cubicBezTo>
                    <a:pt x="8800" y="10124"/>
                    <a:pt x="8677" y="10486"/>
                    <a:pt x="8707" y="10887"/>
                  </a:cubicBezTo>
                  <a:cubicBezTo>
                    <a:pt x="8738" y="11287"/>
                    <a:pt x="8768" y="11515"/>
                    <a:pt x="8344" y="11344"/>
                  </a:cubicBezTo>
                  <a:cubicBezTo>
                    <a:pt x="7920" y="11173"/>
                    <a:pt x="7464" y="11344"/>
                    <a:pt x="7221" y="11916"/>
                  </a:cubicBezTo>
                  <a:cubicBezTo>
                    <a:pt x="6978" y="12488"/>
                    <a:pt x="5826" y="13175"/>
                    <a:pt x="5128" y="13213"/>
                  </a:cubicBezTo>
                  <a:cubicBezTo>
                    <a:pt x="4429" y="13250"/>
                    <a:pt x="4491" y="13708"/>
                    <a:pt x="3914" y="13804"/>
                  </a:cubicBezTo>
                  <a:cubicBezTo>
                    <a:pt x="3339" y="13899"/>
                    <a:pt x="2793" y="14109"/>
                    <a:pt x="2823" y="14509"/>
                  </a:cubicBezTo>
                  <a:cubicBezTo>
                    <a:pt x="2852" y="14909"/>
                    <a:pt x="1974" y="14947"/>
                    <a:pt x="1397" y="14947"/>
                  </a:cubicBezTo>
                  <a:cubicBezTo>
                    <a:pt x="821" y="14947"/>
                    <a:pt x="942" y="15596"/>
                    <a:pt x="486" y="15767"/>
                  </a:cubicBezTo>
                  <a:cubicBezTo>
                    <a:pt x="32" y="15939"/>
                    <a:pt x="122" y="16167"/>
                    <a:pt x="547" y="16511"/>
                  </a:cubicBezTo>
                  <a:cubicBezTo>
                    <a:pt x="972" y="16854"/>
                    <a:pt x="608" y="17159"/>
                    <a:pt x="759" y="17407"/>
                  </a:cubicBezTo>
                  <a:cubicBezTo>
                    <a:pt x="912" y="17654"/>
                    <a:pt x="1579" y="18226"/>
                    <a:pt x="1124" y="18855"/>
                  </a:cubicBezTo>
                  <a:cubicBezTo>
                    <a:pt x="669" y="19485"/>
                    <a:pt x="183" y="20267"/>
                    <a:pt x="577" y="20191"/>
                  </a:cubicBezTo>
                  <a:cubicBezTo>
                    <a:pt x="971" y="20115"/>
                    <a:pt x="1882" y="20706"/>
                    <a:pt x="2488" y="20667"/>
                  </a:cubicBezTo>
                  <a:cubicBezTo>
                    <a:pt x="3096" y="20629"/>
                    <a:pt x="3157" y="21200"/>
                    <a:pt x="3732" y="21086"/>
                  </a:cubicBezTo>
                  <a:cubicBezTo>
                    <a:pt x="4308" y="20972"/>
                    <a:pt x="4308" y="21429"/>
                    <a:pt x="5978" y="21392"/>
                  </a:cubicBezTo>
                  <a:cubicBezTo>
                    <a:pt x="7646" y="21354"/>
                    <a:pt x="11013" y="20477"/>
                    <a:pt x="12348" y="20477"/>
                  </a:cubicBezTo>
                  <a:cubicBezTo>
                    <a:pt x="13105" y="20477"/>
                    <a:pt x="13711" y="20420"/>
                    <a:pt x="14187" y="20345"/>
                  </a:cubicBezTo>
                  <a:cubicBezTo>
                    <a:pt x="14474" y="20075"/>
                    <a:pt x="14821" y="19780"/>
                    <a:pt x="15169" y="19562"/>
                  </a:cubicBezTo>
                  <a:cubicBezTo>
                    <a:pt x="16019" y="19027"/>
                    <a:pt x="17839" y="18647"/>
                    <a:pt x="18323" y="1796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6" name="Shape 2840"/>
            <p:cNvSpPr/>
            <p:nvPr/>
          </p:nvSpPr>
          <p:spPr>
            <a:xfrm>
              <a:off x="6735670" y="3937483"/>
              <a:ext cx="488520" cy="391795"/>
            </a:xfrm>
            <a:custGeom>
              <a:avLst/>
              <a:gdLst/>
              <a:ahLst/>
              <a:cxnLst>
                <a:cxn ang="0">
                  <a:pos x="wd2" y="hd2"/>
                </a:cxn>
                <a:cxn ang="5400000">
                  <a:pos x="wd2" y="hd2"/>
                </a:cxn>
                <a:cxn ang="10800000">
                  <a:pos x="wd2" y="hd2"/>
                </a:cxn>
                <a:cxn ang="16200000">
                  <a:pos x="wd2" y="hd2"/>
                </a:cxn>
              </a:cxnLst>
              <a:rect l="0" t="0" r="r" b="b"/>
              <a:pathLst>
                <a:path w="21565" h="21572" extrusionOk="0">
                  <a:moveTo>
                    <a:pt x="12893" y="4512"/>
                  </a:moveTo>
                  <a:cubicBezTo>
                    <a:pt x="12893" y="4512"/>
                    <a:pt x="11316" y="4261"/>
                    <a:pt x="11073" y="4261"/>
                  </a:cubicBezTo>
                  <a:cubicBezTo>
                    <a:pt x="10830" y="4261"/>
                    <a:pt x="10224" y="4160"/>
                    <a:pt x="9860" y="3756"/>
                  </a:cubicBezTo>
                  <a:cubicBezTo>
                    <a:pt x="9495" y="3352"/>
                    <a:pt x="7717" y="1687"/>
                    <a:pt x="7393" y="1485"/>
                  </a:cubicBezTo>
                  <a:cubicBezTo>
                    <a:pt x="7069" y="1284"/>
                    <a:pt x="5735" y="73"/>
                    <a:pt x="5370" y="23"/>
                  </a:cubicBezTo>
                  <a:cubicBezTo>
                    <a:pt x="5006" y="-28"/>
                    <a:pt x="4966" y="23"/>
                    <a:pt x="4521" y="23"/>
                  </a:cubicBezTo>
                  <a:cubicBezTo>
                    <a:pt x="4076" y="23"/>
                    <a:pt x="4278" y="376"/>
                    <a:pt x="3470" y="426"/>
                  </a:cubicBezTo>
                  <a:cubicBezTo>
                    <a:pt x="2661" y="477"/>
                    <a:pt x="2216" y="1133"/>
                    <a:pt x="2458" y="1234"/>
                  </a:cubicBezTo>
                  <a:cubicBezTo>
                    <a:pt x="2701" y="1334"/>
                    <a:pt x="3470" y="2191"/>
                    <a:pt x="3227" y="2343"/>
                  </a:cubicBezTo>
                  <a:cubicBezTo>
                    <a:pt x="2984" y="2494"/>
                    <a:pt x="2944" y="2948"/>
                    <a:pt x="2620" y="2948"/>
                  </a:cubicBezTo>
                  <a:cubicBezTo>
                    <a:pt x="2297" y="2948"/>
                    <a:pt x="1973" y="2999"/>
                    <a:pt x="1973" y="3302"/>
                  </a:cubicBezTo>
                  <a:cubicBezTo>
                    <a:pt x="1973" y="3604"/>
                    <a:pt x="1528" y="4108"/>
                    <a:pt x="1164" y="4059"/>
                  </a:cubicBezTo>
                  <a:cubicBezTo>
                    <a:pt x="957" y="4029"/>
                    <a:pt x="500" y="3739"/>
                    <a:pt x="146" y="3495"/>
                  </a:cubicBezTo>
                  <a:lnTo>
                    <a:pt x="40" y="3861"/>
                  </a:lnTo>
                  <a:lnTo>
                    <a:pt x="0" y="4206"/>
                  </a:lnTo>
                  <a:cubicBezTo>
                    <a:pt x="71" y="4474"/>
                    <a:pt x="-35" y="5575"/>
                    <a:pt x="172" y="5662"/>
                  </a:cubicBezTo>
                  <a:cubicBezTo>
                    <a:pt x="399" y="5756"/>
                    <a:pt x="521" y="6266"/>
                    <a:pt x="1004" y="6928"/>
                  </a:cubicBezTo>
                  <a:cubicBezTo>
                    <a:pt x="1489" y="7588"/>
                    <a:pt x="2473" y="9364"/>
                    <a:pt x="2489" y="9798"/>
                  </a:cubicBezTo>
                  <a:cubicBezTo>
                    <a:pt x="2504" y="10233"/>
                    <a:pt x="2670" y="10705"/>
                    <a:pt x="3276" y="11215"/>
                  </a:cubicBezTo>
                  <a:cubicBezTo>
                    <a:pt x="3882" y="11726"/>
                    <a:pt x="3882" y="12348"/>
                    <a:pt x="4200" y="12651"/>
                  </a:cubicBezTo>
                  <a:cubicBezTo>
                    <a:pt x="4518" y="12953"/>
                    <a:pt x="4443" y="13312"/>
                    <a:pt x="4458" y="14068"/>
                  </a:cubicBezTo>
                  <a:cubicBezTo>
                    <a:pt x="4473" y="14823"/>
                    <a:pt x="4746" y="15805"/>
                    <a:pt x="5291" y="16222"/>
                  </a:cubicBezTo>
                  <a:cubicBezTo>
                    <a:pt x="5836" y="16637"/>
                    <a:pt x="6215" y="17089"/>
                    <a:pt x="6472" y="17902"/>
                  </a:cubicBezTo>
                  <a:cubicBezTo>
                    <a:pt x="6729" y="18715"/>
                    <a:pt x="7063" y="19413"/>
                    <a:pt x="7410" y="19849"/>
                  </a:cubicBezTo>
                  <a:cubicBezTo>
                    <a:pt x="7759" y="20282"/>
                    <a:pt x="7563" y="20509"/>
                    <a:pt x="7759" y="20830"/>
                  </a:cubicBezTo>
                  <a:cubicBezTo>
                    <a:pt x="7860" y="20995"/>
                    <a:pt x="8000" y="21277"/>
                    <a:pt x="8096" y="21572"/>
                  </a:cubicBezTo>
                  <a:cubicBezTo>
                    <a:pt x="8366" y="21411"/>
                    <a:pt x="8554" y="21287"/>
                    <a:pt x="8570" y="21250"/>
                  </a:cubicBezTo>
                  <a:cubicBezTo>
                    <a:pt x="8627" y="21103"/>
                    <a:pt x="8452" y="20701"/>
                    <a:pt x="8540" y="20555"/>
                  </a:cubicBezTo>
                  <a:cubicBezTo>
                    <a:pt x="8627" y="20410"/>
                    <a:pt x="8803" y="20153"/>
                    <a:pt x="8979" y="20081"/>
                  </a:cubicBezTo>
                  <a:cubicBezTo>
                    <a:pt x="9154" y="20008"/>
                    <a:pt x="9359" y="20300"/>
                    <a:pt x="9740" y="20227"/>
                  </a:cubicBezTo>
                  <a:cubicBezTo>
                    <a:pt x="10120" y="20155"/>
                    <a:pt x="10911" y="20264"/>
                    <a:pt x="10999" y="20373"/>
                  </a:cubicBezTo>
                  <a:cubicBezTo>
                    <a:pt x="11086" y="20483"/>
                    <a:pt x="12169" y="20410"/>
                    <a:pt x="12433" y="20666"/>
                  </a:cubicBezTo>
                  <a:cubicBezTo>
                    <a:pt x="12696" y="20921"/>
                    <a:pt x="12960" y="20848"/>
                    <a:pt x="13135" y="20337"/>
                  </a:cubicBezTo>
                  <a:cubicBezTo>
                    <a:pt x="13311" y="19826"/>
                    <a:pt x="14539" y="18731"/>
                    <a:pt x="14715" y="18620"/>
                  </a:cubicBezTo>
                  <a:cubicBezTo>
                    <a:pt x="14891" y="18511"/>
                    <a:pt x="16209" y="18620"/>
                    <a:pt x="16736" y="18474"/>
                  </a:cubicBezTo>
                  <a:cubicBezTo>
                    <a:pt x="17262" y="18329"/>
                    <a:pt x="20716" y="16941"/>
                    <a:pt x="20862" y="16796"/>
                  </a:cubicBezTo>
                  <a:cubicBezTo>
                    <a:pt x="21009" y="16650"/>
                    <a:pt x="21565" y="14387"/>
                    <a:pt x="21565" y="14130"/>
                  </a:cubicBezTo>
                  <a:cubicBezTo>
                    <a:pt x="21565" y="13875"/>
                    <a:pt x="21302" y="13181"/>
                    <a:pt x="21038" y="13218"/>
                  </a:cubicBezTo>
                  <a:cubicBezTo>
                    <a:pt x="20774" y="13254"/>
                    <a:pt x="18608" y="12962"/>
                    <a:pt x="18462" y="12853"/>
                  </a:cubicBezTo>
                  <a:cubicBezTo>
                    <a:pt x="18344" y="12765"/>
                    <a:pt x="17769" y="12225"/>
                    <a:pt x="17689" y="11481"/>
                  </a:cubicBezTo>
                  <a:cubicBezTo>
                    <a:pt x="17519" y="11318"/>
                    <a:pt x="17323" y="10968"/>
                    <a:pt x="17265" y="10664"/>
                  </a:cubicBezTo>
                  <a:cubicBezTo>
                    <a:pt x="17015" y="10704"/>
                    <a:pt x="16625" y="10632"/>
                    <a:pt x="16409" y="9929"/>
                  </a:cubicBezTo>
                  <a:cubicBezTo>
                    <a:pt x="16208" y="9757"/>
                    <a:pt x="15676" y="8814"/>
                    <a:pt x="15861" y="8551"/>
                  </a:cubicBezTo>
                  <a:cubicBezTo>
                    <a:pt x="16089" y="8231"/>
                    <a:pt x="15740" y="7551"/>
                    <a:pt x="15407" y="7173"/>
                  </a:cubicBezTo>
                  <a:cubicBezTo>
                    <a:pt x="15074" y="6795"/>
                    <a:pt x="14392" y="6096"/>
                    <a:pt x="14362" y="5662"/>
                  </a:cubicBezTo>
                  <a:cubicBezTo>
                    <a:pt x="14354" y="5542"/>
                    <a:pt x="14302" y="5345"/>
                    <a:pt x="14234" y="5119"/>
                  </a:cubicBezTo>
                  <a:lnTo>
                    <a:pt x="13419" y="5067"/>
                  </a:lnTo>
                  <a:cubicBezTo>
                    <a:pt x="13419" y="5067"/>
                    <a:pt x="12893" y="4512"/>
                    <a:pt x="12893" y="451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7" name="Shape 2841"/>
            <p:cNvSpPr/>
            <p:nvPr/>
          </p:nvSpPr>
          <p:spPr>
            <a:xfrm>
              <a:off x="7141189" y="4113796"/>
              <a:ext cx="185461" cy="207952"/>
            </a:xfrm>
            <a:custGeom>
              <a:avLst/>
              <a:gdLst/>
              <a:ahLst/>
              <a:cxnLst>
                <a:cxn ang="0">
                  <a:pos x="wd2" y="hd2"/>
                </a:cxn>
                <a:cxn ang="5400000">
                  <a:pos x="wd2" y="hd2"/>
                </a:cxn>
                <a:cxn ang="10800000">
                  <a:pos x="wd2" y="hd2"/>
                </a:cxn>
                <a:cxn ang="16200000">
                  <a:pos x="wd2" y="hd2"/>
                </a:cxn>
              </a:cxnLst>
              <a:rect l="0" t="0" r="r" b="b"/>
              <a:pathLst>
                <a:path w="21423" h="21600" extrusionOk="0">
                  <a:moveTo>
                    <a:pt x="10721" y="478"/>
                  </a:moveTo>
                  <a:lnTo>
                    <a:pt x="10721" y="2304"/>
                  </a:lnTo>
                  <a:lnTo>
                    <a:pt x="9028" y="4232"/>
                  </a:lnTo>
                  <a:lnTo>
                    <a:pt x="8124" y="6262"/>
                  </a:lnTo>
                  <a:cubicBezTo>
                    <a:pt x="8381" y="6276"/>
                    <a:pt x="8578" y="6279"/>
                    <a:pt x="8672" y="6269"/>
                  </a:cubicBezTo>
                  <a:cubicBezTo>
                    <a:pt x="9363" y="6199"/>
                    <a:pt x="10052" y="7507"/>
                    <a:pt x="10052" y="7989"/>
                  </a:cubicBezTo>
                  <a:cubicBezTo>
                    <a:pt x="10052" y="8473"/>
                    <a:pt x="8596" y="12743"/>
                    <a:pt x="8213" y="13018"/>
                  </a:cubicBezTo>
                  <a:cubicBezTo>
                    <a:pt x="7936" y="13217"/>
                    <a:pt x="3158" y="14632"/>
                    <a:pt x="0" y="15510"/>
                  </a:cubicBezTo>
                  <a:cubicBezTo>
                    <a:pt x="685" y="16788"/>
                    <a:pt x="2052" y="19330"/>
                    <a:pt x="3285" y="21600"/>
                  </a:cubicBezTo>
                  <a:cubicBezTo>
                    <a:pt x="3495" y="21524"/>
                    <a:pt x="3718" y="21434"/>
                    <a:pt x="3963" y="21305"/>
                  </a:cubicBezTo>
                  <a:cubicBezTo>
                    <a:pt x="5469" y="20522"/>
                    <a:pt x="7174" y="20915"/>
                    <a:pt x="8323" y="20629"/>
                  </a:cubicBezTo>
                  <a:cubicBezTo>
                    <a:pt x="9473" y="20345"/>
                    <a:pt x="8363" y="19488"/>
                    <a:pt x="9355" y="18739"/>
                  </a:cubicBezTo>
                  <a:cubicBezTo>
                    <a:pt x="10346" y="17992"/>
                    <a:pt x="11771" y="18561"/>
                    <a:pt x="12285" y="18311"/>
                  </a:cubicBezTo>
                  <a:cubicBezTo>
                    <a:pt x="12802" y="18062"/>
                    <a:pt x="13159" y="16425"/>
                    <a:pt x="14030" y="16104"/>
                  </a:cubicBezTo>
                  <a:cubicBezTo>
                    <a:pt x="14902" y="15782"/>
                    <a:pt x="15853" y="15997"/>
                    <a:pt x="15733" y="15319"/>
                  </a:cubicBezTo>
                  <a:cubicBezTo>
                    <a:pt x="15615" y="14642"/>
                    <a:pt x="15814" y="12219"/>
                    <a:pt x="16646" y="12076"/>
                  </a:cubicBezTo>
                  <a:cubicBezTo>
                    <a:pt x="17478" y="11935"/>
                    <a:pt x="18787" y="11148"/>
                    <a:pt x="18826" y="10721"/>
                  </a:cubicBezTo>
                  <a:cubicBezTo>
                    <a:pt x="18866" y="10293"/>
                    <a:pt x="20530" y="8691"/>
                    <a:pt x="21044" y="7908"/>
                  </a:cubicBezTo>
                  <a:cubicBezTo>
                    <a:pt x="21558" y="7123"/>
                    <a:pt x="21600" y="6696"/>
                    <a:pt x="20847" y="6589"/>
                  </a:cubicBezTo>
                  <a:cubicBezTo>
                    <a:pt x="20093" y="6481"/>
                    <a:pt x="18905" y="4592"/>
                    <a:pt x="18590" y="4058"/>
                  </a:cubicBezTo>
                  <a:cubicBezTo>
                    <a:pt x="18272" y="3522"/>
                    <a:pt x="15973" y="3879"/>
                    <a:pt x="14111" y="2562"/>
                  </a:cubicBezTo>
                  <a:cubicBezTo>
                    <a:pt x="13353" y="2026"/>
                    <a:pt x="12934" y="1014"/>
                    <a:pt x="12667" y="0"/>
                  </a:cubicBezTo>
                  <a:lnTo>
                    <a:pt x="11736" y="478"/>
                  </a:lnTo>
                  <a:cubicBezTo>
                    <a:pt x="11736" y="478"/>
                    <a:pt x="10721" y="478"/>
                    <a:pt x="10721" y="47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8" name="Shape 2842"/>
            <p:cNvSpPr/>
            <p:nvPr/>
          </p:nvSpPr>
          <p:spPr>
            <a:xfrm>
              <a:off x="7105927" y="4096165"/>
              <a:ext cx="23894" cy="36729"/>
            </a:xfrm>
            <a:custGeom>
              <a:avLst/>
              <a:gdLst/>
              <a:ahLst/>
              <a:cxnLst>
                <a:cxn ang="0">
                  <a:pos x="wd2" y="hd2"/>
                </a:cxn>
                <a:cxn ang="5400000">
                  <a:pos x="wd2" y="hd2"/>
                </a:cxn>
                <a:cxn ang="10800000">
                  <a:pos x="wd2" y="hd2"/>
                </a:cxn>
                <a:cxn ang="16200000">
                  <a:pos x="wd2" y="hd2"/>
                </a:cxn>
              </a:cxnLst>
              <a:rect l="0" t="0" r="r" b="b"/>
              <a:pathLst>
                <a:path w="19067" h="19943" extrusionOk="0">
                  <a:moveTo>
                    <a:pt x="15479" y="19856"/>
                  </a:moveTo>
                  <a:cubicBezTo>
                    <a:pt x="15018" y="18533"/>
                    <a:pt x="15046" y="17284"/>
                    <a:pt x="15856" y="16354"/>
                  </a:cubicBezTo>
                  <a:cubicBezTo>
                    <a:pt x="19408" y="12259"/>
                    <a:pt x="21600" y="1633"/>
                    <a:pt x="13658" y="140"/>
                  </a:cubicBezTo>
                  <a:cubicBezTo>
                    <a:pt x="5716" y="-1347"/>
                    <a:pt x="1340" y="9461"/>
                    <a:pt x="1340" y="12437"/>
                  </a:cubicBezTo>
                  <a:cubicBezTo>
                    <a:pt x="1340" y="12986"/>
                    <a:pt x="824" y="12974"/>
                    <a:pt x="0" y="12607"/>
                  </a:cubicBezTo>
                  <a:cubicBezTo>
                    <a:pt x="3916" y="19542"/>
                    <a:pt x="10965" y="20253"/>
                    <a:pt x="15479" y="1985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9" name="Shape 2843"/>
            <p:cNvSpPr/>
            <p:nvPr/>
          </p:nvSpPr>
          <p:spPr>
            <a:xfrm>
              <a:off x="7132374" y="4087349"/>
              <a:ext cx="110437" cy="89160"/>
            </a:xfrm>
            <a:custGeom>
              <a:avLst/>
              <a:gdLst/>
              <a:ahLst/>
              <a:cxnLst>
                <a:cxn ang="0">
                  <a:pos x="wd2" y="hd2"/>
                </a:cxn>
                <a:cxn ang="5400000">
                  <a:pos x="wd2" y="hd2"/>
                </a:cxn>
                <a:cxn ang="10800000">
                  <a:pos x="wd2" y="hd2"/>
                </a:cxn>
                <a:cxn ang="16200000">
                  <a:pos x="wd2" y="hd2"/>
                </a:cxn>
              </a:cxnLst>
              <a:rect l="0" t="0" r="r" b="b"/>
              <a:pathLst>
                <a:path w="21600" h="21519" extrusionOk="0">
                  <a:moveTo>
                    <a:pt x="3422" y="19934"/>
                  </a:moveTo>
                  <a:cubicBezTo>
                    <a:pt x="3984" y="20347"/>
                    <a:pt x="11186" y="21353"/>
                    <a:pt x="13908" y="21519"/>
                  </a:cubicBezTo>
                  <a:lnTo>
                    <a:pt x="15439" y="16802"/>
                  </a:lnTo>
                  <a:lnTo>
                    <a:pt x="18305" y="12320"/>
                  </a:lnTo>
                  <a:lnTo>
                    <a:pt x="18305" y="8078"/>
                  </a:lnTo>
                  <a:lnTo>
                    <a:pt x="20024" y="8078"/>
                  </a:lnTo>
                  <a:lnTo>
                    <a:pt x="21600" y="6968"/>
                  </a:lnTo>
                  <a:cubicBezTo>
                    <a:pt x="20935" y="3518"/>
                    <a:pt x="20832" y="52"/>
                    <a:pt x="20354" y="1"/>
                  </a:cubicBezTo>
                  <a:cubicBezTo>
                    <a:pt x="19549" y="-81"/>
                    <a:pt x="16259" y="4307"/>
                    <a:pt x="14919" y="7536"/>
                  </a:cubicBezTo>
                  <a:cubicBezTo>
                    <a:pt x="13575" y="10762"/>
                    <a:pt x="9687" y="13247"/>
                    <a:pt x="6329" y="12503"/>
                  </a:cubicBezTo>
                  <a:cubicBezTo>
                    <a:pt x="2972" y="11757"/>
                    <a:pt x="1834" y="13497"/>
                    <a:pt x="958" y="14242"/>
                  </a:cubicBezTo>
                  <a:cubicBezTo>
                    <a:pt x="736" y="14436"/>
                    <a:pt x="382" y="14280"/>
                    <a:pt x="0" y="13918"/>
                  </a:cubicBezTo>
                  <a:cubicBezTo>
                    <a:pt x="352" y="17178"/>
                    <a:pt x="2898" y="19545"/>
                    <a:pt x="3422" y="1993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0" name="Shape 2844"/>
            <p:cNvSpPr/>
            <p:nvPr/>
          </p:nvSpPr>
          <p:spPr>
            <a:xfrm>
              <a:off x="8234330" y="4563394"/>
              <a:ext cx="448390" cy="136624"/>
            </a:xfrm>
            <a:custGeom>
              <a:avLst/>
              <a:gdLst/>
              <a:ahLst/>
              <a:cxnLst>
                <a:cxn ang="0">
                  <a:pos x="wd2" y="hd2"/>
                </a:cxn>
                <a:cxn ang="5400000">
                  <a:pos x="wd2" y="hd2"/>
                </a:cxn>
                <a:cxn ang="10800000">
                  <a:pos x="wd2" y="hd2"/>
                </a:cxn>
                <a:cxn ang="16200000">
                  <a:pos x="wd2" y="hd2"/>
                </a:cxn>
              </a:cxnLst>
              <a:rect l="0" t="0" r="r" b="b"/>
              <a:pathLst>
                <a:path w="21487" h="21083" extrusionOk="0">
                  <a:moveTo>
                    <a:pt x="20712" y="3602"/>
                  </a:moveTo>
                  <a:cubicBezTo>
                    <a:pt x="20417" y="3811"/>
                    <a:pt x="19726" y="3705"/>
                    <a:pt x="19726" y="2753"/>
                  </a:cubicBezTo>
                  <a:cubicBezTo>
                    <a:pt x="19726" y="1799"/>
                    <a:pt x="19101" y="0"/>
                    <a:pt x="18707" y="0"/>
                  </a:cubicBezTo>
                  <a:cubicBezTo>
                    <a:pt x="18312" y="0"/>
                    <a:pt x="17851" y="2540"/>
                    <a:pt x="17819" y="3602"/>
                  </a:cubicBezTo>
                  <a:cubicBezTo>
                    <a:pt x="17786" y="4660"/>
                    <a:pt x="17161" y="4554"/>
                    <a:pt x="17227" y="6034"/>
                  </a:cubicBezTo>
                  <a:cubicBezTo>
                    <a:pt x="17253" y="6619"/>
                    <a:pt x="17136" y="6870"/>
                    <a:pt x="16985" y="7022"/>
                  </a:cubicBezTo>
                  <a:cubicBezTo>
                    <a:pt x="17086" y="8300"/>
                    <a:pt x="17142" y="9224"/>
                    <a:pt x="16996" y="9106"/>
                  </a:cubicBezTo>
                  <a:cubicBezTo>
                    <a:pt x="16734" y="8894"/>
                    <a:pt x="16668" y="9953"/>
                    <a:pt x="16273" y="9953"/>
                  </a:cubicBezTo>
                  <a:cubicBezTo>
                    <a:pt x="16138" y="9953"/>
                    <a:pt x="15911" y="8857"/>
                    <a:pt x="15670" y="7426"/>
                  </a:cubicBezTo>
                  <a:cubicBezTo>
                    <a:pt x="15663" y="7422"/>
                    <a:pt x="15655" y="7412"/>
                    <a:pt x="15648" y="7412"/>
                  </a:cubicBezTo>
                  <a:cubicBezTo>
                    <a:pt x="15386" y="7412"/>
                    <a:pt x="14794" y="10376"/>
                    <a:pt x="14662" y="12388"/>
                  </a:cubicBezTo>
                  <a:cubicBezTo>
                    <a:pt x="14531" y="14401"/>
                    <a:pt x="13939" y="13766"/>
                    <a:pt x="13051" y="13976"/>
                  </a:cubicBezTo>
                  <a:cubicBezTo>
                    <a:pt x="12163" y="14188"/>
                    <a:pt x="12525" y="17152"/>
                    <a:pt x="12327" y="18531"/>
                  </a:cubicBezTo>
                  <a:cubicBezTo>
                    <a:pt x="12147" y="19789"/>
                    <a:pt x="11172" y="17515"/>
                    <a:pt x="10679" y="17192"/>
                  </a:cubicBezTo>
                  <a:cubicBezTo>
                    <a:pt x="10761" y="18327"/>
                    <a:pt x="10878" y="19484"/>
                    <a:pt x="11011" y="19484"/>
                  </a:cubicBezTo>
                  <a:cubicBezTo>
                    <a:pt x="11275" y="19484"/>
                    <a:pt x="11670" y="21600"/>
                    <a:pt x="11933" y="20964"/>
                  </a:cubicBezTo>
                  <a:cubicBezTo>
                    <a:pt x="12195" y="20330"/>
                    <a:pt x="12984" y="20964"/>
                    <a:pt x="13379" y="20541"/>
                  </a:cubicBezTo>
                  <a:cubicBezTo>
                    <a:pt x="13774" y="20120"/>
                    <a:pt x="13840" y="19059"/>
                    <a:pt x="14498" y="19059"/>
                  </a:cubicBezTo>
                  <a:cubicBezTo>
                    <a:pt x="15155" y="19059"/>
                    <a:pt x="14892" y="20755"/>
                    <a:pt x="15550" y="19695"/>
                  </a:cubicBezTo>
                  <a:cubicBezTo>
                    <a:pt x="16208" y="18635"/>
                    <a:pt x="16603" y="19484"/>
                    <a:pt x="16536" y="17577"/>
                  </a:cubicBezTo>
                  <a:cubicBezTo>
                    <a:pt x="16470" y="15672"/>
                    <a:pt x="16931" y="15672"/>
                    <a:pt x="16865" y="14188"/>
                  </a:cubicBezTo>
                  <a:cubicBezTo>
                    <a:pt x="16799" y="12704"/>
                    <a:pt x="17589" y="13766"/>
                    <a:pt x="17522" y="11011"/>
                  </a:cubicBezTo>
                  <a:cubicBezTo>
                    <a:pt x="17457" y="8259"/>
                    <a:pt x="18707" y="8683"/>
                    <a:pt x="19232" y="8683"/>
                  </a:cubicBezTo>
                  <a:cubicBezTo>
                    <a:pt x="19354" y="8683"/>
                    <a:pt x="19543" y="8914"/>
                    <a:pt x="19759" y="9260"/>
                  </a:cubicBezTo>
                  <a:cubicBezTo>
                    <a:pt x="20148" y="8642"/>
                    <a:pt x="20706" y="7827"/>
                    <a:pt x="20449" y="7095"/>
                  </a:cubicBezTo>
                  <a:cubicBezTo>
                    <a:pt x="20154" y="6248"/>
                    <a:pt x="21337" y="6988"/>
                    <a:pt x="21468" y="5718"/>
                  </a:cubicBezTo>
                  <a:cubicBezTo>
                    <a:pt x="21600" y="4446"/>
                    <a:pt x="21008" y="3388"/>
                    <a:pt x="20712" y="3602"/>
                  </a:cubicBezTo>
                  <a:close/>
                  <a:moveTo>
                    <a:pt x="3894" y="7675"/>
                  </a:moveTo>
                  <a:cubicBezTo>
                    <a:pt x="3910" y="5294"/>
                    <a:pt x="3203" y="5560"/>
                    <a:pt x="3038" y="3919"/>
                  </a:cubicBezTo>
                  <a:cubicBezTo>
                    <a:pt x="2874" y="2277"/>
                    <a:pt x="2595" y="3228"/>
                    <a:pt x="2496" y="2171"/>
                  </a:cubicBezTo>
                  <a:cubicBezTo>
                    <a:pt x="2481" y="2013"/>
                    <a:pt x="2450" y="1839"/>
                    <a:pt x="2410" y="1659"/>
                  </a:cubicBezTo>
                  <a:cubicBezTo>
                    <a:pt x="2038" y="2045"/>
                    <a:pt x="2173" y="3037"/>
                    <a:pt x="2068" y="3103"/>
                  </a:cubicBezTo>
                  <a:cubicBezTo>
                    <a:pt x="1931" y="3194"/>
                    <a:pt x="1192" y="3458"/>
                    <a:pt x="1192" y="2753"/>
                  </a:cubicBezTo>
                  <a:cubicBezTo>
                    <a:pt x="1192" y="2047"/>
                    <a:pt x="1083" y="903"/>
                    <a:pt x="646" y="640"/>
                  </a:cubicBezTo>
                  <a:cubicBezTo>
                    <a:pt x="422" y="503"/>
                    <a:pt x="200" y="465"/>
                    <a:pt x="0" y="501"/>
                  </a:cubicBezTo>
                  <a:cubicBezTo>
                    <a:pt x="264" y="2385"/>
                    <a:pt x="297" y="4380"/>
                    <a:pt x="309" y="5982"/>
                  </a:cubicBezTo>
                  <a:cubicBezTo>
                    <a:pt x="326" y="8099"/>
                    <a:pt x="1295" y="11489"/>
                    <a:pt x="1444" y="12865"/>
                  </a:cubicBezTo>
                  <a:cubicBezTo>
                    <a:pt x="1592" y="14240"/>
                    <a:pt x="1871" y="14665"/>
                    <a:pt x="2512" y="16149"/>
                  </a:cubicBezTo>
                  <a:cubicBezTo>
                    <a:pt x="3154" y="17630"/>
                    <a:pt x="4403" y="20012"/>
                    <a:pt x="4649" y="19643"/>
                  </a:cubicBezTo>
                  <a:cubicBezTo>
                    <a:pt x="4896" y="19271"/>
                    <a:pt x="4272" y="15777"/>
                    <a:pt x="3910" y="14560"/>
                  </a:cubicBezTo>
                  <a:cubicBezTo>
                    <a:pt x="3548" y="13342"/>
                    <a:pt x="3877" y="10058"/>
                    <a:pt x="3894" y="767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1" name="Shape 2845"/>
            <p:cNvSpPr/>
            <p:nvPr/>
          </p:nvSpPr>
          <p:spPr>
            <a:xfrm>
              <a:off x="8560508" y="4607472"/>
              <a:ext cx="29523" cy="18992"/>
            </a:xfrm>
            <a:custGeom>
              <a:avLst/>
              <a:gdLst/>
              <a:ahLst/>
              <a:cxnLst>
                <a:cxn ang="0">
                  <a:pos x="wd2" y="hd2"/>
                </a:cxn>
                <a:cxn ang="5400000">
                  <a:pos x="wd2" y="hd2"/>
                </a:cxn>
                <a:cxn ang="10800000">
                  <a:pos x="wd2" y="hd2"/>
                </a:cxn>
                <a:cxn ang="16200000">
                  <a:pos x="wd2" y="hd2"/>
                </a:cxn>
              </a:cxnLst>
              <a:rect l="0" t="0" r="r" b="b"/>
              <a:pathLst>
                <a:path w="20760" h="21600" extrusionOk="0">
                  <a:moveTo>
                    <a:pt x="8845" y="21600"/>
                  </a:moveTo>
                  <a:cubicBezTo>
                    <a:pt x="14632" y="21600"/>
                    <a:pt x="15601" y="13796"/>
                    <a:pt x="19457" y="15353"/>
                  </a:cubicBezTo>
                  <a:cubicBezTo>
                    <a:pt x="21600" y="16224"/>
                    <a:pt x="20777" y="9419"/>
                    <a:pt x="19293" y="0"/>
                  </a:cubicBezTo>
                  <a:cubicBezTo>
                    <a:pt x="15861" y="1753"/>
                    <a:pt x="11254" y="1714"/>
                    <a:pt x="11254" y="5983"/>
                  </a:cubicBezTo>
                  <a:cubicBezTo>
                    <a:pt x="11254" y="12846"/>
                    <a:pt x="3947" y="3437"/>
                    <a:pt x="0" y="2977"/>
                  </a:cubicBezTo>
                  <a:cubicBezTo>
                    <a:pt x="3529" y="13522"/>
                    <a:pt x="6865" y="21600"/>
                    <a:pt x="8845" y="216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2" name="Shape 2846"/>
            <p:cNvSpPr/>
            <p:nvPr/>
          </p:nvSpPr>
          <p:spPr>
            <a:xfrm>
              <a:off x="6832642" y="3796433"/>
              <a:ext cx="227107" cy="220762"/>
            </a:xfrm>
            <a:custGeom>
              <a:avLst/>
              <a:gdLst/>
              <a:ahLst/>
              <a:cxnLst>
                <a:cxn ang="0">
                  <a:pos x="wd2" y="hd2"/>
                </a:cxn>
                <a:cxn ang="5400000">
                  <a:pos x="wd2" y="hd2"/>
                </a:cxn>
                <a:cxn ang="10800000">
                  <a:pos x="wd2" y="hd2"/>
                </a:cxn>
                <a:cxn ang="16200000">
                  <a:pos x="wd2" y="hd2"/>
                </a:cxn>
              </a:cxnLst>
              <a:rect l="0" t="0" r="r" b="b"/>
              <a:pathLst>
                <a:path w="21600" h="21483" extrusionOk="0">
                  <a:moveTo>
                    <a:pt x="18168" y="19493"/>
                  </a:moveTo>
                  <a:cubicBezTo>
                    <a:pt x="18448" y="19188"/>
                    <a:pt x="18498" y="18766"/>
                    <a:pt x="19176" y="18664"/>
                  </a:cubicBezTo>
                  <a:cubicBezTo>
                    <a:pt x="19712" y="18583"/>
                    <a:pt x="20046" y="18942"/>
                    <a:pt x="20635" y="19503"/>
                  </a:cubicBezTo>
                  <a:cubicBezTo>
                    <a:pt x="20860" y="19278"/>
                    <a:pt x="21238" y="19082"/>
                    <a:pt x="21600" y="18974"/>
                  </a:cubicBezTo>
                  <a:cubicBezTo>
                    <a:pt x="21010" y="18349"/>
                    <a:pt x="20303" y="17628"/>
                    <a:pt x="20355" y="17197"/>
                  </a:cubicBezTo>
                  <a:cubicBezTo>
                    <a:pt x="20441" y="16484"/>
                    <a:pt x="19657" y="16128"/>
                    <a:pt x="19570" y="15682"/>
                  </a:cubicBezTo>
                  <a:cubicBezTo>
                    <a:pt x="19483" y="15236"/>
                    <a:pt x="20093" y="14523"/>
                    <a:pt x="19745" y="14166"/>
                  </a:cubicBezTo>
                  <a:cubicBezTo>
                    <a:pt x="19395" y="13809"/>
                    <a:pt x="19308" y="12918"/>
                    <a:pt x="18701" y="12829"/>
                  </a:cubicBezTo>
                  <a:cubicBezTo>
                    <a:pt x="18089" y="12739"/>
                    <a:pt x="16171" y="11759"/>
                    <a:pt x="16258" y="11135"/>
                  </a:cubicBezTo>
                  <a:cubicBezTo>
                    <a:pt x="16345" y="10511"/>
                    <a:pt x="15563" y="10065"/>
                    <a:pt x="15214" y="9887"/>
                  </a:cubicBezTo>
                  <a:cubicBezTo>
                    <a:pt x="14866" y="9708"/>
                    <a:pt x="14517" y="8103"/>
                    <a:pt x="14953" y="7836"/>
                  </a:cubicBezTo>
                  <a:cubicBezTo>
                    <a:pt x="15387" y="7569"/>
                    <a:pt x="15301" y="6052"/>
                    <a:pt x="15823" y="6052"/>
                  </a:cubicBezTo>
                  <a:cubicBezTo>
                    <a:pt x="16345" y="6052"/>
                    <a:pt x="15910" y="5250"/>
                    <a:pt x="16085" y="4715"/>
                  </a:cubicBezTo>
                  <a:cubicBezTo>
                    <a:pt x="16258" y="4181"/>
                    <a:pt x="15651" y="3913"/>
                    <a:pt x="15214" y="3913"/>
                  </a:cubicBezTo>
                  <a:cubicBezTo>
                    <a:pt x="14778" y="3913"/>
                    <a:pt x="13993" y="3199"/>
                    <a:pt x="13993" y="2574"/>
                  </a:cubicBezTo>
                  <a:cubicBezTo>
                    <a:pt x="13993" y="1951"/>
                    <a:pt x="13121" y="1060"/>
                    <a:pt x="13210" y="792"/>
                  </a:cubicBezTo>
                  <a:cubicBezTo>
                    <a:pt x="13059" y="1969"/>
                    <a:pt x="11400" y="149"/>
                    <a:pt x="10879" y="416"/>
                  </a:cubicBezTo>
                  <a:cubicBezTo>
                    <a:pt x="10358" y="684"/>
                    <a:pt x="9966" y="-117"/>
                    <a:pt x="8922" y="15"/>
                  </a:cubicBezTo>
                  <a:cubicBezTo>
                    <a:pt x="8254" y="101"/>
                    <a:pt x="8277" y="460"/>
                    <a:pt x="7938" y="779"/>
                  </a:cubicBezTo>
                  <a:lnTo>
                    <a:pt x="7980" y="792"/>
                  </a:lnTo>
                  <a:lnTo>
                    <a:pt x="6673" y="1773"/>
                  </a:lnTo>
                  <a:cubicBezTo>
                    <a:pt x="6673" y="1773"/>
                    <a:pt x="5541" y="2127"/>
                    <a:pt x="5280" y="2842"/>
                  </a:cubicBezTo>
                  <a:cubicBezTo>
                    <a:pt x="5018" y="3555"/>
                    <a:pt x="5803" y="4270"/>
                    <a:pt x="5453" y="4715"/>
                  </a:cubicBezTo>
                  <a:cubicBezTo>
                    <a:pt x="5104" y="5159"/>
                    <a:pt x="5192" y="6141"/>
                    <a:pt x="5280" y="6497"/>
                  </a:cubicBezTo>
                  <a:cubicBezTo>
                    <a:pt x="5366" y="6855"/>
                    <a:pt x="4756" y="7836"/>
                    <a:pt x="4756" y="7836"/>
                  </a:cubicBezTo>
                  <a:cubicBezTo>
                    <a:pt x="4756" y="7836"/>
                    <a:pt x="2162" y="9262"/>
                    <a:pt x="0" y="10395"/>
                  </a:cubicBezTo>
                  <a:cubicBezTo>
                    <a:pt x="38" y="10807"/>
                    <a:pt x="94" y="11207"/>
                    <a:pt x="178" y="11501"/>
                  </a:cubicBezTo>
                  <a:cubicBezTo>
                    <a:pt x="315" y="11996"/>
                    <a:pt x="526" y="12939"/>
                    <a:pt x="694" y="13719"/>
                  </a:cubicBezTo>
                  <a:cubicBezTo>
                    <a:pt x="1533" y="13712"/>
                    <a:pt x="1656" y="13636"/>
                    <a:pt x="2403" y="13721"/>
                  </a:cubicBezTo>
                  <a:cubicBezTo>
                    <a:pt x="3189" y="13809"/>
                    <a:pt x="6064" y="15949"/>
                    <a:pt x="6762" y="16306"/>
                  </a:cubicBezTo>
                  <a:cubicBezTo>
                    <a:pt x="7459" y="16662"/>
                    <a:pt x="11291" y="19604"/>
                    <a:pt x="12077" y="20318"/>
                  </a:cubicBezTo>
                  <a:cubicBezTo>
                    <a:pt x="12862" y="21032"/>
                    <a:pt x="14168" y="21211"/>
                    <a:pt x="14691" y="21211"/>
                  </a:cubicBezTo>
                  <a:cubicBezTo>
                    <a:pt x="14991" y="21211"/>
                    <a:pt x="16241" y="21358"/>
                    <a:pt x="17250" y="21483"/>
                  </a:cubicBezTo>
                  <a:cubicBezTo>
                    <a:pt x="17555" y="20723"/>
                    <a:pt x="17993" y="19683"/>
                    <a:pt x="18168" y="1949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3" name="Shape 2847"/>
            <p:cNvSpPr/>
            <p:nvPr/>
          </p:nvSpPr>
          <p:spPr>
            <a:xfrm>
              <a:off x="7017771" y="3990377"/>
              <a:ext cx="44698" cy="41880"/>
            </a:xfrm>
            <a:custGeom>
              <a:avLst/>
              <a:gdLst/>
              <a:ahLst/>
              <a:cxnLst>
                <a:cxn ang="0">
                  <a:pos x="wd2" y="hd2"/>
                </a:cxn>
                <a:cxn ang="5400000">
                  <a:pos x="wd2" y="hd2"/>
                </a:cxn>
                <a:cxn ang="10800000">
                  <a:pos x="wd2" y="hd2"/>
                </a:cxn>
                <a:cxn ang="16200000">
                  <a:pos x="wd2" y="hd2"/>
                </a:cxn>
              </a:cxnLst>
              <a:rect l="0" t="0" r="r" b="b"/>
              <a:pathLst>
                <a:path w="21600" h="21238" extrusionOk="0">
                  <a:moveTo>
                    <a:pt x="6923" y="15648"/>
                  </a:moveTo>
                  <a:lnTo>
                    <a:pt x="12676" y="20758"/>
                  </a:lnTo>
                  <a:lnTo>
                    <a:pt x="21600" y="21238"/>
                  </a:lnTo>
                  <a:cubicBezTo>
                    <a:pt x="19599" y="15750"/>
                    <a:pt x="16212" y="8291"/>
                    <a:pt x="16212" y="6399"/>
                  </a:cubicBezTo>
                  <a:cubicBezTo>
                    <a:pt x="16212" y="5724"/>
                    <a:pt x="16599" y="5063"/>
                    <a:pt x="17203" y="4434"/>
                  </a:cubicBezTo>
                  <a:cubicBezTo>
                    <a:pt x="14207" y="1507"/>
                    <a:pt x="12510" y="-362"/>
                    <a:pt x="9785" y="59"/>
                  </a:cubicBezTo>
                  <a:cubicBezTo>
                    <a:pt x="6340" y="592"/>
                    <a:pt x="6091" y="2792"/>
                    <a:pt x="4664" y="4381"/>
                  </a:cubicBezTo>
                  <a:cubicBezTo>
                    <a:pt x="3778" y="5370"/>
                    <a:pt x="1552" y="10788"/>
                    <a:pt x="0" y="14750"/>
                  </a:cubicBezTo>
                  <a:cubicBezTo>
                    <a:pt x="3794" y="15231"/>
                    <a:pt x="6923" y="15648"/>
                    <a:pt x="6923" y="1564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4" name="Shape 2848"/>
            <p:cNvSpPr/>
            <p:nvPr/>
          </p:nvSpPr>
          <p:spPr>
            <a:xfrm>
              <a:off x="5827658" y="3399729"/>
              <a:ext cx="334585" cy="282221"/>
            </a:xfrm>
            <a:custGeom>
              <a:avLst/>
              <a:gdLst/>
              <a:ahLst/>
              <a:cxnLst>
                <a:cxn ang="0">
                  <a:pos x="wd2" y="hd2"/>
                </a:cxn>
                <a:cxn ang="5400000">
                  <a:pos x="wd2" y="hd2"/>
                </a:cxn>
                <a:cxn ang="10800000">
                  <a:pos x="wd2" y="hd2"/>
                </a:cxn>
                <a:cxn ang="16200000">
                  <a:pos x="wd2" y="hd2"/>
                </a:cxn>
              </a:cxnLst>
              <a:rect l="0" t="0" r="r" b="b"/>
              <a:pathLst>
                <a:path w="21256" h="21504" extrusionOk="0">
                  <a:moveTo>
                    <a:pt x="21076" y="18207"/>
                  </a:moveTo>
                  <a:cubicBezTo>
                    <a:pt x="20836" y="18181"/>
                    <a:pt x="20770" y="18702"/>
                    <a:pt x="20161" y="19148"/>
                  </a:cubicBezTo>
                  <a:cubicBezTo>
                    <a:pt x="19551" y="19593"/>
                    <a:pt x="20165" y="21600"/>
                    <a:pt x="20770" y="21500"/>
                  </a:cubicBezTo>
                  <a:cubicBezTo>
                    <a:pt x="21403" y="21395"/>
                    <a:pt x="21315" y="18232"/>
                    <a:pt x="21076" y="18207"/>
                  </a:cubicBezTo>
                  <a:close/>
                  <a:moveTo>
                    <a:pt x="18744" y="4899"/>
                  </a:moveTo>
                  <a:cubicBezTo>
                    <a:pt x="18547" y="4940"/>
                    <a:pt x="18384" y="4586"/>
                    <a:pt x="17959" y="4586"/>
                  </a:cubicBezTo>
                  <a:cubicBezTo>
                    <a:pt x="17534" y="4586"/>
                    <a:pt x="17207" y="4351"/>
                    <a:pt x="17011" y="4037"/>
                  </a:cubicBezTo>
                  <a:cubicBezTo>
                    <a:pt x="16814" y="3723"/>
                    <a:pt x="15801" y="3646"/>
                    <a:pt x="15474" y="3723"/>
                  </a:cubicBezTo>
                  <a:cubicBezTo>
                    <a:pt x="15147" y="3802"/>
                    <a:pt x="15049" y="3056"/>
                    <a:pt x="14722" y="3136"/>
                  </a:cubicBezTo>
                  <a:cubicBezTo>
                    <a:pt x="14395" y="3215"/>
                    <a:pt x="14297" y="2626"/>
                    <a:pt x="14297" y="2312"/>
                  </a:cubicBezTo>
                  <a:cubicBezTo>
                    <a:pt x="14297" y="1998"/>
                    <a:pt x="13938" y="2547"/>
                    <a:pt x="13643" y="2704"/>
                  </a:cubicBezTo>
                  <a:cubicBezTo>
                    <a:pt x="13349" y="2862"/>
                    <a:pt x="13251" y="2351"/>
                    <a:pt x="13218" y="2116"/>
                  </a:cubicBezTo>
                  <a:cubicBezTo>
                    <a:pt x="13185" y="1881"/>
                    <a:pt x="12597" y="1645"/>
                    <a:pt x="12303" y="1450"/>
                  </a:cubicBezTo>
                  <a:cubicBezTo>
                    <a:pt x="12009" y="1254"/>
                    <a:pt x="11682" y="626"/>
                    <a:pt x="11551" y="901"/>
                  </a:cubicBezTo>
                  <a:cubicBezTo>
                    <a:pt x="11420" y="1175"/>
                    <a:pt x="11060" y="508"/>
                    <a:pt x="11028" y="234"/>
                  </a:cubicBezTo>
                  <a:cubicBezTo>
                    <a:pt x="11006" y="51"/>
                    <a:pt x="10904" y="109"/>
                    <a:pt x="10838" y="0"/>
                  </a:cubicBezTo>
                  <a:cubicBezTo>
                    <a:pt x="10726" y="28"/>
                    <a:pt x="10615" y="44"/>
                    <a:pt x="10505" y="38"/>
                  </a:cubicBezTo>
                  <a:cubicBezTo>
                    <a:pt x="9982" y="12"/>
                    <a:pt x="9524" y="508"/>
                    <a:pt x="9612" y="1555"/>
                  </a:cubicBezTo>
                  <a:cubicBezTo>
                    <a:pt x="9698" y="2600"/>
                    <a:pt x="8979" y="2704"/>
                    <a:pt x="8086" y="2783"/>
                  </a:cubicBezTo>
                  <a:cubicBezTo>
                    <a:pt x="7192" y="2862"/>
                    <a:pt x="7497" y="3698"/>
                    <a:pt x="7127" y="4037"/>
                  </a:cubicBezTo>
                  <a:cubicBezTo>
                    <a:pt x="6757" y="4378"/>
                    <a:pt x="5449" y="3855"/>
                    <a:pt x="5274" y="3280"/>
                  </a:cubicBezTo>
                  <a:cubicBezTo>
                    <a:pt x="5099" y="2706"/>
                    <a:pt x="3923" y="3280"/>
                    <a:pt x="4424" y="3959"/>
                  </a:cubicBezTo>
                  <a:cubicBezTo>
                    <a:pt x="4925" y="4639"/>
                    <a:pt x="4903" y="5581"/>
                    <a:pt x="4620" y="5842"/>
                  </a:cubicBezTo>
                  <a:cubicBezTo>
                    <a:pt x="4337" y="6104"/>
                    <a:pt x="3726" y="5424"/>
                    <a:pt x="3334" y="5763"/>
                  </a:cubicBezTo>
                  <a:cubicBezTo>
                    <a:pt x="2941" y="6104"/>
                    <a:pt x="2920" y="5449"/>
                    <a:pt x="2441" y="5242"/>
                  </a:cubicBezTo>
                  <a:cubicBezTo>
                    <a:pt x="1962" y="5031"/>
                    <a:pt x="1764" y="5502"/>
                    <a:pt x="1002" y="5424"/>
                  </a:cubicBezTo>
                  <a:cubicBezTo>
                    <a:pt x="239" y="5344"/>
                    <a:pt x="-197" y="5868"/>
                    <a:pt x="87" y="6260"/>
                  </a:cubicBezTo>
                  <a:cubicBezTo>
                    <a:pt x="369" y="6652"/>
                    <a:pt x="43" y="7018"/>
                    <a:pt x="260" y="7359"/>
                  </a:cubicBezTo>
                  <a:cubicBezTo>
                    <a:pt x="479" y="7698"/>
                    <a:pt x="1481" y="7644"/>
                    <a:pt x="2222" y="8116"/>
                  </a:cubicBezTo>
                  <a:cubicBezTo>
                    <a:pt x="2964" y="8586"/>
                    <a:pt x="3137" y="8193"/>
                    <a:pt x="3508" y="8535"/>
                  </a:cubicBezTo>
                  <a:cubicBezTo>
                    <a:pt x="3879" y="8874"/>
                    <a:pt x="3966" y="8665"/>
                    <a:pt x="3987" y="9319"/>
                  </a:cubicBezTo>
                  <a:cubicBezTo>
                    <a:pt x="4010" y="9972"/>
                    <a:pt x="4424" y="10599"/>
                    <a:pt x="5143" y="10835"/>
                  </a:cubicBezTo>
                  <a:cubicBezTo>
                    <a:pt x="5863" y="11070"/>
                    <a:pt x="5318" y="11645"/>
                    <a:pt x="5536" y="12220"/>
                  </a:cubicBezTo>
                  <a:cubicBezTo>
                    <a:pt x="5753" y="12796"/>
                    <a:pt x="5209" y="13632"/>
                    <a:pt x="5318" y="14338"/>
                  </a:cubicBezTo>
                  <a:cubicBezTo>
                    <a:pt x="5427" y="15043"/>
                    <a:pt x="4968" y="17318"/>
                    <a:pt x="4620" y="17526"/>
                  </a:cubicBezTo>
                  <a:cubicBezTo>
                    <a:pt x="4598" y="17540"/>
                    <a:pt x="4562" y="17540"/>
                    <a:pt x="4533" y="17547"/>
                  </a:cubicBezTo>
                  <a:cubicBezTo>
                    <a:pt x="4860" y="17742"/>
                    <a:pt x="5203" y="17913"/>
                    <a:pt x="5371" y="18046"/>
                  </a:cubicBezTo>
                  <a:cubicBezTo>
                    <a:pt x="5690" y="18301"/>
                    <a:pt x="6378" y="18554"/>
                    <a:pt x="6803" y="18873"/>
                  </a:cubicBezTo>
                  <a:cubicBezTo>
                    <a:pt x="7227" y="19192"/>
                    <a:pt x="7970" y="19128"/>
                    <a:pt x="7970" y="18745"/>
                  </a:cubicBezTo>
                  <a:cubicBezTo>
                    <a:pt x="7970" y="18364"/>
                    <a:pt x="8394" y="18620"/>
                    <a:pt x="8660" y="18936"/>
                  </a:cubicBezTo>
                  <a:cubicBezTo>
                    <a:pt x="8924" y="19255"/>
                    <a:pt x="9932" y="19319"/>
                    <a:pt x="10409" y="19445"/>
                  </a:cubicBezTo>
                  <a:cubicBezTo>
                    <a:pt x="10812" y="19552"/>
                    <a:pt x="11399" y="19485"/>
                    <a:pt x="11924" y="19498"/>
                  </a:cubicBezTo>
                  <a:cubicBezTo>
                    <a:pt x="11904" y="19355"/>
                    <a:pt x="11877" y="19206"/>
                    <a:pt x="11835" y="19044"/>
                  </a:cubicBezTo>
                  <a:cubicBezTo>
                    <a:pt x="11574" y="18024"/>
                    <a:pt x="12336" y="17422"/>
                    <a:pt x="13055" y="17291"/>
                  </a:cubicBezTo>
                  <a:cubicBezTo>
                    <a:pt x="13774" y="17161"/>
                    <a:pt x="15343" y="17684"/>
                    <a:pt x="15758" y="17997"/>
                  </a:cubicBezTo>
                  <a:cubicBezTo>
                    <a:pt x="16172" y="18310"/>
                    <a:pt x="16739" y="18232"/>
                    <a:pt x="17458" y="17318"/>
                  </a:cubicBezTo>
                  <a:cubicBezTo>
                    <a:pt x="17821" y="16855"/>
                    <a:pt x="18118" y="16687"/>
                    <a:pt x="18382" y="16596"/>
                  </a:cubicBezTo>
                  <a:cubicBezTo>
                    <a:pt x="18401" y="16391"/>
                    <a:pt x="18490" y="16181"/>
                    <a:pt x="18547" y="15998"/>
                  </a:cubicBezTo>
                  <a:cubicBezTo>
                    <a:pt x="18645" y="15683"/>
                    <a:pt x="18187" y="15762"/>
                    <a:pt x="17861" y="15723"/>
                  </a:cubicBezTo>
                  <a:cubicBezTo>
                    <a:pt x="17534" y="15683"/>
                    <a:pt x="17305" y="15291"/>
                    <a:pt x="17534" y="14860"/>
                  </a:cubicBezTo>
                  <a:cubicBezTo>
                    <a:pt x="17763" y="14429"/>
                    <a:pt x="17338" y="14389"/>
                    <a:pt x="17109" y="13958"/>
                  </a:cubicBezTo>
                  <a:cubicBezTo>
                    <a:pt x="16880" y="13527"/>
                    <a:pt x="17207" y="13644"/>
                    <a:pt x="17403" y="13527"/>
                  </a:cubicBezTo>
                  <a:cubicBezTo>
                    <a:pt x="17599" y="13409"/>
                    <a:pt x="17861" y="12938"/>
                    <a:pt x="17697" y="12822"/>
                  </a:cubicBezTo>
                  <a:cubicBezTo>
                    <a:pt x="17534" y="12703"/>
                    <a:pt x="17403" y="12429"/>
                    <a:pt x="17534" y="11958"/>
                  </a:cubicBezTo>
                  <a:cubicBezTo>
                    <a:pt x="17665" y="11487"/>
                    <a:pt x="17272" y="11448"/>
                    <a:pt x="17272" y="11095"/>
                  </a:cubicBezTo>
                  <a:cubicBezTo>
                    <a:pt x="17272" y="10743"/>
                    <a:pt x="16913" y="10586"/>
                    <a:pt x="16619" y="11017"/>
                  </a:cubicBezTo>
                  <a:cubicBezTo>
                    <a:pt x="16324" y="11448"/>
                    <a:pt x="16226" y="11135"/>
                    <a:pt x="16422" y="10429"/>
                  </a:cubicBezTo>
                  <a:cubicBezTo>
                    <a:pt x="16619" y="9723"/>
                    <a:pt x="17305" y="9410"/>
                    <a:pt x="17370" y="9018"/>
                  </a:cubicBezTo>
                  <a:cubicBezTo>
                    <a:pt x="17436" y="8625"/>
                    <a:pt x="17828" y="8272"/>
                    <a:pt x="18122" y="8272"/>
                  </a:cubicBezTo>
                  <a:cubicBezTo>
                    <a:pt x="18417" y="8272"/>
                    <a:pt x="18351" y="7449"/>
                    <a:pt x="18449" y="6939"/>
                  </a:cubicBezTo>
                  <a:cubicBezTo>
                    <a:pt x="18547" y="6429"/>
                    <a:pt x="18613" y="5920"/>
                    <a:pt x="19038" y="5489"/>
                  </a:cubicBezTo>
                  <a:cubicBezTo>
                    <a:pt x="19463" y="5058"/>
                    <a:pt x="18940" y="4861"/>
                    <a:pt x="18744" y="489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5" name="Shape 2849"/>
            <p:cNvSpPr/>
            <p:nvPr/>
          </p:nvSpPr>
          <p:spPr>
            <a:xfrm>
              <a:off x="3835322" y="4378266"/>
              <a:ext cx="53600" cy="29641"/>
            </a:xfrm>
            <a:custGeom>
              <a:avLst/>
              <a:gdLst/>
              <a:ahLst/>
              <a:cxnLst>
                <a:cxn ang="0">
                  <a:pos x="wd2" y="hd2"/>
                </a:cxn>
                <a:cxn ang="5400000">
                  <a:pos x="wd2" y="hd2"/>
                </a:cxn>
                <a:cxn ang="10800000">
                  <a:pos x="wd2" y="hd2"/>
                </a:cxn>
                <a:cxn ang="16200000">
                  <a:pos x="wd2" y="hd2"/>
                </a:cxn>
              </a:cxnLst>
              <a:rect l="0" t="0" r="r" b="b"/>
              <a:pathLst>
                <a:path w="21399" h="21600" extrusionOk="0">
                  <a:moveTo>
                    <a:pt x="21066" y="8319"/>
                  </a:moveTo>
                  <a:cubicBezTo>
                    <a:pt x="19479" y="4348"/>
                    <a:pt x="15315" y="9034"/>
                    <a:pt x="10950" y="3614"/>
                  </a:cubicBezTo>
                  <a:cubicBezTo>
                    <a:pt x="9808" y="2183"/>
                    <a:pt x="8390" y="1004"/>
                    <a:pt x="6920" y="0"/>
                  </a:cubicBezTo>
                  <a:cubicBezTo>
                    <a:pt x="6814" y="125"/>
                    <a:pt x="6726" y="270"/>
                    <a:pt x="6585" y="364"/>
                  </a:cubicBezTo>
                  <a:cubicBezTo>
                    <a:pt x="5650" y="853"/>
                    <a:pt x="2779" y="5571"/>
                    <a:pt x="0" y="10389"/>
                  </a:cubicBezTo>
                  <a:cubicBezTo>
                    <a:pt x="3133" y="14900"/>
                    <a:pt x="14802" y="21600"/>
                    <a:pt x="17993" y="21600"/>
                  </a:cubicBezTo>
                  <a:cubicBezTo>
                    <a:pt x="19497" y="21600"/>
                    <a:pt x="20301" y="20364"/>
                    <a:pt x="20981" y="19354"/>
                  </a:cubicBezTo>
                  <a:cubicBezTo>
                    <a:pt x="21432" y="14084"/>
                    <a:pt x="21600" y="9661"/>
                    <a:pt x="21066" y="831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6" name="Shape 2850"/>
            <p:cNvSpPr/>
            <p:nvPr/>
          </p:nvSpPr>
          <p:spPr>
            <a:xfrm>
              <a:off x="3852954" y="4334188"/>
              <a:ext cx="142029" cy="74693"/>
            </a:xfrm>
            <a:custGeom>
              <a:avLst/>
              <a:gdLst/>
              <a:ahLst/>
              <a:cxnLst>
                <a:cxn ang="0">
                  <a:pos x="wd2" y="hd2"/>
                </a:cxn>
                <a:cxn ang="5400000">
                  <a:pos x="wd2" y="hd2"/>
                </a:cxn>
                <a:cxn ang="10800000">
                  <a:pos x="wd2" y="hd2"/>
                </a:cxn>
                <a:cxn ang="16200000">
                  <a:pos x="wd2" y="hd2"/>
                </a:cxn>
              </a:cxnLst>
              <a:rect l="0" t="0" r="r" b="b"/>
              <a:pathLst>
                <a:path w="21574" h="20364" extrusionOk="0">
                  <a:moveTo>
                    <a:pt x="9079" y="18054"/>
                  </a:moveTo>
                  <a:cubicBezTo>
                    <a:pt x="9230" y="17512"/>
                    <a:pt x="8174" y="14398"/>
                    <a:pt x="10211" y="14123"/>
                  </a:cubicBezTo>
                  <a:cubicBezTo>
                    <a:pt x="12250" y="13856"/>
                    <a:pt x="13758" y="13447"/>
                    <a:pt x="14060" y="11145"/>
                  </a:cubicBezTo>
                  <a:cubicBezTo>
                    <a:pt x="14363" y="8845"/>
                    <a:pt x="16777" y="9929"/>
                    <a:pt x="17457" y="9793"/>
                  </a:cubicBezTo>
                  <a:cubicBezTo>
                    <a:pt x="18017" y="9680"/>
                    <a:pt x="19816" y="6706"/>
                    <a:pt x="21574" y="6826"/>
                  </a:cubicBezTo>
                  <a:cubicBezTo>
                    <a:pt x="21600" y="3742"/>
                    <a:pt x="19268" y="4740"/>
                    <a:pt x="17657" y="1848"/>
                  </a:cubicBezTo>
                  <a:cubicBezTo>
                    <a:pt x="15938" y="-1236"/>
                    <a:pt x="12185" y="165"/>
                    <a:pt x="10153" y="1571"/>
                  </a:cubicBezTo>
                  <a:cubicBezTo>
                    <a:pt x="8121" y="2972"/>
                    <a:pt x="5776" y="24"/>
                    <a:pt x="3587" y="2271"/>
                  </a:cubicBezTo>
                  <a:cubicBezTo>
                    <a:pt x="3560" y="2296"/>
                    <a:pt x="3537" y="2310"/>
                    <a:pt x="3511" y="2336"/>
                  </a:cubicBezTo>
                  <a:cubicBezTo>
                    <a:pt x="3033" y="3418"/>
                    <a:pt x="2375" y="4751"/>
                    <a:pt x="1608" y="5864"/>
                  </a:cubicBezTo>
                  <a:cubicBezTo>
                    <a:pt x="135" y="8009"/>
                    <a:pt x="541" y="10128"/>
                    <a:pt x="0" y="10743"/>
                  </a:cubicBezTo>
                  <a:cubicBezTo>
                    <a:pt x="559" y="11119"/>
                    <a:pt x="1098" y="11560"/>
                    <a:pt x="1533" y="12095"/>
                  </a:cubicBezTo>
                  <a:cubicBezTo>
                    <a:pt x="3194" y="14123"/>
                    <a:pt x="4778" y="12370"/>
                    <a:pt x="5382" y="13856"/>
                  </a:cubicBezTo>
                  <a:cubicBezTo>
                    <a:pt x="5585" y="14358"/>
                    <a:pt x="5521" y="16013"/>
                    <a:pt x="5350" y="17984"/>
                  </a:cubicBezTo>
                  <a:cubicBezTo>
                    <a:pt x="5656" y="17538"/>
                    <a:pt x="5891" y="17221"/>
                    <a:pt x="6401" y="17984"/>
                  </a:cubicBezTo>
                  <a:cubicBezTo>
                    <a:pt x="6860" y="18669"/>
                    <a:pt x="6776" y="19524"/>
                    <a:pt x="6718" y="20364"/>
                  </a:cubicBezTo>
                  <a:lnTo>
                    <a:pt x="8023" y="19815"/>
                  </a:lnTo>
                  <a:cubicBezTo>
                    <a:pt x="8023" y="19815"/>
                    <a:pt x="8929" y="18597"/>
                    <a:pt x="9079" y="1805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7" name="Shape 2851"/>
            <p:cNvSpPr/>
            <p:nvPr/>
          </p:nvSpPr>
          <p:spPr>
            <a:xfrm>
              <a:off x="3209412" y="3919852"/>
              <a:ext cx="705304" cy="439448"/>
            </a:xfrm>
            <a:custGeom>
              <a:avLst/>
              <a:gdLst/>
              <a:ahLst/>
              <a:cxnLst>
                <a:cxn ang="0">
                  <a:pos x="wd2" y="hd2"/>
                </a:cxn>
                <a:cxn ang="5400000">
                  <a:pos x="wd2" y="hd2"/>
                </a:cxn>
                <a:cxn ang="10800000">
                  <a:pos x="wd2" y="hd2"/>
                </a:cxn>
                <a:cxn ang="16200000">
                  <a:pos x="wd2" y="hd2"/>
                </a:cxn>
              </a:cxnLst>
              <a:rect l="0" t="0" r="r" b="b"/>
              <a:pathLst>
                <a:path w="21547" h="21600" extrusionOk="0">
                  <a:moveTo>
                    <a:pt x="17975" y="20368"/>
                  </a:moveTo>
                  <a:cubicBezTo>
                    <a:pt x="18051" y="20343"/>
                    <a:pt x="18840" y="20515"/>
                    <a:pt x="18916" y="20197"/>
                  </a:cubicBezTo>
                  <a:cubicBezTo>
                    <a:pt x="18992" y="19880"/>
                    <a:pt x="18324" y="19172"/>
                    <a:pt x="18400" y="19098"/>
                  </a:cubicBezTo>
                  <a:cubicBezTo>
                    <a:pt x="18475" y="19026"/>
                    <a:pt x="18506" y="18244"/>
                    <a:pt x="18627" y="18244"/>
                  </a:cubicBezTo>
                  <a:cubicBezTo>
                    <a:pt x="18749" y="18244"/>
                    <a:pt x="19857" y="18293"/>
                    <a:pt x="19917" y="18244"/>
                  </a:cubicBezTo>
                  <a:cubicBezTo>
                    <a:pt x="19978" y="18195"/>
                    <a:pt x="20191" y="17560"/>
                    <a:pt x="20373" y="17536"/>
                  </a:cubicBezTo>
                  <a:cubicBezTo>
                    <a:pt x="20456" y="17525"/>
                    <a:pt x="20586" y="17688"/>
                    <a:pt x="20703" y="17867"/>
                  </a:cubicBezTo>
                  <a:cubicBezTo>
                    <a:pt x="20908" y="17563"/>
                    <a:pt x="20980" y="16876"/>
                    <a:pt x="21018" y="16319"/>
                  </a:cubicBezTo>
                  <a:cubicBezTo>
                    <a:pt x="21066" y="15636"/>
                    <a:pt x="20924" y="15409"/>
                    <a:pt x="21144" y="15030"/>
                  </a:cubicBezTo>
                  <a:cubicBezTo>
                    <a:pt x="21364" y="14650"/>
                    <a:pt x="21600" y="14625"/>
                    <a:pt x="21537" y="14093"/>
                  </a:cubicBezTo>
                  <a:cubicBezTo>
                    <a:pt x="21474" y="13562"/>
                    <a:pt x="21176" y="14093"/>
                    <a:pt x="20924" y="13841"/>
                  </a:cubicBezTo>
                  <a:cubicBezTo>
                    <a:pt x="20672" y="13588"/>
                    <a:pt x="20452" y="13765"/>
                    <a:pt x="19808" y="13917"/>
                  </a:cubicBezTo>
                  <a:cubicBezTo>
                    <a:pt x="19163" y="14068"/>
                    <a:pt x="18864" y="14498"/>
                    <a:pt x="18896" y="15232"/>
                  </a:cubicBezTo>
                  <a:cubicBezTo>
                    <a:pt x="18927" y="15965"/>
                    <a:pt x="18676" y="15636"/>
                    <a:pt x="18692" y="16269"/>
                  </a:cubicBezTo>
                  <a:cubicBezTo>
                    <a:pt x="18707" y="16901"/>
                    <a:pt x="18189" y="16926"/>
                    <a:pt x="18220" y="17306"/>
                  </a:cubicBezTo>
                  <a:cubicBezTo>
                    <a:pt x="18251" y="17685"/>
                    <a:pt x="17811" y="17306"/>
                    <a:pt x="17685" y="17179"/>
                  </a:cubicBezTo>
                  <a:cubicBezTo>
                    <a:pt x="17560" y="17053"/>
                    <a:pt x="16207" y="17711"/>
                    <a:pt x="16019" y="17761"/>
                  </a:cubicBezTo>
                  <a:cubicBezTo>
                    <a:pt x="15830" y="17811"/>
                    <a:pt x="15484" y="17129"/>
                    <a:pt x="15217" y="17154"/>
                  </a:cubicBezTo>
                  <a:cubicBezTo>
                    <a:pt x="14950" y="17179"/>
                    <a:pt x="14840" y="16522"/>
                    <a:pt x="14808" y="15990"/>
                  </a:cubicBezTo>
                  <a:cubicBezTo>
                    <a:pt x="14777" y="15460"/>
                    <a:pt x="14273" y="14979"/>
                    <a:pt x="14053" y="14498"/>
                  </a:cubicBezTo>
                  <a:cubicBezTo>
                    <a:pt x="13833" y="14017"/>
                    <a:pt x="13802" y="12955"/>
                    <a:pt x="13786" y="12272"/>
                  </a:cubicBezTo>
                  <a:cubicBezTo>
                    <a:pt x="13770" y="11589"/>
                    <a:pt x="13723" y="10425"/>
                    <a:pt x="14022" y="9085"/>
                  </a:cubicBezTo>
                  <a:cubicBezTo>
                    <a:pt x="14062" y="8905"/>
                    <a:pt x="14081" y="8749"/>
                    <a:pt x="14086" y="8609"/>
                  </a:cubicBezTo>
                  <a:cubicBezTo>
                    <a:pt x="13977" y="8501"/>
                    <a:pt x="13871" y="8423"/>
                    <a:pt x="13790" y="8431"/>
                  </a:cubicBezTo>
                  <a:cubicBezTo>
                    <a:pt x="13522" y="8458"/>
                    <a:pt x="12917" y="7864"/>
                    <a:pt x="12799" y="7864"/>
                  </a:cubicBezTo>
                  <a:cubicBezTo>
                    <a:pt x="12682" y="7864"/>
                    <a:pt x="12699" y="7405"/>
                    <a:pt x="12598" y="7161"/>
                  </a:cubicBezTo>
                  <a:cubicBezTo>
                    <a:pt x="12497" y="6918"/>
                    <a:pt x="12564" y="6458"/>
                    <a:pt x="12430" y="6296"/>
                  </a:cubicBezTo>
                  <a:cubicBezTo>
                    <a:pt x="12296" y="6134"/>
                    <a:pt x="11893" y="5512"/>
                    <a:pt x="11758" y="4756"/>
                  </a:cubicBezTo>
                  <a:cubicBezTo>
                    <a:pt x="11624" y="3999"/>
                    <a:pt x="10801" y="3621"/>
                    <a:pt x="10499" y="3594"/>
                  </a:cubicBezTo>
                  <a:cubicBezTo>
                    <a:pt x="10196" y="3567"/>
                    <a:pt x="10028" y="4594"/>
                    <a:pt x="9944" y="4648"/>
                  </a:cubicBezTo>
                  <a:cubicBezTo>
                    <a:pt x="9861" y="4702"/>
                    <a:pt x="9289" y="4108"/>
                    <a:pt x="9121" y="3972"/>
                  </a:cubicBezTo>
                  <a:cubicBezTo>
                    <a:pt x="8953" y="3837"/>
                    <a:pt x="8869" y="3567"/>
                    <a:pt x="8869" y="3243"/>
                  </a:cubicBezTo>
                  <a:cubicBezTo>
                    <a:pt x="8869" y="2918"/>
                    <a:pt x="8517" y="2404"/>
                    <a:pt x="8416" y="2351"/>
                  </a:cubicBezTo>
                  <a:cubicBezTo>
                    <a:pt x="8315" y="2297"/>
                    <a:pt x="7610" y="1189"/>
                    <a:pt x="7610" y="1189"/>
                  </a:cubicBezTo>
                  <a:lnTo>
                    <a:pt x="6501" y="1189"/>
                  </a:lnTo>
                  <a:lnTo>
                    <a:pt x="6266" y="1675"/>
                  </a:lnTo>
                  <a:lnTo>
                    <a:pt x="4251" y="1702"/>
                  </a:lnTo>
                  <a:cubicBezTo>
                    <a:pt x="4251" y="1702"/>
                    <a:pt x="2705" y="783"/>
                    <a:pt x="2420" y="676"/>
                  </a:cubicBezTo>
                  <a:cubicBezTo>
                    <a:pt x="2134" y="568"/>
                    <a:pt x="1630" y="0"/>
                    <a:pt x="1630" y="0"/>
                  </a:cubicBezTo>
                  <a:lnTo>
                    <a:pt x="0" y="344"/>
                  </a:lnTo>
                  <a:cubicBezTo>
                    <a:pt x="84" y="632"/>
                    <a:pt x="200" y="944"/>
                    <a:pt x="375" y="1294"/>
                  </a:cubicBezTo>
                  <a:cubicBezTo>
                    <a:pt x="706" y="1952"/>
                    <a:pt x="941" y="3115"/>
                    <a:pt x="973" y="3520"/>
                  </a:cubicBezTo>
                  <a:cubicBezTo>
                    <a:pt x="1004" y="3925"/>
                    <a:pt x="1460" y="4254"/>
                    <a:pt x="1853" y="4659"/>
                  </a:cubicBezTo>
                  <a:cubicBezTo>
                    <a:pt x="2246" y="5063"/>
                    <a:pt x="2246" y="5949"/>
                    <a:pt x="2199" y="6176"/>
                  </a:cubicBezTo>
                  <a:cubicBezTo>
                    <a:pt x="2152" y="6403"/>
                    <a:pt x="1664" y="6024"/>
                    <a:pt x="1633" y="6251"/>
                  </a:cubicBezTo>
                  <a:cubicBezTo>
                    <a:pt x="1602" y="6479"/>
                    <a:pt x="2262" y="7365"/>
                    <a:pt x="2513" y="7314"/>
                  </a:cubicBezTo>
                  <a:cubicBezTo>
                    <a:pt x="2765" y="7263"/>
                    <a:pt x="2891" y="7517"/>
                    <a:pt x="3284" y="8073"/>
                  </a:cubicBezTo>
                  <a:cubicBezTo>
                    <a:pt x="3677" y="8629"/>
                    <a:pt x="3646" y="9287"/>
                    <a:pt x="3488" y="9489"/>
                  </a:cubicBezTo>
                  <a:cubicBezTo>
                    <a:pt x="3331" y="9692"/>
                    <a:pt x="3803" y="10122"/>
                    <a:pt x="4306" y="10653"/>
                  </a:cubicBezTo>
                  <a:cubicBezTo>
                    <a:pt x="4809" y="11184"/>
                    <a:pt x="5013" y="11842"/>
                    <a:pt x="5061" y="12120"/>
                  </a:cubicBezTo>
                  <a:cubicBezTo>
                    <a:pt x="5108" y="12398"/>
                    <a:pt x="5328" y="12146"/>
                    <a:pt x="5406" y="11766"/>
                  </a:cubicBezTo>
                  <a:cubicBezTo>
                    <a:pt x="5485" y="11387"/>
                    <a:pt x="5249" y="11286"/>
                    <a:pt x="5249" y="10856"/>
                  </a:cubicBezTo>
                  <a:cubicBezTo>
                    <a:pt x="5249" y="10425"/>
                    <a:pt x="4840" y="10501"/>
                    <a:pt x="4652" y="10451"/>
                  </a:cubicBezTo>
                  <a:cubicBezTo>
                    <a:pt x="4463" y="10400"/>
                    <a:pt x="4667" y="9743"/>
                    <a:pt x="4479" y="9439"/>
                  </a:cubicBezTo>
                  <a:cubicBezTo>
                    <a:pt x="4290" y="9135"/>
                    <a:pt x="4117" y="8376"/>
                    <a:pt x="4023" y="7820"/>
                  </a:cubicBezTo>
                  <a:cubicBezTo>
                    <a:pt x="3928" y="7263"/>
                    <a:pt x="3441" y="6708"/>
                    <a:pt x="3237" y="6100"/>
                  </a:cubicBezTo>
                  <a:cubicBezTo>
                    <a:pt x="3032" y="5493"/>
                    <a:pt x="2812" y="5013"/>
                    <a:pt x="2671" y="4860"/>
                  </a:cubicBezTo>
                  <a:cubicBezTo>
                    <a:pt x="2529" y="4709"/>
                    <a:pt x="2875" y="4481"/>
                    <a:pt x="2749" y="4254"/>
                  </a:cubicBezTo>
                  <a:cubicBezTo>
                    <a:pt x="2624" y="4026"/>
                    <a:pt x="2435" y="4051"/>
                    <a:pt x="2199" y="3874"/>
                  </a:cubicBezTo>
                  <a:cubicBezTo>
                    <a:pt x="1963" y="3697"/>
                    <a:pt x="1806" y="3394"/>
                    <a:pt x="1806" y="2989"/>
                  </a:cubicBezTo>
                  <a:cubicBezTo>
                    <a:pt x="1806" y="2584"/>
                    <a:pt x="1649" y="1623"/>
                    <a:pt x="1570" y="1294"/>
                  </a:cubicBezTo>
                  <a:cubicBezTo>
                    <a:pt x="1491" y="965"/>
                    <a:pt x="1743" y="1016"/>
                    <a:pt x="1822" y="1167"/>
                  </a:cubicBezTo>
                  <a:cubicBezTo>
                    <a:pt x="1900" y="1319"/>
                    <a:pt x="1963" y="1471"/>
                    <a:pt x="2073" y="1370"/>
                  </a:cubicBezTo>
                  <a:cubicBezTo>
                    <a:pt x="2183" y="1269"/>
                    <a:pt x="2372" y="1345"/>
                    <a:pt x="2451" y="1623"/>
                  </a:cubicBezTo>
                  <a:cubicBezTo>
                    <a:pt x="2529" y="1901"/>
                    <a:pt x="2797" y="1648"/>
                    <a:pt x="2922" y="1775"/>
                  </a:cubicBezTo>
                  <a:cubicBezTo>
                    <a:pt x="3048" y="1901"/>
                    <a:pt x="2639" y="2053"/>
                    <a:pt x="3048" y="3217"/>
                  </a:cubicBezTo>
                  <a:cubicBezTo>
                    <a:pt x="3457" y="4380"/>
                    <a:pt x="3174" y="3723"/>
                    <a:pt x="3174" y="4506"/>
                  </a:cubicBezTo>
                  <a:cubicBezTo>
                    <a:pt x="3174" y="5291"/>
                    <a:pt x="3426" y="4937"/>
                    <a:pt x="3504" y="4810"/>
                  </a:cubicBezTo>
                  <a:cubicBezTo>
                    <a:pt x="3583" y="4684"/>
                    <a:pt x="3803" y="5063"/>
                    <a:pt x="4007" y="5468"/>
                  </a:cubicBezTo>
                  <a:cubicBezTo>
                    <a:pt x="4211" y="5873"/>
                    <a:pt x="4604" y="5898"/>
                    <a:pt x="4604" y="6125"/>
                  </a:cubicBezTo>
                  <a:cubicBezTo>
                    <a:pt x="4604" y="6353"/>
                    <a:pt x="4683" y="6808"/>
                    <a:pt x="4950" y="6884"/>
                  </a:cubicBezTo>
                  <a:cubicBezTo>
                    <a:pt x="5218" y="6960"/>
                    <a:pt x="5265" y="7441"/>
                    <a:pt x="5438" y="7492"/>
                  </a:cubicBezTo>
                  <a:cubicBezTo>
                    <a:pt x="5611" y="7542"/>
                    <a:pt x="5642" y="7846"/>
                    <a:pt x="5548" y="8174"/>
                  </a:cubicBezTo>
                  <a:cubicBezTo>
                    <a:pt x="5454" y="8503"/>
                    <a:pt x="5548" y="8781"/>
                    <a:pt x="5988" y="9059"/>
                  </a:cubicBezTo>
                  <a:cubicBezTo>
                    <a:pt x="6428" y="9338"/>
                    <a:pt x="6224" y="9389"/>
                    <a:pt x="6570" y="9920"/>
                  </a:cubicBezTo>
                  <a:cubicBezTo>
                    <a:pt x="6916" y="10451"/>
                    <a:pt x="7890" y="12171"/>
                    <a:pt x="8095" y="12652"/>
                  </a:cubicBezTo>
                  <a:cubicBezTo>
                    <a:pt x="8299" y="13132"/>
                    <a:pt x="8362" y="13537"/>
                    <a:pt x="8441" y="13891"/>
                  </a:cubicBezTo>
                  <a:cubicBezTo>
                    <a:pt x="8519" y="14245"/>
                    <a:pt x="8283" y="14422"/>
                    <a:pt x="8409" y="14725"/>
                  </a:cubicBezTo>
                  <a:cubicBezTo>
                    <a:pt x="8535" y="15030"/>
                    <a:pt x="8173" y="14903"/>
                    <a:pt x="8189" y="15130"/>
                  </a:cubicBezTo>
                  <a:cubicBezTo>
                    <a:pt x="8205" y="15358"/>
                    <a:pt x="8409" y="16496"/>
                    <a:pt x="8755" y="16547"/>
                  </a:cubicBezTo>
                  <a:cubicBezTo>
                    <a:pt x="9101" y="16597"/>
                    <a:pt x="9494" y="17280"/>
                    <a:pt x="9777" y="17660"/>
                  </a:cubicBezTo>
                  <a:cubicBezTo>
                    <a:pt x="10060" y="18039"/>
                    <a:pt x="10484" y="17963"/>
                    <a:pt x="10909" y="18216"/>
                  </a:cubicBezTo>
                  <a:cubicBezTo>
                    <a:pt x="11334" y="18469"/>
                    <a:pt x="11695" y="19076"/>
                    <a:pt x="12308" y="19355"/>
                  </a:cubicBezTo>
                  <a:cubicBezTo>
                    <a:pt x="12921" y="19633"/>
                    <a:pt x="13519" y="20063"/>
                    <a:pt x="13912" y="20468"/>
                  </a:cubicBezTo>
                  <a:cubicBezTo>
                    <a:pt x="14305" y="20873"/>
                    <a:pt x="14792" y="20696"/>
                    <a:pt x="15343" y="20341"/>
                  </a:cubicBezTo>
                  <a:cubicBezTo>
                    <a:pt x="15893" y="19987"/>
                    <a:pt x="16317" y="20442"/>
                    <a:pt x="16632" y="20645"/>
                  </a:cubicBezTo>
                  <a:cubicBezTo>
                    <a:pt x="16787" y="20744"/>
                    <a:pt x="17091" y="21163"/>
                    <a:pt x="17395" y="21600"/>
                  </a:cubicBezTo>
                  <a:cubicBezTo>
                    <a:pt x="17673" y="20959"/>
                    <a:pt x="17939" y="20380"/>
                    <a:pt x="17975" y="2036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8" name="Shape 2852"/>
            <p:cNvSpPr/>
            <p:nvPr/>
          </p:nvSpPr>
          <p:spPr>
            <a:xfrm>
              <a:off x="3773613" y="4290109"/>
              <a:ext cx="99060" cy="96250"/>
            </a:xfrm>
            <a:custGeom>
              <a:avLst/>
              <a:gdLst/>
              <a:ahLst/>
              <a:cxnLst>
                <a:cxn ang="0">
                  <a:pos x="wd2" y="hd2"/>
                </a:cxn>
                <a:cxn ang="5400000">
                  <a:pos x="wd2" y="hd2"/>
                </a:cxn>
                <a:cxn ang="10800000">
                  <a:pos x="wd2" y="hd2"/>
                </a:cxn>
                <a:cxn ang="16200000">
                  <a:pos x="wd2" y="hd2"/>
                </a:cxn>
              </a:cxnLst>
              <a:rect l="0" t="0" r="r" b="b"/>
              <a:pathLst>
                <a:path w="21600" h="21600" extrusionOk="0">
                  <a:moveTo>
                    <a:pt x="18870" y="14384"/>
                  </a:moveTo>
                  <a:cubicBezTo>
                    <a:pt x="19971" y="13468"/>
                    <a:pt x="20915" y="12371"/>
                    <a:pt x="21600" y="11480"/>
                  </a:cubicBezTo>
                  <a:cubicBezTo>
                    <a:pt x="19840" y="12462"/>
                    <a:pt x="19305" y="11523"/>
                    <a:pt x="19561" y="10247"/>
                  </a:cubicBezTo>
                  <a:lnTo>
                    <a:pt x="17029" y="10593"/>
                  </a:lnTo>
                  <a:lnTo>
                    <a:pt x="17289" y="73"/>
                  </a:lnTo>
                  <a:cubicBezTo>
                    <a:pt x="15247" y="162"/>
                    <a:pt x="9527" y="0"/>
                    <a:pt x="8796" y="0"/>
                  </a:cubicBezTo>
                  <a:cubicBezTo>
                    <a:pt x="7930" y="0"/>
                    <a:pt x="7712" y="3570"/>
                    <a:pt x="7172" y="3903"/>
                  </a:cubicBezTo>
                  <a:cubicBezTo>
                    <a:pt x="6631" y="4241"/>
                    <a:pt x="11396" y="7473"/>
                    <a:pt x="10855" y="8920"/>
                  </a:cubicBezTo>
                  <a:cubicBezTo>
                    <a:pt x="10313" y="10371"/>
                    <a:pt x="4680" y="9587"/>
                    <a:pt x="4139" y="9699"/>
                  </a:cubicBezTo>
                  <a:cubicBezTo>
                    <a:pt x="3887" y="9755"/>
                    <a:pt x="1982" y="12398"/>
                    <a:pt x="0" y="15325"/>
                  </a:cubicBezTo>
                  <a:cubicBezTo>
                    <a:pt x="2236" y="17369"/>
                    <a:pt x="4471" y="19498"/>
                    <a:pt x="5551" y="20203"/>
                  </a:cubicBezTo>
                  <a:cubicBezTo>
                    <a:pt x="7683" y="21588"/>
                    <a:pt x="11162" y="20085"/>
                    <a:pt x="12619" y="21474"/>
                  </a:cubicBezTo>
                  <a:cubicBezTo>
                    <a:pt x="12664" y="21511"/>
                    <a:pt x="12726" y="21557"/>
                    <a:pt x="12781" y="21600"/>
                  </a:cubicBezTo>
                  <a:cubicBezTo>
                    <a:pt x="14299" y="20116"/>
                    <a:pt x="15867" y="18663"/>
                    <a:pt x="16378" y="18513"/>
                  </a:cubicBezTo>
                  <a:cubicBezTo>
                    <a:pt x="17463" y="18175"/>
                    <a:pt x="16595" y="16281"/>
                    <a:pt x="18870" y="1438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9" name="Shape 2853"/>
            <p:cNvSpPr/>
            <p:nvPr/>
          </p:nvSpPr>
          <p:spPr>
            <a:xfrm>
              <a:off x="3852954" y="4281294"/>
              <a:ext cx="30214" cy="61616"/>
            </a:xfrm>
            <a:custGeom>
              <a:avLst/>
              <a:gdLst/>
              <a:ahLst/>
              <a:cxnLst>
                <a:cxn ang="0">
                  <a:pos x="wd2" y="hd2"/>
                </a:cxn>
                <a:cxn ang="5400000">
                  <a:pos x="wd2" y="hd2"/>
                </a:cxn>
                <a:cxn ang="10800000">
                  <a:pos x="wd2" y="hd2"/>
                </a:cxn>
                <a:cxn ang="16200000">
                  <a:pos x="wd2" y="hd2"/>
                </a:cxn>
              </a:cxnLst>
              <a:rect l="0" t="0" r="r" b="b"/>
              <a:pathLst>
                <a:path w="21600" h="21528" extrusionOk="0">
                  <a:moveTo>
                    <a:pt x="3194" y="5035"/>
                  </a:moveTo>
                  <a:cubicBezTo>
                    <a:pt x="2973" y="5096"/>
                    <a:pt x="2096" y="5132"/>
                    <a:pt x="852" y="5150"/>
                  </a:cubicBezTo>
                  <a:lnTo>
                    <a:pt x="0" y="21528"/>
                  </a:lnTo>
                  <a:lnTo>
                    <a:pt x="8303" y="20990"/>
                  </a:lnTo>
                  <a:cubicBezTo>
                    <a:pt x="8900" y="19585"/>
                    <a:pt x="10789" y="17921"/>
                    <a:pt x="13510" y="16890"/>
                  </a:cubicBezTo>
                  <a:cubicBezTo>
                    <a:pt x="20129" y="14372"/>
                    <a:pt x="10192" y="4305"/>
                    <a:pt x="17923" y="3405"/>
                  </a:cubicBezTo>
                  <a:cubicBezTo>
                    <a:pt x="19344" y="3234"/>
                    <a:pt x="20523" y="2843"/>
                    <a:pt x="21600" y="2355"/>
                  </a:cubicBezTo>
                  <a:cubicBezTo>
                    <a:pt x="18852" y="1077"/>
                    <a:pt x="15802" y="-72"/>
                    <a:pt x="13851" y="3"/>
                  </a:cubicBezTo>
                  <a:cubicBezTo>
                    <a:pt x="9589" y="178"/>
                    <a:pt x="4616" y="4693"/>
                    <a:pt x="3194" y="503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0" name="Shape 2854"/>
            <p:cNvSpPr/>
            <p:nvPr/>
          </p:nvSpPr>
          <p:spPr>
            <a:xfrm>
              <a:off x="4196764" y="4237215"/>
              <a:ext cx="66788" cy="53274"/>
            </a:xfrm>
            <a:custGeom>
              <a:avLst/>
              <a:gdLst/>
              <a:ahLst/>
              <a:cxnLst>
                <a:cxn ang="0">
                  <a:pos x="wd2" y="hd2"/>
                </a:cxn>
                <a:cxn ang="5400000">
                  <a:pos x="wd2" y="hd2"/>
                </a:cxn>
                <a:cxn ang="10800000">
                  <a:pos x="wd2" y="hd2"/>
                </a:cxn>
                <a:cxn ang="16200000">
                  <a:pos x="wd2" y="hd2"/>
                </a:cxn>
              </a:cxnLst>
              <a:rect l="0" t="0" r="r" b="b"/>
              <a:pathLst>
                <a:path w="21008" h="19926" extrusionOk="0">
                  <a:moveTo>
                    <a:pt x="9445" y="635"/>
                  </a:moveTo>
                  <a:cubicBezTo>
                    <a:pt x="6206" y="3327"/>
                    <a:pt x="14300" y="9103"/>
                    <a:pt x="14300" y="12565"/>
                  </a:cubicBezTo>
                  <a:cubicBezTo>
                    <a:pt x="14300" y="16026"/>
                    <a:pt x="1310" y="11911"/>
                    <a:pt x="55" y="15646"/>
                  </a:cubicBezTo>
                  <a:cubicBezTo>
                    <a:pt x="-592" y="17569"/>
                    <a:pt x="4588" y="20264"/>
                    <a:pt x="9445" y="18342"/>
                  </a:cubicBezTo>
                  <a:cubicBezTo>
                    <a:pt x="13966" y="16548"/>
                    <a:pt x="17072" y="18416"/>
                    <a:pt x="19573" y="19926"/>
                  </a:cubicBezTo>
                  <a:cubicBezTo>
                    <a:pt x="19936" y="14094"/>
                    <a:pt x="20496" y="7519"/>
                    <a:pt x="21008" y="3053"/>
                  </a:cubicBezTo>
                  <a:cubicBezTo>
                    <a:pt x="16907" y="1800"/>
                    <a:pt x="11801" y="-1336"/>
                    <a:pt x="9445" y="63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1" name="Shape 2855"/>
            <p:cNvSpPr/>
            <p:nvPr/>
          </p:nvSpPr>
          <p:spPr>
            <a:xfrm>
              <a:off x="4258474" y="4246031"/>
              <a:ext cx="78962" cy="47123"/>
            </a:xfrm>
            <a:custGeom>
              <a:avLst/>
              <a:gdLst/>
              <a:ahLst/>
              <a:cxnLst>
                <a:cxn ang="0">
                  <a:pos x="wd2" y="hd2"/>
                </a:cxn>
                <a:cxn ang="5400000">
                  <a:pos x="wd2" y="hd2"/>
                </a:cxn>
                <a:cxn ang="10800000">
                  <a:pos x="wd2" y="hd2"/>
                </a:cxn>
                <a:cxn ang="16200000">
                  <a:pos x="wd2" y="hd2"/>
                </a:cxn>
              </a:cxnLst>
              <a:rect l="0" t="0" r="r" b="b"/>
              <a:pathLst>
                <a:path w="21600" h="19017" extrusionOk="0">
                  <a:moveTo>
                    <a:pt x="8366" y="14415"/>
                  </a:moveTo>
                  <a:cubicBezTo>
                    <a:pt x="13434" y="11924"/>
                    <a:pt x="21600" y="16496"/>
                    <a:pt x="21600" y="10680"/>
                  </a:cubicBezTo>
                  <a:cubicBezTo>
                    <a:pt x="21600" y="4864"/>
                    <a:pt x="8085" y="-1369"/>
                    <a:pt x="4706" y="295"/>
                  </a:cubicBezTo>
                  <a:cubicBezTo>
                    <a:pt x="3788" y="743"/>
                    <a:pt x="2578" y="511"/>
                    <a:pt x="1248" y="0"/>
                  </a:cubicBezTo>
                  <a:cubicBezTo>
                    <a:pt x="803" y="4819"/>
                    <a:pt x="316" y="11913"/>
                    <a:pt x="0" y="18205"/>
                  </a:cubicBezTo>
                  <a:cubicBezTo>
                    <a:pt x="161" y="18334"/>
                    <a:pt x="326" y="18456"/>
                    <a:pt x="483" y="18570"/>
                  </a:cubicBezTo>
                  <a:cubicBezTo>
                    <a:pt x="2737" y="20231"/>
                    <a:pt x="3297" y="16910"/>
                    <a:pt x="8366" y="1441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2" name="Shape 2856"/>
            <p:cNvSpPr/>
            <p:nvPr/>
          </p:nvSpPr>
          <p:spPr>
            <a:xfrm>
              <a:off x="3897032" y="4360634"/>
              <a:ext cx="98043" cy="101335"/>
            </a:xfrm>
            <a:custGeom>
              <a:avLst/>
              <a:gdLst/>
              <a:ahLst/>
              <a:cxnLst>
                <a:cxn ang="0">
                  <a:pos x="wd2" y="hd2"/>
                </a:cxn>
                <a:cxn ang="5400000">
                  <a:pos x="wd2" y="hd2"/>
                </a:cxn>
                <a:cxn ang="10800000">
                  <a:pos x="wd2" y="hd2"/>
                </a:cxn>
                <a:cxn ang="16200000">
                  <a:pos x="wd2" y="hd2"/>
                </a:cxn>
              </a:cxnLst>
              <a:rect l="0" t="0" r="r" b="b"/>
              <a:pathLst>
                <a:path w="21415" h="21454" extrusionOk="0">
                  <a:moveTo>
                    <a:pt x="11535" y="20298"/>
                  </a:moveTo>
                  <a:cubicBezTo>
                    <a:pt x="12650" y="20839"/>
                    <a:pt x="15436" y="20298"/>
                    <a:pt x="16551" y="21107"/>
                  </a:cubicBezTo>
                  <a:cubicBezTo>
                    <a:pt x="17092" y="21501"/>
                    <a:pt x="18008" y="21510"/>
                    <a:pt x="19061" y="21377"/>
                  </a:cubicBezTo>
                  <a:cubicBezTo>
                    <a:pt x="18735" y="20921"/>
                    <a:pt x="18485" y="20551"/>
                    <a:pt x="18361" y="20323"/>
                  </a:cubicBezTo>
                  <a:cubicBezTo>
                    <a:pt x="17574" y="18909"/>
                    <a:pt x="18922" y="16077"/>
                    <a:pt x="19598" y="14004"/>
                  </a:cubicBezTo>
                  <a:cubicBezTo>
                    <a:pt x="20272" y="11934"/>
                    <a:pt x="19034" y="6925"/>
                    <a:pt x="20272" y="5617"/>
                  </a:cubicBezTo>
                  <a:cubicBezTo>
                    <a:pt x="21508" y="4310"/>
                    <a:pt x="20833" y="3546"/>
                    <a:pt x="21395" y="497"/>
                  </a:cubicBezTo>
                  <a:cubicBezTo>
                    <a:pt x="21431" y="298"/>
                    <a:pt x="21406" y="165"/>
                    <a:pt x="21406" y="3"/>
                  </a:cubicBezTo>
                  <a:cubicBezTo>
                    <a:pt x="18878" y="-90"/>
                    <a:pt x="16292" y="2219"/>
                    <a:pt x="15486" y="2307"/>
                  </a:cubicBezTo>
                  <a:cubicBezTo>
                    <a:pt x="14508" y="2412"/>
                    <a:pt x="11037" y="1570"/>
                    <a:pt x="10603" y="3357"/>
                  </a:cubicBezTo>
                  <a:cubicBezTo>
                    <a:pt x="10167" y="5145"/>
                    <a:pt x="7999" y="5462"/>
                    <a:pt x="5068" y="5670"/>
                  </a:cubicBezTo>
                  <a:cubicBezTo>
                    <a:pt x="2139" y="5883"/>
                    <a:pt x="3657" y="8301"/>
                    <a:pt x="3440" y="8722"/>
                  </a:cubicBezTo>
                  <a:cubicBezTo>
                    <a:pt x="3224" y="9143"/>
                    <a:pt x="1922" y="10089"/>
                    <a:pt x="1922" y="10089"/>
                  </a:cubicBezTo>
                  <a:lnTo>
                    <a:pt x="44" y="10516"/>
                  </a:lnTo>
                  <a:cubicBezTo>
                    <a:pt x="-44" y="11196"/>
                    <a:pt x="-92" y="11870"/>
                    <a:pt x="826" y="12373"/>
                  </a:cubicBezTo>
                  <a:cubicBezTo>
                    <a:pt x="2623" y="13352"/>
                    <a:pt x="5096" y="17167"/>
                    <a:pt x="7006" y="18145"/>
                  </a:cubicBezTo>
                  <a:cubicBezTo>
                    <a:pt x="7926" y="18616"/>
                    <a:pt x="8496" y="19388"/>
                    <a:pt x="8741" y="20138"/>
                  </a:cubicBezTo>
                  <a:cubicBezTo>
                    <a:pt x="9843" y="20054"/>
                    <a:pt x="10961" y="20019"/>
                    <a:pt x="11535" y="2029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3" name="Shape 2857"/>
            <p:cNvSpPr/>
            <p:nvPr/>
          </p:nvSpPr>
          <p:spPr>
            <a:xfrm>
              <a:off x="4214395" y="4598657"/>
              <a:ext cx="917115" cy="944104"/>
            </a:xfrm>
            <a:custGeom>
              <a:avLst/>
              <a:gdLst/>
              <a:ahLst/>
              <a:cxnLst>
                <a:cxn ang="0">
                  <a:pos x="wd2" y="hd2"/>
                </a:cxn>
                <a:cxn ang="5400000">
                  <a:pos x="wd2" y="hd2"/>
                </a:cxn>
                <a:cxn ang="10800000">
                  <a:pos x="wd2" y="hd2"/>
                </a:cxn>
                <a:cxn ang="16200000">
                  <a:pos x="wd2" y="hd2"/>
                </a:cxn>
              </a:cxnLst>
              <a:rect l="0" t="0" r="r" b="b"/>
              <a:pathLst>
                <a:path w="21405" h="21571" extrusionOk="0">
                  <a:moveTo>
                    <a:pt x="11389" y="21326"/>
                  </a:moveTo>
                  <a:cubicBezTo>
                    <a:pt x="11725" y="21090"/>
                    <a:pt x="11641" y="20950"/>
                    <a:pt x="11797" y="20668"/>
                  </a:cubicBezTo>
                  <a:cubicBezTo>
                    <a:pt x="11953" y="20385"/>
                    <a:pt x="11821" y="20268"/>
                    <a:pt x="12085" y="20021"/>
                  </a:cubicBezTo>
                  <a:cubicBezTo>
                    <a:pt x="12350" y="19774"/>
                    <a:pt x="12037" y="19609"/>
                    <a:pt x="12374" y="19456"/>
                  </a:cubicBezTo>
                  <a:cubicBezTo>
                    <a:pt x="12710" y="19303"/>
                    <a:pt x="12662" y="19598"/>
                    <a:pt x="12386" y="19938"/>
                  </a:cubicBezTo>
                  <a:cubicBezTo>
                    <a:pt x="12109" y="20279"/>
                    <a:pt x="12061" y="20374"/>
                    <a:pt x="12422" y="20115"/>
                  </a:cubicBezTo>
                  <a:cubicBezTo>
                    <a:pt x="12782" y="19856"/>
                    <a:pt x="12914" y="19492"/>
                    <a:pt x="13118" y="19080"/>
                  </a:cubicBezTo>
                  <a:cubicBezTo>
                    <a:pt x="13322" y="18669"/>
                    <a:pt x="13479" y="18539"/>
                    <a:pt x="13659" y="18516"/>
                  </a:cubicBezTo>
                  <a:cubicBezTo>
                    <a:pt x="13839" y="18492"/>
                    <a:pt x="13839" y="18057"/>
                    <a:pt x="13815" y="17752"/>
                  </a:cubicBezTo>
                  <a:cubicBezTo>
                    <a:pt x="13791" y="17446"/>
                    <a:pt x="13695" y="17164"/>
                    <a:pt x="13827" y="16964"/>
                  </a:cubicBezTo>
                  <a:cubicBezTo>
                    <a:pt x="13959" y="16764"/>
                    <a:pt x="13827" y="16576"/>
                    <a:pt x="13995" y="16576"/>
                  </a:cubicBezTo>
                  <a:cubicBezTo>
                    <a:pt x="14163" y="16576"/>
                    <a:pt x="14415" y="16329"/>
                    <a:pt x="14680" y="16070"/>
                  </a:cubicBezTo>
                  <a:cubicBezTo>
                    <a:pt x="14944" y="15811"/>
                    <a:pt x="15112" y="15788"/>
                    <a:pt x="15388" y="15764"/>
                  </a:cubicBezTo>
                  <a:cubicBezTo>
                    <a:pt x="15664" y="15741"/>
                    <a:pt x="15509" y="15647"/>
                    <a:pt x="15689" y="15600"/>
                  </a:cubicBezTo>
                  <a:cubicBezTo>
                    <a:pt x="15869" y="15553"/>
                    <a:pt x="15989" y="15388"/>
                    <a:pt x="16109" y="15282"/>
                  </a:cubicBezTo>
                  <a:cubicBezTo>
                    <a:pt x="16229" y="15176"/>
                    <a:pt x="16722" y="15294"/>
                    <a:pt x="17010" y="15294"/>
                  </a:cubicBezTo>
                  <a:cubicBezTo>
                    <a:pt x="17298" y="15294"/>
                    <a:pt x="17490" y="15318"/>
                    <a:pt x="17490" y="15141"/>
                  </a:cubicBezTo>
                  <a:cubicBezTo>
                    <a:pt x="17490" y="14965"/>
                    <a:pt x="17622" y="14823"/>
                    <a:pt x="17790" y="14823"/>
                  </a:cubicBezTo>
                  <a:cubicBezTo>
                    <a:pt x="17959" y="14823"/>
                    <a:pt x="18031" y="14776"/>
                    <a:pt x="18031" y="14541"/>
                  </a:cubicBezTo>
                  <a:cubicBezTo>
                    <a:pt x="18031" y="14306"/>
                    <a:pt x="18103" y="14165"/>
                    <a:pt x="18247" y="14059"/>
                  </a:cubicBezTo>
                  <a:cubicBezTo>
                    <a:pt x="18391" y="13953"/>
                    <a:pt x="18415" y="13719"/>
                    <a:pt x="18463" y="13566"/>
                  </a:cubicBezTo>
                  <a:cubicBezTo>
                    <a:pt x="18511" y="13413"/>
                    <a:pt x="18667" y="13507"/>
                    <a:pt x="18667" y="13283"/>
                  </a:cubicBezTo>
                  <a:cubicBezTo>
                    <a:pt x="18667" y="13060"/>
                    <a:pt x="18751" y="12813"/>
                    <a:pt x="18751" y="12637"/>
                  </a:cubicBezTo>
                  <a:cubicBezTo>
                    <a:pt x="18751" y="12460"/>
                    <a:pt x="18944" y="12484"/>
                    <a:pt x="19028" y="12355"/>
                  </a:cubicBezTo>
                  <a:cubicBezTo>
                    <a:pt x="19112" y="12225"/>
                    <a:pt x="18956" y="12061"/>
                    <a:pt x="19088" y="11696"/>
                  </a:cubicBezTo>
                  <a:cubicBezTo>
                    <a:pt x="19220" y="11331"/>
                    <a:pt x="19088" y="10991"/>
                    <a:pt x="19088" y="10661"/>
                  </a:cubicBezTo>
                  <a:cubicBezTo>
                    <a:pt x="19088" y="10332"/>
                    <a:pt x="19088" y="9991"/>
                    <a:pt x="19208" y="9885"/>
                  </a:cubicBezTo>
                  <a:cubicBezTo>
                    <a:pt x="19328" y="9780"/>
                    <a:pt x="19268" y="9721"/>
                    <a:pt x="19172" y="9674"/>
                  </a:cubicBezTo>
                  <a:cubicBezTo>
                    <a:pt x="19076" y="9627"/>
                    <a:pt x="19184" y="9497"/>
                    <a:pt x="19268" y="9521"/>
                  </a:cubicBezTo>
                  <a:cubicBezTo>
                    <a:pt x="19352" y="9544"/>
                    <a:pt x="19448" y="9721"/>
                    <a:pt x="19604" y="9627"/>
                  </a:cubicBezTo>
                  <a:cubicBezTo>
                    <a:pt x="19760" y="9532"/>
                    <a:pt x="19904" y="9133"/>
                    <a:pt x="20036" y="8804"/>
                  </a:cubicBezTo>
                  <a:cubicBezTo>
                    <a:pt x="20169" y="8474"/>
                    <a:pt x="20385" y="8486"/>
                    <a:pt x="20553" y="8415"/>
                  </a:cubicBezTo>
                  <a:cubicBezTo>
                    <a:pt x="20721" y="8345"/>
                    <a:pt x="21082" y="7945"/>
                    <a:pt x="21310" y="7369"/>
                  </a:cubicBezTo>
                  <a:cubicBezTo>
                    <a:pt x="21538" y="6793"/>
                    <a:pt x="21298" y="6229"/>
                    <a:pt x="21202" y="5829"/>
                  </a:cubicBezTo>
                  <a:cubicBezTo>
                    <a:pt x="21105" y="5429"/>
                    <a:pt x="20973" y="5511"/>
                    <a:pt x="20733" y="5523"/>
                  </a:cubicBezTo>
                  <a:cubicBezTo>
                    <a:pt x="20493" y="5535"/>
                    <a:pt x="20036" y="5476"/>
                    <a:pt x="19436" y="4841"/>
                  </a:cubicBezTo>
                  <a:cubicBezTo>
                    <a:pt x="18836" y="4206"/>
                    <a:pt x="18247" y="4253"/>
                    <a:pt x="17851" y="4359"/>
                  </a:cubicBezTo>
                  <a:cubicBezTo>
                    <a:pt x="17454" y="4465"/>
                    <a:pt x="17046" y="4171"/>
                    <a:pt x="16782" y="4112"/>
                  </a:cubicBezTo>
                  <a:cubicBezTo>
                    <a:pt x="16517" y="4053"/>
                    <a:pt x="16265" y="4383"/>
                    <a:pt x="16073" y="4453"/>
                  </a:cubicBezTo>
                  <a:cubicBezTo>
                    <a:pt x="15881" y="4523"/>
                    <a:pt x="16169" y="4171"/>
                    <a:pt x="16181" y="3947"/>
                  </a:cubicBezTo>
                  <a:cubicBezTo>
                    <a:pt x="16193" y="3724"/>
                    <a:pt x="15460" y="3407"/>
                    <a:pt x="14908" y="3195"/>
                  </a:cubicBezTo>
                  <a:cubicBezTo>
                    <a:pt x="14355" y="2983"/>
                    <a:pt x="14115" y="3089"/>
                    <a:pt x="14115" y="3430"/>
                  </a:cubicBezTo>
                  <a:cubicBezTo>
                    <a:pt x="14115" y="3771"/>
                    <a:pt x="13899" y="3324"/>
                    <a:pt x="13731" y="3689"/>
                  </a:cubicBezTo>
                  <a:cubicBezTo>
                    <a:pt x="13563" y="4053"/>
                    <a:pt x="13250" y="3818"/>
                    <a:pt x="13455" y="3701"/>
                  </a:cubicBezTo>
                  <a:cubicBezTo>
                    <a:pt x="13659" y="3583"/>
                    <a:pt x="13851" y="3313"/>
                    <a:pt x="13923" y="3089"/>
                  </a:cubicBezTo>
                  <a:cubicBezTo>
                    <a:pt x="13995" y="2866"/>
                    <a:pt x="13130" y="2689"/>
                    <a:pt x="12830" y="2807"/>
                  </a:cubicBezTo>
                  <a:cubicBezTo>
                    <a:pt x="12530" y="2925"/>
                    <a:pt x="12722" y="3348"/>
                    <a:pt x="12482" y="3218"/>
                  </a:cubicBezTo>
                  <a:cubicBezTo>
                    <a:pt x="12241" y="3089"/>
                    <a:pt x="12434" y="2772"/>
                    <a:pt x="12626" y="2783"/>
                  </a:cubicBezTo>
                  <a:cubicBezTo>
                    <a:pt x="12818" y="2795"/>
                    <a:pt x="13034" y="2407"/>
                    <a:pt x="13166" y="2125"/>
                  </a:cubicBezTo>
                  <a:cubicBezTo>
                    <a:pt x="13298" y="1843"/>
                    <a:pt x="12938" y="1796"/>
                    <a:pt x="12722" y="1561"/>
                  </a:cubicBezTo>
                  <a:cubicBezTo>
                    <a:pt x="12508" y="1328"/>
                    <a:pt x="12552" y="649"/>
                    <a:pt x="12333" y="542"/>
                  </a:cubicBezTo>
                  <a:cubicBezTo>
                    <a:pt x="12098" y="770"/>
                    <a:pt x="11782" y="1126"/>
                    <a:pt x="11693" y="1387"/>
                  </a:cubicBezTo>
                  <a:cubicBezTo>
                    <a:pt x="11579" y="1722"/>
                    <a:pt x="11433" y="1531"/>
                    <a:pt x="11124" y="1626"/>
                  </a:cubicBezTo>
                  <a:cubicBezTo>
                    <a:pt x="10815" y="1722"/>
                    <a:pt x="10668" y="1594"/>
                    <a:pt x="10587" y="1467"/>
                  </a:cubicBezTo>
                  <a:cubicBezTo>
                    <a:pt x="10506" y="1339"/>
                    <a:pt x="10197" y="1467"/>
                    <a:pt x="9986" y="1451"/>
                  </a:cubicBezTo>
                  <a:cubicBezTo>
                    <a:pt x="9774" y="1435"/>
                    <a:pt x="9904" y="1706"/>
                    <a:pt x="9758" y="1786"/>
                  </a:cubicBezTo>
                  <a:cubicBezTo>
                    <a:pt x="9612" y="1865"/>
                    <a:pt x="9238" y="1626"/>
                    <a:pt x="9108" y="1770"/>
                  </a:cubicBezTo>
                  <a:cubicBezTo>
                    <a:pt x="8978" y="1913"/>
                    <a:pt x="8896" y="1770"/>
                    <a:pt x="8831" y="1897"/>
                  </a:cubicBezTo>
                  <a:cubicBezTo>
                    <a:pt x="8766" y="2024"/>
                    <a:pt x="8539" y="1945"/>
                    <a:pt x="8473" y="2024"/>
                  </a:cubicBezTo>
                  <a:cubicBezTo>
                    <a:pt x="8408" y="2104"/>
                    <a:pt x="8181" y="2151"/>
                    <a:pt x="7888" y="1833"/>
                  </a:cubicBezTo>
                  <a:cubicBezTo>
                    <a:pt x="7595" y="1515"/>
                    <a:pt x="7644" y="990"/>
                    <a:pt x="7774" y="894"/>
                  </a:cubicBezTo>
                  <a:cubicBezTo>
                    <a:pt x="7904" y="799"/>
                    <a:pt x="7904" y="528"/>
                    <a:pt x="7726" y="448"/>
                  </a:cubicBezTo>
                  <a:cubicBezTo>
                    <a:pt x="7547" y="369"/>
                    <a:pt x="7726" y="35"/>
                    <a:pt x="7498" y="3"/>
                  </a:cubicBezTo>
                  <a:cubicBezTo>
                    <a:pt x="7270" y="-29"/>
                    <a:pt x="7303" y="257"/>
                    <a:pt x="7157" y="305"/>
                  </a:cubicBezTo>
                  <a:cubicBezTo>
                    <a:pt x="7010" y="353"/>
                    <a:pt x="6653" y="592"/>
                    <a:pt x="6490" y="560"/>
                  </a:cubicBezTo>
                  <a:cubicBezTo>
                    <a:pt x="6327" y="528"/>
                    <a:pt x="6116" y="592"/>
                    <a:pt x="6116" y="766"/>
                  </a:cubicBezTo>
                  <a:cubicBezTo>
                    <a:pt x="6116" y="942"/>
                    <a:pt x="5937" y="894"/>
                    <a:pt x="5904" y="751"/>
                  </a:cubicBezTo>
                  <a:cubicBezTo>
                    <a:pt x="5872" y="608"/>
                    <a:pt x="5531" y="687"/>
                    <a:pt x="5433" y="592"/>
                  </a:cubicBezTo>
                  <a:cubicBezTo>
                    <a:pt x="5336" y="496"/>
                    <a:pt x="4880" y="544"/>
                    <a:pt x="5075" y="655"/>
                  </a:cubicBezTo>
                  <a:cubicBezTo>
                    <a:pt x="5270" y="766"/>
                    <a:pt x="5287" y="878"/>
                    <a:pt x="5287" y="1053"/>
                  </a:cubicBezTo>
                  <a:cubicBezTo>
                    <a:pt x="5287" y="1228"/>
                    <a:pt x="5433" y="1180"/>
                    <a:pt x="5433" y="1387"/>
                  </a:cubicBezTo>
                  <a:cubicBezTo>
                    <a:pt x="5433" y="1594"/>
                    <a:pt x="5596" y="1451"/>
                    <a:pt x="5709" y="1451"/>
                  </a:cubicBezTo>
                  <a:cubicBezTo>
                    <a:pt x="5823" y="1451"/>
                    <a:pt x="5823" y="1642"/>
                    <a:pt x="5644" y="1674"/>
                  </a:cubicBezTo>
                  <a:cubicBezTo>
                    <a:pt x="5466" y="1706"/>
                    <a:pt x="5384" y="1801"/>
                    <a:pt x="5336" y="1961"/>
                  </a:cubicBezTo>
                  <a:cubicBezTo>
                    <a:pt x="5287" y="2120"/>
                    <a:pt x="5124" y="2008"/>
                    <a:pt x="4978" y="2135"/>
                  </a:cubicBezTo>
                  <a:cubicBezTo>
                    <a:pt x="4831" y="2263"/>
                    <a:pt x="4701" y="2390"/>
                    <a:pt x="4604" y="2327"/>
                  </a:cubicBezTo>
                  <a:cubicBezTo>
                    <a:pt x="4506" y="2263"/>
                    <a:pt x="4425" y="2311"/>
                    <a:pt x="4311" y="2374"/>
                  </a:cubicBezTo>
                  <a:cubicBezTo>
                    <a:pt x="4197" y="2438"/>
                    <a:pt x="4149" y="2374"/>
                    <a:pt x="3986" y="2247"/>
                  </a:cubicBezTo>
                  <a:cubicBezTo>
                    <a:pt x="3864" y="2152"/>
                    <a:pt x="3788" y="1922"/>
                    <a:pt x="3572" y="1712"/>
                  </a:cubicBezTo>
                  <a:cubicBezTo>
                    <a:pt x="3443" y="1772"/>
                    <a:pt x="3182" y="1864"/>
                    <a:pt x="3042" y="1864"/>
                  </a:cubicBezTo>
                  <a:cubicBezTo>
                    <a:pt x="2852" y="1864"/>
                    <a:pt x="2256" y="1822"/>
                    <a:pt x="2224" y="1923"/>
                  </a:cubicBezTo>
                  <a:cubicBezTo>
                    <a:pt x="2191" y="2023"/>
                    <a:pt x="2267" y="2193"/>
                    <a:pt x="2365" y="2214"/>
                  </a:cubicBezTo>
                  <a:cubicBezTo>
                    <a:pt x="2462" y="2235"/>
                    <a:pt x="2668" y="2294"/>
                    <a:pt x="2473" y="2431"/>
                  </a:cubicBezTo>
                  <a:cubicBezTo>
                    <a:pt x="2278" y="2569"/>
                    <a:pt x="2105" y="2384"/>
                    <a:pt x="2105" y="2717"/>
                  </a:cubicBezTo>
                  <a:cubicBezTo>
                    <a:pt x="2105" y="3051"/>
                    <a:pt x="2542" y="3268"/>
                    <a:pt x="2451" y="3577"/>
                  </a:cubicBezTo>
                  <a:cubicBezTo>
                    <a:pt x="2404" y="3736"/>
                    <a:pt x="2340" y="4144"/>
                    <a:pt x="2340" y="4300"/>
                  </a:cubicBezTo>
                  <a:cubicBezTo>
                    <a:pt x="2340" y="4457"/>
                    <a:pt x="2276" y="4990"/>
                    <a:pt x="2132" y="5021"/>
                  </a:cubicBezTo>
                  <a:cubicBezTo>
                    <a:pt x="1988" y="5053"/>
                    <a:pt x="1860" y="4896"/>
                    <a:pt x="1667" y="5053"/>
                  </a:cubicBezTo>
                  <a:cubicBezTo>
                    <a:pt x="1475" y="5209"/>
                    <a:pt x="1235" y="5115"/>
                    <a:pt x="1011" y="5288"/>
                  </a:cubicBezTo>
                  <a:cubicBezTo>
                    <a:pt x="787" y="5460"/>
                    <a:pt x="547" y="5398"/>
                    <a:pt x="531" y="5601"/>
                  </a:cubicBezTo>
                  <a:cubicBezTo>
                    <a:pt x="515" y="5805"/>
                    <a:pt x="307" y="5915"/>
                    <a:pt x="355" y="6103"/>
                  </a:cubicBezTo>
                  <a:cubicBezTo>
                    <a:pt x="403" y="6291"/>
                    <a:pt x="258" y="6244"/>
                    <a:pt x="114" y="6385"/>
                  </a:cubicBezTo>
                  <a:cubicBezTo>
                    <a:pt x="-30" y="6526"/>
                    <a:pt x="130" y="6620"/>
                    <a:pt x="34" y="6730"/>
                  </a:cubicBezTo>
                  <a:cubicBezTo>
                    <a:pt x="-62" y="6840"/>
                    <a:pt x="66" y="7012"/>
                    <a:pt x="178" y="7185"/>
                  </a:cubicBezTo>
                  <a:cubicBezTo>
                    <a:pt x="290" y="7357"/>
                    <a:pt x="419" y="7483"/>
                    <a:pt x="403" y="7639"/>
                  </a:cubicBezTo>
                  <a:cubicBezTo>
                    <a:pt x="386" y="7796"/>
                    <a:pt x="515" y="7859"/>
                    <a:pt x="675" y="7843"/>
                  </a:cubicBezTo>
                  <a:cubicBezTo>
                    <a:pt x="835" y="7828"/>
                    <a:pt x="707" y="8141"/>
                    <a:pt x="963" y="8141"/>
                  </a:cubicBezTo>
                  <a:cubicBezTo>
                    <a:pt x="1219" y="8141"/>
                    <a:pt x="1475" y="8204"/>
                    <a:pt x="1540" y="8063"/>
                  </a:cubicBezTo>
                  <a:cubicBezTo>
                    <a:pt x="1604" y="7922"/>
                    <a:pt x="1780" y="7812"/>
                    <a:pt x="1780" y="8016"/>
                  </a:cubicBezTo>
                  <a:cubicBezTo>
                    <a:pt x="1780" y="8219"/>
                    <a:pt x="1732" y="8768"/>
                    <a:pt x="1908" y="8705"/>
                  </a:cubicBezTo>
                  <a:cubicBezTo>
                    <a:pt x="2084" y="8643"/>
                    <a:pt x="2436" y="8658"/>
                    <a:pt x="2613" y="8721"/>
                  </a:cubicBezTo>
                  <a:cubicBezTo>
                    <a:pt x="2789" y="8784"/>
                    <a:pt x="2965" y="8721"/>
                    <a:pt x="3077" y="8612"/>
                  </a:cubicBezTo>
                  <a:cubicBezTo>
                    <a:pt x="3189" y="8501"/>
                    <a:pt x="3317" y="8502"/>
                    <a:pt x="3541" y="8376"/>
                  </a:cubicBezTo>
                  <a:cubicBezTo>
                    <a:pt x="3766" y="8251"/>
                    <a:pt x="3974" y="8094"/>
                    <a:pt x="4182" y="8094"/>
                  </a:cubicBezTo>
                  <a:cubicBezTo>
                    <a:pt x="4390" y="8094"/>
                    <a:pt x="4743" y="7969"/>
                    <a:pt x="4694" y="8125"/>
                  </a:cubicBezTo>
                  <a:cubicBezTo>
                    <a:pt x="4646" y="8282"/>
                    <a:pt x="4615" y="8862"/>
                    <a:pt x="4871" y="9160"/>
                  </a:cubicBezTo>
                  <a:cubicBezTo>
                    <a:pt x="5127" y="9458"/>
                    <a:pt x="5271" y="9568"/>
                    <a:pt x="5511" y="9536"/>
                  </a:cubicBezTo>
                  <a:cubicBezTo>
                    <a:pt x="5751" y="9505"/>
                    <a:pt x="5720" y="9630"/>
                    <a:pt x="5896" y="9615"/>
                  </a:cubicBezTo>
                  <a:cubicBezTo>
                    <a:pt x="6072" y="9599"/>
                    <a:pt x="5960" y="9803"/>
                    <a:pt x="6120" y="9803"/>
                  </a:cubicBezTo>
                  <a:cubicBezTo>
                    <a:pt x="6280" y="9803"/>
                    <a:pt x="6568" y="9834"/>
                    <a:pt x="6568" y="10007"/>
                  </a:cubicBezTo>
                  <a:cubicBezTo>
                    <a:pt x="6568" y="10179"/>
                    <a:pt x="7049" y="10038"/>
                    <a:pt x="7161" y="10132"/>
                  </a:cubicBezTo>
                  <a:cubicBezTo>
                    <a:pt x="7273" y="10226"/>
                    <a:pt x="7401" y="10305"/>
                    <a:pt x="7369" y="10493"/>
                  </a:cubicBezTo>
                  <a:cubicBezTo>
                    <a:pt x="7337" y="10681"/>
                    <a:pt x="7609" y="10822"/>
                    <a:pt x="7449" y="10900"/>
                  </a:cubicBezTo>
                  <a:cubicBezTo>
                    <a:pt x="7289" y="10979"/>
                    <a:pt x="7497" y="11135"/>
                    <a:pt x="7513" y="11339"/>
                  </a:cubicBezTo>
                  <a:cubicBezTo>
                    <a:pt x="7529" y="11543"/>
                    <a:pt x="7753" y="11621"/>
                    <a:pt x="8106" y="11605"/>
                  </a:cubicBezTo>
                  <a:cubicBezTo>
                    <a:pt x="8458" y="11590"/>
                    <a:pt x="8554" y="11621"/>
                    <a:pt x="8554" y="11873"/>
                  </a:cubicBezTo>
                  <a:cubicBezTo>
                    <a:pt x="8554" y="12123"/>
                    <a:pt x="8794" y="12155"/>
                    <a:pt x="8874" y="12390"/>
                  </a:cubicBezTo>
                  <a:cubicBezTo>
                    <a:pt x="8955" y="12625"/>
                    <a:pt x="8778" y="12891"/>
                    <a:pt x="8810" y="13079"/>
                  </a:cubicBezTo>
                  <a:cubicBezTo>
                    <a:pt x="8835" y="13224"/>
                    <a:pt x="8746" y="13377"/>
                    <a:pt x="8645" y="13440"/>
                  </a:cubicBezTo>
                  <a:cubicBezTo>
                    <a:pt x="8769" y="13594"/>
                    <a:pt x="8779" y="13664"/>
                    <a:pt x="8668" y="13723"/>
                  </a:cubicBezTo>
                  <a:cubicBezTo>
                    <a:pt x="8522" y="13803"/>
                    <a:pt x="8848" y="14026"/>
                    <a:pt x="8766" y="14376"/>
                  </a:cubicBezTo>
                  <a:cubicBezTo>
                    <a:pt x="8685" y="14726"/>
                    <a:pt x="8669" y="14789"/>
                    <a:pt x="9043" y="14806"/>
                  </a:cubicBezTo>
                  <a:cubicBezTo>
                    <a:pt x="9417" y="14822"/>
                    <a:pt x="9384" y="14933"/>
                    <a:pt x="9514" y="14853"/>
                  </a:cubicBezTo>
                  <a:cubicBezTo>
                    <a:pt x="9644" y="14774"/>
                    <a:pt x="9839" y="15124"/>
                    <a:pt x="9888" y="15299"/>
                  </a:cubicBezTo>
                  <a:cubicBezTo>
                    <a:pt x="9937" y="15474"/>
                    <a:pt x="10083" y="15888"/>
                    <a:pt x="10148" y="15888"/>
                  </a:cubicBezTo>
                  <a:cubicBezTo>
                    <a:pt x="10214" y="15888"/>
                    <a:pt x="10408" y="15697"/>
                    <a:pt x="10604" y="15792"/>
                  </a:cubicBezTo>
                  <a:cubicBezTo>
                    <a:pt x="10785" y="15881"/>
                    <a:pt x="10559" y="16479"/>
                    <a:pt x="10552" y="16741"/>
                  </a:cubicBezTo>
                  <a:cubicBezTo>
                    <a:pt x="10688" y="16737"/>
                    <a:pt x="10854" y="16737"/>
                    <a:pt x="10909" y="16764"/>
                  </a:cubicBezTo>
                  <a:cubicBezTo>
                    <a:pt x="11006" y="16811"/>
                    <a:pt x="11055" y="17455"/>
                    <a:pt x="11006" y="17574"/>
                  </a:cubicBezTo>
                  <a:cubicBezTo>
                    <a:pt x="10957" y="17693"/>
                    <a:pt x="10556" y="17800"/>
                    <a:pt x="10349" y="17931"/>
                  </a:cubicBezTo>
                  <a:cubicBezTo>
                    <a:pt x="10142" y="18062"/>
                    <a:pt x="9643" y="18527"/>
                    <a:pt x="9412" y="18896"/>
                  </a:cubicBezTo>
                  <a:cubicBezTo>
                    <a:pt x="9275" y="19115"/>
                    <a:pt x="9075" y="19296"/>
                    <a:pt x="8934" y="19454"/>
                  </a:cubicBezTo>
                  <a:cubicBezTo>
                    <a:pt x="9001" y="19463"/>
                    <a:pt x="9057" y="19461"/>
                    <a:pt x="9096" y="19444"/>
                  </a:cubicBezTo>
                  <a:cubicBezTo>
                    <a:pt x="9205" y="19397"/>
                    <a:pt x="9375" y="19397"/>
                    <a:pt x="9558" y="19611"/>
                  </a:cubicBezTo>
                  <a:cubicBezTo>
                    <a:pt x="9740" y="19825"/>
                    <a:pt x="9728" y="19992"/>
                    <a:pt x="9801" y="19980"/>
                  </a:cubicBezTo>
                  <a:cubicBezTo>
                    <a:pt x="9874" y="19968"/>
                    <a:pt x="9960" y="19694"/>
                    <a:pt x="10106" y="19897"/>
                  </a:cubicBezTo>
                  <a:cubicBezTo>
                    <a:pt x="10252" y="20100"/>
                    <a:pt x="10629" y="20254"/>
                    <a:pt x="10714" y="20350"/>
                  </a:cubicBezTo>
                  <a:cubicBezTo>
                    <a:pt x="10799" y="20445"/>
                    <a:pt x="11079" y="20516"/>
                    <a:pt x="11079" y="20766"/>
                  </a:cubicBezTo>
                  <a:cubicBezTo>
                    <a:pt x="11079" y="20945"/>
                    <a:pt x="10993" y="21284"/>
                    <a:pt x="11136" y="21571"/>
                  </a:cubicBezTo>
                  <a:cubicBezTo>
                    <a:pt x="11204" y="21484"/>
                    <a:pt x="11283" y="21400"/>
                    <a:pt x="11389" y="2132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4" name="Shape 2858"/>
            <p:cNvSpPr/>
            <p:nvPr/>
          </p:nvSpPr>
          <p:spPr>
            <a:xfrm>
              <a:off x="4575837" y="5444959"/>
              <a:ext cx="115621" cy="122518"/>
            </a:xfrm>
            <a:custGeom>
              <a:avLst/>
              <a:gdLst/>
              <a:ahLst/>
              <a:cxnLst>
                <a:cxn ang="0">
                  <a:pos x="wd2" y="hd2"/>
                </a:cxn>
                <a:cxn ang="5400000">
                  <a:pos x="wd2" y="hd2"/>
                </a:cxn>
                <a:cxn ang="10800000">
                  <a:pos x="wd2" y="hd2"/>
                </a:cxn>
                <a:cxn ang="16200000">
                  <a:pos x="wd2" y="hd2"/>
                </a:cxn>
              </a:cxnLst>
              <a:rect l="0" t="0" r="r" b="b"/>
              <a:pathLst>
                <a:path w="21510" h="20896" extrusionOk="0">
                  <a:moveTo>
                    <a:pt x="21056" y="10060"/>
                  </a:moveTo>
                  <a:cubicBezTo>
                    <a:pt x="21056" y="8195"/>
                    <a:pt x="18826" y="7661"/>
                    <a:pt x="18147" y="6952"/>
                  </a:cubicBezTo>
                  <a:cubicBezTo>
                    <a:pt x="17467" y="6238"/>
                    <a:pt x="14461" y="5083"/>
                    <a:pt x="13297" y="3570"/>
                  </a:cubicBezTo>
                  <a:cubicBezTo>
                    <a:pt x="12133" y="2058"/>
                    <a:pt x="11454" y="4102"/>
                    <a:pt x="10871" y="4193"/>
                  </a:cubicBezTo>
                  <a:cubicBezTo>
                    <a:pt x="10290" y="4281"/>
                    <a:pt x="10385" y="3036"/>
                    <a:pt x="8933" y="1434"/>
                  </a:cubicBezTo>
                  <a:cubicBezTo>
                    <a:pt x="7475" y="-165"/>
                    <a:pt x="6119" y="-165"/>
                    <a:pt x="5246" y="192"/>
                  </a:cubicBezTo>
                  <a:cubicBezTo>
                    <a:pt x="4941" y="314"/>
                    <a:pt x="4491" y="334"/>
                    <a:pt x="3956" y="265"/>
                  </a:cubicBezTo>
                  <a:cubicBezTo>
                    <a:pt x="3184" y="1079"/>
                    <a:pt x="2625" y="1814"/>
                    <a:pt x="2625" y="2503"/>
                  </a:cubicBezTo>
                  <a:cubicBezTo>
                    <a:pt x="2625" y="4193"/>
                    <a:pt x="1266" y="6058"/>
                    <a:pt x="1171" y="9261"/>
                  </a:cubicBezTo>
                  <a:cubicBezTo>
                    <a:pt x="1072" y="12462"/>
                    <a:pt x="103" y="11928"/>
                    <a:pt x="7" y="14418"/>
                  </a:cubicBezTo>
                  <a:cubicBezTo>
                    <a:pt x="-90" y="16908"/>
                    <a:pt x="879" y="16463"/>
                    <a:pt x="1266" y="16820"/>
                  </a:cubicBezTo>
                  <a:cubicBezTo>
                    <a:pt x="1482" y="17015"/>
                    <a:pt x="1220" y="17810"/>
                    <a:pt x="945" y="18479"/>
                  </a:cubicBezTo>
                  <a:cubicBezTo>
                    <a:pt x="1353" y="18811"/>
                    <a:pt x="1759" y="19329"/>
                    <a:pt x="2652" y="19240"/>
                  </a:cubicBezTo>
                  <a:cubicBezTo>
                    <a:pt x="4376" y="19064"/>
                    <a:pt x="6099" y="19680"/>
                    <a:pt x="8205" y="20558"/>
                  </a:cubicBezTo>
                  <a:cubicBezTo>
                    <a:pt x="10311" y="21435"/>
                    <a:pt x="9544" y="20293"/>
                    <a:pt x="11556" y="20558"/>
                  </a:cubicBezTo>
                  <a:cubicBezTo>
                    <a:pt x="13565" y="20821"/>
                    <a:pt x="15864" y="20995"/>
                    <a:pt x="18066" y="19766"/>
                  </a:cubicBezTo>
                  <a:cubicBezTo>
                    <a:pt x="19574" y="18924"/>
                    <a:pt x="20331" y="17466"/>
                    <a:pt x="21510" y="16067"/>
                  </a:cubicBezTo>
                  <a:cubicBezTo>
                    <a:pt x="20369" y="13925"/>
                    <a:pt x="21056" y="11398"/>
                    <a:pt x="21056" y="1006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5" name="Shape 2859"/>
            <p:cNvSpPr/>
            <p:nvPr/>
          </p:nvSpPr>
          <p:spPr>
            <a:xfrm>
              <a:off x="4214395" y="5233383"/>
              <a:ext cx="466391" cy="920148"/>
            </a:xfrm>
            <a:custGeom>
              <a:avLst/>
              <a:gdLst/>
              <a:ahLst/>
              <a:cxnLst>
                <a:cxn ang="0">
                  <a:pos x="wd2" y="hd2"/>
                </a:cxn>
                <a:cxn ang="5400000">
                  <a:pos x="wd2" y="hd2"/>
                </a:cxn>
                <a:cxn ang="10800000">
                  <a:pos x="wd2" y="hd2"/>
                </a:cxn>
                <a:cxn ang="16200000">
                  <a:pos x="wd2" y="hd2"/>
                </a:cxn>
              </a:cxnLst>
              <a:rect l="0" t="0" r="r" b="b"/>
              <a:pathLst>
                <a:path w="21400" h="21422" extrusionOk="0">
                  <a:moveTo>
                    <a:pt x="21170" y="2114"/>
                  </a:moveTo>
                  <a:cubicBezTo>
                    <a:pt x="21062" y="2086"/>
                    <a:pt x="20736" y="2086"/>
                    <a:pt x="20469" y="2091"/>
                  </a:cubicBezTo>
                  <a:cubicBezTo>
                    <a:pt x="20469" y="2111"/>
                    <a:pt x="20469" y="2130"/>
                    <a:pt x="20474" y="2146"/>
                  </a:cubicBezTo>
                  <a:cubicBezTo>
                    <a:pt x="20538" y="2373"/>
                    <a:pt x="20250" y="2956"/>
                    <a:pt x="19931" y="2940"/>
                  </a:cubicBezTo>
                  <a:cubicBezTo>
                    <a:pt x="19612" y="2924"/>
                    <a:pt x="19356" y="3184"/>
                    <a:pt x="19100" y="3151"/>
                  </a:cubicBezTo>
                  <a:cubicBezTo>
                    <a:pt x="18844" y="3119"/>
                    <a:pt x="18492" y="3346"/>
                    <a:pt x="18172" y="3248"/>
                  </a:cubicBezTo>
                  <a:cubicBezTo>
                    <a:pt x="17853" y="3151"/>
                    <a:pt x="17406" y="3281"/>
                    <a:pt x="17150" y="3200"/>
                  </a:cubicBezTo>
                  <a:cubicBezTo>
                    <a:pt x="16894" y="3119"/>
                    <a:pt x="16159" y="3184"/>
                    <a:pt x="16159" y="3087"/>
                  </a:cubicBezTo>
                  <a:cubicBezTo>
                    <a:pt x="16159" y="2989"/>
                    <a:pt x="16511" y="3022"/>
                    <a:pt x="16511" y="2729"/>
                  </a:cubicBezTo>
                  <a:cubicBezTo>
                    <a:pt x="16511" y="2438"/>
                    <a:pt x="17469" y="2113"/>
                    <a:pt x="17342" y="2000"/>
                  </a:cubicBezTo>
                  <a:cubicBezTo>
                    <a:pt x="17214" y="1886"/>
                    <a:pt x="15583" y="1643"/>
                    <a:pt x="15360" y="1497"/>
                  </a:cubicBezTo>
                  <a:cubicBezTo>
                    <a:pt x="15136" y="1351"/>
                    <a:pt x="14816" y="1221"/>
                    <a:pt x="14177" y="1189"/>
                  </a:cubicBezTo>
                  <a:cubicBezTo>
                    <a:pt x="13538" y="1156"/>
                    <a:pt x="13570" y="994"/>
                    <a:pt x="12995" y="816"/>
                  </a:cubicBezTo>
                  <a:cubicBezTo>
                    <a:pt x="12515" y="667"/>
                    <a:pt x="11768" y="270"/>
                    <a:pt x="11516" y="48"/>
                  </a:cubicBezTo>
                  <a:cubicBezTo>
                    <a:pt x="11126" y="27"/>
                    <a:pt x="10575" y="-14"/>
                    <a:pt x="10464" y="53"/>
                  </a:cubicBezTo>
                  <a:cubicBezTo>
                    <a:pt x="10307" y="149"/>
                    <a:pt x="10056" y="596"/>
                    <a:pt x="9835" y="372"/>
                  </a:cubicBezTo>
                  <a:cubicBezTo>
                    <a:pt x="9614" y="149"/>
                    <a:pt x="9079" y="149"/>
                    <a:pt x="8607" y="116"/>
                  </a:cubicBezTo>
                  <a:cubicBezTo>
                    <a:pt x="8135" y="85"/>
                    <a:pt x="8167" y="-139"/>
                    <a:pt x="7663" y="133"/>
                  </a:cubicBezTo>
                  <a:cubicBezTo>
                    <a:pt x="7438" y="254"/>
                    <a:pt x="7147" y="373"/>
                    <a:pt x="6883" y="459"/>
                  </a:cubicBezTo>
                  <a:cubicBezTo>
                    <a:pt x="6852" y="718"/>
                    <a:pt x="6759" y="1009"/>
                    <a:pt x="6665" y="1091"/>
                  </a:cubicBezTo>
                  <a:cubicBezTo>
                    <a:pt x="6537" y="1205"/>
                    <a:pt x="5483" y="1448"/>
                    <a:pt x="5451" y="1578"/>
                  </a:cubicBezTo>
                  <a:cubicBezTo>
                    <a:pt x="5419" y="1708"/>
                    <a:pt x="5579" y="1886"/>
                    <a:pt x="5387" y="1967"/>
                  </a:cubicBezTo>
                  <a:cubicBezTo>
                    <a:pt x="5195" y="2048"/>
                    <a:pt x="5834" y="2453"/>
                    <a:pt x="5483" y="2551"/>
                  </a:cubicBezTo>
                  <a:cubicBezTo>
                    <a:pt x="5131" y="2648"/>
                    <a:pt x="5738" y="2810"/>
                    <a:pt x="5515" y="2908"/>
                  </a:cubicBezTo>
                  <a:cubicBezTo>
                    <a:pt x="5291" y="3005"/>
                    <a:pt x="4876" y="3054"/>
                    <a:pt x="4876" y="3167"/>
                  </a:cubicBezTo>
                  <a:cubicBezTo>
                    <a:pt x="4876" y="3281"/>
                    <a:pt x="4844" y="3557"/>
                    <a:pt x="4556" y="3621"/>
                  </a:cubicBezTo>
                  <a:cubicBezTo>
                    <a:pt x="4268" y="3686"/>
                    <a:pt x="4076" y="3929"/>
                    <a:pt x="4076" y="4108"/>
                  </a:cubicBezTo>
                  <a:cubicBezTo>
                    <a:pt x="4076" y="4286"/>
                    <a:pt x="3629" y="4173"/>
                    <a:pt x="3789" y="4400"/>
                  </a:cubicBezTo>
                  <a:cubicBezTo>
                    <a:pt x="3948" y="4627"/>
                    <a:pt x="4140" y="4903"/>
                    <a:pt x="3789" y="4951"/>
                  </a:cubicBezTo>
                  <a:cubicBezTo>
                    <a:pt x="3437" y="5000"/>
                    <a:pt x="3533" y="5373"/>
                    <a:pt x="3341" y="5373"/>
                  </a:cubicBezTo>
                  <a:cubicBezTo>
                    <a:pt x="3149" y="5373"/>
                    <a:pt x="3053" y="5762"/>
                    <a:pt x="3341" y="5957"/>
                  </a:cubicBezTo>
                  <a:cubicBezTo>
                    <a:pt x="3629" y="6151"/>
                    <a:pt x="3693" y="6314"/>
                    <a:pt x="3693" y="6492"/>
                  </a:cubicBezTo>
                  <a:cubicBezTo>
                    <a:pt x="3693" y="6670"/>
                    <a:pt x="4076" y="6768"/>
                    <a:pt x="3948" y="6963"/>
                  </a:cubicBezTo>
                  <a:cubicBezTo>
                    <a:pt x="3820" y="7157"/>
                    <a:pt x="3885" y="7336"/>
                    <a:pt x="3661" y="7417"/>
                  </a:cubicBezTo>
                  <a:cubicBezTo>
                    <a:pt x="3437" y="7498"/>
                    <a:pt x="3629" y="7741"/>
                    <a:pt x="3341" y="7806"/>
                  </a:cubicBezTo>
                  <a:cubicBezTo>
                    <a:pt x="3053" y="7871"/>
                    <a:pt x="3565" y="8390"/>
                    <a:pt x="3341" y="8487"/>
                  </a:cubicBezTo>
                  <a:cubicBezTo>
                    <a:pt x="3117" y="8585"/>
                    <a:pt x="2542" y="8666"/>
                    <a:pt x="2542" y="9022"/>
                  </a:cubicBezTo>
                  <a:cubicBezTo>
                    <a:pt x="2542" y="9379"/>
                    <a:pt x="2650" y="9581"/>
                    <a:pt x="2574" y="9736"/>
                  </a:cubicBezTo>
                  <a:cubicBezTo>
                    <a:pt x="2510" y="9866"/>
                    <a:pt x="2894" y="9833"/>
                    <a:pt x="2829" y="10044"/>
                  </a:cubicBezTo>
                  <a:cubicBezTo>
                    <a:pt x="2766" y="10255"/>
                    <a:pt x="2254" y="10125"/>
                    <a:pt x="2222" y="10255"/>
                  </a:cubicBezTo>
                  <a:cubicBezTo>
                    <a:pt x="2191" y="10384"/>
                    <a:pt x="2350" y="10644"/>
                    <a:pt x="2159" y="10660"/>
                  </a:cubicBezTo>
                  <a:cubicBezTo>
                    <a:pt x="1967" y="10677"/>
                    <a:pt x="1870" y="10774"/>
                    <a:pt x="1870" y="11001"/>
                  </a:cubicBezTo>
                  <a:cubicBezTo>
                    <a:pt x="1870" y="11228"/>
                    <a:pt x="1615" y="11260"/>
                    <a:pt x="1583" y="11374"/>
                  </a:cubicBezTo>
                  <a:cubicBezTo>
                    <a:pt x="1551" y="11487"/>
                    <a:pt x="1807" y="11617"/>
                    <a:pt x="1807" y="11747"/>
                  </a:cubicBezTo>
                  <a:cubicBezTo>
                    <a:pt x="1807" y="11877"/>
                    <a:pt x="1966" y="12314"/>
                    <a:pt x="1743" y="12331"/>
                  </a:cubicBezTo>
                  <a:cubicBezTo>
                    <a:pt x="1519" y="12347"/>
                    <a:pt x="1391" y="12834"/>
                    <a:pt x="1583" y="12899"/>
                  </a:cubicBezTo>
                  <a:cubicBezTo>
                    <a:pt x="1775" y="12963"/>
                    <a:pt x="1775" y="13093"/>
                    <a:pt x="1679" y="13190"/>
                  </a:cubicBezTo>
                  <a:cubicBezTo>
                    <a:pt x="1583" y="13288"/>
                    <a:pt x="2126" y="13385"/>
                    <a:pt x="1839" y="13531"/>
                  </a:cubicBezTo>
                  <a:cubicBezTo>
                    <a:pt x="1551" y="13677"/>
                    <a:pt x="1779" y="13864"/>
                    <a:pt x="2159" y="13807"/>
                  </a:cubicBezTo>
                  <a:cubicBezTo>
                    <a:pt x="2478" y="13758"/>
                    <a:pt x="2670" y="14050"/>
                    <a:pt x="2318" y="14050"/>
                  </a:cubicBezTo>
                  <a:cubicBezTo>
                    <a:pt x="1967" y="14050"/>
                    <a:pt x="1615" y="14050"/>
                    <a:pt x="1903" y="14164"/>
                  </a:cubicBezTo>
                  <a:cubicBezTo>
                    <a:pt x="2191" y="14277"/>
                    <a:pt x="2478" y="14439"/>
                    <a:pt x="2063" y="14520"/>
                  </a:cubicBezTo>
                  <a:cubicBezTo>
                    <a:pt x="1647" y="14601"/>
                    <a:pt x="1999" y="14747"/>
                    <a:pt x="1903" y="14942"/>
                  </a:cubicBezTo>
                  <a:cubicBezTo>
                    <a:pt x="1807" y="15137"/>
                    <a:pt x="2191" y="15315"/>
                    <a:pt x="1871" y="15364"/>
                  </a:cubicBezTo>
                  <a:cubicBezTo>
                    <a:pt x="1551" y="15412"/>
                    <a:pt x="1999" y="15704"/>
                    <a:pt x="1551" y="15737"/>
                  </a:cubicBezTo>
                  <a:cubicBezTo>
                    <a:pt x="1104" y="15769"/>
                    <a:pt x="1391" y="15980"/>
                    <a:pt x="1104" y="16094"/>
                  </a:cubicBezTo>
                  <a:cubicBezTo>
                    <a:pt x="815" y="16207"/>
                    <a:pt x="1487" y="16402"/>
                    <a:pt x="1135" y="16515"/>
                  </a:cubicBezTo>
                  <a:cubicBezTo>
                    <a:pt x="784" y="16628"/>
                    <a:pt x="1039" y="16888"/>
                    <a:pt x="688" y="16888"/>
                  </a:cubicBezTo>
                  <a:cubicBezTo>
                    <a:pt x="336" y="16888"/>
                    <a:pt x="144" y="17131"/>
                    <a:pt x="112" y="17245"/>
                  </a:cubicBezTo>
                  <a:cubicBezTo>
                    <a:pt x="81" y="17358"/>
                    <a:pt x="-143" y="17586"/>
                    <a:pt x="145" y="17748"/>
                  </a:cubicBezTo>
                  <a:cubicBezTo>
                    <a:pt x="432" y="17910"/>
                    <a:pt x="80" y="18040"/>
                    <a:pt x="336" y="18105"/>
                  </a:cubicBezTo>
                  <a:cubicBezTo>
                    <a:pt x="592" y="18169"/>
                    <a:pt x="1455" y="18072"/>
                    <a:pt x="1327" y="18267"/>
                  </a:cubicBezTo>
                  <a:cubicBezTo>
                    <a:pt x="1199" y="18461"/>
                    <a:pt x="1231" y="18883"/>
                    <a:pt x="1391" y="18883"/>
                  </a:cubicBezTo>
                  <a:cubicBezTo>
                    <a:pt x="1551" y="18883"/>
                    <a:pt x="1647" y="19126"/>
                    <a:pt x="1903" y="19110"/>
                  </a:cubicBezTo>
                  <a:cubicBezTo>
                    <a:pt x="2159" y="19094"/>
                    <a:pt x="3309" y="19029"/>
                    <a:pt x="3789" y="19094"/>
                  </a:cubicBezTo>
                  <a:cubicBezTo>
                    <a:pt x="4026" y="19126"/>
                    <a:pt x="4223" y="19197"/>
                    <a:pt x="4363" y="19262"/>
                  </a:cubicBezTo>
                  <a:cubicBezTo>
                    <a:pt x="4637" y="19200"/>
                    <a:pt x="5236" y="19399"/>
                    <a:pt x="5372" y="19330"/>
                  </a:cubicBezTo>
                  <a:cubicBezTo>
                    <a:pt x="5538" y="19246"/>
                    <a:pt x="4782" y="18935"/>
                    <a:pt x="4806" y="18827"/>
                  </a:cubicBezTo>
                  <a:cubicBezTo>
                    <a:pt x="4829" y="18719"/>
                    <a:pt x="4687" y="18539"/>
                    <a:pt x="4687" y="18419"/>
                  </a:cubicBezTo>
                  <a:cubicBezTo>
                    <a:pt x="4687" y="18300"/>
                    <a:pt x="4569" y="18036"/>
                    <a:pt x="4900" y="17916"/>
                  </a:cubicBezTo>
                  <a:cubicBezTo>
                    <a:pt x="5231" y="17796"/>
                    <a:pt x="5254" y="17677"/>
                    <a:pt x="5467" y="17701"/>
                  </a:cubicBezTo>
                  <a:cubicBezTo>
                    <a:pt x="5679" y="17725"/>
                    <a:pt x="6104" y="17605"/>
                    <a:pt x="6128" y="17317"/>
                  </a:cubicBezTo>
                  <a:cubicBezTo>
                    <a:pt x="6151" y="17030"/>
                    <a:pt x="6411" y="16922"/>
                    <a:pt x="6884" y="16718"/>
                  </a:cubicBezTo>
                  <a:cubicBezTo>
                    <a:pt x="7398" y="16496"/>
                    <a:pt x="8253" y="16287"/>
                    <a:pt x="8135" y="16191"/>
                  </a:cubicBezTo>
                  <a:cubicBezTo>
                    <a:pt x="8017" y="16095"/>
                    <a:pt x="8324" y="15784"/>
                    <a:pt x="8324" y="15664"/>
                  </a:cubicBezTo>
                  <a:cubicBezTo>
                    <a:pt x="8324" y="15544"/>
                    <a:pt x="7521" y="15568"/>
                    <a:pt x="7261" y="15520"/>
                  </a:cubicBezTo>
                  <a:cubicBezTo>
                    <a:pt x="7002" y="15472"/>
                    <a:pt x="6057" y="15137"/>
                    <a:pt x="6529" y="14694"/>
                  </a:cubicBezTo>
                  <a:cubicBezTo>
                    <a:pt x="7002" y="14250"/>
                    <a:pt x="7993" y="14202"/>
                    <a:pt x="8277" y="14190"/>
                  </a:cubicBezTo>
                  <a:cubicBezTo>
                    <a:pt x="8560" y="14178"/>
                    <a:pt x="8300" y="13975"/>
                    <a:pt x="8536" y="13903"/>
                  </a:cubicBezTo>
                  <a:cubicBezTo>
                    <a:pt x="8772" y="13831"/>
                    <a:pt x="8820" y="13711"/>
                    <a:pt x="8820" y="13531"/>
                  </a:cubicBezTo>
                  <a:cubicBezTo>
                    <a:pt x="8820" y="13328"/>
                    <a:pt x="8820" y="13004"/>
                    <a:pt x="9245" y="12980"/>
                  </a:cubicBezTo>
                  <a:cubicBezTo>
                    <a:pt x="9670" y="12956"/>
                    <a:pt x="9788" y="12836"/>
                    <a:pt x="9528" y="12801"/>
                  </a:cubicBezTo>
                  <a:cubicBezTo>
                    <a:pt x="9268" y="12764"/>
                    <a:pt x="9150" y="12609"/>
                    <a:pt x="9575" y="12585"/>
                  </a:cubicBezTo>
                  <a:cubicBezTo>
                    <a:pt x="10000" y="12561"/>
                    <a:pt x="9859" y="12764"/>
                    <a:pt x="10165" y="12764"/>
                  </a:cubicBezTo>
                  <a:cubicBezTo>
                    <a:pt x="10473" y="12764"/>
                    <a:pt x="10992" y="12501"/>
                    <a:pt x="10591" y="12345"/>
                  </a:cubicBezTo>
                  <a:cubicBezTo>
                    <a:pt x="10189" y="12189"/>
                    <a:pt x="10071" y="12417"/>
                    <a:pt x="9859" y="12441"/>
                  </a:cubicBezTo>
                  <a:cubicBezTo>
                    <a:pt x="9646" y="12465"/>
                    <a:pt x="9481" y="12297"/>
                    <a:pt x="9268" y="12297"/>
                  </a:cubicBezTo>
                  <a:cubicBezTo>
                    <a:pt x="9056" y="12297"/>
                    <a:pt x="9198" y="11998"/>
                    <a:pt x="9103" y="11890"/>
                  </a:cubicBezTo>
                  <a:cubicBezTo>
                    <a:pt x="9008" y="11782"/>
                    <a:pt x="8867" y="11519"/>
                    <a:pt x="9056" y="11387"/>
                  </a:cubicBezTo>
                  <a:cubicBezTo>
                    <a:pt x="9245" y="11255"/>
                    <a:pt x="10047" y="11590"/>
                    <a:pt x="10756" y="11614"/>
                  </a:cubicBezTo>
                  <a:cubicBezTo>
                    <a:pt x="11464" y="11638"/>
                    <a:pt x="11984" y="11435"/>
                    <a:pt x="11984" y="11303"/>
                  </a:cubicBezTo>
                  <a:cubicBezTo>
                    <a:pt x="11984" y="11171"/>
                    <a:pt x="11653" y="10931"/>
                    <a:pt x="12078" y="10788"/>
                  </a:cubicBezTo>
                  <a:cubicBezTo>
                    <a:pt x="12503" y="10644"/>
                    <a:pt x="12149" y="10596"/>
                    <a:pt x="12031" y="10404"/>
                  </a:cubicBezTo>
                  <a:cubicBezTo>
                    <a:pt x="11913" y="10213"/>
                    <a:pt x="12220" y="10093"/>
                    <a:pt x="12409" y="10189"/>
                  </a:cubicBezTo>
                  <a:cubicBezTo>
                    <a:pt x="12598" y="10284"/>
                    <a:pt x="13991" y="10225"/>
                    <a:pt x="15148" y="10105"/>
                  </a:cubicBezTo>
                  <a:cubicBezTo>
                    <a:pt x="16305" y="9985"/>
                    <a:pt x="17108" y="9769"/>
                    <a:pt x="17178" y="9602"/>
                  </a:cubicBezTo>
                  <a:cubicBezTo>
                    <a:pt x="17249" y="9434"/>
                    <a:pt x="17982" y="9039"/>
                    <a:pt x="18147" y="8895"/>
                  </a:cubicBezTo>
                  <a:cubicBezTo>
                    <a:pt x="18312" y="8751"/>
                    <a:pt x="18170" y="8571"/>
                    <a:pt x="17698" y="8535"/>
                  </a:cubicBezTo>
                  <a:cubicBezTo>
                    <a:pt x="17226" y="8500"/>
                    <a:pt x="17249" y="8224"/>
                    <a:pt x="17509" y="8068"/>
                  </a:cubicBezTo>
                  <a:cubicBezTo>
                    <a:pt x="17769" y="7912"/>
                    <a:pt x="17367" y="7768"/>
                    <a:pt x="16919" y="7745"/>
                  </a:cubicBezTo>
                  <a:cubicBezTo>
                    <a:pt x="16470" y="7720"/>
                    <a:pt x="15762" y="7565"/>
                    <a:pt x="16163" y="7373"/>
                  </a:cubicBezTo>
                  <a:cubicBezTo>
                    <a:pt x="16357" y="7281"/>
                    <a:pt x="16451" y="7299"/>
                    <a:pt x="16545" y="7341"/>
                  </a:cubicBezTo>
                  <a:cubicBezTo>
                    <a:pt x="16613" y="7250"/>
                    <a:pt x="16678" y="7141"/>
                    <a:pt x="16624" y="7115"/>
                  </a:cubicBezTo>
                  <a:cubicBezTo>
                    <a:pt x="16529" y="7066"/>
                    <a:pt x="16290" y="7127"/>
                    <a:pt x="16314" y="6787"/>
                  </a:cubicBezTo>
                  <a:cubicBezTo>
                    <a:pt x="16337" y="6447"/>
                    <a:pt x="16576" y="6520"/>
                    <a:pt x="16601" y="6083"/>
                  </a:cubicBezTo>
                  <a:cubicBezTo>
                    <a:pt x="16624" y="5646"/>
                    <a:pt x="16959" y="5391"/>
                    <a:pt x="16959" y="5160"/>
                  </a:cubicBezTo>
                  <a:cubicBezTo>
                    <a:pt x="16959" y="4930"/>
                    <a:pt x="17773" y="4663"/>
                    <a:pt x="18228" y="4286"/>
                  </a:cubicBezTo>
                  <a:cubicBezTo>
                    <a:pt x="18682" y="3910"/>
                    <a:pt x="19663" y="3437"/>
                    <a:pt x="20070" y="3303"/>
                  </a:cubicBezTo>
                  <a:cubicBezTo>
                    <a:pt x="20476" y="3170"/>
                    <a:pt x="21266" y="3060"/>
                    <a:pt x="21362" y="2939"/>
                  </a:cubicBezTo>
                  <a:cubicBezTo>
                    <a:pt x="21457" y="2818"/>
                    <a:pt x="21361" y="2162"/>
                    <a:pt x="21170" y="2114"/>
                  </a:cubicBezTo>
                  <a:close/>
                  <a:moveTo>
                    <a:pt x="8088" y="21031"/>
                  </a:moveTo>
                  <a:cubicBezTo>
                    <a:pt x="7497" y="21019"/>
                    <a:pt x="6340" y="20468"/>
                    <a:pt x="5986" y="20325"/>
                  </a:cubicBezTo>
                  <a:cubicBezTo>
                    <a:pt x="5632" y="20180"/>
                    <a:pt x="5892" y="20037"/>
                    <a:pt x="5467" y="20073"/>
                  </a:cubicBezTo>
                  <a:cubicBezTo>
                    <a:pt x="5042" y="20109"/>
                    <a:pt x="5325" y="19905"/>
                    <a:pt x="5561" y="19845"/>
                  </a:cubicBezTo>
                  <a:cubicBezTo>
                    <a:pt x="5778" y="19790"/>
                    <a:pt x="5477" y="19585"/>
                    <a:pt x="5188" y="19552"/>
                  </a:cubicBezTo>
                  <a:cubicBezTo>
                    <a:pt x="5156" y="19874"/>
                    <a:pt x="5024" y="21318"/>
                    <a:pt x="5195" y="21332"/>
                  </a:cubicBezTo>
                  <a:cubicBezTo>
                    <a:pt x="5367" y="21347"/>
                    <a:pt x="6620" y="21257"/>
                    <a:pt x="6989" y="21380"/>
                  </a:cubicBezTo>
                  <a:cubicBezTo>
                    <a:pt x="7131" y="21403"/>
                    <a:pt x="7326" y="21461"/>
                    <a:pt x="7474" y="21379"/>
                  </a:cubicBezTo>
                  <a:cubicBezTo>
                    <a:pt x="7710" y="21247"/>
                    <a:pt x="8418" y="21319"/>
                    <a:pt x="8796" y="21199"/>
                  </a:cubicBezTo>
                  <a:cubicBezTo>
                    <a:pt x="9174" y="21079"/>
                    <a:pt x="8678" y="21043"/>
                    <a:pt x="8088" y="2103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6" name="Shape 2860"/>
            <p:cNvSpPr/>
            <p:nvPr/>
          </p:nvSpPr>
          <p:spPr>
            <a:xfrm>
              <a:off x="4170317" y="5127596"/>
              <a:ext cx="202011" cy="1044604"/>
            </a:xfrm>
            <a:custGeom>
              <a:avLst/>
              <a:gdLst/>
              <a:ahLst/>
              <a:cxnLst>
                <a:cxn ang="0">
                  <a:pos x="wd2" y="hd2"/>
                </a:cxn>
                <a:cxn ang="5400000">
                  <a:pos x="wd2" y="hd2"/>
                </a:cxn>
                <a:cxn ang="10800000">
                  <a:pos x="wd2" y="hd2"/>
                </a:cxn>
                <a:cxn ang="16200000">
                  <a:pos x="wd2" y="hd2"/>
                </a:cxn>
              </a:cxnLst>
              <a:rect l="0" t="0" r="r" b="b"/>
              <a:pathLst>
                <a:path w="21225" h="21510" extrusionOk="0">
                  <a:moveTo>
                    <a:pt x="9578" y="19106"/>
                  </a:moveTo>
                  <a:cubicBezTo>
                    <a:pt x="8992" y="19121"/>
                    <a:pt x="8772" y="18905"/>
                    <a:pt x="8407" y="18905"/>
                  </a:cubicBezTo>
                  <a:cubicBezTo>
                    <a:pt x="8040" y="18905"/>
                    <a:pt x="7967" y="18532"/>
                    <a:pt x="8260" y="18360"/>
                  </a:cubicBezTo>
                  <a:cubicBezTo>
                    <a:pt x="8553" y="18188"/>
                    <a:pt x="6577" y="18274"/>
                    <a:pt x="5990" y="18217"/>
                  </a:cubicBezTo>
                  <a:cubicBezTo>
                    <a:pt x="5405" y="18159"/>
                    <a:pt x="6210" y="18044"/>
                    <a:pt x="5552" y="17901"/>
                  </a:cubicBezTo>
                  <a:cubicBezTo>
                    <a:pt x="4893" y="17758"/>
                    <a:pt x="5405" y="17557"/>
                    <a:pt x="5478" y="17456"/>
                  </a:cubicBezTo>
                  <a:cubicBezTo>
                    <a:pt x="5551" y="17356"/>
                    <a:pt x="5990" y="17141"/>
                    <a:pt x="6797" y="17141"/>
                  </a:cubicBezTo>
                  <a:cubicBezTo>
                    <a:pt x="7601" y="17141"/>
                    <a:pt x="7016" y="16911"/>
                    <a:pt x="7820" y="16811"/>
                  </a:cubicBezTo>
                  <a:cubicBezTo>
                    <a:pt x="8626" y="16711"/>
                    <a:pt x="7088" y="16538"/>
                    <a:pt x="7748" y="16438"/>
                  </a:cubicBezTo>
                  <a:cubicBezTo>
                    <a:pt x="8407" y="16337"/>
                    <a:pt x="7748" y="16151"/>
                    <a:pt x="8772" y="16122"/>
                  </a:cubicBezTo>
                  <a:cubicBezTo>
                    <a:pt x="9797" y="16094"/>
                    <a:pt x="8772" y="15835"/>
                    <a:pt x="9505" y="15792"/>
                  </a:cubicBezTo>
                  <a:cubicBezTo>
                    <a:pt x="10237" y="15750"/>
                    <a:pt x="9358" y="15592"/>
                    <a:pt x="9578" y="15419"/>
                  </a:cubicBezTo>
                  <a:cubicBezTo>
                    <a:pt x="9797" y="15247"/>
                    <a:pt x="8992" y="15118"/>
                    <a:pt x="9944" y="15046"/>
                  </a:cubicBezTo>
                  <a:cubicBezTo>
                    <a:pt x="10894" y="14975"/>
                    <a:pt x="10237" y="14831"/>
                    <a:pt x="9578" y="14731"/>
                  </a:cubicBezTo>
                  <a:cubicBezTo>
                    <a:pt x="8919" y="14630"/>
                    <a:pt x="9724" y="14630"/>
                    <a:pt x="10529" y="14630"/>
                  </a:cubicBezTo>
                  <a:cubicBezTo>
                    <a:pt x="11334" y="14630"/>
                    <a:pt x="10896" y="14372"/>
                    <a:pt x="10164" y="14415"/>
                  </a:cubicBezTo>
                  <a:cubicBezTo>
                    <a:pt x="9295" y="14466"/>
                    <a:pt x="8772" y="14300"/>
                    <a:pt x="9431" y="14171"/>
                  </a:cubicBezTo>
                  <a:cubicBezTo>
                    <a:pt x="10089" y="14042"/>
                    <a:pt x="8847" y="13956"/>
                    <a:pt x="9066" y="13870"/>
                  </a:cubicBezTo>
                  <a:cubicBezTo>
                    <a:pt x="9285" y="13784"/>
                    <a:pt x="9285" y="13669"/>
                    <a:pt x="8847" y="13612"/>
                  </a:cubicBezTo>
                  <a:cubicBezTo>
                    <a:pt x="8407" y="13555"/>
                    <a:pt x="8699" y="13124"/>
                    <a:pt x="9211" y="13110"/>
                  </a:cubicBezTo>
                  <a:cubicBezTo>
                    <a:pt x="9723" y="13095"/>
                    <a:pt x="9358" y="12708"/>
                    <a:pt x="9358" y="12593"/>
                  </a:cubicBezTo>
                  <a:cubicBezTo>
                    <a:pt x="9358" y="12479"/>
                    <a:pt x="8772" y="12364"/>
                    <a:pt x="8847" y="12264"/>
                  </a:cubicBezTo>
                  <a:cubicBezTo>
                    <a:pt x="8919" y="12163"/>
                    <a:pt x="9504" y="12134"/>
                    <a:pt x="9504" y="11934"/>
                  </a:cubicBezTo>
                  <a:cubicBezTo>
                    <a:pt x="9504" y="11733"/>
                    <a:pt x="9724" y="11647"/>
                    <a:pt x="10164" y="11632"/>
                  </a:cubicBezTo>
                  <a:cubicBezTo>
                    <a:pt x="10602" y="11618"/>
                    <a:pt x="10237" y="11388"/>
                    <a:pt x="10310" y="11273"/>
                  </a:cubicBezTo>
                  <a:cubicBezTo>
                    <a:pt x="10382" y="11159"/>
                    <a:pt x="11554" y="11273"/>
                    <a:pt x="11700" y="11087"/>
                  </a:cubicBezTo>
                  <a:cubicBezTo>
                    <a:pt x="11847" y="10900"/>
                    <a:pt x="10968" y="10929"/>
                    <a:pt x="11114" y="10815"/>
                  </a:cubicBezTo>
                  <a:cubicBezTo>
                    <a:pt x="11290" y="10678"/>
                    <a:pt x="11041" y="10499"/>
                    <a:pt x="11041" y="10184"/>
                  </a:cubicBezTo>
                  <a:cubicBezTo>
                    <a:pt x="11041" y="9868"/>
                    <a:pt x="12359" y="9796"/>
                    <a:pt x="12871" y="9710"/>
                  </a:cubicBezTo>
                  <a:cubicBezTo>
                    <a:pt x="13383" y="9624"/>
                    <a:pt x="12213" y="9165"/>
                    <a:pt x="12871" y="9108"/>
                  </a:cubicBezTo>
                  <a:cubicBezTo>
                    <a:pt x="13530" y="9050"/>
                    <a:pt x="13091" y="8835"/>
                    <a:pt x="13603" y="8763"/>
                  </a:cubicBezTo>
                  <a:cubicBezTo>
                    <a:pt x="14116" y="8692"/>
                    <a:pt x="13969" y="8534"/>
                    <a:pt x="14262" y="8362"/>
                  </a:cubicBezTo>
                  <a:cubicBezTo>
                    <a:pt x="14555" y="8189"/>
                    <a:pt x="13677" y="8103"/>
                    <a:pt x="13677" y="7946"/>
                  </a:cubicBezTo>
                  <a:cubicBezTo>
                    <a:pt x="13677" y="7788"/>
                    <a:pt x="13530" y="7644"/>
                    <a:pt x="12871" y="7472"/>
                  </a:cubicBezTo>
                  <a:cubicBezTo>
                    <a:pt x="12212" y="7300"/>
                    <a:pt x="12431" y="6956"/>
                    <a:pt x="12871" y="6956"/>
                  </a:cubicBezTo>
                  <a:cubicBezTo>
                    <a:pt x="13310" y="6956"/>
                    <a:pt x="13091" y="6626"/>
                    <a:pt x="13897" y="6583"/>
                  </a:cubicBezTo>
                  <a:cubicBezTo>
                    <a:pt x="14701" y="6540"/>
                    <a:pt x="14262" y="6296"/>
                    <a:pt x="13897" y="6095"/>
                  </a:cubicBezTo>
                  <a:cubicBezTo>
                    <a:pt x="13530" y="5894"/>
                    <a:pt x="14555" y="5995"/>
                    <a:pt x="14555" y="5837"/>
                  </a:cubicBezTo>
                  <a:cubicBezTo>
                    <a:pt x="14555" y="5679"/>
                    <a:pt x="14994" y="5464"/>
                    <a:pt x="15653" y="5406"/>
                  </a:cubicBezTo>
                  <a:cubicBezTo>
                    <a:pt x="16312" y="5349"/>
                    <a:pt x="16386" y="5105"/>
                    <a:pt x="16386" y="5005"/>
                  </a:cubicBezTo>
                  <a:cubicBezTo>
                    <a:pt x="16386" y="4904"/>
                    <a:pt x="17336" y="4861"/>
                    <a:pt x="17849" y="4775"/>
                  </a:cubicBezTo>
                  <a:cubicBezTo>
                    <a:pt x="18361" y="4689"/>
                    <a:pt x="16970" y="4546"/>
                    <a:pt x="17776" y="4460"/>
                  </a:cubicBezTo>
                  <a:cubicBezTo>
                    <a:pt x="18581" y="4373"/>
                    <a:pt x="17117" y="4015"/>
                    <a:pt x="17556" y="3943"/>
                  </a:cubicBezTo>
                  <a:cubicBezTo>
                    <a:pt x="17995" y="3872"/>
                    <a:pt x="17629" y="3714"/>
                    <a:pt x="17702" y="3599"/>
                  </a:cubicBezTo>
                  <a:cubicBezTo>
                    <a:pt x="17776" y="3484"/>
                    <a:pt x="20191" y="3269"/>
                    <a:pt x="20484" y="3169"/>
                  </a:cubicBezTo>
                  <a:cubicBezTo>
                    <a:pt x="20698" y="3096"/>
                    <a:pt x="20910" y="2838"/>
                    <a:pt x="20982" y="2610"/>
                  </a:cubicBezTo>
                  <a:cubicBezTo>
                    <a:pt x="20228" y="2706"/>
                    <a:pt x="19571" y="2757"/>
                    <a:pt x="19450" y="2702"/>
                  </a:cubicBezTo>
                  <a:cubicBezTo>
                    <a:pt x="19234" y="2603"/>
                    <a:pt x="19523" y="2306"/>
                    <a:pt x="18874" y="2179"/>
                  </a:cubicBezTo>
                  <a:cubicBezTo>
                    <a:pt x="18225" y="2052"/>
                    <a:pt x="18658" y="1798"/>
                    <a:pt x="18009" y="1742"/>
                  </a:cubicBezTo>
                  <a:cubicBezTo>
                    <a:pt x="17360" y="1685"/>
                    <a:pt x="16568" y="1431"/>
                    <a:pt x="17144" y="1346"/>
                  </a:cubicBezTo>
                  <a:cubicBezTo>
                    <a:pt x="17720" y="1261"/>
                    <a:pt x="17144" y="1092"/>
                    <a:pt x="17649" y="1007"/>
                  </a:cubicBezTo>
                  <a:cubicBezTo>
                    <a:pt x="18153" y="922"/>
                    <a:pt x="17360" y="908"/>
                    <a:pt x="16639" y="738"/>
                  </a:cubicBezTo>
                  <a:cubicBezTo>
                    <a:pt x="15919" y="569"/>
                    <a:pt x="16928" y="357"/>
                    <a:pt x="16062" y="229"/>
                  </a:cubicBezTo>
                  <a:cubicBezTo>
                    <a:pt x="15198" y="102"/>
                    <a:pt x="15198" y="-53"/>
                    <a:pt x="14981" y="18"/>
                  </a:cubicBezTo>
                  <a:cubicBezTo>
                    <a:pt x="14765" y="89"/>
                    <a:pt x="14693" y="329"/>
                    <a:pt x="13973" y="399"/>
                  </a:cubicBezTo>
                  <a:cubicBezTo>
                    <a:pt x="13854" y="411"/>
                    <a:pt x="13666" y="438"/>
                    <a:pt x="13442" y="475"/>
                  </a:cubicBezTo>
                  <a:cubicBezTo>
                    <a:pt x="13448" y="592"/>
                    <a:pt x="13233" y="789"/>
                    <a:pt x="13467" y="904"/>
                  </a:cubicBezTo>
                  <a:cubicBezTo>
                    <a:pt x="13792" y="1063"/>
                    <a:pt x="13954" y="1837"/>
                    <a:pt x="13630" y="2134"/>
                  </a:cubicBezTo>
                  <a:cubicBezTo>
                    <a:pt x="13305" y="2430"/>
                    <a:pt x="12980" y="2674"/>
                    <a:pt x="12656" y="2854"/>
                  </a:cubicBezTo>
                  <a:cubicBezTo>
                    <a:pt x="12332" y="3034"/>
                    <a:pt x="13413" y="3045"/>
                    <a:pt x="12980" y="3130"/>
                  </a:cubicBezTo>
                  <a:cubicBezTo>
                    <a:pt x="12548" y="3214"/>
                    <a:pt x="12710" y="3427"/>
                    <a:pt x="12710" y="3765"/>
                  </a:cubicBezTo>
                  <a:cubicBezTo>
                    <a:pt x="12710" y="4105"/>
                    <a:pt x="11683" y="4677"/>
                    <a:pt x="11628" y="4857"/>
                  </a:cubicBezTo>
                  <a:cubicBezTo>
                    <a:pt x="11575" y="5037"/>
                    <a:pt x="10871" y="5154"/>
                    <a:pt x="10980" y="5355"/>
                  </a:cubicBezTo>
                  <a:cubicBezTo>
                    <a:pt x="11088" y="5556"/>
                    <a:pt x="10494" y="5673"/>
                    <a:pt x="9899" y="5768"/>
                  </a:cubicBezTo>
                  <a:cubicBezTo>
                    <a:pt x="9304" y="5864"/>
                    <a:pt x="10871" y="6171"/>
                    <a:pt x="10818" y="6340"/>
                  </a:cubicBezTo>
                  <a:cubicBezTo>
                    <a:pt x="10764" y="6510"/>
                    <a:pt x="9628" y="6584"/>
                    <a:pt x="9899" y="6860"/>
                  </a:cubicBezTo>
                  <a:cubicBezTo>
                    <a:pt x="10237" y="7204"/>
                    <a:pt x="9899" y="7792"/>
                    <a:pt x="9899" y="7909"/>
                  </a:cubicBezTo>
                  <a:cubicBezTo>
                    <a:pt x="9899" y="8025"/>
                    <a:pt x="9196" y="8015"/>
                    <a:pt x="9358" y="8237"/>
                  </a:cubicBezTo>
                  <a:cubicBezTo>
                    <a:pt x="9520" y="8460"/>
                    <a:pt x="8655" y="8513"/>
                    <a:pt x="8493" y="8831"/>
                  </a:cubicBezTo>
                  <a:cubicBezTo>
                    <a:pt x="8331" y="9149"/>
                    <a:pt x="7086" y="9604"/>
                    <a:pt x="6601" y="9848"/>
                  </a:cubicBezTo>
                  <a:cubicBezTo>
                    <a:pt x="6114" y="10092"/>
                    <a:pt x="6114" y="10230"/>
                    <a:pt x="5466" y="10230"/>
                  </a:cubicBezTo>
                  <a:cubicBezTo>
                    <a:pt x="4816" y="10230"/>
                    <a:pt x="4654" y="10368"/>
                    <a:pt x="5140" y="10579"/>
                  </a:cubicBezTo>
                  <a:cubicBezTo>
                    <a:pt x="5627" y="10791"/>
                    <a:pt x="4816" y="10972"/>
                    <a:pt x="5466" y="11183"/>
                  </a:cubicBezTo>
                  <a:cubicBezTo>
                    <a:pt x="6114" y="11395"/>
                    <a:pt x="5897" y="11469"/>
                    <a:pt x="5573" y="11671"/>
                  </a:cubicBezTo>
                  <a:cubicBezTo>
                    <a:pt x="5248" y="11872"/>
                    <a:pt x="4816" y="11883"/>
                    <a:pt x="4816" y="12073"/>
                  </a:cubicBezTo>
                  <a:cubicBezTo>
                    <a:pt x="4816" y="12264"/>
                    <a:pt x="4059" y="12423"/>
                    <a:pt x="4492" y="12635"/>
                  </a:cubicBezTo>
                  <a:cubicBezTo>
                    <a:pt x="4925" y="12847"/>
                    <a:pt x="4816" y="12921"/>
                    <a:pt x="4275" y="12921"/>
                  </a:cubicBezTo>
                  <a:cubicBezTo>
                    <a:pt x="3735" y="12921"/>
                    <a:pt x="3464" y="13091"/>
                    <a:pt x="3248" y="13441"/>
                  </a:cubicBezTo>
                  <a:cubicBezTo>
                    <a:pt x="3032" y="13790"/>
                    <a:pt x="3086" y="13780"/>
                    <a:pt x="4384" y="13758"/>
                  </a:cubicBezTo>
                  <a:cubicBezTo>
                    <a:pt x="5682" y="13737"/>
                    <a:pt x="4654" y="12900"/>
                    <a:pt x="5466" y="12900"/>
                  </a:cubicBezTo>
                  <a:cubicBezTo>
                    <a:pt x="6276" y="12900"/>
                    <a:pt x="5573" y="12762"/>
                    <a:pt x="6384" y="12720"/>
                  </a:cubicBezTo>
                  <a:cubicBezTo>
                    <a:pt x="7195" y="12678"/>
                    <a:pt x="6492" y="12868"/>
                    <a:pt x="7033" y="12900"/>
                  </a:cubicBezTo>
                  <a:cubicBezTo>
                    <a:pt x="7574" y="12932"/>
                    <a:pt x="7952" y="13017"/>
                    <a:pt x="7195" y="13112"/>
                  </a:cubicBezTo>
                  <a:cubicBezTo>
                    <a:pt x="6438" y="13207"/>
                    <a:pt x="7357" y="13398"/>
                    <a:pt x="6979" y="13515"/>
                  </a:cubicBezTo>
                  <a:cubicBezTo>
                    <a:pt x="6601" y="13631"/>
                    <a:pt x="6060" y="13758"/>
                    <a:pt x="6384" y="13896"/>
                  </a:cubicBezTo>
                  <a:cubicBezTo>
                    <a:pt x="6708" y="14034"/>
                    <a:pt x="6006" y="14023"/>
                    <a:pt x="5952" y="14203"/>
                  </a:cubicBezTo>
                  <a:cubicBezTo>
                    <a:pt x="5897" y="14383"/>
                    <a:pt x="6438" y="14394"/>
                    <a:pt x="6060" y="14436"/>
                  </a:cubicBezTo>
                  <a:cubicBezTo>
                    <a:pt x="5682" y="14479"/>
                    <a:pt x="6546" y="14617"/>
                    <a:pt x="6006" y="14638"/>
                  </a:cubicBezTo>
                  <a:cubicBezTo>
                    <a:pt x="5466" y="14659"/>
                    <a:pt x="5789" y="14797"/>
                    <a:pt x="6114" y="14924"/>
                  </a:cubicBezTo>
                  <a:cubicBezTo>
                    <a:pt x="6438" y="15051"/>
                    <a:pt x="5411" y="14977"/>
                    <a:pt x="4870" y="15062"/>
                  </a:cubicBezTo>
                  <a:cubicBezTo>
                    <a:pt x="4329" y="15146"/>
                    <a:pt x="5411" y="15263"/>
                    <a:pt x="5087" y="15380"/>
                  </a:cubicBezTo>
                  <a:cubicBezTo>
                    <a:pt x="4763" y="15496"/>
                    <a:pt x="3897" y="15316"/>
                    <a:pt x="3519" y="15252"/>
                  </a:cubicBezTo>
                  <a:cubicBezTo>
                    <a:pt x="3140" y="15189"/>
                    <a:pt x="4114" y="15062"/>
                    <a:pt x="4600" y="14935"/>
                  </a:cubicBezTo>
                  <a:cubicBezTo>
                    <a:pt x="5087" y="14808"/>
                    <a:pt x="4114" y="14521"/>
                    <a:pt x="3302" y="14585"/>
                  </a:cubicBezTo>
                  <a:cubicBezTo>
                    <a:pt x="2491" y="14648"/>
                    <a:pt x="4114" y="14828"/>
                    <a:pt x="4114" y="14966"/>
                  </a:cubicBezTo>
                  <a:cubicBezTo>
                    <a:pt x="4114" y="15104"/>
                    <a:pt x="2762" y="14935"/>
                    <a:pt x="2816" y="15083"/>
                  </a:cubicBezTo>
                  <a:cubicBezTo>
                    <a:pt x="2870" y="15231"/>
                    <a:pt x="1897" y="15178"/>
                    <a:pt x="1410" y="15284"/>
                  </a:cubicBezTo>
                  <a:cubicBezTo>
                    <a:pt x="924" y="15390"/>
                    <a:pt x="2059" y="15486"/>
                    <a:pt x="1518" y="15518"/>
                  </a:cubicBezTo>
                  <a:cubicBezTo>
                    <a:pt x="977" y="15549"/>
                    <a:pt x="58" y="15698"/>
                    <a:pt x="4" y="15804"/>
                  </a:cubicBezTo>
                  <a:cubicBezTo>
                    <a:pt x="-50" y="15910"/>
                    <a:pt x="599" y="15931"/>
                    <a:pt x="599" y="15825"/>
                  </a:cubicBezTo>
                  <a:cubicBezTo>
                    <a:pt x="599" y="15719"/>
                    <a:pt x="1464" y="15687"/>
                    <a:pt x="1734" y="15825"/>
                  </a:cubicBezTo>
                  <a:cubicBezTo>
                    <a:pt x="2004" y="15963"/>
                    <a:pt x="2383" y="15825"/>
                    <a:pt x="3140" y="15856"/>
                  </a:cubicBezTo>
                  <a:cubicBezTo>
                    <a:pt x="3897" y="15888"/>
                    <a:pt x="3789" y="16111"/>
                    <a:pt x="3356" y="16100"/>
                  </a:cubicBezTo>
                  <a:cubicBezTo>
                    <a:pt x="2924" y="16090"/>
                    <a:pt x="2491" y="16238"/>
                    <a:pt x="2600" y="16397"/>
                  </a:cubicBezTo>
                  <a:cubicBezTo>
                    <a:pt x="2707" y="16556"/>
                    <a:pt x="4221" y="16397"/>
                    <a:pt x="4870" y="16439"/>
                  </a:cubicBezTo>
                  <a:cubicBezTo>
                    <a:pt x="5519" y="16482"/>
                    <a:pt x="5303" y="16704"/>
                    <a:pt x="4925" y="16630"/>
                  </a:cubicBezTo>
                  <a:cubicBezTo>
                    <a:pt x="4546" y="16556"/>
                    <a:pt x="3681" y="16429"/>
                    <a:pt x="3302" y="16556"/>
                  </a:cubicBezTo>
                  <a:cubicBezTo>
                    <a:pt x="2924" y="16683"/>
                    <a:pt x="2329" y="16620"/>
                    <a:pt x="1843" y="16577"/>
                  </a:cubicBezTo>
                  <a:cubicBezTo>
                    <a:pt x="1355" y="16535"/>
                    <a:pt x="-375" y="16757"/>
                    <a:pt x="220" y="16842"/>
                  </a:cubicBezTo>
                  <a:cubicBezTo>
                    <a:pt x="815" y="16927"/>
                    <a:pt x="761" y="17065"/>
                    <a:pt x="1140" y="17054"/>
                  </a:cubicBezTo>
                  <a:cubicBezTo>
                    <a:pt x="1518" y="17043"/>
                    <a:pt x="2113" y="16990"/>
                    <a:pt x="2329" y="16906"/>
                  </a:cubicBezTo>
                  <a:cubicBezTo>
                    <a:pt x="2545" y="16821"/>
                    <a:pt x="3302" y="16736"/>
                    <a:pt x="3356" y="16927"/>
                  </a:cubicBezTo>
                  <a:cubicBezTo>
                    <a:pt x="3410" y="17118"/>
                    <a:pt x="2329" y="17022"/>
                    <a:pt x="2113" y="17128"/>
                  </a:cubicBezTo>
                  <a:cubicBezTo>
                    <a:pt x="1897" y="17234"/>
                    <a:pt x="1464" y="17319"/>
                    <a:pt x="815" y="17414"/>
                  </a:cubicBezTo>
                  <a:cubicBezTo>
                    <a:pt x="166" y="17510"/>
                    <a:pt x="815" y="17669"/>
                    <a:pt x="1355" y="17616"/>
                  </a:cubicBezTo>
                  <a:cubicBezTo>
                    <a:pt x="1897" y="17563"/>
                    <a:pt x="1193" y="17743"/>
                    <a:pt x="1951" y="17764"/>
                  </a:cubicBezTo>
                  <a:cubicBezTo>
                    <a:pt x="2648" y="17784"/>
                    <a:pt x="2870" y="17679"/>
                    <a:pt x="2707" y="17573"/>
                  </a:cubicBezTo>
                  <a:cubicBezTo>
                    <a:pt x="2545" y="17467"/>
                    <a:pt x="3086" y="17234"/>
                    <a:pt x="3735" y="17351"/>
                  </a:cubicBezTo>
                  <a:cubicBezTo>
                    <a:pt x="4384" y="17467"/>
                    <a:pt x="3410" y="17584"/>
                    <a:pt x="3410" y="17690"/>
                  </a:cubicBezTo>
                  <a:cubicBezTo>
                    <a:pt x="3410" y="17796"/>
                    <a:pt x="3032" y="17934"/>
                    <a:pt x="3032" y="18050"/>
                  </a:cubicBezTo>
                  <a:cubicBezTo>
                    <a:pt x="3032" y="18166"/>
                    <a:pt x="2329" y="18103"/>
                    <a:pt x="2383" y="18230"/>
                  </a:cubicBezTo>
                  <a:cubicBezTo>
                    <a:pt x="2437" y="18358"/>
                    <a:pt x="869" y="18273"/>
                    <a:pt x="1572" y="18358"/>
                  </a:cubicBezTo>
                  <a:cubicBezTo>
                    <a:pt x="2274" y="18442"/>
                    <a:pt x="1140" y="18559"/>
                    <a:pt x="1518" y="18643"/>
                  </a:cubicBezTo>
                  <a:cubicBezTo>
                    <a:pt x="1897" y="18728"/>
                    <a:pt x="2221" y="18527"/>
                    <a:pt x="2816" y="18569"/>
                  </a:cubicBezTo>
                  <a:cubicBezTo>
                    <a:pt x="3410" y="18612"/>
                    <a:pt x="3302" y="18643"/>
                    <a:pt x="4059" y="18580"/>
                  </a:cubicBezTo>
                  <a:cubicBezTo>
                    <a:pt x="4816" y="18516"/>
                    <a:pt x="5248" y="18696"/>
                    <a:pt x="4546" y="18739"/>
                  </a:cubicBezTo>
                  <a:cubicBezTo>
                    <a:pt x="3843" y="18781"/>
                    <a:pt x="3086" y="18940"/>
                    <a:pt x="3410" y="18961"/>
                  </a:cubicBezTo>
                  <a:cubicBezTo>
                    <a:pt x="3735" y="18983"/>
                    <a:pt x="4654" y="18856"/>
                    <a:pt x="4870" y="18993"/>
                  </a:cubicBezTo>
                  <a:cubicBezTo>
                    <a:pt x="5087" y="19131"/>
                    <a:pt x="5627" y="19089"/>
                    <a:pt x="5682" y="18940"/>
                  </a:cubicBezTo>
                  <a:cubicBezTo>
                    <a:pt x="5736" y="18792"/>
                    <a:pt x="7033" y="18919"/>
                    <a:pt x="7249" y="19046"/>
                  </a:cubicBezTo>
                  <a:cubicBezTo>
                    <a:pt x="7465" y="19173"/>
                    <a:pt x="5897" y="19247"/>
                    <a:pt x="5087" y="19216"/>
                  </a:cubicBezTo>
                  <a:cubicBezTo>
                    <a:pt x="4275" y="19184"/>
                    <a:pt x="3843" y="19364"/>
                    <a:pt x="4384" y="19502"/>
                  </a:cubicBezTo>
                  <a:cubicBezTo>
                    <a:pt x="4925" y="19640"/>
                    <a:pt x="5573" y="19502"/>
                    <a:pt x="6167" y="19385"/>
                  </a:cubicBezTo>
                  <a:cubicBezTo>
                    <a:pt x="6763" y="19269"/>
                    <a:pt x="9682" y="19301"/>
                    <a:pt x="9899" y="19428"/>
                  </a:cubicBezTo>
                  <a:cubicBezTo>
                    <a:pt x="10115" y="19555"/>
                    <a:pt x="8547" y="19449"/>
                    <a:pt x="8385" y="19523"/>
                  </a:cubicBezTo>
                  <a:cubicBezTo>
                    <a:pt x="8222" y="19597"/>
                    <a:pt x="7033" y="19661"/>
                    <a:pt x="6871" y="19576"/>
                  </a:cubicBezTo>
                  <a:cubicBezTo>
                    <a:pt x="6708" y="19491"/>
                    <a:pt x="5573" y="19608"/>
                    <a:pt x="5519" y="19746"/>
                  </a:cubicBezTo>
                  <a:cubicBezTo>
                    <a:pt x="5466" y="19883"/>
                    <a:pt x="4600" y="19883"/>
                    <a:pt x="5573" y="19936"/>
                  </a:cubicBezTo>
                  <a:cubicBezTo>
                    <a:pt x="6546" y="19989"/>
                    <a:pt x="6276" y="19735"/>
                    <a:pt x="7790" y="19756"/>
                  </a:cubicBezTo>
                  <a:cubicBezTo>
                    <a:pt x="9304" y="19777"/>
                    <a:pt x="10115" y="19481"/>
                    <a:pt x="10548" y="19650"/>
                  </a:cubicBezTo>
                  <a:cubicBezTo>
                    <a:pt x="10980" y="19820"/>
                    <a:pt x="9304" y="19958"/>
                    <a:pt x="8709" y="19851"/>
                  </a:cubicBezTo>
                  <a:cubicBezTo>
                    <a:pt x="8114" y="19746"/>
                    <a:pt x="7412" y="19926"/>
                    <a:pt x="7465" y="20085"/>
                  </a:cubicBezTo>
                  <a:cubicBezTo>
                    <a:pt x="7520" y="20244"/>
                    <a:pt x="5736" y="20042"/>
                    <a:pt x="4870" y="20021"/>
                  </a:cubicBezTo>
                  <a:cubicBezTo>
                    <a:pt x="4005" y="20000"/>
                    <a:pt x="4384" y="20180"/>
                    <a:pt x="5140" y="20339"/>
                  </a:cubicBezTo>
                  <a:cubicBezTo>
                    <a:pt x="5897" y="20498"/>
                    <a:pt x="6330" y="20318"/>
                    <a:pt x="7249" y="20434"/>
                  </a:cubicBezTo>
                  <a:cubicBezTo>
                    <a:pt x="8169" y="20551"/>
                    <a:pt x="8169" y="20678"/>
                    <a:pt x="8817" y="20562"/>
                  </a:cubicBezTo>
                  <a:cubicBezTo>
                    <a:pt x="9466" y="20445"/>
                    <a:pt x="8817" y="20456"/>
                    <a:pt x="8385" y="20403"/>
                  </a:cubicBezTo>
                  <a:cubicBezTo>
                    <a:pt x="7952" y="20349"/>
                    <a:pt x="8331" y="20169"/>
                    <a:pt x="9358" y="20265"/>
                  </a:cubicBezTo>
                  <a:cubicBezTo>
                    <a:pt x="10386" y="20360"/>
                    <a:pt x="11575" y="20180"/>
                    <a:pt x="11250" y="19926"/>
                  </a:cubicBezTo>
                  <a:cubicBezTo>
                    <a:pt x="10926" y="19671"/>
                    <a:pt x="12169" y="19555"/>
                    <a:pt x="13413" y="19470"/>
                  </a:cubicBezTo>
                  <a:cubicBezTo>
                    <a:pt x="14657" y="19385"/>
                    <a:pt x="14008" y="19629"/>
                    <a:pt x="13089" y="19703"/>
                  </a:cubicBezTo>
                  <a:cubicBezTo>
                    <a:pt x="12169" y="19777"/>
                    <a:pt x="12008" y="19830"/>
                    <a:pt x="12710" y="19979"/>
                  </a:cubicBezTo>
                  <a:cubicBezTo>
                    <a:pt x="13413" y="20127"/>
                    <a:pt x="14332" y="19883"/>
                    <a:pt x="14927" y="20000"/>
                  </a:cubicBezTo>
                  <a:cubicBezTo>
                    <a:pt x="15522" y="20116"/>
                    <a:pt x="13846" y="20095"/>
                    <a:pt x="13575" y="20212"/>
                  </a:cubicBezTo>
                  <a:cubicBezTo>
                    <a:pt x="13305" y="20328"/>
                    <a:pt x="14603" y="20466"/>
                    <a:pt x="13684" y="20551"/>
                  </a:cubicBezTo>
                  <a:cubicBezTo>
                    <a:pt x="12765" y="20636"/>
                    <a:pt x="13197" y="20201"/>
                    <a:pt x="12656" y="20159"/>
                  </a:cubicBezTo>
                  <a:cubicBezTo>
                    <a:pt x="12116" y="20116"/>
                    <a:pt x="11628" y="20212"/>
                    <a:pt x="12169" y="20456"/>
                  </a:cubicBezTo>
                  <a:cubicBezTo>
                    <a:pt x="12710" y="20699"/>
                    <a:pt x="11520" y="20487"/>
                    <a:pt x="10980" y="20371"/>
                  </a:cubicBezTo>
                  <a:cubicBezTo>
                    <a:pt x="10439" y="20254"/>
                    <a:pt x="9682" y="20424"/>
                    <a:pt x="10331" y="20551"/>
                  </a:cubicBezTo>
                  <a:cubicBezTo>
                    <a:pt x="10980" y="20678"/>
                    <a:pt x="9088" y="20540"/>
                    <a:pt x="9088" y="20742"/>
                  </a:cubicBezTo>
                  <a:cubicBezTo>
                    <a:pt x="9088" y="20943"/>
                    <a:pt x="9899" y="20773"/>
                    <a:pt x="10871" y="20816"/>
                  </a:cubicBezTo>
                  <a:cubicBezTo>
                    <a:pt x="11845" y="20858"/>
                    <a:pt x="11413" y="21134"/>
                    <a:pt x="12116" y="21240"/>
                  </a:cubicBezTo>
                  <a:cubicBezTo>
                    <a:pt x="12818" y="21346"/>
                    <a:pt x="12224" y="20901"/>
                    <a:pt x="12980" y="20869"/>
                  </a:cubicBezTo>
                  <a:cubicBezTo>
                    <a:pt x="13737" y="20837"/>
                    <a:pt x="13035" y="21208"/>
                    <a:pt x="14711" y="21314"/>
                  </a:cubicBezTo>
                  <a:cubicBezTo>
                    <a:pt x="16387" y="21420"/>
                    <a:pt x="14819" y="21250"/>
                    <a:pt x="15576" y="21144"/>
                  </a:cubicBezTo>
                  <a:cubicBezTo>
                    <a:pt x="16333" y="21039"/>
                    <a:pt x="17306" y="21462"/>
                    <a:pt x="18118" y="21505"/>
                  </a:cubicBezTo>
                  <a:cubicBezTo>
                    <a:pt x="18928" y="21547"/>
                    <a:pt x="18388" y="21314"/>
                    <a:pt x="17792" y="21187"/>
                  </a:cubicBezTo>
                  <a:cubicBezTo>
                    <a:pt x="17198" y="21060"/>
                    <a:pt x="18388" y="21134"/>
                    <a:pt x="19199" y="21187"/>
                  </a:cubicBezTo>
                  <a:cubicBezTo>
                    <a:pt x="20010" y="21240"/>
                    <a:pt x="20658" y="21261"/>
                    <a:pt x="20821" y="21144"/>
                  </a:cubicBezTo>
                  <a:cubicBezTo>
                    <a:pt x="20882" y="21101"/>
                    <a:pt x="21032" y="21102"/>
                    <a:pt x="21225" y="21114"/>
                  </a:cubicBezTo>
                  <a:cubicBezTo>
                    <a:pt x="20380" y="21005"/>
                    <a:pt x="17511" y="21084"/>
                    <a:pt x="17117" y="21071"/>
                  </a:cubicBezTo>
                  <a:cubicBezTo>
                    <a:pt x="16728" y="21059"/>
                    <a:pt x="17028" y="19788"/>
                    <a:pt x="17101" y="19497"/>
                  </a:cubicBezTo>
                  <a:cubicBezTo>
                    <a:pt x="17043" y="19495"/>
                    <a:pt x="16984" y="19491"/>
                    <a:pt x="16928" y="19491"/>
                  </a:cubicBezTo>
                  <a:cubicBezTo>
                    <a:pt x="16225" y="19491"/>
                    <a:pt x="14657" y="19523"/>
                    <a:pt x="14927" y="19311"/>
                  </a:cubicBezTo>
                  <a:cubicBezTo>
                    <a:pt x="14975" y="19274"/>
                    <a:pt x="15077" y="19252"/>
                    <a:pt x="15211" y="19240"/>
                  </a:cubicBezTo>
                  <a:cubicBezTo>
                    <a:pt x="14892" y="19183"/>
                    <a:pt x="14439" y="19120"/>
                    <a:pt x="13897" y="19091"/>
                  </a:cubicBezTo>
                  <a:cubicBezTo>
                    <a:pt x="12798" y="19034"/>
                    <a:pt x="10164" y="19091"/>
                    <a:pt x="9578" y="1910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7" name="Shape 2861"/>
            <p:cNvSpPr/>
            <p:nvPr/>
          </p:nvSpPr>
          <p:spPr>
            <a:xfrm>
              <a:off x="4470049" y="5171674"/>
              <a:ext cx="200337" cy="203562"/>
            </a:xfrm>
            <a:custGeom>
              <a:avLst/>
              <a:gdLst/>
              <a:ahLst/>
              <a:cxnLst>
                <a:cxn ang="0">
                  <a:pos x="wd2" y="hd2"/>
                </a:cxn>
                <a:cxn ang="5400000">
                  <a:pos x="wd2" y="hd2"/>
                </a:cxn>
                <a:cxn ang="10800000">
                  <a:pos x="wd2" y="hd2"/>
                </a:cxn>
                <a:cxn ang="16200000">
                  <a:pos x="wd2" y="hd2"/>
                </a:cxn>
              </a:cxnLst>
              <a:rect l="0" t="0" r="r" b="b"/>
              <a:pathLst>
                <a:path w="21039" h="21207" extrusionOk="0">
                  <a:moveTo>
                    <a:pt x="20723" y="11590"/>
                  </a:moveTo>
                  <a:cubicBezTo>
                    <a:pt x="19845" y="11154"/>
                    <a:pt x="18968" y="12025"/>
                    <a:pt x="18673" y="12025"/>
                  </a:cubicBezTo>
                  <a:cubicBezTo>
                    <a:pt x="18381" y="12025"/>
                    <a:pt x="17723" y="10139"/>
                    <a:pt x="17503" y="9342"/>
                  </a:cubicBezTo>
                  <a:cubicBezTo>
                    <a:pt x="17283" y="8543"/>
                    <a:pt x="16406" y="6946"/>
                    <a:pt x="15821" y="7307"/>
                  </a:cubicBezTo>
                  <a:cubicBezTo>
                    <a:pt x="15236" y="7672"/>
                    <a:pt x="15382" y="7165"/>
                    <a:pt x="13700" y="7091"/>
                  </a:cubicBezTo>
                  <a:cubicBezTo>
                    <a:pt x="12017" y="7018"/>
                    <a:pt x="12090" y="6729"/>
                    <a:pt x="12455" y="5131"/>
                  </a:cubicBezTo>
                  <a:cubicBezTo>
                    <a:pt x="12821" y="3535"/>
                    <a:pt x="11358" y="2518"/>
                    <a:pt x="12016" y="2157"/>
                  </a:cubicBezTo>
                  <a:cubicBezTo>
                    <a:pt x="12513" y="1884"/>
                    <a:pt x="12467" y="1566"/>
                    <a:pt x="11912" y="866"/>
                  </a:cubicBezTo>
                  <a:cubicBezTo>
                    <a:pt x="11775" y="952"/>
                    <a:pt x="11634" y="1008"/>
                    <a:pt x="11501" y="1008"/>
                  </a:cubicBezTo>
                  <a:cubicBezTo>
                    <a:pt x="10925" y="1008"/>
                    <a:pt x="10204" y="6"/>
                    <a:pt x="9196" y="6"/>
                  </a:cubicBezTo>
                  <a:cubicBezTo>
                    <a:pt x="8186" y="6"/>
                    <a:pt x="7106" y="-66"/>
                    <a:pt x="6385" y="293"/>
                  </a:cubicBezTo>
                  <a:cubicBezTo>
                    <a:pt x="5664" y="651"/>
                    <a:pt x="4294" y="221"/>
                    <a:pt x="3430" y="794"/>
                  </a:cubicBezTo>
                  <a:cubicBezTo>
                    <a:pt x="2565" y="1365"/>
                    <a:pt x="1484" y="2579"/>
                    <a:pt x="1557" y="3080"/>
                  </a:cubicBezTo>
                  <a:cubicBezTo>
                    <a:pt x="1629" y="3582"/>
                    <a:pt x="1268" y="6654"/>
                    <a:pt x="835" y="6798"/>
                  </a:cubicBezTo>
                  <a:cubicBezTo>
                    <a:pt x="705" y="6840"/>
                    <a:pt x="384" y="6817"/>
                    <a:pt x="0" y="6777"/>
                  </a:cubicBezTo>
                  <a:cubicBezTo>
                    <a:pt x="577" y="7769"/>
                    <a:pt x="2285" y="9546"/>
                    <a:pt x="3384" y="10212"/>
                  </a:cubicBezTo>
                  <a:cubicBezTo>
                    <a:pt x="4701" y="11012"/>
                    <a:pt x="4627" y="11736"/>
                    <a:pt x="6090" y="11882"/>
                  </a:cubicBezTo>
                  <a:cubicBezTo>
                    <a:pt x="7554" y="12025"/>
                    <a:pt x="8285" y="12607"/>
                    <a:pt x="8797" y="13260"/>
                  </a:cubicBezTo>
                  <a:cubicBezTo>
                    <a:pt x="9309" y="13913"/>
                    <a:pt x="13041" y="15002"/>
                    <a:pt x="13333" y="15511"/>
                  </a:cubicBezTo>
                  <a:cubicBezTo>
                    <a:pt x="13625" y="16019"/>
                    <a:pt x="11431" y="17470"/>
                    <a:pt x="11431" y="18776"/>
                  </a:cubicBezTo>
                  <a:cubicBezTo>
                    <a:pt x="11431" y="20084"/>
                    <a:pt x="10626" y="19938"/>
                    <a:pt x="10626" y="20374"/>
                  </a:cubicBezTo>
                  <a:cubicBezTo>
                    <a:pt x="10626" y="20808"/>
                    <a:pt x="12309" y="20519"/>
                    <a:pt x="12895" y="20880"/>
                  </a:cubicBezTo>
                  <a:cubicBezTo>
                    <a:pt x="13480" y="21244"/>
                    <a:pt x="14503" y="20663"/>
                    <a:pt x="15235" y="21097"/>
                  </a:cubicBezTo>
                  <a:cubicBezTo>
                    <a:pt x="15966" y="21534"/>
                    <a:pt x="16772" y="20519"/>
                    <a:pt x="17357" y="20663"/>
                  </a:cubicBezTo>
                  <a:cubicBezTo>
                    <a:pt x="17943" y="20808"/>
                    <a:pt x="18528" y="19649"/>
                    <a:pt x="19260" y="19719"/>
                  </a:cubicBezTo>
                  <a:cubicBezTo>
                    <a:pt x="19991" y="19791"/>
                    <a:pt x="20650" y="17180"/>
                    <a:pt x="20502" y="16164"/>
                  </a:cubicBezTo>
                  <a:cubicBezTo>
                    <a:pt x="20356" y="15147"/>
                    <a:pt x="21600" y="12025"/>
                    <a:pt x="20723" y="1159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8" name="Shape 2862"/>
            <p:cNvSpPr/>
            <p:nvPr/>
          </p:nvSpPr>
          <p:spPr>
            <a:xfrm>
              <a:off x="3932295" y="4457607"/>
              <a:ext cx="75044" cy="62312"/>
            </a:xfrm>
            <a:custGeom>
              <a:avLst/>
              <a:gdLst/>
              <a:ahLst/>
              <a:cxnLst>
                <a:cxn ang="0">
                  <a:pos x="wd2" y="hd2"/>
                </a:cxn>
                <a:cxn ang="5400000">
                  <a:pos x="wd2" y="hd2"/>
                </a:cxn>
                <a:cxn ang="10800000">
                  <a:pos x="wd2" y="hd2"/>
                </a:cxn>
                <a:cxn ang="16200000">
                  <a:pos x="wd2" y="hd2"/>
                </a:cxn>
              </a:cxnLst>
              <a:rect l="0" t="0" r="r" b="b"/>
              <a:pathLst>
                <a:path w="21024" h="21505" extrusionOk="0">
                  <a:moveTo>
                    <a:pt x="20034" y="17087"/>
                  </a:moveTo>
                  <a:cubicBezTo>
                    <a:pt x="19820" y="16166"/>
                    <a:pt x="19945" y="13804"/>
                    <a:pt x="21024" y="11997"/>
                  </a:cubicBezTo>
                  <a:cubicBezTo>
                    <a:pt x="18665" y="8866"/>
                    <a:pt x="16011" y="4638"/>
                    <a:pt x="14595" y="2118"/>
                  </a:cubicBezTo>
                  <a:cubicBezTo>
                    <a:pt x="13244" y="2335"/>
                    <a:pt x="12070" y="2321"/>
                    <a:pt x="11376" y="1679"/>
                  </a:cubicBezTo>
                  <a:cubicBezTo>
                    <a:pt x="9946" y="360"/>
                    <a:pt x="6373" y="1242"/>
                    <a:pt x="4942" y="360"/>
                  </a:cubicBezTo>
                  <a:cubicBezTo>
                    <a:pt x="4206" y="-95"/>
                    <a:pt x="2772" y="-39"/>
                    <a:pt x="1358" y="98"/>
                  </a:cubicBezTo>
                  <a:cubicBezTo>
                    <a:pt x="1696" y="1414"/>
                    <a:pt x="1538" y="2686"/>
                    <a:pt x="865" y="3248"/>
                  </a:cubicBezTo>
                  <a:cubicBezTo>
                    <a:pt x="-434" y="4311"/>
                    <a:pt x="-576" y="8575"/>
                    <a:pt x="2597" y="10173"/>
                  </a:cubicBezTo>
                  <a:cubicBezTo>
                    <a:pt x="5766" y="11769"/>
                    <a:pt x="4758" y="9285"/>
                    <a:pt x="6343" y="9285"/>
                  </a:cubicBezTo>
                  <a:cubicBezTo>
                    <a:pt x="7930" y="9285"/>
                    <a:pt x="7785" y="12303"/>
                    <a:pt x="9226" y="12303"/>
                  </a:cubicBezTo>
                  <a:cubicBezTo>
                    <a:pt x="10670" y="12303"/>
                    <a:pt x="13985" y="14434"/>
                    <a:pt x="13840" y="17277"/>
                  </a:cubicBezTo>
                  <a:cubicBezTo>
                    <a:pt x="13698" y="20117"/>
                    <a:pt x="14994" y="21362"/>
                    <a:pt x="17589" y="21362"/>
                  </a:cubicBezTo>
                  <a:cubicBezTo>
                    <a:pt x="18063" y="21362"/>
                    <a:pt x="18602" y="21416"/>
                    <a:pt x="19164" y="21505"/>
                  </a:cubicBezTo>
                  <a:cubicBezTo>
                    <a:pt x="19605" y="19606"/>
                    <a:pt x="20262" y="18070"/>
                    <a:pt x="20034" y="1708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9" name="Shape 2863"/>
            <p:cNvSpPr/>
            <p:nvPr/>
          </p:nvSpPr>
          <p:spPr>
            <a:xfrm>
              <a:off x="4002820" y="4492869"/>
              <a:ext cx="135481" cy="57973"/>
            </a:xfrm>
            <a:custGeom>
              <a:avLst/>
              <a:gdLst/>
              <a:ahLst/>
              <a:cxnLst>
                <a:cxn ang="0">
                  <a:pos x="wd2" y="hd2"/>
                </a:cxn>
                <a:cxn ang="5400000">
                  <a:pos x="wd2" y="hd2"/>
                </a:cxn>
                <a:cxn ang="10800000">
                  <a:pos x="wd2" y="hd2"/>
                </a:cxn>
                <a:cxn ang="16200000">
                  <a:pos x="wd2" y="hd2"/>
                </a:cxn>
              </a:cxnLst>
              <a:rect l="0" t="0" r="r" b="b"/>
              <a:pathLst>
                <a:path w="21600" h="19156" extrusionOk="0">
                  <a:moveTo>
                    <a:pt x="19288" y="5548"/>
                  </a:moveTo>
                  <a:cubicBezTo>
                    <a:pt x="17975" y="1466"/>
                    <a:pt x="15596" y="1807"/>
                    <a:pt x="14119" y="445"/>
                  </a:cubicBezTo>
                  <a:cubicBezTo>
                    <a:pt x="12641" y="-915"/>
                    <a:pt x="10755" y="957"/>
                    <a:pt x="8867" y="4530"/>
                  </a:cubicBezTo>
                  <a:cubicBezTo>
                    <a:pt x="6981" y="8100"/>
                    <a:pt x="4602" y="6057"/>
                    <a:pt x="2961" y="4188"/>
                  </a:cubicBezTo>
                  <a:cubicBezTo>
                    <a:pt x="2473" y="3634"/>
                    <a:pt x="1790" y="2297"/>
                    <a:pt x="1058" y="664"/>
                  </a:cubicBezTo>
                  <a:cubicBezTo>
                    <a:pt x="444" y="2393"/>
                    <a:pt x="373" y="4655"/>
                    <a:pt x="495" y="5537"/>
                  </a:cubicBezTo>
                  <a:cubicBezTo>
                    <a:pt x="625" y="6478"/>
                    <a:pt x="250" y="7949"/>
                    <a:pt x="0" y="9767"/>
                  </a:cubicBezTo>
                  <a:cubicBezTo>
                    <a:pt x="1625" y="10188"/>
                    <a:pt x="3737" y="11659"/>
                    <a:pt x="4766" y="14222"/>
                  </a:cubicBezTo>
                  <a:cubicBezTo>
                    <a:pt x="5996" y="17283"/>
                    <a:pt x="6734" y="15240"/>
                    <a:pt x="7473" y="17963"/>
                  </a:cubicBezTo>
                  <a:cubicBezTo>
                    <a:pt x="8211" y="20685"/>
                    <a:pt x="9934" y="18130"/>
                    <a:pt x="10344" y="16432"/>
                  </a:cubicBezTo>
                  <a:cubicBezTo>
                    <a:pt x="10755" y="14728"/>
                    <a:pt x="9442" y="14051"/>
                    <a:pt x="9278" y="12182"/>
                  </a:cubicBezTo>
                  <a:cubicBezTo>
                    <a:pt x="9114" y="10310"/>
                    <a:pt x="10919" y="10990"/>
                    <a:pt x="11247" y="8438"/>
                  </a:cubicBezTo>
                  <a:cubicBezTo>
                    <a:pt x="11575" y="5887"/>
                    <a:pt x="14201" y="4698"/>
                    <a:pt x="15349" y="5719"/>
                  </a:cubicBezTo>
                  <a:cubicBezTo>
                    <a:pt x="16498" y="6737"/>
                    <a:pt x="17483" y="8438"/>
                    <a:pt x="16416" y="10990"/>
                  </a:cubicBezTo>
                  <a:cubicBezTo>
                    <a:pt x="15622" y="12888"/>
                    <a:pt x="17241" y="16304"/>
                    <a:pt x="18595" y="18972"/>
                  </a:cubicBezTo>
                  <a:cubicBezTo>
                    <a:pt x="19544" y="16944"/>
                    <a:pt x="20636" y="14640"/>
                    <a:pt x="21089" y="13954"/>
                  </a:cubicBezTo>
                  <a:cubicBezTo>
                    <a:pt x="21336" y="13570"/>
                    <a:pt x="21493" y="12669"/>
                    <a:pt x="21600" y="11551"/>
                  </a:cubicBezTo>
                  <a:cubicBezTo>
                    <a:pt x="20949" y="10916"/>
                    <a:pt x="20198" y="8382"/>
                    <a:pt x="19288" y="554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0" name="Shape 2864"/>
            <p:cNvSpPr/>
            <p:nvPr/>
          </p:nvSpPr>
          <p:spPr>
            <a:xfrm>
              <a:off x="4090976" y="4422344"/>
              <a:ext cx="276555" cy="390997"/>
            </a:xfrm>
            <a:custGeom>
              <a:avLst/>
              <a:gdLst/>
              <a:ahLst/>
              <a:cxnLst>
                <a:cxn ang="0">
                  <a:pos x="wd2" y="hd2"/>
                </a:cxn>
                <a:cxn ang="5400000">
                  <a:pos x="wd2" y="hd2"/>
                </a:cxn>
                <a:cxn ang="10800000">
                  <a:pos x="wd2" y="hd2"/>
                </a:cxn>
                <a:cxn ang="16200000">
                  <a:pos x="wd2" y="hd2"/>
                </a:cxn>
              </a:cxnLst>
              <a:rect l="0" t="0" r="r" b="b"/>
              <a:pathLst>
                <a:path w="21472" h="21355" extrusionOk="0">
                  <a:moveTo>
                    <a:pt x="3349" y="15519"/>
                  </a:moveTo>
                  <a:cubicBezTo>
                    <a:pt x="3848" y="15726"/>
                    <a:pt x="4557" y="15667"/>
                    <a:pt x="4724" y="15519"/>
                  </a:cubicBezTo>
                  <a:cubicBezTo>
                    <a:pt x="4890" y="15373"/>
                    <a:pt x="5348" y="15696"/>
                    <a:pt x="6015" y="16224"/>
                  </a:cubicBezTo>
                  <a:cubicBezTo>
                    <a:pt x="6044" y="16247"/>
                    <a:pt x="6068" y="16266"/>
                    <a:pt x="6096" y="16289"/>
                  </a:cubicBezTo>
                  <a:cubicBezTo>
                    <a:pt x="6655" y="16202"/>
                    <a:pt x="7362" y="16128"/>
                    <a:pt x="7647" y="16253"/>
                  </a:cubicBezTo>
                  <a:cubicBezTo>
                    <a:pt x="8148" y="16474"/>
                    <a:pt x="8023" y="17269"/>
                    <a:pt x="8712" y="17312"/>
                  </a:cubicBezTo>
                  <a:cubicBezTo>
                    <a:pt x="9402" y="17356"/>
                    <a:pt x="9904" y="17842"/>
                    <a:pt x="9841" y="18106"/>
                  </a:cubicBezTo>
                  <a:cubicBezTo>
                    <a:pt x="9778" y="18371"/>
                    <a:pt x="10593" y="18503"/>
                    <a:pt x="10531" y="18900"/>
                  </a:cubicBezTo>
                  <a:cubicBezTo>
                    <a:pt x="10468" y="19297"/>
                    <a:pt x="12350" y="19209"/>
                    <a:pt x="12601" y="19076"/>
                  </a:cubicBezTo>
                  <a:cubicBezTo>
                    <a:pt x="12851" y="18944"/>
                    <a:pt x="13352" y="18856"/>
                    <a:pt x="13666" y="18988"/>
                  </a:cubicBezTo>
                  <a:cubicBezTo>
                    <a:pt x="13980" y="19120"/>
                    <a:pt x="14544" y="18856"/>
                    <a:pt x="14858" y="18944"/>
                  </a:cubicBezTo>
                  <a:cubicBezTo>
                    <a:pt x="15172" y="19033"/>
                    <a:pt x="16426" y="19386"/>
                    <a:pt x="16175" y="19694"/>
                  </a:cubicBezTo>
                  <a:cubicBezTo>
                    <a:pt x="15924" y="20003"/>
                    <a:pt x="15047" y="20488"/>
                    <a:pt x="15234" y="20754"/>
                  </a:cubicBezTo>
                  <a:cubicBezTo>
                    <a:pt x="15384" y="20962"/>
                    <a:pt x="16039" y="21092"/>
                    <a:pt x="16306" y="21355"/>
                  </a:cubicBezTo>
                  <a:cubicBezTo>
                    <a:pt x="16336" y="21354"/>
                    <a:pt x="16364" y="21355"/>
                    <a:pt x="16394" y="21350"/>
                  </a:cubicBezTo>
                  <a:cubicBezTo>
                    <a:pt x="16874" y="21276"/>
                    <a:pt x="17086" y="20001"/>
                    <a:pt x="17086" y="19627"/>
                  </a:cubicBezTo>
                  <a:cubicBezTo>
                    <a:pt x="17086" y="19253"/>
                    <a:pt x="17300" y="18278"/>
                    <a:pt x="17456" y="17898"/>
                  </a:cubicBezTo>
                  <a:cubicBezTo>
                    <a:pt x="17758" y="17161"/>
                    <a:pt x="16302" y="16642"/>
                    <a:pt x="16302" y="15844"/>
                  </a:cubicBezTo>
                  <a:cubicBezTo>
                    <a:pt x="16302" y="15045"/>
                    <a:pt x="16878" y="15489"/>
                    <a:pt x="17528" y="15160"/>
                  </a:cubicBezTo>
                  <a:cubicBezTo>
                    <a:pt x="18176" y="14831"/>
                    <a:pt x="17492" y="14691"/>
                    <a:pt x="17167" y="14640"/>
                  </a:cubicBezTo>
                  <a:cubicBezTo>
                    <a:pt x="16843" y="14590"/>
                    <a:pt x="16591" y="14184"/>
                    <a:pt x="16699" y="13944"/>
                  </a:cubicBezTo>
                  <a:cubicBezTo>
                    <a:pt x="16807" y="13702"/>
                    <a:pt x="18789" y="13803"/>
                    <a:pt x="19420" y="13803"/>
                  </a:cubicBezTo>
                  <a:cubicBezTo>
                    <a:pt x="20050" y="13803"/>
                    <a:pt x="21420" y="13398"/>
                    <a:pt x="21438" y="13335"/>
                  </a:cubicBezTo>
                  <a:cubicBezTo>
                    <a:pt x="21456" y="13272"/>
                    <a:pt x="21600" y="12954"/>
                    <a:pt x="21112" y="12688"/>
                  </a:cubicBezTo>
                  <a:cubicBezTo>
                    <a:pt x="20626" y="12422"/>
                    <a:pt x="20807" y="12042"/>
                    <a:pt x="21185" y="11738"/>
                  </a:cubicBezTo>
                  <a:cubicBezTo>
                    <a:pt x="21564" y="11433"/>
                    <a:pt x="20951" y="11129"/>
                    <a:pt x="20482" y="10762"/>
                  </a:cubicBezTo>
                  <a:cubicBezTo>
                    <a:pt x="20014" y="10394"/>
                    <a:pt x="20375" y="9063"/>
                    <a:pt x="20915" y="8442"/>
                  </a:cubicBezTo>
                  <a:cubicBezTo>
                    <a:pt x="21455" y="7822"/>
                    <a:pt x="19815" y="7961"/>
                    <a:pt x="18806" y="8049"/>
                  </a:cubicBezTo>
                  <a:cubicBezTo>
                    <a:pt x="17798" y="8138"/>
                    <a:pt x="16933" y="7859"/>
                    <a:pt x="16284" y="7276"/>
                  </a:cubicBezTo>
                  <a:cubicBezTo>
                    <a:pt x="15636" y="6693"/>
                    <a:pt x="14753" y="7061"/>
                    <a:pt x="13204" y="7086"/>
                  </a:cubicBezTo>
                  <a:cubicBezTo>
                    <a:pt x="11654" y="7112"/>
                    <a:pt x="11960" y="5882"/>
                    <a:pt x="12032" y="5413"/>
                  </a:cubicBezTo>
                  <a:cubicBezTo>
                    <a:pt x="12104" y="4944"/>
                    <a:pt x="11240" y="4881"/>
                    <a:pt x="11240" y="4577"/>
                  </a:cubicBezTo>
                  <a:cubicBezTo>
                    <a:pt x="11240" y="4273"/>
                    <a:pt x="10789" y="4273"/>
                    <a:pt x="10392" y="4297"/>
                  </a:cubicBezTo>
                  <a:cubicBezTo>
                    <a:pt x="9996" y="4323"/>
                    <a:pt x="10392" y="3956"/>
                    <a:pt x="10663" y="3715"/>
                  </a:cubicBezTo>
                  <a:cubicBezTo>
                    <a:pt x="10933" y="3474"/>
                    <a:pt x="10915" y="3283"/>
                    <a:pt x="10933" y="2776"/>
                  </a:cubicBezTo>
                  <a:cubicBezTo>
                    <a:pt x="10952" y="2270"/>
                    <a:pt x="11996" y="1839"/>
                    <a:pt x="12518" y="1343"/>
                  </a:cubicBezTo>
                  <a:cubicBezTo>
                    <a:pt x="12646" y="1224"/>
                    <a:pt x="12843" y="1146"/>
                    <a:pt x="13066" y="1098"/>
                  </a:cubicBezTo>
                  <a:cubicBezTo>
                    <a:pt x="13130" y="980"/>
                    <a:pt x="13257" y="886"/>
                    <a:pt x="13504" y="852"/>
                  </a:cubicBezTo>
                  <a:cubicBezTo>
                    <a:pt x="14303" y="739"/>
                    <a:pt x="14702" y="374"/>
                    <a:pt x="13943" y="64"/>
                  </a:cubicBezTo>
                  <a:cubicBezTo>
                    <a:pt x="13184" y="-245"/>
                    <a:pt x="12744" y="655"/>
                    <a:pt x="11906" y="739"/>
                  </a:cubicBezTo>
                  <a:cubicBezTo>
                    <a:pt x="11066" y="823"/>
                    <a:pt x="10907" y="1188"/>
                    <a:pt x="10347" y="1385"/>
                  </a:cubicBezTo>
                  <a:cubicBezTo>
                    <a:pt x="9788" y="1582"/>
                    <a:pt x="8749" y="1414"/>
                    <a:pt x="8709" y="1751"/>
                  </a:cubicBezTo>
                  <a:cubicBezTo>
                    <a:pt x="8665" y="2119"/>
                    <a:pt x="8350" y="1751"/>
                    <a:pt x="7870" y="1667"/>
                  </a:cubicBezTo>
                  <a:cubicBezTo>
                    <a:pt x="7390" y="1582"/>
                    <a:pt x="6152" y="2341"/>
                    <a:pt x="6192" y="2763"/>
                  </a:cubicBezTo>
                  <a:cubicBezTo>
                    <a:pt x="6232" y="3184"/>
                    <a:pt x="6432" y="3578"/>
                    <a:pt x="5553" y="3972"/>
                  </a:cubicBezTo>
                  <a:cubicBezTo>
                    <a:pt x="4674" y="4365"/>
                    <a:pt x="4154" y="5096"/>
                    <a:pt x="3755" y="5433"/>
                  </a:cubicBezTo>
                  <a:cubicBezTo>
                    <a:pt x="3632" y="5536"/>
                    <a:pt x="3501" y="5545"/>
                    <a:pt x="3362" y="5498"/>
                  </a:cubicBezTo>
                  <a:cubicBezTo>
                    <a:pt x="3310" y="5682"/>
                    <a:pt x="3234" y="5831"/>
                    <a:pt x="3114" y="5895"/>
                  </a:cubicBezTo>
                  <a:cubicBezTo>
                    <a:pt x="2893" y="6008"/>
                    <a:pt x="2361" y="6389"/>
                    <a:pt x="1899" y="6724"/>
                  </a:cubicBezTo>
                  <a:cubicBezTo>
                    <a:pt x="2124" y="6876"/>
                    <a:pt x="2334" y="7012"/>
                    <a:pt x="2476" y="7119"/>
                  </a:cubicBezTo>
                  <a:cubicBezTo>
                    <a:pt x="3036" y="7541"/>
                    <a:pt x="2676" y="7878"/>
                    <a:pt x="2836" y="8104"/>
                  </a:cubicBezTo>
                  <a:cubicBezTo>
                    <a:pt x="2995" y="8328"/>
                    <a:pt x="3155" y="8665"/>
                    <a:pt x="2836" y="8806"/>
                  </a:cubicBezTo>
                  <a:cubicBezTo>
                    <a:pt x="2517" y="8946"/>
                    <a:pt x="2796" y="10492"/>
                    <a:pt x="3155" y="10774"/>
                  </a:cubicBezTo>
                  <a:cubicBezTo>
                    <a:pt x="3515" y="11054"/>
                    <a:pt x="3155" y="11307"/>
                    <a:pt x="2756" y="11870"/>
                  </a:cubicBezTo>
                  <a:cubicBezTo>
                    <a:pt x="2356" y="12432"/>
                    <a:pt x="1997" y="12685"/>
                    <a:pt x="1277" y="12712"/>
                  </a:cubicBezTo>
                  <a:cubicBezTo>
                    <a:pt x="558" y="12741"/>
                    <a:pt x="598" y="13528"/>
                    <a:pt x="358" y="13528"/>
                  </a:cubicBezTo>
                  <a:cubicBezTo>
                    <a:pt x="168" y="13528"/>
                    <a:pt x="29" y="13813"/>
                    <a:pt x="0" y="14057"/>
                  </a:cubicBezTo>
                  <a:cubicBezTo>
                    <a:pt x="671" y="14454"/>
                    <a:pt x="1876" y="14934"/>
                    <a:pt x="2224" y="14934"/>
                  </a:cubicBezTo>
                  <a:cubicBezTo>
                    <a:pt x="2600" y="14934"/>
                    <a:pt x="2849" y="15316"/>
                    <a:pt x="3349" y="1551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1" name="Shape 2865"/>
            <p:cNvSpPr/>
            <p:nvPr/>
          </p:nvSpPr>
          <p:spPr>
            <a:xfrm>
              <a:off x="4311367" y="4942467"/>
              <a:ext cx="281770" cy="316075"/>
            </a:xfrm>
            <a:custGeom>
              <a:avLst/>
              <a:gdLst/>
              <a:ahLst/>
              <a:cxnLst>
                <a:cxn ang="0">
                  <a:pos x="wd2" y="hd2"/>
                </a:cxn>
                <a:cxn ang="5400000">
                  <a:pos x="wd2" y="hd2"/>
                </a:cxn>
                <a:cxn ang="10800000">
                  <a:pos x="wd2" y="hd2"/>
                </a:cxn>
                <a:cxn ang="16200000">
                  <a:pos x="wd2" y="hd2"/>
                </a:cxn>
              </a:cxnLst>
              <a:rect l="0" t="0" r="r" b="b"/>
              <a:pathLst>
                <a:path w="21386" h="21126" extrusionOk="0">
                  <a:moveTo>
                    <a:pt x="21317" y="12705"/>
                  </a:moveTo>
                  <a:cubicBezTo>
                    <a:pt x="21057" y="12017"/>
                    <a:pt x="20276" y="11925"/>
                    <a:pt x="20276" y="11192"/>
                  </a:cubicBezTo>
                  <a:cubicBezTo>
                    <a:pt x="20276" y="10457"/>
                    <a:pt x="19963" y="10367"/>
                    <a:pt x="18817" y="10411"/>
                  </a:cubicBezTo>
                  <a:cubicBezTo>
                    <a:pt x="17671" y="10457"/>
                    <a:pt x="16942" y="10228"/>
                    <a:pt x="16891" y="9632"/>
                  </a:cubicBezTo>
                  <a:cubicBezTo>
                    <a:pt x="16838" y="9036"/>
                    <a:pt x="16161" y="8577"/>
                    <a:pt x="16683" y="8347"/>
                  </a:cubicBezTo>
                  <a:cubicBezTo>
                    <a:pt x="17203" y="8118"/>
                    <a:pt x="16317" y="7706"/>
                    <a:pt x="16422" y="7155"/>
                  </a:cubicBezTo>
                  <a:cubicBezTo>
                    <a:pt x="16526" y="6605"/>
                    <a:pt x="16110" y="6376"/>
                    <a:pt x="15745" y="6101"/>
                  </a:cubicBezTo>
                  <a:cubicBezTo>
                    <a:pt x="15380" y="5826"/>
                    <a:pt x="13817" y="6239"/>
                    <a:pt x="13817" y="5733"/>
                  </a:cubicBezTo>
                  <a:cubicBezTo>
                    <a:pt x="13817" y="5229"/>
                    <a:pt x="12880" y="5137"/>
                    <a:pt x="12360" y="5137"/>
                  </a:cubicBezTo>
                  <a:cubicBezTo>
                    <a:pt x="11839" y="5137"/>
                    <a:pt x="12204" y="4542"/>
                    <a:pt x="11630" y="4588"/>
                  </a:cubicBezTo>
                  <a:cubicBezTo>
                    <a:pt x="11058" y="4633"/>
                    <a:pt x="11161" y="4265"/>
                    <a:pt x="10380" y="4357"/>
                  </a:cubicBezTo>
                  <a:cubicBezTo>
                    <a:pt x="9599" y="4450"/>
                    <a:pt x="9130" y="4128"/>
                    <a:pt x="8297" y="3256"/>
                  </a:cubicBezTo>
                  <a:cubicBezTo>
                    <a:pt x="7464" y="2386"/>
                    <a:pt x="7568" y="689"/>
                    <a:pt x="7724" y="230"/>
                  </a:cubicBezTo>
                  <a:cubicBezTo>
                    <a:pt x="7881" y="-228"/>
                    <a:pt x="6735" y="139"/>
                    <a:pt x="6058" y="139"/>
                  </a:cubicBezTo>
                  <a:cubicBezTo>
                    <a:pt x="5381" y="139"/>
                    <a:pt x="4704" y="598"/>
                    <a:pt x="3974" y="964"/>
                  </a:cubicBezTo>
                  <a:cubicBezTo>
                    <a:pt x="3245" y="1332"/>
                    <a:pt x="2830" y="1330"/>
                    <a:pt x="2465" y="1652"/>
                  </a:cubicBezTo>
                  <a:cubicBezTo>
                    <a:pt x="2099" y="1973"/>
                    <a:pt x="1527" y="2156"/>
                    <a:pt x="955" y="1973"/>
                  </a:cubicBezTo>
                  <a:cubicBezTo>
                    <a:pt x="794" y="1921"/>
                    <a:pt x="588" y="1883"/>
                    <a:pt x="365" y="1856"/>
                  </a:cubicBezTo>
                  <a:cubicBezTo>
                    <a:pt x="673" y="2530"/>
                    <a:pt x="1414" y="3638"/>
                    <a:pt x="1580" y="4038"/>
                  </a:cubicBezTo>
                  <a:cubicBezTo>
                    <a:pt x="1788" y="4542"/>
                    <a:pt x="1319" y="4679"/>
                    <a:pt x="1111" y="4863"/>
                  </a:cubicBezTo>
                  <a:cubicBezTo>
                    <a:pt x="902" y="5046"/>
                    <a:pt x="1214" y="6696"/>
                    <a:pt x="1267" y="7064"/>
                  </a:cubicBezTo>
                  <a:cubicBezTo>
                    <a:pt x="1319" y="7431"/>
                    <a:pt x="537" y="8118"/>
                    <a:pt x="849" y="8347"/>
                  </a:cubicBezTo>
                  <a:cubicBezTo>
                    <a:pt x="1162" y="8577"/>
                    <a:pt x="433" y="9265"/>
                    <a:pt x="433" y="9679"/>
                  </a:cubicBezTo>
                  <a:cubicBezTo>
                    <a:pt x="433" y="10091"/>
                    <a:pt x="1111" y="10091"/>
                    <a:pt x="1111" y="10411"/>
                  </a:cubicBezTo>
                  <a:cubicBezTo>
                    <a:pt x="1111" y="10733"/>
                    <a:pt x="537" y="11467"/>
                    <a:pt x="173" y="11650"/>
                  </a:cubicBezTo>
                  <a:cubicBezTo>
                    <a:pt x="-19" y="11746"/>
                    <a:pt x="-22" y="12006"/>
                    <a:pt x="24" y="12286"/>
                  </a:cubicBezTo>
                  <a:cubicBezTo>
                    <a:pt x="133" y="12255"/>
                    <a:pt x="210" y="12672"/>
                    <a:pt x="745" y="13025"/>
                  </a:cubicBezTo>
                  <a:cubicBezTo>
                    <a:pt x="1371" y="13439"/>
                    <a:pt x="642" y="14126"/>
                    <a:pt x="1162" y="14676"/>
                  </a:cubicBezTo>
                  <a:cubicBezTo>
                    <a:pt x="1683" y="15227"/>
                    <a:pt x="2256" y="15273"/>
                    <a:pt x="1892" y="15548"/>
                  </a:cubicBezTo>
                  <a:cubicBezTo>
                    <a:pt x="1527" y="15824"/>
                    <a:pt x="1943" y="16373"/>
                    <a:pt x="1527" y="16649"/>
                  </a:cubicBezTo>
                  <a:cubicBezTo>
                    <a:pt x="1111" y="16924"/>
                    <a:pt x="1683" y="17750"/>
                    <a:pt x="2152" y="17933"/>
                  </a:cubicBezTo>
                  <a:cubicBezTo>
                    <a:pt x="2621" y="18116"/>
                    <a:pt x="2308" y="18941"/>
                    <a:pt x="2777" y="19355"/>
                  </a:cubicBezTo>
                  <a:cubicBezTo>
                    <a:pt x="3245" y="19767"/>
                    <a:pt x="3037" y="20730"/>
                    <a:pt x="3193" y="21052"/>
                  </a:cubicBezTo>
                  <a:cubicBezTo>
                    <a:pt x="3350" y="21372"/>
                    <a:pt x="4756" y="20593"/>
                    <a:pt x="5589" y="19813"/>
                  </a:cubicBezTo>
                  <a:cubicBezTo>
                    <a:pt x="6423" y="19034"/>
                    <a:pt x="6370" y="19676"/>
                    <a:pt x="7151" y="19767"/>
                  </a:cubicBezTo>
                  <a:cubicBezTo>
                    <a:pt x="7932" y="19860"/>
                    <a:pt x="8818" y="19860"/>
                    <a:pt x="9182" y="20501"/>
                  </a:cubicBezTo>
                  <a:cubicBezTo>
                    <a:pt x="9547" y="21143"/>
                    <a:pt x="9964" y="19860"/>
                    <a:pt x="10224" y="19584"/>
                  </a:cubicBezTo>
                  <a:cubicBezTo>
                    <a:pt x="10484" y="19309"/>
                    <a:pt x="12255" y="19676"/>
                    <a:pt x="12567" y="19584"/>
                  </a:cubicBezTo>
                  <a:cubicBezTo>
                    <a:pt x="12880" y="19492"/>
                    <a:pt x="13141" y="17521"/>
                    <a:pt x="13089" y="17199"/>
                  </a:cubicBezTo>
                  <a:cubicBezTo>
                    <a:pt x="13036" y="16877"/>
                    <a:pt x="13817" y="16099"/>
                    <a:pt x="14442" y="15732"/>
                  </a:cubicBezTo>
                  <a:cubicBezTo>
                    <a:pt x="15067" y="15365"/>
                    <a:pt x="16057" y="15640"/>
                    <a:pt x="16578" y="15411"/>
                  </a:cubicBezTo>
                  <a:cubicBezTo>
                    <a:pt x="17099" y="15181"/>
                    <a:pt x="17880" y="15227"/>
                    <a:pt x="18610" y="15227"/>
                  </a:cubicBezTo>
                  <a:cubicBezTo>
                    <a:pt x="19338" y="15227"/>
                    <a:pt x="19859" y="15869"/>
                    <a:pt x="20276" y="15869"/>
                  </a:cubicBezTo>
                  <a:cubicBezTo>
                    <a:pt x="20692" y="15869"/>
                    <a:pt x="21213" y="15273"/>
                    <a:pt x="21109" y="14722"/>
                  </a:cubicBezTo>
                  <a:cubicBezTo>
                    <a:pt x="21005" y="14172"/>
                    <a:pt x="21578" y="13393"/>
                    <a:pt x="21317" y="1270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2" name="Shape 2866"/>
            <p:cNvSpPr/>
            <p:nvPr/>
          </p:nvSpPr>
          <p:spPr>
            <a:xfrm>
              <a:off x="4038082" y="4722076"/>
              <a:ext cx="295099" cy="433753"/>
            </a:xfrm>
            <a:custGeom>
              <a:avLst/>
              <a:gdLst/>
              <a:ahLst/>
              <a:cxnLst>
                <a:cxn ang="0">
                  <a:pos x="wd2" y="hd2"/>
                </a:cxn>
                <a:cxn ang="5400000">
                  <a:pos x="wd2" y="hd2"/>
                </a:cxn>
                <a:cxn ang="10800000">
                  <a:pos x="wd2" y="hd2"/>
                </a:cxn>
                <a:cxn ang="16200000">
                  <a:pos x="wd2" y="hd2"/>
                </a:cxn>
              </a:cxnLst>
              <a:rect l="0" t="0" r="r" b="b"/>
              <a:pathLst>
                <a:path w="21220" h="21547" extrusionOk="0">
                  <a:moveTo>
                    <a:pt x="19640" y="20445"/>
                  </a:moveTo>
                  <a:cubicBezTo>
                    <a:pt x="19662" y="20421"/>
                    <a:pt x="19680" y="20410"/>
                    <a:pt x="19697" y="20406"/>
                  </a:cubicBezTo>
                  <a:cubicBezTo>
                    <a:pt x="19653" y="20198"/>
                    <a:pt x="19657" y="20005"/>
                    <a:pt x="19838" y="19933"/>
                  </a:cubicBezTo>
                  <a:cubicBezTo>
                    <a:pt x="20183" y="19797"/>
                    <a:pt x="20727" y="19252"/>
                    <a:pt x="20727" y="19013"/>
                  </a:cubicBezTo>
                  <a:cubicBezTo>
                    <a:pt x="20727" y="18775"/>
                    <a:pt x="20085" y="18775"/>
                    <a:pt x="20085" y="18469"/>
                  </a:cubicBezTo>
                  <a:cubicBezTo>
                    <a:pt x="20085" y="18161"/>
                    <a:pt x="20775" y="17650"/>
                    <a:pt x="20479" y="17479"/>
                  </a:cubicBezTo>
                  <a:cubicBezTo>
                    <a:pt x="20183" y="17309"/>
                    <a:pt x="20924" y="16798"/>
                    <a:pt x="20875" y="16525"/>
                  </a:cubicBezTo>
                  <a:cubicBezTo>
                    <a:pt x="20825" y="16252"/>
                    <a:pt x="20529" y="15025"/>
                    <a:pt x="20727" y="14890"/>
                  </a:cubicBezTo>
                  <a:cubicBezTo>
                    <a:pt x="20924" y="14752"/>
                    <a:pt x="21368" y="14651"/>
                    <a:pt x="21171" y="14276"/>
                  </a:cubicBezTo>
                  <a:cubicBezTo>
                    <a:pt x="21014" y="13979"/>
                    <a:pt x="20312" y="13156"/>
                    <a:pt x="20020" y="12654"/>
                  </a:cubicBezTo>
                  <a:cubicBezTo>
                    <a:pt x="19471" y="12600"/>
                    <a:pt x="18799" y="12609"/>
                    <a:pt x="18407" y="12707"/>
                  </a:cubicBezTo>
                  <a:cubicBezTo>
                    <a:pt x="17865" y="12844"/>
                    <a:pt x="18012" y="11650"/>
                    <a:pt x="18012" y="11208"/>
                  </a:cubicBezTo>
                  <a:cubicBezTo>
                    <a:pt x="18012" y="10765"/>
                    <a:pt x="17470" y="11003"/>
                    <a:pt x="17272" y="11310"/>
                  </a:cubicBezTo>
                  <a:cubicBezTo>
                    <a:pt x="17074" y="11617"/>
                    <a:pt x="16286" y="11480"/>
                    <a:pt x="15496" y="11480"/>
                  </a:cubicBezTo>
                  <a:cubicBezTo>
                    <a:pt x="14706" y="11480"/>
                    <a:pt x="15101" y="10799"/>
                    <a:pt x="14608" y="10833"/>
                  </a:cubicBezTo>
                  <a:cubicBezTo>
                    <a:pt x="14114" y="10867"/>
                    <a:pt x="13719" y="10730"/>
                    <a:pt x="13770" y="10389"/>
                  </a:cubicBezTo>
                  <a:cubicBezTo>
                    <a:pt x="13818" y="10049"/>
                    <a:pt x="13423" y="9776"/>
                    <a:pt x="13078" y="9401"/>
                  </a:cubicBezTo>
                  <a:cubicBezTo>
                    <a:pt x="12733" y="9026"/>
                    <a:pt x="12338" y="8651"/>
                    <a:pt x="12634" y="8413"/>
                  </a:cubicBezTo>
                  <a:cubicBezTo>
                    <a:pt x="12930" y="8174"/>
                    <a:pt x="12437" y="7969"/>
                    <a:pt x="12881" y="7663"/>
                  </a:cubicBezTo>
                  <a:cubicBezTo>
                    <a:pt x="13325" y="7356"/>
                    <a:pt x="13770" y="7458"/>
                    <a:pt x="13621" y="7049"/>
                  </a:cubicBezTo>
                  <a:cubicBezTo>
                    <a:pt x="13473" y="6640"/>
                    <a:pt x="14114" y="6402"/>
                    <a:pt x="14164" y="5958"/>
                  </a:cubicBezTo>
                  <a:cubicBezTo>
                    <a:pt x="14213" y="5515"/>
                    <a:pt x="14953" y="5652"/>
                    <a:pt x="15644" y="5277"/>
                  </a:cubicBezTo>
                  <a:cubicBezTo>
                    <a:pt x="16335" y="4902"/>
                    <a:pt x="17074" y="5106"/>
                    <a:pt x="17666" y="4766"/>
                  </a:cubicBezTo>
                  <a:cubicBezTo>
                    <a:pt x="18223" y="4446"/>
                    <a:pt x="18604" y="4722"/>
                    <a:pt x="19017" y="4701"/>
                  </a:cubicBezTo>
                  <a:cubicBezTo>
                    <a:pt x="18769" y="4462"/>
                    <a:pt x="18162" y="4344"/>
                    <a:pt x="18024" y="4154"/>
                  </a:cubicBezTo>
                  <a:cubicBezTo>
                    <a:pt x="17850" y="3913"/>
                    <a:pt x="18663" y="3472"/>
                    <a:pt x="18895" y="3191"/>
                  </a:cubicBezTo>
                  <a:cubicBezTo>
                    <a:pt x="19127" y="2910"/>
                    <a:pt x="17966" y="2589"/>
                    <a:pt x="17675" y="2508"/>
                  </a:cubicBezTo>
                  <a:cubicBezTo>
                    <a:pt x="17384" y="2429"/>
                    <a:pt x="16862" y="2669"/>
                    <a:pt x="16571" y="2549"/>
                  </a:cubicBezTo>
                  <a:cubicBezTo>
                    <a:pt x="16281" y="2429"/>
                    <a:pt x="15816" y="2508"/>
                    <a:pt x="15585" y="2629"/>
                  </a:cubicBezTo>
                  <a:cubicBezTo>
                    <a:pt x="15353" y="2749"/>
                    <a:pt x="13609" y="2829"/>
                    <a:pt x="13668" y="2468"/>
                  </a:cubicBezTo>
                  <a:cubicBezTo>
                    <a:pt x="13725" y="2107"/>
                    <a:pt x="12970" y="1987"/>
                    <a:pt x="13029" y="1746"/>
                  </a:cubicBezTo>
                  <a:cubicBezTo>
                    <a:pt x="13087" y="1506"/>
                    <a:pt x="12622" y="1064"/>
                    <a:pt x="11983" y="1024"/>
                  </a:cubicBezTo>
                  <a:cubicBezTo>
                    <a:pt x="11345" y="984"/>
                    <a:pt x="11460" y="262"/>
                    <a:pt x="10996" y="61"/>
                  </a:cubicBezTo>
                  <a:cubicBezTo>
                    <a:pt x="10733" y="-53"/>
                    <a:pt x="10078" y="14"/>
                    <a:pt x="9560" y="93"/>
                  </a:cubicBezTo>
                  <a:cubicBezTo>
                    <a:pt x="10117" y="527"/>
                    <a:pt x="10316" y="709"/>
                    <a:pt x="9948" y="913"/>
                  </a:cubicBezTo>
                  <a:cubicBezTo>
                    <a:pt x="9458" y="1184"/>
                    <a:pt x="9948" y="1233"/>
                    <a:pt x="9022" y="2085"/>
                  </a:cubicBezTo>
                  <a:cubicBezTo>
                    <a:pt x="8095" y="2939"/>
                    <a:pt x="6515" y="3151"/>
                    <a:pt x="5743" y="3312"/>
                  </a:cubicBezTo>
                  <a:cubicBezTo>
                    <a:pt x="4971" y="3472"/>
                    <a:pt x="4662" y="4457"/>
                    <a:pt x="4238" y="5151"/>
                  </a:cubicBezTo>
                  <a:cubicBezTo>
                    <a:pt x="3813" y="5844"/>
                    <a:pt x="3467" y="5604"/>
                    <a:pt x="3042" y="5204"/>
                  </a:cubicBezTo>
                  <a:cubicBezTo>
                    <a:pt x="2618" y="4804"/>
                    <a:pt x="2271" y="5283"/>
                    <a:pt x="1769" y="4964"/>
                  </a:cubicBezTo>
                  <a:cubicBezTo>
                    <a:pt x="1268" y="4645"/>
                    <a:pt x="1499" y="4645"/>
                    <a:pt x="1769" y="4378"/>
                  </a:cubicBezTo>
                  <a:cubicBezTo>
                    <a:pt x="1915" y="4234"/>
                    <a:pt x="1753" y="4006"/>
                    <a:pt x="1445" y="3785"/>
                  </a:cubicBezTo>
                  <a:cubicBezTo>
                    <a:pt x="895" y="3863"/>
                    <a:pt x="338" y="4389"/>
                    <a:pt x="64" y="4791"/>
                  </a:cubicBezTo>
                  <a:cubicBezTo>
                    <a:pt x="-232" y="5226"/>
                    <a:pt x="582" y="6070"/>
                    <a:pt x="693" y="6376"/>
                  </a:cubicBezTo>
                  <a:cubicBezTo>
                    <a:pt x="804" y="6683"/>
                    <a:pt x="249" y="6402"/>
                    <a:pt x="175" y="6683"/>
                  </a:cubicBezTo>
                  <a:cubicBezTo>
                    <a:pt x="101" y="6964"/>
                    <a:pt x="1397" y="7373"/>
                    <a:pt x="1989" y="7680"/>
                  </a:cubicBezTo>
                  <a:cubicBezTo>
                    <a:pt x="2581" y="7987"/>
                    <a:pt x="3099" y="8856"/>
                    <a:pt x="3654" y="9265"/>
                  </a:cubicBezTo>
                  <a:cubicBezTo>
                    <a:pt x="4209" y="9674"/>
                    <a:pt x="4246" y="10032"/>
                    <a:pt x="4838" y="11029"/>
                  </a:cubicBezTo>
                  <a:cubicBezTo>
                    <a:pt x="5430" y="12026"/>
                    <a:pt x="6615" y="13713"/>
                    <a:pt x="7428" y="14429"/>
                  </a:cubicBezTo>
                  <a:cubicBezTo>
                    <a:pt x="8243" y="15145"/>
                    <a:pt x="8613" y="15707"/>
                    <a:pt x="8428" y="15912"/>
                  </a:cubicBezTo>
                  <a:cubicBezTo>
                    <a:pt x="8243" y="16116"/>
                    <a:pt x="8465" y="16679"/>
                    <a:pt x="9057" y="16960"/>
                  </a:cubicBezTo>
                  <a:cubicBezTo>
                    <a:pt x="9649" y="17241"/>
                    <a:pt x="10130" y="17702"/>
                    <a:pt x="11684" y="18239"/>
                  </a:cubicBezTo>
                  <a:cubicBezTo>
                    <a:pt x="13238" y="18775"/>
                    <a:pt x="16088" y="19797"/>
                    <a:pt x="16495" y="20283"/>
                  </a:cubicBezTo>
                  <a:cubicBezTo>
                    <a:pt x="16902" y="20769"/>
                    <a:pt x="18235" y="21229"/>
                    <a:pt x="18494" y="21331"/>
                  </a:cubicBezTo>
                  <a:cubicBezTo>
                    <a:pt x="18565" y="21359"/>
                    <a:pt x="18586" y="21440"/>
                    <a:pt x="18587" y="21547"/>
                  </a:cubicBezTo>
                  <a:cubicBezTo>
                    <a:pt x="18741" y="21460"/>
                    <a:pt x="18869" y="21393"/>
                    <a:pt x="18950" y="21365"/>
                  </a:cubicBezTo>
                  <a:cubicBezTo>
                    <a:pt x="19444" y="21195"/>
                    <a:pt x="19493" y="20616"/>
                    <a:pt x="19640" y="2044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3" name="Shape 2867"/>
            <p:cNvSpPr/>
            <p:nvPr/>
          </p:nvSpPr>
          <p:spPr>
            <a:xfrm>
              <a:off x="4223211" y="4431160"/>
              <a:ext cx="319313" cy="268290"/>
            </a:xfrm>
            <a:custGeom>
              <a:avLst/>
              <a:gdLst/>
              <a:ahLst/>
              <a:cxnLst>
                <a:cxn ang="0">
                  <a:pos x="wd2" y="hd2"/>
                </a:cxn>
                <a:cxn ang="5400000">
                  <a:pos x="wd2" y="hd2"/>
                </a:cxn>
                <a:cxn ang="10800000">
                  <a:pos x="wd2" y="hd2"/>
                </a:cxn>
                <a:cxn ang="16200000">
                  <a:pos x="wd2" y="hd2"/>
                </a:cxn>
              </a:cxnLst>
              <a:rect l="0" t="0" r="r" b="b"/>
              <a:pathLst>
                <a:path w="21403" h="21465" extrusionOk="0">
                  <a:moveTo>
                    <a:pt x="1980" y="1338"/>
                  </a:moveTo>
                  <a:cubicBezTo>
                    <a:pt x="1529" y="2064"/>
                    <a:pt x="628" y="2695"/>
                    <a:pt x="612" y="3438"/>
                  </a:cubicBezTo>
                  <a:cubicBezTo>
                    <a:pt x="596" y="4180"/>
                    <a:pt x="612" y="4459"/>
                    <a:pt x="379" y="4812"/>
                  </a:cubicBezTo>
                  <a:cubicBezTo>
                    <a:pt x="145" y="5165"/>
                    <a:pt x="-197" y="5702"/>
                    <a:pt x="145" y="5665"/>
                  </a:cubicBezTo>
                  <a:cubicBezTo>
                    <a:pt x="488" y="5629"/>
                    <a:pt x="877" y="5629"/>
                    <a:pt x="877" y="6075"/>
                  </a:cubicBezTo>
                  <a:cubicBezTo>
                    <a:pt x="877" y="6521"/>
                    <a:pt x="1623" y="6612"/>
                    <a:pt x="1561" y="7300"/>
                  </a:cubicBezTo>
                  <a:cubicBezTo>
                    <a:pt x="1499" y="7986"/>
                    <a:pt x="1234" y="9788"/>
                    <a:pt x="2572" y="9750"/>
                  </a:cubicBezTo>
                  <a:cubicBezTo>
                    <a:pt x="3909" y="9714"/>
                    <a:pt x="4672" y="9175"/>
                    <a:pt x="5231" y="10029"/>
                  </a:cubicBezTo>
                  <a:cubicBezTo>
                    <a:pt x="5792" y="10883"/>
                    <a:pt x="6538" y="11292"/>
                    <a:pt x="7409" y="11162"/>
                  </a:cubicBezTo>
                  <a:cubicBezTo>
                    <a:pt x="8280" y="11032"/>
                    <a:pt x="9695" y="10828"/>
                    <a:pt x="9229" y="11737"/>
                  </a:cubicBezTo>
                  <a:cubicBezTo>
                    <a:pt x="8763" y="12647"/>
                    <a:pt x="8452" y="14596"/>
                    <a:pt x="8856" y="15135"/>
                  </a:cubicBezTo>
                  <a:cubicBezTo>
                    <a:pt x="9260" y="15672"/>
                    <a:pt x="9789" y="16118"/>
                    <a:pt x="9462" y="16564"/>
                  </a:cubicBezTo>
                  <a:cubicBezTo>
                    <a:pt x="9136" y="17010"/>
                    <a:pt x="8980" y="17567"/>
                    <a:pt x="9400" y="17957"/>
                  </a:cubicBezTo>
                  <a:cubicBezTo>
                    <a:pt x="9821" y="18346"/>
                    <a:pt x="9696" y="18812"/>
                    <a:pt x="9680" y="18904"/>
                  </a:cubicBezTo>
                  <a:cubicBezTo>
                    <a:pt x="9677" y="18928"/>
                    <a:pt x="9592" y="18986"/>
                    <a:pt x="9461" y="19059"/>
                  </a:cubicBezTo>
                  <a:cubicBezTo>
                    <a:pt x="10081" y="19793"/>
                    <a:pt x="10300" y="20599"/>
                    <a:pt x="10650" y="20932"/>
                  </a:cubicBezTo>
                  <a:cubicBezTo>
                    <a:pt x="11117" y="21378"/>
                    <a:pt x="11257" y="21600"/>
                    <a:pt x="11584" y="21378"/>
                  </a:cubicBezTo>
                  <a:cubicBezTo>
                    <a:pt x="11911" y="21156"/>
                    <a:pt x="12144" y="20989"/>
                    <a:pt x="12424" y="21211"/>
                  </a:cubicBezTo>
                  <a:cubicBezTo>
                    <a:pt x="12704" y="21433"/>
                    <a:pt x="13078" y="20989"/>
                    <a:pt x="13498" y="20541"/>
                  </a:cubicBezTo>
                  <a:cubicBezTo>
                    <a:pt x="13919" y="20096"/>
                    <a:pt x="14385" y="20486"/>
                    <a:pt x="14526" y="19929"/>
                  </a:cubicBezTo>
                  <a:cubicBezTo>
                    <a:pt x="14666" y="19370"/>
                    <a:pt x="14899" y="19037"/>
                    <a:pt x="15413" y="18925"/>
                  </a:cubicBezTo>
                  <a:cubicBezTo>
                    <a:pt x="15926" y="18815"/>
                    <a:pt x="15926" y="18144"/>
                    <a:pt x="15599" y="18144"/>
                  </a:cubicBezTo>
                  <a:cubicBezTo>
                    <a:pt x="15273" y="18144"/>
                    <a:pt x="14806" y="18646"/>
                    <a:pt x="14806" y="17922"/>
                  </a:cubicBezTo>
                  <a:cubicBezTo>
                    <a:pt x="14806" y="17197"/>
                    <a:pt x="14385" y="17365"/>
                    <a:pt x="14385" y="16751"/>
                  </a:cubicBezTo>
                  <a:cubicBezTo>
                    <a:pt x="14385" y="16139"/>
                    <a:pt x="14339" y="15747"/>
                    <a:pt x="13778" y="15358"/>
                  </a:cubicBezTo>
                  <a:cubicBezTo>
                    <a:pt x="13218" y="14968"/>
                    <a:pt x="14526" y="14800"/>
                    <a:pt x="14806" y="15135"/>
                  </a:cubicBezTo>
                  <a:cubicBezTo>
                    <a:pt x="15086" y="15470"/>
                    <a:pt x="16067" y="15192"/>
                    <a:pt x="16160" y="15692"/>
                  </a:cubicBezTo>
                  <a:cubicBezTo>
                    <a:pt x="16253" y="16194"/>
                    <a:pt x="16766" y="16362"/>
                    <a:pt x="16766" y="15747"/>
                  </a:cubicBezTo>
                  <a:cubicBezTo>
                    <a:pt x="16766" y="15135"/>
                    <a:pt x="17374" y="14913"/>
                    <a:pt x="17841" y="15024"/>
                  </a:cubicBezTo>
                  <a:cubicBezTo>
                    <a:pt x="18308" y="15135"/>
                    <a:pt x="19335" y="14299"/>
                    <a:pt x="19756" y="14132"/>
                  </a:cubicBezTo>
                  <a:cubicBezTo>
                    <a:pt x="19975" y="14044"/>
                    <a:pt x="20055" y="13730"/>
                    <a:pt x="20175" y="13465"/>
                  </a:cubicBezTo>
                  <a:cubicBezTo>
                    <a:pt x="19868" y="12966"/>
                    <a:pt x="19377" y="12190"/>
                    <a:pt x="19155" y="11968"/>
                  </a:cubicBezTo>
                  <a:cubicBezTo>
                    <a:pt x="18820" y="11635"/>
                    <a:pt x="19379" y="11436"/>
                    <a:pt x="19323" y="10969"/>
                  </a:cubicBezTo>
                  <a:cubicBezTo>
                    <a:pt x="19267" y="10502"/>
                    <a:pt x="19323" y="10169"/>
                    <a:pt x="20050" y="10102"/>
                  </a:cubicBezTo>
                  <a:cubicBezTo>
                    <a:pt x="20776" y="10035"/>
                    <a:pt x="20664" y="9367"/>
                    <a:pt x="20273" y="9100"/>
                  </a:cubicBezTo>
                  <a:cubicBezTo>
                    <a:pt x="19882" y="8834"/>
                    <a:pt x="20441" y="8099"/>
                    <a:pt x="20831" y="7833"/>
                  </a:cubicBezTo>
                  <a:cubicBezTo>
                    <a:pt x="20992" y="7724"/>
                    <a:pt x="21207" y="7396"/>
                    <a:pt x="21403" y="6944"/>
                  </a:cubicBezTo>
                  <a:cubicBezTo>
                    <a:pt x="20660" y="6609"/>
                    <a:pt x="19594" y="6638"/>
                    <a:pt x="19147" y="6670"/>
                  </a:cubicBezTo>
                  <a:cubicBezTo>
                    <a:pt x="18560" y="6711"/>
                    <a:pt x="19526" y="5888"/>
                    <a:pt x="19561" y="5147"/>
                  </a:cubicBezTo>
                  <a:cubicBezTo>
                    <a:pt x="19595" y="4405"/>
                    <a:pt x="17905" y="4282"/>
                    <a:pt x="17249" y="4118"/>
                  </a:cubicBezTo>
                  <a:cubicBezTo>
                    <a:pt x="16594" y="3953"/>
                    <a:pt x="16766" y="3130"/>
                    <a:pt x="17456" y="3089"/>
                  </a:cubicBezTo>
                  <a:cubicBezTo>
                    <a:pt x="18146" y="3046"/>
                    <a:pt x="17077" y="2471"/>
                    <a:pt x="16146" y="2635"/>
                  </a:cubicBezTo>
                  <a:cubicBezTo>
                    <a:pt x="15215" y="2799"/>
                    <a:pt x="13904" y="3418"/>
                    <a:pt x="13145" y="3912"/>
                  </a:cubicBezTo>
                  <a:cubicBezTo>
                    <a:pt x="12386" y="4405"/>
                    <a:pt x="11075" y="2471"/>
                    <a:pt x="10213" y="2883"/>
                  </a:cubicBezTo>
                  <a:cubicBezTo>
                    <a:pt x="9350" y="3294"/>
                    <a:pt x="8143" y="3294"/>
                    <a:pt x="8178" y="2471"/>
                  </a:cubicBezTo>
                  <a:cubicBezTo>
                    <a:pt x="8212" y="1647"/>
                    <a:pt x="7833" y="947"/>
                    <a:pt x="6970" y="1030"/>
                  </a:cubicBezTo>
                  <a:cubicBezTo>
                    <a:pt x="6108" y="1111"/>
                    <a:pt x="6315" y="0"/>
                    <a:pt x="5660" y="0"/>
                  </a:cubicBezTo>
                  <a:cubicBezTo>
                    <a:pt x="5004" y="0"/>
                    <a:pt x="5660" y="947"/>
                    <a:pt x="5211" y="1194"/>
                  </a:cubicBezTo>
                  <a:cubicBezTo>
                    <a:pt x="4763" y="1442"/>
                    <a:pt x="3210" y="1894"/>
                    <a:pt x="3107" y="2635"/>
                  </a:cubicBezTo>
                  <a:cubicBezTo>
                    <a:pt x="3004" y="3376"/>
                    <a:pt x="3935" y="4612"/>
                    <a:pt x="3624" y="5352"/>
                  </a:cubicBezTo>
                  <a:cubicBezTo>
                    <a:pt x="3314" y="6094"/>
                    <a:pt x="2279" y="5476"/>
                    <a:pt x="1969" y="4694"/>
                  </a:cubicBezTo>
                  <a:cubicBezTo>
                    <a:pt x="1658" y="3912"/>
                    <a:pt x="2865" y="2717"/>
                    <a:pt x="2659" y="2265"/>
                  </a:cubicBezTo>
                  <a:cubicBezTo>
                    <a:pt x="2515" y="1951"/>
                    <a:pt x="2331" y="1367"/>
                    <a:pt x="2453" y="979"/>
                  </a:cubicBezTo>
                  <a:cubicBezTo>
                    <a:pt x="2260" y="1050"/>
                    <a:pt x="2091" y="1163"/>
                    <a:pt x="1980" y="133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4" name="Shape 2868"/>
            <p:cNvSpPr/>
            <p:nvPr/>
          </p:nvSpPr>
          <p:spPr>
            <a:xfrm>
              <a:off x="4584652" y="4572210"/>
              <a:ext cx="95984" cy="102241"/>
            </a:xfrm>
            <a:custGeom>
              <a:avLst/>
              <a:gdLst/>
              <a:ahLst/>
              <a:cxnLst>
                <a:cxn ang="0">
                  <a:pos x="wd2" y="hd2"/>
                </a:cxn>
                <a:cxn ang="5400000">
                  <a:pos x="wd2" y="hd2"/>
                </a:cxn>
                <a:cxn ang="10800000">
                  <a:pos x="wd2" y="hd2"/>
                </a:cxn>
                <a:cxn ang="16200000">
                  <a:pos x="wd2" y="hd2"/>
                </a:cxn>
              </a:cxnLst>
              <a:rect l="0" t="0" r="r" b="b"/>
              <a:pathLst>
                <a:path w="20818" h="21037" extrusionOk="0">
                  <a:moveTo>
                    <a:pt x="4462" y="4052"/>
                  </a:moveTo>
                  <a:cubicBezTo>
                    <a:pt x="5186" y="5423"/>
                    <a:pt x="3560" y="6112"/>
                    <a:pt x="2111" y="6280"/>
                  </a:cubicBezTo>
                  <a:cubicBezTo>
                    <a:pt x="664" y="6452"/>
                    <a:pt x="1027" y="9543"/>
                    <a:pt x="124" y="10399"/>
                  </a:cubicBezTo>
                  <a:cubicBezTo>
                    <a:pt x="-782" y="11258"/>
                    <a:pt x="3560" y="13488"/>
                    <a:pt x="4281" y="15371"/>
                  </a:cubicBezTo>
                  <a:cubicBezTo>
                    <a:pt x="4710" y="16491"/>
                    <a:pt x="6151" y="18930"/>
                    <a:pt x="7259" y="20735"/>
                  </a:cubicBezTo>
                  <a:cubicBezTo>
                    <a:pt x="8258" y="20977"/>
                    <a:pt x="9210" y="21190"/>
                    <a:pt x="9786" y="20887"/>
                  </a:cubicBezTo>
                  <a:cubicBezTo>
                    <a:pt x="11145" y="20168"/>
                    <a:pt x="9936" y="17731"/>
                    <a:pt x="11900" y="17874"/>
                  </a:cubicBezTo>
                  <a:cubicBezTo>
                    <a:pt x="13864" y="18021"/>
                    <a:pt x="16735" y="16868"/>
                    <a:pt x="17492" y="18021"/>
                  </a:cubicBezTo>
                  <a:cubicBezTo>
                    <a:pt x="17631" y="18227"/>
                    <a:pt x="17798" y="18434"/>
                    <a:pt x="17982" y="18632"/>
                  </a:cubicBezTo>
                  <a:cubicBezTo>
                    <a:pt x="18615" y="17731"/>
                    <a:pt x="19292" y="16746"/>
                    <a:pt x="19473" y="16402"/>
                  </a:cubicBezTo>
                  <a:cubicBezTo>
                    <a:pt x="19836" y="15718"/>
                    <a:pt x="19836" y="12114"/>
                    <a:pt x="18928" y="10057"/>
                  </a:cubicBezTo>
                  <a:cubicBezTo>
                    <a:pt x="18024" y="7997"/>
                    <a:pt x="18750" y="5251"/>
                    <a:pt x="19836" y="4396"/>
                  </a:cubicBezTo>
                  <a:cubicBezTo>
                    <a:pt x="20066" y="4211"/>
                    <a:pt x="20417" y="3280"/>
                    <a:pt x="20818" y="1946"/>
                  </a:cubicBezTo>
                  <a:cubicBezTo>
                    <a:pt x="19023" y="1278"/>
                    <a:pt x="17295" y="679"/>
                    <a:pt x="15785" y="860"/>
                  </a:cubicBezTo>
                  <a:cubicBezTo>
                    <a:pt x="13106" y="1179"/>
                    <a:pt x="10316" y="2343"/>
                    <a:pt x="9312" y="965"/>
                  </a:cubicBezTo>
                  <a:cubicBezTo>
                    <a:pt x="8307" y="-410"/>
                    <a:pt x="6855" y="-197"/>
                    <a:pt x="5515" y="860"/>
                  </a:cubicBezTo>
                  <a:cubicBezTo>
                    <a:pt x="5363" y="979"/>
                    <a:pt x="5195" y="1016"/>
                    <a:pt x="5019" y="995"/>
                  </a:cubicBezTo>
                  <a:cubicBezTo>
                    <a:pt x="4560" y="2231"/>
                    <a:pt x="4099" y="3358"/>
                    <a:pt x="4462" y="405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5" name="Shape 2869"/>
            <p:cNvSpPr/>
            <p:nvPr/>
          </p:nvSpPr>
          <p:spPr>
            <a:xfrm>
              <a:off x="4505312" y="4519316"/>
              <a:ext cx="110381" cy="167660"/>
            </a:xfrm>
            <a:custGeom>
              <a:avLst/>
              <a:gdLst/>
              <a:ahLst/>
              <a:cxnLst>
                <a:cxn ang="0">
                  <a:pos x="wd2" y="hd2"/>
                </a:cxn>
                <a:cxn ang="5400000">
                  <a:pos x="wd2" y="hd2"/>
                </a:cxn>
                <a:cxn ang="10800000">
                  <a:pos x="wd2" y="hd2"/>
                </a:cxn>
                <a:cxn ang="16200000">
                  <a:pos x="wd2" y="hd2"/>
                </a:cxn>
              </a:cxnLst>
              <a:rect l="0" t="0" r="r" b="b"/>
              <a:pathLst>
                <a:path w="20956" h="21221" extrusionOk="0">
                  <a:moveTo>
                    <a:pt x="5053" y="1408"/>
                  </a:moveTo>
                  <a:cubicBezTo>
                    <a:pt x="3946" y="1828"/>
                    <a:pt x="2363" y="2991"/>
                    <a:pt x="3471" y="3412"/>
                  </a:cubicBezTo>
                  <a:cubicBezTo>
                    <a:pt x="4580" y="3834"/>
                    <a:pt x="4896" y="4890"/>
                    <a:pt x="2839" y="4997"/>
                  </a:cubicBezTo>
                  <a:cubicBezTo>
                    <a:pt x="780" y="5103"/>
                    <a:pt x="622" y="5629"/>
                    <a:pt x="780" y="6368"/>
                  </a:cubicBezTo>
                  <a:cubicBezTo>
                    <a:pt x="940" y="7107"/>
                    <a:pt x="-644" y="7423"/>
                    <a:pt x="305" y="7949"/>
                  </a:cubicBezTo>
                  <a:cubicBezTo>
                    <a:pt x="934" y="8300"/>
                    <a:pt x="2323" y="9527"/>
                    <a:pt x="3194" y="10317"/>
                  </a:cubicBezTo>
                  <a:cubicBezTo>
                    <a:pt x="3501" y="9933"/>
                    <a:pt x="3898" y="9613"/>
                    <a:pt x="4783" y="9697"/>
                  </a:cubicBezTo>
                  <a:cubicBezTo>
                    <a:pt x="6634" y="9873"/>
                    <a:pt x="5178" y="11727"/>
                    <a:pt x="6634" y="12165"/>
                  </a:cubicBezTo>
                  <a:cubicBezTo>
                    <a:pt x="8088" y="12607"/>
                    <a:pt x="8088" y="14107"/>
                    <a:pt x="7031" y="14634"/>
                  </a:cubicBezTo>
                  <a:cubicBezTo>
                    <a:pt x="5971" y="15163"/>
                    <a:pt x="5575" y="18075"/>
                    <a:pt x="7956" y="19837"/>
                  </a:cubicBezTo>
                  <a:cubicBezTo>
                    <a:pt x="10339" y="21600"/>
                    <a:pt x="12188" y="21335"/>
                    <a:pt x="12718" y="20896"/>
                  </a:cubicBezTo>
                  <a:cubicBezTo>
                    <a:pt x="13247" y="20455"/>
                    <a:pt x="15097" y="20896"/>
                    <a:pt x="15629" y="20190"/>
                  </a:cubicBezTo>
                  <a:cubicBezTo>
                    <a:pt x="16158" y="19485"/>
                    <a:pt x="16818" y="20278"/>
                    <a:pt x="17876" y="19485"/>
                  </a:cubicBezTo>
                  <a:cubicBezTo>
                    <a:pt x="18487" y="19027"/>
                    <a:pt x="19760" y="19273"/>
                    <a:pt x="20956" y="19480"/>
                  </a:cubicBezTo>
                  <a:cubicBezTo>
                    <a:pt x="19986" y="18369"/>
                    <a:pt x="18725" y="16869"/>
                    <a:pt x="18349" y="16180"/>
                  </a:cubicBezTo>
                  <a:cubicBezTo>
                    <a:pt x="17718" y="15022"/>
                    <a:pt x="13917" y="13650"/>
                    <a:pt x="14710" y="13121"/>
                  </a:cubicBezTo>
                  <a:cubicBezTo>
                    <a:pt x="15501" y="12595"/>
                    <a:pt x="15183" y="10694"/>
                    <a:pt x="16450" y="10588"/>
                  </a:cubicBezTo>
                  <a:cubicBezTo>
                    <a:pt x="17718" y="10485"/>
                    <a:pt x="19141" y="10061"/>
                    <a:pt x="18508" y="9217"/>
                  </a:cubicBezTo>
                  <a:cubicBezTo>
                    <a:pt x="18190" y="8790"/>
                    <a:pt x="18593" y="8097"/>
                    <a:pt x="18995" y="7337"/>
                  </a:cubicBezTo>
                  <a:cubicBezTo>
                    <a:pt x="17779" y="7257"/>
                    <a:pt x="15975" y="4909"/>
                    <a:pt x="14936" y="4909"/>
                  </a:cubicBezTo>
                  <a:cubicBezTo>
                    <a:pt x="13764" y="4909"/>
                    <a:pt x="12396" y="4258"/>
                    <a:pt x="12689" y="3151"/>
                  </a:cubicBezTo>
                  <a:cubicBezTo>
                    <a:pt x="12982" y="2042"/>
                    <a:pt x="9954" y="1912"/>
                    <a:pt x="8292" y="676"/>
                  </a:cubicBezTo>
                  <a:cubicBezTo>
                    <a:pt x="7898" y="379"/>
                    <a:pt x="7326" y="163"/>
                    <a:pt x="6672" y="0"/>
                  </a:cubicBezTo>
                  <a:cubicBezTo>
                    <a:pt x="6115" y="716"/>
                    <a:pt x="5507" y="1235"/>
                    <a:pt x="5053" y="140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6" name="Shape 2870"/>
            <p:cNvSpPr/>
            <p:nvPr/>
          </p:nvSpPr>
          <p:spPr>
            <a:xfrm>
              <a:off x="4663993" y="4581026"/>
              <a:ext cx="72544" cy="86540"/>
            </a:xfrm>
            <a:custGeom>
              <a:avLst/>
              <a:gdLst/>
              <a:ahLst/>
              <a:cxnLst>
                <a:cxn ang="0">
                  <a:pos x="wd2" y="hd2"/>
                </a:cxn>
                <a:cxn ang="5400000">
                  <a:pos x="wd2" y="hd2"/>
                </a:cxn>
                <a:cxn ang="10800000">
                  <a:pos x="wd2" y="hd2"/>
                </a:cxn>
                <a:cxn ang="16200000">
                  <a:pos x="wd2" y="hd2"/>
                </a:cxn>
              </a:cxnLst>
              <a:rect l="0" t="0" r="r" b="b"/>
              <a:pathLst>
                <a:path w="21600" h="20938" extrusionOk="0">
                  <a:moveTo>
                    <a:pt x="1300" y="9538"/>
                  </a:moveTo>
                  <a:cubicBezTo>
                    <a:pt x="2545" y="11956"/>
                    <a:pt x="2545" y="16195"/>
                    <a:pt x="2047" y="16999"/>
                  </a:cubicBezTo>
                  <a:cubicBezTo>
                    <a:pt x="1798" y="17403"/>
                    <a:pt x="869" y="18561"/>
                    <a:pt x="0" y="19621"/>
                  </a:cubicBezTo>
                  <a:cubicBezTo>
                    <a:pt x="1129" y="20661"/>
                    <a:pt x="2952" y="21410"/>
                    <a:pt x="6171" y="20588"/>
                  </a:cubicBezTo>
                  <a:cubicBezTo>
                    <a:pt x="10114" y="19575"/>
                    <a:pt x="11980" y="21600"/>
                    <a:pt x="13434" y="18057"/>
                  </a:cubicBezTo>
                  <a:cubicBezTo>
                    <a:pt x="14569" y="15291"/>
                    <a:pt x="18600" y="11517"/>
                    <a:pt x="21600" y="9109"/>
                  </a:cubicBezTo>
                  <a:cubicBezTo>
                    <a:pt x="21565" y="9092"/>
                    <a:pt x="21537" y="9067"/>
                    <a:pt x="21503" y="9057"/>
                  </a:cubicBezTo>
                  <a:cubicBezTo>
                    <a:pt x="18589" y="8061"/>
                    <a:pt x="14146" y="2335"/>
                    <a:pt x="9704" y="1585"/>
                  </a:cubicBezTo>
                  <a:cubicBezTo>
                    <a:pt x="7764" y="1260"/>
                    <a:pt x="5802" y="606"/>
                    <a:pt x="3894" y="0"/>
                  </a:cubicBezTo>
                  <a:cubicBezTo>
                    <a:pt x="3343" y="1568"/>
                    <a:pt x="2861" y="2664"/>
                    <a:pt x="2545" y="2881"/>
                  </a:cubicBezTo>
                  <a:cubicBezTo>
                    <a:pt x="1055" y="3887"/>
                    <a:pt x="58" y="7115"/>
                    <a:pt x="1300" y="953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7" name="Shape 2871"/>
            <p:cNvSpPr/>
            <p:nvPr/>
          </p:nvSpPr>
          <p:spPr>
            <a:xfrm>
              <a:off x="3967557" y="4166690"/>
              <a:ext cx="238443" cy="77575"/>
            </a:xfrm>
            <a:custGeom>
              <a:avLst/>
              <a:gdLst/>
              <a:ahLst/>
              <a:cxnLst>
                <a:cxn ang="0">
                  <a:pos x="wd2" y="hd2"/>
                </a:cxn>
                <a:cxn ang="5400000">
                  <a:pos x="wd2" y="hd2"/>
                </a:cxn>
                <a:cxn ang="10800000">
                  <a:pos x="wd2" y="hd2"/>
                </a:cxn>
                <a:cxn ang="16200000">
                  <a:pos x="wd2" y="hd2"/>
                </a:cxn>
              </a:cxnLst>
              <a:rect l="0" t="0" r="r" b="b"/>
              <a:pathLst>
                <a:path w="20916" h="19155" extrusionOk="0">
                  <a:moveTo>
                    <a:pt x="17093" y="11668"/>
                  </a:moveTo>
                  <a:cubicBezTo>
                    <a:pt x="15738" y="11668"/>
                    <a:pt x="11315" y="3027"/>
                    <a:pt x="7251" y="484"/>
                  </a:cubicBezTo>
                  <a:cubicBezTo>
                    <a:pt x="3189" y="-2056"/>
                    <a:pt x="-354" y="6164"/>
                    <a:pt x="29" y="7599"/>
                  </a:cubicBezTo>
                  <a:cubicBezTo>
                    <a:pt x="570" y="9634"/>
                    <a:pt x="2557" y="5057"/>
                    <a:pt x="3550" y="3027"/>
                  </a:cubicBezTo>
                  <a:cubicBezTo>
                    <a:pt x="4543" y="994"/>
                    <a:pt x="5446" y="4043"/>
                    <a:pt x="5536" y="5314"/>
                  </a:cubicBezTo>
                  <a:cubicBezTo>
                    <a:pt x="5627" y="6583"/>
                    <a:pt x="6890" y="7346"/>
                    <a:pt x="8967" y="7599"/>
                  </a:cubicBezTo>
                  <a:cubicBezTo>
                    <a:pt x="11044" y="7854"/>
                    <a:pt x="11315" y="12684"/>
                    <a:pt x="13300" y="13953"/>
                  </a:cubicBezTo>
                  <a:cubicBezTo>
                    <a:pt x="15287" y="15224"/>
                    <a:pt x="13300" y="17512"/>
                    <a:pt x="14293" y="18528"/>
                  </a:cubicBezTo>
                  <a:cubicBezTo>
                    <a:pt x="15287" y="19544"/>
                    <a:pt x="20523" y="19291"/>
                    <a:pt x="20885" y="18022"/>
                  </a:cubicBezTo>
                  <a:cubicBezTo>
                    <a:pt x="21246" y="16751"/>
                    <a:pt x="18447" y="11668"/>
                    <a:pt x="17093" y="1166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8" name="Shape 2872"/>
            <p:cNvSpPr/>
            <p:nvPr/>
          </p:nvSpPr>
          <p:spPr>
            <a:xfrm>
              <a:off x="4108607" y="4281294"/>
              <a:ext cx="47886" cy="15833"/>
            </a:xfrm>
            <a:custGeom>
              <a:avLst/>
              <a:gdLst/>
              <a:ahLst/>
              <a:cxnLst>
                <a:cxn ang="0">
                  <a:pos x="wd2" y="hd2"/>
                </a:cxn>
                <a:cxn ang="5400000">
                  <a:pos x="wd2" y="hd2"/>
                </a:cxn>
                <a:cxn ang="10800000">
                  <a:pos x="wd2" y="hd2"/>
                </a:cxn>
                <a:cxn ang="16200000">
                  <a:pos x="wd2" y="hd2"/>
                </a:cxn>
              </a:cxnLst>
              <a:rect l="0" t="0" r="r" b="b"/>
              <a:pathLst>
                <a:path w="18286" h="12940" extrusionOk="0">
                  <a:moveTo>
                    <a:pt x="124" y="3201"/>
                  </a:moveTo>
                  <a:cubicBezTo>
                    <a:pt x="1696" y="9090"/>
                    <a:pt x="16631" y="17498"/>
                    <a:pt x="18204" y="9942"/>
                  </a:cubicBezTo>
                  <a:cubicBezTo>
                    <a:pt x="19775" y="2357"/>
                    <a:pt x="-1825" y="-4102"/>
                    <a:pt x="124" y="320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9" name="Shape 2873"/>
            <p:cNvSpPr/>
            <p:nvPr/>
          </p:nvSpPr>
          <p:spPr>
            <a:xfrm>
              <a:off x="4373077" y="4272478"/>
              <a:ext cx="39435" cy="17230"/>
            </a:xfrm>
            <a:custGeom>
              <a:avLst/>
              <a:gdLst/>
              <a:ahLst/>
              <a:cxnLst>
                <a:cxn ang="0">
                  <a:pos x="wd2" y="hd2"/>
                </a:cxn>
                <a:cxn ang="5400000">
                  <a:pos x="wd2" y="hd2"/>
                </a:cxn>
                <a:cxn ang="10800000">
                  <a:pos x="wd2" y="hd2"/>
                </a:cxn>
                <a:cxn ang="16200000">
                  <a:pos x="wd2" y="hd2"/>
                </a:cxn>
              </a:cxnLst>
              <a:rect l="0" t="0" r="r" b="b"/>
              <a:pathLst>
                <a:path w="16552" h="12912" extrusionOk="0">
                  <a:moveTo>
                    <a:pt x="469" y="6991"/>
                  </a:moveTo>
                  <a:cubicBezTo>
                    <a:pt x="4356" y="17797"/>
                    <a:pt x="15480" y="11339"/>
                    <a:pt x="16454" y="6991"/>
                  </a:cubicBezTo>
                  <a:cubicBezTo>
                    <a:pt x="18181" y="-732"/>
                    <a:pt x="-3419" y="-3803"/>
                    <a:pt x="469" y="699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0" name="Shape 2874"/>
            <p:cNvSpPr/>
            <p:nvPr/>
          </p:nvSpPr>
          <p:spPr>
            <a:xfrm>
              <a:off x="4514127" y="6035607"/>
              <a:ext cx="72161" cy="29683"/>
            </a:xfrm>
            <a:custGeom>
              <a:avLst/>
              <a:gdLst/>
              <a:ahLst/>
              <a:cxnLst>
                <a:cxn ang="0">
                  <a:pos x="wd2" y="hd2"/>
                </a:cxn>
                <a:cxn ang="5400000">
                  <a:pos x="wd2" y="hd2"/>
                </a:cxn>
                <a:cxn ang="10800000">
                  <a:pos x="wd2" y="hd2"/>
                </a:cxn>
                <a:cxn ang="16200000">
                  <a:pos x="wd2" y="hd2"/>
                </a:cxn>
              </a:cxnLst>
              <a:rect l="0" t="0" r="r" b="b"/>
              <a:pathLst>
                <a:path w="18411" h="17307" extrusionOk="0">
                  <a:moveTo>
                    <a:pt x="7561" y="76"/>
                  </a:moveTo>
                  <a:cubicBezTo>
                    <a:pt x="4673" y="-1128"/>
                    <a:pt x="-2255" y="12254"/>
                    <a:pt x="733" y="15678"/>
                  </a:cubicBezTo>
                  <a:cubicBezTo>
                    <a:pt x="3884" y="19277"/>
                    <a:pt x="10449" y="1271"/>
                    <a:pt x="7561" y="76"/>
                  </a:cubicBezTo>
                  <a:close/>
                  <a:moveTo>
                    <a:pt x="18328" y="6677"/>
                  </a:moveTo>
                  <a:cubicBezTo>
                    <a:pt x="16228" y="-2323"/>
                    <a:pt x="6511" y="14473"/>
                    <a:pt x="8612" y="16878"/>
                  </a:cubicBezTo>
                  <a:cubicBezTo>
                    <a:pt x="10713" y="19277"/>
                    <a:pt x="19345" y="11035"/>
                    <a:pt x="18328" y="667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1" name="Shape 2875"/>
            <p:cNvSpPr/>
            <p:nvPr/>
          </p:nvSpPr>
          <p:spPr>
            <a:xfrm>
              <a:off x="3800060" y="4677998"/>
              <a:ext cx="378116" cy="151523"/>
            </a:xfrm>
            <a:custGeom>
              <a:avLst/>
              <a:gdLst/>
              <a:ahLst/>
              <a:cxnLst>
                <a:cxn ang="0">
                  <a:pos x="wd2" y="hd2"/>
                </a:cxn>
                <a:cxn ang="5400000">
                  <a:pos x="wd2" y="hd2"/>
                </a:cxn>
                <a:cxn ang="10800000">
                  <a:pos x="wd2" y="hd2"/>
                </a:cxn>
                <a:cxn ang="16200000">
                  <a:pos x="wd2" y="hd2"/>
                </a:cxn>
              </a:cxnLst>
              <a:rect l="0" t="0" r="r" b="b"/>
              <a:pathLst>
                <a:path w="21034" h="20896" extrusionOk="0">
                  <a:moveTo>
                    <a:pt x="160" y="4557"/>
                  </a:moveTo>
                  <a:cubicBezTo>
                    <a:pt x="-413" y="6684"/>
                    <a:pt x="724" y="8762"/>
                    <a:pt x="961" y="7819"/>
                  </a:cubicBezTo>
                  <a:cubicBezTo>
                    <a:pt x="1247" y="6684"/>
                    <a:pt x="732" y="2427"/>
                    <a:pt x="160" y="4557"/>
                  </a:cubicBezTo>
                  <a:close/>
                  <a:moveTo>
                    <a:pt x="20530" y="5472"/>
                  </a:moveTo>
                  <a:cubicBezTo>
                    <a:pt x="20052" y="4139"/>
                    <a:pt x="19724" y="3324"/>
                    <a:pt x="19605" y="3694"/>
                  </a:cubicBezTo>
                  <a:cubicBezTo>
                    <a:pt x="19485" y="4066"/>
                    <a:pt x="18978" y="4215"/>
                    <a:pt x="18620" y="3694"/>
                  </a:cubicBezTo>
                  <a:cubicBezTo>
                    <a:pt x="18262" y="3180"/>
                    <a:pt x="18083" y="2215"/>
                    <a:pt x="17814" y="2215"/>
                  </a:cubicBezTo>
                  <a:cubicBezTo>
                    <a:pt x="17565" y="2215"/>
                    <a:pt x="16702" y="1003"/>
                    <a:pt x="16220" y="0"/>
                  </a:cubicBezTo>
                  <a:cubicBezTo>
                    <a:pt x="16215" y="158"/>
                    <a:pt x="16214" y="309"/>
                    <a:pt x="16220" y="439"/>
                  </a:cubicBezTo>
                  <a:cubicBezTo>
                    <a:pt x="16248" y="1078"/>
                    <a:pt x="15819" y="1503"/>
                    <a:pt x="15332" y="1576"/>
                  </a:cubicBezTo>
                  <a:cubicBezTo>
                    <a:pt x="14846" y="1647"/>
                    <a:pt x="14903" y="2994"/>
                    <a:pt x="14903" y="3916"/>
                  </a:cubicBezTo>
                  <a:cubicBezTo>
                    <a:pt x="14903" y="4839"/>
                    <a:pt x="14502" y="4839"/>
                    <a:pt x="14330" y="5833"/>
                  </a:cubicBezTo>
                  <a:cubicBezTo>
                    <a:pt x="14159" y="6826"/>
                    <a:pt x="14387" y="7039"/>
                    <a:pt x="13987" y="7537"/>
                  </a:cubicBezTo>
                  <a:cubicBezTo>
                    <a:pt x="13586" y="8032"/>
                    <a:pt x="13472" y="8886"/>
                    <a:pt x="13700" y="9738"/>
                  </a:cubicBezTo>
                  <a:cubicBezTo>
                    <a:pt x="13929" y="10588"/>
                    <a:pt x="13672" y="11368"/>
                    <a:pt x="13614" y="11864"/>
                  </a:cubicBezTo>
                  <a:cubicBezTo>
                    <a:pt x="13557" y="12363"/>
                    <a:pt x="13958" y="12577"/>
                    <a:pt x="14359" y="13498"/>
                  </a:cubicBezTo>
                  <a:cubicBezTo>
                    <a:pt x="14760" y="14419"/>
                    <a:pt x="14817" y="13143"/>
                    <a:pt x="14989" y="13852"/>
                  </a:cubicBezTo>
                  <a:cubicBezTo>
                    <a:pt x="15160" y="14563"/>
                    <a:pt x="14874" y="15841"/>
                    <a:pt x="14416" y="15841"/>
                  </a:cubicBezTo>
                  <a:cubicBezTo>
                    <a:pt x="14381" y="15841"/>
                    <a:pt x="14346" y="15865"/>
                    <a:pt x="14311" y="15884"/>
                  </a:cubicBezTo>
                  <a:cubicBezTo>
                    <a:pt x="14549" y="16498"/>
                    <a:pt x="14674" y="17132"/>
                    <a:pt x="14561" y="17530"/>
                  </a:cubicBezTo>
                  <a:cubicBezTo>
                    <a:pt x="14352" y="18272"/>
                    <a:pt x="14173" y="18272"/>
                    <a:pt x="14561" y="19159"/>
                  </a:cubicBezTo>
                  <a:cubicBezTo>
                    <a:pt x="14949" y="20043"/>
                    <a:pt x="15218" y="18715"/>
                    <a:pt x="15546" y="19825"/>
                  </a:cubicBezTo>
                  <a:cubicBezTo>
                    <a:pt x="15874" y="20935"/>
                    <a:pt x="16143" y="21600"/>
                    <a:pt x="16471" y="19677"/>
                  </a:cubicBezTo>
                  <a:cubicBezTo>
                    <a:pt x="16799" y="17751"/>
                    <a:pt x="17038" y="15015"/>
                    <a:pt x="17635" y="14573"/>
                  </a:cubicBezTo>
                  <a:cubicBezTo>
                    <a:pt x="18232" y="14126"/>
                    <a:pt x="19455" y="13537"/>
                    <a:pt x="20172" y="11166"/>
                  </a:cubicBezTo>
                  <a:cubicBezTo>
                    <a:pt x="20888" y="8800"/>
                    <a:pt x="20509" y="8665"/>
                    <a:pt x="20888" y="7913"/>
                  </a:cubicBezTo>
                  <a:cubicBezTo>
                    <a:pt x="21187" y="7322"/>
                    <a:pt x="21008" y="6803"/>
                    <a:pt x="20530" y="547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2" name="Shape 2876"/>
            <p:cNvSpPr/>
            <p:nvPr/>
          </p:nvSpPr>
          <p:spPr>
            <a:xfrm>
              <a:off x="4240842" y="2050935"/>
              <a:ext cx="1421058" cy="1059436"/>
            </a:xfrm>
            <a:custGeom>
              <a:avLst/>
              <a:gdLst/>
              <a:ahLst/>
              <a:cxnLst>
                <a:cxn ang="0">
                  <a:pos x="wd2" y="hd2"/>
                </a:cxn>
                <a:cxn ang="5400000">
                  <a:pos x="wd2" y="hd2"/>
                </a:cxn>
                <a:cxn ang="10800000">
                  <a:pos x="wd2" y="hd2"/>
                </a:cxn>
                <a:cxn ang="16200000">
                  <a:pos x="wd2" y="hd2"/>
                </a:cxn>
              </a:cxnLst>
              <a:rect l="0" t="0" r="r" b="b"/>
              <a:pathLst>
                <a:path w="21600" h="21544" extrusionOk="0">
                  <a:moveTo>
                    <a:pt x="7395" y="14119"/>
                  </a:moveTo>
                  <a:cubicBezTo>
                    <a:pt x="7405" y="13896"/>
                    <a:pt x="7217" y="14035"/>
                    <a:pt x="7113" y="13770"/>
                  </a:cubicBezTo>
                  <a:cubicBezTo>
                    <a:pt x="7009" y="13505"/>
                    <a:pt x="6476" y="13395"/>
                    <a:pt x="6425" y="13603"/>
                  </a:cubicBezTo>
                  <a:cubicBezTo>
                    <a:pt x="6404" y="13686"/>
                    <a:pt x="6237" y="13812"/>
                    <a:pt x="6373" y="14007"/>
                  </a:cubicBezTo>
                  <a:cubicBezTo>
                    <a:pt x="6508" y="14203"/>
                    <a:pt x="6602" y="14119"/>
                    <a:pt x="6758" y="14314"/>
                  </a:cubicBezTo>
                  <a:cubicBezTo>
                    <a:pt x="6915" y="14510"/>
                    <a:pt x="7384" y="14342"/>
                    <a:pt x="7395" y="14119"/>
                  </a:cubicBezTo>
                  <a:close/>
                  <a:moveTo>
                    <a:pt x="20390" y="1966"/>
                  </a:moveTo>
                  <a:cubicBezTo>
                    <a:pt x="20004" y="1966"/>
                    <a:pt x="19691" y="2049"/>
                    <a:pt x="19671" y="2412"/>
                  </a:cubicBezTo>
                  <a:cubicBezTo>
                    <a:pt x="19650" y="2775"/>
                    <a:pt x="19159" y="2342"/>
                    <a:pt x="18951" y="2468"/>
                  </a:cubicBezTo>
                  <a:cubicBezTo>
                    <a:pt x="18742" y="2593"/>
                    <a:pt x="18847" y="2175"/>
                    <a:pt x="18638" y="2314"/>
                  </a:cubicBezTo>
                  <a:cubicBezTo>
                    <a:pt x="18429" y="2454"/>
                    <a:pt x="18200" y="2789"/>
                    <a:pt x="17950" y="2928"/>
                  </a:cubicBezTo>
                  <a:cubicBezTo>
                    <a:pt x="17699" y="3068"/>
                    <a:pt x="17512" y="3417"/>
                    <a:pt x="17355" y="3444"/>
                  </a:cubicBezTo>
                  <a:cubicBezTo>
                    <a:pt x="17199" y="3472"/>
                    <a:pt x="17689" y="2803"/>
                    <a:pt x="17939" y="2468"/>
                  </a:cubicBezTo>
                  <a:cubicBezTo>
                    <a:pt x="18189" y="2133"/>
                    <a:pt x="18054" y="1742"/>
                    <a:pt x="17720" y="1784"/>
                  </a:cubicBezTo>
                  <a:cubicBezTo>
                    <a:pt x="17386" y="1826"/>
                    <a:pt x="17459" y="2105"/>
                    <a:pt x="17272" y="2161"/>
                  </a:cubicBezTo>
                  <a:cubicBezTo>
                    <a:pt x="17084" y="2217"/>
                    <a:pt x="16187" y="2816"/>
                    <a:pt x="16145" y="2635"/>
                  </a:cubicBezTo>
                  <a:cubicBezTo>
                    <a:pt x="16103" y="2454"/>
                    <a:pt x="16886" y="2147"/>
                    <a:pt x="16875" y="2021"/>
                  </a:cubicBezTo>
                  <a:cubicBezTo>
                    <a:pt x="16865" y="1895"/>
                    <a:pt x="15884" y="1882"/>
                    <a:pt x="15446" y="1966"/>
                  </a:cubicBezTo>
                  <a:cubicBezTo>
                    <a:pt x="15008" y="2049"/>
                    <a:pt x="14236" y="2384"/>
                    <a:pt x="14226" y="2217"/>
                  </a:cubicBezTo>
                  <a:cubicBezTo>
                    <a:pt x="14216" y="2049"/>
                    <a:pt x="15123" y="1812"/>
                    <a:pt x="15582" y="1742"/>
                  </a:cubicBezTo>
                  <a:cubicBezTo>
                    <a:pt x="16051" y="1671"/>
                    <a:pt x="16886" y="1784"/>
                    <a:pt x="17240" y="1589"/>
                  </a:cubicBezTo>
                  <a:cubicBezTo>
                    <a:pt x="17595" y="1393"/>
                    <a:pt x="18127" y="1379"/>
                    <a:pt x="18221" y="1226"/>
                  </a:cubicBezTo>
                  <a:cubicBezTo>
                    <a:pt x="18315" y="1072"/>
                    <a:pt x="17814" y="863"/>
                    <a:pt x="17564" y="877"/>
                  </a:cubicBezTo>
                  <a:cubicBezTo>
                    <a:pt x="17313" y="891"/>
                    <a:pt x="17063" y="849"/>
                    <a:pt x="17084" y="682"/>
                  </a:cubicBezTo>
                  <a:cubicBezTo>
                    <a:pt x="17105" y="514"/>
                    <a:pt x="16698" y="472"/>
                    <a:pt x="16656" y="347"/>
                  </a:cubicBezTo>
                  <a:cubicBezTo>
                    <a:pt x="16614" y="221"/>
                    <a:pt x="15832" y="319"/>
                    <a:pt x="15665" y="179"/>
                  </a:cubicBezTo>
                  <a:cubicBezTo>
                    <a:pt x="15498" y="40"/>
                    <a:pt x="15008" y="-30"/>
                    <a:pt x="14591" y="12"/>
                  </a:cubicBezTo>
                  <a:cubicBezTo>
                    <a:pt x="14174" y="54"/>
                    <a:pt x="13319" y="40"/>
                    <a:pt x="13121" y="68"/>
                  </a:cubicBezTo>
                  <a:cubicBezTo>
                    <a:pt x="12922" y="95"/>
                    <a:pt x="12797" y="193"/>
                    <a:pt x="12620" y="179"/>
                  </a:cubicBezTo>
                  <a:cubicBezTo>
                    <a:pt x="12443" y="166"/>
                    <a:pt x="12171" y="249"/>
                    <a:pt x="12276" y="403"/>
                  </a:cubicBezTo>
                  <a:cubicBezTo>
                    <a:pt x="12465" y="681"/>
                    <a:pt x="11994" y="793"/>
                    <a:pt x="12026" y="584"/>
                  </a:cubicBezTo>
                  <a:cubicBezTo>
                    <a:pt x="12057" y="375"/>
                    <a:pt x="11619" y="277"/>
                    <a:pt x="11483" y="430"/>
                  </a:cubicBezTo>
                  <a:cubicBezTo>
                    <a:pt x="11329" y="605"/>
                    <a:pt x="10628" y="249"/>
                    <a:pt x="10524" y="430"/>
                  </a:cubicBezTo>
                  <a:cubicBezTo>
                    <a:pt x="10419" y="612"/>
                    <a:pt x="9595" y="556"/>
                    <a:pt x="9355" y="612"/>
                  </a:cubicBezTo>
                  <a:cubicBezTo>
                    <a:pt x="9116" y="668"/>
                    <a:pt x="9731" y="905"/>
                    <a:pt x="9710" y="1045"/>
                  </a:cubicBezTo>
                  <a:cubicBezTo>
                    <a:pt x="9689" y="1184"/>
                    <a:pt x="8928" y="1045"/>
                    <a:pt x="9084" y="1296"/>
                  </a:cubicBezTo>
                  <a:cubicBezTo>
                    <a:pt x="9241" y="1547"/>
                    <a:pt x="9741" y="1728"/>
                    <a:pt x="9981" y="2049"/>
                  </a:cubicBezTo>
                  <a:cubicBezTo>
                    <a:pt x="10221" y="2370"/>
                    <a:pt x="9794" y="2175"/>
                    <a:pt x="9522" y="1937"/>
                  </a:cubicBezTo>
                  <a:cubicBezTo>
                    <a:pt x="9251" y="1700"/>
                    <a:pt x="8907" y="1784"/>
                    <a:pt x="8740" y="1547"/>
                  </a:cubicBezTo>
                  <a:cubicBezTo>
                    <a:pt x="8573" y="1309"/>
                    <a:pt x="7947" y="1128"/>
                    <a:pt x="7791" y="1268"/>
                  </a:cubicBezTo>
                  <a:cubicBezTo>
                    <a:pt x="7605" y="1434"/>
                    <a:pt x="8218" y="1742"/>
                    <a:pt x="8218" y="1924"/>
                  </a:cubicBezTo>
                  <a:cubicBezTo>
                    <a:pt x="8218" y="2105"/>
                    <a:pt x="7801" y="1882"/>
                    <a:pt x="7728" y="1952"/>
                  </a:cubicBezTo>
                  <a:cubicBezTo>
                    <a:pt x="7655" y="2021"/>
                    <a:pt x="7290" y="1477"/>
                    <a:pt x="7082" y="1477"/>
                  </a:cubicBezTo>
                  <a:cubicBezTo>
                    <a:pt x="6873" y="1477"/>
                    <a:pt x="7050" y="1728"/>
                    <a:pt x="7050" y="2077"/>
                  </a:cubicBezTo>
                  <a:cubicBezTo>
                    <a:pt x="7050" y="2426"/>
                    <a:pt x="6644" y="2635"/>
                    <a:pt x="6758" y="2398"/>
                  </a:cubicBezTo>
                  <a:cubicBezTo>
                    <a:pt x="6873" y="2161"/>
                    <a:pt x="6790" y="1547"/>
                    <a:pt x="6571" y="1435"/>
                  </a:cubicBezTo>
                  <a:cubicBezTo>
                    <a:pt x="6352" y="1323"/>
                    <a:pt x="5789" y="1673"/>
                    <a:pt x="5497" y="1658"/>
                  </a:cubicBezTo>
                  <a:cubicBezTo>
                    <a:pt x="5205" y="1645"/>
                    <a:pt x="4819" y="1770"/>
                    <a:pt x="5069" y="1966"/>
                  </a:cubicBezTo>
                  <a:cubicBezTo>
                    <a:pt x="5319" y="2161"/>
                    <a:pt x="5058" y="2272"/>
                    <a:pt x="4839" y="2063"/>
                  </a:cubicBezTo>
                  <a:cubicBezTo>
                    <a:pt x="4620" y="1854"/>
                    <a:pt x="3901" y="2063"/>
                    <a:pt x="4047" y="2203"/>
                  </a:cubicBezTo>
                  <a:cubicBezTo>
                    <a:pt x="4193" y="2342"/>
                    <a:pt x="4245" y="2747"/>
                    <a:pt x="4151" y="2914"/>
                  </a:cubicBezTo>
                  <a:cubicBezTo>
                    <a:pt x="4057" y="3082"/>
                    <a:pt x="3755" y="2747"/>
                    <a:pt x="3473" y="2775"/>
                  </a:cubicBezTo>
                  <a:cubicBezTo>
                    <a:pt x="3192" y="2803"/>
                    <a:pt x="1794" y="3696"/>
                    <a:pt x="1877" y="3933"/>
                  </a:cubicBezTo>
                  <a:cubicBezTo>
                    <a:pt x="1961" y="4170"/>
                    <a:pt x="2555" y="3975"/>
                    <a:pt x="2743" y="4114"/>
                  </a:cubicBezTo>
                  <a:cubicBezTo>
                    <a:pt x="2931" y="4254"/>
                    <a:pt x="2680" y="4770"/>
                    <a:pt x="2451" y="4979"/>
                  </a:cubicBezTo>
                  <a:cubicBezTo>
                    <a:pt x="2222" y="5189"/>
                    <a:pt x="1366" y="4993"/>
                    <a:pt x="1345" y="5244"/>
                  </a:cubicBezTo>
                  <a:cubicBezTo>
                    <a:pt x="1325" y="5495"/>
                    <a:pt x="0" y="5537"/>
                    <a:pt x="0" y="5942"/>
                  </a:cubicBezTo>
                  <a:cubicBezTo>
                    <a:pt x="0" y="6096"/>
                    <a:pt x="63" y="6249"/>
                    <a:pt x="209" y="6291"/>
                  </a:cubicBezTo>
                  <a:cubicBezTo>
                    <a:pt x="396" y="6345"/>
                    <a:pt x="626" y="6263"/>
                    <a:pt x="793" y="6514"/>
                  </a:cubicBezTo>
                  <a:cubicBezTo>
                    <a:pt x="960" y="6765"/>
                    <a:pt x="1429" y="6780"/>
                    <a:pt x="1752" y="6612"/>
                  </a:cubicBezTo>
                  <a:cubicBezTo>
                    <a:pt x="2076" y="6445"/>
                    <a:pt x="2315" y="6640"/>
                    <a:pt x="2305" y="6891"/>
                  </a:cubicBezTo>
                  <a:cubicBezTo>
                    <a:pt x="2295" y="7142"/>
                    <a:pt x="1575" y="6793"/>
                    <a:pt x="1356" y="6975"/>
                  </a:cubicBezTo>
                  <a:cubicBezTo>
                    <a:pt x="1137" y="7156"/>
                    <a:pt x="459" y="7002"/>
                    <a:pt x="490" y="7198"/>
                  </a:cubicBezTo>
                  <a:cubicBezTo>
                    <a:pt x="521" y="7393"/>
                    <a:pt x="855" y="7351"/>
                    <a:pt x="1126" y="7421"/>
                  </a:cubicBezTo>
                  <a:cubicBezTo>
                    <a:pt x="1397" y="7491"/>
                    <a:pt x="1147" y="7644"/>
                    <a:pt x="1137" y="7798"/>
                  </a:cubicBezTo>
                  <a:cubicBezTo>
                    <a:pt x="1126" y="7952"/>
                    <a:pt x="1283" y="7923"/>
                    <a:pt x="1554" y="8105"/>
                  </a:cubicBezTo>
                  <a:cubicBezTo>
                    <a:pt x="1825" y="8286"/>
                    <a:pt x="2274" y="8398"/>
                    <a:pt x="2128" y="8189"/>
                  </a:cubicBezTo>
                  <a:cubicBezTo>
                    <a:pt x="1982" y="7979"/>
                    <a:pt x="2409" y="8007"/>
                    <a:pt x="2482" y="8133"/>
                  </a:cubicBezTo>
                  <a:cubicBezTo>
                    <a:pt x="2555" y="8258"/>
                    <a:pt x="2753" y="7952"/>
                    <a:pt x="2952" y="8021"/>
                  </a:cubicBezTo>
                  <a:cubicBezTo>
                    <a:pt x="3150" y="8091"/>
                    <a:pt x="3223" y="7770"/>
                    <a:pt x="3379" y="7910"/>
                  </a:cubicBezTo>
                  <a:cubicBezTo>
                    <a:pt x="3536" y="8049"/>
                    <a:pt x="4266" y="8133"/>
                    <a:pt x="4516" y="8314"/>
                  </a:cubicBezTo>
                  <a:cubicBezTo>
                    <a:pt x="4766" y="8496"/>
                    <a:pt x="5111" y="8538"/>
                    <a:pt x="5079" y="8803"/>
                  </a:cubicBezTo>
                  <a:cubicBezTo>
                    <a:pt x="5048" y="9068"/>
                    <a:pt x="5288" y="9263"/>
                    <a:pt x="5569" y="9430"/>
                  </a:cubicBezTo>
                  <a:cubicBezTo>
                    <a:pt x="5851" y="9598"/>
                    <a:pt x="5903" y="9961"/>
                    <a:pt x="5893" y="10198"/>
                  </a:cubicBezTo>
                  <a:cubicBezTo>
                    <a:pt x="5882" y="10435"/>
                    <a:pt x="6195" y="10602"/>
                    <a:pt x="6143" y="10714"/>
                  </a:cubicBezTo>
                  <a:cubicBezTo>
                    <a:pt x="6091" y="10826"/>
                    <a:pt x="6133" y="10979"/>
                    <a:pt x="6320" y="11203"/>
                  </a:cubicBezTo>
                  <a:cubicBezTo>
                    <a:pt x="6508" y="11426"/>
                    <a:pt x="6028" y="11593"/>
                    <a:pt x="6143" y="11789"/>
                  </a:cubicBezTo>
                  <a:cubicBezTo>
                    <a:pt x="6258" y="11984"/>
                    <a:pt x="5976" y="12361"/>
                    <a:pt x="6310" y="12431"/>
                  </a:cubicBezTo>
                  <a:cubicBezTo>
                    <a:pt x="6644" y="12500"/>
                    <a:pt x="6592" y="12123"/>
                    <a:pt x="6842" y="12123"/>
                  </a:cubicBezTo>
                  <a:cubicBezTo>
                    <a:pt x="7092" y="12123"/>
                    <a:pt x="6832" y="12416"/>
                    <a:pt x="6967" y="12598"/>
                  </a:cubicBezTo>
                  <a:cubicBezTo>
                    <a:pt x="7103" y="12779"/>
                    <a:pt x="7384" y="12737"/>
                    <a:pt x="7645" y="13030"/>
                  </a:cubicBezTo>
                  <a:cubicBezTo>
                    <a:pt x="7906" y="13323"/>
                    <a:pt x="7739" y="13463"/>
                    <a:pt x="7499" y="13226"/>
                  </a:cubicBezTo>
                  <a:cubicBezTo>
                    <a:pt x="7259" y="12988"/>
                    <a:pt x="6560" y="13044"/>
                    <a:pt x="6560" y="13128"/>
                  </a:cubicBezTo>
                  <a:cubicBezTo>
                    <a:pt x="6560" y="13212"/>
                    <a:pt x="7332" y="13798"/>
                    <a:pt x="7509" y="13714"/>
                  </a:cubicBezTo>
                  <a:cubicBezTo>
                    <a:pt x="7687" y="13631"/>
                    <a:pt x="7927" y="14063"/>
                    <a:pt x="7822" y="14202"/>
                  </a:cubicBezTo>
                  <a:cubicBezTo>
                    <a:pt x="7718" y="14342"/>
                    <a:pt x="7770" y="14691"/>
                    <a:pt x="7749" y="14858"/>
                  </a:cubicBezTo>
                  <a:cubicBezTo>
                    <a:pt x="7728" y="15026"/>
                    <a:pt x="7468" y="14858"/>
                    <a:pt x="7301" y="14886"/>
                  </a:cubicBezTo>
                  <a:cubicBezTo>
                    <a:pt x="7134" y="14914"/>
                    <a:pt x="7019" y="14984"/>
                    <a:pt x="7019" y="15221"/>
                  </a:cubicBezTo>
                  <a:cubicBezTo>
                    <a:pt x="7019" y="15459"/>
                    <a:pt x="6758" y="15626"/>
                    <a:pt x="6727" y="15919"/>
                  </a:cubicBezTo>
                  <a:cubicBezTo>
                    <a:pt x="6696" y="16212"/>
                    <a:pt x="6936" y="16198"/>
                    <a:pt x="7071" y="16323"/>
                  </a:cubicBezTo>
                  <a:cubicBezTo>
                    <a:pt x="7207" y="16449"/>
                    <a:pt x="6821" y="16533"/>
                    <a:pt x="6800" y="16742"/>
                  </a:cubicBezTo>
                  <a:cubicBezTo>
                    <a:pt x="6779" y="16952"/>
                    <a:pt x="7155" y="17328"/>
                    <a:pt x="7290" y="17426"/>
                  </a:cubicBezTo>
                  <a:cubicBezTo>
                    <a:pt x="7426" y="17523"/>
                    <a:pt x="7301" y="17998"/>
                    <a:pt x="7353" y="18235"/>
                  </a:cubicBezTo>
                  <a:cubicBezTo>
                    <a:pt x="7405" y="18473"/>
                    <a:pt x="7582" y="18179"/>
                    <a:pt x="7561" y="18486"/>
                  </a:cubicBezTo>
                  <a:cubicBezTo>
                    <a:pt x="7541" y="18793"/>
                    <a:pt x="7728" y="18779"/>
                    <a:pt x="7739" y="18961"/>
                  </a:cubicBezTo>
                  <a:cubicBezTo>
                    <a:pt x="7749" y="19142"/>
                    <a:pt x="8073" y="19114"/>
                    <a:pt x="8010" y="19365"/>
                  </a:cubicBezTo>
                  <a:cubicBezTo>
                    <a:pt x="7947" y="19617"/>
                    <a:pt x="8104" y="19798"/>
                    <a:pt x="8177" y="19937"/>
                  </a:cubicBezTo>
                  <a:cubicBezTo>
                    <a:pt x="8250" y="20077"/>
                    <a:pt x="8521" y="20314"/>
                    <a:pt x="8573" y="20496"/>
                  </a:cubicBezTo>
                  <a:cubicBezTo>
                    <a:pt x="8625" y="20677"/>
                    <a:pt x="8782" y="20914"/>
                    <a:pt x="8969" y="20845"/>
                  </a:cubicBezTo>
                  <a:cubicBezTo>
                    <a:pt x="9157" y="20774"/>
                    <a:pt x="9168" y="21012"/>
                    <a:pt x="9314" y="20984"/>
                  </a:cubicBezTo>
                  <a:cubicBezTo>
                    <a:pt x="9460" y="20956"/>
                    <a:pt x="9689" y="21068"/>
                    <a:pt x="9731" y="21221"/>
                  </a:cubicBezTo>
                  <a:cubicBezTo>
                    <a:pt x="9773" y="21375"/>
                    <a:pt x="10221" y="21514"/>
                    <a:pt x="10346" y="21542"/>
                  </a:cubicBezTo>
                  <a:cubicBezTo>
                    <a:pt x="10471" y="21570"/>
                    <a:pt x="10492" y="21263"/>
                    <a:pt x="10607" y="21179"/>
                  </a:cubicBezTo>
                  <a:cubicBezTo>
                    <a:pt x="10722" y="21096"/>
                    <a:pt x="10680" y="20481"/>
                    <a:pt x="10784" y="20440"/>
                  </a:cubicBezTo>
                  <a:cubicBezTo>
                    <a:pt x="10889" y="20398"/>
                    <a:pt x="10857" y="19756"/>
                    <a:pt x="10753" y="19700"/>
                  </a:cubicBezTo>
                  <a:cubicBezTo>
                    <a:pt x="10649" y="19644"/>
                    <a:pt x="10690" y="19421"/>
                    <a:pt x="10930" y="19463"/>
                  </a:cubicBezTo>
                  <a:cubicBezTo>
                    <a:pt x="11170" y="19505"/>
                    <a:pt x="11087" y="19184"/>
                    <a:pt x="11201" y="19142"/>
                  </a:cubicBezTo>
                  <a:cubicBezTo>
                    <a:pt x="11316" y="19100"/>
                    <a:pt x="11264" y="18807"/>
                    <a:pt x="11347" y="18779"/>
                  </a:cubicBezTo>
                  <a:cubicBezTo>
                    <a:pt x="11431" y="18751"/>
                    <a:pt x="11421" y="18556"/>
                    <a:pt x="11358" y="18444"/>
                  </a:cubicBezTo>
                  <a:cubicBezTo>
                    <a:pt x="11295" y="18333"/>
                    <a:pt x="11368" y="18249"/>
                    <a:pt x="11494" y="18221"/>
                  </a:cubicBezTo>
                  <a:cubicBezTo>
                    <a:pt x="11619" y="18193"/>
                    <a:pt x="11587" y="17956"/>
                    <a:pt x="11421" y="17872"/>
                  </a:cubicBezTo>
                  <a:cubicBezTo>
                    <a:pt x="11254" y="17789"/>
                    <a:pt x="11306" y="17538"/>
                    <a:pt x="11473" y="17691"/>
                  </a:cubicBezTo>
                  <a:cubicBezTo>
                    <a:pt x="11640" y="17844"/>
                    <a:pt x="11765" y="17733"/>
                    <a:pt x="11671" y="17565"/>
                  </a:cubicBezTo>
                  <a:cubicBezTo>
                    <a:pt x="11577" y="17398"/>
                    <a:pt x="11785" y="17314"/>
                    <a:pt x="12004" y="17286"/>
                  </a:cubicBezTo>
                  <a:cubicBezTo>
                    <a:pt x="12224" y="17258"/>
                    <a:pt x="12338" y="17105"/>
                    <a:pt x="12297" y="16881"/>
                  </a:cubicBezTo>
                  <a:cubicBezTo>
                    <a:pt x="12255" y="16659"/>
                    <a:pt x="12547" y="16672"/>
                    <a:pt x="12474" y="16868"/>
                  </a:cubicBezTo>
                  <a:cubicBezTo>
                    <a:pt x="12401" y="17063"/>
                    <a:pt x="12443" y="17258"/>
                    <a:pt x="12547" y="17119"/>
                  </a:cubicBezTo>
                  <a:cubicBezTo>
                    <a:pt x="12651" y="16979"/>
                    <a:pt x="12849" y="17077"/>
                    <a:pt x="13204" y="16937"/>
                  </a:cubicBezTo>
                  <a:cubicBezTo>
                    <a:pt x="13559" y="16798"/>
                    <a:pt x="13903" y="16407"/>
                    <a:pt x="13986" y="16031"/>
                  </a:cubicBezTo>
                  <a:cubicBezTo>
                    <a:pt x="14070" y="15654"/>
                    <a:pt x="14476" y="15696"/>
                    <a:pt x="14424" y="15444"/>
                  </a:cubicBezTo>
                  <a:cubicBezTo>
                    <a:pt x="14372" y="15193"/>
                    <a:pt x="14497" y="15096"/>
                    <a:pt x="14758" y="15263"/>
                  </a:cubicBezTo>
                  <a:cubicBezTo>
                    <a:pt x="15019" y="15430"/>
                    <a:pt x="14810" y="15152"/>
                    <a:pt x="15102" y="15152"/>
                  </a:cubicBezTo>
                  <a:cubicBezTo>
                    <a:pt x="15394" y="15152"/>
                    <a:pt x="15342" y="15012"/>
                    <a:pt x="15624" y="14998"/>
                  </a:cubicBezTo>
                  <a:cubicBezTo>
                    <a:pt x="15905" y="14984"/>
                    <a:pt x="16635" y="14817"/>
                    <a:pt x="16886" y="14537"/>
                  </a:cubicBezTo>
                  <a:cubicBezTo>
                    <a:pt x="17136" y="14258"/>
                    <a:pt x="17668" y="14021"/>
                    <a:pt x="17887" y="13840"/>
                  </a:cubicBezTo>
                  <a:cubicBezTo>
                    <a:pt x="18106" y="13658"/>
                    <a:pt x="18158" y="13505"/>
                    <a:pt x="18023" y="13603"/>
                  </a:cubicBezTo>
                  <a:cubicBezTo>
                    <a:pt x="17887" y="13700"/>
                    <a:pt x="17605" y="13714"/>
                    <a:pt x="17397" y="13644"/>
                  </a:cubicBezTo>
                  <a:cubicBezTo>
                    <a:pt x="17188" y="13575"/>
                    <a:pt x="16854" y="13337"/>
                    <a:pt x="16614" y="13519"/>
                  </a:cubicBezTo>
                  <a:cubicBezTo>
                    <a:pt x="16375" y="13700"/>
                    <a:pt x="16521" y="13254"/>
                    <a:pt x="16719" y="13212"/>
                  </a:cubicBezTo>
                  <a:cubicBezTo>
                    <a:pt x="16917" y="13170"/>
                    <a:pt x="16833" y="13044"/>
                    <a:pt x="16781" y="12765"/>
                  </a:cubicBezTo>
                  <a:cubicBezTo>
                    <a:pt x="16729" y="12486"/>
                    <a:pt x="17115" y="12668"/>
                    <a:pt x="17282" y="12988"/>
                  </a:cubicBezTo>
                  <a:cubicBezTo>
                    <a:pt x="17449" y="13310"/>
                    <a:pt x="17772" y="13449"/>
                    <a:pt x="18054" y="13337"/>
                  </a:cubicBezTo>
                  <a:cubicBezTo>
                    <a:pt x="18335" y="13226"/>
                    <a:pt x="18064" y="12919"/>
                    <a:pt x="18179" y="12710"/>
                  </a:cubicBezTo>
                  <a:cubicBezTo>
                    <a:pt x="18294" y="12500"/>
                    <a:pt x="17313" y="11845"/>
                    <a:pt x="17261" y="11621"/>
                  </a:cubicBezTo>
                  <a:cubicBezTo>
                    <a:pt x="17209" y="11398"/>
                    <a:pt x="17511" y="11552"/>
                    <a:pt x="17783" y="11705"/>
                  </a:cubicBezTo>
                  <a:cubicBezTo>
                    <a:pt x="18054" y="11858"/>
                    <a:pt x="18116" y="11412"/>
                    <a:pt x="18116" y="11217"/>
                  </a:cubicBezTo>
                  <a:cubicBezTo>
                    <a:pt x="18116" y="11021"/>
                    <a:pt x="17532" y="11007"/>
                    <a:pt x="17272" y="11203"/>
                  </a:cubicBezTo>
                  <a:cubicBezTo>
                    <a:pt x="17011" y="11398"/>
                    <a:pt x="16760" y="10951"/>
                    <a:pt x="17115" y="10896"/>
                  </a:cubicBezTo>
                  <a:cubicBezTo>
                    <a:pt x="17470" y="10840"/>
                    <a:pt x="17146" y="10644"/>
                    <a:pt x="17251" y="10505"/>
                  </a:cubicBezTo>
                  <a:cubicBezTo>
                    <a:pt x="17355" y="10365"/>
                    <a:pt x="17803" y="10910"/>
                    <a:pt x="18033" y="10812"/>
                  </a:cubicBezTo>
                  <a:cubicBezTo>
                    <a:pt x="18263" y="10714"/>
                    <a:pt x="18429" y="10826"/>
                    <a:pt x="18628" y="10617"/>
                  </a:cubicBezTo>
                  <a:cubicBezTo>
                    <a:pt x="18826" y="10407"/>
                    <a:pt x="18273" y="10212"/>
                    <a:pt x="18158" y="10030"/>
                  </a:cubicBezTo>
                  <a:cubicBezTo>
                    <a:pt x="18043" y="9849"/>
                    <a:pt x="18732" y="9919"/>
                    <a:pt x="18940" y="9933"/>
                  </a:cubicBezTo>
                  <a:cubicBezTo>
                    <a:pt x="19149" y="9947"/>
                    <a:pt x="19201" y="9528"/>
                    <a:pt x="19034" y="9612"/>
                  </a:cubicBezTo>
                  <a:cubicBezTo>
                    <a:pt x="18867" y="9696"/>
                    <a:pt x="18273" y="9333"/>
                    <a:pt x="18398" y="9082"/>
                  </a:cubicBezTo>
                  <a:cubicBezTo>
                    <a:pt x="18523" y="8831"/>
                    <a:pt x="18753" y="9124"/>
                    <a:pt x="19013" y="8942"/>
                  </a:cubicBezTo>
                  <a:cubicBezTo>
                    <a:pt x="19274" y="8761"/>
                    <a:pt x="19034" y="8077"/>
                    <a:pt x="18847" y="8077"/>
                  </a:cubicBezTo>
                  <a:cubicBezTo>
                    <a:pt x="18659" y="8077"/>
                    <a:pt x="18221" y="7993"/>
                    <a:pt x="18221" y="7868"/>
                  </a:cubicBezTo>
                  <a:cubicBezTo>
                    <a:pt x="18221" y="7742"/>
                    <a:pt x="17856" y="7630"/>
                    <a:pt x="17960" y="7505"/>
                  </a:cubicBezTo>
                  <a:cubicBezTo>
                    <a:pt x="18064" y="7379"/>
                    <a:pt x="18200" y="7659"/>
                    <a:pt x="18440" y="7421"/>
                  </a:cubicBezTo>
                  <a:cubicBezTo>
                    <a:pt x="18680" y="7184"/>
                    <a:pt x="19180" y="7477"/>
                    <a:pt x="19399" y="7421"/>
                  </a:cubicBezTo>
                  <a:cubicBezTo>
                    <a:pt x="19618" y="7366"/>
                    <a:pt x="19305" y="6821"/>
                    <a:pt x="19180" y="6919"/>
                  </a:cubicBezTo>
                  <a:cubicBezTo>
                    <a:pt x="19055" y="7017"/>
                    <a:pt x="18628" y="7044"/>
                    <a:pt x="18596" y="6751"/>
                  </a:cubicBezTo>
                  <a:cubicBezTo>
                    <a:pt x="18565" y="6458"/>
                    <a:pt x="19003" y="6751"/>
                    <a:pt x="19076" y="6612"/>
                  </a:cubicBezTo>
                  <a:cubicBezTo>
                    <a:pt x="19149" y="6472"/>
                    <a:pt x="18471" y="6110"/>
                    <a:pt x="18367" y="6403"/>
                  </a:cubicBezTo>
                  <a:cubicBezTo>
                    <a:pt x="18262" y="6696"/>
                    <a:pt x="17887" y="6598"/>
                    <a:pt x="18085" y="6430"/>
                  </a:cubicBezTo>
                  <a:cubicBezTo>
                    <a:pt x="18283" y="6263"/>
                    <a:pt x="18325" y="5789"/>
                    <a:pt x="18304" y="5551"/>
                  </a:cubicBezTo>
                  <a:cubicBezTo>
                    <a:pt x="18283" y="5314"/>
                    <a:pt x="19014" y="5300"/>
                    <a:pt x="18930" y="4910"/>
                  </a:cubicBezTo>
                  <a:cubicBezTo>
                    <a:pt x="18847" y="4519"/>
                    <a:pt x="19274" y="4435"/>
                    <a:pt x="19514" y="4435"/>
                  </a:cubicBezTo>
                  <a:cubicBezTo>
                    <a:pt x="19754" y="4435"/>
                    <a:pt x="19504" y="4017"/>
                    <a:pt x="19274" y="4059"/>
                  </a:cubicBezTo>
                  <a:cubicBezTo>
                    <a:pt x="19045" y="4100"/>
                    <a:pt x="18805" y="4449"/>
                    <a:pt x="18690" y="4310"/>
                  </a:cubicBezTo>
                  <a:cubicBezTo>
                    <a:pt x="18575" y="4170"/>
                    <a:pt x="18961" y="3919"/>
                    <a:pt x="19170" y="3919"/>
                  </a:cubicBezTo>
                  <a:cubicBezTo>
                    <a:pt x="19379" y="3919"/>
                    <a:pt x="19879" y="3891"/>
                    <a:pt x="20056" y="3751"/>
                  </a:cubicBezTo>
                  <a:cubicBezTo>
                    <a:pt x="20234" y="3612"/>
                    <a:pt x="19743" y="3486"/>
                    <a:pt x="19410" y="3542"/>
                  </a:cubicBezTo>
                  <a:cubicBezTo>
                    <a:pt x="19076" y="3598"/>
                    <a:pt x="19076" y="3403"/>
                    <a:pt x="19577" y="3389"/>
                  </a:cubicBezTo>
                  <a:cubicBezTo>
                    <a:pt x="20077" y="3375"/>
                    <a:pt x="19994" y="3235"/>
                    <a:pt x="20348" y="3180"/>
                  </a:cubicBezTo>
                  <a:cubicBezTo>
                    <a:pt x="20703" y="3124"/>
                    <a:pt x="20588" y="2928"/>
                    <a:pt x="20807" y="2914"/>
                  </a:cubicBezTo>
                  <a:cubicBezTo>
                    <a:pt x="21026" y="2900"/>
                    <a:pt x="21600" y="2579"/>
                    <a:pt x="21600" y="2426"/>
                  </a:cubicBezTo>
                  <a:cubicBezTo>
                    <a:pt x="21600" y="2272"/>
                    <a:pt x="20776" y="1966"/>
                    <a:pt x="20390" y="196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3" name="Shape 2877"/>
            <p:cNvSpPr/>
            <p:nvPr/>
          </p:nvSpPr>
          <p:spPr>
            <a:xfrm>
              <a:off x="5051882" y="6123764"/>
              <a:ext cx="47195" cy="28953"/>
            </a:xfrm>
            <a:custGeom>
              <a:avLst/>
              <a:gdLst/>
              <a:ahLst/>
              <a:cxnLst>
                <a:cxn ang="0">
                  <a:pos x="wd2" y="hd2"/>
                </a:cxn>
                <a:cxn ang="5400000">
                  <a:pos x="wd2" y="hd2"/>
                </a:cxn>
                <a:cxn ang="10800000">
                  <a:pos x="wd2" y="hd2"/>
                </a:cxn>
                <a:cxn ang="16200000">
                  <a:pos x="wd2" y="hd2"/>
                </a:cxn>
              </a:cxnLst>
              <a:rect l="0" t="0" r="r" b="b"/>
              <a:pathLst>
                <a:path w="18089" h="15201" extrusionOk="0">
                  <a:moveTo>
                    <a:pt x="6" y="572"/>
                  </a:moveTo>
                  <a:cubicBezTo>
                    <a:pt x="773" y="5318"/>
                    <a:pt x="4240" y="3207"/>
                    <a:pt x="7703" y="7428"/>
                  </a:cubicBezTo>
                  <a:cubicBezTo>
                    <a:pt x="11167" y="11650"/>
                    <a:pt x="14249" y="19546"/>
                    <a:pt x="17712" y="12179"/>
                  </a:cubicBezTo>
                  <a:cubicBezTo>
                    <a:pt x="21177" y="4793"/>
                    <a:pt x="-423" y="-2054"/>
                    <a:pt x="6" y="57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4" name="Shape 2878"/>
            <p:cNvSpPr/>
            <p:nvPr/>
          </p:nvSpPr>
          <p:spPr>
            <a:xfrm>
              <a:off x="2830339" y="2077382"/>
              <a:ext cx="1876829" cy="1452057"/>
            </a:xfrm>
            <a:custGeom>
              <a:avLst/>
              <a:gdLst/>
              <a:ahLst/>
              <a:cxnLst>
                <a:cxn ang="0">
                  <a:pos x="wd2" y="hd2"/>
                </a:cxn>
                <a:cxn ang="5400000">
                  <a:pos x="wd2" y="hd2"/>
                </a:cxn>
                <a:cxn ang="10800000">
                  <a:pos x="wd2" y="hd2"/>
                </a:cxn>
                <a:cxn ang="16200000">
                  <a:pos x="wd2" y="hd2"/>
                </a:cxn>
              </a:cxnLst>
              <a:rect l="0" t="0" r="r" b="b"/>
              <a:pathLst>
                <a:path w="21389" h="21425" extrusionOk="0">
                  <a:moveTo>
                    <a:pt x="51" y="18246"/>
                  </a:moveTo>
                  <a:cubicBezTo>
                    <a:pt x="-160" y="18391"/>
                    <a:pt x="348" y="19084"/>
                    <a:pt x="453" y="18997"/>
                  </a:cubicBezTo>
                  <a:cubicBezTo>
                    <a:pt x="526" y="18938"/>
                    <a:pt x="328" y="18647"/>
                    <a:pt x="328" y="18468"/>
                  </a:cubicBezTo>
                  <a:cubicBezTo>
                    <a:pt x="328" y="18289"/>
                    <a:pt x="262" y="18101"/>
                    <a:pt x="51" y="18246"/>
                  </a:cubicBezTo>
                  <a:close/>
                  <a:moveTo>
                    <a:pt x="21252" y="21036"/>
                  </a:moveTo>
                  <a:cubicBezTo>
                    <a:pt x="21205" y="21148"/>
                    <a:pt x="21135" y="20955"/>
                    <a:pt x="21237" y="20854"/>
                  </a:cubicBezTo>
                  <a:cubicBezTo>
                    <a:pt x="21338" y="20753"/>
                    <a:pt x="21221" y="20712"/>
                    <a:pt x="21127" y="20773"/>
                  </a:cubicBezTo>
                  <a:cubicBezTo>
                    <a:pt x="21033" y="20834"/>
                    <a:pt x="21057" y="20500"/>
                    <a:pt x="21143" y="20439"/>
                  </a:cubicBezTo>
                  <a:cubicBezTo>
                    <a:pt x="21229" y="20378"/>
                    <a:pt x="20932" y="20257"/>
                    <a:pt x="20932" y="20368"/>
                  </a:cubicBezTo>
                  <a:cubicBezTo>
                    <a:pt x="20932" y="20480"/>
                    <a:pt x="20720" y="20409"/>
                    <a:pt x="20697" y="20307"/>
                  </a:cubicBezTo>
                  <a:cubicBezTo>
                    <a:pt x="20674" y="20206"/>
                    <a:pt x="20525" y="20176"/>
                    <a:pt x="20580" y="20105"/>
                  </a:cubicBezTo>
                  <a:cubicBezTo>
                    <a:pt x="20634" y="20034"/>
                    <a:pt x="20400" y="19994"/>
                    <a:pt x="20376" y="20115"/>
                  </a:cubicBezTo>
                  <a:cubicBezTo>
                    <a:pt x="20353" y="20236"/>
                    <a:pt x="20283" y="20034"/>
                    <a:pt x="20400" y="19872"/>
                  </a:cubicBezTo>
                  <a:cubicBezTo>
                    <a:pt x="20517" y="19710"/>
                    <a:pt x="20478" y="19568"/>
                    <a:pt x="20588" y="19487"/>
                  </a:cubicBezTo>
                  <a:cubicBezTo>
                    <a:pt x="20697" y="19406"/>
                    <a:pt x="20580" y="19315"/>
                    <a:pt x="20462" y="19376"/>
                  </a:cubicBezTo>
                  <a:cubicBezTo>
                    <a:pt x="20345" y="19437"/>
                    <a:pt x="20032" y="19994"/>
                    <a:pt x="20032" y="20145"/>
                  </a:cubicBezTo>
                  <a:cubicBezTo>
                    <a:pt x="20032" y="20297"/>
                    <a:pt x="20024" y="20480"/>
                    <a:pt x="19915" y="20469"/>
                  </a:cubicBezTo>
                  <a:cubicBezTo>
                    <a:pt x="19806" y="20459"/>
                    <a:pt x="19680" y="20591"/>
                    <a:pt x="19766" y="20672"/>
                  </a:cubicBezTo>
                  <a:cubicBezTo>
                    <a:pt x="19852" y="20753"/>
                    <a:pt x="19539" y="20983"/>
                    <a:pt x="19688" y="21087"/>
                  </a:cubicBezTo>
                  <a:cubicBezTo>
                    <a:pt x="19790" y="21158"/>
                    <a:pt x="19954" y="21056"/>
                    <a:pt x="20095" y="21077"/>
                  </a:cubicBezTo>
                  <a:cubicBezTo>
                    <a:pt x="20236" y="21097"/>
                    <a:pt x="20353" y="21107"/>
                    <a:pt x="20470" y="20996"/>
                  </a:cubicBezTo>
                  <a:cubicBezTo>
                    <a:pt x="20588" y="20884"/>
                    <a:pt x="20588" y="21097"/>
                    <a:pt x="20713" y="21077"/>
                  </a:cubicBezTo>
                  <a:cubicBezTo>
                    <a:pt x="20838" y="21056"/>
                    <a:pt x="20642" y="21208"/>
                    <a:pt x="20650" y="21320"/>
                  </a:cubicBezTo>
                  <a:cubicBezTo>
                    <a:pt x="20658" y="21431"/>
                    <a:pt x="20783" y="21259"/>
                    <a:pt x="20877" y="21198"/>
                  </a:cubicBezTo>
                  <a:cubicBezTo>
                    <a:pt x="20971" y="21137"/>
                    <a:pt x="21088" y="21198"/>
                    <a:pt x="21041" y="21300"/>
                  </a:cubicBezTo>
                  <a:cubicBezTo>
                    <a:pt x="20994" y="21401"/>
                    <a:pt x="21299" y="21502"/>
                    <a:pt x="21370" y="21340"/>
                  </a:cubicBezTo>
                  <a:cubicBezTo>
                    <a:pt x="21440" y="21178"/>
                    <a:pt x="21299" y="20925"/>
                    <a:pt x="21252" y="21036"/>
                  </a:cubicBezTo>
                  <a:close/>
                  <a:moveTo>
                    <a:pt x="18277" y="20130"/>
                  </a:moveTo>
                  <a:cubicBezTo>
                    <a:pt x="18300" y="20252"/>
                    <a:pt x="18981" y="20616"/>
                    <a:pt x="19004" y="20449"/>
                  </a:cubicBezTo>
                  <a:cubicBezTo>
                    <a:pt x="19027" y="20282"/>
                    <a:pt x="18257" y="20026"/>
                    <a:pt x="18277" y="20130"/>
                  </a:cubicBezTo>
                  <a:close/>
                  <a:moveTo>
                    <a:pt x="13878" y="7207"/>
                  </a:moveTo>
                  <a:cubicBezTo>
                    <a:pt x="13808" y="7404"/>
                    <a:pt x="14031" y="7404"/>
                    <a:pt x="14042" y="7632"/>
                  </a:cubicBezTo>
                  <a:cubicBezTo>
                    <a:pt x="14054" y="7860"/>
                    <a:pt x="14277" y="7935"/>
                    <a:pt x="14441" y="7799"/>
                  </a:cubicBezTo>
                  <a:cubicBezTo>
                    <a:pt x="14605" y="7662"/>
                    <a:pt x="15075" y="7839"/>
                    <a:pt x="15075" y="7662"/>
                  </a:cubicBezTo>
                  <a:cubicBezTo>
                    <a:pt x="15075" y="7495"/>
                    <a:pt x="14582" y="7191"/>
                    <a:pt x="14406" y="7237"/>
                  </a:cubicBezTo>
                  <a:cubicBezTo>
                    <a:pt x="14230" y="7283"/>
                    <a:pt x="13949" y="7009"/>
                    <a:pt x="13878" y="7207"/>
                  </a:cubicBezTo>
                  <a:close/>
                  <a:moveTo>
                    <a:pt x="15344" y="11155"/>
                  </a:moveTo>
                  <a:cubicBezTo>
                    <a:pt x="15485" y="11125"/>
                    <a:pt x="15459" y="10844"/>
                    <a:pt x="15380" y="10699"/>
                  </a:cubicBezTo>
                  <a:cubicBezTo>
                    <a:pt x="15321" y="10593"/>
                    <a:pt x="15168" y="10578"/>
                    <a:pt x="15039" y="10593"/>
                  </a:cubicBezTo>
                  <a:cubicBezTo>
                    <a:pt x="14910" y="10608"/>
                    <a:pt x="14688" y="10866"/>
                    <a:pt x="14805" y="11125"/>
                  </a:cubicBezTo>
                  <a:cubicBezTo>
                    <a:pt x="14922" y="11383"/>
                    <a:pt x="15204" y="11185"/>
                    <a:pt x="15344" y="11155"/>
                  </a:cubicBezTo>
                  <a:close/>
                  <a:moveTo>
                    <a:pt x="17819" y="11884"/>
                  </a:moveTo>
                  <a:cubicBezTo>
                    <a:pt x="17960" y="11899"/>
                    <a:pt x="17984" y="12127"/>
                    <a:pt x="18206" y="12370"/>
                  </a:cubicBezTo>
                  <a:cubicBezTo>
                    <a:pt x="18429" y="12613"/>
                    <a:pt x="18453" y="12446"/>
                    <a:pt x="18488" y="12279"/>
                  </a:cubicBezTo>
                  <a:cubicBezTo>
                    <a:pt x="18523" y="12112"/>
                    <a:pt x="18769" y="12248"/>
                    <a:pt x="18758" y="12081"/>
                  </a:cubicBezTo>
                  <a:cubicBezTo>
                    <a:pt x="18746" y="11914"/>
                    <a:pt x="18957" y="11717"/>
                    <a:pt x="19098" y="11641"/>
                  </a:cubicBezTo>
                  <a:cubicBezTo>
                    <a:pt x="19239" y="11565"/>
                    <a:pt x="18981" y="11383"/>
                    <a:pt x="18793" y="11398"/>
                  </a:cubicBezTo>
                  <a:cubicBezTo>
                    <a:pt x="18605" y="11413"/>
                    <a:pt x="18570" y="11246"/>
                    <a:pt x="18570" y="11140"/>
                  </a:cubicBezTo>
                  <a:cubicBezTo>
                    <a:pt x="18570" y="11033"/>
                    <a:pt x="18218" y="10775"/>
                    <a:pt x="18101" y="10821"/>
                  </a:cubicBezTo>
                  <a:cubicBezTo>
                    <a:pt x="17984" y="10866"/>
                    <a:pt x="17784" y="10624"/>
                    <a:pt x="17632" y="10608"/>
                  </a:cubicBezTo>
                  <a:cubicBezTo>
                    <a:pt x="17479" y="10593"/>
                    <a:pt x="17256" y="10441"/>
                    <a:pt x="17280" y="10229"/>
                  </a:cubicBezTo>
                  <a:cubicBezTo>
                    <a:pt x="17303" y="10016"/>
                    <a:pt x="17585" y="10289"/>
                    <a:pt x="17643" y="10122"/>
                  </a:cubicBezTo>
                  <a:cubicBezTo>
                    <a:pt x="17702" y="9955"/>
                    <a:pt x="17350" y="10046"/>
                    <a:pt x="17338" y="9925"/>
                  </a:cubicBezTo>
                  <a:cubicBezTo>
                    <a:pt x="17327" y="9803"/>
                    <a:pt x="17421" y="9849"/>
                    <a:pt x="17491" y="9773"/>
                  </a:cubicBezTo>
                  <a:cubicBezTo>
                    <a:pt x="17561" y="9697"/>
                    <a:pt x="17432" y="9545"/>
                    <a:pt x="17350" y="9485"/>
                  </a:cubicBezTo>
                  <a:cubicBezTo>
                    <a:pt x="17268" y="9424"/>
                    <a:pt x="17245" y="9606"/>
                    <a:pt x="17162" y="9606"/>
                  </a:cubicBezTo>
                  <a:cubicBezTo>
                    <a:pt x="17080" y="9606"/>
                    <a:pt x="17151" y="9439"/>
                    <a:pt x="17209" y="9333"/>
                  </a:cubicBezTo>
                  <a:cubicBezTo>
                    <a:pt x="17268" y="9226"/>
                    <a:pt x="16940" y="9105"/>
                    <a:pt x="16799" y="9165"/>
                  </a:cubicBezTo>
                  <a:cubicBezTo>
                    <a:pt x="16658" y="9226"/>
                    <a:pt x="16611" y="9120"/>
                    <a:pt x="16611" y="8999"/>
                  </a:cubicBezTo>
                  <a:cubicBezTo>
                    <a:pt x="16611" y="8877"/>
                    <a:pt x="16365" y="8999"/>
                    <a:pt x="16271" y="9090"/>
                  </a:cubicBezTo>
                  <a:cubicBezTo>
                    <a:pt x="16177" y="9181"/>
                    <a:pt x="16060" y="8999"/>
                    <a:pt x="16177" y="8983"/>
                  </a:cubicBezTo>
                  <a:cubicBezTo>
                    <a:pt x="16295" y="8968"/>
                    <a:pt x="16435" y="8847"/>
                    <a:pt x="16400" y="8710"/>
                  </a:cubicBezTo>
                  <a:cubicBezTo>
                    <a:pt x="16365" y="8573"/>
                    <a:pt x="16060" y="8558"/>
                    <a:pt x="16001" y="8725"/>
                  </a:cubicBezTo>
                  <a:cubicBezTo>
                    <a:pt x="15943" y="8892"/>
                    <a:pt x="15696" y="8543"/>
                    <a:pt x="15696" y="8406"/>
                  </a:cubicBezTo>
                  <a:cubicBezTo>
                    <a:pt x="15696" y="8270"/>
                    <a:pt x="15321" y="8391"/>
                    <a:pt x="15368" y="8163"/>
                  </a:cubicBezTo>
                  <a:cubicBezTo>
                    <a:pt x="15415" y="7935"/>
                    <a:pt x="14934" y="7875"/>
                    <a:pt x="14805" y="7875"/>
                  </a:cubicBezTo>
                  <a:cubicBezTo>
                    <a:pt x="14676" y="7875"/>
                    <a:pt x="14488" y="8011"/>
                    <a:pt x="14512" y="8163"/>
                  </a:cubicBezTo>
                  <a:cubicBezTo>
                    <a:pt x="14535" y="8315"/>
                    <a:pt x="14371" y="8254"/>
                    <a:pt x="14347" y="8087"/>
                  </a:cubicBezTo>
                  <a:cubicBezTo>
                    <a:pt x="14324" y="7920"/>
                    <a:pt x="14007" y="8270"/>
                    <a:pt x="13913" y="8270"/>
                  </a:cubicBezTo>
                  <a:cubicBezTo>
                    <a:pt x="13820" y="8270"/>
                    <a:pt x="13972" y="7829"/>
                    <a:pt x="13925" y="7693"/>
                  </a:cubicBezTo>
                  <a:cubicBezTo>
                    <a:pt x="13878" y="7556"/>
                    <a:pt x="13808" y="7510"/>
                    <a:pt x="13738" y="7283"/>
                  </a:cubicBezTo>
                  <a:cubicBezTo>
                    <a:pt x="13667" y="7055"/>
                    <a:pt x="13315" y="7146"/>
                    <a:pt x="13221" y="7283"/>
                  </a:cubicBezTo>
                  <a:cubicBezTo>
                    <a:pt x="13128" y="7419"/>
                    <a:pt x="12823" y="7358"/>
                    <a:pt x="12658" y="7571"/>
                  </a:cubicBezTo>
                  <a:cubicBezTo>
                    <a:pt x="12494" y="7784"/>
                    <a:pt x="12670" y="7996"/>
                    <a:pt x="12741" y="8072"/>
                  </a:cubicBezTo>
                  <a:cubicBezTo>
                    <a:pt x="12811" y="8148"/>
                    <a:pt x="12494" y="8270"/>
                    <a:pt x="12600" y="8391"/>
                  </a:cubicBezTo>
                  <a:cubicBezTo>
                    <a:pt x="12705" y="8513"/>
                    <a:pt x="12870" y="8452"/>
                    <a:pt x="12881" y="8649"/>
                  </a:cubicBezTo>
                  <a:cubicBezTo>
                    <a:pt x="12893" y="8847"/>
                    <a:pt x="12494" y="8588"/>
                    <a:pt x="12436" y="8421"/>
                  </a:cubicBezTo>
                  <a:cubicBezTo>
                    <a:pt x="12377" y="8254"/>
                    <a:pt x="12459" y="8103"/>
                    <a:pt x="12377" y="7981"/>
                  </a:cubicBezTo>
                  <a:cubicBezTo>
                    <a:pt x="12295" y="7860"/>
                    <a:pt x="12365" y="7708"/>
                    <a:pt x="12518" y="7495"/>
                  </a:cubicBezTo>
                  <a:cubicBezTo>
                    <a:pt x="12670" y="7283"/>
                    <a:pt x="12787" y="7313"/>
                    <a:pt x="12787" y="7191"/>
                  </a:cubicBezTo>
                  <a:cubicBezTo>
                    <a:pt x="12787" y="7070"/>
                    <a:pt x="12131" y="7070"/>
                    <a:pt x="11744" y="7525"/>
                  </a:cubicBezTo>
                  <a:cubicBezTo>
                    <a:pt x="11356" y="7981"/>
                    <a:pt x="11474" y="8588"/>
                    <a:pt x="11497" y="8710"/>
                  </a:cubicBezTo>
                  <a:cubicBezTo>
                    <a:pt x="11521" y="8831"/>
                    <a:pt x="11861" y="8771"/>
                    <a:pt x="12060" y="8847"/>
                  </a:cubicBezTo>
                  <a:cubicBezTo>
                    <a:pt x="12260" y="8923"/>
                    <a:pt x="12154" y="9029"/>
                    <a:pt x="12002" y="8999"/>
                  </a:cubicBezTo>
                  <a:cubicBezTo>
                    <a:pt x="11849" y="8968"/>
                    <a:pt x="11591" y="8907"/>
                    <a:pt x="11603" y="9044"/>
                  </a:cubicBezTo>
                  <a:cubicBezTo>
                    <a:pt x="11614" y="9181"/>
                    <a:pt x="11931" y="9439"/>
                    <a:pt x="12119" y="9378"/>
                  </a:cubicBezTo>
                  <a:cubicBezTo>
                    <a:pt x="12307" y="9317"/>
                    <a:pt x="12307" y="9317"/>
                    <a:pt x="12389" y="9454"/>
                  </a:cubicBezTo>
                  <a:cubicBezTo>
                    <a:pt x="12471" y="9591"/>
                    <a:pt x="12694" y="9545"/>
                    <a:pt x="12916" y="9560"/>
                  </a:cubicBezTo>
                  <a:cubicBezTo>
                    <a:pt x="13139" y="9576"/>
                    <a:pt x="13397" y="9682"/>
                    <a:pt x="13503" y="9697"/>
                  </a:cubicBezTo>
                  <a:cubicBezTo>
                    <a:pt x="13608" y="9712"/>
                    <a:pt x="13738" y="9621"/>
                    <a:pt x="13773" y="9545"/>
                  </a:cubicBezTo>
                  <a:cubicBezTo>
                    <a:pt x="13808" y="9469"/>
                    <a:pt x="14242" y="9667"/>
                    <a:pt x="14371" y="9651"/>
                  </a:cubicBezTo>
                  <a:cubicBezTo>
                    <a:pt x="14500" y="9636"/>
                    <a:pt x="14418" y="9485"/>
                    <a:pt x="14336" y="9439"/>
                  </a:cubicBezTo>
                  <a:cubicBezTo>
                    <a:pt x="14254" y="9393"/>
                    <a:pt x="14289" y="9196"/>
                    <a:pt x="14394" y="9272"/>
                  </a:cubicBezTo>
                  <a:cubicBezTo>
                    <a:pt x="14500" y="9348"/>
                    <a:pt x="14676" y="9393"/>
                    <a:pt x="14711" y="9530"/>
                  </a:cubicBezTo>
                  <a:cubicBezTo>
                    <a:pt x="14741" y="9646"/>
                    <a:pt x="14840" y="9591"/>
                    <a:pt x="14852" y="9697"/>
                  </a:cubicBezTo>
                  <a:cubicBezTo>
                    <a:pt x="14864" y="9803"/>
                    <a:pt x="15239" y="9925"/>
                    <a:pt x="15251" y="10046"/>
                  </a:cubicBezTo>
                  <a:cubicBezTo>
                    <a:pt x="15262" y="10168"/>
                    <a:pt x="14887" y="10229"/>
                    <a:pt x="14993" y="10335"/>
                  </a:cubicBezTo>
                  <a:cubicBezTo>
                    <a:pt x="15098" y="10441"/>
                    <a:pt x="15262" y="10198"/>
                    <a:pt x="15403" y="10183"/>
                  </a:cubicBezTo>
                  <a:cubicBezTo>
                    <a:pt x="15544" y="10168"/>
                    <a:pt x="15544" y="10578"/>
                    <a:pt x="15649" y="10517"/>
                  </a:cubicBezTo>
                  <a:cubicBezTo>
                    <a:pt x="15793" y="10434"/>
                    <a:pt x="15907" y="10593"/>
                    <a:pt x="16048" y="10851"/>
                  </a:cubicBezTo>
                  <a:cubicBezTo>
                    <a:pt x="16189" y="11110"/>
                    <a:pt x="16036" y="11352"/>
                    <a:pt x="16048" y="11443"/>
                  </a:cubicBezTo>
                  <a:cubicBezTo>
                    <a:pt x="16060" y="11535"/>
                    <a:pt x="16330" y="11504"/>
                    <a:pt x="16482" y="11398"/>
                  </a:cubicBezTo>
                  <a:cubicBezTo>
                    <a:pt x="16635" y="11292"/>
                    <a:pt x="16775" y="11519"/>
                    <a:pt x="16893" y="11656"/>
                  </a:cubicBezTo>
                  <a:cubicBezTo>
                    <a:pt x="17010" y="11793"/>
                    <a:pt x="16459" y="12021"/>
                    <a:pt x="16506" y="11899"/>
                  </a:cubicBezTo>
                  <a:cubicBezTo>
                    <a:pt x="16553" y="11778"/>
                    <a:pt x="16177" y="11413"/>
                    <a:pt x="15837" y="11580"/>
                  </a:cubicBezTo>
                  <a:cubicBezTo>
                    <a:pt x="15497" y="11747"/>
                    <a:pt x="15732" y="12005"/>
                    <a:pt x="15767" y="12157"/>
                  </a:cubicBezTo>
                  <a:cubicBezTo>
                    <a:pt x="15802" y="12309"/>
                    <a:pt x="15462" y="12461"/>
                    <a:pt x="15145" y="12324"/>
                  </a:cubicBezTo>
                  <a:cubicBezTo>
                    <a:pt x="14828" y="12188"/>
                    <a:pt x="14922" y="12415"/>
                    <a:pt x="14793" y="12415"/>
                  </a:cubicBezTo>
                  <a:cubicBezTo>
                    <a:pt x="14664" y="12415"/>
                    <a:pt x="14523" y="12673"/>
                    <a:pt x="14641" y="12841"/>
                  </a:cubicBezTo>
                  <a:cubicBezTo>
                    <a:pt x="14758" y="13008"/>
                    <a:pt x="15016" y="12856"/>
                    <a:pt x="15227" y="12871"/>
                  </a:cubicBezTo>
                  <a:cubicBezTo>
                    <a:pt x="15438" y="12886"/>
                    <a:pt x="15462" y="12962"/>
                    <a:pt x="15485" y="12810"/>
                  </a:cubicBezTo>
                  <a:cubicBezTo>
                    <a:pt x="15509" y="12659"/>
                    <a:pt x="15732" y="12734"/>
                    <a:pt x="15884" y="12780"/>
                  </a:cubicBezTo>
                  <a:cubicBezTo>
                    <a:pt x="16036" y="12825"/>
                    <a:pt x="16001" y="13099"/>
                    <a:pt x="16189" y="13129"/>
                  </a:cubicBezTo>
                  <a:cubicBezTo>
                    <a:pt x="16377" y="13159"/>
                    <a:pt x="16224" y="13403"/>
                    <a:pt x="16341" y="13570"/>
                  </a:cubicBezTo>
                  <a:cubicBezTo>
                    <a:pt x="16459" y="13737"/>
                    <a:pt x="16834" y="13646"/>
                    <a:pt x="16975" y="13828"/>
                  </a:cubicBezTo>
                  <a:cubicBezTo>
                    <a:pt x="17116" y="14010"/>
                    <a:pt x="17712" y="14373"/>
                    <a:pt x="17796" y="14238"/>
                  </a:cubicBezTo>
                  <a:cubicBezTo>
                    <a:pt x="17890" y="14086"/>
                    <a:pt x="17280" y="13387"/>
                    <a:pt x="17104" y="13327"/>
                  </a:cubicBezTo>
                  <a:cubicBezTo>
                    <a:pt x="16928" y="13266"/>
                    <a:pt x="17280" y="13190"/>
                    <a:pt x="17503" y="13418"/>
                  </a:cubicBezTo>
                  <a:cubicBezTo>
                    <a:pt x="17726" y="13646"/>
                    <a:pt x="18054" y="13752"/>
                    <a:pt x="18218" y="13478"/>
                  </a:cubicBezTo>
                  <a:cubicBezTo>
                    <a:pt x="18382" y="13205"/>
                    <a:pt x="18077" y="13281"/>
                    <a:pt x="18077" y="13084"/>
                  </a:cubicBezTo>
                  <a:cubicBezTo>
                    <a:pt x="18077" y="12886"/>
                    <a:pt x="17972" y="12613"/>
                    <a:pt x="17808" y="12613"/>
                  </a:cubicBezTo>
                  <a:cubicBezTo>
                    <a:pt x="17643" y="12613"/>
                    <a:pt x="17221" y="12188"/>
                    <a:pt x="17374" y="12097"/>
                  </a:cubicBezTo>
                  <a:cubicBezTo>
                    <a:pt x="17526" y="12005"/>
                    <a:pt x="17327" y="11884"/>
                    <a:pt x="17444" y="11717"/>
                  </a:cubicBezTo>
                  <a:cubicBezTo>
                    <a:pt x="17561" y="11550"/>
                    <a:pt x="17679" y="11869"/>
                    <a:pt x="17819" y="11884"/>
                  </a:cubicBezTo>
                  <a:close/>
                  <a:moveTo>
                    <a:pt x="13984" y="13220"/>
                  </a:moveTo>
                  <a:cubicBezTo>
                    <a:pt x="14007" y="13068"/>
                    <a:pt x="13597" y="13008"/>
                    <a:pt x="13620" y="12841"/>
                  </a:cubicBezTo>
                  <a:cubicBezTo>
                    <a:pt x="13644" y="12673"/>
                    <a:pt x="13233" y="12537"/>
                    <a:pt x="13104" y="12446"/>
                  </a:cubicBezTo>
                  <a:cubicBezTo>
                    <a:pt x="12975" y="12355"/>
                    <a:pt x="12776" y="12309"/>
                    <a:pt x="12776" y="12127"/>
                  </a:cubicBezTo>
                  <a:cubicBezTo>
                    <a:pt x="12776" y="11945"/>
                    <a:pt x="12494" y="12081"/>
                    <a:pt x="12482" y="12355"/>
                  </a:cubicBezTo>
                  <a:cubicBezTo>
                    <a:pt x="12471" y="12628"/>
                    <a:pt x="12353" y="12567"/>
                    <a:pt x="12412" y="12825"/>
                  </a:cubicBezTo>
                  <a:cubicBezTo>
                    <a:pt x="12471" y="13084"/>
                    <a:pt x="12154" y="13145"/>
                    <a:pt x="12189" y="13281"/>
                  </a:cubicBezTo>
                  <a:cubicBezTo>
                    <a:pt x="12224" y="13418"/>
                    <a:pt x="12377" y="13266"/>
                    <a:pt x="12518" y="13266"/>
                  </a:cubicBezTo>
                  <a:cubicBezTo>
                    <a:pt x="12658" y="13266"/>
                    <a:pt x="12480" y="13520"/>
                    <a:pt x="12658" y="13539"/>
                  </a:cubicBezTo>
                  <a:cubicBezTo>
                    <a:pt x="12799" y="13554"/>
                    <a:pt x="13045" y="13342"/>
                    <a:pt x="13104" y="13220"/>
                  </a:cubicBezTo>
                  <a:cubicBezTo>
                    <a:pt x="13163" y="13099"/>
                    <a:pt x="13280" y="13053"/>
                    <a:pt x="13444" y="13205"/>
                  </a:cubicBezTo>
                  <a:cubicBezTo>
                    <a:pt x="13608" y="13357"/>
                    <a:pt x="13960" y="13372"/>
                    <a:pt x="13984" y="13220"/>
                  </a:cubicBezTo>
                  <a:close/>
                  <a:moveTo>
                    <a:pt x="13139" y="14056"/>
                  </a:moveTo>
                  <a:cubicBezTo>
                    <a:pt x="13327" y="14207"/>
                    <a:pt x="13608" y="13797"/>
                    <a:pt x="13585" y="13676"/>
                  </a:cubicBezTo>
                  <a:cubicBezTo>
                    <a:pt x="13562" y="13554"/>
                    <a:pt x="12913" y="13872"/>
                    <a:pt x="13139" y="14056"/>
                  </a:cubicBezTo>
                  <a:close/>
                  <a:moveTo>
                    <a:pt x="14171" y="14390"/>
                  </a:moveTo>
                  <a:cubicBezTo>
                    <a:pt x="14254" y="14374"/>
                    <a:pt x="14418" y="13995"/>
                    <a:pt x="14207" y="14010"/>
                  </a:cubicBezTo>
                  <a:cubicBezTo>
                    <a:pt x="13996" y="14025"/>
                    <a:pt x="14044" y="14413"/>
                    <a:pt x="14171" y="14390"/>
                  </a:cubicBezTo>
                  <a:close/>
                  <a:moveTo>
                    <a:pt x="11216" y="1284"/>
                  </a:moveTo>
                  <a:cubicBezTo>
                    <a:pt x="11380" y="1147"/>
                    <a:pt x="11509" y="1238"/>
                    <a:pt x="11368" y="1329"/>
                  </a:cubicBezTo>
                  <a:cubicBezTo>
                    <a:pt x="11227" y="1421"/>
                    <a:pt x="11274" y="1481"/>
                    <a:pt x="11474" y="1466"/>
                  </a:cubicBezTo>
                  <a:cubicBezTo>
                    <a:pt x="11673" y="1451"/>
                    <a:pt x="11392" y="1542"/>
                    <a:pt x="11392" y="1694"/>
                  </a:cubicBezTo>
                  <a:cubicBezTo>
                    <a:pt x="11392" y="1846"/>
                    <a:pt x="11626" y="1755"/>
                    <a:pt x="11638" y="1906"/>
                  </a:cubicBezTo>
                  <a:cubicBezTo>
                    <a:pt x="11650" y="2058"/>
                    <a:pt x="12154" y="2119"/>
                    <a:pt x="12307" y="1937"/>
                  </a:cubicBezTo>
                  <a:cubicBezTo>
                    <a:pt x="12459" y="1755"/>
                    <a:pt x="12400" y="1982"/>
                    <a:pt x="12389" y="2104"/>
                  </a:cubicBezTo>
                  <a:cubicBezTo>
                    <a:pt x="12377" y="2225"/>
                    <a:pt x="13104" y="2332"/>
                    <a:pt x="13139" y="2180"/>
                  </a:cubicBezTo>
                  <a:cubicBezTo>
                    <a:pt x="13174" y="2028"/>
                    <a:pt x="13280" y="2089"/>
                    <a:pt x="13421" y="2134"/>
                  </a:cubicBezTo>
                  <a:cubicBezTo>
                    <a:pt x="13562" y="2180"/>
                    <a:pt x="14254" y="1967"/>
                    <a:pt x="14265" y="1785"/>
                  </a:cubicBezTo>
                  <a:cubicBezTo>
                    <a:pt x="14277" y="1603"/>
                    <a:pt x="14488" y="1876"/>
                    <a:pt x="14265" y="2074"/>
                  </a:cubicBezTo>
                  <a:cubicBezTo>
                    <a:pt x="14042" y="2271"/>
                    <a:pt x="13597" y="2241"/>
                    <a:pt x="13397" y="2317"/>
                  </a:cubicBezTo>
                  <a:cubicBezTo>
                    <a:pt x="13198" y="2393"/>
                    <a:pt x="13526" y="2575"/>
                    <a:pt x="13726" y="2772"/>
                  </a:cubicBezTo>
                  <a:cubicBezTo>
                    <a:pt x="13925" y="2970"/>
                    <a:pt x="13468" y="2863"/>
                    <a:pt x="13280" y="2605"/>
                  </a:cubicBezTo>
                  <a:cubicBezTo>
                    <a:pt x="13092" y="2347"/>
                    <a:pt x="12670" y="2347"/>
                    <a:pt x="12447" y="2362"/>
                  </a:cubicBezTo>
                  <a:cubicBezTo>
                    <a:pt x="12224" y="2377"/>
                    <a:pt x="12295" y="2909"/>
                    <a:pt x="12459" y="2909"/>
                  </a:cubicBezTo>
                  <a:cubicBezTo>
                    <a:pt x="12623" y="2909"/>
                    <a:pt x="12787" y="2985"/>
                    <a:pt x="12952" y="3319"/>
                  </a:cubicBezTo>
                  <a:cubicBezTo>
                    <a:pt x="13116" y="3653"/>
                    <a:pt x="13468" y="3577"/>
                    <a:pt x="13468" y="3729"/>
                  </a:cubicBezTo>
                  <a:cubicBezTo>
                    <a:pt x="13468" y="3881"/>
                    <a:pt x="13010" y="3607"/>
                    <a:pt x="12752" y="3547"/>
                  </a:cubicBezTo>
                  <a:cubicBezTo>
                    <a:pt x="12494" y="3486"/>
                    <a:pt x="12084" y="3698"/>
                    <a:pt x="12072" y="3941"/>
                  </a:cubicBezTo>
                  <a:cubicBezTo>
                    <a:pt x="12060" y="4184"/>
                    <a:pt x="12447" y="4154"/>
                    <a:pt x="12705" y="3957"/>
                  </a:cubicBezTo>
                  <a:cubicBezTo>
                    <a:pt x="12963" y="3759"/>
                    <a:pt x="12776" y="4017"/>
                    <a:pt x="12647" y="4169"/>
                  </a:cubicBezTo>
                  <a:cubicBezTo>
                    <a:pt x="12518" y="4321"/>
                    <a:pt x="12952" y="4443"/>
                    <a:pt x="12952" y="4625"/>
                  </a:cubicBezTo>
                  <a:cubicBezTo>
                    <a:pt x="12952" y="4807"/>
                    <a:pt x="12635" y="4746"/>
                    <a:pt x="12600" y="4579"/>
                  </a:cubicBezTo>
                  <a:cubicBezTo>
                    <a:pt x="12565" y="4412"/>
                    <a:pt x="12447" y="4245"/>
                    <a:pt x="12142" y="4276"/>
                  </a:cubicBezTo>
                  <a:cubicBezTo>
                    <a:pt x="11837" y="4306"/>
                    <a:pt x="11919" y="4579"/>
                    <a:pt x="12107" y="4610"/>
                  </a:cubicBezTo>
                  <a:cubicBezTo>
                    <a:pt x="12295" y="4640"/>
                    <a:pt x="12307" y="4822"/>
                    <a:pt x="12095" y="4822"/>
                  </a:cubicBezTo>
                  <a:cubicBezTo>
                    <a:pt x="11884" y="4822"/>
                    <a:pt x="11408" y="4994"/>
                    <a:pt x="11556" y="5172"/>
                  </a:cubicBezTo>
                  <a:cubicBezTo>
                    <a:pt x="11720" y="5369"/>
                    <a:pt x="12318" y="5172"/>
                    <a:pt x="12424" y="5293"/>
                  </a:cubicBezTo>
                  <a:cubicBezTo>
                    <a:pt x="12529" y="5415"/>
                    <a:pt x="12823" y="5460"/>
                    <a:pt x="12893" y="5324"/>
                  </a:cubicBezTo>
                  <a:cubicBezTo>
                    <a:pt x="12963" y="5187"/>
                    <a:pt x="13198" y="5248"/>
                    <a:pt x="13433" y="5248"/>
                  </a:cubicBezTo>
                  <a:cubicBezTo>
                    <a:pt x="13667" y="5248"/>
                    <a:pt x="13726" y="5293"/>
                    <a:pt x="13831" y="5415"/>
                  </a:cubicBezTo>
                  <a:cubicBezTo>
                    <a:pt x="13937" y="5536"/>
                    <a:pt x="14125" y="5490"/>
                    <a:pt x="14254" y="5369"/>
                  </a:cubicBezTo>
                  <a:cubicBezTo>
                    <a:pt x="14383" y="5248"/>
                    <a:pt x="14383" y="5248"/>
                    <a:pt x="14547" y="5248"/>
                  </a:cubicBezTo>
                  <a:cubicBezTo>
                    <a:pt x="14711" y="5248"/>
                    <a:pt x="14746" y="5111"/>
                    <a:pt x="14664" y="4944"/>
                  </a:cubicBezTo>
                  <a:cubicBezTo>
                    <a:pt x="14582" y="4777"/>
                    <a:pt x="14371" y="5065"/>
                    <a:pt x="14347" y="4944"/>
                  </a:cubicBezTo>
                  <a:cubicBezTo>
                    <a:pt x="14318" y="4794"/>
                    <a:pt x="14125" y="4746"/>
                    <a:pt x="13796" y="4807"/>
                  </a:cubicBezTo>
                  <a:cubicBezTo>
                    <a:pt x="13468" y="4868"/>
                    <a:pt x="13608" y="4534"/>
                    <a:pt x="13808" y="4610"/>
                  </a:cubicBezTo>
                  <a:cubicBezTo>
                    <a:pt x="14007" y="4686"/>
                    <a:pt x="14277" y="4655"/>
                    <a:pt x="14500" y="4579"/>
                  </a:cubicBezTo>
                  <a:cubicBezTo>
                    <a:pt x="14723" y="4503"/>
                    <a:pt x="14547" y="4367"/>
                    <a:pt x="14547" y="4245"/>
                  </a:cubicBezTo>
                  <a:cubicBezTo>
                    <a:pt x="14547" y="4124"/>
                    <a:pt x="14828" y="4200"/>
                    <a:pt x="15039" y="4200"/>
                  </a:cubicBezTo>
                  <a:cubicBezTo>
                    <a:pt x="15251" y="4200"/>
                    <a:pt x="15556" y="3759"/>
                    <a:pt x="15567" y="3501"/>
                  </a:cubicBezTo>
                  <a:cubicBezTo>
                    <a:pt x="15579" y="3243"/>
                    <a:pt x="15098" y="3304"/>
                    <a:pt x="14864" y="3304"/>
                  </a:cubicBezTo>
                  <a:cubicBezTo>
                    <a:pt x="14629" y="3304"/>
                    <a:pt x="15016" y="3076"/>
                    <a:pt x="15462" y="3106"/>
                  </a:cubicBezTo>
                  <a:cubicBezTo>
                    <a:pt x="15907" y="3137"/>
                    <a:pt x="15708" y="2879"/>
                    <a:pt x="15790" y="2787"/>
                  </a:cubicBezTo>
                  <a:cubicBezTo>
                    <a:pt x="15872" y="2696"/>
                    <a:pt x="16083" y="2894"/>
                    <a:pt x="16306" y="2833"/>
                  </a:cubicBezTo>
                  <a:cubicBezTo>
                    <a:pt x="16529" y="2772"/>
                    <a:pt x="16377" y="2529"/>
                    <a:pt x="16529" y="2529"/>
                  </a:cubicBezTo>
                  <a:cubicBezTo>
                    <a:pt x="16637" y="2529"/>
                    <a:pt x="16881" y="2317"/>
                    <a:pt x="17362" y="1967"/>
                  </a:cubicBezTo>
                  <a:cubicBezTo>
                    <a:pt x="17843" y="1618"/>
                    <a:pt x="18218" y="1679"/>
                    <a:pt x="18242" y="1481"/>
                  </a:cubicBezTo>
                  <a:cubicBezTo>
                    <a:pt x="18265" y="1284"/>
                    <a:pt x="17573" y="1481"/>
                    <a:pt x="17456" y="1421"/>
                  </a:cubicBezTo>
                  <a:cubicBezTo>
                    <a:pt x="17338" y="1360"/>
                    <a:pt x="17937" y="1193"/>
                    <a:pt x="18077" y="1238"/>
                  </a:cubicBezTo>
                  <a:cubicBezTo>
                    <a:pt x="18218" y="1284"/>
                    <a:pt x="18406" y="1238"/>
                    <a:pt x="18887" y="935"/>
                  </a:cubicBezTo>
                  <a:cubicBezTo>
                    <a:pt x="19368" y="631"/>
                    <a:pt x="19157" y="555"/>
                    <a:pt x="18957" y="601"/>
                  </a:cubicBezTo>
                  <a:cubicBezTo>
                    <a:pt x="18758" y="646"/>
                    <a:pt x="18535" y="555"/>
                    <a:pt x="18547" y="388"/>
                  </a:cubicBezTo>
                  <a:cubicBezTo>
                    <a:pt x="18558" y="221"/>
                    <a:pt x="18253" y="373"/>
                    <a:pt x="18242" y="282"/>
                  </a:cubicBezTo>
                  <a:cubicBezTo>
                    <a:pt x="18230" y="191"/>
                    <a:pt x="17948" y="236"/>
                    <a:pt x="17643" y="388"/>
                  </a:cubicBezTo>
                  <a:cubicBezTo>
                    <a:pt x="17338" y="540"/>
                    <a:pt x="17620" y="236"/>
                    <a:pt x="17749" y="175"/>
                  </a:cubicBezTo>
                  <a:cubicBezTo>
                    <a:pt x="17878" y="115"/>
                    <a:pt x="16975" y="175"/>
                    <a:pt x="16822" y="39"/>
                  </a:cubicBezTo>
                  <a:cubicBezTo>
                    <a:pt x="16670" y="-98"/>
                    <a:pt x="16494" y="266"/>
                    <a:pt x="16353" y="84"/>
                  </a:cubicBezTo>
                  <a:cubicBezTo>
                    <a:pt x="16212" y="-98"/>
                    <a:pt x="15849" y="54"/>
                    <a:pt x="15896" y="191"/>
                  </a:cubicBezTo>
                  <a:cubicBezTo>
                    <a:pt x="15943" y="327"/>
                    <a:pt x="15837" y="327"/>
                    <a:pt x="15696" y="175"/>
                  </a:cubicBezTo>
                  <a:cubicBezTo>
                    <a:pt x="15556" y="23"/>
                    <a:pt x="15286" y="191"/>
                    <a:pt x="15039" y="145"/>
                  </a:cubicBezTo>
                  <a:cubicBezTo>
                    <a:pt x="14793" y="99"/>
                    <a:pt x="14899" y="403"/>
                    <a:pt x="14629" y="251"/>
                  </a:cubicBezTo>
                  <a:cubicBezTo>
                    <a:pt x="14359" y="99"/>
                    <a:pt x="14066" y="175"/>
                    <a:pt x="14148" y="221"/>
                  </a:cubicBezTo>
                  <a:cubicBezTo>
                    <a:pt x="14230" y="266"/>
                    <a:pt x="14125" y="358"/>
                    <a:pt x="14007" y="312"/>
                  </a:cubicBezTo>
                  <a:cubicBezTo>
                    <a:pt x="13890" y="266"/>
                    <a:pt x="13784" y="327"/>
                    <a:pt x="13843" y="479"/>
                  </a:cubicBezTo>
                  <a:cubicBezTo>
                    <a:pt x="13902" y="631"/>
                    <a:pt x="13409" y="434"/>
                    <a:pt x="13409" y="601"/>
                  </a:cubicBezTo>
                  <a:cubicBezTo>
                    <a:pt x="13409" y="768"/>
                    <a:pt x="13233" y="859"/>
                    <a:pt x="13092" y="707"/>
                  </a:cubicBezTo>
                  <a:cubicBezTo>
                    <a:pt x="12952" y="555"/>
                    <a:pt x="12506" y="509"/>
                    <a:pt x="12635" y="646"/>
                  </a:cubicBezTo>
                  <a:cubicBezTo>
                    <a:pt x="12764" y="783"/>
                    <a:pt x="12236" y="707"/>
                    <a:pt x="12377" y="844"/>
                  </a:cubicBezTo>
                  <a:cubicBezTo>
                    <a:pt x="12518" y="980"/>
                    <a:pt x="12201" y="1087"/>
                    <a:pt x="12201" y="1011"/>
                  </a:cubicBezTo>
                  <a:cubicBezTo>
                    <a:pt x="12201" y="935"/>
                    <a:pt x="11908" y="798"/>
                    <a:pt x="11790" y="935"/>
                  </a:cubicBezTo>
                  <a:cubicBezTo>
                    <a:pt x="11673" y="1071"/>
                    <a:pt x="11638" y="1238"/>
                    <a:pt x="11579" y="1147"/>
                  </a:cubicBezTo>
                  <a:cubicBezTo>
                    <a:pt x="11521" y="1056"/>
                    <a:pt x="11263" y="1087"/>
                    <a:pt x="11016" y="1208"/>
                  </a:cubicBezTo>
                  <a:cubicBezTo>
                    <a:pt x="10770" y="1329"/>
                    <a:pt x="11051" y="1421"/>
                    <a:pt x="11216" y="1284"/>
                  </a:cubicBezTo>
                  <a:close/>
                  <a:moveTo>
                    <a:pt x="9796" y="2787"/>
                  </a:moveTo>
                  <a:cubicBezTo>
                    <a:pt x="9969" y="2900"/>
                    <a:pt x="9867" y="3046"/>
                    <a:pt x="10054" y="3152"/>
                  </a:cubicBezTo>
                  <a:cubicBezTo>
                    <a:pt x="10242" y="3258"/>
                    <a:pt x="10782" y="3015"/>
                    <a:pt x="10829" y="3182"/>
                  </a:cubicBezTo>
                  <a:cubicBezTo>
                    <a:pt x="10875" y="3349"/>
                    <a:pt x="10277" y="3364"/>
                    <a:pt x="10359" y="3471"/>
                  </a:cubicBezTo>
                  <a:cubicBezTo>
                    <a:pt x="10442" y="3577"/>
                    <a:pt x="10782" y="3744"/>
                    <a:pt x="10735" y="3835"/>
                  </a:cubicBezTo>
                  <a:cubicBezTo>
                    <a:pt x="10688" y="3926"/>
                    <a:pt x="11298" y="4184"/>
                    <a:pt x="11356" y="4063"/>
                  </a:cubicBezTo>
                  <a:cubicBezTo>
                    <a:pt x="11415" y="3941"/>
                    <a:pt x="11579" y="3972"/>
                    <a:pt x="11732" y="4048"/>
                  </a:cubicBezTo>
                  <a:cubicBezTo>
                    <a:pt x="11884" y="4124"/>
                    <a:pt x="11896" y="3577"/>
                    <a:pt x="12002" y="3668"/>
                  </a:cubicBezTo>
                  <a:cubicBezTo>
                    <a:pt x="12107" y="3759"/>
                    <a:pt x="12095" y="3471"/>
                    <a:pt x="12271" y="3380"/>
                  </a:cubicBezTo>
                  <a:cubicBezTo>
                    <a:pt x="12447" y="3288"/>
                    <a:pt x="12701" y="3288"/>
                    <a:pt x="12717" y="3182"/>
                  </a:cubicBezTo>
                  <a:cubicBezTo>
                    <a:pt x="12729" y="3106"/>
                    <a:pt x="12670" y="3000"/>
                    <a:pt x="12459" y="3030"/>
                  </a:cubicBezTo>
                  <a:cubicBezTo>
                    <a:pt x="12248" y="3061"/>
                    <a:pt x="12107" y="2954"/>
                    <a:pt x="12201" y="2803"/>
                  </a:cubicBezTo>
                  <a:cubicBezTo>
                    <a:pt x="12295" y="2651"/>
                    <a:pt x="11966" y="2605"/>
                    <a:pt x="12084" y="2484"/>
                  </a:cubicBezTo>
                  <a:cubicBezTo>
                    <a:pt x="12201" y="2362"/>
                    <a:pt x="11861" y="2241"/>
                    <a:pt x="11896" y="2423"/>
                  </a:cubicBezTo>
                  <a:cubicBezTo>
                    <a:pt x="11931" y="2605"/>
                    <a:pt x="11685" y="2438"/>
                    <a:pt x="11650" y="2271"/>
                  </a:cubicBezTo>
                  <a:cubicBezTo>
                    <a:pt x="11614" y="2104"/>
                    <a:pt x="11134" y="2043"/>
                    <a:pt x="10817" y="1679"/>
                  </a:cubicBezTo>
                  <a:cubicBezTo>
                    <a:pt x="10500" y="1314"/>
                    <a:pt x="10172" y="1557"/>
                    <a:pt x="10359" y="1603"/>
                  </a:cubicBezTo>
                  <a:cubicBezTo>
                    <a:pt x="10547" y="1648"/>
                    <a:pt x="10535" y="1770"/>
                    <a:pt x="10383" y="1755"/>
                  </a:cubicBezTo>
                  <a:cubicBezTo>
                    <a:pt x="10230" y="1739"/>
                    <a:pt x="9961" y="1770"/>
                    <a:pt x="10207" y="1891"/>
                  </a:cubicBezTo>
                  <a:cubicBezTo>
                    <a:pt x="10453" y="2013"/>
                    <a:pt x="10183" y="2058"/>
                    <a:pt x="9984" y="2058"/>
                  </a:cubicBezTo>
                  <a:cubicBezTo>
                    <a:pt x="9785" y="2058"/>
                    <a:pt x="9773" y="2393"/>
                    <a:pt x="10031" y="2438"/>
                  </a:cubicBezTo>
                  <a:cubicBezTo>
                    <a:pt x="10289" y="2484"/>
                    <a:pt x="10101" y="2681"/>
                    <a:pt x="9890" y="2605"/>
                  </a:cubicBezTo>
                  <a:cubicBezTo>
                    <a:pt x="9679" y="2529"/>
                    <a:pt x="9609" y="2666"/>
                    <a:pt x="9796" y="2787"/>
                  </a:cubicBezTo>
                  <a:close/>
                  <a:moveTo>
                    <a:pt x="11485" y="4488"/>
                  </a:moveTo>
                  <a:cubicBezTo>
                    <a:pt x="11274" y="4351"/>
                    <a:pt x="11009" y="4641"/>
                    <a:pt x="11227" y="4746"/>
                  </a:cubicBezTo>
                  <a:cubicBezTo>
                    <a:pt x="11415" y="4837"/>
                    <a:pt x="11697" y="4625"/>
                    <a:pt x="11485" y="4488"/>
                  </a:cubicBezTo>
                  <a:close/>
                  <a:moveTo>
                    <a:pt x="10887" y="6280"/>
                  </a:moveTo>
                  <a:cubicBezTo>
                    <a:pt x="10969" y="6584"/>
                    <a:pt x="11063" y="6371"/>
                    <a:pt x="11192" y="6493"/>
                  </a:cubicBezTo>
                  <a:cubicBezTo>
                    <a:pt x="11321" y="6614"/>
                    <a:pt x="11521" y="6690"/>
                    <a:pt x="11626" y="6569"/>
                  </a:cubicBezTo>
                  <a:cubicBezTo>
                    <a:pt x="11732" y="6447"/>
                    <a:pt x="11779" y="6356"/>
                    <a:pt x="11814" y="6462"/>
                  </a:cubicBezTo>
                  <a:cubicBezTo>
                    <a:pt x="11871" y="6635"/>
                    <a:pt x="12131" y="6660"/>
                    <a:pt x="12694" y="6675"/>
                  </a:cubicBezTo>
                  <a:cubicBezTo>
                    <a:pt x="13257" y="6690"/>
                    <a:pt x="13116" y="6371"/>
                    <a:pt x="13280" y="6493"/>
                  </a:cubicBezTo>
                  <a:cubicBezTo>
                    <a:pt x="13444" y="6614"/>
                    <a:pt x="13820" y="6614"/>
                    <a:pt x="13984" y="6569"/>
                  </a:cubicBezTo>
                  <a:cubicBezTo>
                    <a:pt x="14148" y="6523"/>
                    <a:pt x="14230" y="6189"/>
                    <a:pt x="14218" y="6022"/>
                  </a:cubicBezTo>
                  <a:cubicBezTo>
                    <a:pt x="14207" y="5855"/>
                    <a:pt x="12952" y="5718"/>
                    <a:pt x="12729" y="5885"/>
                  </a:cubicBezTo>
                  <a:cubicBezTo>
                    <a:pt x="12506" y="6052"/>
                    <a:pt x="12154" y="5809"/>
                    <a:pt x="11978" y="5931"/>
                  </a:cubicBezTo>
                  <a:cubicBezTo>
                    <a:pt x="11802" y="6052"/>
                    <a:pt x="11861" y="5779"/>
                    <a:pt x="11544" y="5764"/>
                  </a:cubicBezTo>
                  <a:cubicBezTo>
                    <a:pt x="11227" y="5749"/>
                    <a:pt x="11568" y="5536"/>
                    <a:pt x="11626" y="5445"/>
                  </a:cubicBezTo>
                  <a:cubicBezTo>
                    <a:pt x="11685" y="5354"/>
                    <a:pt x="11145" y="5111"/>
                    <a:pt x="10922" y="5172"/>
                  </a:cubicBezTo>
                  <a:cubicBezTo>
                    <a:pt x="10700" y="5232"/>
                    <a:pt x="10570" y="5081"/>
                    <a:pt x="10359" y="4959"/>
                  </a:cubicBezTo>
                  <a:cubicBezTo>
                    <a:pt x="10148" y="4837"/>
                    <a:pt x="9575" y="4866"/>
                    <a:pt x="9691" y="5081"/>
                  </a:cubicBezTo>
                  <a:cubicBezTo>
                    <a:pt x="9773" y="5232"/>
                    <a:pt x="10453" y="5551"/>
                    <a:pt x="10524" y="5399"/>
                  </a:cubicBezTo>
                  <a:cubicBezTo>
                    <a:pt x="10594" y="5248"/>
                    <a:pt x="10770" y="5582"/>
                    <a:pt x="10875" y="5749"/>
                  </a:cubicBezTo>
                  <a:cubicBezTo>
                    <a:pt x="10981" y="5916"/>
                    <a:pt x="10805" y="5976"/>
                    <a:pt x="10887" y="6280"/>
                  </a:cubicBezTo>
                  <a:close/>
                  <a:moveTo>
                    <a:pt x="8975" y="8710"/>
                  </a:moveTo>
                  <a:cubicBezTo>
                    <a:pt x="9233" y="8938"/>
                    <a:pt x="9151" y="8528"/>
                    <a:pt x="9445" y="8543"/>
                  </a:cubicBezTo>
                  <a:cubicBezTo>
                    <a:pt x="9738" y="8558"/>
                    <a:pt x="9749" y="7935"/>
                    <a:pt x="9796" y="7708"/>
                  </a:cubicBezTo>
                  <a:cubicBezTo>
                    <a:pt x="9843" y="7480"/>
                    <a:pt x="9562" y="7495"/>
                    <a:pt x="9632" y="7662"/>
                  </a:cubicBezTo>
                  <a:cubicBezTo>
                    <a:pt x="9703" y="7829"/>
                    <a:pt x="9620" y="7996"/>
                    <a:pt x="9597" y="7799"/>
                  </a:cubicBezTo>
                  <a:cubicBezTo>
                    <a:pt x="9573" y="7601"/>
                    <a:pt x="9351" y="7784"/>
                    <a:pt x="9269" y="7632"/>
                  </a:cubicBezTo>
                  <a:cubicBezTo>
                    <a:pt x="9186" y="7480"/>
                    <a:pt x="9527" y="7465"/>
                    <a:pt x="9609" y="7267"/>
                  </a:cubicBezTo>
                  <a:cubicBezTo>
                    <a:pt x="9691" y="7070"/>
                    <a:pt x="9339" y="7100"/>
                    <a:pt x="9421" y="6948"/>
                  </a:cubicBezTo>
                  <a:cubicBezTo>
                    <a:pt x="9503" y="6797"/>
                    <a:pt x="8905" y="6964"/>
                    <a:pt x="9081" y="7055"/>
                  </a:cubicBezTo>
                  <a:cubicBezTo>
                    <a:pt x="9257" y="7146"/>
                    <a:pt x="9093" y="7267"/>
                    <a:pt x="8928" y="7115"/>
                  </a:cubicBezTo>
                  <a:cubicBezTo>
                    <a:pt x="8764" y="6964"/>
                    <a:pt x="8309" y="7218"/>
                    <a:pt x="8471" y="7389"/>
                  </a:cubicBezTo>
                  <a:cubicBezTo>
                    <a:pt x="8600" y="7525"/>
                    <a:pt x="8987" y="7298"/>
                    <a:pt x="8764" y="7693"/>
                  </a:cubicBezTo>
                  <a:cubicBezTo>
                    <a:pt x="8541" y="8087"/>
                    <a:pt x="8448" y="7586"/>
                    <a:pt x="8236" y="7632"/>
                  </a:cubicBezTo>
                  <a:cubicBezTo>
                    <a:pt x="8025" y="7677"/>
                    <a:pt x="8119" y="8011"/>
                    <a:pt x="8436" y="8133"/>
                  </a:cubicBezTo>
                  <a:cubicBezTo>
                    <a:pt x="8752" y="8254"/>
                    <a:pt x="8717" y="8482"/>
                    <a:pt x="8975" y="8710"/>
                  </a:cubicBezTo>
                  <a:close/>
                  <a:moveTo>
                    <a:pt x="10477" y="6584"/>
                  </a:moveTo>
                  <a:cubicBezTo>
                    <a:pt x="10688" y="6569"/>
                    <a:pt x="10582" y="6235"/>
                    <a:pt x="10348" y="6007"/>
                  </a:cubicBezTo>
                  <a:cubicBezTo>
                    <a:pt x="10113" y="5779"/>
                    <a:pt x="9586" y="6247"/>
                    <a:pt x="9679" y="6341"/>
                  </a:cubicBezTo>
                  <a:cubicBezTo>
                    <a:pt x="9785" y="6447"/>
                    <a:pt x="10266" y="6599"/>
                    <a:pt x="10477" y="6584"/>
                  </a:cubicBezTo>
                  <a:close/>
                  <a:moveTo>
                    <a:pt x="10606" y="4367"/>
                  </a:moveTo>
                  <a:cubicBezTo>
                    <a:pt x="10582" y="4276"/>
                    <a:pt x="9693" y="4414"/>
                    <a:pt x="9832" y="4549"/>
                  </a:cubicBezTo>
                  <a:cubicBezTo>
                    <a:pt x="10066" y="4777"/>
                    <a:pt x="10629" y="4458"/>
                    <a:pt x="10606" y="4367"/>
                  </a:cubicBezTo>
                  <a:close/>
                  <a:moveTo>
                    <a:pt x="9656" y="4291"/>
                  </a:moveTo>
                  <a:cubicBezTo>
                    <a:pt x="9832" y="4291"/>
                    <a:pt x="9972" y="4260"/>
                    <a:pt x="10125" y="4184"/>
                  </a:cubicBezTo>
                  <a:cubicBezTo>
                    <a:pt x="10277" y="4109"/>
                    <a:pt x="10043" y="4109"/>
                    <a:pt x="10148" y="3926"/>
                  </a:cubicBezTo>
                  <a:cubicBezTo>
                    <a:pt x="10254" y="3744"/>
                    <a:pt x="9890" y="3729"/>
                    <a:pt x="9867" y="3790"/>
                  </a:cubicBezTo>
                  <a:cubicBezTo>
                    <a:pt x="9843" y="3850"/>
                    <a:pt x="9386" y="3425"/>
                    <a:pt x="9315" y="3562"/>
                  </a:cubicBezTo>
                  <a:cubicBezTo>
                    <a:pt x="9245" y="3698"/>
                    <a:pt x="9480" y="4291"/>
                    <a:pt x="9656" y="4291"/>
                  </a:cubicBezTo>
                  <a:close/>
                  <a:moveTo>
                    <a:pt x="9163" y="5187"/>
                  </a:moveTo>
                  <a:cubicBezTo>
                    <a:pt x="9151" y="5339"/>
                    <a:pt x="8881" y="5156"/>
                    <a:pt x="8670" y="5050"/>
                  </a:cubicBezTo>
                  <a:cubicBezTo>
                    <a:pt x="8459" y="4944"/>
                    <a:pt x="8588" y="5263"/>
                    <a:pt x="8752" y="5445"/>
                  </a:cubicBezTo>
                  <a:cubicBezTo>
                    <a:pt x="8917" y="5627"/>
                    <a:pt x="8670" y="5536"/>
                    <a:pt x="8448" y="5339"/>
                  </a:cubicBezTo>
                  <a:cubicBezTo>
                    <a:pt x="8225" y="5141"/>
                    <a:pt x="8248" y="5475"/>
                    <a:pt x="8354" y="5582"/>
                  </a:cubicBezTo>
                  <a:cubicBezTo>
                    <a:pt x="8459" y="5688"/>
                    <a:pt x="8330" y="5840"/>
                    <a:pt x="8189" y="5597"/>
                  </a:cubicBezTo>
                  <a:cubicBezTo>
                    <a:pt x="8049" y="5354"/>
                    <a:pt x="7978" y="5096"/>
                    <a:pt x="7755" y="5081"/>
                  </a:cubicBezTo>
                  <a:cubicBezTo>
                    <a:pt x="7533" y="5065"/>
                    <a:pt x="7634" y="5361"/>
                    <a:pt x="7720" y="5506"/>
                  </a:cubicBezTo>
                  <a:cubicBezTo>
                    <a:pt x="7838" y="5703"/>
                    <a:pt x="7955" y="5749"/>
                    <a:pt x="8143" y="5885"/>
                  </a:cubicBezTo>
                  <a:cubicBezTo>
                    <a:pt x="8330" y="6022"/>
                    <a:pt x="8635" y="5825"/>
                    <a:pt x="8776" y="5870"/>
                  </a:cubicBezTo>
                  <a:cubicBezTo>
                    <a:pt x="8917" y="5916"/>
                    <a:pt x="8623" y="6143"/>
                    <a:pt x="8717" y="6295"/>
                  </a:cubicBezTo>
                  <a:cubicBezTo>
                    <a:pt x="8811" y="6447"/>
                    <a:pt x="9069" y="6341"/>
                    <a:pt x="9269" y="6326"/>
                  </a:cubicBezTo>
                  <a:cubicBezTo>
                    <a:pt x="9468" y="6311"/>
                    <a:pt x="9374" y="6159"/>
                    <a:pt x="9491" y="6052"/>
                  </a:cubicBezTo>
                  <a:cubicBezTo>
                    <a:pt x="9609" y="5946"/>
                    <a:pt x="9374" y="5961"/>
                    <a:pt x="9468" y="5703"/>
                  </a:cubicBezTo>
                  <a:cubicBezTo>
                    <a:pt x="9562" y="5445"/>
                    <a:pt x="9175" y="5035"/>
                    <a:pt x="9163" y="5187"/>
                  </a:cubicBezTo>
                  <a:close/>
                  <a:moveTo>
                    <a:pt x="7838" y="6250"/>
                  </a:moveTo>
                  <a:cubicBezTo>
                    <a:pt x="7920" y="6128"/>
                    <a:pt x="7662" y="5870"/>
                    <a:pt x="7591" y="6083"/>
                  </a:cubicBezTo>
                  <a:cubicBezTo>
                    <a:pt x="7521" y="6295"/>
                    <a:pt x="7754" y="6373"/>
                    <a:pt x="7838" y="6250"/>
                  </a:cubicBezTo>
                  <a:close/>
                  <a:moveTo>
                    <a:pt x="9163" y="2803"/>
                  </a:moveTo>
                  <a:cubicBezTo>
                    <a:pt x="9245" y="2620"/>
                    <a:pt x="8668" y="2477"/>
                    <a:pt x="8811" y="2636"/>
                  </a:cubicBezTo>
                  <a:cubicBezTo>
                    <a:pt x="8893" y="2727"/>
                    <a:pt x="9081" y="2985"/>
                    <a:pt x="9163" y="2803"/>
                  </a:cubicBezTo>
                  <a:close/>
                  <a:moveTo>
                    <a:pt x="7638" y="4792"/>
                  </a:moveTo>
                  <a:cubicBezTo>
                    <a:pt x="7732" y="4640"/>
                    <a:pt x="7263" y="4154"/>
                    <a:pt x="7239" y="4382"/>
                  </a:cubicBezTo>
                  <a:cubicBezTo>
                    <a:pt x="7216" y="4610"/>
                    <a:pt x="7538" y="4953"/>
                    <a:pt x="7638" y="4792"/>
                  </a:cubicBezTo>
                  <a:close/>
                  <a:moveTo>
                    <a:pt x="7556" y="3516"/>
                  </a:moveTo>
                  <a:cubicBezTo>
                    <a:pt x="7697" y="3395"/>
                    <a:pt x="7955" y="3592"/>
                    <a:pt x="7908" y="3729"/>
                  </a:cubicBezTo>
                  <a:cubicBezTo>
                    <a:pt x="7861" y="3866"/>
                    <a:pt x="7455" y="3701"/>
                    <a:pt x="7486" y="3820"/>
                  </a:cubicBezTo>
                  <a:cubicBezTo>
                    <a:pt x="7497" y="3866"/>
                    <a:pt x="7544" y="4048"/>
                    <a:pt x="7826" y="3941"/>
                  </a:cubicBezTo>
                  <a:cubicBezTo>
                    <a:pt x="8107" y="3835"/>
                    <a:pt x="8342" y="3911"/>
                    <a:pt x="8530" y="4109"/>
                  </a:cubicBezTo>
                  <a:cubicBezTo>
                    <a:pt x="8717" y="4306"/>
                    <a:pt x="8893" y="4382"/>
                    <a:pt x="9022" y="4184"/>
                  </a:cubicBezTo>
                  <a:cubicBezTo>
                    <a:pt x="9151" y="3987"/>
                    <a:pt x="8858" y="3957"/>
                    <a:pt x="8917" y="3805"/>
                  </a:cubicBezTo>
                  <a:cubicBezTo>
                    <a:pt x="8975" y="3653"/>
                    <a:pt x="8729" y="3562"/>
                    <a:pt x="8600" y="3562"/>
                  </a:cubicBezTo>
                  <a:cubicBezTo>
                    <a:pt x="8471" y="3562"/>
                    <a:pt x="8424" y="3258"/>
                    <a:pt x="8318" y="3319"/>
                  </a:cubicBezTo>
                  <a:cubicBezTo>
                    <a:pt x="8213" y="3380"/>
                    <a:pt x="8143" y="3486"/>
                    <a:pt x="8143" y="3288"/>
                  </a:cubicBezTo>
                  <a:cubicBezTo>
                    <a:pt x="8143" y="3091"/>
                    <a:pt x="7533" y="3076"/>
                    <a:pt x="7380" y="3152"/>
                  </a:cubicBezTo>
                  <a:cubicBezTo>
                    <a:pt x="7228" y="3228"/>
                    <a:pt x="7415" y="3638"/>
                    <a:pt x="7556" y="3516"/>
                  </a:cubicBezTo>
                  <a:close/>
                  <a:moveTo>
                    <a:pt x="5597" y="3987"/>
                  </a:moveTo>
                  <a:cubicBezTo>
                    <a:pt x="5715" y="4048"/>
                    <a:pt x="5832" y="3850"/>
                    <a:pt x="5914" y="3941"/>
                  </a:cubicBezTo>
                  <a:cubicBezTo>
                    <a:pt x="5996" y="4033"/>
                    <a:pt x="6360" y="4109"/>
                    <a:pt x="6360" y="3866"/>
                  </a:cubicBezTo>
                  <a:cubicBezTo>
                    <a:pt x="6360" y="3623"/>
                    <a:pt x="5902" y="3592"/>
                    <a:pt x="5785" y="3683"/>
                  </a:cubicBezTo>
                  <a:cubicBezTo>
                    <a:pt x="5668" y="3774"/>
                    <a:pt x="5128" y="3805"/>
                    <a:pt x="5281" y="3957"/>
                  </a:cubicBezTo>
                  <a:cubicBezTo>
                    <a:pt x="5374" y="4050"/>
                    <a:pt x="5480" y="3926"/>
                    <a:pt x="5597" y="3987"/>
                  </a:cubicBezTo>
                  <a:close/>
                  <a:moveTo>
                    <a:pt x="6172" y="4276"/>
                  </a:moveTo>
                  <a:cubicBezTo>
                    <a:pt x="6324" y="4245"/>
                    <a:pt x="6254" y="4093"/>
                    <a:pt x="6008" y="4139"/>
                  </a:cubicBezTo>
                  <a:cubicBezTo>
                    <a:pt x="5761" y="4184"/>
                    <a:pt x="5339" y="4184"/>
                    <a:pt x="5339" y="4412"/>
                  </a:cubicBezTo>
                  <a:cubicBezTo>
                    <a:pt x="5339" y="4594"/>
                    <a:pt x="5421" y="4686"/>
                    <a:pt x="5691" y="4716"/>
                  </a:cubicBezTo>
                  <a:cubicBezTo>
                    <a:pt x="5961" y="4746"/>
                    <a:pt x="6195" y="4412"/>
                    <a:pt x="6066" y="4412"/>
                  </a:cubicBezTo>
                  <a:cubicBezTo>
                    <a:pt x="5937" y="4412"/>
                    <a:pt x="6020" y="4306"/>
                    <a:pt x="6172" y="4276"/>
                  </a:cubicBezTo>
                  <a:close/>
                  <a:moveTo>
                    <a:pt x="5198" y="4351"/>
                  </a:moveTo>
                  <a:cubicBezTo>
                    <a:pt x="5257" y="4169"/>
                    <a:pt x="4810" y="4200"/>
                    <a:pt x="4847" y="4260"/>
                  </a:cubicBezTo>
                  <a:cubicBezTo>
                    <a:pt x="4929" y="4397"/>
                    <a:pt x="5140" y="4534"/>
                    <a:pt x="5198" y="4351"/>
                  </a:cubicBezTo>
                  <a:close/>
                  <a:moveTo>
                    <a:pt x="4588" y="5445"/>
                  </a:moveTo>
                  <a:cubicBezTo>
                    <a:pt x="4424" y="5460"/>
                    <a:pt x="4436" y="5673"/>
                    <a:pt x="4624" y="5673"/>
                  </a:cubicBezTo>
                  <a:cubicBezTo>
                    <a:pt x="4811" y="5673"/>
                    <a:pt x="4870" y="5749"/>
                    <a:pt x="4600" y="5733"/>
                  </a:cubicBezTo>
                  <a:cubicBezTo>
                    <a:pt x="4330" y="5718"/>
                    <a:pt x="4213" y="6022"/>
                    <a:pt x="4401" y="5961"/>
                  </a:cubicBezTo>
                  <a:cubicBezTo>
                    <a:pt x="4588" y="5901"/>
                    <a:pt x="4811" y="5901"/>
                    <a:pt x="4671" y="5961"/>
                  </a:cubicBezTo>
                  <a:cubicBezTo>
                    <a:pt x="4530" y="6022"/>
                    <a:pt x="4146" y="6064"/>
                    <a:pt x="4201" y="6159"/>
                  </a:cubicBezTo>
                  <a:cubicBezTo>
                    <a:pt x="4237" y="6219"/>
                    <a:pt x="4389" y="6204"/>
                    <a:pt x="4542" y="6280"/>
                  </a:cubicBezTo>
                  <a:cubicBezTo>
                    <a:pt x="4694" y="6356"/>
                    <a:pt x="4788" y="6402"/>
                    <a:pt x="4905" y="6235"/>
                  </a:cubicBezTo>
                  <a:cubicBezTo>
                    <a:pt x="5022" y="6068"/>
                    <a:pt x="5175" y="5901"/>
                    <a:pt x="5116" y="6128"/>
                  </a:cubicBezTo>
                  <a:cubicBezTo>
                    <a:pt x="5058" y="6356"/>
                    <a:pt x="5304" y="6189"/>
                    <a:pt x="5621" y="6174"/>
                  </a:cubicBezTo>
                  <a:cubicBezTo>
                    <a:pt x="5937" y="6159"/>
                    <a:pt x="5562" y="6417"/>
                    <a:pt x="5234" y="6447"/>
                  </a:cubicBezTo>
                  <a:cubicBezTo>
                    <a:pt x="4905" y="6478"/>
                    <a:pt x="4964" y="6690"/>
                    <a:pt x="5222" y="6766"/>
                  </a:cubicBezTo>
                  <a:cubicBezTo>
                    <a:pt x="5480" y="6842"/>
                    <a:pt x="6031" y="6554"/>
                    <a:pt x="6160" y="6386"/>
                  </a:cubicBezTo>
                  <a:cubicBezTo>
                    <a:pt x="6289" y="6219"/>
                    <a:pt x="6407" y="6478"/>
                    <a:pt x="6536" y="6356"/>
                  </a:cubicBezTo>
                  <a:cubicBezTo>
                    <a:pt x="6665" y="6235"/>
                    <a:pt x="6911" y="6371"/>
                    <a:pt x="7134" y="6311"/>
                  </a:cubicBezTo>
                  <a:cubicBezTo>
                    <a:pt x="7357" y="6250"/>
                    <a:pt x="7392" y="5703"/>
                    <a:pt x="7228" y="5612"/>
                  </a:cubicBezTo>
                  <a:cubicBezTo>
                    <a:pt x="7063" y="5521"/>
                    <a:pt x="7063" y="5718"/>
                    <a:pt x="6934" y="5749"/>
                  </a:cubicBezTo>
                  <a:cubicBezTo>
                    <a:pt x="6805" y="5779"/>
                    <a:pt x="6735" y="5566"/>
                    <a:pt x="6629" y="5430"/>
                  </a:cubicBezTo>
                  <a:cubicBezTo>
                    <a:pt x="6524" y="5293"/>
                    <a:pt x="6594" y="5035"/>
                    <a:pt x="6442" y="5065"/>
                  </a:cubicBezTo>
                  <a:cubicBezTo>
                    <a:pt x="6291" y="5095"/>
                    <a:pt x="5961" y="5415"/>
                    <a:pt x="6160" y="5445"/>
                  </a:cubicBezTo>
                  <a:cubicBezTo>
                    <a:pt x="6360" y="5475"/>
                    <a:pt x="6289" y="5612"/>
                    <a:pt x="6184" y="5673"/>
                  </a:cubicBezTo>
                  <a:cubicBezTo>
                    <a:pt x="6078" y="5733"/>
                    <a:pt x="6430" y="5840"/>
                    <a:pt x="6383" y="5931"/>
                  </a:cubicBezTo>
                  <a:cubicBezTo>
                    <a:pt x="6336" y="6022"/>
                    <a:pt x="5797" y="5946"/>
                    <a:pt x="5773" y="5794"/>
                  </a:cubicBezTo>
                  <a:cubicBezTo>
                    <a:pt x="5750" y="5642"/>
                    <a:pt x="5327" y="5369"/>
                    <a:pt x="5152" y="5430"/>
                  </a:cubicBezTo>
                  <a:cubicBezTo>
                    <a:pt x="4976" y="5490"/>
                    <a:pt x="5046" y="5248"/>
                    <a:pt x="4870" y="5232"/>
                  </a:cubicBezTo>
                  <a:cubicBezTo>
                    <a:pt x="4694" y="5217"/>
                    <a:pt x="4753" y="5430"/>
                    <a:pt x="4588" y="5445"/>
                  </a:cubicBezTo>
                  <a:close/>
                  <a:moveTo>
                    <a:pt x="2759" y="5521"/>
                  </a:moveTo>
                  <a:cubicBezTo>
                    <a:pt x="2841" y="5566"/>
                    <a:pt x="2759" y="5779"/>
                    <a:pt x="2853" y="5718"/>
                  </a:cubicBezTo>
                  <a:cubicBezTo>
                    <a:pt x="2946" y="5658"/>
                    <a:pt x="2970" y="5642"/>
                    <a:pt x="3040" y="5673"/>
                  </a:cubicBezTo>
                  <a:cubicBezTo>
                    <a:pt x="3167" y="5728"/>
                    <a:pt x="3193" y="5582"/>
                    <a:pt x="3251" y="5506"/>
                  </a:cubicBezTo>
                  <a:cubicBezTo>
                    <a:pt x="3310" y="5430"/>
                    <a:pt x="3287" y="5779"/>
                    <a:pt x="3439" y="5779"/>
                  </a:cubicBezTo>
                  <a:cubicBezTo>
                    <a:pt x="3568" y="5779"/>
                    <a:pt x="3545" y="5415"/>
                    <a:pt x="3662" y="5521"/>
                  </a:cubicBezTo>
                  <a:cubicBezTo>
                    <a:pt x="3779" y="5627"/>
                    <a:pt x="3814" y="5475"/>
                    <a:pt x="3838" y="5369"/>
                  </a:cubicBezTo>
                  <a:cubicBezTo>
                    <a:pt x="3861" y="5263"/>
                    <a:pt x="3861" y="5081"/>
                    <a:pt x="3990" y="5050"/>
                  </a:cubicBezTo>
                  <a:cubicBezTo>
                    <a:pt x="4119" y="5020"/>
                    <a:pt x="4014" y="5217"/>
                    <a:pt x="4072" y="5354"/>
                  </a:cubicBezTo>
                  <a:cubicBezTo>
                    <a:pt x="4158" y="5553"/>
                    <a:pt x="4307" y="5369"/>
                    <a:pt x="4319" y="5278"/>
                  </a:cubicBezTo>
                  <a:cubicBezTo>
                    <a:pt x="4330" y="5187"/>
                    <a:pt x="4542" y="5248"/>
                    <a:pt x="4530" y="5141"/>
                  </a:cubicBezTo>
                  <a:cubicBezTo>
                    <a:pt x="4518" y="5035"/>
                    <a:pt x="4588" y="5005"/>
                    <a:pt x="4530" y="4883"/>
                  </a:cubicBezTo>
                  <a:cubicBezTo>
                    <a:pt x="4471" y="4762"/>
                    <a:pt x="4624" y="4792"/>
                    <a:pt x="4694" y="4701"/>
                  </a:cubicBezTo>
                  <a:cubicBezTo>
                    <a:pt x="4764" y="4610"/>
                    <a:pt x="4600" y="4686"/>
                    <a:pt x="4483" y="4549"/>
                  </a:cubicBezTo>
                  <a:cubicBezTo>
                    <a:pt x="4366" y="4412"/>
                    <a:pt x="4319" y="4594"/>
                    <a:pt x="4319" y="4686"/>
                  </a:cubicBezTo>
                  <a:cubicBezTo>
                    <a:pt x="4319" y="4777"/>
                    <a:pt x="4096" y="4701"/>
                    <a:pt x="3967" y="4640"/>
                  </a:cubicBezTo>
                  <a:cubicBezTo>
                    <a:pt x="3838" y="4579"/>
                    <a:pt x="3674" y="4837"/>
                    <a:pt x="3486" y="4959"/>
                  </a:cubicBezTo>
                  <a:cubicBezTo>
                    <a:pt x="3298" y="5081"/>
                    <a:pt x="3287" y="5293"/>
                    <a:pt x="3110" y="5278"/>
                  </a:cubicBezTo>
                  <a:cubicBezTo>
                    <a:pt x="2935" y="5263"/>
                    <a:pt x="2677" y="5475"/>
                    <a:pt x="2759" y="5521"/>
                  </a:cubicBezTo>
                  <a:close/>
                  <a:moveTo>
                    <a:pt x="3732" y="5946"/>
                  </a:moveTo>
                  <a:cubicBezTo>
                    <a:pt x="3943" y="5976"/>
                    <a:pt x="4154" y="5733"/>
                    <a:pt x="4143" y="5597"/>
                  </a:cubicBezTo>
                  <a:cubicBezTo>
                    <a:pt x="4131" y="5460"/>
                    <a:pt x="3627" y="5931"/>
                    <a:pt x="3732" y="5946"/>
                  </a:cubicBezTo>
                  <a:close/>
                  <a:moveTo>
                    <a:pt x="8189" y="9682"/>
                  </a:moveTo>
                  <a:cubicBezTo>
                    <a:pt x="8260" y="9576"/>
                    <a:pt x="8553" y="9894"/>
                    <a:pt x="8565" y="9667"/>
                  </a:cubicBezTo>
                  <a:cubicBezTo>
                    <a:pt x="8577" y="9439"/>
                    <a:pt x="8236" y="9333"/>
                    <a:pt x="8096" y="9211"/>
                  </a:cubicBezTo>
                  <a:cubicBezTo>
                    <a:pt x="7955" y="9090"/>
                    <a:pt x="7896" y="9150"/>
                    <a:pt x="7673" y="8938"/>
                  </a:cubicBezTo>
                  <a:cubicBezTo>
                    <a:pt x="7450" y="8725"/>
                    <a:pt x="7732" y="8619"/>
                    <a:pt x="7568" y="8452"/>
                  </a:cubicBezTo>
                  <a:cubicBezTo>
                    <a:pt x="7404" y="8285"/>
                    <a:pt x="7345" y="7829"/>
                    <a:pt x="7462" y="7677"/>
                  </a:cubicBezTo>
                  <a:cubicBezTo>
                    <a:pt x="7580" y="7525"/>
                    <a:pt x="7709" y="7298"/>
                    <a:pt x="7497" y="7191"/>
                  </a:cubicBezTo>
                  <a:cubicBezTo>
                    <a:pt x="7286" y="7085"/>
                    <a:pt x="6946" y="7283"/>
                    <a:pt x="6981" y="7343"/>
                  </a:cubicBezTo>
                  <a:cubicBezTo>
                    <a:pt x="7017" y="7404"/>
                    <a:pt x="7310" y="7617"/>
                    <a:pt x="7310" y="7708"/>
                  </a:cubicBezTo>
                  <a:cubicBezTo>
                    <a:pt x="7310" y="7799"/>
                    <a:pt x="7040" y="7450"/>
                    <a:pt x="6946" y="7525"/>
                  </a:cubicBezTo>
                  <a:cubicBezTo>
                    <a:pt x="6852" y="7601"/>
                    <a:pt x="6747" y="7374"/>
                    <a:pt x="6665" y="7525"/>
                  </a:cubicBezTo>
                  <a:cubicBezTo>
                    <a:pt x="6583" y="7677"/>
                    <a:pt x="6770" y="8209"/>
                    <a:pt x="6840" y="8361"/>
                  </a:cubicBezTo>
                  <a:cubicBezTo>
                    <a:pt x="6911" y="8513"/>
                    <a:pt x="6770" y="8513"/>
                    <a:pt x="6676" y="8543"/>
                  </a:cubicBezTo>
                  <a:cubicBezTo>
                    <a:pt x="6583" y="8573"/>
                    <a:pt x="6571" y="8118"/>
                    <a:pt x="6477" y="7951"/>
                  </a:cubicBezTo>
                  <a:cubicBezTo>
                    <a:pt x="6383" y="7784"/>
                    <a:pt x="6008" y="7586"/>
                    <a:pt x="5984" y="7708"/>
                  </a:cubicBezTo>
                  <a:cubicBezTo>
                    <a:pt x="5961" y="7829"/>
                    <a:pt x="6219" y="7829"/>
                    <a:pt x="6184" y="7996"/>
                  </a:cubicBezTo>
                  <a:cubicBezTo>
                    <a:pt x="6149" y="8163"/>
                    <a:pt x="6008" y="7890"/>
                    <a:pt x="5879" y="8027"/>
                  </a:cubicBezTo>
                  <a:cubicBezTo>
                    <a:pt x="5750" y="8163"/>
                    <a:pt x="5773" y="8072"/>
                    <a:pt x="5797" y="7935"/>
                  </a:cubicBezTo>
                  <a:cubicBezTo>
                    <a:pt x="5820" y="7799"/>
                    <a:pt x="5609" y="7647"/>
                    <a:pt x="5374" y="7677"/>
                  </a:cubicBezTo>
                  <a:cubicBezTo>
                    <a:pt x="5140" y="7708"/>
                    <a:pt x="5269" y="7920"/>
                    <a:pt x="5198" y="7996"/>
                  </a:cubicBezTo>
                  <a:cubicBezTo>
                    <a:pt x="5128" y="8072"/>
                    <a:pt x="4776" y="7951"/>
                    <a:pt x="4999" y="7890"/>
                  </a:cubicBezTo>
                  <a:cubicBezTo>
                    <a:pt x="5222" y="7829"/>
                    <a:pt x="5128" y="7662"/>
                    <a:pt x="5046" y="7495"/>
                  </a:cubicBezTo>
                  <a:cubicBezTo>
                    <a:pt x="4964" y="7328"/>
                    <a:pt x="4741" y="7525"/>
                    <a:pt x="4377" y="7693"/>
                  </a:cubicBezTo>
                  <a:cubicBezTo>
                    <a:pt x="4014" y="7860"/>
                    <a:pt x="3850" y="8042"/>
                    <a:pt x="3896" y="8057"/>
                  </a:cubicBezTo>
                  <a:cubicBezTo>
                    <a:pt x="3943" y="8072"/>
                    <a:pt x="3955" y="8148"/>
                    <a:pt x="3814" y="8300"/>
                  </a:cubicBezTo>
                  <a:cubicBezTo>
                    <a:pt x="3674" y="8452"/>
                    <a:pt x="3814" y="8588"/>
                    <a:pt x="3943" y="8588"/>
                  </a:cubicBezTo>
                  <a:cubicBezTo>
                    <a:pt x="4072" y="8588"/>
                    <a:pt x="3959" y="8722"/>
                    <a:pt x="4049" y="8756"/>
                  </a:cubicBezTo>
                  <a:cubicBezTo>
                    <a:pt x="4131" y="8786"/>
                    <a:pt x="4553" y="8543"/>
                    <a:pt x="4671" y="8649"/>
                  </a:cubicBezTo>
                  <a:cubicBezTo>
                    <a:pt x="4788" y="8756"/>
                    <a:pt x="3979" y="8816"/>
                    <a:pt x="3979" y="8999"/>
                  </a:cubicBezTo>
                  <a:cubicBezTo>
                    <a:pt x="3979" y="9181"/>
                    <a:pt x="4424" y="9287"/>
                    <a:pt x="4753" y="9211"/>
                  </a:cubicBezTo>
                  <a:cubicBezTo>
                    <a:pt x="5081" y="9135"/>
                    <a:pt x="5656" y="9272"/>
                    <a:pt x="5656" y="9378"/>
                  </a:cubicBezTo>
                  <a:cubicBezTo>
                    <a:pt x="5656" y="9485"/>
                    <a:pt x="5269" y="9454"/>
                    <a:pt x="4976" y="9439"/>
                  </a:cubicBezTo>
                  <a:cubicBezTo>
                    <a:pt x="4682" y="9424"/>
                    <a:pt x="4178" y="9545"/>
                    <a:pt x="4201" y="9667"/>
                  </a:cubicBezTo>
                  <a:cubicBezTo>
                    <a:pt x="4228" y="9803"/>
                    <a:pt x="4260" y="9803"/>
                    <a:pt x="4565" y="9986"/>
                  </a:cubicBezTo>
                  <a:cubicBezTo>
                    <a:pt x="4870" y="10168"/>
                    <a:pt x="5187" y="9894"/>
                    <a:pt x="5175" y="10153"/>
                  </a:cubicBezTo>
                  <a:cubicBezTo>
                    <a:pt x="5163" y="10411"/>
                    <a:pt x="5339" y="10472"/>
                    <a:pt x="5750" y="10487"/>
                  </a:cubicBezTo>
                  <a:cubicBezTo>
                    <a:pt x="6160" y="10502"/>
                    <a:pt x="6348" y="10244"/>
                    <a:pt x="6547" y="10259"/>
                  </a:cubicBezTo>
                  <a:cubicBezTo>
                    <a:pt x="6747" y="10274"/>
                    <a:pt x="6840" y="10229"/>
                    <a:pt x="6934" y="10046"/>
                  </a:cubicBezTo>
                  <a:cubicBezTo>
                    <a:pt x="7028" y="9864"/>
                    <a:pt x="7110" y="9970"/>
                    <a:pt x="7134" y="10062"/>
                  </a:cubicBezTo>
                  <a:cubicBezTo>
                    <a:pt x="7157" y="10153"/>
                    <a:pt x="7415" y="10137"/>
                    <a:pt x="7474" y="10213"/>
                  </a:cubicBezTo>
                  <a:cubicBezTo>
                    <a:pt x="7624" y="10407"/>
                    <a:pt x="8119" y="10350"/>
                    <a:pt x="8307" y="10229"/>
                  </a:cubicBezTo>
                  <a:cubicBezTo>
                    <a:pt x="8494" y="10107"/>
                    <a:pt x="8225" y="9773"/>
                    <a:pt x="8131" y="9925"/>
                  </a:cubicBezTo>
                  <a:cubicBezTo>
                    <a:pt x="8037" y="10077"/>
                    <a:pt x="7955" y="9986"/>
                    <a:pt x="7931" y="9910"/>
                  </a:cubicBezTo>
                  <a:cubicBezTo>
                    <a:pt x="7908" y="9834"/>
                    <a:pt x="8119" y="9788"/>
                    <a:pt x="8189" y="9682"/>
                  </a:cubicBezTo>
                  <a:close/>
                  <a:moveTo>
                    <a:pt x="2325" y="8437"/>
                  </a:moveTo>
                  <a:cubicBezTo>
                    <a:pt x="2536" y="8497"/>
                    <a:pt x="2559" y="8983"/>
                    <a:pt x="2700" y="8983"/>
                  </a:cubicBezTo>
                  <a:cubicBezTo>
                    <a:pt x="2794" y="8983"/>
                    <a:pt x="2724" y="8831"/>
                    <a:pt x="2876" y="8831"/>
                  </a:cubicBezTo>
                  <a:cubicBezTo>
                    <a:pt x="3028" y="8831"/>
                    <a:pt x="2993" y="8725"/>
                    <a:pt x="3134" y="8740"/>
                  </a:cubicBezTo>
                  <a:cubicBezTo>
                    <a:pt x="3275" y="8756"/>
                    <a:pt x="3392" y="8695"/>
                    <a:pt x="3392" y="8482"/>
                  </a:cubicBezTo>
                  <a:cubicBezTo>
                    <a:pt x="3392" y="8270"/>
                    <a:pt x="3498" y="8194"/>
                    <a:pt x="3638" y="8148"/>
                  </a:cubicBezTo>
                  <a:cubicBezTo>
                    <a:pt x="3779" y="8103"/>
                    <a:pt x="3650" y="7875"/>
                    <a:pt x="3850" y="7814"/>
                  </a:cubicBezTo>
                  <a:cubicBezTo>
                    <a:pt x="4049" y="7753"/>
                    <a:pt x="4600" y="7450"/>
                    <a:pt x="4694" y="7358"/>
                  </a:cubicBezTo>
                  <a:cubicBezTo>
                    <a:pt x="4788" y="7267"/>
                    <a:pt x="4577" y="7146"/>
                    <a:pt x="4366" y="6979"/>
                  </a:cubicBezTo>
                  <a:cubicBezTo>
                    <a:pt x="4154" y="6812"/>
                    <a:pt x="3990" y="6766"/>
                    <a:pt x="3826" y="6903"/>
                  </a:cubicBezTo>
                  <a:cubicBezTo>
                    <a:pt x="3662" y="7040"/>
                    <a:pt x="3791" y="6751"/>
                    <a:pt x="3662" y="6827"/>
                  </a:cubicBezTo>
                  <a:cubicBezTo>
                    <a:pt x="3533" y="6903"/>
                    <a:pt x="3181" y="6705"/>
                    <a:pt x="3134" y="6629"/>
                  </a:cubicBezTo>
                  <a:cubicBezTo>
                    <a:pt x="3087" y="6554"/>
                    <a:pt x="2454" y="6797"/>
                    <a:pt x="2301" y="6797"/>
                  </a:cubicBezTo>
                  <a:cubicBezTo>
                    <a:pt x="2149" y="6797"/>
                    <a:pt x="2313" y="7009"/>
                    <a:pt x="2419" y="7115"/>
                  </a:cubicBezTo>
                  <a:cubicBezTo>
                    <a:pt x="2524" y="7222"/>
                    <a:pt x="2160" y="7556"/>
                    <a:pt x="2231" y="7632"/>
                  </a:cubicBezTo>
                  <a:cubicBezTo>
                    <a:pt x="2301" y="7708"/>
                    <a:pt x="2160" y="7905"/>
                    <a:pt x="1996" y="8148"/>
                  </a:cubicBezTo>
                  <a:cubicBezTo>
                    <a:pt x="1832" y="8391"/>
                    <a:pt x="2114" y="8376"/>
                    <a:pt x="2325" y="8437"/>
                  </a:cubicBezTo>
                  <a:close/>
                  <a:moveTo>
                    <a:pt x="2524" y="20502"/>
                  </a:moveTo>
                  <a:cubicBezTo>
                    <a:pt x="2448" y="20396"/>
                    <a:pt x="2248" y="20419"/>
                    <a:pt x="2219" y="20320"/>
                  </a:cubicBezTo>
                  <a:cubicBezTo>
                    <a:pt x="2190" y="20221"/>
                    <a:pt x="2008" y="19865"/>
                    <a:pt x="1908" y="19872"/>
                  </a:cubicBezTo>
                  <a:cubicBezTo>
                    <a:pt x="1809" y="19880"/>
                    <a:pt x="1680" y="19887"/>
                    <a:pt x="1562" y="19773"/>
                  </a:cubicBezTo>
                  <a:cubicBezTo>
                    <a:pt x="1445" y="19659"/>
                    <a:pt x="1369" y="19652"/>
                    <a:pt x="1287" y="19720"/>
                  </a:cubicBezTo>
                  <a:cubicBezTo>
                    <a:pt x="1205" y="19789"/>
                    <a:pt x="1375" y="19804"/>
                    <a:pt x="1369" y="19880"/>
                  </a:cubicBezTo>
                  <a:cubicBezTo>
                    <a:pt x="1363" y="19955"/>
                    <a:pt x="1421" y="20001"/>
                    <a:pt x="1492" y="19986"/>
                  </a:cubicBezTo>
                  <a:cubicBezTo>
                    <a:pt x="1562" y="19971"/>
                    <a:pt x="1603" y="20161"/>
                    <a:pt x="1674" y="20168"/>
                  </a:cubicBezTo>
                  <a:cubicBezTo>
                    <a:pt x="1744" y="20176"/>
                    <a:pt x="1768" y="20320"/>
                    <a:pt x="1850" y="20320"/>
                  </a:cubicBezTo>
                  <a:cubicBezTo>
                    <a:pt x="1932" y="20320"/>
                    <a:pt x="1949" y="20441"/>
                    <a:pt x="1990" y="20510"/>
                  </a:cubicBezTo>
                  <a:cubicBezTo>
                    <a:pt x="2031" y="20578"/>
                    <a:pt x="2125" y="20517"/>
                    <a:pt x="2125" y="20586"/>
                  </a:cubicBezTo>
                  <a:cubicBezTo>
                    <a:pt x="2125" y="20647"/>
                    <a:pt x="2219" y="20702"/>
                    <a:pt x="2243" y="20779"/>
                  </a:cubicBezTo>
                  <a:cubicBezTo>
                    <a:pt x="2403" y="20804"/>
                    <a:pt x="2541" y="20823"/>
                    <a:pt x="2661" y="20781"/>
                  </a:cubicBezTo>
                  <a:cubicBezTo>
                    <a:pt x="2662" y="20733"/>
                    <a:pt x="2671" y="20680"/>
                    <a:pt x="2688" y="20639"/>
                  </a:cubicBezTo>
                  <a:cubicBezTo>
                    <a:pt x="2729" y="20540"/>
                    <a:pt x="2600" y="20609"/>
                    <a:pt x="2524" y="2050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5" name="Shape 2879"/>
            <p:cNvSpPr/>
            <p:nvPr/>
          </p:nvSpPr>
          <p:spPr>
            <a:xfrm>
              <a:off x="2645211" y="2544611"/>
              <a:ext cx="1995700" cy="1118893"/>
            </a:xfrm>
            <a:custGeom>
              <a:avLst/>
              <a:gdLst/>
              <a:ahLst/>
              <a:cxnLst>
                <a:cxn ang="0">
                  <a:pos x="wd2" y="hd2"/>
                </a:cxn>
                <a:cxn ang="5400000">
                  <a:pos x="wd2" y="hd2"/>
                </a:cxn>
                <a:cxn ang="10800000">
                  <a:pos x="wd2" y="hd2"/>
                </a:cxn>
                <a:cxn ang="16200000">
                  <a:pos x="wd2" y="hd2"/>
                </a:cxn>
              </a:cxnLst>
              <a:rect l="0" t="0" r="r" b="b"/>
              <a:pathLst>
                <a:path w="21576" h="21583" extrusionOk="0">
                  <a:moveTo>
                    <a:pt x="20404" y="19371"/>
                  </a:moveTo>
                  <a:cubicBezTo>
                    <a:pt x="20326" y="19391"/>
                    <a:pt x="20387" y="19172"/>
                    <a:pt x="20398" y="19063"/>
                  </a:cubicBezTo>
                  <a:cubicBezTo>
                    <a:pt x="20409" y="18954"/>
                    <a:pt x="20231" y="19113"/>
                    <a:pt x="20226" y="19242"/>
                  </a:cubicBezTo>
                  <a:cubicBezTo>
                    <a:pt x="20220" y="19371"/>
                    <a:pt x="20098" y="19420"/>
                    <a:pt x="20098" y="19500"/>
                  </a:cubicBezTo>
                  <a:cubicBezTo>
                    <a:pt x="20098" y="19731"/>
                    <a:pt x="20081" y="19609"/>
                    <a:pt x="19992" y="19688"/>
                  </a:cubicBezTo>
                  <a:cubicBezTo>
                    <a:pt x="19903" y="19768"/>
                    <a:pt x="19558" y="19688"/>
                    <a:pt x="19547" y="19549"/>
                  </a:cubicBezTo>
                  <a:cubicBezTo>
                    <a:pt x="19536" y="19410"/>
                    <a:pt x="19286" y="19341"/>
                    <a:pt x="19274" y="19152"/>
                  </a:cubicBezTo>
                  <a:cubicBezTo>
                    <a:pt x="19263" y="18964"/>
                    <a:pt x="19141" y="18904"/>
                    <a:pt x="19241" y="18696"/>
                  </a:cubicBezTo>
                  <a:cubicBezTo>
                    <a:pt x="19341" y="18487"/>
                    <a:pt x="19224" y="18388"/>
                    <a:pt x="19130" y="18547"/>
                  </a:cubicBezTo>
                  <a:cubicBezTo>
                    <a:pt x="19035" y="18706"/>
                    <a:pt x="18980" y="18457"/>
                    <a:pt x="19107" y="18368"/>
                  </a:cubicBezTo>
                  <a:cubicBezTo>
                    <a:pt x="19235" y="18279"/>
                    <a:pt x="19475" y="18189"/>
                    <a:pt x="19352" y="17792"/>
                  </a:cubicBezTo>
                  <a:cubicBezTo>
                    <a:pt x="19230" y="17395"/>
                    <a:pt x="18462" y="17911"/>
                    <a:pt x="18267" y="18110"/>
                  </a:cubicBezTo>
                  <a:cubicBezTo>
                    <a:pt x="18073" y="18309"/>
                    <a:pt x="17828" y="18944"/>
                    <a:pt x="17722" y="18944"/>
                  </a:cubicBezTo>
                  <a:cubicBezTo>
                    <a:pt x="17616" y="18944"/>
                    <a:pt x="17906" y="18606"/>
                    <a:pt x="17950" y="18477"/>
                  </a:cubicBezTo>
                  <a:cubicBezTo>
                    <a:pt x="17995" y="18348"/>
                    <a:pt x="17939" y="18219"/>
                    <a:pt x="18000" y="18269"/>
                  </a:cubicBezTo>
                  <a:cubicBezTo>
                    <a:pt x="18062" y="18318"/>
                    <a:pt x="18234" y="17842"/>
                    <a:pt x="18351" y="17683"/>
                  </a:cubicBezTo>
                  <a:cubicBezTo>
                    <a:pt x="18468" y="17524"/>
                    <a:pt x="18596" y="17673"/>
                    <a:pt x="18612" y="17544"/>
                  </a:cubicBezTo>
                  <a:cubicBezTo>
                    <a:pt x="18629" y="17415"/>
                    <a:pt x="18685" y="17326"/>
                    <a:pt x="18796" y="17147"/>
                  </a:cubicBezTo>
                  <a:cubicBezTo>
                    <a:pt x="18907" y="16968"/>
                    <a:pt x="20237" y="16998"/>
                    <a:pt x="20365" y="17008"/>
                  </a:cubicBezTo>
                  <a:cubicBezTo>
                    <a:pt x="20493" y="17018"/>
                    <a:pt x="20743" y="16710"/>
                    <a:pt x="20816" y="16512"/>
                  </a:cubicBezTo>
                  <a:cubicBezTo>
                    <a:pt x="20888" y="16313"/>
                    <a:pt x="20982" y="16313"/>
                    <a:pt x="21161" y="16333"/>
                  </a:cubicBezTo>
                  <a:cubicBezTo>
                    <a:pt x="21339" y="16353"/>
                    <a:pt x="21422" y="16065"/>
                    <a:pt x="21511" y="15956"/>
                  </a:cubicBezTo>
                  <a:cubicBezTo>
                    <a:pt x="21600" y="15847"/>
                    <a:pt x="21567" y="15797"/>
                    <a:pt x="21489" y="15767"/>
                  </a:cubicBezTo>
                  <a:cubicBezTo>
                    <a:pt x="21411" y="15737"/>
                    <a:pt x="21339" y="15648"/>
                    <a:pt x="21416" y="15638"/>
                  </a:cubicBezTo>
                  <a:cubicBezTo>
                    <a:pt x="21494" y="15628"/>
                    <a:pt x="21533" y="15549"/>
                    <a:pt x="21567" y="15370"/>
                  </a:cubicBezTo>
                  <a:cubicBezTo>
                    <a:pt x="21600" y="15191"/>
                    <a:pt x="21539" y="15271"/>
                    <a:pt x="21433" y="15023"/>
                  </a:cubicBezTo>
                  <a:cubicBezTo>
                    <a:pt x="21327" y="14774"/>
                    <a:pt x="21272" y="15102"/>
                    <a:pt x="21166" y="15082"/>
                  </a:cubicBezTo>
                  <a:cubicBezTo>
                    <a:pt x="21060" y="15062"/>
                    <a:pt x="21238" y="14824"/>
                    <a:pt x="21149" y="14725"/>
                  </a:cubicBezTo>
                  <a:cubicBezTo>
                    <a:pt x="21060" y="14626"/>
                    <a:pt x="20893" y="14695"/>
                    <a:pt x="20760" y="14894"/>
                  </a:cubicBezTo>
                  <a:cubicBezTo>
                    <a:pt x="20626" y="15092"/>
                    <a:pt x="20637" y="14884"/>
                    <a:pt x="20521" y="15082"/>
                  </a:cubicBezTo>
                  <a:cubicBezTo>
                    <a:pt x="20404" y="15281"/>
                    <a:pt x="20404" y="14983"/>
                    <a:pt x="20459" y="14904"/>
                  </a:cubicBezTo>
                  <a:cubicBezTo>
                    <a:pt x="20515" y="14824"/>
                    <a:pt x="20554" y="14913"/>
                    <a:pt x="20604" y="14794"/>
                  </a:cubicBezTo>
                  <a:cubicBezTo>
                    <a:pt x="20654" y="14675"/>
                    <a:pt x="20704" y="14794"/>
                    <a:pt x="20832" y="14645"/>
                  </a:cubicBezTo>
                  <a:cubicBezTo>
                    <a:pt x="20960" y="14497"/>
                    <a:pt x="21071" y="14566"/>
                    <a:pt x="21110" y="14457"/>
                  </a:cubicBezTo>
                  <a:cubicBezTo>
                    <a:pt x="21149" y="14348"/>
                    <a:pt x="21049" y="14199"/>
                    <a:pt x="20927" y="14248"/>
                  </a:cubicBezTo>
                  <a:cubicBezTo>
                    <a:pt x="20804" y="14298"/>
                    <a:pt x="20721" y="13950"/>
                    <a:pt x="20643" y="14050"/>
                  </a:cubicBezTo>
                  <a:cubicBezTo>
                    <a:pt x="20565" y="14149"/>
                    <a:pt x="20582" y="13901"/>
                    <a:pt x="20493" y="14000"/>
                  </a:cubicBezTo>
                  <a:cubicBezTo>
                    <a:pt x="20404" y="14100"/>
                    <a:pt x="20354" y="13970"/>
                    <a:pt x="20315" y="13782"/>
                  </a:cubicBezTo>
                  <a:cubicBezTo>
                    <a:pt x="20276" y="13593"/>
                    <a:pt x="20037" y="13285"/>
                    <a:pt x="19892" y="13206"/>
                  </a:cubicBezTo>
                  <a:cubicBezTo>
                    <a:pt x="19747" y="13127"/>
                    <a:pt x="19842" y="12988"/>
                    <a:pt x="19920" y="13087"/>
                  </a:cubicBezTo>
                  <a:cubicBezTo>
                    <a:pt x="19998" y="13186"/>
                    <a:pt x="20087" y="12988"/>
                    <a:pt x="20120" y="12888"/>
                  </a:cubicBezTo>
                  <a:cubicBezTo>
                    <a:pt x="20153" y="12789"/>
                    <a:pt x="20064" y="12700"/>
                    <a:pt x="20020" y="12690"/>
                  </a:cubicBezTo>
                  <a:cubicBezTo>
                    <a:pt x="19975" y="12680"/>
                    <a:pt x="19975" y="12550"/>
                    <a:pt x="19987" y="12451"/>
                  </a:cubicBezTo>
                  <a:cubicBezTo>
                    <a:pt x="19998" y="12352"/>
                    <a:pt x="19831" y="12223"/>
                    <a:pt x="19825" y="12124"/>
                  </a:cubicBezTo>
                  <a:cubicBezTo>
                    <a:pt x="19820" y="12024"/>
                    <a:pt x="19725" y="11955"/>
                    <a:pt x="19731" y="11866"/>
                  </a:cubicBezTo>
                  <a:cubicBezTo>
                    <a:pt x="19736" y="11776"/>
                    <a:pt x="19636" y="11647"/>
                    <a:pt x="19636" y="11528"/>
                  </a:cubicBezTo>
                  <a:cubicBezTo>
                    <a:pt x="19636" y="11409"/>
                    <a:pt x="19469" y="11171"/>
                    <a:pt x="19464" y="11032"/>
                  </a:cubicBezTo>
                  <a:cubicBezTo>
                    <a:pt x="19458" y="10893"/>
                    <a:pt x="19369" y="10794"/>
                    <a:pt x="19336" y="10625"/>
                  </a:cubicBezTo>
                  <a:cubicBezTo>
                    <a:pt x="19302" y="10456"/>
                    <a:pt x="19258" y="10535"/>
                    <a:pt x="19224" y="10774"/>
                  </a:cubicBezTo>
                  <a:cubicBezTo>
                    <a:pt x="19191" y="11012"/>
                    <a:pt x="19074" y="11002"/>
                    <a:pt x="19107" y="11081"/>
                  </a:cubicBezTo>
                  <a:cubicBezTo>
                    <a:pt x="19176" y="11244"/>
                    <a:pt x="19124" y="11250"/>
                    <a:pt x="19074" y="11349"/>
                  </a:cubicBezTo>
                  <a:cubicBezTo>
                    <a:pt x="19024" y="11449"/>
                    <a:pt x="19107" y="11598"/>
                    <a:pt x="19024" y="11598"/>
                  </a:cubicBezTo>
                  <a:cubicBezTo>
                    <a:pt x="18941" y="11598"/>
                    <a:pt x="18980" y="11905"/>
                    <a:pt x="18935" y="11766"/>
                  </a:cubicBezTo>
                  <a:cubicBezTo>
                    <a:pt x="18890" y="11627"/>
                    <a:pt x="18785" y="11667"/>
                    <a:pt x="18785" y="11806"/>
                  </a:cubicBezTo>
                  <a:cubicBezTo>
                    <a:pt x="18785" y="11945"/>
                    <a:pt x="18607" y="12074"/>
                    <a:pt x="18534" y="12064"/>
                  </a:cubicBezTo>
                  <a:cubicBezTo>
                    <a:pt x="18462" y="12054"/>
                    <a:pt x="18462" y="11786"/>
                    <a:pt x="18401" y="11866"/>
                  </a:cubicBezTo>
                  <a:cubicBezTo>
                    <a:pt x="18340" y="11945"/>
                    <a:pt x="18351" y="11637"/>
                    <a:pt x="18256" y="11647"/>
                  </a:cubicBezTo>
                  <a:cubicBezTo>
                    <a:pt x="18162" y="11657"/>
                    <a:pt x="18095" y="11637"/>
                    <a:pt x="18123" y="11488"/>
                  </a:cubicBezTo>
                  <a:cubicBezTo>
                    <a:pt x="18151" y="11339"/>
                    <a:pt x="17961" y="11270"/>
                    <a:pt x="18023" y="11181"/>
                  </a:cubicBezTo>
                  <a:cubicBezTo>
                    <a:pt x="18084" y="11091"/>
                    <a:pt x="18006" y="10932"/>
                    <a:pt x="17995" y="10674"/>
                  </a:cubicBezTo>
                  <a:cubicBezTo>
                    <a:pt x="17984" y="10416"/>
                    <a:pt x="18078" y="10397"/>
                    <a:pt x="18078" y="10297"/>
                  </a:cubicBezTo>
                  <a:cubicBezTo>
                    <a:pt x="18078" y="10198"/>
                    <a:pt x="18011" y="10198"/>
                    <a:pt x="17945" y="10277"/>
                  </a:cubicBezTo>
                  <a:cubicBezTo>
                    <a:pt x="17878" y="10357"/>
                    <a:pt x="17878" y="10168"/>
                    <a:pt x="17806" y="10178"/>
                  </a:cubicBezTo>
                  <a:cubicBezTo>
                    <a:pt x="17733" y="10188"/>
                    <a:pt x="17516" y="10168"/>
                    <a:pt x="17505" y="9989"/>
                  </a:cubicBezTo>
                  <a:cubicBezTo>
                    <a:pt x="17494" y="9811"/>
                    <a:pt x="17422" y="9900"/>
                    <a:pt x="17388" y="9731"/>
                  </a:cubicBezTo>
                  <a:cubicBezTo>
                    <a:pt x="17355" y="9563"/>
                    <a:pt x="17266" y="9691"/>
                    <a:pt x="17266" y="9572"/>
                  </a:cubicBezTo>
                  <a:cubicBezTo>
                    <a:pt x="17266" y="9453"/>
                    <a:pt x="17227" y="9404"/>
                    <a:pt x="17160" y="9394"/>
                  </a:cubicBezTo>
                  <a:cubicBezTo>
                    <a:pt x="17093" y="9384"/>
                    <a:pt x="17071" y="9255"/>
                    <a:pt x="16982" y="9235"/>
                  </a:cubicBezTo>
                  <a:cubicBezTo>
                    <a:pt x="16893" y="9215"/>
                    <a:pt x="16782" y="9344"/>
                    <a:pt x="16732" y="9384"/>
                  </a:cubicBezTo>
                  <a:cubicBezTo>
                    <a:pt x="16682" y="9424"/>
                    <a:pt x="16554" y="9245"/>
                    <a:pt x="16504" y="9314"/>
                  </a:cubicBezTo>
                  <a:cubicBezTo>
                    <a:pt x="16454" y="9384"/>
                    <a:pt x="16442" y="9265"/>
                    <a:pt x="16303" y="9195"/>
                  </a:cubicBezTo>
                  <a:cubicBezTo>
                    <a:pt x="16164" y="9126"/>
                    <a:pt x="15981" y="9106"/>
                    <a:pt x="15970" y="9195"/>
                  </a:cubicBezTo>
                  <a:cubicBezTo>
                    <a:pt x="15958" y="9285"/>
                    <a:pt x="15847" y="9314"/>
                    <a:pt x="15864" y="9523"/>
                  </a:cubicBezTo>
                  <a:cubicBezTo>
                    <a:pt x="15881" y="9731"/>
                    <a:pt x="15997" y="9691"/>
                    <a:pt x="16025" y="9831"/>
                  </a:cubicBezTo>
                  <a:cubicBezTo>
                    <a:pt x="16053" y="9970"/>
                    <a:pt x="15970" y="9920"/>
                    <a:pt x="15964" y="10049"/>
                  </a:cubicBezTo>
                  <a:cubicBezTo>
                    <a:pt x="15958" y="10178"/>
                    <a:pt x="15886" y="10168"/>
                    <a:pt x="15886" y="10257"/>
                  </a:cubicBezTo>
                  <a:cubicBezTo>
                    <a:pt x="15886" y="10347"/>
                    <a:pt x="15936" y="10327"/>
                    <a:pt x="15964" y="10506"/>
                  </a:cubicBezTo>
                  <a:cubicBezTo>
                    <a:pt x="15992" y="10684"/>
                    <a:pt x="16047" y="10674"/>
                    <a:pt x="16064" y="10913"/>
                  </a:cubicBezTo>
                  <a:cubicBezTo>
                    <a:pt x="16081" y="11151"/>
                    <a:pt x="16020" y="11101"/>
                    <a:pt x="15964" y="11131"/>
                  </a:cubicBezTo>
                  <a:cubicBezTo>
                    <a:pt x="15908" y="11161"/>
                    <a:pt x="15970" y="11280"/>
                    <a:pt x="15892" y="11439"/>
                  </a:cubicBezTo>
                  <a:cubicBezTo>
                    <a:pt x="15814" y="11598"/>
                    <a:pt x="15747" y="11766"/>
                    <a:pt x="15808" y="11866"/>
                  </a:cubicBezTo>
                  <a:cubicBezTo>
                    <a:pt x="15869" y="11965"/>
                    <a:pt x="16098" y="12134"/>
                    <a:pt x="16187" y="12402"/>
                  </a:cubicBezTo>
                  <a:cubicBezTo>
                    <a:pt x="16276" y="12670"/>
                    <a:pt x="16270" y="13087"/>
                    <a:pt x="16242" y="13385"/>
                  </a:cubicBezTo>
                  <a:cubicBezTo>
                    <a:pt x="16214" y="13683"/>
                    <a:pt x="16025" y="13752"/>
                    <a:pt x="15886" y="14010"/>
                  </a:cubicBezTo>
                  <a:cubicBezTo>
                    <a:pt x="15747" y="14268"/>
                    <a:pt x="15602" y="14228"/>
                    <a:pt x="15536" y="14239"/>
                  </a:cubicBezTo>
                  <a:cubicBezTo>
                    <a:pt x="15469" y="14248"/>
                    <a:pt x="15508" y="14487"/>
                    <a:pt x="15602" y="14675"/>
                  </a:cubicBezTo>
                  <a:cubicBezTo>
                    <a:pt x="15697" y="14864"/>
                    <a:pt x="15619" y="14923"/>
                    <a:pt x="15669" y="15122"/>
                  </a:cubicBezTo>
                  <a:cubicBezTo>
                    <a:pt x="15719" y="15320"/>
                    <a:pt x="15669" y="15479"/>
                    <a:pt x="15741" y="15658"/>
                  </a:cubicBezTo>
                  <a:cubicBezTo>
                    <a:pt x="15814" y="15837"/>
                    <a:pt x="15769" y="15906"/>
                    <a:pt x="15686" y="16035"/>
                  </a:cubicBezTo>
                  <a:cubicBezTo>
                    <a:pt x="15602" y="16164"/>
                    <a:pt x="15719" y="16095"/>
                    <a:pt x="15725" y="16264"/>
                  </a:cubicBezTo>
                  <a:cubicBezTo>
                    <a:pt x="15730" y="16432"/>
                    <a:pt x="15686" y="16333"/>
                    <a:pt x="15613" y="16244"/>
                  </a:cubicBezTo>
                  <a:cubicBezTo>
                    <a:pt x="15541" y="16154"/>
                    <a:pt x="15474" y="16412"/>
                    <a:pt x="15474" y="16522"/>
                  </a:cubicBezTo>
                  <a:cubicBezTo>
                    <a:pt x="15474" y="16631"/>
                    <a:pt x="15302" y="16373"/>
                    <a:pt x="15263" y="16383"/>
                  </a:cubicBezTo>
                  <a:cubicBezTo>
                    <a:pt x="15224" y="16393"/>
                    <a:pt x="15274" y="16214"/>
                    <a:pt x="15174" y="16075"/>
                  </a:cubicBezTo>
                  <a:cubicBezTo>
                    <a:pt x="15074" y="15936"/>
                    <a:pt x="14996" y="15906"/>
                    <a:pt x="14996" y="15767"/>
                  </a:cubicBezTo>
                  <a:cubicBezTo>
                    <a:pt x="14996" y="15628"/>
                    <a:pt x="14823" y="15529"/>
                    <a:pt x="14823" y="15370"/>
                  </a:cubicBezTo>
                  <a:cubicBezTo>
                    <a:pt x="14823" y="15211"/>
                    <a:pt x="14846" y="14804"/>
                    <a:pt x="14807" y="14685"/>
                  </a:cubicBezTo>
                  <a:cubicBezTo>
                    <a:pt x="14768" y="14566"/>
                    <a:pt x="14801" y="14437"/>
                    <a:pt x="14835" y="14328"/>
                  </a:cubicBezTo>
                  <a:cubicBezTo>
                    <a:pt x="14868" y="14219"/>
                    <a:pt x="14796" y="14050"/>
                    <a:pt x="14696" y="14050"/>
                  </a:cubicBezTo>
                  <a:cubicBezTo>
                    <a:pt x="14595" y="14050"/>
                    <a:pt x="14456" y="13990"/>
                    <a:pt x="14317" y="14010"/>
                  </a:cubicBezTo>
                  <a:cubicBezTo>
                    <a:pt x="14178" y="14030"/>
                    <a:pt x="14100" y="13990"/>
                    <a:pt x="14056" y="13921"/>
                  </a:cubicBezTo>
                  <a:cubicBezTo>
                    <a:pt x="14011" y="13851"/>
                    <a:pt x="13883" y="13702"/>
                    <a:pt x="13711" y="13623"/>
                  </a:cubicBezTo>
                  <a:cubicBezTo>
                    <a:pt x="13538" y="13544"/>
                    <a:pt x="13460" y="13385"/>
                    <a:pt x="13444" y="13296"/>
                  </a:cubicBezTo>
                  <a:cubicBezTo>
                    <a:pt x="13427" y="13206"/>
                    <a:pt x="13255" y="13137"/>
                    <a:pt x="13216" y="13047"/>
                  </a:cubicBezTo>
                  <a:cubicBezTo>
                    <a:pt x="13177" y="12958"/>
                    <a:pt x="13010" y="12908"/>
                    <a:pt x="12943" y="12928"/>
                  </a:cubicBezTo>
                  <a:cubicBezTo>
                    <a:pt x="12876" y="12948"/>
                    <a:pt x="12709" y="12680"/>
                    <a:pt x="12609" y="12690"/>
                  </a:cubicBezTo>
                  <a:cubicBezTo>
                    <a:pt x="12509" y="12700"/>
                    <a:pt x="12275" y="12879"/>
                    <a:pt x="12236" y="12888"/>
                  </a:cubicBezTo>
                  <a:cubicBezTo>
                    <a:pt x="12197" y="12898"/>
                    <a:pt x="12242" y="12740"/>
                    <a:pt x="12270" y="12670"/>
                  </a:cubicBezTo>
                  <a:cubicBezTo>
                    <a:pt x="12298" y="12600"/>
                    <a:pt x="12186" y="12302"/>
                    <a:pt x="12158" y="12104"/>
                  </a:cubicBezTo>
                  <a:cubicBezTo>
                    <a:pt x="12131" y="11905"/>
                    <a:pt x="12092" y="11687"/>
                    <a:pt x="11975" y="11717"/>
                  </a:cubicBezTo>
                  <a:cubicBezTo>
                    <a:pt x="11858" y="11746"/>
                    <a:pt x="11730" y="11637"/>
                    <a:pt x="11697" y="11598"/>
                  </a:cubicBezTo>
                  <a:cubicBezTo>
                    <a:pt x="11663" y="11558"/>
                    <a:pt x="11658" y="10992"/>
                    <a:pt x="11686" y="10754"/>
                  </a:cubicBezTo>
                  <a:cubicBezTo>
                    <a:pt x="11713" y="10515"/>
                    <a:pt x="11858" y="10158"/>
                    <a:pt x="11858" y="10009"/>
                  </a:cubicBezTo>
                  <a:cubicBezTo>
                    <a:pt x="11858" y="9860"/>
                    <a:pt x="11953" y="9791"/>
                    <a:pt x="12036" y="9751"/>
                  </a:cubicBezTo>
                  <a:cubicBezTo>
                    <a:pt x="12120" y="9711"/>
                    <a:pt x="12053" y="9424"/>
                    <a:pt x="12136" y="9404"/>
                  </a:cubicBezTo>
                  <a:cubicBezTo>
                    <a:pt x="12220" y="9384"/>
                    <a:pt x="12225" y="9324"/>
                    <a:pt x="12242" y="9205"/>
                  </a:cubicBezTo>
                  <a:cubicBezTo>
                    <a:pt x="12259" y="9086"/>
                    <a:pt x="12359" y="9165"/>
                    <a:pt x="12303" y="9066"/>
                  </a:cubicBezTo>
                  <a:cubicBezTo>
                    <a:pt x="12247" y="8967"/>
                    <a:pt x="12292" y="8937"/>
                    <a:pt x="12420" y="8937"/>
                  </a:cubicBezTo>
                  <a:cubicBezTo>
                    <a:pt x="12548" y="8937"/>
                    <a:pt x="12737" y="8858"/>
                    <a:pt x="12709" y="8630"/>
                  </a:cubicBezTo>
                  <a:cubicBezTo>
                    <a:pt x="12681" y="8401"/>
                    <a:pt x="12348" y="8570"/>
                    <a:pt x="12348" y="8381"/>
                  </a:cubicBezTo>
                  <a:cubicBezTo>
                    <a:pt x="12348" y="8192"/>
                    <a:pt x="11925" y="8183"/>
                    <a:pt x="11953" y="8074"/>
                  </a:cubicBezTo>
                  <a:cubicBezTo>
                    <a:pt x="11980" y="7964"/>
                    <a:pt x="12375" y="8153"/>
                    <a:pt x="12520" y="8252"/>
                  </a:cubicBezTo>
                  <a:cubicBezTo>
                    <a:pt x="12665" y="8351"/>
                    <a:pt x="12704" y="8342"/>
                    <a:pt x="12821" y="8332"/>
                  </a:cubicBezTo>
                  <a:cubicBezTo>
                    <a:pt x="12937" y="8322"/>
                    <a:pt x="12859" y="8054"/>
                    <a:pt x="12882" y="7944"/>
                  </a:cubicBezTo>
                  <a:cubicBezTo>
                    <a:pt x="12904" y="7835"/>
                    <a:pt x="13127" y="8113"/>
                    <a:pt x="13255" y="8054"/>
                  </a:cubicBezTo>
                  <a:cubicBezTo>
                    <a:pt x="13382" y="7994"/>
                    <a:pt x="13505" y="7527"/>
                    <a:pt x="13611" y="7399"/>
                  </a:cubicBezTo>
                  <a:cubicBezTo>
                    <a:pt x="13716" y="7269"/>
                    <a:pt x="13622" y="7150"/>
                    <a:pt x="13416" y="7180"/>
                  </a:cubicBezTo>
                  <a:cubicBezTo>
                    <a:pt x="13210" y="7210"/>
                    <a:pt x="13093" y="7071"/>
                    <a:pt x="12982" y="6922"/>
                  </a:cubicBezTo>
                  <a:cubicBezTo>
                    <a:pt x="12871" y="6773"/>
                    <a:pt x="12882" y="6654"/>
                    <a:pt x="12999" y="6674"/>
                  </a:cubicBezTo>
                  <a:cubicBezTo>
                    <a:pt x="13115" y="6694"/>
                    <a:pt x="13394" y="7101"/>
                    <a:pt x="13499" y="7111"/>
                  </a:cubicBezTo>
                  <a:cubicBezTo>
                    <a:pt x="13605" y="7121"/>
                    <a:pt x="13789" y="6743"/>
                    <a:pt x="13878" y="6624"/>
                  </a:cubicBezTo>
                  <a:cubicBezTo>
                    <a:pt x="13967" y="6505"/>
                    <a:pt x="13794" y="6455"/>
                    <a:pt x="13733" y="6366"/>
                  </a:cubicBezTo>
                  <a:cubicBezTo>
                    <a:pt x="13672" y="6277"/>
                    <a:pt x="13839" y="6217"/>
                    <a:pt x="13928" y="6217"/>
                  </a:cubicBezTo>
                  <a:cubicBezTo>
                    <a:pt x="14017" y="6217"/>
                    <a:pt x="14056" y="6356"/>
                    <a:pt x="14089" y="6425"/>
                  </a:cubicBezTo>
                  <a:cubicBezTo>
                    <a:pt x="14122" y="6495"/>
                    <a:pt x="14278" y="6376"/>
                    <a:pt x="14356" y="6376"/>
                  </a:cubicBezTo>
                  <a:cubicBezTo>
                    <a:pt x="14434" y="6376"/>
                    <a:pt x="14345" y="6148"/>
                    <a:pt x="14217" y="6058"/>
                  </a:cubicBezTo>
                  <a:cubicBezTo>
                    <a:pt x="14089" y="5969"/>
                    <a:pt x="14223" y="5800"/>
                    <a:pt x="14262" y="5939"/>
                  </a:cubicBezTo>
                  <a:cubicBezTo>
                    <a:pt x="14301" y="6078"/>
                    <a:pt x="14389" y="6048"/>
                    <a:pt x="14434" y="6207"/>
                  </a:cubicBezTo>
                  <a:cubicBezTo>
                    <a:pt x="14499" y="6439"/>
                    <a:pt x="14540" y="6286"/>
                    <a:pt x="14651" y="6217"/>
                  </a:cubicBezTo>
                  <a:cubicBezTo>
                    <a:pt x="14762" y="6148"/>
                    <a:pt x="14818" y="6028"/>
                    <a:pt x="14879" y="5909"/>
                  </a:cubicBezTo>
                  <a:cubicBezTo>
                    <a:pt x="14940" y="5790"/>
                    <a:pt x="14951" y="5929"/>
                    <a:pt x="15024" y="5741"/>
                  </a:cubicBezTo>
                  <a:cubicBezTo>
                    <a:pt x="15096" y="5552"/>
                    <a:pt x="14990" y="5373"/>
                    <a:pt x="14901" y="5254"/>
                  </a:cubicBezTo>
                  <a:cubicBezTo>
                    <a:pt x="14812" y="5135"/>
                    <a:pt x="14907" y="5016"/>
                    <a:pt x="14818" y="4937"/>
                  </a:cubicBezTo>
                  <a:cubicBezTo>
                    <a:pt x="14729" y="4857"/>
                    <a:pt x="14712" y="4708"/>
                    <a:pt x="14823" y="4748"/>
                  </a:cubicBezTo>
                  <a:cubicBezTo>
                    <a:pt x="14935" y="4787"/>
                    <a:pt x="15024" y="4728"/>
                    <a:pt x="15074" y="4589"/>
                  </a:cubicBezTo>
                  <a:cubicBezTo>
                    <a:pt x="15124" y="4450"/>
                    <a:pt x="14907" y="4420"/>
                    <a:pt x="15007" y="4321"/>
                  </a:cubicBezTo>
                  <a:cubicBezTo>
                    <a:pt x="15107" y="4222"/>
                    <a:pt x="15024" y="4123"/>
                    <a:pt x="14924" y="4123"/>
                  </a:cubicBezTo>
                  <a:cubicBezTo>
                    <a:pt x="14823" y="4123"/>
                    <a:pt x="14740" y="4033"/>
                    <a:pt x="14734" y="3884"/>
                  </a:cubicBezTo>
                  <a:cubicBezTo>
                    <a:pt x="14729" y="3735"/>
                    <a:pt x="14556" y="3835"/>
                    <a:pt x="14451" y="3745"/>
                  </a:cubicBezTo>
                  <a:cubicBezTo>
                    <a:pt x="14345" y="3656"/>
                    <a:pt x="14111" y="3676"/>
                    <a:pt x="14056" y="3686"/>
                  </a:cubicBezTo>
                  <a:cubicBezTo>
                    <a:pt x="14000" y="3696"/>
                    <a:pt x="13994" y="4103"/>
                    <a:pt x="14078" y="4113"/>
                  </a:cubicBezTo>
                  <a:cubicBezTo>
                    <a:pt x="14161" y="4123"/>
                    <a:pt x="14228" y="4281"/>
                    <a:pt x="14156" y="4331"/>
                  </a:cubicBezTo>
                  <a:cubicBezTo>
                    <a:pt x="14084" y="4381"/>
                    <a:pt x="14167" y="4539"/>
                    <a:pt x="14111" y="4529"/>
                  </a:cubicBezTo>
                  <a:cubicBezTo>
                    <a:pt x="14056" y="4520"/>
                    <a:pt x="13967" y="4470"/>
                    <a:pt x="13950" y="4728"/>
                  </a:cubicBezTo>
                  <a:cubicBezTo>
                    <a:pt x="13933" y="4986"/>
                    <a:pt x="13922" y="5085"/>
                    <a:pt x="13828" y="5175"/>
                  </a:cubicBezTo>
                  <a:cubicBezTo>
                    <a:pt x="13733" y="5264"/>
                    <a:pt x="13805" y="4887"/>
                    <a:pt x="13716" y="4897"/>
                  </a:cubicBezTo>
                  <a:cubicBezTo>
                    <a:pt x="13627" y="4907"/>
                    <a:pt x="13616" y="5215"/>
                    <a:pt x="13683" y="5244"/>
                  </a:cubicBezTo>
                  <a:cubicBezTo>
                    <a:pt x="13750" y="5274"/>
                    <a:pt x="13761" y="5373"/>
                    <a:pt x="13777" y="5522"/>
                  </a:cubicBezTo>
                  <a:cubicBezTo>
                    <a:pt x="13794" y="5671"/>
                    <a:pt x="13655" y="5562"/>
                    <a:pt x="13599" y="5741"/>
                  </a:cubicBezTo>
                  <a:cubicBezTo>
                    <a:pt x="13544" y="5919"/>
                    <a:pt x="13538" y="5661"/>
                    <a:pt x="13460" y="5542"/>
                  </a:cubicBezTo>
                  <a:cubicBezTo>
                    <a:pt x="13382" y="5423"/>
                    <a:pt x="13288" y="5224"/>
                    <a:pt x="13293" y="5076"/>
                  </a:cubicBezTo>
                  <a:cubicBezTo>
                    <a:pt x="13298" y="4945"/>
                    <a:pt x="13338" y="4897"/>
                    <a:pt x="13399" y="4877"/>
                  </a:cubicBezTo>
                  <a:cubicBezTo>
                    <a:pt x="13460" y="4857"/>
                    <a:pt x="13399" y="4758"/>
                    <a:pt x="13394" y="4579"/>
                  </a:cubicBezTo>
                  <a:cubicBezTo>
                    <a:pt x="13388" y="4400"/>
                    <a:pt x="13316" y="4460"/>
                    <a:pt x="13227" y="4271"/>
                  </a:cubicBezTo>
                  <a:cubicBezTo>
                    <a:pt x="13138" y="4083"/>
                    <a:pt x="13043" y="4083"/>
                    <a:pt x="12993" y="4172"/>
                  </a:cubicBezTo>
                  <a:cubicBezTo>
                    <a:pt x="12943" y="4262"/>
                    <a:pt x="12976" y="4430"/>
                    <a:pt x="12898" y="4490"/>
                  </a:cubicBezTo>
                  <a:cubicBezTo>
                    <a:pt x="12821" y="4549"/>
                    <a:pt x="12854" y="4827"/>
                    <a:pt x="12787" y="4847"/>
                  </a:cubicBezTo>
                  <a:cubicBezTo>
                    <a:pt x="12720" y="4867"/>
                    <a:pt x="12759" y="4361"/>
                    <a:pt x="12704" y="4311"/>
                  </a:cubicBezTo>
                  <a:cubicBezTo>
                    <a:pt x="12648" y="4262"/>
                    <a:pt x="12654" y="4142"/>
                    <a:pt x="12737" y="4123"/>
                  </a:cubicBezTo>
                  <a:cubicBezTo>
                    <a:pt x="12821" y="4103"/>
                    <a:pt x="12871" y="3944"/>
                    <a:pt x="12798" y="3944"/>
                  </a:cubicBezTo>
                  <a:cubicBezTo>
                    <a:pt x="12726" y="3944"/>
                    <a:pt x="12598" y="3805"/>
                    <a:pt x="12548" y="3765"/>
                  </a:cubicBezTo>
                  <a:cubicBezTo>
                    <a:pt x="12498" y="3725"/>
                    <a:pt x="12414" y="3934"/>
                    <a:pt x="12359" y="3855"/>
                  </a:cubicBezTo>
                  <a:cubicBezTo>
                    <a:pt x="12303" y="3775"/>
                    <a:pt x="12364" y="3576"/>
                    <a:pt x="12370" y="3467"/>
                  </a:cubicBezTo>
                  <a:cubicBezTo>
                    <a:pt x="12375" y="3358"/>
                    <a:pt x="12459" y="3517"/>
                    <a:pt x="12515" y="3378"/>
                  </a:cubicBezTo>
                  <a:cubicBezTo>
                    <a:pt x="12570" y="3239"/>
                    <a:pt x="12359" y="3239"/>
                    <a:pt x="12359" y="3090"/>
                  </a:cubicBezTo>
                  <a:cubicBezTo>
                    <a:pt x="12359" y="2941"/>
                    <a:pt x="12192" y="2901"/>
                    <a:pt x="12136" y="2852"/>
                  </a:cubicBezTo>
                  <a:cubicBezTo>
                    <a:pt x="12081" y="2802"/>
                    <a:pt x="12175" y="2554"/>
                    <a:pt x="12147" y="2455"/>
                  </a:cubicBezTo>
                  <a:cubicBezTo>
                    <a:pt x="12120" y="2355"/>
                    <a:pt x="11914" y="2028"/>
                    <a:pt x="11825" y="2058"/>
                  </a:cubicBezTo>
                  <a:cubicBezTo>
                    <a:pt x="11736" y="2087"/>
                    <a:pt x="11713" y="1849"/>
                    <a:pt x="11763" y="1859"/>
                  </a:cubicBezTo>
                  <a:cubicBezTo>
                    <a:pt x="11813" y="1869"/>
                    <a:pt x="11852" y="1810"/>
                    <a:pt x="11947" y="1621"/>
                  </a:cubicBezTo>
                  <a:cubicBezTo>
                    <a:pt x="12042" y="1432"/>
                    <a:pt x="12053" y="1373"/>
                    <a:pt x="11986" y="1333"/>
                  </a:cubicBezTo>
                  <a:cubicBezTo>
                    <a:pt x="11919" y="1293"/>
                    <a:pt x="11886" y="1174"/>
                    <a:pt x="12003" y="1184"/>
                  </a:cubicBezTo>
                  <a:cubicBezTo>
                    <a:pt x="12120" y="1194"/>
                    <a:pt x="12325" y="1333"/>
                    <a:pt x="12392" y="1244"/>
                  </a:cubicBezTo>
                  <a:cubicBezTo>
                    <a:pt x="12459" y="1154"/>
                    <a:pt x="12670" y="569"/>
                    <a:pt x="12754" y="360"/>
                  </a:cubicBezTo>
                  <a:cubicBezTo>
                    <a:pt x="12837" y="152"/>
                    <a:pt x="12693" y="132"/>
                    <a:pt x="12492" y="162"/>
                  </a:cubicBezTo>
                  <a:cubicBezTo>
                    <a:pt x="12292" y="191"/>
                    <a:pt x="12247" y="23"/>
                    <a:pt x="12081" y="3"/>
                  </a:cubicBezTo>
                  <a:cubicBezTo>
                    <a:pt x="11914" y="-17"/>
                    <a:pt x="11602" y="62"/>
                    <a:pt x="11558" y="152"/>
                  </a:cubicBezTo>
                  <a:cubicBezTo>
                    <a:pt x="11513" y="241"/>
                    <a:pt x="11641" y="320"/>
                    <a:pt x="11624" y="420"/>
                  </a:cubicBezTo>
                  <a:cubicBezTo>
                    <a:pt x="11608" y="519"/>
                    <a:pt x="11508" y="350"/>
                    <a:pt x="11463" y="390"/>
                  </a:cubicBezTo>
                  <a:cubicBezTo>
                    <a:pt x="11418" y="430"/>
                    <a:pt x="11480" y="559"/>
                    <a:pt x="11463" y="906"/>
                  </a:cubicBezTo>
                  <a:cubicBezTo>
                    <a:pt x="11446" y="1254"/>
                    <a:pt x="11502" y="1273"/>
                    <a:pt x="11558" y="1402"/>
                  </a:cubicBezTo>
                  <a:cubicBezTo>
                    <a:pt x="11613" y="1532"/>
                    <a:pt x="11602" y="1700"/>
                    <a:pt x="11602" y="1919"/>
                  </a:cubicBezTo>
                  <a:cubicBezTo>
                    <a:pt x="11602" y="2137"/>
                    <a:pt x="11485" y="2127"/>
                    <a:pt x="11446" y="2177"/>
                  </a:cubicBezTo>
                  <a:cubicBezTo>
                    <a:pt x="11407" y="2227"/>
                    <a:pt x="11546" y="2306"/>
                    <a:pt x="11524" y="2445"/>
                  </a:cubicBezTo>
                  <a:cubicBezTo>
                    <a:pt x="11502" y="2584"/>
                    <a:pt x="11385" y="2365"/>
                    <a:pt x="11318" y="2405"/>
                  </a:cubicBezTo>
                  <a:cubicBezTo>
                    <a:pt x="11252" y="2445"/>
                    <a:pt x="11196" y="2782"/>
                    <a:pt x="11268" y="2892"/>
                  </a:cubicBezTo>
                  <a:cubicBezTo>
                    <a:pt x="11341" y="3001"/>
                    <a:pt x="11368" y="2981"/>
                    <a:pt x="11313" y="3110"/>
                  </a:cubicBezTo>
                  <a:cubicBezTo>
                    <a:pt x="11257" y="3239"/>
                    <a:pt x="11196" y="3427"/>
                    <a:pt x="11330" y="3616"/>
                  </a:cubicBezTo>
                  <a:cubicBezTo>
                    <a:pt x="11463" y="3805"/>
                    <a:pt x="11708" y="3785"/>
                    <a:pt x="11836" y="3934"/>
                  </a:cubicBezTo>
                  <a:cubicBezTo>
                    <a:pt x="11964" y="4083"/>
                    <a:pt x="11780" y="3993"/>
                    <a:pt x="11830" y="4162"/>
                  </a:cubicBezTo>
                  <a:cubicBezTo>
                    <a:pt x="11880" y="4331"/>
                    <a:pt x="11747" y="4391"/>
                    <a:pt x="11752" y="4520"/>
                  </a:cubicBezTo>
                  <a:cubicBezTo>
                    <a:pt x="11758" y="4649"/>
                    <a:pt x="11808" y="4579"/>
                    <a:pt x="11875" y="4361"/>
                  </a:cubicBezTo>
                  <a:cubicBezTo>
                    <a:pt x="11941" y="4142"/>
                    <a:pt x="11992" y="4420"/>
                    <a:pt x="11986" y="4609"/>
                  </a:cubicBezTo>
                  <a:cubicBezTo>
                    <a:pt x="11980" y="4798"/>
                    <a:pt x="11886" y="4688"/>
                    <a:pt x="11813" y="4877"/>
                  </a:cubicBezTo>
                  <a:cubicBezTo>
                    <a:pt x="11741" y="5066"/>
                    <a:pt x="11674" y="5095"/>
                    <a:pt x="11569" y="5056"/>
                  </a:cubicBezTo>
                  <a:cubicBezTo>
                    <a:pt x="11463" y="5016"/>
                    <a:pt x="11524" y="5324"/>
                    <a:pt x="11569" y="5492"/>
                  </a:cubicBezTo>
                  <a:cubicBezTo>
                    <a:pt x="11613" y="5661"/>
                    <a:pt x="11558" y="5721"/>
                    <a:pt x="11435" y="5661"/>
                  </a:cubicBezTo>
                  <a:cubicBezTo>
                    <a:pt x="11313" y="5602"/>
                    <a:pt x="11240" y="5463"/>
                    <a:pt x="11302" y="5294"/>
                  </a:cubicBezTo>
                  <a:cubicBezTo>
                    <a:pt x="11363" y="5125"/>
                    <a:pt x="11407" y="4926"/>
                    <a:pt x="11335" y="4946"/>
                  </a:cubicBezTo>
                  <a:cubicBezTo>
                    <a:pt x="11263" y="4967"/>
                    <a:pt x="11096" y="4937"/>
                    <a:pt x="11046" y="4798"/>
                  </a:cubicBezTo>
                  <a:cubicBezTo>
                    <a:pt x="10996" y="4659"/>
                    <a:pt x="11079" y="4718"/>
                    <a:pt x="11229" y="4748"/>
                  </a:cubicBezTo>
                  <a:cubicBezTo>
                    <a:pt x="11380" y="4778"/>
                    <a:pt x="11252" y="4569"/>
                    <a:pt x="11363" y="4569"/>
                  </a:cubicBezTo>
                  <a:cubicBezTo>
                    <a:pt x="11474" y="4569"/>
                    <a:pt x="11558" y="4678"/>
                    <a:pt x="11652" y="4529"/>
                  </a:cubicBezTo>
                  <a:cubicBezTo>
                    <a:pt x="11747" y="4381"/>
                    <a:pt x="11591" y="4093"/>
                    <a:pt x="11513" y="4142"/>
                  </a:cubicBezTo>
                  <a:cubicBezTo>
                    <a:pt x="11435" y="4192"/>
                    <a:pt x="11313" y="4252"/>
                    <a:pt x="11313" y="4113"/>
                  </a:cubicBezTo>
                  <a:cubicBezTo>
                    <a:pt x="11313" y="3974"/>
                    <a:pt x="11446" y="4073"/>
                    <a:pt x="11519" y="4043"/>
                  </a:cubicBezTo>
                  <a:cubicBezTo>
                    <a:pt x="11591" y="4013"/>
                    <a:pt x="11480" y="3835"/>
                    <a:pt x="11368" y="3884"/>
                  </a:cubicBezTo>
                  <a:cubicBezTo>
                    <a:pt x="11257" y="3934"/>
                    <a:pt x="11179" y="3944"/>
                    <a:pt x="11090" y="3775"/>
                  </a:cubicBezTo>
                  <a:cubicBezTo>
                    <a:pt x="11001" y="3606"/>
                    <a:pt x="10840" y="3507"/>
                    <a:pt x="10801" y="3894"/>
                  </a:cubicBezTo>
                  <a:cubicBezTo>
                    <a:pt x="10762" y="4281"/>
                    <a:pt x="10606" y="4073"/>
                    <a:pt x="10545" y="4202"/>
                  </a:cubicBezTo>
                  <a:cubicBezTo>
                    <a:pt x="10484" y="4331"/>
                    <a:pt x="10617" y="4420"/>
                    <a:pt x="10768" y="4430"/>
                  </a:cubicBezTo>
                  <a:cubicBezTo>
                    <a:pt x="10918" y="4440"/>
                    <a:pt x="11029" y="4688"/>
                    <a:pt x="10957" y="4688"/>
                  </a:cubicBezTo>
                  <a:cubicBezTo>
                    <a:pt x="10884" y="4688"/>
                    <a:pt x="10918" y="4877"/>
                    <a:pt x="10840" y="4807"/>
                  </a:cubicBezTo>
                  <a:cubicBezTo>
                    <a:pt x="10762" y="4738"/>
                    <a:pt x="10684" y="4807"/>
                    <a:pt x="10740" y="4926"/>
                  </a:cubicBezTo>
                  <a:cubicBezTo>
                    <a:pt x="10795" y="5046"/>
                    <a:pt x="10717" y="5095"/>
                    <a:pt x="10723" y="5215"/>
                  </a:cubicBezTo>
                  <a:cubicBezTo>
                    <a:pt x="10729" y="5334"/>
                    <a:pt x="10606" y="5224"/>
                    <a:pt x="10489" y="5205"/>
                  </a:cubicBezTo>
                  <a:cubicBezTo>
                    <a:pt x="10373" y="5185"/>
                    <a:pt x="10156" y="5254"/>
                    <a:pt x="10000" y="5314"/>
                  </a:cubicBezTo>
                  <a:cubicBezTo>
                    <a:pt x="9844" y="5373"/>
                    <a:pt x="9672" y="5274"/>
                    <a:pt x="9605" y="5145"/>
                  </a:cubicBezTo>
                  <a:cubicBezTo>
                    <a:pt x="9538" y="5016"/>
                    <a:pt x="9449" y="5036"/>
                    <a:pt x="9338" y="5036"/>
                  </a:cubicBezTo>
                  <a:cubicBezTo>
                    <a:pt x="9226" y="5036"/>
                    <a:pt x="9260" y="4847"/>
                    <a:pt x="9115" y="4837"/>
                  </a:cubicBezTo>
                  <a:cubicBezTo>
                    <a:pt x="8970" y="4827"/>
                    <a:pt x="9004" y="4609"/>
                    <a:pt x="8987" y="4480"/>
                  </a:cubicBezTo>
                  <a:cubicBezTo>
                    <a:pt x="8970" y="4351"/>
                    <a:pt x="8681" y="4391"/>
                    <a:pt x="8575" y="4510"/>
                  </a:cubicBezTo>
                  <a:cubicBezTo>
                    <a:pt x="8470" y="4629"/>
                    <a:pt x="8264" y="4579"/>
                    <a:pt x="8208" y="4798"/>
                  </a:cubicBezTo>
                  <a:cubicBezTo>
                    <a:pt x="8153" y="5016"/>
                    <a:pt x="8258" y="4986"/>
                    <a:pt x="8320" y="4986"/>
                  </a:cubicBezTo>
                  <a:cubicBezTo>
                    <a:pt x="8405" y="4986"/>
                    <a:pt x="8397" y="4807"/>
                    <a:pt x="8553" y="4847"/>
                  </a:cubicBezTo>
                  <a:cubicBezTo>
                    <a:pt x="8709" y="4887"/>
                    <a:pt x="8820" y="4559"/>
                    <a:pt x="8887" y="4678"/>
                  </a:cubicBezTo>
                  <a:cubicBezTo>
                    <a:pt x="8954" y="4798"/>
                    <a:pt x="8620" y="5026"/>
                    <a:pt x="8475" y="5066"/>
                  </a:cubicBezTo>
                  <a:cubicBezTo>
                    <a:pt x="8331" y="5105"/>
                    <a:pt x="8364" y="5314"/>
                    <a:pt x="8503" y="5681"/>
                  </a:cubicBezTo>
                  <a:cubicBezTo>
                    <a:pt x="8642" y="6048"/>
                    <a:pt x="8442" y="5840"/>
                    <a:pt x="8442" y="6019"/>
                  </a:cubicBezTo>
                  <a:cubicBezTo>
                    <a:pt x="8442" y="6197"/>
                    <a:pt x="8180" y="5959"/>
                    <a:pt x="8286" y="5899"/>
                  </a:cubicBezTo>
                  <a:cubicBezTo>
                    <a:pt x="8392" y="5840"/>
                    <a:pt x="8342" y="5651"/>
                    <a:pt x="8258" y="5532"/>
                  </a:cubicBezTo>
                  <a:cubicBezTo>
                    <a:pt x="8175" y="5413"/>
                    <a:pt x="8119" y="5532"/>
                    <a:pt x="8130" y="5403"/>
                  </a:cubicBezTo>
                  <a:cubicBezTo>
                    <a:pt x="8141" y="5274"/>
                    <a:pt x="8041" y="5413"/>
                    <a:pt x="7963" y="5304"/>
                  </a:cubicBezTo>
                  <a:cubicBezTo>
                    <a:pt x="7886" y="5195"/>
                    <a:pt x="7847" y="5105"/>
                    <a:pt x="7741" y="5205"/>
                  </a:cubicBezTo>
                  <a:cubicBezTo>
                    <a:pt x="7635" y="5304"/>
                    <a:pt x="7513" y="5274"/>
                    <a:pt x="7279" y="5343"/>
                  </a:cubicBezTo>
                  <a:cubicBezTo>
                    <a:pt x="7045" y="5413"/>
                    <a:pt x="6617" y="5393"/>
                    <a:pt x="6539" y="5254"/>
                  </a:cubicBezTo>
                  <a:cubicBezTo>
                    <a:pt x="6461" y="5115"/>
                    <a:pt x="6739" y="4867"/>
                    <a:pt x="6823" y="4907"/>
                  </a:cubicBezTo>
                  <a:cubicBezTo>
                    <a:pt x="6904" y="4945"/>
                    <a:pt x="6856" y="4748"/>
                    <a:pt x="6728" y="4569"/>
                  </a:cubicBezTo>
                  <a:cubicBezTo>
                    <a:pt x="6600" y="4391"/>
                    <a:pt x="6317" y="4281"/>
                    <a:pt x="6322" y="4391"/>
                  </a:cubicBezTo>
                  <a:cubicBezTo>
                    <a:pt x="6328" y="4500"/>
                    <a:pt x="6161" y="4400"/>
                    <a:pt x="5955" y="4331"/>
                  </a:cubicBezTo>
                  <a:cubicBezTo>
                    <a:pt x="5749" y="4262"/>
                    <a:pt x="5721" y="4132"/>
                    <a:pt x="5588" y="4123"/>
                  </a:cubicBezTo>
                  <a:cubicBezTo>
                    <a:pt x="5459" y="4113"/>
                    <a:pt x="5254" y="4043"/>
                    <a:pt x="5098" y="3825"/>
                  </a:cubicBezTo>
                  <a:cubicBezTo>
                    <a:pt x="4942" y="3606"/>
                    <a:pt x="4575" y="3666"/>
                    <a:pt x="4531" y="3864"/>
                  </a:cubicBezTo>
                  <a:cubicBezTo>
                    <a:pt x="4486" y="4063"/>
                    <a:pt x="4364" y="4053"/>
                    <a:pt x="4241" y="4053"/>
                  </a:cubicBezTo>
                  <a:cubicBezTo>
                    <a:pt x="4119" y="4053"/>
                    <a:pt x="4297" y="3808"/>
                    <a:pt x="4252" y="3765"/>
                  </a:cubicBezTo>
                  <a:cubicBezTo>
                    <a:pt x="4194" y="3709"/>
                    <a:pt x="4258" y="3438"/>
                    <a:pt x="4169" y="3418"/>
                  </a:cubicBezTo>
                  <a:cubicBezTo>
                    <a:pt x="4080" y="3398"/>
                    <a:pt x="3997" y="4073"/>
                    <a:pt x="3830" y="4053"/>
                  </a:cubicBezTo>
                  <a:cubicBezTo>
                    <a:pt x="3663" y="4033"/>
                    <a:pt x="3590" y="3338"/>
                    <a:pt x="3451" y="3160"/>
                  </a:cubicBezTo>
                  <a:cubicBezTo>
                    <a:pt x="3312" y="2981"/>
                    <a:pt x="3184" y="2971"/>
                    <a:pt x="3301" y="3239"/>
                  </a:cubicBezTo>
                  <a:cubicBezTo>
                    <a:pt x="3418" y="3507"/>
                    <a:pt x="3201" y="3318"/>
                    <a:pt x="3212" y="3497"/>
                  </a:cubicBezTo>
                  <a:cubicBezTo>
                    <a:pt x="3223" y="3676"/>
                    <a:pt x="3023" y="3884"/>
                    <a:pt x="3028" y="3785"/>
                  </a:cubicBezTo>
                  <a:cubicBezTo>
                    <a:pt x="3034" y="3686"/>
                    <a:pt x="2917" y="3576"/>
                    <a:pt x="2784" y="3855"/>
                  </a:cubicBezTo>
                  <a:cubicBezTo>
                    <a:pt x="2650" y="4132"/>
                    <a:pt x="2556" y="4093"/>
                    <a:pt x="2544" y="3993"/>
                  </a:cubicBezTo>
                  <a:cubicBezTo>
                    <a:pt x="2533" y="3894"/>
                    <a:pt x="2138" y="4252"/>
                    <a:pt x="2155" y="4371"/>
                  </a:cubicBezTo>
                  <a:cubicBezTo>
                    <a:pt x="2172" y="4490"/>
                    <a:pt x="2094" y="4579"/>
                    <a:pt x="1988" y="4569"/>
                  </a:cubicBezTo>
                  <a:cubicBezTo>
                    <a:pt x="1882" y="4559"/>
                    <a:pt x="1966" y="4400"/>
                    <a:pt x="2049" y="4321"/>
                  </a:cubicBezTo>
                  <a:cubicBezTo>
                    <a:pt x="2143" y="4232"/>
                    <a:pt x="2400" y="3864"/>
                    <a:pt x="2533" y="3825"/>
                  </a:cubicBezTo>
                  <a:cubicBezTo>
                    <a:pt x="2667" y="3785"/>
                    <a:pt x="2923" y="3596"/>
                    <a:pt x="2928" y="3487"/>
                  </a:cubicBezTo>
                  <a:cubicBezTo>
                    <a:pt x="2934" y="3378"/>
                    <a:pt x="2800" y="3467"/>
                    <a:pt x="2711" y="3438"/>
                  </a:cubicBezTo>
                  <a:cubicBezTo>
                    <a:pt x="2622" y="3408"/>
                    <a:pt x="2467" y="3586"/>
                    <a:pt x="2316" y="3706"/>
                  </a:cubicBezTo>
                  <a:cubicBezTo>
                    <a:pt x="2166" y="3825"/>
                    <a:pt x="1994" y="3785"/>
                    <a:pt x="2038" y="3944"/>
                  </a:cubicBezTo>
                  <a:cubicBezTo>
                    <a:pt x="2083" y="4103"/>
                    <a:pt x="1899" y="3924"/>
                    <a:pt x="1860" y="4033"/>
                  </a:cubicBezTo>
                  <a:cubicBezTo>
                    <a:pt x="1821" y="4142"/>
                    <a:pt x="1749" y="4023"/>
                    <a:pt x="1804" y="3964"/>
                  </a:cubicBezTo>
                  <a:cubicBezTo>
                    <a:pt x="1860" y="3904"/>
                    <a:pt x="1671" y="3795"/>
                    <a:pt x="1671" y="3864"/>
                  </a:cubicBezTo>
                  <a:cubicBezTo>
                    <a:pt x="1671" y="3934"/>
                    <a:pt x="1638" y="4023"/>
                    <a:pt x="1504" y="4023"/>
                  </a:cubicBezTo>
                  <a:cubicBezTo>
                    <a:pt x="1371" y="4023"/>
                    <a:pt x="1237" y="4192"/>
                    <a:pt x="1326" y="4311"/>
                  </a:cubicBezTo>
                  <a:cubicBezTo>
                    <a:pt x="1415" y="4430"/>
                    <a:pt x="1471" y="4490"/>
                    <a:pt x="1426" y="4569"/>
                  </a:cubicBezTo>
                  <a:cubicBezTo>
                    <a:pt x="1382" y="4649"/>
                    <a:pt x="1243" y="4361"/>
                    <a:pt x="1048" y="4391"/>
                  </a:cubicBezTo>
                  <a:cubicBezTo>
                    <a:pt x="853" y="4420"/>
                    <a:pt x="464" y="4003"/>
                    <a:pt x="464" y="3904"/>
                  </a:cubicBezTo>
                  <a:cubicBezTo>
                    <a:pt x="464" y="3824"/>
                    <a:pt x="190" y="3874"/>
                    <a:pt x="0" y="3837"/>
                  </a:cubicBezTo>
                  <a:lnTo>
                    <a:pt x="0" y="10699"/>
                  </a:lnTo>
                  <a:cubicBezTo>
                    <a:pt x="0" y="10699"/>
                    <a:pt x="96" y="10827"/>
                    <a:pt x="134" y="10747"/>
                  </a:cubicBezTo>
                  <a:cubicBezTo>
                    <a:pt x="171" y="10668"/>
                    <a:pt x="237" y="10774"/>
                    <a:pt x="364" y="10668"/>
                  </a:cubicBezTo>
                  <a:cubicBezTo>
                    <a:pt x="490" y="10562"/>
                    <a:pt x="534" y="10787"/>
                    <a:pt x="534" y="10893"/>
                  </a:cubicBezTo>
                  <a:cubicBezTo>
                    <a:pt x="534" y="10999"/>
                    <a:pt x="712" y="11171"/>
                    <a:pt x="786" y="11343"/>
                  </a:cubicBezTo>
                  <a:cubicBezTo>
                    <a:pt x="860" y="11515"/>
                    <a:pt x="898" y="11660"/>
                    <a:pt x="979" y="11568"/>
                  </a:cubicBezTo>
                  <a:cubicBezTo>
                    <a:pt x="1061" y="11475"/>
                    <a:pt x="1209" y="11422"/>
                    <a:pt x="1209" y="11250"/>
                  </a:cubicBezTo>
                  <a:cubicBezTo>
                    <a:pt x="1209" y="11078"/>
                    <a:pt x="1550" y="11052"/>
                    <a:pt x="1550" y="11277"/>
                  </a:cubicBezTo>
                  <a:cubicBezTo>
                    <a:pt x="1550" y="11502"/>
                    <a:pt x="1899" y="11767"/>
                    <a:pt x="2092" y="12375"/>
                  </a:cubicBezTo>
                  <a:cubicBezTo>
                    <a:pt x="2285" y="12984"/>
                    <a:pt x="2255" y="13117"/>
                    <a:pt x="2537" y="13315"/>
                  </a:cubicBezTo>
                  <a:cubicBezTo>
                    <a:pt x="2819" y="13514"/>
                    <a:pt x="2812" y="13620"/>
                    <a:pt x="2774" y="13792"/>
                  </a:cubicBezTo>
                  <a:cubicBezTo>
                    <a:pt x="2737" y="13963"/>
                    <a:pt x="2945" y="14056"/>
                    <a:pt x="2826" y="14202"/>
                  </a:cubicBezTo>
                  <a:cubicBezTo>
                    <a:pt x="2781" y="14258"/>
                    <a:pt x="2717" y="14339"/>
                    <a:pt x="2655" y="14418"/>
                  </a:cubicBezTo>
                  <a:cubicBezTo>
                    <a:pt x="2661" y="14505"/>
                    <a:pt x="2705" y="14561"/>
                    <a:pt x="2761" y="14645"/>
                  </a:cubicBezTo>
                  <a:cubicBezTo>
                    <a:pt x="2828" y="14745"/>
                    <a:pt x="2639" y="14745"/>
                    <a:pt x="2695" y="14834"/>
                  </a:cubicBezTo>
                  <a:cubicBezTo>
                    <a:pt x="2750" y="14923"/>
                    <a:pt x="2684" y="15062"/>
                    <a:pt x="2739" y="15171"/>
                  </a:cubicBezTo>
                  <a:cubicBezTo>
                    <a:pt x="2795" y="15281"/>
                    <a:pt x="2895" y="15241"/>
                    <a:pt x="2956" y="15152"/>
                  </a:cubicBezTo>
                  <a:cubicBezTo>
                    <a:pt x="3017" y="15062"/>
                    <a:pt x="3062" y="15261"/>
                    <a:pt x="3012" y="15410"/>
                  </a:cubicBezTo>
                  <a:cubicBezTo>
                    <a:pt x="2962" y="15559"/>
                    <a:pt x="3067" y="15668"/>
                    <a:pt x="3118" y="15559"/>
                  </a:cubicBezTo>
                  <a:cubicBezTo>
                    <a:pt x="3168" y="15449"/>
                    <a:pt x="3273" y="15737"/>
                    <a:pt x="3323" y="15787"/>
                  </a:cubicBezTo>
                  <a:cubicBezTo>
                    <a:pt x="3373" y="15837"/>
                    <a:pt x="3424" y="15986"/>
                    <a:pt x="3340" y="15986"/>
                  </a:cubicBezTo>
                  <a:cubicBezTo>
                    <a:pt x="3257" y="15986"/>
                    <a:pt x="3268" y="16244"/>
                    <a:pt x="3329" y="16253"/>
                  </a:cubicBezTo>
                  <a:cubicBezTo>
                    <a:pt x="3390" y="16264"/>
                    <a:pt x="3385" y="16403"/>
                    <a:pt x="3385" y="16492"/>
                  </a:cubicBezTo>
                  <a:cubicBezTo>
                    <a:pt x="3385" y="16581"/>
                    <a:pt x="3579" y="16710"/>
                    <a:pt x="3652" y="16671"/>
                  </a:cubicBezTo>
                  <a:cubicBezTo>
                    <a:pt x="3724" y="16631"/>
                    <a:pt x="3791" y="16750"/>
                    <a:pt x="3824" y="16859"/>
                  </a:cubicBezTo>
                  <a:cubicBezTo>
                    <a:pt x="3857" y="16968"/>
                    <a:pt x="3991" y="17048"/>
                    <a:pt x="4041" y="16978"/>
                  </a:cubicBezTo>
                  <a:cubicBezTo>
                    <a:pt x="4091" y="16909"/>
                    <a:pt x="4125" y="17107"/>
                    <a:pt x="4136" y="17246"/>
                  </a:cubicBezTo>
                  <a:cubicBezTo>
                    <a:pt x="4147" y="17385"/>
                    <a:pt x="4258" y="17306"/>
                    <a:pt x="4325" y="17296"/>
                  </a:cubicBezTo>
                  <a:cubicBezTo>
                    <a:pt x="4392" y="17286"/>
                    <a:pt x="4431" y="17455"/>
                    <a:pt x="4475" y="17425"/>
                  </a:cubicBezTo>
                  <a:cubicBezTo>
                    <a:pt x="4573" y="17359"/>
                    <a:pt x="4603" y="17665"/>
                    <a:pt x="4667" y="17844"/>
                  </a:cubicBezTo>
                  <a:lnTo>
                    <a:pt x="11583" y="17777"/>
                  </a:lnTo>
                  <a:cubicBezTo>
                    <a:pt x="11583" y="17777"/>
                    <a:pt x="11587" y="17471"/>
                    <a:pt x="11669" y="17577"/>
                  </a:cubicBezTo>
                  <a:cubicBezTo>
                    <a:pt x="11750" y="17683"/>
                    <a:pt x="11676" y="17855"/>
                    <a:pt x="11773" y="17921"/>
                  </a:cubicBezTo>
                  <a:cubicBezTo>
                    <a:pt x="11869" y="17987"/>
                    <a:pt x="11936" y="18093"/>
                    <a:pt x="11988" y="18053"/>
                  </a:cubicBezTo>
                  <a:cubicBezTo>
                    <a:pt x="12040" y="18014"/>
                    <a:pt x="12129" y="17882"/>
                    <a:pt x="12218" y="18067"/>
                  </a:cubicBezTo>
                  <a:cubicBezTo>
                    <a:pt x="12307" y="18252"/>
                    <a:pt x="12374" y="18093"/>
                    <a:pt x="12425" y="18212"/>
                  </a:cubicBezTo>
                  <a:cubicBezTo>
                    <a:pt x="12477" y="18331"/>
                    <a:pt x="12574" y="18424"/>
                    <a:pt x="12641" y="18279"/>
                  </a:cubicBezTo>
                  <a:cubicBezTo>
                    <a:pt x="12695" y="18160"/>
                    <a:pt x="12900" y="18304"/>
                    <a:pt x="12999" y="18369"/>
                  </a:cubicBezTo>
                  <a:cubicBezTo>
                    <a:pt x="13121" y="18194"/>
                    <a:pt x="13218" y="17822"/>
                    <a:pt x="13327" y="17822"/>
                  </a:cubicBezTo>
                  <a:cubicBezTo>
                    <a:pt x="13472" y="17822"/>
                    <a:pt x="13839" y="17882"/>
                    <a:pt x="13861" y="18219"/>
                  </a:cubicBezTo>
                  <a:cubicBezTo>
                    <a:pt x="13883" y="18557"/>
                    <a:pt x="14106" y="18239"/>
                    <a:pt x="14128" y="18557"/>
                  </a:cubicBezTo>
                  <a:cubicBezTo>
                    <a:pt x="14147" y="18826"/>
                    <a:pt x="14294" y="19039"/>
                    <a:pt x="14269" y="19182"/>
                  </a:cubicBezTo>
                  <a:cubicBezTo>
                    <a:pt x="14312" y="19229"/>
                    <a:pt x="14365" y="19292"/>
                    <a:pt x="14412" y="19359"/>
                  </a:cubicBezTo>
                  <a:cubicBezTo>
                    <a:pt x="14483" y="19317"/>
                    <a:pt x="14671" y="19371"/>
                    <a:pt x="14796" y="19450"/>
                  </a:cubicBezTo>
                  <a:cubicBezTo>
                    <a:pt x="14951" y="19549"/>
                    <a:pt x="15185" y="19331"/>
                    <a:pt x="15263" y="19669"/>
                  </a:cubicBezTo>
                  <a:cubicBezTo>
                    <a:pt x="15341" y="20006"/>
                    <a:pt x="15522" y="20261"/>
                    <a:pt x="15352" y="20284"/>
                  </a:cubicBezTo>
                  <a:cubicBezTo>
                    <a:pt x="15207" y="20304"/>
                    <a:pt x="15018" y="19946"/>
                    <a:pt x="15029" y="20145"/>
                  </a:cubicBezTo>
                  <a:cubicBezTo>
                    <a:pt x="15040" y="20343"/>
                    <a:pt x="14951" y="20244"/>
                    <a:pt x="14951" y="20542"/>
                  </a:cubicBezTo>
                  <a:cubicBezTo>
                    <a:pt x="14951" y="20840"/>
                    <a:pt x="14840" y="21257"/>
                    <a:pt x="14773" y="21237"/>
                  </a:cubicBezTo>
                  <a:cubicBezTo>
                    <a:pt x="14771" y="21236"/>
                    <a:pt x="14769" y="21234"/>
                    <a:pt x="14767" y="21232"/>
                  </a:cubicBezTo>
                  <a:cubicBezTo>
                    <a:pt x="14756" y="21345"/>
                    <a:pt x="14755" y="21491"/>
                    <a:pt x="14808" y="21583"/>
                  </a:cubicBezTo>
                  <a:cubicBezTo>
                    <a:pt x="14892" y="21473"/>
                    <a:pt x="15014" y="21284"/>
                    <a:pt x="15118" y="21297"/>
                  </a:cubicBezTo>
                  <a:cubicBezTo>
                    <a:pt x="15285" y="21316"/>
                    <a:pt x="15330" y="21495"/>
                    <a:pt x="15441" y="21356"/>
                  </a:cubicBezTo>
                  <a:cubicBezTo>
                    <a:pt x="15552" y="21217"/>
                    <a:pt x="15575" y="21158"/>
                    <a:pt x="15597" y="21257"/>
                  </a:cubicBezTo>
                  <a:cubicBezTo>
                    <a:pt x="15600" y="21269"/>
                    <a:pt x="15598" y="21285"/>
                    <a:pt x="15593" y="21301"/>
                  </a:cubicBezTo>
                  <a:cubicBezTo>
                    <a:pt x="15635" y="21261"/>
                    <a:pt x="15665" y="21222"/>
                    <a:pt x="15667" y="21190"/>
                  </a:cubicBezTo>
                  <a:cubicBezTo>
                    <a:pt x="15670" y="21140"/>
                    <a:pt x="15663" y="21073"/>
                    <a:pt x="15653" y="21013"/>
                  </a:cubicBezTo>
                  <a:cubicBezTo>
                    <a:pt x="15542" y="21042"/>
                    <a:pt x="15505" y="21057"/>
                    <a:pt x="15474" y="20919"/>
                  </a:cubicBezTo>
                  <a:cubicBezTo>
                    <a:pt x="15430" y="20721"/>
                    <a:pt x="15808" y="20522"/>
                    <a:pt x="15986" y="20562"/>
                  </a:cubicBezTo>
                  <a:cubicBezTo>
                    <a:pt x="16155" y="20599"/>
                    <a:pt x="16274" y="20388"/>
                    <a:pt x="16333" y="20518"/>
                  </a:cubicBezTo>
                  <a:cubicBezTo>
                    <a:pt x="16440" y="20346"/>
                    <a:pt x="16622" y="20066"/>
                    <a:pt x="16669" y="20066"/>
                  </a:cubicBezTo>
                  <a:cubicBezTo>
                    <a:pt x="16736" y="20066"/>
                    <a:pt x="17529" y="20052"/>
                    <a:pt x="17529" y="20052"/>
                  </a:cubicBezTo>
                  <a:cubicBezTo>
                    <a:pt x="17529" y="20052"/>
                    <a:pt x="17804" y="19748"/>
                    <a:pt x="17841" y="19470"/>
                  </a:cubicBezTo>
                  <a:cubicBezTo>
                    <a:pt x="17878" y="19192"/>
                    <a:pt x="18056" y="18530"/>
                    <a:pt x="18160" y="18676"/>
                  </a:cubicBezTo>
                  <a:cubicBezTo>
                    <a:pt x="18264" y="18821"/>
                    <a:pt x="18486" y="18715"/>
                    <a:pt x="18494" y="18848"/>
                  </a:cubicBezTo>
                  <a:cubicBezTo>
                    <a:pt x="18501" y="18970"/>
                    <a:pt x="18420" y="19420"/>
                    <a:pt x="18705" y="20093"/>
                  </a:cubicBezTo>
                  <a:cubicBezTo>
                    <a:pt x="18806" y="19979"/>
                    <a:pt x="18909" y="19891"/>
                    <a:pt x="18968" y="19897"/>
                  </a:cubicBezTo>
                  <a:cubicBezTo>
                    <a:pt x="19069" y="19907"/>
                    <a:pt x="19219" y="19669"/>
                    <a:pt x="19263" y="19519"/>
                  </a:cubicBezTo>
                  <a:cubicBezTo>
                    <a:pt x="19308" y="19371"/>
                    <a:pt x="19369" y="19659"/>
                    <a:pt x="19280" y="19708"/>
                  </a:cubicBezTo>
                  <a:cubicBezTo>
                    <a:pt x="19191" y="19758"/>
                    <a:pt x="19352" y="19877"/>
                    <a:pt x="19508" y="19867"/>
                  </a:cubicBezTo>
                  <a:cubicBezTo>
                    <a:pt x="19664" y="19857"/>
                    <a:pt x="19436" y="19966"/>
                    <a:pt x="19319" y="19956"/>
                  </a:cubicBezTo>
                  <a:cubicBezTo>
                    <a:pt x="19202" y="19946"/>
                    <a:pt x="19152" y="19976"/>
                    <a:pt x="18996" y="20254"/>
                  </a:cubicBezTo>
                  <a:cubicBezTo>
                    <a:pt x="18840" y="20532"/>
                    <a:pt x="18879" y="20612"/>
                    <a:pt x="18968" y="20751"/>
                  </a:cubicBezTo>
                  <a:cubicBezTo>
                    <a:pt x="19057" y="20890"/>
                    <a:pt x="19174" y="20830"/>
                    <a:pt x="19297" y="20641"/>
                  </a:cubicBezTo>
                  <a:cubicBezTo>
                    <a:pt x="19419" y="20453"/>
                    <a:pt x="19414" y="20264"/>
                    <a:pt x="19536" y="20274"/>
                  </a:cubicBezTo>
                  <a:cubicBezTo>
                    <a:pt x="19658" y="20284"/>
                    <a:pt x="19975" y="20075"/>
                    <a:pt x="20115" y="19996"/>
                  </a:cubicBezTo>
                  <a:cubicBezTo>
                    <a:pt x="20254" y="19917"/>
                    <a:pt x="20165" y="19877"/>
                    <a:pt x="20165" y="19768"/>
                  </a:cubicBezTo>
                  <a:cubicBezTo>
                    <a:pt x="20165" y="19659"/>
                    <a:pt x="20409" y="19659"/>
                    <a:pt x="20498" y="19549"/>
                  </a:cubicBezTo>
                  <a:cubicBezTo>
                    <a:pt x="20587" y="19440"/>
                    <a:pt x="20482" y="19351"/>
                    <a:pt x="20404" y="1937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6" name="Shape 2880"/>
            <p:cNvSpPr/>
            <p:nvPr/>
          </p:nvSpPr>
          <p:spPr>
            <a:xfrm>
              <a:off x="3033099" y="2853159"/>
              <a:ext cx="164914" cy="80424"/>
            </a:xfrm>
            <a:custGeom>
              <a:avLst/>
              <a:gdLst/>
              <a:ahLst/>
              <a:cxnLst>
                <a:cxn ang="0">
                  <a:pos x="wd2" y="hd2"/>
                </a:cxn>
                <a:cxn ang="5400000">
                  <a:pos x="wd2" y="hd2"/>
                </a:cxn>
                <a:cxn ang="10800000">
                  <a:pos x="wd2" y="hd2"/>
                </a:cxn>
                <a:cxn ang="16200000">
                  <a:pos x="wd2" y="hd2"/>
                </a:cxn>
              </a:cxnLst>
              <a:rect l="0" t="0" r="r" b="b"/>
              <a:pathLst>
                <a:path w="19796" h="20025" extrusionOk="0">
                  <a:moveTo>
                    <a:pt x="19265" y="7165"/>
                  </a:moveTo>
                  <a:cubicBezTo>
                    <a:pt x="17644" y="11340"/>
                    <a:pt x="17104" y="11952"/>
                    <a:pt x="15433" y="11340"/>
                  </a:cubicBezTo>
                  <a:cubicBezTo>
                    <a:pt x="13763" y="10735"/>
                    <a:pt x="12733" y="12463"/>
                    <a:pt x="13566" y="13686"/>
                  </a:cubicBezTo>
                  <a:cubicBezTo>
                    <a:pt x="14402" y="14910"/>
                    <a:pt x="14451" y="15930"/>
                    <a:pt x="12733" y="16743"/>
                  </a:cubicBezTo>
                  <a:cubicBezTo>
                    <a:pt x="11012" y="17557"/>
                    <a:pt x="9883" y="20308"/>
                    <a:pt x="9196" y="20001"/>
                  </a:cubicBezTo>
                  <a:cubicBezTo>
                    <a:pt x="8508" y="19698"/>
                    <a:pt x="12143" y="14296"/>
                    <a:pt x="11209" y="12870"/>
                  </a:cubicBezTo>
                  <a:cubicBezTo>
                    <a:pt x="10277" y="11447"/>
                    <a:pt x="7968" y="15320"/>
                    <a:pt x="7919" y="17049"/>
                  </a:cubicBezTo>
                  <a:cubicBezTo>
                    <a:pt x="7870" y="18777"/>
                    <a:pt x="6347" y="18881"/>
                    <a:pt x="5415" y="18777"/>
                  </a:cubicBezTo>
                  <a:cubicBezTo>
                    <a:pt x="4480" y="18677"/>
                    <a:pt x="3252" y="16842"/>
                    <a:pt x="4185" y="16639"/>
                  </a:cubicBezTo>
                  <a:cubicBezTo>
                    <a:pt x="5120" y="16438"/>
                    <a:pt x="4480" y="14296"/>
                    <a:pt x="5758" y="13280"/>
                  </a:cubicBezTo>
                  <a:cubicBezTo>
                    <a:pt x="7034" y="12259"/>
                    <a:pt x="5511" y="10735"/>
                    <a:pt x="5905" y="9611"/>
                  </a:cubicBezTo>
                  <a:cubicBezTo>
                    <a:pt x="6299" y="8489"/>
                    <a:pt x="8901" y="10735"/>
                    <a:pt x="8950" y="8697"/>
                  </a:cubicBezTo>
                  <a:cubicBezTo>
                    <a:pt x="8999" y="6656"/>
                    <a:pt x="6347" y="4924"/>
                    <a:pt x="5463" y="6148"/>
                  </a:cubicBezTo>
                  <a:cubicBezTo>
                    <a:pt x="4579" y="7369"/>
                    <a:pt x="2515" y="10220"/>
                    <a:pt x="60" y="7978"/>
                  </a:cubicBezTo>
                  <a:cubicBezTo>
                    <a:pt x="-714" y="7274"/>
                    <a:pt x="6248" y="5741"/>
                    <a:pt x="7429" y="3499"/>
                  </a:cubicBezTo>
                  <a:cubicBezTo>
                    <a:pt x="8607" y="1257"/>
                    <a:pt x="13911" y="-1292"/>
                    <a:pt x="14304" y="745"/>
                  </a:cubicBezTo>
                  <a:cubicBezTo>
                    <a:pt x="14696" y="2783"/>
                    <a:pt x="11456" y="4111"/>
                    <a:pt x="13027" y="5944"/>
                  </a:cubicBezTo>
                  <a:cubicBezTo>
                    <a:pt x="14598" y="7779"/>
                    <a:pt x="17154" y="6556"/>
                    <a:pt x="17742" y="4619"/>
                  </a:cubicBezTo>
                  <a:cubicBezTo>
                    <a:pt x="18331" y="2685"/>
                    <a:pt x="20886" y="2988"/>
                    <a:pt x="19265" y="716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7" name="Shape 2881"/>
            <p:cNvSpPr/>
            <p:nvPr/>
          </p:nvSpPr>
          <p:spPr>
            <a:xfrm>
              <a:off x="3209412" y="3011840"/>
              <a:ext cx="167060" cy="68821"/>
            </a:xfrm>
            <a:custGeom>
              <a:avLst/>
              <a:gdLst/>
              <a:ahLst/>
              <a:cxnLst>
                <a:cxn ang="0">
                  <a:pos x="wd2" y="hd2"/>
                </a:cxn>
                <a:cxn ang="5400000">
                  <a:pos x="wd2" y="hd2"/>
                </a:cxn>
                <a:cxn ang="10800000">
                  <a:pos x="wd2" y="hd2"/>
                </a:cxn>
                <a:cxn ang="16200000">
                  <a:pos x="wd2" y="hd2"/>
                </a:cxn>
              </a:cxnLst>
              <a:rect l="0" t="0" r="r" b="b"/>
              <a:pathLst>
                <a:path w="21369" h="18627" extrusionOk="0">
                  <a:moveTo>
                    <a:pt x="14251" y="10175"/>
                  </a:moveTo>
                  <a:cubicBezTo>
                    <a:pt x="12209" y="13939"/>
                    <a:pt x="12366" y="12942"/>
                    <a:pt x="10587" y="13604"/>
                  </a:cubicBezTo>
                  <a:cubicBezTo>
                    <a:pt x="8807" y="14269"/>
                    <a:pt x="10221" y="18037"/>
                    <a:pt x="8074" y="18366"/>
                  </a:cubicBezTo>
                  <a:cubicBezTo>
                    <a:pt x="5928" y="18702"/>
                    <a:pt x="747" y="19147"/>
                    <a:pt x="14" y="16597"/>
                  </a:cubicBezTo>
                  <a:cubicBezTo>
                    <a:pt x="-231" y="15745"/>
                    <a:pt x="2840" y="16374"/>
                    <a:pt x="3050" y="14495"/>
                  </a:cubicBezTo>
                  <a:cubicBezTo>
                    <a:pt x="3260" y="12609"/>
                    <a:pt x="4097" y="9617"/>
                    <a:pt x="5405" y="9617"/>
                  </a:cubicBezTo>
                  <a:cubicBezTo>
                    <a:pt x="6714" y="9617"/>
                    <a:pt x="6609" y="5968"/>
                    <a:pt x="4463" y="3750"/>
                  </a:cubicBezTo>
                  <a:cubicBezTo>
                    <a:pt x="2318" y="1535"/>
                    <a:pt x="7551" y="91"/>
                    <a:pt x="8755" y="3637"/>
                  </a:cubicBezTo>
                  <a:cubicBezTo>
                    <a:pt x="9958" y="7184"/>
                    <a:pt x="12105" y="9732"/>
                    <a:pt x="13309" y="7184"/>
                  </a:cubicBezTo>
                  <a:cubicBezTo>
                    <a:pt x="14512" y="4634"/>
                    <a:pt x="21369" y="-2453"/>
                    <a:pt x="21369" y="870"/>
                  </a:cubicBezTo>
                  <a:cubicBezTo>
                    <a:pt x="21369" y="4192"/>
                    <a:pt x="16291" y="6410"/>
                    <a:pt x="14251" y="1017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8" name="Shape 2882"/>
            <p:cNvSpPr/>
            <p:nvPr/>
          </p:nvSpPr>
          <p:spPr>
            <a:xfrm>
              <a:off x="3623747" y="3311572"/>
              <a:ext cx="61769" cy="107082"/>
            </a:xfrm>
            <a:custGeom>
              <a:avLst/>
              <a:gdLst/>
              <a:ahLst/>
              <a:cxnLst>
                <a:cxn ang="0">
                  <a:pos x="wd2" y="hd2"/>
                </a:cxn>
                <a:cxn ang="5400000">
                  <a:pos x="wd2" y="hd2"/>
                </a:cxn>
                <a:cxn ang="10800000">
                  <a:pos x="wd2" y="hd2"/>
                </a:cxn>
                <a:cxn ang="16200000">
                  <a:pos x="wd2" y="hd2"/>
                </a:cxn>
              </a:cxnLst>
              <a:rect l="0" t="0" r="r" b="b"/>
              <a:pathLst>
                <a:path w="20912" h="20392" extrusionOk="0">
                  <a:moveTo>
                    <a:pt x="18467" y="20385"/>
                  </a:moveTo>
                  <a:cubicBezTo>
                    <a:pt x="14656" y="20621"/>
                    <a:pt x="18815" y="14701"/>
                    <a:pt x="11845" y="12544"/>
                  </a:cubicBezTo>
                  <a:cubicBezTo>
                    <a:pt x="3652" y="10009"/>
                    <a:pt x="0" y="5293"/>
                    <a:pt x="0" y="2745"/>
                  </a:cubicBezTo>
                  <a:cubicBezTo>
                    <a:pt x="0" y="197"/>
                    <a:pt x="6966" y="-979"/>
                    <a:pt x="9755" y="980"/>
                  </a:cubicBezTo>
                  <a:cubicBezTo>
                    <a:pt x="12541" y="2940"/>
                    <a:pt x="16724" y="10977"/>
                    <a:pt x="19162" y="13525"/>
                  </a:cubicBezTo>
                  <a:cubicBezTo>
                    <a:pt x="21600" y="16073"/>
                    <a:pt x="21600" y="20190"/>
                    <a:pt x="18467" y="2038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9" name="Shape 2883"/>
            <p:cNvSpPr/>
            <p:nvPr/>
          </p:nvSpPr>
          <p:spPr>
            <a:xfrm>
              <a:off x="2019300" y="2676846"/>
              <a:ext cx="2356555" cy="1596235"/>
            </a:xfrm>
            <a:custGeom>
              <a:avLst/>
              <a:gdLst/>
              <a:ahLst/>
              <a:cxnLst>
                <a:cxn ang="0">
                  <a:pos x="wd2" y="hd2"/>
                </a:cxn>
                <a:cxn ang="5400000">
                  <a:pos x="wd2" y="hd2"/>
                </a:cxn>
                <a:cxn ang="10800000">
                  <a:pos x="wd2" y="hd2"/>
                </a:cxn>
                <a:cxn ang="16200000">
                  <a:pos x="wd2" y="hd2"/>
                </a:cxn>
              </a:cxnLst>
              <a:rect l="0" t="0" r="r" b="b"/>
              <a:pathLst>
                <a:path w="21574" h="21519" extrusionOk="0">
                  <a:moveTo>
                    <a:pt x="21395" y="11431"/>
                  </a:moveTo>
                  <a:cubicBezTo>
                    <a:pt x="21389" y="11339"/>
                    <a:pt x="21200" y="11413"/>
                    <a:pt x="21112" y="11311"/>
                  </a:cubicBezTo>
                  <a:cubicBezTo>
                    <a:pt x="21024" y="11209"/>
                    <a:pt x="20873" y="11672"/>
                    <a:pt x="20842" y="11866"/>
                  </a:cubicBezTo>
                  <a:cubicBezTo>
                    <a:pt x="20811" y="12060"/>
                    <a:pt x="20578" y="12273"/>
                    <a:pt x="20578" y="12273"/>
                  </a:cubicBezTo>
                  <a:cubicBezTo>
                    <a:pt x="20578" y="12273"/>
                    <a:pt x="19906" y="12282"/>
                    <a:pt x="19850" y="12282"/>
                  </a:cubicBezTo>
                  <a:cubicBezTo>
                    <a:pt x="19810" y="12282"/>
                    <a:pt x="19656" y="12479"/>
                    <a:pt x="19565" y="12599"/>
                  </a:cubicBezTo>
                  <a:cubicBezTo>
                    <a:pt x="19568" y="12604"/>
                    <a:pt x="19571" y="12609"/>
                    <a:pt x="19573" y="12615"/>
                  </a:cubicBezTo>
                  <a:cubicBezTo>
                    <a:pt x="19641" y="12796"/>
                    <a:pt x="19394" y="12907"/>
                    <a:pt x="19159" y="12921"/>
                  </a:cubicBezTo>
                  <a:cubicBezTo>
                    <a:pt x="19086" y="12925"/>
                    <a:pt x="19032" y="12936"/>
                    <a:pt x="18990" y="12944"/>
                  </a:cubicBezTo>
                  <a:cubicBezTo>
                    <a:pt x="18998" y="12987"/>
                    <a:pt x="19004" y="13034"/>
                    <a:pt x="19002" y="13068"/>
                  </a:cubicBezTo>
                  <a:cubicBezTo>
                    <a:pt x="19000" y="13091"/>
                    <a:pt x="18975" y="13118"/>
                    <a:pt x="18939" y="13146"/>
                  </a:cubicBezTo>
                  <a:cubicBezTo>
                    <a:pt x="18903" y="13254"/>
                    <a:pt x="18614" y="13461"/>
                    <a:pt x="18452" y="13587"/>
                  </a:cubicBezTo>
                  <a:cubicBezTo>
                    <a:pt x="18273" y="13726"/>
                    <a:pt x="18028" y="13656"/>
                    <a:pt x="18028" y="13448"/>
                  </a:cubicBezTo>
                  <a:cubicBezTo>
                    <a:pt x="18028" y="13240"/>
                    <a:pt x="18160" y="13282"/>
                    <a:pt x="18188" y="13379"/>
                  </a:cubicBezTo>
                  <a:cubicBezTo>
                    <a:pt x="18199" y="13415"/>
                    <a:pt x="18230" y="13389"/>
                    <a:pt x="18274" y="13343"/>
                  </a:cubicBezTo>
                  <a:cubicBezTo>
                    <a:pt x="18229" y="13279"/>
                    <a:pt x="18230" y="13176"/>
                    <a:pt x="18239" y="13098"/>
                  </a:cubicBezTo>
                  <a:cubicBezTo>
                    <a:pt x="18185" y="13063"/>
                    <a:pt x="18269" y="12752"/>
                    <a:pt x="18160" y="12699"/>
                  </a:cubicBezTo>
                  <a:cubicBezTo>
                    <a:pt x="18047" y="12643"/>
                    <a:pt x="17915" y="12935"/>
                    <a:pt x="17934" y="12754"/>
                  </a:cubicBezTo>
                  <a:cubicBezTo>
                    <a:pt x="17952" y="12574"/>
                    <a:pt x="18122" y="12421"/>
                    <a:pt x="18018" y="12185"/>
                  </a:cubicBezTo>
                  <a:cubicBezTo>
                    <a:pt x="17915" y="11950"/>
                    <a:pt x="17726" y="11950"/>
                    <a:pt x="17689" y="12130"/>
                  </a:cubicBezTo>
                  <a:cubicBezTo>
                    <a:pt x="17651" y="12310"/>
                    <a:pt x="17519" y="12227"/>
                    <a:pt x="17472" y="12366"/>
                  </a:cubicBezTo>
                  <a:cubicBezTo>
                    <a:pt x="17425" y="12504"/>
                    <a:pt x="17378" y="12810"/>
                    <a:pt x="17415" y="13032"/>
                  </a:cubicBezTo>
                  <a:cubicBezTo>
                    <a:pt x="17453" y="13254"/>
                    <a:pt x="17406" y="13365"/>
                    <a:pt x="17265" y="13490"/>
                  </a:cubicBezTo>
                  <a:cubicBezTo>
                    <a:pt x="17123" y="13614"/>
                    <a:pt x="17049" y="13299"/>
                    <a:pt x="17104" y="12893"/>
                  </a:cubicBezTo>
                  <a:cubicBezTo>
                    <a:pt x="17142" y="12615"/>
                    <a:pt x="17246" y="12352"/>
                    <a:pt x="17152" y="12352"/>
                  </a:cubicBezTo>
                  <a:cubicBezTo>
                    <a:pt x="17057" y="12352"/>
                    <a:pt x="17274" y="12019"/>
                    <a:pt x="17472" y="11950"/>
                  </a:cubicBezTo>
                  <a:cubicBezTo>
                    <a:pt x="17670" y="11880"/>
                    <a:pt x="17915" y="11908"/>
                    <a:pt x="17915" y="11824"/>
                  </a:cubicBezTo>
                  <a:cubicBezTo>
                    <a:pt x="17915" y="11808"/>
                    <a:pt x="17924" y="11796"/>
                    <a:pt x="17939" y="11789"/>
                  </a:cubicBezTo>
                  <a:cubicBezTo>
                    <a:pt x="17898" y="11742"/>
                    <a:pt x="17854" y="11698"/>
                    <a:pt x="17818" y="11665"/>
                  </a:cubicBezTo>
                  <a:cubicBezTo>
                    <a:pt x="17814" y="11683"/>
                    <a:pt x="17806" y="11699"/>
                    <a:pt x="17792" y="11714"/>
                  </a:cubicBezTo>
                  <a:cubicBezTo>
                    <a:pt x="17715" y="11793"/>
                    <a:pt x="17736" y="11589"/>
                    <a:pt x="17594" y="11589"/>
                  </a:cubicBezTo>
                  <a:cubicBezTo>
                    <a:pt x="17453" y="11589"/>
                    <a:pt x="17312" y="11783"/>
                    <a:pt x="17199" y="11700"/>
                  </a:cubicBezTo>
                  <a:cubicBezTo>
                    <a:pt x="17086" y="11616"/>
                    <a:pt x="17142" y="11505"/>
                    <a:pt x="17038" y="11505"/>
                  </a:cubicBezTo>
                  <a:cubicBezTo>
                    <a:pt x="16935" y="11505"/>
                    <a:pt x="17114" y="11214"/>
                    <a:pt x="16963" y="11339"/>
                  </a:cubicBezTo>
                  <a:cubicBezTo>
                    <a:pt x="16812" y="11464"/>
                    <a:pt x="16586" y="11769"/>
                    <a:pt x="16483" y="11630"/>
                  </a:cubicBezTo>
                  <a:cubicBezTo>
                    <a:pt x="16379" y="11492"/>
                    <a:pt x="16285" y="11672"/>
                    <a:pt x="16209" y="11561"/>
                  </a:cubicBezTo>
                  <a:cubicBezTo>
                    <a:pt x="16134" y="11450"/>
                    <a:pt x="16473" y="11145"/>
                    <a:pt x="16633" y="11159"/>
                  </a:cubicBezTo>
                  <a:cubicBezTo>
                    <a:pt x="16673" y="11162"/>
                    <a:pt x="16709" y="11136"/>
                    <a:pt x="16742" y="11097"/>
                  </a:cubicBezTo>
                  <a:cubicBezTo>
                    <a:pt x="16658" y="11051"/>
                    <a:pt x="16484" y="10951"/>
                    <a:pt x="16439" y="11034"/>
                  </a:cubicBezTo>
                  <a:cubicBezTo>
                    <a:pt x="16382" y="11135"/>
                    <a:pt x="16300" y="11071"/>
                    <a:pt x="16256" y="10987"/>
                  </a:cubicBezTo>
                  <a:cubicBezTo>
                    <a:pt x="16212" y="10904"/>
                    <a:pt x="16156" y="11015"/>
                    <a:pt x="16080" y="10886"/>
                  </a:cubicBezTo>
                  <a:cubicBezTo>
                    <a:pt x="16005" y="10756"/>
                    <a:pt x="15930" y="10849"/>
                    <a:pt x="15886" y="10876"/>
                  </a:cubicBezTo>
                  <a:cubicBezTo>
                    <a:pt x="15842" y="10904"/>
                    <a:pt x="15785" y="10830"/>
                    <a:pt x="15704" y="10784"/>
                  </a:cubicBezTo>
                  <a:cubicBezTo>
                    <a:pt x="15622" y="10738"/>
                    <a:pt x="15685" y="10617"/>
                    <a:pt x="15616" y="10543"/>
                  </a:cubicBezTo>
                  <a:cubicBezTo>
                    <a:pt x="15547" y="10469"/>
                    <a:pt x="15543" y="10683"/>
                    <a:pt x="15543" y="10683"/>
                  </a:cubicBezTo>
                  <a:lnTo>
                    <a:pt x="9687" y="10730"/>
                  </a:lnTo>
                  <a:cubicBezTo>
                    <a:pt x="9693" y="10744"/>
                    <a:pt x="9700" y="10758"/>
                    <a:pt x="9708" y="10770"/>
                  </a:cubicBezTo>
                  <a:cubicBezTo>
                    <a:pt x="9778" y="10881"/>
                    <a:pt x="9722" y="10964"/>
                    <a:pt x="9745" y="11096"/>
                  </a:cubicBezTo>
                  <a:cubicBezTo>
                    <a:pt x="9769" y="11228"/>
                    <a:pt x="9750" y="11415"/>
                    <a:pt x="9679" y="11415"/>
                  </a:cubicBezTo>
                  <a:cubicBezTo>
                    <a:pt x="9609" y="11415"/>
                    <a:pt x="9599" y="11297"/>
                    <a:pt x="9651" y="11256"/>
                  </a:cubicBezTo>
                  <a:cubicBezTo>
                    <a:pt x="9703" y="11214"/>
                    <a:pt x="9675" y="11061"/>
                    <a:pt x="9623" y="11061"/>
                  </a:cubicBezTo>
                  <a:cubicBezTo>
                    <a:pt x="9593" y="11061"/>
                    <a:pt x="9580" y="11009"/>
                    <a:pt x="9582" y="10948"/>
                  </a:cubicBezTo>
                  <a:cubicBezTo>
                    <a:pt x="9486" y="10987"/>
                    <a:pt x="9375" y="10969"/>
                    <a:pt x="9246" y="10947"/>
                  </a:cubicBezTo>
                  <a:cubicBezTo>
                    <a:pt x="9248" y="10955"/>
                    <a:pt x="9250" y="10963"/>
                    <a:pt x="9251" y="10971"/>
                  </a:cubicBezTo>
                  <a:cubicBezTo>
                    <a:pt x="9255" y="11055"/>
                    <a:pt x="9284" y="11242"/>
                    <a:pt x="9359" y="11387"/>
                  </a:cubicBezTo>
                  <a:cubicBezTo>
                    <a:pt x="9434" y="11533"/>
                    <a:pt x="9383" y="11623"/>
                    <a:pt x="9453" y="11679"/>
                  </a:cubicBezTo>
                  <a:cubicBezTo>
                    <a:pt x="9524" y="11734"/>
                    <a:pt x="9519" y="11797"/>
                    <a:pt x="9453" y="11783"/>
                  </a:cubicBezTo>
                  <a:cubicBezTo>
                    <a:pt x="9387" y="11769"/>
                    <a:pt x="9434" y="11859"/>
                    <a:pt x="9411" y="12067"/>
                  </a:cubicBezTo>
                  <a:cubicBezTo>
                    <a:pt x="9387" y="12276"/>
                    <a:pt x="9392" y="12706"/>
                    <a:pt x="9378" y="12838"/>
                  </a:cubicBezTo>
                  <a:cubicBezTo>
                    <a:pt x="9364" y="12969"/>
                    <a:pt x="9260" y="13184"/>
                    <a:pt x="9321" y="13323"/>
                  </a:cubicBezTo>
                  <a:cubicBezTo>
                    <a:pt x="9383" y="13462"/>
                    <a:pt x="9425" y="13656"/>
                    <a:pt x="9392" y="13829"/>
                  </a:cubicBezTo>
                  <a:cubicBezTo>
                    <a:pt x="9359" y="14003"/>
                    <a:pt x="9364" y="14107"/>
                    <a:pt x="9415" y="14239"/>
                  </a:cubicBezTo>
                  <a:cubicBezTo>
                    <a:pt x="9467" y="14371"/>
                    <a:pt x="9425" y="14600"/>
                    <a:pt x="9481" y="14648"/>
                  </a:cubicBezTo>
                  <a:cubicBezTo>
                    <a:pt x="9538" y="14697"/>
                    <a:pt x="9590" y="14794"/>
                    <a:pt x="9642" y="14919"/>
                  </a:cubicBezTo>
                  <a:cubicBezTo>
                    <a:pt x="9694" y="15044"/>
                    <a:pt x="9741" y="14967"/>
                    <a:pt x="9750" y="15092"/>
                  </a:cubicBezTo>
                  <a:cubicBezTo>
                    <a:pt x="9759" y="15217"/>
                    <a:pt x="9759" y="15238"/>
                    <a:pt x="9835" y="15286"/>
                  </a:cubicBezTo>
                  <a:cubicBezTo>
                    <a:pt x="9910" y="15335"/>
                    <a:pt x="9863" y="15460"/>
                    <a:pt x="9863" y="15529"/>
                  </a:cubicBezTo>
                  <a:cubicBezTo>
                    <a:pt x="9863" y="15598"/>
                    <a:pt x="9962" y="15724"/>
                    <a:pt x="10085" y="15883"/>
                  </a:cubicBezTo>
                  <a:cubicBezTo>
                    <a:pt x="10207" y="16042"/>
                    <a:pt x="10103" y="16174"/>
                    <a:pt x="10193" y="16174"/>
                  </a:cubicBezTo>
                  <a:cubicBezTo>
                    <a:pt x="10282" y="16174"/>
                    <a:pt x="10367" y="16251"/>
                    <a:pt x="10457" y="16334"/>
                  </a:cubicBezTo>
                  <a:cubicBezTo>
                    <a:pt x="10546" y="16417"/>
                    <a:pt x="10574" y="16369"/>
                    <a:pt x="10636" y="16389"/>
                  </a:cubicBezTo>
                  <a:cubicBezTo>
                    <a:pt x="10697" y="16410"/>
                    <a:pt x="10810" y="16605"/>
                    <a:pt x="10834" y="16736"/>
                  </a:cubicBezTo>
                  <a:cubicBezTo>
                    <a:pt x="10845" y="16798"/>
                    <a:pt x="10859" y="16863"/>
                    <a:pt x="10881" y="16934"/>
                  </a:cubicBezTo>
                  <a:lnTo>
                    <a:pt x="11370" y="16839"/>
                  </a:lnTo>
                  <a:cubicBezTo>
                    <a:pt x="11370" y="16839"/>
                    <a:pt x="11521" y="16995"/>
                    <a:pt x="11606" y="17025"/>
                  </a:cubicBezTo>
                  <a:cubicBezTo>
                    <a:pt x="11692" y="17054"/>
                    <a:pt x="12155" y="17306"/>
                    <a:pt x="12155" y="17306"/>
                  </a:cubicBezTo>
                  <a:lnTo>
                    <a:pt x="12759" y="17299"/>
                  </a:lnTo>
                  <a:lnTo>
                    <a:pt x="12830" y="17165"/>
                  </a:lnTo>
                  <a:lnTo>
                    <a:pt x="13162" y="17165"/>
                  </a:lnTo>
                  <a:cubicBezTo>
                    <a:pt x="13162" y="17165"/>
                    <a:pt x="13373" y="17469"/>
                    <a:pt x="13403" y="17484"/>
                  </a:cubicBezTo>
                  <a:cubicBezTo>
                    <a:pt x="13434" y="17499"/>
                    <a:pt x="13539" y="17640"/>
                    <a:pt x="13539" y="17729"/>
                  </a:cubicBezTo>
                  <a:cubicBezTo>
                    <a:pt x="13539" y="17818"/>
                    <a:pt x="13564" y="17892"/>
                    <a:pt x="13615" y="17929"/>
                  </a:cubicBezTo>
                  <a:cubicBezTo>
                    <a:pt x="13665" y="17966"/>
                    <a:pt x="13836" y="18129"/>
                    <a:pt x="13861" y="18114"/>
                  </a:cubicBezTo>
                  <a:cubicBezTo>
                    <a:pt x="13886" y="18099"/>
                    <a:pt x="13937" y="17818"/>
                    <a:pt x="14027" y="17825"/>
                  </a:cubicBezTo>
                  <a:cubicBezTo>
                    <a:pt x="14118" y="17832"/>
                    <a:pt x="14365" y="17936"/>
                    <a:pt x="14405" y="18144"/>
                  </a:cubicBezTo>
                  <a:cubicBezTo>
                    <a:pt x="14445" y="18351"/>
                    <a:pt x="14566" y="18522"/>
                    <a:pt x="14606" y="18566"/>
                  </a:cubicBezTo>
                  <a:cubicBezTo>
                    <a:pt x="14646" y="18610"/>
                    <a:pt x="14626" y="18737"/>
                    <a:pt x="14657" y="18803"/>
                  </a:cubicBezTo>
                  <a:cubicBezTo>
                    <a:pt x="14687" y="18870"/>
                    <a:pt x="14682" y="18996"/>
                    <a:pt x="14717" y="18996"/>
                  </a:cubicBezTo>
                  <a:cubicBezTo>
                    <a:pt x="14752" y="18996"/>
                    <a:pt x="14933" y="19159"/>
                    <a:pt x="15014" y="19152"/>
                  </a:cubicBezTo>
                  <a:cubicBezTo>
                    <a:pt x="15038" y="19150"/>
                    <a:pt x="15070" y="19171"/>
                    <a:pt x="15102" y="19200"/>
                  </a:cubicBezTo>
                  <a:cubicBezTo>
                    <a:pt x="15112" y="18953"/>
                    <a:pt x="14939" y="18911"/>
                    <a:pt x="15041" y="18797"/>
                  </a:cubicBezTo>
                  <a:cubicBezTo>
                    <a:pt x="15159" y="18665"/>
                    <a:pt x="15036" y="18554"/>
                    <a:pt x="15093" y="18498"/>
                  </a:cubicBezTo>
                  <a:cubicBezTo>
                    <a:pt x="15149" y="18443"/>
                    <a:pt x="15248" y="18388"/>
                    <a:pt x="15248" y="18304"/>
                  </a:cubicBezTo>
                  <a:cubicBezTo>
                    <a:pt x="15248" y="18221"/>
                    <a:pt x="15300" y="18221"/>
                    <a:pt x="15375" y="18235"/>
                  </a:cubicBezTo>
                  <a:cubicBezTo>
                    <a:pt x="15451" y="18249"/>
                    <a:pt x="15592" y="18054"/>
                    <a:pt x="15583" y="17978"/>
                  </a:cubicBezTo>
                  <a:cubicBezTo>
                    <a:pt x="15573" y="17902"/>
                    <a:pt x="15597" y="17888"/>
                    <a:pt x="15686" y="17916"/>
                  </a:cubicBezTo>
                  <a:cubicBezTo>
                    <a:pt x="15776" y="17944"/>
                    <a:pt x="15762" y="17763"/>
                    <a:pt x="15818" y="17791"/>
                  </a:cubicBezTo>
                  <a:cubicBezTo>
                    <a:pt x="15875" y="17819"/>
                    <a:pt x="15922" y="17867"/>
                    <a:pt x="15927" y="17805"/>
                  </a:cubicBezTo>
                  <a:cubicBezTo>
                    <a:pt x="15931" y="17742"/>
                    <a:pt x="15988" y="17756"/>
                    <a:pt x="16030" y="17839"/>
                  </a:cubicBezTo>
                  <a:cubicBezTo>
                    <a:pt x="16073" y="17923"/>
                    <a:pt x="16195" y="17944"/>
                    <a:pt x="16205" y="17846"/>
                  </a:cubicBezTo>
                  <a:cubicBezTo>
                    <a:pt x="16214" y="17749"/>
                    <a:pt x="16285" y="17846"/>
                    <a:pt x="16346" y="17944"/>
                  </a:cubicBezTo>
                  <a:cubicBezTo>
                    <a:pt x="16407" y="18041"/>
                    <a:pt x="16435" y="18013"/>
                    <a:pt x="16525" y="18020"/>
                  </a:cubicBezTo>
                  <a:cubicBezTo>
                    <a:pt x="16614" y="18027"/>
                    <a:pt x="16614" y="17992"/>
                    <a:pt x="16619" y="17909"/>
                  </a:cubicBezTo>
                  <a:cubicBezTo>
                    <a:pt x="16624" y="17826"/>
                    <a:pt x="16718" y="18089"/>
                    <a:pt x="16808" y="18103"/>
                  </a:cubicBezTo>
                  <a:cubicBezTo>
                    <a:pt x="16897" y="18117"/>
                    <a:pt x="16826" y="18020"/>
                    <a:pt x="16761" y="17944"/>
                  </a:cubicBezTo>
                  <a:cubicBezTo>
                    <a:pt x="16695" y="17867"/>
                    <a:pt x="16775" y="17832"/>
                    <a:pt x="16718" y="17770"/>
                  </a:cubicBezTo>
                  <a:cubicBezTo>
                    <a:pt x="16662" y="17708"/>
                    <a:pt x="16789" y="17624"/>
                    <a:pt x="16902" y="17631"/>
                  </a:cubicBezTo>
                  <a:cubicBezTo>
                    <a:pt x="17015" y="17638"/>
                    <a:pt x="17010" y="17680"/>
                    <a:pt x="17053" y="17583"/>
                  </a:cubicBezTo>
                  <a:cubicBezTo>
                    <a:pt x="17095" y="17486"/>
                    <a:pt x="17137" y="17583"/>
                    <a:pt x="17137" y="17666"/>
                  </a:cubicBezTo>
                  <a:cubicBezTo>
                    <a:pt x="17137" y="17749"/>
                    <a:pt x="17321" y="17617"/>
                    <a:pt x="17420" y="17617"/>
                  </a:cubicBezTo>
                  <a:cubicBezTo>
                    <a:pt x="17519" y="17617"/>
                    <a:pt x="17609" y="17742"/>
                    <a:pt x="17618" y="17826"/>
                  </a:cubicBezTo>
                  <a:cubicBezTo>
                    <a:pt x="17627" y="17909"/>
                    <a:pt x="17693" y="17950"/>
                    <a:pt x="17764" y="17860"/>
                  </a:cubicBezTo>
                  <a:cubicBezTo>
                    <a:pt x="17835" y="17770"/>
                    <a:pt x="17896" y="17666"/>
                    <a:pt x="17962" y="17763"/>
                  </a:cubicBezTo>
                  <a:cubicBezTo>
                    <a:pt x="18028" y="17860"/>
                    <a:pt x="18094" y="17992"/>
                    <a:pt x="18174" y="18110"/>
                  </a:cubicBezTo>
                  <a:cubicBezTo>
                    <a:pt x="18254" y="18228"/>
                    <a:pt x="18136" y="18374"/>
                    <a:pt x="18179" y="18464"/>
                  </a:cubicBezTo>
                  <a:cubicBezTo>
                    <a:pt x="18221" y="18554"/>
                    <a:pt x="18174" y="18679"/>
                    <a:pt x="18268" y="18776"/>
                  </a:cubicBezTo>
                  <a:cubicBezTo>
                    <a:pt x="18362" y="18873"/>
                    <a:pt x="18278" y="19074"/>
                    <a:pt x="18353" y="19102"/>
                  </a:cubicBezTo>
                  <a:cubicBezTo>
                    <a:pt x="18428" y="19130"/>
                    <a:pt x="18490" y="19303"/>
                    <a:pt x="18499" y="19373"/>
                  </a:cubicBezTo>
                  <a:cubicBezTo>
                    <a:pt x="18508" y="19442"/>
                    <a:pt x="18650" y="19532"/>
                    <a:pt x="18659" y="19414"/>
                  </a:cubicBezTo>
                  <a:cubicBezTo>
                    <a:pt x="18669" y="19296"/>
                    <a:pt x="18744" y="19157"/>
                    <a:pt x="18753" y="19047"/>
                  </a:cubicBezTo>
                  <a:cubicBezTo>
                    <a:pt x="18763" y="18936"/>
                    <a:pt x="18697" y="18540"/>
                    <a:pt x="18636" y="18415"/>
                  </a:cubicBezTo>
                  <a:cubicBezTo>
                    <a:pt x="18574" y="18290"/>
                    <a:pt x="18650" y="18263"/>
                    <a:pt x="18574" y="18117"/>
                  </a:cubicBezTo>
                  <a:cubicBezTo>
                    <a:pt x="18499" y="17971"/>
                    <a:pt x="18452" y="17715"/>
                    <a:pt x="18457" y="17506"/>
                  </a:cubicBezTo>
                  <a:cubicBezTo>
                    <a:pt x="18461" y="17298"/>
                    <a:pt x="18626" y="16958"/>
                    <a:pt x="18706" y="16854"/>
                  </a:cubicBezTo>
                  <a:cubicBezTo>
                    <a:pt x="18786" y="16750"/>
                    <a:pt x="18876" y="16806"/>
                    <a:pt x="18895" y="16695"/>
                  </a:cubicBezTo>
                  <a:cubicBezTo>
                    <a:pt x="18914" y="16584"/>
                    <a:pt x="19013" y="16445"/>
                    <a:pt x="19069" y="16445"/>
                  </a:cubicBezTo>
                  <a:cubicBezTo>
                    <a:pt x="19126" y="16445"/>
                    <a:pt x="19187" y="16466"/>
                    <a:pt x="19196" y="16376"/>
                  </a:cubicBezTo>
                  <a:cubicBezTo>
                    <a:pt x="19206" y="16285"/>
                    <a:pt x="19300" y="16174"/>
                    <a:pt x="19422" y="16147"/>
                  </a:cubicBezTo>
                  <a:cubicBezTo>
                    <a:pt x="19545" y="16119"/>
                    <a:pt x="19474" y="16022"/>
                    <a:pt x="19441" y="15939"/>
                  </a:cubicBezTo>
                  <a:cubicBezTo>
                    <a:pt x="19408" y="15855"/>
                    <a:pt x="19470" y="15772"/>
                    <a:pt x="19493" y="15827"/>
                  </a:cubicBezTo>
                  <a:cubicBezTo>
                    <a:pt x="19517" y="15883"/>
                    <a:pt x="19592" y="15890"/>
                    <a:pt x="19639" y="15841"/>
                  </a:cubicBezTo>
                  <a:cubicBezTo>
                    <a:pt x="19686" y="15793"/>
                    <a:pt x="19795" y="15661"/>
                    <a:pt x="19691" y="15654"/>
                  </a:cubicBezTo>
                  <a:cubicBezTo>
                    <a:pt x="19587" y="15647"/>
                    <a:pt x="19564" y="15585"/>
                    <a:pt x="19625" y="15550"/>
                  </a:cubicBezTo>
                  <a:cubicBezTo>
                    <a:pt x="19686" y="15515"/>
                    <a:pt x="19634" y="15349"/>
                    <a:pt x="19550" y="15335"/>
                  </a:cubicBezTo>
                  <a:cubicBezTo>
                    <a:pt x="19465" y="15321"/>
                    <a:pt x="19493" y="15259"/>
                    <a:pt x="19545" y="15182"/>
                  </a:cubicBezTo>
                  <a:cubicBezTo>
                    <a:pt x="19597" y="15106"/>
                    <a:pt x="19470" y="14981"/>
                    <a:pt x="19408" y="14919"/>
                  </a:cubicBezTo>
                  <a:cubicBezTo>
                    <a:pt x="19347" y="14856"/>
                    <a:pt x="19446" y="14822"/>
                    <a:pt x="19493" y="14808"/>
                  </a:cubicBezTo>
                  <a:cubicBezTo>
                    <a:pt x="19540" y="14794"/>
                    <a:pt x="19503" y="14475"/>
                    <a:pt x="19526" y="14398"/>
                  </a:cubicBezTo>
                  <a:cubicBezTo>
                    <a:pt x="19550" y="14322"/>
                    <a:pt x="19630" y="14322"/>
                    <a:pt x="19597" y="14398"/>
                  </a:cubicBezTo>
                  <a:cubicBezTo>
                    <a:pt x="19564" y="14475"/>
                    <a:pt x="19517" y="14600"/>
                    <a:pt x="19578" y="14704"/>
                  </a:cubicBezTo>
                  <a:cubicBezTo>
                    <a:pt x="19639" y="14808"/>
                    <a:pt x="19658" y="14919"/>
                    <a:pt x="19634" y="15078"/>
                  </a:cubicBezTo>
                  <a:cubicBezTo>
                    <a:pt x="19611" y="15238"/>
                    <a:pt x="19658" y="15196"/>
                    <a:pt x="19729" y="14988"/>
                  </a:cubicBezTo>
                  <a:cubicBezTo>
                    <a:pt x="19799" y="14780"/>
                    <a:pt x="19809" y="14600"/>
                    <a:pt x="19762" y="14579"/>
                  </a:cubicBezTo>
                  <a:cubicBezTo>
                    <a:pt x="19715" y="14558"/>
                    <a:pt x="19719" y="14350"/>
                    <a:pt x="19771" y="14447"/>
                  </a:cubicBezTo>
                  <a:cubicBezTo>
                    <a:pt x="19823" y="14544"/>
                    <a:pt x="19842" y="14558"/>
                    <a:pt x="19922" y="14433"/>
                  </a:cubicBezTo>
                  <a:cubicBezTo>
                    <a:pt x="20002" y="14308"/>
                    <a:pt x="20087" y="14093"/>
                    <a:pt x="20035" y="14045"/>
                  </a:cubicBezTo>
                  <a:cubicBezTo>
                    <a:pt x="19983" y="13996"/>
                    <a:pt x="20058" y="13947"/>
                    <a:pt x="20153" y="13955"/>
                  </a:cubicBezTo>
                  <a:cubicBezTo>
                    <a:pt x="20247" y="13961"/>
                    <a:pt x="20449" y="13871"/>
                    <a:pt x="20464" y="13829"/>
                  </a:cubicBezTo>
                  <a:cubicBezTo>
                    <a:pt x="20510" y="13694"/>
                    <a:pt x="20139" y="13892"/>
                    <a:pt x="20139" y="13816"/>
                  </a:cubicBezTo>
                  <a:cubicBezTo>
                    <a:pt x="20139" y="13739"/>
                    <a:pt x="20374" y="13663"/>
                    <a:pt x="20482" y="13656"/>
                  </a:cubicBezTo>
                  <a:cubicBezTo>
                    <a:pt x="20591" y="13649"/>
                    <a:pt x="20539" y="13434"/>
                    <a:pt x="20586" y="13524"/>
                  </a:cubicBezTo>
                  <a:cubicBezTo>
                    <a:pt x="20633" y="13614"/>
                    <a:pt x="20704" y="13600"/>
                    <a:pt x="20765" y="13545"/>
                  </a:cubicBezTo>
                  <a:cubicBezTo>
                    <a:pt x="20826" y="13490"/>
                    <a:pt x="20779" y="13330"/>
                    <a:pt x="20709" y="13302"/>
                  </a:cubicBezTo>
                  <a:cubicBezTo>
                    <a:pt x="20638" y="13274"/>
                    <a:pt x="20760" y="13205"/>
                    <a:pt x="20737" y="13143"/>
                  </a:cubicBezTo>
                  <a:cubicBezTo>
                    <a:pt x="20713" y="13080"/>
                    <a:pt x="20784" y="12830"/>
                    <a:pt x="20873" y="12803"/>
                  </a:cubicBezTo>
                  <a:cubicBezTo>
                    <a:pt x="20963" y="12775"/>
                    <a:pt x="20921" y="12692"/>
                    <a:pt x="20996" y="12692"/>
                  </a:cubicBezTo>
                  <a:cubicBezTo>
                    <a:pt x="21071" y="12692"/>
                    <a:pt x="21086" y="12560"/>
                    <a:pt x="21151" y="12463"/>
                  </a:cubicBezTo>
                  <a:cubicBezTo>
                    <a:pt x="21217" y="12366"/>
                    <a:pt x="21312" y="12615"/>
                    <a:pt x="21415" y="12477"/>
                  </a:cubicBezTo>
                  <a:cubicBezTo>
                    <a:pt x="21458" y="12420"/>
                    <a:pt x="21515" y="12357"/>
                    <a:pt x="21574" y="12301"/>
                  </a:cubicBezTo>
                  <a:cubicBezTo>
                    <a:pt x="21332" y="11831"/>
                    <a:pt x="21401" y="11517"/>
                    <a:pt x="21395" y="11431"/>
                  </a:cubicBezTo>
                  <a:close/>
                  <a:moveTo>
                    <a:pt x="2061" y="20720"/>
                  </a:moveTo>
                  <a:cubicBezTo>
                    <a:pt x="2106" y="20822"/>
                    <a:pt x="2154" y="20842"/>
                    <a:pt x="2192" y="20750"/>
                  </a:cubicBezTo>
                  <a:cubicBezTo>
                    <a:pt x="2230" y="20658"/>
                    <a:pt x="2008" y="20601"/>
                    <a:pt x="2061" y="20720"/>
                  </a:cubicBezTo>
                  <a:close/>
                  <a:moveTo>
                    <a:pt x="1728" y="20511"/>
                  </a:moveTo>
                  <a:cubicBezTo>
                    <a:pt x="1790" y="20608"/>
                    <a:pt x="1835" y="20582"/>
                    <a:pt x="1853" y="20495"/>
                  </a:cubicBezTo>
                  <a:cubicBezTo>
                    <a:pt x="1870" y="20409"/>
                    <a:pt x="1661" y="20407"/>
                    <a:pt x="1728" y="20511"/>
                  </a:cubicBezTo>
                  <a:close/>
                  <a:moveTo>
                    <a:pt x="2462" y="20863"/>
                  </a:moveTo>
                  <a:cubicBezTo>
                    <a:pt x="2393" y="20878"/>
                    <a:pt x="2438" y="21064"/>
                    <a:pt x="2483" y="21016"/>
                  </a:cubicBezTo>
                  <a:cubicBezTo>
                    <a:pt x="2560" y="20934"/>
                    <a:pt x="2532" y="20847"/>
                    <a:pt x="2462" y="20863"/>
                  </a:cubicBezTo>
                  <a:close/>
                  <a:moveTo>
                    <a:pt x="2618" y="21128"/>
                  </a:moveTo>
                  <a:cubicBezTo>
                    <a:pt x="2501" y="21148"/>
                    <a:pt x="2566" y="21582"/>
                    <a:pt x="2629" y="21510"/>
                  </a:cubicBezTo>
                  <a:cubicBezTo>
                    <a:pt x="2674" y="21459"/>
                    <a:pt x="2757" y="21449"/>
                    <a:pt x="2781" y="21383"/>
                  </a:cubicBezTo>
                  <a:cubicBezTo>
                    <a:pt x="2814" y="21294"/>
                    <a:pt x="2736" y="21107"/>
                    <a:pt x="2618" y="21128"/>
                  </a:cubicBezTo>
                  <a:close/>
                  <a:moveTo>
                    <a:pt x="323" y="5810"/>
                  </a:moveTo>
                  <a:cubicBezTo>
                    <a:pt x="313" y="5699"/>
                    <a:pt x="111" y="5803"/>
                    <a:pt x="134" y="5907"/>
                  </a:cubicBezTo>
                  <a:cubicBezTo>
                    <a:pt x="158" y="6011"/>
                    <a:pt x="349" y="6079"/>
                    <a:pt x="431" y="6038"/>
                  </a:cubicBezTo>
                  <a:cubicBezTo>
                    <a:pt x="502" y="6004"/>
                    <a:pt x="525" y="5893"/>
                    <a:pt x="473" y="5823"/>
                  </a:cubicBezTo>
                  <a:cubicBezTo>
                    <a:pt x="422" y="5754"/>
                    <a:pt x="332" y="5921"/>
                    <a:pt x="323" y="5810"/>
                  </a:cubicBezTo>
                  <a:close/>
                  <a:moveTo>
                    <a:pt x="3324" y="6628"/>
                  </a:moveTo>
                  <a:cubicBezTo>
                    <a:pt x="3328" y="6552"/>
                    <a:pt x="3253" y="6559"/>
                    <a:pt x="3159" y="6718"/>
                  </a:cubicBezTo>
                  <a:cubicBezTo>
                    <a:pt x="3065" y="6878"/>
                    <a:pt x="2985" y="6961"/>
                    <a:pt x="2970" y="7038"/>
                  </a:cubicBezTo>
                  <a:cubicBezTo>
                    <a:pt x="2956" y="7114"/>
                    <a:pt x="2848" y="7024"/>
                    <a:pt x="2815" y="7121"/>
                  </a:cubicBezTo>
                  <a:cubicBezTo>
                    <a:pt x="2782" y="7218"/>
                    <a:pt x="2838" y="7433"/>
                    <a:pt x="2904" y="7364"/>
                  </a:cubicBezTo>
                  <a:cubicBezTo>
                    <a:pt x="2970" y="7294"/>
                    <a:pt x="2975" y="7364"/>
                    <a:pt x="3018" y="7364"/>
                  </a:cubicBezTo>
                  <a:cubicBezTo>
                    <a:pt x="3060" y="7364"/>
                    <a:pt x="3253" y="7169"/>
                    <a:pt x="3296" y="7072"/>
                  </a:cubicBezTo>
                  <a:cubicBezTo>
                    <a:pt x="3338" y="6975"/>
                    <a:pt x="3220" y="6947"/>
                    <a:pt x="3215" y="6885"/>
                  </a:cubicBezTo>
                  <a:cubicBezTo>
                    <a:pt x="3211" y="6822"/>
                    <a:pt x="3314" y="6822"/>
                    <a:pt x="3366" y="6781"/>
                  </a:cubicBezTo>
                  <a:cubicBezTo>
                    <a:pt x="3418" y="6739"/>
                    <a:pt x="3319" y="6704"/>
                    <a:pt x="3324" y="6628"/>
                  </a:cubicBezTo>
                  <a:close/>
                  <a:moveTo>
                    <a:pt x="935" y="8259"/>
                  </a:moveTo>
                  <a:cubicBezTo>
                    <a:pt x="831" y="8203"/>
                    <a:pt x="559" y="8447"/>
                    <a:pt x="652" y="8467"/>
                  </a:cubicBezTo>
                  <a:cubicBezTo>
                    <a:pt x="718" y="8481"/>
                    <a:pt x="747" y="8384"/>
                    <a:pt x="822" y="8384"/>
                  </a:cubicBezTo>
                  <a:cubicBezTo>
                    <a:pt x="897" y="8384"/>
                    <a:pt x="1039" y="8314"/>
                    <a:pt x="935" y="8259"/>
                  </a:cubicBezTo>
                  <a:close/>
                  <a:moveTo>
                    <a:pt x="134" y="8883"/>
                  </a:moveTo>
                  <a:cubicBezTo>
                    <a:pt x="247" y="8814"/>
                    <a:pt x="294" y="8730"/>
                    <a:pt x="247" y="8647"/>
                  </a:cubicBezTo>
                  <a:cubicBezTo>
                    <a:pt x="200" y="8564"/>
                    <a:pt x="47" y="8936"/>
                    <a:pt x="134" y="8883"/>
                  </a:cubicBezTo>
                  <a:close/>
                  <a:moveTo>
                    <a:pt x="8084" y="7898"/>
                  </a:moveTo>
                  <a:cubicBezTo>
                    <a:pt x="8115" y="7778"/>
                    <a:pt x="8122" y="7704"/>
                    <a:pt x="7883" y="7565"/>
                  </a:cubicBezTo>
                  <a:cubicBezTo>
                    <a:pt x="7644" y="7426"/>
                    <a:pt x="7669" y="7334"/>
                    <a:pt x="7506" y="6908"/>
                  </a:cubicBezTo>
                  <a:cubicBezTo>
                    <a:pt x="7343" y="6483"/>
                    <a:pt x="7047" y="6298"/>
                    <a:pt x="7047" y="6140"/>
                  </a:cubicBezTo>
                  <a:cubicBezTo>
                    <a:pt x="7047" y="5983"/>
                    <a:pt x="6758" y="6002"/>
                    <a:pt x="6758" y="6122"/>
                  </a:cubicBezTo>
                  <a:cubicBezTo>
                    <a:pt x="6758" y="6242"/>
                    <a:pt x="6633" y="6279"/>
                    <a:pt x="6564" y="6344"/>
                  </a:cubicBezTo>
                  <a:cubicBezTo>
                    <a:pt x="6494" y="6408"/>
                    <a:pt x="6463" y="6307"/>
                    <a:pt x="6400" y="6187"/>
                  </a:cubicBezTo>
                  <a:cubicBezTo>
                    <a:pt x="6337" y="6066"/>
                    <a:pt x="6187" y="5946"/>
                    <a:pt x="6187" y="5872"/>
                  </a:cubicBezTo>
                  <a:cubicBezTo>
                    <a:pt x="6187" y="5798"/>
                    <a:pt x="6149" y="5641"/>
                    <a:pt x="6042" y="5715"/>
                  </a:cubicBezTo>
                  <a:cubicBezTo>
                    <a:pt x="5935" y="5789"/>
                    <a:pt x="5879" y="5715"/>
                    <a:pt x="5847" y="5770"/>
                  </a:cubicBezTo>
                  <a:cubicBezTo>
                    <a:pt x="5816" y="5826"/>
                    <a:pt x="5734" y="5736"/>
                    <a:pt x="5734" y="5736"/>
                  </a:cubicBezTo>
                  <a:lnTo>
                    <a:pt x="5734" y="941"/>
                  </a:lnTo>
                  <a:cubicBezTo>
                    <a:pt x="5697" y="936"/>
                    <a:pt x="5663" y="926"/>
                    <a:pt x="5637" y="912"/>
                  </a:cubicBezTo>
                  <a:cubicBezTo>
                    <a:pt x="5500" y="835"/>
                    <a:pt x="5298" y="697"/>
                    <a:pt x="5189" y="731"/>
                  </a:cubicBezTo>
                  <a:cubicBezTo>
                    <a:pt x="5081" y="766"/>
                    <a:pt x="4864" y="808"/>
                    <a:pt x="4789" y="752"/>
                  </a:cubicBezTo>
                  <a:cubicBezTo>
                    <a:pt x="4714" y="697"/>
                    <a:pt x="4610" y="648"/>
                    <a:pt x="4454" y="683"/>
                  </a:cubicBezTo>
                  <a:cubicBezTo>
                    <a:pt x="4299" y="717"/>
                    <a:pt x="4200" y="558"/>
                    <a:pt x="4002" y="488"/>
                  </a:cubicBezTo>
                  <a:cubicBezTo>
                    <a:pt x="3804" y="419"/>
                    <a:pt x="3526" y="509"/>
                    <a:pt x="3460" y="544"/>
                  </a:cubicBezTo>
                  <a:cubicBezTo>
                    <a:pt x="3394" y="579"/>
                    <a:pt x="3409" y="440"/>
                    <a:pt x="3324" y="454"/>
                  </a:cubicBezTo>
                  <a:cubicBezTo>
                    <a:pt x="3239" y="468"/>
                    <a:pt x="3305" y="398"/>
                    <a:pt x="3258" y="294"/>
                  </a:cubicBezTo>
                  <a:cubicBezTo>
                    <a:pt x="3211" y="190"/>
                    <a:pt x="2975" y="287"/>
                    <a:pt x="2890" y="301"/>
                  </a:cubicBezTo>
                  <a:cubicBezTo>
                    <a:pt x="2805" y="315"/>
                    <a:pt x="2782" y="239"/>
                    <a:pt x="2787" y="176"/>
                  </a:cubicBezTo>
                  <a:cubicBezTo>
                    <a:pt x="2791" y="114"/>
                    <a:pt x="2711" y="135"/>
                    <a:pt x="2678" y="218"/>
                  </a:cubicBezTo>
                  <a:cubicBezTo>
                    <a:pt x="2645" y="301"/>
                    <a:pt x="2551" y="315"/>
                    <a:pt x="2513" y="260"/>
                  </a:cubicBezTo>
                  <a:cubicBezTo>
                    <a:pt x="2476" y="204"/>
                    <a:pt x="2594" y="183"/>
                    <a:pt x="2598" y="121"/>
                  </a:cubicBezTo>
                  <a:cubicBezTo>
                    <a:pt x="2603" y="58"/>
                    <a:pt x="2476" y="24"/>
                    <a:pt x="2429" y="3"/>
                  </a:cubicBezTo>
                  <a:cubicBezTo>
                    <a:pt x="2382" y="-18"/>
                    <a:pt x="2306" y="72"/>
                    <a:pt x="2207" y="204"/>
                  </a:cubicBezTo>
                  <a:cubicBezTo>
                    <a:pt x="2108" y="336"/>
                    <a:pt x="1962" y="322"/>
                    <a:pt x="1873" y="308"/>
                  </a:cubicBezTo>
                  <a:cubicBezTo>
                    <a:pt x="1783" y="294"/>
                    <a:pt x="1670" y="322"/>
                    <a:pt x="1675" y="398"/>
                  </a:cubicBezTo>
                  <a:cubicBezTo>
                    <a:pt x="1680" y="475"/>
                    <a:pt x="1788" y="468"/>
                    <a:pt x="1722" y="565"/>
                  </a:cubicBezTo>
                  <a:cubicBezTo>
                    <a:pt x="1656" y="662"/>
                    <a:pt x="1632" y="433"/>
                    <a:pt x="1566" y="537"/>
                  </a:cubicBezTo>
                  <a:cubicBezTo>
                    <a:pt x="1501" y="641"/>
                    <a:pt x="1303" y="634"/>
                    <a:pt x="1255" y="620"/>
                  </a:cubicBezTo>
                  <a:cubicBezTo>
                    <a:pt x="1208" y="606"/>
                    <a:pt x="1053" y="856"/>
                    <a:pt x="1006" y="925"/>
                  </a:cubicBezTo>
                  <a:cubicBezTo>
                    <a:pt x="959" y="995"/>
                    <a:pt x="1043" y="1057"/>
                    <a:pt x="916" y="1259"/>
                  </a:cubicBezTo>
                  <a:cubicBezTo>
                    <a:pt x="789" y="1460"/>
                    <a:pt x="450" y="1418"/>
                    <a:pt x="379" y="1418"/>
                  </a:cubicBezTo>
                  <a:cubicBezTo>
                    <a:pt x="308" y="1418"/>
                    <a:pt x="360" y="1536"/>
                    <a:pt x="323" y="1612"/>
                  </a:cubicBezTo>
                  <a:cubicBezTo>
                    <a:pt x="285" y="1689"/>
                    <a:pt x="365" y="1758"/>
                    <a:pt x="558" y="1834"/>
                  </a:cubicBezTo>
                  <a:cubicBezTo>
                    <a:pt x="751" y="1911"/>
                    <a:pt x="883" y="2285"/>
                    <a:pt x="907" y="2375"/>
                  </a:cubicBezTo>
                  <a:cubicBezTo>
                    <a:pt x="930" y="2466"/>
                    <a:pt x="1171" y="2369"/>
                    <a:pt x="1265" y="2389"/>
                  </a:cubicBezTo>
                  <a:cubicBezTo>
                    <a:pt x="1359" y="2410"/>
                    <a:pt x="1255" y="2604"/>
                    <a:pt x="1336" y="2660"/>
                  </a:cubicBezTo>
                  <a:cubicBezTo>
                    <a:pt x="1416" y="2715"/>
                    <a:pt x="1538" y="2632"/>
                    <a:pt x="1562" y="2729"/>
                  </a:cubicBezTo>
                  <a:cubicBezTo>
                    <a:pt x="1585" y="2826"/>
                    <a:pt x="1402" y="2729"/>
                    <a:pt x="1307" y="2833"/>
                  </a:cubicBezTo>
                  <a:cubicBezTo>
                    <a:pt x="1213" y="2937"/>
                    <a:pt x="1166" y="2986"/>
                    <a:pt x="1128" y="2910"/>
                  </a:cubicBezTo>
                  <a:cubicBezTo>
                    <a:pt x="1091" y="2833"/>
                    <a:pt x="935" y="2882"/>
                    <a:pt x="855" y="2896"/>
                  </a:cubicBezTo>
                  <a:cubicBezTo>
                    <a:pt x="775" y="2910"/>
                    <a:pt x="850" y="2750"/>
                    <a:pt x="855" y="2681"/>
                  </a:cubicBezTo>
                  <a:cubicBezTo>
                    <a:pt x="860" y="2611"/>
                    <a:pt x="747" y="2563"/>
                    <a:pt x="591" y="2695"/>
                  </a:cubicBezTo>
                  <a:cubicBezTo>
                    <a:pt x="436" y="2826"/>
                    <a:pt x="492" y="2778"/>
                    <a:pt x="473" y="2882"/>
                  </a:cubicBezTo>
                  <a:cubicBezTo>
                    <a:pt x="455" y="2986"/>
                    <a:pt x="389" y="2819"/>
                    <a:pt x="290" y="2910"/>
                  </a:cubicBezTo>
                  <a:cubicBezTo>
                    <a:pt x="191" y="3000"/>
                    <a:pt x="31" y="3062"/>
                    <a:pt x="2" y="3152"/>
                  </a:cubicBezTo>
                  <a:cubicBezTo>
                    <a:pt x="-26" y="3243"/>
                    <a:pt x="214" y="3305"/>
                    <a:pt x="308" y="3333"/>
                  </a:cubicBezTo>
                  <a:cubicBezTo>
                    <a:pt x="403" y="3361"/>
                    <a:pt x="195" y="3451"/>
                    <a:pt x="271" y="3485"/>
                  </a:cubicBezTo>
                  <a:cubicBezTo>
                    <a:pt x="346" y="3520"/>
                    <a:pt x="313" y="3624"/>
                    <a:pt x="431" y="3714"/>
                  </a:cubicBezTo>
                  <a:cubicBezTo>
                    <a:pt x="549" y="3805"/>
                    <a:pt x="813" y="3714"/>
                    <a:pt x="883" y="3714"/>
                  </a:cubicBezTo>
                  <a:cubicBezTo>
                    <a:pt x="954" y="3714"/>
                    <a:pt x="1020" y="3839"/>
                    <a:pt x="1076" y="3749"/>
                  </a:cubicBezTo>
                  <a:cubicBezTo>
                    <a:pt x="1133" y="3659"/>
                    <a:pt x="1345" y="3409"/>
                    <a:pt x="1453" y="3555"/>
                  </a:cubicBezTo>
                  <a:cubicBezTo>
                    <a:pt x="1562" y="3701"/>
                    <a:pt x="1336" y="3680"/>
                    <a:pt x="1392" y="3770"/>
                  </a:cubicBezTo>
                  <a:cubicBezTo>
                    <a:pt x="1449" y="3860"/>
                    <a:pt x="1519" y="4075"/>
                    <a:pt x="1416" y="4186"/>
                  </a:cubicBezTo>
                  <a:cubicBezTo>
                    <a:pt x="1312" y="4297"/>
                    <a:pt x="1213" y="4221"/>
                    <a:pt x="1157" y="4214"/>
                  </a:cubicBezTo>
                  <a:cubicBezTo>
                    <a:pt x="1100" y="4207"/>
                    <a:pt x="1133" y="4367"/>
                    <a:pt x="1043" y="4470"/>
                  </a:cubicBezTo>
                  <a:cubicBezTo>
                    <a:pt x="954" y="4575"/>
                    <a:pt x="888" y="4360"/>
                    <a:pt x="775" y="4360"/>
                  </a:cubicBezTo>
                  <a:cubicBezTo>
                    <a:pt x="662" y="4360"/>
                    <a:pt x="685" y="4575"/>
                    <a:pt x="690" y="4679"/>
                  </a:cubicBezTo>
                  <a:cubicBezTo>
                    <a:pt x="695" y="4783"/>
                    <a:pt x="521" y="4658"/>
                    <a:pt x="478" y="4908"/>
                  </a:cubicBezTo>
                  <a:cubicBezTo>
                    <a:pt x="436" y="5157"/>
                    <a:pt x="257" y="4942"/>
                    <a:pt x="374" y="5185"/>
                  </a:cubicBezTo>
                  <a:cubicBezTo>
                    <a:pt x="492" y="5428"/>
                    <a:pt x="473" y="5275"/>
                    <a:pt x="568" y="5372"/>
                  </a:cubicBezTo>
                  <a:cubicBezTo>
                    <a:pt x="662" y="5470"/>
                    <a:pt x="464" y="5643"/>
                    <a:pt x="558" y="5671"/>
                  </a:cubicBezTo>
                  <a:cubicBezTo>
                    <a:pt x="652" y="5699"/>
                    <a:pt x="756" y="5948"/>
                    <a:pt x="822" y="6038"/>
                  </a:cubicBezTo>
                  <a:cubicBezTo>
                    <a:pt x="888" y="6129"/>
                    <a:pt x="973" y="5990"/>
                    <a:pt x="1072" y="5983"/>
                  </a:cubicBezTo>
                  <a:cubicBezTo>
                    <a:pt x="1171" y="5976"/>
                    <a:pt x="1124" y="5775"/>
                    <a:pt x="1180" y="5851"/>
                  </a:cubicBezTo>
                  <a:cubicBezTo>
                    <a:pt x="1237" y="5928"/>
                    <a:pt x="1317" y="6149"/>
                    <a:pt x="1265" y="6205"/>
                  </a:cubicBezTo>
                  <a:cubicBezTo>
                    <a:pt x="1213" y="6260"/>
                    <a:pt x="1255" y="6434"/>
                    <a:pt x="1246" y="6517"/>
                  </a:cubicBezTo>
                  <a:cubicBezTo>
                    <a:pt x="1237" y="6600"/>
                    <a:pt x="1463" y="6573"/>
                    <a:pt x="1477" y="6475"/>
                  </a:cubicBezTo>
                  <a:cubicBezTo>
                    <a:pt x="1491" y="6378"/>
                    <a:pt x="1670" y="6351"/>
                    <a:pt x="1769" y="6510"/>
                  </a:cubicBezTo>
                  <a:cubicBezTo>
                    <a:pt x="1868" y="6670"/>
                    <a:pt x="1901" y="6698"/>
                    <a:pt x="1901" y="6573"/>
                  </a:cubicBezTo>
                  <a:cubicBezTo>
                    <a:pt x="1901" y="6448"/>
                    <a:pt x="1986" y="6309"/>
                    <a:pt x="1990" y="6413"/>
                  </a:cubicBezTo>
                  <a:cubicBezTo>
                    <a:pt x="1995" y="6517"/>
                    <a:pt x="2075" y="6545"/>
                    <a:pt x="2221" y="6448"/>
                  </a:cubicBezTo>
                  <a:cubicBezTo>
                    <a:pt x="2367" y="6351"/>
                    <a:pt x="2301" y="6455"/>
                    <a:pt x="2226" y="6593"/>
                  </a:cubicBezTo>
                  <a:cubicBezTo>
                    <a:pt x="2122" y="6785"/>
                    <a:pt x="2226" y="7065"/>
                    <a:pt x="2151" y="7093"/>
                  </a:cubicBezTo>
                  <a:cubicBezTo>
                    <a:pt x="2075" y="7121"/>
                    <a:pt x="2014" y="7405"/>
                    <a:pt x="1891" y="7426"/>
                  </a:cubicBezTo>
                  <a:cubicBezTo>
                    <a:pt x="1769" y="7447"/>
                    <a:pt x="1562" y="7787"/>
                    <a:pt x="1533" y="7842"/>
                  </a:cubicBezTo>
                  <a:cubicBezTo>
                    <a:pt x="1505" y="7898"/>
                    <a:pt x="1241" y="7731"/>
                    <a:pt x="1204" y="7891"/>
                  </a:cubicBezTo>
                  <a:cubicBezTo>
                    <a:pt x="1166" y="8050"/>
                    <a:pt x="1006" y="8169"/>
                    <a:pt x="1048" y="8231"/>
                  </a:cubicBezTo>
                  <a:cubicBezTo>
                    <a:pt x="1076" y="8273"/>
                    <a:pt x="1293" y="8113"/>
                    <a:pt x="1303" y="8030"/>
                  </a:cubicBezTo>
                  <a:cubicBezTo>
                    <a:pt x="1312" y="7947"/>
                    <a:pt x="1340" y="7960"/>
                    <a:pt x="1378" y="8023"/>
                  </a:cubicBezTo>
                  <a:cubicBezTo>
                    <a:pt x="1416" y="8085"/>
                    <a:pt x="1510" y="7995"/>
                    <a:pt x="1552" y="7940"/>
                  </a:cubicBezTo>
                  <a:cubicBezTo>
                    <a:pt x="1595" y="7884"/>
                    <a:pt x="1665" y="7905"/>
                    <a:pt x="1708" y="7912"/>
                  </a:cubicBezTo>
                  <a:cubicBezTo>
                    <a:pt x="1750" y="7919"/>
                    <a:pt x="1769" y="7835"/>
                    <a:pt x="1896" y="7801"/>
                  </a:cubicBezTo>
                  <a:cubicBezTo>
                    <a:pt x="2023" y="7766"/>
                    <a:pt x="1995" y="7711"/>
                    <a:pt x="2023" y="7613"/>
                  </a:cubicBezTo>
                  <a:cubicBezTo>
                    <a:pt x="2052" y="7516"/>
                    <a:pt x="2353" y="7308"/>
                    <a:pt x="2410" y="7287"/>
                  </a:cubicBezTo>
                  <a:cubicBezTo>
                    <a:pt x="2466" y="7267"/>
                    <a:pt x="2433" y="7128"/>
                    <a:pt x="2495" y="7121"/>
                  </a:cubicBezTo>
                  <a:cubicBezTo>
                    <a:pt x="2556" y="7114"/>
                    <a:pt x="2650" y="7003"/>
                    <a:pt x="2730" y="6906"/>
                  </a:cubicBezTo>
                  <a:cubicBezTo>
                    <a:pt x="2810" y="6809"/>
                    <a:pt x="2829" y="6850"/>
                    <a:pt x="2890" y="6815"/>
                  </a:cubicBezTo>
                  <a:cubicBezTo>
                    <a:pt x="2952" y="6781"/>
                    <a:pt x="2904" y="6600"/>
                    <a:pt x="2966" y="6586"/>
                  </a:cubicBezTo>
                  <a:cubicBezTo>
                    <a:pt x="3027" y="6573"/>
                    <a:pt x="3074" y="6503"/>
                    <a:pt x="3074" y="6427"/>
                  </a:cubicBezTo>
                  <a:cubicBezTo>
                    <a:pt x="3074" y="6351"/>
                    <a:pt x="2919" y="6351"/>
                    <a:pt x="2904" y="6302"/>
                  </a:cubicBezTo>
                  <a:cubicBezTo>
                    <a:pt x="2890" y="6253"/>
                    <a:pt x="3027" y="6073"/>
                    <a:pt x="3079" y="6080"/>
                  </a:cubicBezTo>
                  <a:cubicBezTo>
                    <a:pt x="3131" y="6087"/>
                    <a:pt x="3215" y="6004"/>
                    <a:pt x="3220" y="5893"/>
                  </a:cubicBezTo>
                  <a:cubicBezTo>
                    <a:pt x="3225" y="5782"/>
                    <a:pt x="3300" y="5761"/>
                    <a:pt x="3361" y="5664"/>
                  </a:cubicBezTo>
                  <a:cubicBezTo>
                    <a:pt x="3423" y="5567"/>
                    <a:pt x="3409" y="5484"/>
                    <a:pt x="3470" y="5477"/>
                  </a:cubicBezTo>
                  <a:cubicBezTo>
                    <a:pt x="3531" y="5470"/>
                    <a:pt x="3588" y="5345"/>
                    <a:pt x="3654" y="5289"/>
                  </a:cubicBezTo>
                  <a:cubicBezTo>
                    <a:pt x="3720" y="5234"/>
                    <a:pt x="3654" y="5358"/>
                    <a:pt x="3781" y="5366"/>
                  </a:cubicBezTo>
                  <a:cubicBezTo>
                    <a:pt x="3908" y="5372"/>
                    <a:pt x="3880" y="5546"/>
                    <a:pt x="3785" y="5484"/>
                  </a:cubicBezTo>
                  <a:cubicBezTo>
                    <a:pt x="3691" y="5421"/>
                    <a:pt x="3649" y="5428"/>
                    <a:pt x="3564" y="5546"/>
                  </a:cubicBezTo>
                  <a:cubicBezTo>
                    <a:pt x="3479" y="5664"/>
                    <a:pt x="3545" y="5699"/>
                    <a:pt x="3479" y="5830"/>
                  </a:cubicBezTo>
                  <a:cubicBezTo>
                    <a:pt x="3413" y="5962"/>
                    <a:pt x="3409" y="6045"/>
                    <a:pt x="3493" y="6059"/>
                  </a:cubicBezTo>
                  <a:cubicBezTo>
                    <a:pt x="3578" y="6073"/>
                    <a:pt x="3498" y="6163"/>
                    <a:pt x="3418" y="6198"/>
                  </a:cubicBezTo>
                  <a:cubicBezTo>
                    <a:pt x="3338" y="6233"/>
                    <a:pt x="3394" y="6302"/>
                    <a:pt x="3503" y="6302"/>
                  </a:cubicBezTo>
                  <a:cubicBezTo>
                    <a:pt x="3611" y="6302"/>
                    <a:pt x="3771" y="6073"/>
                    <a:pt x="3922" y="5962"/>
                  </a:cubicBezTo>
                  <a:cubicBezTo>
                    <a:pt x="4073" y="5851"/>
                    <a:pt x="4186" y="5962"/>
                    <a:pt x="4228" y="5941"/>
                  </a:cubicBezTo>
                  <a:cubicBezTo>
                    <a:pt x="4271" y="5921"/>
                    <a:pt x="4181" y="5816"/>
                    <a:pt x="4233" y="5782"/>
                  </a:cubicBezTo>
                  <a:cubicBezTo>
                    <a:pt x="4285" y="5747"/>
                    <a:pt x="4172" y="5726"/>
                    <a:pt x="4139" y="5595"/>
                  </a:cubicBezTo>
                  <a:cubicBezTo>
                    <a:pt x="4106" y="5463"/>
                    <a:pt x="4191" y="5546"/>
                    <a:pt x="4210" y="5442"/>
                  </a:cubicBezTo>
                  <a:cubicBezTo>
                    <a:pt x="4228" y="5338"/>
                    <a:pt x="4280" y="5379"/>
                    <a:pt x="4327" y="5428"/>
                  </a:cubicBezTo>
                  <a:cubicBezTo>
                    <a:pt x="4374" y="5477"/>
                    <a:pt x="4440" y="5379"/>
                    <a:pt x="4483" y="5511"/>
                  </a:cubicBezTo>
                  <a:cubicBezTo>
                    <a:pt x="4525" y="5643"/>
                    <a:pt x="4572" y="5477"/>
                    <a:pt x="4648" y="5567"/>
                  </a:cubicBezTo>
                  <a:cubicBezTo>
                    <a:pt x="4723" y="5657"/>
                    <a:pt x="4633" y="5643"/>
                    <a:pt x="4553" y="5671"/>
                  </a:cubicBezTo>
                  <a:cubicBezTo>
                    <a:pt x="4473" y="5699"/>
                    <a:pt x="4516" y="5858"/>
                    <a:pt x="4577" y="5782"/>
                  </a:cubicBezTo>
                  <a:cubicBezTo>
                    <a:pt x="4638" y="5705"/>
                    <a:pt x="4690" y="5657"/>
                    <a:pt x="4747" y="5733"/>
                  </a:cubicBezTo>
                  <a:cubicBezTo>
                    <a:pt x="4803" y="5810"/>
                    <a:pt x="4827" y="5775"/>
                    <a:pt x="4874" y="5705"/>
                  </a:cubicBezTo>
                  <a:cubicBezTo>
                    <a:pt x="4921" y="5636"/>
                    <a:pt x="4921" y="5712"/>
                    <a:pt x="4921" y="5768"/>
                  </a:cubicBezTo>
                  <a:cubicBezTo>
                    <a:pt x="4921" y="5823"/>
                    <a:pt x="5020" y="5844"/>
                    <a:pt x="5161" y="5879"/>
                  </a:cubicBezTo>
                  <a:cubicBezTo>
                    <a:pt x="5303" y="5914"/>
                    <a:pt x="5557" y="5865"/>
                    <a:pt x="5623" y="5858"/>
                  </a:cubicBezTo>
                  <a:cubicBezTo>
                    <a:pt x="5689" y="5851"/>
                    <a:pt x="5665" y="6004"/>
                    <a:pt x="5811" y="6045"/>
                  </a:cubicBezTo>
                  <a:cubicBezTo>
                    <a:pt x="5957" y="6087"/>
                    <a:pt x="5995" y="5830"/>
                    <a:pt x="6070" y="5921"/>
                  </a:cubicBezTo>
                  <a:cubicBezTo>
                    <a:pt x="6146" y="6011"/>
                    <a:pt x="6070" y="6045"/>
                    <a:pt x="6028" y="6115"/>
                  </a:cubicBezTo>
                  <a:cubicBezTo>
                    <a:pt x="5986" y="6184"/>
                    <a:pt x="6075" y="6191"/>
                    <a:pt x="6132" y="6226"/>
                  </a:cubicBezTo>
                  <a:cubicBezTo>
                    <a:pt x="6188" y="6260"/>
                    <a:pt x="6320" y="6316"/>
                    <a:pt x="6381" y="6406"/>
                  </a:cubicBezTo>
                  <a:cubicBezTo>
                    <a:pt x="6443" y="6496"/>
                    <a:pt x="6480" y="6593"/>
                    <a:pt x="6631" y="6704"/>
                  </a:cubicBezTo>
                  <a:cubicBezTo>
                    <a:pt x="6782" y="6815"/>
                    <a:pt x="6636" y="6427"/>
                    <a:pt x="6754" y="6552"/>
                  </a:cubicBezTo>
                  <a:cubicBezTo>
                    <a:pt x="6871" y="6677"/>
                    <a:pt x="6829" y="6559"/>
                    <a:pt x="6923" y="6684"/>
                  </a:cubicBezTo>
                  <a:cubicBezTo>
                    <a:pt x="7017" y="6809"/>
                    <a:pt x="6984" y="6628"/>
                    <a:pt x="6942" y="6420"/>
                  </a:cubicBezTo>
                  <a:cubicBezTo>
                    <a:pt x="6900" y="6212"/>
                    <a:pt x="6984" y="6351"/>
                    <a:pt x="7027" y="6448"/>
                  </a:cubicBezTo>
                  <a:cubicBezTo>
                    <a:pt x="7069" y="6545"/>
                    <a:pt x="7069" y="6732"/>
                    <a:pt x="7041" y="6857"/>
                  </a:cubicBezTo>
                  <a:cubicBezTo>
                    <a:pt x="7013" y="6982"/>
                    <a:pt x="6871" y="6878"/>
                    <a:pt x="6886" y="6809"/>
                  </a:cubicBezTo>
                  <a:cubicBezTo>
                    <a:pt x="6900" y="6739"/>
                    <a:pt x="6744" y="6767"/>
                    <a:pt x="6739" y="6864"/>
                  </a:cubicBezTo>
                  <a:cubicBezTo>
                    <a:pt x="6735" y="6961"/>
                    <a:pt x="6838" y="7149"/>
                    <a:pt x="6914" y="7169"/>
                  </a:cubicBezTo>
                  <a:cubicBezTo>
                    <a:pt x="6989" y="7190"/>
                    <a:pt x="6933" y="7364"/>
                    <a:pt x="6980" y="7384"/>
                  </a:cubicBezTo>
                  <a:cubicBezTo>
                    <a:pt x="7044" y="7413"/>
                    <a:pt x="7041" y="7593"/>
                    <a:pt x="7079" y="7565"/>
                  </a:cubicBezTo>
                  <a:cubicBezTo>
                    <a:pt x="7116" y="7537"/>
                    <a:pt x="7102" y="7322"/>
                    <a:pt x="7060" y="7225"/>
                  </a:cubicBezTo>
                  <a:cubicBezTo>
                    <a:pt x="7017" y="7128"/>
                    <a:pt x="7036" y="6989"/>
                    <a:pt x="7093" y="7017"/>
                  </a:cubicBezTo>
                  <a:cubicBezTo>
                    <a:pt x="7149" y="7044"/>
                    <a:pt x="7093" y="7190"/>
                    <a:pt x="7121" y="7239"/>
                  </a:cubicBezTo>
                  <a:cubicBezTo>
                    <a:pt x="7149" y="7287"/>
                    <a:pt x="7182" y="7190"/>
                    <a:pt x="7248" y="7135"/>
                  </a:cubicBezTo>
                  <a:cubicBezTo>
                    <a:pt x="7314" y="7079"/>
                    <a:pt x="7220" y="6920"/>
                    <a:pt x="7244" y="6836"/>
                  </a:cubicBezTo>
                  <a:cubicBezTo>
                    <a:pt x="7267" y="6753"/>
                    <a:pt x="7343" y="6906"/>
                    <a:pt x="7371" y="7051"/>
                  </a:cubicBezTo>
                  <a:cubicBezTo>
                    <a:pt x="7399" y="7197"/>
                    <a:pt x="7300" y="7190"/>
                    <a:pt x="7300" y="7267"/>
                  </a:cubicBezTo>
                  <a:cubicBezTo>
                    <a:pt x="7300" y="7343"/>
                    <a:pt x="7211" y="7308"/>
                    <a:pt x="7182" y="7350"/>
                  </a:cubicBezTo>
                  <a:cubicBezTo>
                    <a:pt x="7154" y="7391"/>
                    <a:pt x="7168" y="7669"/>
                    <a:pt x="7206" y="7676"/>
                  </a:cubicBezTo>
                  <a:cubicBezTo>
                    <a:pt x="7244" y="7683"/>
                    <a:pt x="7267" y="7447"/>
                    <a:pt x="7291" y="7565"/>
                  </a:cubicBezTo>
                  <a:cubicBezTo>
                    <a:pt x="7314" y="7683"/>
                    <a:pt x="7404" y="7412"/>
                    <a:pt x="7427" y="7523"/>
                  </a:cubicBezTo>
                  <a:cubicBezTo>
                    <a:pt x="7451" y="7634"/>
                    <a:pt x="7564" y="7759"/>
                    <a:pt x="7606" y="7731"/>
                  </a:cubicBezTo>
                  <a:cubicBezTo>
                    <a:pt x="7649" y="7704"/>
                    <a:pt x="7588" y="7586"/>
                    <a:pt x="7522" y="7579"/>
                  </a:cubicBezTo>
                  <a:cubicBezTo>
                    <a:pt x="7456" y="7572"/>
                    <a:pt x="7465" y="7412"/>
                    <a:pt x="7526" y="7405"/>
                  </a:cubicBezTo>
                  <a:cubicBezTo>
                    <a:pt x="7588" y="7398"/>
                    <a:pt x="7696" y="7634"/>
                    <a:pt x="7691" y="7718"/>
                  </a:cubicBezTo>
                  <a:cubicBezTo>
                    <a:pt x="7686" y="7801"/>
                    <a:pt x="7635" y="7794"/>
                    <a:pt x="7583" y="7877"/>
                  </a:cubicBezTo>
                  <a:cubicBezTo>
                    <a:pt x="7531" y="7960"/>
                    <a:pt x="7460" y="7738"/>
                    <a:pt x="7399" y="7745"/>
                  </a:cubicBezTo>
                  <a:cubicBezTo>
                    <a:pt x="7338" y="7752"/>
                    <a:pt x="7399" y="7891"/>
                    <a:pt x="7427" y="7988"/>
                  </a:cubicBezTo>
                  <a:cubicBezTo>
                    <a:pt x="7456" y="8085"/>
                    <a:pt x="7352" y="8217"/>
                    <a:pt x="7432" y="8293"/>
                  </a:cubicBezTo>
                  <a:cubicBezTo>
                    <a:pt x="7512" y="8370"/>
                    <a:pt x="7489" y="8245"/>
                    <a:pt x="7503" y="8189"/>
                  </a:cubicBezTo>
                  <a:cubicBezTo>
                    <a:pt x="7517" y="8134"/>
                    <a:pt x="7578" y="8203"/>
                    <a:pt x="7620" y="8252"/>
                  </a:cubicBezTo>
                  <a:cubicBezTo>
                    <a:pt x="7660" y="8297"/>
                    <a:pt x="7668" y="8141"/>
                    <a:pt x="7668" y="8078"/>
                  </a:cubicBezTo>
                  <a:cubicBezTo>
                    <a:pt x="7668" y="8016"/>
                    <a:pt x="7738" y="8050"/>
                    <a:pt x="7776" y="8134"/>
                  </a:cubicBezTo>
                  <a:cubicBezTo>
                    <a:pt x="7814" y="8217"/>
                    <a:pt x="7818" y="8044"/>
                    <a:pt x="7875" y="8057"/>
                  </a:cubicBezTo>
                  <a:cubicBezTo>
                    <a:pt x="7931" y="8071"/>
                    <a:pt x="7894" y="8203"/>
                    <a:pt x="7894" y="8279"/>
                  </a:cubicBezTo>
                  <a:cubicBezTo>
                    <a:pt x="7894" y="8356"/>
                    <a:pt x="7993" y="8217"/>
                    <a:pt x="7983" y="8300"/>
                  </a:cubicBezTo>
                  <a:cubicBezTo>
                    <a:pt x="7982" y="8313"/>
                    <a:pt x="7982" y="8324"/>
                    <a:pt x="7983" y="8335"/>
                  </a:cubicBezTo>
                  <a:cubicBezTo>
                    <a:pt x="8035" y="8280"/>
                    <a:pt x="8089" y="8224"/>
                    <a:pt x="8128" y="8184"/>
                  </a:cubicBezTo>
                  <a:cubicBezTo>
                    <a:pt x="8228" y="8083"/>
                    <a:pt x="8052" y="8018"/>
                    <a:pt x="8084" y="789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0" name="Shape 2884"/>
            <p:cNvSpPr/>
            <p:nvPr/>
          </p:nvSpPr>
          <p:spPr>
            <a:xfrm>
              <a:off x="5730686" y="3620120"/>
              <a:ext cx="294147" cy="211060"/>
            </a:xfrm>
            <a:custGeom>
              <a:avLst/>
              <a:gdLst/>
              <a:ahLst/>
              <a:cxnLst>
                <a:cxn ang="0">
                  <a:pos x="wd2" y="hd2"/>
                </a:cxn>
                <a:cxn ang="5400000">
                  <a:pos x="wd2" y="hd2"/>
                </a:cxn>
                <a:cxn ang="10800000">
                  <a:pos x="wd2" y="hd2"/>
                </a:cxn>
                <a:cxn ang="16200000">
                  <a:pos x="wd2" y="hd2"/>
                </a:cxn>
              </a:cxnLst>
              <a:rect l="0" t="0" r="r" b="b"/>
              <a:pathLst>
                <a:path w="21238" h="21444" extrusionOk="0">
                  <a:moveTo>
                    <a:pt x="21226" y="11467"/>
                  </a:moveTo>
                  <a:cubicBezTo>
                    <a:pt x="21102" y="10282"/>
                    <a:pt x="19399" y="11822"/>
                    <a:pt x="19764" y="12165"/>
                  </a:cubicBezTo>
                  <a:cubicBezTo>
                    <a:pt x="20507" y="12862"/>
                    <a:pt x="21349" y="12652"/>
                    <a:pt x="21226" y="11467"/>
                  </a:cubicBezTo>
                  <a:close/>
                  <a:moveTo>
                    <a:pt x="21080" y="3848"/>
                  </a:moveTo>
                  <a:cubicBezTo>
                    <a:pt x="20483" y="3829"/>
                    <a:pt x="19816" y="3920"/>
                    <a:pt x="19358" y="3777"/>
                  </a:cubicBezTo>
                  <a:cubicBezTo>
                    <a:pt x="18816" y="3609"/>
                    <a:pt x="17670" y="3524"/>
                    <a:pt x="17370" y="3099"/>
                  </a:cubicBezTo>
                  <a:cubicBezTo>
                    <a:pt x="17067" y="2676"/>
                    <a:pt x="16586" y="2336"/>
                    <a:pt x="16586" y="2843"/>
                  </a:cubicBezTo>
                  <a:cubicBezTo>
                    <a:pt x="16586" y="3354"/>
                    <a:pt x="15742" y="3439"/>
                    <a:pt x="15260" y="3014"/>
                  </a:cubicBezTo>
                  <a:cubicBezTo>
                    <a:pt x="14777" y="2589"/>
                    <a:pt x="13994" y="2251"/>
                    <a:pt x="13632" y="1911"/>
                  </a:cubicBezTo>
                  <a:cubicBezTo>
                    <a:pt x="13441" y="1734"/>
                    <a:pt x="13051" y="1506"/>
                    <a:pt x="12680" y="1246"/>
                  </a:cubicBezTo>
                  <a:cubicBezTo>
                    <a:pt x="12177" y="1383"/>
                    <a:pt x="10733" y="636"/>
                    <a:pt x="9781" y="800"/>
                  </a:cubicBezTo>
                  <a:cubicBezTo>
                    <a:pt x="8765" y="974"/>
                    <a:pt x="5520" y="591"/>
                    <a:pt x="4257" y="732"/>
                  </a:cubicBezTo>
                  <a:cubicBezTo>
                    <a:pt x="2993" y="870"/>
                    <a:pt x="2919" y="0"/>
                    <a:pt x="2226" y="0"/>
                  </a:cubicBezTo>
                  <a:cubicBezTo>
                    <a:pt x="1532" y="0"/>
                    <a:pt x="1830" y="1183"/>
                    <a:pt x="838" y="1218"/>
                  </a:cubicBezTo>
                  <a:cubicBezTo>
                    <a:pt x="-152" y="1254"/>
                    <a:pt x="-251" y="2126"/>
                    <a:pt x="467" y="2928"/>
                  </a:cubicBezTo>
                  <a:cubicBezTo>
                    <a:pt x="876" y="3385"/>
                    <a:pt x="826" y="4348"/>
                    <a:pt x="768" y="5231"/>
                  </a:cubicBezTo>
                  <a:cubicBezTo>
                    <a:pt x="974" y="5196"/>
                    <a:pt x="1126" y="5116"/>
                    <a:pt x="1214" y="4964"/>
                  </a:cubicBezTo>
                  <a:cubicBezTo>
                    <a:pt x="1516" y="4457"/>
                    <a:pt x="1817" y="4540"/>
                    <a:pt x="1817" y="5050"/>
                  </a:cubicBezTo>
                  <a:cubicBezTo>
                    <a:pt x="1817" y="5560"/>
                    <a:pt x="2480" y="5390"/>
                    <a:pt x="2842" y="5390"/>
                  </a:cubicBezTo>
                  <a:cubicBezTo>
                    <a:pt x="3203" y="5390"/>
                    <a:pt x="3082" y="5815"/>
                    <a:pt x="3505" y="5390"/>
                  </a:cubicBezTo>
                  <a:cubicBezTo>
                    <a:pt x="3926" y="4964"/>
                    <a:pt x="4530" y="5135"/>
                    <a:pt x="4530" y="5644"/>
                  </a:cubicBezTo>
                  <a:cubicBezTo>
                    <a:pt x="4530" y="6153"/>
                    <a:pt x="5434" y="5898"/>
                    <a:pt x="4952" y="6578"/>
                  </a:cubicBezTo>
                  <a:cubicBezTo>
                    <a:pt x="4469" y="7256"/>
                    <a:pt x="3866" y="7425"/>
                    <a:pt x="3866" y="7934"/>
                  </a:cubicBezTo>
                  <a:cubicBezTo>
                    <a:pt x="3866" y="8444"/>
                    <a:pt x="4409" y="9544"/>
                    <a:pt x="3987" y="10140"/>
                  </a:cubicBezTo>
                  <a:cubicBezTo>
                    <a:pt x="3566" y="10733"/>
                    <a:pt x="4108" y="11751"/>
                    <a:pt x="3687" y="11751"/>
                  </a:cubicBezTo>
                  <a:cubicBezTo>
                    <a:pt x="3264" y="11751"/>
                    <a:pt x="2782" y="12005"/>
                    <a:pt x="3264" y="12683"/>
                  </a:cubicBezTo>
                  <a:cubicBezTo>
                    <a:pt x="3746" y="13364"/>
                    <a:pt x="4108" y="13957"/>
                    <a:pt x="3746" y="13957"/>
                  </a:cubicBezTo>
                  <a:cubicBezTo>
                    <a:pt x="3385" y="13957"/>
                    <a:pt x="3143" y="14975"/>
                    <a:pt x="3324" y="15229"/>
                  </a:cubicBezTo>
                  <a:cubicBezTo>
                    <a:pt x="3505" y="15484"/>
                    <a:pt x="4349" y="16247"/>
                    <a:pt x="3687" y="16417"/>
                  </a:cubicBezTo>
                  <a:cubicBezTo>
                    <a:pt x="3023" y="16586"/>
                    <a:pt x="3023" y="17349"/>
                    <a:pt x="3023" y="17858"/>
                  </a:cubicBezTo>
                  <a:cubicBezTo>
                    <a:pt x="3023" y="18048"/>
                    <a:pt x="3130" y="18334"/>
                    <a:pt x="3266" y="18626"/>
                  </a:cubicBezTo>
                  <a:cubicBezTo>
                    <a:pt x="3574" y="18548"/>
                    <a:pt x="3878" y="18535"/>
                    <a:pt x="4158" y="18719"/>
                  </a:cubicBezTo>
                  <a:cubicBezTo>
                    <a:pt x="4851" y="19171"/>
                    <a:pt x="5253" y="21600"/>
                    <a:pt x="6189" y="21436"/>
                  </a:cubicBezTo>
                  <a:cubicBezTo>
                    <a:pt x="6586" y="21366"/>
                    <a:pt x="6387" y="20948"/>
                    <a:pt x="6586" y="20669"/>
                  </a:cubicBezTo>
                  <a:cubicBezTo>
                    <a:pt x="6784" y="20391"/>
                    <a:pt x="7155" y="20600"/>
                    <a:pt x="7552" y="20600"/>
                  </a:cubicBezTo>
                  <a:cubicBezTo>
                    <a:pt x="7947" y="20600"/>
                    <a:pt x="8147" y="19799"/>
                    <a:pt x="9087" y="19764"/>
                  </a:cubicBezTo>
                  <a:cubicBezTo>
                    <a:pt x="10029" y="19730"/>
                    <a:pt x="10623" y="19624"/>
                    <a:pt x="11218" y="19659"/>
                  </a:cubicBezTo>
                  <a:cubicBezTo>
                    <a:pt x="11812" y="19693"/>
                    <a:pt x="12283" y="19414"/>
                    <a:pt x="12431" y="18823"/>
                  </a:cubicBezTo>
                  <a:cubicBezTo>
                    <a:pt x="12579" y="18230"/>
                    <a:pt x="13075" y="17708"/>
                    <a:pt x="13744" y="17568"/>
                  </a:cubicBezTo>
                  <a:cubicBezTo>
                    <a:pt x="14413" y="17429"/>
                    <a:pt x="14315" y="16451"/>
                    <a:pt x="14363" y="15895"/>
                  </a:cubicBezTo>
                  <a:cubicBezTo>
                    <a:pt x="14413" y="15338"/>
                    <a:pt x="15528" y="14500"/>
                    <a:pt x="15602" y="14081"/>
                  </a:cubicBezTo>
                  <a:cubicBezTo>
                    <a:pt x="15677" y="13662"/>
                    <a:pt x="14958" y="12059"/>
                    <a:pt x="15627" y="10630"/>
                  </a:cubicBezTo>
                  <a:cubicBezTo>
                    <a:pt x="16295" y="9202"/>
                    <a:pt x="17014" y="9132"/>
                    <a:pt x="17014" y="8329"/>
                  </a:cubicBezTo>
                  <a:cubicBezTo>
                    <a:pt x="17014" y="7594"/>
                    <a:pt x="17707" y="7320"/>
                    <a:pt x="18550" y="7178"/>
                  </a:cubicBezTo>
                  <a:cubicBezTo>
                    <a:pt x="19392" y="7041"/>
                    <a:pt x="19665" y="6238"/>
                    <a:pt x="20384" y="5820"/>
                  </a:cubicBezTo>
                  <a:cubicBezTo>
                    <a:pt x="20987" y="5468"/>
                    <a:pt x="21201" y="4842"/>
                    <a:pt x="21080" y="384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1" name="Shape 2885"/>
            <p:cNvSpPr/>
            <p:nvPr/>
          </p:nvSpPr>
          <p:spPr>
            <a:xfrm>
              <a:off x="6241994" y="3531964"/>
              <a:ext cx="78094" cy="42812"/>
            </a:xfrm>
            <a:custGeom>
              <a:avLst/>
              <a:gdLst/>
              <a:ahLst/>
              <a:cxnLst>
                <a:cxn ang="0">
                  <a:pos x="wd2" y="hd2"/>
                </a:cxn>
                <a:cxn ang="5400000">
                  <a:pos x="wd2" y="hd2"/>
                </a:cxn>
                <a:cxn ang="10800000">
                  <a:pos x="wd2" y="hd2"/>
                </a:cxn>
                <a:cxn ang="16200000">
                  <a:pos x="wd2" y="hd2"/>
                </a:cxn>
              </a:cxnLst>
              <a:rect l="0" t="0" r="r" b="b"/>
              <a:pathLst>
                <a:path w="21491" h="21140" extrusionOk="0">
                  <a:moveTo>
                    <a:pt x="47" y="18657"/>
                  </a:moveTo>
                  <a:cubicBezTo>
                    <a:pt x="1568" y="17560"/>
                    <a:pt x="3286" y="17120"/>
                    <a:pt x="4122" y="17726"/>
                  </a:cubicBezTo>
                  <a:cubicBezTo>
                    <a:pt x="4862" y="18256"/>
                    <a:pt x="5103" y="19648"/>
                    <a:pt x="5236" y="21140"/>
                  </a:cubicBezTo>
                  <a:cubicBezTo>
                    <a:pt x="6539" y="20800"/>
                    <a:pt x="8927" y="20132"/>
                    <a:pt x="9737" y="19580"/>
                  </a:cubicBezTo>
                  <a:cubicBezTo>
                    <a:pt x="10872" y="18819"/>
                    <a:pt x="13419" y="21361"/>
                    <a:pt x="13701" y="19837"/>
                  </a:cubicBezTo>
                  <a:cubicBezTo>
                    <a:pt x="13983" y="18311"/>
                    <a:pt x="14834" y="14755"/>
                    <a:pt x="15966" y="14755"/>
                  </a:cubicBezTo>
                  <a:cubicBezTo>
                    <a:pt x="17101" y="14755"/>
                    <a:pt x="16390" y="9417"/>
                    <a:pt x="17527" y="9160"/>
                  </a:cubicBezTo>
                  <a:cubicBezTo>
                    <a:pt x="18657" y="8912"/>
                    <a:pt x="21491" y="4335"/>
                    <a:pt x="21491" y="4335"/>
                  </a:cubicBezTo>
                  <a:cubicBezTo>
                    <a:pt x="21491" y="4335"/>
                    <a:pt x="20359" y="273"/>
                    <a:pt x="19934" y="16"/>
                  </a:cubicBezTo>
                  <a:cubicBezTo>
                    <a:pt x="19508" y="-239"/>
                    <a:pt x="18091" y="2554"/>
                    <a:pt x="15542" y="2554"/>
                  </a:cubicBezTo>
                  <a:cubicBezTo>
                    <a:pt x="12995" y="2554"/>
                    <a:pt x="11154" y="6116"/>
                    <a:pt x="10022" y="6116"/>
                  </a:cubicBezTo>
                  <a:cubicBezTo>
                    <a:pt x="8887" y="6116"/>
                    <a:pt x="5347" y="4080"/>
                    <a:pt x="2940" y="3829"/>
                  </a:cubicBezTo>
                  <a:cubicBezTo>
                    <a:pt x="2090" y="3746"/>
                    <a:pt x="1206" y="3617"/>
                    <a:pt x="381" y="3462"/>
                  </a:cubicBezTo>
                  <a:cubicBezTo>
                    <a:pt x="149" y="7303"/>
                    <a:pt x="-109" y="13224"/>
                    <a:pt x="47" y="1865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2" name="Shape 2886"/>
            <p:cNvSpPr/>
            <p:nvPr/>
          </p:nvSpPr>
          <p:spPr>
            <a:xfrm>
              <a:off x="6400675" y="3673014"/>
              <a:ext cx="147164" cy="183753"/>
            </a:xfrm>
            <a:custGeom>
              <a:avLst/>
              <a:gdLst/>
              <a:ahLst/>
              <a:cxnLst>
                <a:cxn ang="0">
                  <a:pos x="wd2" y="hd2"/>
                </a:cxn>
                <a:cxn ang="5400000">
                  <a:pos x="wd2" y="hd2"/>
                </a:cxn>
                <a:cxn ang="10800000">
                  <a:pos x="wd2" y="hd2"/>
                </a:cxn>
                <a:cxn ang="16200000">
                  <a:pos x="wd2" y="hd2"/>
                </a:cxn>
              </a:cxnLst>
              <a:rect l="0" t="0" r="r" b="b"/>
              <a:pathLst>
                <a:path w="21600" h="21559" extrusionOk="0">
                  <a:moveTo>
                    <a:pt x="18478" y="20311"/>
                  </a:moveTo>
                  <a:cubicBezTo>
                    <a:pt x="17670" y="19950"/>
                    <a:pt x="14046" y="20553"/>
                    <a:pt x="13091" y="19828"/>
                  </a:cubicBezTo>
                  <a:cubicBezTo>
                    <a:pt x="12133" y="19103"/>
                    <a:pt x="10181" y="20399"/>
                    <a:pt x="11025" y="20512"/>
                  </a:cubicBezTo>
                  <a:cubicBezTo>
                    <a:pt x="12232" y="20673"/>
                    <a:pt x="14046" y="21518"/>
                    <a:pt x="16010" y="21558"/>
                  </a:cubicBezTo>
                  <a:cubicBezTo>
                    <a:pt x="17975" y="21600"/>
                    <a:pt x="20642" y="20834"/>
                    <a:pt x="20594" y="20431"/>
                  </a:cubicBezTo>
                  <a:cubicBezTo>
                    <a:pt x="20542" y="20027"/>
                    <a:pt x="19284" y="20673"/>
                    <a:pt x="18478" y="20311"/>
                  </a:cubicBezTo>
                  <a:close/>
                  <a:moveTo>
                    <a:pt x="21323" y="0"/>
                  </a:moveTo>
                  <a:cubicBezTo>
                    <a:pt x="20565" y="62"/>
                    <a:pt x="19516" y="287"/>
                    <a:pt x="19687" y="627"/>
                  </a:cubicBezTo>
                  <a:cubicBezTo>
                    <a:pt x="19888" y="1029"/>
                    <a:pt x="19181" y="1269"/>
                    <a:pt x="18378" y="1269"/>
                  </a:cubicBezTo>
                  <a:cubicBezTo>
                    <a:pt x="18378" y="1269"/>
                    <a:pt x="15556" y="1111"/>
                    <a:pt x="14750" y="788"/>
                  </a:cubicBezTo>
                  <a:cubicBezTo>
                    <a:pt x="14140" y="544"/>
                    <a:pt x="11449" y="668"/>
                    <a:pt x="10181" y="744"/>
                  </a:cubicBezTo>
                  <a:cubicBezTo>
                    <a:pt x="10175" y="784"/>
                    <a:pt x="10156" y="825"/>
                    <a:pt x="10118" y="867"/>
                  </a:cubicBezTo>
                  <a:cubicBezTo>
                    <a:pt x="9816" y="1230"/>
                    <a:pt x="7398" y="2215"/>
                    <a:pt x="6945" y="2034"/>
                  </a:cubicBezTo>
                  <a:cubicBezTo>
                    <a:pt x="6491" y="1854"/>
                    <a:pt x="6265" y="2638"/>
                    <a:pt x="5360" y="2819"/>
                  </a:cubicBezTo>
                  <a:cubicBezTo>
                    <a:pt x="4452" y="3000"/>
                    <a:pt x="3093" y="2759"/>
                    <a:pt x="3019" y="3062"/>
                  </a:cubicBezTo>
                  <a:cubicBezTo>
                    <a:pt x="2942" y="3363"/>
                    <a:pt x="2338" y="4208"/>
                    <a:pt x="1809" y="4630"/>
                  </a:cubicBezTo>
                  <a:cubicBezTo>
                    <a:pt x="1280" y="5053"/>
                    <a:pt x="1734" y="5537"/>
                    <a:pt x="979" y="5656"/>
                  </a:cubicBezTo>
                  <a:cubicBezTo>
                    <a:pt x="481" y="5738"/>
                    <a:pt x="274" y="6476"/>
                    <a:pt x="0" y="7127"/>
                  </a:cubicBezTo>
                  <a:cubicBezTo>
                    <a:pt x="48" y="7145"/>
                    <a:pt x="94" y="7174"/>
                    <a:pt x="147" y="7188"/>
                  </a:cubicBezTo>
                  <a:cubicBezTo>
                    <a:pt x="1253" y="7468"/>
                    <a:pt x="2110" y="8516"/>
                    <a:pt x="1960" y="9521"/>
                  </a:cubicBezTo>
                  <a:cubicBezTo>
                    <a:pt x="1809" y="10530"/>
                    <a:pt x="3571" y="10892"/>
                    <a:pt x="4377" y="10165"/>
                  </a:cubicBezTo>
                  <a:cubicBezTo>
                    <a:pt x="5183" y="9442"/>
                    <a:pt x="7449" y="10569"/>
                    <a:pt x="7449" y="11052"/>
                  </a:cubicBezTo>
                  <a:cubicBezTo>
                    <a:pt x="7449" y="11535"/>
                    <a:pt x="5133" y="10530"/>
                    <a:pt x="3821" y="11294"/>
                  </a:cubicBezTo>
                  <a:cubicBezTo>
                    <a:pt x="2515" y="12057"/>
                    <a:pt x="4831" y="12783"/>
                    <a:pt x="4529" y="13588"/>
                  </a:cubicBezTo>
                  <a:cubicBezTo>
                    <a:pt x="4225" y="14394"/>
                    <a:pt x="5133" y="15519"/>
                    <a:pt x="6291" y="15480"/>
                  </a:cubicBezTo>
                  <a:cubicBezTo>
                    <a:pt x="7451" y="15441"/>
                    <a:pt x="8758" y="16970"/>
                    <a:pt x="9463" y="16687"/>
                  </a:cubicBezTo>
                  <a:cubicBezTo>
                    <a:pt x="10169" y="16407"/>
                    <a:pt x="8608" y="14273"/>
                    <a:pt x="8859" y="13951"/>
                  </a:cubicBezTo>
                  <a:cubicBezTo>
                    <a:pt x="9112" y="13628"/>
                    <a:pt x="10519" y="14514"/>
                    <a:pt x="11225" y="13868"/>
                  </a:cubicBezTo>
                  <a:cubicBezTo>
                    <a:pt x="11931" y="13226"/>
                    <a:pt x="10722" y="12743"/>
                    <a:pt x="9664" y="12783"/>
                  </a:cubicBezTo>
                  <a:cubicBezTo>
                    <a:pt x="8608" y="12822"/>
                    <a:pt x="9615" y="11655"/>
                    <a:pt x="10875" y="12259"/>
                  </a:cubicBezTo>
                  <a:cubicBezTo>
                    <a:pt x="12132" y="12862"/>
                    <a:pt x="12737" y="12099"/>
                    <a:pt x="13339" y="12017"/>
                  </a:cubicBezTo>
                  <a:cubicBezTo>
                    <a:pt x="13943" y="11937"/>
                    <a:pt x="14095" y="10207"/>
                    <a:pt x="12232" y="9805"/>
                  </a:cubicBezTo>
                  <a:cubicBezTo>
                    <a:pt x="10372" y="9403"/>
                    <a:pt x="10621" y="10892"/>
                    <a:pt x="9411" y="9883"/>
                  </a:cubicBezTo>
                  <a:cubicBezTo>
                    <a:pt x="8203" y="8879"/>
                    <a:pt x="10519" y="9280"/>
                    <a:pt x="10519" y="8435"/>
                  </a:cubicBezTo>
                  <a:cubicBezTo>
                    <a:pt x="10519" y="7590"/>
                    <a:pt x="8657" y="6382"/>
                    <a:pt x="7751" y="5376"/>
                  </a:cubicBezTo>
                  <a:cubicBezTo>
                    <a:pt x="6844" y="4371"/>
                    <a:pt x="9011" y="3887"/>
                    <a:pt x="9512" y="4613"/>
                  </a:cubicBezTo>
                  <a:cubicBezTo>
                    <a:pt x="10017" y="5336"/>
                    <a:pt x="11375" y="5216"/>
                    <a:pt x="12232" y="4933"/>
                  </a:cubicBezTo>
                  <a:cubicBezTo>
                    <a:pt x="13091" y="4652"/>
                    <a:pt x="11326" y="3363"/>
                    <a:pt x="12886" y="2880"/>
                  </a:cubicBezTo>
                  <a:cubicBezTo>
                    <a:pt x="14449" y="2396"/>
                    <a:pt x="14449" y="3242"/>
                    <a:pt x="14952" y="3404"/>
                  </a:cubicBezTo>
                  <a:cubicBezTo>
                    <a:pt x="15455" y="3564"/>
                    <a:pt x="15909" y="2396"/>
                    <a:pt x="17520" y="2396"/>
                  </a:cubicBezTo>
                  <a:cubicBezTo>
                    <a:pt x="18359" y="2396"/>
                    <a:pt x="19102" y="2842"/>
                    <a:pt x="19820" y="3270"/>
                  </a:cubicBezTo>
                  <a:cubicBezTo>
                    <a:pt x="20258" y="2885"/>
                    <a:pt x="20617" y="2663"/>
                    <a:pt x="20617" y="2337"/>
                  </a:cubicBezTo>
                  <a:cubicBezTo>
                    <a:pt x="20617" y="1914"/>
                    <a:pt x="21600" y="1732"/>
                    <a:pt x="21600" y="1068"/>
                  </a:cubicBezTo>
                  <a:cubicBezTo>
                    <a:pt x="21600" y="749"/>
                    <a:pt x="21442" y="347"/>
                    <a:pt x="21323"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3" name="Shape 2887"/>
            <p:cNvSpPr/>
            <p:nvPr/>
          </p:nvSpPr>
          <p:spPr>
            <a:xfrm>
              <a:off x="6682776" y="3840511"/>
              <a:ext cx="53670" cy="30482"/>
            </a:xfrm>
            <a:custGeom>
              <a:avLst/>
              <a:gdLst/>
              <a:ahLst/>
              <a:cxnLst>
                <a:cxn ang="0">
                  <a:pos x="wd2" y="hd2"/>
                </a:cxn>
                <a:cxn ang="5400000">
                  <a:pos x="wd2" y="hd2"/>
                </a:cxn>
                <a:cxn ang="10800000">
                  <a:pos x="wd2" y="hd2"/>
                </a:cxn>
                <a:cxn ang="16200000">
                  <a:pos x="wd2" y="hd2"/>
                </a:cxn>
              </a:cxnLst>
              <a:rect l="0" t="0" r="r" b="b"/>
              <a:pathLst>
                <a:path w="18876" h="17293" extrusionOk="0">
                  <a:moveTo>
                    <a:pt x="12845" y="11820"/>
                  </a:moveTo>
                  <a:cubicBezTo>
                    <a:pt x="12609" y="9671"/>
                    <a:pt x="14416" y="5199"/>
                    <a:pt x="17190" y="3449"/>
                  </a:cubicBezTo>
                  <a:cubicBezTo>
                    <a:pt x="19960" y="1702"/>
                    <a:pt x="18879" y="-1609"/>
                    <a:pt x="17072" y="916"/>
                  </a:cubicBezTo>
                  <a:cubicBezTo>
                    <a:pt x="15261" y="3449"/>
                    <a:pt x="10910" y="6167"/>
                    <a:pt x="5487" y="6562"/>
                  </a:cubicBezTo>
                  <a:cubicBezTo>
                    <a:pt x="56" y="6953"/>
                    <a:pt x="-1640" y="12721"/>
                    <a:pt x="1745" y="15905"/>
                  </a:cubicBezTo>
                  <a:cubicBezTo>
                    <a:pt x="6090" y="19991"/>
                    <a:pt x="13087" y="13962"/>
                    <a:pt x="12845" y="1182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4" name="Shape 2888"/>
            <p:cNvSpPr/>
            <p:nvPr/>
          </p:nvSpPr>
          <p:spPr>
            <a:xfrm>
              <a:off x="5378060" y="2870790"/>
              <a:ext cx="245863" cy="119568"/>
            </a:xfrm>
            <a:custGeom>
              <a:avLst/>
              <a:gdLst/>
              <a:ahLst/>
              <a:cxnLst>
                <a:cxn ang="0">
                  <a:pos x="wd2" y="hd2"/>
                </a:cxn>
                <a:cxn ang="5400000">
                  <a:pos x="wd2" y="hd2"/>
                </a:cxn>
                <a:cxn ang="10800000">
                  <a:pos x="wd2" y="hd2"/>
                </a:cxn>
                <a:cxn ang="16200000">
                  <a:pos x="wd2" y="hd2"/>
                </a:cxn>
              </a:cxnLst>
              <a:rect l="0" t="0" r="r" b="b"/>
              <a:pathLst>
                <a:path w="21321" h="20567" extrusionOk="0">
                  <a:moveTo>
                    <a:pt x="18090" y="14930"/>
                  </a:moveTo>
                  <a:cubicBezTo>
                    <a:pt x="19250" y="14814"/>
                    <a:pt x="19221" y="12276"/>
                    <a:pt x="19696" y="12394"/>
                  </a:cubicBezTo>
                  <a:cubicBezTo>
                    <a:pt x="20174" y="12514"/>
                    <a:pt x="20946" y="10624"/>
                    <a:pt x="21245" y="9443"/>
                  </a:cubicBezTo>
                  <a:cubicBezTo>
                    <a:pt x="21542" y="8264"/>
                    <a:pt x="20917" y="6139"/>
                    <a:pt x="20203" y="6139"/>
                  </a:cubicBezTo>
                  <a:cubicBezTo>
                    <a:pt x="19489" y="6139"/>
                    <a:pt x="18954" y="5017"/>
                    <a:pt x="19103" y="4193"/>
                  </a:cubicBezTo>
                  <a:cubicBezTo>
                    <a:pt x="19252" y="3365"/>
                    <a:pt x="18715" y="2302"/>
                    <a:pt x="18746" y="1713"/>
                  </a:cubicBezTo>
                  <a:cubicBezTo>
                    <a:pt x="18775" y="1124"/>
                    <a:pt x="17853" y="1651"/>
                    <a:pt x="17376" y="1891"/>
                  </a:cubicBezTo>
                  <a:cubicBezTo>
                    <a:pt x="16901" y="2126"/>
                    <a:pt x="15890" y="-412"/>
                    <a:pt x="15443" y="59"/>
                  </a:cubicBezTo>
                  <a:cubicBezTo>
                    <a:pt x="14997" y="532"/>
                    <a:pt x="15323" y="1771"/>
                    <a:pt x="15204" y="2479"/>
                  </a:cubicBezTo>
                  <a:cubicBezTo>
                    <a:pt x="15086" y="3189"/>
                    <a:pt x="14016" y="1829"/>
                    <a:pt x="14016" y="2657"/>
                  </a:cubicBezTo>
                  <a:cubicBezTo>
                    <a:pt x="14016" y="3483"/>
                    <a:pt x="13569" y="3600"/>
                    <a:pt x="13212" y="2715"/>
                  </a:cubicBezTo>
                  <a:cubicBezTo>
                    <a:pt x="12855" y="1829"/>
                    <a:pt x="12021" y="2360"/>
                    <a:pt x="12051" y="3068"/>
                  </a:cubicBezTo>
                  <a:cubicBezTo>
                    <a:pt x="12080" y="3776"/>
                    <a:pt x="11694" y="3189"/>
                    <a:pt x="11010" y="2360"/>
                  </a:cubicBezTo>
                  <a:cubicBezTo>
                    <a:pt x="10325" y="1537"/>
                    <a:pt x="9611" y="3306"/>
                    <a:pt x="9671" y="4193"/>
                  </a:cubicBezTo>
                  <a:cubicBezTo>
                    <a:pt x="9731" y="5079"/>
                    <a:pt x="9432" y="5311"/>
                    <a:pt x="8868" y="3365"/>
                  </a:cubicBezTo>
                  <a:cubicBezTo>
                    <a:pt x="8303" y="1418"/>
                    <a:pt x="7647" y="3541"/>
                    <a:pt x="7945" y="4606"/>
                  </a:cubicBezTo>
                  <a:cubicBezTo>
                    <a:pt x="8243" y="5666"/>
                    <a:pt x="8124" y="6963"/>
                    <a:pt x="7678" y="6432"/>
                  </a:cubicBezTo>
                  <a:cubicBezTo>
                    <a:pt x="7232" y="5903"/>
                    <a:pt x="6636" y="6787"/>
                    <a:pt x="6369" y="7615"/>
                  </a:cubicBezTo>
                  <a:cubicBezTo>
                    <a:pt x="6100" y="8440"/>
                    <a:pt x="5148" y="5193"/>
                    <a:pt x="5833" y="4427"/>
                  </a:cubicBezTo>
                  <a:cubicBezTo>
                    <a:pt x="6517" y="3662"/>
                    <a:pt x="3661" y="412"/>
                    <a:pt x="2768" y="412"/>
                  </a:cubicBezTo>
                  <a:cubicBezTo>
                    <a:pt x="1876" y="412"/>
                    <a:pt x="2471" y="1713"/>
                    <a:pt x="3066" y="2657"/>
                  </a:cubicBezTo>
                  <a:cubicBezTo>
                    <a:pt x="3661" y="3600"/>
                    <a:pt x="2648" y="3365"/>
                    <a:pt x="2322" y="2537"/>
                  </a:cubicBezTo>
                  <a:cubicBezTo>
                    <a:pt x="1994" y="1713"/>
                    <a:pt x="1370" y="2360"/>
                    <a:pt x="1013" y="3541"/>
                  </a:cubicBezTo>
                  <a:cubicBezTo>
                    <a:pt x="656" y="4722"/>
                    <a:pt x="61" y="5371"/>
                    <a:pt x="2" y="6198"/>
                  </a:cubicBezTo>
                  <a:cubicBezTo>
                    <a:pt x="-58" y="7023"/>
                    <a:pt x="1013" y="7909"/>
                    <a:pt x="1935" y="7142"/>
                  </a:cubicBezTo>
                  <a:cubicBezTo>
                    <a:pt x="2858" y="6376"/>
                    <a:pt x="3899" y="6255"/>
                    <a:pt x="4375" y="7142"/>
                  </a:cubicBezTo>
                  <a:cubicBezTo>
                    <a:pt x="4851" y="8026"/>
                    <a:pt x="3512" y="8380"/>
                    <a:pt x="3988" y="9088"/>
                  </a:cubicBezTo>
                  <a:cubicBezTo>
                    <a:pt x="4464" y="9796"/>
                    <a:pt x="4078" y="10387"/>
                    <a:pt x="2948" y="10211"/>
                  </a:cubicBezTo>
                  <a:cubicBezTo>
                    <a:pt x="1817" y="10034"/>
                    <a:pt x="448" y="10682"/>
                    <a:pt x="656" y="11449"/>
                  </a:cubicBezTo>
                  <a:cubicBezTo>
                    <a:pt x="864" y="12216"/>
                    <a:pt x="3542" y="10802"/>
                    <a:pt x="3572" y="11568"/>
                  </a:cubicBezTo>
                  <a:cubicBezTo>
                    <a:pt x="3602" y="12336"/>
                    <a:pt x="3572" y="13633"/>
                    <a:pt x="4287" y="13043"/>
                  </a:cubicBezTo>
                  <a:cubicBezTo>
                    <a:pt x="5000" y="12456"/>
                    <a:pt x="4523" y="14106"/>
                    <a:pt x="4880" y="14398"/>
                  </a:cubicBezTo>
                  <a:cubicBezTo>
                    <a:pt x="5237" y="14695"/>
                    <a:pt x="5148" y="16110"/>
                    <a:pt x="4197" y="16231"/>
                  </a:cubicBezTo>
                  <a:cubicBezTo>
                    <a:pt x="3244" y="16349"/>
                    <a:pt x="2780" y="16727"/>
                    <a:pt x="3185" y="17528"/>
                  </a:cubicBezTo>
                  <a:cubicBezTo>
                    <a:pt x="3691" y="18532"/>
                    <a:pt x="4733" y="17823"/>
                    <a:pt x="5743" y="17351"/>
                  </a:cubicBezTo>
                  <a:cubicBezTo>
                    <a:pt x="6754" y="16878"/>
                    <a:pt x="8213" y="19298"/>
                    <a:pt x="9403" y="20242"/>
                  </a:cubicBezTo>
                  <a:cubicBezTo>
                    <a:pt x="10593" y="21188"/>
                    <a:pt x="12646" y="19887"/>
                    <a:pt x="12884" y="18648"/>
                  </a:cubicBezTo>
                  <a:cubicBezTo>
                    <a:pt x="13123" y="17407"/>
                    <a:pt x="14729" y="17881"/>
                    <a:pt x="15383" y="16997"/>
                  </a:cubicBezTo>
                  <a:cubicBezTo>
                    <a:pt x="16037" y="16110"/>
                    <a:pt x="16930" y="15050"/>
                    <a:pt x="18090" y="1493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5" name="Shape 2889"/>
            <p:cNvSpPr/>
            <p:nvPr/>
          </p:nvSpPr>
          <p:spPr>
            <a:xfrm>
              <a:off x="5704239" y="3276310"/>
              <a:ext cx="97745" cy="115283"/>
            </a:xfrm>
            <a:custGeom>
              <a:avLst/>
              <a:gdLst/>
              <a:ahLst/>
              <a:cxnLst>
                <a:cxn ang="0">
                  <a:pos x="wd2" y="hd2"/>
                </a:cxn>
                <a:cxn ang="5400000">
                  <a:pos x="wd2" y="hd2"/>
                </a:cxn>
                <a:cxn ang="10800000">
                  <a:pos x="wd2" y="hd2"/>
                </a:cxn>
                <a:cxn ang="16200000">
                  <a:pos x="wd2" y="hd2"/>
                </a:cxn>
              </a:cxnLst>
              <a:rect l="0" t="0" r="r" b="b"/>
              <a:pathLst>
                <a:path w="20110" h="21347" extrusionOk="0">
                  <a:moveTo>
                    <a:pt x="18838" y="6580"/>
                  </a:moveTo>
                  <a:cubicBezTo>
                    <a:pt x="18244" y="6182"/>
                    <a:pt x="17689" y="5750"/>
                    <a:pt x="17259" y="5291"/>
                  </a:cubicBezTo>
                  <a:cubicBezTo>
                    <a:pt x="15446" y="3371"/>
                    <a:pt x="14697" y="4906"/>
                    <a:pt x="14487" y="6058"/>
                  </a:cubicBezTo>
                  <a:cubicBezTo>
                    <a:pt x="14270" y="7211"/>
                    <a:pt x="12567" y="5675"/>
                    <a:pt x="11498" y="5484"/>
                  </a:cubicBezTo>
                  <a:cubicBezTo>
                    <a:pt x="10433" y="5291"/>
                    <a:pt x="11818" y="3469"/>
                    <a:pt x="12567" y="2986"/>
                  </a:cubicBezTo>
                  <a:cubicBezTo>
                    <a:pt x="13066" y="2665"/>
                    <a:pt x="13559" y="1776"/>
                    <a:pt x="13867" y="538"/>
                  </a:cubicBezTo>
                  <a:cubicBezTo>
                    <a:pt x="13666" y="536"/>
                    <a:pt x="13466" y="513"/>
                    <a:pt x="13275" y="444"/>
                  </a:cubicBezTo>
                  <a:cubicBezTo>
                    <a:pt x="11299" y="-251"/>
                    <a:pt x="8544" y="-253"/>
                    <a:pt x="8474" y="1336"/>
                  </a:cubicBezTo>
                  <a:cubicBezTo>
                    <a:pt x="8404" y="2923"/>
                    <a:pt x="10662" y="2352"/>
                    <a:pt x="10733" y="3366"/>
                  </a:cubicBezTo>
                  <a:cubicBezTo>
                    <a:pt x="10803" y="4384"/>
                    <a:pt x="8474" y="4128"/>
                    <a:pt x="6849" y="5146"/>
                  </a:cubicBezTo>
                  <a:cubicBezTo>
                    <a:pt x="5227" y="6163"/>
                    <a:pt x="3461" y="4450"/>
                    <a:pt x="1768" y="5209"/>
                  </a:cubicBezTo>
                  <a:cubicBezTo>
                    <a:pt x="72" y="5971"/>
                    <a:pt x="3602" y="6864"/>
                    <a:pt x="2332" y="8450"/>
                  </a:cubicBezTo>
                  <a:cubicBezTo>
                    <a:pt x="1062" y="10041"/>
                    <a:pt x="2402" y="9974"/>
                    <a:pt x="4519" y="11500"/>
                  </a:cubicBezTo>
                  <a:cubicBezTo>
                    <a:pt x="6638" y="13026"/>
                    <a:pt x="3250" y="13406"/>
                    <a:pt x="3250" y="15121"/>
                  </a:cubicBezTo>
                  <a:cubicBezTo>
                    <a:pt x="3250" y="16835"/>
                    <a:pt x="638" y="16774"/>
                    <a:pt x="72" y="17916"/>
                  </a:cubicBezTo>
                  <a:cubicBezTo>
                    <a:pt x="-490" y="19062"/>
                    <a:pt x="2332" y="21347"/>
                    <a:pt x="4805" y="21347"/>
                  </a:cubicBezTo>
                  <a:cubicBezTo>
                    <a:pt x="6568" y="21347"/>
                    <a:pt x="10662" y="20329"/>
                    <a:pt x="13062" y="18298"/>
                  </a:cubicBezTo>
                  <a:cubicBezTo>
                    <a:pt x="15462" y="16265"/>
                    <a:pt x="16732" y="18231"/>
                    <a:pt x="18919" y="17219"/>
                  </a:cubicBezTo>
                  <a:cubicBezTo>
                    <a:pt x="21110" y="16203"/>
                    <a:pt x="19767" y="8770"/>
                    <a:pt x="18919" y="7244"/>
                  </a:cubicBezTo>
                  <a:cubicBezTo>
                    <a:pt x="18771" y="6973"/>
                    <a:pt x="18775" y="6764"/>
                    <a:pt x="18838" y="658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6" name="Shape 2890"/>
            <p:cNvSpPr/>
            <p:nvPr/>
          </p:nvSpPr>
          <p:spPr>
            <a:xfrm>
              <a:off x="5757133" y="3082366"/>
              <a:ext cx="230102" cy="352040"/>
            </a:xfrm>
            <a:custGeom>
              <a:avLst/>
              <a:gdLst/>
              <a:ahLst/>
              <a:cxnLst>
                <a:cxn ang="0">
                  <a:pos x="wd2" y="hd2"/>
                </a:cxn>
                <a:cxn ang="5400000">
                  <a:pos x="wd2" y="hd2"/>
                </a:cxn>
                <a:cxn ang="10800000">
                  <a:pos x="wd2" y="hd2"/>
                </a:cxn>
                <a:cxn ang="16200000">
                  <a:pos x="wd2" y="hd2"/>
                </a:cxn>
              </a:cxnLst>
              <a:rect l="0" t="0" r="r" b="b"/>
              <a:pathLst>
                <a:path w="21234" h="21291" extrusionOk="0">
                  <a:moveTo>
                    <a:pt x="14457" y="1567"/>
                  </a:moveTo>
                  <a:cubicBezTo>
                    <a:pt x="14996" y="1215"/>
                    <a:pt x="15628" y="-134"/>
                    <a:pt x="14807" y="11"/>
                  </a:cubicBezTo>
                  <a:cubicBezTo>
                    <a:pt x="13983" y="157"/>
                    <a:pt x="14223" y="1721"/>
                    <a:pt x="14457" y="1567"/>
                  </a:cubicBezTo>
                  <a:close/>
                  <a:moveTo>
                    <a:pt x="2205" y="6070"/>
                  </a:moveTo>
                  <a:cubicBezTo>
                    <a:pt x="3060" y="6049"/>
                    <a:pt x="4041" y="5095"/>
                    <a:pt x="3630" y="4824"/>
                  </a:cubicBezTo>
                  <a:cubicBezTo>
                    <a:pt x="3219" y="4555"/>
                    <a:pt x="1569" y="6084"/>
                    <a:pt x="2205" y="6070"/>
                  </a:cubicBezTo>
                  <a:close/>
                  <a:moveTo>
                    <a:pt x="21232" y="16486"/>
                  </a:moveTo>
                  <a:cubicBezTo>
                    <a:pt x="21296" y="15864"/>
                    <a:pt x="19207" y="15428"/>
                    <a:pt x="18984" y="15759"/>
                  </a:cubicBezTo>
                  <a:cubicBezTo>
                    <a:pt x="18763" y="16091"/>
                    <a:pt x="18288" y="16050"/>
                    <a:pt x="17939" y="15678"/>
                  </a:cubicBezTo>
                  <a:cubicBezTo>
                    <a:pt x="17592" y="15303"/>
                    <a:pt x="18257" y="14950"/>
                    <a:pt x="17909" y="14909"/>
                  </a:cubicBezTo>
                  <a:cubicBezTo>
                    <a:pt x="17559" y="14868"/>
                    <a:pt x="17117" y="14348"/>
                    <a:pt x="17212" y="14142"/>
                  </a:cubicBezTo>
                  <a:cubicBezTo>
                    <a:pt x="17307" y="13934"/>
                    <a:pt x="16673" y="12606"/>
                    <a:pt x="15597" y="12440"/>
                  </a:cubicBezTo>
                  <a:cubicBezTo>
                    <a:pt x="14521" y="12274"/>
                    <a:pt x="14363" y="11278"/>
                    <a:pt x="14173" y="10739"/>
                  </a:cubicBezTo>
                  <a:cubicBezTo>
                    <a:pt x="13983" y="10199"/>
                    <a:pt x="13285" y="10489"/>
                    <a:pt x="12748" y="10033"/>
                  </a:cubicBezTo>
                  <a:cubicBezTo>
                    <a:pt x="12209" y="9576"/>
                    <a:pt x="11291" y="9805"/>
                    <a:pt x="10816" y="9826"/>
                  </a:cubicBezTo>
                  <a:cubicBezTo>
                    <a:pt x="10341" y="9846"/>
                    <a:pt x="10816" y="9244"/>
                    <a:pt x="11575" y="8913"/>
                  </a:cubicBezTo>
                  <a:cubicBezTo>
                    <a:pt x="12335" y="8581"/>
                    <a:pt x="13223" y="6816"/>
                    <a:pt x="13223" y="6464"/>
                  </a:cubicBezTo>
                  <a:cubicBezTo>
                    <a:pt x="13223" y="6111"/>
                    <a:pt x="9899" y="6132"/>
                    <a:pt x="9265" y="6340"/>
                  </a:cubicBezTo>
                  <a:cubicBezTo>
                    <a:pt x="8631" y="6547"/>
                    <a:pt x="7999" y="6028"/>
                    <a:pt x="8536" y="5883"/>
                  </a:cubicBezTo>
                  <a:cubicBezTo>
                    <a:pt x="9075" y="5737"/>
                    <a:pt x="10215" y="5012"/>
                    <a:pt x="10151" y="4721"/>
                  </a:cubicBezTo>
                  <a:cubicBezTo>
                    <a:pt x="10088" y="4431"/>
                    <a:pt x="10944" y="4161"/>
                    <a:pt x="10469" y="3891"/>
                  </a:cubicBezTo>
                  <a:cubicBezTo>
                    <a:pt x="9994" y="3621"/>
                    <a:pt x="9930" y="4244"/>
                    <a:pt x="9518" y="4451"/>
                  </a:cubicBezTo>
                  <a:cubicBezTo>
                    <a:pt x="9108" y="4659"/>
                    <a:pt x="8189" y="4597"/>
                    <a:pt x="7206" y="4472"/>
                  </a:cubicBezTo>
                  <a:cubicBezTo>
                    <a:pt x="6225" y="4347"/>
                    <a:pt x="5846" y="5260"/>
                    <a:pt x="5877" y="5655"/>
                  </a:cubicBezTo>
                  <a:cubicBezTo>
                    <a:pt x="5909" y="6049"/>
                    <a:pt x="4737" y="6277"/>
                    <a:pt x="4927" y="6609"/>
                  </a:cubicBezTo>
                  <a:cubicBezTo>
                    <a:pt x="5116" y="6941"/>
                    <a:pt x="4706" y="7190"/>
                    <a:pt x="4390" y="7003"/>
                  </a:cubicBezTo>
                  <a:cubicBezTo>
                    <a:pt x="4074" y="6816"/>
                    <a:pt x="3725" y="6360"/>
                    <a:pt x="3091" y="6692"/>
                  </a:cubicBezTo>
                  <a:cubicBezTo>
                    <a:pt x="2457" y="7025"/>
                    <a:pt x="3820" y="7460"/>
                    <a:pt x="4642" y="7523"/>
                  </a:cubicBezTo>
                  <a:cubicBezTo>
                    <a:pt x="5466" y="7585"/>
                    <a:pt x="4010" y="7979"/>
                    <a:pt x="3851" y="8559"/>
                  </a:cubicBezTo>
                  <a:cubicBezTo>
                    <a:pt x="3692" y="9141"/>
                    <a:pt x="4927" y="8892"/>
                    <a:pt x="4991" y="9306"/>
                  </a:cubicBezTo>
                  <a:cubicBezTo>
                    <a:pt x="5055" y="9721"/>
                    <a:pt x="3217" y="9784"/>
                    <a:pt x="3217" y="10177"/>
                  </a:cubicBezTo>
                  <a:cubicBezTo>
                    <a:pt x="3217" y="10573"/>
                    <a:pt x="4262" y="9991"/>
                    <a:pt x="4737" y="9826"/>
                  </a:cubicBezTo>
                  <a:cubicBezTo>
                    <a:pt x="5212" y="9659"/>
                    <a:pt x="4485" y="10800"/>
                    <a:pt x="5625" y="10676"/>
                  </a:cubicBezTo>
                  <a:cubicBezTo>
                    <a:pt x="6764" y="10551"/>
                    <a:pt x="6446" y="9535"/>
                    <a:pt x="6859" y="9576"/>
                  </a:cubicBezTo>
                  <a:cubicBezTo>
                    <a:pt x="7270" y="9618"/>
                    <a:pt x="6669" y="10116"/>
                    <a:pt x="7018" y="10551"/>
                  </a:cubicBezTo>
                  <a:cubicBezTo>
                    <a:pt x="7365" y="10987"/>
                    <a:pt x="6194" y="11651"/>
                    <a:pt x="6258" y="11963"/>
                  </a:cubicBezTo>
                  <a:cubicBezTo>
                    <a:pt x="6321" y="12274"/>
                    <a:pt x="8600" y="12274"/>
                    <a:pt x="9328" y="11776"/>
                  </a:cubicBezTo>
                  <a:cubicBezTo>
                    <a:pt x="10057" y="11278"/>
                    <a:pt x="10404" y="11818"/>
                    <a:pt x="9899" y="12191"/>
                  </a:cubicBezTo>
                  <a:cubicBezTo>
                    <a:pt x="9393" y="12565"/>
                    <a:pt x="9614" y="12917"/>
                    <a:pt x="10248" y="13063"/>
                  </a:cubicBezTo>
                  <a:cubicBezTo>
                    <a:pt x="10880" y="13208"/>
                    <a:pt x="11102" y="13249"/>
                    <a:pt x="10817" y="13581"/>
                  </a:cubicBezTo>
                  <a:cubicBezTo>
                    <a:pt x="10532" y="13914"/>
                    <a:pt x="10784" y="14535"/>
                    <a:pt x="10627" y="14847"/>
                  </a:cubicBezTo>
                  <a:cubicBezTo>
                    <a:pt x="10469" y="15157"/>
                    <a:pt x="8506" y="15117"/>
                    <a:pt x="8442" y="14909"/>
                  </a:cubicBezTo>
                  <a:cubicBezTo>
                    <a:pt x="8378" y="14701"/>
                    <a:pt x="7555" y="14847"/>
                    <a:pt x="7778" y="15137"/>
                  </a:cubicBezTo>
                  <a:cubicBezTo>
                    <a:pt x="7999" y="15428"/>
                    <a:pt x="7080" y="15739"/>
                    <a:pt x="7144" y="16009"/>
                  </a:cubicBezTo>
                  <a:cubicBezTo>
                    <a:pt x="7208" y="16280"/>
                    <a:pt x="8378" y="16216"/>
                    <a:pt x="8410" y="16549"/>
                  </a:cubicBezTo>
                  <a:cubicBezTo>
                    <a:pt x="8441" y="16880"/>
                    <a:pt x="7555" y="17274"/>
                    <a:pt x="6353" y="17503"/>
                  </a:cubicBezTo>
                  <a:cubicBezTo>
                    <a:pt x="5149" y="17731"/>
                    <a:pt x="6606" y="18354"/>
                    <a:pt x="7176" y="18083"/>
                  </a:cubicBezTo>
                  <a:cubicBezTo>
                    <a:pt x="7745" y="17814"/>
                    <a:pt x="7619" y="18270"/>
                    <a:pt x="8442" y="18270"/>
                  </a:cubicBezTo>
                  <a:cubicBezTo>
                    <a:pt x="9265" y="18270"/>
                    <a:pt x="9773" y="18706"/>
                    <a:pt x="10690" y="18478"/>
                  </a:cubicBezTo>
                  <a:cubicBezTo>
                    <a:pt x="11608" y="18250"/>
                    <a:pt x="11577" y="18478"/>
                    <a:pt x="10880" y="18831"/>
                  </a:cubicBezTo>
                  <a:cubicBezTo>
                    <a:pt x="10183" y="19184"/>
                    <a:pt x="9139" y="18810"/>
                    <a:pt x="8506" y="19038"/>
                  </a:cubicBezTo>
                  <a:cubicBezTo>
                    <a:pt x="7872" y="19266"/>
                    <a:pt x="5297" y="20849"/>
                    <a:pt x="5783" y="21238"/>
                  </a:cubicBezTo>
                  <a:cubicBezTo>
                    <a:pt x="6068" y="21466"/>
                    <a:pt x="6446" y="20906"/>
                    <a:pt x="7365" y="20657"/>
                  </a:cubicBezTo>
                  <a:cubicBezTo>
                    <a:pt x="8284" y="20408"/>
                    <a:pt x="8441" y="20822"/>
                    <a:pt x="8949" y="20864"/>
                  </a:cubicBezTo>
                  <a:cubicBezTo>
                    <a:pt x="9454" y="20906"/>
                    <a:pt x="9486" y="20180"/>
                    <a:pt x="9899" y="20242"/>
                  </a:cubicBezTo>
                  <a:cubicBezTo>
                    <a:pt x="10310" y="20304"/>
                    <a:pt x="10690" y="20013"/>
                    <a:pt x="11449" y="20097"/>
                  </a:cubicBezTo>
                  <a:cubicBezTo>
                    <a:pt x="12209" y="20180"/>
                    <a:pt x="12748" y="19993"/>
                    <a:pt x="13128" y="19786"/>
                  </a:cubicBezTo>
                  <a:cubicBezTo>
                    <a:pt x="13508" y="19578"/>
                    <a:pt x="14519" y="20199"/>
                    <a:pt x="14838" y="20055"/>
                  </a:cubicBezTo>
                  <a:cubicBezTo>
                    <a:pt x="15153" y="19910"/>
                    <a:pt x="16547" y="19743"/>
                    <a:pt x="17243" y="19764"/>
                  </a:cubicBezTo>
                  <a:cubicBezTo>
                    <a:pt x="17939" y="19786"/>
                    <a:pt x="19744" y="19246"/>
                    <a:pt x="20219" y="18955"/>
                  </a:cubicBezTo>
                  <a:cubicBezTo>
                    <a:pt x="20694" y="18665"/>
                    <a:pt x="19934" y="18603"/>
                    <a:pt x="19302" y="18665"/>
                  </a:cubicBezTo>
                  <a:cubicBezTo>
                    <a:pt x="18668" y="18728"/>
                    <a:pt x="18794" y="18250"/>
                    <a:pt x="19459" y="17835"/>
                  </a:cubicBezTo>
                  <a:cubicBezTo>
                    <a:pt x="20124" y="17420"/>
                    <a:pt x="21169" y="17108"/>
                    <a:pt x="21232" y="16486"/>
                  </a:cubicBezTo>
                  <a:close/>
                  <a:moveTo>
                    <a:pt x="3915" y="11340"/>
                  </a:moveTo>
                  <a:cubicBezTo>
                    <a:pt x="3115" y="10834"/>
                    <a:pt x="2082" y="11628"/>
                    <a:pt x="1236" y="11619"/>
                  </a:cubicBezTo>
                  <a:cubicBezTo>
                    <a:pt x="1098" y="12024"/>
                    <a:pt x="877" y="12314"/>
                    <a:pt x="653" y="12419"/>
                  </a:cubicBezTo>
                  <a:cubicBezTo>
                    <a:pt x="317" y="12576"/>
                    <a:pt x="-304" y="13172"/>
                    <a:pt x="174" y="13235"/>
                  </a:cubicBezTo>
                  <a:cubicBezTo>
                    <a:pt x="653" y="13297"/>
                    <a:pt x="1417" y="13799"/>
                    <a:pt x="1514" y="13422"/>
                  </a:cubicBezTo>
                  <a:cubicBezTo>
                    <a:pt x="1609" y="13046"/>
                    <a:pt x="1944" y="12544"/>
                    <a:pt x="2758" y="13172"/>
                  </a:cubicBezTo>
                  <a:cubicBezTo>
                    <a:pt x="2950" y="13322"/>
                    <a:pt x="3199" y="13463"/>
                    <a:pt x="3466" y="13593"/>
                  </a:cubicBezTo>
                  <a:cubicBezTo>
                    <a:pt x="3597" y="13309"/>
                    <a:pt x="4598" y="13260"/>
                    <a:pt x="5116" y="12917"/>
                  </a:cubicBezTo>
                  <a:cubicBezTo>
                    <a:pt x="5750" y="12502"/>
                    <a:pt x="4801" y="11900"/>
                    <a:pt x="3915" y="1134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7" name="Shape 2891"/>
            <p:cNvSpPr/>
            <p:nvPr/>
          </p:nvSpPr>
          <p:spPr>
            <a:xfrm>
              <a:off x="5757133" y="3082366"/>
              <a:ext cx="230102" cy="352040"/>
            </a:xfrm>
            <a:custGeom>
              <a:avLst/>
              <a:gdLst/>
              <a:ahLst/>
              <a:cxnLst>
                <a:cxn ang="0">
                  <a:pos x="wd2" y="hd2"/>
                </a:cxn>
                <a:cxn ang="5400000">
                  <a:pos x="wd2" y="hd2"/>
                </a:cxn>
                <a:cxn ang="10800000">
                  <a:pos x="wd2" y="hd2"/>
                </a:cxn>
                <a:cxn ang="16200000">
                  <a:pos x="wd2" y="hd2"/>
                </a:cxn>
              </a:cxnLst>
              <a:rect l="0" t="0" r="r" b="b"/>
              <a:pathLst>
                <a:path w="21234" h="21291" extrusionOk="0">
                  <a:moveTo>
                    <a:pt x="14457" y="1567"/>
                  </a:moveTo>
                  <a:cubicBezTo>
                    <a:pt x="14996" y="1215"/>
                    <a:pt x="15628" y="-134"/>
                    <a:pt x="14807" y="11"/>
                  </a:cubicBezTo>
                  <a:cubicBezTo>
                    <a:pt x="13983" y="157"/>
                    <a:pt x="14223" y="1721"/>
                    <a:pt x="14457" y="1567"/>
                  </a:cubicBezTo>
                  <a:close/>
                  <a:moveTo>
                    <a:pt x="2205" y="6070"/>
                  </a:moveTo>
                  <a:cubicBezTo>
                    <a:pt x="3060" y="6049"/>
                    <a:pt x="4041" y="5095"/>
                    <a:pt x="3630" y="4824"/>
                  </a:cubicBezTo>
                  <a:cubicBezTo>
                    <a:pt x="3219" y="4555"/>
                    <a:pt x="1569" y="6084"/>
                    <a:pt x="2205" y="6070"/>
                  </a:cubicBezTo>
                  <a:close/>
                  <a:moveTo>
                    <a:pt x="21232" y="16486"/>
                  </a:moveTo>
                  <a:cubicBezTo>
                    <a:pt x="21296" y="15864"/>
                    <a:pt x="19207" y="15428"/>
                    <a:pt x="18984" y="15759"/>
                  </a:cubicBezTo>
                  <a:cubicBezTo>
                    <a:pt x="18763" y="16091"/>
                    <a:pt x="18288" y="16050"/>
                    <a:pt x="17939" y="15678"/>
                  </a:cubicBezTo>
                  <a:cubicBezTo>
                    <a:pt x="17592" y="15303"/>
                    <a:pt x="18257" y="14950"/>
                    <a:pt x="17909" y="14909"/>
                  </a:cubicBezTo>
                  <a:cubicBezTo>
                    <a:pt x="17559" y="14868"/>
                    <a:pt x="17117" y="14348"/>
                    <a:pt x="17212" y="14142"/>
                  </a:cubicBezTo>
                  <a:cubicBezTo>
                    <a:pt x="17307" y="13934"/>
                    <a:pt x="16673" y="12606"/>
                    <a:pt x="15597" y="12440"/>
                  </a:cubicBezTo>
                  <a:cubicBezTo>
                    <a:pt x="14521" y="12274"/>
                    <a:pt x="14363" y="11278"/>
                    <a:pt x="14173" y="10739"/>
                  </a:cubicBezTo>
                  <a:cubicBezTo>
                    <a:pt x="13983" y="10199"/>
                    <a:pt x="13285" y="10489"/>
                    <a:pt x="12748" y="10033"/>
                  </a:cubicBezTo>
                  <a:cubicBezTo>
                    <a:pt x="12209" y="9576"/>
                    <a:pt x="11291" y="9805"/>
                    <a:pt x="10816" y="9826"/>
                  </a:cubicBezTo>
                  <a:cubicBezTo>
                    <a:pt x="10341" y="9846"/>
                    <a:pt x="10816" y="9244"/>
                    <a:pt x="11575" y="8913"/>
                  </a:cubicBezTo>
                  <a:cubicBezTo>
                    <a:pt x="12335" y="8581"/>
                    <a:pt x="13223" y="6816"/>
                    <a:pt x="13223" y="6464"/>
                  </a:cubicBezTo>
                  <a:cubicBezTo>
                    <a:pt x="13223" y="6111"/>
                    <a:pt x="9899" y="6132"/>
                    <a:pt x="9265" y="6340"/>
                  </a:cubicBezTo>
                  <a:cubicBezTo>
                    <a:pt x="8631" y="6547"/>
                    <a:pt x="7999" y="6028"/>
                    <a:pt x="8536" y="5883"/>
                  </a:cubicBezTo>
                  <a:cubicBezTo>
                    <a:pt x="9075" y="5737"/>
                    <a:pt x="10215" y="5012"/>
                    <a:pt x="10151" y="4721"/>
                  </a:cubicBezTo>
                  <a:cubicBezTo>
                    <a:pt x="10088" y="4431"/>
                    <a:pt x="10944" y="4161"/>
                    <a:pt x="10469" y="3891"/>
                  </a:cubicBezTo>
                  <a:cubicBezTo>
                    <a:pt x="9994" y="3621"/>
                    <a:pt x="9930" y="4244"/>
                    <a:pt x="9518" y="4451"/>
                  </a:cubicBezTo>
                  <a:cubicBezTo>
                    <a:pt x="9108" y="4659"/>
                    <a:pt x="8189" y="4597"/>
                    <a:pt x="7206" y="4472"/>
                  </a:cubicBezTo>
                  <a:cubicBezTo>
                    <a:pt x="6225" y="4347"/>
                    <a:pt x="5846" y="5260"/>
                    <a:pt x="5877" y="5655"/>
                  </a:cubicBezTo>
                  <a:cubicBezTo>
                    <a:pt x="5909" y="6049"/>
                    <a:pt x="4737" y="6277"/>
                    <a:pt x="4927" y="6609"/>
                  </a:cubicBezTo>
                  <a:cubicBezTo>
                    <a:pt x="5116" y="6941"/>
                    <a:pt x="4706" y="7190"/>
                    <a:pt x="4390" y="7003"/>
                  </a:cubicBezTo>
                  <a:cubicBezTo>
                    <a:pt x="4074" y="6816"/>
                    <a:pt x="3725" y="6360"/>
                    <a:pt x="3091" y="6692"/>
                  </a:cubicBezTo>
                  <a:cubicBezTo>
                    <a:pt x="2457" y="7025"/>
                    <a:pt x="3820" y="7460"/>
                    <a:pt x="4642" y="7523"/>
                  </a:cubicBezTo>
                  <a:cubicBezTo>
                    <a:pt x="5466" y="7585"/>
                    <a:pt x="4010" y="7979"/>
                    <a:pt x="3851" y="8559"/>
                  </a:cubicBezTo>
                  <a:cubicBezTo>
                    <a:pt x="3692" y="9141"/>
                    <a:pt x="4927" y="8892"/>
                    <a:pt x="4991" y="9306"/>
                  </a:cubicBezTo>
                  <a:cubicBezTo>
                    <a:pt x="5055" y="9721"/>
                    <a:pt x="3217" y="9784"/>
                    <a:pt x="3217" y="10177"/>
                  </a:cubicBezTo>
                  <a:cubicBezTo>
                    <a:pt x="3217" y="10573"/>
                    <a:pt x="4262" y="9991"/>
                    <a:pt x="4737" y="9826"/>
                  </a:cubicBezTo>
                  <a:cubicBezTo>
                    <a:pt x="5212" y="9659"/>
                    <a:pt x="4485" y="10800"/>
                    <a:pt x="5625" y="10676"/>
                  </a:cubicBezTo>
                  <a:cubicBezTo>
                    <a:pt x="6764" y="10551"/>
                    <a:pt x="6446" y="9535"/>
                    <a:pt x="6859" y="9576"/>
                  </a:cubicBezTo>
                  <a:cubicBezTo>
                    <a:pt x="7270" y="9618"/>
                    <a:pt x="6669" y="10116"/>
                    <a:pt x="7018" y="10551"/>
                  </a:cubicBezTo>
                  <a:cubicBezTo>
                    <a:pt x="7365" y="10987"/>
                    <a:pt x="6194" y="11651"/>
                    <a:pt x="6258" y="11963"/>
                  </a:cubicBezTo>
                  <a:cubicBezTo>
                    <a:pt x="6321" y="12274"/>
                    <a:pt x="8600" y="12274"/>
                    <a:pt x="9328" y="11776"/>
                  </a:cubicBezTo>
                  <a:cubicBezTo>
                    <a:pt x="10057" y="11278"/>
                    <a:pt x="10404" y="11818"/>
                    <a:pt x="9899" y="12191"/>
                  </a:cubicBezTo>
                  <a:cubicBezTo>
                    <a:pt x="9393" y="12565"/>
                    <a:pt x="9614" y="12917"/>
                    <a:pt x="10248" y="13063"/>
                  </a:cubicBezTo>
                  <a:cubicBezTo>
                    <a:pt x="10880" y="13208"/>
                    <a:pt x="11102" y="13249"/>
                    <a:pt x="10817" y="13581"/>
                  </a:cubicBezTo>
                  <a:cubicBezTo>
                    <a:pt x="10532" y="13914"/>
                    <a:pt x="10784" y="14535"/>
                    <a:pt x="10627" y="14847"/>
                  </a:cubicBezTo>
                  <a:cubicBezTo>
                    <a:pt x="10469" y="15157"/>
                    <a:pt x="8506" y="15117"/>
                    <a:pt x="8442" y="14909"/>
                  </a:cubicBezTo>
                  <a:cubicBezTo>
                    <a:pt x="8378" y="14701"/>
                    <a:pt x="7555" y="14847"/>
                    <a:pt x="7778" y="15137"/>
                  </a:cubicBezTo>
                  <a:cubicBezTo>
                    <a:pt x="7999" y="15428"/>
                    <a:pt x="7080" y="15739"/>
                    <a:pt x="7144" y="16009"/>
                  </a:cubicBezTo>
                  <a:cubicBezTo>
                    <a:pt x="7208" y="16280"/>
                    <a:pt x="8378" y="16216"/>
                    <a:pt x="8410" y="16549"/>
                  </a:cubicBezTo>
                  <a:cubicBezTo>
                    <a:pt x="8441" y="16880"/>
                    <a:pt x="7555" y="17274"/>
                    <a:pt x="6353" y="17503"/>
                  </a:cubicBezTo>
                  <a:cubicBezTo>
                    <a:pt x="5149" y="17731"/>
                    <a:pt x="6606" y="18354"/>
                    <a:pt x="7176" y="18083"/>
                  </a:cubicBezTo>
                  <a:cubicBezTo>
                    <a:pt x="7745" y="17814"/>
                    <a:pt x="7619" y="18270"/>
                    <a:pt x="8442" y="18270"/>
                  </a:cubicBezTo>
                  <a:cubicBezTo>
                    <a:pt x="9265" y="18270"/>
                    <a:pt x="9773" y="18706"/>
                    <a:pt x="10690" y="18478"/>
                  </a:cubicBezTo>
                  <a:cubicBezTo>
                    <a:pt x="11608" y="18250"/>
                    <a:pt x="11577" y="18478"/>
                    <a:pt x="10880" y="18831"/>
                  </a:cubicBezTo>
                  <a:cubicBezTo>
                    <a:pt x="10183" y="19184"/>
                    <a:pt x="9139" y="18810"/>
                    <a:pt x="8506" y="19038"/>
                  </a:cubicBezTo>
                  <a:cubicBezTo>
                    <a:pt x="7872" y="19266"/>
                    <a:pt x="5297" y="20849"/>
                    <a:pt x="5783" y="21238"/>
                  </a:cubicBezTo>
                  <a:cubicBezTo>
                    <a:pt x="6068" y="21466"/>
                    <a:pt x="6446" y="20906"/>
                    <a:pt x="7365" y="20657"/>
                  </a:cubicBezTo>
                  <a:cubicBezTo>
                    <a:pt x="8284" y="20408"/>
                    <a:pt x="8441" y="20822"/>
                    <a:pt x="8949" y="20864"/>
                  </a:cubicBezTo>
                  <a:cubicBezTo>
                    <a:pt x="9454" y="20906"/>
                    <a:pt x="9486" y="20180"/>
                    <a:pt x="9899" y="20242"/>
                  </a:cubicBezTo>
                  <a:cubicBezTo>
                    <a:pt x="10310" y="20304"/>
                    <a:pt x="10690" y="20013"/>
                    <a:pt x="11449" y="20097"/>
                  </a:cubicBezTo>
                  <a:cubicBezTo>
                    <a:pt x="12209" y="20180"/>
                    <a:pt x="12748" y="19993"/>
                    <a:pt x="13128" y="19786"/>
                  </a:cubicBezTo>
                  <a:cubicBezTo>
                    <a:pt x="13508" y="19578"/>
                    <a:pt x="14519" y="20199"/>
                    <a:pt x="14838" y="20055"/>
                  </a:cubicBezTo>
                  <a:cubicBezTo>
                    <a:pt x="15153" y="19910"/>
                    <a:pt x="16547" y="19743"/>
                    <a:pt x="17243" y="19764"/>
                  </a:cubicBezTo>
                  <a:cubicBezTo>
                    <a:pt x="17939" y="19786"/>
                    <a:pt x="19744" y="19246"/>
                    <a:pt x="20219" y="18955"/>
                  </a:cubicBezTo>
                  <a:cubicBezTo>
                    <a:pt x="20694" y="18665"/>
                    <a:pt x="19934" y="18603"/>
                    <a:pt x="19302" y="18665"/>
                  </a:cubicBezTo>
                  <a:cubicBezTo>
                    <a:pt x="18668" y="18728"/>
                    <a:pt x="18794" y="18250"/>
                    <a:pt x="19459" y="17835"/>
                  </a:cubicBezTo>
                  <a:cubicBezTo>
                    <a:pt x="20124" y="17420"/>
                    <a:pt x="21169" y="17108"/>
                    <a:pt x="21232" y="16486"/>
                  </a:cubicBezTo>
                  <a:close/>
                  <a:moveTo>
                    <a:pt x="3915" y="11340"/>
                  </a:moveTo>
                  <a:cubicBezTo>
                    <a:pt x="3115" y="10834"/>
                    <a:pt x="2082" y="11628"/>
                    <a:pt x="1236" y="11619"/>
                  </a:cubicBezTo>
                  <a:cubicBezTo>
                    <a:pt x="1098" y="12024"/>
                    <a:pt x="877" y="12314"/>
                    <a:pt x="653" y="12419"/>
                  </a:cubicBezTo>
                  <a:cubicBezTo>
                    <a:pt x="317" y="12576"/>
                    <a:pt x="-304" y="13172"/>
                    <a:pt x="174" y="13235"/>
                  </a:cubicBezTo>
                  <a:cubicBezTo>
                    <a:pt x="653" y="13297"/>
                    <a:pt x="1417" y="13799"/>
                    <a:pt x="1514" y="13422"/>
                  </a:cubicBezTo>
                  <a:cubicBezTo>
                    <a:pt x="1609" y="13046"/>
                    <a:pt x="1944" y="12544"/>
                    <a:pt x="2758" y="13172"/>
                  </a:cubicBezTo>
                  <a:cubicBezTo>
                    <a:pt x="2950" y="13322"/>
                    <a:pt x="3199" y="13463"/>
                    <a:pt x="3466" y="13593"/>
                  </a:cubicBezTo>
                  <a:cubicBezTo>
                    <a:pt x="3597" y="13309"/>
                    <a:pt x="4598" y="13260"/>
                    <a:pt x="5116" y="12917"/>
                  </a:cubicBezTo>
                  <a:cubicBezTo>
                    <a:pt x="5750" y="12502"/>
                    <a:pt x="4801" y="11900"/>
                    <a:pt x="3915" y="1134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8" name="Shape 2892"/>
            <p:cNvSpPr/>
            <p:nvPr/>
          </p:nvSpPr>
          <p:spPr>
            <a:xfrm>
              <a:off x="6127391" y="3188153"/>
              <a:ext cx="107343" cy="102602"/>
            </a:xfrm>
            <a:custGeom>
              <a:avLst/>
              <a:gdLst/>
              <a:ahLst/>
              <a:cxnLst>
                <a:cxn ang="0">
                  <a:pos x="wd2" y="hd2"/>
                </a:cxn>
                <a:cxn ang="5400000">
                  <a:pos x="wd2" y="hd2"/>
                </a:cxn>
                <a:cxn ang="10800000">
                  <a:pos x="wd2" y="hd2"/>
                </a:cxn>
                <a:cxn ang="16200000">
                  <a:pos x="wd2" y="hd2"/>
                </a:cxn>
              </a:cxnLst>
              <a:rect l="0" t="0" r="r" b="b"/>
              <a:pathLst>
                <a:path w="20762" h="20905" extrusionOk="0">
                  <a:moveTo>
                    <a:pt x="20634" y="11873"/>
                  </a:moveTo>
                  <a:cubicBezTo>
                    <a:pt x="20103" y="11521"/>
                    <a:pt x="19703" y="12849"/>
                    <a:pt x="19106" y="12989"/>
                  </a:cubicBezTo>
                  <a:cubicBezTo>
                    <a:pt x="18509" y="13131"/>
                    <a:pt x="17847" y="10332"/>
                    <a:pt x="17580" y="11873"/>
                  </a:cubicBezTo>
                  <a:cubicBezTo>
                    <a:pt x="17314" y="13409"/>
                    <a:pt x="15987" y="11241"/>
                    <a:pt x="14661" y="13198"/>
                  </a:cubicBezTo>
                  <a:cubicBezTo>
                    <a:pt x="13333" y="15157"/>
                    <a:pt x="15457" y="16905"/>
                    <a:pt x="16385" y="17533"/>
                  </a:cubicBezTo>
                  <a:cubicBezTo>
                    <a:pt x="17314" y="18163"/>
                    <a:pt x="16318" y="19070"/>
                    <a:pt x="15126" y="18792"/>
                  </a:cubicBezTo>
                  <a:cubicBezTo>
                    <a:pt x="13930" y="18512"/>
                    <a:pt x="14661" y="20607"/>
                    <a:pt x="16318" y="20889"/>
                  </a:cubicBezTo>
                  <a:cubicBezTo>
                    <a:pt x="17977" y="21167"/>
                    <a:pt x="19768" y="17814"/>
                    <a:pt x="19570" y="16973"/>
                  </a:cubicBezTo>
                  <a:cubicBezTo>
                    <a:pt x="19370" y="16135"/>
                    <a:pt x="21262" y="12283"/>
                    <a:pt x="20634" y="11873"/>
                  </a:cubicBezTo>
                  <a:close/>
                  <a:moveTo>
                    <a:pt x="10612" y="7605"/>
                  </a:moveTo>
                  <a:cubicBezTo>
                    <a:pt x="9949" y="7259"/>
                    <a:pt x="9681" y="5020"/>
                    <a:pt x="10477" y="4323"/>
                  </a:cubicBezTo>
                  <a:cubicBezTo>
                    <a:pt x="11274" y="3625"/>
                    <a:pt x="11607" y="966"/>
                    <a:pt x="10944" y="265"/>
                  </a:cubicBezTo>
                  <a:cubicBezTo>
                    <a:pt x="10282" y="-433"/>
                    <a:pt x="7891" y="265"/>
                    <a:pt x="7691" y="2153"/>
                  </a:cubicBezTo>
                  <a:cubicBezTo>
                    <a:pt x="7491" y="4041"/>
                    <a:pt x="5569" y="3203"/>
                    <a:pt x="5036" y="3621"/>
                  </a:cubicBezTo>
                  <a:cubicBezTo>
                    <a:pt x="4505" y="4041"/>
                    <a:pt x="6098" y="4879"/>
                    <a:pt x="5235" y="5718"/>
                  </a:cubicBezTo>
                  <a:cubicBezTo>
                    <a:pt x="4374" y="6556"/>
                    <a:pt x="4041" y="4459"/>
                    <a:pt x="2648" y="4323"/>
                  </a:cubicBezTo>
                  <a:cubicBezTo>
                    <a:pt x="1255" y="4181"/>
                    <a:pt x="1121" y="6556"/>
                    <a:pt x="392" y="7745"/>
                  </a:cubicBezTo>
                  <a:cubicBezTo>
                    <a:pt x="-338" y="8937"/>
                    <a:pt x="126" y="11452"/>
                    <a:pt x="392" y="13131"/>
                  </a:cubicBezTo>
                  <a:cubicBezTo>
                    <a:pt x="657" y="14808"/>
                    <a:pt x="2583" y="15855"/>
                    <a:pt x="2116" y="17254"/>
                  </a:cubicBezTo>
                  <a:cubicBezTo>
                    <a:pt x="1903" y="17903"/>
                    <a:pt x="2337" y="18634"/>
                    <a:pt x="2800" y="19345"/>
                  </a:cubicBezTo>
                  <a:cubicBezTo>
                    <a:pt x="4567" y="19385"/>
                    <a:pt x="6185" y="19520"/>
                    <a:pt x="6897" y="19768"/>
                  </a:cubicBezTo>
                  <a:cubicBezTo>
                    <a:pt x="7184" y="19869"/>
                    <a:pt x="7780" y="19842"/>
                    <a:pt x="8558" y="19730"/>
                  </a:cubicBezTo>
                  <a:cubicBezTo>
                    <a:pt x="7974" y="18728"/>
                    <a:pt x="6664" y="17915"/>
                    <a:pt x="6763" y="17184"/>
                  </a:cubicBezTo>
                  <a:cubicBezTo>
                    <a:pt x="6897" y="16208"/>
                    <a:pt x="8157" y="16831"/>
                    <a:pt x="9087" y="17671"/>
                  </a:cubicBezTo>
                  <a:cubicBezTo>
                    <a:pt x="10014" y="18510"/>
                    <a:pt x="12074" y="18652"/>
                    <a:pt x="12272" y="17603"/>
                  </a:cubicBezTo>
                  <a:cubicBezTo>
                    <a:pt x="12395" y="16957"/>
                    <a:pt x="11939" y="13969"/>
                    <a:pt x="10680" y="14667"/>
                  </a:cubicBezTo>
                  <a:cubicBezTo>
                    <a:pt x="9418" y="15368"/>
                    <a:pt x="9087" y="15086"/>
                    <a:pt x="8621" y="14387"/>
                  </a:cubicBezTo>
                  <a:cubicBezTo>
                    <a:pt x="8157" y="13687"/>
                    <a:pt x="9551" y="12571"/>
                    <a:pt x="9884" y="11452"/>
                  </a:cubicBezTo>
                  <a:cubicBezTo>
                    <a:pt x="10213" y="10332"/>
                    <a:pt x="12402" y="10749"/>
                    <a:pt x="12735" y="9843"/>
                  </a:cubicBezTo>
                  <a:cubicBezTo>
                    <a:pt x="13069" y="8937"/>
                    <a:pt x="11274" y="7957"/>
                    <a:pt x="10612" y="760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9" name="Shape 2893"/>
            <p:cNvSpPr/>
            <p:nvPr/>
          </p:nvSpPr>
          <p:spPr>
            <a:xfrm>
              <a:off x="6206731" y="2765002"/>
              <a:ext cx="289438" cy="500758"/>
            </a:xfrm>
            <a:custGeom>
              <a:avLst/>
              <a:gdLst/>
              <a:ahLst/>
              <a:cxnLst>
                <a:cxn ang="0">
                  <a:pos x="wd2" y="hd2"/>
                </a:cxn>
                <a:cxn ang="5400000">
                  <a:pos x="wd2" y="hd2"/>
                </a:cxn>
                <a:cxn ang="10800000">
                  <a:pos x="wd2" y="hd2"/>
                </a:cxn>
                <a:cxn ang="16200000">
                  <a:pos x="wd2" y="hd2"/>
                </a:cxn>
              </a:cxnLst>
              <a:rect l="0" t="0" r="r" b="b"/>
              <a:pathLst>
                <a:path w="21575" h="21304" extrusionOk="0">
                  <a:moveTo>
                    <a:pt x="12685" y="17769"/>
                  </a:moveTo>
                  <a:cubicBezTo>
                    <a:pt x="11714" y="17784"/>
                    <a:pt x="11260" y="18875"/>
                    <a:pt x="11509" y="19054"/>
                  </a:cubicBezTo>
                  <a:cubicBezTo>
                    <a:pt x="11714" y="19200"/>
                    <a:pt x="13656" y="17754"/>
                    <a:pt x="12685" y="17769"/>
                  </a:cubicBezTo>
                  <a:close/>
                  <a:moveTo>
                    <a:pt x="21332" y="4929"/>
                  </a:moveTo>
                  <a:cubicBezTo>
                    <a:pt x="21085" y="4789"/>
                    <a:pt x="20593" y="4414"/>
                    <a:pt x="21001" y="4414"/>
                  </a:cubicBezTo>
                  <a:cubicBezTo>
                    <a:pt x="21413" y="4414"/>
                    <a:pt x="21577" y="3711"/>
                    <a:pt x="21085" y="3570"/>
                  </a:cubicBezTo>
                  <a:cubicBezTo>
                    <a:pt x="20593" y="3429"/>
                    <a:pt x="21085" y="2819"/>
                    <a:pt x="20673" y="2679"/>
                  </a:cubicBezTo>
                  <a:cubicBezTo>
                    <a:pt x="20262" y="2538"/>
                    <a:pt x="20509" y="2068"/>
                    <a:pt x="20593" y="1741"/>
                  </a:cubicBezTo>
                  <a:cubicBezTo>
                    <a:pt x="20673" y="1412"/>
                    <a:pt x="19029" y="1131"/>
                    <a:pt x="18126" y="896"/>
                  </a:cubicBezTo>
                  <a:cubicBezTo>
                    <a:pt x="17222" y="662"/>
                    <a:pt x="16812" y="287"/>
                    <a:pt x="16072" y="52"/>
                  </a:cubicBezTo>
                  <a:cubicBezTo>
                    <a:pt x="15333" y="-182"/>
                    <a:pt x="15086" y="427"/>
                    <a:pt x="15086" y="803"/>
                  </a:cubicBezTo>
                  <a:cubicBezTo>
                    <a:pt x="15086" y="1178"/>
                    <a:pt x="14429" y="1225"/>
                    <a:pt x="13936" y="990"/>
                  </a:cubicBezTo>
                  <a:cubicBezTo>
                    <a:pt x="13443" y="755"/>
                    <a:pt x="12867" y="990"/>
                    <a:pt x="12128" y="803"/>
                  </a:cubicBezTo>
                  <a:cubicBezTo>
                    <a:pt x="11388" y="614"/>
                    <a:pt x="11718" y="1225"/>
                    <a:pt x="11718" y="1506"/>
                  </a:cubicBezTo>
                  <a:cubicBezTo>
                    <a:pt x="11718" y="1787"/>
                    <a:pt x="10895" y="1787"/>
                    <a:pt x="10403" y="1787"/>
                  </a:cubicBezTo>
                  <a:cubicBezTo>
                    <a:pt x="9909" y="1787"/>
                    <a:pt x="9088" y="2022"/>
                    <a:pt x="9088" y="2350"/>
                  </a:cubicBezTo>
                  <a:cubicBezTo>
                    <a:pt x="9088" y="2678"/>
                    <a:pt x="8348" y="2866"/>
                    <a:pt x="8595" y="3054"/>
                  </a:cubicBezTo>
                  <a:cubicBezTo>
                    <a:pt x="8841" y="3241"/>
                    <a:pt x="8512" y="3429"/>
                    <a:pt x="8184" y="3570"/>
                  </a:cubicBezTo>
                  <a:cubicBezTo>
                    <a:pt x="7855" y="3710"/>
                    <a:pt x="7527" y="4179"/>
                    <a:pt x="7280" y="4320"/>
                  </a:cubicBezTo>
                  <a:cubicBezTo>
                    <a:pt x="7033" y="4460"/>
                    <a:pt x="7445" y="4695"/>
                    <a:pt x="6951" y="4883"/>
                  </a:cubicBezTo>
                  <a:cubicBezTo>
                    <a:pt x="6460" y="5070"/>
                    <a:pt x="5883" y="4929"/>
                    <a:pt x="5637" y="5070"/>
                  </a:cubicBezTo>
                  <a:cubicBezTo>
                    <a:pt x="5391" y="5211"/>
                    <a:pt x="5637" y="5539"/>
                    <a:pt x="5555" y="5962"/>
                  </a:cubicBezTo>
                  <a:cubicBezTo>
                    <a:pt x="5473" y="6383"/>
                    <a:pt x="4897" y="6852"/>
                    <a:pt x="4405" y="7227"/>
                  </a:cubicBezTo>
                  <a:cubicBezTo>
                    <a:pt x="3912" y="7603"/>
                    <a:pt x="4569" y="7697"/>
                    <a:pt x="4816" y="7743"/>
                  </a:cubicBezTo>
                  <a:cubicBezTo>
                    <a:pt x="5061" y="7790"/>
                    <a:pt x="5061" y="8025"/>
                    <a:pt x="4816" y="8306"/>
                  </a:cubicBezTo>
                  <a:cubicBezTo>
                    <a:pt x="4569" y="8588"/>
                    <a:pt x="3993" y="8400"/>
                    <a:pt x="3665" y="8354"/>
                  </a:cubicBezTo>
                  <a:cubicBezTo>
                    <a:pt x="3337" y="8306"/>
                    <a:pt x="2433" y="8541"/>
                    <a:pt x="1939" y="9010"/>
                  </a:cubicBezTo>
                  <a:cubicBezTo>
                    <a:pt x="1447" y="9479"/>
                    <a:pt x="1610" y="9760"/>
                    <a:pt x="1775" y="9995"/>
                  </a:cubicBezTo>
                  <a:cubicBezTo>
                    <a:pt x="1939" y="10229"/>
                    <a:pt x="1365" y="10511"/>
                    <a:pt x="1775" y="10980"/>
                  </a:cubicBezTo>
                  <a:cubicBezTo>
                    <a:pt x="2186" y="11449"/>
                    <a:pt x="1610" y="11543"/>
                    <a:pt x="1694" y="11918"/>
                  </a:cubicBezTo>
                  <a:cubicBezTo>
                    <a:pt x="1775" y="12292"/>
                    <a:pt x="2761" y="12246"/>
                    <a:pt x="2844" y="12620"/>
                  </a:cubicBezTo>
                  <a:cubicBezTo>
                    <a:pt x="2925" y="12995"/>
                    <a:pt x="2514" y="13136"/>
                    <a:pt x="2186" y="13136"/>
                  </a:cubicBezTo>
                  <a:cubicBezTo>
                    <a:pt x="1857" y="13136"/>
                    <a:pt x="1939" y="13511"/>
                    <a:pt x="2269" y="13605"/>
                  </a:cubicBezTo>
                  <a:cubicBezTo>
                    <a:pt x="2596" y="13699"/>
                    <a:pt x="2514" y="14355"/>
                    <a:pt x="2350" y="14544"/>
                  </a:cubicBezTo>
                  <a:cubicBezTo>
                    <a:pt x="2186" y="14731"/>
                    <a:pt x="1118" y="14544"/>
                    <a:pt x="1200" y="14777"/>
                  </a:cubicBezTo>
                  <a:cubicBezTo>
                    <a:pt x="1282" y="15012"/>
                    <a:pt x="953" y="15387"/>
                    <a:pt x="953" y="15575"/>
                  </a:cubicBezTo>
                  <a:cubicBezTo>
                    <a:pt x="953" y="15763"/>
                    <a:pt x="871" y="16372"/>
                    <a:pt x="542" y="16231"/>
                  </a:cubicBezTo>
                  <a:cubicBezTo>
                    <a:pt x="413" y="16176"/>
                    <a:pt x="205" y="16172"/>
                    <a:pt x="2" y="16188"/>
                  </a:cubicBezTo>
                  <a:cubicBezTo>
                    <a:pt x="3" y="16217"/>
                    <a:pt x="4" y="16246"/>
                    <a:pt x="2" y="16280"/>
                  </a:cubicBezTo>
                  <a:cubicBezTo>
                    <a:pt x="-23" y="16645"/>
                    <a:pt x="207" y="17010"/>
                    <a:pt x="769" y="17272"/>
                  </a:cubicBezTo>
                  <a:cubicBezTo>
                    <a:pt x="1331" y="17536"/>
                    <a:pt x="897" y="17929"/>
                    <a:pt x="1382" y="18294"/>
                  </a:cubicBezTo>
                  <a:cubicBezTo>
                    <a:pt x="1868" y="18660"/>
                    <a:pt x="1714" y="18923"/>
                    <a:pt x="2251" y="19185"/>
                  </a:cubicBezTo>
                  <a:cubicBezTo>
                    <a:pt x="2789" y="19448"/>
                    <a:pt x="2840" y="19593"/>
                    <a:pt x="2610" y="19930"/>
                  </a:cubicBezTo>
                  <a:cubicBezTo>
                    <a:pt x="2381" y="20266"/>
                    <a:pt x="3071" y="20177"/>
                    <a:pt x="3096" y="20382"/>
                  </a:cubicBezTo>
                  <a:cubicBezTo>
                    <a:pt x="3123" y="20586"/>
                    <a:pt x="2944" y="21009"/>
                    <a:pt x="3123" y="21214"/>
                  </a:cubicBezTo>
                  <a:cubicBezTo>
                    <a:pt x="3300" y="21418"/>
                    <a:pt x="3659" y="21214"/>
                    <a:pt x="4478" y="21199"/>
                  </a:cubicBezTo>
                  <a:cubicBezTo>
                    <a:pt x="5295" y="21185"/>
                    <a:pt x="5091" y="20893"/>
                    <a:pt x="5116" y="20615"/>
                  </a:cubicBezTo>
                  <a:cubicBezTo>
                    <a:pt x="5141" y="20338"/>
                    <a:pt x="5552" y="20469"/>
                    <a:pt x="5653" y="20294"/>
                  </a:cubicBezTo>
                  <a:cubicBezTo>
                    <a:pt x="5756" y="20119"/>
                    <a:pt x="6497" y="20075"/>
                    <a:pt x="7086" y="20221"/>
                  </a:cubicBezTo>
                  <a:cubicBezTo>
                    <a:pt x="7673" y="20367"/>
                    <a:pt x="7980" y="20119"/>
                    <a:pt x="8083" y="19768"/>
                  </a:cubicBezTo>
                  <a:cubicBezTo>
                    <a:pt x="8184" y="19418"/>
                    <a:pt x="8516" y="19842"/>
                    <a:pt x="8696" y="19914"/>
                  </a:cubicBezTo>
                  <a:cubicBezTo>
                    <a:pt x="8875" y="19988"/>
                    <a:pt x="9413" y="19375"/>
                    <a:pt x="9667" y="18980"/>
                  </a:cubicBezTo>
                  <a:cubicBezTo>
                    <a:pt x="9923" y="18586"/>
                    <a:pt x="9642" y="18660"/>
                    <a:pt x="9054" y="19038"/>
                  </a:cubicBezTo>
                  <a:cubicBezTo>
                    <a:pt x="8466" y="19418"/>
                    <a:pt x="8799" y="18660"/>
                    <a:pt x="9029" y="18353"/>
                  </a:cubicBezTo>
                  <a:cubicBezTo>
                    <a:pt x="9258" y="18046"/>
                    <a:pt x="9234" y="17155"/>
                    <a:pt x="9311" y="16952"/>
                  </a:cubicBezTo>
                  <a:cubicBezTo>
                    <a:pt x="9388" y="16747"/>
                    <a:pt x="9540" y="16441"/>
                    <a:pt x="10282" y="16353"/>
                  </a:cubicBezTo>
                  <a:cubicBezTo>
                    <a:pt x="11023" y="16266"/>
                    <a:pt x="11996" y="15740"/>
                    <a:pt x="11843" y="15522"/>
                  </a:cubicBezTo>
                  <a:cubicBezTo>
                    <a:pt x="11689" y="15302"/>
                    <a:pt x="12865" y="14938"/>
                    <a:pt x="12865" y="14719"/>
                  </a:cubicBezTo>
                  <a:cubicBezTo>
                    <a:pt x="12865" y="14500"/>
                    <a:pt x="11638" y="13828"/>
                    <a:pt x="11229" y="13683"/>
                  </a:cubicBezTo>
                  <a:cubicBezTo>
                    <a:pt x="10819" y="13537"/>
                    <a:pt x="9925" y="13653"/>
                    <a:pt x="10001" y="13493"/>
                  </a:cubicBezTo>
                  <a:cubicBezTo>
                    <a:pt x="10078" y="13332"/>
                    <a:pt x="9898" y="12704"/>
                    <a:pt x="9796" y="12383"/>
                  </a:cubicBezTo>
                  <a:cubicBezTo>
                    <a:pt x="9694" y="12062"/>
                    <a:pt x="10434" y="11727"/>
                    <a:pt x="10434" y="11420"/>
                  </a:cubicBezTo>
                  <a:cubicBezTo>
                    <a:pt x="10434" y="11113"/>
                    <a:pt x="10409" y="10763"/>
                    <a:pt x="10895" y="10661"/>
                  </a:cubicBezTo>
                  <a:cubicBezTo>
                    <a:pt x="11381" y="10559"/>
                    <a:pt x="11075" y="10297"/>
                    <a:pt x="11714" y="10209"/>
                  </a:cubicBezTo>
                  <a:cubicBezTo>
                    <a:pt x="12352" y="10121"/>
                    <a:pt x="12226" y="9596"/>
                    <a:pt x="12916" y="9435"/>
                  </a:cubicBezTo>
                  <a:cubicBezTo>
                    <a:pt x="13607" y="9275"/>
                    <a:pt x="13656" y="9142"/>
                    <a:pt x="14553" y="8895"/>
                  </a:cubicBezTo>
                  <a:cubicBezTo>
                    <a:pt x="15448" y="8647"/>
                    <a:pt x="16956" y="8063"/>
                    <a:pt x="17213" y="7757"/>
                  </a:cubicBezTo>
                  <a:cubicBezTo>
                    <a:pt x="17467" y="7450"/>
                    <a:pt x="16291" y="7128"/>
                    <a:pt x="17033" y="6808"/>
                  </a:cubicBezTo>
                  <a:cubicBezTo>
                    <a:pt x="17776" y="6487"/>
                    <a:pt x="17161" y="6121"/>
                    <a:pt x="17698" y="6005"/>
                  </a:cubicBezTo>
                  <a:cubicBezTo>
                    <a:pt x="18235" y="5888"/>
                    <a:pt x="18440" y="5728"/>
                    <a:pt x="18824" y="5494"/>
                  </a:cubicBezTo>
                  <a:cubicBezTo>
                    <a:pt x="19207" y="5261"/>
                    <a:pt x="19718" y="5480"/>
                    <a:pt x="20639" y="5392"/>
                  </a:cubicBezTo>
                  <a:cubicBezTo>
                    <a:pt x="20976" y="5360"/>
                    <a:pt x="21284" y="5376"/>
                    <a:pt x="21574" y="5415"/>
                  </a:cubicBezTo>
                  <a:cubicBezTo>
                    <a:pt x="21534" y="5184"/>
                    <a:pt x="21444" y="4994"/>
                    <a:pt x="21332" y="492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0" name="Shape 2894"/>
            <p:cNvSpPr/>
            <p:nvPr/>
          </p:nvSpPr>
          <p:spPr>
            <a:xfrm>
              <a:off x="6444754" y="3117628"/>
              <a:ext cx="139978" cy="69417"/>
            </a:xfrm>
            <a:custGeom>
              <a:avLst/>
              <a:gdLst/>
              <a:ahLst/>
              <a:cxnLst>
                <a:cxn ang="0">
                  <a:pos x="wd2" y="hd2"/>
                </a:cxn>
                <a:cxn ang="5400000">
                  <a:pos x="wd2" y="hd2"/>
                </a:cxn>
                <a:cxn ang="10800000">
                  <a:pos x="wd2" y="hd2"/>
                </a:cxn>
                <a:cxn ang="16200000">
                  <a:pos x="wd2" y="hd2"/>
                </a:cxn>
              </a:cxnLst>
              <a:rect l="0" t="0" r="r" b="b"/>
              <a:pathLst>
                <a:path w="20721" h="20991" extrusionOk="0">
                  <a:moveTo>
                    <a:pt x="3268" y="7374"/>
                  </a:moveTo>
                  <a:cubicBezTo>
                    <a:pt x="3677" y="5819"/>
                    <a:pt x="334" y="6501"/>
                    <a:pt x="1086" y="7899"/>
                  </a:cubicBezTo>
                  <a:cubicBezTo>
                    <a:pt x="1644" y="8937"/>
                    <a:pt x="2864" y="8931"/>
                    <a:pt x="3268" y="7374"/>
                  </a:cubicBezTo>
                  <a:close/>
                  <a:moveTo>
                    <a:pt x="1745" y="10386"/>
                  </a:moveTo>
                  <a:cubicBezTo>
                    <a:pt x="-83" y="11426"/>
                    <a:pt x="-353" y="16590"/>
                    <a:pt x="375" y="16512"/>
                  </a:cubicBezTo>
                  <a:cubicBezTo>
                    <a:pt x="1287" y="16403"/>
                    <a:pt x="3371" y="12875"/>
                    <a:pt x="3930" y="11733"/>
                  </a:cubicBezTo>
                  <a:cubicBezTo>
                    <a:pt x="4487" y="10595"/>
                    <a:pt x="3573" y="9350"/>
                    <a:pt x="1745" y="10386"/>
                  </a:cubicBezTo>
                  <a:close/>
                  <a:moveTo>
                    <a:pt x="19725" y="5353"/>
                  </a:moveTo>
                  <a:cubicBezTo>
                    <a:pt x="20146" y="3498"/>
                    <a:pt x="21247" y="3184"/>
                    <a:pt x="20424" y="743"/>
                  </a:cubicBezTo>
                  <a:cubicBezTo>
                    <a:pt x="20268" y="1010"/>
                    <a:pt x="20047" y="1252"/>
                    <a:pt x="19674" y="1463"/>
                  </a:cubicBezTo>
                  <a:cubicBezTo>
                    <a:pt x="18201" y="2295"/>
                    <a:pt x="15001" y="-609"/>
                    <a:pt x="13172" y="117"/>
                  </a:cubicBezTo>
                  <a:cubicBezTo>
                    <a:pt x="11344" y="840"/>
                    <a:pt x="7638" y="840"/>
                    <a:pt x="6774" y="2708"/>
                  </a:cubicBezTo>
                  <a:cubicBezTo>
                    <a:pt x="5909" y="4576"/>
                    <a:pt x="3726" y="5094"/>
                    <a:pt x="4691" y="6753"/>
                  </a:cubicBezTo>
                  <a:cubicBezTo>
                    <a:pt x="5657" y="8417"/>
                    <a:pt x="4691" y="9245"/>
                    <a:pt x="5402" y="11218"/>
                  </a:cubicBezTo>
                  <a:cubicBezTo>
                    <a:pt x="6115" y="13189"/>
                    <a:pt x="6470" y="14021"/>
                    <a:pt x="7434" y="13601"/>
                  </a:cubicBezTo>
                  <a:cubicBezTo>
                    <a:pt x="8400" y="13189"/>
                    <a:pt x="9160" y="14221"/>
                    <a:pt x="8144" y="16403"/>
                  </a:cubicBezTo>
                  <a:cubicBezTo>
                    <a:pt x="8128" y="16447"/>
                    <a:pt x="8118" y="16481"/>
                    <a:pt x="8101" y="16518"/>
                  </a:cubicBezTo>
                  <a:cubicBezTo>
                    <a:pt x="9729" y="16209"/>
                    <a:pt x="11536" y="15996"/>
                    <a:pt x="11802" y="16403"/>
                  </a:cubicBezTo>
                  <a:cubicBezTo>
                    <a:pt x="12209" y="17026"/>
                    <a:pt x="14646" y="20970"/>
                    <a:pt x="15255" y="20555"/>
                  </a:cubicBezTo>
                  <a:cubicBezTo>
                    <a:pt x="15628" y="20299"/>
                    <a:pt x="17295" y="20667"/>
                    <a:pt x="18534" y="20991"/>
                  </a:cubicBezTo>
                  <a:cubicBezTo>
                    <a:pt x="18390" y="20217"/>
                    <a:pt x="18401" y="19488"/>
                    <a:pt x="18657" y="19048"/>
                  </a:cubicBezTo>
                  <a:cubicBezTo>
                    <a:pt x="19114" y="18271"/>
                    <a:pt x="20105" y="18271"/>
                    <a:pt x="19571" y="16712"/>
                  </a:cubicBezTo>
                  <a:cubicBezTo>
                    <a:pt x="19038" y="15156"/>
                    <a:pt x="18886" y="14848"/>
                    <a:pt x="18810" y="12977"/>
                  </a:cubicBezTo>
                  <a:cubicBezTo>
                    <a:pt x="18734" y="11113"/>
                    <a:pt x="18504" y="10179"/>
                    <a:pt x="18582" y="8931"/>
                  </a:cubicBezTo>
                  <a:cubicBezTo>
                    <a:pt x="18657" y="7687"/>
                    <a:pt x="19268" y="7374"/>
                    <a:pt x="19725" y="535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1" name="Shape 2895"/>
            <p:cNvSpPr/>
            <p:nvPr/>
          </p:nvSpPr>
          <p:spPr>
            <a:xfrm>
              <a:off x="6709223" y="4598657"/>
              <a:ext cx="186661" cy="226445"/>
            </a:xfrm>
            <a:custGeom>
              <a:avLst/>
              <a:gdLst/>
              <a:ahLst/>
              <a:cxnLst>
                <a:cxn ang="0">
                  <a:pos x="wd2" y="hd2"/>
                </a:cxn>
                <a:cxn ang="5400000">
                  <a:pos x="wd2" y="hd2"/>
                </a:cxn>
                <a:cxn ang="10800000">
                  <a:pos x="wd2" y="hd2"/>
                </a:cxn>
                <a:cxn ang="16200000">
                  <a:pos x="wd2" y="hd2"/>
                </a:cxn>
              </a:cxnLst>
              <a:rect l="0" t="0" r="r" b="b"/>
              <a:pathLst>
                <a:path w="21600" h="21529" extrusionOk="0">
                  <a:moveTo>
                    <a:pt x="19082" y="4897"/>
                  </a:moveTo>
                  <a:lnTo>
                    <a:pt x="20318" y="3316"/>
                  </a:lnTo>
                  <a:lnTo>
                    <a:pt x="21600" y="1773"/>
                  </a:lnTo>
                  <a:cubicBezTo>
                    <a:pt x="20996" y="1884"/>
                    <a:pt x="20456" y="2002"/>
                    <a:pt x="20262" y="2082"/>
                  </a:cubicBezTo>
                  <a:cubicBezTo>
                    <a:pt x="19786" y="2278"/>
                    <a:pt x="19129" y="1984"/>
                    <a:pt x="18952" y="1642"/>
                  </a:cubicBezTo>
                  <a:cubicBezTo>
                    <a:pt x="18774" y="1299"/>
                    <a:pt x="17581" y="1593"/>
                    <a:pt x="16630" y="2033"/>
                  </a:cubicBezTo>
                  <a:cubicBezTo>
                    <a:pt x="15675" y="2474"/>
                    <a:pt x="15199" y="3404"/>
                    <a:pt x="14843" y="3207"/>
                  </a:cubicBezTo>
                  <a:cubicBezTo>
                    <a:pt x="14485" y="3012"/>
                    <a:pt x="12342" y="2768"/>
                    <a:pt x="11744" y="2768"/>
                  </a:cubicBezTo>
                  <a:cubicBezTo>
                    <a:pt x="11150" y="2768"/>
                    <a:pt x="9244" y="1740"/>
                    <a:pt x="8649" y="1299"/>
                  </a:cubicBezTo>
                  <a:cubicBezTo>
                    <a:pt x="8053" y="859"/>
                    <a:pt x="6326" y="1054"/>
                    <a:pt x="5909" y="859"/>
                  </a:cubicBezTo>
                  <a:cubicBezTo>
                    <a:pt x="5493" y="663"/>
                    <a:pt x="4659" y="516"/>
                    <a:pt x="4362" y="223"/>
                  </a:cubicBezTo>
                  <a:cubicBezTo>
                    <a:pt x="4064" y="-71"/>
                    <a:pt x="3350" y="-22"/>
                    <a:pt x="2753" y="76"/>
                  </a:cubicBezTo>
                  <a:cubicBezTo>
                    <a:pt x="2158" y="175"/>
                    <a:pt x="728" y="859"/>
                    <a:pt x="610" y="1251"/>
                  </a:cubicBezTo>
                  <a:cubicBezTo>
                    <a:pt x="573" y="1375"/>
                    <a:pt x="433" y="1496"/>
                    <a:pt x="266" y="1611"/>
                  </a:cubicBezTo>
                  <a:lnTo>
                    <a:pt x="1490" y="2525"/>
                  </a:lnTo>
                  <a:lnTo>
                    <a:pt x="1765" y="4106"/>
                  </a:lnTo>
                  <a:lnTo>
                    <a:pt x="2863" y="4897"/>
                  </a:lnTo>
                  <a:cubicBezTo>
                    <a:pt x="2863" y="4897"/>
                    <a:pt x="2863" y="5800"/>
                    <a:pt x="2728" y="6704"/>
                  </a:cubicBezTo>
                  <a:cubicBezTo>
                    <a:pt x="2589" y="7606"/>
                    <a:pt x="1628" y="8737"/>
                    <a:pt x="938" y="9302"/>
                  </a:cubicBezTo>
                  <a:cubicBezTo>
                    <a:pt x="736" y="9469"/>
                    <a:pt x="447" y="10005"/>
                    <a:pt x="142" y="10672"/>
                  </a:cubicBezTo>
                  <a:cubicBezTo>
                    <a:pt x="1193" y="10888"/>
                    <a:pt x="1977" y="11216"/>
                    <a:pt x="1919" y="11477"/>
                  </a:cubicBezTo>
                  <a:cubicBezTo>
                    <a:pt x="1800" y="12015"/>
                    <a:pt x="15" y="11770"/>
                    <a:pt x="15" y="12896"/>
                  </a:cubicBezTo>
                  <a:cubicBezTo>
                    <a:pt x="15" y="12972"/>
                    <a:pt x="7" y="13045"/>
                    <a:pt x="0" y="13118"/>
                  </a:cubicBezTo>
                  <a:lnTo>
                    <a:pt x="10146" y="17544"/>
                  </a:lnTo>
                  <a:lnTo>
                    <a:pt x="10011" y="18900"/>
                  </a:lnTo>
                  <a:cubicBezTo>
                    <a:pt x="10011" y="18900"/>
                    <a:pt x="12291" y="20269"/>
                    <a:pt x="14516" y="21529"/>
                  </a:cubicBezTo>
                  <a:cubicBezTo>
                    <a:pt x="15506" y="19461"/>
                    <a:pt x="16804" y="17160"/>
                    <a:pt x="17145" y="16728"/>
                  </a:cubicBezTo>
                  <a:cubicBezTo>
                    <a:pt x="17740" y="15979"/>
                    <a:pt x="18335" y="16110"/>
                    <a:pt x="18851" y="15587"/>
                  </a:cubicBezTo>
                  <a:cubicBezTo>
                    <a:pt x="19368" y="15065"/>
                    <a:pt x="19526" y="15848"/>
                    <a:pt x="20321" y="14803"/>
                  </a:cubicBezTo>
                  <a:cubicBezTo>
                    <a:pt x="20384" y="14724"/>
                    <a:pt x="20461" y="14631"/>
                    <a:pt x="20551" y="14535"/>
                  </a:cubicBezTo>
                  <a:lnTo>
                    <a:pt x="19220" y="12802"/>
                  </a:lnTo>
                  <a:cubicBezTo>
                    <a:pt x="19220" y="12802"/>
                    <a:pt x="19082" y="4897"/>
                    <a:pt x="19082" y="489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2" name="Shape 2896"/>
            <p:cNvSpPr/>
            <p:nvPr/>
          </p:nvSpPr>
          <p:spPr>
            <a:xfrm>
              <a:off x="6612251" y="4616288"/>
              <a:ext cx="126769" cy="130610"/>
            </a:xfrm>
            <a:custGeom>
              <a:avLst/>
              <a:gdLst/>
              <a:ahLst/>
              <a:cxnLst>
                <a:cxn ang="0">
                  <a:pos x="wd2" y="hd2"/>
                </a:cxn>
                <a:cxn ang="5400000">
                  <a:pos x="wd2" y="hd2"/>
                </a:cxn>
                <a:cxn ang="10800000">
                  <a:pos x="wd2" y="hd2"/>
                </a:cxn>
                <a:cxn ang="16200000">
                  <a:pos x="wd2" y="hd2"/>
                </a:cxn>
              </a:cxnLst>
              <a:rect l="0" t="0" r="r" b="b"/>
              <a:pathLst>
                <a:path w="21600" h="21524" extrusionOk="0">
                  <a:moveTo>
                    <a:pt x="19983" y="4324"/>
                  </a:moveTo>
                  <a:lnTo>
                    <a:pt x="19579" y="1585"/>
                  </a:lnTo>
                  <a:lnTo>
                    <a:pt x="17776" y="0"/>
                  </a:lnTo>
                  <a:cubicBezTo>
                    <a:pt x="17246" y="431"/>
                    <a:pt x="16500" y="838"/>
                    <a:pt x="16439" y="1241"/>
                  </a:cubicBezTo>
                  <a:cubicBezTo>
                    <a:pt x="16351" y="1834"/>
                    <a:pt x="14688" y="1751"/>
                    <a:pt x="13985" y="1410"/>
                  </a:cubicBezTo>
                  <a:cubicBezTo>
                    <a:pt x="13284" y="1071"/>
                    <a:pt x="11442" y="1834"/>
                    <a:pt x="11091" y="2342"/>
                  </a:cubicBezTo>
                  <a:cubicBezTo>
                    <a:pt x="10739" y="2852"/>
                    <a:pt x="9513" y="1410"/>
                    <a:pt x="8637" y="1495"/>
                  </a:cubicBezTo>
                  <a:cubicBezTo>
                    <a:pt x="7758" y="1579"/>
                    <a:pt x="5656" y="2342"/>
                    <a:pt x="5656" y="2342"/>
                  </a:cubicBezTo>
                  <a:cubicBezTo>
                    <a:pt x="5656" y="2342"/>
                    <a:pt x="5304" y="4717"/>
                    <a:pt x="5304" y="5651"/>
                  </a:cubicBezTo>
                  <a:cubicBezTo>
                    <a:pt x="5304" y="6583"/>
                    <a:pt x="6620" y="6755"/>
                    <a:pt x="6620" y="7516"/>
                  </a:cubicBezTo>
                  <a:cubicBezTo>
                    <a:pt x="6620" y="8280"/>
                    <a:pt x="5567" y="8958"/>
                    <a:pt x="5479" y="9466"/>
                  </a:cubicBezTo>
                  <a:cubicBezTo>
                    <a:pt x="5392" y="9978"/>
                    <a:pt x="4691" y="10316"/>
                    <a:pt x="3814" y="10569"/>
                  </a:cubicBezTo>
                  <a:cubicBezTo>
                    <a:pt x="2938" y="10825"/>
                    <a:pt x="3025" y="12183"/>
                    <a:pt x="2324" y="12689"/>
                  </a:cubicBezTo>
                  <a:cubicBezTo>
                    <a:pt x="1621" y="13198"/>
                    <a:pt x="1797" y="14472"/>
                    <a:pt x="1357" y="15404"/>
                  </a:cubicBezTo>
                  <a:cubicBezTo>
                    <a:pt x="920" y="16335"/>
                    <a:pt x="657" y="17609"/>
                    <a:pt x="657" y="18709"/>
                  </a:cubicBezTo>
                  <a:cubicBezTo>
                    <a:pt x="657" y="19597"/>
                    <a:pt x="540" y="20845"/>
                    <a:pt x="0" y="21489"/>
                  </a:cubicBezTo>
                  <a:cubicBezTo>
                    <a:pt x="1119" y="21600"/>
                    <a:pt x="1410" y="21431"/>
                    <a:pt x="1972" y="21156"/>
                  </a:cubicBezTo>
                  <a:cubicBezTo>
                    <a:pt x="2781" y="20767"/>
                    <a:pt x="6019" y="19984"/>
                    <a:pt x="6019" y="19984"/>
                  </a:cubicBezTo>
                  <a:lnTo>
                    <a:pt x="9316" y="19723"/>
                  </a:lnTo>
                  <a:cubicBezTo>
                    <a:pt x="10048" y="17727"/>
                    <a:pt x="11131" y="15914"/>
                    <a:pt x="12319" y="15573"/>
                  </a:cubicBezTo>
                  <a:cubicBezTo>
                    <a:pt x="13856" y="15135"/>
                    <a:pt x="15950" y="15312"/>
                    <a:pt x="17594" y="15705"/>
                  </a:cubicBezTo>
                  <a:cubicBezTo>
                    <a:pt x="18043" y="14549"/>
                    <a:pt x="18468" y="13621"/>
                    <a:pt x="18766" y="13330"/>
                  </a:cubicBezTo>
                  <a:cubicBezTo>
                    <a:pt x="19781" y="12351"/>
                    <a:pt x="21197" y="10392"/>
                    <a:pt x="21401" y="8829"/>
                  </a:cubicBezTo>
                  <a:cubicBezTo>
                    <a:pt x="21600" y="7261"/>
                    <a:pt x="21600" y="5696"/>
                    <a:pt x="21600" y="5696"/>
                  </a:cubicBezTo>
                  <a:cubicBezTo>
                    <a:pt x="21600" y="5696"/>
                    <a:pt x="19983" y="4324"/>
                    <a:pt x="19983" y="432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3" name="Shape 2897"/>
            <p:cNvSpPr/>
            <p:nvPr/>
          </p:nvSpPr>
          <p:spPr>
            <a:xfrm>
              <a:off x="7238162" y="3567226"/>
              <a:ext cx="403445" cy="239882"/>
            </a:xfrm>
            <a:custGeom>
              <a:avLst/>
              <a:gdLst/>
              <a:ahLst/>
              <a:cxnLst>
                <a:cxn ang="0">
                  <a:pos x="wd2" y="hd2"/>
                </a:cxn>
                <a:cxn ang="5400000">
                  <a:pos x="wd2" y="hd2"/>
                </a:cxn>
                <a:cxn ang="10800000">
                  <a:pos x="wd2" y="hd2"/>
                </a:cxn>
                <a:cxn ang="16200000">
                  <a:pos x="wd2" y="hd2"/>
                </a:cxn>
              </a:cxnLst>
              <a:rect l="0" t="0" r="r" b="b"/>
              <a:pathLst>
                <a:path w="21217" h="21600" extrusionOk="0">
                  <a:moveTo>
                    <a:pt x="21022" y="12133"/>
                  </a:moveTo>
                  <a:cubicBezTo>
                    <a:pt x="20444" y="11309"/>
                    <a:pt x="19432" y="10319"/>
                    <a:pt x="19335" y="10814"/>
                  </a:cubicBezTo>
                  <a:cubicBezTo>
                    <a:pt x="19239" y="11309"/>
                    <a:pt x="18612" y="11390"/>
                    <a:pt x="18372" y="10896"/>
                  </a:cubicBezTo>
                  <a:cubicBezTo>
                    <a:pt x="18132" y="10401"/>
                    <a:pt x="17938" y="9824"/>
                    <a:pt x="17215" y="10319"/>
                  </a:cubicBezTo>
                  <a:cubicBezTo>
                    <a:pt x="16493" y="10814"/>
                    <a:pt x="16011" y="11474"/>
                    <a:pt x="15963" y="11967"/>
                  </a:cubicBezTo>
                  <a:cubicBezTo>
                    <a:pt x="15915" y="12464"/>
                    <a:pt x="15432" y="12959"/>
                    <a:pt x="15384" y="12298"/>
                  </a:cubicBezTo>
                  <a:cubicBezTo>
                    <a:pt x="15335" y="11637"/>
                    <a:pt x="14759" y="11391"/>
                    <a:pt x="14373" y="11226"/>
                  </a:cubicBezTo>
                  <a:cubicBezTo>
                    <a:pt x="13987" y="11062"/>
                    <a:pt x="13361" y="11390"/>
                    <a:pt x="13313" y="10732"/>
                  </a:cubicBezTo>
                  <a:cubicBezTo>
                    <a:pt x="13265" y="10071"/>
                    <a:pt x="12686" y="9327"/>
                    <a:pt x="12638" y="8584"/>
                  </a:cubicBezTo>
                  <a:cubicBezTo>
                    <a:pt x="12590" y="7843"/>
                    <a:pt x="12734" y="6771"/>
                    <a:pt x="12349" y="6605"/>
                  </a:cubicBezTo>
                  <a:cubicBezTo>
                    <a:pt x="11963" y="6440"/>
                    <a:pt x="11722" y="5368"/>
                    <a:pt x="11386" y="5368"/>
                  </a:cubicBezTo>
                  <a:cubicBezTo>
                    <a:pt x="11048" y="5368"/>
                    <a:pt x="9169" y="5368"/>
                    <a:pt x="8928" y="5202"/>
                  </a:cubicBezTo>
                  <a:cubicBezTo>
                    <a:pt x="8686" y="5039"/>
                    <a:pt x="7434" y="5862"/>
                    <a:pt x="7337" y="5368"/>
                  </a:cubicBezTo>
                  <a:cubicBezTo>
                    <a:pt x="7260" y="4966"/>
                    <a:pt x="6390" y="3374"/>
                    <a:pt x="5910" y="2698"/>
                  </a:cubicBezTo>
                  <a:cubicBezTo>
                    <a:pt x="5859" y="3039"/>
                    <a:pt x="5749" y="3356"/>
                    <a:pt x="5549" y="3602"/>
                  </a:cubicBezTo>
                  <a:cubicBezTo>
                    <a:pt x="4646" y="4714"/>
                    <a:pt x="3781" y="4529"/>
                    <a:pt x="4070" y="3169"/>
                  </a:cubicBezTo>
                  <a:cubicBezTo>
                    <a:pt x="4359" y="1809"/>
                    <a:pt x="4394" y="203"/>
                    <a:pt x="3925" y="203"/>
                  </a:cubicBezTo>
                  <a:cubicBezTo>
                    <a:pt x="3456" y="203"/>
                    <a:pt x="3781" y="3046"/>
                    <a:pt x="3420" y="3231"/>
                  </a:cubicBezTo>
                  <a:cubicBezTo>
                    <a:pt x="3101" y="3395"/>
                    <a:pt x="2978" y="1168"/>
                    <a:pt x="3245" y="0"/>
                  </a:cubicBezTo>
                  <a:lnTo>
                    <a:pt x="158" y="1409"/>
                  </a:lnTo>
                  <a:lnTo>
                    <a:pt x="14" y="10649"/>
                  </a:lnTo>
                  <a:cubicBezTo>
                    <a:pt x="14" y="10649"/>
                    <a:pt x="6" y="10657"/>
                    <a:pt x="0" y="10667"/>
                  </a:cubicBezTo>
                  <a:cubicBezTo>
                    <a:pt x="289" y="10907"/>
                    <a:pt x="623" y="10984"/>
                    <a:pt x="859" y="11016"/>
                  </a:cubicBezTo>
                  <a:cubicBezTo>
                    <a:pt x="1328" y="11077"/>
                    <a:pt x="1291" y="10461"/>
                    <a:pt x="1291" y="10026"/>
                  </a:cubicBezTo>
                  <a:cubicBezTo>
                    <a:pt x="1291" y="9595"/>
                    <a:pt x="1796" y="8853"/>
                    <a:pt x="2158" y="8915"/>
                  </a:cubicBezTo>
                  <a:cubicBezTo>
                    <a:pt x="2519" y="8977"/>
                    <a:pt x="2482" y="8111"/>
                    <a:pt x="2591" y="8111"/>
                  </a:cubicBezTo>
                  <a:cubicBezTo>
                    <a:pt x="2699" y="8111"/>
                    <a:pt x="2988" y="7988"/>
                    <a:pt x="3095" y="7680"/>
                  </a:cubicBezTo>
                  <a:cubicBezTo>
                    <a:pt x="3203" y="7369"/>
                    <a:pt x="3781" y="7740"/>
                    <a:pt x="3962" y="8050"/>
                  </a:cubicBezTo>
                  <a:cubicBezTo>
                    <a:pt x="4142" y="8359"/>
                    <a:pt x="4575" y="8482"/>
                    <a:pt x="4900" y="8607"/>
                  </a:cubicBezTo>
                  <a:cubicBezTo>
                    <a:pt x="5224" y="8729"/>
                    <a:pt x="5332" y="10461"/>
                    <a:pt x="5332" y="10831"/>
                  </a:cubicBezTo>
                  <a:cubicBezTo>
                    <a:pt x="5332" y="11201"/>
                    <a:pt x="6884" y="11140"/>
                    <a:pt x="7138" y="11201"/>
                  </a:cubicBezTo>
                  <a:cubicBezTo>
                    <a:pt x="7390" y="11263"/>
                    <a:pt x="7389" y="12003"/>
                    <a:pt x="7642" y="12560"/>
                  </a:cubicBezTo>
                  <a:cubicBezTo>
                    <a:pt x="7895" y="13116"/>
                    <a:pt x="8075" y="13858"/>
                    <a:pt x="8183" y="14290"/>
                  </a:cubicBezTo>
                  <a:cubicBezTo>
                    <a:pt x="8292" y="14724"/>
                    <a:pt x="9194" y="15280"/>
                    <a:pt x="9411" y="15835"/>
                  </a:cubicBezTo>
                  <a:cubicBezTo>
                    <a:pt x="9627" y="16392"/>
                    <a:pt x="10313" y="16947"/>
                    <a:pt x="10817" y="17256"/>
                  </a:cubicBezTo>
                  <a:cubicBezTo>
                    <a:pt x="11323" y="17567"/>
                    <a:pt x="11792" y="18739"/>
                    <a:pt x="12081" y="18677"/>
                  </a:cubicBezTo>
                  <a:cubicBezTo>
                    <a:pt x="12369" y="18616"/>
                    <a:pt x="13163" y="19295"/>
                    <a:pt x="13163" y="19295"/>
                  </a:cubicBezTo>
                  <a:lnTo>
                    <a:pt x="13255" y="20671"/>
                  </a:lnTo>
                  <a:cubicBezTo>
                    <a:pt x="13290" y="20661"/>
                    <a:pt x="13324" y="20652"/>
                    <a:pt x="13361" y="20630"/>
                  </a:cubicBezTo>
                  <a:cubicBezTo>
                    <a:pt x="13794" y="20384"/>
                    <a:pt x="14035" y="21208"/>
                    <a:pt x="14373" y="21208"/>
                  </a:cubicBezTo>
                  <a:cubicBezTo>
                    <a:pt x="14515" y="21208"/>
                    <a:pt x="14691" y="21412"/>
                    <a:pt x="14861" y="21600"/>
                  </a:cubicBezTo>
                  <a:cubicBezTo>
                    <a:pt x="14837" y="20390"/>
                    <a:pt x="15087" y="19789"/>
                    <a:pt x="15365" y="19419"/>
                  </a:cubicBezTo>
                  <a:cubicBezTo>
                    <a:pt x="15689" y="18986"/>
                    <a:pt x="15148" y="18246"/>
                    <a:pt x="15220" y="17564"/>
                  </a:cubicBezTo>
                  <a:cubicBezTo>
                    <a:pt x="15292" y="16886"/>
                    <a:pt x="14390" y="16514"/>
                    <a:pt x="14462" y="15959"/>
                  </a:cubicBezTo>
                  <a:cubicBezTo>
                    <a:pt x="14534" y="15403"/>
                    <a:pt x="15292" y="15465"/>
                    <a:pt x="15617" y="15217"/>
                  </a:cubicBezTo>
                  <a:cubicBezTo>
                    <a:pt x="15942" y="14971"/>
                    <a:pt x="15689" y="14043"/>
                    <a:pt x="16014" y="14043"/>
                  </a:cubicBezTo>
                  <a:cubicBezTo>
                    <a:pt x="16339" y="14043"/>
                    <a:pt x="16483" y="13486"/>
                    <a:pt x="16591" y="12931"/>
                  </a:cubicBezTo>
                  <a:cubicBezTo>
                    <a:pt x="16699" y="12374"/>
                    <a:pt x="17240" y="12931"/>
                    <a:pt x="17529" y="12560"/>
                  </a:cubicBezTo>
                  <a:cubicBezTo>
                    <a:pt x="17818" y="12190"/>
                    <a:pt x="18251" y="11943"/>
                    <a:pt x="18359" y="12251"/>
                  </a:cubicBezTo>
                  <a:cubicBezTo>
                    <a:pt x="18445" y="12495"/>
                    <a:pt x="18087" y="13530"/>
                    <a:pt x="17929" y="13967"/>
                  </a:cubicBezTo>
                  <a:cubicBezTo>
                    <a:pt x="18432" y="13941"/>
                    <a:pt x="19189" y="13786"/>
                    <a:pt x="19335" y="13536"/>
                  </a:cubicBezTo>
                  <a:cubicBezTo>
                    <a:pt x="19529" y="13206"/>
                    <a:pt x="20250" y="14031"/>
                    <a:pt x="20492" y="13206"/>
                  </a:cubicBezTo>
                  <a:cubicBezTo>
                    <a:pt x="20733" y="12380"/>
                    <a:pt x="21600" y="12959"/>
                    <a:pt x="21022" y="1213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4" name="Shape 2898"/>
            <p:cNvSpPr/>
            <p:nvPr/>
          </p:nvSpPr>
          <p:spPr>
            <a:xfrm>
              <a:off x="6056865" y="2227248"/>
              <a:ext cx="596870" cy="947291"/>
            </a:xfrm>
            <a:custGeom>
              <a:avLst/>
              <a:gdLst/>
              <a:ahLst/>
              <a:cxnLst>
                <a:cxn ang="0">
                  <a:pos x="wd2" y="hd2"/>
                </a:cxn>
                <a:cxn ang="5400000">
                  <a:pos x="wd2" y="hd2"/>
                </a:cxn>
                <a:cxn ang="10800000">
                  <a:pos x="wd2" y="hd2"/>
                </a:cxn>
                <a:cxn ang="16200000">
                  <a:pos x="wd2" y="hd2"/>
                </a:cxn>
              </a:cxnLst>
              <a:rect l="0" t="0" r="r" b="b"/>
              <a:pathLst>
                <a:path w="21449" h="21527" extrusionOk="0">
                  <a:moveTo>
                    <a:pt x="11029" y="574"/>
                  </a:moveTo>
                  <a:cubicBezTo>
                    <a:pt x="11195" y="656"/>
                    <a:pt x="10755" y="658"/>
                    <a:pt x="10936" y="773"/>
                  </a:cubicBezTo>
                  <a:cubicBezTo>
                    <a:pt x="11491" y="1124"/>
                    <a:pt x="13673" y="726"/>
                    <a:pt x="13969" y="832"/>
                  </a:cubicBezTo>
                  <a:cubicBezTo>
                    <a:pt x="14265" y="937"/>
                    <a:pt x="12139" y="1065"/>
                    <a:pt x="12230" y="1206"/>
                  </a:cubicBezTo>
                  <a:cubicBezTo>
                    <a:pt x="12323" y="1346"/>
                    <a:pt x="14062" y="1463"/>
                    <a:pt x="14191" y="1370"/>
                  </a:cubicBezTo>
                  <a:cubicBezTo>
                    <a:pt x="14321" y="1276"/>
                    <a:pt x="14617" y="1556"/>
                    <a:pt x="15190" y="1580"/>
                  </a:cubicBezTo>
                  <a:cubicBezTo>
                    <a:pt x="15763" y="1603"/>
                    <a:pt x="15707" y="1440"/>
                    <a:pt x="16133" y="1428"/>
                  </a:cubicBezTo>
                  <a:cubicBezTo>
                    <a:pt x="16558" y="1416"/>
                    <a:pt x="17187" y="1288"/>
                    <a:pt x="17205" y="1136"/>
                  </a:cubicBezTo>
                  <a:cubicBezTo>
                    <a:pt x="17224" y="983"/>
                    <a:pt x="18463" y="796"/>
                    <a:pt x="18352" y="539"/>
                  </a:cubicBezTo>
                  <a:cubicBezTo>
                    <a:pt x="18241" y="282"/>
                    <a:pt x="17039" y="457"/>
                    <a:pt x="16706" y="352"/>
                  </a:cubicBezTo>
                  <a:cubicBezTo>
                    <a:pt x="16374" y="247"/>
                    <a:pt x="15596" y="106"/>
                    <a:pt x="15467" y="270"/>
                  </a:cubicBezTo>
                  <a:cubicBezTo>
                    <a:pt x="15338" y="434"/>
                    <a:pt x="15116" y="481"/>
                    <a:pt x="15005" y="410"/>
                  </a:cubicBezTo>
                  <a:cubicBezTo>
                    <a:pt x="14894" y="340"/>
                    <a:pt x="15060" y="-34"/>
                    <a:pt x="14524" y="71"/>
                  </a:cubicBezTo>
                  <a:cubicBezTo>
                    <a:pt x="13988" y="177"/>
                    <a:pt x="14487" y="539"/>
                    <a:pt x="14376" y="586"/>
                  </a:cubicBezTo>
                  <a:cubicBezTo>
                    <a:pt x="14265" y="633"/>
                    <a:pt x="13747" y="516"/>
                    <a:pt x="13710" y="352"/>
                  </a:cubicBezTo>
                  <a:cubicBezTo>
                    <a:pt x="13673" y="188"/>
                    <a:pt x="13100" y="527"/>
                    <a:pt x="13026" y="329"/>
                  </a:cubicBezTo>
                  <a:cubicBezTo>
                    <a:pt x="12952" y="130"/>
                    <a:pt x="12268" y="-11"/>
                    <a:pt x="12119" y="1"/>
                  </a:cubicBezTo>
                  <a:cubicBezTo>
                    <a:pt x="11972" y="13"/>
                    <a:pt x="12268" y="141"/>
                    <a:pt x="12175" y="235"/>
                  </a:cubicBezTo>
                  <a:cubicBezTo>
                    <a:pt x="12083" y="329"/>
                    <a:pt x="11713" y="141"/>
                    <a:pt x="11565" y="130"/>
                  </a:cubicBezTo>
                  <a:cubicBezTo>
                    <a:pt x="11417" y="118"/>
                    <a:pt x="11658" y="329"/>
                    <a:pt x="11584" y="422"/>
                  </a:cubicBezTo>
                  <a:cubicBezTo>
                    <a:pt x="11510" y="516"/>
                    <a:pt x="11214" y="141"/>
                    <a:pt x="10955" y="141"/>
                  </a:cubicBezTo>
                  <a:cubicBezTo>
                    <a:pt x="10696" y="141"/>
                    <a:pt x="10788" y="329"/>
                    <a:pt x="10603" y="340"/>
                  </a:cubicBezTo>
                  <a:cubicBezTo>
                    <a:pt x="10418" y="352"/>
                    <a:pt x="10862" y="492"/>
                    <a:pt x="11029" y="574"/>
                  </a:cubicBezTo>
                  <a:close/>
                  <a:moveTo>
                    <a:pt x="5148" y="2469"/>
                  </a:moveTo>
                  <a:cubicBezTo>
                    <a:pt x="5370" y="2504"/>
                    <a:pt x="5536" y="2738"/>
                    <a:pt x="5740" y="2726"/>
                  </a:cubicBezTo>
                  <a:cubicBezTo>
                    <a:pt x="5832" y="2721"/>
                    <a:pt x="5426" y="2434"/>
                    <a:pt x="5185" y="2270"/>
                  </a:cubicBezTo>
                  <a:cubicBezTo>
                    <a:pt x="4945" y="2106"/>
                    <a:pt x="4963" y="1942"/>
                    <a:pt x="4630" y="2001"/>
                  </a:cubicBezTo>
                  <a:cubicBezTo>
                    <a:pt x="4298" y="2059"/>
                    <a:pt x="4926" y="2434"/>
                    <a:pt x="5148" y="2469"/>
                  </a:cubicBezTo>
                  <a:close/>
                  <a:moveTo>
                    <a:pt x="5906" y="1522"/>
                  </a:moveTo>
                  <a:cubicBezTo>
                    <a:pt x="6258" y="1568"/>
                    <a:pt x="5536" y="1814"/>
                    <a:pt x="5426" y="2036"/>
                  </a:cubicBezTo>
                  <a:cubicBezTo>
                    <a:pt x="5315" y="2258"/>
                    <a:pt x="5980" y="2457"/>
                    <a:pt x="6258" y="2621"/>
                  </a:cubicBezTo>
                  <a:cubicBezTo>
                    <a:pt x="6535" y="2784"/>
                    <a:pt x="7201" y="2761"/>
                    <a:pt x="7441" y="2667"/>
                  </a:cubicBezTo>
                  <a:cubicBezTo>
                    <a:pt x="7682" y="2574"/>
                    <a:pt x="7608" y="2247"/>
                    <a:pt x="7922" y="2258"/>
                  </a:cubicBezTo>
                  <a:cubicBezTo>
                    <a:pt x="8237" y="2270"/>
                    <a:pt x="8070" y="2083"/>
                    <a:pt x="8329" y="2024"/>
                  </a:cubicBezTo>
                  <a:cubicBezTo>
                    <a:pt x="8588" y="1966"/>
                    <a:pt x="8625" y="2176"/>
                    <a:pt x="8403" y="2340"/>
                  </a:cubicBezTo>
                  <a:cubicBezTo>
                    <a:pt x="8181" y="2504"/>
                    <a:pt x="8791" y="2492"/>
                    <a:pt x="9124" y="2293"/>
                  </a:cubicBezTo>
                  <a:cubicBezTo>
                    <a:pt x="9457" y="2094"/>
                    <a:pt x="9531" y="2282"/>
                    <a:pt x="9457" y="2469"/>
                  </a:cubicBezTo>
                  <a:cubicBezTo>
                    <a:pt x="9383" y="2656"/>
                    <a:pt x="8698" y="2551"/>
                    <a:pt x="8458" y="2761"/>
                  </a:cubicBezTo>
                  <a:cubicBezTo>
                    <a:pt x="8218" y="2972"/>
                    <a:pt x="7479" y="2808"/>
                    <a:pt x="7145" y="3042"/>
                  </a:cubicBezTo>
                  <a:cubicBezTo>
                    <a:pt x="6812" y="3276"/>
                    <a:pt x="7441" y="3287"/>
                    <a:pt x="7903" y="3229"/>
                  </a:cubicBezTo>
                  <a:cubicBezTo>
                    <a:pt x="8366" y="3170"/>
                    <a:pt x="9235" y="3135"/>
                    <a:pt x="9568" y="3182"/>
                  </a:cubicBezTo>
                  <a:cubicBezTo>
                    <a:pt x="9901" y="3229"/>
                    <a:pt x="9364" y="3299"/>
                    <a:pt x="8809" y="3299"/>
                  </a:cubicBezTo>
                  <a:cubicBezTo>
                    <a:pt x="8255" y="3299"/>
                    <a:pt x="8070" y="3404"/>
                    <a:pt x="8088" y="3498"/>
                  </a:cubicBezTo>
                  <a:cubicBezTo>
                    <a:pt x="8107" y="3591"/>
                    <a:pt x="7312" y="3393"/>
                    <a:pt x="7275" y="3603"/>
                  </a:cubicBezTo>
                  <a:cubicBezTo>
                    <a:pt x="7238" y="3814"/>
                    <a:pt x="8015" y="3896"/>
                    <a:pt x="8107" y="4024"/>
                  </a:cubicBezTo>
                  <a:cubicBezTo>
                    <a:pt x="8199" y="4153"/>
                    <a:pt x="8717" y="4036"/>
                    <a:pt x="8921" y="4083"/>
                  </a:cubicBezTo>
                  <a:cubicBezTo>
                    <a:pt x="9124" y="4129"/>
                    <a:pt x="8588" y="4223"/>
                    <a:pt x="8513" y="4281"/>
                  </a:cubicBezTo>
                  <a:cubicBezTo>
                    <a:pt x="8440" y="4340"/>
                    <a:pt x="9087" y="4422"/>
                    <a:pt x="9198" y="4539"/>
                  </a:cubicBezTo>
                  <a:cubicBezTo>
                    <a:pt x="9309" y="4656"/>
                    <a:pt x="9771" y="4597"/>
                    <a:pt x="9752" y="4433"/>
                  </a:cubicBezTo>
                  <a:cubicBezTo>
                    <a:pt x="9729" y="4230"/>
                    <a:pt x="10160" y="3615"/>
                    <a:pt x="10715" y="3486"/>
                  </a:cubicBezTo>
                  <a:cubicBezTo>
                    <a:pt x="11269" y="3357"/>
                    <a:pt x="10955" y="3240"/>
                    <a:pt x="11029" y="3042"/>
                  </a:cubicBezTo>
                  <a:cubicBezTo>
                    <a:pt x="11103" y="2843"/>
                    <a:pt x="11546" y="3007"/>
                    <a:pt x="11417" y="2843"/>
                  </a:cubicBezTo>
                  <a:cubicBezTo>
                    <a:pt x="11288" y="2679"/>
                    <a:pt x="11362" y="2609"/>
                    <a:pt x="11713" y="2399"/>
                  </a:cubicBezTo>
                  <a:cubicBezTo>
                    <a:pt x="12064" y="2188"/>
                    <a:pt x="12286" y="2340"/>
                    <a:pt x="12712" y="2211"/>
                  </a:cubicBezTo>
                  <a:cubicBezTo>
                    <a:pt x="13137" y="2083"/>
                    <a:pt x="13340" y="2305"/>
                    <a:pt x="12878" y="2328"/>
                  </a:cubicBezTo>
                  <a:cubicBezTo>
                    <a:pt x="12472" y="2349"/>
                    <a:pt x="12674" y="2644"/>
                    <a:pt x="13008" y="2726"/>
                  </a:cubicBezTo>
                  <a:cubicBezTo>
                    <a:pt x="13340" y="2808"/>
                    <a:pt x="13044" y="2878"/>
                    <a:pt x="13303" y="2913"/>
                  </a:cubicBezTo>
                  <a:cubicBezTo>
                    <a:pt x="13562" y="2948"/>
                    <a:pt x="13488" y="3194"/>
                    <a:pt x="13155" y="3416"/>
                  </a:cubicBezTo>
                  <a:cubicBezTo>
                    <a:pt x="12823" y="3638"/>
                    <a:pt x="13248" y="3685"/>
                    <a:pt x="13951" y="3521"/>
                  </a:cubicBezTo>
                  <a:cubicBezTo>
                    <a:pt x="14653" y="3357"/>
                    <a:pt x="14209" y="3662"/>
                    <a:pt x="14413" y="3790"/>
                  </a:cubicBezTo>
                  <a:cubicBezTo>
                    <a:pt x="14617" y="3919"/>
                    <a:pt x="15171" y="3697"/>
                    <a:pt x="15467" y="3474"/>
                  </a:cubicBezTo>
                  <a:cubicBezTo>
                    <a:pt x="15763" y="3252"/>
                    <a:pt x="16206" y="3289"/>
                    <a:pt x="16188" y="3170"/>
                  </a:cubicBezTo>
                  <a:cubicBezTo>
                    <a:pt x="16170" y="3042"/>
                    <a:pt x="15856" y="3007"/>
                    <a:pt x="15596" y="3077"/>
                  </a:cubicBezTo>
                  <a:cubicBezTo>
                    <a:pt x="15338" y="3147"/>
                    <a:pt x="14690" y="3100"/>
                    <a:pt x="14912" y="2972"/>
                  </a:cubicBezTo>
                  <a:cubicBezTo>
                    <a:pt x="15135" y="2843"/>
                    <a:pt x="15097" y="2738"/>
                    <a:pt x="14765" y="2761"/>
                  </a:cubicBezTo>
                  <a:cubicBezTo>
                    <a:pt x="14432" y="2784"/>
                    <a:pt x="13840" y="2679"/>
                    <a:pt x="14117" y="2609"/>
                  </a:cubicBezTo>
                  <a:cubicBezTo>
                    <a:pt x="14394" y="2539"/>
                    <a:pt x="13913" y="2305"/>
                    <a:pt x="13655" y="2317"/>
                  </a:cubicBezTo>
                  <a:cubicBezTo>
                    <a:pt x="13396" y="2328"/>
                    <a:pt x="13470" y="2141"/>
                    <a:pt x="13488" y="2013"/>
                  </a:cubicBezTo>
                  <a:cubicBezTo>
                    <a:pt x="13507" y="1884"/>
                    <a:pt x="12749" y="1825"/>
                    <a:pt x="12897" y="1779"/>
                  </a:cubicBezTo>
                  <a:cubicBezTo>
                    <a:pt x="13044" y="1732"/>
                    <a:pt x="12582" y="1627"/>
                    <a:pt x="12471" y="1720"/>
                  </a:cubicBezTo>
                  <a:cubicBezTo>
                    <a:pt x="12360" y="1814"/>
                    <a:pt x="12139" y="1790"/>
                    <a:pt x="12139" y="1650"/>
                  </a:cubicBezTo>
                  <a:cubicBezTo>
                    <a:pt x="12139" y="1510"/>
                    <a:pt x="11584" y="1545"/>
                    <a:pt x="11362" y="1556"/>
                  </a:cubicBezTo>
                  <a:cubicBezTo>
                    <a:pt x="11140" y="1568"/>
                    <a:pt x="11250" y="1252"/>
                    <a:pt x="11029" y="1147"/>
                  </a:cubicBezTo>
                  <a:cubicBezTo>
                    <a:pt x="10807" y="1042"/>
                    <a:pt x="10511" y="1358"/>
                    <a:pt x="10345" y="1334"/>
                  </a:cubicBezTo>
                  <a:cubicBezTo>
                    <a:pt x="10178" y="1311"/>
                    <a:pt x="10474" y="1100"/>
                    <a:pt x="10566" y="960"/>
                  </a:cubicBezTo>
                  <a:cubicBezTo>
                    <a:pt x="10659" y="820"/>
                    <a:pt x="9790" y="633"/>
                    <a:pt x="9697" y="773"/>
                  </a:cubicBezTo>
                  <a:cubicBezTo>
                    <a:pt x="9605" y="913"/>
                    <a:pt x="9438" y="563"/>
                    <a:pt x="9253" y="527"/>
                  </a:cubicBezTo>
                  <a:cubicBezTo>
                    <a:pt x="9068" y="492"/>
                    <a:pt x="9217" y="761"/>
                    <a:pt x="9050" y="785"/>
                  </a:cubicBezTo>
                  <a:cubicBezTo>
                    <a:pt x="8884" y="808"/>
                    <a:pt x="8662" y="913"/>
                    <a:pt x="8939" y="1030"/>
                  </a:cubicBezTo>
                  <a:cubicBezTo>
                    <a:pt x="9217" y="1147"/>
                    <a:pt x="9493" y="1732"/>
                    <a:pt x="9457" y="1825"/>
                  </a:cubicBezTo>
                  <a:cubicBezTo>
                    <a:pt x="9420" y="1919"/>
                    <a:pt x="8569" y="1405"/>
                    <a:pt x="8533" y="1159"/>
                  </a:cubicBezTo>
                  <a:cubicBezTo>
                    <a:pt x="8495" y="913"/>
                    <a:pt x="8070" y="715"/>
                    <a:pt x="7959" y="890"/>
                  </a:cubicBezTo>
                  <a:cubicBezTo>
                    <a:pt x="7848" y="1065"/>
                    <a:pt x="7534" y="1136"/>
                    <a:pt x="7626" y="1311"/>
                  </a:cubicBezTo>
                  <a:cubicBezTo>
                    <a:pt x="7719" y="1486"/>
                    <a:pt x="7404" y="1545"/>
                    <a:pt x="7404" y="1405"/>
                  </a:cubicBezTo>
                  <a:cubicBezTo>
                    <a:pt x="7404" y="1264"/>
                    <a:pt x="6942" y="1100"/>
                    <a:pt x="6775" y="1089"/>
                  </a:cubicBezTo>
                  <a:cubicBezTo>
                    <a:pt x="6609" y="1077"/>
                    <a:pt x="7201" y="1007"/>
                    <a:pt x="7479" y="925"/>
                  </a:cubicBezTo>
                  <a:cubicBezTo>
                    <a:pt x="7755" y="843"/>
                    <a:pt x="7238" y="726"/>
                    <a:pt x="6998" y="820"/>
                  </a:cubicBezTo>
                  <a:cubicBezTo>
                    <a:pt x="6757" y="913"/>
                    <a:pt x="6443" y="761"/>
                    <a:pt x="6295" y="890"/>
                  </a:cubicBezTo>
                  <a:cubicBezTo>
                    <a:pt x="6147" y="1019"/>
                    <a:pt x="5962" y="890"/>
                    <a:pt x="5703" y="855"/>
                  </a:cubicBezTo>
                  <a:cubicBezTo>
                    <a:pt x="5444" y="820"/>
                    <a:pt x="5222" y="1089"/>
                    <a:pt x="5037" y="1042"/>
                  </a:cubicBezTo>
                  <a:cubicBezTo>
                    <a:pt x="4852" y="995"/>
                    <a:pt x="4741" y="1276"/>
                    <a:pt x="5037" y="1568"/>
                  </a:cubicBezTo>
                  <a:cubicBezTo>
                    <a:pt x="5333" y="1861"/>
                    <a:pt x="5555" y="1475"/>
                    <a:pt x="5906" y="1522"/>
                  </a:cubicBezTo>
                  <a:close/>
                  <a:moveTo>
                    <a:pt x="20818" y="11517"/>
                  </a:moveTo>
                  <a:cubicBezTo>
                    <a:pt x="20769" y="11634"/>
                    <a:pt x="20436" y="11610"/>
                    <a:pt x="20448" y="11493"/>
                  </a:cubicBezTo>
                  <a:cubicBezTo>
                    <a:pt x="20460" y="11377"/>
                    <a:pt x="19931" y="11283"/>
                    <a:pt x="19906" y="11228"/>
                  </a:cubicBezTo>
                  <a:cubicBezTo>
                    <a:pt x="19881" y="11174"/>
                    <a:pt x="20127" y="11181"/>
                    <a:pt x="20325" y="11251"/>
                  </a:cubicBezTo>
                  <a:cubicBezTo>
                    <a:pt x="20522" y="11322"/>
                    <a:pt x="20658" y="11275"/>
                    <a:pt x="20879" y="11142"/>
                  </a:cubicBezTo>
                  <a:cubicBezTo>
                    <a:pt x="21102" y="11010"/>
                    <a:pt x="21410" y="11119"/>
                    <a:pt x="21447" y="11002"/>
                  </a:cubicBezTo>
                  <a:cubicBezTo>
                    <a:pt x="21484" y="10885"/>
                    <a:pt x="21089" y="10807"/>
                    <a:pt x="21015" y="10737"/>
                  </a:cubicBezTo>
                  <a:cubicBezTo>
                    <a:pt x="20941" y="10667"/>
                    <a:pt x="20658" y="10573"/>
                    <a:pt x="20387" y="10605"/>
                  </a:cubicBezTo>
                  <a:cubicBezTo>
                    <a:pt x="20116" y="10636"/>
                    <a:pt x="20103" y="10565"/>
                    <a:pt x="19942" y="10472"/>
                  </a:cubicBezTo>
                  <a:cubicBezTo>
                    <a:pt x="19782" y="10378"/>
                    <a:pt x="19290" y="10534"/>
                    <a:pt x="19290" y="10753"/>
                  </a:cubicBezTo>
                  <a:cubicBezTo>
                    <a:pt x="19290" y="10971"/>
                    <a:pt x="18981" y="10916"/>
                    <a:pt x="19092" y="10799"/>
                  </a:cubicBezTo>
                  <a:cubicBezTo>
                    <a:pt x="19203" y="10682"/>
                    <a:pt x="18944" y="10542"/>
                    <a:pt x="19191" y="10503"/>
                  </a:cubicBezTo>
                  <a:cubicBezTo>
                    <a:pt x="19438" y="10464"/>
                    <a:pt x="19301" y="10230"/>
                    <a:pt x="18845" y="10207"/>
                  </a:cubicBezTo>
                  <a:cubicBezTo>
                    <a:pt x="18389" y="10184"/>
                    <a:pt x="18217" y="10425"/>
                    <a:pt x="18328" y="10503"/>
                  </a:cubicBezTo>
                  <a:cubicBezTo>
                    <a:pt x="18439" y="10581"/>
                    <a:pt x="18019" y="10916"/>
                    <a:pt x="17834" y="10916"/>
                  </a:cubicBezTo>
                  <a:cubicBezTo>
                    <a:pt x="17649" y="10916"/>
                    <a:pt x="17859" y="10628"/>
                    <a:pt x="17847" y="10472"/>
                  </a:cubicBezTo>
                  <a:cubicBezTo>
                    <a:pt x="17834" y="10316"/>
                    <a:pt x="17662" y="10402"/>
                    <a:pt x="17316" y="10651"/>
                  </a:cubicBezTo>
                  <a:cubicBezTo>
                    <a:pt x="16972" y="10901"/>
                    <a:pt x="16713" y="11127"/>
                    <a:pt x="16516" y="11150"/>
                  </a:cubicBezTo>
                  <a:cubicBezTo>
                    <a:pt x="16318" y="11174"/>
                    <a:pt x="16343" y="10924"/>
                    <a:pt x="16663" y="10815"/>
                  </a:cubicBezTo>
                  <a:cubicBezTo>
                    <a:pt x="16984" y="10706"/>
                    <a:pt x="16996" y="10409"/>
                    <a:pt x="17205" y="10409"/>
                  </a:cubicBezTo>
                  <a:cubicBezTo>
                    <a:pt x="17415" y="10409"/>
                    <a:pt x="17415" y="10254"/>
                    <a:pt x="17107" y="10207"/>
                  </a:cubicBezTo>
                  <a:cubicBezTo>
                    <a:pt x="16799" y="10160"/>
                    <a:pt x="16749" y="10378"/>
                    <a:pt x="16650" y="10441"/>
                  </a:cubicBezTo>
                  <a:cubicBezTo>
                    <a:pt x="16552" y="10503"/>
                    <a:pt x="16047" y="10331"/>
                    <a:pt x="16059" y="10394"/>
                  </a:cubicBezTo>
                  <a:cubicBezTo>
                    <a:pt x="16071" y="10457"/>
                    <a:pt x="15788" y="10480"/>
                    <a:pt x="15911" y="10596"/>
                  </a:cubicBezTo>
                  <a:cubicBezTo>
                    <a:pt x="16034" y="10713"/>
                    <a:pt x="15850" y="10815"/>
                    <a:pt x="15726" y="10675"/>
                  </a:cubicBezTo>
                  <a:cubicBezTo>
                    <a:pt x="15603" y="10534"/>
                    <a:pt x="15295" y="10643"/>
                    <a:pt x="15147" y="10799"/>
                  </a:cubicBezTo>
                  <a:cubicBezTo>
                    <a:pt x="14999" y="10955"/>
                    <a:pt x="14801" y="10947"/>
                    <a:pt x="14949" y="11002"/>
                  </a:cubicBezTo>
                  <a:cubicBezTo>
                    <a:pt x="15097" y="11057"/>
                    <a:pt x="15085" y="11267"/>
                    <a:pt x="14864" y="11306"/>
                  </a:cubicBezTo>
                  <a:cubicBezTo>
                    <a:pt x="14641" y="11345"/>
                    <a:pt x="14727" y="10924"/>
                    <a:pt x="14555" y="10963"/>
                  </a:cubicBezTo>
                  <a:cubicBezTo>
                    <a:pt x="14382" y="11002"/>
                    <a:pt x="14493" y="10760"/>
                    <a:pt x="14727" y="10760"/>
                  </a:cubicBezTo>
                  <a:cubicBezTo>
                    <a:pt x="14961" y="10760"/>
                    <a:pt x="15196" y="10542"/>
                    <a:pt x="15171" y="10488"/>
                  </a:cubicBezTo>
                  <a:cubicBezTo>
                    <a:pt x="15130" y="10396"/>
                    <a:pt x="14876" y="10418"/>
                    <a:pt x="14876" y="10534"/>
                  </a:cubicBezTo>
                  <a:cubicBezTo>
                    <a:pt x="14876" y="10651"/>
                    <a:pt x="14506" y="10628"/>
                    <a:pt x="14197" y="10620"/>
                  </a:cubicBezTo>
                  <a:cubicBezTo>
                    <a:pt x="13890" y="10612"/>
                    <a:pt x="13901" y="10846"/>
                    <a:pt x="14247" y="10971"/>
                  </a:cubicBezTo>
                  <a:cubicBezTo>
                    <a:pt x="14592" y="11096"/>
                    <a:pt x="14185" y="11174"/>
                    <a:pt x="14012" y="11080"/>
                  </a:cubicBezTo>
                  <a:cubicBezTo>
                    <a:pt x="13840" y="10986"/>
                    <a:pt x="13569" y="11033"/>
                    <a:pt x="13384" y="11088"/>
                  </a:cubicBezTo>
                  <a:cubicBezTo>
                    <a:pt x="13198" y="11142"/>
                    <a:pt x="13828" y="11283"/>
                    <a:pt x="13852" y="11353"/>
                  </a:cubicBezTo>
                  <a:cubicBezTo>
                    <a:pt x="13877" y="11423"/>
                    <a:pt x="13532" y="11267"/>
                    <a:pt x="13457" y="11322"/>
                  </a:cubicBezTo>
                  <a:cubicBezTo>
                    <a:pt x="13384" y="11377"/>
                    <a:pt x="13039" y="11283"/>
                    <a:pt x="13014" y="11150"/>
                  </a:cubicBezTo>
                  <a:cubicBezTo>
                    <a:pt x="12989" y="11018"/>
                    <a:pt x="12434" y="11205"/>
                    <a:pt x="12743" y="11251"/>
                  </a:cubicBezTo>
                  <a:cubicBezTo>
                    <a:pt x="13051" y="11298"/>
                    <a:pt x="12940" y="11423"/>
                    <a:pt x="12940" y="11595"/>
                  </a:cubicBezTo>
                  <a:cubicBezTo>
                    <a:pt x="12940" y="11766"/>
                    <a:pt x="12582" y="11634"/>
                    <a:pt x="12656" y="11485"/>
                  </a:cubicBezTo>
                  <a:cubicBezTo>
                    <a:pt x="12730" y="11337"/>
                    <a:pt x="12434" y="11368"/>
                    <a:pt x="12188" y="11462"/>
                  </a:cubicBezTo>
                  <a:cubicBezTo>
                    <a:pt x="11941" y="11556"/>
                    <a:pt x="12225" y="11291"/>
                    <a:pt x="12127" y="11158"/>
                  </a:cubicBezTo>
                  <a:cubicBezTo>
                    <a:pt x="12028" y="11026"/>
                    <a:pt x="11805" y="11158"/>
                    <a:pt x="11546" y="11189"/>
                  </a:cubicBezTo>
                  <a:cubicBezTo>
                    <a:pt x="11288" y="11220"/>
                    <a:pt x="11152" y="11228"/>
                    <a:pt x="11313" y="11337"/>
                  </a:cubicBezTo>
                  <a:cubicBezTo>
                    <a:pt x="11473" y="11447"/>
                    <a:pt x="11448" y="11602"/>
                    <a:pt x="11238" y="11579"/>
                  </a:cubicBezTo>
                  <a:cubicBezTo>
                    <a:pt x="11029" y="11556"/>
                    <a:pt x="10943" y="11579"/>
                    <a:pt x="10967" y="11704"/>
                  </a:cubicBezTo>
                  <a:cubicBezTo>
                    <a:pt x="10992" y="11828"/>
                    <a:pt x="10696" y="11836"/>
                    <a:pt x="10671" y="11727"/>
                  </a:cubicBezTo>
                  <a:cubicBezTo>
                    <a:pt x="10647" y="11618"/>
                    <a:pt x="10228" y="11649"/>
                    <a:pt x="10104" y="11774"/>
                  </a:cubicBezTo>
                  <a:cubicBezTo>
                    <a:pt x="9981" y="11899"/>
                    <a:pt x="9635" y="11992"/>
                    <a:pt x="9673" y="12133"/>
                  </a:cubicBezTo>
                  <a:cubicBezTo>
                    <a:pt x="9709" y="12273"/>
                    <a:pt x="9981" y="12062"/>
                    <a:pt x="10203" y="12109"/>
                  </a:cubicBezTo>
                  <a:cubicBezTo>
                    <a:pt x="10425" y="12156"/>
                    <a:pt x="10190" y="12226"/>
                    <a:pt x="10314" y="12296"/>
                  </a:cubicBezTo>
                  <a:cubicBezTo>
                    <a:pt x="10437" y="12367"/>
                    <a:pt x="10412" y="12538"/>
                    <a:pt x="10240" y="12437"/>
                  </a:cubicBezTo>
                  <a:cubicBezTo>
                    <a:pt x="10067" y="12336"/>
                    <a:pt x="9845" y="12304"/>
                    <a:pt x="9808" y="12468"/>
                  </a:cubicBezTo>
                  <a:cubicBezTo>
                    <a:pt x="9771" y="12631"/>
                    <a:pt x="9586" y="12444"/>
                    <a:pt x="9438" y="12327"/>
                  </a:cubicBezTo>
                  <a:cubicBezTo>
                    <a:pt x="9290" y="12210"/>
                    <a:pt x="9142" y="12546"/>
                    <a:pt x="8982" y="12468"/>
                  </a:cubicBezTo>
                  <a:cubicBezTo>
                    <a:pt x="8822" y="12390"/>
                    <a:pt x="9303" y="12148"/>
                    <a:pt x="9179" y="12031"/>
                  </a:cubicBezTo>
                  <a:cubicBezTo>
                    <a:pt x="9056" y="11914"/>
                    <a:pt x="8969" y="12101"/>
                    <a:pt x="8686" y="12281"/>
                  </a:cubicBezTo>
                  <a:cubicBezTo>
                    <a:pt x="8403" y="12460"/>
                    <a:pt x="8021" y="12452"/>
                    <a:pt x="8157" y="12538"/>
                  </a:cubicBezTo>
                  <a:cubicBezTo>
                    <a:pt x="8292" y="12624"/>
                    <a:pt x="7873" y="12671"/>
                    <a:pt x="7799" y="12818"/>
                  </a:cubicBezTo>
                  <a:cubicBezTo>
                    <a:pt x="7725" y="12967"/>
                    <a:pt x="7145" y="13022"/>
                    <a:pt x="6775" y="13178"/>
                  </a:cubicBezTo>
                  <a:cubicBezTo>
                    <a:pt x="6405" y="13333"/>
                    <a:pt x="6849" y="13341"/>
                    <a:pt x="7059" y="13193"/>
                  </a:cubicBezTo>
                  <a:cubicBezTo>
                    <a:pt x="7269" y="13045"/>
                    <a:pt x="7343" y="13131"/>
                    <a:pt x="7676" y="12998"/>
                  </a:cubicBezTo>
                  <a:cubicBezTo>
                    <a:pt x="8009" y="12866"/>
                    <a:pt x="8366" y="12756"/>
                    <a:pt x="8490" y="12811"/>
                  </a:cubicBezTo>
                  <a:cubicBezTo>
                    <a:pt x="8612" y="12866"/>
                    <a:pt x="8822" y="12905"/>
                    <a:pt x="8982" y="12764"/>
                  </a:cubicBezTo>
                  <a:cubicBezTo>
                    <a:pt x="9142" y="12624"/>
                    <a:pt x="9340" y="12655"/>
                    <a:pt x="9500" y="12741"/>
                  </a:cubicBezTo>
                  <a:cubicBezTo>
                    <a:pt x="9661" y="12827"/>
                    <a:pt x="9229" y="12897"/>
                    <a:pt x="9426" y="13022"/>
                  </a:cubicBezTo>
                  <a:cubicBezTo>
                    <a:pt x="9623" y="13147"/>
                    <a:pt x="9192" y="13216"/>
                    <a:pt x="9192" y="13107"/>
                  </a:cubicBezTo>
                  <a:cubicBezTo>
                    <a:pt x="9192" y="12998"/>
                    <a:pt x="8946" y="12905"/>
                    <a:pt x="8859" y="13006"/>
                  </a:cubicBezTo>
                  <a:cubicBezTo>
                    <a:pt x="8772" y="13107"/>
                    <a:pt x="8625" y="13216"/>
                    <a:pt x="8465" y="13224"/>
                  </a:cubicBezTo>
                  <a:cubicBezTo>
                    <a:pt x="8305" y="13232"/>
                    <a:pt x="8132" y="13419"/>
                    <a:pt x="8132" y="13606"/>
                  </a:cubicBezTo>
                  <a:cubicBezTo>
                    <a:pt x="8132" y="13793"/>
                    <a:pt x="7848" y="13606"/>
                    <a:pt x="7824" y="13770"/>
                  </a:cubicBezTo>
                  <a:cubicBezTo>
                    <a:pt x="7799" y="13934"/>
                    <a:pt x="7404" y="14222"/>
                    <a:pt x="7059" y="14432"/>
                  </a:cubicBezTo>
                  <a:cubicBezTo>
                    <a:pt x="6714" y="14643"/>
                    <a:pt x="7035" y="14690"/>
                    <a:pt x="6924" y="14822"/>
                  </a:cubicBezTo>
                  <a:cubicBezTo>
                    <a:pt x="6812" y="14955"/>
                    <a:pt x="6405" y="14838"/>
                    <a:pt x="6270" y="14892"/>
                  </a:cubicBezTo>
                  <a:cubicBezTo>
                    <a:pt x="6134" y="14947"/>
                    <a:pt x="6344" y="15275"/>
                    <a:pt x="6160" y="15376"/>
                  </a:cubicBezTo>
                  <a:cubicBezTo>
                    <a:pt x="5974" y="15477"/>
                    <a:pt x="6160" y="15618"/>
                    <a:pt x="6160" y="15735"/>
                  </a:cubicBezTo>
                  <a:cubicBezTo>
                    <a:pt x="6160" y="15851"/>
                    <a:pt x="5679" y="15664"/>
                    <a:pt x="5642" y="15781"/>
                  </a:cubicBezTo>
                  <a:cubicBezTo>
                    <a:pt x="5605" y="15898"/>
                    <a:pt x="5185" y="15867"/>
                    <a:pt x="5062" y="15898"/>
                  </a:cubicBezTo>
                  <a:cubicBezTo>
                    <a:pt x="4939" y="15930"/>
                    <a:pt x="5309" y="16116"/>
                    <a:pt x="5531" y="16226"/>
                  </a:cubicBezTo>
                  <a:cubicBezTo>
                    <a:pt x="5753" y="16335"/>
                    <a:pt x="5321" y="16421"/>
                    <a:pt x="5272" y="16296"/>
                  </a:cubicBezTo>
                  <a:cubicBezTo>
                    <a:pt x="5222" y="16171"/>
                    <a:pt x="4914" y="16374"/>
                    <a:pt x="4532" y="16483"/>
                  </a:cubicBezTo>
                  <a:cubicBezTo>
                    <a:pt x="4150" y="16592"/>
                    <a:pt x="4310" y="16810"/>
                    <a:pt x="4014" y="16818"/>
                  </a:cubicBezTo>
                  <a:cubicBezTo>
                    <a:pt x="3718" y="16826"/>
                    <a:pt x="3804" y="17122"/>
                    <a:pt x="3607" y="17216"/>
                  </a:cubicBezTo>
                  <a:cubicBezTo>
                    <a:pt x="3410" y="17309"/>
                    <a:pt x="3460" y="16998"/>
                    <a:pt x="3151" y="16990"/>
                  </a:cubicBezTo>
                  <a:cubicBezTo>
                    <a:pt x="2843" y="16982"/>
                    <a:pt x="2867" y="17122"/>
                    <a:pt x="3052" y="17286"/>
                  </a:cubicBezTo>
                  <a:cubicBezTo>
                    <a:pt x="3237" y="17449"/>
                    <a:pt x="2769" y="17325"/>
                    <a:pt x="2596" y="17465"/>
                  </a:cubicBezTo>
                  <a:cubicBezTo>
                    <a:pt x="2423" y="17606"/>
                    <a:pt x="1930" y="17536"/>
                    <a:pt x="1795" y="17653"/>
                  </a:cubicBezTo>
                  <a:cubicBezTo>
                    <a:pt x="1659" y="17769"/>
                    <a:pt x="2164" y="17769"/>
                    <a:pt x="2238" y="17863"/>
                  </a:cubicBezTo>
                  <a:cubicBezTo>
                    <a:pt x="2312" y="17957"/>
                    <a:pt x="1795" y="17910"/>
                    <a:pt x="1523" y="17871"/>
                  </a:cubicBezTo>
                  <a:cubicBezTo>
                    <a:pt x="1252" y="17832"/>
                    <a:pt x="1326" y="18089"/>
                    <a:pt x="1080" y="18058"/>
                  </a:cubicBezTo>
                  <a:cubicBezTo>
                    <a:pt x="833" y="18027"/>
                    <a:pt x="525" y="18190"/>
                    <a:pt x="698" y="18300"/>
                  </a:cubicBezTo>
                  <a:cubicBezTo>
                    <a:pt x="870" y="18409"/>
                    <a:pt x="562" y="18424"/>
                    <a:pt x="389" y="18354"/>
                  </a:cubicBezTo>
                  <a:cubicBezTo>
                    <a:pt x="217" y="18284"/>
                    <a:pt x="69" y="18455"/>
                    <a:pt x="7" y="18588"/>
                  </a:cubicBezTo>
                  <a:cubicBezTo>
                    <a:pt x="-55" y="18721"/>
                    <a:pt x="340" y="18791"/>
                    <a:pt x="328" y="18853"/>
                  </a:cubicBezTo>
                  <a:cubicBezTo>
                    <a:pt x="316" y="18915"/>
                    <a:pt x="7" y="19017"/>
                    <a:pt x="229" y="19048"/>
                  </a:cubicBezTo>
                  <a:cubicBezTo>
                    <a:pt x="451" y="19079"/>
                    <a:pt x="291" y="19204"/>
                    <a:pt x="143" y="19243"/>
                  </a:cubicBezTo>
                  <a:cubicBezTo>
                    <a:pt x="-5" y="19282"/>
                    <a:pt x="-5" y="19376"/>
                    <a:pt x="143" y="19493"/>
                  </a:cubicBezTo>
                  <a:cubicBezTo>
                    <a:pt x="291" y="19610"/>
                    <a:pt x="-116" y="19633"/>
                    <a:pt x="81" y="19812"/>
                  </a:cubicBezTo>
                  <a:cubicBezTo>
                    <a:pt x="278" y="19991"/>
                    <a:pt x="426" y="19765"/>
                    <a:pt x="513" y="19898"/>
                  </a:cubicBezTo>
                  <a:cubicBezTo>
                    <a:pt x="599" y="20031"/>
                    <a:pt x="833" y="19914"/>
                    <a:pt x="1104" y="19757"/>
                  </a:cubicBezTo>
                  <a:cubicBezTo>
                    <a:pt x="1376" y="19602"/>
                    <a:pt x="1474" y="19929"/>
                    <a:pt x="1252" y="19921"/>
                  </a:cubicBezTo>
                  <a:cubicBezTo>
                    <a:pt x="1030" y="19914"/>
                    <a:pt x="772" y="19999"/>
                    <a:pt x="821" y="20140"/>
                  </a:cubicBezTo>
                  <a:cubicBezTo>
                    <a:pt x="870" y="20280"/>
                    <a:pt x="476" y="20256"/>
                    <a:pt x="488" y="20085"/>
                  </a:cubicBezTo>
                  <a:cubicBezTo>
                    <a:pt x="500" y="19914"/>
                    <a:pt x="32" y="20116"/>
                    <a:pt x="204" y="20241"/>
                  </a:cubicBezTo>
                  <a:cubicBezTo>
                    <a:pt x="377" y="20365"/>
                    <a:pt x="143" y="20436"/>
                    <a:pt x="143" y="20553"/>
                  </a:cubicBezTo>
                  <a:cubicBezTo>
                    <a:pt x="143" y="20670"/>
                    <a:pt x="476" y="20646"/>
                    <a:pt x="611" y="20514"/>
                  </a:cubicBezTo>
                  <a:cubicBezTo>
                    <a:pt x="747" y="20381"/>
                    <a:pt x="969" y="20412"/>
                    <a:pt x="1055" y="20545"/>
                  </a:cubicBezTo>
                  <a:cubicBezTo>
                    <a:pt x="1141" y="20678"/>
                    <a:pt x="846" y="20576"/>
                    <a:pt x="846" y="20755"/>
                  </a:cubicBezTo>
                  <a:cubicBezTo>
                    <a:pt x="846" y="20935"/>
                    <a:pt x="661" y="20779"/>
                    <a:pt x="500" y="20919"/>
                  </a:cubicBezTo>
                  <a:cubicBezTo>
                    <a:pt x="340" y="21060"/>
                    <a:pt x="1129" y="21317"/>
                    <a:pt x="1376" y="21356"/>
                  </a:cubicBezTo>
                  <a:cubicBezTo>
                    <a:pt x="1623" y="21395"/>
                    <a:pt x="1856" y="21566"/>
                    <a:pt x="2349" y="21519"/>
                  </a:cubicBezTo>
                  <a:cubicBezTo>
                    <a:pt x="2843" y="21473"/>
                    <a:pt x="3780" y="20896"/>
                    <a:pt x="3903" y="20794"/>
                  </a:cubicBezTo>
                  <a:cubicBezTo>
                    <a:pt x="4027" y="20693"/>
                    <a:pt x="4298" y="20810"/>
                    <a:pt x="4482" y="20716"/>
                  </a:cubicBezTo>
                  <a:cubicBezTo>
                    <a:pt x="4667" y="20623"/>
                    <a:pt x="4556" y="20381"/>
                    <a:pt x="4692" y="20335"/>
                  </a:cubicBezTo>
                  <a:cubicBezTo>
                    <a:pt x="4828" y="20288"/>
                    <a:pt x="4901" y="20592"/>
                    <a:pt x="5025" y="20623"/>
                  </a:cubicBezTo>
                  <a:cubicBezTo>
                    <a:pt x="5137" y="20651"/>
                    <a:pt x="5218" y="20706"/>
                    <a:pt x="5222" y="20862"/>
                  </a:cubicBezTo>
                  <a:cubicBezTo>
                    <a:pt x="5320" y="20853"/>
                    <a:pt x="5420" y="20856"/>
                    <a:pt x="5483" y="20885"/>
                  </a:cubicBezTo>
                  <a:cubicBezTo>
                    <a:pt x="5641" y="20961"/>
                    <a:pt x="5681" y="20635"/>
                    <a:pt x="5681" y="20535"/>
                  </a:cubicBezTo>
                  <a:cubicBezTo>
                    <a:pt x="5681" y="20434"/>
                    <a:pt x="5839" y="20234"/>
                    <a:pt x="5800" y="20109"/>
                  </a:cubicBezTo>
                  <a:cubicBezTo>
                    <a:pt x="5760" y="19984"/>
                    <a:pt x="6275" y="20084"/>
                    <a:pt x="6354" y="19984"/>
                  </a:cubicBezTo>
                  <a:cubicBezTo>
                    <a:pt x="6434" y="19883"/>
                    <a:pt x="6473" y="19533"/>
                    <a:pt x="6315" y="19483"/>
                  </a:cubicBezTo>
                  <a:cubicBezTo>
                    <a:pt x="6156" y="19432"/>
                    <a:pt x="6117" y="19232"/>
                    <a:pt x="6275" y="19232"/>
                  </a:cubicBezTo>
                  <a:cubicBezTo>
                    <a:pt x="6434" y="19232"/>
                    <a:pt x="6631" y="19157"/>
                    <a:pt x="6592" y="18956"/>
                  </a:cubicBezTo>
                  <a:cubicBezTo>
                    <a:pt x="6553" y="18756"/>
                    <a:pt x="6077" y="18781"/>
                    <a:pt x="6038" y="18581"/>
                  </a:cubicBezTo>
                  <a:cubicBezTo>
                    <a:pt x="5998" y="18381"/>
                    <a:pt x="6275" y="18330"/>
                    <a:pt x="6077" y="18080"/>
                  </a:cubicBezTo>
                  <a:cubicBezTo>
                    <a:pt x="5879" y="17829"/>
                    <a:pt x="6156" y="17679"/>
                    <a:pt x="6077" y="17554"/>
                  </a:cubicBezTo>
                  <a:cubicBezTo>
                    <a:pt x="5998" y="17428"/>
                    <a:pt x="5919" y="17278"/>
                    <a:pt x="6156" y="17028"/>
                  </a:cubicBezTo>
                  <a:cubicBezTo>
                    <a:pt x="6394" y="16777"/>
                    <a:pt x="6830" y="16652"/>
                    <a:pt x="6988" y="16677"/>
                  </a:cubicBezTo>
                  <a:cubicBezTo>
                    <a:pt x="7147" y="16702"/>
                    <a:pt x="7424" y="16803"/>
                    <a:pt x="7543" y="16652"/>
                  </a:cubicBezTo>
                  <a:cubicBezTo>
                    <a:pt x="7661" y="16502"/>
                    <a:pt x="7661" y="16376"/>
                    <a:pt x="7543" y="16351"/>
                  </a:cubicBezTo>
                  <a:cubicBezTo>
                    <a:pt x="7424" y="16326"/>
                    <a:pt x="7107" y="16276"/>
                    <a:pt x="7345" y="16076"/>
                  </a:cubicBezTo>
                  <a:cubicBezTo>
                    <a:pt x="7582" y="15875"/>
                    <a:pt x="7860" y="15624"/>
                    <a:pt x="7900" y="15400"/>
                  </a:cubicBezTo>
                  <a:cubicBezTo>
                    <a:pt x="7939" y="15174"/>
                    <a:pt x="7820" y="14998"/>
                    <a:pt x="7939" y="14923"/>
                  </a:cubicBezTo>
                  <a:cubicBezTo>
                    <a:pt x="8058" y="14848"/>
                    <a:pt x="8336" y="14923"/>
                    <a:pt x="8572" y="14823"/>
                  </a:cubicBezTo>
                  <a:cubicBezTo>
                    <a:pt x="8810" y="14723"/>
                    <a:pt x="8612" y="14598"/>
                    <a:pt x="8731" y="14523"/>
                  </a:cubicBezTo>
                  <a:cubicBezTo>
                    <a:pt x="8850" y="14447"/>
                    <a:pt x="9008" y="14197"/>
                    <a:pt x="9167" y="14122"/>
                  </a:cubicBezTo>
                  <a:cubicBezTo>
                    <a:pt x="9325" y="14047"/>
                    <a:pt x="9484" y="13946"/>
                    <a:pt x="9365" y="13846"/>
                  </a:cubicBezTo>
                  <a:cubicBezTo>
                    <a:pt x="9246" y="13746"/>
                    <a:pt x="9603" y="13645"/>
                    <a:pt x="9603" y="13470"/>
                  </a:cubicBezTo>
                  <a:cubicBezTo>
                    <a:pt x="9603" y="13295"/>
                    <a:pt x="9998" y="13170"/>
                    <a:pt x="10237" y="13170"/>
                  </a:cubicBezTo>
                  <a:cubicBezTo>
                    <a:pt x="10474" y="13170"/>
                    <a:pt x="10870" y="13170"/>
                    <a:pt x="10870" y="13019"/>
                  </a:cubicBezTo>
                  <a:cubicBezTo>
                    <a:pt x="10870" y="12869"/>
                    <a:pt x="10711" y="12543"/>
                    <a:pt x="11068" y="12644"/>
                  </a:cubicBezTo>
                  <a:cubicBezTo>
                    <a:pt x="11425" y="12744"/>
                    <a:pt x="11702" y="12619"/>
                    <a:pt x="11940" y="12744"/>
                  </a:cubicBezTo>
                  <a:cubicBezTo>
                    <a:pt x="12178" y="12869"/>
                    <a:pt x="12494" y="12844"/>
                    <a:pt x="12494" y="12644"/>
                  </a:cubicBezTo>
                  <a:cubicBezTo>
                    <a:pt x="12494" y="12443"/>
                    <a:pt x="12613" y="12118"/>
                    <a:pt x="12970" y="12243"/>
                  </a:cubicBezTo>
                  <a:cubicBezTo>
                    <a:pt x="12998" y="12253"/>
                    <a:pt x="13024" y="12264"/>
                    <a:pt x="13050" y="12275"/>
                  </a:cubicBezTo>
                  <a:cubicBezTo>
                    <a:pt x="13168" y="12107"/>
                    <a:pt x="13393" y="12001"/>
                    <a:pt x="13603" y="12017"/>
                  </a:cubicBezTo>
                  <a:cubicBezTo>
                    <a:pt x="13921" y="12043"/>
                    <a:pt x="14118" y="12393"/>
                    <a:pt x="14515" y="12443"/>
                  </a:cubicBezTo>
                  <a:cubicBezTo>
                    <a:pt x="14911" y="12493"/>
                    <a:pt x="15307" y="12594"/>
                    <a:pt x="15426" y="12468"/>
                  </a:cubicBezTo>
                  <a:cubicBezTo>
                    <a:pt x="15545" y="12343"/>
                    <a:pt x="15822" y="12543"/>
                    <a:pt x="16060" y="12493"/>
                  </a:cubicBezTo>
                  <a:cubicBezTo>
                    <a:pt x="16297" y="12443"/>
                    <a:pt x="16297" y="12769"/>
                    <a:pt x="16535" y="12569"/>
                  </a:cubicBezTo>
                  <a:cubicBezTo>
                    <a:pt x="16772" y="12368"/>
                    <a:pt x="16495" y="12243"/>
                    <a:pt x="16891" y="12268"/>
                  </a:cubicBezTo>
                  <a:cubicBezTo>
                    <a:pt x="17288" y="12293"/>
                    <a:pt x="17050" y="11992"/>
                    <a:pt x="17050" y="11817"/>
                  </a:cubicBezTo>
                  <a:cubicBezTo>
                    <a:pt x="17050" y="11642"/>
                    <a:pt x="17565" y="11617"/>
                    <a:pt x="17565" y="11466"/>
                  </a:cubicBezTo>
                  <a:cubicBezTo>
                    <a:pt x="17565" y="11316"/>
                    <a:pt x="18278" y="11441"/>
                    <a:pt x="18396" y="11341"/>
                  </a:cubicBezTo>
                  <a:cubicBezTo>
                    <a:pt x="18516" y="11241"/>
                    <a:pt x="18912" y="11166"/>
                    <a:pt x="19071" y="11341"/>
                  </a:cubicBezTo>
                  <a:cubicBezTo>
                    <a:pt x="19229" y="11516"/>
                    <a:pt x="19902" y="11566"/>
                    <a:pt x="19942" y="11717"/>
                  </a:cubicBezTo>
                  <a:cubicBezTo>
                    <a:pt x="19961" y="11790"/>
                    <a:pt x="19943" y="11904"/>
                    <a:pt x="19942" y="12011"/>
                  </a:cubicBezTo>
                  <a:cubicBezTo>
                    <a:pt x="20051" y="11942"/>
                    <a:pt x="20191" y="11891"/>
                    <a:pt x="20325" y="11891"/>
                  </a:cubicBezTo>
                  <a:cubicBezTo>
                    <a:pt x="20571" y="11891"/>
                    <a:pt x="20793" y="11657"/>
                    <a:pt x="21015" y="11688"/>
                  </a:cubicBezTo>
                  <a:cubicBezTo>
                    <a:pt x="21200" y="11714"/>
                    <a:pt x="21383" y="11694"/>
                    <a:pt x="21439" y="11499"/>
                  </a:cubicBezTo>
                  <a:cubicBezTo>
                    <a:pt x="21241" y="11421"/>
                    <a:pt x="20863" y="11410"/>
                    <a:pt x="20818" y="1151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5" name="Shape 2899"/>
            <p:cNvSpPr/>
            <p:nvPr/>
          </p:nvSpPr>
          <p:spPr>
            <a:xfrm>
              <a:off x="8930766" y="3576042"/>
              <a:ext cx="394186" cy="390731"/>
            </a:xfrm>
            <a:custGeom>
              <a:avLst/>
              <a:gdLst/>
              <a:ahLst/>
              <a:cxnLst>
                <a:cxn ang="0">
                  <a:pos x="wd2" y="hd2"/>
                </a:cxn>
                <a:cxn ang="5400000">
                  <a:pos x="wd2" y="hd2"/>
                </a:cxn>
                <a:cxn ang="10800000">
                  <a:pos x="wd2" y="hd2"/>
                </a:cxn>
                <a:cxn ang="16200000">
                  <a:pos x="wd2" y="hd2"/>
                </a:cxn>
              </a:cxnLst>
              <a:rect l="0" t="0" r="r" b="b"/>
              <a:pathLst>
                <a:path w="21431" h="21157" extrusionOk="0">
                  <a:moveTo>
                    <a:pt x="2629" y="18218"/>
                  </a:moveTo>
                  <a:cubicBezTo>
                    <a:pt x="2629" y="17846"/>
                    <a:pt x="1809" y="17920"/>
                    <a:pt x="1772" y="17585"/>
                  </a:cubicBezTo>
                  <a:cubicBezTo>
                    <a:pt x="1734" y="17251"/>
                    <a:pt x="1175" y="17438"/>
                    <a:pt x="615" y="17846"/>
                  </a:cubicBezTo>
                  <a:cubicBezTo>
                    <a:pt x="56" y="18254"/>
                    <a:pt x="-131" y="18329"/>
                    <a:pt x="93" y="18737"/>
                  </a:cubicBezTo>
                  <a:cubicBezTo>
                    <a:pt x="317" y="19146"/>
                    <a:pt x="652" y="18775"/>
                    <a:pt x="801" y="18366"/>
                  </a:cubicBezTo>
                  <a:cubicBezTo>
                    <a:pt x="951" y="17957"/>
                    <a:pt x="1324" y="18960"/>
                    <a:pt x="989" y="19629"/>
                  </a:cubicBezTo>
                  <a:cubicBezTo>
                    <a:pt x="652" y="20298"/>
                    <a:pt x="1031" y="21240"/>
                    <a:pt x="1473" y="21152"/>
                  </a:cubicBezTo>
                  <a:cubicBezTo>
                    <a:pt x="1846" y="21078"/>
                    <a:pt x="2331" y="19740"/>
                    <a:pt x="2891" y="19034"/>
                  </a:cubicBezTo>
                  <a:cubicBezTo>
                    <a:pt x="3450" y="18329"/>
                    <a:pt x="2629" y="18588"/>
                    <a:pt x="2629" y="18218"/>
                  </a:cubicBezTo>
                  <a:close/>
                  <a:moveTo>
                    <a:pt x="5203" y="16768"/>
                  </a:moveTo>
                  <a:cubicBezTo>
                    <a:pt x="5054" y="17177"/>
                    <a:pt x="4607" y="16991"/>
                    <a:pt x="4010" y="17103"/>
                  </a:cubicBezTo>
                  <a:cubicBezTo>
                    <a:pt x="3413" y="17214"/>
                    <a:pt x="3393" y="18632"/>
                    <a:pt x="3824" y="18775"/>
                  </a:cubicBezTo>
                  <a:cubicBezTo>
                    <a:pt x="4159" y="18886"/>
                    <a:pt x="4420" y="18886"/>
                    <a:pt x="4532" y="18440"/>
                  </a:cubicBezTo>
                  <a:cubicBezTo>
                    <a:pt x="4643" y="17995"/>
                    <a:pt x="5241" y="17846"/>
                    <a:pt x="5614" y="18031"/>
                  </a:cubicBezTo>
                  <a:cubicBezTo>
                    <a:pt x="5987" y="18218"/>
                    <a:pt x="6472" y="17474"/>
                    <a:pt x="6472" y="16916"/>
                  </a:cubicBezTo>
                  <a:cubicBezTo>
                    <a:pt x="6472" y="16359"/>
                    <a:pt x="5353" y="16359"/>
                    <a:pt x="5203" y="16768"/>
                  </a:cubicBezTo>
                  <a:close/>
                  <a:moveTo>
                    <a:pt x="13411" y="7108"/>
                  </a:moveTo>
                  <a:cubicBezTo>
                    <a:pt x="13038" y="7294"/>
                    <a:pt x="12776" y="8445"/>
                    <a:pt x="13187" y="8779"/>
                  </a:cubicBezTo>
                  <a:cubicBezTo>
                    <a:pt x="13597" y="9114"/>
                    <a:pt x="12515" y="9746"/>
                    <a:pt x="12552" y="10452"/>
                  </a:cubicBezTo>
                  <a:cubicBezTo>
                    <a:pt x="12590" y="11158"/>
                    <a:pt x="11881" y="11158"/>
                    <a:pt x="11768" y="11677"/>
                  </a:cubicBezTo>
                  <a:cubicBezTo>
                    <a:pt x="11657" y="12198"/>
                    <a:pt x="11247" y="12087"/>
                    <a:pt x="10613" y="12570"/>
                  </a:cubicBezTo>
                  <a:cubicBezTo>
                    <a:pt x="9979" y="13052"/>
                    <a:pt x="9643" y="12495"/>
                    <a:pt x="9792" y="12161"/>
                  </a:cubicBezTo>
                  <a:cubicBezTo>
                    <a:pt x="9941" y="11826"/>
                    <a:pt x="8822" y="12347"/>
                    <a:pt x="8859" y="13165"/>
                  </a:cubicBezTo>
                  <a:cubicBezTo>
                    <a:pt x="8897" y="13982"/>
                    <a:pt x="7815" y="14056"/>
                    <a:pt x="8076" y="14427"/>
                  </a:cubicBezTo>
                  <a:cubicBezTo>
                    <a:pt x="8338" y="14800"/>
                    <a:pt x="7256" y="15021"/>
                    <a:pt x="7292" y="14687"/>
                  </a:cubicBezTo>
                  <a:cubicBezTo>
                    <a:pt x="7330" y="14353"/>
                    <a:pt x="6620" y="14540"/>
                    <a:pt x="5764" y="14874"/>
                  </a:cubicBezTo>
                  <a:cubicBezTo>
                    <a:pt x="4906" y="15208"/>
                    <a:pt x="4382" y="14502"/>
                    <a:pt x="3898" y="14985"/>
                  </a:cubicBezTo>
                  <a:cubicBezTo>
                    <a:pt x="3413" y="15469"/>
                    <a:pt x="2592" y="16323"/>
                    <a:pt x="1958" y="16434"/>
                  </a:cubicBezTo>
                  <a:cubicBezTo>
                    <a:pt x="1324" y="16545"/>
                    <a:pt x="1690" y="17311"/>
                    <a:pt x="1958" y="17177"/>
                  </a:cubicBezTo>
                  <a:cubicBezTo>
                    <a:pt x="2406" y="16954"/>
                    <a:pt x="3115" y="17177"/>
                    <a:pt x="3339" y="16842"/>
                  </a:cubicBezTo>
                  <a:cubicBezTo>
                    <a:pt x="3562" y="16508"/>
                    <a:pt x="5390" y="16100"/>
                    <a:pt x="6509" y="16063"/>
                  </a:cubicBezTo>
                  <a:cubicBezTo>
                    <a:pt x="7628" y="16025"/>
                    <a:pt x="6957" y="16582"/>
                    <a:pt x="7032" y="17177"/>
                  </a:cubicBezTo>
                  <a:cubicBezTo>
                    <a:pt x="7106" y="17771"/>
                    <a:pt x="8039" y="17660"/>
                    <a:pt x="8524" y="17103"/>
                  </a:cubicBezTo>
                  <a:cubicBezTo>
                    <a:pt x="9008" y="16545"/>
                    <a:pt x="9382" y="16582"/>
                    <a:pt x="8971" y="16247"/>
                  </a:cubicBezTo>
                  <a:cubicBezTo>
                    <a:pt x="8560" y="15914"/>
                    <a:pt x="9046" y="15616"/>
                    <a:pt x="9345" y="16063"/>
                  </a:cubicBezTo>
                  <a:cubicBezTo>
                    <a:pt x="9643" y="16508"/>
                    <a:pt x="10575" y="16545"/>
                    <a:pt x="10949" y="15951"/>
                  </a:cubicBezTo>
                  <a:cubicBezTo>
                    <a:pt x="11322" y="15356"/>
                    <a:pt x="11433" y="16063"/>
                    <a:pt x="11881" y="16025"/>
                  </a:cubicBezTo>
                  <a:cubicBezTo>
                    <a:pt x="12329" y="15988"/>
                    <a:pt x="12590" y="14874"/>
                    <a:pt x="12628" y="15282"/>
                  </a:cubicBezTo>
                  <a:cubicBezTo>
                    <a:pt x="12665" y="15690"/>
                    <a:pt x="13373" y="15579"/>
                    <a:pt x="13821" y="15097"/>
                  </a:cubicBezTo>
                  <a:cubicBezTo>
                    <a:pt x="14269" y="14613"/>
                    <a:pt x="13859" y="13759"/>
                    <a:pt x="14157" y="13313"/>
                  </a:cubicBezTo>
                  <a:cubicBezTo>
                    <a:pt x="14455" y="12867"/>
                    <a:pt x="14754" y="11938"/>
                    <a:pt x="14455" y="11381"/>
                  </a:cubicBezTo>
                  <a:cubicBezTo>
                    <a:pt x="14157" y="10823"/>
                    <a:pt x="15127" y="10452"/>
                    <a:pt x="15612" y="10005"/>
                  </a:cubicBezTo>
                  <a:cubicBezTo>
                    <a:pt x="16097" y="9560"/>
                    <a:pt x="15052" y="7331"/>
                    <a:pt x="15015" y="6662"/>
                  </a:cubicBezTo>
                  <a:cubicBezTo>
                    <a:pt x="14978" y="5993"/>
                    <a:pt x="13783" y="6922"/>
                    <a:pt x="13411" y="7108"/>
                  </a:cubicBezTo>
                  <a:close/>
                  <a:moveTo>
                    <a:pt x="20275" y="2017"/>
                  </a:moveTo>
                  <a:cubicBezTo>
                    <a:pt x="20014" y="1683"/>
                    <a:pt x="19567" y="2203"/>
                    <a:pt x="19007" y="2315"/>
                  </a:cubicBezTo>
                  <a:cubicBezTo>
                    <a:pt x="18447" y="2426"/>
                    <a:pt x="16694" y="977"/>
                    <a:pt x="16246" y="308"/>
                  </a:cubicBezTo>
                  <a:cubicBezTo>
                    <a:pt x="15798" y="-360"/>
                    <a:pt x="15052" y="197"/>
                    <a:pt x="15426" y="680"/>
                  </a:cubicBezTo>
                  <a:cubicBezTo>
                    <a:pt x="15799" y="1163"/>
                    <a:pt x="15350" y="1311"/>
                    <a:pt x="15350" y="1981"/>
                  </a:cubicBezTo>
                  <a:cubicBezTo>
                    <a:pt x="15350" y="2649"/>
                    <a:pt x="14903" y="2649"/>
                    <a:pt x="14978" y="3095"/>
                  </a:cubicBezTo>
                  <a:cubicBezTo>
                    <a:pt x="15052" y="3541"/>
                    <a:pt x="14380" y="3467"/>
                    <a:pt x="13932" y="3541"/>
                  </a:cubicBezTo>
                  <a:cubicBezTo>
                    <a:pt x="13486" y="3616"/>
                    <a:pt x="13971" y="4062"/>
                    <a:pt x="13448" y="4285"/>
                  </a:cubicBezTo>
                  <a:cubicBezTo>
                    <a:pt x="12926" y="4507"/>
                    <a:pt x="12963" y="4879"/>
                    <a:pt x="13224" y="5027"/>
                  </a:cubicBezTo>
                  <a:cubicBezTo>
                    <a:pt x="13486" y="5176"/>
                    <a:pt x="13299" y="5659"/>
                    <a:pt x="13224" y="5993"/>
                  </a:cubicBezTo>
                  <a:cubicBezTo>
                    <a:pt x="13149" y="6328"/>
                    <a:pt x="13559" y="6068"/>
                    <a:pt x="13859" y="5733"/>
                  </a:cubicBezTo>
                  <a:cubicBezTo>
                    <a:pt x="14157" y="5399"/>
                    <a:pt x="14468" y="5894"/>
                    <a:pt x="14530" y="5584"/>
                  </a:cubicBezTo>
                  <a:cubicBezTo>
                    <a:pt x="14605" y="5214"/>
                    <a:pt x="13747" y="5027"/>
                    <a:pt x="13783" y="4655"/>
                  </a:cubicBezTo>
                  <a:cubicBezTo>
                    <a:pt x="13821" y="4285"/>
                    <a:pt x="14380" y="4767"/>
                    <a:pt x="14829" y="4544"/>
                  </a:cubicBezTo>
                  <a:cubicBezTo>
                    <a:pt x="15277" y="4321"/>
                    <a:pt x="16171" y="4507"/>
                    <a:pt x="16731" y="4990"/>
                  </a:cubicBezTo>
                  <a:cubicBezTo>
                    <a:pt x="17290" y="5473"/>
                    <a:pt x="17440" y="5288"/>
                    <a:pt x="17552" y="4693"/>
                  </a:cubicBezTo>
                  <a:cubicBezTo>
                    <a:pt x="17663" y="4099"/>
                    <a:pt x="18521" y="3839"/>
                    <a:pt x="19379" y="3839"/>
                  </a:cubicBezTo>
                  <a:cubicBezTo>
                    <a:pt x="20238" y="3839"/>
                    <a:pt x="20312" y="3429"/>
                    <a:pt x="20051" y="3243"/>
                  </a:cubicBezTo>
                  <a:cubicBezTo>
                    <a:pt x="19791" y="3059"/>
                    <a:pt x="21469" y="1981"/>
                    <a:pt x="21431" y="1683"/>
                  </a:cubicBezTo>
                  <a:cubicBezTo>
                    <a:pt x="21394" y="1386"/>
                    <a:pt x="20536" y="2352"/>
                    <a:pt x="20275" y="201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6" name="Shape 2900"/>
            <p:cNvSpPr/>
            <p:nvPr/>
          </p:nvSpPr>
          <p:spPr>
            <a:xfrm>
              <a:off x="7652497" y="3329204"/>
              <a:ext cx="1389860" cy="954587"/>
            </a:xfrm>
            <a:custGeom>
              <a:avLst/>
              <a:gdLst/>
              <a:ahLst/>
              <a:cxnLst>
                <a:cxn ang="0">
                  <a:pos x="wd2" y="hd2"/>
                </a:cxn>
                <a:cxn ang="5400000">
                  <a:pos x="wd2" y="hd2"/>
                </a:cxn>
                <a:cxn ang="10800000">
                  <a:pos x="wd2" y="hd2"/>
                </a:cxn>
                <a:cxn ang="16200000">
                  <a:pos x="wd2" y="hd2"/>
                </a:cxn>
              </a:cxnLst>
              <a:rect l="0" t="0" r="r" b="b"/>
              <a:pathLst>
                <a:path w="21536" h="21357" extrusionOk="0">
                  <a:moveTo>
                    <a:pt x="12477" y="20436"/>
                  </a:moveTo>
                  <a:cubicBezTo>
                    <a:pt x="12339" y="20436"/>
                    <a:pt x="11988" y="20727"/>
                    <a:pt x="12127" y="21141"/>
                  </a:cubicBezTo>
                  <a:cubicBezTo>
                    <a:pt x="12265" y="21556"/>
                    <a:pt x="12722" y="21280"/>
                    <a:pt x="12733" y="21095"/>
                  </a:cubicBezTo>
                  <a:cubicBezTo>
                    <a:pt x="12743" y="20911"/>
                    <a:pt x="12952" y="20622"/>
                    <a:pt x="12924" y="20482"/>
                  </a:cubicBezTo>
                  <a:cubicBezTo>
                    <a:pt x="12903" y="20374"/>
                    <a:pt x="12616" y="20436"/>
                    <a:pt x="12477" y="20436"/>
                  </a:cubicBezTo>
                  <a:close/>
                  <a:moveTo>
                    <a:pt x="16273" y="18348"/>
                  </a:moveTo>
                  <a:cubicBezTo>
                    <a:pt x="16157" y="18962"/>
                    <a:pt x="16429" y="19274"/>
                    <a:pt x="16465" y="19238"/>
                  </a:cubicBezTo>
                  <a:cubicBezTo>
                    <a:pt x="16571" y="19131"/>
                    <a:pt x="17007" y="17810"/>
                    <a:pt x="16911" y="17626"/>
                  </a:cubicBezTo>
                  <a:cubicBezTo>
                    <a:pt x="16816" y="17442"/>
                    <a:pt x="16390" y="17733"/>
                    <a:pt x="16273" y="18348"/>
                  </a:cubicBezTo>
                  <a:close/>
                  <a:moveTo>
                    <a:pt x="21483" y="3809"/>
                  </a:moveTo>
                  <a:cubicBezTo>
                    <a:pt x="21494" y="3533"/>
                    <a:pt x="21270" y="3625"/>
                    <a:pt x="21196" y="3702"/>
                  </a:cubicBezTo>
                  <a:cubicBezTo>
                    <a:pt x="21122" y="3779"/>
                    <a:pt x="20909" y="3702"/>
                    <a:pt x="20845" y="3886"/>
                  </a:cubicBezTo>
                  <a:cubicBezTo>
                    <a:pt x="20781" y="4070"/>
                    <a:pt x="20675" y="3963"/>
                    <a:pt x="20526" y="3994"/>
                  </a:cubicBezTo>
                  <a:cubicBezTo>
                    <a:pt x="20378" y="4024"/>
                    <a:pt x="20165" y="3932"/>
                    <a:pt x="20175" y="3794"/>
                  </a:cubicBezTo>
                  <a:cubicBezTo>
                    <a:pt x="20186" y="3656"/>
                    <a:pt x="20090" y="3518"/>
                    <a:pt x="20101" y="3349"/>
                  </a:cubicBezTo>
                  <a:cubicBezTo>
                    <a:pt x="20112" y="3180"/>
                    <a:pt x="19952" y="3257"/>
                    <a:pt x="19846" y="3103"/>
                  </a:cubicBezTo>
                  <a:cubicBezTo>
                    <a:pt x="19739" y="2950"/>
                    <a:pt x="19527" y="2842"/>
                    <a:pt x="19484" y="2873"/>
                  </a:cubicBezTo>
                  <a:cubicBezTo>
                    <a:pt x="19442" y="2903"/>
                    <a:pt x="19314" y="2704"/>
                    <a:pt x="19133" y="2689"/>
                  </a:cubicBezTo>
                  <a:cubicBezTo>
                    <a:pt x="18953" y="2673"/>
                    <a:pt x="18974" y="2504"/>
                    <a:pt x="18995" y="2397"/>
                  </a:cubicBezTo>
                  <a:cubicBezTo>
                    <a:pt x="19016" y="2290"/>
                    <a:pt x="18846" y="1952"/>
                    <a:pt x="18814" y="1767"/>
                  </a:cubicBezTo>
                  <a:cubicBezTo>
                    <a:pt x="18782" y="1583"/>
                    <a:pt x="18655" y="1553"/>
                    <a:pt x="18602" y="1153"/>
                  </a:cubicBezTo>
                  <a:cubicBezTo>
                    <a:pt x="18549" y="754"/>
                    <a:pt x="18400" y="862"/>
                    <a:pt x="18432" y="678"/>
                  </a:cubicBezTo>
                  <a:cubicBezTo>
                    <a:pt x="18464" y="494"/>
                    <a:pt x="18251" y="401"/>
                    <a:pt x="18198" y="294"/>
                  </a:cubicBezTo>
                  <a:cubicBezTo>
                    <a:pt x="18145" y="186"/>
                    <a:pt x="17921" y="232"/>
                    <a:pt x="17762" y="110"/>
                  </a:cubicBezTo>
                  <a:cubicBezTo>
                    <a:pt x="17602" y="-13"/>
                    <a:pt x="17507" y="79"/>
                    <a:pt x="17358" y="18"/>
                  </a:cubicBezTo>
                  <a:cubicBezTo>
                    <a:pt x="17209" y="-44"/>
                    <a:pt x="16869" y="79"/>
                    <a:pt x="16826" y="79"/>
                  </a:cubicBezTo>
                  <a:cubicBezTo>
                    <a:pt x="16784" y="79"/>
                    <a:pt x="16518" y="2"/>
                    <a:pt x="16369" y="294"/>
                  </a:cubicBezTo>
                  <a:cubicBezTo>
                    <a:pt x="16220" y="586"/>
                    <a:pt x="16337" y="570"/>
                    <a:pt x="16401" y="570"/>
                  </a:cubicBezTo>
                  <a:cubicBezTo>
                    <a:pt x="16465" y="570"/>
                    <a:pt x="16497" y="846"/>
                    <a:pt x="16507" y="939"/>
                  </a:cubicBezTo>
                  <a:cubicBezTo>
                    <a:pt x="16518" y="1030"/>
                    <a:pt x="16401" y="1169"/>
                    <a:pt x="16348" y="1200"/>
                  </a:cubicBezTo>
                  <a:cubicBezTo>
                    <a:pt x="16295" y="1231"/>
                    <a:pt x="16146" y="1568"/>
                    <a:pt x="16124" y="1691"/>
                  </a:cubicBezTo>
                  <a:cubicBezTo>
                    <a:pt x="16103" y="1814"/>
                    <a:pt x="15933" y="2120"/>
                    <a:pt x="15954" y="2228"/>
                  </a:cubicBezTo>
                  <a:cubicBezTo>
                    <a:pt x="15975" y="2336"/>
                    <a:pt x="15869" y="2443"/>
                    <a:pt x="15795" y="2458"/>
                  </a:cubicBezTo>
                  <a:cubicBezTo>
                    <a:pt x="15720" y="2474"/>
                    <a:pt x="15518" y="2689"/>
                    <a:pt x="15455" y="2719"/>
                  </a:cubicBezTo>
                  <a:cubicBezTo>
                    <a:pt x="15391" y="2750"/>
                    <a:pt x="15136" y="2689"/>
                    <a:pt x="15104" y="2581"/>
                  </a:cubicBezTo>
                  <a:cubicBezTo>
                    <a:pt x="15094" y="2546"/>
                    <a:pt x="15062" y="2518"/>
                    <a:pt x="15024" y="2495"/>
                  </a:cubicBezTo>
                  <a:lnTo>
                    <a:pt x="14736" y="3325"/>
                  </a:lnTo>
                  <a:lnTo>
                    <a:pt x="14713" y="3593"/>
                  </a:lnTo>
                  <a:cubicBezTo>
                    <a:pt x="14713" y="3593"/>
                    <a:pt x="14528" y="3660"/>
                    <a:pt x="14666" y="3860"/>
                  </a:cubicBezTo>
                  <a:cubicBezTo>
                    <a:pt x="14805" y="4061"/>
                    <a:pt x="14829" y="3894"/>
                    <a:pt x="15037" y="3894"/>
                  </a:cubicBezTo>
                  <a:cubicBezTo>
                    <a:pt x="15246" y="3894"/>
                    <a:pt x="15338" y="4128"/>
                    <a:pt x="15385" y="3961"/>
                  </a:cubicBezTo>
                  <a:cubicBezTo>
                    <a:pt x="15431" y="3794"/>
                    <a:pt x="15616" y="3693"/>
                    <a:pt x="15732" y="3894"/>
                  </a:cubicBezTo>
                  <a:cubicBezTo>
                    <a:pt x="15848" y="4094"/>
                    <a:pt x="16219" y="4429"/>
                    <a:pt x="16195" y="4596"/>
                  </a:cubicBezTo>
                  <a:cubicBezTo>
                    <a:pt x="16172" y="4763"/>
                    <a:pt x="15964" y="4730"/>
                    <a:pt x="15825" y="4663"/>
                  </a:cubicBezTo>
                  <a:cubicBezTo>
                    <a:pt x="15686" y="4596"/>
                    <a:pt x="15500" y="4797"/>
                    <a:pt x="15362" y="4797"/>
                  </a:cubicBezTo>
                  <a:cubicBezTo>
                    <a:pt x="15222" y="4797"/>
                    <a:pt x="15061" y="4864"/>
                    <a:pt x="14921" y="5065"/>
                  </a:cubicBezTo>
                  <a:cubicBezTo>
                    <a:pt x="14782" y="5265"/>
                    <a:pt x="14805" y="5466"/>
                    <a:pt x="14597" y="5499"/>
                  </a:cubicBezTo>
                  <a:cubicBezTo>
                    <a:pt x="14389" y="5533"/>
                    <a:pt x="14296" y="5499"/>
                    <a:pt x="14064" y="5733"/>
                  </a:cubicBezTo>
                  <a:cubicBezTo>
                    <a:pt x="13833" y="5968"/>
                    <a:pt x="13578" y="5867"/>
                    <a:pt x="13485" y="5800"/>
                  </a:cubicBezTo>
                  <a:cubicBezTo>
                    <a:pt x="13392" y="5733"/>
                    <a:pt x="13230" y="5700"/>
                    <a:pt x="13138" y="5934"/>
                  </a:cubicBezTo>
                  <a:cubicBezTo>
                    <a:pt x="13045" y="6168"/>
                    <a:pt x="13253" y="6268"/>
                    <a:pt x="13230" y="6536"/>
                  </a:cubicBezTo>
                  <a:cubicBezTo>
                    <a:pt x="13207" y="6804"/>
                    <a:pt x="12976" y="6737"/>
                    <a:pt x="12790" y="7038"/>
                  </a:cubicBezTo>
                  <a:cubicBezTo>
                    <a:pt x="12605" y="7339"/>
                    <a:pt x="12304" y="7473"/>
                    <a:pt x="12142" y="7439"/>
                  </a:cubicBezTo>
                  <a:cubicBezTo>
                    <a:pt x="11980" y="7406"/>
                    <a:pt x="11632" y="7272"/>
                    <a:pt x="11331" y="7473"/>
                  </a:cubicBezTo>
                  <a:cubicBezTo>
                    <a:pt x="11030" y="7673"/>
                    <a:pt x="10821" y="7975"/>
                    <a:pt x="10705" y="7941"/>
                  </a:cubicBezTo>
                  <a:cubicBezTo>
                    <a:pt x="10590" y="7907"/>
                    <a:pt x="10590" y="7706"/>
                    <a:pt x="10428" y="7740"/>
                  </a:cubicBezTo>
                  <a:cubicBezTo>
                    <a:pt x="10265" y="7774"/>
                    <a:pt x="10173" y="7706"/>
                    <a:pt x="10057" y="7606"/>
                  </a:cubicBezTo>
                  <a:cubicBezTo>
                    <a:pt x="9941" y="7506"/>
                    <a:pt x="9849" y="7673"/>
                    <a:pt x="9663" y="7473"/>
                  </a:cubicBezTo>
                  <a:cubicBezTo>
                    <a:pt x="9478" y="7272"/>
                    <a:pt x="9154" y="7305"/>
                    <a:pt x="9015" y="7272"/>
                  </a:cubicBezTo>
                  <a:cubicBezTo>
                    <a:pt x="8876" y="7239"/>
                    <a:pt x="8343" y="7272"/>
                    <a:pt x="8157" y="7239"/>
                  </a:cubicBezTo>
                  <a:cubicBezTo>
                    <a:pt x="7972" y="7205"/>
                    <a:pt x="7717" y="7305"/>
                    <a:pt x="7694" y="7172"/>
                  </a:cubicBezTo>
                  <a:cubicBezTo>
                    <a:pt x="7671" y="7038"/>
                    <a:pt x="7532" y="6937"/>
                    <a:pt x="7486" y="6637"/>
                  </a:cubicBezTo>
                  <a:cubicBezTo>
                    <a:pt x="7440" y="6335"/>
                    <a:pt x="7324" y="6235"/>
                    <a:pt x="7208" y="6202"/>
                  </a:cubicBezTo>
                  <a:cubicBezTo>
                    <a:pt x="7092" y="6168"/>
                    <a:pt x="7078" y="5992"/>
                    <a:pt x="6976" y="5968"/>
                  </a:cubicBezTo>
                  <a:cubicBezTo>
                    <a:pt x="6927" y="5956"/>
                    <a:pt x="6868" y="5733"/>
                    <a:pt x="6707" y="5733"/>
                  </a:cubicBezTo>
                  <a:cubicBezTo>
                    <a:pt x="6545" y="5733"/>
                    <a:pt x="5978" y="5637"/>
                    <a:pt x="5897" y="5446"/>
                  </a:cubicBezTo>
                  <a:cubicBezTo>
                    <a:pt x="5816" y="5255"/>
                    <a:pt x="5978" y="5212"/>
                    <a:pt x="5978" y="5021"/>
                  </a:cubicBezTo>
                  <a:cubicBezTo>
                    <a:pt x="5978" y="4830"/>
                    <a:pt x="6066" y="4574"/>
                    <a:pt x="6000" y="4500"/>
                  </a:cubicBezTo>
                  <a:cubicBezTo>
                    <a:pt x="5934" y="4426"/>
                    <a:pt x="5823" y="4256"/>
                    <a:pt x="5809" y="4107"/>
                  </a:cubicBezTo>
                  <a:cubicBezTo>
                    <a:pt x="5794" y="3958"/>
                    <a:pt x="5617" y="3757"/>
                    <a:pt x="5499" y="3746"/>
                  </a:cubicBezTo>
                  <a:cubicBezTo>
                    <a:pt x="5382" y="3735"/>
                    <a:pt x="5286" y="3629"/>
                    <a:pt x="5176" y="3491"/>
                  </a:cubicBezTo>
                  <a:cubicBezTo>
                    <a:pt x="5065" y="3353"/>
                    <a:pt x="4962" y="3363"/>
                    <a:pt x="4918" y="3012"/>
                  </a:cubicBezTo>
                  <a:cubicBezTo>
                    <a:pt x="4915" y="2989"/>
                    <a:pt x="4910" y="2971"/>
                    <a:pt x="4906" y="2950"/>
                  </a:cubicBezTo>
                  <a:cubicBezTo>
                    <a:pt x="4862" y="2944"/>
                    <a:pt x="4805" y="2919"/>
                    <a:pt x="4769" y="2919"/>
                  </a:cubicBezTo>
                  <a:cubicBezTo>
                    <a:pt x="4740" y="2919"/>
                    <a:pt x="4706" y="2884"/>
                    <a:pt x="4675" y="2838"/>
                  </a:cubicBezTo>
                  <a:cubicBezTo>
                    <a:pt x="4646" y="2984"/>
                    <a:pt x="4550" y="3057"/>
                    <a:pt x="4550" y="3172"/>
                  </a:cubicBezTo>
                  <a:cubicBezTo>
                    <a:pt x="4550" y="3299"/>
                    <a:pt x="4513" y="3459"/>
                    <a:pt x="4396" y="3459"/>
                  </a:cubicBezTo>
                  <a:cubicBezTo>
                    <a:pt x="4278" y="3459"/>
                    <a:pt x="4168" y="3586"/>
                    <a:pt x="4160" y="3852"/>
                  </a:cubicBezTo>
                  <a:cubicBezTo>
                    <a:pt x="4153" y="4118"/>
                    <a:pt x="4263" y="4150"/>
                    <a:pt x="4212" y="4267"/>
                  </a:cubicBezTo>
                  <a:cubicBezTo>
                    <a:pt x="4160" y="4384"/>
                    <a:pt x="3946" y="4500"/>
                    <a:pt x="3873" y="4447"/>
                  </a:cubicBezTo>
                  <a:cubicBezTo>
                    <a:pt x="3799" y="4394"/>
                    <a:pt x="3660" y="4426"/>
                    <a:pt x="3542" y="4405"/>
                  </a:cubicBezTo>
                  <a:cubicBezTo>
                    <a:pt x="3424" y="4384"/>
                    <a:pt x="3336" y="4171"/>
                    <a:pt x="3299" y="4405"/>
                  </a:cubicBezTo>
                  <a:cubicBezTo>
                    <a:pt x="3262" y="4639"/>
                    <a:pt x="3019" y="5329"/>
                    <a:pt x="3078" y="5403"/>
                  </a:cubicBezTo>
                  <a:cubicBezTo>
                    <a:pt x="3137" y="5478"/>
                    <a:pt x="3181" y="5648"/>
                    <a:pt x="3078" y="5648"/>
                  </a:cubicBezTo>
                  <a:cubicBezTo>
                    <a:pt x="2975" y="5648"/>
                    <a:pt x="2872" y="5627"/>
                    <a:pt x="2821" y="5552"/>
                  </a:cubicBezTo>
                  <a:cubicBezTo>
                    <a:pt x="2769" y="5478"/>
                    <a:pt x="2601" y="5656"/>
                    <a:pt x="2482" y="5648"/>
                  </a:cubicBezTo>
                  <a:cubicBezTo>
                    <a:pt x="2427" y="5644"/>
                    <a:pt x="2196" y="5794"/>
                    <a:pt x="2276" y="5851"/>
                  </a:cubicBezTo>
                  <a:cubicBezTo>
                    <a:pt x="2355" y="5909"/>
                    <a:pt x="2355" y="6185"/>
                    <a:pt x="2355" y="6300"/>
                  </a:cubicBezTo>
                  <a:cubicBezTo>
                    <a:pt x="2355" y="6415"/>
                    <a:pt x="2531" y="6761"/>
                    <a:pt x="2499" y="6876"/>
                  </a:cubicBezTo>
                  <a:cubicBezTo>
                    <a:pt x="2467" y="6991"/>
                    <a:pt x="2308" y="7118"/>
                    <a:pt x="2308" y="7267"/>
                  </a:cubicBezTo>
                  <a:cubicBezTo>
                    <a:pt x="2308" y="7417"/>
                    <a:pt x="2340" y="7555"/>
                    <a:pt x="2284" y="7590"/>
                  </a:cubicBezTo>
                  <a:cubicBezTo>
                    <a:pt x="2228" y="7624"/>
                    <a:pt x="2052" y="7728"/>
                    <a:pt x="1965" y="7820"/>
                  </a:cubicBezTo>
                  <a:cubicBezTo>
                    <a:pt x="1877" y="7912"/>
                    <a:pt x="1733" y="7912"/>
                    <a:pt x="1686" y="8050"/>
                  </a:cubicBezTo>
                  <a:cubicBezTo>
                    <a:pt x="1638" y="8188"/>
                    <a:pt x="1566" y="8308"/>
                    <a:pt x="1399" y="8281"/>
                  </a:cubicBezTo>
                  <a:cubicBezTo>
                    <a:pt x="1255" y="8257"/>
                    <a:pt x="1183" y="8223"/>
                    <a:pt x="1071" y="8419"/>
                  </a:cubicBezTo>
                  <a:cubicBezTo>
                    <a:pt x="960" y="8614"/>
                    <a:pt x="936" y="8534"/>
                    <a:pt x="856" y="8626"/>
                  </a:cubicBezTo>
                  <a:cubicBezTo>
                    <a:pt x="777" y="8718"/>
                    <a:pt x="697" y="8557"/>
                    <a:pt x="633" y="8522"/>
                  </a:cubicBezTo>
                  <a:cubicBezTo>
                    <a:pt x="569" y="8488"/>
                    <a:pt x="482" y="8626"/>
                    <a:pt x="418" y="8626"/>
                  </a:cubicBezTo>
                  <a:cubicBezTo>
                    <a:pt x="354" y="8626"/>
                    <a:pt x="298" y="8775"/>
                    <a:pt x="219" y="8810"/>
                  </a:cubicBezTo>
                  <a:cubicBezTo>
                    <a:pt x="138" y="8845"/>
                    <a:pt x="59" y="8810"/>
                    <a:pt x="59" y="8948"/>
                  </a:cubicBezTo>
                  <a:cubicBezTo>
                    <a:pt x="59" y="9033"/>
                    <a:pt x="44" y="9132"/>
                    <a:pt x="0" y="9206"/>
                  </a:cubicBezTo>
                  <a:lnTo>
                    <a:pt x="0" y="9206"/>
                  </a:lnTo>
                  <a:lnTo>
                    <a:pt x="57" y="9656"/>
                  </a:lnTo>
                  <a:cubicBezTo>
                    <a:pt x="57" y="9656"/>
                    <a:pt x="398" y="9820"/>
                    <a:pt x="412" y="9985"/>
                  </a:cubicBezTo>
                  <a:cubicBezTo>
                    <a:pt x="426" y="10149"/>
                    <a:pt x="483" y="10682"/>
                    <a:pt x="483" y="10682"/>
                  </a:cubicBezTo>
                  <a:cubicBezTo>
                    <a:pt x="483" y="10682"/>
                    <a:pt x="479" y="10682"/>
                    <a:pt x="473" y="10683"/>
                  </a:cubicBezTo>
                  <a:cubicBezTo>
                    <a:pt x="611" y="10840"/>
                    <a:pt x="800" y="11007"/>
                    <a:pt x="800" y="11067"/>
                  </a:cubicBezTo>
                  <a:cubicBezTo>
                    <a:pt x="800" y="11136"/>
                    <a:pt x="817" y="11343"/>
                    <a:pt x="984" y="11458"/>
                  </a:cubicBezTo>
                  <a:cubicBezTo>
                    <a:pt x="1090" y="11531"/>
                    <a:pt x="1199" y="11609"/>
                    <a:pt x="1265" y="11674"/>
                  </a:cubicBezTo>
                  <a:cubicBezTo>
                    <a:pt x="1273" y="11644"/>
                    <a:pt x="1278" y="11625"/>
                    <a:pt x="1278" y="11625"/>
                  </a:cubicBezTo>
                  <a:lnTo>
                    <a:pt x="1420" y="11604"/>
                  </a:lnTo>
                  <a:cubicBezTo>
                    <a:pt x="1420" y="11604"/>
                    <a:pt x="1462" y="11642"/>
                    <a:pt x="1501" y="11704"/>
                  </a:cubicBezTo>
                  <a:cubicBezTo>
                    <a:pt x="1536" y="11538"/>
                    <a:pt x="1781" y="11356"/>
                    <a:pt x="1909" y="11366"/>
                  </a:cubicBezTo>
                  <a:cubicBezTo>
                    <a:pt x="2044" y="11378"/>
                    <a:pt x="2355" y="11735"/>
                    <a:pt x="2323" y="11861"/>
                  </a:cubicBezTo>
                  <a:cubicBezTo>
                    <a:pt x="2292" y="11988"/>
                    <a:pt x="2068" y="12449"/>
                    <a:pt x="1965" y="12483"/>
                  </a:cubicBezTo>
                  <a:cubicBezTo>
                    <a:pt x="1926" y="12496"/>
                    <a:pt x="1868" y="12503"/>
                    <a:pt x="1811" y="12506"/>
                  </a:cubicBezTo>
                  <a:cubicBezTo>
                    <a:pt x="1802" y="12581"/>
                    <a:pt x="1789" y="12651"/>
                    <a:pt x="1789" y="12691"/>
                  </a:cubicBezTo>
                  <a:cubicBezTo>
                    <a:pt x="1789" y="12794"/>
                    <a:pt x="1917" y="12957"/>
                    <a:pt x="1988" y="13141"/>
                  </a:cubicBezTo>
                  <a:cubicBezTo>
                    <a:pt x="2059" y="13326"/>
                    <a:pt x="1874" y="13449"/>
                    <a:pt x="1775" y="13326"/>
                  </a:cubicBezTo>
                  <a:cubicBezTo>
                    <a:pt x="1676" y="13203"/>
                    <a:pt x="1633" y="13449"/>
                    <a:pt x="1690" y="13551"/>
                  </a:cubicBezTo>
                  <a:cubicBezTo>
                    <a:pt x="1747" y="13654"/>
                    <a:pt x="1718" y="13941"/>
                    <a:pt x="1818" y="13962"/>
                  </a:cubicBezTo>
                  <a:cubicBezTo>
                    <a:pt x="1917" y="13982"/>
                    <a:pt x="2002" y="14269"/>
                    <a:pt x="2116" y="14269"/>
                  </a:cubicBezTo>
                  <a:cubicBezTo>
                    <a:pt x="2229" y="14269"/>
                    <a:pt x="2329" y="14535"/>
                    <a:pt x="2329" y="14535"/>
                  </a:cubicBezTo>
                  <a:cubicBezTo>
                    <a:pt x="2329" y="14535"/>
                    <a:pt x="2485" y="14679"/>
                    <a:pt x="2485" y="14761"/>
                  </a:cubicBezTo>
                  <a:cubicBezTo>
                    <a:pt x="2485" y="14771"/>
                    <a:pt x="2482" y="14781"/>
                    <a:pt x="2478" y="14792"/>
                  </a:cubicBezTo>
                  <a:cubicBezTo>
                    <a:pt x="2602" y="14774"/>
                    <a:pt x="2684" y="14768"/>
                    <a:pt x="2698" y="14694"/>
                  </a:cubicBezTo>
                  <a:cubicBezTo>
                    <a:pt x="2714" y="14613"/>
                    <a:pt x="2874" y="14613"/>
                    <a:pt x="2985" y="14774"/>
                  </a:cubicBezTo>
                  <a:cubicBezTo>
                    <a:pt x="3097" y="14936"/>
                    <a:pt x="3552" y="15350"/>
                    <a:pt x="3719" y="15546"/>
                  </a:cubicBezTo>
                  <a:cubicBezTo>
                    <a:pt x="3887" y="15742"/>
                    <a:pt x="4277" y="15960"/>
                    <a:pt x="4413" y="15949"/>
                  </a:cubicBezTo>
                  <a:cubicBezTo>
                    <a:pt x="4548" y="15937"/>
                    <a:pt x="4676" y="16087"/>
                    <a:pt x="4883" y="16075"/>
                  </a:cubicBezTo>
                  <a:cubicBezTo>
                    <a:pt x="4914" y="16074"/>
                    <a:pt x="4941" y="16075"/>
                    <a:pt x="4966" y="16078"/>
                  </a:cubicBezTo>
                  <a:cubicBezTo>
                    <a:pt x="4995" y="16033"/>
                    <a:pt x="5045" y="16032"/>
                    <a:pt x="5083" y="15950"/>
                  </a:cubicBezTo>
                  <a:cubicBezTo>
                    <a:pt x="5140" y="15827"/>
                    <a:pt x="5225" y="16053"/>
                    <a:pt x="5197" y="16216"/>
                  </a:cubicBezTo>
                  <a:cubicBezTo>
                    <a:pt x="5183" y="16292"/>
                    <a:pt x="5195" y="16377"/>
                    <a:pt x="5217" y="16444"/>
                  </a:cubicBezTo>
                  <a:cubicBezTo>
                    <a:pt x="5245" y="16386"/>
                    <a:pt x="5274" y="16308"/>
                    <a:pt x="5298" y="16225"/>
                  </a:cubicBezTo>
                  <a:cubicBezTo>
                    <a:pt x="5370" y="15972"/>
                    <a:pt x="5481" y="15983"/>
                    <a:pt x="5553" y="15903"/>
                  </a:cubicBezTo>
                  <a:cubicBezTo>
                    <a:pt x="5625" y="15822"/>
                    <a:pt x="5697" y="15857"/>
                    <a:pt x="5848" y="15972"/>
                  </a:cubicBezTo>
                  <a:cubicBezTo>
                    <a:pt x="5991" y="16080"/>
                    <a:pt x="6049" y="15852"/>
                    <a:pt x="6263" y="16135"/>
                  </a:cubicBezTo>
                  <a:cubicBezTo>
                    <a:pt x="6308" y="16107"/>
                    <a:pt x="6364" y="16073"/>
                    <a:pt x="6389" y="16073"/>
                  </a:cubicBezTo>
                  <a:cubicBezTo>
                    <a:pt x="6432" y="16073"/>
                    <a:pt x="6489" y="15950"/>
                    <a:pt x="6559" y="15847"/>
                  </a:cubicBezTo>
                  <a:cubicBezTo>
                    <a:pt x="6630" y="15745"/>
                    <a:pt x="6616" y="15621"/>
                    <a:pt x="6701" y="15642"/>
                  </a:cubicBezTo>
                  <a:cubicBezTo>
                    <a:pt x="6787" y="15663"/>
                    <a:pt x="6829" y="15499"/>
                    <a:pt x="7014" y="15355"/>
                  </a:cubicBezTo>
                  <a:cubicBezTo>
                    <a:pt x="7198" y="15212"/>
                    <a:pt x="7354" y="15438"/>
                    <a:pt x="7440" y="15335"/>
                  </a:cubicBezTo>
                  <a:cubicBezTo>
                    <a:pt x="7525" y="15232"/>
                    <a:pt x="7624" y="15191"/>
                    <a:pt x="7624" y="15294"/>
                  </a:cubicBezTo>
                  <a:cubicBezTo>
                    <a:pt x="7624" y="15397"/>
                    <a:pt x="7738" y="15520"/>
                    <a:pt x="7766" y="15642"/>
                  </a:cubicBezTo>
                  <a:cubicBezTo>
                    <a:pt x="7792" y="15752"/>
                    <a:pt x="7941" y="15797"/>
                    <a:pt x="7973" y="15804"/>
                  </a:cubicBezTo>
                  <a:cubicBezTo>
                    <a:pt x="7999" y="15784"/>
                    <a:pt x="8021" y="15766"/>
                    <a:pt x="8033" y="15753"/>
                  </a:cubicBezTo>
                  <a:cubicBezTo>
                    <a:pt x="8121" y="15661"/>
                    <a:pt x="8272" y="15764"/>
                    <a:pt x="8272" y="15903"/>
                  </a:cubicBezTo>
                  <a:cubicBezTo>
                    <a:pt x="8272" y="16041"/>
                    <a:pt x="8280" y="16190"/>
                    <a:pt x="8352" y="16190"/>
                  </a:cubicBezTo>
                  <a:cubicBezTo>
                    <a:pt x="8424" y="16190"/>
                    <a:pt x="8496" y="16190"/>
                    <a:pt x="8496" y="16444"/>
                  </a:cubicBezTo>
                  <a:cubicBezTo>
                    <a:pt x="8496" y="16697"/>
                    <a:pt x="8559" y="16985"/>
                    <a:pt x="8408" y="17204"/>
                  </a:cubicBezTo>
                  <a:cubicBezTo>
                    <a:pt x="8256" y="17423"/>
                    <a:pt x="8081" y="17814"/>
                    <a:pt x="8113" y="17929"/>
                  </a:cubicBezTo>
                  <a:cubicBezTo>
                    <a:pt x="8145" y="18044"/>
                    <a:pt x="8065" y="18263"/>
                    <a:pt x="8177" y="18183"/>
                  </a:cubicBezTo>
                  <a:cubicBezTo>
                    <a:pt x="8288" y="18102"/>
                    <a:pt x="8544" y="18183"/>
                    <a:pt x="8504" y="18274"/>
                  </a:cubicBezTo>
                  <a:cubicBezTo>
                    <a:pt x="8464" y="18367"/>
                    <a:pt x="8512" y="18689"/>
                    <a:pt x="8615" y="18700"/>
                  </a:cubicBezTo>
                  <a:cubicBezTo>
                    <a:pt x="8719" y="18712"/>
                    <a:pt x="8783" y="18793"/>
                    <a:pt x="8751" y="18931"/>
                  </a:cubicBezTo>
                  <a:cubicBezTo>
                    <a:pt x="8719" y="19069"/>
                    <a:pt x="8663" y="19276"/>
                    <a:pt x="8751" y="19276"/>
                  </a:cubicBezTo>
                  <a:cubicBezTo>
                    <a:pt x="8838" y="19276"/>
                    <a:pt x="8966" y="19276"/>
                    <a:pt x="8950" y="19415"/>
                  </a:cubicBezTo>
                  <a:cubicBezTo>
                    <a:pt x="8934" y="19553"/>
                    <a:pt x="9014" y="19679"/>
                    <a:pt x="9173" y="19587"/>
                  </a:cubicBezTo>
                  <a:cubicBezTo>
                    <a:pt x="9267" y="19533"/>
                    <a:pt x="9314" y="19484"/>
                    <a:pt x="9335" y="19539"/>
                  </a:cubicBezTo>
                  <a:cubicBezTo>
                    <a:pt x="9399" y="19535"/>
                    <a:pt x="9403" y="19744"/>
                    <a:pt x="9513" y="19783"/>
                  </a:cubicBezTo>
                  <a:cubicBezTo>
                    <a:pt x="9626" y="19824"/>
                    <a:pt x="9569" y="19435"/>
                    <a:pt x="9527" y="19373"/>
                  </a:cubicBezTo>
                  <a:cubicBezTo>
                    <a:pt x="9484" y="19311"/>
                    <a:pt x="9541" y="19045"/>
                    <a:pt x="9584" y="19107"/>
                  </a:cubicBezTo>
                  <a:cubicBezTo>
                    <a:pt x="9626" y="19168"/>
                    <a:pt x="9754" y="19107"/>
                    <a:pt x="9825" y="18984"/>
                  </a:cubicBezTo>
                  <a:cubicBezTo>
                    <a:pt x="9896" y="18861"/>
                    <a:pt x="10038" y="19086"/>
                    <a:pt x="10095" y="18943"/>
                  </a:cubicBezTo>
                  <a:cubicBezTo>
                    <a:pt x="10152" y="18799"/>
                    <a:pt x="10279" y="19045"/>
                    <a:pt x="10407" y="18943"/>
                  </a:cubicBezTo>
                  <a:cubicBezTo>
                    <a:pt x="10535" y="18840"/>
                    <a:pt x="10592" y="19025"/>
                    <a:pt x="10648" y="18881"/>
                  </a:cubicBezTo>
                  <a:cubicBezTo>
                    <a:pt x="10705" y="18738"/>
                    <a:pt x="10890" y="18553"/>
                    <a:pt x="10932" y="18615"/>
                  </a:cubicBezTo>
                  <a:cubicBezTo>
                    <a:pt x="10975" y="18676"/>
                    <a:pt x="11003" y="18799"/>
                    <a:pt x="11230" y="18840"/>
                  </a:cubicBezTo>
                  <a:cubicBezTo>
                    <a:pt x="11458" y="18881"/>
                    <a:pt x="11330" y="19045"/>
                    <a:pt x="11330" y="19148"/>
                  </a:cubicBezTo>
                  <a:cubicBezTo>
                    <a:pt x="11330" y="19250"/>
                    <a:pt x="11585" y="19517"/>
                    <a:pt x="11685" y="19537"/>
                  </a:cubicBezTo>
                  <a:cubicBezTo>
                    <a:pt x="11703" y="19541"/>
                    <a:pt x="11729" y="19573"/>
                    <a:pt x="11758" y="19622"/>
                  </a:cubicBezTo>
                  <a:cubicBezTo>
                    <a:pt x="11827" y="19573"/>
                    <a:pt x="11951" y="19655"/>
                    <a:pt x="11978" y="19538"/>
                  </a:cubicBezTo>
                  <a:cubicBezTo>
                    <a:pt x="12010" y="19399"/>
                    <a:pt x="12127" y="19437"/>
                    <a:pt x="12174" y="19553"/>
                  </a:cubicBezTo>
                  <a:cubicBezTo>
                    <a:pt x="12222" y="19668"/>
                    <a:pt x="12275" y="19691"/>
                    <a:pt x="12382" y="19553"/>
                  </a:cubicBezTo>
                  <a:cubicBezTo>
                    <a:pt x="12488" y="19415"/>
                    <a:pt x="12541" y="19691"/>
                    <a:pt x="12477" y="19768"/>
                  </a:cubicBezTo>
                  <a:cubicBezTo>
                    <a:pt x="12414" y="19844"/>
                    <a:pt x="12456" y="20082"/>
                    <a:pt x="12557" y="20221"/>
                  </a:cubicBezTo>
                  <a:cubicBezTo>
                    <a:pt x="12658" y="20359"/>
                    <a:pt x="12674" y="20136"/>
                    <a:pt x="12653" y="19998"/>
                  </a:cubicBezTo>
                  <a:cubicBezTo>
                    <a:pt x="12632" y="19860"/>
                    <a:pt x="12823" y="19722"/>
                    <a:pt x="13158" y="19561"/>
                  </a:cubicBezTo>
                  <a:cubicBezTo>
                    <a:pt x="13493" y="19399"/>
                    <a:pt x="13854" y="19046"/>
                    <a:pt x="13860" y="18970"/>
                  </a:cubicBezTo>
                  <a:cubicBezTo>
                    <a:pt x="13865" y="18893"/>
                    <a:pt x="14099" y="19107"/>
                    <a:pt x="14211" y="18985"/>
                  </a:cubicBezTo>
                  <a:cubicBezTo>
                    <a:pt x="14322" y="18862"/>
                    <a:pt x="14726" y="18847"/>
                    <a:pt x="14833" y="18839"/>
                  </a:cubicBezTo>
                  <a:cubicBezTo>
                    <a:pt x="14939" y="18831"/>
                    <a:pt x="14934" y="18700"/>
                    <a:pt x="15045" y="18570"/>
                  </a:cubicBezTo>
                  <a:cubicBezTo>
                    <a:pt x="15157" y="18440"/>
                    <a:pt x="15130" y="18378"/>
                    <a:pt x="15258" y="18325"/>
                  </a:cubicBezTo>
                  <a:cubicBezTo>
                    <a:pt x="15385" y="18271"/>
                    <a:pt x="15465" y="18102"/>
                    <a:pt x="15465" y="18010"/>
                  </a:cubicBezTo>
                  <a:cubicBezTo>
                    <a:pt x="15465" y="17918"/>
                    <a:pt x="15704" y="17887"/>
                    <a:pt x="15710" y="17787"/>
                  </a:cubicBezTo>
                  <a:cubicBezTo>
                    <a:pt x="15715" y="17688"/>
                    <a:pt x="15891" y="17657"/>
                    <a:pt x="15891" y="17534"/>
                  </a:cubicBezTo>
                  <a:cubicBezTo>
                    <a:pt x="15891" y="17412"/>
                    <a:pt x="15997" y="17434"/>
                    <a:pt x="16045" y="17342"/>
                  </a:cubicBezTo>
                  <a:cubicBezTo>
                    <a:pt x="16093" y="17250"/>
                    <a:pt x="16008" y="16981"/>
                    <a:pt x="16093" y="16943"/>
                  </a:cubicBezTo>
                  <a:cubicBezTo>
                    <a:pt x="16177" y="16904"/>
                    <a:pt x="16061" y="16759"/>
                    <a:pt x="16045" y="16690"/>
                  </a:cubicBezTo>
                  <a:cubicBezTo>
                    <a:pt x="16029" y="16621"/>
                    <a:pt x="16204" y="16605"/>
                    <a:pt x="16294" y="16521"/>
                  </a:cubicBezTo>
                  <a:cubicBezTo>
                    <a:pt x="16385" y="16436"/>
                    <a:pt x="16443" y="16306"/>
                    <a:pt x="16459" y="16160"/>
                  </a:cubicBezTo>
                  <a:cubicBezTo>
                    <a:pt x="16475" y="16014"/>
                    <a:pt x="16624" y="15884"/>
                    <a:pt x="16693" y="15845"/>
                  </a:cubicBezTo>
                  <a:cubicBezTo>
                    <a:pt x="16762" y="15807"/>
                    <a:pt x="16789" y="15600"/>
                    <a:pt x="16768" y="15423"/>
                  </a:cubicBezTo>
                  <a:cubicBezTo>
                    <a:pt x="16747" y="15247"/>
                    <a:pt x="16890" y="15292"/>
                    <a:pt x="16826" y="15223"/>
                  </a:cubicBezTo>
                  <a:cubicBezTo>
                    <a:pt x="16762" y="15154"/>
                    <a:pt x="16853" y="14963"/>
                    <a:pt x="16980" y="14909"/>
                  </a:cubicBezTo>
                  <a:cubicBezTo>
                    <a:pt x="17108" y="14855"/>
                    <a:pt x="16900" y="14771"/>
                    <a:pt x="16832" y="14848"/>
                  </a:cubicBezTo>
                  <a:cubicBezTo>
                    <a:pt x="16762" y="14924"/>
                    <a:pt x="16688" y="14625"/>
                    <a:pt x="16624" y="14740"/>
                  </a:cubicBezTo>
                  <a:cubicBezTo>
                    <a:pt x="16560" y="14855"/>
                    <a:pt x="16380" y="14671"/>
                    <a:pt x="16497" y="14633"/>
                  </a:cubicBezTo>
                  <a:cubicBezTo>
                    <a:pt x="16613" y="14594"/>
                    <a:pt x="16794" y="14402"/>
                    <a:pt x="16874" y="14364"/>
                  </a:cubicBezTo>
                  <a:cubicBezTo>
                    <a:pt x="16954" y="14325"/>
                    <a:pt x="16757" y="14072"/>
                    <a:pt x="16656" y="14080"/>
                  </a:cubicBezTo>
                  <a:cubicBezTo>
                    <a:pt x="16555" y="14087"/>
                    <a:pt x="16443" y="13742"/>
                    <a:pt x="16337" y="13742"/>
                  </a:cubicBezTo>
                  <a:cubicBezTo>
                    <a:pt x="16231" y="13742"/>
                    <a:pt x="16417" y="13635"/>
                    <a:pt x="16539" y="13727"/>
                  </a:cubicBezTo>
                  <a:cubicBezTo>
                    <a:pt x="16661" y="13819"/>
                    <a:pt x="16805" y="13896"/>
                    <a:pt x="16858" y="13819"/>
                  </a:cubicBezTo>
                  <a:cubicBezTo>
                    <a:pt x="16911" y="13742"/>
                    <a:pt x="16651" y="13435"/>
                    <a:pt x="16555" y="13328"/>
                  </a:cubicBezTo>
                  <a:cubicBezTo>
                    <a:pt x="16459" y="13220"/>
                    <a:pt x="16550" y="13074"/>
                    <a:pt x="16491" y="13013"/>
                  </a:cubicBezTo>
                  <a:cubicBezTo>
                    <a:pt x="16433" y="12952"/>
                    <a:pt x="16305" y="12560"/>
                    <a:pt x="16262" y="12383"/>
                  </a:cubicBezTo>
                  <a:cubicBezTo>
                    <a:pt x="16220" y="12207"/>
                    <a:pt x="15997" y="12176"/>
                    <a:pt x="15944" y="12061"/>
                  </a:cubicBezTo>
                  <a:cubicBezTo>
                    <a:pt x="15891" y="11946"/>
                    <a:pt x="15949" y="11677"/>
                    <a:pt x="16114" y="11577"/>
                  </a:cubicBezTo>
                  <a:cubicBezTo>
                    <a:pt x="16279" y="11478"/>
                    <a:pt x="16209" y="11278"/>
                    <a:pt x="16284" y="11301"/>
                  </a:cubicBezTo>
                  <a:cubicBezTo>
                    <a:pt x="16359" y="11324"/>
                    <a:pt x="16422" y="11278"/>
                    <a:pt x="16481" y="11102"/>
                  </a:cubicBezTo>
                  <a:cubicBezTo>
                    <a:pt x="16539" y="10925"/>
                    <a:pt x="16640" y="11032"/>
                    <a:pt x="16699" y="10940"/>
                  </a:cubicBezTo>
                  <a:cubicBezTo>
                    <a:pt x="16757" y="10848"/>
                    <a:pt x="17018" y="10856"/>
                    <a:pt x="17108" y="10764"/>
                  </a:cubicBezTo>
                  <a:cubicBezTo>
                    <a:pt x="17198" y="10672"/>
                    <a:pt x="17023" y="10388"/>
                    <a:pt x="16900" y="10434"/>
                  </a:cubicBezTo>
                  <a:cubicBezTo>
                    <a:pt x="16778" y="10479"/>
                    <a:pt x="16635" y="10411"/>
                    <a:pt x="16550" y="10226"/>
                  </a:cubicBezTo>
                  <a:cubicBezTo>
                    <a:pt x="16465" y="10042"/>
                    <a:pt x="16241" y="10564"/>
                    <a:pt x="16071" y="10679"/>
                  </a:cubicBezTo>
                  <a:cubicBezTo>
                    <a:pt x="15901" y="10794"/>
                    <a:pt x="15790" y="10472"/>
                    <a:pt x="15848" y="10265"/>
                  </a:cubicBezTo>
                  <a:cubicBezTo>
                    <a:pt x="15906" y="10058"/>
                    <a:pt x="15715" y="10065"/>
                    <a:pt x="15476" y="10080"/>
                  </a:cubicBezTo>
                  <a:cubicBezTo>
                    <a:pt x="15237" y="10096"/>
                    <a:pt x="15327" y="9466"/>
                    <a:pt x="15471" y="9436"/>
                  </a:cubicBezTo>
                  <a:cubicBezTo>
                    <a:pt x="15614" y="9405"/>
                    <a:pt x="15827" y="9628"/>
                    <a:pt x="15917" y="9244"/>
                  </a:cubicBezTo>
                  <a:cubicBezTo>
                    <a:pt x="16008" y="8860"/>
                    <a:pt x="16135" y="9159"/>
                    <a:pt x="16337" y="8822"/>
                  </a:cubicBezTo>
                  <a:cubicBezTo>
                    <a:pt x="16539" y="8484"/>
                    <a:pt x="16773" y="8277"/>
                    <a:pt x="16948" y="8476"/>
                  </a:cubicBezTo>
                  <a:cubicBezTo>
                    <a:pt x="17124" y="8676"/>
                    <a:pt x="16762" y="8991"/>
                    <a:pt x="16704" y="9182"/>
                  </a:cubicBezTo>
                  <a:cubicBezTo>
                    <a:pt x="16646" y="9374"/>
                    <a:pt x="16757" y="9436"/>
                    <a:pt x="16651" y="9581"/>
                  </a:cubicBezTo>
                  <a:cubicBezTo>
                    <a:pt x="16544" y="9728"/>
                    <a:pt x="16693" y="9766"/>
                    <a:pt x="16900" y="9574"/>
                  </a:cubicBezTo>
                  <a:cubicBezTo>
                    <a:pt x="17108" y="9382"/>
                    <a:pt x="17363" y="9152"/>
                    <a:pt x="17565" y="9037"/>
                  </a:cubicBezTo>
                  <a:cubicBezTo>
                    <a:pt x="17619" y="9006"/>
                    <a:pt x="17678" y="8998"/>
                    <a:pt x="17738" y="9005"/>
                  </a:cubicBezTo>
                  <a:cubicBezTo>
                    <a:pt x="17767" y="8894"/>
                    <a:pt x="17801" y="8805"/>
                    <a:pt x="17840" y="8777"/>
                  </a:cubicBezTo>
                  <a:cubicBezTo>
                    <a:pt x="17979" y="8677"/>
                    <a:pt x="18442" y="8376"/>
                    <a:pt x="18512" y="8242"/>
                  </a:cubicBezTo>
                  <a:cubicBezTo>
                    <a:pt x="18581" y="8108"/>
                    <a:pt x="18651" y="7874"/>
                    <a:pt x="18743" y="7874"/>
                  </a:cubicBezTo>
                  <a:cubicBezTo>
                    <a:pt x="18836" y="7874"/>
                    <a:pt x="18836" y="8008"/>
                    <a:pt x="18975" y="8008"/>
                  </a:cubicBezTo>
                  <a:cubicBezTo>
                    <a:pt x="19114" y="8008"/>
                    <a:pt x="19276" y="8075"/>
                    <a:pt x="19207" y="7907"/>
                  </a:cubicBezTo>
                  <a:cubicBezTo>
                    <a:pt x="19137" y="7740"/>
                    <a:pt x="19184" y="7740"/>
                    <a:pt x="19346" y="7706"/>
                  </a:cubicBezTo>
                  <a:cubicBezTo>
                    <a:pt x="19508" y="7673"/>
                    <a:pt x="19485" y="7439"/>
                    <a:pt x="19601" y="7439"/>
                  </a:cubicBezTo>
                  <a:cubicBezTo>
                    <a:pt x="19716" y="7439"/>
                    <a:pt x="19693" y="7038"/>
                    <a:pt x="19809" y="7038"/>
                  </a:cubicBezTo>
                  <a:cubicBezTo>
                    <a:pt x="19925" y="7038"/>
                    <a:pt x="19971" y="7272"/>
                    <a:pt x="20110" y="7205"/>
                  </a:cubicBezTo>
                  <a:cubicBezTo>
                    <a:pt x="20136" y="7192"/>
                    <a:pt x="20171" y="7202"/>
                    <a:pt x="20209" y="7226"/>
                  </a:cubicBezTo>
                  <a:cubicBezTo>
                    <a:pt x="20239" y="7192"/>
                    <a:pt x="20268" y="7160"/>
                    <a:pt x="20297" y="7130"/>
                  </a:cubicBezTo>
                  <a:cubicBezTo>
                    <a:pt x="20283" y="6921"/>
                    <a:pt x="20299" y="6733"/>
                    <a:pt x="20271" y="6634"/>
                  </a:cubicBezTo>
                  <a:cubicBezTo>
                    <a:pt x="20218" y="6450"/>
                    <a:pt x="20271" y="6312"/>
                    <a:pt x="20250" y="6204"/>
                  </a:cubicBezTo>
                  <a:cubicBezTo>
                    <a:pt x="20228" y="6097"/>
                    <a:pt x="20218" y="5836"/>
                    <a:pt x="20303" y="5836"/>
                  </a:cubicBezTo>
                  <a:cubicBezTo>
                    <a:pt x="20388" y="5836"/>
                    <a:pt x="20494" y="5529"/>
                    <a:pt x="20600" y="5636"/>
                  </a:cubicBezTo>
                  <a:cubicBezTo>
                    <a:pt x="20707" y="5744"/>
                    <a:pt x="20919" y="5774"/>
                    <a:pt x="20919" y="5636"/>
                  </a:cubicBezTo>
                  <a:cubicBezTo>
                    <a:pt x="20919" y="5498"/>
                    <a:pt x="21068" y="5483"/>
                    <a:pt x="21090" y="5298"/>
                  </a:cubicBezTo>
                  <a:cubicBezTo>
                    <a:pt x="21111" y="5114"/>
                    <a:pt x="21270" y="5068"/>
                    <a:pt x="21302" y="4899"/>
                  </a:cubicBezTo>
                  <a:cubicBezTo>
                    <a:pt x="21334" y="4731"/>
                    <a:pt x="21387" y="4331"/>
                    <a:pt x="21494" y="4239"/>
                  </a:cubicBezTo>
                  <a:cubicBezTo>
                    <a:pt x="21600" y="4147"/>
                    <a:pt x="21472" y="4086"/>
                    <a:pt x="21483" y="380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7" name="Shape 2901"/>
            <p:cNvSpPr/>
            <p:nvPr/>
          </p:nvSpPr>
          <p:spPr>
            <a:xfrm>
              <a:off x="8639849" y="4281294"/>
              <a:ext cx="216314" cy="309645"/>
            </a:xfrm>
            <a:custGeom>
              <a:avLst/>
              <a:gdLst/>
              <a:ahLst/>
              <a:cxnLst>
                <a:cxn ang="0">
                  <a:pos x="wd2" y="hd2"/>
                </a:cxn>
                <a:cxn ang="5400000">
                  <a:pos x="wd2" y="hd2"/>
                </a:cxn>
                <a:cxn ang="10800000">
                  <a:pos x="wd2" y="hd2"/>
                </a:cxn>
                <a:cxn ang="16200000">
                  <a:pos x="wd2" y="hd2"/>
                </a:cxn>
              </a:cxnLst>
              <a:rect l="0" t="0" r="r" b="b"/>
              <a:pathLst>
                <a:path w="20797" h="21330" extrusionOk="0">
                  <a:moveTo>
                    <a:pt x="20544" y="18588"/>
                  </a:moveTo>
                  <a:cubicBezTo>
                    <a:pt x="21336" y="17926"/>
                    <a:pt x="20016" y="16178"/>
                    <a:pt x="20016" y="15044"/>
                  </a:cubicBezTo>
                  <a:cubicBezTo>
                    <a:pt x="20016" y="13909"/>
                    <a:pt x="17839" y="14239"/>
                    <a:pt x="18433" y="14948"/>
                  </a:cubicBezTo>
                  <a:cubicBezTo>
                    <a:pt x="19027" y="15657"/>
                    <a:pt x="17313" y="15090"/>
                    <a:pt x="17179" y="15799"/>
                  </a:cubicBezTo>
                  <a:cubicBezTo>
                    <a:pt x="17048" y="16508"/>
                    <a:pt x="15793" y="15941"/>
                    <a:pt x="15860" y="16508"/>
                  </a:cubicBezTo>
                  <a:cubicBezTo>
                    <a:pt x="15927" y="17076"/>
                    <a:pt x="14542" y="16508"/>
                    <a:pt x="13882" y="16178"/>
                  </a:cubicBezTo>
                  <a:cubicBezTo>
                    <a:pt x="13221" y="15847"/>
                    <a:pt x="12299" y="17076"/>
                    <a:pt x="11308" y="17265"/>
                  </a:cubicBezTo>
                  <a:cubicBezTo>
                    <a:pt x="10320" y="17455"/>
                    <a:pt x="9794" y="18959"/>
                    <a:pt x="10450" y="18919"/>
                  </a:cubicBezTo>
                  <a:cubicBezTo>
                    <a:pt x="11242" y="18872"/>
                    <a:pt x="11637" y="18115"/>
                    <a:pt x="12429" y="18163"/>
                  </a:cubicBezTo>
                  <a:cubicBezTo>
                    <a:pt x="13221" y="18210"/>
                    <a:pt x="12958" y="17596"/>
                    <a:pt x="14079" y="17738"/>
                  </a:cubicBezTo>
                  <a:cubicBezTo>
                    <a:pt x="15200" y="17880"/>
                    <a:pt x="14408" y="20291"/>
                    <a:pt x="15927" y="20479"/>
                  </a:cubicBezTo>
                  <a:cubicBezTo>
                    <a:pt x="17443" y="20668"/>
                    <a:pt x="17510" y="21330"/>
                    <a:pt x="18235" y="21330"/>
                  </a:cubicBezTo>
                  <a:cubicBezTo>
                    <a:pt x="18960" y="21330"/>
                    <a:pt x="18105" y="19818"/>
                    <a:pt x="18169" y="19298"/>
                  </a:cubicBezTo>
                  <a:cubicBezTo>
                    <a:pt x="18235" y="18777"/>
                    <a:pt x="19752" y="19250"/>
                    <a:pt x="20544" y="18588"/>
                  </a:cubicBezTo>
                  <a:close/>
                  <a:moveTo>
                    <a:pt x="14606" y="14902"/>
                  </a:moveTo>
                  <a:cubicBezTo>
                    <a:pt x="14871" y="15374"/>
                    <a:pt x="16784" y="14618"/>
                    <a:pt x="16256" y="14145"/>
                  </a:cubicBezTo>
                  <a:cubicBezTo>
                    <a:pt x="15729" y="13673"/>
                    <a:pt x="14410" y="14547"/>
                    <a:pt x="14606" y="14902"/>
                  </a:cubicBezTo>
                  <a:close/>
                  <a:moveTo>
                    <a:pt x="2865" y="13956"/>
                  </a:moveTo>
                  <a:cubicBezTo>
                    <a:pt x="1943" y="14807"/>
                    <a:pt x="-264" y="16220"/>
                    <a:pt x="27" y="16604"/>
                  </a:cubicBezTo>
                  <a:cubicBezTo>
                    <a:pt x="424" y="17123"/>
                    <a:pt x="2865" y="14523"/>
                    <a:pt x="4052" y="13909"/>
                  </a:cubicBezTo>
                  <a:cubicBezTo>
                    <a:pt x="5239" y="13295"/>
                    <a:pt x="5042" y="12776"/>
                    <a:pt x="4647" y="12208"/>
                  </a:cubicBezTo>
                  <a:cubicBezTo>
                    <a:pt x="4250" y="11640"/>
                    <a:pt x="3788" y="13106"/>
                    <a:pt x="2865" y="13956"/>
                  </a:cubicBezTo>
                  <a:close/>
                  <a:moveTo>
                    <a:pt x="10648" y="13058"/>
                  </a:moveTo>
                  <a:cubicBezTo>
                    <a:pt x="10979" y="13011"/>
                    <a:pt x="11771" y="13058"/>
                    <a:pt x="11836" y="12585"/>
                  </a:cubicBezTo>
                  <a:cubicBezTo>
                    <a:pt x="11901" y="12113"/>
                    <a:pt x="12628" y="13436"/>
                    <a:pt x="12034" y="13861"/>
                  </a:cubicBezTo>
                  <a:cubicBezTo>
                    <a:pt x="11440" y="14287"/>
                    <a:pt x="11440" y="15469"/>
                    <a:pt x="12365" y="15611"/>
                  </a:cubicBezTo>
                  <a:cubicBezTo>
                    <a:pt x="13288" y="15753"/>
                    <a:pt x="15002" y="13485"/>
                    <a:pt x="14739" y="13058"/>
                  </a:cubicBezTo>
                  <a:cubicBezTo>
                    <a:pt x="14475" y="12633"/>
                    <a:pt x="13683" y="13342"/>
                    <a:pt x="13882" y="12776"/>
                  </a:cubicBezTo>
                  <a:cubicBezTo>
                    <a:pt x="14079" y="12208"/>
                    <a:pt x="11506" y="10742"/>
                    <a:pt x="10517" y="10884"/>
                  </a:cubicBezTo>
                  <a:cubicBezTo>
                    <a:pt x="9527" y="11026"/>
                    <a:pt x="9871" y="13169"/>
                    <a:pt x="10648" y="13058"/>
                  </a:cubicBezTo>
                  <a:close/>
                  <a:moveTo>
                    <a:pt x="6955" y="8474"/>
                  </a:moveTo>
                  <a:cubicBezTo>
                    <a:pt x="7153" y="9135"/>
                    <a:pt x="7615" y="10507"/>
                    <a:pt x="9066" y="10174"/>
                  </a:cubicBezTo>
                  <a:cubicBezTo>
                    <a:pt x="10517" y="9845"/>
                    <a:pt x="6812" y="7998"/>
                    <a:pt x="6955" y="8474"/>
                  </a:cubicBezTo>
                  <a:close/>
                  <a:moveTo>
                    <a:pt x="11177" y="8048"/>
                  </a:moveTo>
                  <a:cubicBezTo>
                    <a:pt x="12432" y="7906"/>
                    <a:pt x="14146" y="9041"/>
                    <a:pt x="13882" y="9466"/>
                  </a:cubicBezTo>
                  <a:cubicBezTo>
                    <a:pt x="13617" y="9891"/>
                    <a:pt x="13947" y="11262"/>
                    <a:pt x="14542" y="10884"/>
                  </a:cubicBezTo>
                  <a:cubicBezTo>
                    <a:pt x="15135" y="10507"/>
                    <a:pt x="16059" y="10978"/>
                    <a:pt x="15464" y="11592"/>
                  </a:cubicBezTo>
                  <a:cubicBezTo>
                    <a:pt x="14871" y="12208"/>
                    <a:pt x="16388" y="12821"/>
                    <a:pt x="16585" y="13578"/>
                  </a:cubicBezTo>
                  <a:cubicBezTo>
                    <a:pt x="16784" y="14335"/>
                    <a:pt x="17443" y="13720"/>
                    <a:pt x="17313" y="13153"/>
                  </a:cubicBezTo>
                  <a:cubicBezTo>
                    <a:pt x="17181" y="12585"/>
                    <a:pt x="17443" y="12633"/>
                    <a:pt x="18302" y="12208"/>
                  </a:cubicBezTo>
                  <a:cubicBezTo>
                    <a:pt x="19160" y="11783"/>
                    <a:pt x="18235" y="11073"/>
                    <a:pt x="17708" y="10269"/>
                  </a:cubicBezTo>
                  <a:cubicBezTo>
                    <a:pt x="17181" y="9466"/>
                    <a:pt x="15200" y="9750"/>
                    <a:pt x="15200" y="8993"/>
                  </a:cubicBezTo>
                  <a:cubicBezTo>
                    <a:pt x="15200" y="8237"/>
                    <a:pt x="13750" y="8000"/>
                    <a:pt x="13683" y="7575"/>
                  </a:cubicBezTo>
                  <a:cubicBezTo>
                    <a:pt x="13617" y="7149"/>
                    <a:pt x="11704" y="6724"/>
                    <a:pt x="10584" y="7197"/>
                  </a:cubicBezTo>
                  <a:cubicBezTo>
                    <a:pt x="9462" y="7671"/>
                    <a:pt x="10253" y="6346"/>
                    <a:pt x="9461" y="5731"/>
                  </a:cubicBezTo>
                  <a:cubicBezTo>
                    <a:pt x="8669" y="5118"/>
                    <a:pt x="10055" y="4219"/>
                    <a:pt x="10979" y="3463"/>
                  </a:cubicBezTo>
                  <a:cubicBezTo>
                    <a:pt x="11901" y="2708"/>
                    <a:pt x="10715" y="1431"/>
                    <a:pt x="10846" y="863"/>
                  </a:cubicBezTo>
                  <a:cubicBezTo>
                    <a:pt x="10979" y="296"/>
                    <a:pt x="10912" y="107"/>
                    <a:pt x="10450" y="296"/>
                  </a:cubicBezTo>
                  <a:cubicBezTo>
                    <a:pt x="9990" y="486"/>
                    <a:pt x="8075" y="-270"/>
                    <a:pt x="7219" y="107"/>
                  </a:cubicBezTo>
                  <a:cubicBezTo>
                    <a:pt x="6361" y="486"/>
                    <a:pt x="7153" y="3605"/>
                    <a:pt x="6756" y="3842"/>
                  </a:cubicBezTo>
                  <a:cubicBezTo>
                    <a:pt x="6361" y="4077"/>
                    <a:pt x="5848" y="3336"/>
                    <a:pt x="5699" y="3652"/>
                  </a:cubicBezTo>
                  <a:cubicBezTo>
                    <a:pt x="5502" y="4077"/>
                    <a:pt x="5767" y="5826"/>
                    <a:pt x="6295" y="5826"/>
                  </a:cubicBezTo>
                  <a:cubicBezTo>
                    <a:pt x="6823" y="5826"/>
                    <a:pt x="7219" y="6300"/>
                    <a:pt x="6889" y="7056"/>
                  </a:cubicBezTo>
                  <a:cubicBezTo>
                    <a:pt x="6559" y="7812"/>
                    <a:pt x="7877" y="7906"/>
                    <a:pt x="9131" y="7575"/>
                  </a:cubicBezTo>
                  <a:cubicBezTo>
                    <a:pt x="10386" y="7245"/>
                    <a:pt x="9923" y="8190"/>
                    <a:pt x="11177" y="804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8" name="Shape 2902"/>
            <p:cNvSpPr/>
            <p:nvPr/>
          </p:nvSpPr>
          <p:spPr>
            <a:xfrm>
              <a:off x="9186419" y="4783785"/>
              <a:ext cx="287605" cy="186896"/>
            </a:xfrm>
            <a:custGeom>
              <a:avLst/>
              <a:gdLst/>
              <a:ahLst/>
              <a:cxnLst>
                <a:cxn ang="0">
                  <a:pos x="wd2" y="hd2"/>
                </a:cxn>
                <a:cxn ang="5400000">
                  <a:pos x="wd2" y="hd2"/>
                </a:cxn>
                <a:cxn ang="10800000">
                  <a:pos x="wd2" y="hd2"/>
                </a:cxn>
                <a:cxn ang="16200000">
                  <a:pos x="wd2" y="hd2"/>
                </a:cxn>
              </a:cxnLst>
              <a:rect l="0" t="0" r="r" b="b"/>
              <a:pathLst>
                <a:path w="21104" h="21522" extrusionOk="0">
                  <a:moveTo>
                    <a:pt x="20090" y="2793"/>
                  </a:moveTo>
                  <a:cubicBezTo>
                    <a:pt x="19285" y="2002"/>
                    <a:pt x="18580" y="1449"/>
                    <a:pt x="19585" y="2950"/>
                  </a:cubicBezTo>
                  <a:cubicBezTo>
                    <a:pt x="20594" y="4452"/>
                    <a:pt x="20051" y="5725"/>
                    <a:pt x="20643" y="5480"/>
                  </a:cubicBezTo>
                  <a:cubicBezTo>
                    <a:pt x="21600" y="5086"/>
                    <a:pt x="20896" y="3584"/>
                    <a:pt x="20090" y="2793"/>
                  </a:cubicBezTo>
                  <a:close/>
                  <a:moveTo>
                    <a:pt x="18378" y="5796"/>
                  </a:moveTo>
                  <a:cubicBezTo>
                    <a:pt x="18378" y="6505"/>
                    <a:pt x="17573" y="6903"/>
                    <a:pt x="16313" y="7690"/>
                  </a:cubicBezTo>
                  <a:cubicBezTo>
                    <a:pt x="15056" y="8481"/>
                    <a:pt x="12769" y="6786"/>
                    <a:pt x="12688" y="7928"/>
                  </a:cubicBezTo>
                  <a:cubicBezTo>
                    <a:pt x="12639" y="8639"/>
                    <a:pt x="14099" y="9905"/>
                    <a:pt x="15458" y="9905"/>
                  </a:cubicBezTo>
                  <a:cubicBezTo>
                    <a:pt x="16817" y="9905"/>
                    <a:pt x="18982" y="7770"/>
                    <a:pt x="18982" y="7139"/>
                  </a:cubicBezTo>
                  <a:cubicBezTo>
                    <a:pt x="18982" y="6507"/>
                    <a:pt x="19838" y="5401"/>
                    <a:pt x="19486" y="4768"/>
                  </a:cubicBezTo>
                  <a:cubicBezTo>
                    <a:pt x="19134" y="4136"/>
                    <a:pt x="18378" y="5084"/>
                    <a:pt x="18378" y="5796"/>
                  </a:cubicBezTo>
                  <a:close/>
                  <a:moveTo>
                    <a:pt x="15508" y="19860"/>
                  </a:moveTo>
                  <a:cubicBezTo>
                    <a:pt x="15156" y="19622"/>
                    <a:pt x="14250" y="18675"/>
                    <a:pt x="14299" y="18043"/>
                  </a:cubicBezTo>
                  <a:cubicBezTo>
                    <a:pt x="14350" y="17412"/>
                    <a:pt x="13293" y="17490"/>
                    <a:pt x="12588" y="16779"/>
                  </a:cubicBezTo>
                  <a:cubicBezTo>
                    <a:pt x="11883" y="16067"/>
                    <a:pt x="12135" y="13776"/>
                    <a:pt x="11379" y="13222"/>
                  </a:cubicBezTo>
                  <a:cubicBezTo>
                    <a:pt x="10624" y="12668"/>
                    <a:pt x="10070" y="10932"/>
                    <a:pt x="10976" y="11009"/>
                  </a:cubicBezTo>
                  <a:cubicBezTo>
                    <a:pt x="11882" y="11089"/>
                    <a:pt x="12034" y="10298"/>
                    <a:pt x="11329" y="9272"/>
                  </a:cubicBezTo>
                  <a:cubicBezTo>
                    <a:pt x="10624" y="8244"/>
                    <a:pt x="8056" y="7850"/>
                    <a:pt x="7955" y="6350"/>
                  </a:cubicBezTo>
                  <a:cubicBezTo>
                    <a:pt x="7854" y="4847"/>
                    <a:pt x="3273" y="1291"/>
                    <a:pt x="1259" y="579"/>
                  </a:cubicBezTo>
                  <a:cubicBezTo>
                    <a:pt x="901" y="454"/>
                    <a:pt x="470" y="248"/>
                    <a:pt x="0" y="0"/>
                  </a:cubicBezTo>
                  <a:lnTo>
                    <a:pt x="0" y="16864"/>
                  </a:lnTo>
                  <a:cubicBezTo>
                    <a:pt x="467" y="17356"/>
                    <a:pt x="1048" y="17751"/>
                    <a:pt x="1812" y="17807"/>
                  </a:cubicBezTo>
                  <a:cubicBezTo>
                    <a:pt x="4027" y="17964"/>
                    <a:pt x="3475" y="15988"/>
                    <a:pt x="3876" y="15988"/>
                  </a:cubicBezTo>
                  <a:cubicBezTo>
                    <a:pt x="4281" y="15988"/>
                    <a:pt x="4431" y="14882"/>
                    <a:pt x="4885" y="14013"/>
                  </a:cubicBezTo>
                  <a:cubicBezTo>
                    <a:pt x="5337" y="13146"/>
                    <a:pt x="7301" y="13854"/>
                    <a:pt x="8459" y="15276"/>
                  </a:cubicBezTo>
                  <a:cubicBezTo>
                    <a:pt x="9617" y="16700"/>
                    <a:pt x="10976" y="20888"/>
                    <a:pt x="12184" y="20493"/>
                  </a:cubicBezTo>
                  <a:cubicBezTo>
                    <a:pt x="13394" y="20098"/>
                    <a:pt x="14652" y="21600"/>
                    <a:pt x="15760" y="21519"/>
                  </a:cubicBezTo>
                  <a:cubicBezTo>
                    <a:pt x="16868" y="21439"/>
                    <a:pt x="15860" y="20098"/>
                    <a:pt x="15508" y="1986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9" name="Shape 2903"/>
            <p:cNvSpPr/>
            <p:nvPr/>
          </p:nvSpPr>
          <p:spPr>
            <a:xfrm>
              <a:off x="7793547" y="4492869"/>
              <a:ext cx="48487" cy="89057"/>
            </a:xfrm>
            <a:custGeom>
              <a:avLst/>
              <a:gdLst/>
              <a:ahLst/>
              <a:cxnLst>
                <a:cxn ang="0">
                  <a:pos x="wd2" y="hd2"/>
                </a:cxn>
                <a:cxn ang="5400000">
                  <a:pos x="wd2" y="hd2"/>
                </a:cxn>
                <a:cxn ang="10800000">
                  <a:pos x="wd2" y="hd2"/>
                </a:cxn>
                <a:cxn ang="16200000">
                  <a:pos x="wd2" y="hd2"/>
                </a:cxn>
              </a:cxnLst>
              <a:rect l="0" t="0" r="r" b="b"/>
              <a:pathLst>
                <a:path w="20910" h="19961" extrusionOk="0">
                  <a:moveTo>
                    <a:pt x="4626" y="1"/>
                  </a:moveTo>
                  <a:cubicBezTo>
                    <a:pt x="1964" y="156"/>
                    <a:pt x="2554" y="2921"/>
                    <a:pt x="1073" y="4920"/>
                  </a:cubicBezTo>
                  <a:cubicBezTo>
                    <a:pt x="-405" y="6921"/>
                    <a:pt x="-104" y="8916"/>
                    <a:pt x="486" y="11839"/>
                  </a:cubicBezTo>
                  <a:cubicBezTo>
                    <a:pt x="1073" y="14765"/>
                    <a:pt x="486" y="17840"/>
                    <a:pt x="5517" y="19531"/>
                  </a:cubicBezTo>
                  <a:cubicBezTo>
                    <a:pt x="11290" y="21472"/>
                    <a:pt x="20605" y="16455"/>
                    <a:pt x="20905" y="12148"/>
                  </a:cubicBezTo>
                  <a:cubicBezTo>
                    <a:pt x="21195" y="7843"/>
                    <a:pt x="6861" y="-128"/>
                    <a:pt x="4626" y="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0" name="Shape 2904"/>
            <p:cNvSpPr/>
            <p:nvPr/>
          </p:nvSpPr>
          <p:spPr>
            <a:xfrm>
              <a:off x="6929614" y="4995361"/>
              <a:ext cx="167860" cy="329511"/>
            </a:xfrm>
            <a:custGeom>
              <a:avLst/>
              <a:gdLst/>
              <a:ahLst/>
              <a:cxnLst>
                <a:cxn ang="0">
                  <a:pos x="wd2" y="hd2"/>
                </a:cxn>
                <a:cxn ang="5400000">
                  <a:pos x="wd2" y="hd2"/>
                </a:cxn>
                <a:cxn ang="10800000">
                  <a:pos x="wd2" y="hd2"/>
                </a:cxn>
                <a:cxn ang="16200000">
                  <a:pos x="wd2" y="hd2"/>
                </a:cxn>
              </a:cxnLst>
              <a:rect l="0" t="0" r="r" b="b"/>
              <a:pathLst>
                <a:path w="20970" h="20854" extrusionOk="0">
                  <a:moveTo>
                    <a:pt x="17764" y="258"/>
                  </a:moveTo>
                  <a:cubicBezTo>
                    <a:pt x="17382" y="-455"/>
                    <a:pt x="17077" y="518"/>
                    <a:pt x="16737" y="691"/>
                  </a:cubicBezTo>
                  <a:cubicBezTo>
                    <a:pt x="16393" y="865"/>
                    <a:pt x="16223" y="1386"/>
                    <a:pt x="16306" y="1734"/>
                  </a:cubicBezTo>
                  <a:cubicBezTo>
                    <a:pt x="16393" y="2082"/>
                    <a:pt x="15278" y="2428"/>
                    <a:pt x="14594" y="2385"/>
                  </a:cubicBezTo>
                  <a:cubicBezTo>
                    <a:pt x="13908" y="2341"/>
                    <a:pt x="12792" y="2559"/>
                    <a:pt x="13137" y="3036"/>
                  </a:cubicBezTo>
                  <a:cubicBezTo>
                    <a:pt x="13476" y="3514"/>
                    <a:pt x="12623" y="3427"/>
                    <a:pt x="13051" y="3817"/>
                  </a:cubicBezTo>
                  <a:cubicBezTo>
                    <a:pt x="13476" y="4209"/>
                    <a:pt x="12108" y="4687"/>
                    <a:pt x="10906" y="4730"/>
                  </a:cubicBezTo>
                  <a:cubicBezTo>
                    <a:pt x="9706" y="4773"/>
                    <a:pt x="8165" y="5860"/>
                    <a:pt x="6878" y="5772"/>
                  </a:cubicBezTo>
                  <a:cubicBezTo>
                    <a:pt x="5591" y="5685"/>
                    <a:pt x="4306" y="6206"/>
                    <a:pt x="3193" y="6120"/>
                  </a:cubicBezTo>
                  <a:cubicBezTo>
                    <a:pt x="2075" y="6032"/>
                    <a:pt x="2849" y="7293"/>
                    <a:pt x="1991" y="8075"/>
                  </a:cubicBezTo>
                  <a:cubicBezTo>
                    <a:pt x="1133" y="8856"/>
                    <a:pt x="1563" y="9767"/>
                    <a:pt x="2333" y="10722"/>
                  </a:cubicBezTo>
                  <a:cubicBezTo>
                    <a:pt x="3105" y="11678"/>
                    <a:pt x="3706" y="12460"/>
                    <a:pt x="1647" y="13719"/>
                  </a:cubicBezTo>
                  <a:cubicBezTo>
                    <a:pt x="-408" y="14979"/>
                    <a:pt x="-238" y="16368"/>
                    <a:pt x="534" y="17236"/>
                  </a:cubicBezTo>
                  <a:cubicBezTo>
                    <a:pt x="1305" y="18105"/>
                    <a:pt x="1305" y="19408"/>
                    <a:pt x="2421" y="20016"/>
                  </a:cubicBezTo>
                  <a:cubicBezTo>
                    <a:pt x="3536" y="20625"/>
                    <a:pt x="6621" y="21145"/>
                    <a:pt x="7563" y="20668"/>
                  </a:cubicBezTo>
                  <a:cubicBezTo>
                    <a:pt x="8505" y="20190"/>
                    <a:pt x="9497" y="20733"/>
                    <a:pt x="10562" y="20103"/>
                  </a:cubicBezTo>
                  <a:cubicBezTo>
                    <a:pt x="11590" y="19495"/>
                    <a:pt x="13307" y="16151"/>
                    <a:pt x="14763" y="13936"/>
                  </a:cubicBezTo>
                  <a:cubicBezTo>
                    <a:pt x="16220" y="11722"/>
                    <a:pt x="18106" y="8811"/>
                    <a:pt x="17935" y="8204"/>
                  </a:cubicBezTo>
                  <a:cubicBezTo>
                    <a:pt x="17764" y="7596"/>
                    <a:pt x="18965" y="7205"/>
                    <a:pt x="18451" y="6553"/>
                  </a:cubicBezTo>
                  <a:cubicBezTo>
                    <a:pt x="17935" y="5902"/>
                    <a:pt x="18621" y="5120"/>
                    <a:pt x="19221" y="5641"/>
                  </a:cubicBezTo>
                  <a:cubicBezTo>
                    <a:pt x="19822" y="6163"/>
                    <a:pt x="20678" y="6163"/>
                    <a:pt x="20936" y="5469"/>
                  </a:cubicBezTo>
                  <a:cubicBezTo>
                    <a:pt x="21192" y="4773"/>
                    <a:pt x="19907" y="3687"/>
                    <a:pt x="19822" y="2689"/>
                  </a:cubicBezTo>
                  <a:cubicBezTo>
                    <a:pt x="19736" y="1690"/>
                    <a:pt x="18023" y="735"/>
                    <a:pt x="17764" y="25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1" name="Shape 2905"/>
            <p:cNvSpPr/>
            <p:nvPr/>
          </p:nvSpPr>
          <p:spPr>
            <a:xfrm>
              <a:off x="6920799" y="4263662"/>
              <a:ext cx="275865" cy="163375"/>
            </a:xfrm>
            <a:custGeom>
              <a:avLst/>
              <a:gdLst/>
              <a:ahLst/>
              <a:cxnLst>
                <a:cxn ang="0">
                  <a:pos x="wd2" y="hd2"/>
                </a:cxn>
                <a:cxn ang="5400000">
                  <a:pos x="wd2" y="hd2"/>
                </a:cxn>
                <a:cxn ang="10800000">
                  <a:pos x="wd2" y="hd2"/>
                </a:cxn>
                <a:cxn ang="16200000">
                  <a:pos x="wd2" y="hd2"/>
                </a:cxn>
              </a:cxnLst>
              <a:rect l="0" t="0" r="r" b="b"/>
              <a:pathLst>
                <a:path w="21478" h="20982" extrusionOk="0">
                  <a:moveTo>
                    <a:pt x="19639" y="20578"/>
                  </a:moveTo>
                  <a:cubicBezTo>
                    <a:pt x="20237" y="21600"/>
                    <a:pt x="21414" y="20409"/>
                    <a:pt x="21477" y="20000"/>
                  </a:cubicBezTo>
                  <a:cubicBezTo>
                    <a:pt x="21539" y="19591"/>
                    <a:pt x="18964" y="19427"/>
                    <a:pt x="19639" y="20578"/>
                  </a:cubicBezTo>
                  <a:close/>
                  <a:moveTo>
                    <a:pt x="15237" y="834"/>
                  </a:moveTo>
                  <a:cubicBezTo>
                    <a:pt x="14307" y="1174"/>
                    <a:pt x="11984" y="920"/>
                    <a:pt x="11674" y="1174"/>
                  </a:cubicBezTo>
                  <a:cubicBezTo>
                    <a:pt x="11364" y="1432"/>
                    <a:pt x="9197" y="3987"/>
                    <a:pt x="8887" y="5179"/>
                  </a:cubicBezTo>
                  <a:cubicBezTo>
                    <a:pt x="8577" y="6370"/>
                    <a:pt x="8112" y="6541"/>
                    <a:pt x="7648" y="5945"/>
                  </a:cubicBezTo>
                  <a:cubicBezTo>
                    <a:pt x="7183" y="5348"/>
                    <a:pt x="5272" y="5518"/>
                    <a:pt x="5119" y="5262"/>
                  </a:cubicBezTo>
                  <a:cubicBezTo>
                    <a:pt x="4963" y="5007"/>
                    <a:pt x="3570" y="4753"/>
                    <a:pt x="2898" y="4922"/>
                  </a:cubicBezTo>
                  <a:cubicBezTo>
                    <a:pt x="2227" y="5093"/>
                    <a:pt x="1865" y="4412"/>
                    <a:pt x="1556" y="4582"/>
                  </a:cubicBezTo>
                  <a:cubicBezTo>
                    <a:pt x="1246" y="4750"/>
                    <a:pt x="936" y="5348"/>
                    <a:pt x="783" y="5687"/>
                  </a:cubicBezTo>
                  <a:cubicBezTo>
                    <a:pt x="627" y="6028"/>
                    <a:pt x="936" y="6966"/>
                    <a:pt x="834" y="7307"/>
                  </a:cubicBezTo>
                  <a:cubicBezTo>
                    <a:pt x="806" y="7395"/>
                    <a:pt x="475" y="7684"/>
                    <a:pt x="0" y="8059"/>
                  </a:cubicBezTo>
                  <a:cubicBezTo>
                    <a:pt x="163" y="8718"/>
                    <a:pt x="258" y="9402"/>
                    <a:pt x="153" y="9898"/>
                  </a:cubicBezTo>
                  <a:cubicBezTo>
                    <a:pt x="-61" y="10913"/>
                    <a:pt x="127" y="13291"/>
                    <a:pt x="688" y="14655"/>
                  </a:cubicBezTo>
                  <a:cubicBezTo>
                    <a:pt x="1249" y="16021"/>
                    <a:pt x="1034" y="18533"/>
                    <a:pt x="1301" y="19019"/>
                  </a:cubicBezTo>
                  <a:cubicBezTo>
                    <a:pt x="1569" y="19503"/>
                    <a:pt x="3652" y="19415"/>
                    <a:pt x="4586" y="18401"/>
                  </a:cubicBezTo>
                  <a:cubicBezTo>
                    <a:pt x="5522" y="17389"/>
                    <a:pt x="6163" y="17211"/>
                    <a:pt x="6912" y="17211"/>
                  </a:cubicBezTo>
                  <a:cubicBezTo>
                    <a:pt x="7659" y="17211"/>
                    <a:pt x="8647" y="16155"/>
                    <a:pt x="8887" y="15624"/>
                  </a:cubicBezTo>
                  <a:cubicBezTo>
                    <a:pt x="9127" y="15095"/>
                    <a:pt x="10224" y="15052"/>
                    <a:pt x="10677" y="15142"/>
                  </a:cubicBezTo>
                  <a:cubicBezTo>
                    <a:pt x="11131" y="15229"/>
                    <a:pt x="11586" y="14392"/>
                    <a:pt x="12093" y="13555"/>
                  </a:cubicBezTo>
                  <a:cubicBezTo>
                    <a:pt x="12600" y="12716"/>
                    <a:pt x="14204" y="12366"/>
                    <a:pt x="15913" y="11484"/>
                  </a:cubicBezTo>
                  <a:cubicBezTo>
                    <a:pt x="17622" y="10604"/>
                    <a:pt x="17247" y="9281"/>
                    <a:pt x="17647" y="8486"/>
                  </a:cubicBezTo>
                  <a:cubicBezTo>
                    <a:pt x="17984" y="7824"/>
                    <a:pt x="18454" y="8016"/>
                    <a:pt x="19194" y="7529"/>
                  </a:cubicBezTo>
                  <a:cubicBezTo>
                    <a:pt x="18363" y="4723"/>
                    <a:pt x="17442" y="1580"/>
                    <a:pt x="16980" y="0"/>
                  </a:cubicBezTo>
                  <a:cubicBezTo>
                    <a:pt x="16158" y="417"/>
                    <a:pt x="15495" y="740"/>
                    <a:pt x="15237" y="83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2" name="Shape 2906"/>
            <p:cNvSpPr/>
            <p:nvPr/>
          </p:nvSpPr>
          <p:spPr>
            <a:xfrm>
              <a:off x="7520262" y="5965081"/>
              <a:ext cx="47012" cy="29951"/>
            </a:xfrm>
            <a:custGeom>
              <a:avLst/>
              <a:gdLst/>
              <a:ahLst/>
              <a:cxnLst>
                <a:cxn ang="0">
                  <a:pos x="wd2" y="hd2"/>
                </a:cxn>
                <a:cxn ang="5400000">
                  <a:pos x="wd2" y="hd2"/>
                </a:cxn>
                <a:cxn ang="10800000">
                  <a:pos x="wd2" y="hd2"/>
                </a:cxn>
                <a:cxn ang="16200000">
                  <a:pos x="wd2" y="hd2"/>
                </a:cxn>
              </a:cxnLst>
              <a:rect l="0" t="0" r="r" b="b"/>
              <a:pathLst>
                <a:path w="16562" h="16951" extrusionOk="0">
                  <a:moveTo>
                    <a:pt x="5562" y="714"/>
                  </a:moveTo>
                  <a:cubicBezTo>
                    <a:pt x="4497" y="-3262"/>
                    <a:pt x="-4365" y="10430"/>
                    <a:pt x="2726" y="15502"/>
                  </a:cubicBezTo>
                  <a:cubicBezTo>
                    <a:pt x="5910" y="17763"/>
                    <a:pt x="7327" y="12647"/>
                    <a:pt x="9453" y="15502"/>
                  </a:cubicBezTo>
                  <a:cubicBezTo>
                    <a:pt x="11570" y="18338"/>
                    <a:pt x="15819" y="17203"/>
                    <a:pt x="16528" y="10381"/>
                  </a:cubicBezTo>
                  <a:cubicBezTo>
                    <a:pt x="17235" y="3550"/>
                    <a:pt x="6620" y="4695"/>
                    <a:pt x="5562" y="71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3" name="Shape 2907"/>
            <p:cNvSpPr/>
            <p:nvPr/>
          </p:nvSpPr>
          <p:spPr>
            <a:xfrm>
              <a:off x="9512598" y="4854310"/>
              <a:ext cx="181324" cy="126915"/>
            </a:xfrm>
            <a:custGeom>
              <a:avLst/>
              <a:gdLst/>
              <a:ahLst/>
              <a:cxnLst>
                <a:cxn ang="0">
                  <a:pos x="wd2" y="hd2"/>
                </a:cxn>
                <a:cxn ang="5400000">
                  <a:pos x="wd2" y="hd2"/>
                </a:cxn>
                <a:cxn ang="10800000">
                  <a:pos x="wd2" y="hd2"/>
                </a:cxn>
                <a:cxn ang="16200000">
                  <a:pos x="wd2" y="hd2"/>
                </a:cxn>
              </a:cxnLst>
              <a:rect l="0" t="0" r="r" b="b"/>
              <a:pathLst>
                <a:path w="20793" h="20178" extrusionOk="0">
                  <a:moveTo>
                    <a:pt x="16195" y="11095"/>
                  </a:moveTo>
                  <a:cubicBezTo>
                    <a:pt x="15604" y="12896"/>
                    <a:pt x="17966" y="16006"/>
                    <a:pt x="18320" y="16086"/>
                  </a:cubicBezTo>
                  <a:cubicBezTo>
                    <a:pt x="18673" y="16168"/>
                    <a:pt x="16651" y="9709"/>
                    <a:pt x="16195" y="11095"/>
                  </a:cubicBezTo>
                  <a:close/>
                  <a:moveTo>
                    <a:pt x="18260" y="18378"/>
                  </a:moveTo>
                  <a:cubicBezTo>
                    <a:pt x="18378" y="18787"/>
                    <a:pt x="19914" y="20751"/>
                    <a:pt x="20680" y="20015"/>
                  </a:cubicBezTo>
                  <a:cubicBezTo>
                    <a:pt x="21447" y="19278"/>
                    <a:pt x="18059" y="17677"/>
                    <a:pt x="18260" y="18378"/>
                  </a:cubicBezTo>
                  <a:close/>
                  <a:moveTo>
                    <a:pt x="13421" y="14778"/>
                  </a:moveTo>
                  <a:cubicBezTo>
                    <a:pt x="13658" y="16416"/>
                    <a:pt x="15427" y="17396"/>
                    <a:pt x="16137" y="16824"/>
                  </a:cubicBezTo>
                  <a:cubicBezTo>
                    <a:pt x="16843" y="16251"/>
                    <a:pt x="13178" y="13086"/>
                    <a:pt x="13421" y="14778"/>
                  </a:cubicBezTo>
                  <a:close/>
                  <a:moveTo>
                    <a:pt x="13893" y="11260"/>
                  </a:moveTo>
                  <a:cubicBezTo>
                    <a:pt x="14543" y="10688"/>
                    <a:pt x="10240" y="7420"/>
                    <a:pt x="10174" y="8478"/>
                  </a:cubicBezTo>
                  <a:cubicBezTo>
                    <a:pt x="10116" y="9459"/>
                    <a:pt x="13244" y="11834"/>
                    <a:pt x="13893" y="11260"/>
                  </a:cubicBezTo>
                  <a:close/>
                  <a:moveTo>
                    <a:pt x="5041" y="4714"/>
                  </a:moveTo>
                  <a:cubicBezTo>
                    <a:pt x="4982" y="5123"/>
                    <a:pt x="6870" y="7660"/>
                    <a:pt x="7284" y="7251"/>
                  </a:cubicBezTo>
                  <a:cubicBezTo>
                    <a:pt x="7696" y="6843"/>
                    <a:pt x="5149" y="3976"/>
                    <a:pt x="5041" y="4714"/>
                  </a:cubicBezTo>
                  <a:close/>
                  <a:moveTo>
                    <a:pt x="7" y="131"/>
                  </a:moveTo>
                  <a:cubicBezTo>
                    <a:pt x="-153" y="1115"/>
                    <a:pt x="2372" y="6307"/>
                    <a:pt x="3310" y="5479"/>
                  </a:cubicBezTo>
                  <a:cubicBezTo>
                    <a:pt x="5041" y="3954"/>
                    <a:pt x="163" y="-849"/>
                    <a:pt x="7" y="13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4" name="Shape 2908"/>
            <p:cNvSpPr/>
            <p:nvPr/>
          </p:nvSpPr>
          <p:spPr>
            <a:xfrm>
              <a:off x="9512598" y="4854310"/>
              <a:ext cx="181324" cy="126915"/>
            </a:xfrm>
            <a:custGeom>
              <a:avLst/>
              <a:gdLst/>
              <a:ahLst/>
              <a:cxnLst>
                <a:cxn ang="0">
                  <a:pos x="wd2" y="hd2"/>
                </a:cxn>
                <a:cxn ang="5400000">
                  <a:pos x="wd2" y="hd2"/>
                </a:cxn>
                <a:cxn ang="10800000">
                  <a:pos x="wd2" y="hd2"/>
                </a:cxn>
                <a:cxn ang="16200000">
                  <a:pos x="wd2" y="hd2"/>
                </a:cxn>
              </a:cxnLst>
              <a:rect l="0" t="0" r="r" b="b"/>
              <a:pathLst>
                <a:path w="20793" h="20178" extrusionOk="0">
                  <a:moveTo>
                    <a:pt x="16195" y="11095"/>
                  </a:moveTo>
                  <a:cubicBezTo>
                    <a:pt x="15604" y="12896"/>
                    <a:pt x="17966" y="16006"/>
                    <a:pt x="18320" y="16086"/>
                  </a:cubicBezTo>
                  <a:cubicBezTo>
                    <a:pt x="18673" y="16168"/>
                    <a:pt x="16651" y="9709"/>
                    <a:pt x="16195" y="11095"/>
                  </a:cubicBezTo>
                  <a:close/>
                  <a:moveTo>
                    <a:pt x="18260" y="18378"/>
                  </a:moveTo>
                  <a:cubicBezTo>
                    <a:pt x="18378" y="18787"/>
                    <a:pt x="19914" y="20751"/>
                    <a:pt x="20680" y="20015"/>
                  </a:cubicBezTo>
                  <a:cubicBezTo>
                    <a:pt x="21447" y="19278"/>
                    <a:pt x="18059" y="17677"/>
                    <a:pt x="18260" y="18378"/>
                  </a:cubicBezTo>
                  <a:close/>
                  <a:moveTo>
                    <a:pt x="13421" y="14778"/>
                  </a:moveTo>
                  <a:cubicBezTo>
                    <a:pt x="13658" y="16416"/>
                    <a:pt x="15427" y="17396"/>
                    <a:pt x="16137" y="16824"/>
                  </a:cubicBezTo>
                  <a:cubicBezTo>
                    <a:pt x="16843" y="16251"/>
                    <a:pt x="13178" y="13086"/>
                    <a:pt x="13421" y="14778"/>
                  </a:cubicBezTo>
                  <a:close/>
                  <a:moveTo>
                    <a:pt x="13893" y="11260"/>
                  </a:moveTo>
                  <a:cubicBezTo>
                    <a:pt x="14543" y="10688"/>
                    <a:pt x="10240" y="7420"/>
                    <a:pt x="10174" y="8478"/>
                  </a:cubicBezTo>
                  <a:cubicBezTo>
                    <a:pt x="10116" y="9459"/>
                    <a:pt x="13244" y="11834"/>
                    <a:pt x="13893" y="11260"/>
                  </a:cubicBezTo>
                  <a:close/>
                  <a:moveTo>
                    <a:pt x="5041" y="4714"/>
                  </a:moveTo>
                  <a:cubicBezTo>
                    <a:pt x="4982" y="5123"/>
                    <a:pt x="6870" y="7660"/>
                    <a:pt x="7284" y="7251"/>
                  </a:cubicBezTo>
                  <a:cubicBezTo>
                    <a:pt x="7696" y="6843"/>
                    <a:pt x="5149" y="3976"/>
                    <a:pt x="5041" y="4714"/>
                  </a:cubicBezTo>
                  <a:close/>
                  <a:moveTo>
                    <a:pt x="7" y="131"/>
                  </a:moveTo>
                  <a:cubicBezTo>
                    <a:pt x="-153" y="1115"/>
                    <a:pt x="2372" y="6307"/>
                    <a:pt x="3310" y="5479"/>
                  </a:cubicBezTo>
                  <a:cubicBezTo>
                    <a:pt x="5041" y="3954"/>
                    <a:pt x="163" y="-849"/>
                    <a:pt x="7" y="13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5" name="Shape 2909"/>
            <p:cNvSpPr/>
            <p:nvPr/>
          </p:nvSpPr>
          <p:spPr>
            <a:xfrm>
              <a:off x="8534061" y="4968914"/>
              <a:ext cx="947831" cy="843044"/>
            </a:xfrm>
            <a:custGeom>
              <a:avLst/>
              <a:gdLst/>
              <a:ahLst/>
              <a:cxnLst>
                <a:cxn ang="0">
                  <a:pos x="wd2" y="hd2"/>
                </a:cxn>
                <a:cxn ang="5400000">
                  <a:pos x="wd2" y="hd2"/>
                </a:cxn>
                <a:cxn ang="10800000">
                  <a:pos x="wd2" y="hd2"/>
                </a:cxn>
                <a:cxn ang="16200000">
                  <a:pos x="wd2" y="hd2"/>
                </a:cxn>
              </a:cxnLst>
              <a:rect l="0" t="0" r="r" b="b"/>
              <a:pathLst>
                <a:path w="21446" h="21497" extrusionOk="0">
                  <a:moveTo>
                    <a:pt x="17620" y="19683"/>
                  </a:moveTo>
                  <a:cubicBezTo>
                    <a:pt x="17306" y="19722"/>
                    <a:pt x="16834" y="19360"/>
                    <a:pt x="16724" y="19394"/>
                  </a:cubicBezTo>
                  <a:cubicBezTo>
                    <a:pt x="16596" y="19434"/>
                    <a:pt x="17131" y="20339"/>
                    <a:pt x="16968" y="20575"/>
                  </a:cubicBezTo>
                  <a:cubicBezTo>
                    <a:pt x="16805" y="20811"/>
                    <a:pt x="17445" y="21455"/>
                    <a:pt x="17667" y="21494"/>
                  </a:cubicBezTo>
                  <a:cubicBezTo>
                    <a:pt x="17888" y="21533"/>
                    <a:pt x="17806" y="21245"/>
                    <a:pt x="17958" y="21257"/>
                  </a:cubicBezTo>
                  <a:cubicBezTo>
                    <a:pt x="18109" y="21271"/>
                    <a:pt x="18051" y="21087"/>
                    <a:pt x="18074" y="20956"/>
                  </a:cubicBezTo>
                  <a:cubicBezTo>
                    <a:pt x="18098" y="20825"/>
                    <a:pt x="18249" y="21100"/>
                    <a:pt x="18377" y="21022"/>
                  </a:cubicBezTo>
                  <a:cubicBezTo>
                    <a:pt x="18505" y="20943"/>
                    <a:pt x="18342" y="20378"/>
                    <a:pt x="18529" y="20378"/>
                  </a:cubicBezTo>
                  <a:cubicBezTo>
                    <a:pt x="18715" y="20378"/>
                    <a:pt x="18564" y="19696"/>
                    <a:pt x="18505" y="19473"/>
                  </a:cubicBezTo>
                  <a:cubicBezTo>
                    <a:pt x="18447" y="19249"/>
                    <a:pt x="17935" y="19643"/>
                    <a:pt x="17620" y="19683"/>
                  </a:cubicBezTo>
                  <a:close/>
                  <a:moveTo>
                    <a:pt x="12357" y="16034"/>
                  </a:moveTo>
                  <a:cubicBezTo>
                    <a:pt x="12485" y="16166"/>
                    <a:pt x="12916" y="16126"/>
                    <a:pt x="12986" y="15943"/>
                  </a:cubicBezTo>
                  <a:cubicBezTo>
                    <a:pt x="13056" y="15759"/>
                    <a:pt x="12242" y="15917"/>
                    <a:pt x="12357" y="16034"/>
                  </a:cubicBezTo>
                  <a:close/>
                  <a:moveTo>
                    <a:pt x="9737" y="497"/>
                  </a:moveTo>
                  <a:cubicBezTo>
                    <a:pt x="9714" y="340"/>
                    <a:pt x="8885" y="522"/>
                    <a:pt x="9062" y="681"/>
                  </a:cubicBezTo>
                  <a:cubicBezTo>
                    <a:pt x="9178" y="786"/>
                    <a:pt x="9761" y="655"/>
                    <a:pt x="9737" y="497"/>
                  </a:cubicBezTo>
                  <a:close/>
                  <a:moveTo>
                    <a:pt x="21404" y="10772"/>
                  </a:moveTo>
                  <a:cubicBezTo>
                    <a:pt x="21498" y="10694"/>
                    <a:pt x="21358" y="10274"/>
                    <a:pt x="21276" y="10339"/>
                  </a:cubicBezTo>
                  <a:cubicBezTo>
                    <a:pt x="21195" y="10405"/>
                    <a:pt x="21195" y="9683"/>
                    <a:pt x="21253" y="9355"/>
                  </a:cubicBezTo>
                  <a:cubicBezTo>
                    <a:pt x="21312" y="9027"/>
                    <a:pt x="21276" y="9066"/>
                    <a:pt x="21125" y="9237"/>
                  </a:cubicBezTo>
                  <a:cubicBezTo>
                    <a:pt x="20974" y="9408"/>
                    <a:pt x="20811" y="8909"/>
                    <a:pt x="20776" y="8778"/>
                  </a:cubicBezTo>
                  <a:cubicBezTo>
                    <a:pt x="20741" y="8647"/>
                    <a:pt x="20566" y="8279"/>
                    <a:pt x="20368" y="8331"/>
                  </a:cubicBezTo>
                  <a:cubicBezTo>
                    <a:pt x="20170" y="8384"/>
                    <a:pt x="20298" y="8017"/>
                    <a:pt x="20112" y="8056"/>
                  </a:cubicBezTo>
                  <a:cubicBezTo>
                    <a:pt x="19926" y="8095"/>
                    <a:pt x="19891" y="7754"/>
                    <a:pt x="19926" y="7439"/>
                  </a:cubicBezTo>
                  <a:cubicBezTo>
                    <a:pt x="19961" y="7124"/>
                    <a:pt x="19798" y="7374"/>
                    <a:pt x="19716" y="7243"/>
                  </a:cubicBezTo>
                  <a:cubicBezTo>
                    <a:pt x="19635" y="7111"/>
                    <a:pt x="19542" y="7216"/>
                    <a:pt x="19413" y="7269"/>
                  </a:cubicBezTo>
                  <a:cubicBezTo>
                    <a:pt x="19285" y="7321"/>
                    <a:pt x="19250" y="6993"/>
                    <a:pt x="19285" y="6862"/>
                  </a:cubicBezTo>
                  <a:cubicBezTo>
                    <a:pt x="19320" y="6731"/>
                    <a:pt x="19262" y="6573"/>
                    <a:pt x="19088" y="6429"/>
                  </a:cubicBezTo>
                  <a:cubicBezTo>
                    <a:pt x="18913" y="6284"/>
                    <a:pt x="18901" y="6166"/>
                    <a:pt x="18913" y="5995"/>
                  </a:cubicBezTo>
                  <a:cubicBezTo>
                    <a:pt x="18925" y="5825"/>
                    <a:pt x="17923" y="5248"/>
                    <a:pt x="17702" y="5195"/>
                  </a:cubicBezTo>
                  <a:cubicBezTo>
                    <a:pt x="17481" y="5143"/>
                    <a:pt x="17667" y="4880"/>
                    <a:pt x="17574" y="4789"/>
                  </a:cubicBezTo>
                  <a:cubicBezTo>
                    <a:pt x="17481" y="4697"/>
                    <a:pt x="17445" y="4355"/>
                    <a:pt x="17445" y="4067"/>
                  </a:cubicBezTo>
                  <a:cubicBezTo>
                    <a:pt x="17445" y="3778"/>
                    <a:pt x="17120" y="3686"/>
                    <a:pt x="17131" y="3450"/>
                  </a:cubicBezTo>
                  <a:cubicBezTo>
                    <a:pt x="17143" y="3213"/>
                    <a:pt x="17038" y="2990"/>
                    <a:pt x="17062" y="2728"/>
                  </a:cubicBezTo>
                  <a:cubicBezTo>
                    <a:pt x="17085" y="2465"/>
                    <a:pt x="16724" y="2400"/>
                    <a:pt x="16712" y="2256"/>
                  </a:cubicBezTo>
                  <a:cubicBezTo>
                    <a:pt x="16701" y="2111"/>
                    <a:pt x="16502" y="2242"/>
                    <a:pt x="16305" y="2269"/>
                  </a:cubicBezTo>
                  <a:cubicBezTo>
                    <a:pt x="16107" y="2295"/>
                    <a:pt x="16118" y="1980"/>
                    <a:pt x="16142" y="1678"/>
                  </a:cubicBezTo>
                  <a:cubicBezTo>
                    <a:pt x="16165" y="1376"/>
                    <a:pt x="16060" y="878"/>
                    <a:pt x="15897" y="734"/>
                  </a:cubicBezTo>
                  <a:cubicBezTo>
                    <a:pt x="15734" y="589"/>
                    <a:pt x="15722" y="90"/>
                    <a:pt x="15641" y="12"/>
                  </a:cubicBezTo>
                  <a:cubicBezTo>
                    <a:pt x="15559" y="-67"/>
                    <a:pt x="15291" y="274"/>
                    <a:pt x="15303" y="445"/>
                  </a:cubicBezTo>
                  <a:cubicBezTo>
                    <a:pt x="15315" y="616"/>
                    <a:pt x="15280" y="812"/>
                    <a:pt x="15175" y="917"/>
                  </a:cubicBezTo>
                  <a:cubicBezTo>
                    <a:pt x="15070" y="1022"/>
                    <a:pt x="15245" y="1429"/>
                    <a:pt x="15105" y="1573"/>
                  </a:cubicBezTo>
                  <a:cubicBezTo>
                    <a:pt x="14965" y="1718"/>
                    <a:pt x="15094" y="2295"/>
                    <a:pt x="15059" y="2623"/>
                  </a:cubicBezTo>
                  <a:cubicBezTo>
                    <a:pt x="15024" y="2951"/>
                    <a:pt x="15035" y="3305"/>
                    <a:pt x="14896" y="3528"/>
                  </a:cubicBezTo>
                  <a:cubicBezTo>
                    <a:pt x="14756" y="3751"/>
                    <a:pt x="14733" y="4106"/>
                    <a:pt x="14453" y="4224"/>
                  </a:cubicBezTo>
                  <a:cubicBezTo>
                    <a:pt x="14174" y="4342"/>
                    <a:pt x="13801" y="4093"/>
                    <a:pt x="13813" y="3922"/>
                  </a:cubicBezTo>
                  <a:cubicBezTo>
                    <a:pt x="13824" y="3751"/>
                    <a:pt x="13510" y="3647"/>
                    <a:pt x="13347" y="3673"/>
                  </a:cubicBezTo>
                  <a:cubicBezTo>
                    <a:pt x="13184" y="3699"/>
                    <a:pt x="13091" y="3437"/>
                    <a:pt x="12835" y="3213"/>
                  </a:cubicBezTo>
                  <a:cubicBezTo>
                    <a:pt x="12578" y="2990"/>
                    <a:pt x="12380" y="3266"/>
                    <a:pt x="12299" y="3004"/>
                  </a:cubicBezTo>
                  <a:cubicBezTo>
                    <a:pt x="12217" y="2741"/>
                    <a:pt x="12136" y="2702"/>
                    <a:pt x="11949" y="2557"/>
                  </a:cubicBezTo>
                  <a:cubicBezTo>
                    <a:pt x="11764" y="2413"/>
                    <a:pt x="11821" y="2413"/>
                    <a:pt x="11996" y="2269"/>
                  </a:cubicBezTo>
                  <a:cubicBezTo>
                    <a:pt x="12171" y="2125"/>
                    <a:pt x="12136" y="1941"/>
                    <a:pt x="12043" y="1770"/>
                  </a:cubicBezTo>
                  <a:cubicBezTo>
                    <a:pt x="11949" y="1599"/>
                    <a:pt x="12147" y="1639"/>
                    <a:pt x="12380" y="1494"/>
                  </a:cubicBezTo>
                  <a:cubicBezTo>
                    <a:pt x="12613" y="1350"/>
                    <a:pt x="12380" y="1180"/>
                    <a:pt x="12555" y="1101"/>
                  </a:cubicBezTo>
                  <a:cubicBezTo>
                    <a:pt x="12730" y="1022"/>
                    <a:pt x="12625" y="852"/>
                    <a:pt x="12439" y="812"/>
                  </a:cubicBezTo>
                  <a:cubicBezTo>
                    <a:pt x="12252" y="773"/>
                    <a:pt x="12311" y="1022"/>
                    <a:pt x="12241" y="1048"/>
                  </a:cubicBezTo>
                  <a:cubicBezTo>
                    <a:pt x="12171" y="1075"/>
                    <a:pt x="12101" y="720"/>
                    <a:pt x="12043" y="734"/>
                  </a:cubicBezTo>
                  <a:cubicBezTo>
                    <a:pt x="11984" y="747"/>
                    <a:pt x="11764" y="1088"/>
                    <a:pt x="11647" y="917"/>
                  </a:cubicBezTo>
                  <a:cubicBezTo>
                    <a:pt x="11530" y="747"/>
                    <a:pt x="10878" y="602"/>
                    <a:pt x="10622" y="563"/>
                  </a:cubicBezTo>
                  <a:cubicBezTo>
                    <a:pt x="10366" y="524"/>
                    <a:pt x="10285" y="156"/>
                    <a:pt x="10133" y="222"/>
                  </a:cubicBezTo>
                  <a:cubicBezTo>
                    <a:pt x="9982" y="288"/>
                    <a:pt x="10156" y="405"/>
                    <a:pt x="10331" y="616"/>
                  </a:cubicBezTo>
                  <a:cubicBezTo>
                    <a:pt x="10506" y="825"/>
                    <a:pt x="9749" y="970"/>
                    <a:pt x="9528" y="891"/>
                  </a:cubicBezTo>
                  <a:cubicBezTo>
                    <a:pt x="9306" y="812"/>
                    <a:pt x="9563" y="1075"/>
                    <a:pt x="9376" y="1062"/>
                  </a:cubicBezTo>
                  <a:cubicBezTo>
                    <a:pt x="9190" y="1048"/>
                    <a:pt x="9155" y="1416"/>
                    <a:pt x="9004" y="1599"/>
                  </a:cubicBezTo>
                  <a:cubicBezTo>
                    <a:pt x="8852" y="1783"/>
                    <a:pt x="8957" y="1915"/>
                    <a:pt x="8794" y="2032"/>
                  </a:cubicBezTo>
                  <a:cubicBezTo>
                    <a:pt x="8631" y="2150"/>
                    <a:pt x="8619" y="2282"/>
                    <a:pt x="8817" y="2531"/>
                  </a:cubicBezTo>
                  <a:cubicBezTo>
                    <a:pt x="9015" y="2780"/>
                    <a:pt x="8724" y="2794"/>
                    <a:pt x="8549" y="2597"/>
                  </a:cubicBezTo>
                  <a:cubicBezTo>
                    <a:pt x="8375" y="2400"/>
                    <a:pt x="8200" y="2400"/>
                    <a:pt x="8212" y="2623"/>
                  </a:cubicBezTo>
                  <a:cubicBezTo>
                    <a:pt x="8223" y="2846"/>
                    <a:pt x="8002" y="2741"/>
                    <a:pt x="8037" y="2492"/>
                  </a:cubicBezTo>
                  <a:cubicBezTo>
                    <a:pt x="8072" y="2242"/>
                    <a:pt x="7793" y="2361"/>
                    <a:pt x="7746" y="2216"/>
                  </a:cubicBezTo>
                  <a:cubicBezTo>
                    <a:pt x="7699" y="2072"/>
                    <a:pt x="7455" y="1836"/>
                    <a:pt x="7303" y="1849"/>
                  </a:cubicBezTo>
                  <a:cubicBezTo>
                    <a:pt x="7152" y="1862"/>
                    <a:pt x="7152" y="2046"/>
                    <a:pt x="7001" y="2046"/>
                  </a:cubicBezTo>
                  <a:cubicBezTo>
                    <a:pt x="6850" y="2046"/>
                    <a:pt x="6814" y="2138"/>
                    <a:pt x="6838" y="2321"/>
                  </a:cubicBezTo>
                  <a:cubicBezTo>
                    <a:pt x="6861" y="2505"/>
                    <a:pt x="6605" y="2308"/>
                    <a:pt x="6430" y="2334"/>
                  </a:cubicBezTo>
                  <a:cubicBezTo>
                    <a:pt x="6256" y="2361"/>
                    <a:pt x="6430" y="2584"/>
                    <a:pt x="6337" y="2597"/>
                  </a:cubicBezTo>
                  <a:cubicBezTo>
                    <a:pt x="6244" y="2610"/>
                    <a:pt x="6244" y="2794"/>
                    <a:pt x="6093" y="2794"/>
                  </a:cubicBezTo>
                  <a:cubicBezTo>
                    <a:pt x="5941" y="2794"/>
                    <a:pt x="5964" y="3174"/>
                    <a:pt x="5988" y="3371"/>
                  </a:cubicBezTo>
                  <a:cubicBezTo>
                    <a:pt x="6011" y="3568"/>
                    <a:pt x="5755" y="3279"/>
                    <a:pt x="5604" y="3332"/>
                  </a:cubicBezTo>
                  <a:cubicBezTo>
                    <a:pt x="5452" y="3384"/>
                    <a:pt x="5638" y="3555"/>
                    <a:pt x="5685" y="3778"/>
                  </a:cubicBezTo>
                  <a:cubicBezTo>
                    <a:pt x="5732" y="4001"/>
                    <a:pt x="5604" y="3988"/>
                    <a:pt x="5522" y="4080"/>
                  </a:cubicBezTo>
                  <a:cubicBezTo>
                    <a:pt x="5441" y="4172"/>
                    <a:pt x="5312" y="3830"/>
                    <a:pt x="5312" y="3634"/>
                  </a:cubicBezTo>
                  <a:cubicBezTo>
                    <a:pt x="5312" y="3437"/>
                    <a:pt x="5115" y="3620"/>
                    <a:pt x="4905" y="3870"/>
                  </a:cubicBezTo>
                  <a:cubicBezTo>
                    <a:pt x="4695" y="4119"/>
                    <a:pt x="4975" y="4500"/>
                    <a:pt x="4882" y="4565"/>
                  </a:cubicBezTo>
                  <a:cubicBezTo>
                    <a:pt x="4788" y="4631"/>
                    <a:pt x="4369" y="5077"/>
                    <a:pt x="4125" y="5405"/>
                  </a:cubicBezTo>
                  <a:cubicBezTo>
                    <a:pt x="3880" y="5733"/>
                    <a:pt x="3356" y="5536"/>
                    <a:pt x="3193" y="5694"/>
                  </a:cubicBezTo>
                  <a:cubicBezTo>
                    <a:pt x="3030" y="5851"/>
                    <a:pt x="2855" y="5733"/>
                    <a:pt x="2692" y="5878"/>
                  </a:cubicBezTo>
                  <a:cubicBezTo>
                    <a:pt x="2529" y="6022"/>
                    <a:pt x="2227" y="6298"/>
                    <a:pt x="2192" y="6127"/>
                  </a:cubicBezTo>
                  <a:cubicBezTo>
                    <a:pt x="2157" y="5956"/>
                    <a:pt x="1738" y="6088"/>
                    <a:pt x="1563" y="6298"/>
                  </a:cubicBezTo>
                  <a:cubicBezTo>
                    <a:pt x="1388" y="6508"/>
                    <a:pt x="1109" y="6691"/>
                    <a:pt x="911" y="6705"/>
                  </a:cubicBezTo>
                  <a:cubicBezTo>
                    <a:pt x="713" y="6718"/>
                    <a:pt x="713" y="7059"/>
                    <a:pt x="632" y="7137"/>
                  </a:cubicBezTo>
                  <a:cubicBezTo>
                    <a:pt x="550" y="7216"/>
                    <a:pt x="573" y="6862"/>
                    <a:pt x="573" y="6770"/>
                  </a:cubicBezTo>
                  <a:cubicBezTo>
                    <a:pt x="573" y="6678"/>
                    <a:pt x="387" y="6928"/>
                    <a:pt x="305" y="7203"/>
                  </a:cubicBezTo>
                  <a:cubicBezTo>
                    <a:pt x="224" y="7479"/>
                    <a:pt x="503" y="7583"/>
                    <a:pt x="329" y="7872"/>
                  </a:cubicBezTo>
                  <a:cubicBezTo>
                    <a:pt x="154" y="8161"/>
                    <a:pt x="-9" y="8449"/>
                    <a:pt x="236" y="8817"/>
                  </a:cubicBezTo>
                  <a:cubicBezTo>
                    <a:pt x="480" y="9185"/>
                    <a:pt x="620" y="9421"/>
                    <a:pt x="538" y="9604"/>
                  </a:cubicBezTo>
                  <a:cubicBezTo>
                    <a:pt x="457" y="9788"/>
                    <a:pt x="282" y="9237"/>
                    <a:pt x="224" y="9303"/>
                  </a:cubicBezTo>
                  <a:cubicBezTo>
                    <a:pt x="166" y="9368"/>
                    <a:pt x="445" y="9604"/>
                    <a:pt x="375" y="9722"/>
                  </a:cubicBezTo>
                  <a:cubicBezTo>
                    <a:pt x="305" y="9841"/>
                    <a:pt x="55" y="9276"/>
                    <a:pt x="3" y="9408"/>
                  </a:cubicBezTo>
                  <a:cubicBezTo>
                    <a:pt x="-44" y="9526"/>
                    <a:pt x="527" y="10418"/>
                    <a:pt x="538" y="10746"/>
                  </a:cubicBezTo>
                  <a:cubicBezTo>
                    <a:pt x="550" y="11074"/>
                    <a:pt x="1004" y="11389"/>
                    <a:pt x="981" y="11862"/>
                  </a:cubicBezTo>
                  <a:cubicBezTo>
                    <a:pt x="958" y="12334"/>
                    <a:pt x="1377" y="13095"/>
                    <a:pt x="1447" y="13213"/>
                  </a:cubicBezTo>
                  <a:cubicBezTo>
                    <a:pt x="1516" y="13331"/>
                    <a:pt x="1284" y="13646"/>
                    <a:pt x="1330" y="14001"/>
                  </a:cubicBezTo>
                  <a:cubicBezTo>
                    <a:pt x="1377" y="14355"/>
                    <a:pt x="1225" y="14486"/>
                    <a:pt x="1027" y="14486"/>
                  </a:cubicBezTo>
                  <a:cubicBezTo>
                    <a:pt x="829" y="14486"/>
                    <a:pt x="946" y="14854"/>
                    <a:pt x="1167" y="14880"/>
                  </a:cubicBezTo>
                  <a:cubicBezTo>
                    <a:pt x="1388" y="14906"/>
                    <a:pt x="1307" y="15077"/>
                    <a:pt x="1551" y="15261"/>
                  </a:cubicBezTo>
                  <a:cubicBezTo>
                    <a:pt x="1796" y="15444"/>
                    <a:pt x="2378" y="15378"/>
                    <a:pt x="2576" y="15378"/>
                  </a:cubicBezTo>
                  <a:cubicBezTo>
                    <a:pt x="2774" y="15378"/>
                    <a:pt x="2832" y="15037"/>
                    <a:pt x="3100" y="15024"/>
                  </a:cubicBezTo>
                  <a:cubicBezTo>
                    <a:pt x="3368" y="15011"/>
                    <a:pt x="3344" y="14919"/>
                    <a:pt x="3472" y="14736"/>
                  </a:cubicBezTo>
                  <a:cubicBezTo>
                    <a:pt x="3601" y="14552"/>
                    <a:pt x="4206" y="14604"/>
                    <a:pt x="4823" y="14644"/>
                  </a:cubicBezTo>
                  <a:cubicBezTo>
                    <a:pt x="5441" y="14683"/>
                    <a:pt x="5708" y="14473"/>
                    <a:pt x="5802" y="14184"/>
                  </a:cubicBezTo>
                  <a:cubicBezTo>
                    <a:pt x="5881" y="13938"/>
                    <a:pt x="6325" y="13922"/>
                    <a:pt x="6500" y="13738"/>
                  </a:cubicBezTo>
                  <a:cubicBezTo>
                    <a:pt x="6675" y="13554"/>
                    <a:pt x="6826" y="13542"/>
                    <a:pt x="7280" y="13567"/>
                  </a:cubicBezTo>
                  <a:cubicBezTo>
                    <a:pt x="7734" y="13594"/>
                    <a:pt x="8153" y="13318"/>
                    <a:pt x="8445" y="13187"/>
                  </a:cubicBezTo>
                  <a:cubicBezTo>
                    <a:pt x="8736" y="13056"/>
                    <a:pt x="9272" y="13108"/>
                    <a:pt x="9551" y="13030"/>
                  </a:cubicBezTo>
                  <a:cubicBezTo>
                    <a:pt x="9830" y="12951"/>
                    <a:pt x="9877" y="13423"/>
                    <a:pt x="10191" y="13384"/>
                  </a:cubicBezTo>
                  <a:cubicBezTo>
                    <a:pt x="10506" y="13344"/>
                    <a:pt x="10645" y="13489"/>
                    <a:pt x="10808" y="13476"/>
                  </a:cubicBezTo>
                  <a:cubicBezTo>
                    <a:pt x="10971" y="13463"/>
                    <a:pt x="10948" y="13607"/>
                    <a:pt x="11111" y="13646"/>
                  </a:cubicBezTo>
                  <a:cubicBezTo>
                    <a:pt x="11274" y="13686"/>
                    <a:pt x="11251" y="13843"/>
                    <a:pt x="11146" y="14014"/>
                  </a:cubicBezTo>
                  <a:cubicBezTo>
                    <a:pt x="11041" y="14184"/>
                    <a:pt x="11391" y="14171"/>
                    <a:pt x="11612" y="14513"/>
                  </a:cubicBezTo>
                  <a:cubicBezTo>
                    <a:pt x="11833" y="14854"/>
                    <a:pt x="11624" y="14906"/>
                    <a:pt x="11740" y="15168"/>
                  </a:cubicBezTo>
                  <a:cubicBezTo>
                    <a:pt x="11856" y="15431"/>
                    <a:pt x="11938" y="15365"/>
                    <a:pt x="12171" y="14998"/>
                  </a:cubicBezTo>
                  <a:cubicBezTo>
                    <a:pt x="12404" y="14631"/>
                    <a:pt x="12660" y="14867"/>
                    <a:pt x="12695" y="14552"/>
                  </a:cubicBezTo>
                  <a:cubicBezTo>
                    <a:pt x="12730" y="14237"/>
                    <a:pt x="12974" y="13870"/>
                    <a:pt x="13137" y="14027"/>
                  </a:cubicBezTo>
                  <a:cubicBezTo>
                    <a:pt x="13300" y="14184"/>
                    <a:pt x="13021" y="14263"/>
                    <a:pt x="12916" y="14867"/>
                  </a:cubicBezTo>
                  <a:cubicBezTo>
                    <a:pt x="12811" y="15470"/>
                    <a:pt x="12625" y="15155"/>
                    <a:pt x="12590" y="15326"/>
                  </a:cubicBezTo>
                  <a:cubicBezTo>
                    <a:pt x="12555" y="15496"/>
                    <a:pt x="13079" y="15588"/>
                    <a:pt x="13079" y="15273"/>
                  </a:cubicBezTo>
                  <a:cubicBezTo>
                    <a:pt x="13079" y="14959"/>
                    <a:pt x="13172" y="14814"/>
                    <a:pt x="13370" y="15103"/>
                  </a:cubicBezTo>
                  <a:cubicBezTo>
                    <a:pt x="13568" y="15391"/>
                    <a:pt x="13254" y="15628"/>
                    <a:pt x="13300" y="15759"/>
                  </a:cubicBezTo>
                  <a:cubicBezTo>
                    <a:pt x="13347" y="15890"/>
                    <a:pt x="13568" y="15719"/>
                    <a:pt x="13685" y="15733"/>
                  </a:cubicBezTo>
                  <a:cubicBezTo>
                    <a:pt x="13892" y="15756"/>
                    <a:pt x="14174" y="16271"/>
                    <a:pt x="14127" y="16546"/>
                  </a:cubicBezTo>
                  <a:cubicBezTo>
                    <a:pt x="14081" y="16822"/>
                    <a:pt x="14011" y="17084"/>
                    <a:pt x="14407" y="17308"/>
                  </a:cubicBezTo>
                  <a:cubicBezTo>
                    <a:pt x="14802" y="17531"/>
                    <a:pt x="14651" y="17570"/>
                    <a:pt x="14942" y="17570"/>
                  </a:cubicBezTo>
                  <a:cubicBezTo>
                    <a:pt x="15233" y="17570"/>
                    <a:pt x="15839" y="17832"/>
                    <a:pt x="16002" y="17990"/>
                  </a:cubicBezTo>
                  <a:cubicBezTo>
                    <a:pt x="16165" y="18147"/>
                    <a:pt x="16584" y="17872"/>
                    <a:pt x="16665" y="17557"/>
                  </a:cubicBezTo>
                  <a:cubicBezTo>
                    <a:pt x="16747" y="17242"/>
                    <a:pt x="17050" y="17544"/>
                    <a:pt x="16887" y="17649"/>
                  </a:cubicBezTo>
                  <a:cubicBezTo>
                    <a:pt x="16724" y="17754"/>
                    <a:pt x="16968" y="18003"/>
                    <a:pt x="16980" y="17832"/>
                  </a:cubicBezTo>
                  <a:cubicBezTo>
                    <a:pt x="16991" y="17662"/>
                    <a:pt x="17062" y="17517"/>
                    <a:pt x="17120" y="17715"/>
                  </a:cubicBezTo>
                  <a:cubicBezTo>
                    <a:pt x="17178" y="17911"/>
                    <a:pt x="17388" y="17911"/>
                    <a:pt x="17469" y="18069"/>
                  </a:cubicBezTo>
                  <a:cubicBezTo>
                    <a:pt x="17551" y="18226"/>
                    <a:pt x="17644" y="18344"/>
                    <a:pt x="17644" y="18213"/>
                  </a:cubicBezTo>
                  <a:cubicBezTo>
                    <a:pt x="17644" y="18082"/>
                    <a:pt x="17690" y="17963"/>
                    <a:pt x="17877" y="17885"/>
                  </a:cubicBezTo>
                  <a:cubicBezTo>
                    <a:pt x="18063" y="17806"/>
                    <a:pt x="18179" y="17662"/>
                    <a:pt x="18377" y="17478"/>
                  </a:cubicBezTo>
                  <a:cubicBezTo>
                    <a:pt x="18575" y="17294"/>
                    <a:pt x="19390" y="17255"/>
                    <a:pt x="19472" y="17255"/>
                  </a:cubicBezTo>
                  <a:cubicBezTo>
                    <a:pt x="19553" y="17255"/>
                    <a:pt x="19600" y="16468"/>
                    <a:pt x="19646" y="16061"/>
                  </a:cubicBezTo>
                  <a:cubicBezTo>
                    <a:pt x="19693" y="15654"/>
                    <a:pt x="19996" y="15588"/>
                    <a:pt x="20042" y="15155"/>
                  </a:cubicBezTo>
                  <a:cubicBezTo>
                    <a:pt x="20089" y="14722"/>
                    <a:pt x="20496" y="13922"/>
                    <a:pt x="20601" y="13883"/>
                  </a:cubicBezTo>
                  <a:cubicBezTo>
                    <a:pt x="20706" y="13843"/>
                    <a:pt x="20904" y="13725"/>
                    <a:pt x="20916" y="13476"/>
                  </a:cubicBezTo>
                  <a:cubicBezTo>
                    <a:pt x="20927" y="13227"/>
                    <a:pt x="21195" y="12951"/>
                    <a:pt x="21195" y="12649"/>
                  </a:cubicBezTo>
                  <a:cubicBezTo>
                    <a:pt x="21195" y="12347"/>
                    <a:pt x="21347" y="11993"/>
                    <a:pt x="21323" y="11901"/>
                  </a:cubicBezTo>
                  <a:cubicBezTo>
                    <a:pt x="21300" y="11809"/>
                    <a:pt x="21207" y="11520"/>
                    <a:pt x="21382" y="11310"/>
                  </a:cubicBezTo>
                  <a:cubicBezTo>
                    <a:pt x="21556" y="11100"/>
                    <a:pt x="21312" y="10851"/>
                    <a:pt x="21404" y="1077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6" name="Shape 2910"/>
            <p:cNvSpPr/>
            <p:nvPr/>
          </p:nvSpPr>
          <p:spPr>
            <a:xfrm>
              <a:off x="9785883" y="5568378"/>
              <a:ext cx="280845" cy="344981"/>
            </a:xfrm>
            <a:custGeom>
              <a:avLst/>
              <a:gdLst/>
              <a:ahLst/>
              <a:cxnLst>
                <a:cxn ang="0">
                  <a:pos x="wd2" y="hd2"/>
                </a:cxn>
                <a:cxn ang="5400000">
                  <a:pos x="wd2" y="hd2"/>
                </a:cxn>
                <a:cxn ang="10800000">
                  <a:pos x="wd2" y="hd2"/>
                </a:cxn>
                <a:cxn ang="16200000">
                  <a:pos x="wd2" y="hd2"/>
                </a:cxn>
              </a:cxnLst>
              <a:rect l="0" t="0" r="r" b="b"/>
              <a:pathLst>
                <a:path w="20930" h="21548" extrusionOk="0">
                  <a:moveTo>
                    <a:pt x="19205" y="5271"/>
                  </a:moveTo>
                  <a:cubicBezTo>
                    <a:pt x="18859" y="5753"/>
                    <a:pt x="18169" y="5142"/>
                    <a:pt x="17517" y="5142"/>
                  </a:cubicBezTo>
                  <a:cubicBezTo>
                    <a:pt x="16865" y="5142"/>
                    <a:pt x="16481" y="4757"/>
                    <a:pt x="16481" y="4274"/>
                  </a:cubicBezTo>
                  <a:cubicBezTo>
                    <a:pt x="16481" y="3793"/>
                    <a:pt x="16328" y="3085"/>
                    <a:pt x="15714" y="3117"/>
                  </a:cubicBezTo>
                  <a:cubicBezTo>
                    <a:pt x="15100" y="3150"/>
                    <a:pt x="15906" y="3664"/>
                    <a:pt x="15676" y="3921"/>
                  </a:cubicBezTo>
                  <a:cubicBezTo>
                    <a:pt x="15446" y="4179"/>
                    <a:pt x="15292" y="3631"/>
                    <a:pt x="14986" y="3631"/>
                  </a:cubicBezTo>
                  <a:cubicBezTo>
                    <a:pt x="14680" y="3631"/>
                    <a:pt x="14334" y="3278"/>
                    <a:pt x="14334" y="2635"/>
                  </a:cubicBezTo>
                  <a:cubicBezTo>
                    <a:pt x="14334" y="1992"/>
                    <a:pt x="13682" y="2057"/>
                    <a:pt x="13682" y="1317"/>
                  </a:cubicBezTo>
                  <a:cubicBezTo>
                    <a:pt x="13682" y="578"/>
                    <a:pt x="12301" y="0"/>
                    <a:pt x="11534" y="0"/>
                  </a:cubicBezTo>
                  <a:cubicBezTo>
                    <a:pt x="10767" y="0"/>
                    <a:pt x="11687" y="1157"/>
                    <a:pt x="12070" y="1543"/>
                  </a:cubicBezTo>
                  <a:cubicBezTo>
                    <a:pt x="12455" y="1928"/>
                    <a:pt x="13298" y="2282"/>
                    <a:pt x="13260" y="2571"/>
                  </a:cubicBezTo>
                  <a:cubicBezTo>
                    <a:pt x="13221" y="2860"/>
                    <a:pt x="13835" y="3600"/>
                    <a:pt x="14296" y="3728"/>
                  </a:cubicBezTo>
                  <a:cubicBezTo>
                    <a:pt x="14755" y="3857"/>
                    <a:pt x="14026" y="4982"/>
                    <a:pt x="14026" y="5882"/>
                  </a:cubicBezTo>
                  <a:cubicBezTo>
                    <a:pt x="14026" y="6782"/>
                    <a:pt x="13183" y="6622"/>
                    <a:pt x="12608" y="7200"/>
                  </a:cubicBezTo>
                  <a:cubicBezTo>
                    <a:pt x="12033" y="7778"/>
                    <a:pt x="14066" y="8357"/>
                    <a:pt x="14909" y="8935"/>
                  </a:cubicBezTo>
                  <a:cubicBezTo>
                    <a:pt x="15753" y="9514"/>
                    <a:pt x="14186" y="10936"/>
                    <a:pt x="14411" y="11250"/>
                  </a:cubicBezTo>
                  <a:cubicBezTo>
                    <a:pt x="14525" y="11410"/>
                    <a:pt x="15100" y="11635"/>
                    <a:pt x="15983" y="11443"/>
                  </a:cubicBezTo>
                  <a:cubicBezTo>
                    <a:pt x="16865" y="11250"/>
                    <a:pt x="17287" y="9643"/>
                    <a:pt x="17901" y="9192"/>
                  </a:cubicBezTo>
                  <a:cubicBezTo>
                    <a:pt x="18514" y="8743"/>
                    <a:pt x="18131" y="8035"/>
                    <a:pt x="18438" y="7681"/>
                  </a:cubicBezTo>
                  <a:cubicBezTo>
                    <a:pt x="18745" y="7328"/>
                    <a:pt x="19165" y="7361"/>
                    <a:pt x="19588" y="7361"/>
                  </a:cubicBezTo>
                  <a:cubicBezTo>
                    <a:pt x="20009" y="7361"/>
                    <a:pt x="19779" y="6493"/>
                    <a:pt x="20316" y="6493"/>
                  </a:cubicBezTo>
                  <a:cubicBezTo>
                    <a:pt x="20853" y="6493"/>
                    <a:pt x="20585" y="5882"/>
                    <a:pt x="20892" y="5207"/>
                  </a:cubicBezTo>
                  <a:cubicBezTo>
                    <a:pt x="21198" y="4532"/>
                    <a:pt x="19549" y="4789"/>
                    <a:pt x="19205" y="5271"/>
                  </a:cubicBezTo>
                  <a:close/>
                  <a:moveTo>
                    <a:pt x="1869" y="21536"/>
                  </a:moveTo>
                  <a:cubicBezTo>
                    <a:pt x="2137" y="21600"/>
                    <a:pt x="3020" y="21407"/>
                    <a:pt x="2521" y="20893"/>
                  </a:cubicBezTo>
                  <a:cubicBezTo>
                    <a:pt x="2023" y="20379"/>
                    <a:pt x="1235" y="21384"/>
                    <a:pt x="1869" y="21536"/>
                  </a:cubicBezTo>
                  <a:close/>
                  <a:moveTo>
                    <a:pt x="12952" y="10446"/>
                  </a:moveTo>
                  <a:cubicBezTo>
                    <a:pt x="12415" y="10125"/>
                    <a:pt x="12148" y="10575"/>
                    <a:pt x="11572" y="10800"/>
                  </a:cubicBezTo>
                  <a:cubicBezTo>
                    <a:pt x="10997" y="11025"/>
                    <a:pt x="10614" y="9739"/>
                    <a:pt x="9885" y="10222"/>
                  </a:cubicBezTo>
                  <a:cubicBezTo>
                    <a:pt x="9156" y="10703"/>
                    <a:pt x="9808" y="10897"/>
                    <a:pt x="9003" y="11475"/>
                  </a:cubicBezTo>
                  <a:cubicBezTo>
                    <a:pt x="8197" y="12054"/>
                    <a:pt x="8542" y="12246"/>
                    <a:pt x="7583" y="13500"/>
                  </a:cubicBezTo>
                  <a:cubicBezTo>
                    <a:pt x="6625" y="14753"/>
                    <a:pt x="3326" y="15461"/>
                    <a:pt x="2829" y="16136"/>
                  </a:cubicBezTo>
                  <a:cubicBezTo>
                    <a:pt x="2330" y="16811"/>
                    <a:pt x="681" y="17357"/>
                    <a:pt x="641" y="17871"/>
                  </a:cubicBezTo>
                  <a:cubicBezTo>
                    <a:pt x="603" y="18386"/>
                    <a:pt x="-402" y="18753"/>
                    <a:pt x="182" y="19447"/>
                  </a:cubicBezTo>
                  <a:cubicBezTo>
                    <a:pt x="641" y="19993"/>
                    <a:pt x="1255" y="19607"/>
                    <a:pt x="1754" y="20025"/>
                  </a:cubicBezTo>
                  <a:cubicBezTo>
                    <a:pt x="2253" y="20443"/>
                    <a:pt x="2751" y="20090"/>
                    <a:pt x="2982" y="20443"/>
                  </a:cubicBezTo>
                  <a:cubicBezTo>
                    <a:pt x="3212" y="20797"/>
                    <a:pt x="4899" y="20797"/>
                    <a:pt x="6165" y="19832"/>
                  </a:cubicBezTo>
                  <a:cubicBezTo>
                    <a:pt x="7430" y="18868"/>
                    <a:pt x="6817" y="18418"/>
                    <a:pt x="7315" y="18161"/>
                  </a:cubicBezTo>
                  <a:cubicBezTo>
                    <a:pt x="7813" y="17904"/>
                    <a:pt x="7890" y="17133"/>
                    <a:pt x="8197" y="16650"/>
                  </a:cubicBezTo>
                  <a:cubicBezTo>
                    <a:pt x="8504" y="16168"/>
                    <a:pt x="8734" y="15654"/>
                    <a:pt x="10115" y="15654"/>
                  </a:cubicBezTo>
                  <a:cubicBezTo>
                    <a:pt x="11496" y="15654"/>
                    <a:pt x="10767" y="15429"/>
                    <a:pt x="10690" y="14883"/>
                  </a:cubicBezTo>
                  <a:cubicBezTo>
                    <a:pt x="10614" y="14336"/>
                    <a:pt x="11841" y="14240"/>
                    <a:pt x="11841" y="13532"/>
                  </a:cubicBezTo>
                  <a:cubicBezTo>
                    <a:pt x="11841" y="12825"/>
                    <a:pt x="13529" y="12182"/>
                    <a:pt x="13183" y="11635"/>
                  </a:cubicBezTo>
                  <a:cubicBezTo>
                    <a:pt x="12838" y="11089"/>
                    <a:pt x="13489" y="10768"/>
                    <a:pt x="12952" y="1044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7" name="Shape 2911"/>
            <p:cNvSpPr/>
            <p:nvPr/>
          </p:nvSpPr>
          <p:spPr>
            <a:xfrm>
              <a:off x="10041537" y="5109964"/>
              <a:ext cx="57220" cy="47792"/>
            </a:xfrm>
            <a:custGeom>
              <a:avLst/>
              <a:gdLst/>
              <a:ahLst/>
              <a:cxnLst>
                <a:cxn ang="0">
                  <a:pos x="wd2" y="hd2"/>
                </a:cxn>
                <a:cxn ang="5400000">
                  <a:pos x="wd2" y="hd2"/>
                </a:cxn>
                <a:cxn ang="10800000">
                  <a:pos x="wd2" y="hd2"/>
                </a:cxn>
                <a:cxn ang="16200000">
                  <a:pos x="wd2" y="hd2"/>
                </a:cxn>
              </a:cxnLst>
              <a:rect l="0" t="0" r="r" b="b"/>
              <a:pathLst>
                <a:path w="19346" h="18072" extrusionOk="0">
                  <a:moveTo>
                    <a:pt x="11167" y="5744"/>
                  </a:moveTo>
                  <a:cubicBezTo>
                    <a:pt x="13085" y="6522"/>
                    <a:pt x="19346" y="4188"/>
                    <a:pt x="19346" y="881"/>
                  </a:cubicBezTo>
                  <a:cubicBezTo>
                    <a:pt x="19346" y="-2427"/>
                    <a:pt x="8280" y="4569"/>
                    <a:pt x="11167" y="5744"/>
                  </a:cubicBezTo>
                  <a:close/>
                  <a:moveTo>
                    <a:pt x="383" y="16058"/>
                  </a:moveTo>
                  <a:cubicBezTo>
                    <a:pt x="3340" y="19173"/>
                    <a:pt x="9255" y="18978"/>
                    <a:pt x="9426" y="13333"/>
                  </a:cubicBezTo>
                  <a:cubicBezTo>
                    <a:pt x="9604" y="7688"/>
                    <a:pt x="-2254" y="13284"/>
                    <a:pt x="383" y="1605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8" name="Shape 2912"/>
            <p:cNvSpPr/>
            <p:nvPr/>
          </p:nvSpPr>
          <p:spPr>
            <a:xfrm>
              <a:off x="7158821" y="3655383"/>
              <a:ext cx="328388" cy="205131"/>
            </a:xfrm>
            <a:custGeom>
              <a:avLst/>
              <a:gdLst/>
              <a:ahLst/>
              <a:cxnLst>
                <a:cxn ang="0">
                  <a:pos x="wd2" y="hd2"/>
                </a:cxn>
                <a:cxn ang="5400000">
                  <a:pos x="wd2" y="hd2"/>
                </a:cxn>
                <a:cxn ang="10800000">
                  <a:pos x="wd2" y="hd2"/>
                </a:cxn>
                <a:cxn ang="16200000">
                  <a:pos x="wd2" y="hd2"/>
                </a:cxn>
              </a:cxnLst>
              <a:rect l="0" t="0" r="r" b="b"/>
              <a:pathLst>
                <a:path w="21377" h="21048" extrusionOk="0">
                  <a:moveTo>
                    <a:pt x="21263" y="13370"/>
                  </a:moveTo>
                  <a:cubicBezTo>
                    <a:pt x="21263" y="13370"/>
                    <a:pt x="20280" y="12596"/>
                    <a:pt x="19923" y="12665"/>
                  </a:cubicBezTo>
                  <a:cubicBezTo>
                    <a:pt x="19565" y="12736"/>
                    <a:pt x="18985" y="11400"/>
                    <a:pt x="18359" y="11046"/>
                  </a:cubicBezTo>
                  <a:cubicBezTo>
                    <a:pt x="17734" y="10694"/>
                    <a:pt x="16886" y="10062"/>
                    <a:pt x="16618" y="9427"/>
                  </a:cubicBezTo>
                  <a:cubicBezTo>
                    <a:pt x="16350" y="8794"/>
                    <a:pt x="15233" y="8160"/>
                    <a:pt x="15099" y="7667"/>
                  </a:cubicBezTo>
                  <a:cubicBezTo>
                    <a:pt x="14965" y="7174"/>
                    <a:pt x="14742" y="6328"/>
                    <a:pt x="14428" y="5695"/>
                  </a:cubicBezTo>
                  <a:cubicBezTo>
                    <a:pt x="14116" y="5061"/>
                    <a:pt x="14117" y="4217"/>
                    <a:pt x="13804" y="4146"/>
                  </a:cubicBezTo>
                  <a:cubicBezTo>
                    <a:pt x="13491" y="4077"/>
                    <a:pt x="11570" y="4146"/>
                    <a:pt x="11570" y="3725"/>
                  </a:cubicBezTo>
                  <a:cubicBezTo>
                    <a:pt x="11570" y="3303"/>
                    <a:pt x="11436" y="1330"/>
                    <a:pt x="11035" y="1190"/>
                  </a:cubicBezTo>
                  <a:cubicBezTo>
                    <a:pt x="10632" y="1048"/>
                    <a:pt x="10096" y="908"/>
                    <a:pt x="9873" y="556"/>
                  </a:cubicBezTo>
                  <a:cubicBezTo>
                    <a:pt x="9650" y="202"/>
                    <a:pt x="8934" y="-220"/>
                    <a:pt x="8801" y="134"/>
                  </a:cubicBezTo>
                  <a:cubicBezTo>
                    <a:pt x="8667" y="484"/>
                    <a:pt x="8310" y="625"/>
                    <a:pt x="8176" y="625"/>
                  </a:cubicBezTo>
                  <a:cubicBezTo>
                    <a:pt x="8042" y="625"/>
                    <a:pt x="8087" y="1612"/>
                    <a:pt x="7640" y="1541"/>
                  </a:cubicBezTo>
                  <a:cubicBezTo>
                    <a:pt x="7193" y="1471"/>
                    <a:pt x="6568" y="2317"/>
                    <a:pt x="6568" y="2808"/>
                  </a:cubicBezTo>
                  <a:cubicBezTo>
                    <a:pt x="6568" y="3303"/>
                    <a:pt x="6613" y="4005"/>
                    <a:pt x="6032" y="3936"/>
                  </a:cubicBezTo>
                  <a:cubicBezTo>
                    <a:pt x="5741" y="3899"/>
                    <a:pt x="5327" y="3812"/>
                    <a:pt x="4969" y="3538"/>
                  </a:cubicBezTo>
                  <a:cubicBezTo>
                    <a:pt x="4886" y="3641"/>
                    <a:pt x="4402" y="4169"/>
                    <a:pt x="3913" y="3141"/>
                  </a:cubicBezTo>
                  <a:cubicBezTo>
                    <a:pt x="3376" y="2011"/>
                    <a:pt x="2540" y="883"/>
                    <a:pt x="2065" y="883"/>
                  </a:cubicBezTo>
                  <a:cubicBezTo>
                    <a:pt x="1635" y="883"/>
                    <a:pt x="154" y="888"/>
                    <a:pt x="504" y="2182"/>
                  </a:cubicBezTo>
                  <a:cubicBezTo>
                    <a:pt x="608" y="1893"/>
                    <a:pt x="809" y="1700"/>
                    <a:pt x="1208" y="1753"/>
                  </a:cubicBezTo>
                  <a:cubicBezTo>
                    <a:pt x="2279" y="1893"/>
                    <a:pt x="1788" y="3864"/>
                    <a:pt x="2369" y="3936"/>
                  </a:cubicBezTo>
                  <a:cubicBezTo>
                    <a:pt x="2950" y="4005"/>
                    <a:pt x="3620" y="5415"/>
                    <a:pt x="3083" y="5343"/>
                  </a:cubicBezTo>
                  <a:cubicBezTo>
                    <a:pt x="2548" y="5273"/>
                    <a:pt x="2100" y="6118"/>
                    <a:pt x="1565" y="5837"/>
                  </a:cubicBezTo>
                  <a:cubicBezTo>
                    <a:pt x="1029" y="5555"/>
                    <a:pt x="359" y="4851"/>
                    <a:pt x="180" y="5837"/>
                  </a:cubicBezTo>
                  <a:cubicBezTo>
                    <a:pt x="2" y="6821"/>
                    <a:pt x="-223" y="7878"/>
                    <a:pt x="493" y="7807"/>
                  </a:cubicBezTo>
                  <a:cubicBezTo>
                    <a:pt x="1208" y="7738"/>
                    <a:pt x="1073" y="8512"/>
                    <a:pt x="582" y="9286"/>
                  </a:cubicBezTo>
                  <a:cubicBezTo>
                    <a:pt x="91" y="10062"/>
                    <a:pt x="1342" y="9145"/>
                    <a:pt x="1430" y="9850"/>
                  </a:cubicBezTo>
                  <a:cubicBezTo>
                    <a:pt x="1520" y="10553"/>
                    <a:pt x="1921" y="10624"/>
                    <a:pt x="1745" y="11750"/>
                  </a:cubicBezTo>
                  <a:cubicBezTo>
                    <a:pt x="1631" y="12463"/>
                    <a:pt x="1714" y="13886"/>
                    <a:pt x="1746" y="14938"/>
                  </a:cubicBezTo>
                  <a:cubicBezTo>
                    <a:pt x="2220" y="14932"/>
                    <a:pt x="2858" y="14869"/>
                    <a:pt x="2994" y="14566"/>
                  </a:cubicBezTo>
                  <a:cubicBezTo>
                    <a:pt x="3218" y="14074"/>
                    <a:pt x="3932" y="13087"/>
                    <a:pt x="4334" y="13087"/>
                  </a:cubicBezTo>
                  <a:cubicBezTo>
                    <a:pt x="4736" y="13087"/>
                    <a:pt x="5183" y="13370"/>
                    <a:pt x="5406" y="12876"/>
                  </a:cubicBezTo>
                  <a:cubicBezTo>
                    <a:pt x="5629" y="12384"/>
                    <a:pt x="6925" y="12524"/>
                    <a:pt x="7148" y="12947"/>
                  </a:cubicBezTo>
                  <a:cubicBezTo>
                    <a:pt x="7372" y="13370"/>
                    <a:pt x="8085" y="13721"/>
                    <a:pt x="8264" y="13721"/>
                  </a:cubicBezTo>
                  <a:cubicBezTo>
                    <a:pt x="8443" y="13721"/>
                    <a:pt x="8533" y="14354"/>
                    <a:pt x="8980" y="14286"/>
                  </a:cubicBezTo>
                  <a:cubicBezTo>
                    <a:pt x="9426" y="14215"/>
                    <a:pt x="10275" y="14497"/>
                    <a:pt x="10275" y="14920"/>
                  </a:cubicBezTo>
                  <a:cubicBezTo>
                    <a:pt x="10275" y="15342"/>
                    <a:pt x="10587" y="15764"/>
                    <a:pt x="10945" y="15764"/>
                  </a:cubicBezTo>
                  <a:cubicBezTo>
                    <a:pt x="11302" y="15764"/>
                    <a:pt x="11615" y="17173"/>
                    <a:pt x="11972" y="17101"/>
                  </a:cubicBezTo>
                  <a:cubicBezTo>
                    <a:pt x="12330" y="17032"/>
                    <a:pt x="13043" y="17032"/>
                    <a:pt x="13043" y="17383"/>
                  </a:cubicBezTo>
                  <a:cubicBezTo>
                    <a:pt x="13043" y="17678"/>
                    <a:pt x="13109" y="19345"/>
                    <a:pt x="13313" y="20297"/>
                  </a:cubicBezTo>
                  <a:cubicBezTo>
                    <a:pt x="13437" y="20194"/>
                    <a:pt x="13563" y="20177"/>
                    <a:pt x="13634" y="20250"/>
                  </a:cubicBezTo>
                  <a:cubicBezTo>
                    <a:pt x="13813" y="20439"/>
                    <a:pt x="14589" y="20063"/>
                    <a:pt x="14708" y="20721"/>
                  </a:cubicBezTo>
                  <a:cubicBezTo>
                    <a:pt x="14827" y="21380"/>
                    <a:pt x="16079" y="21002"/>
                    <a:pt x="16020" y="19968"/>
                  </a:cubicBezTo>
                  <a:cubicBezTo>
                    <a:pt x="15960" y="18934"/>
                    <a:pt x="17988" y="18934"/>
                    <a:pt x="18167" y="17995"/>
                  </a:cubicBezTo>
                  <a:cubicBezTo>
                    <a:pt x="18346" y="17055"/>
                    <a:pt x="18585" y="15361"/>
                    <a:pt x="19063" y="15643"/>
                  </a:cubicBezTo>
                  <a:cubicBezTo>
                    <a:pt x="19538" y="15926"/>
                    <a:pt x="19837" y="14422"/>
                    <a:pt x="20254" y="14516"/>
                  </a:cubicBezTo>
                  <a:cubicBezTo>
                    <a:pt x="20637" y="14602"/>
                    <a:pt x="20920" y="15072"/>
                    <a:pt x="21377" y="14938"/>
                  </a:cubicBezTo>
                  <a:cubicBezTo>
                    <a:pt x="21377" y="14938"/>
                    <a:pt x="21263" y="13370"/>
                    <a:pt x="21263" y="1337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9" name="Shape 2913"/>
            <p:cNvSpPr/>
            <p:nvPr/>
          </p:nvSpPr>
          <p:spPr>
            <a:xfrm>
              <a:off x="6956061" y="3725907"/>
              <a:ext cx="451901" cy="386199"/>
            </a:xfrm>
            <a:custGeom>
              <a:avLst/>
              <a:gdLst/>
              <a:ahLst/>
              <a:cxnLst>
                <a:cxn ang="0">
                  <a:pos x="wd2" y="hd2"/>
                </a:cxn>
                <a:cxn ang="5400000">
                  <a:pos x="wd2" y="hd2"/>
                </a:cxn>
                <a:cxn ang="10800000">
                  <a:pos x="wd2" y="hd2"/>
                </a:cxn>
                <a:cxn ang="16200000">
                  <a:pos x="wd2" y="hd2"/>
                </a:cxn>
              </a:cxnLst>
              <a:rect l="0" t="0" r="r" b="b"/>
              <a:pathLst>
                <a:path w="21264" h="21507" extrusionOk="0">
                  <a:moveTo>
                    <a:pt x="20860" y="18532"/>
                  </a:moveTo>
                  <a:cubicBezTo>
                    <a:pt x="20601" y="18430"/>
                    <a:pt x="20860" y="17358"/>
                    <a:pt x="20343" y="17102"/>
                  </a:cubicBezTo>
                  <a:cubicBezTo>
                    <a:pt x="19826" y="16847"/>
                    <a:pt x="19366" y="16433"/>
                    <a:pt x="19222" y="15981"/>
                  </a:cubicBezTo>
                  <a:cubicBezTo>
                    <a:pt x="19093" y="15572"/>
                    <a:pt x="18446" y="15163"/>
                    <a:pt x="18489" y="14858"/>
                  </a:cubicBezTo>
                  <a:cubicBezTo>
                    <a:pt x="18532" y="14552"/>
                    <a:pt x="19782" y="13582"/>
                    <a:pt x="19610" y="13020"/>
                  </a:cubicBezTo>
                  <a:cubicBezTo>
                    <a:pt x="19437" y="12460"/>
                    <a:pt x="18618" y="12562"/>
                    <a:pt x="18532" y="12358"/>
                  </a:cubicBezTo>
                  <a:cubicBezTo>
                    <a:pt x="18446" y="12154"/>
                    <a:pt x="18576" y="11439"/>
                    <a:pt x="18360" y="10878"/>
                  </a:cubicBezTo>
                  <a:cubicBezTo>
                    <a:pt x="18144" y="10316"/>
                    <a:pt x="18532" y="9806"/>
                    <a:pt x="18360" y="9500"/>
                  </a:cubicBezTo>
                  <a:cubicBezTo>
                    <a:pt x="18188" y="9195"/>
                    <a:pt x="18446" y="8582"/>
                    <a:pt x="18489" y="8377"/>
                  </a:cubicBezTo>
                  <a:cubicBezTo>
                    <a:pt x="18532" y="8173"/>
                    <a:pt x="18963" y="7868"/>
                    <a:pt x="18920" y="7358"/>
                  </a:cubicBezTo>
                  <a:cubicBezTo>
                    <a:pt x="18894" y="7049"/>
                    <a:pt x="19025" y="6854"/>
                    <a:pt x="19162" y="6770"/>
                  </a:cubicBezTo>
                  <a:cubicBezTo>
                    <a:pt x="19014" y="6253"/>
                    <a:pt x="18967" y="5349"/>
                    <a:pt x="18967" y="5189"/>
                  </a:cubicBezTo>
                  <a:cubicBezTo>
                    <a:pt x="18967" y="4998"/>
                    <a:pt x="18452" y="4998"/>
                    <a:pt x="18193" y="5035"/>
                  </a:cubicBezTo>
                  <a:cubicBezTo>
                    <a:pt x="17934" y="5074"/>
                    <a:pt x="17708" y="4310"/>
                    <a:pt x="17450" y="4310"/>
                  </a:cubicBezTo>
                  <a:cubicBezTo>
                    <a:pt x="17192" y="4310"/>
                    <a:pt x="16966" y="4081"/>
                    <a:pt x="16966" y="3852"/>
                  </a:cubicBezTo>
                  <a:cubicBezTo>
                    <a:pt x="16966" y="3622"/>
                    <a:pt x="16352" y="3469"/>
                    <a:pt x="16030" y="3508"/>
                  </a:cubicBezTo>
                  <a:cubicBezTo>
                    <a:pt x="15707" y="3545"/>
                    <a:pt x="15642" y="3201"/>
                    <a:pt x="15513" y="3201"/>
                  </a:cubicBezTo>
                  <a:cubicBezTo>
                    <a:pt x="15383" y="3201"/>
                    <a:pt x="14868" y="3010"/>
                    <a:pt x="14705" y="2781"/>
                  </a:cubicBezTo>
                  <a:cubicBezTo>
                    <a:pt x="14544" y="2552"/>
                    <a:pt x="13608" y="2476"/>
                    <a:pt x="13447" y="2742"/>
                  </a:cubicBezTo>
                  <a:cubicBezTo>
                    <a:pt x="13285" y="3010"/>
                    <a:pt x="12962" y="2857"/>
                    <a:pt x="12671" y="2857"/>
                  </a:cubicBezTo>
                  <a:cubicBezTo>
                    <a:pt x="12381" y="2857"/>
                    <a:pt x="11865" y="3393"/>
                    <a:pt x="11703" y="3659"/>
                  </a:cubicBezTo>
                  <a:cubicBezTo>
                    <a:pt x="11604" y="3824"/>
                    <a:pt x="11143" y="3858"/>
                    <a:pt x="10801" y="3862"/>
                  </a:cubicBezTo>
                  <a:cubicBezTo>
                    <a:pt x="10814" y="4190"/>
                    <a:pt x="10814" y="4455"/>
                    <a:pt x="10766" y="4539"/>
                  </a:cubicBezTo>
                  <a:cubicBezTo>
                    <a:pt x="10598" y="4840"/>
                    <a:pt x="9346" y="5112"/>
                    <a:pt x="8409" y="5150"/>
                  </a:cubicBezTo>
                  <a:cubicBezTo>
                    <a:pt x="7473" y="5189"/>
                    <a:pt x="7409" y="3737"/>
                    <a:pt x="6408" y="3737"/>
                  </a:cubicBezTo>
                  <a:cubicBezTo>
                    <a:pt x="5680" y="3737"/>
                    <a:pt x="5125" y="2949"/>
                    <a:pt x="5087" y="2210"/>
                  </a:cubicBezTo>
                  <a:cubicBezTo>
                    <a:pt x="4656" y="2016"/>
                    <a:pt x="4245" y="1682"/>
                    <a:pt x="4305" y="1540"/>
                  </a:cubicBezTo>
                  <a:cubicBezTo>
                    <a:pt x="4391" y="1337"/>
                    <a:pt x="4606" y="60"/>
                    <a:pt x="4089" y="367"/>
                  </a:cubicBezTo>
                  <a:cubicBezTo>
                    <a:pt x="3572" y="673"/>
                    <a:pt x="2839" y="1642"/>
                    <a:pt x="1891" y="1489"/>
                  </a:cubicBezTo>
                  <a:cubicBezTo>
                    <a:pt x="942" y="1336"/>
                    <a:pt x="1631" y="1234"/>
                    <a:pt x="1157" y="979"/>
                  </a:cubicBezTo>
                  <a:cubicBezTo>
                    <a:pt x="684" y="724"/>
                    <a:pt x="985" y="111"/>
                    <a:pt x="511" y="9"/>
                  </a:cubicBezTo>
                  <a:cubicBezTo>
                    <a:pt x="37" y="-93"/>
                    <a:pt x="381" y="673"/>
                    <a:pt x="123" y="673"/>
                  </a:cubicBezTo>
                  <a:cubicBezTo>
                    <a:pt x="-136" y="673"/>
                    <a:pt x="80" y="1540"/>
                    <a:pt x="166" y="1744"/>
                  </a:cubicBezTo>
                  <a:cubicBezTo>
                    <a:pt x="253" y="1948"/>
                    <a:pt x="-7" y="3071"/>
                    <a:pt x="166" y="3121"/>
                  </a:cubicBezTo>
                  <a:cubicBezTo>
                    <a:pt x="339" y="3172"/>
                    <a:pt x="726" y="3990"/>
                    <a:pt x="684" y="4143"/>
                  </a:cubicBezTo>
                  <a:cubicBezTo>
                    <a:pt x="640" y="4296"/>
                    <a:pt x="1071" y="4806"/>
                    <a:pt x="1071" y="5162"/>
                  </a:cubicBezTo>
                  <a:cubicBezTo>
                    <a:pt x="1071" y="5520"/>
                    <a:pt x="1459" y="5929"/>
                    <a:pt x="1675" y="5929"/>
                  </a:cubicBezTo>
                  <a:cubicBezTo>
                    <a:pt x="1891" y="5929"/>
                    <a:pt x="2192" y="6082"/>
                    <a:pt x="2106" y="6387"/>
                  </a:cubicBezTo>
                  <a:cubicBezTo>
                    <a:pt x="2020" y="6694"/>
                    <a:pt x="2235" y="7153"/>
                    <a:pt x="1977" y="7153"/>
                  </a:cubicBezTo>
                  <a:cubicBezTo>
                    <a:pt x="1718" y="7153"/>
                    <a:pt x="1761" y="8021"/>
                    <a:pt x="1546" y="8173"/>
                  </a:cubicBezTo>
                  <a:cubicBezTo>
                    <a:pt x="1330" y="8327"/>
                    <a:pt x="1503" y="9245"/>
                    <a:pt x="1675" y="9347"/>
                  </a:cubicBezTo>
                  <a:cubicBezTo>
                    <a:pt x="1848" y="9449"/>
                    <a:pt x="2235" y="9704"/>
                    <a:pt x="2192" y="10062"/>
                  </a:cubicBezTo>
                  <a:cubicBezTo>
                    <a:pt x="2148" y="10419"/>
                    <a:pt x="3098" y="10979"/>
                    <a:pt x="3400" y="11031"/>
                  </a:cubicBezTo>
                  <a:cubicBezTo>
                    <a:pt x="3701" y="11082"/>
                    <a:pt x="3744" y="11592"/>
                    <a:pt x="3917" y="11796"/>
                  </a:cubicBezTo>
                  <a:cubicBezTo>
                    <a:pt x="4089" y="12000"/>
                    <a:pt x="3787" y="12408"/>
                    <a:pt x="3830" y="12663"/>
                  </a:cubicBezTo>
                  <a:cubicBezTo>
                    <a:pt x="3873" y="12919"/>
                    <a:pt x="4261" y="13123"/>
                    <a:pt x="4218" y="13531"/>
                  </a:cubicBezTo>
                  <a:cubicBezTo>
                    <a:pt x="4193" y="13777"/>
                    <a:pt x="4543" y="14190"/>
                    <a:pt x="4835" y="14548"/>
                  </a:cubicBezTo>
                  <a:cubicBezTo>
                    <a:pt x="4931" y="14513"/>
                    <a:pt x="5024" y="14492"/>
                    <a:pt x="5100" y="14492"/>
                  </a:cubicBezTo>
                  <a:cubicBezTo>
                    <a:pt x="5391" y="14492"/>
                    <a:pt x="5375" y="14111"/>
                    <a:pt x="5600" y="14340"/>
                  </a:cubicBezTo>
                  <a:cubicBezTo>
                    <a:pt x="5827" y="14570"/>
                    <a:pt x="6133" y="14320"/>
                    <a:pt x="6360" y="14302"/>
                  </a:cubicBezTo>
                  <a:cubicBezTo>
                    <a:pt x="6585" y="14283"/>
                    <a:pt x="7199" y="15659"/>
                    <a:pt x="7473" y="16327"/>
                  </a:cubicBezTo>
                  <a:cubicBezTo>
                    <a:pt x="7748" y="16996"/>
                    <a:pt x="7731" y="17225"/>
                    <a:pt x="8103" y="17512"/>
                  </a:cubicBezTo>
                  <a:cubicBezTo>
                    <a:pt x="8474" y="17799"/>
                    <a:pt x="8894" y="17645"/>
                    <a:pt x="9426" y="18295"/>
                  </a:cubicBezTo>
                  <a:cubicBezTo>
                    <a:pt x="9960" y="18945"/>
                    <a:pt x="11331" y="19385"/>
                    <a:pt x="11913" y="19422"/>
                  </a:cubicBezTo>
                  <a:cubicBezTo>
                    <a:pt x="12493" y="19461"/>
                    <a:pt x="12930" y="18677"/>
                    <a:pt x="13673" y="18849"/>
                  </a:cubicBezTo>
                  <a:cubicBezTo>
                    <a:pt x="14415" y="19021"/>
                    <a:pt x="14237" y="20148"/>
                    <a:pt x="14512" y="20550"/>
                  </a:cubicBezTo>
                  <a:cubicBezTo>
                    <a:pt x="14786" y="20951"/>
                    <a:pt x="17805" y="21219"/>
                    <a:pt x="18322" y="21391"/>
                  </a:cubicBezTo>
                  <a:cubicBezTo>
                    <a:pt x="18510" y="21454"/>
                    <a:pt x="18962" y="21493"/>
                    <a:pt x="19465" y="21507"/>
                  </a:cubicBezTo>
                  <a:cubicBezTo>
                    <a:pt x="19453" y="21380"/>
                    <a:pt x="19443" y="21265"/>
                    <a:pt x="19437" y="21185"/>
                  </a:cubicBezTo>
                  <a:cubicBezTo>
                    <a:pt x="19394" y="20572"/>
                    <a:pt x="19782" y="20062"/>
                    <a:pt x="20128" y="19859"/>
                  </a:cubicBezTo>
                  <a:cubicBezTo>
                    <a:pt x="20472" y="19654"/>
                    <a:pt x="20774" y="19552"/>
                    <a:pt x="21119" y="19501"/>
                  </a:cubicBezTo>
                  <a:cubicBezTo>
                    <a:pt x="21464" y="19450"/>
                    <a:pt x="21119" y="18634"/>
                    <a:pt x="20860" y="1853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0" name="Shape 2914"/>
            <p:cNvSpPr/>
            <p:nvPr/>
          </p:nvSpPr>
          <p:spPr>
            <a:xfrm>
              <a:off x="7017771" y="3267494"/>
              <a:ext cx="943708" cy="439358"/>
            </a:xfrm>
            <a:custGeom>
              <a:avLst/>
              <a:gdLst/>
              <a:ahLst/>
              <a:cxnLst>
                <a:cxn ang="0">
                  <a:pos x="wd2" y="hd2"/>
                </a:cxn>
                <a:cxn ang="5400000">
                  <a:pos x="wd2" y="hd2"/>
                </a:cxn>
                <a:cxn ang="10800000">
                  <a:pos x="wd2" y="hd2"/>
                </a:cxn>
                <a:cxn ang="16200000">
                  <a:pos x="wd2" y="hd2"/>
                </a:cxn>
              </a:cxnLst>
              <a:rect l="0" t="0" r="r" b="b"/>
              <a:pathLst>
                <a:path w="21564" h="21329" extrusionOk="0">
                  <a:moveTo>
                    <a:pt x="16936" y="13503"/>
                  </a:moveTo>
                  <a:cubicBezTo>
                    <a:pt x="16498" y="13503"/>
                    <a:pt x="15525" y="13037"/>
                    <a:pt x="15133" y="13937"/>
                  </a:cubicBezTo>
                  <a:cubicBezTo>
                    <a:pt x="14741" y="14836"/>
                    <a:pt x="15024" y="15303"/>
                    <a:pt x="14851" y="15369"/>
                  </a:cubicBezTo>
                  <a:cubicBezTo>
                    <a:pt x="14666" y="15441"/>
                    <a:pt x="14569" y="14003"/>
                    <a:pt x="14788" y="13537"/>
                  </a:cubicBezTo>
                  <a:cubicBezTo>
                    <a:pt x="15008" y="13071"/>
                    <a:pt x="15714" y="12871"/>
                    <a:pt x="16152" y="13104"/>
                  </a:cubicBezTo>
                  <a:cubicBezTo>
                    <a:pt x="16592" y="13337"/>
                    <a:pt x="17375" y="12905"/>
                    <a:pt x="17485" y="12972"/>
                  </a:cubicBezTo>
                  <a:cubicBezTo>
                    <a:pt x="17595" y="13037"/>
                    <a:pt x="17376" y="13503"/>
                    <a:pt x="16936" y="13503"/>
                  </a:cubicBezTo>
                  <a:close/>
                  <a:moveTo>
                    <a:pt x="8033" y="13623"/>
                  </a:moveTo>
                  <a:cubicBezTo>
                    <a:pt x="7971" y="13806"/>
                    <a:pt x="7351" y="13465"/>
                    <a:pt x="7299" y="13196"/>
                  </a:cubicBezTo>
                  <a:cubicBezTo>
                    <a:pt x="7243" y="12908"/>
                    <a:pt x="8169" y="13231"/>
                    <a:pt x="8033" y="13623"/>
                  </a:cubicBezTo>
                  <a:close/>
                  <a:moveTo>
                    <a:pt x="21452" y="8741"/>
                  </a:moveTo>
                  <a:cubicBezTo>
                    <a:pt x="21437" y="8508"/>
                    <a:pt x="21342" y="8607"/>
                    <a:pt x="21264" y="8707"/>
                  </a:cubicBezTo>
                  <a:cubicBezTo>
                    <a:pt x="21186" y="8806"/>
                    <a:pt x="20935" y="8874"/>
                    <a:pt x="20840" y="8874"/>
                  </a:cubicBezTo>
                  <a:cubicBezTo>
                    <a:pt x="20746" y="8874"/>
                    <a:pt x="20574" y="8607"/>
                    <a:pt x="20574" y="8407"/>
                  </a:cubicBezTo>
                  <a:cubicBezTo>
                    <a:pt x="20574" y="8207"/>
                    <a:pt x="20554" y="7983"/>
                    <a:pt x="20460" y="7983"/>
                  </a:cubicBezTo>
                  <a:cubicBezTo>
                    <a:pt x="20366" y="7983"/>
                    <a:pt x="20225" y="7882"/>
                    <a:pt x="20131" y="7408"/>
                  </a:cubicBezTo>
                  <a:cubicBezTo>
                    <a:pt x="20037" y="6933"/>
                    <a:pt x="19896" y="6933"/>
                    <a:pt x="19790" y="6809"/>
                  </a:cubicBezTo>
                  <a:cubicBezTo>
                    <a:pt x="19684" y="6683"/>
                    <a:pt x="19390" y="7033"/>
                    <a:pt x="19261" y="7133"/>
                  </a:cubicBezTo>
                  <a:cubicBezTo>
                    <a:pt x="19131" y="7233"/>
                    <a:pt x="18908" y="7033"/>
                    <a:pt x="18743" y="6958"/>
                  </a:cubicBezTo>
                  <a:cubicBezTo>
                    <a:pt x="18579" y="6883"/>
                    <a:pt x="18485" y="6259"/>
                    <a:pt x="18332" y="6334"/>
                  </a:cubicBezTo>
                  <a:cubicBezTo>
                    <a:pt x="18179" y="6408"/>
                    <a:pt x="18144" y="7058"/>
                    <a:pt x="18026" y="7058"/>
                  </a:cubicBezTo>
                  <a:cubicBezTo>
                    <a:pt x="17908" y="7058"/>
                    <a:pt x="17697" y="5759"/>
                    <a:pt x="17473" y="5034"/>
                  </a:cubicBezTo>
                  <a:cubicBezTo>
                    <a:pt x="17250" y="4310"/>
                    <a:pt x="16850" y="2861"/>
                    <a:pt x="16498" y="2586"/>
                  </a:cubicBezTo>
                  <a:cubicBezTo>
                    <a:pt x="16145" y="2311"/>
                    <a:pt x="16250" y="1936"/>
                    <a:pt x="16344" y="1737"/>
                  </a:cubicBezTo>
                  <a:cubicBezTo>
                    <a:pt x="16439" y="1537"/>
                    <a:pt x="16133" y="1486"/>
                    <a:pt x="15992" y="1662"/>
                  </a:cubicBezTo>
                  <a:cubicBezTo>
                    <a:pt x="15851" y="1836"/>
                    <a:pt x="15674" y="2161"/>
                    <a:pt x="15510" y="2236"/>
                  </a:cubicBezTo>
                  <a:cubicBezTo>
                    <a:pt x="15345" y="2311"/>
                    <a:pt x="15110" y="2861"/>
                    <a:pt x="14933" y="2736"/>
                  </a:cubicBezTo>
                  <a:cubicBezTo>
                    <a:pt x="14757" y="2611"/>
                    <a:pt x="14675" y="3211"/>
                    <a:pt x="14534" y="2935"/>
                  </a:cubicBezTo>
                  <a:cubicBezTo>
                    <a:pt x="14392" y="2661"/>
                    <a:pt x="14722" y="2461"/>
                    <a:pt x="14722" y="2212"/>
                  </a:cubicBezTo>
                  <a:cubicBezTo>
                    <a:pt x="14722" y="1961"/>
                    <a:pt x="14498" y="2287"/>
                    <a:pt x="14440" y="2137"/>
                  </a:cubicBezTo>
                  <a:cubicBezTo>
                    <a:pt x="14381" y="1987"/>
                    <a:pt x="14192" y="1836"/>
                    <a:pt x="14192" y="2062"/>
                  </a:cubicBezTo>
                  <a:cubicBezTo>
                    <a:pt x="14192" y="2287"/>
                    <a:pt x="14040" y="2161"/>
                    <a:pt x="14040" y="1987"/>
                  </a:cubicBezTo>
                  <a:cubicBezTo>
                    <a:pt x="14040" y="1812"/>
                    <a:pt x="13934" y="1486"/>
                    <a:pt x="13840" y="1712"/>
                  </a:cubicBezTo>
                  <a:cubicBezTo>
                    <a:pt x="13746" y="1936"/>
                    <a:pt x="13428" y="2062"/>
                    <a:pt x="13358" y="1887"/>
                  </a:cubicBezTo>
                  <a:cubicBezTo>
                    <a:pt x="13287" y="1712"/>
                    <a:pt x="13405" y="1637"/>
                    <a:pt x="13417" y="1412"/>
                  </a:cubicBezTo>
                  <a:cubicBezTo>
                    <a:pt x="13428" y="1187"/>
                    <a:pt x="13299" y="887"/>
                    <a:pt x="13322" y="613"/>
                  </a:cubicBezTo>
                  <a:cubicBezTo>
                    <a:pt x="13346" y="338"/>
                    <a:pt x="13099" y="63"/>
                    <a:pt x="12981" y="163"/>
                  </a:cubicBezTo>
                  <a:cubicBezTo>
                    <a:pt x="12864" y="263"/>
                    <a:pt x="12699" y="163"/>
                    <a:pt x="12570" y="38"/>
                  </a:cubicBezTo>
                  <a:cubicBezTo>
                    <a:pt x="12440" y="-87"/>
                    <a:pt x="11935" y="113"/>
                    <a:pt x="11911" y="363"/>
                  </a:cubicBezTo>
                  <a:cubicBezTo>
                    <a:pt x="11888" y="613"/>
                    <a:pt x="11253" y="812"/>
                    <a:pt x="11135" y="912"/>
                  </a:cubicBezTo>
                  <a:cubicBezTo>
                    <a:pt x="11018" y="1012"/>
                    <a:pt x="10547" y="1162"/>
                    <a:pt x="10383" y="1212"/>
                  </a:cubicBezTo>
                  <a:cubicBezTo>
                    <a:pt x="10218" y="1262"/>
                    <a:pt x="10053" y="1562"/>
                    <a:pt x="9842" y="1562"/>
                  </a:cubicBezTo>
                  <a:cubicBezTo>
                    <a:pt x="9630" y="1562"/>
                    <a:pt x="9230" y="1612"/>
                    <a:pt x="9042" y="1911"/>
                  </a:cubicBezTo>
                  <a:cubicBezTo>
                    <a:pt x="8854" y="2212"/>
                    <a:pt x="8548" y="1961"/>
                    <a:pt x="8407" y="2062"/>
                  </a:cubicBezTo>
                  <a:cubicBezTo>
                    <a:pt x="8266" y="2161"/>
                    <a:pt x="8031" y="2011"/>
                    <a:pt x="7960" y="2112"/>
                  </a:cubicBezTo>
                  <a:cubicBezTo>
                    <a:pt x="7889" y="2212"/>
                    <a:pt x="7913" y="2811"/>
                    <a:pt x="7984" y="3061"/>
                  </a:cubicBezTo>
                  <a:cubicBezTo>
                    <a:pt x="8054" y="3311"/>
                    <a:pt x="8431" y="3410"/>
                    <a:pt x="8454" y="3560"/>
                  </a:cubicBezTo>
                  <a:cubicBezTo>
                    <a:pt x="8477" y="3710"/>
                    <a:pt x="8078" y="3710"/>
                    <a:pt x="7889" y="3760"/>
                  </a:cubicBezTo>
                  <a:cubicBezTo>
                    <a:pt x="7702" y="3811"/>
                    <a:pt x="7749" y="4310"/>
                    <a:pt x="7795" y="4560"/>
                  </a:cubicBezTo>
                  <a:cubicBezTo>
                    <a:pt x="7843" y="4810"/>
                    <a:pt x="7607" y="5060"/>
                    <a:pt x="7466" y="5159"/>
                  </a:cubicBezTo>
                  <a:cubicBezTo>
                    <a:pt x="7325" y="5259"/>
                    <a:pt x="7466" y="5759"/>
                    <a:pt x="7607" y="5759"/>
                  </a:cubicBezTo>
                  <a:cubicBezTo>
                    <a:pt x="7749" y="5759"/>
                    <a:pt x="7866" y="6008"/>
                    <a:pt x="7984" y="6008"/>
                  </a:cubicBezTo>
                  <a:cubicBezTo>
                    <a:pt x="8101" y="6008"/>
                    <a:pt x="8125" y="6508"/>
                    <a:pt x="8125" y="6809"/>
                  </a:cubicBezTo>
                  <a:cubicBezTo>
                    <a:pt x="8125" y="7108"/>
                    <a:pt x="7984" y="7208"/>
                    <a:pt x="7795" y="7208"/>
                  </a:cubicBezTo>
                  <a:cubicBezTo>
                    <a:pt x="7607" y="7208"/>
                    <a:pt x="7513" y="6908"/>
                    <a:pt x="7396" y="6858"/>
                  </a:cubicBezTo>
                  <a:cubicBezTo>
                    <a:pt x="7278" y="6809"/>
                    <a:pt x="7302" y="7308"/>
                    <a:pt x="7207" y="7408"/>
                  </a:cubicBezTo>
                  <a:cubicBezTo>
                    <a:pt x="7114" y="7508"/>
                    <a:pt x="7090" y="7058"/>
                    <a:pt x="6949" y="7058"/>
                  </a:cubicBezTo>
                  <a:cubicBezTo>
                    <a:pt x="6808" y="7058"/>
                    <a:pt x="6643" y="7008"/>
                    <a:pt x="6596" y="6708"/>
                  </a:cubicBezTo>
                  <a:cubicBezTo>
                    <a:pt x="6549" y="6408"/>
                    <a:pt x="6220" y="6358"/>
                    <a:pt x="6079" y="6659"/>
                  </a:cubicBezTo>
                  <a:cubicBezTo>
                    <a:pt x="5938" y="6958"/>
                    <a:pt x="5891" y="6809"/>
                    <a:pt x="5773" y="6608"/>
                  </a:cubicBezTo>
                  <a:cubicBezTo>
                    <a:pt x="5655" y="6408"/>
                    <a:pt x="5303" y="6708"/>
                    <a:pt x="5256" y="6958"/>
                  </a:cubicBezTo>
                  <a:cubicBezTo>
                    <a:pt x="5209" y="7208"/>
                    <a:pt x="4950" y="7308"/>
                    <a:pt x="4762" y="7058"/>
                  </a:cubicBezTo>
                  <a:cubicBezTo>
                    <a:pt x="4573" y="6809"/>
                    <a:pt x="4456" y="6708"/>
                    <a:pt x="4456" y="7058"/>
                  </a:cubicBezTo>
                  <a:cubicBezTo>
                    <a:pt x="4456" y="7408"/>
                    <a:pt x="4315" y="7108"/>
                    <a:pt x="4315" y="6908"/>
                  </a:cubicBezTo>
                  <a:cubicBezTo>
                    <a:pt x="4315" y="6708"/>
                    <a:pt x="4009" y="6309"/>
                    <a:pt x="3868" y="6109"/>
                  </a:cubicBezTo>
                  <a:cubicBezTo>
                    <a:pt x="3727" y="5909"/>
                    <a:pt x="3280" y="5909"/>
                    <a:pt x="3256" y="5709"/>
                  </a:cubicBezTo>
                  <a:cubicBezTo>
                    <a:pt x="3233" y="5509"/>
                    <a:pt x="2951" y="5359"/>
                    <a:pt x="2880" y="5709"/>
                  </a:cubicBezTo>
                  <a:cubicBezTo>
                    <a:pt x="2810" y="6059"/>
                    <a:pt x="2692" y="5809"/>
                    <a:pt x="2598" y="5709"/>
                  </a:cubicBezTo>
                  <a:cubicBezTo>
                    <a:pt x="2504" y="5609"/>
                    <a:pt x="2292" y="5859"/>
                    <a:pt x="2198" y="5959"/>
                  </a:cubicBezTo>
                  <a:cubicBezTo>
                    <a:pt x="2104" y="6059"/>
                    <a:pt x="1798" y="6508"/>
                    <a:pt x="1634" y="6508"/>
                  </a:cubicBezTo>
                  <a:cubicBezTo>
                    <a:pt x="1469" y="6508"/>
                    <a:pt x="1563" y="6958"/>
                    <a:pt x="1351" y="7058"/>
                  </a:cubicBezTo>
                  <a:cubicBezTo>
                    <a:pt x="1140" y="7158"/>
                    <a:pt x="1187" y="7457"/>
                    <a:pt x="1210" y="7658"/>
                  </a:cubicBezTo>
                  <a:cubicBezTo>
                    <a:pt x="1234" y="7857"/>
                    <a:pt x="1351" y="8207"/>
                    <a:pt x="1163" y="8357"/>
                  </a:cubicBezTo>
                  <a:cubicBezTo>
                    <a:pt x="975" y="8507"/>
                    <a:pt x="904" y="7857"/>
                    <a:pt x="740" y="7607"/>
                  </a:cubicBezTo>
                  <a:cubicBezTo>
                    <a:pt x="575" y="7358"/>
                    <a:pt x="434" y="7658"/>
                    <a:pt x="434" y="8007"/>
                  </a:cubicBezTo>
                  <a:cubicBezTo>
                    <a:pt x="434" y="8357"/>
                    <a:pt x="246" y="8357"/>
                    <a:pt x="152" y="8707"/>
                  </a:cubicBezTo>
                  <a:cubicBezTo>
                    <a:pt x="58" y="9056"/>
                    <a:pt x="317" y="9107"/>
                    <a:pt x="317" y="9257"/>
                  </a:cubicBezTo>
                  <a:cubicBezTo>
                    <a:pt x="317" y="9407"/>
                    <a:pt x="175" y="9556"/>
                    <a:pt x="129" y="9606"/>
                  </a:cubicBezTo>
                  <a:cubicBezTo>
                    <a:pt x="81" y="9657"/>
                    <a:pt x="-36" y="10156"/>
                    <a:pt x="11" y="10306"/>
                  </a:cubicBezTo>
                  <a:cubicBezTo>
                    <a:pt x="58" y="10455"/>
                    <a:pt x="340" y="10406"/>
                    <a:pt x="317" y="10755"/>
                  </a:cubicBezTo>
                  <a:cubicBezTo>
                    <a:pt x="293" y="11105"/>
                    <a:pt x="270" y="11455"/>
                    <a:pt x="411" y="11355"/>
                  </a:cubicBezTo>
                  <a:cubicBezTo>
                    <a:pt x="552" y="11256"/>
                    <a:pt x="693" y="11305"/>
                    <a:pt x="787" y="11305"/>
                  </a:cubicBezTo>
                  <a:cubicBezTo>
                    <a:pt x="881" y="11305"/>
                    <a:pt x="952" y="11705"/>
                    <a:pt x="1116" y="12105"/>
                  </a:cubicBezTo>
                  <a:cubicBezTo>
                    <a:pt x="1281" y="12504"/>
                    <a:pt x="1351" y="12704"/>
                    <a:pt x="1187" y="12804"/>
                  </a:cubicBezTo>
                  <a:cubicBezTo>
                    <a:pt x="1022" y="12904"/>
                    <a:pt x="1093" y="13104"/>
                    <a:pt x="1305" y="13304"/>
                  </a:cubicBezTo>
                  <a:cubicBezTo>
                    <a:pt x="1360" y="13357"/>
                    <a:pt x="1419" y="13437"/>
                    <a:pt x="1476" y="13521"/>
                  </a:cubicBezTo>
                  <a:cubicBezTo>
                    <a:pt x="1510" y="13473"/>
                    <a:pt x="1543" y="13424"/>
                    <a:pt x="1571" y="13371"/>
                  </a:cubicBezTo>
                  <a:cubicBezTo>
                    <a:pt x="1838" y="12871"/>
                    <a:pt x="2324" y="12404"/>
                    <a:pt x="2684" y="12604"/>
                  </a:cubicBezTo>
                  <a:cubicBezTo>
                    <a:pt x="3045" y="12804"/>
                    <a:pt x="3343" y="12471"/>
                    <a:pt x="3500" y="12938"/>
                  </a:cubicBezTo>
                  <a:cubicBezTo>
                    <a:pt x="3656" y="13403"/>
                    <a:pt x="3499" y="14270"/>
                    <a:pt x="3562" y="14603"/>
                  </a:cubicBezTo>
                  <a:cubicBezTo>
                    <a:pt x="3625" y="14936"/>
                    <a:pt x="3280" y="14970"/>
                    <a:pt x="3045" y="14903"/>
                  </a:cubicBezTo>
                  <a:cubicBezTo>
                    <a:pt x="2810" y="14836"/>
                    <a:pt x="2323" y="15103"/>
                    <a:pt x="2386" y="15402"/>
                  </a:cubicBezTo>
                  <a:cubicBezTo>
                    <a:pt x="2449" y="15702"/>
                    <a:pt x="2622" y="16402"/>
                    <a:pt x="2308" y="16035"/>
                  </a:cubicBezTo>
                  <a:cubicBezTo>
                    <a:pt x="1995" y="15669"/>
                    <a:pt x="1869" y="16401"/>
                    <a:pt x="2042" y="16401"/>
                  </a:cubicBezTo>
                  <a:cubicBezTo>
                    <a:pt x="2214" y="16401"/>
                    <a:pt x="2449" y="16835"/>
                    <a:pt x="2449" y="17135"/>
                  </a:cubicBezTo>
                  <a:cubicBezTo>
                    <a:pt x="2449" y="17434"/>
                    <a:pt x="2465" y="18100"/>
                    <a:pt x="2622" y="18000"/>
                  </a:cubicBezTo>
                  <a:cubicBezTo>
                    <a:pt x="2778" y="17901"/>
                    <a:pt x="2778" y="18500"/>
                    <a:pt x="2998" y="18467"/>
                  </a:cubicBezTo>
                  <a:cubicBezTo>
                    <a:pt x="3218" y="18434"/>
                    <a:pt x="3421" y="18600"/>
                    <a:pt x="3249" y="19033"/>
                  </a:cubicBezTo>
                  <a:cubicBezTo>
                    <a:pt x="3076" y="19467"/>
                    <a:pt x="3358" y="20665"/>
                    <a:pt x="3421" y="20399"/>
                  </a:cubicBezTo>
                  <a:cubicBezTo>
                    <a:pt x="3461" y="20232"/>
                    <a:pt x="3426" y="19868"/>
                    <a:pt x="3488" y="19636"/>
                  </a:cubicBezTo>
                  <a:cubicBezTo>
                    <a:pt x="3365" y="19024"/>
                    <a:pt x="3885" y="19022"/>
                    <a:pt x="4036" y="19022"/>
                  </a:cubicBezTo>
                  <a:cubicBezTo>
                    <a:pt x="4203" y="19022"/>
                    <a:pt x="4496" y="19555"/>
                    <a:pt x="4684" y="20090"/>
                  </a:cubicBezTo>
                  <a:cubicBezTo>
                    <a:pt x="4873" y="20623"/>
                    <a:pt x="5061" y="20268"/>
                    <a:pt x="5061" y="20268"/>
                  </a:cubicBezTo>
                  <a:lnTo>
                    <a:pt x="5124" y="15286"/>
                  </a:lnTo>
                  <a:lnTo>
                    <a:pt x="6465" y="14527"/>
                  </a:lnTo>
                  <a:cubicBezTo>
                    <a:pt x="6478" y="14455"/>
                    <a:pt x="6493" y="14390"/>
                    <a:pt x="6510" y="14337"/>
                  </a:cubicBezTo>
                  <a:cubicBezTo>
                    <a:pt x="6683" y="13803"/>
                    <a:pt x="6915" y="14244"/>
                    <a:pt x="6996" y="14370"/>
                  </a:cubicBezTo>
                  <a:cubicBezTo>
                    <a:pt x="7064" y="14475"/>
                    <a:pt x="7027" y="13804"/>
                    <a:pt x="7215" y="13837"/>
                  </a:cubicBezTo>
                  <a:cubicBezTo>
                    <a:pt x="7403" y="13871"/>
                    <a:pt x="7200" y="14502"/>
                    <a:pt x="7341" y="14502"/>
                  </a:cubicBezTo>
                  <a:cubicBezTo>
                    <a:pt x="7451" y="14502"/>
                    <a:pt x="7702" y="15330"/>
                    <a:pt x="7623" y="15981"/>
                  </a:cubicBezTo>
                  <a:cubicBezTo>
                    <a:pt x="7832" y="16346"/>
                    <a:pt x="8210" y="17204"/>
                    <a:pt x="8243" y="17421"/>
                  </a:cubicBezTo>
                  <a:cubicBezTo>
                    <a:pt x="8285" y="17687"/>
                    <a:pt x="8829" y="17243"/>
                    <a:pt x="8934" y="17331"/>
                  </a:cubicBezTo>
                  <a:cubicBezTo>
                    <a:pt x="9039" y="17421"/>
                    <a:pt x="9856" y="17421"/>
                    <a:pt x="10003" y="17421"/>
                  </a:cubicBezTo>
                  <a:cubicBezTo>
                    <a:pt x="10149" y="17421"/>
                    <a:pt x="10253" y="17998"/>
                    <a:pt x="10421" y="18088"/>
                  </a:cubicBezTo>
                  <a:cubicBezTo>
                    <a:pt x="10588" y="18177"/>
                    <a:pt x="10526" y="18755"/>
                    <a:pt x="10546" y="19155"/>
                  </a:cubicBezTo>
                  <a:cubicBezTo>
                    <a:pt x="10567" y="19555"/>
                    <a:pt x="10819" y="19956"/>
                    <a:pt x="10840" y="20313"/>
                  </a:cubicBezTo>
                  <a:cubicBezTo>
                    <a:pt x="10861" y="20667"/>
                    <a:pt x="11133" y="20490"/>
                    <a:pt x="11300" y="20579"/>
                  </a:cubicBezTo>
                  <a:cubicBezTo>
                    <a:pt x="11468" y="20668"/>
                    <a:pt x="11718" y="20801"/>
                    <a:pt x="11740" y="21157"/>
                  </a:cubicBezTo>
                  <a:cubicBezTo>
                    <a:pt x="11761" y="21513"/>
                    <a:pt x="11970" y="21246"/>
                    <a:pt x="11991" y="20978"/>
                  </a:cubicBezTo>
                  <a:cubicBezTo>
                    <a:pt x="12012" y="20712"/>
                    <a:pt x="12221" y="20357"/>
                    <a:pt x="12535" y="20090"/>
                  </a:cubicBezTo>
                  <a:cubicBezTo>
                    <a:pt x="12677" y="19969"/>
                    <a:pt x="12770" y="19970"/>
                    <a:pt x="12841" y="20027"/>
                  </a:cubicBezTo>
                  <a:cubicBezTo>
                    <a:pt x="12899" y="19708"/>
                    <a:pt x="12960" y="19438"/>
                    <a:pt x="13001" y="19399"/>
                  </a:cubicBezTo>
                  <a:cubicBezTo>
                    <a:pt x="13111" y="19300"/>
                    <a:pt x="13315" y="18967"/>
                    <a:pt x="13331" y="18634"/>
                  </a:cubicBezTo>
                  <a:cubicBezTo>
                    <a:pt x="13346" y="18301"/>
                    <a:pt x="13769" y="18301"/>
                    <a:pt x="14052" y="18600"/>
                  </a:cubicBezTo>
                  <a:cubicBezTo>
                    <a:pt x="14334" y="18900"/>
                    <a:pt x="14506" y="18901"/>
                    <a:pt x="14522" y="18434"/>
                  </a:cubicBezTo>
                  <a:cubicBezTo>
                    <a:pt x="14538" y="17967"/>
                    <a:pt x="14945" y="17834"/>
                    <a:pt x="15071" y="17967"/>
                  </a:cubicBezTo>
                  <a:cubicBezTo>
                    <a:pt x="15196" y="18100"/>
                    <a:pt x="15588" y="18568"/>
                    <a:pt x="15776" y="18400"/>
                  </a:cubicBezTo>
                  <a:cubicBezTo>
                    <a:pt x="15965" y="18234"/>
                    <a:pt x="16905" y="18434"/>
                    <a:pt x="17141" y="18568"/>
                  </a:cubicBezTo>
                  <a:cubicBezTo>
                    <a:pt x="17376" y="18700"/>
                    <a:pt x="17438" y="18367"/>
                    <a:pt x="17642" y="18867"/>
                  </a:cubicBezTo>
                  <a:cubicBezTo>
                    <a:pt x="17813" y="19286"/>
                    <a:pt x="17897" y="18909"/>
                    <a:pt x="18086" y="19232"/>
                  </a:cubicBezTo>
                  <a:cubicBezTo>
                    <a:pt x="18086" y="19105"/>
                    <a:pt x="18073" y="18945"/>
                    <a:pt x="18073" y="18775"/>
                  </a:cubicBezTo>
                  <a:cubicBezTo>
                    <a:pt x="18073" y="18450"/>
                    <a:pt x="18309" y="18175"/>
                    <a:pt x="18355" y="17925"/>
                  </a:cubicBezTo>
                  <a:cubicBezTo>
                    <a:pt x="18403" y="17676"/>
                    <a:pt x="18144" y="16926"/>
                    <a:pt x="18144" y="16676"/>
                  </a:cubicBezTo>
                  <a:cubicBezTo>
                    <a:pt x="18144" y="16426"/>
                    <a:pt x="18144" y="15827"/>
                    <a:pt x="18026" y="15702"/>
                  </a:cubicBezTo>
                  <a:cubicBezTo>
                    <a:pt x="17908" y="15577"/>
                    <a:pt x="18250" y="15252"/>
                    <a:pt x="18331" y="15261"/>
                  </a:cubicBezTo>
                  <a:cubicBezTo>
                    <a:pt x="18505" y="15279"/>
                    <a:pt x="18754" y="14893"/>
                    <a:pt x="18830" y="15053"/>
                  </a:cubicBezTo>
                  <a:cubicBezTo>
                    <a:pt x="18906" y="15215"/>
                    <a:pt x="19058" y="15261"/>
                    <a:pt x="19210" y="15261"/>
                  </a:cubicBezTo>
                  <a:cubicBezTo>
                    <a:pt x="19361" y="15261"/>
                    <a:pt x="19296" y="14893"/>
                    <a:pt x="19210" y="14731"/>
                  </a:cubicBezTo>
                  <a:cubicBezTo>
                    <a:pt x="19123" y="14569"/>
                    <a:pt x="19481" y="13071"/>
                    <a:pt x="19535" y="12564"/>
                  </a:cubicBezTo>
                  <a:cubicBezTo>
                    <a:pt x="19589" y="12056"/>
                    <a:pt x="19720" y="12518"/>
                    <a:pt x="19893" y="12564"/>
                  </a:cubicBezTo>
                  <a:cubicBezTo>
                    <a:pt x="20067" y="12609"/>
                    <a:pt x="20273" y="12540"/>
                    <a:pt x="20382" y="12656"/>
                  </a:cubicBezTo>
                  <a:cubicBezTo>
                    <a:pt x="20490" y="12770"/>
                    <a:pt x="20805" y="12518"/>
                    <a:pt x="20881" y="12264"/>
                  </a:cubicBezTo>
                  <a:cubicBezTo>
                    <a:pt x="20957" y="12010"/>
                    <a:pt x="20794" y="11941"/>
                    <a:pt x="20805" y="11364"/>
                  </a:cubicBezTo>
                  <a:cubicBezTo>
                    <a:pt x="20816" y="10788"/>
                    <a:pt x="20979" y="10511"/>
                    <a:pt x="21152" y="10511"/>
                  </a:cubicBezTo>
                  <a:cubicBezTo>
                    <a:pt x="21326" y="10511"/>
                    <a:pt x="21380" y="10166"/>
                    <a:pt x="21380" y="9889"/>
                  </a:cubicBezTo>
                  <a:cubicBezTo>
                    <a:pt x="21380" y="9639"/>
                    <a:pt x="21521" y="9481"/>
                    <a:pt x="21564" y="9164"/>
                  </a:cubicBezTo>
                  <a:cubicBezTo>
                    <a:pt x="21508" y="9037"/>
                    <a:pt x="21461" y="8869"/>
                    <a:pt x="21452" y="874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1" name="Shape 2915"/>
            <p:cNvSpPr/>
            <p:nvPr/>
          </p:nvSpPr>
          <p:spPr>
            <a:xfrm>
              <a:off x="8322486" y="3258678"/>
              <a:ext cx="138080" cy="136129"/>
            </a:xfrm>
            <a:custGeom>
              <a:avLst/>
              <a:gdLst/>
              <a:ahLst/>
              <a:cxnLst>
                <a:cxn ang="0">
                  <a:pos x="wd2" y="hd2"/>
                </a:cxn>
                <a:cxn ang="5400000">
                  <a:pos x="wd2" y="hd2"/>
                </a:cxn>
                <a:cxn ang="10800000">
                  <a:pos x="wd2" y="hd2"/>
                </a:cxn>
                <a:cxn ang="16200000">
                  <a:pos x="wd2" y="hd2"/>
                </a:cxn>
              </a:cxnLst>
              <a:rect l="0" t="0" r="r" b="b"/>
              <a:pathLst>
                <a:path w="20336" h="20702" extrusionOk="0">
                  <a:moveTo>
                    <a:pt x="16255" y="12538"/>
                  </a:moveTo>
                  <a:cubicBezTo>
                    <a:pt x="13377" y="15199"/>
                    <a:pt x="7614" y="15825"/>
                    <a:pt x="7614" y="18017"/>
                  </a:cubicBezTo>
                  <a:cubicBezTo>
                    <a:pt x="7614" y="20208"/>
                    <a:pt x="642" y="21303"/>
                    <a:pt x="35" y="20364"/>
                  </a:cubicBezTo>
                  <a:cubicBezTo>
                    <a:pt x="-494" y="19541"/>
                    <a:pt x="5190" y="19268"/>
                    <a:pt x="6554" y="16137"/>
                  </a:cubicBezTo>
                  <a:cubicBezTo>
                    <a:pt x="7919" y="13007"/>
                    <a:pt x="13094" y="11396"/>
                    <a:pt x="15649" y="7215"/>
                  </a:cubicBezTo>
                  <a:cubicBezTo>
                    <a:pt x="17468" y="4242"/>
                    <a:pt x="18985" y="-297"/>
                    <a:pt x="20045" y="15"/>
                  </a:cubicBezTo>
                  <a:cubicBezTo>
                    <a:pt x="21106" y="329"/>
                    <a:pt x="19136" y="9875"/>
                    <a:pt x="16255" y="1253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2" name="Shape 2916"/>
            <p:cNvSpPr/>
            <p:nvPr/>
          </p:nvSpPr>
          <p:spPr>
            <a:xfrm>
              <a:off x="6391860" y="2174354"/>
              <a:ext cx="3780840" cy="1383580"/>
            </a:xfrm>
            <a:custGeom>
              <a:avLst/>
              <a:gdLst/>
              <a:ahLst/>
              <a:cxnLst>
                <a:cxn ang="0">
                  <a:pos x="wd2" y="hd2"/>
                </a:cxn>
                <a:cxn ang="5400000">
                  <a:pos x="wd2" y="hd2"/>
                </a:cxn>
                <a:cxn ang="10800000">
                  <a:pos x="wd2" y="hd2"/>
                </a:cxn>
                <a:cxn ang="16200000">
                  <a:pos x="wd2" y="hd2"/>
                </a:cxn>
              </a:cxnLst>
              <a:rect l="0" t="0" r="r" b="b"/>
              <a:pathLst>
                <a:path w="21567" h="21445" extrusionOk="0">
                  <a:moveTo>
                    <a:pt x="4515" y="6402"/>
                  </a:moveTo>
                  <a:cubicBezTo>
                    <a:pt x="4519" y="6508"/>
                    <a:pt x="4495" y="6583"/>
                    <a:pt x="4421" y="6583"/>
                  </a:cubicBezTo>
                  <a:cubicBezTo>
                    <a:pt x="4347" y="6583"/>
                    <a:pt x="4456" y="6710"/>
                    <a:pt x="4464" y="6827"/>
                  </a:cubicBezTo>
                  <a:cubicBezTo>
                    <a:pt x="4472" y="6944"/>
                    <a:pt x="4390" y="6859"/>
                    <a:pt x="4386" y="7040"/>
                  </a:cubicBezTo>
                  <a:cubicBezTo>
                    <a:pt x="4382" y="7221"/>
                    <a:pt x="4241" y="7040"/>
                    <a:pt x="4221" y="7274"/>
                  </a:cubicBezTo>
                  <a:cubicBezTo>
                    <a:pt x="4202" y="7508"/>
                    <a:pt x="4292" y="7476"/>
                    <a:pt x="4354" y="7487"/>
                  </a:cubicBezTo>
                  <a:cubicBezTo>
                    <a:pt x="4417" y="7497"/>
                    <a:pt x="4331" y="7657"/>
                    <a:pt x="4378" y="7752"/>
                  </a:cubicBezTo>
                  <a:cubicBezTo>
                    <a:pt x="4425" y="7848"/>
                    <a:pt x="4460" y="7816"/>
                    <a:pt x="4429" y="7635"/>
                  </a:cubicBezTo>
                  <a:cubicBezTo>
                    <a:pt x="4398" y="7455"/>
                    <a:pt x="4593" y="7699"/>
                    <a:pt x="4535" y="7838"/>
                  </a:cubicBezTo>
                  <a:cubicBezTo>
                    <a:pt x="4476" y="7976"/>
                    <a:pt x="4628" y="8082"/>
                    <a:pt x="4703" y="8093"/>
                  </a:cubicBezTo>
                  <a:cubicBezTo>
                    <a:pt x="4777" y="8104"/>
                    <a:pt x="5041" y="8260"/>
                    <a:pt x="5047" y="8093"/>
                  </a:cubicBezTo>
                  <a:cubicBezTo>
                    <a:pt x="5051" y="7986"/>
                    <a:pt x="4949" y="7891"/>
                    <a:pt x="4867" y="7657"/>
                  </a:cubicBezTo>
                  <a:cubicBezTo>
                    <a:pt x="4785" y="7423"/>
                    <a:pt x="4726" y="7040"/>
                    <a:pt x="4820" y="6881"/>
                  </a:cubicBezTo>
                  <a:cubicBezTo>
                    <a:pt x="4914" y="6721"/>
                    <a:pt x="4832" y="6646"/>
                    <a:pt x="4926" y="6466"/>
                  </a:cubicBezTo>
                  <a:cubicBezTo>
                    <a:pt x="5020" y="6285"/>
                    <a:pt x="4965" y="6115"/>
                    <a:pt x="5043" y="6093"/>
                  </a:cubicBezTo>
                  <a:cubicBezTo>
                    <a:pt x="5122" y="6072"/>
                    <a:pt x="5036" y="5881"/>
                    <a:pt x="5114" y="5849"/>
                  </a:cubicBezTo>
                  <a:cubicBezTo>
                    <a:pt x="5192" y="5817"/>
                    <a:pt x="5208" y="5583"/>
                    <a:pt x="5196" y="5498"/>
                  </a:cubicBezTo>
                  <a:cubicBezTo>
                    <a:pt x="5184" y="5413"/>
                    <a:pt x="5278" y="5509"/>
                    <a:pt x="5321" y="5381"/>
                  </a:cubicBezTo>
                  <a:cubicBezTo>
                    <a:pt x="5364" y="5253"/>
                    <a:pt x="5466" y="5338"/>
                    <a:pt x="5497" y="5158"/>
                  </a:cubicBezTo>
                  <a:cubicBezTo>
                    <a:pt x="5529" y="4977"/>
                    <a:pt x="5979" y="4562"/>
                    <a:pt x="6233" y="4402"/>
                  </a:cubicBezTo>
                  <a:cubicBezTo>
                    <a:pt x="6488" y="4243"/>
                    <a:pt x="6664" y="3956"/>
                    <a:pt x="6574" y="3764"/>
                  </a:cubicBezTo>
                  <a:cubicBezTo>
                    <a:pt x="6484" y="3573"/>
                    <a:pt x="6229" y="3839"/>
                    <a:pt x="6167" y="3977"/>
                  </a:cubicBezTo>
                  <a:cubicBezTo>
                    <a:pt x="6104" y="4115"/>
                    <a:pt x="6014" y="4019"/>
                    <a:pt x="5952" y="4115"/>
                  </a:cubicBezTo>
                  <a:cubicBezTo>
                    <a:pt x="5889" y="4211"/>
                    <a:pt x="5756" y="4296"/>
                    <a:pt x="5689" y="4179"/>
                  </a:cubicBezTo>
                  <a:cubicBezTo>
                    <a:pt x="5623" y="4062"/>
                    <a:pt x="5544" y="4317"/>
                    <a:pt x="5494" y="4307"/>
                  </a:cubicBezTo>
                  <a:cubicBezTo>
                    <a:pt x="5443" y="4296"/>
                    <a:pt x="5384" y="4445"/>
                    <a:pt x="5329" y="4434"/>
                  </a:cubicBezTo>
                  <a:cubicBezTo>
                    <a:pt x="5274" y="4424"/>
                    <a:pt x="5165" y="4551"/>
                    <a:pt x="5157" y="4636"/>
                  </a:cubicBezTo>
                  <a:cubicBezTo>
                    <a:pt x="5149" y="4721"/>
                    <a:pt x="5055" y="4700"/>
                    <a:pt x="5055" y="4807"/>
                  </a:cubicBezTo>
                  <a:cubicBezTo>
                    <a:pt x="5055" y="4913"/>
                    <a:pt x="4981" y="5009"/>
                    <a:pt x="4942" y="4913"/>
                  </a:cubicBezTo>
                  <a:cubicBezTo>
                    <a:pt x="4902" y="4817"/>
                    <a:pt x="4855" y="5019"/>
                    <a:pt x="4910" y="5158"/>
                  </a:cubicBezTo>
                  <a:cubicBezTo>
                    <a:pt x="4965" y="5296"/>
                    <a:pt x="4809" y="5306"/>
                    <a:pt x="4836" y="5391"/>
                  </a:cubicBezTo>
                  <a:cubicBezTo>
                    <a:pt x="4863" y="5477"/>
                    <a:pt x="4777" y="5530"/>
                    <a:pt x="4797" y="5625"/>
                  </a:cubicBezTo>
                  <a:cubicBezTo>
                    <a:pt x="4816" y="5721"/>
                    <a:pt x="4742" y="5753"/>
                    <a:pt x="4683" y="5785"/>
                  </a:cubicBezTo>
                  <a:cubicBezTo>
                    <a:pt x="4625" y="5817"/>
                    <a:pt x="4593" y="6030"/>
                    <a:pt x="4668" y="6040"/>
                  </a:cubicBezTo>
                  <a:cubicBezTo>
                    <a:pt x="4742" y="6051"/>
                    <a:pt x="4625" y="6083"/>
                    <a:pt x="4632" y="6242"/>
                  </a:cubicBezTo>
                  <a:cubicBezTo>
                    <a:pt x="4640" y="6402"/>
                    <a:pt x="4511" y="6296"/>
                    <a:pt x="4515" y="6402"/>
                  </a:cubicBezTo>
                  <a:close/>
                  <a:moveTo>
                    <a:pt x="5098" y="499"/>
                  </a:moveTo>
                  <a:cubicBezTo>
                    <a:pt x="5110" y="276"/>
                    <a:pt x="4973" y="457"/>
                    <a:pt x="4871" y="340"/>
                  </a:cubicBezTo>
                  <a:cubicBezTo>
                    <a:pt x="4769" y="223"/>
                    <a:pt x="4709" y="232"/>
                    <a:pt x="4777" y="393"/>
                  </a:cubicBezTo>
                  <a:cubicBezTo>
                    <a:pt x="4809" y="468"/>
                    <a:pt x="4603" y="526"/>
                    <a:pt x="4636" y="616"/>
                  </a:cubicBezTo>
                  <a:cubicBezTo>
                    <a:pt x="4711" y="819"/>
                    <a:pt x="5086" y="723"/>
                    <a:pt x="5098" y="499"/>
                  </a:cubicBezTo>
                  <a:close/>
                  <a:moveTo>
                    <a:pt x="5721" y="669"/>
                  </a:moveTo>
                  <a:cubicBezTo>
                    <a:pt x="5748" y="574"/>
                    <a:pt x="5670" y="574"/>
                    <a:pt x="5662" y="478"/>
                  </a:cubicBezTo>
                  <a:cubicBezTo>
                    <a:pt x="5654" y="382"/>
                    <a:pt x="5435" y="361"/>
                    <a:pt x="5447" y="468"/>
                  </a:cubicBezTo>
                  <a:cubicBezTo>
                    <a:pt x="5458" y="574"/>
                    <a:pt x="5295" y="690"/>
                    <a:pt x="5345" y="797"/>
                  </a:cubicBezTo>
                  <a:cubicBezTo>
                    <a:pt x="5439" y="999"/>
                    <a:pt x="5693" y="765"/>
                    <a:pt x="5721" y="669"/>
                  </a:cubicBezTo>
                  <a:close/>
                  <a:moveTo>
                    <a:pt x="5051" y="872"/>
                  </a:moveTo>
                  <a:cubicBezTo>
                    <a:pt x="5063" y="956"/>
                    <a:pt x="5032" y="967"/>
                    <a:pt x="4953" y="967"/>
                  </a:cubicBezTo>
                  <a:cubicBezTo>
                    <a:pt x="4875" y="967"/>
                    <a:pt x="4834" y="1087"/>
                    <a:pt x="4875" y="1180"/>
                  </a:cubicBezTo>
                  <a:cubicBezTo>
                    <a:pt x="4922" y="1286"/>
                    <a:pt x="5129" y="1244"/>
                    <a:pt x="5165" y="1116"/>
                  </a:cubicBezTo>
                  <a:cubicBezTo>
                    <a:pt x="5200" y="988"/>
                    <a:pt x="5290" y="1095"/>
                    <a:pt x="5306" y="967"/>
                  </a:cubicBezTo>
                  <a:cubicBezTo>
                    <a:pt x="5321" y="840"/>
                    <a:pt x="5039" y="787"/>
                    <a:pt x="5051" y="872"/>
                  </a:cubicBezTo>
                  <a:close/>
                  <a:moveTo>
                    <a:pt x="4546" y="1010"/>
                  </a:moveTo>
                  <a:cubicBezTo>
                    <a:pt x="4546" y="840"/>
                    <a:pt x="4342" y="1027"/>
                    <a:pt x="4382" y="1063"/>
                  </a:cubicBezTo>
                  <a:cubicBezTo>
                    <a:pt x="4417" y="1095"/>
                    <a:pt x="4546" y="1180"/>
                    <a:pt x="4546" y="1010"/>
                  </a:cubicBezTo>
                  <a:close/>
                  <a:moveTo>
                    <a:pt x="5032" y="297"/>
                  </a:moveTo>
                  <a:cubicBezTo>
                    <a:pt x="5126" y="297"/>
                    <a:pt x="5098" y="138"/>
                    <a:pt x="5161" y="159"/>
                  </a:cubicBezTo>
                  <a:cubicBezTo>
                    <a:pt x="5223" y="180"/>
                    <a:pt x="5306" y="170"/>
                    <a:pt x="5274" y="63"/>
                  </a:cubicBezTo>
                  <a:cubicBezTo>
                    <a:pt x="5243" y="-43"/>
                    <a:pt x="5016" y="-1"/>
                    <a:pt x="5039" y="85"/>
                  </a:cubicBezTo>
                  <a:cubicBezTo>
                    <a:pt x="5063" y="170"/>
                    <a:pt x="4855" y="138"/>
                    <a:pt x="4859" y="170"/>
                  </a:cubicBezTo>
                  <a:cubicBezTo>
                    <a:pt x="4867" y="233"/>
                    <a:pt x="4938" y="297"/>
                    <a:pt x="5032" y="297"/>
                  </a:cubicBezTo>
                  <a:close/>
                  <a:moveTo>
                    <a:pt x="12159" y="5551"/>
                  </a:moveTo>
                  <a:cubicBezTo>
                    <a:pt x="12144" y="5636"/>
                    <a:pt x="12058" y="5642"/>
                    <a:pt x="12081" y="5721"/>
                  </a:cubicBezTo>
                  <a:cubicBezTo>
                    <a:pt x="12120" y="5860"/>
                    <a:pt x="12316" y="5785"/>
                    <a:pt x="12320" y="5615"/>
                  </a:cubicBezTo>
                  <a:cubicBezTo>
                    <a:pt x="12324" y="5445"/>
                    <a:pt x="12175" y="5466"/>
                    <a:pt x="12159" y="5551"/>
                  </a:cubicBezTo>
                  <a:close/>
                  <a:moveTo>
                    <a:pt x="3826" y="9252"/>
                  </a:moveTo>
                  <a:cubicBezTo>
                    <a:pt x="3932" y="9518"/>
                    <a:pt x="4022" y="9135"/>
                    <a:pt x="4073" y="9114"/>
                  </a:cubicBezTo>
                  <a:cubicBezTo>
                    <a:pt x="4124" y="9093"/>
                    <a:pt x="4041" y="8944"/>
                    <a:pt x="3955" y="8880"/>
                  </a:cubicBezTo>
                  <a:cubicBezTo>
                    <a:pt x="3869" y="8816"/>
                    <a:pt x="3746" y="9051"/>
                    <a:pt x="3826" y="9252"/>
                  </a:cubicBezTo>
                  <a:close/>
                  <a:moveTo>
                    <a:pt x="3994" y="659"/>
                  </a:moveTo>
                  <a:cubicBezTo>
                    <a:pt x="4049" y="765"/>
                    <a:pt x="3842" y="733"/>
                    <a:pt x="3814" y="840"/>
                  </a:cubicBezTo>
                  <a:cubicBezTo>
                    <a:pt x="3787" y="946"/>
                    <a:pt x="3666" y="907"/>
                    <a:pt x="3689" y="1031"/>
                  </a:cubicBezTo>
                  <a:cubicBezTo>
                    <a:pt x="3713" y="1159"/>
                    <a:pt x="3908" y="1169"/>
                    <a:pt x="3908" y="1063"/>
                  </a:cubicBezTo>
                  <a:cubicBezTo>
                    <a:pt x="3908" y="956"/>
                    <a:pt x="4010" y="1052"/>
                    <a:pt x="4014" y="956"/>
                  </a:cubicBezTo>
                  <a:cubicBezTo>
                    <a:pt x="4018" y="861"/>
                    <a:pt x="4061" y="755"/>
                    <a:pt x="4170" y="733"/>
                  </a:cubicBezTo>
                  <a:cubicBezTo>
                    <a:pt x="4280" y="712"/>
                    <a:pt x="4280" y="606"/>
                    <a:pt x="4178" y="478"/>
                  </a:cubicBezTo>
                  <a:cubicBezTo>
                    <a:pt x="4077" y="350"/>
                    <a:pt x="3940" y="553"/>
                    <a:pt x="3994" y="659"/>
                  </a:cubicBezTo>
                  <a:close/>
                  <a:moveTo>
                    <a:pt x="16304" y="18728"/>
                  </a:moveTo>
                  <a:cubicBezTo>
                    <a:pt x="16261" y="18419"/>
                    <a:pt x="16367" y="18122"/>
                    <a:pt x="16289" y="17962"/>
                  </a:cubicBezTo>
                  <a:cubicBezTo>
                    <a:pt x="16210" y="17803"/>
                    <a:pt x="16242" y="17473"/>
                    <a:pt x="16203" y="17537"/>
                  </a:cubicBezTo>
                  <a:cubicBezTo>
                    <a:pt x="16163" y="17601"/>
                    <a:pt x="16203" y="17888"/>
                    <a:pt x="16140" y="17909"/>
                  </a:cubicBezTo>
                  <a:cubicBezTo>
                    <a:pt x="16077" y="17930"/>
                    <a:pt x="16136" y="18090"/>
                    <a:pt x="16112" y="18303"/>
                  </a:cubicBezTo>
                  <a:cubicBezTo>
                    <a:pt x="16089" y="18515"/>
                    <a:pt x="16124" y="18824"/>
                    <a:pt x="16156" y="19015"/>
                  </a:cubicBezTo>
                  <a:cubicBezTo>
                    <a:pt x="16187" y="19206"/>
                    <a:pt x="16112" y="20227"/>
                    <a:pt x="16144" y="20398"/>
                  </a:cubicBezTo>
                  <a:cubicBezTo>
                    <a:pt x="16175" y="20568"/>
                    <a:pt x="16093" y="21321"/>
                    <a:pt x="16120" y="21408"/>
                  </a:cubicBezTo>
                  <a:cubicBezTo>
                    <a:pt x="16167" y="21557"/>
                    <a:pt x="16136" y="21206"/>
                    <a:pt x="16206" y="21174"/>
                  </a:cubicBezTo>
                  <a:cubicBezTo>
                    <a:pt x="16277" y="21142"/>
                    <a:pt x="16277" y="21387"/>
                    <a:pt x="16320" y="21440"/>
                  </a:cubicBezTo>
                  <a:cubicBezTo>
                    <a:pt x="16363" y="21493"/>
                    <a:pt x="16336" y="21099"/>
                    <a:pt x="16296" y="21121"/>
                  </a:cubicBezTo>
                  <a:cubicBezTo>
                    <a:pt x="16257" y="21142"/>
                    <a:pt x="16226" y="20866"/>
                    <a:pt x="16206" y="20695"/>
                  </a:cubicBezTo>
                  <a:cubicBezTo>
                    <a:pt x="16187" y="20525"/>
                    <a:pt x="16246" y="20323"/>
                    <a:pt x="16246" y="20110"/>
                  </a:cubicBezTo>
                  <a:cubicBezTo>
                    <a:pt x="16246" y="19898"/>
                    <a:pt x="16343" y="19908"/>
                    <a:pt x="16402" y="20068"/>
                  </a:cubicBezTo>
                  <a:cubicBezTo>
                    <a:pt x="16461" y="20227"/>
                    <a:pt x="16469" y="20121"/>
                    <a:pt x="16445" y="20004"/>
                  </a:cubicBezTo>
                  <a:cubicBezTo>
                    <a:pt x="16422" y="19887"/>
                    <a:pt x="16347" y="19036"/>
                    <a:pt x="16304" y="18728"/>
                  </a:cubicBezTo>
                  <a:close/>
                  <a:moveTo>
                    <a:pt x="3626" y="755"/>
                  </a:moveTo>
                  <a:cubicBezTo>
                    <a:pt x="3717" y="531"/>
                    <a:pt x="3834" y="744"/>
                    <a:pt x="3850" y="638"/>
                  </a:cubicBezTo>
                  <a:cubicBezTo>
                    <a:pt x="3865" y="531"/>
                    <a:pt x="3681" y="499"/>
                    <a:pt x="3615" y="595"/>
                  </a:cubicBezTo>
                  <a:cubicBezTo>
                    <a:pt x="3548" y="691"/>
                    <a:pt x="3392" y="614"/>
                    <a:pt x="3411" y="733"/>
                  </a:cubicBezTo>
                  <a:cubicBezTo>
                    <a:pt x="3423" y="808"/>
                    <a:pt x="3536" y="978"/>
                    <a:pt x="3626" y="755"/>
                  </a:cubicBezTo>
                  <a:close/>
                  <a:moveTo>
                    <a:pt x="16703" y="5072"/>
                  </a:moveTo>
                  <a:cubicBezTo>
                    <a:pt x="16797" y="5094"/>
                    <a:pt x="16844" y="5338"/>
                    <a:pt x="17024" y="5370"/>
                  </a:cubicBezTo>
                  <a:cubicBezTo>
                    <a:pt x="17205" y="5402"/>
                    <a:pt x="17338" y="5306"/>
                    <a:pt x="17342" y="5200"/>
                  </a:cubicBezTo>
                  <a:cubicBezTo>
                    <a:pt x="17345" y="5094"/>
                    <a:pt x="17177" y="4934"/>
                    <a:pt x="17126" y="5019"/>
                  </a:cubicBezTo>
                  <a:cubicBezTo>
                    <a:pt x="17075" y="5104"/>
                    <a:pt x="17036" y="4881"/>
                    <a:pt x="16974" y="4934"/>
                  </a:cubicBezTo>
                  <a:cubicBezTo>
                    <a:pt x="16911" y="4987"/>
                    <a:pt x="16825" y="4977"/>
                    <a:pt x="16793" y="4828"/>
                  </a:cubicBezTo>
                  <a:cubicBezTo>
                    <a:pt x="16762" y="4679"/>
                    <a:pt x="16656" y="5062"/>
                    <a:pt x="16703" y="5072"/>
                  </a:cubicBezTo>
                  <a:close/>
                  <a:moveTo>
                    <a:pt x="16022" y="5742"/>
                  </a:moveTo>
                  <a:cubicBezTo>
                    <a:pt x="16022" y="5583"/>
                    <a:pt x="15809" y="5801"/>
                    <a:pt x="15897" y="5881"/>
                  </a:cubicBezTo>
                  <a:cubicBezTo>
                    <a:pt x="15944" y="5923"/>
                    <a:pt x="16022" y="5902"/>
                    <a:pt x="16022" y="5742"/>
                  </a:cubicBezTo>
                  <a:close/>
                  <a:moveTo>
                    <a:pt x="16336" y="6444"/>
                  </a:moveTo>
                  <a:cubicBezTo>
                    <a:pt x="16406" y="6402"/>
                    <a:pt x="16285" y="6051"/>
                    <a:pt x="16163" y="5998"/>
                  </a:cubicBezTo>
                  <a:cubicBezTo>
                    <a:pt x="16042" y="5945"/>
                    <a:pt x="15929" y="6216"/>
                    <a:pt x="15944" y="6274"/>
                  </a:cubicBezTo>
                  <a:cubicBezTo>
                    <a:pt x="15979" y="6413"/>
                    <a:pt x="16265" y="6487"/>
                    <a:pt x="16336" y="6444"/>
                  </a:cubicBezTo>
                  <a:close/>
                  <a:moveTo>
                    <a:pt x="15518" y="5083"/>
                  </a:moveTo>
                  <a:cubicBezTo>
                    <a:pt x="15572" y="5158"/>
                    <a:pt x="15592" y="5232"/>
                    <a:pt x="15623" y="5317"/>
                  </a:cubicBezTo>
                  <a:cubicBezTo>
                    <a:pt x="15654" y="5402"/>
                    <a:pt x="15772" y="5275"/>
                    <a:pt x="15819" y="5232"/>
                  </a:cubicBezTo>
                  <a:cubicBezTo>
                    <a:pt x="15866" y="5190"/>
                    <a:pt x="15870" y="5423"/>
                    <a:pt x="15944" y="5296"/>
                  </a:cubicBezTo>
                  <a:cubicBezTo>
                    <a:pt x="16019" y="5168"/>
                    <a:pt x="16093" y="5232"/>
                    <a:pt x="16179" y="5232"/>
                  </a:cubicBezTo>
                  <a:cubicBezTo>
                    <a:pt x="16265" y="5232"/>
                    <a:pt x="16163" y="4945"/>
                    <a:pt x="16167" y="4817"/>
                  </a:cubicBezTo>
                  <a:cubicBezTo>
                    <a:pt x="16171" y="4689"/>
                    <a:pt x="16269" y="4775"/>
                    <a:pt x="16238" y="4881"/>
                  </a:cubicBezTo>
                  <a:cubicBezTo>
                    <a:pt x="16206" y="4987"/>
                    <a:pt x="16285" y="5232"/>
                    <a:pt x="16410" y="5211"/>
                  </a:cubicBezTo>
                  <a:cubicBezTo>
                    <a:pt x="16535" y="5190"/>
                    <a:pt x="16441" y="4977"/>
                    <a:pt x="16504" y="4902"/>
                  </a:cubicBezTo>
                  <a:cubicBezTo>
                    <a:pt x="16567" y="4828"/>
                    <a:pt x="16559" y="4743"/>
                    <a:pt x="16469" y="4594"/>
                  </a:cubicBezTo>
                  <a:cubicBezTo>
                    <a:pt x="16379" y="4445"/>
                    <a:pt x="16261" y="4541"/>
                    <a:pt x="16183" y="4445"/>
                  </a:cubicBezTo>
                  <a:cubicBezTo>
                    <a:pt x="16099" y="4343"/>
                    <a:pt x="15999" y="4339"/>
                    <a:pt x="15995" y="4573"/>
                  </a:cubicBezTo>
                  <a:cubicBezTo>
                    <a:pt x="15991" y="4807"/>
                    <a:pt x="15827" y="4317"/>
                    <a:pt x="15741" y="4243"/>
                  </a:cubicBezTo>
                  <a:cubicBezTo>
                    <a:pt x="15654" y="4169"/>
                    <a:pt x="15388" y="4907"/>
                    <a:pt x="15518" y="5083"/>
                  </a:cubicBezTo>
                  <a:close/>
                  <a:moveTo>
                    <a:pt x="10468" y="2892"/>
                  </a:moveTo>
                  <a:cubicBezTo>
                    <a:pt x="10523" y="2977"/>
                    <a:pt x="10699" y="2786"/>
                    <a:pt x="10817" y="2797"/>
                  </a:cubicBezTo>
                  <a:cubicBezTo>
                    <a:pt x="10934" y="2807"/>
                    <a:pt x="11263" y="2552"/>
                    <a:pt x="11275" y="2382"/>
                  </a:cubicBezTo>
                  <a:cubicBezTo>
                    <a:pt x="11286" y="2212"/>
                    <a:pt x="11153" y="2222"/>
                    <a:pt x="11102" y="2073"/>
                  </a:cubicBezTo>
                  <a:cubicBezTo>
                    <a:pt x="11052" y="1924"/>
                    <a:pt x="10938" y="2052"/>
                    <a:pt x="10911" y="2180"/>
                  </a:cubicBezTo>
                  <a:cubicBezTo>
                    <a:pt x="10883" y="2307"/>
                    <a:pt x="10852" y="2190"/>
                    <a:pt x="10926" y="1988"/>
                  </a:cubicBezTo>
                  <a:cubicBezTo>
                    <a:pt x="11001" y="1786"/>
                    <a:pt x="10852" y="1627"/>
                    <a:pt x="10848" y="1754"/>
                  </a:cubicBezTo>
                  <a:cubicBezTo>
                    <a:pt x="10844" y="1882"/>
                    <a:pt x="10707" y="1776"/>
                    <a:pt x="10707" y="1893"/>
                  </a:cubicBezTo>
                  <a:cubicBezTo>
                    <a:pt x="10707" y="2009"/>
                    <a:pt x="10656" y="2063"/>
                    <a:pt x="10660" y="2180"/>
                  </a:cubicBezTo>
                  <a:cubicBezTo>
                    <a:pt x="10664" y="2297"/>
                    <a:pt x="10566" y="2116"/>
                    <a:pt x="10562" y="2382"/>
                  </a:cubicBezTo>
                  <a:cubicBezTo>
                    <a:pt x="10558" y="2648"/>
                    <a:pt x="10411" y="2803"/>
                    <a:pt x="10468" y="2892"/>
                  </a:cubicBezTo>
                  <a:close/>
                  <a:moveTo>
                    <a:pt x="21072" y="8050"/>
                  </a:moveTo>
                  <a:cubicBezTo>
                    <a:pt x="21150" y="8157"/>
                    <a:pt x="21197" y="7923"/>
                    <a:pt x="21259" y="8040"/>
                  </a:cubicBezTo>
                  <a:cubicBezTo>
                    <a:pt x="21322" y="8157"/>
                    <a:pt x="21475" y="7986"/>
                    <a:pt x="21537" y="7955"/>
                  </a:cubicBezTo>
                  <a:cubicBezTo>
                    <a:pt x="21600" y="7923"/>
                    <a:pt x="21569" y="7710"/>
                    <a:pt x="21393" y="7646"/>
                  </a:cubicBezTo>
                  <a:cubicBezTo>
                    <a:pt x="21216" y="7582"/>
                    <a:pt x="20987" y="7936"/>
                    <a:pt x="21072" y="8050"/>
                  </a:cubicBezTo>
                  <a:close/>
                  <a:moveTo>
                    <a:pt x="9552" y="340"/>
                  </a:moveTo>
                  <a:cubicBezTo>
                    <a:pt x="9568" y="180"/>
                    <a:pt x="9308" y="250"/>
                    <a:pt x="9376" y="404"/>
                  </a:cubicBezTo>
                  <a:cubicBezTo>
                    <a:pt x="9400" y="457"/>
                    <a:pt x="9537" y="499"/>
                    <a:pt x="9552" y="340"/>
                  </a:cubicBezTo>
                  <a:close/>
                  <a:moveTo>
                    <a:pt x="7905" y="6689"/>
                  </a:moveTo>
                  <a:cubicBezTo>
                    <a:pt x="7967" y="6774"/>
                    <a:pt x="8014" y="6742"/>
                    <a:pt x="8006" y="6572"/>
                  </a:cubicBezTo>
                  <a:cubicBezTo>
                    <a:pt x="7999" y="6402"/>
                    <a:pt x="7855" y="6622"/>
                    <a:pt x="7905" y="6689"/>
                  </a:cubicBezTo>
                  <a:close/>
                  <a:moveTo>
                    <a:pt x="9862" y="1393"/>
                  </a:moveTo>
                  <a:cubicBezTo>
                    <a:pt x="9862" y="1510"/>
                    <a:pt x="9736" y="1626"/>
                    <a:pt x="9772" y="1712"/>
                  </a:cubicBezTo>
                  <a:cubicBezTo>
                    <a:pt x="9803" y="1786"/>
                    <a:pt x="9830" y="1765"/>
                    <a:pt x="9869" y="1786"/>
                  </a:cubicBezTo>
                  <a:cubicBezTo>
                    <a:pt x="9909" y="1808"/>
                    <a:pt x="9928" y="2073"/>
                    <a:pt x="9999" y="2031"/>
                  </a:cubicBezTo>
                  <a:cubicBezTo>
                    <a:pt x="10069" y="1988"/>
                    <a:pt x="10261" y="2243"/>
                    <a:pt x="10374" y="2243"/>
                  </a:cubicBezTo>
                  <a:cubicBezTo>
                    <a:pt x="10488" y="2243"/>
                    <a:pt x="10500" y="1988"/>
                    <a:pt x="10464" y="1978"/>
                  </a:cubicBezTo>
                  <a:cubicBezTo>
                    <a:pt x="10429" y="1967"/>
                    <a:pt x="10461" y="1818"/>
                    <a:pt x="10523" y="1573"/>
                  </a:cubicBezTo>
                  <a:cubicBezTo>
                    <a:pt x="10586" y="1329"/>
                    <a:pt x="10327" y="1148"/>
                    <a:pt x="10327" y="1339"/>
                  </a:cubicBezTo>
                  <a:cubicBezTo>
                    <a:pt x="10327" y="1531"/>
                    <a:pt x="10253" y="1297"/>
                    <a:pt x="10230" y="1180"/>
                  </a:cubicBezTo>
                  <a:cubicBezTo>
                    <a:pt x="10206" y="1063"/>
                    <a:pt x="9862" y="1276"/>
                    <a:pt x="9862" y="1393"/>
                  </a:cubicBezTo>
                  <a:close/>
                  <a:moveTo>
                    <a:pt x="9654" y="1095"/>
                  </a:moveTo>
                  <a:cubicBezTo>
                    <a:pt x="9729" y="1180"/>
                    <a:pt x="9701" y="1233"/>
                    <a:pt x="9623" y="1233"/>
                  </a:cubicBezTo>
                  <a:cubicBezTo>
                    <a:pt x="9545" y="1233"/>
                    <a:pt x="9477" y="1305"/>
                    <a:pt x="9529" y="1361"/>
                  </a:cubicBezTo>
                  <a:cubicBezTo>
                    <a:pt x="9568" y="1404"/>
                    <a:pt x="9564" y="1520"/>
                    <a:pt x="9646" y="1573"/>
                  </a:cubicBezTo>
                  <a:cubicBezTo>
                    <a:pt x="9729" y="1627"/>
                    <a:pt x="9811" y="1446"/>
                    <a:pt x="9803" y="1318"/>
                  </a:cubicBezTo>
                  <a:cubicBezTo>
                    <a:pt x="9795" y="1191"/>
                    <a:pt x="10089" y="1074"/>
                    <a:pt x="10167" y="1020"/>
                  </a:cubicBezTo>
                  <a:cubicBezTo>
                    <a:pt x="10245" y="967"/>
                    <a:pt x="10116" y="744"/>
                    <a:pt x="10202" y="723"/>
                  </a:cubicBezTo>
                  <a:cubicBezTo>
                    <a:pt x="10288" y="701"/>
                    <a:pt x="10253" y="595"/>
                    <a:pt x="10147" y="553"/>
                  </a:cubicBezTo>
                  <a:cubicBezTo>
                    <a:pt x="10042" y="510"/>
                    <a:pt x="10085" y="265"/>
                    <a:pt x="10050" y="180"/>
                  </a:cubicBezTo>
                  <a:cubicBezTo>
                    <a:pt x="10014" y="95"/>
                    <a:pt x="9995" y="287"/>
                    <a:pt x="9858" y="361"/>
                  </a:cubicBezTo>
                  <a:cubicBezTo>
                    <a:pt x="9721" y="436"/>
                    <a:pt x="9654" y="531"/>
                    <a:pt x="9709" y="606"/>
                  </a:cubicBezTo>
                  <a:cubicBezTo>
                    <a:pt x="9764" y="680"/>
                    <a:pt x="9709" y="861"/>
                    <a:pt x="9650" y="850"/>
                  </a:cubicBezTo>
                  <a:cubicBezTo>
                    <a:pt x="9592" y="840"/>
                    <a:pt x="9580" y="1010"/>
                    <a:pt x="9654" y="1095"/>
                  </a:cubicBezTo>
                  <a:close/>
                  <a:moveTo>
                    <a:pt x="6762" y="6530"/>
                  </a:moveTo>
                  <a:cubicBezTo>
                    <a:pt x="6813" y="6551"/>
                    <a:pt x="6950" y="6476"/>
                    <a:pt x="6965" y="6402"/>
                  </a:cubicBezTo>
                  <a:cubicBezTo>
                    <a:pt x="6981" y="6327"/>
                    <a:pt x="6910" y="6242"/>
                    <a:pt x="6820" y="6242"/>
                  </a:cubicBezTo>
                  <a:cubicBezTo>
                    <a:pt x="6730" y="6242"/>
                    <a:pt x="6718" y="6511"/>
                    <a:pt x="6762" y="6530"/>
                  </a:cubicBezTo>
                  <a:close/>
                  <a:moveTo>
                    <a:pt x="6006" y="616"/>
                  </a:moveTo>
                  <a:cubicBezTo>
                    <a:pt x="6155" y="574"/>
                    <a:pt x="6151" y="350"/>
                    <a:pt x="6073" y="308"/>
                  </a:cubicBezTo>
                  <a:cubicBezTo>
                    <a:pt x="5995" y="265"/>
                    <a:pt x="5983" y="436"/>
                    <a:pt x="5944" y="425"/>
                  </a:cubicBezTo>
                  <a:cubicBezTo>
                    <a:pt x="5904" y="414"/>
                    <a:pt x="5757" y="492"/>
                    <a:pt x="5787" y="584"/>
                  </a:cubicBezTo>
                  <a:cubicBezTo>
                    <a:pt x="5822" y="691"/>
                    <a:pt x="5932" y="638"/>
                    <a:pt x="6006" y="616"/>
                  </a:cubicBezTo>
                  <a:close/>
                  <a:moveTo>
                    <a:pt x="343" y="16997"/>
                  </a:moveTo>
                  <a:cubicBezTo>
                    <a:pt x="325" y="17021"/>
                    <a:pt x="278" y="16973"/>
                    <a:pt x="263" y="16917"/>
                  </a:cubicBezTo>
                  <a:cubicBezTo>
                    <a:pt x="252" y="16872"/>
                    <a:pt x="215" y="16889"/>
                    <a:pt x="183" y="16897"/>
                  </a:cubicBezTo>
                  <a:cubicBezTo>
                    <a:pt x="190" y="16909"/>
                    <a:pt x="198" y="16925"/>
                    <a:pt x="204" y="16952"/>
                  </a:cubicBezTo>
                  <a:cubicBezTo>
                    <a:pt x="221" y="17037"/>
                    <a:pt x="133" y="17048"/>
                    <a:pt x="161" y="17149"/>
                  </a:cubicBezTo>
                  <a:cubicBezTo>
                    <a:pt x="188" y="17250"/>
                    <a:pt x="98" y="17255"/>
                    <a:pt x="98" y="17149"/>
                  </a:cubicBezTo>
                  <a:cubicBezTo>
                    <a:pt x="98" y="17042"/>
                    <a:pt x="4" y="17095"/>
                    <a:pt x="8" y="17164"/>
                  </a:cubicBezTo>
                  <a:cubicBezTo>
                    <a:pt x="9" y="17189"/>
                    <a:pt x="6" y="17220"/>
                    <a:pt x="0" y="17249"/>
                  </a:cubicBezTo>
                  <a:cubicBezTo>
                    <a:pt x="26" y="17274"/>
                    <a:pt x="55" y="17303"/>
                    <a:pt x="67" y="17316"/>
                  </a:cubicBezTo>
                  <a:cubicBezTo>
                    <a:pt x="85" y="17335"/>
                    <a:pt x="319" y="17402"/>
                    <a:pt x="411" y="17355"/>
                  </a:cubicBezTo>
                  <a:cubicBezTo>
                    <a:pt x="406" y="17309"/>
                    <a:pt x="416" y="17170"/>
                    <a:pt x="416" y="17117"/>
                  </a:cubicBezTo>
                  <a:cubicBezTo>
                    <a:pt x="416" y="17053"/>
                    <a:pt x="360" y="16973"/>
                    <a:pt x="343" y="1699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3" name="Shape 2917"/>
            <p:cNvSpPr/>
            <p:nvPr/>
          </p:nvSpPr>
          <p:spPr>
            <a:xfrm>
              <a:off x="8322486" y="3258678"/>
              <a:ext cx="138080" cy="136129"/>
            </a:xfrm>
            <a:custGeom>
              <a:avLst/>
              <a:gdLst/>
              <a:ahLst/>
              <a:cxnLst>
                <a:cxn ang="0">
                  <a:pos x="wd2" y="hd2"/>
                </a:cxn>
                <a:cxn ang="5400000">
                  <a:pos x="wd2" y="hd2"/>
                </a:cxn>
                <a:cxn ang="10800000">
                  <a:pos x="wd2" y="hd2"/>
                </a:cxn>
                <a:cxn ang="16200000">
                  <a:pos x="wd2" y="hd2"/>
                </a:cxn>
              </a:cxnLst>
              <a:rect l="0" t="0" r="r" b="b"/>
              <a:pathLst>
                <a:path w="20336" h="20702" extrusionOk="0">
                  <a:moveTo>
                    <a:pt x="16255" y="12538"/>
                  </a:moveTo>
                  <a:cubicBezTo>
                    <a:pt x="13377" y="15199"/>
                    <a:pt x="7614" y="15825"/>
                    <a:pt x="7614" y="18017"/>
                  </a:cubicBezTo>
                  <a:cubicBezTo>
                    <a:pt x="7614" y="20208"/>
                    <a:pt x="642" y="21303"/>
                    <a:pt x="35" y="20364"/>
                  </a:cubicBezTo>
                  <a:cubicBezTo>
                    <a:pt x="-494" y="19541"/>
                    <a:pt x="5190" y="19268"/>
                    <a:pt x="6554" y="16137"/>
                  </a:cubicBezTo>
                  <a:cubicBezTo>
                    <a:pt x="7919" y="13007"/>
                    <a:pt x="13094" y="11396"/>
                    <a:pt x="15649" y="7215"/>
                  </a:cubicBezTo>
                  <a:cubicBezTo>
                    <a:pt x="17468" y="4242"/>
                    <a:pt x="18985" y="-297"/>
                    <a:pt x="20045" y="15"/>
                  </a:cubicBezTo>
                  <a:cubicBezTo>
                    <a:pt x="21106" y="329"/>
                    <a:pt x="19136" y="9875"/>
                    <a:pt x="16255" y="1253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4" name="Shape 2918"/>
            <p:cNvSpPr/>
            <p:nvPr/>
          </p:nvSpPr>
          <p:spPr>
            <a:xfrm>
              <a:off x="6391860" y="2174354"/>
              <a:ext cx="3780840" cy="1383580"/>
            </a:xfrm>
            <a:custGeom>
              <a:avLst/>
              <a:gdLst/>
              <a:ahLst/>
              <a:cxnLst>
                <a:cxn ang="0">
                  <a:pos x="wd2" y="hd2"/>
                </a:cxn>
                <a:cxn ang="5400000">
                  <a:pos x="wd2" y="hd2"/>
                </a:cxn>
                <a:cxn ang="10800000">
                  <a:pos x="wd2" y="hd2"/>
                </a:cxn>
                <a:cxn ang="16200000">
                  <a:pos x="wd2" y="hd2"/>
                </a:cxn>
              </a:cxnLst>
              <a:rect l="0" t="0" r="r" b="b"/>
              <a:pathLst>
                <a:path w="21567" h="21445" extrusionOk="0">
                  <a:moveTo>
                    <a:pt x="4515" y="6402"/>
                  </a:moveTo>
                  <a:cubicBezTo>
                    <a:pt x="4519" y="6508"/>
                    <a:pt x="4495" y="6583"/>
                    <a:pt x="4421" y="6583"/>
                  </a:cubicBezTo>
                  <a:cubicBezTo>
                    <a:pt x="4347" y="6583"/>
                    <a:pt x="4456" y="6710"/>
                    <a:pt x="4464" y="6827"/>
                  </a:cubicBezTo>
                  <a:cubicBezTo>
                    <a:pt x="4472" y="6944"/>
                    <a:pt x="4390" y="6859"/>
                    <a:pt x="4386" y="7040"/>
                  </a:cubicBezTo>
                  <a:cubicBezTo>
                    <a:pt x="4382" y="7221"/>
                    <a:pt x="4241" y="7040"/>
                    <a:pt x="4221" y="7274"/>
                  </a:cubicBezTo>
                  <a:cubicBezTo>
                    <a:pt x="4202" y="7508"/>
                    <a:pt x="4292" y="7476"/>
                    <a:pt x="4354" y="7487"/>
                  </a:cubicBezTo>
                  <a:cubicBezTo>
                    <a:pt x="4417" y="7497"/>
                    <a:pt x="4331" y="7657"/>
                    <a:pt x="4378" y="7752"/>
                  </a:cubicBezTo>
                  <a:cubicBezTo>
                    <a:pt x="4425" y="7848"/>
                    <a:pt x="4460" y="7816"/>
                    <a:pt x="4429" y="7635"/>
                  </a:cubicBezTo>
                  <a:cubicBezTo>
                    <a:pt x="4398" y="7455"/>
                    <a:pt x="4593" y="7699"/>
                    <a:pt x="4535" y="7838"/>
                  </a:cubicBezTo>
                  <a:cubicBezTo>
                    <a:pt x="4476" y="7976"/>
                    <a:pt x="4628" y="8082"/>
                    <a:pt x="4703" y="8093"/>
                  </a:cubicBezTo>
                  <a:cubicBezTo>
                    <a:pt x="4777" y="8104"/>
                    <a:pt x="5041" y="8260"/>
                    <a:pt x="5047" y="8093"/>
                  </a:cubicBezTo>
                  <a:cubicBezTo>
                    <a:pt x="5051" y="7986"/>
                    <a:pt x="4949" y="7891"/>
                    <a:pt x="4867" y="7657"/>
                  </a:cubicBezTo>
                  <a:cubicBezTo>
                    <a:pt x="4785" y="7423"/>
                    <a:pt x="4726" y="7040"/>
                    <a:pt x="4820" y="6881"/>
                  </a:cubicBezTo>
                  <a:cubicBezTo>
                    <a:pt x="4914" y="6721"/>
                    <a:pt x="4832" y="6646"/>
                    <a:pt x="4926" y="6466"/>
                  </a:cubicBezTo>
                  <a:cubicBezTo>
                    <a:pt x="5020" y="6285"/>
                    <a:pt x="4965" y="6115"/>
                    <a:pt x="5043" y="6093"/>
                  </a:cubicBezTo>
                  <a:cubicBezTo>
                    <a:pt x="5122" y="6072"/>
                    <a:pt x="5036" y="5881"/>
                    <a:pt x="5114" y="5849"/>
                  </a:cubicBezTo>
                  <a:cubicBezTo>
                    <a:pt x="5192" y="5817"/>
                    <a:pt x="5208" y="5583"/>
                    <a:pt x="5196" y="5498"/>
                  </a:cubicBezTo>
                  <a:cubicBezTo>
                    <a:pt x="5184" y="5413"/>
                    <a:pt x="5278" y="5509"/>
                    <a:pt x="5321" y="5381"/>
                  </a:cubicBezTo>
                  <a:cubicBezTo>
                    <a:pt x="5364" y="5253"/>
                    <a:pt x="5466" y="5338"/>
                    <a:pt x="5497" y="5158"/>
                  </a:cubicBezTo>
                  <a:cubicBezTo>
                    <a:pt x="5529" y="4977"/>
                    <a:pt x="5979" y="4562"/>
                    <a:pt x="6233" y="4402"/>
                  </a:cubicBezTo>
                  <a:cubicBezTo>
                    <a:pt x="6488" y="4243"/>
                    <a:pt x="6664" y="3956"/>
                    <a:pt x="6574" y="3764"/>
                  </a:cubicBezTo>
                  <a:cubicBezTo>
                    <a:pt x="6484" y="3573"/>
                    <a:pt x="6229" y="3839"/>
                    <a:pt x="6167" y="3977"/>
                  </a:cubicBezTo>
                  <a:cubicBezTo>
                    <a:pt x="6104" y="4115"/>
                    <a:pt x="6014" y="4019"/>
                    <a:pt x="5952" y="4115"/>
                  </a:cubicBezTo>
                  <a:cubicBezTo>
                    <a:pt x="5889" y="4211"/>
                    <a:pt x="5756" y="4296"/>
                    <a:pt x="5689" y="4179"/>
                  </a:cubicBezTo>
                  <a:cubicBezTo>
                    <a:pt x="5623" y="4062"/>
                    <a:pt x="5544" y="4317"/>
                    <a:pt x="5494" y="4307"/>
                  </a:cubicBezTo>
                  <a:cubicBezTo>
                    <a:pt x="5443" y="4296"/>
                    <a:pt x="5384" y="4445"/>
                    <a:pt x="5329" y="4434"/>
                  </a:cubicBezTo>
                  <a:cubicBezTo>
                    <a:pt x="5274" y="4424"/>
                    <a:pt x="5165" y="4551"/>
                    <a:pt x="5157" y="4636"/>
                  </a:cubicBezTo>
                  <a:cubicBezTo>
                    <a:pt x="5149" y="4721"/>
                    <a:pt x="5055" y="4700"/>
                    <a:pt x="5055" y="4807"/>
                  </a:cubicBezTo>
                  <a:cubicBezTo>
                    <a:pt x="5055" y="4913"/>
                    <a:pt x="4981" y="5009"/>
                    <a:pt x="4942" y="4913"/>
                  </a:cubicBezTo>
                  <a:cubicBezTo>
                    <a:pt x="4902" y="4817"/>
                    <a:pt x="4855" y="5019"/>
                    <a:pt x="4910" y="5158"/>
                  </a:cubicBezTo>
                  <a:cubicBezTo>
                    <a:pt x="4965" y="5296"/>
                    <a:pt x="4809" y="5306"/>
                    <a:pt x="4836" y="5391"/>
                  </a:cubicBezTo>
                  <a:cubicBezTo>
                    <a:pt x="4863" y="5477"/>
                    <a:pt x="4777" y="5530"/>
                    <a:pt x="4797" y="5625"/>
                  </a:cubicBezTo>
                  <a:cubicBezTo>
                    <a:pt x="4816" y="5721"/>
                    <a:pt x="4742" y="5753"/>
                    <a:pt x="4683" y="5785"/>
                  </a:cubicBezTo>
                  <a:cubicBezTo>
                    <a:pt x="4625" y="5817"/>
                    <a:pt x="4593" y="6030"/>
                    <a:pt x="4668" y="6040"/>
                  </a:cubicBezTo>
                  <a:cubicBezTo>
                    <a:pt x="4742" y="6051"/>
                    <a:pt x="4625" y="6083"/>
                    <a:pt x="4632" y="6242"/>
                  </a:cubicBezTo>
                  <a:cubicBezTo>
                    <a:pt x="4640" y="6402"/>
                    <a:pt x="4511" y="6296"/>
                    <a:pt x="4515" y="6402"/>
                  </a:cubicBezTo>
                  <a:close/>
                  <a:moveTo>
                    <a:pt x="5098" y="499"/>
                  </a:moveTo>
                  <a:cubicBezTo>
                    <a:pt x="5110" y="276"/>
                    <a:pt x="4973" y="457"/>
                    <a:pt x="4871" y="340"/>
                  </a:cubicBezTo>
                  <a:cubicBezTo>
                    <a:pt x="4769" y="223"/>
                    <a:pt x="4709" y="232"/>
                    <a:pt x="4777" y="393"/>
                  </a:cubicBezTo>
                  <a:cubicBezTo>
                    <a:pt x="4809" y="468"/>
                    <a:pt x="4603" y="526"/>
                    <a:pt x="4636" y="616"/>
                  </a:cubicBezTo>
                  <a:cubicBezTo>
                    <a:pt x="4711" y="819"/>
                    <a:pt x="5086" y="723"/>
                    <a:pt x="5098" y="499"/>
                  </a:cubicBezTo>
                  <a:close/>
                  <a:moveTo>
                    <a:pt x="5721" y="669"/>
                  </a:moveTo>
                  <a:cubicBezTo>
                    <a:pt x="5748" y="574"/>
                    <a:pt x="5670" y="574"/>
                    <a:pt x="5662" y="478"/>
                  </a:cubicBezTo>
                  <a:cubicBezTo>
                    <a:pt x="5654" y="382"/>
                    <a:pt x="5435" y="361"/>
                    <a:pt x="5447" y="468"/>
                  </a:cubicBezTo>
                  <a:cubicBezTo>
                    <a:pt x="5458" y="574"/>
                    <a:pt x="5295" y="690"/>
                    <a:pt x="5345" y="797"/>
                  </a:cubicBezTo>
                  <a:cubicBezTo>
                    <a:pt x="5439" y="999"/>
                    <a:pt x="5693" y="765"/>
                    <a:pt x="5721" y="669"/>
                  </a:cubicBezTo>
                  <a:close/>
                  <a:moveTo>
                    <a:pt x="5051" y="872"/>
                  </a:moveTo>
                  <a:cubicBezTo>
                    <a:pt x="5063" y="956"/>
                    <a:pt x="5032" y="967"/>
                    <a:pt x="4953" y="967"/>
                  </a:cubicBezTo>
                  <a:cubicBezTo>
                    <a:pt x="4875" y="967"/>
                    <a:pt x="4834" y="1087"/>
                    <a:pt x="4875" y="1180"/>
                  </a:cubicBezTo>
                  <a:cubicBezTo>
                    <a:pt x="4922" y="1286"/>
                    <a:pt x="5129" y="1244"/>
                    <a:pt x="5165" y="1116"/>
                  </a:cubicBezTo>
                  <a:cubicBezTo>
                    <a:pt x="5200" y="988"/>
                    <a:pt x="5290" y="1095"/>
                    <a:pt x="5306" y="967"/>
                  </a:cubicBezTo>
                  <a:cubicBezTo>
                    <a:pt x="5321" y="840"/>
                    <a:pt x="5039" y="787"/>
                    <a:pt x="5051" y="872"/>
                  </a:cubicBezTo>
                  <a:close/>
                  <a:moveTo>
                    <a:pt x="4546" y="1010"/>
                  </a:moveTo>
                  <a:cubicBezTo>
                    <a:pt x="4546" y="840"/>
                    <a:pt x="4342" y="1027"/>
                    <a:pt x="4382" y="1063"/>
                  </a:cubicBezTo>
                  <a:cubicBezTo>
                    <a:pt x="4417" y="1095"/>
                    <a:pt x="4546" y="1180"/>
                    <a:pt x="4546" y="1010"/>
                  </a:cubicBezTo>
                  <a:close/>
                  <a:moveTo>
                    <a:pt x="5032" y="297"/>
                  </a:moveTo>
                  <a:cubicBezTo>
                    <a:pt x="5126" y="297"/>
                    <a:pt x="5098" y="138"/>
                    <a:pt x="5161" y="159"/>
                  </a:cubicBezTo>
                  <a:cubicBezTo>
                    <a:pt x="5223" y="180"/>
                    <a:pt x="5306" y="170"/>
                    <a:pt x="5274" y="63"/>
                  </a:cubicBezTo>
                  <a:cubicBezTo>
                    <a:pt x="5243" y="-43"/>
                    <a:pt x="5016" y="-1"/>
                    <a:pt x="5039" y="85"/>
                  </a:cubicBezTo>
                  <a:cubicBezTo>
                    <a:pt x="5063" y="170"/>
                    <a:pt x="4855" y="138"/>
                    <a:pt x="4859" y="170"/>
                  </a:cubicBezTo>
                  <a:cubicBezTo>
                    <a:pt x="4867" y="233"/>
                    <a:pt x="4938" y="297"/>
                    <a:pt x="5032" y="297"/>
                  </a:cubicBezTo>
                  <a:close/>
                  <a:moveTo>
                    <a:pt x="12159" y="5551"/>
                  </a:moveTo>
                  <a:cubicBezTo>
                    <a:pt x="12144" y="5636"/>
                    <a:pt x="12058" y="5642"/>
                    <a:pt x="12081" y="5721"/>
                  </a:cubicBezTo>
                  <a:cubicBezTo>
                    <a:pt x="12120" y="5860"/>
                    <a:pt x="12316" y="5785"/>
                    <a:pt x="12320" y="5615"/>
                  </a:cubicBezTo>
                  <a:cubicBezTo>
                    <a:pt x="12324" y="5445"/>
                    <a:pt x="12175" y="5466"/>
                    <a:pt x="12159" y="5551"/>
                  </a:cubicBezTo>
                  <a:close/>
                  <a:moveTo>
                    <a:pt x="3826" y="9252"/>
                  </a:moveTo>
                  <a:cubicBezTo>
                    <a:pt x="3932" y="9518"/>
                    <a:pt x="4022" y="9135"/>
                    <a:pt x="4073" y="9114"/>
                  </a:cubicBezTo>
                  <a:cubicBezTo>
                    <a:pt x="4124" y="9093"/>
                    <a:pt x="4041" y="8944"/>
                    <a:pt x="3955" y="8880"/>
                  </a:cubicBezTo>
                  <a:cubicBezTo>
                    <a:pt x="3869" y="8816"/>
                    <a:pt x="3746" y="9051"/>
                    <a:pt x="3826" y="9252"/>
                  </a:cubicBezTo>
                  <a:close/>
                  <a:moveTo>
                    <a:pt x="3994" y="659"/>
                  </a:moveTo>
                  <a:cubicBezTo>
                    <a:pt x="4049" y="765"/>
                    <a:pt x="3842" y="733"/>
                    <a:pt x="3814" y="840"/>
                  </a:cubicBezTo>
                  <a:cubicBezTo>
                    <a:pt x="3787" y="946"/>
                    <a:pt x="3666" y="907"/>
                    <a:pt x="3689" y="1031"/>
                  </a:cubicBezTo>
                  <a:cubicBezTo>
                    <a:pt x="3713" y="1159"/>
                    <a:pt x="3908" y="1169"/>
                    <a:pt x="3908" y="1063"/>
                  </a:cubicBezTo>
                  <a:cubicBezTo>
                    <a:pt x="3908" y="956"/>
                    <a:pt x="4010" y="1052"/>
                    <a:pt x="4014" y="956"/>
                  </a:cubicBezTo>
                  <a:cubicBezTo>
                    <a:pt x="4018" y="861"/>
                    <a:pt x="4061" y="755"/>
                    <a:pt x="4170" y="733"/>
                  </a:cubicBezTo>
                  <a:cubicBezTo>
                    <a:pt x="4280" y="712"/>
                    <a:pt x="4280" y="606"/>
                    <a:pt x="4178" y="478"/>
                  </a:cubicBezTo>
                  <a:cubicBezTo>
                    <a:pt x="4077" y="350"/>
                    <a:pt x="3940" y="553"/>
                    <a:pt x="3994" y="659"/>
                  </a:cubicBezTo>
                  <a:close/>
                  <a:moveTo>
                    <a:pt x="16304" y="18728"/>
                  </a:moveTo>
                  <a:cubicBezTo>
                    <a:pt x="16261" y="18419"/>
                    <a:pt x="16367" y="18122"/>
                    <a:pt x="16289" y="17962"/>
                  </a:cubicBezTo>
                  <a:cubicBezTo>
                    <a:pt x="16210" y="17803"/>
                    <a:pt x="16242" y="17473"/>
                    <a:pt x="16203" y="17537"/>
                  </a:cubicBezTo>
                  <a:cubicBezTo>
                    <a:pt x="16163" y="17601"/>
                    <a:pt x="16203" y="17888"/>
                    <a:pt x="16140" y="17909"/>
                  </a:cubicBezTo>
                  <a:cubicBezTo>
                    <a:pt x="16077" y="17930"/>
                    <a:pt x="16136" y="18090"/>
                    <a:pt x="16112" y="18303"/>
                  </a:cubicBezTo>
                  <a:cubicBezTo>
                    <a:pt x="16089" y="18515"/>
                    <a:pt x="16124" y="18824"/>
                    <a:pt x="16156" y="19015"/>
                  </a:cubicBezTo>
                  <a:cubicBezTo>
                    <a:pt x="16187" y="19206"/>
                    <a:pt x="16112" y="20227"/>
                    <a:pt x="16144" y="20398"/>
                  </a:cubicBezTo>
                  <a:cubicBezTo>
                    <a:pt x="16175" y="20568"/>
                    <a:pt x="16093" y="21321"/>
                    <a:pt x="16120" y="21408"/>
                  </a:cubicBezTo>
                  <a:cubicBezTo>
                    <a:pt x="16167" y="21557"/>
                    <a:pt x="16136" y="21206"/>
                    <a:pt x="16206" y="21174"/>
                  </a:cubicBezTo>
                  <a:cubicBezTo>
                    <a:pt x="16277" y="21142"/>
                    <a:pt x="16277" y="21387"/>
                    <a:pt x="16320" y="21440"/>
                  </a:cubicBezTo>
                  <a:cubicBezTo>
                    <a:pt x="16363" y="21493"/>
                    <a:pt x="16336" y="21099"/>
                    <a:pt x="16296" y="21121"/>
                  </a:cubicBezTo>
                  <a:cubicBezTo>
                    <a:pt x="16257" y="21142"/>
                    <a:pt x="16226" y="20866"/>
                    <a:pt x="16206" y="20695"/>
                  </a:cubicBezTo>
                  <a:cubicBezTo>
                    <a:pt x="16187" y="20525"/>
                    <a:pt x="16246" y="20323"/>
                    <a:pt x="16246" y="20110"/>
                  </a:cubicBezTo>
                  <a:cubicBezTo>
                    <a:pt x="16246" y="19898"/>
                    <a:pt x="16343" y="19908"/>
                    <a:pt x="16402" y="20068"/>
                  </a:cubicBezTo>
                  <a:cubicBezTo>
                    <a:pt x="16461" y="20227"/>
                    <a:pt x="16469" y="20121"/>
                    <a:pt x="16445" y="20004"/>
                  </a:cubicBezTo>
                  <a:cubicBezTo>
                    <a:pt x="16422" y="19887"/>
                    <a:pt x="16347" y="19036"/>
                    <a:pt x="16304" y="18728"/>
                  </a:cubicBezTo>
                  <a:close/>
                  <a:moveTo>
                    <a:pt x="3626" y="755"/>
                  </a:moveTo>
                  <a:cubicBezTo>
                    <a:pt x="3717" y="531"/>
                    <a:pt x="3834" y="744"/>
                    <a:pt x="3850" y="638"/>
                  </a:cubicBezTo>
                  <a:cubicBezTo>
                    <a:pt x="3865" y="531"/>
                    <a:pt x="3681" y="499"/>
                    <a:pt x="3615" y="595"/>
                  </a:cubicBezTo>
                  <a:cubicBezTo>
                    <a:pt x="3548" y="691"/>
                    <a:pt x="3392" y="614"/>
                    <a:pt x="3411" y="733"/>
                  </a:cubicBezTo>
                  <a:cubicBezTo>
                    <a:pt x="3423" y="808"/>
                    <a:pt x="3536" y="978"/>
                    <a:pt x="3626" y="755"/>
                  </a:cubicBezTo>
                  <a:close/>
                  <a:moveTo>
                    <a:pt x="16703" y="5072"/>
                  </a:moveTo>
                  <a:cubicBezTo>
                    <a:pt x="16797" y="5094"/>
                    <a:pt x="16844" y="5338"/>
                    <a:pt x="17024" y="5370"/>
                  </a:cubicBezTo>
                  <a:cubicBezTo>
                    <a:pt x="17205" y="5402"/>
                    <a:pt x="17338" y="5306"/>
                    <a:pt x="17342" y="5200"/>
                  </a:cubicBezTo>
                  <a:cubicBezTo>
                    <a:pt x="17345" y="5094"/>
                    <a:pt x="17177" y="4934"/>
                    <a:pt x="17126" y="5019"/>
                  </a:cubicBezTo>
                  <a:cubicBezTo>
                    <a:pt x="17075" y="5104"/>
                    <a:pt x="17036" y="4881"/>
                    <a:pt x="16974" y="4934"/>
                  </a:cubicBezTo>
                  <a:cubicBezTo>
                    <a:pt x="16911" y="4987"/>
                    <a:pt x="16825" y="4977"/>
                    <a:pt x="16793" y="4828"/>
                  </a:cubicBezTo>
                  <a:cubicBezTo>
                    <a:pt x="16762" y="4679"/>
                    <a:pt x="16656" y="5062"/>
                    <a:pt x="16703" y="5072"/>
                  </a:cubicBezTo>
                  <a:close/>
                  <a:moveTo>
                    <a:pt x="16022" y="5742"/>
                  </a:moveTo>
                  <a:cubicBezTo>
                    <a:pt x="16022" y="5583"/>
                    <a:pt x="15809" y="5801"/>
                    <a:pt x="15897" y="5881"/>
                  </a:cubicBezTo>
                  <a:cubicBezTo>
                    <a:pt x="15944" y="5923"/>
                    <a:pt x="16022" y="5902"/>
                    <a:pt x="16022" y="5742"/>
                  </a:cubicBezTo>
                  <a:close/>
                  <a:moveTo>
                    <a:pt x="16336" y="6444"/>
                  </a:moveTo>
                  <a:cubicBezTo>
                    <a:pt x="16406" y="6402"/>
                    <a:pt x="16285" y="6051"/>
                    <a:pt x="16163" y="5998"/>
                  </a:cubicBezTo>
                  <a:cubicBezTo>
                    <a:pt x="16042" y="5945"/>
                    <a:pt x="15929" y="6216"/>
                    <a:pt x="15944" y="6274"/>
                  </a:cubicBezTo>
                  <a:cubicBezTo>
                    <a:pt x="15979" y="6413"/>
                    <a:pt x="16265" y="6487"/>
                    <a:pt x="16336" y="6444"/>
                  </a:cubicBezTo>
                  <a:close/>
                  <a:moveTo>
                    <a:pt x="15518" y="5083"/>
                  </a:moveTo>
                  <a:cubicBezTo>
                    <a:pt x="15572" y="5158"/>
                    <a:pt x="15592" y="5232"/>
                    <a:pt x="15623" y="5317"/>
                  </a:cubicBezTo>
                  <a:cubicBezTo>
                    <a:pt x="15654" y="5402"/>
                    <a:pt x="15772" y="5275"/>
                    <a:pt x="15819" y="5232"/>
                  </a:cubicBezTo>
                  <a:cubicBezTo>
                    <a:pt x="15866" y="5190"/>
                    <a:pt x="15870" y="5423"/>
                    <a:pt x="15944" y="5296"/>
                  </a:cubicBezTo>
                  <a:cubicBezTo>
                    <a:pt x="16019" y="5168"/>
                    <a:pt x="16093" y="5232"/>
                    <a:pt x="16179" y="5232"/>
                  </a:cubicBezTo>
                  <a:cubicBezTo>
                    <a:pt x="16265" y="5232"/>
                    <a:pt x="16163" y="4945"/>
                    <a:pt x="16167" y="4817"/>
                  </a:cubicBezTo>
                  <a:cubicBezTo>
                    <a:pt x="16171" y="4689"/>
                    <a:pt x="16269" y="4775"/>
                    <a:pt x="16238" y="4881"/>
                  </a:cubicBezTo>
                  <a:cubicBezTo>
                    <a:pt x="16206" y="4987"/>
                    <a:pt x="16285" y="5232"/>
                    <a:pt x="16410" y="5211"/>
                  </a:cubicBezTo>
                  <a:cubicBezTo>
                    <a:pt x="16535" y="5190"/>
                    <a:pt x="16441" y="4977"/>
                    <a:pt x="16504" y="4902"/>
                  </a:cubicBezTo>
                  <a:cubicBezTo>
                    <a:pt x="16567" y="4828"/>
                    <a:pt x="16559" y="4743"/>
                    <a:pt x="16469" y="4594"/>
                  </a:cubicBezTo>
                  <a:cubicBezTo>
                    <a:pt x="16379" y="4445"/>
                    <a:pt x="16261" y="4541"/>
                    <a:pt x="16183" y="4445"/>
                  </a:cubicBezTo>
                  <a:cubicBezTo>
                    <a:pt x="16099" y="4343"/>
                    <a:pt x="15999" y="4339"/>
                    <a:pt x="15995" y="4573"/>
                  </a:cubicBezTo>
                  <a:cubicBezTo>
                    <a:pt x="15991" y="4807"/>
                    <a:pt x="15827" y="4317"/>
                    <a:pt x="15741" y="4243"/>
                  </a:cubicBezTo>
                  <a:cubicBezTo>
                    <a:pt x="15654" y="4169"/>
                    <a:pt x="15388" y="4907"/>
                    <a:pt x="15518" y="5083"/>
                  </a:cubicBezTo>
                  <a:close/>
                  <a:moveTo>
                    <a:pt x="10468" y="2892"/>
                  </a:moveTo>
                  <a:cubicBezTo>
                    <a:pt x="10523" y="2977"/>
                    <a:pt x="10699" y="2786"/>
                    <a:pt x="10817" y="2797"/>
                  </a:cubicBezTo>
                  <a:cubicBezTo>
                    <a:pt x="10934" y="2807"/>
                    <a:pt x="11263" y="2552"/>
                    <a:pt x="11275" y="2382"/>
                  </a:cubicBezTo>
                  <a:cubicBezTo>
                    <a:pt x="11286" y="2212"/>
                    <a:pt x="11153" y="2222"/>
                    <a:pt x="11102" y="2073"/>
                  </a:cubicBezTo>
                  <a:cubicBezTo>
                    <a:pt x="11052" y="1924"/>
                    <a:pt x="10938" y="2052"/>
                    <a:pt x="10911" y="2180"/>
                  </a:cubicBezTo>
                  <a:cubicBezTo>
                    <a:pt x="10883" y="2307"/>
                    <a:pt x="10852" y="2190"/>
                    <a:pt x="10926" y="1988"/>
                  </a:cubicBezTo>
                  <a:cubicBezTo>
                    <a:pt x="11001" y="1786"/>
                    <a:pt x="10852" y="1627"/>
                    <a:pt x="10848" y="1754"/>
                  </a:cubicBezTo>
                  <a:cubicBezTo>
                    <a:pt x="10844" y="1882"/>
                    <a:pt x="10707" y="1776"/>
                    <a:pt x="10707" y="1893"/>
                  </a:cubicBezTo>
                  <a:cubicBezTo>
                    <a:pt x="10707" y="2009"/>
                    <a:pt x="10656" y="2063"/>
                    <a:pt x="10660" y="2180"/>
                  </a:cubicBezTo>
                  <a:cubicBezTo>
                    <a:pt x="10664" y="2297"/>
                    <a:pt x="10566" y="2116"/>
                    <a:pt x="10562" y="2382"/>
                  </a:cubicBezTo>
                  <a:cubicBezTo>
                    <a:pt x="10558" y="2648"/>
                    <a:pt x="10411" y="2803"/>
                    <a:pt x="10468" y="2892"/>
                  </a:cubicBezTo>
                  <a:close/>
                  <a:moveTo>
                    <a:pt x="21072" y="8050"/>
                  </a:moveTo>
                  <a:cubicBezTo>
                    <a:pt x="21150" y="8157"/>
                    <a:pt x="21197" y="7923"/>
                    <a:pt x="21259" y="8040"/>
                  </a:cubicBezTo>
                  <a:cubicBezTo>
                    <a:pt x="21322" y="8157"/>
                    <a:pt x="21475" y="7986"/>
                    <a:pt x="21537" y="7955"/>
                  </a:cubicBezTo>
                  <a:cubicBezTo>
                    <a:pt x="21600" y="7923"/>
                    <a:pt x="21569" y="7710"/>
                    <a:pt x="21393" y="7646"/>
                  </a:cubicBezTo>
                  <a:cubicBezTo>
                    <a:pt x="21216" y="7582"/>
                    <a:pt x="20987" y="7936"/>
                    <a:pt x="21072" y="8050"/>
                  </a:cubicBezTo>
                  <a:close/>
                  <a:moveTo>
                    <a:pt x="9552" y="340"/>
                  </a:moveTo>
                  <a:cubicBezTo>
                    <a:pt x="9568" y="180"/>
                    <a:pt x="9308" y="250"/>
                    <a:pt x="9376" y="404"/>
                  </a:cubicBezTo>
                  <a:cubicBezTo>
                    <a:pt x="9400" y="457"/>
                    <a:pt x="9537" y="499"/>
                    <a:pt x="9552" y="340"/>
                  </a:cubicBezTo>
                  <a:close/>
                  <a:moveTo>
                    <a:pt x="7905" y="6689"/>
                  </a:moveTo>
                  <a:cubicBezTo>
                    <a:pt x="7967" y="6774"/>
                    <a:pt x="8014" y="6742"/>
                    <a:pt x="8006" y="6572"/>
                  </a:cubicBezTo>
                  <a:cubicBezTo>
                    <a:pt x="7999" y="6402"/>
                    <a:pt x="7855" y="6622"/>
                    <a:pt x="7905" y="6689"/>
                  </a:cubicBezTo>
                  <a:close/>
                  <a:moveTo>
                    <a:pt x="9862" y="1393"/>
                  </a:moveTo>
                  <a:cubicBezTo>
                    <a:pt x="9862" y="1510"/>
                    <a:pt x="9736" y="1626"/>
                    <a:pt x="9772" y="1712"/>
                  </a:cubicBezTo>
                  <a:cubicBezTo>
                    <a:pt x="9803" y="1786"/>
                    <a:pt x="9830" y="1765"/>
                    <a:pt x="9869" y="1786"/>
                  </a:cubicBezTo>
                  <a:cubicBezTo>
                    <a:pt x="9909" y="1808"/>
                    <a:pt x="9928" y="2073"/>
                    <a:pt x="9999" y="2031"/>
                  </a:cubicBezTo>
                  <a:cubicBezTo>
                    <a:pt x="10069" y="1988"/>
                    <a:pt x="10261" y="2243"/>
                    <a:pt x="10374" y="2243"/>
                  </a:cubicBezTo>
                  <a:cubicBezTo>
                    <a:pt x="10488" y="2243"/>
                    <a:pt x="10500" y="1988"/>
                    <a:pt x="10464" y="1978"/>
                  </a:cubicBezTo>
                  <a:cubicBezTo>
                    <a:pt x="10429" y="1967"/>
                    <a:pt x="10461" y="1818"/>
                    <a:pt x="10523" y="1573"/>
                  </a:cubicBezTo>
                  <a:cubicBezTo>
                    <a:pt x="10586" y="1329"/>
                    <a:pt x="10327" y="1148"/>
                    <a:pt x="10327" y="1339"/>
                  </a:cubicBezTo>
                  <a:cubicBezTo>
                    <a:pt x="10327" y="1531"/>
                    <a:pt x="10253" y="1297"/>
                    <a:pt x="10230" y="1180"/>
                  </a:cubicBezTo>
                  <a:cubicBezTo>
                    <a:pt x="10206" y="1063"/>
                    <a:pt x="9862" y="1276"/>
                    <a:pt x="9862" y="1393"/>
                  </a:cubicBezTo>
                  <a:close/>
                  <a:moveTo>
                    <a:pt x="9654" y="1095"/>
                  </a:moveTo>
                  <a:cubicBezTo>
                    <a:pt x="9729" y="1180"/>
                    <a:pt x="9701" y="1233"/>
                    <a:pt x="9623" y="1233"/>
                  </a:cubicBezTo>
                  <a:cubicBezTo>
                    <a:pt x="9545" y="1233"/>
                    <a:pt x="9477" y="1305"/>
                    <a:pt x="9529" y="1361"/>
                  </a:cubicBezTo>
                  <a:cubicBezTo>
                    <a:pt x="9568" y="1404"/>
                    <a:pt x="9564" y="1520"/>
                    <a:pt x="9646" y="1573"/>
                  </a:cubicBezTo>
                  <a:cubicBezTo>
                    <a:pt x="9729" y="1627"/>
                    <a:pt x="9811" y="1446"/>
                    <a:pt x="9803" y="1318"/>
                  </a:cubicBezTo>
                  <a:cubicBezTo>
                    <a:pt x="9795" y="1191"/>
                    <a:pt x="10089" y="1074"/>
                    <a:pt x="10167" y="1020"/>
                  </a:cubicBezTo>
                  <a:cubicBezTo>
                    <a:pt x="10245" y="967"/>
                    <a:pt x="10116" y="744"/>
                    <a:pt x="10202" y="723"/>
                  </a:cubicBezTo>
                  <a:cubicBezTo>
                    <a:pt x="10288" y="701"/>
                    <a:pt x="10253" y="595"/>
                    <a:pt x="10147" y="553"/>
                  </a:cubicBezTo>
                  <a:cubicBezTo>
                    <a:pt x="10042" y="510"/>
                    <a:pt x="10085" y="265"/>
                    <a:pt x="10050" y="180"/>
                  </a:cubicBezTo>
                  <a:cubicBezTo>
                    <a:pt x="10014" y="95"/>
                    <a:pt x="9995" y="287"/>
                    <a:pt x="9858" y="361"/>
                  </a:cubicBezTo>
                  <a:cubicBezTo>
                    <a:pt x="9721" y="436"/>
                    <a:pt x="9654" y="531"/>
                    <a:pt x="9709" y="606"/>
                  </a:cubicBezTo>
                  <a:cubicBezTo>
                    <a:pt x="9764" y="680"/>
                    <a:pt x="9709" y="861"/>
                    <a:pt x="9650" y="850"/>
                  </a:cubicBezTo>
                  <a:cubicBezTo>
                    <a:pt x="9592" y="840"/>
                    <a:pt x="9580" y="1010"/>
                    <a:pt x="9654" y="1095"/>
                  </a:cubicBezTo>
                  <a:close/>
                  <a:moveTo>
                    <a:pt x="6762" y="6530"/>
                  </a:moveTo>
                  <a:cubicBezTo>
                    <a:pt x="6813" y="6551"/>
                    <a:pt x="6950" y="6476"/>
                    <a:pt x="6965" y="6402"/>
                  </a:cubicBezTo>
                  <a:cubicBezTo>
                    <a:pt x="6981" y="6327"/>
                    <a:pt x="6910" y="6242"/>
                    <a:pt x="6820" y="6242"/>
                  </a:cubicBezTo>
                  <a:cubicBezTo>
                    <a:pt x="6730" y="6242"/>
                    <a:pt x="6718" y="6511"/>
                    <a:pt x="6762" y="6530"/>
                  </a:cubicBezTo>
                  <a:close/>
                  <a:moveTo>
                    <a:pt x="6006" y="616"/>
                  </a:moveTo>
                  <a:cubicBezTo>
                    <a:pt x="6155" y="574"/>
                    <a:pt x="6151" y="350"/>
                    <a:pt x="6073" y="308"/>
                  </a:cubicBezTo>
                  <a:cubicBezTo>
                    <a:pt x="5995" y="265"/>
                    <a:pt x="5983" y="436"/>
                    <a:pt x="5944" y="425"/>
                  </a:cubicBezTo>
                  <a:cubicBezTo>
                    <a:pt x="5904" y="414"/>
                    <a:pt x="5757" y="492"/>
                    <a:pt x="5787" y="584"/>
                  </a:cubicBezTo>
                  <a:cubicBezTo>
                    <a:pt x="5822" y="691"/>
                    <a:pt x="5932" y="638"/>
                    <a:pt x="6006" y="616"/>
                  </a:cubicBezTo>
                  <a:close/>
                  <a:moveTo>
                    <a:pt x="343" y="16997"/>
                  </a:moveTo>
                  <a:cubicBezTo>
                    <a:pt x="325" y="17021"/>
                    <a:pt x="278" y="16973"/>
                    <a:pt x="263" y="16917"/>
                  </a:cubicBezTo>
                  <a:cubicBezTo>
                    <a:pt x="252" y="16872"/>
                    <a:pt x="215" y="16889"/>
                    <a:pt x="183" y="16897"/>
                  </a:cubicBezTo>
                  <a:cubicBezTo>
                    <a:pt x="190" y="16909"/>
                    <a:pt x="198" y="16925"/>
                    <a:pt x="204" y="16952"/>
                  </a:cubicBezTo>
                  <a:cubicBezTo>
                    <a:pt x="221" y="17037"/>
                    <a:pt x="133" y="17048"/>
                    <a:pt x="161" y="17149"/>
                  </a:cubicBezTo>
                  <a:cubicBezTo>
                    <a:pt x="188" y="17250"/>
                    <a:pt x="98" y="17255"/>
                    <a:pt x="98" y="17149"/>
                  </a:cubicBezTo>
                  <a:cubicBezTo>
                    <a:pt x="98" y="17042"/>
                    <a:pt x="4" y="17095"/>
                    <a:pt x="8" y="17164"/>
                  </a:cubicBezTo>
                  <a:cubicBezTo>
                    <a:pt x="9" y="17189"/>
                    <a:pt x="6" y="17220"/>
                    <a:pt x="0" y="17249"/>
                  </a:cubicBezTo>
                  <a:cubicBezTo>
                    <a:pt x="26" y="17274"/>
                    <a:pt x="55" y="17303"/>
                    <a:pt x="67" y="17316"/>
                  </a:cubicBezTo>
                  <a:cubicBezTo>
                    <a:pt x="85" y="17335"/>
                    <a:pt x="319" y="17402"/>
                    <a:pt x="411" y="17355"/>
                  </a:cubicBezTo>
                  <a:cubicBezTo>
                    <a:pt x="406" y="17309"/>
                    <a:pt x="416" y="17170"/>
                    <a:pt x="416" y="17117"/>
                  </a:cubicBezTo>
                  <a:cubicBezTo>
                    <a:pt x="416" y="17053"/>
                    <a:pt x="360" y="16973"/>
                    <a:pt x="343" y="1699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5" name="Shape 2919"/>
            <p:cNvSpPr/>
            <p:nvPr/>
          </p:nvSpPr>
          <p:spPr>
            <a:xfrm>
              <a:off x="6224362" y="4589841"/>
              <a:ext cx="425424" cy="439181"/>
            </a:xfrm>
            <a:custGeom>
              <a:avLst/>
              <a:gdLst/>
              <a:ahLst/>
              <a:cxnLst>
                <a:cxn ang="0">
                  <a:pos x="wd2" y="hd2"/>
                </a:cxn>
                <a:cxn ang="5400000">
                  <a:pos x="wd2" y="hd2"/>
                </a:cxn>
                <a:cxn ang="10800000">
                  <a:pos x="wd2" y="hd2"/>
                </a:cxn>
                <a:cxn ang="16200000">
                  <a:pos x="wd2" y="hd2"/>
                </a:cxn>
              </a:cxnLst>
              <a:rect l="0" t="0" r="r" b="b"/>
              <a:pathLst>
                <a:path w="21600" h="21229" extrusionOk="0">
                  <a:moveTo>
                    <a:pt x="19771" y="14002"/>
                  </a:moveTo>
                  <a:cubicBezTo>
                    <a:pt x="19196" y="13703"/>
                    <a:pt x="18960" y="9947"/>
                    <a:pt x="19248" y="9848"/>
                  </a:cubicBezTo>
                  <a:cubicBezTo>
                    <a:pt x="19286" y="9835"/>
                    <a:pt x="19322" y="9875"/>
                    <a:pt x="19358" y="9952"/>
                  </a:cubicBezTo>
                  <a:lnTo>
                    <a:pt x="19300" y="9101"/>
                  </a:lnTo>
                  <a:cubicBezTo>
                    <a:pt x="19300" y="9101"/>
                    <a:pt x="19267" y="9096"/>
                    <a:pt x="19223" y="9078"/>
                  </a:cubicBezTo>
                  <a:cubicBezTo>
                    <a:pt x="19130" y="9043"/>
                    <a:pt x="18987" y="8956"/>
                    <a:pt x="18987" y="8753"/>
                  </a:cubicBezTo>
                  <a:cubicBezTo>
                    <a:pt x="18987" y="8455"/>
                    <a:pt x="19248" y="8430"/>
                    <a:pt x="19248" y="8430"/>
                  </a:cubicBezTo>
                  <a:cubicBezTo>
                    <a:pt x="19248" y="8430"/>
                    <a:pt x="19196" y="7808"/>
                    <a:pt x="19484" y="7708"/>
                  </a:cubicBezTo>
                  <a:cubicBezTo>
                    <a:pt x="19541" y="7689"/>
                    <a:pt x="19587" y="7650"/>
                    <a:pt x="19627" y="7603"/>
                  </a:cubicBezTo>
                  <a:cubicBezTo>
                    <a:pt x="19788" y="7414"/>
                    <a:pt x="19823" y="7048"/>
                    <a:pt x="19823" y="6787"/>
                  </a:cubicBezTo>
                  <a:cubicBezTo>
                    <a:pt x="19823" y="6465"/>
                    <a:pt x="19901" y="6091"/>
                    <a:pt x="20032" y="5818"/>
                  </a:cubicBezTo>
                  <a:cubicBezTo>
                    <a:pt x="20163" y="5545"/>
                    <a:pt x="20110" y="5171"/>
                    <a:pt x="20320" y="5022"/>
                  </a:cubicBezTo>
                  <a:cubicBezTo>
                    <a:pt x="20529" y="4873"/>
                    <a:pt x="20503" y="4475"/>
                    <a:pt x="20764" y="4400"/>
                  </a:cubicBezTo>
                  <a:cubicBezTo>
                    <a:pt x="21025" y="4325"/>
                    <a:pt x="21234" y="4226"/>
                    <a:pt x="21260" y="4076"/>
                  </a:cubicBezTo>
                  <a:cubicBezTo>
                    <a:pt x="21286" y="3927"/>
                    <a:pt x="21600" y="3728"/>
                    <a:pt x="21600" y="3504"/>
                  </a:cubicBezTo>
                  <a:cubicBezTo>
                    <a:pt x="21600" y="3281"/>
                    <a:pt x="21208" y="3231"/>
                    <a:pt x="21208" y="2957"/>
                  </a:cubicBezTo>
                  <a:cubicBezTo>
                    <a:pt x="21208" y="2683"/>
                    <a:pt x="21313" y="1987"/>
                    <a:pt x="21313" y="1987"/>
                  </a:cubicBezTo>
                  <a:cubicBezTo>
                    <a:pt x="21313" y="1987"/>
                    <a:pt x="21323" y="1984"/>
                    <a:pt x="21330" y="1981"/>
                  </a:cubicBezTo>
                  <a:cubicBezTo>
                    <a:pt x="20767" y="1491"/>
                    <a:pt x="20117" y="982"/>
                    <a:pt x="19968" y="888"/>
                  </a:cubicBezTo>
                  <a:cubicBezTo>
                    <a:pt x="19751" y="750"/>
                    <a:pt x="19386" y="1028"/>
                    <a:pt x="19386" y="1028"/>
                  </a:cubicBezTo>
                  <a:cubicBezTo>
                    <a:pt x="19386" y="1028"/>
                    <a:pt x="19022" y="680"/>
                    <a:pt x="18730" y="958"/>
                  </a:cubicBezTo>
                  <a:cubicBezTo>
                    <a:pt x="18439" y="1235"/>
                    <a:pt x="18002" y="958"/>
                    <a:pt x="18002" y="958"/>
                  </a:cubicBezTo>
                  <a:cubicBezTo>
                    <a:pt x="18002" y="958"/>
                    <a:pt x="17638" y="750"/>
                    <a:pt x="17492" y="402"/>
                  </a:cubicBezTo>
                  <a:cubicBezTo>
                    <a:pt x="17433" y="261"/>
                    <a:pt x="17324" y="178"/>
                    <a:pt x="17187" y="110"/>
                  </a:cubicBezTo>
                  <a:lnTo>
                    <a:pt x="17205" y="154"/>
                  </a:lnTo>
                  <a:lnTo>
                    <a:pt x="16333" y="293"/>
                  </a:lnTo>
                  <a:cubicBezTo>
                    <a:pt x="16333" y="293"/>
                    <a:pt x="15244" y="-260"/>
                    <a:pt x="15026" y="154"/>
                  </a:cubicBezTo>
                  <a:cubicBezTo>
                    <a:pt x="14808" y="570"/>
                    <a:pt x="14590" y="293"/>
                    <a:pt x="14081" y="293"/>
                  </a:cubicBezTo>
                  <a:cubicBezTo>
                    <a:pt x="13573" y="293"/>
                    <a:pt x="13136" y="501"/>
                    <a:pt x="12846" y="639"/>
                  </a:cubicBezTo>
                  <a:cubicBezTo>
                    <a:pt x="12555" y="778"/>
                    <a:pt x="12119" y="501"/>
                    <a:pt x="11901" y="639"/>
                  </a:cubicBezTo>
                  <a:cubicBezTo>
                    <a:pt x="11684" y="778"/>
                    <a:pt x="11538" y="1400"/>
                    <a:pt x="11538" y="1400"/>
                  </a:cubicBezTo>
                  <a:lnTo>
                    <a:pt x="9286" y="985"/>
                  </a:lnTo>
                  <a:cubicBezTo>
                    <a:pt x="9286" y="985"/>
                    <a:pt x="8850" y="362"/>
                    <a:pt x="8341" y="362"/>
                  </a:cubicBezTo>
                  <a:cubicBezTo>
                    <a:pt x="7832" y="362"/>
                    <a:pt x="7106" y="1262"/>
                    <a:pt x="7106" y="1262"/>
                  </a:cubicBezTo>
                  <a:lnTo>
                    <a:pt x="7106" y="2014"/>
                  </a:lnTo>
                  <a:cubicBezTo>
                    <a:pt x="7193" y="2465"/>
                    <a:pt x="7082" y="2937"/>
                    <a:pt x="6931" y="3177"/>
                  </a:cubicBezTo>
                  <a:cubicBezTo>
                    <a:pt x="6712" y="3524"/>
                    <a:pt x="6493" y="3662"/>
                    <a:pt x="6493" y="4356"/>
                  </a:cubicBezTo>
                  <a:cubicBezTo>
                    <a:pt x="6493" y="5049"/>
                    <a:pt x="5619" y="6159"/>
                    <a:pt x="5619" y="6713"/>
                  </a:cubicBezTo>
                  <a:cubicBezTo>
                    <a:pt x="5619" y="7268"/>
                    <a:pt x="4599" y="7615"/>
                    <a:pt x="4599" y="7961"/>
                  </a:cubicBezTo>
                  <a:cubicBezTo>
                    <a:pt x="4599" y="8307"/>
                    <a:pt x="4527" y="9071"/>
                    <a:pt x="4527" y="9834"/>
                  </a:cubicBezTo>
                  <a:cubicBezTo>
                    <a:pt x="4527" y="10597"/>
                    <a:pt x="4090" y="9972"/>
                    <a:pt x="4090" y="10665"/>
                  </a:cubicBezTo>
                  <a:cubicBezTo>
                    <a:pt x="4090" y="11359"/>
                    <a:pt x="3725" y="10943"/>
                    <a:pt x="3361" y="11290"/>
                  </a:cubicBezTo>
                  <a:cubicBezTo>
                    <a:pt x="2998" y="11637"/>
                    <a:pt x="2852" y="11706"/>
                    <a:pt x="2852" y="11360"/>
                  </a:cubicBezTo>
                  <a:cubicBezTo>
                    <a:pt x="2852" y="11013"/>
                    <a:pt x="2342" y="10943"/>
                    <a:pt x="1904" y="11290"/>
                  </a:cubicBezTo>
                  <a:cubicBezTo>
                    <a:pt x="1468" y="11637"/>
                    <a:pt x="1322" y="11290"/>
                    <a:pt x="1104" y="11220"/>
                  </a:cubicBezTo>
                  <a:cubicBezTo>
                    <a:pt x="983" y="11183"/>
                    <a:pt x="484" y="11463"/>
                    <a:pt x="0" y="11778"/>
                  </a:cubicBezTo>
                  <a:cubicBezTo>
                    <a:pt x="218" y="12207"/>
                    <a:pt x="330" y="12636"/>
                    <a:pt x="419" y="13015"/>
                  </a:cubicBezTo>
                  <a:cubicBezTo>
                    <a:pt x="427" y="13051"/>
                    <a:pt x="438" y="13090"/>
                    <a:pt x="449" y="13128"/>
                  </a:cubicBezTo>
                  <a:cubicBezTo>
                    <a:pt x="706" y="12955"/>
                    <a:pt x="966" y="12803"/>
                    <a:pt x="1115" y="12783"/>
                  </a:cubicBezTo>
                  <a:cubicBezTo>
                    <a:pt x="1481" y="12733"/>
                    <a:pt x="4930" y="12783"/>
                    <a:pt x="4930" y="12783"/>
                  </a:cubicBezTo>
                  <a:cubicBezTo>
                    <a:pt x="4930" y="12783"/>
                    <a:pt x="5243" y="13280"/>
                    <a:pt x="5139" y="13729"/>
                  </a:cubicBezTo>
                  <a:cubicBezTo>
                    <a:pt x="5034" y="14176"/>
                    <a:pt x="5348" y="13977"/>
                    <a:pt x="5609" y="14574"/>
                  </a:cubicBezTo>
                  <a:cubicBezTo>
                    <a:pt x="5870" y="15171"/>
                    <a:pt x="6079" y="15420"/>
                    <a:pt x="6602" y="15271"/>
                  </a:cubicBezTo>
                  <a:cubicBezTo>
                    <a:pt x="7124" y="15121"/>
                    <a:pt x="7752" y="15022"/>
                    <a:pt x="7961" y="15072"/>
                  </a:cubicBezTo>
                  <a:cubicBezTo>
                    <a:pt x="8169" y="15121"/>
                    <a:pt x="8117" y="14226"/>
                    <a:pt x="8431" y="14076"/>
                  </a:cubicBezTo>
                  <a:cubicBezTo>
                    <a:pt x="8744" y="13927"/>
                    <a:pt x="9372" y="14076"/>
                    <a:pt x="9372" y="14076"/>
                  </a:cubicBezTo>
                  <a:cubicBezTo>
                    <a:pt x="9372" y="14076"/>
                    <a:pt x="9424" y="14325"/>
                    <a:pt x="9946" y="14325"/>
                  </a:cubicBezTo>
                  <a:cubicBezTo>
                    <a:pt x="10469" y="14325"/>
                    <a:pt x="10731" y="14126"/>
                    <a:pt x="10731" y="14475"/>
                  </a:cubicBezTo>
                  <a:cubicBezTo>
                    <a:pt x="10731" y="14823"/>
                    <a:pt x="10783" y="15221"/>
                    <a:pt x="10939" y="15370"/>
                  </a:cubicBezTo>
                  <a:cubicBezTo>
                    <a:pt x="11095" y="15519"/>
                    <a:pt x="10522" y="16763"/>
                    <a:pt x="10783" y="16962"/>
                  </a:cubicBezTo>
                  <a:cubicBezTo>
                    <a:pt x="11044" y="17161"/>
                    <a:pt x="11410" y="17609"/>
                    <a:pt x="11357" y="17858"/>
                  </a:cubicBezTo>
                  <a:cubicBezTo>
                    <a:pt x="11305" y="18107"/>
                    <a:pt x="11148" y="18703"/>
                    <a:pt x="11357" y="18753"/>
                  </a:cubicBezTo>
                  <a:cubicBezTo>
                    <a:pt x="11566" y="18803"/>
                    <a:pt x="11619" y="18455"/>
                    <a:pt x="11984" y="18455"/>
                  </a:cubicBezTo>
                  <a:cubicBezTo>
                    <a:pt x="12350" y="18455"/>
                    <a:pt x="12663" y="18504"/>
                    <a:pt x="13029" y="18355"/>
                  </a:cubicBezTo>
                  <a:cubicBezTo>
                    <a:pt x="13150" y="18306"/>
                    <a:pt x="13257" y="18325"/>
                    <a:pt x="13348" y="18366"/>
                  </a:cubicBezTo>
                  <a:cubicBezTo>
                    <a:pt x="13536" y="18454"/>
                    <a:pt x="13657" y="18653"/>
                    <a:pt x="13657" y="18653"/>
                  </a:cubicBezTo>
                  <a:cubicBezTo>
                    <a:pt x="13657" y="18653"/>
                    <a:pt x="13761" y="19002"/>
                    <a:pt x="13970" y="18903"/>
                  </a:cubicBezTo>
                  <a:cubicBezTo>
                    <a:pt x="14179" y="18803"/>
                    <a:pt x="14754" y="18653"/>
                    <a:pt x="14702" y="18852"/>
                  </a:cubicBezTo>
                  <a:cubicBezTo>
                    <a:pt x="14650" y="19052"/>
                    <a:pt x="14859" y="19500"/>
                    <a:pt x="15068" y="19400"/>
                  </a:cubicBezTo>
                  <a:cubicBezTo>
                    <a:pt x="15277" y="19300"/>
                    <a:pt x="15799" y="19699"/>
                    <a:pt x="16061" y="19699"/>
                  </a:cubicBezTo>
                  <a:cubicBezTo>
                    <a:pt x="16322" y="19699"/>
                    <a:pt x="16583" y="19699"/>
                    <a:pt x="16583" y="19549"/>
                  </a:cubicBezTo>
                  <a:cubicBezTo>
                    <a:pt x="16583" y="19400"/>
                    <a:pt x="16896" y="19152"/>
                    <a:pt x="17002" y="19350"/>
                  </a:cubicBezTo>
                  <a:cubicBezTo>
                    <a:pt x="17106" y="19549"/>
                    <a:pt x="17367" y="19997"/>
                    <a:pt x="17628" y="19997"/>
                  </a:cubicBezTo>
                  <a:cubicBezTo>
                    <a:pt x="17890" y="19997"/>
                    <a:pt x="18516" y="19997"/>
                    <a:pt x="18516" y="20196"/>
                  </a:cubicBezTo>
                  <a:cubicBezTo>
                    <a:pt x="18516" y="20395"/>
                    <a:pt x="18725" y="20943"/>
                    <a:pt x="18987" y="21141"/>
                  </a:cubicBezTo>
                  <a:cubicBezTo>
                    <a:pt x="19248" y="21340"/>
                    <a:pt x="19823" y="21141"/>
                    <a:pt x="19823" y="21141"/>
                  </a:cubicBezTo>
                  <a:cubicBezTo>
                    <a:pt x="19823" y="21141"/>
                    <a:pt x="20032" y="20992"/>
                    <a:pt x="20032" y="20644"/>
                  </a:cubicBezTo>
                  <a:cubicBezTo>
                    <a:pt x="20032" y="20295"/>
                    <a:pt x="20032" y="19848"/>
                    <a:pt x="19875" y="19848"/>
                  </a:cubicBezTo>
                  <a:cubicBezTo>
                    <a:pt x="19719" y="19848"/>
                    <a:pt x="19457" y="20196"/>
                    <a:pt x="19091" y="20096"/>
                  </a:cubicBezTo>
                  <a:cubicBezTo>
                    <a:pt x="18725" y="19997"/>
                    <a:pt x="18464" y="19300"/>
                    <a:pt x="18308" y="19201"/>
                  </a:cubicBezTo>
                  <a:cubicBezTo>
                    <a:pt x="18151" y="19102"/>
                    <a:pt x="18569" y="18455"/>
                    <a:pt x="18569" y="18156"/>
                  </a:cubicBezTo>
                  <a:cubicBezTo>
                    <a:pt x="18569" y="17858"/>
                    <a:pt x="18830" y="17012"/>
                    <a:pt x="18621" y="16912"/>
                  </a:cubicBezTo>
                  <a:cubicBezTo>
                    <a:pt x="18412" y="16813"/>
                    <a:pt x="18516" y="16514"/>
                    <a:pt x="18778" y="16316"/>
                  </a:cubicBezTo>
                  <a:cubicBezTo>
                    <a:pt x="19039" y="16116"/>
                    <a:pt x="18673" y="15569"/>
                    <a:pt x="19091" y="15569"/>
                  </a:cubicBezTo>
                  <a:cubicBezTo>
                    <a:pt x="19484" y="15569"/>
                    <a:pt x="20283" y="15609"/>
                    <a:pt x="20510" y="15369"/>
                  </a:cubicBezTo>
                  <a:cubicBezTo>
                    <a:pt x="20525" y="15352"/>
                    <a:pt x="20545" y="15339"/>
                    <a:pt x="20554" y="15320"/>
                  </a:cubicBezTo>
                  <a:cubicBezTo>
                    <a:pt x="20584" y="15265"/>
                    <a:pt x="20609" y="15207"/>
                    <a:pt x="20631" y="15147"/>
                  </a:cubicBezTo>
                  <a:cubicBezTo>
                    <a:pt x="20362" y="14728"/>
                    <a:pt x="20094" y="14170"/>
                    <a:pt x="19771" y="1400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6" name="Shape 2920"/>
            <p:cNvSpPr/>
            <p:nvPr/>
          </p:nvSpPr>
          <p:spPr>
            <a:xfrm>
              <a:off x="6603435" y="4766154"/>
              <a:ext cx="37355" cy="48934"/>
            </a:xfrm>
            <a:custGeom>
              <a:avLst/>
              <a:gdLst/>
              <a:ahLst/>
              <a:cxnLst>
                <a:cxn ang="0">
                  <a:pos x="wd2" y="hd2"/>
                </a:cxn>
                <a:cxn ang="5400000">
                  <a:pos x="wd2" y="hd2"/>
                </a:cxn>
                <a:cxn ang="10800000">
                  <a:pos x="wd2" y="hd2"/>
                </a:cxn>
                <a:cxn ang="16200000">
                  <a:pos x="wd2" y="hd2"/>
                </a:cxn>
              </a:cxnLst>
              <a:rect l="0" t="0" r="r" b="b"/>
              <a:pathLst>
                <a:path w="21600" h="21600" extrusionOk="0">
                  <a:moveTo>
                    <a:pt x="1538" y="10952"/>
                  </a:moveTo>
                  <a:cubicBezTo>
                    <a:pt x="2589" y="12765"/>
                    <a:pt x="3649" y="16907"/>
                    <a:pt x="4874" y="21600"/>
                  </a:cubicBezTo>
                  <a:cubicBezTo>
                    <a:pt x="7527" y="20297"/>
                    <a:pt x="9692" y="19297"/>
                    <a:pt x="10613" y="19012"/>
                  </a:cubicBezTo>
                  <a:cubicBezTo>
                    <a:pt x="14048" y="17967"/>
                    <a:pt x="21600" y="6958"/>
                    <a:pt x="21600" y="6958"/>
                  </a:cubicBezTo>
                  <a:lnTo>
                    <a:pt x="18165" y="5385"/>
                  </a:lnTo>
                  <a:cubicBezTo>
                    <a:pt x="18165" y="5385"/>
                    <a:pt x="18538" y="3090"/>
                    <a:pt x="17622" y="0"/>
                  </a:cubicBezTo>
                  <a:cubicBezTo>
                    <a:pt x="14546" y="281"/>
                    <a:pt x="11300" y="141"/>
                    <a:pt x="11300" y="141"/>
                  </a:cubicBezTo>
                  <a:cubicBezTo>
                    <a:pt x="11300" y="141"/>
                    <a:pt x="11987" y="4336"/>
                    <a:pt x="4431" y="3287"/>
                  </a:cubicBezTo>
                  <a:cubicBezTo>
                    <a:pt x="3226" y="3120"/>
                    <a:pt x="1683" y="3017"/>
                    <a:pt x="0" y="2968"/>
                  </a:cubicBezTo>
                  <a:cubicBezTo>
                    <a:pt x="503" y="3128"/>
                    <a:pt x="886" y="3181"/>
                    <a:pt x="886" y="3181"/>
                  </a:cubicBezTo>
                  <a:cubicBezTo>
                    <a:pt x="886" y="3181"/>
                    <a:pt x="1538" y="10952"/>
                    <a:pt x="1538" y="1095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7" name="Shape 2921"/>
            <p:cNvSpPr/>
            <p:nvPr/>
          </p:nvSpPr>
          <p:spPr>
            <a:xfrm>
              <a:off x="6629883" y="4960098"/>
              <a:ext cx="245460" cy="397642"/>
            </a:xfrm>
            <a:custGeom>
              <a:avLst/>
              <a:gdLst/>
              <a:ahLst/>
              <a:cxnLst>
                <a:cxn ang="0">
                  <a:pos x="wd2" y="hd2"/>
                </a:cxn>
                <a:cxn ang="5400000">
                  <a:pos x="wd2" y="hd2"/>
                </a:cxn>
                <a:cxn ang="10800000">
                  <a:pos x="wd2" y="hd2"/>
                </a:cxn>
                <a:cxn ang="16200000">
                  <a:pos x="wd2" y="hd2"/>
                </a:cxn>
              </a:cxnLst>
              <a:rect l="0" t="0" r="r" b="b"/>
              <a:pathLst>
                <a:path w="21405" h="21600" extrusionOk="0">
                  <a:moveTo>
                    <a:pt x="21391" y="5526"/>
                  </a:moveTo>
                  <a:cubicBezTo>
                    <a:pt x="21182" y="5191"/>
                    <a:pt x="20762" y="3681"/>
                    <a:pt x="20881" y="3067"/>
                  </a:cubicBezTo>
                  <a:cubicBezTo>
                    <a:pt x="21001" y="2451"/>
                    <a:pt x="20702" y="830"/>
                    <a:pt x="20702" y="48"/>
                  </a:cubicBezTo>
                  <a:cubicBezTo>
                    <a:pt x="20702" y="30"/>
                    <a:pt x="20698" y="16"/>
                    <a:pt x="20696" y="0"/>
                  </a:cubicBezTo>
                  <a:cubicBezTo>
                    <a:pt x="19707" y="280"/>
                    <a:pt x="18642" y="601"/>
                    <a:pt x="18548" y="718"/>
                  </a:cubicBezTo>
                  <a:cubicBezTo>
                    <a:pt x="18369" y="941"/>
                    <a:pt x="17591" y="681"/>
                    <a:pt x="17111" y="941"/>
                  </a:cubicBezTo>
                  <a:cubicBezTo>
                    <a:pt x="16633" y="1203"/>
                    <a:pt x="16335" y="979"/>
                    <a:pt x="15916" y="905"/>
                  </a:cubicBezTo>
                  <a:cubicBezTo>
                    <a:pt x="15499" y="831"/>
                    <a:pt x="15317" y="1165"/>
                    <a:pt x="15259" y="1389"/>
                  </a:cubicBezTo>
                  <a:cubicBezTo>
                    <a:pt x="15198" y="1612"/>
                    <a:pt x="14361" y="1501"/>
                    <a:pt x="14060" y="1464"/>
                  </a:cubicBezTo>
                  <a:cubicBezTo>
                    <a:pt x="13761" y="1426"/>
                    <a:pt x="12804" y="1612"/>
                    <a:pt x="12325" y="1612"/>
                  </a:cubicBezTo>
                  <a:cubicBezTo>
                    <a:pt x="11847" y="1612"/>
                    <a:pt x="12206" y="1352"/>
                    <a:pt x="11668" y="1241"/>
                  </a:cubicBezTo>
                  <a:cubicBezTo>
                    <a:pt x="11130" y="1129"/>
                    <a:pt x="10771" y="1389"/>
                    <a:pt x="10470" y="1389"/>
                  </a:cubicBezTo>
                  <a:cubicBezTo>
                    <a:pt x="10290" y="1389"/>
                    <a:pt x="9731" y="1348"/>
                    <a:pt x="9322" y="1315"/>
                  </a:cubicBezTo>
                  <a:cubicBezTo>
                    <a:pt x="9315" y="1488"/>
                    <a:pt x="9284" y="1640"/>
                    <a:pt x="9214" y="1753"/>
                  </a:cubicBezTo>
                  <a:cubicBezTo>
                    <a:pt x="8826" y="2384"/>
                    <a:pt x="10023" y="3814"/>
                    <a:pt x="10082" y="4419"/>
                  </a:cubicBezTo>
                  <a:cubicBezTo>
                    <a:pt x="10525" y="4657"/>
                    <a:pt x="11037" y="4948"/>
                    <a:pt x="11308" y="5154"/>
                  </a:cubicBezTo>
                  <a:cubicBezTo>
                    <a:pt x="11847" y="5564"/>
                    <a:pt x="11308" y="5526"/>
                    <a:pt x="11368" y="6421"/>
                  </a:cubicBezTo>
                  <a:cubicBezTo>
                    <a:pt x="11428" y="7315"/>
                    <a:pt x="10771" y="6944"/>
                    <a:pt x="10231" y="7241"/>
                  </a:cubicBezTo>
                  <a:cubicBezTo>
                    <a:pt x="9693" y="7539"/>
                    <a:pt x="10171" y="8210"/>
                    <a:pt x="10052" y="8397"/>
                  </a:cubicBezTo>
                  <a:cubicBezTo>
                    <a:pt x="9932" y="8583"/>
                    <a:pt x="8317" y="7092"/>
                    <a:pt x="8196" y="6868"/>
                  </a:cubicBezTo>
                  <a:cubicBezTo>
                    <a:pt x="8078" y="6644"/>
                    <a:pt x="8796" y="5750"/>
                    <a:pt x="8616" y="5229"/>
                  </a:cubicBezTo>
                  <a:cubicBezTo>
                    <a:pt x="8437" y="4707"/>
                    <a:pt x="7360" y="5042"/>
                    <a:pt x="7001" y="5079"/>
                  </a:cubicBezTo>
                  <a:cubicBezTo>
                    <a:pt x="6642" y="5116"/>
                    <a:pt x="5803" y="4483"/>
                    <a:pt x="5623" y="4483"/>
                  </a:cubicBezTo>
                  <a:cubicBezTo>
                    <a:pt x="5444" y="4483"/>
                    <a:pt x="0" y="5750"/>
                    <a:pt x="0" y="5750"/>
                  </a:cubicBezTo>
                  <a:lnTo>
                    <a:pt x="417" y="6682"/>
                  </a:lnTo>
                  <a:lnTo>
                    <a:pt x="300" y="6684"/>
                  </a:lnTo>
                  <a:lnTo>
                    <a:pt x="598" y="7092"/>
                  </a:lnTo>
                  <a:cubicBezTo>
                    <a:pt x="598" y="7092"/>
                    <a:pt x="2393" y="7147"/>
                    <a:pt x="3200" y="7483"/>
                  </a:cubicBezTo>
                  <a:cubicBezTo>
                    <a:pt x="4007" y="7819"/>
                    <a:pt x="5264" y="7874"/>
                    <a:pt x="5534" y="7986"/>
                  </a:cubicBezTo>
                  <a:cubicBezTo>
                    <a:pt x="5803" y="8098"/>
                    <a:pt x="5534" y="9329"/>
                    <a:pt x="5623" y="9943"/>
                  </a:cubicBezTo>
                  <a:cubicBezTo>
                    <a:pt x="5714" y="10558"/>
                    <a:pt x="4547" y="10726"/>
                    <a:pt x="5085" y="11061"/>
                  </a:cubicBezTo>
                  <a:cubicBezTo>
                    <a:pt x="5623" y="11397"/>
                    <a:pt x="5354" y="11956"/>
                    <a:pt x="5714" y="12011"/>
                  </a:cubicBezTo>
                  <a:cubicBezTo>
                    <a:pt x="6073" y="12068"/>
                    <a:pt x="5085" y="12794"/>
                    <a:pt x="4636" y="12962"/>
                  </a:cubicBezTo>
                  <a:cubicBezTo>
                    <a:pt x="4188" y="13130"/>
                    <a:pt x="4636" y="13745"/>
                    <a:pt x="4097" y="14192"/>
                  </a:cubicBezTo>
                  <a:cubicBezTo>
                    <a:pt x="3753" y="14479"/>
                    <a:pt x="2747" y="15040"/>
                    <a:pt x="2044" y="15465"/>
                  </a:cubicBezTo>
                  <a:cubicBezTo>
                    <a:pt x="2079" y="15477"/>
                    <a:pt x="2110" y="15490"/>
                    <a:pt x="2123" y="15506"/>
                  </a:cubicBezTo>
                  <a:cubicBezTo>
                    <a:pt x="2303" y="15702"/>
                    <a:pt x="2841" y="17659"/>
                    <a:pt x="3379" y="17854"/>
                  </a:cubicBezTo>
                  <a:cubicBezTo>
                    <a:pt x="3919" y="18050"/>
                    <a:pt x="3604" y="19978"/>
                    <a:pt x="3559" y="20147"/>
                  </a:cubicBezTo>
                  <a:cubicBezTo>
                    <a:pt x="3514" y="20314"/>
                    <a:pt x="3784" y="21600"/>
                    <a:pt x="3784" y="21600"/>
                  </a:cubicBezTo>
                  <a:cubicBezTo>
                    <a:pt x="3784" y="21600"/>
                    <a:pt x="4584" y="21523"/>
                    <a:pt x="5292" y="21529"/>
                  </a:cubicBezTo>
                  <a:cubicBezTo>
                    <a:pt x="5339" y="21274"/>
                    <a:pt x="5370" y="21052"/>
                    <a:pt x="5386" y="20901"/>
                  </a:cubicBezTo>
                  <a:cubicBezTo>
                    <a:pt x="5444" y="20306"/>
                    <a:pt x="4787" y="20790"/>
                    <a:pt x="4577" y="20417"/>
                  </a:cubicBezTo>
                  <a:cubicBezTo>
                    <a:pt x="4367" y="20045"/>
                    <a:pt x="6043" y="19355"/>
                    <a:pt x="7748" y="18964"/>
                  </a:cubicBezTo>
                  <a:cubicBezTo>
                    <a:pt x="9454" y="18572"/>
                    <a:pt x="10112" y="18348"/>
                    <a:pt x="10291" y="17976"/>
                  </a:cubicBezTo>
                  <a:cubicBezTo>
                    <a:pt x="10470" y="17604"/>
                    <a:pt x="10262" y="16560"/>
                    <a:pt x="10501" y="16149"/>
                  </a:cubicBezTo>
                  <a:cubicBezTo>
                    <a:pt x="10739" y="15739"/>
                    <a:pt x="10351" y="15497"/>
                    <a:pt x="10142" y="14565"/>
                  </a:cubicBezTo>
                  <a:cubicBezTo>
                    <a:pt x="9932" y="13633"/>
                    <a:pt x="9393" y="13484"/>
                    <a:pt x="9155" y="12962"/>
                  </a:cubicBezTo>
                  <a:cubicBezTo>
                    <a:pt x="8915" y="12441"/>
                    <a:pt x="8975" y="12031"/>
                    <a:pt x="9483" y="12011"/>
                  </a:cubicBezTo>
                  <a:cubicBezTo>
                    <a:pt x="9991" y="11993"/>
                    <a:pt x="9991" y="11844"/>
                    <a:pt x="10411" y="11341"/>
                  </a:cubicBezTo>
                  <a:cubicBezTo>
                    <a:pt x="10830" y="10838"/>
                    <a:pt x="11308" y="11043"/>
                    <a:pt x="12118" y="10670"/>
                  </a:cubicBezTo>
                  <a:cubicBezTo>
                    <a:pt x="12925" y="10298"/>
                    <a:pt x="12954" y="9831"/>
                    <a:pt x="14240" y="9216"/>
                  </a:cubicBezTo>
                  <a:cubicBezTo>
                    <a:pt x="15525" y="8602"/>
                    <a:pt x="16933" y="8621"/>
                    <a:pt x="18189" y="8154"/>
                  </a:cubicBezTo>
                  <a:cubicBezTo>
                    <a:pt x="19446" y="7688"/>
                    <a:pt x="21600" y="5862"/>
                    <a:pt x="21391" y="552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8" name="Shape 2922"/>
            <p:cNvSpPr/>
            <p:nvPr/>
          </p:nvSpPr>
          <p:spPr>
            <a:xfrm>
              <a:off x="6612251" y="4730892"/>
              <a:ext cx="252408" cy="255800"/>
            </a:xfrm>
            <a:custGeom>
              <a:avLst/>
              <a:gdLst/>
              <a:ahLst/>
              <a:cxnLst>
                <a:cxn ang="0">
                  <a:pos x="wd2" y="hd2"/>
                </a:cxn>
                <a:cxn ang="5400000">
                  <a:pos x="wd2" y="hd2"/>
                </a:cxn>
                <a:cxn ang="10800000">
                  <a:pos x="wd2" y="hd2"/>
                </a:cxn>
                <a:cxn ang="16200000">
                  <a:pos x="wd2" y="hd2"/>
                </a:cxn>
              </a:cxnLst>
              <a:rect l="0" t="0" r="r" b="b"/>
              <a:pathLst>
                <a:path w="21600" h="21600" extrusionOk="0">
                  <a:moveTo>
                    <a:pt x="20197" y="17313"/>
                  </a:moveTo>
                  <a:cubicBezTo>
                    <a:pt x="20138" y="16125"/>
                    <a:pt x="19433" y="16125"/>
                    <a:pt x="19463" y="15313"/>
                  </a:cubicBezTo>
                  <a:cubicBezTo>
                    <a:pt x="19492" y="14503"/>
                    <a:pt x="19551" y="13779"/>
                    <a:pt x="19257" y="13691"/>
                  </a:cubicBezTo>
                  <a:cubicBezTo>
                    <a:pt x="18963" y="13604"/>
                    <a:pt x="19139" y="12909"/>
                    <a:pt x="19609" y="12214"/>
                  </a:cubicBezTo>
                  <a:cubicBezTo>
                    <a:pt x="20079" y="11519"/>
                    <a:pt x="18758" y="11431"/>
                    <a:pt x="18552" y="10563"/>
                  </a:cubicBezTo>
                  <a:cubicBezTo>
                    <a:pt x="18465" y="10193"/>
                    <a:pt x="18885" y="8945"/>
                    <a:pt x="19427" y="7584"/>
                  </a:cubicBezTo>
                  <a:cubicBezTo>
                    <a:pt x="17782" y="6466"/>
                    <a:pt x="16095" y="5249"/>
                    <a:pt x="16095" y="5249"/>
                  </a:cubicBezTo>
                  <a:lnTo>
                    <a:pt x="16195" y="4045"/>
                  </a:lnTo>
                  <a:lnTo>
                    <a:pt x="8692" y="114"/>
                  </a:lnTo>
                  <a:cubicBezTo>
                    <a:pt x="8643" y="1017"/>
                    <a:pt x="8268" y="1716"/>
                    <a:pt x="7733" y="1959"/>
                  </a:cubicBezTo>
                  <a:cubicBezTo>
                    <a:pt x="7160" y="2219"/>
                    <a:pt x="8526" y="3045"/>
                    <a:pt x="7865" y="3175"/>
                  </a:cubicBezTo>
                  <a:cubicBezTo>
                    <a:pt x="7206" y="3305"/>
                    <a:pt x="5707" y="2567"/>
                    <a:pt x="4651" y="3002"/>
                  </a:cubicBezTo>
                  <a:cubicBezTo>
                    <a:pt x="3941" y="3293"/>
                    <a:pt x="4087" y="1540"/>
                    <a:pt x="4640" y="0"/>
                  </a:cubicBezTo>
                  <a:lnTo>
                    <a:pt x="2984" y="134"/>
                  </a:lnTo>
                  <a:cubicBezTo>
                    <a:pt x="2984" y="134"/>
                    <a:pt x="2534" y="245"/>
                    <a:pt x="2048" y="379"/>
                  </a:cubicBezTo>
                  <a:lnTo>
                    <a:pt x="2374" y="1237"/>
                  </a:lnTo>
                  <a:cubicBezTo>
                    <a:pt x="2374" y="1237"/>
                    <a:pt x="2781" y="2038"/>
                    <a:pt x="2679" y="2540"/>
                  </a:cubicBezTo>
                  <a:cubicBezTo>
                    <a:pt x="2632" y="2768"/>
                    <a:pt x="2268" y="2869"/>
                    <a:pt x="1887" y="2914"/>
                  </a:cubicBezTo>
                  <a:cubicBezTo>
                    <a:pt x="2022" y="3505"/>
                    <a:pt x="1967" y="3944"/>
                    <a:pt x="1967" y="3944"/>
                  </a:cubicBezTo>
                  <a:lnTo>
                    <a:pt x="2475" y="4245"/>
                  </a:lnTo>
                  <a:cubicBezTo>
                    <a:pt x="2475" y="4245"/>
                    <a:pt x="1358" y="6351"/>
                    <a:pt x="849" y="6551"/>
                  </a:cubicBezTo>
                  <a:cubicBezTo>
                    <a:pt x="713" y="6606"/>
                    <a:pt x="393" y="6797"/>
                    <a:pt x="0" y="7046"/>
                  </a:cubicBezTo>
                  <a:cubicBezTo>
                    <a:pt x="299" y="8526"/>
                    <a:pt x="666" y="10285"/>
                    <a:pt x="1216" y="10780"/>
                  </a:cubicBezTo>
                  <a:cubicBezTo>
                    <a:pt x="2229" y="11692"/>
                    <a:pt x="2053" y="12736"/>
                    <a:pt x="2272" y="13345"/>
                  </a:cubicBezTo>
                  <a:cubicBezTo>
                    <a:pt x="2493" y="13952"/>
                    <a:pt x="3373" y="14648"/>
                    <a:pt x="2757" y="14908"/>
                  </a:cubicBezTo>
                  <a:cubicBezTo>
                    <a:pt x="2360" y="15076"/>
                    <a:pt x="2005" y="14656"/>
                    <a:pt x="1652" y="14085"/>
                  </a:cubicBezTo>
                  <a:cubicBezTo>
                    <a:pt x="1615" y="14188"/>
                    <a:pt x="1574" y="14290"/>
                    <a:pt x="1524" y="14386"/>
                  </a:cubicBezTo>
                  <a:cubicBezTo>
                    <a:pt x="1507" y="14420"/>
                    <a:pt x="1474" y="14442"/>
                    <a:pt x="1448" y="14471"/>
                  </a:cubicBezTo>
                  <a:cubicBezTo>
                    <a:pt x="1988" y="14863"/>
                    <a:pt x="2616" y="15278"/>
                    <a:pt x="2883" y="15278"/>
                  </a:cubicBezTo>
                  <a:cubicBezTo>
                    <a:pt x="3390" y="15278"/>
                    <a:pt x="4204" y="15879"/>
                    <a:pt x="4711" y="15979"/>
                  </a:cubicBezTo>
                  <a:cubicBezTo>
                    <a:pt x="5220" y="16078"/>
                    <a:pt x="7033" y="16793"/>
                    <a:pt x="7253" y="17082"/>
                  </a:cubicBezTo>
                  <a:cubicBezTo>
                    <a:pt x="7291" y="17132"/>
                    <a:pt x="7335" y="17199"/>
                    <a:pt x="7381" y="17275"/>
                  </a:cubicBezTo>
                  <a:cubicBezTo>
                    <a:pt x="7814" y="17254"/>
                    <a:pt x="8382" y="17238"/>
                    <a:pt x="8719" y="17279"/>
                  </a:cubicBezTo>
                  <a:cubicBezTo>
                    <a:pt x="8791" y="17214"/>
                    <a:pt x="8881" y="17168"/>
                    <a:pt x="9011" y="17168"/>
                  </a:cubicBezTo>
                  <a:cubicBezTo>
                    <a:pt x="9681" y="17168"/>
                    <a:pt x="10473" y="19677"/>
                    <a:pt x="10438" y="21138"/>
                  </a:cubicBezTo>
                  <a:cubicBezTo>
                    <a:pt x="10839" y="21189"/>
                    <a:pt x="11388" y="21253"/>
                    <a:pt x="11564" y="21253"/>
                  </a:cubicBezTo>
                  <a:cubicBezTo>
                    <a:pt x="11860" y="21253"/>
                    <a:pt x="12212" y="20848"/>
                    <a:pt x="12740" y="21023"/>
                  </a:cubicBezTo>
                  <a:cubicBezTo>
                    <a:pt x="13268" y="21196"/>
                    <a:pt x="12916" y="21600"/>
                    <a:pt x="13386" y="21600"/>
                  </a:cubicBezTo>
                  <a:cubicBezTo>
                    <a:pt x="13856" y="21600"/>
                    <a:pt x="14794" y="21311"/>
                    <a:pt x="15088" y="21369"/>
                  </a:cubicBezTo>
                  <a:cubicBezTo>
                    <a:pt x="15383" y="21426"/>
                    <a:pt x="16204" y="21600"/>
                    <a:pt x="16264" y="21253"/>
                  </a:cubicBezTo>
                  <a:cubicBezTo>
                    <a:pt x="16321" y="20905"/>
                    <a:pt x="16500" y="20385"/>
                    <a:pt x="16909" y="20500"/>
                  </a:cubicBezTo>
                  <a:cubicBezTo>
                    <a:pt x="17320" y="20616"/>
                    <a:pt x="17613" y="20963"/>
                    <a:pt x="18082" y="20557"/>
                  </a:cubicBezTo>
                  <a:cubicBezTo>
                    <a:pt x="18553" y="20153"/>
                    <a:pt x="19316" y="20557"/>
                    <a:pt x="19492" y="20209"/>
                  </a:cubicBezTo>
                  <a:cubicBezTo>
                    <a:pt x="19584" y="20028"/>
                    <a:pt x="20629" y="19528"/>
                    <a:pt x="21600" y="19093"/>
                  </a:cubicBezTo>
                  <a:cubicBezTo>
                    <a:pt x="21544" y="17978"/>
                    <a:pt x="20253" y="18475"/>
                    <a:pt x="20197" y="1731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9" name="Shape 2923"/>
            <p:cNvSpPr/>
            <p:nvPr/>
          </p:nvSpPr>
          <p:spPr>
            <a:xfrm>
              <a:off x="6682776" y="4942467"/>
              <a:ext cx="72618" cy="176658"/>
            </a:xfrm>
            <a:custGeom>
              <a:avLst/>
              <a:gdLst/>
              <a:ahLst/>
              <a:cxnLst>
                <a:cxn ang="0">
                  <a:pos x="wd2" y="hd2"/>
                </a:cxn>
                <a:cxn ang="5400000">
                  <a:pos x="wd2" y="hd2"/>
                </a:cxn>
                <a:cxn ang="10800000">
                  <a:pos x="wd2" y="hd2"/>
                </a:cxn>
                <a:cxn ang="16200000">
                  <a:pos x="wd2" y="hd2"/>
                </a:cxn>
              </a:cxnLst>
              <a:rect l="0" t="0" r="r" b="b"/>
              <a:pathLst>
                <a:path w="20369" h="21202" extrusionOk="0">
                  <a:moveTo>
                    <a:pt x="19591" y="14003"/>
                  </a:moveTo>
                  <a:cubicBezTo>
                    <a:pt x="18719" y="13547"/>
                    <a:pt x="17073" y="12905"/>
                    <a:pt x="15645" y="12378"/>
                  </a:cubicBezTo>
                  <a:cubicBezTo>
                    <a:pt x="15677" y="12580"/>
                    <a:pt x="15624" y="12745"/>
                    <a:pt x="15450" y="12848"/>
                  </a:cubicBezTo>
                  <a:cubicBezTo>
                    <a:pt x="13760" y="13897"/>
                    <a:pt x="8957" y="10626"/>
                    <a:pt x="8382" y="8587"/>
                  </a:cubicBezTo>
                  <a:cubicBezTo>
                    <a:pt x="7800" y="6548"/>
                    <a:pt x="11123" y="5560"/>
                    <a:pt x="9102" y="3645"/>
                  </a:cubicBezTo>
                  <a:cubicBezTo>
                    <a:pt x="7414" y="2044"/>
                    <a:pt x="6361" y="504"/>
                    <a:pt x="7568" y="36"/>
                  </a:cubicBezTo>
                  <a:cubicBezTo>
                    <a:pt x="6465" y="-22"/>
                    <a:pt x="4600" y="1"/>
                    <a:pt x="3183" y="31"/>
                  </a:cubicBezTo>
                  <a:cubicBezTo>
                    <a:pt x="4233" y="776"/>
                    <a:pt x="5759" y="2252"/>
                    <a:pt x="5759" y="2751"/>
                  </a:cubicBezTo>
                  <a:cubicBezTo>
                    <a:pt x="5759" y="3320"/>
                    <a:pt x="4093" y="2608"/>
                    <a:pt x="3427" y="3320"/>
                  </a:cubicBezTo>
                  <a:cubicBezTo>
                    <a:pt x="2763" y="4033"/>
                    <a:pt x="2430" y="7311"/>
                    <a:pt x="3758" y="7879"/>
                  </a:cubicBezTo>
                  <a:cubicBezTo>
                    <a:pt x="5093" y="8452"/>
                    <a:pt x="1094" y="8024"/>
                    <a:pt x="1094" y="8595"/>
                  </a:cubicBezTo>
                  <a:cubicBezTo>
                    <a:pt x="1094" y="9164"/>
                    <a:pt x="763" y="11160"/>
                    <a:pt x="97" y="11302"/>
                  </a:cubicBezTo>
                  <a:cubicBezTo>
                    <a:pt x="-275" y="11382"/>
                    <a:pt x="495" y="11869"/>
                    <a:pt x="1249" y="12527"/>
                  </a:cubicBezTo>
                  <a:cubicBezTo>
                    <a:pt x="1258" y="12527"/>
                    <a:pt x="1302" y="12520"/>
                    <a:pt x="1304" y="12520"/>
                  </a:cubicBezTo>
                  <a:cubicBezTo>
                    <a:pt x="1884" y="12520"/>
                    <a:pt x="4581" y="13920"/>
                    <a:pt x="5738" y="13836"/>
                  </a:cubicBezTo>
                  <a:cubicBezTo>
                    <a:pt x="6892" y="13755"/>
                    <a:pt x="10355" y="13014"/>
                    <a:pt x="10932" y="14168"/>
                  </a:cubicBezTo>
                  <a:cubicBezTo>
                    <a:pt x="11511" y="15319"/>
                    <a:pt x="9201" y="17295"/>
                    <a:pt x="9582" y="17789"/>
                  </a:cubicBezTo>
                  <a:cubicBezTo>
                    <a:pt x="9968" y="18284"/>
                    <a:pt x="15165" y="21578"/>
                    <a:pt x="15551" y="21167"/>
                  </a:cubicBezTo>
                  <a:cubicBezTo>
                    <a:pt x="15933" y="20755"/>
                    <a:pt x="14397" y="19272"/>
                    <a:pt x="16126" y="18613"/>
                  </a:cubicBezTo>
                  <a:cubicBezTo>
                    <a:pt x="17862" y="17956"/>
                    <a:pt x="19978" y="18778"/>
                    <a:pt x="19782" y="16802"/>
                  </a:cubicBezTo>
                  <a:cubicBezTo>
                    <a:pt x="19591" y="14825"/>
                    <a:pt x="21325" y="14908"/>
                    <a:pt x="19591" y="1400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0" name="Shape 2924"/>
            <p:cNvSpPr/>
            <p:nvPr/>
          </p:nvSpPr>
          <p:spPr>
            <a:xfrm>
              <a:off x="9732990" y="5206936"/>
              <a:ext cx="67882" cy="48109"/>
            </a:xfrm>
            <a:custGeom>
              <a:avLst/>
              <a:gdLst/>
              <a:ahLst/>
              <a:cxnLst>
                <a:cxn ang="0">
                  <a:pos x="wd2" y="hd2"/>
                </a:cxn>
                <a:cxn ang="5400000">
                  <a:pos x="wd2" y="hd2"/>
                </a:cxn>
                <a:cxn ang="10800000">
                  <a:pos x="wd2" y="hd2"/>
                </a:cxn>
                <a:cxn ang="16200000">
                  <a:pos x="wd2" y="hd2"/>
                </a:cxn>
              </a:cxnLst>
              <a:rect l="0" t="0" r="r" b="b"/>
              <a:pathLst>
                <a:path w="19066" h="17116" extrusionOk="0">
                  <a:moveTo>
                    <a:pt x="5" y="352"/>
                  </a:moveTo>
                  <a:cubicBezTo>
                    <a:pt x="-394" y="-2696"/>
                    <a:pt x="21206" y="14996"/>
                    <a:pt x="18892" y="16947"/>
                  </a:cubicBezTo>
                  <a:cubicBezTo>
                    <a:pt x="16578" y="18904"/>
                    <a:pt x="392" y="3283"/>
                    <a:pt x="5" y="35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1" name="Shape 2925"/>
            <p:cNvSpPr/>
            <p:nvPr/>
          </p:nvSpPr>
          <p:spPr>
            <a:xfrm>
              <a:off x="7511447" y="3699461"/>
              <a:ext cx="177045" cy="117399"/>
            </a:xfrm>
            <a:custGeom>
              <a:avLst/>
              <a:gdLst/>
              <a:ahLst/>
              <a:cxnLst>
                <a:cxn ang="0">
                  <a:pos x="wd2" y="hd2"/>
                </a:cxn>
                <a:cxn ang="5400000">
                  <a:pos x="wd2" y="hd2"/>
                </a:cxn>
                <a:cxn ang="10800000">
                  <a:pos x="wd2" y="hd2"/>
                </a:cxn>
                <a:cxn ang="16200000">
                  <a:pos x="wd2" y="hd2"/>
                </a:cxn>
              </a:cxnLst>
              <a:rect l="0" t="0" r="r" b="b"/>
              <a:pathLst>
                <a:path w="21444" h="21140" extrusionOk="0">
                  <a:moveTo>
                    <a:pt x="17463" y="17183"/>
                  </a:moveTo>
                  <a:cubicBezTo>
                    <a:pt x="18086" y="17738"/>
                    <a:pt x="17961" y="18482"/>
                    <a:pt x="18542" y="18355"/>
                  </a:cubicBezTo>
                  <a:cubicBezTo>
                    <a:pt x="19021" y="18256"/>
                    <a:pt x="20024" y="18577"/>
                    <a:pt x="20507" y="19273"/>
                  </a:cubicBezTo>
                  <a:cubicBezTo>
                    <a:pt x="21018" y="19089"/>
                    <a:pt x="21444" y="19017"/>
                    <a:pt x="21444" y="19017"/>
                  </a:cubicBezTo>
                  <a:cubicBezTo>
                    <a:pt x="21444" y="19017"/>
                    <a:pt x="21000" y="14726"/>
                    <a:pt x="20888" y="13407"/>
                  </a:cubicBezTo>
                  <a:cubicBezTo>
                    <a:pt x="20778" y="12085"/>
                    <a:pt x="18112" y="10765"/>
                    <a:pt x="18112" y="10765"/>
                  </a:cubicBezTo>
                  <a:lnTo>
                    <a:pt x="17668" y="7137"/>
                  </a:lnTo>
                  <a:cubicBezTo>
                    <a:pt x="17668" y="7137"/>
                    <a:pt x="14561" y="7798"/>
                    <a:pt x="14007" y="7468"/>
                  </a:cubicBezTo>
                  <a:cubicBezTo>
                    <a:pt x="13453" y="7137"/>
                    <a:pt x="12232" y="7963"/>
                    <a:pt x="11678" y="6807"/>
                  </a:cubicBezTo>
                  <a:cubicBezTo>
                    <a:pt x="11122" y="5652"/>
                    <a:pt x="10123" y="7632"/>
                    <a:pt x="9125" y="6643"/>
                  </a:cubicBezTo>
                  <a:cubicBezTo>
                    <a:pt x="8127" y="5652"/>
                    <a:pt x="5241" y="6973"/>
                    <a:pt x="5130" y="6147"/>
                  </a:cubicBezTo>
                  <a:cubicBezTo>
                    <a:pt x="5019" y="5321"/>
                    <a:pt x="6350" y="3508"/>
                    <a:pt x="7126" y="3673"/>
                  </a:cubicBezTo>
                  <a:cubicBezTo>
                    <a:pt x="7314" y="3711"/>
                    <a:pt x="7625" y="3724"/>
                    <a:pt x="7994" y="3710"/>
                  </a:cubicBezTo>
                  <a:cubicBezTo>
                    <a:pt x="8358" y="2837"/>
                    <a:pt x="9183" y="767"/>
                    <a:pt x="8985" y="279"/>
                  </a:cubicBezTo>
                  <a:cubicBezTo>
                    <a:pt x="8736" y="-338"/>
                    <a:pt x="7738" y="156"/>
                    <a:pt x="7073" y="896"/>
                  </a:cubicBezTo>
                  <a:cubicBezTo>
                    <a:pt x="6407" y="1639"/>
                    <a:pt x="5162" y="525"/>
                    <a:pt x="4912" y="1639"/>
                  </a:cubicBezTo>
                  <a:cubicBezTo>
                    <a:pt x="4662" y="2749"/>
                    <a:pt x="4332" y="3862"/>
                    <a:pt x="3584" y="3862"/>
                  </a:cubicBezTo>
                  <a:cubicBezTo>
                    <a:pt x="2836" y="3862"/>
                    <a:pt x="3416" y="5719"/>
                    <a:pt x="2669" y="6210"/>
                  </a:cubicBezTo>
                  <a:cubicBezTo>
                    <a:pt x="1920" y="6705"/>
                    <a:pt x="175" y="6581"/>
                    <a:pt x="10" y="7694"/>
                  </a:cubicBezTo>
                  <a:cubicBezTo>
                    <a:pt x="-156" y="8804"/>
                    <a:pt x="1920" y="9547"/>
                    <a:pt x="1755" y="10904"/>
                  </a:cubicBezTo>
                  <a:cubicBezTo>
                    <a:pt x="1590" y="12267"/>
                    <a:pt x="2836" y="13748"/>
                    <a:pt x="2088" y="14613"/>
                  </a:cubicBezTo>
                  <a:cubicBezTo>
                    <a:pt x="1448" y="15353"/>
                    <a:pt x="872" y="16556"/>
                    <a:pt x="927" y="18975"/>
                  </a:cubicBezTo>
                  <a:cubicBezTo>
                    <a:pt x="1468" y="19490"/>
                    <a:pt x="1987" y="19947"/>
                    <a:pt x="2243" y="19182"/>
                  </a:cubicBezTo>
                  <a:cubicBezTo>
                    <a:pt x="2689" y="17860"/>
                    <a:pt x="5130" y="19182"/>
                    <a:pt x="5130" y="18027"/>
                  </a:cubicBezTo>
                  <a:cubicBezTo>
                    <a:pt x="5130" y="16869"/>
                    <a:pt x="7794" y="17200"/>
                    <a:pt x="7794" y="16048"/>
                  </a:cubicBezTo>
                  <a:cubicBezTo>
                    <a:pt x="7794" y="14891"/>
                    <a:pt x="9346" y="12252"/>
                    <a:pt x="10344" y="12416"/>
                  </a:cubicBezTo>
                  <a:cubicBezTo>
                    <a:pt x="11343" y="12581"/>
                    <a:pt x="10235" y="15057"/>
                    <a:pt x="11456" y="15881"/>
                  </a:cubicBezTo>
                  <a:cubicBezTo>
                    <a:pt x="12676" y="16707"/>
                    <a:pt x="10900" y="19677"/>
                    <a:pt x="11566" y="20832"/>
                  </a:cubicBezTo>
                  <a:cubicBezTo>
                    <a:pt x="11817" y="21262"/>
                    <a:pt x="12300" y="21189"/>
                    <a:pt x="12895" y="20929"/>
                  </a:cubicBezTo>
                  <a:cubicBezTo>
                    <a:pt x="13346" y="20736"/>
                    <a:pt x="13863" y="20438"/>
                    <a:pt x="14392" y="20180"/>
                  </a:cubicBezTo>
                  <a:cubicBezTo>
                    <a:pt x="15483" y="18745"/>
                    <a:pt x="16967" y="16740"/>
                    <a:pt x="17463" y="17183"/>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2" name="Shape 2926"/>
            <p:cNvSpPr/>
            <p:nvPr/>
          </p:nvSpPr>
          <p:spPr>
            <a:xfrm>
              <a:off x="4108607" y="4113796"/>
              <a:ext cx="17736" cy="36363"/>
            </a:xfrm>
            <a:custGeom>
              <a:avLst/>
              <a:gdLst/>
              <a:ahLst/>
              <a:cxnLst>
                <a:cxn ang="0">
                  <a:pos x="wd2" y="hd2"/>
                </a:cxn>
                <a:cxn ang="5400000">
                  <a:pos x="wd2" y="hd2"/>
                </a:cxn>
                <a:cxn ang="10800000">
                  <a:pos x="wd2" y="hd2"/>
                </a:cxn>
                <a:cxn ang="16200000">
                  <a:pos x="wd2" y="hd2"/>
                </a:cxn>
              </a:cxnLst>
              <a:rect l="0" t="0" r="r" b="b"/>
              <a:pathLst>
                <a:path w="19335" h="18327" extrusionOk="0">
                  <a:moveTo>
                    <a:pt x="18784" y="17954"/>
                  </a:moveTo>
                  <a:cubicBezTo>
                    <a:pt x="17175" y="19490"/>
                    <a:pt x="8850" y="15962"/>
                    <a:pt x="8630" y="13263"/>
                  </a:cubicBezTo>
                  <a:cubicBezTo>
                    <a:pt x="8414" y="10569"/>
                    <a:pt x="0" y="10070"/>
                    <a:pt x="0" y="5384"/>
                  </a:cubicBezTo>
                  <a:cubicBezTo>
                    <a:pt x="0" y="684"/>
                    <a:pt x="4101" y="-2110"/>
                    <a:pt x="9282" y="1980"/>
                  </a:cubicBezTo>
                  <a:cubicBezTo>
                    <a:pt x="14463" y="6074"/>
                    <a:pt x="11009" y="8772"/>
                    <a:pt x="11868" y="10768"/>
                  </a:cubicBezTo>
                  <a:cubicBezTo>
                    <a:pt x="12736" y="12760"/>
                    <a:pt x="21600" y="15264"/>
                    <a:pt x="18784" y="1795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3" name="Shape 2927"/>
            <p:cNvSpPr/>
            <p:nvPr/>
          </p:nvSpPr>
          <p:spPr>
            <a:xfrm>
              <a:off x="4496496" y="4466422"/>
              <a:ext cx="22429" cy="18228"/>
            </a:xfrm>
            <a:custGeom>
              <a:avLst/>
              <a:gdLst/>
              <a:ahLst/>
              <a:cxnLst>
                <a:cxn ang="0">
                  <a:pos x="wd2" y="hd2"/>
                </a:cxn>
                <a:cxn ang="5400000">
                  <a:pos x="wd2" y="hd2"/>
                </a:cxn>
                <a:cxn ang="10800000">
                  <a:pos x="wd2" y="hd2"/>
                </a:cxn>
                <a:cxn ang="16200000">
                  <a:pos x="wd2" y="hd2"/>
                </a:cxn>
              </a:cxnLst>
              <a:rect l="0" t="0" r="r" b="b"/>
              <a:pathLst>
                <a:path w="17214" h="17271" extrusionOk="0">
                  <a:moveTo>
                    <a:pt x="1199" y="16285"/>
                  </a:moveTo>
                  <a:cubicBezTo>
                    <a:pt x="-1170" y="13561"/>
                    <a:pt x="4704" y="8201"/>
                    <a:pt x="743" y="5950"/>
                  </a:cubicBezTo>
                  <a:cubicBezTo>
                    <a:pt x="-3212" y="3699"/>
                    <a:pt x="9722" y="-2876"/>
                    <a:pt x="13826" y="1431"/>
                  </a:cubicBezTo>
                  <a:cubicBezTo>
                    <a:pt x="17935" y="5771"/>
                    <a:pt x="18388" y="12337"/>
                    <a:pt x="14737" y="14221"/>
                  </a:cubicBezTo>
                  <a:cubicBezTo>
                    <a:pt x="11083" y="16097"/>
                    <a:pt x="3326" y="18724"/>
                    <a:pt x="1199" y="1628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4" name="Shape 2928"/>
            <p:cNvSpPr/>
            <p:nvPr/>
          </p:nvSpPr>
          <p:spPr>
            <a:xfrm>
              <a:off x="6938430" y="3690645"/>
              <a:ext cx="77679" cy="66224"/>
            </a:xfrm>
            <a:custGeom>
              <a:avLst/>
              <a:gdLst/>
              <a:ahLst/>
              <a:cxnLst>
                <a:cxn ang="0">
                  <a:pos x="wd2" y="hd2"/>
                </a:cxn>
                <a:cxn ang="5400000">
                  <a:pos x="wd2" y="hd2"/>
                </a:cxn>
                <a:cxn ang="10800000">
                  <a:pos x="wd2" y="hd2"/>
                </a:cxn>
                <a:cxn ang="16200000">
                  <a:pos x="wd2" y="hd2"/>
                </a:cxn>
              </a:cxnLst>
              <a:rect l="0" t="0" r="r" b="b"/>
              <a:pathLst>
                <a:path w="21600" h="21414" extrusionOk="0">
                  <a:moveTo>
                    <a:pt x="20324" y="16639"/>
                  </a:moveTo>
                  <a:cubicBezTo>
                    <a:pt x="20324" y="14867"/>
                    <a:pt x="16319" y="13311"/>
                    <a:pt x="16319" y="11095"/>
                  </a:cubicBezTo>
                  <a:cubicBezTo>
                    <a:pt x="16319" y="8875"/>
                    <a:pt x="13645" y="6878"/>
                    <a:pt x="14028" y="5107"/>
                  </a:cubicBezTo>
                  <a:cubicBezTo>
                    <a:pt x="14291" y="3882"/>
                    <a:pt x="12946" y="2147"/>
                    <a:pt x="12257" y="748"/>
                  </a:cubicBezTo>
                  <a:cubicBezTo>
                    <a:pt x="10495" y="270"/>
                    <a:pt x="8254" y="-171"/>
                    <a:pt x="6533" y="66"/>
                  </a:cubicBezTo>
                  <a:cubicBezTo>
                    <a:pt x="4144" y="394"/>
                    <a:pt x="2353" y="1185"/>
                    <a:pt x="0" y="1604"/>
                  </a:cubicBezTo>
                  <a:cubicBezTo>
                    <a:pt x="1262" y="3828"/>
                    <a:pt x="369" y="4443"/>
                    <a:pt x="1439" y="7544"/>
                  </a:cubicBezTo>
                  <a:cubicBezTo>
                    <a:pt x="2578" y="10873"/>
                    <a:pt x="5444" y="9102"/>
                    <a:pt x="6396" y="9983"/>
                  </a:cubicBezTo>
                  <a:cubicBezTo>
                    <a:pt x="6765" y="10330"/>
                    <a:pt x="7189" y="11474"/>
                    <a:pt x="7577" y="12743"/>
                  </a:cubicBezTo>
                  <a:cubicBezTo>
                    <a:pt x="7756" y="12724"/>
                    <a:pt x="7929" y="12699"/>
                    <a:pt x="8180" y="12750"/>
                  </a:cubicBezTo>
                  <a:cubicBezTo>
                    <a:pt x="9236" y="12973"/>
                    <a:pt x="9640" y="13613"/>
                    <a:pt x="9882" y="14408"/>
                  </a:cubicBezTo>
                  <a:cubicBezTo>
                    <a:pt x="11220" y="14769"/>
                    <a:pt x="12415" y="15811"/>
                    <a:pt x="13035" y="16135"/>
                  </a:cubicBezTo>
                  <a:cubicBezTo>
                    <a:pt x="13863" y="16559"/>
                    <a:pt x="14411" y="15279"/>
                    <a:pt x="16063" y="17416"/>
                  </a:cubicBezTo>
                  <a:cubicBezTo>
                    <a:pt x="17504" y="19278"/>
                    <a:pt x="17614" y="19756"/>
                    <a:pt x="17437" y="21414"/>
                  </a:cubicBezTo>
                  <a:cubicBezTo>
                    <a:pt x="18916" y="21429"/>
                    <a:pt x="20305" y="21031"/>
                    <a:pt x="21600" y="20389"/>
                  </a:cubicBezTo>
                  <a:cubicBezTo>
                    <a:pt x="20951" y="19038"/>
                    <a:pt x="20324" y="17502"/>
                    <a:pt x="20324" y="16639"/>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5" name="Shape 2929"/>
            <p:cNvSpPr/>
            <p:nvPr/>
          </p:nvSpPr>
          <p:spPr>
            <a:xfrm>
              <a:off x="6973692" y="3673014"/>
              <a:ext cx="111300" cy="94252"/>
            </a:xfrm>
            <a:custGeom>
              <a:avLst/>
              <a:gdLst/>
              <a:ahLst/>
              <a:cxnLst>
                <a:cxn ang="0">
                  <a:pos x="wd2" y="hd2"/>
                </a:cxn>
                <a:cxn ang="5400000">
                  <a:pos x="wd2" y="hd2"/>
                </a:cxn>
                <a:cxn ang="10800000">
                  <a:pos x="wd2" y="hd2"/>
                </a:cxn>
                <a:cxn ang="16200000">
                  <a:pos x="wd2" y="hd2"/>
                </a:cxn>
              </a:cxnLst>
              <a:rect l="0" t="0" r="r" b="b"/>
              <a:pathLst>
                <a:path w="20767" h="21600" extrusionOk="0">
                  <a:moveTo>
                    <a:pt x="2116" y="14943"/>
                  </a:moveTo>
                  <a:cubicBezTo>
                    <a:pt x="1699" y="14713"/>
                    <a:pt x="898" y="13974"/>
                    <a:pt x="0" y="13719"/>
                  </a:cubicBezTo>
                  <a:cubicBezTo>
                    <a:pt x="275" y="14652"/>
                    <a:pt x="251" y="15878"/>
                    <a:pt x="1423" y="16535"/>
                  </a:cubicBezTo>
                  <a:cubicBezTo>
                    <a:pt x="3301" y="17584"/>
                    <a:pt x="567" y="18002"/>
                    <a:pt x="4332" y="18633"/>
                  </a:cubicBezTo>
                  <a:cubicBezTo>
                    <a:pt x="4580" y="18676"/>
                    <a:pt x="4827" y="18682"/>
                    <a:pt x="5070" y="18684"/>
                  </a:cubicBezTo>
                  <a:cubicBezTo>
                    <a:pt x="5188" y="17509"/>
                    <a:pt x="5114" y="17171"/>
                    <a:pt x="4147" y="15851"/>
                  </a:cubicBezTo>
                  <a:cubicBezTo>
                    <a:pt x="3039" y="14337"/>
                    <a:pt x="2671" y="15243"/>
                    <a:pt x="2116" y="14943"/>
                  </a:cubicBezTo>
                  <a:close/>
                  <a:moveTo>
                    <a:pt x="20320" y="7127"/>
                  </a:moveTo>
                  <a:cubicBezTo>
                    <a:pt x="19795" y="5951"/>
                    <a:pt x="18166" y="3570"/>
                    <a:pt x="16455" y="992"/>
                  </a:cubicBezTo>
                  <a:cubicBezTo>
                    <a:pt x="15925" y="2935"/>
                    <a:pt x="14029" y="2389"/>
                    <a:pt x="13662" y="3508"/>
                  </a:cubicBezTo>
                  <a:cubicBezTo>
                    <a:pt x="13279" y="4686"/>
                    <a:pt x="12317" y="3270"/>
                    <a:pt x="11740" y="3508"/>
                  </a:cubicBezTo>
                  <a:cubicBezTo>
                    <a:pt x="11165" y="3741"/>
                    <a:pt x="9821" y="912"/>
                    <a:pt x="8476" y="677"/>
                  </a:cubicBezTo>
                  <a:cubicBezTo>
                    <a:pt x="8072" y="607"/>
                    <a:pt x="7591" y="333"/>
                    <a:pt x="7108" y="0"/>
                  </a:cubicBezTo>
                  <a:cubicBezTo>
                    <a:pt x="6552" y="728"/>
                    <a:pt x="6046" y="1542"/>
                    <a:pt x="6239" y="1934"/>
                  </a:cubicBezTo>
                  <a:cubicBezTo>
                    <a:pt x="6623" y="2720"/>
                    <a:pt x="8285" y="3508"/>
                    <a:pt x="7646" y="4293"/>
                  </a:cubicBezTo>
                  <a:cubicBezTo>
                    <a:pt x="7007" y="5081"/>
                    <a:pt x="4957" y="4766"/>
                    <a:pt x="4319" y="3978"/>
                  </a:cubicBezTo>
                  <a:cubicBezTo>
                    <a:pt x="3675" y="3193"/>
                    <a:pt x="1756" y="1934"/>
                    <a:pt x="1373" y="2881"/>
                  </a:cubicBezTo>
                  <a:cubicBezTo>
                    <a:pt x="988" y="3824"/>
                    <a:pt x="3039" y="5867"/>
                    <a:pt x="2782" y="7127"/>
                  </a:cubicBezTo>
                  <a:cubicBezTo>
                    <a:pt x="2525" y="8382"/>
                    <a:pt x="4319" y="9798"/>
                    <a:pt x="4319" y="11371"/>
                  </a:cubicBezTo>
                  <a:cubicBezTo>
                    <a:pt x="4319" y="12942"/>
                    <a:pt x="7007" y="14045"/>
                    <a:pt x="7007" y="15300"/>
                  </a:cubicBezTo>
                  <a:cubicBezTo>
                    <a:pt x="7007" y="15912"/>
                    <a:pt x="7428" y="17000"/>
                    <a:pt x="7863" y="17958"/>
                  </a:cubicBezTo>
                  <a:cubicBezTo>
                    <a:pt x="9964" y="16863"/>
                    <a:pt x="11691" y="14849"/>
                    <a:pt x="13048" y="14014"/>
                  </a:cubicBezTo>
                  <a:cubicBezTo>
                    <a:pt x="15098" y="12753"/>
                    <a:pt x="14245" y="18007"/>
                    <a:pt x="13903" y="18844"/>
                  </a:cubicBezTo>
                  <a:cubicBezTo>
                    <a:pt x="13665" y="19426"/>
                    <a:pt x="15294" y="20800"/>
                    <a:pt x="17003" y="21600"/>
                  </a:cubicBezTo>
                  <a:cubicBezTo>
                    <a:pt x="16945" y="20462"/>
                    <a:pt x="17167" y="19348"/>
                    <a:pt x="17763" y="18449"/>
                  </a:cubicBezTo>
                  <a:cubicBezTo>
                    <a:pt x="19937" y="15145"/>
                    <a:pt x="21600" y="9959"/>
                    <a:pt x="20320" y="7127"/>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6" name="Shape 2930"/>
            <p:cNvSpPr/>
            <p:nvPr/>
          </p:nvSpPr>
          <p:spPr>
            <a:xfrm>
              <a:off x="7343949" y="3769986"/>
              <a:ext cx="330329" cy="235653"/>
            </a:xfrm>
            <a:custGeom>
              <a:avLst/>
              <a:gdLst/>
              <a:ahLst/>
              <a:cxnLst>
                <a:cxn ang="0">
                  <a:pos x="wd2" y="hd2"/>
                </a:cxn>
                <a:cxn ang="5400000">
                  <a:pos x="wd2" y="hd2"/>
                </a:cxn>
                <a:cxn ang="10800000">
                  <a:pos x="wd2" y="hd2"/>
                </a:cxn>
                <a:cxn ang="16200000">
                  <a:pos x="wd2" y="hd2"/>
                </a:cxn>
              </a:cxnLst>
              <a:rect l="0" t="0" r="r" b="b"/>
              <a:pathLst>
                <a:path w="21395" h="21310" extrusionOk="0">
                  <a:moveTo>
                    <a:pt x="20617" y="2986"/>
                  </a:moveTo>
                  <a:cubicBezTo>
                    <a:pt x="20307" y="3049"/>
                    <a:pt x="20373" y="2676"/>
                    <a:pt x="20040" y="2397"/>
                  </a:cubicBezTo>
                  <a:cubicBezTo>
                    <a:pt x="19776" y="2175"/>
                    <a:pt x="18983" y="3182"/>
                    <a:pt x="18398" y="3900"/>
                  </a:cubicBezTo>
                  <a:cubicBezTo>
                    <a:pt x="18124" y="4028"/>
                    <a:pt x="17854" y="4171"/>
                    <a:pt x="17617" y="4271"/>
                  </a:cubicBezTo>
                  <a:cubicBezTo>
                    <a:pt x="17290" y="4406"/>
                    <a:pt x="17023" y="4451"/>
                    <a:pt x="16887" y="4230"/>
                  </a:cubicBezTo>
                  <a:cubicBezTo>
                    <a:pt x="16530" y="3650"/>
                    <a:pt x="17480" y="2158"/>
                    <a:pt x="16828" y="1744"/>
                  </a:cubicBezTo>
                  <a:cubicBezTo>
                    <a:pt x="16175" y="1330"/>
                    <a:pt x="16767" y="86"/>
                    <a:pt x="16233" y="4"/>
                  </a:cubicBezTo>
                  <a:cubicBezTo>
                    <a:pt x="15700" y="-79"/>
                    <a:pt x="14869" y="1246"/>
                    <a:pt x="14869" y="1827"/>
                  </a:cubicBezTo>
                  <a:cubicBezTo>
                    <a:pt x="14869" y="2406"/>
                    <a:pt x="13445" y="2240"/>
                    <a:pt x="13445" y="2821"/>
                  </a:cubicBezTo>
                  <a:cubicBezTo>
                    <a:pt x="13445" y="3401"/>
                    <a:pt x="12139" y="2737"/>
                    <a:pt x="11901" y="3401"/>
                  </a:cubicBezTo>
                  <a:cubicBezTo>
                    <a:pt x="11665" y="4063"/>
                    <a:pt x="11012" y="2904"/>
                    <a:pt x="10596" y="2904"/>
                  </a:cubicBezTo>
                  <a:cubicBezTo>
                    <a:pt x="10180" y="2904"/>
                    <a:pt x="9883" y="2076"/>
                    <a:pt x="9350" y="2323"/>
                  </a:cubicBezTo>
                  <a:cubicBezTo>
                    <a:pt x="8817" y="2572"/>
                    <a:pt x="8519" y="2076"/>
                    <a:pt x="8103" y="1992"/>
                  </a:cubicBezTo>
                  <a:cubicBezTo>
                    <a:pt x="7688" y="1910"/>
                    <a:pt x="7391" y="3235"/>
                    <a:pt x="6918" y="2986"/>
                  </a:cubicBezTo>
                  <a:cubicBezTo>
                    <a:pt x="6442" y="2737"/>
                    <a:pt x="6204" y="4230"/>
                    <a:pt x="6026" y="5058"/>
                  </a:cubicBezTo>
                  <a:cubicBezTo>
                    <a:pt x="5848" y="5886"/>
                    <a:pt x="3830" y="5886"/>
                    <a:pt x="3890" y="6797"/>
                  </a:cubicBezTo>
                  <a:cubicBezTo>
                    <a:pt x="3949" y="7709"/>
                    <a:pt x="2703" y="8042"/>
                    <a:pt x="2585" y="7461"/>
                  </a:cubicBezTo>
                  <a:cubicBezTo>
                    <a:pt x="2466" y="6881"/>
                    <a:pt x="1694" y="7212"/>
                    <a:pt x="1516" y="7046"/>
                  </a:cubicBezTo>
                  <a:cubicBezTo>
                    <a:pt x="1338" y="6881"/>
                    <a:pt x="804" y="7212"/>
                    <a:pt x="863" y="8042"/>
                  </a:cubicBezTo>
                  <a:cubicBezTo>
                    <a:pt x="922" y="8870"/>
                    <a:pt x="330" y="9366"/>
                    <a:pt x="271" y="9697"/>
                  </a:cubicBezTo>
                  <a:cubicBezTo>
                    <a:pt x="212" y="10030"/>
                    <a:pt x="-145" y="11024"/>
                    <a:pt x="92" y="11521"/>
                  </a:cubicBezTo>
                  <a:cubicBezTo>
                    <a:pt x="330" y="12017"/>
                    <a:pt x="-205" y="12846"/>
                    <a:pt x="92" y="13758"/>
                  </a:cubicBezTo>
                  <a:cubicBezTo>
                    <a:pt x="389" y="14669"/>
                    <a:pt x="212" y="15829"/>
                    <a:pt x="330" y="16161"/>
                  </a:cubicBezTo>
                  <a:cubicBezTo>
                    <a:pt x="448" y="16493"/>
                    <a:pt x="1575" y="16327"/>
                    <a:pt x="1813" y="17237"/>
                  </a:cubicBezTo>
                  <a:cubicBezTo>
                    <a:pt x="2051" y="18148"/>
                    <a:pt x="330" y="19724"/>
                    <a:pt x="271" y="20220"/>
                  </a:cubicBezTo>
                  <a:cubicBezTo>
                    <a:pt x="245" y="20428"/>
                    <a:pt x="388" y="20665"/>
                    <a:pt x="574" y="20918"/>
                  </a:cubicBezTo>
                  <a:cubicBezTo>
                    <a:pt x="1251" y="20959"/>
                    <a:pt x="2108" y="21075"/>
                    <a:pt x="2885" y="21272"/>
                  </a:cubicBezTo>
                  <a:cubicBezTo>
                    <a:pt x="3862" y="21521"/>
                    <a:pt x="8840" y="20467"/>
                    <a:pt x="8928" y="20219"/>
                  </a:cubicBezTo>
                  <a:cubicBezTo>
                    <a:pt x="9018" y="19970"/>
                    <a:pt x="8752" y="18417"/>
                    <a:pt x="8795" y="18108"/>
                  </a:cubicBezTo>
                  <a:cubicBezTo>
                    <a:pt x="8840" y="17799"/>
                    <a:pt x="9462" y="17053"/>
                    <a:pt x="9996" y="17115"/>
                  </a:cubicBezTo>
                  <a:cubicBezTo>
                    <a:pt x="10528" y="17178"/>
                    <a:pt x="11018" y="17300"/>
                    <a:pt x="11018" y="16742"/>
                  </a:cubicBezTo>
                  <a:cubicBezTo>
                    <a:pt x="11018" y="16184"/>
                    <a:pt x="12484" y="15502"/>
                    <a:pt x="12618" y="15997"/>
                  </a:cubicBezTo>
                  <a:cubicBezTo>
                    <a:pt x="12752" y="16496"/>
                    <a:pt x="13285" y="16310"/>
                    <a:pt x="13328" y="15067"/>
                  </a:cubicBezTo>
                  <a:cubicBezTo>
                    <a:pt x="13373" y="13827"/>
                    <a:pt x="13285" y="12896"/>
                    <a:pt x="13818" y="12834"/>
                  </a:cubicBezTo>
                  <a:cubicBezTo>
                    <a:pt x="14351" y="12772"/>
                    <a:pt x="14885" y="12337"/>
                    <a:pt x="14840" y="11964"/>
                  </a:cubicBezTo>
                  <a:cubicBezTo>
                    <a:pt x="14795" y="11593"/>
                    <a:pt x="14173" y="10848"/>
                    <a:pt x="14351" y="10599"/>
                  </a:cubicBezTo>
                  <a:cubicBezTo>
                    <a:pt x="14529" y="10352"/>
                    <a:pt x="15862" y="11221"/>
                    <a:pt x="16040" y="10661"/>
                  </a:cubicBezTo>
                  <a:cubicBezTo>
                    <a:pt x="16218" y="10103"/>
                    <a:pt x="15951" y="9482"/>
                    <a:pt x="16172" y="8987"/>
                  </a:cubicBezTo>
                  <a:cubicBezTo>
                    <a:pt x="16396" y="8491"/>
                    <a:pt x="16929" y="7994"/>
                    <a:pt x="16885" y="7498"/>
                  </a:cubicBezTo>
                  <a:cubicBezTo>
                    <a:pt x="16840" y="7001"/>
                    <a:pt x="16929" y="6691"/>
                    <a:pt x="16617" y="6257"/>
                  </a:cubicBezTo>
                  <a:cubicBezTo>
                    <a:pt x="16306" y="5822"/>
                    <a:pt x="16439" y="5263"/>
                    <a:pt x="16840" y="5201"/>
                  </a:cubicBezTo>
                  <a:cubicBezTo>
                    <a:pt x="16909" y="5191"/>
                    <a:pt x="16986" y="5139"/>
                    <a:pt x="17064" y="5067"/>
                  </a:cubicBezTo>
                  <a:cubicBezTo>
                    <a:pt x="17372" y="4982"/>
                    <a:pt x="17637" y="4898"/>
                    <a:pt x="17841" y="4688"/>
                  </a:cubicBezTo>
                  <a:cubicBezTo>
                    <a:pt x="18397" y="4113"/>
                    <a:pt x="19460" y="3638"/>
                    <a:pt x="19870" y="3846"/>
                  </a:cubicBezTo>
                  <a:cubicBezTo>
                    <a:pt x="20204" y="4016"/>
                    <a:pt x="20943" y="3873"/>
                    <a:pt x="21395" y="3201"/>
                  </a:cubicBezTo>
                  <a:cubicBezTo>
                    <a:pt x="21128" y="3027"/>
                    <a:pt x="20801" y="2949"/>
                    <a:pt x="20617" y="2986"/>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7" name="Shape 2931"/>
            <p:cNvSpPr/>
            <p:nvPr/>
          </p:nvSpPr>
          <p:spPr>
            <a:xfrm>
              <a:off x="7352765" y="3805248"/>
              <a:ext cx="383833" cy="346565"/>
            </a:xfrm>
            <a:custGeom>
              <a:avLst/>
              <a:gdLst/>
              <a:ahLst/>
              <a:cxnLst>
                <a:cxn ang="0">
                  <a:pos x="wd2" y="hd2"/>
                </a:cxn>
                <a:cxn ang="5400000">
                  <a:pos x="wd2" y="hd2"/>
                </a:cxn>
                <a:cxn ang="10800000">
                  <a:pos x="wd2" y="hd2"/>
                </a:cxn>
                <a:cxn ang="16200000">
                  <a:pos x="wd2" y="hd2"/>
                </a:cxn>
              </a:cxnLst>
              <a:rect l="0" t="0" r="r" b="b"/>
              <a:pathLst>
                <a:path w="21600" h="21600" extrusionOk="0">
                  <a:moveTo>
                    <a:pt x="20580" y="2244"/>
                  </a:moveTo>
                  <a:cubicBezTo>
                    <a:pt x="19973" y="1923"/>
                    <a:pt x="19914" y="1347"/>
                    <a:pt x="19914" y="1154"/>
                  </a:cubicBezTo>
                  <a:cubicBezTo>
                    <a:pt x="19914" y="986"/>
                    <a:pt x="19226" y="521"/>
                    <a:pt x="18724" y="85"/>
                  </a:cubicBezTo>
                  <a:cubicBezTo>
                    <a:pt x="18658" y="96"/>
                    <a:pt x="18503" y="123"/>
                    <a:pt x="18328" y="171"/>
                  </a:cubicBezTo>
                  <a:cubicBezTo>
                    <a:pt x="18264" y="102"/>
                    <a:pt x="18180" y="47"/>
                    <a:pt x="18090" y="0"/>
                  </a:cubicBezTo>
                  <a:cubicBezTo>
                    <a:pt x="17697" y="463"/>
                    <a:pt x="17055" y="561"/>
                    <a:pt x="16765" y="444"/>
                  </a:cubicBezTo>
                  <a:cubicBezTo>
                    <a:pt x="16409" y="301"/>
                    <a:pt x="15485" y="628"/>
                    <a:pt x="15002" y="1025"/>
                  </a:cubicBezTo>
                  <a:cubicBezTo>
                    <a:pt x="14825" y="1170"/>
                    <a:pt x="14595" y="1227"/>
                    <a:pt x="14327" y="1286"/>
                  </a:cubicBezTo>
                  <a:cubicBezTo>
                    <a:pt x="14259" y="1336"/>
                    <a:pt x="14192" y="1371"/>
                    <a:pt x="14132" y="1378"/>
                  </a:cubicBezTo>
                  <a:cubicBezTo>
                    <a:pt x="13784" y="1421"/>
                    <a:pt x="13669" y="1806"/>
                    <a:pt x="13939" y="2106"/>
                  </a:cubicBezTo>
                  <a:cubicBezTo>
                    <a:pt x="14209" y="2405"/>
                    <a:pt x="14132" y="2619"/>
                    <a:pt x="14171" y="2961"/>
                  </a:cubicBezTo>
                  <a:cubicBezTo>
                    <a:pt x="14209" y="3303"/>
                    <a:pt x="13746" y="3645"/>
                    <a:pt x="13553" y="3987"/>
                  </a:cubicBezTo>
                  <a:cubicBezTo>
                    <a:pt x="13360" y="4329"/>
                    <a:pt x="13592" y="4757"/>
                    <a:pt x="13437" y="5142"/>
                  </a:cubicBezTo>
                  <a:cubicBezTo>
                    <a:pt x="13283" y="5527"/>
                    <a:pt x="12124" y="4928"/>
                    <a:pt x="11970" y="5099"/>
                  </a:cubicBezTo>
                  <a:cubicBezTo>
                    <a:pt x="11815" y="5270"/>
                    <a:pt x="12355" y="5784"/>
                    <a:pt x="12395" y="6040"/>
                  </a:cubicBezTo>
                  <a:cubicBezTo>
                    <a:pt x="12434" y="6297"/>
                    <a:pt x="11970" y="6597"/>
                    <a:pt x="11507" y="6639"/>
                  </a:cubicBezTo>
                  <a:cubicBezTo>
                    <a:pt x="11043" y="6682"/>
                    <a:pt x="11120" y="7323"/>
                    <a:pt x="11081" y="8178"/>
                  </a:cubicBezTo>
                  <a:cubicBezTo>
                    <a:pt x="11043" y="9034"/>
                    <a:pt x="10580" y="9163"/>
                    <a:pt x="10465" y="8819"/>
                  </a:cubicBezTo>
                  <a:cubicBezTo>
                    <a:pt x="10348" y="8478"/>
                    <a:pt x="9074" y="8948"/>
                    <a:pt x="9074" y="9333"/>
                  </a:cubicBezTo>
                  <a:cubicBezTo>
                    <a:pt x="9074" y="9717"/>
                    <a:pt x="8649" y="9633"/>
                    <a:pt x="8186" y="9589"/>
                  </a:cubicBezTo>
                  <a:cubicBezTo>
                    <a:pt x="7722" y="9547"/>
                    <a:pt x="7182" y="10061"/>
                    <a:pt x="7143" y="10274"/>
                  </a:cubicBezTo>
                  <a:cubicBezTo>
                    <a:pt x="7105" y="10487"/>
                    <a:pt x="7336" y="11557"/>
                    <a:pt x="7258" y="11729"/>
                  </a:cubicBezTo>
                  <a:cubicBezTo>
                    <a:pt x="7182" y="11900"/>
                    <a:pt x="2857" y="12626"/>
                    <a:pt x="2008" y="12455"/>
                  </a:cubicBezTo>
                  <a:cubicBezTo>
                    <a:pt x="1333" y="12318"/>
                    <a:pt x="588" y="12239"/>
                    <a:pt x="0" y="12210"/>
                  </a:cubicBezTo>
                  <a:cubicBezTo>
                    <a:pt x="224" y="12454"/>
                    <a:pt x="523" y="12720"/>
                    <a:pt x="613" y="12987"/>
                  </a:cubicBezTo>
                  <a:cubicBezTo>
                    <a:pt x="785" y="13493"/>
                    <a:pt x="1335" y="13956"/>
                    <a:pt x="1954" y="14242"/>
                  </a:cubicBezTo>
                  <a:cubicBezTo>
                    <a:pt x="2572" y="14528"/>
                    <a:pt x="2262" y="15727"/>
                    <a:pt x="2572" y="15842"/>
                  </a:cubicBezTo>
                  <a:cubicBezTo>
                    <a:pt x="2881" y="15956"/>
                    <a:pt x="3294" y="16869"/>
                    <a:pt x="2881" y="16927"/>
                  </a:cubicBezTo>
                  <a:cubicBezTo>
                    <a:pt x="2468" y="16984"/>
                    <a:pt x="2107" y="17098"/>
                    <a:pt x="1696" y="17327"/>
                  </a:cubicBezTo>
                  <a:cubicBezTo>
                    <a:pt x="1283" y="17555"/>
                    <a:pt x="818" y="18125"/>
                    <a:pt x="870" y="18811"/>
                  </a:cubicBezTo>
                  <a:cubicBezTo>
                    <a:pt x="877" y="18902"/>
                    <a:pt x="889" y="19026"/>
                    <a:pt x="904" y="19172"/>
                  </a:cubicBezTo>
                  <a:cubicBezTo>
                    <a:pt x="1956" y="19198"/>
                    <a:pt x="3205" y="19141"/>
                    <a:pt x="3339" y="18977"/>
                  </a:cubicBezTo>
                  <a:cubicBezTo>
                    <a:pt x="3552" y="18721"/>
                    <a:pt x="4054" y="18592"/>
                    <a:pt x="4343" y="18806"/>
                  </a:cubicBezTo>
                  <a:cubicBezTo>
                    <a:pt x="4633" y="19019"/>
                    <a:pt x="5926" y="19106"/>
                    <a:pt x="6448" y="18785"/>
                  </a:cubicBezTo>
                  <a:cubicBezTo>
                    <a:pt x="7082" y="18394"/>
                    <a:pt x="7471" y="18785"/>
                    <a:pt x="7490" y="19127"/>
                  </a:cubicBezTo>
                  <a:cubicBezTo>
                    <a:pt x="7509" y="19468"/>
                    <a:pt x="7799" y="19618"/>
                    <a:pt x="8088" y="19917"/>
                  </a:cubicBezTo>
                  <a:cubicBezTo>
                    <a:pt x="8378" y="20217"/>
                    <a:pt x="8167" y="20559"/>
                    <a:pt x="8359" y="20902"/>
                  </a:cubicBezTo>
                  <a:cubicBezTo>
                    <a:pt x="8552" y="21243"/>
                    <a:pt x="8938" y="21179"/>
                    <a:pt x="9498" y="21457"/>
                  </a:cubicBezTo>
                  <a:cubicBezTo>
                    <a:pt x="9577" y="21495"/>
                    <a:pt x="9643" y="21545"/>
                    <a:pt x="9707" y="21600"/>
                  </a:cubicBezTo>
                  <a:cubicBezTo>
                    <a:pt x="9742" y="21555"/>
                    <a:pt x="9771" y="21520"/>
                    <a:pt x="9790" y="21495"/>
                  </a:cubicBezTo>
                  <a:cubicBezTo>
                    <a:pt x="10100" y="21095"/>
                    <a:pt x="10151" y="20409"/>
                    <a:pt x="10976" y="20581"/>
                  </a:cubicBezTo>
                  <a:cubicBezTo>
                    <a:pt x="11801" y="20752"/>
                    <a:pt x="11749" y="20409"/>
                    <a:pt x="12214" y="20524"/>
                  </a:cubicBezTo>
                  <a:cubicBezTo>
                    <a:pt x="12678" y="20638"/>
                    <a:pt x="12986" y="20581"/>
                    <a:pt x="13193" y="20239"/>
                  </a:cubicBezTo>
                  <a:cubicBezTo>
                    <a:pt x="13399" y="19896"/>
                    <a:pt x="12986" y="19211"/>
                    <a:pt x="12730" y="18925"/>
                  </a:cubicBezTo>
                  <a:cubicBezTo>
                    <a:pt x="12472" y="18640"/>
                    <a:pt x="12110" y="18012"/>
                    <a:pt x="12163" y="17441"/>
                  </a:cubicBezTo>
                  <a:cubicBezTo>
                    <a:pt x="12214" y="16869"/>
                    <a:pt x="11337" y="16869"/>
                    <a:pt x="11337" y="16412"/>
                  </a:cubicBezTo>
                  <a:cubicBezTo>
                    <a:pt x="11337" y="15956"/>
                    <a:pt x="12163" y="15214"/>
                    <a:pt x="12317" y="15042"/>
                  </a:cubicBezTo>
                  <a:cubicBezTo>
                    <a:pt x="12472" y="14871"/>
                    <a:pt x="13141" y="15500"/>
                    <a:pt x="13296" y="15157"/>
                  </a:cubicBezTo>
                  <a:cubicBezTo>
                    <a:pt x="13451" y="14813"/>
                    <a:pt x="13915" y="15042"/>
                    <a:pt x="14173" y="15099"/>
                  </a:cubicBezTo>
                  <a:cubicBezTo>
                    <a:pt x="14431" y="15157"/>
                    <a:pt x="14842" y="14528"/>
                    <a:pt x="14894" y="14015"/>
                  </a:cubicBezTo>
                  <a:cubicBezTo>
                    <a:pt x="14946" y="13501"/>
                    <a:pt x="15823" y="13443"/>
                    <a:pt x="15978" y="13272"/>
                  </a:cubicBezTo>
                  <a:cubicBezTo>
                    <a:pt x="16132" y="13101"/>
                    <a:pt x="16390" y="11959"/>
                    <a:pt x="16493" y="11730"/>
                  </a:cubicBezTo>
                  <a:cubicBezTo>
                    <a:pt x="16597" y="11502"/>
                    <a:pt x="17266" y="11674"/>
                    <a:pt x="17266" y="11045"/>
                  </a:cubicBezTo>
                  <a:cubicBezTo>
                    <a:pt x="17266" y="10416"/>
                    <a:pt x="17576" y="10302"/>
                    <a:pt x="17886" y="10245"/>
                  </a:cubicBezTo>
                  <a:cubicBezTo>
                    <a:pt x="18195" y="10188"/>
                    <a:pt x="18091" y="9617"/>
                    <a:pt x="18143" y="9161"/>
                  </a:cubicBezTo>
                  <a:cubicBezTo>
                    <a:pt x="18195" y="8703"/>
                    <a:pt x="18401" y="8189"/>
                    <a:pt x="18813" y="8075"/>
                  </a:cubicBezTo>
                  <a:cubicBezTo>
                    <a:pt x="19226" y="7960"/>
                    <a:pt x="18658" y="7334"/>
                    <a:pt x="18195" y="7447"/>
                  </a:cubicBezTo>
                  <a:cubicBezTo>
                    <a:pt x="17731" y="7561"/>
                    <a:pt x="17421" y="6076"/>
                    <a:pt x="17421" y="6076"/>
                  </a:cubicBezTo>
                  <a:cubicBezTo>
                    <a:pt x="17421" y="6076"/>
                    <a:pt x="17473" y="4877"/>
                    <a:pt x="17215" y="4706"/>
                  </a:cubicBezTo>
                  <a:cubicBezTo>
                    <a:pt x="16956" y="4535"/>
                    <a:pt x="17318" y="3907"/>
                    <a:pt x="17886" y="3907"/>
                  </a:cubicBezTo>
                  <a:cubicBezTo>
                    <a:pt x="18453" y="3907"/>
                    <a:pt x="19484" y="4592"/>
                    <a:pt x="19844" y="4306"/>
                  </a:cubicBezTo>
                  <a:cubicBezTo>
                    <a:pt x="20205" y="4020"/>
                    <a:pt x="20927" y="3849"/>
                    <a:pt x="21133" y="3735"/>
                  </a:cubicBezTo>
                  <a:cubicBezTo>
                    <a:pt x="21289" y="3648"/>
                    <a:pt x="21506" y="3101"/>
                    <a:pt x="21600" y="2844"/>
                  </a:cubicBezTo>
                  <a:cubicBezTo>
                    <a:pt x="21361" y="2664"/>
                    <a:pt x="20966" y="2448"/>
                    <a:pt x="20580" y="2244"/>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8" name="Shape 2932"/>
            <p:cNvSpPr/>
            <p:nvPr/>
          </p:nvSpPr>
          <p:spPr>
            <a:xfrm>
              <a:off x="8128542" y="4589841"/>
              <a:ext cx="1063645" cy="376175"/>
            </a:xfrm>
            <a:custGeom>
              <a:avLst/>
              <a:gdLst/>
              <a:ahLst/>
              <a:cxnLst>
                <a:cxn ang="0">
                  <a:pos x="wd2" y="hd2"/>
                </a:cxn>
                <a:cxn ang="5400000">
                  <a:pos x="wd2" y="hd2"/>
                </a:cxn>
                <a:cxn ang="10800000">
                  <a:pos x="wd2" y="hd2"/>
                </a:cxn>
                <a:cxn ang="16200000">
                  <a:pos x="wd2" y="hd2"/>
                </a:cxn>
              </a:cxnLst>
              <a:rect l="0" t="0" r="r" b="b"/>
              <a:pathLst>
                <a:path w="21505" h="20905" extrusionOk="0">
                  <a:moveTo>
                    <a:pt x="10379" y="18064"/>
                  </a:moveTo>
                  <a:cubicBezTo>
                    <a:pt x="10324" y="18408"/>
                    <a:pt x="10088" y="18483"/>
                    <a:pt x="9949" y="18216"/>
                  </a:cubicBezTo>
                  <a:cubicBezTo>
                    <a:pt x="9810" y="17950"/>
                    <a:pt x="9638" y="18578"/>
                    <a:pt x="9727" y="18902"/>
                  </a:cubicBezTo>
                  <a:cubicBezTo>
                    <a:pt x="9769" y="19056"/>
                    <a:pt x="10060" y="19666"/>
                    <a:pt x="10407" y="19208"/>
                  </a:cubicBezTo>
                  <a:cubicBezTo>
                    <a:pt x="10754" y="18750"/>
                    <a:pt x="10989" y="19169"/>
                    <a:pt x="11073" y="18674"/>
                  </a:cubicBezTo>
                  <a:cubicBezTo>
                    <a:pt x="11156" y="18179"/>
                    <a:pt x="10435" y="17721"/>
                    <a:pt x="10379" y="18064"/>
                  </a:cubicBezTo>
                  <a:close/>
                  <a:moveTo>
                    <a:pt x="11073" y="19932"/>
                  </a:moveTo>
                  <a:cubicBezTo>
                    <a:pt x="11156" y="20275"/>
                    <a:pt x="11392" y="20275"/>
                    <a:pt x="11489" y="20504"/>
                  </a:cubicBezTo>
                  <a:cubicBezTo>
                    <a:pt x="11586" y="20732"/>
                    <a:pt x="11933" y="21229"/>
                    <a:pt x="11933" y="20581"/>
                  </a:cubicBezTo>
                  <a:cubicBezTo>
                    <a:pt x="11933" y="19932"/>
                    <a:pt x="10980" y="19550"/>
                    <a:pt x="11073" y="19932"/>
                  </a:cubicBezTo>
                  <a:close/>
                  <a:moveTo>
                    <a:pt x="10032" y="9255"/>
                  </a:moveTo>
                  <a:cubicBezTo>
                    <a:pt x="10282" y="8836"/>
                    <a:pt x="10337" y="8034"/>
                    <a:pt x="10310" y="7272"/>
                  </a:cubicBezTo>
                  <a:cubicBezTo>
                    <a:pt x="10282" y="6510"/>
                    <a:pt x="10920" y="6472"/>
                    <a:pt x="11017" y="6167"/>
                  </a:cubicBezTo>
                  <a:cubicBezTo>
                    <a:pt x="11114" y="5862"/>
                    <a:pt x="10878" y="5366"/>
                    <a:pt x="10698" y="5137"/>
                  </a:cubicBezTo>
                  <a:cubicBezTo>
                    <a:pt x="10518" y="4908"/>
                    <a:pt x="10670" y="4413"/>
                    <a:pt x="10545" y="4108"/>
                  </a:cubicBezTo>
                  <a:cubicBezTo>
                    <a:pt x="10421" y="3803"/>
                    <a:pt x="10212" y="3001"/>
                    <a:pt x="10393" y="2964"/>
                  </a:cubicBezTo>
                  <a:cubicBezTo>
                    <a:pt x="10573" y="2925"/>
                    <a:pt x="10268" y="2239"/>
                    <a:pt x="10421" y="2011"/>
                  </a:cubicBezTo>
                  <a:cubicBezTo>
                    <a:pt x="10441" y="1980"/>
                    <a:pt x="10465" y="1946"/>
                    <a:pt x="10490" y="1913"/>
                  </a:cubicBezTo>
                  <a:cubicBezTo>
                    <a:pt x="10399" y="1789"/>
                    <a:pt x="10319" y="1705"/>
                    <a:pt x="10268" y="1705"/>
                  </a:cubicBezTo>
                  <a:cubicBezTo>
                    <a:pt x="10046" y="1705"/>
                    <a:pt x="9519" y="1553"/>
                    <a:pt x="9546" y="2544"/>
                  </a:cubicBezTo>
                  <a:cubicBezTo>
                    <a:pt x="9575" y="3536"/>
                    <a:pt x="9241" y="3154"/>
                    <a:pt x="9269" y="3688"/>
                  </a:cubicBezTo>
                  <a:cubicBezTo>
                    <a:pt x="9297" y="4222"/>
                    <a:pt x="9103" y="4222"/>
                    <a:pt x="9130" y="4908"/>
                  </a:cubicBezTo>
                  <a:cubicBezTo>
                    <a:pt x="9159" y="5595"/>
                    <a:pt x="8992" y="5289"/>
                    <a:pt x="8714" y="5671"/>
                  </a:cubicBezTo>
                  <a:cubicBezTo>
                    <a:pt x="8437" y="6053"/>
                    <a:pt x="8548" y="5442"/>
                    <a:pt x="8270" y="5442"/>
                  </a:cubicBezTo>
                  <a:cubicBezTo>
                    <a:pt x="7993" y="5442"/>
                    <a:pt x="7965" y="5824"/>
                    <a:pt x="7798" y="5976"/>
                  </a:cubicBezTo>
                  <a:cubicBezTo>
                    <a:pt x="7632" y="6128"/>
                    <a:pt x="7299" y="5900"/>
                    <a:pt x="7188" y="6128"/>
                  </a:cubicBezTo>
                  <a:cubicBezTo>
                    <a:pt x="7077" y="6357"/>
                    <a:pt x="6911" y="5595"/>
                    <a:pt x="6800" y="5595"/>
                  </a:cubicBezTo>
                  <a:cubicBezTo>
                    <a:pt x="6743" y="5595"/>
                    <a:pt x="6694" y="5178"/>
                    <a:pt x="6659" y="4770"/>
                  </a:cubicBezTo>
                  <a:cubicBezTo>
                    <a:pt x="6639" y="4759"/>
                    <a:pt x="6621" y="4752"/>
                    <a:pt x="6605" y="4755"/>
                  </a:cubicBezTo>
                  <a:cubicBezTo>
                    <a:pt x="6425" y="4794"/>
                    <a:pt x="6127" y="6104"/>
                    <a:pt x="6300" y="6548"/>
                  </a:cubicBezTo>
                  <a:cubicBezTo>
                    <a:pt x="6508" y="7082"/>
                    <a:pt x="6453" y="7921"/>
                    <a:pt x="6550" y="8340"/>
                  </a:cubicBezTo>
                  <a:cubicBezTo>
                    <a:pt x="6647" y="8760"/>
                    <a:pt x="6953" y="8835"/>
                    <a:pt x="6953" y="9636"/>
                  </a:cubicBezTo>
                  <a:cubicBezTo>
                    <a:pt x="6953" y="10437"/>
                    <a:pt x="7216" y="11695"/>
                    <a:pt x="7396" y="11353"/>
                  </a:cubicBezTo>
                  <a:cubicBezTo>
                    <a:pt x="7577" y="11009"/>
                    <a:pt x="7715" y="11505"/>
                    <a:pt x="7771" y="11848"/>
                  </a:cubicBezTo>
                  <a:cubicBezTo>
                    <a:pt x="7826" y="12192"/>
                    <a:pt x="8256" y="11581"/>
                    <a:pt x="8395" y="11658"/>
                  </a:cubicBezTo>
                  <a:cubicBezTo>
                    <a:pt x="8534" y="11734"/>
                    <a:pt x="8964" y="11963"/>
                    <a:pt x="8992" y="12420"/>
                  </a:cubicBezTo>
                  <a:cubicBezTo>
                    <a:pt x="9019" y="12878"/>
                    <a:pt x="9408" y="12382"/>
                    <a:pt x="9671" y="12115"/>
                  </a:cubicBezTo>
                  <a:cubicBezTo>
                    <a:pt x="9935" y="11848"/>
                    <a:pt x="9783" y="9675"/>
                    <a:pt x="10032" y="9255"/>
                  </a:cubicBezTo>
                  <a:close/>
                  <a:moveTo>
                    <a:pt x="13890" y="19073"/>
                  </a:moveTo>
                  <a:cubicBezTo>
                    <a:pt x="13847" y="19151"/>
                    <a:pt x="13798" y="19213"/>
                    <a:pt x="13738" y="19250"/>
                  </a:cubicBezTo>
                  <a:cubicBezTo>
                    <a:pt x="13719" y="19392"/>
                    <a:pt x="13701" y="19550"/>
                    <a:pt x="13669" y="19619"/>
                  </a:cubicBezTo>
                  <a:cubicBezTo>
                    <a:pt x="13630" y="19702"/>
                    <a:pt x="13563" y="19535"/>
                    <a:pt x="13515" y="19387"/>
                  </a:cubicBezTo>
                  <a:cubicBezTo>
                    <a:pt x="13247" y="19692"/>
                    <a:pt x="13106" y="20575"/>
                    <a:pt x="13292" y="20848"/>
                  </a:cubicBezTo>
                  <a:cubicBezTo>
                    <a:pt x="13471" y="21110"/>
                    <a:pt x="13732" y="20413"/>
                    <a:pt x="13881" y="19922"/>
                  </a:cubicBezTo>
                  <a:cubicBezTo>
                    <a:pt x="13905" y="19842"/>
                    <a:pt x="13927" y="19768"/>
                    <a:pt x="13944" y="19704"/>
                  </a:cubicBezTo>
                  <a:cubicBezTo>
                    <a:pt x="13954" y="19667"/>
                    <a:pt x="13971" y="19627"/>
                    <a:pt x="13991" y="19587"/>
                  </a:cubicBezTo>
                  <a:cubicBezTo>
                    <a:pt x="14005" y="19559"/>
                    <a:pt x="14021" y="19531"/>
                    <a:pt x="14038" y="19502"/>
                  </a:cubicBezTo>
                  <a:cubicBezTo>
                    <a:pt x="13994" y="19335"/>
                    <a:pt x="13939" y="19173"/>
                    <a:pt x="13890" y="19073"/>
                  </a:cubicBezTo>
                  <a:close/>
                  <a:moveTo>
                    <a:pt x="19896" y="9407"/>
                  </a:moveTo>
                  <a:cubicBezTo>
                    <a:pt x="19688" y="9446"/>
                    <a:pt x="19660" y="10437"/>
                    <a:pt x="19480" y="10437"/>
                  </a:cubicBezTo>
                  <a:cubicBezTo>
                    <a:pt x="19299" y="10437"/>
                    <a:pt x="19050" y="11467"/>
                    <a:pt x="18717" y="11772"/>
                  </a:cubicBezTo>
                  <a:cubicBezTo>
                    <a:pt x="18384" y="12077"/>
                    <a:pt x="18370" y="9142"/>
                    <a:pt x="18217" y="8569"/>
                  </a:cubicBezTo>
                  <a:cubicBezTo>
                    <a:pt x="18065" y="7997"/>
                    <a:pt x="17232" y="7539"/>
                    <a:pt x="17149" y="8188"/>
                  </a:cubicBezTo>
                  <a:cubicBezTo>
                    <a:pt x="17066" y="8836"/>
                    <a:pt x="16777" y="8493"/>
                    <a:pt x="16746" y="9027"/>
                  </a:cubicBezTo>
                  <a:cubicBezTo>
                    <a:pt x="16719" y="9522"/>
                    <a:pt x="16816" y="9369"/>
                    <a:pt x="16996" y="9369"/>
                  </a:cubicBezTo>
                  <a:cubicBezTo>
                    <a:pt x="17177" y="9369"/>
                    <a:pt x="17177" y="9751"/>
                    <a:pt x="17260" y="10246"/>
                  </a:cubicBezTo>
                  <a:cubicBezTo>
                    <a:pt x="17343" y="10743"/>
                    <a:pt x="17843" y="10399"/>
                    <a:pt x="18009" y="10362"/>
                  </a:cubicBezTo>
                  <a:cubicBezTo>
                    <a:pt x="18176" y="10323"/>
                    <a:pt x="18203" y="10971"/>
                    <a:pt x="17967" y="10743"/>
                  </a:cubicBezTo>
                  <a:cubicBezTo>
                    <a:pt x="17732" y="10515"/>
                    <a:pt x="17732" y="11048"/>
                    <a:pt x="17565" y="10933"/>
                  </a:cubicBezTo>
                  <a:cubicBezTo>
                    <a:pt x="17399" y="10818"/>
                    <a:pt x="17177" y="10857"/>
                    <a:pt x="17287" y="11123"/>
                  </a:cubicBezTo>
                  <a:cubicBezTo>
                    <a:pt x="17399" y="11390"/>
                    <a:pt x="17579" y="11658"/>
                    <a:pt x="17579" y="12267"/>
                  </a:cubicBezTo>
                  <a:cubicBezTo>
                    <a:pt x="17579" y="12878"/>
                    <a:pt x="17898" y="12764"/>
                    <a:pt x="17898" y="12267"/>
                  </a:cubicBezTo>
                  <a:cubicBezTo>
                    <a:pt x="17898" y="11772"/>
                    <a:pt x="18065" y="12420"/>
                    <a:pt x="18384" y="12648"/>
                  </a:cubicBezTo>
                  <a:cubicBezTo>
                    <a:pt x="18703" y="12878"/>
                    <a:pt x="18481" y="13221"/>
                    <a:pt x="18800" y="13259"/>
                  </a:cubicBezTo>
                  <a:cubicBezTo>
                    <a:pt x="19119" y="13298"/>
                    <a:pt x="19840" y="13946"/>
                    <a:pt x="20118" y="14518"/>
                  </a:cubicBezTo>
                  <a:cubicBezTo>
                    <a:pt x="20395" y="15090"/>
                    <a:pt x="20201" y="15471"/>
                    <a:pt x="20381" y="16006"/>
                  </a:cubicBezTo>
                  <a:cubicBezTo>
                    <a:pt x="20562" y="16539"/>
                    <a:pt x="20617" y="17149"/>
                    <a:pt x="20367" y="17149"/>
                  </a:cubicBezTo>
                  <a:cubicBezTo>
                    <a:pt x="20118" y="17149"/>
                    <a:pt x="19854" y="17835"/>
                    <a:pt x="19924" y="18179"/>
                  </a:cubicBezTo>
                  <a:cubicBezTo>
                    <a:pt x="19992" y="18522"/>
                    <a:pt x="20812" y="18025"/>
                    <a:pt x="21005" y="18025"/>
                  </a:cubicBezTo>
                  <a:cubicBezTo>
                    <a:pt x="21133" y="18025"/>
                    <a:pt x="21261" y="18646"/>
                    <a:pt x="21505" y="19097"/>
                  </a:cubicBezTo>
                  <a:lnTo>
                    <a:pt x="21505" y="10958"/>
                  </a:lnTo>
                  <a:cubicBezTo>
                    <a:pt x="20904" y="10402"/>
                    <a:pt x="20067" y="9376"/>
                    <a:pt x="19896" y="9407"/>
                  </a:cubicBezTo>
                  <a:close/>
                  <a:moveTo>
                    <a:pt x="8978" y="17721"/>
                  </a:moveTo>
                  <a:cubicBezTo>
                    <a:pt x="8964" y="17263"/>
                    <a:pt x="8423" y="17682"/>
                    <a:pt x="8159" y="17378"/>
                  </a:cubicBezTo>
                  <a:cubicBezTo>
                    <a:pt x="7896" y="17071"/>
                    <a:pt x="8451" y="16806"/>
                    <a:pt x="8631" y="16500"/>
                  </a:cubicBezTo>
                  <a:cubicBezTo>
                    <a:pt x="8811" y="16195"/>
                    <a:pt x="8520" y="16081"/>
                    <a:pt x="8076" y="16463"/>
                  </a:cubicBezTo>
                  <a:cubicBezTo>
                    <a:pt x="7632" y="16844"/>
                    <a:pt x="7119" y="15623"/>
                    <a:pt x="7105" y="16157"/>
                  </a:cubicBezTo>
                  <a:cubicBezTo>
                    <a:pt x="7091" y="16692"/>
                    <a:pt x="6300" y="15928"/>
                    <a:pt x="6106" y="15548"/>
                  </a:cubicBezTo>
                  <a:cubicBezTo>
                    <a:pt x="5912" y="15166"/>
                    <a:pt x="5163" y="14669"/>
                    <a:pt x="5010" y="15395"/>
                  </a:cubicBezTo>
                  <a:cubicBezTo>
                    <a:pt x="4858" y="16119"/>
                    <a:pt x="4726" y="15469"/>
                    <a:pt x="4788" y="16157"/>
                  </a:cubicBezTo>
                  <a:cubicBezTo>
                    <a:pt x="4830" y="16615"/>
                    <a:pt x="5010" y="16348"/>
                    <a:pt x="5135" y="16348"/>
                  </a:cubicBezTo>
                  <a:cubicBezTo>
                    <a:pt x="5260" y="16348"/>
                    <a:pt x="5204" y="16996"/>
                    <a:pt x="5385" y="17071"/>
                  </a:cubicBezTo>
                  <a:cubicBezTo>
                    <a:pt x="5565" y="17149"/>
                    <a:pt x="6162" y="17606"/>
                    <a:pt x="6217" y="17263"/>
                  </a:cubicBezTo>
                  <a:cubicBezTo>
                    <a:pt x="6273" y="16920"/>
                    <a:pt x="6828" y="17263"/>
                    <a:pt x="7105" y="17873"/>
                  </a:cubicBezTo>
                  <a:cubicBezTo>
                    <a:pt x="7383" y="18483"/>
                    <a:pt x="8021" y="18522"/>
                    <a:pt x="8270" y="18408"/>
                  </a:cubicBezTo>
                  <a:cubicBezTo>
                    <a:pt x="8520" y="18293"/>
                    <a:pt x="8798" y="18865"/>
                    <a:pt x="8895" y="18483"/>
                  </a:cubicBezTo>
                  <a:cubicBezTo>
                    <a:pt x="8992" y="18102"/>
                    <a:pt x="9172" y="19094"/>
                    <a:pt x="9450" y="18522"/>
                  </a:cubicBezTo>
                  <a:cubicBezTo>
                    <a:pt x="9727" y="17950"/>
                    <a:pt x="8992" y="18179"/>
                    <a:pt x="8978" y="17721"/>
                  </a:cubicBezTo>
                  <a:close/>
                  <a:moveTo>
                    <a:pt x="16289" y="11162"/>
                  </a:moveTo>
                  <a:cubicBezTo>
                    <a:pt x="15928" y="10857"/>
                    <a:pt x="15312" y="11117"/>
                    <a:pt x="15373" y="11619"/>
                  </a:cubicBezTo>
                  <a:cubicBezTo>
                    <a:pt x="15429" y="12077"/>
                    <a:pt x="15720" y="11887"/>
                    <a:pt x="16011" y="11887"/>
                  </a:cubicBezTo>
                  <a:cubicBezTo>
                    <a:pt x="16303" y="11887"/>
                    <a:pt x="16455" y="12459"/>
                    <a:pt x="16608" y="12459"/>
                  </a:cubicBezTo>
                  <a:cubicBezTo>
                    <a:pt x="16760" y="12459"/>
                    <a:pt x="16650" y="11467"/>
                    <a:pt x="16289" y="11162"/>
                  </a:cubicBezTo>
                  <a:close/>
                  <a:moveTo>
                    <a:pt x="13320" y="18140"/>
                  </a:moveTo>
                  <a:cubicBezTo>
                    <a:pt x="12946" y="17989"/>
                    <a:pt x="12696" y="18750"/>
                    <a:pt x="12321" y="18369"/>
                  </a:cubicBezTo>
                  <a:cubicBezTo>
                    <a:pt x="11947" y="17989"/>
                    <a:pt x="11386" y="18377"/>
                    <a:pt x="11447" y="18712"/>
                  </a:cubicBezTo>
                  <a:cubicBezTo>
                    <a:pt x="11503" y="19017"/>
                    <a:pt x="11835" y="19056"/>
                    <a:pt x="12210" y="19094"/>
                  </a:cubicBezTo>
                  <a:cubicBezTo>
                    <a:pt x="12585" y="19131"/>
                    <a:pt x="12918" y="18559"/>
                    <a:pt x="13167" y="18522"/>
                  </a:cubicBezTo>
                  <a:cubicBezTo>
                    <a:pt x="13417" y="18483"/>
                    <a:pt x="13695" y="18293"/>
                    <a:pt x="13320" y="18140"/>
                  </a:cubicBezTo>
                  <a:close/>
                  <a:moveTo>
                    <a:pt x="14416" y="11695"/>
                  </a:moveTo>
                  <a:cubicBezTo>
                    <a:pt x="14471" y="12306"/>
                    <a:pt x="14874" y="12648"/>
                    <a:pt x="14985" y="12115"/>
                  </a:cubicBezTo>
                  <a:cubicBezTo>
                    <a:pt x="15096" y="11581"/>
                    <a:pt x="14352" y="10988"/>
                    <a:pt x="14416" y="11695"/>
                  </a:cubicBezTo>
                  <a:close/>
                  <a:moveTo>
                    <a:pt x="15554" y="6930"/>
                  </a:moveTo>
                  <a:cubicBezTo>
                    <a:pt x="15859" y="7006"/>
                    <a:pt x="15720" y="6510"/>
                    <a:pt x="15720" y="5976"/>
                  </a:cubicBezTo>
                  <a:cubicBezTo>
                    <a:pt x="15720" y="5442"/>
                    <a:pt x="15443" y="5900"/>
                    <a:pt x="15443" y="5632"/>
                  </a:cubicBezTo>
                  <a:cubicBezTo>
                    <a:pt x="15443" y="5366"/>
                    <a:pt x="15346" y="4298"/>
                    <a:pt x="15123" y="5137"/>
                  </a:cubicBezTo>
                  <a:cubicBezTo>
                    <a:pt x="14901" y="5976"/>
                    <a:pt x="15195" y="8048"/>
                    <a:pt x="15373" y="7959"/>
                  </a:cubicBezTo>
                  <a:cubicBezTo>
                    <a:pt x="15526" y="7883"/>
                    <a:pt x="15248" y="6853"/>
                    <a:pt x="15554" y="6930"/>
                  </a:cubicBezTo>
                  <a:close/>
                  <a:moveTo>
                    <a:pt x="4955" y="13031"/>
                  </a:moveTo>
                  <a:cubicBezTo>
                    <a:pt x="4941" y="12497"/>
                    <a:pt x="5024" y="11963"/>
                    <a:pt x="5024" y="11695"/>
                  </a:cubicBezTo>
                  <a:cubicBezTo>
                    <a:pt x="5024" y="11429"/>
                    <a:pt x="5093" y="11315"/>
                    <a:pt x="5218" y="11390"/>
                  </a:cubicBezTo>
                  <a:cubicBezTo>
                    <a:pt x="5343" y="11467"/>
                    <a:pt x="5329" y="10665"/>
                    <a:pt x="5232" y="10590"/>
                  </a:cubicBezTo>
                  <a:cubicBezTo>
                    <a:pt x="5135" y="10515"/>
                    <a:pt x="5080" y="9561"/>
                    <a:pt x="4843" y="9561"/>
                  </a:cubicBezTo>
                  <a:cubicBezTo>
                    <a:pt x="4608" y="9561"/>
                    <a:pt x="4649" y="10094"/>
                    <a:pt x="4788" y="10132"/>
                  </a:cubicBezTo>
                  <a:cubicBezTo>
                    <a:pt x="4927" y="10171"/>
                    <a:pt x="5010" y="10476"/>
                    <a:pt x="4968" y="10743"/>
                  </a:cubicBezTo>
                  <a:cubicBezTo>
                    <a:pt x="4927" y="11010"/>
                    <a:pt x="4872" y="10476"/>
                    <a:pt x="4677" y="10515"/>
                  </a:cubicBezTo>
                  <a:cubicBezTo>
                    <a:pt x="4483" y="10552"/>
                    <a:pt x="4608" y="9865"/>
                    <a:pt x="4386" y="9827"/>
                  </a:cubicBezTo>
                  <a:cubicBezTo>
                    <a:pt x="4164" y="9789"/>
                    <a:pt x="4206" y="8684"/>
                    <a:pt x="3969" y="8684"/>
                  </a:cubicBezTo>
                  <a:cubicBezTo>
                    <a:pt x="3734" y="8684"/>
                    <a:pt x="3720" y="8149"/>
                    <a:pt x="3873" y="7768"/>
                  </a:cubicBezTo>
                  <a:cubicBezTo>
                    <a:pt x="4025" y="7386"/>
                    <a:pt x="3637" y="7044"/>
                    <a:pt x="3637" y="6586"/>
                  </a:cubicBezTo>
                  <a:cubicBezTo>
                    <a:pt x="3637" y="6128"/>
                    <a:pt x="3387" y="6396"/>
                    <a:pt x="3387" y="6014"/>
                  </a:cubicBezTo>
                  <a:cubicBezTo>
                    <a:pt x="3387" y="5632"/>
                    <a:pt x="3276" y="5824"/>
                    <a:pt x="3151" y="5366"/>
                  </a:cubicBezTo>
                  <a:cubicBezTo>
                    <a:pt x="3027" y="4908"/>
                    <a:pt x="2971" y="5328"/>
                    <a:pt x="2860" y="4985"/>
                  </a:cubicBezTo>
                  <a:cubicBezTo>
                    <a:pt x="2749" y="4641"/>
                    <a:pt x="2596" y="4451"/>
                    <a:pt x="2499" y="4565"/>
                  </a:cubicBezTo>
                  <a:cubicBezTo>
                    <a:pt x="2402" y="4680"/>
                    <a:pt x="2180" y="4070"/>
                    <a:pt x="2097" y="3459"/>
                  </a:cubicBezTo>
                  <a:cubicBezTo>
                    <a:pt x="2031" y="2973"/>
                    <a:pt x="1390" y="2163"/>
                    <a:pt x="1306" y="1514"/>
                  </a:cubicBezTo>
                  <a:cubicBezTo>
                    <a:pt x="1223" y="867"/>
                    <a:pt x="1001" y="599"/>
                    <a:pt x="627" y="638"/>
                  </a:cubicBezTo>
                  <a:cubicBezTo>
                    <a:pt x="252" y="676"/>
                    <a:pt x="104" y="-371"/>
                    <a:pt x="16" y="141"/>
                  </a:cubicBezTo>
                  <a:cubicBezTo>
                    <a:pt x="-95" y="790"/>
                    <a:pt x="418" y="2239"/>
                    <a:pt x="654" y="2621"/>
                  </a:cubicBezTo>
                  <a:cubicBezTo>
                    <a:pt x="890" y="3002"/>
                    <a:pt x="1015" y="4374"/>
                    <a:pt x="1292" y="4451"/>
                  </a:cubicBezTo>
                  <a:cubicBezTo>
                    <a:pt x="1570" y="4527"/>
                    <a:pt x="1597" y="6930"/>
                    <a:pt x="1805" y="7044"/>
                  </a:cubicBezTo>
                  <a:cubicBezTo>
                    <a:pt x="2014" y="7158"/>
                    <a:pt x="2458" y="9027"/>
                    <a:pt x="2527" y="10018"/>
                  </a:cubicBezTo>
                  <a:cubicBezTo>
                    <a:pt x="2596" y="11009"/>
                    <a:pt x="3054" y="11505"/>
                    <a:pt x="3207" y="12230"/>
                  </a:cubicBezTo>
                  <a:cubicBezTo>
                    <a:pt x="3359" y="12954"/>
                    <a:pt x="3969" y="13946"/>
                    <a:pt x="4053" y="14250"/>
                  </a:cubicBezTo>
                  <a:cubicBezTo>
                    <a:pt x="4136" y="14555"/>
                    <a:pt x="4219" y="15242"/>
                    <a:pt x="4289" y="14898"/>
                  </a:cubicBezTo>
                  <a:cubicBezTo>
                    <a:pt x="4358" y="14555"/>
                    <a:pt x="4649" y="14898"/>
                    <a:pt x="4788" y="14937"/>
                  </a:cubicBezTo>
                  <a:cubicBezTo>
                    <a:pt x="4927" y="14975"/>
                    <a:pt x="4968" y="13565"/>
                    <a:pt x="4955" y="13031"/>
                  </a:cubicBezTo>
                  <a:close/>
                  <a:moveTo>
                    <a:pt x="11295" y="12039"/>
                  </a:moveTo>
                  <a:cubicBezTo>
                    <a:pt x="11503" y="12077"/>
                    <a:pt x="11475" y="12916"/>
                    <a:pt x="11433" y="13412"/>
                  </a:cubicBezTo>
                  <a:cubicBezTo>
                    <a:pt x="11392" y="13907"/>
                    <a:pt x="11308" y="15086"/>
                    <a:pt x="11489" y="14898"/>
                  </a:cubicBezTo>
                  <a:cubicBezTo>
                    <a:pt x="11711" y="14669"/>
                    <a:pt x="11850" y="13907"/>
                    <a:pt x="11725" y="13640"/>
                  </a:cubicBezTo>
                  <a:cubicBezTo>
                    <a:pt x="11600" y="13373"/>
                    <a:pt x="11614" y="11695"/>
                    <a:pt x="11669" y="11276"/>
                  </a:cubicBezTo>
                  <a:cubicBezTo>
                    <a:pt x="11725" y="10857"/>
                    <a:pt x="12099" y="11162"/>
                    <a:pt x="11974" y="11810"/>
                  </a:cubicBezTo>
                  <a:cubicBezTo>
                    <a:pt x="11850" y="12459"/>
                    <a:pt x="12210" y="12382"/>
                    <a:pt x="12210" y="13107"/>
                  </a:cubicBezTo>
                  <a:cubicBezTo>
                    <a:pt x="12210" y="13831"/>
                    <a:pt x="12418" y="13450"/>
                    <a:pt x="12640" y="13259"/>
                  </a:cubicBezTo>
                  <a:cubicBezTo>
                    <a:pt x="12862" y="13069"/>
                    <a:pt x="12821" y="12725"/>
                    <a:pt x="12668" y="12267"/>
                  </a:cubicBezTo>
                  <a:cubicBezTo>
                    <a:pt x="12516" y="11810"/>
                    <a:pt x="12779" y="11162"/>
                    <a:pt x="12571" y="10781"/>
                  </a:cubicBezTo>
                  <a:cubicBezTo>
                    <a:pt x="12363" y="10399"/>
                    <a:pt x="12224" y="9827"/>
                    <a:pt x="12418" y="9713"/>
                  </a:cubicBezTo>
                  <a:cubicBezTo>
                    <a:pt x="12613" y="9599"/>
                    <a:pt x="13195" y="8684"/>
                    <a:pt x="13126" y="8302"/>
                  </a:cubicBezTo>
                  <a:cubicBezTo>
                    <a:pt x="13056" y="7921"/>
                    <a:pt x="12238" y="8378"/>
                    <a:pt x="12168" y="9065"/>
                  </a:cubicBezTo>
                  <a:cubicBezTo>
                    <a:pt x="12099" y="9751"/>
                    <a:pt x="11517" y="8988"/>
                    <a:pt x="11586" y="7806"/>
                  </a:cubicBezTo>
                  <a:cubicBezTo>
                    <a:pt x="11656" y="6625"/>
                    <a:pt x="12807" y="6433"/>
                    <a:pt x="13140" y="6853"/>
                  </a:cubicBezTo>
                  <a:cubicBezTo>
                    <a:pt x="13473" y="7272"/>
                    <a:pt x="13833" y="6167"/>
                    <a:pt x="13958" y="5518"/>
                  </a:cubicBezTo>
                  <a:cubicBezTo>
                    <a:pt x="14083" y="4870"/>
                    <a:pt x="13695" y="5632"/>
                    <a:pt x="13459" y="6053"/>
                  </a:cubicBezTo>
                  <a:cubicBezTo>
                    <a:pt x="13223" y="6472"/>
                    <a:pt x="12599" y="6014"/>
                    <a:pt x="12280" y="5709"/>
                  </a:cubicBezTo>
                  <a:cubicBezTo>
                    <a:pt x="11961" y="5405"/>
                    <a:pt x="11974" y="6243"/>
                    <a:pt x="11711" y="6357"/>
                  </a:cubicBezTo>
                  <a:cubicBezTo>
                    <a:pt x="11447" y="6472"/>
                    <a:pt x="11503" y="8073"/>
                    <a:pt x="11378" y="8263"/>
                  </a:cubicBezTo>
                  <a:cubicBezTo>
                    <a:pt x="11253" y="8455"/>
                    <a:pt x="11253" y="9636"/>
                    <a:pt x="11003" y="10743"/>
                  </a:cubicBezTo>
                  <a:cubicBezTo>
                    <a:pt x="10754" y="11848"/>
                    <a:pt x="11086" y="12001"/>
                    <a:pt x="11295" y="12039"/>
                  </a:cubicBezTo>
                  <a:close/>
                  <a:moveTo>
                    <a:pt x="821" y="5518"/>
                  </a:moveTo>
                  <a:cubicBezTo>
                    <a:pt x="793" y="5900"/>
                    <a:pt x="945" y="7005"/>
                    <a:pt x="1112" y="6548"/>
                  </a:cubicBezTo>
                  <a:cubicBezTo>
                    <a:pt x="1278" y="6090"/>
                    <a:pt x="848" y="5144"/>
                    <a:pt x="821" y="5518"/>
                  </a:cubicBezTo>
                  <a:close/>
                  <a:moveTo>
                    <a:pt x="6037" y="11123"/>
                  </a:moveTo>
                  <a:cubicBezTo>
                    <a:pt x="6037" y="10781"/>
                    <a:pt x="5679" y="10947"/>
                    <a:pt x="5787" y="11429"/>
                  </a:cubicBezTo>
                  <a:cubicBezTo>
                    <a:pt x="5898" y="11924"/>
                    <a:pt x="6037" y="11467"/>
                    <a:pt x="6037" y="11123"/>
                  </a:cubicBezTo>
                  <a:close/>
                  <a:moveTo>
                    <a:pt x="1501" y="8798"/>
                  </a:moveTo>
                  <a:cubicBezTo>
                    <a:pt x="1473" y="8988"/>
                    <a:pt x="1625" y="9751"/>
                    <a:pt x="1722" y="9522"/>
                  </a:cubicBezTo>
                  <a:cubicBezTo>
                    <a:pt x="1820" y="9293"/>
                    <a:pt x="1588" y="8194"/>
                    <a:pt x="1501" y="8798"/>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9" name="Shape 2933"/>
            <p:cNvSpPr/>
            <p:nvPr/>
          </p:nvSpPr>
          <p:spPr>
            <a:xfrm>
              <a:off x="8798530" y="4916020"/>
              <a:ext cx="74874" cy="27097"/>
            </a:xfrm>
            <a:custGeom>
              <a:avLst/>
              <a:gdLst/>
              <a:ahLst/>
              <a:cxnLst>
                <a:cxn ang="0">
                  <a:pos x="wd2" y="hd2"/>
                </a:cxn>
                <a:cxn ang="5400000">
                  <a:pos x="wd2" y="hd2"/>
                </a:cxn>
                <a:cxn ang="10800000">
                  <a:pos x="wd2" y="hd2"/>
                </a:cxn>
                <a:cxn ang="16200000">
                  <a:pos x="wd2" y="hd2"/>
                </a:cxn>
              </a:cxnLst>
              <a:rect l="0" t="0" r="r" b="b"/>
              <a:pathLst>
                <a:path w="21060" h="18559" extrusionOk="0">
                  <a:moveTo>
                    <a:pt x="11367" y="1943"/>
                  </a:moveTo>
                  <a:cubicBezTo>
                    <a:pt x="8761" y="1619"/>
                    <a:pt x="7715" y="6855"/>
                    <a:pt x="5778" y="10594"/>
                  </a:cubicBezTo>
                  <a:cubicBezTo>
                    <a:pt x="5596" y="10930"/>
                    <a:pt x="5405" y="11242"/>
                    <a:pt x="5211" y="11561"/>
                  </a:cubicBezTo>
                  <a:cubicBezTo>
                    <a:pt x="5892" y="12793"/>
                    <a:pt x="6664" y="14792"/>
                    <a:pt x="7274" y="16844"/>
                  </a:cubicBezTo>
                  <a:cubicBezTo>
                    <a:pt x="11008" y="11443"/>
                    <a:pt x="20525" y="4709"/>
                    <a:pt x="21024" y="1465"/>
                  </a:cubicBezTo>
                  <a:cubicBezTo>
                    <a:pt x="21600" y="-2285"/>
                    <a:pt x="15231" y="2403"/>
                    <a:pt x="11367" y="1943"/>
                  </a:cubicBezTo>
                  <a:close/>
                  <a:moveTo>
                    <a:pt x="2102" y="14161"/>
                  </a:moveTo>
                  <a:cubicBezTo>
                    <a:pt x="1356" y="14309"/>
                    <a:pt x="649" y="14769"/>
                    <a:pt x="0" y="15423"/>
                  </a:cubicBezTo>
                  <a:cubicBezTo>
                    <a:pt x="659" y="17257"/>
                    <a:pt x="1589" y="19315"/>
                    <a:pt x="2131" y="18283"/>
                  </a:cubicBezTo>
                  <a:cubicBezTo>
                    <a:pt x="2574" y="17440"/>
                    <a:pt x="2836" y="15488"/>
                    <a:pt x="3092" y="13743"/>
                  </a:cubicBezTo>
                  <a:cubicBezTo>
                    <a:pt x="2816" y="13884"/>
                    <a:pt x="2533" y="14026"/>
                    <a:pt x="2223" y="14108"/>
                  </a:cubicBezTo>
                  <a:cubicBezTo>
                    <a:pt x="2182" y="14120"/>
                    <a:pt x="2150" y="14149"/>
                    <a:pt x="2102" y="141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30" name="Shape 2934"/>
            <p:cNvSpPr/>
            <p:nvPr/>
          </p:nvSpPr>
          <p:spPr>
            <a:xfrm>
              <a:off x="6100943" y="3523148"/>
              <a:ext cx="264721" cy="291139"/>
            </a:xfrm>
            <a:custGeom>
              <a:avLst/>
              <a:gdLst/>
              <a:ahLst/>
              <a:cxnLst>
                <a:cxn ang="0">
                  <a:pos x="wd2" y="hd2"/>
                </a:cxn>
                <a:cxn ang="5400000">
                  <a:pos x="wd2" y="hd2"/>
                </a:cxn>
                <a:cxn ang="10800000">
                  <a:pos x="wd2" y="hd2"/>
                </a:cxn>
                <a:cxn ang="16200000">
                  <a:pos x="wd2" y="hd2"/>
                </a:cxn>
              </a:cxnLst>
              <a:rect l="0" t="0" r="r" b="b"/>
              <a:pathLst>
                <a:path w="21354" h="21576" extrusionOk="0">
                  <a:moveTo>
                    <a:pt x="17645" y="12117"/>
                  </a:moveTo>
                  <a:cubicBezTo>
                    <a:pt x="16926" y="11711"/>
                    <a:pt x="17396" y="11048"/>
                    <a:pt x="16261" y="11098"/>
                  </a:cubicBezTo>
                  <a:cubicBezTo>
                    <a:pt x="15126" y="11150"/>
                    <a:pt x="13771" y="9854"/>
                    <a:pt x="13356" y="8352"/>
                  </a:cubicBezTo>
                  <a:cubicBezTo>
                    <a:pt x="12940" y="6854"/>
                    <a:pt x="11170" y="6777"/>
                    <a:pt x="10726" y="5887"/>
                  </a:cubicBezTo>
                  <a:cubicBezTo>
                    <a:pt x="10284" y="4996"/>
                    <a:pt x="11142" y="4895"/>
                    <a:pt x="10756" y="4158"/>
                  </a:cubicBezTo>
                  <a:cubicBezTo>
                    <a:pt x="10540" y="3747"/>
                    <a:pt x="11017" y="3385"/>
                    <a:pt x="11581" y="3180"/>
                  </a:cubicBezTo>
                  <a:cubicBezTo>
                    <a:pt x="11535" y="2364"/>
                    <a:pt x="11610" y="1475"/>
                    <a:pt x="11678" y="899"/>
                  </a:cubicBezTo>
                  <a:cubicBezTo>
                    <a:pt x="11240" y="857"/>
                    <a:pt x="10861" y="799"/>
                    <a:pt x="10726" y="725"/>
                  </a:cubicBezTo>
                  <a:cubicBezTo>
                    <a:pt x="10518" y="611"/>
                    <a:pt x="10478" y="0"/>
                    <a:pt x="10353" y="0"/>
                  </a:cubicBezTo>
                  <a:cubicBezTo>
                    <a:pt x="10228" y="0"/>
                    <a:pt x="9067" y="0"/>
                    <a:pt x="8858" y="191"/>
                  </a:cubicBezTo>
                  <a:cubicBezTo>
                    <a:pt x="8651" y="382"/>
                    <a:pt x="8028" y="725"/>
                    <a:pt x="7696" y="535"/>
                  </a:cubicBezTo>
                  <a:cubicBezTo>
                    <a:pt x="7625" y="494"/>
                    <a:pt x="7545" y="453"/>
                    <a:pt x="7464" y="416"/>
                  </a:cubicBezTo>
                  <a:lnTo>
                    <a:pt x="7102" y="725"/>
                  </a:lnTo>
                  <a:cubicBezTo>
                    <a:pt x="7102" y="725"/>
                    <a:pt x="7046" y="1133"/>
                    <a:pt x="6824" y="1133"/>
                  </a:cubicBezTo>
                  <a:cubicBezTo>
                    <a:pt x="6604" y="1133"/>
                    <a:pt x="6272" y="981"/>
                    <a:pt x="6272" y="1335"/>
                  </a:cubicBezTo>
                  <a:cubicBezTo>
                    <a:pt x="6272" y="1692"/>
                    <a:pt x="5662" y="1590"/>
                    <a:pt x="5385" y="1540"/>
                  </a:cubicBezTo>
                  <a:cubicBezTo>
                    <a:pt x="5109" y="1488"/>
                    <a:pt x="4721" y="1590"/>
                    <a:pt x="4721" y="1896"/>
                  </a:cubicBezTo>
                  <a:cubicBezTo>
                    <a:pt x="4721" y="2200"/>
                    <a:pt x="4665" y="2862"/>
                    <a:pt x="4223" y="2506"/>
                  </a:cubicBezTo>
                  <a:cubicBezTo>
                    <a:pt x="3781" y="2149"/>
                    <a:pt x="3337" y="1234"/>
                    <a:pt x="3172" y="1335"/>
                  </a:cubicBezTo>
                  <a:cubicBezTo>
                    <a:pt x="3006" y="1438"/>
                    <a:pt x="2618" y="2556"/>
                    <a:pt x="2231" y="2556"/>
                  </a:cubicBezTo>
                  <a:cubicBezTo>
                    <a:pt x="1991" y="2556"/>
                    <a:pt x="1201" y="2614"/>
                    <a:pt x="634" y="2660"/>
                  </a:cubicBezTo>
                  <a:cubicBezTo>
                    <a:pt x="485" y="3098"/>
                    <a:pt x="644" y="3359"/>
                    <a:pt x="846" y="3472"/>
                  </a:cubicBezTo>
                  <a:cubicBezTo>
                    <a:pt x="1054" y="3585"/>
                    <a:pt x="722" y="4043"/>
                    <a:pt x="473" y="4158"/>
                  </a:cubicBezTo>
                  <a:cubicBezTo>
                    <a:pt x="224" y="4272"/>
                    <a:pt x="-191" y="4158"/>
                    <a:pt x="99" y="4577"/>
                  </a:cubicBezTo>
                  <a:cubicBezTo>
                    <a:pt x="390" y="4996"/>
                    <a:pt x="930" y="5035"/>
                    <a:pt x="639" y="5454"/>
                  </a:cubicBezTo>
                  <a:cubicBezTo>
                    <a:pt x="348" y="5873"/>
                    <a:pt x="639" y="6255"/>
                    <a:pt x="1054" y="6294"/>
                  </a:cubicBezTo>
                  <a:cubicBezTo>
                    <a:pt x="1469" y="6331"/>
                    <a:pt x="2050" y="6255"/>
                    <a:pt x="1926" y="6561"/>
                  </a:cubicBezTo>
                  <a:cubicBezTo>
                    <a:pt x="1853" y="6740"/>
                    <a:pt x="1740" y="6943"/>
                    <a:pt x="1715" y="7143"/>
                  </a:cubicBezTo>
                  <a:cubicBezTo>
                    <a:pt x="2042" y="7056"/>
                    <a:pt x="2331" y="7041"/>
                    <a:pt x="2618" y="6903"/>
                  </a:cubicBezTo>
                  <a:cubicBezTo>
                    <a:pt x="3200" y="6625"/>
                    <a:pt x="2950" y="6140"/>
                    <a:pt x="3918" y="5887"/>
                  </a:cubicBezTo>
                  <a:cubicBezTo>
                    <a:pt x="4887" y="5633"/>
                    <a:pt x="6160" y="6370"/>
                    <a:pt x="6548" y="6903"/>
                  </a:cubicBezTo>
                  <a:cubicBezTo>
                    <a:pt x="6935" y="7438"/>
                    <a:pt x="7046" y="7489"/>
                    <a:pt x="7129" y="7921"/>
                  </a:cubicBezTo>
                  <a:cubicBezTo>
                    <a:pt x="7212" y="8352"/>
                    <a:pt x="7572" y="9218"/>
                    <a:pt x="8900" y="10006"/>
                  </a:cubicBezTo>
                  <a:cubicBezTo>
                    <a:pt x="10228" y="10795"/>
                    <a:pt x="10756" y="11684"/>
                    <a:pt x="11446" y="12014"/>
                  </a:cubicBezTo>
                  <a:cubicBezTo>
                    <a:pt x="12137" y="12345"/>
                    <a:pt x="12831" y="12269"/>
                    <a:pt x="13245" y="12726"/>
                  </a:cubicBezTo>
                  <a:cubicBezTo>
                    <a:pt x="13660" y="13184"/>
                    <a:pt x="14213" y="13438"/>
                    <a:pt x="14878" y="13718"/>
                  </a:cubicBezTo>
                  <a:cubicBezTo>
                    <a:pt x="15542" y="13998"/>
                    <a:pt x="15569" y="14658"/>
                    <a:pt x="16206" y="14735"/>
                  </a:cubicBezTo>
                  <a:cubicBezTo>
                    <a:pt x="16842" y="14811"/>
                    <a:pt x="16427" y="15320"/>
                    <a:pt x="16815" y="15752"/>
                  </a:cubicBezTo>
                  <a:cubicBezTo>
                    <a:pt x="17201" y="16184"/>
                    <a:pt x="17313" y="17100"/>
                    <a:pt x="16899" y="17609"/>
                  </a:cubicBezTo>
                  <a:cubicBezTo>
                    <a:pt x="16483" y="18118"/>
                    <a:pt x="16704" y="18981"/>
                    <a:pt x="16981" y="18981"/>
                  </a:cubicBezTo>
                  <a:cubicBezTo>
                    <a:pt x="17258" y="18981"/>
                    <a:pt x="17839" y="18066"/>
                    <a:pt x="17922" y="17557"/>
                  </a:cubicBezTo>
                  <a:cubicBezTo>
                    <a:pt x="18004" y="17048"/>
                    <a:pt x="18558" y="17075"/>
                    <a:pt x="19001" y="16541"/>
                  </a:cubicBezTo>
                  <a:cubicBezTo>
                    <a:pt x="19443" y="16007"/>
                    <a:pt x="18337" y="15879"/>
                    <a:pt x="18144" y="15192"/>
                  </a:cubicBezTo>
                  <a:cubicBezTo>
                    <a:pt x="17949" y="14506"/>
                    <a:pt x="18974" y="13896"/>
                    <a:pt x="19942" y="14455"/>
                  </a:cubicBezTo>
                  <a:cubicBezTo>
                    <a:pt x="20910" y="15015"/>
                    <a:pt x="21298" y="15396"/>
                    <a:pt x="21353" y="14532"/>
                  </a:cubicBezTo>
                  <a:cubicBezTo>
                    <a:pt x="21409" y="13668"/>
                    <a:pt x="18364" y="12523"/>
                    <a:pt x="17645" y="12117"/>
                  </a:cubicBezTo>
                  <a:close/>
                  <a:moveTo>
                    <a:pt x="4084" y="12930"/>
                  </a:moveTo>
                  <a:cubicBezTo>
                    <a:pt x="3476" y="13413"/>
                    <a:pt x="2974" y="12846"/>
                    <a:pt x="2728" y="13234"/>
                  </a:cubicBezTo>
                  <a:cubicBezTo>
                    <a:pt x="2424" y="13718"/>
                    <a:pt x="3669" y="14455"/>
                    <a:pt x="3420" y="15446"/>
                  </a:cubicBezTo>
                  <a:cubicBezTo>
                    <a:pt x="3172" y="16438"/>
                    <a:pt x="3559" y="17684"/>
                    <a:pt x="4195" y="17100"/>
                  </a:cubicBezTo>
                  <a:cubicBezTo>
                    <a:pt x="4832" y="16515"/>
                    <a:pt x="5137" y="16795"/>
                    <a:pt x="5496" y="16362"/>
                  </a:cubicBezTo>
                  <a:cubicBezTo>
                    <a:pt x="5856" y="15931"/>
                    <a:pt x="5552" y="14329"/>
                    <a:pt x="5800" y="13566"/>
                  </a:cubicBezTo>
                  <a:cubicBezTo>
                    <a:pt x="6050" y="12803"/>
                    <a:pt x="4693" y="12447"/>
                    <a:pt x="4084" y="12930"/>
                  </a:cubicBezTo>
                  <a:close/>
                  <a:moveTo>
                    <a:pt x="14794" y="18702"/>
                  </a:moveTo>
                  <a:cubicBezTo>
                    <a:pt x="13659" y="18930"/>
                    <a:pt x="13190" y="19007"/>
                    <a:pt x="12526" y="18702"/>
                  </a:cubicBezTo>
                  <a:cubicBezTo>
                    <a:pt x="11861" y="18397"/>
                    <a:pt x="10785" y="18980"/>
                    <a:pt x="10949" y="19387"/>
                  </a:cubicBezTo>
                  <a:cubicBezTo>
                    <a:pt x="11058" y="19668"/>
                    <a:pt x="11502" y="20023"/>
                    <a:pt x="12885" y="20355"/>
                  </a:cubicBezTo>
                  <a:cubicBezTo>
                    <a:pt x="14269" y="20684"/>
                    <a:pt x="14435" y="21548"/>
                    <a:pt x="15016" y="21575"/>
                  </a:cubicBezTo>
                  <a:cubicBezTo>
                    <a:pt x="15597" y="21600"/>
                    <a:pt x="15653" y="21091"/>
                    <a:pt x="15515" y="20405"/>
                  </a:cubicBezTo>
                  <a:cubicBezTo>
                    <a:pt x="15376" y="19718"/>
                    <a:pt x="16206" y="18930"/>
                    <a:pt x="16288" y="18803"/>
                  </a:cubicBezTo>
                  <a:cubicBezTo>
                    <a:pt x="16371" y="18676"/>
                    <a:pt x="15928" y="18472"/>
                    <a:pt x="14794" y="1870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31" name="Shape 2935"/>
            <p:cNvSpPr/>
            <p:nvPr/>
          </p:nvSpPr>
          <p:spPr>
            <a:xfrm>
              <a:off x="6365413" y="3628935"/>
              <a:ext cx="28057" cy="37239"/>
            </a:xfrm>
            <a:custGeom>
              <a:avLst/>
              <a:gdLst/>
              <a:ahLst/>
              <a:cxnLst>
                <a:cxn ang="0">
                  <a:pos x="wd2" y="hd2"/>
                </a:cxn>
                <a:cxn ang="5400000">
                  <a:pos x="wd2" y="hd2"/>
                </a:cxn>
                <a:cxn ang="10800000">
                  <a:pos x="wd2" y="hd2"/>
                </a:cxn>
                <a:cxn ang="16200000">
                  <a:pos x="wd2" y="hd2"/>
                </a:cxn>
              </a:cxnLst>
              <a:rect l="0" t="0" r="r" b="b"/>
              <a:pathLst>
                <a:path w="21600" h="21600" extrusionOk="0">
                  <a:moveTo>
                    <a:pt x="7576" y="0"/>
                  </a:moveTo>
                  <a:cubicBezTo>
                    <a:pt x="3917" y="3725"/>
                    <a:pt x="331" y="8447"/>
                    <a:pt x="742" y="9990"/>
                  </a:cubicBezTo>
                  <a:cubicBezTo>
                    <a:pt x="921" y="10669"/>
                    <a:pt x="616" y="12199"/>
                    <a:pt x="0" y="14159"/>
                  </a:cubicBezTo>
                  <a:cubicBezTo>
                    <a:pt x="4706" y="17023"/>
                    <a:pt x="9272" y="19915"/>
                    <a:pt x="12626" y="21220"/>
                  </a:cubicBezTo>
                  <a:cubicBezTo>
                    <a:pt x="12964" y="21358"/>
                    <a:pt x="13256" y="21475"/>
                    <a:pt x="13574" y="21600"/>
                  </a:cubicBezTo>
                  <a:cubicBezTo>
                    <a:pt x="14621" y="17173"/>
                    <a:pt x="18671" y="12611"/>
                    <a:pt x="21600" y="12082"/>
                  </a:cubicBezTo>
                  <a:cubicBezTo>
                    <a:pt x="17497" y="8289"/>
                    <a:pt x="11466" y="2934"/>
                    <a:pt x="7576"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32" name="Shape 2936"/>
            <p:cNvSpPr/>
            <p:nvPr/>
          </p:nvSpPr>
          <p:spPr>
            <a:xfrm>
              <a:off x="6374229" y="3549595"/>
              <a:ext cx="93044" cy="115736"/>
            </a:xfrm>
            <a:custGeom>
              <a:avLst/>
              <a:gdLst/>
              <a:ahLst/>
              <a:cxnLst>
                <a:cxn ang="0">
                  <a:pos x="wd2" y="hd2"/>
                </a:cxn>
                <a:cxn ang="5400000">
                  <a:pos x="wd2" y="hd2"/>
                </a:cxn>
                <a:cxn ang="10800000">
                  <a:pos x="wd2" y="hd2"/>
                </a:cxn>
                <a:cxn ang="16200000">
                  <a:pos x="wd2" y="hd2"/>
                </a:cxn>
              </a:cxnLst>
              <a:rect l="0" t="0" r="r" b="b"/>
              <a:pathLst>
                <a:path w="20909" h="21600" extrusionOk="0">
                  <a:moveTo>
                    <a:pt x="18940" y="14412"/>
                  </a:moveTo>
                  <a:cubicBezTo>
                    <a:pt x="17783" y="13545"/>
                    <a:pt x="17899" y="12012"/>
                    <a:pt x="18940" y="11433"/>
                  </a:cubicBezTo>
                  <a:cubicBezTo>
                    <a:pt x="19981" y="10857"/>
                    <a:pt x="19054" y="10089"/>
                    <a:pt x="19054" y="9129"/>
                  </a:cubicBezTo>
                  <a:cubicBezTo>
                    <a:pt x="19054" y="8169"/>
                    <a:pt x="14084" y="7880"/>
                    <a:pt x="13271" y="7688"/>
                  </a:cubicBezTo>
                  <a:cubicBezTo>
                    <a:pt x="12465" y="7497"/>
                    <a:pt x="13852" y="4998"/>
                    <a:pt x="12581" y="4998"/>
                  </a:cubicBezTo>
                  <a:cubicBezTo>
                    <a:pt x="11306" y="4998"/>
                    <a:pt x="10845" y="4232"/>
                    <a:pt x="10845" y="3462"/>
                  </a:cubicBezTo>
                  <a:cubicBezTo>
                    <a:pt x="10845" y="2694"/>
                    <a:pt x="8880" y="1445"/>
                    <a:pt x="8994" y="963"/>
                  </a:cubicBezTo>
                  <a:cubicBezTo>
                    <a:pt x="9011" y="896"/>
                    <a:pt x="9068" y="833"/>
                    <a:pt x="9139" y="770"/>
                  </a:cubicBezTo>
                  <a:cubicBezTo>
                    <a:pt x="8423" y="679"/>
                    <a:pt x="7874" y="606"/>
                    <a:pt x="7671" y="570"/>
                  </a:cubicBezTo>
                  <a:cubicBezTo>
                    <a:pt x="6814" y="429"/>
                    <a:pt x="5432" y="0"/>
                    <a:pt x="5432" y="0"/>
                  </a:cubicBezTo>
                  <a:cubicBezTo>
                    <a:pt x="5432" y="0"/>
                    <a:pt x="2225" y="860"/>
                    <a:pt x="0" y="1424"/>
                  </a:cubicBezTo>
                  <a:cubicBezTo>
                    <a:pt x="149" y="2551"/>
                    <a:pt x="505" y="3778"/>
                    <a:pt x="1360" y="4045"/>
                  </a:cubicBezTo>
                  <a:cubicBezTo>
                    <a:pt x="3016" y="4561"/>
                    <a:pt x="2399" y="5934"/>
                    <a:pt x="3016" y="7142"/>
                  </a:cubicBezTo>
                  <a:cubicBezTo>
                    <a:pt x="3639" y="8347"/>
                    <a:pt x="3432" y="13852"/>
                    <a:pt x="2604" y="13852"/>
                  </a:cubicBezTo>
                  <a:cubicBezTo>
                    <a:pt x="2252" y="13852"/>
                    <a:pt x="1447" y="14570"/>
                    <a:pt x="660" y="15460"/>
                  </a:cubicBezTo>
                  <a:cubicBezTo>
                    <a:pt x="1795" y="16404"/>
                    <a:pt x="3556" y="18127"/>
                    <a:pt x="4753" y="19347"/>
                  </a:cubicBezTo>
                  <a:cubicBezTo>
                    <a:pt x="4808" y="19335"/>
                    <a:pt x="4862" y="19309"/>
                    <a:pt x="4914" y="19309"/>
                  </a:cubicBezTo>
                  <a:cubicBezTo>
                    <a:pt x="5947" y="19309"/>
                    <a:pt x="9741" y="21600"/>
                    <a:pt x="9741" y="21600"/>
                  </a:cubicBezTo>
                  <a:cubicBezTo>
                    <a:pt x="9741" y="21600"/>
                    <a:pt x="15105" y="20672"/>
                    <a:pt x="18723" y="20237"/>
                  </a:cubicBezTo>
                  <a:cubicBezTo>
                    <a:pt x="18775" y="19778"/>
                    <a:pt x="18890" y="19249"/>
                    <a:pt x="18824" y="18924"/>
                  </a:cubicBezTo>
                  <a:cubicBezTo>
                    <a:pt x="18708" y="18348"/>
                    <a:pt x="19520" y="17197"/>
                    <a:pt x="20559" y="17197"/>
                  </a:cubicBezTo>
                  <a:cubicBezTo>
                    <a:pt x="21600" y="17197"/>
                    <a:pt x="20095" y="15277"/>
                    <a:pt x="18940" y="14412"/>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 name="Title 1"/>
          <p:cNvSpPr>
            <a:spLocks noGrp="1"/>
          </p:cNvSpPr>
          <p:nvPr>
            <p:ph type="title"/>
          </p:nvPr>
        </p:nvSpPr>
        <p:spPr/>
        <p:txBody>
          <a:bodyPr>
            <a:normAutofit fontScale="90000"/>
          </a:bodyPr>
          <a:lstStyle/>
          <a:p>
            <a:r>
              <a:rPr lang="id-ID" dirty="0" smtClean="0"/>
              <a:t>Growing Market</a:t>
            </a:r>
            <a:endParaRPr lang="en-AU" dirty="0"/>
          </a:p>
        </p:txBody>
      </p:sp>
      <p:sp>
        <p:nvSpPr>
          <p:cNvPr id="3" name="Subtitle 2"/>
          <p:cNvSpPr>
            <a:spLocks noGrp="1"/>
          </p:cNvSpPr>
          <p:nvPr>
            <p:ph type="subTitle" idx="1"/>
          </p:nvPr>
        </p:nvSpPr>
        <p:spPr/>
        <p:txBody>
          <a:bodyPr>
            <a:normAutofit lnSpcReduction="10000"/>
          </a:bodyPr>
          <a:lstStyle/>
          <a:p>
            <a:r>
              <a:rPr lang="id-ID" dirty="0" smtClean="0"/>
              <a:t>The raise of sale</a:t>
            </a:r>
            <a:endParaRPr lang="en-AU" dirty="0"/>
          </a:p>
          <a:p>
            <a:endParaRPr lang="en-AU" dirty="0"/>
          </a:p>
        </p:txBody>
      </p:sp>
      <p:sp>
        <p:nvSpPr>
          <p:cNvPr id="4" name="Rounded Rectangle 3"/>
          <p:cNvSpPr/>
          <p:nvPr/>
        </p:nvSpPr>
        <p:spPr>
          <a:xfrm>
            <a:off x="5738327" y="5847277"/>
            <a:ext cx="736974"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4671532" y="2731073"/>
            <a:ext cx="1397156" cy="3154904"/>
            <a:chOff x="4671532" y="2731073"/>
            <a:chExt cx="1397156" cy="3154904"/>
          </a:xfrm>
        </p:grpSpPr>
        <p:sp>
          <p:nvSpPr>
            <p:cNvPr id="9" name="Freeform 9"/>
            <p:cNvSpPr>
              <a:spLocks noEditPoints="1"/>
            </p:cNvSpPr>
            <p:nvPr/>
          </p:nvSpPr>
          <p:spPr bwMode="auto">
            <a:xfrm>
              <a:off x="4671532" y="2731073"/>
              <a:ext cx="1397156" cy="3154904"/>
            </a:xfrm>
            <a:custGeom>
              <a:avLst/>
              <a:gdLst>
                <a:gd name="T0" fmla="*/ 0 w 1878"/>
                <a:gd name="T1" fmla="*/ 744 h 4564"/>
                <a:gd name="T2" fmla="*/ 744 w 1878"/>
                <a:gd name="T3" fmla="*/ 1488 h 4564"/>
                <a:gd name="T4" fmla="*/ 1697 w 1878"/>
                <a:gd name="T5" fmla="*/ 2095 h 4564"/>
                <a:gd name="T6" fmla="*/ 1808 w 1878"/>
                <a:gd name="T7" fmla="*/ 4564 h 4564"/>
                <a:gd name="T8" fmla="*/ 1820 w 1878"/>
                <a:gd name="T9" fmla="*/ 2063 h 4564"/>
                <a:gd name="T10" fmla="*/ 744 w 1878"/>
                <a:gd name="T11" fmla="*/ 0 h 4564"/>
                <a:gd name="T12" fmla="*/ 0 w 1878"/>
                <a:gd name="T13" fmla="*/ 744 h 4564"/>
                <a:gd name="T14" fmla="*/ 132 w 1878"/>
                <a:gd name="T15" fmla="*/ 744 h 4564"/>
                <a:gd name="T16" fmla="*/ 744 w 1878"/>
                <a:gd name="T17" fmla="*/ 131 h 4564"/>
                <a:gd name="T18" fmla="*/ 1247 w 1878"/>
                <a:gd name="T19" fmla="*/ 394 h 4564"/>
                <a:gd name="T20" fmla="*/ 1247 w 1878"/>
                <a:gd name="T21" fmla="*/ 394 h 4564"/>
                <a:gd name="T22" fmla="*/ 1571 w 1878"/>
                <a:gd name="T23" fmla="*/ 1236 h 4564"/>
                <a:gd name="T24" fmla="*/ 1334 w 1878"/>
                <a:gd name="T25" fmla="*/ 1457 h 4564"/>
                <a:gd name="T26" fmla="*/ 744 w 1878"/>
                <a:gd name="T27" fmla="*/ 1356 h 4564"/>
                <a:gd name="T28" fmla="*/ 132 w 1878"/>
                <a:gd name="T29" fmla="*/ 744 h 4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8" h="4564">
                  <a:moveTo>
                    <a:pt x="0" y="744"/>
                  </a:moveTo>
                  <a:cubicBezTo>
                    <a:pt x="0" y="1155"/>
                    <a:pt x="333" y="1488"/>
                    <a:pt x="744" y="1488"/>
                  </a:cubicBezTo>
                  <a:cubicBezTo>
                    <a:pt x="1292" y="1488"/>
                    <a:pt x="1607" y="1743"/>
                    <a:pt x="1697" y="2095"/>
                  </a:cubicBezTo>
                  <a:cubicBezTo>
                    <a:pt x="1816" y="2554"/>
                    <a:pt x="1737" y="4564"/>
                    <a:pt x="1808" y="4564"/>
                  </a:cubicBezTo>
                  <a:cubicBezTo>
                    <a:pt x="1878" y="4564"/>
                    <a:pt x="1827" y="2249"/>
                    <a:pt x="1820" y="2063"/>
                  </a:cubicBezTo>
                  <a:cubicBezTo>
                    <a:pt x="1786" y="1190"/>
                    <a:pt x="1594" y="0"/>
                    <a:pt x="744" y="0"/>
                  </a:cubicBezTo>
                  <a:cubicBezTo>
                    <a:pt x="333" y="0"/>
                    <a:pt x="0" y="333"/>
                    <a:pt x="0" y="744"/>
                  </a:cubicBezTo>
                  <a:close/>
                  <a:moveTo>
                    <a:pt x="132" y="744"/>
                  </a:moveTo>
                  <a:cubicBezTo>
                    <a:pt x="132" y="406"/>
                    <a:pt x="406" y="131"/>
                    <a:pt x="744" y="131"/>
                  </a:cubicBezTo>
                  <a:cubicBezTo>
                    <a:pt x="952" y="131"/>
                    <a:pt x="1136" y="235"/>
                    <a:pt x="1247" y="394"/>
                  </a:cubicBezTo>
                  <a:cubicBezTo>
                    <a:pt x="1247" y="394"/>
                    <a:pt x="1247" y="394"/>
                    <a:pt x="1247" y="394"/>
                  </a:cubicBezTo>
                  <a:cubicBezTo>
                    <a:pt x="1426" y="638"/>
                    <a:pt x="1514" y="947"/>
                    <a:pt x="1571" y="1236"/>
                  </a:cubicBezTo>
                  <a:cubicBezTo>
                    <a:pt x="1613" y="1452"/>
                    <a:pt x="1541" y="1554"/>
                    <a:pt x="1334" y="1457"/>
                  </a:cubicBezTo>
                  <a:cubicBezTo>
                    <a:pt x="1195" y="1392"/>
                    <a:pt x="1035" y="1356"/>
                    <a:pt x="744" y="1356"/>
                  </a:cubicBezTo>
                  <a:cubicBezTo>
                    <a:pt x="406" y="1356"/>
                    <a:pt x="132" y="1082"/>
                    <a:pt x="132" y="7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Shape 937"/>
            <p:cNvSpPr/>
            <p:nvPr/>
          </p:nvSpPr>
          <p:spPr>
            <a:xfrm>
              <a:off x="5044775" y="3086195"/>
              <a:ext cx="392510" cy="349161"/>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chemeClr val="accent3"/>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1" name="Group 10"/>
          <p:cNvGrpSpPr/>
          <p:nvPr/>
        </p:nvGrpSpPr>
        <p:grpSpPr>
          <a:xfrm>
            <a:off x="4722195" y="3729283"/>
            <a:ext cx="1283244" cy="2167808"/>
            <a:chOff x="4722195" y="3729283"/>
            <a:chExt cx="1283244" cy="2167808"/>
          </a:xfrm>
        </p:grpSpPr>
        <p:sp>
          <p:nvSpPr>
            <p:cNvPr id="12" name="Freeform 10"/>
            <p:cNvSpPr>
              <a:spLocks noEditPoints="1"/>
            </p:cNvSpPr>
            <p:nvPr/>
          </p:nvSpPr>
          <p:spPr bwMode="auto">
            <a:xfrm>
              <a:off x="4722195" y="3729283"/>
              <a:ext cx="1283244" cy="2167808"/>
            </a:xfrm>
            <a:custGeom>
              <a:avLst/>
              <a:gdLst>
                <a:gd name="T0" fmla="*/ 0 w 1725"/>
                <a:gd name="T1" fmla="*/ 728 h 3136"/>
                <a:gd name="T2" fmla="*/ 654 w 1725"/>
                <a:gd name="T3" fmla="*/ 1382 h 3136"/>
                <a:gd name="T4" fmla="*/ 1577 w 1725"/>
                <a:gd name="T5" fmla="*/ 1789 h 3136"/>
                <a:gd name="T6" fmla="*/ 1669 w 1725"/>
                <a:gd name="T7" fmla="*/ 3119 h 3136"/>
                <a:gd name="T8" fmla="*/ 1666 w 1725"/>
                <a:gd name="T9" fmla="*/ 1513 h 3136"/>
                <a:gd name="T10" fmla="*/ 654 w 1725"/>
                <a:gd name="T11" fmla="*/ 73 h 3136"/>
                <a:gd name="T12" fmla="*/ 0 w 1725"/>
                <a:gd name="T13" fmla="*/ 728 h 3136"/>
                <a:gd name="T14" fmla="*/ 119 w 1725"/>
                <a:gd name="T15" fmla="*/ 727 h 3136"/>
                <a:gd name="T16" fmla="*/ 858 w 1725"/>
                <a:gd name="T17" fmla="*/ 232 h 3136"/>
                <a:gd name="T18" fmla="*/ 858 w 1725"/>
                <a:gd name="T19" fmla="*/ 232 h 3136"/>
                <a:gd name="T20" fmla="*/ 1517 w 1725"/>
                <a:gd name="T21" fmla="*/ 1260 h 3136"/>
                <a:gd name="T22" fmla="*/ 1327 w 1725"/>
                <a:gd name="T23" fmla="*/ 1365 h 3136"/>
                <a:gd name="T24" fmla="*/ 654 w 1725"/>
                <a:gd name="T25" fmla="*/ 1263 h 3136"/>
                <a:gd name="T26" fmla="*/ 119 w 1725"/>
                <a:gd name="T27" fmla="*/ 727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5" h="3136">
                  <a:moveTo>
                    <a:pt x="0" y="728"/>
                  </a:moveTo>
                  <a:cubicBezTo>
                    <a:pt x="0" y="1089"/>
                    <a:pt x="293" y="1382"/>
                    <a:pt x="654" y="1382"/>
                  </a:cubicBezTo>
                  <a:cubicBezTo>
                    <a:pt x="654" y="1382"/>
                    <a:pt x="1471" y="1368"/>
                    <a:pt x="1577" y="1789"/>
                  </a:cubicBezTo>
                  <a:cubicBezTo>
                    <a:pt x="1650" y="2081"/>
                    <a:pt x="1614" y="3136"/>
                    <a:pt x="1669" y="3119"/>
                  </a:cubicBezTo>
                  <a:cubicBezTo>
                    <a:pt x="1725" y="3102"/>
                    <a:pt x="1666" y="1513"/>
                    <a:pt x="1666" y="1513"/>
                  </a:cubicBezTo>
                  <a:cubicBezTo>
                    <a:pt x="1666" y="0"/>
                    <a:pt x="654" y="73"/>
                    <a:pt x="654" y="73"/>
                  </a:cubicBezTo>
                  <a:cubicBezTo>
                    <a:pt x="293" y="73"/>
                    <a:pt x="0" y="366"/>
                    <a:pt x="0" y="728"/>
                  </a:cubicBezTo>
                  <a:close/>
                  <a:moveTo>
                    <a:pt x="119" y="727"/>
                  </a:moveTo>
                  <a:cubicBezTo>
                    <a:pt x="119" y="431"/>
                    <a:pt x="464" y="101"/>
                    <a:pt x="858" y="232"/>
                  </a:cubicBezTo>
                  <a:cubicBezTo>
                    <a:pt x="858" y="232"/>
                    <a:pt x="858" y="232"/>
                    <a:pt x="858" y="232"/>
                  </a:cubicBezTo>
                  <a:cubicBezTo>
                    <a:pt x="1302" y="379"/>
                    <a:pt x="1461" y="872"/>
                    <a:pt x="1517" y="1260"/>
                  </a:cubicBezTo>
                  <a:cubicBezTo>
                    <a:pt x="1530" y="1352"/>
                    <a:pt x="1487" y="1434"/>
                    <a:pt x="1327" y="1365"/>
                  </a:cubicBezTo>
                  <a:cubicBezTo>
                    <a:pt x="1190" y="1306"/>
                    <a:pt x="976" y="1254"/>
                    <a:pt x="654" y="1263"/>
                  </a:cubicBezTo>
                  <a:cubicBezTo>
                    <a:pt x="358" y="1263"/>
                    <a:pt x="119" y="1023"/>
                    <a:pt x="119" y="7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AutoShape 32"/>
            <p:cNvSpPr>
              <a:spLocks/>
            </p:cNvSpPr>
            <p:nvPr/>
          </p:nvSpPr>
          <p:spPr bwMode="auto">
            <a:xfrm>
              <a:off x="5048343" y="4100082"/>
              <a:ext cx="373062" cy="308084"/>
            </a:xfrm>
            <a:custGeom>
              <a:avLst/>
              <a:gdLst>
                <a:gd name="T0" fmla="*/ 15660 w 21600"/>
                <a:gd name="T1" fmla="*/ 16668 h 21148"/>
                <a:gd name="T2" fmla="*/ 11880 w 21600"/>
                <a:gd name="T3" fmla="*/ 12668 h 21148"/>
                <a:gd name="T4" fmla="*/ 11880 w 21600"/>
                <a:gd name="T5" fmla="*/ 10428 h 21148"/>
                <a:gd name="T6" fmla="*/ 13365 w 21600"/>
                <a:gd name="T7" fmla="*/ 12508 h 21148"/>
                <a:gd name="T8" fmla="*/ 15390 w 21600"/>
                <a:gd name="T9" fmla="*/ 11388 h 21148"/>
                <a:gd name="T10" fmla="*/ 16470 w 21600"/>
                <a:gd name="T11" fmla="*/ 11228 h 21148"/>
                <a:gd name="T12" fmla="*/ 17820 w 21600"/>
                <a:gd name="T13" fmla="*/ 9948 h 21148"/>
                <a:gd name="T14" fmla="*/ 21600 w 21600"/>
                <a:gd name="T15" fmla="*/ 14428 h 21148"/>
                <a:gd name="T16" fmla="*/ 18765 w 21600"/>
                <a:gd name="T17" fmla="*/ 4828 h 21148"/>
                <a:gd name="T18" fmla="*/ 18630 w 21600"/>
                <a:gd name="T19" fmla="*/ 2588 h 21148"/>
                <a:gd name="T20" fmla="*/ 15660 w 21600"/>
                <a:gd name="T21" fmla="*/ 28 h 21148"/>
                <a:gd name="T22" fmla="*/ 12690 w 21600"/>
                <a:gd name="T23" fmla="*/ 4828 h 21148"/>
                <a:gd name="T24" fmla="*/ 12285 w 21600"/>
                <a:gd name="T25" fmla="*/ 5308 h 21148"/>
                <a:gd name="T26" fmla="*/ 13230 w 21600"/>
                <a:gd name="T27" fmla="*/ 6748 h 21148"/>
                <a:gd name="T28" fmla="*/ 13635 w 21600"/>
                <a:gd name="T29" fmla="*/ 8188 h 21148"/>
                <a:gd name="T30" fmla="*/ 13635 w 21600"/>
                <a:gd name="T31" fmla="*/ 8188 h 21148"/>
                <a:gd name="T32" fmla="*/ 13770 w 21600"/>
                <a:gd name="T33" fmla="*/ 8348 h 21148"/>
                <a:gd name="T34" fmla="*/ 13770 w 21600"/>
                <a:gd name="T35" fmla="*/ 8668 h 21148"/>
                <a:gd name="T36" fmla="*/ 15660 w 21600"/>
                <a:gd name="T37" fmla="*/ 11068 h 21148"/>
                <a:gd name="T38" fmla="*/ 17415 w 21600"/>
                <a:gd name="T39" fmla="*/ 8668 h 21148"/>
                <a:gd name="T40" fmla="*/ 17550 w 21600"/>
                <a:gd name="T41" fmla="*/ 8188 h 21148"/>
                <a:gd name="T42" fmla="*/ 17955 w 21600"/>
                <a:gd name="T43" fmla="*/ 6748 h 21148"/>
                <a:gd name="T44" fmla="*/ 18900 w 21600"/>
                <a:gd name="T45" fmla="*/ 5308 h 21148"/>
                <a:gd name="T46" fmla="*/ 16335 w 21600"/>
                <a:gd name="T47" fmla="*/ 14268 h 21148"/>
                <a:gd name="T48" fmla="*/ 16335 w 21600"/>
                <a:gd name="T49" fmla="*/ 14268 h 21148"/>
                <a:gd name="T50" fmla="*/ 16335 w 21600"/>
                <a:gd name="T51" fmla="*/ 14268 h 21148"/>
                <a:gd name="T52" fmla="*/ 16335 w 21600"/>
                <a:gd name="T53" fmla="*/ 14268 h 21148"/>
                <a:gd name="T54" fmla="*/ 16335 w 21600"/>
                <a:gd name="T55" fmla="*/ 14268 h 21148"/>
                <a:gd name="T56" fmla="*/ 9855 w 21600"/>
                <a:gd name="T57" fmla="*/ 13148 h 21148"/>
                <a:gd name="T58" fmla="*/ 8100 w 21600"/>
                <a:gd name="T59" fmla="*/ 14748 h 21148"/>
                <a:gd name="T60" fmla="*/ 7020 w 21600"/>
                <a:gd name="T61" fmla="*/ 14908 h 21148"/>
                <a:gd name="T62" fmla="*/ 4455 w 21600"/>
                <a:gd name="T63" fmla="*/ 16188 h 21148"/>
                <a:gd name="T64" fmla="*/ 2700 w 21600"/>
                <a:gd name="T65" fmla="*/ 13788 h 21148"/>
                <a:gd name="T66" fmla="*/ 7155 w 21600"/>
                <a:gd name="T67" fmla="*/ 21148 h 21148"/>
                <a:gd name="T68" fmla="*/ 11610 w 21600"/>
                <a:gd name="T69" fmla="*/ 13788 h 21148"/>
                <a:gd name="T70" fmla="*/ 10935 w 21600"/>
                <a:gd name="T71" fmla="*/ 7228 h 21148"/>
                <a:gd name="T72" fmla="*/ 10665 w 21600"/>
                <a:gd name="T73" fmla="*/ 4348 h 21148"/>
                <a:gd name="T74" fmla="*/ 7155 w 21600"/>
                <a:gd name="T75" fmla="*/ 1308 h 21148"/>
                <a:gd name="T76" fmla="*/ 3645 w 21600"/>
                <a:gd name="T77" fmla="*/ 7068 h 21148"/>
                <a:gd name="T78" fmla="*/ 3240 w 21600"/>
                <a:gd name="T79" fmla="*/ 7708 h 21148"/>
                <a:gd name="T80" fmla="*/ 4320 w 21600"/>
                <a:gd name="T81" fmla="*/ 9468 h 21148"/>
                <a:gd name="T82" fmla="*/ 4725 w 21600"/>
                <a:gd name="T83" fmla="*/ 11068 h 21148"/>
                <a:gd name="T84" fmla="*/ 4860 w 21600"/>
                <a:gd name="T85" fmla="*/ 11228 h 21148"/>
                <a:gd name="T86" fmla="*/ 4860 w 21600"/>
                <a:gd name="T87" fmla="*/ 11228 h 21148"/>
                <a:gd name="T88" fmla="*/ 4995 w 21600"/>
                <a:gd name="T89" fmla="*/ 11708 h 21148"/>
                <a:gd name="T90" fmla="*/ 7155 w 21600"/>
                <a:gd name="T91" fmla="*/ 14588 h 21148"/>
                <a:gd name="T92" fmla="*/ 9315 w 21600"/>
                <a:gd name="T93" fmla="*/ 11708 h 21148"/>
                <a:gd name="T94" fmla="*/ 9450 w 21600"/>
                <a:gd name="T95" fmla="*/ 11228 h 21148"/>
                <a:gd name="T96" fmla="*/ 9990 w 21600"/>
                <a:gd name="T97" fmla="*/ 9468 h 21148"/>
                <a:gd name="T98" fmla="*/ 11070 w 21600"/>
                <a:gd name="T99" fmla="*/ 7708 h 2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600" h="21148">
                  <a:moveTo>
                    <a:pt x="21600" y="14428"/>
                  </a:moveTo>
                  <a:cubicBezTo>
                    <a:pt x="21600" y="16188"/>
                    <a:pt x="17280" y="16668"/>
                    <a:pt x="15660" y="16668"/>
                  </a:cubicBezTo>
                  <a:cubicBezTo>
                    <a:pt x="15390" y="16668"/>
                    <a:pt x="15255" y="16668"/>
                    <a:pt x="15120" y="16668"/>
                  </a:cubicBezTo>
                  <a:cubicBezTo>
                    <a:pt x="14580" y="14748"/>
                    <a:pt x="13365" y="12988"/>
                    <a:pt x="11880" y="12668"/>
                  </a:cubicBezTo>
                  <a:cubicBezTo>
                    <a:pt x="11205" y="12508"/>
                    <a:pt x="10665" y="12188"/>
                    <a:pt x="10260" y="11868"/>
                  </a:cubicBezTo>
                  <a:cubicBezTo>
                    <a:pt x="10665" y="11228"/>
                    <a:pt x="11205" y="10588"/>
                    <a:pt x="11880" y="10428"/>
                  </a:cubicBezTo>
                  <a:cubicBezTo>
                    <a:pt x="12015" y="10428"/>
                    <a:pt x="12690" y="10268"/>
                    <a:pt x="13365" y="9948"/>
                  </a:cubicBezTo>
                  <a:cubicBezTo>
                    <a:pt x="13365" y="12508"/>
                    <a:pt x="13365" y="12508"/>
                    <a:pt x="13365" y="12508"/>
                  </a:cubicBezTo>
                  <a:cubicBezTo>
                    <a:pt x="13500" y="12188"/>
                    <a:pt x="14175" y="11068"/>
                    <a:pt x="14715" y="11228"/>
                  </a:cubicBezTo>
                  <a:cubicBezTo>
                    <a:pt x="14985" y="11228"/>
                    <a:pt x="15120" y="11388"/>
                    <a:pt x="15390" y="11388"/>
                  </a:cubicBezTo>
                  <a:cubicBezTo>
                    <a:pt x="15660" y="11388"/>
                    <a:pt x="15660" y="11388"/>
                    <a:pt x="15660" y="11388"/>
                  </a:cubicBezTo>
                  <a:cubicBezTo>
                    <a:pt x="16065" y="11388"/>
                    <a:pt x="16200" y="11228"/>
                    <a:pt x="16470" y="11228"/>
                  </a:cubicBezTo>
                  <a:cubicBezTo>
                    <a:pt x="16875" y="11068"/>
                    <a:pt x="17685" y="12188"/>
                    <a:pt x="17820" y="12508"/>
                  </a:cubicBezTo>
                  <a:cubicBezTo>
                    <a:pt x="17820" y="9948"/>
                    <a:pt x="17820" y="9948"/>
                    <a:pt x="17820" y="9948"/>
                  </a:cubicBezTo>
                  <a:cubicBezTo>
                    <a:pt x="18495" y="10268"/>
                    <a:pt x="19170" y="10428"/>
                    <a:pt x="19305" y="10428"/>
                  </a:cubicBezTo>
                  <a:cubicBezTo>
                    <a:pt x="20655" y="10748"/>
                    <a:pt x="21600" y="12828"/>
                    <a:pt x="21600" y="14428"/>
                  </a:cubicBezTo>
                  <a:close/>
                  <a:moveTo>
                    <a:pt x="18900" y="5308"/>
                  </a:moveTo>
                  <a:cubicBezTo>
                    <a:pt x="18900" y="4988"/>
                    <a:pt x="18765" y="4988"/>
                    <a:pt x="18765" y="4828"/>
                  </a:cubicBezTo>
                  <a:cubicBezTo>
                    <a:pt x="18630" y="4828"/>
                    <a:pt x="18630" y="4828"/>
                    <a:pt x="18495" y="4828"/>
                  </a:cubicBezTo>
                  <a:cubicBezTo>
                    <a:pt x="18765" y="4028"/>
                    <a:pt x="18765" y="3228"/>
                    <a:pt x="18630" y="2588"/>
                  </a:cubicBezTo>
                  <a:cubicBezTo>
                    <a:pt x="18225" y="1148"/>
                    <a:pt x="17550" y="508"/>
                    <a:pt x="17010" y="188"/>
                  </a:cubicBezTo>
                  <a:cubicBezTo>
                    <a:pt x="16605" y="28"/>
                    <a:pt x="15660" y="28"/>
                    <a:pt x="15660" y="28"/>
                  </a:cubicBezTo>
                  <a:cubicBezTo>
                    <a:pt x="15660" y="28"/>
                    <a:pt x="13500" y="-452"/>
                    <a:pt x="12555" y="2588"/>
                  </a:cubicBezTo>
                  <a:cubicBezTo>
                    <a:pt x="12420" y="3228"/>
                    <a:pt x="12555" y="4028"/>
                    <a:pt x="12690" y="4828"/>
                  </a:cubicBezTo>
                  <a:cubicBezTo>
                    <a:pt x="12555" y="4828"/>
                    <a:pt x="12555" y="4828"/>
                    <a:pt x="12420" y="4828"/>
                  </a:cubicBezTo>
                  <a:cubicBezTo>
                    <a:pt x="12420" y="4988"/>
                    <a:pt x="12285" y="4988"/>
                    <a:pt x="12285" y="5308"/>
                  </a:cubicBezTo>
                  <a:cubicBezTo>
                    <a:pt x="12285" y="5628"/>
                    <a:pt x="12285" y="5948"/>
                    <a:pt x="12420" y="6268"/>
                  </a:cubicBezTo>
                  <a:cubicBezTo>
                    <a:pt x="12555" y="6748"/>
                    <a:pt x="12690" y="7068"/>
                    <a:pt x="13230" y="6748"/>
                  </a:cubicBezTo>
                  <a:cubicBezTo>
                    <a:pt x="13230" y="7708"/>
                    <a:pt x="13365" y="8028"/>
                    <a:pt x="13635" y="8188"/>
                  </a:cubicBezTo>
                  <a:cubicBezTo>
                    <a:pt x="13635" y="8188"/>
                    <a:pt x="13635" y="8188"/>
                    <a:pt x="13635" y="8188"/>
                  </a:cubicBezTo>
                  <a:cubicBezTo>
                    <a:pt x="13635" y="8188"/>
                    <a:pt x="13635" y="8188"/>
                    <a:pt x="13635" y="8188"/>
                  </a:cubicBezTo>
                  <a:cubicBezTo>
                    <a:pt x="13635" y="8188"/>
                    <a:pt x="13635" y="8188"/>
                    <a:pt x="13635" y="8188"/>
                  </a:cubicBezTo>
                  <a:cubicBezTo>
                    <a:pt x="13635" y="8188"/>
                    <a:pt x="13635" y="8188"/>
                    <a:pt x="13635" y="8188"/>
                  </a:cubicBezTo>
                  <a:cubicBezTo>
                    <a:pt x="13635" y="8188"/>
                    <a:pt x="13635" y="8188"/>
                    <a:pt x="13770" y="8348"/>
                  </a:cubicBezTo>
                  <a:cubicBezTo>
                    <a:pt x="13770" y="8348"/>
                    <a:pt x="13770" y="8348"/>
                    <a:pt x="13770" y="8348"/>
                  </a:cubicBezTo>
                  <a:cubicBezTo>
                    <a:pt x="13770" y="8508"/>
                    <a:pt x="13770" y="8668"/>
                    <a:pt x="13770" y="8668"/>
                  </a:cubicBezTo>
                  <a:cubicBezTo>
                    <a:pt x="13770" y="8988"/>
                    <a:pt x="13770" y="9308"/>
                    <a:pt x="13770" y="9468"/>
                  </a:cubicBezTo>
                  <a:cubicBezTo>
                    <a:pt x="13905" y="9628"/>
                    <a:pt x="14715" y="11068"/>
                    <a:pt x="15660" y="11068"/>
                  </a:cubicBezTo>
                  <a:cubicBezTo>
                    <a:pt x="16605" y="11068"/>
                    <a:pt x="17415" y="9628"/>
                    <a:pt x="17415" y="9468"/>
                  </a:cubicBezTo>
                  <a:cubicBezTo>
                    <a:pt x="17415" y="9148"/>
                    <a:pt x="17415" y="8988"/>
                    <a:pt x="17415" y="8668"/>
                  </a:cubicBezTo>
                  <a:cubicBezTo>
                    <a:pt x="17415" y="8668"/>
                    <a:pt x="17415" y="8508"/>
                    <a:pt x="17415" y="8348"/>
                  </a:cubicBezTo>
                  <a:cubicBezTo>
                    <a:pt x="17415" y="8348"/>
                    <a:pt x="17550" y="8348"/>
                    <a:pt x="17550" y="8188"/>
                  </a:cubicBezTo>
                  <a:cubicBezTo>
                    <a:pt x="17550" y="8188"/>
                    <a:pt x="17550" y="8188"/>
                    <a:pt x="17550" y="8188"/>
                  </a:cubicBezTo>
                  <a:cubicBezTo>
                    <a:pt x="17685" y="8028"/>
                    <a:pt x="17955" y="7708"/>
                    <a:pt x="17955" y="6748"/>
                  </a:cubicBezTo>
                  <a:cubicBezTo>
                    <a:pt x="18495" y="7068"/>
                    <a:pt x="18630" y="6748"/>
                    <a:pt x="18765" y="6268"/>
                  </a:cubicBezTo>
                  <a:cubicBezTo>
                    <a:pt x="18900" y="5948"/>
                    <a:pt x="18900" y="5628"/>
                    <a:pt x="18900" y="5308"/>
                  </a:cubicBezTo>
                  <a:close/>
                  <a:moveTo>
                    <a:pt x="16335" y="14268"/>
                  </a:moveTo>
                  <a:cubicBezTo>
                    <a:pt x="16335" y="14268"/>
                    <a:pt x="16335" y="14268"/>
                    <a:pt x="16335" y="14268"/>
                  </a:cubicBezTo>
                  <a:cubicBezTo>
                    <a:pt x="16335" y="14268"/>
                    <a:pt x="16335" y="14268"/>
                    <a:pt x="16335" y="14268"/>
                  </a:cubicBezTo>
                  <a:close/>
                  <a:moveTo>
                    <a:pt x="16335" y="14268"/>
                  </a:moveTo>
                  <a:cubicBezTo>
                    <a:pt x="16335" y="14268"/>
                    <a:pt x="16335" y="14268"/>
                    <a:pt x="16335" y="14268"/>
                  </a:cubicBezTo>
                  <a:cubicBezTo>
                    <a:pt x="16335" y="14268"/>
                    <a:pt x="16335" y="14268"/>
                    <a:pt x="16335" y="14268"/>
                  </a:cubicBezTo>
                  <a:close/>
                  <a:moveTo>
                    <a:pt x="16335" y="14268"/>
                  </a:moveTo>
                  <a:cubicBezTo>
                    <a:pt x="16335" y="14268"/>
                    <a:pt x="16335" y="14268"/>
                    <a:pt x="16335" y="14268"/>
                  </a:cubicBezTo>
                  <a:cubicBezTo>
                    <a:pt x="16335" y="14268"/>
                    <a:pt x="16335" y="14268"/>
                    <a:pt x="16335" y="14268"/>
                  </a:cubicBezTo>
                  <a:cubicBezTo>
                    <a:pt x="16335" y="14268"/>
                    <a:pt x="16335" y="14268"/>
                    <a:pt x="16335" y="14268"/>
                  </a:cubicBezTo>
                  <a:close/>
                  <a:moveTo>
                    <a:pt x="11610" y="13788"/>
                  </a:moveTo>
                  <a:cubicBezTo>
                    <a:pt x="11475" y="13788"/>
                    <a:pt x="10530" y="13628"/>
                    <a:pt x="9855" y="13148"/>
                  </a:cubicBezTo>
                  <a:cubicBezTo>
                    <a:pt x="9855" y="16188"/>
                    <a:pt x="9855" y="16188"/>
                    <a:pt x="9855" y="16188"/>
                  </a:cubicBezTo>
                  <a:cubicBezTo>
                    <a:pt x="9585" y="15868"/>
                    <a:pt x="8775" y="14428"/>
                    <a:pt x="8100" y="14748"/>
                  </a:cubicBezTo>
                  <a:cubicBezTo>
                    <a:pt x="7830" y="14748"/>
                    <a:pt x="7695" y="14908"/>
                    <a:pt x="7290" y="14908"/>
                  </a:cubicBezTo>
                  <a:cubicBezTo>
                    <a:pt x="7020" y="14908"/>
                    <a:pt x="7020" y="14908"/>
                    <a:pt x="7020" y="14908"/>
                  </a:cubicBezTo>
                  <a:cubicBezTo>
                    <a:pt x="6615" y="14908"/>
                    <a:pt x="6480" y="14748"/>
                    <a:pt x="6210" y="14748"/>
                  </a:cubicBezTo>
                  <a:cubicBezTo>
                    <a:pt x="5535" y="14428"/>
                    <a:pt x="4725" y="15868"/>
                    <a:pt x="4455" y="16188"/>
                  </a:cubicBezTo>
                  <a:cubicBezTo>
                    <a:pt x="4455" y="13148"/>
                    <a:pt x="4455" y="13148"/>
                    <a:pt x="4455" y="13148"/>
                  </a:cubicBezTo>
                  <a:cubicBezTo>
                    <a:pt x="3780" y="13628"/>
                    <a:pt x="2835" y="13788"/>
                    <a:pt x="2700" y="13788"/>
                  </a:cubicBezTo>
                  <a:cubicBezTo>
                    <a:pt x="1080" y="14268"/>
                    <a:pt x="0" y="16668"/>
                    <a:pt x="0" y="18428"/>
                  </a:cubicBezTo>
                  <a:cubicBezTo>
                    <a:pt x="0" y="20508"/>
                    <a:pt x="5130" y="21148"/>
                    <a:pt x="7155" y="21148"/>
                  </a:cubicBezTo>
                  <a:cubicBezTo>
                    <a:pt x="9180" y="21148"/>
                    <a:pt x="14310" y="20508"/>
                    <a:pt x="14310" y="18428"/>
                  </a:cubicBezTo>
                  <a:cubicBezTo>
                    <a:pt x="14310" y="16668"/>
                    <a:pt x="13095" y="14268"/>
                    <a:pt x="11610" y="13788"/>
                  </a:cubicBezTo>
                  <a:close/>
                  <a:moveTo>
                    <a:pt x="11070" y="7708"/>
                  </a:moveTo>
                  <a:cubicBezTo>
                    <a:pt x="11070" y="7388"/>
                    <a:pt x="10935" y="7228"/>
                    <a:pt x="10935" y="7228"/>
                  </a:cubicBezTo>
                  <a:cubicBezTo>
                    <a:pt x="10800" y="7068"/>
                    <a:pt x="10665" y="7068"/>
                    <a:pt x="10665" y="7068"/>
                  </a:cubicBezTo>
                  <a:cubicBezTo>
                    <a:pt x="10800" y="6108"/>
                    <a:pt x="10935" y="5308"/>
                    <a:pt x="10665" y="4348"/>
                  </a:cubicBezTo>
                  <a:cubicBezTo>
                    <a:pt x="10260" y="2908"/>
                    <a:pt x="9450" y="2108"/>
                    <a:pt x="8775" y="1628"/>
                  </a:cubicBezTo>
                  <a:cubicBezTo>
                    <a:pt x="8370" y="1468"/>
                    <a:pt x="7155" y="1308"/>
                    <a:pt x="7155" y="1308"/>
                  </a:cubicBezTo>
                  <a:cubicBezTo>
                    <a:pt x="7155" y="1308"/>
                    <a:pt x="4590" y="988"/>
                    <a:pt x="3645" y="4348"/>
                  </a:cubicBezTo>
                  <a:cubicBezTo>
                    <a:pt x="3375" y="5308"/>
                    <a:pt x="3510" y="6108"/>
                    <a:pt x="3645" y="7068"/>
                  </a:cubicBezTo>
                  <a:cubicBezTo>
                    <a:pt x="3645" y="7068"/>
                    <a:pt x="3510" y="7068"/>
                    <a:pt x="3510" y="7228"/>
                  </a:cubicBezTo>
                  <a:cubicBezTo>
                    <a:pt x="3375" y="7228"/>
                    <a:pt x="3240" y="7388"/>
                    <a:pt x="3240" y="7708"/>
                  </a:cubicBezTo>
                  <a:cubicBezTo>
                    <a:pt x="3240" y="8028"/>
                    <a:pt x="3240" y="8508"/>
                    <a:pt x="3375" y="8828"/>
                  </a:cubicBezTo>
                  <a:cubicBezTo>
                    <a:pt x="3510" y="9468"/>
                    <a:pt x="3780" y="9788"/>
                    <a:pt x="4320" y="9468"/>
                  </a:cubicBezTo>
                  <a:cubicBezTo>
                    <a:pt x="4320" y="10428"/>
                    <a:pt x="4590" y="10908"/>
                    <a:pt x="4725" y="11068"/>
                  </a:cubicBezTo>
                  <a:cubicBezTo>
                    <a:pt x="4725" y="11068"/>
                    <a:pt x="4725" y="11068"/>
                    <a:pt x="4725" y="11068"/>
                  </a:cubicBezTo>
                  <a:cubicBezTo>
                    <a:pt x="4725" y="11068"/>
                    <a:pt x="4725" y="11068"/>
                    <a:pt x="4725" y="11068"/>
                  </a:cubicBezTo>
                  <a:cubicBezTo>
                    <a:pt x="4860" y="11068"/>
                    <a:pt x="4860" y="11228"/>
                    <a:pt x="4860" y="11228"/>
                  </a:cubicBezTo>
                  <a:cubicBezTo>
                    <a:pt x="4860" y="11228"/>
                    <a:pt x="4860" y="11228"/>
                    <a:pt x="4860" y="11228"/>
                  </a:cubicBezTo>
                  <a:cubicBezTo>
                    <a:pt x="4860" y="11228"/>
                    <a:pt x="4860" y="11228"/>
                    <a:pt x="4860" y="11228"/>
                  </a:cubicBezTo>
                  <a:cubicBezTo>
                    <a:pt x="4995" y="11228"/>
                    <a:pt x="4995" y="11228"/>
                    <a:pt x="4995" y="11388"/>
                  </a:cubicBezTo>
                  <a:cubicBezTo>
                    <a:pt x="4995" y="11388"/>
                    <a:pt x="4995" y="11548"/>
                    <a:pt x="4995" y="11708"/>
                  </a:cubicBezTo>
                  <a:cubicBezTo>
                    <a:pt x="4995" y="12028"/>
                    <a:pt x="4995" y="12348"/>
                    <a:pt x="5130" y="12668"/>
                  </a:cubicBezTo>
                  <a:cubicBezTo>
                    <a:pt x="5130" y="12988"/>
                    <a:pt x="6075" y="14588"/>
                    <a:pt x="7155" y="14588"/>
                  </a:cubicBezTo>
                  <a:cubicBezTo>
                    <a:pt x="8235" y="14588"/>
                    <a:pt x="9315" y="12828"/>
                    <a:pt x="9315" y="12508"/>
                  </a:cubicBezTo>
                  <a:cubicBezTo>
                    <a:pt x="9315" y="12348"/>
                    <a:pt x="9315" y="12028"/>
                    <a:pt x="9315" y="11708"/>
                  </a:cubicBezTo>
                  <a:cubicBezTo>
                    <a:pt x="9315" y="11548"/>
                    <a:pt x="9315" y="11388"/>
                    <a:pt x="9315" y="11388"/>
                  </a:cubicBezTo>
                  <a:cubicBezTo>
                    <a:pt x="9315" y="11228"/>
                    <a:pt x="9450" y="11228"/>
                    <a:pt x="9450" y="11228"/>
                  </a:cubicBezTo>
                  <a:cubicBezTo>
                    <a:pt x="9450" y="11228"/>
                    <a:pt x="9450" y="11228"/>
                    <a:pt x="9450" y="11228"/>
                  </a:cubicBezTo>
                  <a:cubicBezTo>
                    <a:pt x="9720" y="11068"/>
                    <a:pt x="9990" y="10588"/>
                    <a:pt x="9990" y="9468"/>
                  </a:cubicBezTo>
                  <a:cubicBezTo>
                    <a:pt x="10530" y="9788"/>
                    <a:pt x="10800" y="9468"/>
                    <a:pt x="10935" y="8828"/>
                  </a:cubicBezTo>
                  <a:cubicBezTo>
                    <a:pt x="11070" y="8508"/>
                    <a:pt x="11070" y="8028"/>
                    <a:pt x="11070" y="7708"/>
                  </a:cubicBezTo>
                  <a:close/>
                  <a:moveTo>
                    <a:pt x="11070" y="7708"/>
                  </a:moveTo>
                </a:path>
              </a:pathLst>
            </a:custGeom>
            <a:solidFill>
              <a:schemeClr val="accent1"/>
            </a:solidFill>
            <a:ln>
              <a:noFill/>
            </a:ln>
            <a:extLst/>
          </p:spPr>
          <p:txBody>
            <a:bodyPr lIns="0" tIns="0" rIns="0" bIns="0"/>
            <a:lstStyle/>
            <a:p>
              <a:endParaRPr lang="en-US"/>
            </a:p>
          </p:txBody>
        </p:sp>
      </p:grpSp>
      <p:grpSp>
        <p:nvGrpSpPr>
          <p:cNvPr id="14" name="Group 13"/>
          <p:cNvGrpSpPr/>
          <p:nvPr/>
        </p:nvGrpSpPr>
        <p:grpSpPr>
          <a:xfrm>
            <a:off x="6200708" y="3725188"/>
            <a:ext cx="1283873" cy="2167808"/>
            <a:chOff x="6200708" y="3725188"/>
            <a:chExt cx="1283873" cy="2167808"/>
          </a:xfrm>
        </p:grpSpPr>
        <p:sp>
          <p:nvSpPr>
            <p:cNvPr id="15" name="Freeform 7"/>
            <p:cNvSpPr>
              <a:spLocks noEditPoints="1"/>
            </p:cNvSpPr>
            <p:nvPr/>
          </p:nvSpPr>
          <p:spPr bwMode="auto">
            <a:xfrm>
              <a:off x="6200708" y="3725188"/>
              <a:ext cx="1283873" cy="2167808"/>
            </a:xfrm>
            <a:custGeom>
              <a:avLst/>
              <a:gdLst>
                <a:gd name="T0" fmla="*/ 1072 w 1726"/>
                <a:gd name="T1" fmla="*/ 73 h 3136"/>
                <a:gd name="T2" fmla="*/ 60 w 1726"/>
                <a:gd name="T3" fmla="*/ 1513 h 3136"/>
                <a:gd name="T4" fmla="*/ 57 w 1726"/>
                <a:gd name="T5" fmla="*/ 3119 h 3136"/>
                <a:gd name="T6" fmla="*/ 149 w 1726"/>
                <a:gd name="T7" fmla="*/ 1789 h 3136"/>
                <a:gd name="T8" fmla="*/ 1072 w 1726"/>
                <a:gd name="T9" fmla="*/ 1382 h 3136"/>
                <a:gd name="T10" fmla="*/ 1726 w 1726"/>
                <a:gd name="T11" fmla="*/ 728 h 3136"/>
                <a:gd name="T12" fmla="*/ 1072 w 1726"/>
                <a:gd name="T13" fmla="*/ 73 h 3136"/>
                <a:gd name="T14" fmla="*/ 1072 w 1726"/>
                <a:gd name="T15" fmla="*/ 1263 h 3136"/>
                <a:gd name="T16" fmla="*/ 399 w 1726"/>
                <a:gd name="T17" fmla="*/ 1365 h 3136"/>
                <a:gd name="T18" fmla="*/ 209 w 1726"/>
                <a:gd name="T19" fmla="*/ 1260 h 3136"/>
                <a:gd name="T20" fmla="*/ 867 w 1726"/>
                <a:gd name="T21" fmla="*/ 232 h 3136"/>
                <a:gd name="T22" fmla="*/ 867 w 1726"/>
                <a:gd name="T23" fmla="*/ 232 h 3136"/>
                <a:gd name="T24" fmla="*/ 1607 w 1726"/>
                <a:gd name="T25" fmla="*/ 727 h 3136"/>
                <a:gd name="T26" fmla="*/ 1072 w 1726"/>
                <a:gd name="T27" fmla="*/ 1263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6" h="3136">
                  <a:moveTo>
                    <a:pt x="1072" y="73"/>
                  </a:moveTo>
                  <a:cubicBezTo>
                    <a:pt x="1072" y="73"/>
                    <a:pt x="60" y="0"/>
                    <a:pt x="60" y="1513"/>
                  </a:cubicBezTo>
                  <a:cubicBezTo>
                    <a:pt x="60" y="1513"/>
                    <a:pt x="0" y="3102"/>
                    <a:pt x="57" y="3119"/>
                  </a:cubicBezTo>
                  <a:cubicBezTo>
                    <a:pt x="111" y="3136"/>
                    <a:pt x="75" y="2081"/>
                    <a:pt x="149" y="1789"/>
                  </a:cubicBezTo>
                  <a:cubicBezTo>
                    <a:pt x="255" y="1368"/>
                    <a:pt x="1072" y="1382"/>
                    <a:pt x="1072" y="1382"/>
                  </a:cubicBezTo>
                  <a:cubicBezTo>
                    <a:pt x="1433" y="1382"/>
                    <a:pt x="1726" y="1089"/>
                    <a:pt x="1726" y="728"/>
                  </a:cubicBezTo>
                  <a:cubicBezTo>
                    <a:pt x="1726" y="366"/>
                    <a:pt x="1433" y="73"/>
                    <a:pt x="1072" y="73"/>
                  </a:cubicBezTo>
                  <a:close/>
                  <a:moveTo>
                    <a:pt x="1072" y="1263"/>
                  </a:moveTo>
                  <a:cubicBezTo>
                    <a:pt x="750" y="1254"/>
                    <a:pt x="536" y="1306"/>
                    <a:pt x="399" y="1365"/>
                  </a:cubicBezTo>
                  <a:cubicBezTo>
                    <a:pt x="239" y="1434"/>
                    <a:pt x="196" y="1352"/>
                    <a:pt x="209" y="1260"/>
                  </a:cubicBezTo>
                  <a:cubicBezTo>
                    <a:pt x="265" y="872"/>
                    <a:pt x="424" y="379"/>
                    <a:pt x="867" y="232"/>
                  </a:cubicBezTo>
                  <a:cubicBezTo>
                    <a:pt x="867" y="232"/>
                    <a:pt x="867" y="232"/>
                    <a:pt x="867" y="232"/>
                  </a:cubicBezTo>
                  <a:cubicBezTo>
                    <a:pt x="1262" y="101"/>
                    <a:pt x="1607" y="431"/>
                    <a:pt x="1607" y="727"/>
                  </a:cubicBezTo>
                  <a:cubicBezTo>
                    <a:pt x="1607" y="1023"/>
                    <a:pt x="1367" y="1263"/>
                    <a:pt x="1072" y="126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AutoShape 24"/>
            <p:cNvSpPr>
              <a:spLocks/>
            </p:cNvSpPr>
            <p:nvPr/>
          </p:nvSpPr>
          <p:spPr bwMode="auto">
            <a:xfrm rot="5400000">
              <a:off x="6790803" y="4068646"/>
              <a:ext cx="382875" cy="370955"/>
            </a:xfrm>
            <a:custGeom>
              <a:avLst/>
              <a:gdLst>
                <a:gd name="T0" fmla="*/ 8400 w 21500"/>
                <a:gd name="T1" fmla="*/ 0 h 21600"/>
                <a:gd name="T2" fmla="*/ 0 w 21500"/>
                <a:gd name="T3" fmla="*/ 8723 h 21600"/>
                <a:gd name="T4" fmla="*/ 8400 w 21500"/>
                <a:gd name="T5" fmla="*/ 17238 h 21600"/>
                <a:gd name="T6" fmla="*/ 13600 w 21500"/>
                <a:gd name="T7" fmla="*/ 15369 h 21600"/>
                <a:gd name="T8" fmla="*/ 13800 w 21500"/>
                <a:gd name="T9" fmla="*/ 15785 h 21600"/>
                <a:gd name="T10" fmla="*/ 19000 w 21500"/>
                <a:gd name="T11" fmla="*/ 20977 h 21600"/>
                <a:gd name="T12" fmla="*/ 20000 w 21500"/>
                <a:gd name="T13" fmla="*/ 21600 h 21600"/>
                <a:gd name="T14" fmla="*/ 21200 w 21500"/>
                <a:gd name="T15" fmla="*/ 20977 h 21600"/>
                <a:gd name="T16" fmla="*/ 21200 w 21500"/>
                <a:gd name="T17" fmla="*/ 18900 h 21600"/>
                <a:gd name="T18" fmla="*/ 16000 w 21500"/>
                <a:gd name="T19" fmla="*/ 13500 h 21600"/>
                <a:gd name="T20" fmla="*/ 15400 w 21500"/>
                <a:gd name="T21" fmla="*/ 13292 h 21600"/>
                <a:gd name="T22" fmla="*/ 16600 w 21500"/>
                <a:gd name="T23" fmla="*/ 8723 h 21600"/>
                <a:gd name="T24" fmla="*/ 8400 w 21500"/>
                <a:gd name="T25" fmla="*/ 0 h 21600"/>
                <a:gd name="T26" fmla="*/ 8400 w 21500"/>
                <a:gd name="T27" fmla="*/ 2700 h 21600"/>
                <a:gd name="T28" fmla="*/ 14200 w 21500"/>
                <a:gd name="T29" fmla="*/ 8723 h 21600"/>
                <a:gd name="T30" fmla="*/ 13200 w 21500"/>
                <a:gd name="T31" fmla="*/ 11838 h 21600"/>
                <a:gd name="T32" fmla="*/ 12800 w 21500"/>
                <a:gd name="T33" fmla="*/ 12669 h 21600"/>
                <a:gd name="T34" fmla="*/ 12000 w 21500"/>
                <a:gd name="T35" fmla="*/ 13292 h 21600"/>
                <a:gd name="T36" fmla="*/ 8400 w 21500"/>
                <a:gd name="T37" fmla="*/ 14538 h 21600"/>
                <a:gd name="T38" fmla="*/ 2600 w 21500"/>
                <a:gd name="T39" fmla="*/ 8723 h 21600"/>
                <a:gd name="T40" fmla="*/ 8400 w 21500"/>
                <a:gd name="T41" fmla="*/ 2700 h 21600"/>
                <a:gd name="T42" fmla="*/ 8400 w 21500"/>
                <a:gd name="T43" fmla="*/ 27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500" h="21600">
                  <a:moveTo>
                    <a:pt x="8400" y="0"/>
                  </a:moveTo>
                  <a:cubicBezTo>
                    <a:pt x="3600" y="0"/>
                    <a:pt x="0" y="3946"/>
                    <a:pt x="0" y="8723"/>
                  </a:cubicBezTo>
                  <a:cubicBezTo>
                    <a:pt x="0" y="13500"/>
                    <a:pt x="3600" y="17238"/>
                    <a:pt x="8400" y="17238"/>
                  </a:cubicBezTo>
                  <a:cubicBezTo>
                    <a:pt x="10400" y="17238"/>
                    <a:pt x="12200" y="16615"/>
                    <a:pt x="13600" y="15369"/>
                  </a:cubicBezTo>
                  <a:cubicBezTo>
                    <a:pt x="13600" y="15369"/>
                    <a:pt x="13800" y="15577"/>
                    <a:pt x="13800" y="15785"/>
                  </a:cubicBezTo>
                  <a:cubicBezTo>
                    <a:pt x="19000" y="20977"/>
                    <a:pt x="19000" y="20977"/>
                    <a:pt x="19000" y="20977"/>
                  </a:cubicBezTo>
                  <a:cubicBezTo>
                    <a:pt x="19400" y="21392"/>
                    <a:pt x="19800" y="21600"/>
                    <a:pt x="20000" y="21600"/>
                  </a:cubicBezTo>
                  <a:cubicBezTo>
                    <a:pt x="20400" y="21600"/>
                    <a:pt x="20800" y="21392"/>
                    <a:pt x="21200" y="20977"/>
                  </a:cubicBezTo>
                  <a:cubicBezTo>
                    <a:pt x="21600" y="20562"/>
                    <a:pt x="21600" y="19523"/>
                    <a:pt x="21200" y="18900"/>
                  </a:cubicBezTo>
                  <a:cubicBezTo>
                    <a:pt x="16000" y="13500"/>
                    <a:pt x="16000" y="13500"/>
                    <a:pt x="16000" y="13500"/>
                  </a:cubicBezTo>
                  <a:cubicBezTo>
                    <a:pt x="15800" y="13500"/>
                    <a:pt x="15600" y="13292"/>
                    <a:pt x="15400" y="13292"/>
                  </a:cubicBezTo>
                  <a:cubicBezTo>
                    <a:pt x="16200" y="11838"/>
                    <a:pt x="16600" y="10385"/>
                    <a:pt x="16600" y="8723"/>
                  </a:cubicBezTo>
                  <a:cubicBezTo>
                    <a:pt x="16600" y="3946"/>
                    <a:pt x="13000" y="0"/>
                    <a:pt x="8400" y="0"/>
                  </a:cubicBezTo>
                  <a:close/>
                  <a:moveTo>
                    <a:pt x="8400" y="2700"/>
                  </a:moveTo>
                  <a:cubicBezTo>
                    <a:pt x="11600" y="2700"/>
                    <a:pt x="14200" y="5400"/>
                    <a:pt x="14200" y="8723"/>
                  </a:cubicBezTo>
                  <a:cubicBezTo>
                    <a:pt x="14200" y="9762"/>
                    <a:pt x="13800" y="10800"/>
                    <a:pt x="13200" y="11838"/>
                  </a:cubicBezTo>
                  <a:cubicBezTo>
                    <a:pt x="12800" y="12669"/>
                    <a:pt x="12800" y="12669"/>
                    <a:pt x="12800" y="12669"/>
                  </a:cubicBezTo>
                  <a:cubicBezTo>
                    <a:pt x="12000" y="13292"/>
                    <a:pt x="12000" y="13292"/>
                    <a:pt x="12000" y="13292"/>
                  </a:cubicBezTo>
                  <a:cubicBezTo>
                    <a:pt x="11000" y="14123"/>
                    <a:pt x="9600" y="14538"/>
                    <a:pt x="8400" y="14538"/>
                  </a:cubicBezTo>
                  <a:cubicBezTo>
                    <a:pt x="5200" y="14538"/>
                    <a:pt x="2600" y="12046"/>
                    <a:pt x="2600" y="8723"/>
                  </a:cubicBezTo>
                  <a:cubicBezTo>
                    <a:pt x="2600" y="5400"/>
                    <a:pt x="5200" y="2700"/>
                    <a:pt x="8400" y="2700"/>
                  </a:cubicBezTo>
                  <a:close/>
                  <a:moveTo>
                    <a:pt x="8400" y="2700"/>
                  </a:moveTo>
                </a:path>
              </a:pathLst>
            </a:custGeom>
            <a:solidFill>
              <a:schemeClr val="accent5"/>
            </a:solidFill>
            <a:ln>
              <a:noFill/>
            </a:ln>
            <a:extLst/>
          </p:spPr>
          <p:txBody>
            <a:bodyPr lIns="0" tIns="0" rIns="0" bIns="0"/>
            <a:lstStyle/>
            <a:p>
              <a:endParaRPr lang="en-US"/>
            </a:p>
          </p:txBody>
        </p:sp>
      </p:grpSp>
      <p:grpSp>
        <p:nvGrpSpPr>
          <p:cNvPr id="20" name="Group 19"/>
          <p:cNvGrpSpPr/>
          <p:nvPr/>
        </p:nvGrpSpPr>
        <p:grpSpPr>
          <a:xfrm>
            <a:off x="6261439" y="4731587"/>
            <a:ext cx="1074300" cy="1142691"/>
            <a:chOff x="6261439" y="4731587"/>
            <a:chExt cx="1074300" cy="1142691"/>
          </a:xfrm>
        </p:grpSpPr>
        <p:sp>
          <p:nvSpPr>
            <p:cNvPr id="21" name="Freeform 8"/>
            <p:cNvSpPr>
              <a:spLocks noEditPoints="1"/>
            </p:cNvSpPr>
            <p:nvPr/>
          </p:nvSpPr>
          <p:spPr bwMode="auto">
            <a:xfrm>
              <a:off x="6261439" y="4731587"/>
              <a:ext cx="1074300" cy="1142691"/>
            </a:xfrm>
            <a:custGeom>
              <a:avLst/>
              <a:gdLst>
                <a:gd name="T0" fmla="*/ 790 w 1444"/>
                <a:gd name="T1" fmla="*/ 20 h 1653"/>
                <a:gd name="T2" fmla="*/ 172 w 1444"/>
                <a:gd name="T3" fmla="*/ 389 h 1653"/>
                <a:gd name="T4" fmla="*/ 58 w 1444"/>
                <a:gd name="T5" fmla="*/ 1653 h 1653"/>
                <a:gd name="T6" fmla="*/ 136 w 1444"/>
                <a:gd name="T7" fmla="*/ 1463 h 1653"/>
                <a:gd name="T8" fmla="*/ 783 w 1444"/>
                <a:gd name="T9" fmla="*/ 1329 h 1653"/>
                <a:gd name="T10" fmla="*/ 1444 w 1444"/>
                <a:gd name="T11" fmla="*/ 675 h 1653"/>
                <a:gd name="T12" fmla="*/ 790 w 1444"/>
                <a:gd name="T13" fmla="*/ 20 h 1653"/>
                <a:gd name="T14" fmla="*/ 792 w 1444"/>
                <a:gd name="T15" fmla="*/ 1206 h 1653"/>
                <a:gd name="T16" fmla="*/ 324 w 1444"/>
                <a:gd name="T17" fmla="*/ 1248 h 1653"/>
                <a:gd name="T18" fmla="*/ 170 w 1444"/>
                <a:gd name="T19" fmla="*/ 1129 h 1653"/>
                <a:gd name="T20" fmla="*/ 337 w 1444"/>
                <a:gd name="T21" fmla="*/ 389 h 1653"/>
                <a:gd name="T22" fmla="*/ 792 w 1444"/>
                <a:gd name="T23" fmla="*/ 135 h 1653"/>
                <a:gd name="T24" fmla="*/ 1328 w 1444"/>
                <a:gd name="T25" fmla="*/ 671 h 1653"/>
                <a:gd name="T26" fmla="*/ 792 w 1444"/>
                <a:gd name="T27" fmla="*/ 1206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4" h="1653">
                  <a:moveTo>
                    <a:pt x="790" y="20"/>
                  </a:moveTo>
                  <a:cubicBezTo>
                    <a:pt x="453" y="39"/>
                    <a:pt x="262" y="224"/>
                    <a:pt x="172" y="389"/>
                  </a:cubicBezTo>
                  <a:cubicBezTo>
                    <a:pt x="0" y="703"/>
                    <a:pt x="0" y="1653"/>
                    <a:pt x="58" y="1653"/>
                  </a:cubicBezTo>
                  <a:cubicBezTo>
                    <a:pt x="99" y="1653"/>
                    <a:pt x="57" y="1579"/>
                    <a:pt x="136" y="1463"/>
                  </a:cubicBezTo>
                  <a:cubicBezTo>
                    <a:pt x="221" y="1338"/>
                    <a:pt x="783" y="1329"/>
                    <a:pt x="783" y="1329"/>
                  </a:cubicBezTo>
                  <a:cubicBezTo>
                    <a:pt x="1151" y="1329"/>
                    <a:pt x="1444" y="1036"/>
                    <a:pt x="1444" y="675"/>
                  </a:cubicBezTo>
                  <a:cubicBezTo>
                    <a:pt x="1444" y="313"/>
                    <a:pt x="1151" y="0"/>
                    <a:pt x="790" y="20"/>
                  </a:cubicBezTo>
                  <a:close/>
                  <a:moveTo>
                    <a:pt x="792" y="1206"/>
                  </a:moveTo>
                  <a:cubicBezTo>
                    <a:pt x="582" y="1199"/>
                    <a:pt x="427" y="1223"/>
                    <a:pt x="324" y="1248"/>
                  </a:cubicBezTo>
                  <a:cubicBezTo>
                    <a:pt x="222" y="1273"/>
                    <a:pt x="170" y="1254"/>
                    <a:pt x="170" y="1129"/>
                  </a:cubicBezTo>
                  <a:cubicBezTo>
                    <a:pt x="170" y="923"/>
                    <a:pt x="204" y="603"/>
                    <a:pt x="337" y="389"/>
                  </a:cubicBezTo>
                  <a:cubicBezTo>
                    <a:pt x="432" y="237"/>
                    <a:pt x="600" y="135"/>
                    <a:pt x="792" y="135"/>
                  </a:cubicBezTo>
                  <a:cubicBezTo>
                    <a:pt x="1088" y="135"/>
                    <a:pt x="1328" y="375"/>
                    <a:pt x="1328" y="671"/>
                  </a:cubicBezTo>
                  <a:cubicBezTo>
                    <a:pt x="1328" y="966"/>
                    <a:pt x="1088" y="1206"/>
                    <a:pt x="792" y="1206"/>
                  </a:cubicBezTo>
                  <a:close/>
                </a:path>
              </a:pathLst>
            </a:custGeom>
            <a:solidFill>
              <a:srgbClr val="F4B183"/>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Shape 1469"/>
            <p:cNvSpPr/>
            <p:nvPr/>
          </p:nvSpPr>
          <p:spPr>
            <a:xfrm>
              <a:off x="6714199" y="5058146"/>
              <a:ext cx="302462" cy="296162"/>
            </a:xfrm>
            <a:custGeom>
              <a:avLst/>
              <a:gdLst/>
              <a:ahLst/>
              <a:cxnLst>
                <a:cxn ang="0">
                  <a:pos x="wd2" y="hd2"/>
                </a:cxn>
                <a:cxn ang="5400000">
                  <a:pos x="wd2" y="hd2"/>
                </a:cxn>
                <a:cxn ang="10800000">
                  <a:pos x="wd2" y="hd2"/>
                </a:cxn>
                <a:cxn ang="16200000">
                  <a:pos x="wd2" y="hd2"/>
                </a:cxn>
              </a:cxnLst>
              <a:rect l="0" t="0" r="r" b="b"/>
              <a:pathLst>
                <a:path w="20026" h="20334" extrusionOk="0">
                  <a:moveTo>
                    <a:pt x="19964" y="64"/>
                  </a:moveTo>
                  <a:cubicBezTo>
                    <a:pt x="19154" y="-762"/>
                    <a:pt x="10181" y="6693"/>
                    <a:pt x="7510" y="9416"/>
                  </a:cubicBezTo>
                  <a:cubicBezTo>
                    <a:pt x="6185" y="10767"/>
                    <a:pt x="5743" y="11492"/>
                    <a:pt x="5336" y="12034"/>
                  </a:cubicBezTo>
                  <a:cubicBezTo>
                    <a:pt x="5160" y="12268"/>
                    <a:pt x="5392" y="12341"/>
                    <a:pt x="5498" y="12397"/>
                  </a:cubicBezTo>
                  <a:cubicBezTo>
                    <a:pt x="6023" y="12675"/>
                    <a:pt x="6391" y="12933"/>
                    <a:pt x="6864" y="13417"/>
                  </a:cubicBezTo>
                  <a:cubicBezTo>
                    <a:pt x="7340" y="13900"/>
                    <a:pt x="7594" y="14275"/>
                    <a:pt x="7865" y="14809"/>
                  </a:cubicBezTo>
                  <a:cubicBezTo>
                    <a:pt x="7919" y="14917"/>
                    <a:pt x="7991" y="15156"/>
                    <a:pt x="8222" y="14975"/>
                  </a:cubicBezTo>
                  <a:cubicBezTo>
                    <a:pt x="8753" y="14561"/>
                    <a:pt x="9464" y="14110"/>
                    <a:pt x="10789" y="12758"/>
                  </a:cubicBezTo>
                  <a:cubicBezTo>
                    <a:pt x="13461" y="10036"/>
                    <a:pt x="20774" y="889"/>
                    <a:pt x="19964" y="64"/>
                  </a:cubicBezTo>
                  <a:close/>
                  <a:moveTo>
                    <a:pt x="2465" y="14020"/>
                  </a:moveTo>
                  <a:cubicBezTo>
                    <a:pt x="886" y="15630"/>
                    <a:pt x="2220" y="17281"/>
                    <a:pt x="121" y="19731"/>
                  </a:cubicBezTo>
                  <a:cubicBezTo>
                    <a:pt x="-826" y="20838"/>
                    <a:pt x="4021" y="20501"/>
                    <a:pt x="6421" y="18052"/>
                  </a:cubicBezTo>
                  <a:cubicBezTo>
                    <a:pt x="7439" y="17016"/>
                    <a:pt x="7152" y="15502"/>
                    <a:pt x="6060" y="14389"/>
                  </a:cubicBezTo>
                  <a:cubicBezTo>
                    <a:pt x="4968" y="13275"/>
                    <a:pt x="3483" y="12982"/>
                    <a:pt x="2465" y="14020"/>
                  </a:cubicBezTo>
                  <a:close/>
                </a:path>
              </a:pathLst>
            </a:custGeom>
            <a:solidFill>
              <a:srgbClr val="F4B183"/>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cxnSp>
        <p:nvCxnSpPr>
          <p:cNvPr id="26" name="Straight Connector 25"/>
          <p:cNvCxnSpPr/>
          <p:nvPr/>
        </p:nvCxnSpPr>
        <p:spPr>
          <a:xfrm>
            <a:off x="7759700" y="4247122"/>
            <a:ext cx="539695"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881981" y="4247122"/>
            <a:ext cx="575719"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619253" y="2984595"/>
            <a:ext cx="521447" cy="144927"/>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543053" y="5209963"/>
            <a:ext cx="521447" cy="144927"/>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123613" y="5209963"/>
            <a:ext cx="521447" cy="144927"/>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8305761" y="2682131"/>
            <a:ext cx="2251479" cy="783604"/>
            <a:chOff x="8305761" y="2682131"/>
            <a:chExt cx="2251479" cy="783604"/>
          </a:xfrm>
        </p:grpSpPr>
        <p:sp>
          <p:nvSpPr>
            <p:cNvPr id="32" name="Text Placeholder 2"/>
            <p:cNvSpPr txBox="1">
              <a:spLocks/>
            </p:cNvSpPr>
            <p:nvPr/>
          </p:nvSpPr>
          <p:spPr>
            <a:xfrm>
              <a:off x="8305761" y="268213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Flyer</a:t>
              </a:r>
              <a:endParaRPr lang="en-US" sz="1400" dirty="0">
                <a:solidFill>
                  <a:schemeClr val="bg1">
                    <a:lumMod val="50000"/>
                  </a:schemeClr>
                </a:solidFill>
                <a:latin typeface="Clear Sans" panose="020B0503030202020304" pitchFamily="34" charset="0"/>
                <a:cs typeface="Clear Sans" panose="020B0503030202020304" pitchFamily="34" charset="0"/>
              </a:endParaRPr>
            </a:p>
          </p:txBody>
        </p:sp>
        <p:sp>
          <p:nvSpPr>
            <p:cNvPr id="33" name="TextBox 32"/>
            <p:cNvSpPr txBox="1"/>
            <p:nvPr/>
          </p:nvSpPr>
          <p:spPr>
            <a:xfrm>
              <a:off x="8387935" y="2957904"/>
              <a:ext cx="1914305" cy="507831"/>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34" name="Group 33"/>
          <p:cNvGrpSpPr/>
          <p:nvPr/>
        </p:nvGrpSpPr>
        <p:grpSpPr>
          <a:xfrm>
            <a:off x="8483561" y="3894182"/>
            <a:ext cx="2251479" cy="783604"/>
            <a:chOff x="8483561" y="3894182"/>
            <a:chExt cx="2251479" cy="783604"/>
          </a:xfrm>
        </p:grpSpPr>
        <p:sp>
          <p:nvSpPr>
            <p:cNvPr id="35" name="Text Placeholder 2"/>
            <p:cNvSpPr txBox="1">
              <a:spLocks/>
            </p:cNvSpPr>
            <p:nvPr/>
          </p:nvSpPr>
          <p:spPr>
            <a:xfrm>
              <a:off x="8483561" y="3894182"/>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Search Engine</a:t>
              </a:r>
              <a:endParaRPr lang="en-US" sz="1400" dirty="0">
                <a:solidFill>
                  <a:schemeClr val="bg1">
                    <a:lumMod val="50000"/>
                  </a:schemeClr>
                </a:solidFill>
                <a:latin typeface="Clear Sans" panose="020B0503030202020304" pitchFamily="34" charset="0"/>
                <a:cs typeface="Clear Sans" panose="020B0503030202020304" pitchFamily="34" charset="0"/>
              </a:endParaRPr>
            </a:p>
          </p:txBody>
        </p:sp>
        <p:sp>
          <p:nvSpPr>
            <p:cNvPr id="36" name="TextBox 35"/>
            <p:cNvSpPr txBox="1"/>
            <p:nvPr/>
          </p:nvSpPr>
          <p:spPr>
            <a:xfrm>
              <a:off x="8565735" y="4169955"/>
              <a:ext cx="1858399" cy="507831"/>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37" name="Group 36"/>
          <p:cNvGrpSpPr/>
          <p:nvPr/>
        </p:nvGrpSpPr>
        <p:grpSpPr>
          <a:xfrm>
            <a:off x="8305761" y="5123677"/>
            <a:ext cx="2251479" cy="783604"/>
            <a:chOff x="8305761" y="5123677"/>
            <a:chExt cx="2251479" cy="783604"/>
          </a:xfrm>
        </p:grpSpPr>
        <p:sp>
          <p:nvSpPr>
            <p:cNvPr id="38" name="Text Placeholder 2"/>
            <p:cNvSpPr txBox="1">
              <a:spLocks/>
            </p:cNvSpPr>
            <p:nvPr/>
          </p:nvSpPr>
          <p:spPr>
            <a:xfrm>
              <a:off x="8305761" y="5123677"/>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Brush Illustrator</a:t>
              </a:r>
              <a:endParaRPr lang="en-US" sz="1400" dirty="0">
                <a:solidFill>
                  <a:schemeClr val="bg1">
                    <a:lumMod val="50000"/>
                  </a:schemeClr>
                </a:solidFill>
                <a:latin typeface="Clear Sans" panose="020B0503030202020304" pitchFamily="34" charset="0"/>
                <a:cs typeface="Clear Sans" panose="020B0503030202020304" pitchFamily="34" charset="0"/>
              </a:endParaRPr>
            </a:p>
          </p:txBody>
        </p:sp>
        <p:sp>
          <p:nvSpPr>
            <p:cNvPr id="39" name="TextBox 38"/>
            <p:cNvSpPr txBox="1"/>
            <p:nvPr/>
          </p:nvSpPr>
          <p:spPr>
            <a:xfrm>
              <a:off x="8387935" y="5399450"/>
              <a:ext cx="1860965" cy="507831"/>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cxnSp>
        <p:nvCxnSpPr>
          <p:cNvPr id="40" name="Straight Connector 39"/>
          <p:cNvCxnSpPr/>
          <p:nvPr/>
        </p:nvCxnSpPr>
        <p:spPr>
          <a:xfrm flipH="1" flipV="1">
            <a:off x="4037945" y="2984595"/>
            <a:ext cx="521447" cy="144927"/>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1728901" y="2682131"/>
            <a:ext cx="2251479" cy="783604"/>
            <a:chOff x="1728901" y="2682131"/>
            <a:chExt cx="2251479" cy="783604"/>
          </a:xfrm>
        </p:grpSpPr>
        <p:sp>
          <p:nvSpPr>
            <p:cNvPr id="42" name="Text Placeholder 2"/>
            <p:cNvSpPr txBox="1">
              <a:spLocks/>
            </p:cNvSpPr>
            <p:nvPr/>
          </p:nvSpPr>
          <p:spPr>
            <a:xfrm>
              <a:off x="1728901" y="268213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Fonts</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43" name="TextBox 42"/>
            <p:cNvSpPr txBox="1"/>
            <p:nvPr/>
          </p:nvSpPr>
          <p:spPr>
            <a:xfrm>
              <a:off x="1943100" y="2957904"/>
              <a:ext cx="1929574" cy="507831"/>
            </a:xfrm>
            <a:prstGeom prst="rect">
              <a:avLst/>
            </a:prstGeom>
            <a:noFill/>
          </p:spPr>
          <p:txBody>
            <a:bodyPr wrap="square" lIns="0" tIns="0" rIns="0" bIns="0" rtlCol="0">
              <a:spAutoFit/>
            </a:bodyPr>
            <a:lstStyle/>
            <a:p>
              <a:pPr algn="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a:t>
              </a:r>
              <a:r>
                <a:rPr lang="id-ID" sz="1100" dirty="0" smtClean="0">
                  <a:solidFill>
                    <a:schemeClr val="bg1">
                      <a:lumMod val="50000"/>
                    </a:schemeClr>
                  </a:solidFill>
                  <a:ea typeface="Open Sans" panose="020B0606030504020204" pitchFamily="34" charset="0"/>
                  <a:cs typeface="Open Sans" panose="020B0606030504020204" pitchFamily="34" charset="0"/>
                </a:rPr>
                <a:t>quaar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44" name="Group 43"/>
          <p:cNvGrpSpPr/>
          <p:nvPr/>
        </p:nvGrpSpPr>
        <p:grpSpPr>
          <a:xfrm>
            <a:off x="1474901" y="3855320"/>
            <a:ext cx="2251479" cy="783604"/>
            <a:chOff x="1728901" y="2682131"/>
            <a:chExt cx="2251479" cy="783604"/>
          </a:xfrm>
        </p:grpSpPr>
        <p:sp>
          <p:nvSpPr>
            <p:cNvPr id="45" name="Text Placeholder 2"/>
            <p:cNvSpPr txBox="1">
              <a:spLocks/>
            </p:cNvSpPr>
            <p:nvPr/>
          </p:nvSpPr>
          <p:spPr>
            <a:xfrm>
              <a:off x="1728901" y="268213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Web</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46" name="TextBox 45"/>
            <p:cNvSpPr txBox="1"/>
            <p:nvPr/>
          </p:nvSpPr>
          <p:spPr>
            <a:xfrm>
              <a:off x="1982901" y="2957904"/>
              <a:ext cx="1889773" cy="507831"/>
            </a:xfrm>
            <a:prstGeom prst="rect">
              <a:avLst/>
            </a:prstGeom>
            <a:noFill/>
          </p:spPr>
          <p:txBody>
            <a:bodyPr wrap="square" lIns="0" tIns="0" rIns="0" bIns="0" rtlCol="0">
              <a:spAutoFit/>
            </a:bodyPr>
            <a:lstStyle/>
            <a:p>
              <a:pPr algn="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47" name="Group 46"/>
          <p:cNvGrpSpPr/>
          <p:nvPr/>
        </p:nvGrpSpPr>
        <p:grpSpPr>
          <a:xfrm>
            <a:off x="1728901" y="5087434"/>
            <a:ext cx="2251479" cy="783604"/>
            <a:chOff x="1728901" y="2682131"/>
            <a:chExt cx="2251479" cy="783604"/>
          </a:xfrm>
        </p:grpSpPr>
        <p:sp>
          <p:nvSpPr>
            <p:cNvPr id="48" name="Text Placeholder 2"/>
            <p:cNvSpPr txBox="1">
              <a:spLocks/>
            </p:cNvSpPr>
            <p:nvPr/>
          </p:nvSpPr>
          <p:spPr>
            <a:xfrm>
              <a:off x="1728901" y="268213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Magazine</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49" name="TextBox 48"/>
            <p:cNvSpPr txBox="1"/>
            <p:nvPr/>
          </p:nvSpPr>
          <p:spPr>
            <a:xfrm>
              <a:off x="1943100" y="2957904"/>
              <a:ext cx="1929574" cy="507831"/>
            </a:xfrm>
            <a:prstGeom prst="rect">
              <a:avLst/>
            </a:prstGeom>
            <a:noFill/>
          </p:spPr>
          <p:txBody>
            <a:bodyPr wrap="square" lIns="0" tIns="0" rIns="0" bIns="0" rtlCol="0">
              <a:spAutoFit/>
            </a:bodyPr>
            <a:lstStyle/>
            <a:p>
              <a:pPr algn="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5" name="Group 4"/>
          <p:cNvGrpSpPr/>
          <p:nvPr/>
        </p:nvGrpSpPr>
        <p:grpSpPr>
          <a:xfrm>
            <a:off x="5524301" y="1984975"/>
            <a:ext cx="1126222" cy="3901002"/>
            <a:chOff x="5524301" y="1984975"/>
            <a:chExt cx="1126222" cy="3901002"/>
          </a:xfrm>
        </p:grpSpPr>
        <p:sp>
          <p:nvSpPr>
            <p:cNvPr id="6" name="Freeform 5"/>
            <p:cNvSpPr>
              <a:spLocks noEditPoints="1"/>
            </p:cNvSpPr>
            <p:nvPr/>
          </p:nvSpPr>
          <p:spPr bwMode="auto">
            <a:xfrm>
              <a:off x="5524301" y="1984975"/>
              <a:ext cx="1126222" cy="3901002"/>
            </a:xfrm>
            <a:custGeom>
              <a:avLst/>
              <a:gdLst>
                <a:gd name="T0" fmla="*/ 770 w 1514"/>
                <a:gd name="T1" fmla="*/ 0 h 5643"/>
                <a:gd name="T2" fmla="*/ 18 w 1514"/>
                <a:gd name="T3" fmla="*/ 745 h 5643"/>
                <a:gd name="T4" fmla="*/ 702 w 1514"/>
                <a:gd name="T5" fmla="*/ 2271 h 5643"/>
                <a:gd name="T6" fmla="*/ 723 w 1514"/>
                <a:gd name="T7" fmla="*/ 4798 h 5643"/>
                <a:gd name="T8" fmla="*/ 770 w 1514"/>
                <a:gd name="T9" fmla="*/ 5643 h 5643"/>
                <a:gd name="T10" fmla="*/ 816 w 1514"/>
                <a:gd name="T11" fmla="*/ 4803 h 5643"/>
                <a:gd name="T12" fmla="*/ 872 w 1514"/>
                <a:gd name="T13" fmla="*/ 2278 h 5643"/>
                <a:gd name="T14" fmla="*/ 1514 w 1514"/>
                <a:gd name="T15" fmla="*/ 745 h 5643"/>
                <a:gd name="T16" fmla="*/ 770 w 1514"/>
                <a:gd name="T17" fmla="*/ 0 h 5643"/>
                <a:gd name="T18" fmla="*/ 381 w 1514"/>
                <a:gd name="T19" fmla="*/ 1217 h 5643"/>
                <a:gd name="T20" fmla="*/ 159 w 1514"/>
                <a:gd name="T21" fmla="*/ 745 h 5643"/>
                <a:gd name="T22" fmla="*/ 770 w 1514"/>
                <a:gd name="T23" fmla="*/ 133 h 5643"/>
                <a:gd name="T24" fmla="*/ 1382 w 1514"/>
                <a:gd name="T25" fmla="*/ 745 h 5643"/>
                <a:gd name="T26" fmla="*/ 1048 w 1514"/>
                <a:gd name="T27" fmla="*/ 1311 h 5643"/>
                <a:gd name="T28" fmla="*/ 381 w 1514"/>
                <a:gd name="T29" fmla="*/ 1217 h 5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4" h="5643">
                  <a:moveTo>
                    <a:pt x="770" y="0"/>
                  </a:moveTo>
                  <a:cubicBezTo>
                    <a:pt x="359" y="0"/>
                    <a:pt x="0" y="334"/>
                    <a:pt x="18" y="745"/>
                  </a:cubicBezTo>
                  <a:cubicBezTo>
                    <a:pt x="47" y="1432"/>
                    <a:pt x="656" y="1558"/>
                    <a:pt x="702" y="2271"/>
                  </a:cubicBezTo>
                  <a:cubicBezTo>
                    <a:pt x="736" y="2806"/>
                    <a:pt x="723" y="3445"/>
                    <a:pt x="723" y="4798"/>
                  </a:cubicBezTo>
                  <a:cubicBezTo>
                    <a:pt x="723" y="4939"/>
                    <a:pt x="734" y="5643"/>
                    <a:pt x="770" y="5643"/>
                  </a:cubicBezTo>
                  <a:cubicBezTo>
                    <a:pt x="807" y="5643"/>
                    <a:pt x="816" y="4943"/>
                    <a:pt x="816" y="4803"/>
                  </a:cubicBezTo>
                  <a:cubicBezTo>
                    <a:pt x="816" y="3462"/>
                    <a:pt x="842" y="2810"/>
                    <a:pt x="872" y="2278"/>
                  </a:cubicBezTo>
                  <a:cubicBezTo>
                    <a:pt x="912" y="1563"/>
                    <a:pt x="1514" y="1312"/>
                    <a:pt x="1514" y="745"/>
                  </a:cubicBezTo>
                  <a:cubicBezTo>
                    <a:pt x="1514" y="334"/>
                    <a:pt x="1181" y="0"/>
                    <a:pt x="770" y="0"/>
                  </a:cubicBezTo>
                  <a:close/>
                  <a:moveTo>
                    <a:pt x="381" y="1217"/>
                  </a:moveTo>
                  <a:cubicBezTo>
                    <a:pt x="280" y="1111"/>
                    <a:pt x="159" y="935"/>
                    <a:pt x="159" y="745"/>
                  </a:cubicBezTo>
                  <a:cubicBezTo>
                    <a:pt x="159" y="407"/>
                    <a:pt x="432" y="133"/>
                    <a:pt x="770" y="133"/>
                  </a:cubicBezTo>
                  <a:cubicBezTo>
                    <a:pt x="1108" y="133"/>
                    <a:pt x="1382" y="407"/>
                    <a:pt x="1382" y="745"/>
                  </a:cubicBezTo>
                  <a:cubicBezTo>
                    <a:pt x="1382" y="829"/>
                    <a:pt x="1330" y="1116"/>
                    <a:pt x="1048" y="1311"/>
                  </a:cubicBezTo>
                  <a:cubicBezTo>
                    <a:pt x="822" y="1467"/>
                    <a:pt x="603" y="1448"/>
                    <a:pt x="381" y="121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233" name="Group 232"/>
            <p:cNvGrpSpPr/>
            <p:nvPr/>
          </p:nvGrpSpPr>
          <p:grpSpPr>
            <a:xfrm>
              <a:off x="5928555" y="2275456"/>
              <a:ext cx="406117" cy="409949"/>
              <a:chOff x="2578100" y="1057275"/>
              <a:chExt cx="504825" cy="509587"/>
            </a:xfrm>
            <a:solidFill>
              <a:schemeClr val="accent6"/>
            </a:solidFill>
          </p:grpSpPr>
          <p:sp>
            <p:nvSpPr>
              <p:cNvPr id="234" name="Freeform 17"/>
              <p:cNvSpPr>
                <a:spLocks/>
              </p:cNvSpPr>
              <p:nvPr/>
            </p:nvSpPr>
            <p:spPr bwMode="auto">
              <a:xfrm>
                <a:off x="2709863" y="1274763"/>
                <a:ext cx="130175" cy="49212"/>
              </a:xfrm>
              <a:custGeom>
                <a:avLst/>
                <a:gdLst>
                  <a:gd name="T0" fmla="*/ 82 w 82"/>
                  <a:gd name="T1" fmla="*/ 0 h 31"/>
                  <a:gd name="T2" fmla="*/ 0 w 82"/>
                  <a:gd name="T3" fmla="*/ 0 h 31"/>
                  <a:gd name="T4" fmla="*/ 3 w 82"/>
                  <a:gd name="T5" fmla="*/ 31 h 31"/>
                  <a:gd name="T6" fmla="*/ 80 w 82"/>
                  <a:gd name="T7" fmla="*/ 31 h 31"/>
                  <a:gd name="T8" fmla="*/ 82 w 82"/>
                  <a:gd name="T9" fmla="*/ 0 h 31"/>
                </a:gdLst>
                <a:ahLst/>
                <a:cxnLst>
                  <a:cxn ang="0">
                    <a:pos x="T0" y="T1"/>
                  </a:cxn>
                  <a:cxn ang="0">
                    <a:pos x="T2" y="T3"/>
                  </a:cxn>
                  <a:cxn ang="0">
                    <a:pos x="T4" y="T5"/>
                  </a:cxn>
                  <a:cxn ang="0">
                    <a:pos x="T6" y="T7"/>
                  </a:cxn>
                  <a:cxn ang="0">
                    <a:pos x="T8" y="T9"/>
                  </a:cxn>
                </a:cxnLst>
                <a:rect l="0" t="0" r="r" b="b"/>
                <a:pathLst>
                  <a:path w="82" h="31">
                    <a:moveTo>
                      <a:pt x="82" y="0"/>
                    </a:moveTo>
                    <a:lnTo>
                      <a:pt x="0" y="0"/>
                    </a:lnTo>
                    <a:lnTo>
                      <a:pt x="3" y="31"/>
                    </a:lnTo>
                    <a:lnTo>
                      <a:pt x="80" y="31"/>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8"/>
              <p:cNvSpPr>
                <a:spLocks/>
              </p:cNvSpPr>
              <p:nvPr/>
            </p:nvSpPr>
            <p:spPr bwMode="auto">
              <a:xfrm>
                <a:off x="2593975" y="1338263"/>
                <a:ext cx="114300" cy="77787"/>
              </a:xfrm>
              <a:custGeom>
                <a:avLst/>
                <a:gdLst>
                  <a:gd name="T0" fmla="*/ 72 w 72"/>
                  <a:gd name="T1" fmla="*/ 49 h 49"/>
                  <a:gd name="T2" fmla="*/ 68 w 72"/>
                  <a:gd name="T3" fmla="*/ 0 h 49"/>
                  <a:gd name="T4" fmla="*/ 0 w 72"/>
                  <a:gd name="T5" fmla="*/ 0 h 49"/>
                  <a:gd name="T6" fmla="*/ 13 w 72"/>
                  <a:gd name="T7" fmla="*/ 49 h 49"/>
                  <a:gd name="T8" fmla="*/ 72 w 72"/>
                  <a:gd name="T9" fmla="*/ 49 h 49"/>
                </a:gdLst>
                <a:ahLst/>
                <a:cxnLst>
                  <a:cxn ang="0">
                    <a:pos x="T0" y="T1"/>
                  </a:cxn>
                  <a:cxn ang="0">
                    <a:pos x="T2" y="T3"/>
                  </a:cxn>
                  <a:cxn ang="0">
                    <a:pos x="T4" y="T5"/>
                  </a:cxn>
                  <a:cxn ang="0">
                    <a:pos x="T6" y="T7"/>
                  </a:cxn>
                  <a:cxn ang="0">
                    <a:pos x="T8" y="T9"/>
                  </a:cxn>
                </a:cxnLst>
                <a:rect l="0" t="0" r="r" b="b"/>
                <a:pathLst>
                  <a:path w="72" h="49">
                    <a:moveTo>
                      <a:pt x="72" y="49"/>
                    </a:moveTo>
                    <a:lnTo>
                      <a:pt x="68" y="0"/>
                    </a:lnTo>
                    <a:lnTo>
                      <a:pt x="0" y="0"/>
                    </a:lnTo>
                    <a:lnTo>
                      <a:pt x="13" y="49"/>
                    </a:lnTo>
                    <a:lnTo>
                      <a:pt x="7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9"/>
              <p:cNvSpPr>
                <a:spLocks/>
              </p:cNvSpPr>
              <p:nvPr/>
            </p:nvSpPr>
            <p:spPr bwMode="auto">
              <a:xfrm>
                <a:off x="2616200" y="1430338"/>
                <a:ext cx="95250" cy="47625"/>
              </a:xfrm>
              <a:custGeom>
                <a:avLst/>
                <a:gdLst>
                  <a:gd name="T0" fmla="*/ 59 w 60"/>
                  <a:gd name="T1" fmla="*/ 0 h 30"/>
                  <a:gd name="T2" fmla="*/ 0 w 60"/>
                  <a:gd name="T3" fmla="*/ 0 h 30"/>
                  <a:gd name="T4" fmla="*/ 8 w 60"/>
                  <a:gd name="T5" fmla="*/ 30 h 30"/>
                  <a:gd name="T6" fmla="*/ 60 w 60"/>
                  <a:gd name="T7" fmla="*/ 30 h 30"/>
                  <a:gd name="T8" fmla="*/ 59 w 60"/>
                  <a:gd name="T9" fmla="*/ 0 h 30"/>
                </a:gdLst>
                <a:ahLst/>
                <a:cxnLst>
                  <a:cxn ang="0">
                    <a:pos x="T0" y="T1"/>
                  </a:cxn>
                  <a:cxn ang="0">
                    <a:pos x="T2" y="T3"/>
                  </a:cxn>
                  <a:cxn ang="0">
                    <a:pos x="T4" y="T5"/>
                  </a:cxn>
                  <a:cxn ang="0">
                    <a:pos x="T6" y="T7"/>
                  </a:cxn>
                  <a:cxn ang="0">
                    <a:pos x="T8" y="T9"/>
                  </a:cxn>
                </a:cxnLst>
                <a:rect l="0" t="0" r="r" b="b"/>
                <a:pathLst>
                  <a:path w="60" h="30">
                    <a:moveTo>
                      <a:pt x="59" y="0"/>
                    </a:moveTo>
                    <a:lnTo>
                      <a:pt x="0" y="0"/>
                    </a:lnTo>
                    <a:lnTo>
                      <a:pt x="8" y="30"/>
                    </a:lnTo>
                    <a:lnTo>
                      <a:pt x="60" y="30"/>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0"/>
              <p:cNvSpPr>
                <a:spLocks/>
              </p:cNvSpPr>
              <p:nvPr/>
            </p:nvSpPr>
            <p:spPr bwMode="auto">
              <a:xfrm>
                <a:off x="2851150" y="1201738"/>
                <a:ext cx="231775" cy="122237"/>
              </a:xfrm>
              <a:custGeom>
                <a:avLst/>
                <a:gdLst>
                  <a:gd name="T0" fmla="*/ 58 w 114"/>
                  <a:gd name="T1" fmla="*/ 45 h 60"/>
                  <a:gd name="T2" fmla="*/ 82 w 114"/>
                  <a:gd name="T3" fmla="*/ 22 h 60"/>
                  <a:gd name="T4" fmla="*/ 102 w 114"/>
                  <a:gd name="T5" fmla="*/ 22 h 60"/>
                  <a:gd name="T6" fmla="*/ 102 w 114"/>
                  <a:gd name="T7" fmla="*/ 0 h 60"/>
                  <a:gd name="T8" fmla="*/ 77 w 114"/>
                  <a:gd name="T9" fmla="*/ 0 h 60"/>
                  <a:gd name="T10" fmla="*/ 72 w 114"/>
                  <a:gd name="T11" fmla="*/ 2 h 60"/>
                  <a:gd name="T12" fmla="*/ 69 w 114"/>
                  <a:gd name="T13" fmla="*/ 4 h 60"/>
                  <a:gd name="T14" fmla="*/ 40 w 114"/>
                  <a:gd name="T15" fmla="*/ 33 h 60"/>
                  <a:gd name="T16" fmla="*/ 38 w 114"/>
                  <a:gd name="T17" fmla="*/ 36 h 60"/>
                  <a:gd name="T18" fmla="*/ 2 w 114"/>
                  <a:gd name="T19" fmla="*/ 36 h 60"/>
                  <a:gd name="T20" fmla="*/ 0 w 114"/>
                  <a:gd name="T21" fmla="*/ 60 h 60"/>
                  <a:gd name="T22" fmla="*/ 54 w 114"/>
                  <a:gd name="T23" fmla="*/ 60 h 60"/>
                  <a:gd name="T24" fmla="*/ 58 w 114"/>
                  <a:gd name="T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60">
                    <a:moveTo>
                      <a:pt x="58" y="45"/>
                    </a:moveTo>
                    <a:cubicBezTo>
                      <a:pt x="66" y="37"/>
                      <a:pt x="74" y="29"/>
                      <a:pt x="82" y="22"/>
                    </a:cubicBezTo>
                    <a:cubicBezTo>
                      <a:pt x="102" y="22"/>
                      <a:pt x="102" y="22"/>
                      <a:pt x="102" y="22"/>
                    </a:cubicBezTo>
                    <a:cubicBezTo>
                      <a:pt x="114" y="22"/>
                      <a:pt x="114" y="0"/>
                      <a:pt x="102" y="0"/>
                    </a:cubicBezTo>
                    <a:cubicBezTo>
                      <a:pt x="77" y="0"/>
                      <a:pt x="77" y="0"/>
                      <a:pt x="77" y="0"/>
                    </a:cubicBezTo>
                    <a:cubicBezTo>
                      <a:pt x="75" y="0"/>
                      <a:pt x="73" y="1"/>
                      <a:pt x="72" y="2"/>
                    </a:cubicBezTo>
                    <a:cubicBezTo>
                      <a:pt x="71" y="2"/>
                      <a:pt x="70" y="3"/>
                      <a:pt x="69" y="4"/>
                    </a:cubicBezTo>
                    <a:cubicBezTo>
                      <a:pt x="59" y="14"/>
                      <a:pt x="50" y="23"/>
                      <a:pt x="40" y="33"/>
                    </a:cubicBezTo>
                    <a:cubicBezTo>
                      <a:pt x="39" y="34"/>
                      <a:pt x="38" y="35"/>
                      <a:pt x="38" y="36"/>
                    </a:cubicBezTo>
                    <a:cubicBezTo>
                      <a:pt x="2" y="36"/>
                      <a:pt x="2" y="36"/>
                      <a:pt x="2" y="36"/>
                    </a:cubicBezTo>
                    <a:cubicBezTo>
                      <a:pt x="0" y="60"/>
                      <a:pt x="0" y="60"/>
                      <a:pt x="0" y="60"/>
                    </a:cubicBezTo>
                    <a:cubicBezTo>
                      <a:pt x="54" y="60"/>
                      <a:pt x="54" y="60"/>
                      <a:pt x="54" y="60"/>
                    </a:cubicBezTo>
                    <a:lnTo>
                      <a:pt x="58"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1"/>
              <p:cNvSpPr>
                <a:spLocks/>
              </p:cNvSpPr>
              <p:nvPr/>
            </p:nvSpPr>
            <p:spPr bwMode="auto">
              <a:xfrm>
                <a:off x="2578100" y="1274763"/>
                <a:ext cx="122237" cy="49212"/>
              </a:xfrm>
              <a:custGeom>
                <a:avLst/>
                <a:gdLst>
                  <a:gd name="T0" fmla="*/ 7 w 77"/>
                  <a:gd name="T1" fmla="*/ 31 h 31"/>
                  <a:gd name="T2" fmla="*/ 77 w 77"/>
                  <a:gd name="T3" fmla="*/ 31 h 31"/>
                  <a:gd name="T4" fmla="*/ 74 w 77"/>
                  <a:gd name="T5" fmla="*/ 0 h 31"/>
                  <a:gd name="T6" fmla="*/ 0 w 77"/>
                  <a:gd name="T7" fmla="*/ 0 h 31"/>
                  <a:gd name="T8" fmla="*/ 7 w 77"/>
                  <a:gd name="T9" fmla="*/ 31 h 31"/>
                </a:gdLst>
                <a:ahLst/>
                <a:cxnLst>
                  <a:cxn ang="0">
                    <a:pos x="T0" y="T1"/>
                  </a:cxn>
                  <a:cxn ang="0">
                    <a:pos x="T2" y="T3"/>
                  </a:cxn>
                  <a:cxn ang="0">
                    <a:pos x="T4" y="T5"/>
                  </a:cxn>
                  <a:cxn ang="0">
                    <a:pos x="T6" y="T7"/>
                  </a:cxn>
                  <a:cxn ang="0">
                    <a:pos x="T8" y="T9"/>
                  </a:cxn>
                </a:cxnLst>
                <a:rect l="0" t="0" r="r" b="b"/>
                <a:pathLst>
                  <a:path w="77" h="31">
                    <a:moveTo>
                      <a:pt x="7" y="31"/>
                    </a:moveTo>
                    <a:lnTo>
                      <a:pt x="77" y="31"/>
                    </a:lnTo>
                    <a:lnTo>
                      <a:pt x="74" y="0"/>
                    </a:lnTo>
                    <a:lnTo>
                      <a:pt x="0" y="0"/>
                    </a:lnTo>
                    <a:lnTo>
                      <a:pt x="7"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2"/>
              <p:cNvSpPr>
                <a:spLocks/>
              </p:cNvSpPr>
              <p:nvPr/>
            </p:nvSpPr>
            <p:spPr bwMode="auto">
              <a:xfrm>
                <a:off x="2724150" y="1430338"/>
                <a:ext cx="104775" cy="47625"/>
              </a:xfrm>
              <a:custGeom>
                <a:avLst/>
                <a:gdLst>
                  <a:gd name="T0" fmla="*/ 63 w 66"/>
                  <a:gd name="T1" fmla="*/ 30 h 30"/>
                  <a:gd name="T2" fmla="*/ 66 w 66"/>
                  <a:gd name="T3" fmla="*/ 0 h 30"/>
                  <a:gd name="T4" fmla="*/ 0 w 66"/>
                  <a:gd name="T5" fmla="*/ 0 h 30"/>
                  <a:gd name="T6" fmla="*/ 3 w 66"/>
                  <a:gd name="T7" fmla="*/ 30 h 30"/>
                  <a:gd name="T8" fmla="*/ 63 w 66"/>
                  <a:gd name="T9" fmla="*/ 30 h 30"/>
                </a:gdLst>
                <a:ahLst/>
                <a:cxnLst>
                  <a:cxn ang="0">
                    <a:pos x="T0" y="T1"/>
                  </a:cxn>
                  <a:cxn ang="0">
                    <a:pos x="T2" y="T3"/>
                  </a:cxn>
                  <a:cxn ang="0">
                    <a:pos x="T4" y="T5"/>
                  </a:cxn>
                  <a:cxn ang="0">
                    <a:pos x="T6" y="T7"/>
                  </a:cxn>
                  <a:cxn ang="0">
                    <a:pos x="T8" y="T9"/>
                  </a:cxn>
                </a:cxnLst>
                <a:rect l="0" t="0" r="r" b="b"/>
                <a:pathLst>
                  <a:path w="66" h="30">
                    <a:moveTo>
                      <a:pt x="63" y="30"/>
                    </a:moveTo>
                    <a:lnTo>
                      <a:pt x="66" y="0"/>
                    </a:lnTo>
                    <a:lnTo>
                      <a:pt x="0" y="0"/>
                    </a:lnTo>
                    <a:lnTo>
                      <a:pt x="3" y="30"/>
                    </a:lnTo>
                    <a:lnTo>
                      <a:pt x="6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3"/>
              <p:cNvSpPr>
                <a:spLocks/>
              </p:cNvSpPr>
              <p:nvPr/>
            </p:nvSpPr>
            <p:spPr bwMode="auto">
              <a:xfrm>
                <a:off x="2841625" y="1338263"/>
                <a:ext cx="114300" cy="77787"/>
              </a:xfrm>
              <a:custGeom>
                <a:avLst/>
                <a:gdLst>
                  <a:gd name="T0" fmla="*/ 72 w 72"/>
                  <a:gd name="T1" fmla="*/ 0 h 49"/>
                  <a:gd name="T2" fmla="*/ 4 w 72"/>
                  <a:gd name="T3" fmla="*/ 0 h 49"/>
                  <a:gd name="T4" fmla="*/ 0 w 72"/>
                  <a:gd name="T5" fmla="*/ 49 h 49"/>
                  <a:gd name="T6" fmla="*/ 61 w 72"/>
                  <a:gd name="T7" fmla="*/ 49 h 49"/>
                  <a:gd name="T8" fmla="*/ 72 w 72"/>
                  <a:gd name="T9" fmla="*/ 0 h 49"/>
                </a:gdLst>
                <a:ahLst/>
                <a:cxnLst>
                  <a:cxn ang="0">
                    <a:pos x="T0" y="T1"/>
                  </a:cxn>
                  <a:cxn ang="0">
                    <a:pos x="T2" y="T3"/>
                  </a:cxn>
                  <a:cxn ang="0">
                    <a:pos x="T4" y="T5"/>
                  </a:cxn>
                  <a:cxn ang="0">
                    <a:pos x="T6" y="T7"/>
                  </a:cxn>
                  <a:cxn ang="0">
                    <a:pos x="T8" y="T9"/>
                  </a:cxn>
                </a:cxnLst>
                <a:rect l="0" t="0" r="r" b="b"/>
                <a:pathLst>
                  <a:path w="72" h="49">
                    <a:moveTo>
                      <a:pt x="72" y="0"/>
                    </a:moveTo>
                    <a:lnTo>
                      <a:pt x="4" y="0"/>
                    </a:lnTo>
                    <a:lnTo>
                      <a:pt x="0" y="49"/>
                    </a:lnTo>
                    <a:lnTo>
                      <a:pt x="61" y="49"/>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
              <p:cNvSpPr>
                <a:spLocks/>
              </p:cNvSpPr>
              <p:nvPr/>
            </p:nvSpPr>
            <p:spPr bwMode="auto">
              <a:xfrm>
                <a:off x="2838450" y="1430338"/>
                <a:ext cx="95250" cy="47625"/>
              </a:xfrm>
              <a:custGeom>
                <a:avLst/>
                <a:gdLst>
                  <a:gd name="T0" fmla="*/ 60 w 60"/>
                  <a:gd name="T1" fmla="*/ 0 h 30"/>
                  <a:gd name="T2" fmla="*/ 2 w 60"/>
                  <a:gd name="T3" fmla="*/ 0 h 30"/>
                  <a:gd name="T4" fmla="*/ 0 w 60"/>
                  <a:gd name="T5" fmla="*/ 30 h 30"/>
                  <a:gd name="T6" fmla="*/ 53 w 60"/>
                  <a:gd name="T7" fmla="*/ 30 h 30"/>
                  <a:gd name="T8" fmla="*/ 60 w 60"/>
                  <a:gd name="T9" fmla="*/ 0 h 30"/>
                </a:gdLst>
                <a:ahLst/>
                <a:cxnLst>
                  <a:cxn ang="0">
                    <a:pos x="T0" y="T1"/>
                  </a:cxn>
                  <a:cxn ang="0">
                    <a:pos x="T2" y="T3"/>
                  </a:cxn>
                  <a:cxn ang="0">
                    <a:pos x="T4" y="T5"/>
                  </a:cxn>
                  <a:cxn ang="0">
                    <a:pos x="T6" y="T7"/>
                  </a:cxn>
                  <a:cxn ang="0">
                    <a:pos x="T8" y="T9"/>
                  </a:cxn>
                </a:cxnLst>
                <a:rect l="0" t="0" r="r" b="b"/>
                <a:pathLst>
                  <a:path w="60" h="30">
                    <a:moveTo>
                      <a:pt x="60" y="0"/>
                    </a:moveTo>
                    <a:lnTo>
                      <a:pt x="2" y="0"/>
                    </a:lnTo>
                    <a:lnTo>
                      <a:pt x="0" y="30"/>
                    </a:lnTo>
                    <a:lnTo>
                      <a:pt x="53" y="3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5"/>
              <p:cNvSpPr>
                <a:spLocks/>
              </p:cNvSpPr>
              <p:nvPr/>
            </p:nvSpPr>
            <p:spPr bwMode="auto">
              <a:xfrm>
                <a:off x="2716213" y="1338263"/>
                <a:ext cx="117475" cy="77787"/>
              </a:xfrm>
              <a:custGeom>
                <a:avLst/>
                <a:gdLst>
                  <a:gd name="T0" fmla="*/ 74 w 74"/>
                  <a:gd name="T1" fmla="*/ 0 h 49"/>
                  <a:gd name="T2" fmla="*/ 0 w 74"/>
                  <a:gd name="T3" fmla="*/ 0 h 49"/>
                  <a:gd name="T4" fmla="*/ 4 w 74"/>
                  <a:gd name="T5" fmla="*/ 49 h 49"/>
                  <a:gd name="T6" fmla="*/ 71 w 74"/>
                  <a:gd name="T7" fmla="*/ 49 h 49"/>
                  <a:gd name="T8" fmla="*/ 74 w 74"/>
                  <a:gd name="T9" fmla="*/ 0 h 49"/>
                </a:gdLst>
                <a:ahLst/>
                <a:cxnLst>
                  <a:cxn ang="0">
                    <a:pos x="T0" y="T1"/>
                  </a:cxn>
                  <a:cxn ang="0">
                    <a:pos x="T2" y="T3"/>
                  </a:cxn>
                  <a:cxn ang="0">
                    <a:pos x="T4" y="T5"/>
                  </a:cxn>
                  <a:cxn ang="0">
                    <a:pos x="T6" y="T7"/>
                  </a:cxn>
                  <a:cxn ang="0">
                    <a:pos x="T8" y="T9"/>
                  </a:cxn>
                </a:cxnLst>
                <a:rect l="0" t="0" r="r" b="b"/>
                <a:pathLst>
                  <a:path w="74" h="49">
                    <a:moveTo>
                      <a:pt x="74" y="0"/>
                    </a:moveTo>
                    <a:lnTo>
                      <a:pt x="0" y="0"/>
                    </a:lnTo>
                    <a:lnTo>
                      <a:pt x="4" y="49"/>
                    </a:lnTo>
                    <a:lnTo>
                      <a:pt x="71" y="49"/>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26"/>
              <p:cNvSpPr>
                <a:spLocks noChangeArrowheads="1"/>
              </p:cNvSpPr>
              <p:nvPr/>
            </p:nvSpPr>
            <p:spPr bwMode="auto">
              <a:xfrm>
                <a:off x="2635250" y="1489075"/>
                <a:ext cx="76200" cy="777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27"/>
              <p:cNvSpPr>
                <a:spLocks noChangeArrowheads="1"/>
              </p:cNvSpPr>
              <p:nvPr/>
            </p:nvSpPr>
            <p:spPr bwMode="auto">
              <a:xfrm>
                <a:off x="2838450" y="1489075"/>
                <a:ext cx="77787" cy="777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8"/>
              <p:cNvSpPr>
                <a:spLocks/>
              </p:cNvSpPr>
              <p:nvPr/>
            </p:nvSpPr>
            <p:spPr bwMode="auto">
              <a:xfrm>
                <a:off x="2578100" y="1057275"/>
                <a:ext cx="268287" cy="180975"/>
              </a:xfrm>
              <a:custGeom>
                <a:avLst/>
                <a:gdLst>
                  <a:gd name="T0" fmla="*/ 55 w 132"/>
                  <a:gd name="T1" fmla="*/ 79 h 89"/>
                  <a:gd name="T2" fmla="*/ 56 w 132"/>
                  <a:gd name="T3" fmla="*/ 65 h 89"/>
                  <a:gd name="T4" fmla="*/ 132 w 132"/>
                  <a:gd name="T5" fmla="*/ 89 h 89"/>
                  <a:gd name="T6" fmla="*/ 62 w 132"/>
                  <a:gd name="T7" fmla="*/ 14 h 89"/>
                  <a:gd name="T8" fmla="*/ 64 w 132"/>
                  <a:gd name="T9" fmla="*/ 0 h 89"/>
                  <a:gd name="T10" fmla="*/ 0 w 132"/>
                  <a:gd name="T11" fmla="*/ 32 h 89"/>
                  <a:gd name="T12" fmla="*/ 55 w 132"/>
                  <a:gd name="T13" fmla="*/ 79 h 89"/>
                </a:gdLst>
                <a:ahLst/>
                <a:cxnLst>
                  <a:cxn ang="0">
                    <a:pos x="T0" y="T1"/>
                  </a:cxn>
                  <a:cxn ang="0">
                    <a:pos x="T2" y="T3"/>
                  </a:cxn>
                  <a:cxn ang="0">
                    <a:pos x="T4" y="T5"/>
                  </a:cxn>
                  <a:cxn ang="0">
                    <a:pos x="T6" y="T7"/>
                  </a:cxn>
                  <a:cxn ang="0">
                    <a:pos x="T8" y="T9"/>
                  </a:cxn>
                  <a:cxn ang="0">
                    <a:pos x="T10" y="T11"/>
                  </a:cxn>
                  <a:cxn ang="0">
                    <a:pos x="T12" y="T13"/>
                  </a:cxn>
                </a:cxnLst>
                <a:rect l="0" t="0" r="r" b="b"/>
                <a:pathLst>
                  <a:path w="132" h="89">
                    <a:moveTo>
                      <a:pt x="55" y="79"/>
                    </a:moveTo>
                    <a:cubicBezTo>
                      <a:pt x="56" y="65"/>
                      <a:pt x="56" y="65"/>
                      <a:pt x="56" y="65"/>
                    </a:cubicBezTo>
                    <a:cubicBezTo>
                      <a:pt x="112" y="71"/>
                      <a:pt x="132" y="89"/>
                      <a:pt x="132" y="89"/>
                    </a:cubicBezTo>
                    <a:cubicBezTo>
                      <a:pt x="132" y="89"/>
                      <a:pt x="131" y="21"/>
                      <a:pt x="62" y="14"/>
                    </a:cubicBezTo>
                    <a:cubicBezTo>
                      <a:pt x="64" y="0"/>
                      <a:pt x="64" y="0"/>
                      <a:pt x="64" y="0"/>
                    </a:cubicBezTo>
                    <a:cubicBezTo>
                      <a:pt x="0" y="32"/>
                      <a:pt x="0" y="32"/>
                      <a:pt x="0" y="32"/>
                    </a:cubicBezTo>
                    <a:lnTo>
                      <a:pt x="55"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6133511" y="2731073"/>
            <a:ext cx="1396842" cy="3154904"/>
            <a:chOff x="6133511" y="2731073"/>
            <a:chExt cx="1396842" cy="3154904"/>
          </a:xfrm>
        </p:grpSpPr>
        <p:sp>
          <p:nvSpPr>
            <p:cNvPr id="24" name="Freeform 6"/>
            <p:cNvSpPr>
              <a:spLocks noEditPoints="1"/>
            </p:cNvSpPr>
            <p:nvPr/>
          </p:nvSpPr>
          <p:spPr bwMode="auto">
            <a:xfrm>
              <a:off x="6133511" y="2731073"/>
              <a:ext cx="1396842" cy="3154904"/>
            </a:xfrm>
            <a:custGeom>
              <a:avLst/>
              <a:gdLst>
                <a:gd name="T0" fmla="*/ 1133 w 1878"/>
                <a:gd name="T1" fmla="*/ 0 h 4564"/>
                <a:gd name="T2" fmla="*/ 57 w 1878"/>
                <a:gd name="T3" fmla="*/ 2063 h 4564"/>
                <a:gd name="T4" fmla="*/ 70 w 1878"/>
                <a:gd name="T5" fmla="*/ 4564 h 4564"/>
                <a:gd name="T6" fmla="*/ 180 w 1878"/>
                <a:gd name="T7" fmla="*/ 2095 h 4564"/>
                <a:gd name="T8" fmla="*/ 1133 w 1878"/>
                <a:gd name="T9" fmla="*/ 1488 h 4564"/>
                <a:gd name="T10" fmla="*/ 1878 w 1878"/>
                <a:gd name="T11" fmla="*/ 744 h 4564"/>
                <a:gd name="T12" fmla="*/ 1133 w 1878"/>
                <a:gd name="T13" fmla="*/ 0 h 4564"/>
                <a:gd name="T14" fmla="*/ 1133 w 1878"/>
                <a:gd name="T15" fmla="*/ 1356 h 4564"/>
                <a:gd name="T16" fmla="*/ 544 w 1878"/>
                <a:gd name="T17" fmla="*/ 1457 h 4564"/>
                <a:gd name="T18" fmla="*/ 307 w 1878"/>
                <a:gd name="T19" fmla="*/ 1236 h 4564"/>
                <a:gd name="T20" fmla="*/ 631 w 1878"/>
                <a:gd name="T21" fmla="*/ 394 h 4564"/>
                <a:gd name="T22" fmla="*/ 631 w 1878"/>
                <a:gd name="T23" fmla="*/ 394 h 4564"/>
                <a:gd name="T24" fmla="*/ 1133 w 1878"/>
                <a:gd name="T25" fmla="*/ 131 h 4564"/>
                <a:gd name="T26" fmla="*/ 1746 w 1878"/>
                <a:gd name="T27" fmla="*/ 744 h 4564"/>
                <a:gd name="T28" fmla="*/ 1133 w 1878"/>
                <a:gd name="T29" fmla="*/ 1356 h 4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8" h="4564">
                  <a:moveTo>
                    <a:pt x="1133" y="0"/>
                  </a:moveTo>
                  <a:cubicBezTo>
                    <a:pt x="284" y="0"/>
                    <a:pt x="91" y="1190"/>
                    <a:pt x="57" y="2063"/>
                  </a:cubicBezTo>
                  <a:cubicBezTo>
                    <a:pt x="50" y="2249"/>
                    <a:pt x="0" y="4564"/>
                    <a:pt x="70" y="4564"/>
                  </a:cubicBezTo>
                  <a:cubicBezTo>
                    <a:pt x="141" y="4564"/>
                    <a:pt x="62" y="2554"/>
                    <a:pt x="180" y="2095"/>
                  </a:cubicBezTo>
                  <a:cubicBezTo>
                    <a:pt x="271" y="1743"/>
                    <a:pt x="585" y="1488"/>
                    <a:pt x="1133" y="1488"/>
                  </a:cubicBezTo>
                  <a:cubicBezTo>
                    <a:pt x="1544" y="1488"/>
                    <a:pt x="1878" y="1155"/>
                    <a:pt x="1878" y="744"/>
                  </a:cubicBezTo>
                  <a:cubicBezTo>
                    <a:pt x="1878" y="333"/>
                    <a:pt x="1544" y="0"/>
                    <a:pt x="1133" y="0"/>
                  </a:cubicBezTo>
                  <a:close/>
                  <a:moveTo>
                    <a:pt x="1133" y="1356"/>
                  </a:moveTo>
                  <a:cubicBezTo>
                    <a:pt x="843" y="1356"/>
                    <a:pt x="682" y="1392"/>
                    <a:pt x="544" y="1457"/>
                  </a:cubicBezTo>
                  <a:cubicBezTo>
                    <a:pt x="337" y="1554"/>
                    <a:pt x="265" y="1452"/>
                    <a:pt x="307" y="1236"/>
                  </a:cubicBezTo>
                  <a:cubicBezTo>
                    <a:pt x="364" y="947"/>
                    <a:pt x="451" y="638"/>
                    <a:pt x="631" y="394"/>
                  </a:cubicBezTo>
                  <a:cubicBezTo>
                    <a:pt x="631" y="394"/>
                    <a:pt x="631" y="394"/>
                    <a:pt x="631" y="394"/>
                  </a:cubicBezTo>
                  <a:cubicBezTo>
                    <a:pt x="741" y="235"/>
                    <a:pt x="925" y="131"/>
                    <a:pt x="1133" y="131"/>
                  </a:cubicBezTo>
                  <a:cubicBezTo>
                    <a:pt x="1472" y="131"/>
                    <a:pt x="1746" y="406"/>
                    <a:pt x="1746" y="744"/>
                  </a:cubicBezTo>
                  <a:cubicBezTo>
                    <a:pt x="1746" y="1082"/>
                    <a:pt x="1472" y="1356"/>
                    <a:pt x="1133" y="135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249" name="Group 248"/>
            <p:cNvGrpSpPr/>
            <p:nvPr/>
          </p:nvGrpSpPr>
          <p:grpSpPr>
            <a:xfrm>
              <a:off x="6875687" y="3086306"/>
              <a:ext cx="287885" cy="383459"/>
              <a:chOff x="5270500" y="1657350"/>
              <a:chExt cx="392112" cy="522288"/>
            </a:xfrm>
            <a:solidFill>
              <a:schemeClr val="accent4"/>
            </a:solidFill>
          </p:grpSpPr>
          <p:sp>
            <p:nvSpPr>
              <p:cNvPr id="250" name="Freeform 43"/>
              <p:cNvSpPr>
                <a:spLocks/>
              </p:cNvSpPr>
              <p:nvPr/>
            </p:nvSpPr>
            <p:spPr bwMode="auto">
              <a:xfrm>
                <a:off x="5446713" y="1965325"/>
                <a:ext cx="39687" cy="136525"/>
              </a:xfrm>
              <a:custGeom>
                <a:avLst/>
                <a:gdLst>
                  <a:gd name="T0" fmla="*/ 18 w 18"/>
                  <a:gd name="T1" fmla="*/ 61 h 61"/>
                  <a:gd name="T2" fmla="*/ 18 w 18"/>
                  <a:gd name="T3" fmla="*/ 0 h 61"/>
                  <a:gd name="T4" fmla="*/ 9 w 18"/>
                  <a:gd name="T5" fmla="*/ 0 h 61"/>
                  <a:gd name="T6" fmla="*/ 0 w 18"/>
                  <a:gd name="T7" fmla="*/ 0 h 61"/>
                  <a:gd name="T8" fmla="*/ 0 w 18"/>
                  <a:gd name="T9" fmla="*/ 61 h 61"/>
                  <a:gd name="T10" fmla="*/ 9 w 18"/>
                  <a:gd name="T11" fmla="*/ 60 h 61"/>
                  <a:gd name="T12" fmla="*/ 18 w 18"/>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8" h="61">
                    <a:moveTo>
                      <a:pt x="18" y="61"/>
                    </a:moveTo>
                    <a:cubicBezTo>
                      <a:pt x="18" y="0"/>
                      <a:pt x="18" y="0"/>
                      <a:pt x="18" y="0"/>
                    </a:cubicBezTo>
                    <a:cubicBezTo>
                      <a:pt x="15" y="0"/>
                      <a:pt x="12" y="0"/>
                      <a:pt x="9" y="0"/>
                    </a:cubicBezTo>
                    <a:cubicBezTo>
                      <a:pt x="6" y="0"/>
                      <a:pt x="3" y="0"/>
                      <a:pt x="0" y="0"/>
                    </a:cubicBezTo>
                    <a:cubicBezTo>
                      <a:pt x="0" y="61"/>
                      <a:pt x="0" y="61"/>
                      <a:pt x="0" y="61"/>
                    </a:cubicBezTo>
                    <a:cubicBezTo>
                      <a:pt x="3" y="60"/>
                      <a:pt x="6" y="60"/>
                      <a:pt x="9" y="60"/>
                    </a:cubicBezTo>
                    <a:cubicBezTo>
                      <a:pt x="12" y="60"/>
                      <a:pt x="15" y="60"/>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44"/>
              <p:cNvSpPr>
                <a:spLocks/>
              </p:cNvSpPr>
              <p:nvPr/>
            </p:nvSpPr>
            <p:spPr bwMode="auto">
              <a:xfrm>
                <a:off x="5270500" y="1657350"/>
                <a:ext cx="392112" cy="293688"/>
              </a:xfrm>
              <a:custGeom>
                <a:avLst/>
                <a:gdLst>
                  <a:gd name="T0" fmla="*/ 175 w 175"/>
                  <a:gd name="T1" fmla="*/ 43 h 131"/>
                  <a:gd name="T2" fmla="*/ 163 w 175"/>
                  <a:gd name="T3" fmla="*/ 0 h 131"/>
                  <a:gd name="T4" fmla="*/ 125 w 175"/>
                  <a:gd name="T5" fmla="*/ 21 h 131"/>
                  <a:gd name="T6" fmla="*/ 87 w 175"/>
                  <a:gd name="T7" fmla="*/ 0 h 131"/>
                  <a:gd name="T8" fmla="*/ 49 w 175"/>
                  <a:gd name="T9" fmla="*/ 21 h 131"/>
                  <a:gd name="T10" fmla="*/ 11 w 175"/>
                  <a:gd name="T11" fmla="*/ 0 h 131"/>
                  <a:gd name="T12" fmla="*/ 0 w 175"/>
                  <a:gd name="T13" fmla="*/ 43 h 131"/>
                  <a:gd name="T14" fmla="*/ 78 w 175"/>
                  <a:gd name="T15" fmla="*/ 131 h 131"/>
                  <a:gd name="T16" fmla="*/ 87 w 175"/>
                  <a:gd name="T17" fmla="*/ 131 h 131"/>
                  <a:gd name="T18" fmla="*/ 96 w 175"/>
                  <a:gd name="T19" fmla="*/ 131 h 131"/>
                  <a:gd name="T20" fmla="*/ 175 w 175"/>
                  <a:gd name="T21" fmla="*/ 4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131">
                    <a:moveTo>
                      <a:pt x="175" y="43"/>
                    </a:moveTo>
                    <a:cubicBezTo>
                      <a:pt x="175" y="27"/>
                      <a:pt x="171" y="13"/>
                      <a:pt x="163" y="0"/>
                    </a:cubicBezTo>
                    <a:cubicBezTo>
                      <a:pt x="125" y="21"/>
                      <a:pt x="125" y="21"/>
                      <a:pt x="125" y="21"/>
                    </a:cubicBezTo>
                    <a:cubicBezTo>
                      <a:pt x="87" y="0"/>
                      <a:pt x="87" y="0"/>
                      <a:pt x="87" y="0"/>
                    </a:cubicBezTo>
                    <a:cubicBezTo>
                      <a:pt x="49" y="21"/>
                      <a:pt x="49" y="21"/>
                      <a:pt x="49" y="21"/>
                    </a:cubicBezTo>
                    <a:cubicBezTo>
                      <a:pt x="11" y="0"/>
                      <a:pt x="11" y="0"/>
                      <a:pt x="11" y="0"/>
                    </a:cubicBezTo>
                    <a:cubicBezTo>
                      <a:pt x="4" y="13"/>
                      <a:pt x="0" y="27"/>
                      <a:pt x="0" y="43"/>
                    </a:cubicBezTo>
                    <a:cubicBezTo>
                      <a:pt x="0" y="89"/>
                      <a:pt x="34" y="126"/>
                      <a:pt x="78" y="131"/>
                    </a:cubicBezTo>
                    <a:cubicBezTo>
                      <a:pt x="81" y="131"/>
                      <a:pt x="84" y="131"/>
                      <a:pt x="87" y="131"/>
                    </a:cubicBezTo>
                    <a:cubicBezTo>
                      <a:pt x="90" y="131"/>
                      <a:pt x="93" y="131"/>
                      <a:pt x="96" y="131"/>
                    </a:cubicBezTo>
                    <a:cubicBezTo>
                      <a:pt x="140" y="126"/>
                      <a:pt x="175" y="89"/>
                      <a:pt x="17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45"/>
              <p:cNvSpPr>
                <a:spLocks/>
              </p:cNvSpPr>
              <p:nvPr/>
            </p:nvSpPr>
            <p:spPr bwMode="auto">
              <a:xfrm>
                <a:off x="5351463" y="1968500"/>
                <a:ext cx="82550" cy="84138"/>
              </a:xfrm>
              <a:custGeom>
                <a:avLst/>
                <a:gdLst>
                  <a:gd name="T0" fmla="*/ 35 w 37"/>
                  <a:gd name="T1" fmla="*/ 35 h 37"/>
                  <a:gd name="T2" fmla="*/ 27 w 37"/>
                  <a:gd name="T3" fmla="*/ 10 h 37"/>
                  <a:gd name="T4" fmla="*/ 2 w 37"/>
                  <a:gd name="T5" fmla="*/ 2 h 37"/>
                  <a:gd name="T6" fmla="*/ 10 w 37"/>
                  <a:gd name="T7" fmla="*/ 27 h 37"/>
                  <a:gd name="T8" fmla="*/ 35 w 37"/>
                  <a:gd name="T9" fmla="*/ 35 h 37"/>
                </a:gdLst>
                <a:ahLst/>
                <a:cxnLst>
                  <a:cxn ang="0">
                    <a:pos x="T0" y="T1"/>
                  </a:cxn>
                  <a:cxn ang="0">
                    <a:pos x="T2" y="T3"/>
                  </a:cxn>
                  <a:cxn ang="0">
                    <a:pos x="T4" y="T5"/>
                  </a:cxn>
                  <a:cxn ang="0">
                    <a:pos x="T6" y="T7"/>
                  </a:cxn>
                  <a:cxn ang="0">
                    <a:pos x="T8" y="T9"/>
                  </a:cxn>
                </a:cxnLst>
                <a:rect l="0" t="0" r="r" b="b"/>
                <a:pathLst>
                  <a:path w="37" h="37">
                    <a:moveTo>
                      <a:pt x="35" y="35"/>
                    </a:moveTo>
                    <a:cubicBezTo>
                      <a:pt x="37" y="26"/>
                      <a:pt x="34" y="16"/>
                      <a:pt x="27" y="10"/>
                    </a:cubicBezTo>
                    <a:cubicBezTo>
                      <a:pt x="20" y="3"/>
                      <a:pt x="11" y="0"/>
                      <a:pt x="2" y="2"/>
                    </a:cubicBezTo>
                    <a:cubicBezTo>
                      <a:pt x="0" y="11"/>
                      <a:pt x="3" y="20"/>
                      <a:pt x="10" y="27"/>
                    </a:cubicBezTo>
                    <a:cubicBezTo>
                      <a:pt x="17" y="34"/>
                      <a:pt x="26" y="37"/>
                      <a:pt x="3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46"/>
              <p:cNvSpPr>
                <a:spLocks/>
              </p:cNvSpPr>
              <p:nvPr/>
            </p:nvSpPr>
            <p:spPr bwMode="auto">
              <a:xfrm>
                <a:off x="5497513" y="1968500"/>
                <a:ext cx="82550" cy="84138"/>
              </a:xfrm>
              <a:custGeom>
                <a:avLst/>
                <a:gdLst>
                  <a:gd name="T0" fmla="*/ 27 w 37"/>
                  <a:gd name="T1" fmla="*/ 27 h 37"/>
                  <a:gd name="T2" fmla="*/ 35 w 37"/>
                  <a:gd name="T3" fmla="*/ 2 h 37"/>
                  <a:gd name="T4" fmla="*/ 10 w 37"/>
                  <a:gd name="T5" fmla="*/ 10 h 37"/>
                  <a:gd name="T6" fmla="*/ 2 w 37"/>
                  <a:gd name="T7" fmla="*/ 35 h 37"/>
                  <a:gd name="T8" fmla="*/ 27 w 37"/>
                  <a:gd name="T9" fmla="*/ 27 h 37"/>
                </a:gdLst>
                <a:ahLst/>
                <a:cxnLst>
                  <a:cxn ang="0">
                    <a:pos x="T0" y="T1"/>
                  </a:cxn>
                  <a:cxn ang="0">
                    <a:pos x="T2" y="T3"/>
                  </a:cxn>
                  <a:cxn ang="0">
                    <a:pos x="T4" y="T5"/>
                  </a:cxn>
                  <a:cxn ang="0">
                    <a:pos x="T6" y="T7"/>
                  </a:cxn>
                  <a:cxn ang="0">
                    <a:pos x="T8" y="T9"/>
                  </a:cxn>
                </a:cxnLst>
                <a:rect l="0" t="0" r="r" b="b"/>
                <a:pathLst>
                  <a:path w="37" h="37">
                    <a:moveTo>
                      <a:pt x="27" y="27"/>
                    </a:moveTo>
                    <a:cubicBezTo>
                      <a:pt x="34" y="20"/>
                      <a:pt x="37" y="11"/>
                      <a:pt x="35" y="2"/>
                    </a:cubicBezTo>
                    <a:cubicBezTo>
                      <a:pt x="26" y="0"/>
                      <a:pt x="17" y="3"/>
                      <a:pt x="10" y="10"/>
                    </a:cubicBezTo>
                    <a:cubicBezTo>
                      <a:pt x="3" y="16"/>
                      <a:pt x="0" y="26"/>
                      <a:pt x="2" y="35"/>
                    </a:cubicBezTo>
                    <a:cubicBezTo>
                      <a:pt x="11" y="37"/>
                      <a:pt x="21" y="34"/>
                      <a:pt x="2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47"/>
              <p:cNvSpPr>
                <a:spLocks/>
              </p:cNvSpPr>
              <p:nvPr/>
            </p:nvSpPr>
            <p:spPr bwMode="auto">
              <a:xfrm>
                <a:off x="5351463" y="2112963"/>
                <a:ext cx="231775" cy="66675"/>
              </a:xfrm>
              <a:custGeom>
                <a:avLst/>
                <a:gdLst>
                  <a:gd name="T0" fmla="*/ 60 w 103"/>
                  <a:gd name="T1" fmla="*/ 1 h 30"/>
                  <a:gd name="T2" fmla="*/ 51 w 103"/>
                  <a:gd name="T3" fmla="*/ 0 h 30"/>
                  <a:gd name="T4" fmla="*/ 42 w 103"/>
                  <a:gd name="T5" fmla="*/ 1 h 30"/>
                  <a:gd name="T6" fmla="*/ 0 w 103"/>
                  <a:gd name="T7" fmla="*/ 30 h 30"/>
                  <a:gd name="T8" fmla="*/ 103 w 103"/>
                  <a:gd name="T9" fmla="*/ 30 h 30"/>
                  <a:gd name="T10" fmla="*/ 60 w 103"/>
                  <a:gd name="T11" fmla="*/ 1 h 30"/>
                </a:gdLst>
                <a:ahLst/>
                <a:cxnLst>
                  <a:cxn ang="0">
                    <a:pos x="T0" y="T1"/>
                  </a:cxn>
                  <a:cxn ang="0">
                    <a:pos x="T2" y="T3"/>
                  </a:cxn>
                  <a:cxn ang="0">
                    <a:pos x="T4" y="T5"/>
                  </a:cxn>
                  <a:cxn ang="0">
                    <a:pos x="T6" y="T7"/>
                  </a:cxn>
                  <a:cxn ang="0">
                    <a:pos x="T8" y="T9"/>
                  </a:cxn>
                  <a:cxn ang="0">
                    <a:pos x="T10" y="T11"/>
                  </a:cxn>
                </a:cxnLst>
                <a:rect l="0" t="0" r="r" b="b"/>
                <a:pathLst>
                  <a:path w="103" h="30">
                    <a:moveTo>
                      <a:pt x="60" y="1"/>
                    </a:moveTo>
                    <a:cubicBezTo>
                      <a:pt x="57" y="1"/>
                      <a:pt x="54" y="0"/>
                      <a:pt x="51" y="0"/>
                    </a:cubicBezTo>
                    <a:cubicBezTo>
                      <a:pt x="48" y="0"/>
                      <a:pt x="45" y="1"/>
                      <a:pt x="42" y="1"/>
                    </a:cubicBezTo>
                    <a:cubicBezTo>
                      <a:pt x="18" y="3"/>
                      <a:pt x="0" y="15"/>
                      <a:pt x="0" y="30"/>
                    </a:cubicBezTo>
                    <a:cubicBezTo>
                      <a:pt x="103" y="30"/>
                      <a:pt x="103" y="30"/>
                      <a:pt x="103" y="30"/>
                    </a:cubicBezTo>
                    <a:cubicBezTo>
                      <a:pt x="103" y="15"/>
                      <a:pt x="84" y="3"/>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p:cNvGrpSpPr/>
          <p:nvPr/>
        </p:nvGrpSpPr>
        <p:grpSpPr>
          <a:xfrm>
            <a:off x="4865686" y="4731587"/>
            <a:ext cx="1074929" cy="1142691"/>
            <a:chOff x="4865686" y="4731587"/>
            <a:chExt cx="1074929" cy="1142691"/>
          </a:xfrm>
        </p:grpSpPr>
        <p:sp>
          <p:nvSpPr>
            <p:cNvPr id="18" name="Freeform 11"/>
            <p:cNvSpPr>
              <a:spLocks noEditPoints="1"/>
            </p:cNvSpPr>
            <p:nvPr/>
          </p:nvSpPr>
          <p:spPr bwMode="auto">
            <a:xfrm>
              <a:off x="4865686" y="4731587"/>
              <a:ext cx="1074929" cy="1142691"/>
            </a:xfrm>
            <a:custGeom>
              <a:avLst/>
              <a:gdLst>
                <a:gd name="T0" fmla="*/ 0 w 1445"/>
                <a:gd name="T1" fmla="*/ 675 h 1653"/>
                <a:gd name="T2" fmla="*/ 662 w 1445"/>
                <a:gd name="T3" fmla="*/ 1329 h 1653"/>
                <a:gd name="T4" fmla="*/ 1309 w 1445"/>
                <a:gd name="T5" fmla="*/ 1463 h 1653"/>
                <a:gd name="T6" fmla="*/ 1387 w 1445"/>
                <a:gd name="T7" fmla="*/ 1653 h 1653"/>
                <a:gd name="T8" fmla="*/ 1273 w 1445"/>
                <a:gd name="T9" fmla="*/ 389 h 1653"/>
                <a:gd name="T10" fmla="*/ 655 w 1445"/>
                <a:gd name="T11" fmla="*/ 20 h 1653"/>
                <a:gd name="T12" fmla="*/ 0 w 1445"/>
                <a:gd name="T13" fmla="*/ 675 h 1653"/>
                <a:gd name="T14" fmla="*/ 117 w 1445"/>
                <a:gd name="T15" fmla="*/ 671 h 1653"/>
                <a:gd name="T16" fmla="*/ 652 w 1445"/>
                <a:gd name="T17" fmla="*/ 135 h 1653"/>
                <a:gd name="T18" fmla="*/ 1108 w 1445"/>
                <a:gd name="T19" fmla="*/ 389 h 1653"/>
                <a:gd name="T20" fmla="*/ 1275 w 1445"/>
                <a:gd name="T21" fmla="*/ 1129 h 1653"/>
                <a:gd name="T22" fmla="*/ 1121 w 1445"/>
                <a:gd name="T23" fmla="*/ 1248 h 1653"/>
                <a:gd name="T24" fmla="*/ 652 w 1445"/>
                <a:gd name="T25" fmla="*/ 1206 h 1653"/>
                <a:gd name="T26" fmla="*/ 117 w 1445"/>
                <a:gd name="T27" fmla="*/ 671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653">
                  <a:moveTo>
                    <a:pt x="0" y="675"/>
                  </a:moveTo>
                  <a:cubicBezTo>
                    <a:pt x="0" y="1036"/>
                    <a:pt x="294" y="1329"/>
                    <a:pt x="662" y="1329"/>
                  </a:cubicBezTo>
                  <a:cubicBezTo>
                    <a:pt x="662" y="1329"/>
                    <a:pt x="1224" y="1338"/>
                    <a:pt x="1309" y="1463"/>
                  </a:cubicBezTo>
                  <a:cubicBezTo>
                    <a:pt x="1388" y="1579"/>
                    <a:pt x="1346" y="1653"/>
                    <a:pt x="1387" y="1653"/>
                  </a:cubicBezTo>
                  <a:cubicBezTo>
                    <a:pt x="1445" y="1653"/>
                    <a:pt x="1445" y="703"/>
                    <a:pt x="1273" y="389"/>
                  </a:cubicBezTo>
                  <a:cubicBezTo>
                    <a:pt x="1183" y="224"/>
                    <a:pt x="992" y="39"/>
                    <a:pt x="655" y="20"/>
                  </a:cubicBezTo>
                  <a:cubicBezTo>
                    <a:pt x="294" y="0"/>
                    <a:pt x="0" y="313"/>
                    <a:pt x="0" y="675"/>
                  </a:cubicBezTo>
                  <a:close/>
                  <a:moveTo>
                    <a:pt x="117" y="671"/>
                  </a:moveTo>
                  <a:cubicBezTo>
                    <a:pt x="117" y="375"/>
                    <a:pt x="357" y="135"/>
                    <a:pt x="652" y="135"/>
                  </a:cubicBezTo>
                  <a:cubicBezTo>
                    <a:pt x="845" y="135"/>
                    <a:pt x="1013" y="237"/>
                    <a:pt x="1108" y="389"/>
                  </a:cubicBezTo>
                  <a:cubicBezTo>
                    <a:pt x="1241" y="603"/>
                    <a:pt x="1275" y="923"/>
                    <a:pt x="1275" y="1129"/>
                  </a:cubicBezTo>
                  <a:cubicBezTo>
                    <a:pt x="1275" y="1254"/>
                    <a:pt x="1223" y="1273"/>
                    <a:pt x="1121" y="1248"/>
                  </a:cubicBezTo>
                  <a:cubicBezTo>
                    <a:pt x="1018" y="1223"/>
                    <a:pt x="863" y="1199"/>
                    <a:pt x="652" y="1206"/>
                  </a:cubicBezTo>
                  <a:cubicBezTo>
                    <a:pt x="357" y="1206"/>
                    <a:pt x="117" y="966"/>
                    <a:pt x="117" y="67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55" name="Freeform 78"/>
            <p:cNvSpPr>
              <a:spLocks noEditPoints="1"/>
            </p:cNvSpPr>
            <p:nvPr/>
          </p:nvSpPr>
          <p:spPr bwMode="auto">
            <a:xfrm>
              <a:off x="5191802" y="5006229"/>
              <a:ext cx="335926" cy="382701"/>
            </a:xfrm>
            <a:custGeom>
              <a:avLst/>
              <a:gdLst>
                <a:gd name="T0" fmla="*/ 9 w 199"/>
                <a:gd name="T1" fmla="*/ 190 h 226"/>
                <a:gd name="T2" fmla="*/ 1 w 199"/>
                <a:gd name="T3" fmla="*/ 218 h 226"/>
                <a:gd name="T4" fmla="*/ 13 w 199"/>
                <a:gd name="T5" fmla="*/ 218 h 226"/>
                <a:gd name="T6" fmla="*/ 18 w 199"/>
                <a:gd name="T7" fmla="*/ 198 h 226"/>
                <a:gd name="T8" fmla="*/ 28 w 199"/>
                <a:gd name="T9" fmla="*/ 196 h 226"/>
                <a:gd name="T10" fmla="*/ 28 w 199"/>
                <a:gd name="T11" fmla="*/ 220 h 226"/>
                <a:gd name="T12" fmla="*/ 199 w 199"/>
                <a:gd name="T13" fmla="*/ 220 h 226"/>
                <a:gd name="T14" fmla="*/ 199 w 199"/>
                <a:gd name="T15" fmla="*/ 0 h 226"/>
                <a:gd name="T16" fmla="*/ 28 w 199"/>
                <a:gd name="T17" fmla="*/ 0 h 226"/>
                <a:gd name="T18" fmla="*/ 28 w 199"/>
                <a:gd name="T19" fmla="*/ 0 h 226"/>
                <a:gd name="T20" fmla="*/ 9 w 199"/>
                <a:gd name="T21" fmla="*/ 6 h 226"/>
                <a:gd name="T22" fmla="*/ 1 w 199"/>
                <a:gd name="T23" fmla="*/ 34 h 226"/>
                <a:gd name="T24" fmla="*/ 13 w 199"/>
                <a:gd name="T25" fmla="*/ 34 h 226"/>
                <a:gd name="T26" fmla="*/ 18 w 199"/>
                <a:gd name="T27" fmla="*/ 15 h 226"/>
                <a:gd name="T28" fmla="*/ 28 w 199"/>
                <a:gd name="T29" fmla="*/ 12 h 226"/>
                <a:gd name="T30" fmla="*/ 28 w 199"/>
                <a:gd name="T31" fmla="*/ 46 h 226"/>
                <a:gd name="T32" fmla="*/ 9 w 199"/>
                <a:gd name="T33" fmla="*/ 52 h 226"/>
                <a:gd name="T34" fmla="*/ 1 w 199"/>
                <a:gd name="T35" fmla="*/ 80 h 226"/>
                <a:gd name="T36" fmla="*/ 13 w 199"/>
                <a:gd name="T37" fmla="*/ 80 h 226"/>
                <a:gd name="T38" fmla="*/ 18 w 199"/>
                <a:gd name="T39" fmla="*/ 61 h 226"/>
                <a:gd name="T40" fmla="*/ 28 w 199"/>
                <a:gd name="T41" fmla="*/ 58 h 226"/>
                <a:gd name="T42" fmla="*/ 28 w 199"/>
                <a:gd name="T43" fmla="*/ 92 h 226"/>
                <a:gd name="T44" fmla="*/ 9 w 199"/>
                <a:gd name="T45" fmla="*/ 98 h 226"/>
                <a:gd name="T46" fmla="*/ 1 w 199"/>
                <a:gd name="T47" fmla="*/ 126 h 226"/>
                <a:gd name="T48" fmla="*/ 13 w 199"/>
                <a:gd name="T49" fmla="*/ 126 h 226"/>
                <a:gd name="T50" fmla="*/ 18 w 199"/>
                <a:gd name="T51" fmla="*/ 106 h 226"/>
                <a:gd name="T52" fmla="*/ 28 w 199"/>
                <a:gd name="T53" fmla="*/ 104 h 226"/>
                <a:gd name="T54" fmla="*/ 28 w 199"/>
                <a:gd name="T55" fmla="*/ 138 h 226"/>
                <a:gd name="T56" fmla="*/ 9 w 199"/>
                <a:gd name="T57" fmla="*/ 144 h 226"/>
                <a:gd name="T58" fmla="*/ 1 w 199"/>
                <a:gd name="T59" fmla="*/ 172 h 226"/>
                <a:gd name="T60" fmla="*/ 13 w 199"/>
                <a:gd name="T61" fmla="*/ 172 h 226"/>
                <a:gd name="T62" fmla="*/ 18 w 199"/>
                <a:gd name="T63" fmla="*/ 152 h 226"/>
                <a:gd name="T64" fmla="*/ 28 w 199"/>
                <a:gd name="T65" fmla="*/ 150 h 226"/>
                <a:gd name="T66" fmla="*/ 28 w 199"/>
                <a:gd name="T67" fmla="*/ 184 h 226"/>
                <a:gd name="T68" fmla="*/ 9 w 199"/>
                <a:gd name="T69" fmla="*/ 190 h 226"/>
                <a:gd name="T70" fmla="*/ 67 w 199"/>
                <a:gd name="T71" fmla="*/ 23 h 226"/>
                <a:gd name="T72" fmla="*/ 159 w 199"/>
                <a:gd name="T73" fmla="*/ 23 h 226"/>
                <a:gd name="T74" fmla="*/ 159 w 199"/>
                <a:gd name="T75" fmla="*/ 72 h 226"/>
                <a:gd name="T76" fmla="*/ 67 w 199"/>
                <a:gd name="T77" fmla="*/ 72 h 226"/>
                <a:gd name="T78" fmla="*/ 67 w 199"/>
                <a:gd name="T79" fmla="*/ 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226">
                  <a:moveTo>
                    <a:pt x="9" y="190"/>
                  </a:moveTo>
                  <a:cubicBezTo>
                    <a:pt x="1" y="197"/>
                    <a:pt x="0" y="208"/>
                    <a:pt x="1" y="218"/>
                  </a:cubicBezTo>
                  <a:cubicBezTo>
                    <a:pt x="1" y="226"/>
                    <a:pt x="13" y="226"/>
                    <a:pt x="13" y="218"/>
                  </a:cubicBezTo>
                  <a:cubicBezTo>
                    <a:pt x="13" y="211"/>
                    <a:pt x="12" y="203"/>
                    <a:pt x="18" y="198"/>
                  </a:cubicBezTo>
                  <a:cubicBezTo>
                    <a:pt x="20" y="196"/>
                    <a:pt x="24" y="196"/>
                    <a:pt x="28" y="196"/>
                  </a:cubicBezTo>
                  <a:cubicBezTo>
                    <a:pt x="28" y="220"/>
                    <a:pt x="28" y="220"/>
                    <a:pt x="28" y="220"/>
                  </a:cubicBezTo>
                  <a:cubicBezTo>
                    <a:pt x="199" y="220"/>
                    <a:pt x="199" y="220"/>
                    <a:pt x="199" y="220"/>
                  </a:cubicBezTo>
                  <a:cubicBezTo>
                    <a:pt x="199" y="0"/>
                    <a:pt x="199" y="0"/>
                    <a:pt x="199" y="0"/>
                  </a:cubicBezTo>
                  <a:cubicBezTo>
                    <a:pt x="28" y="0"/>
                    <a:pt x="28" y="0"/>
                    <a:pt x="28" y="0"/>
                  </a:cubicBezTo>
                  <a:cubicBezTo>
                    <a:pt x="28" y="0"/>
                    <a:pt x="28" y="0"/>
                    <a:pt x="28" y="0"/>
                  </a:cubicBezTo>
                  <a:cubicBezTo>
                    <a:pt x="21" y="0"/>
                    <a:pt x="14" y="1"/>
                    <a:pt x="9" y="6"/>
                  </a:cubicBezTo>
                  <a:cubicBezTo>
                    <a:pt x="1" y="13"/>
                    <a:pt x="0" y="24"/>
                    <a:pt x="1" y="34"/>
                  </a:cubicBezTo>
                  <a:cubicBezTo>
                    <a:pt x="1" y="42"/>
                    <a:pt x="13" y="42"/>
                    <a:pt x="13" y="34"/>
                  </a:cubicBezTo>
                  <a:cubicBezTo>
                    <a:pt x="13" y="28"/>
                    <a:pt x="12" y="19"/>
                    <a:pt x="18" y="15"/>
                  </a:cubicBezTo>
                  <a:cubicBezTo>
                    <a:pt x="20" y="13"/>
                    <a:pt x="24" y="12"/>
                    <a:pt x="28" y="12"/>
                  </a:cubicBezTo>
                  <a:cubicBezTo>
                    <a:pt x="28" y="46"/>
                    <a:pt x="28" y="46"/>
                    <a:pt x="28" y="46"/>
                  </a:cubicBezTo>
                  <a:cubicBezTo>
                    <a:pt x="21" y="46"/>
                    <a:pt x="14" y="47"/>
                    <a:pt x="9" y="52"/>
                  </a:cubicBezTo>
                  <a:cubicBezTo>
                    <a:pt x="1" y="59"/>
                    <a:pt x="0" y="70"/>
                    <a:pt x="1" y="80"/>
                  </a:cubicBezTo>
                  <a:cubicBezTo>
                    <a:pt x="1" y="88"/>
                    <a:pt x="13" y="88"/>
                    <a:pt x="13" y="80"/>
                  </a:cubicBezTo>
                  <a:cubicBezTo>
                    <a:pt x="13" y="73"/>
                    <a:pt x="12" y="65"/>
                    <a:pt x="18" y="61"/>
                  </a:cubicBezTo>
                  <a:cubicBezTo>
                    <a:pt x="20" y="58"/>
                    <a:pt x="24" y="58"/>
                    <a:pt x="28" y="58"/>
                  </a:cubicBezTo>
                  <a:cubicBezTo>
                    <a:pt x="28" y="92"/>
                    <a:pt x="28" y="92"/>
                    <a:pt x="28" y="92"/>
                  </a:cubicBezTo>
                  <a:cubicBezTo>
                    <a:pt x="21" y="92"/>
                    <a:pt x="14" y="93"/>
                    <a:pt x="9" y="98"/>
                  </a:cubicBezTo>
                  <a:cubicBezTo>
                    <a:pt x="1" y="105"/>
                    <a:pt x="0" y="116"/>
                    <a:pt x="1" y="126"/>
                  </a:cubicBezTo>
                  <a:cubicBezTo>
                    <a:pt x="1" y="134"/>
                    <a:pt x="13" y="134"/>
                    <a:pt x="13" y="126"/>
                  </a:cubicBezTo>
                  <a:cubicBezTo>
                    <a:pt x="13" y="119"/>
                    <a:pt x="12" y="111"/>
                    <a:pt x="18" y="106"/>
                  </a:cubicBezTo>
                  <a:cubicBezTo>
                    <a:pt x="20" y="104"/>
                    <a:pt x="24" y="104"/>
                    <a:pt x="28" y="104"/>
                  </a:cubicBezTo>
                  <a:cubicBezTo>
                    <a:pt x="28" y="138"/>
                    <a:pt x="28" y="138"/>
                    <a:pt x="28" y="138"/>
                  </a:cubicBezTo>
                  <a:cubicBezTo>
                    <a:pt x="21" y="138"/>
                    <a:pt x="14" y="139"/>
                    <a:pt x="9" y="144"/>
                  </a:cubicBezTo>
                  <a:cubicBezTo>
                    <a:pt x="1" y="151"/>
                    <a:pt x="0" y="162"/>
                    <a:pt x="1" y="172"/>
                  </a:cubicBezTo>
                  <a:cubicBezTo>
                    <a:pt x="1" y="180"/>
                    <a:pt x="13" y="180"/>
                    <a:pt x="13" y="172"/>
                  </a:cubicBezTo>
                  <a:cubicBezTo>
                    <a:pt x="13" y="165"/>
                    <a:pt x="12" y="157"/>
                    <a:pt x="18" y="152"/>
                  </a:cubicBezTo>
                  <a:cubicBezTo>
                    <a:pt x="20" y="150"/>
                    <a:pt x="24" y="150"/>
                    <a:pt x="28" y="150"/>
                  </a:cubicBezTo>
                  <a:cubicBezTo>
                    <a:pt x="28" y="184"/>
                    <a:pt x="28" y="184"/>
                    <a:pt x="28" y="184"/>
                  </a:cubicBezTo>
                  <a:cubicBezTo>
                    <a:pt x="21" y="184"/>
                    <a:pt x="14" y="185"/>
                    <a:pt x="9" y="190"/>
                  </a:cubicBezTo>
                  <a:close/>
                  <a:moveTo>
                    <a:pt x="67" y="23"/>
                  </a:moveTo>
                  <a:cubicBezTo>
                    <a:pt x="159" y="23"/>
                    <a:pt x="159" y="23"/>
                    <a:pt x="159" y="23"/>
                  </a:cubicBezTo>
                  <a:cubicBezTo>
                    <a:pt x="159" y="72"/>
                    <a:pt x="159" y="72"/>
                    <a:pt x="159" y="72"/>
                  </a:cubicBezTo>
                  <a:cubicBezTo>
                    <a:pt x="67" y="72"/>
                    <a:pt x="67" y="72"/>
                    <a:pt x="67" y="72"/>
                  </a:cubicBezTo>
                  <a:lnTo>
                    <a:pt x="67" y="2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56"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257"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38</a:t>
            </a:fld>
            <a:endParaRPr lang="en-AU" dirty="0"/>
          </a:p>
        </p:txBody>
      </p:sp>
      <p:sp>
        <p:nvSpPr>
          <p:cNvPr id="258"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155170318"/>
      </p:ext>
    </p:extLst>
  </p:cSld>
  <p:clrMapOvr>
    <a:masterClrMapping/>
  </p:clrMapOvr>
  <mc:AlternateContent xmlns:mc="http://schemas.openxmlformats.org/markup-compatibility/2006">
    <mc:Choice xmlns:p14="http://schemas.microsoft.com/office/powerpoint/2010/main" Requires="p14">
      <p:transition spd="slow" p14:dur="1250" advTm="4000">
        <p14:switch dir="r"/>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par>
                          <p:cTn id="26" fill="hold">
                            <p:stCondLst>
                              <p:cond delay="2500"/>
                            </p:stCondLst>
                            <p:childTnLst>
                              <p:par>
                                <p:cTn id="27" presetID="2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par>
                          <p:cTn id="38" fill="hold">
                            <p:stCondLst>
                              <p:cond delay="4000"/>
                            </p:stCondLst>
                            <p:childTnLst>
                              <p:par>
                                <p:cTn id="39" presetID="22" presetClass="entr" presetSubtype="4"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par>
                          <p:cTn id="42" fill="hold">
                            <p:stCondLst>
                              <p:cond delay="4500"/>
                            </p:stCondLst>
                            <p:childTnLst>
                              <p:par>
                                <p:cTn id="43" presetID="22" presetClass="entr" presetSubtype="4"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down)">
                                      <p:cBhvr>
                                        <p:cTn id="45" dur="500"/>
                                        <p:tgtEl>
                                          <p:spTgt spid="28"/>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5500"/>
                            </p:stCondLst>
                            <p:childTnLst>
                              <p:par>
                                <p:cTn id="51" presetID="22" presetClass="entr" presetSubtype="4"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childTnLst>
                          </p:cTn>
                        </p:par>
                        <p:par>
                          <p:cTn id="54" fill="hold">
                            <p:stCondLst>
                              <p:cond delay="6000"/>
                            </p:stCondLst>
                            <p:childTnLst>
                              <p:par>
                                <p:cTn id="55" presetID="22" presetClass="entr" presetSubtype="2"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right)">
                                      <p:cBhvr>
                                        <p:cTn id="57" dur="500"/>
                                        <p:tgtEl>
                                          <p:spTgt spid="27"/>
                                        </p:tgtEl>
                                      </p:cBhvr>
                                    </p:animEffect>
                                  </p:childTnLst>
                                </p:cTn>
                              </p:par>
                            </p:childTnLst>
                          </p:cTn>
                        </p:par>
                        <p:par>
                          <p:cTn id="58" fill="hold">
                            <p:stCondLst>
                              <p:cond delay="6500"/>
                            </p:stCondLst>
                            <p:childTnLst>
                              <p:par>
                                <p:cTn id="59" presetID="10" presetClass="entr" presetSubtype="0"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childTnLst>
                          </p:cTn>
                        </p:par>
                        <p:par>
                          <p:cTn id="62" fill="hold">
                            <p:stCondLst>
                              <p:cond delay="7000"/>
                            </p:stCondLst>
                            <p:childTnLst>
                              <p:par>
                                <p:cTn id="63" presetID="22" presetClass="entr" presetSubtype="4" fill="hold"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down)">
                                      <p:cBhvr>
                                        <p:cTn id="65" dur="500"/>
                                        <p:tgtEl>
                                          <p:spTgt spid="14"/>
                                        </p:tgtEl>
                                      </p:cBhvr>
                                    </p:animEffect>
                                  </p:childTnLst>
                                </p:cTn>
                              </p:par>
                            </p:childTnLst>
                          </p:cTn>
                        </p:par>
                        <p:par>
                          <p:cTn id="66" fill="hold">
                            <p:stCondLst>
                              <p:cond delay="7500"/>
                            </p:stCondLst>
                            <p:childTnLst>
                              <p:par>
                                <p:cTn id="67" presetID="22" presetClass="entr" presetSubtype="8"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left)">
                                      <p:cBhvr>
                                        <p:cTn id="69" dur="500"/>
                                        <p:tgtEl>
                                          <p:spTgt spid="26"/>
                                        </p:tgtEl>
                                      </p:cBhvr>
                                    </p:animEffect>
                                  </p:childTnLst>
                                </p:cTn>
                              </p:par>
                            </p:childTnLst>
                          </p:cTn>
                        </p:par>
                        <p:par>
                          <p:cTn id="70" fill="hold">
                            <p:stCondLst>
                              <p:cond delay="8000"/>
                            </p:stCondLst>
                            <p:childTnLst>
                              <p:par>
                                <p:cTn id="71" presetID="10" presetClass="entr" presetSubtype="0"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par>
                          <p:cTn id="74" fill="hold">
                            <p:stCondLst>
                              <p:cond delay="8500"/>
                            </p:stCondLst>
                            <p:childTnLst>
                              <p:par>
                                <p:cTn id="75" presetID="22" presetClass="entr" presetSubtype="4" fill="hold"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down)">
                                      <p:cBhvr>
                                        <p:cTn id="77" dur="500"/>
                                        <p:tgtEl>
                                          <p:spTgt spid="17"/>
                                        </p:tgtEl>
                                      </p:cBhvr>
                                    </p:animEffect>
                                  </p:childTnLst>
                                </p:cTn>
                              </p:par>
                            </p:childTnLst>
                          </p:cTn>
                        </p:par>
                        <p:par>
                          <p:cTn id="78" fill="hold">
                            <p:stCondLst>
                              <p:cond delay="9000"/>
                            </p:stCondLst>
                            <p:childTnLst>
                              <p:par>
                                <p:cTn id="79" presetID="22" presetClass="entr" presetSubtype="1"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500"/>
                                        <p:tgtEl>
                                          <p:spTgt spid="30"/>
                                        </p:tgtEl>
                                      </p:cBhvr>
                                    </p:animEffect>
                                  </p:childTnLst>
                                </p:cTn>
                              </p:par>
                            </p:childTnLst>
                          </p:cTn>
                        </p:par>
                        <p:par>
                          <p:cTn id="82" fill="hold">
                            <p:stCondLst>
                              <p:cond delay="9500"/>
                            </p:stCondLst>
                            <p:childTnLst>
                              <p:par>
                                <p:cTn id="83" presetID="10" presetClass="entr" presetSubtype="0" fill="hold" nodeType="after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par>
                          <p:cTn id="86" fill="hold">
                            <p:stCondLst>
                              <p:cond delay="10000"/>
                            </p:stCondLst>
                            <p:childTnLst>
                              <p:par>
                                <p:cTn id="87" presetID="22" presetClass="entr" presetSubtype="4" fill="hold" nodeType="after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down)">
                                      <p:cBhvr>
                                        <p:cTn id="89" dur="500"/>
                                        <p:tgtEl>
                                          <p:spTgt spid="20"/>
                                        </p:tgtEl>
                                      </p:cBhvr>
                                    </p:animEffect>
                                  </p:childTnLst>
                                </p:cTn>
                              </p:par>
                            </p:childTnLst>
                          </p:cTn>
                        </p:par>
                        <p:par>
                          <p:cTn id="90" fill="hold">
                            <p:stCondLst>
                              <p:cond delay="10500"/>
                            </p:stCondLst>
                            <p:childTnLst>
                              <p:par>
                                <p:cTn id="91" presetID="22" presetClass="entr" presetSubtype="1" fill="hold"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up)">
                                      <p:cBhvr>
                                        <p:cTn id="93" dur="500"/>
                                        <p:tgtEl>
                                          <p:spTgt spid="29"/>
                                        </p:tgtEl>
                                      </p:cBhvr>
                                    </p:animEffect>
                                  </p:childTnLst>
                                </p:cTn>
                              </p:par>
                            </p:childTnLst>
                          </p:cTn>
                        </p:par>
                        <p:par>
                          <p:cTn id="94" fill="hold">
                            <p:stCondLst>
                              <p:cond delay="11000"/>
                            </p:stCondLst>
                            <p:childTnLst>
                              <p:par>
                                <p:cTn id="95" presetID="10" presetClass="entr" presetSubtype="0" fill="hold" nodeType="after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Design Sector Overview</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Best sector at the moment</a:t>
            </a:r>
            <a:endParaRPr lang="en-AU" dirty="0"/>
          </a:p>
        </p:txBody>
      </p:sp>
      <p:grpSp>
        <p:nvGrpSpPr>
          <p:cNvPr id="4" name="Group 3"/>
          <p:cNvGrpSpPr/>
          <p:nvPr/>
        </p:nvGrpSpPr>
        <p:grpSpPr>
          <a:xfrm>
            <a:off x="0" y="3583161"/>
            <a:ext cx="3012078" cy="2125490"/>
            <a:chOff x="3024188" y="3378200"/>
            <a:chExt cx="2609851" cy="2530475"/>
          </a:xfrm>
        </p:grpSpPr>
        <p:sp>
          <p:nvSpPr>
            <p:cNvPr id="5" name="Freeform 4"/>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 name="Freeform 5"/>
            <p:cNvSpPr>
              <a:spLocks/>
            </p:cNvSpPr>
            <p:nvPr/>
          </p:nvSpPr>
          <p:spPr bwMode="auto">
            <a:xfrm>
              <a:off x="4330701"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7" name="Group 6"/>
          <p:cNvGrpSpPr/>
          <p:nvPr/>
        </p:nvGrpSpPr>
        <p:grpSpPr>
          <a:xfrm>
            <a:off x="1517032" y="2641758"/>
            <a:ext cx="3006582" cy="3066893"/>
            <a:chOff x="4338638" y="2257425"/>
            <a:chExt cx="2605088" cy="3651250"/>
          </a:xfrm>
        </p:grpSpPr>
        <p:sp>
          <p:nvSpPr>
            <p:cNvPr id="8"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4">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 name="Group 9"/>
          <p:cNvGrpSpPr/>
          <p:nvPr/>
        </p:nvGrpSpPr>
        <p:grpSpPr>
          <a:xfrm>
            <a:off x="3043225" y="4060530"/>
            <a:ext cx="3006582" cy="1648121"/>
            <a:chOff x="5661026" y="3946525"/>
            <a:chExt cx="2605088" cy="1962150"/>
          </a:xfrm>
        </p:grpSpPr>
        <p:sp>
          <p:nvSpPr>
            <p:cNvPr id="11" name="Freeform 11"/>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12"/>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3" name="Group 12"/>
          <p:cNvGrpSpPr/>
          <p:nvPr/>
        </p:nvGrpSpPr>
        <p:grpSpPr>
          <a:xfrm>
            <a:off x="4554759" y="3209800"/>
            <a:ext cx="3012078" cy="2498851"/>
            <a:chOff x="6970713" y="2933700"/>
            <a:chExt cx="2609851" cy="2974975"/>
          </a:xfrm>
        </p:grpSpPr>
        <p:sp>
          <p:nvSpPr>
            <p:cNvPr id="14" name="Freeform 13"/>
            <p:cNvSpPr>
              <a:spLocks/>
            </p:cNvSpPr>
            <p:nvPr/>
          </p:nvSpPr>
          <p:spPr bwMode="auto">
            <a:xfrm>
              <a:off x="8277226" y="2933700"/>
              <a:ext cx="1303338" cy="297497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14"/>
            <p:cNvSpPr>
              <a:spLocks/>
            </p:cNvSpPr>
            <p:nvPr/>
          </p:nvSpPr>
          <p:spPr bwMode="auto">
            <a:xfrm>
              <a:off x="6970713" y="2933700"/>
              <a:ext cx="1306513" cy="297497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6" name="Group 15"/>
          <p:cNvGrpSpPr/>
          <p:nvPr/>
        </p:nvGrpSpPr>
        <p:grpSpPr>
          <a:xfrm>
            <a:off x="6080953" y="5117941"/>
            <a:ext cx="3006582" cy="590711"/>
            <a:chOff x="8293101" y="5205412"/>
            <a:chExt cx="2605088" cy="703264"/>
          </a:xfrm>
        </p:grpSpPr>
        <p:sp>
          <p:nvSpPr>
            <p:cNvPr id="17" name="Freeform 15"/>
            <p:cNvSpPr>
              <a:spLocks/>
            </p:cNvSpPr>
            <p:nvPr/>
          </p:nvSpPr>
          <p:spPr bwMode="auto">
            <a:xfrm>
              <a:off x="8293101" y="5205412"/>
              <a:ext cx="1301750" cy="703263"/>
            </a:xfrm>
            <a:custGeom>
              <a:avLst/>
              <a:gdLst>
                <a:gd name="T0" fmla="*/ 333 w 347"/>
                <a:gd name="T1" fmla="*/ 14 h 187"/>
                <a:gd name="T2" fmla="*/ 0 w 347"/>
                <a:gd name="T3" fmla="*/ 187 h 187"/>
                <a:gd name="T4" fmla="*/ 347 w 347"/>
                <a:gd name="T5" fmla="*/ 187 h 187"/>
                <a:gd name="T6" fmla="*/ 347 w 347"/>
                <a:gd name="T7" fmla="*/ 0 h 187"/>
                <a:gd name="T8" fmla="*/ 333 w 347"/>
                <a:gd name="T9" fmla="*/ 14 h 187"/>
              </a:gdLst>
              <a:ahLst/>
              <a:cxnLst>
                <a:cxn ang="0">
                  <a:pos x="T0" y="T1"/>
                </a:cxn>
                <a:cxn ang="0">
                  <a:pos x="T2" y="T3"/>
                </a:cxn>
                <a:cxn ang="0">
                  <a:pos x="T4" y="T5"/>
                </a:cxn>
                <a:cxn ang="0">
                  <a:pos x="T6" y="T7"/>
                </a:cxn>
                <a:cxn ang="0">
                  <a:pos x="T8" y="T9"/>
                </a:cxn>
              </a:cxnLst>
              <a:rect l="0" t="0" r="r" b="b"/>
              <a:pathLst>
                <a:path w="347" h="187">
                  <a:moveTo>
                    <a:pt x="333" y="14"/>
                  </a:moveTo>
                  <a:cubicBezTo>
                    <a:pt x="242" y="144"/>
                    <a:pt x="0" y="187"/>
                    <a:pt x="0" y="187"/>
                  </a:cubicBezTo>
                  <a:cubicBezTo>
                    <a:pt x="347" y="187"/>
                    <a:pt x="347" y="187"/>
                    <a:pt x="347" y="187"/>
                  </a:cubicBezTo>
                  <a:cubicBezTo>
                    <a:pt x="347" y="0"/>
                    <a:pt x="347" y="0"/>
                    <a:pt x="347" y="0"/>
                  </a:cubicBezTo>
                  <a:cubicBezTo>
                    <a:pt x="344" y="0"/>
                    <a:pt x="338" y="6"/>
                    <a:pt x="333" y="14"/>
                  </a:cubicBezTo>
                  <a:close/>
                </a:path>
              </a:pathLst>
            </a:custGeom>
            <a:solidFill>
              <a:schemeClr val="accent6">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6"/>
            <p:cNvSpPr>
              <a:spLocks/>
            </p:cNvSpPr>
            <p:nvPr/>
          </p:nvSpPr>
          <p:spPr bwMode="auto">
            <a:xfrm>
              <a:off x="9594851" y="5205413"/>
              <a:ext cx="1303338" cy="703263"/>
            </a:xfrm>
            <a:custGeom>
              <a:avLst/>
              <a:gdLst>
                <a:gd name="T0" fmla="*/ 14 w 347"/>
                <a:gd name="T1" fmla="*/ 14 h 187"/>
                <a:gd name="T2" fmla="*/ 0 w 347"/>
                <a:gd name="T3" fmla="*/ 0 h 187"/>
                <a:gd name="T4" fmla="*/ 0 w 347"/>
                <a:gd name="T5" fmla="*/ 187 h 187"/>
                <a:gd name="T6" fmla="*/ 347 w 347"/>
                <a:gd name="T7" fmla="*/ 187 h 187"/>
                <a:gd name="T8" fmla="*/ 14 w 347"/>
                <a:gd name="T9" fmla="*/ 14 h 187"/>
              </a:gdLst>
              <a:ahLst/>
              <a:cxnLst>
                <a:cxn ang="0">
                  <a:pos x="T0" y="T1"/>
                </a:cxn>
                <a:cxn ang="0">
                  <a:pos x="T2" y="T3"/>
                </a:cxn>
                <a:cxn ang="0">
                  <a:pos x="T4" y="T5"/>
                </a:cxn>
                <a:cxn ang="0">
                  <a:pos x="T6" y="T7"/>
                </a:cxn>
                <a:cxn ang="0">
                  <a:pos x="T8" y="T9"/>
                </a:cxn>
              </a:cxnLst>
              <a:rect l="0" t="0" r="r" b="b"/>
              <a:pathLst>
                <a:path w="347" h="187">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p:nvGrpSpPr>
        <p:grpSpPr>
          <a:xfrm>
            <a:off x="7660869" y="4540564"/>
            <a:ext cx="3006582" cy="1168087"/>
            <a:chOff x="1706563" y="4518025"/>
            <a:chExt cx="2605088" cy="1390650"/>
          </a:xfrm>
        </p:grpSpPr>
        <p:sp>
          <p:nvSpPr>
            <p:cNvPr id="20" name="Freeform 5"/>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5">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6"/>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5">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2" name="Group 21"/>
          <p:cNvGrpSpPr/>
          <p:nvPr/>
        </p:nvGrpSpPr>
        <p:grpSpPr>
          <a:xfrm>
            <a:off x="9181566" y="2641758"/>
            <a:ext cx="3006582" cy="3066893"/>
            <a:chOff x="4338638" y="2257425"/>
            <a:chExt cx="2605088" cy="3651250"/>
          </a:xfrm>
        </p:grpSpPr>
        <p:sp>
          <p:nvSpPr>
            <p:cNvPr id="23"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1">
                <a:lumMod val="60000"/>
                <a:lumOff val="40000"/>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5" name="Shape 1834"/>
          <p:cNvSpPr/>
          <p:nvPr/>
        </p:nvSpPr>
        <p:spPr>
          <a:xfrm>
            <a:off x="-1" y="5708651"/>
            <a:ext cx="12188148" cy="112051"/>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grpSp>
        <p:nvGrpSpPr>
          <p:cNvPr id="26" name="Group 25"/>
          <p:cNvGrpSpPr/>
          <p:nvPr/>
        </p:nvGrpSpPr>
        <p:grpSpPr>
          <a:xfrm>
            <a:off x="1266634" y="3102933"/>
            <a:ext cx="536160" cy="432029"/>
            <a:chOff x="1270487" y="2725562"/>
            <a:chExt cx="536160" cy="432029"/>
          </a:xfrm>
        </p:grpSpPr>
        <p:sp>
          <p:nvSpPr>
            <p:cNvPr id="27" name="Line 36"/>
            <p:cNvSpPr>
              <a:spLocks noChangeShapeType="1"/>
            </p:cNvSpPr>
            <p:nvPr/>
          </p:nvSpPr>
          <p:spPr bwMode="auto">
            <a:xfrm rot="10800000" flipH="1">
              <a:off x="1511372" y="3034124"/>
              <a:ext cx="0" cy="123467"/>
            </a:xfrm>
            <a:prstGeom prst="line">
              <a:avLst/>
            </a:prstGeom>
            <a:noFill/>
            <a:ln w="6350">
              <a:solidFill>
                <a:srgbClr val="BFBFB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8" name="Oval 37"/>
            <p:cNvSpPr>
              <a:spLocks/>
            </p:cNvSpPr>
            <p:nvPr/>
          </p:nvSpPr>
          <p:spPr bwMode="auto">
            <a:xfrm>
              <a:off x="1481887" y="2974233"/>
              <a:ext cx="62655" cy="62655"/>
            </a:xfrm>
            <a:prstGeom prst="ellipse">
              <a:avLst/>
            </a:prstGeom>
            <a:noFill/>
            <a:ln w="6350">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9" name="Rectangle 35"/>
            <p:cNvSpPr>
              <a:spLocks/>
            </p:cNvSpPr>
            <p:nvPr/>
          </p:nvSpPr>
          <p:spPr bwMode="auto">
            <a:xfrm>
              <a:off x="1270487" y="2725562"/>
              <a:ext cx="536160" cy="14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algn="ctr"/>
              <a:r>
                <a:rPr lang="en-US" sz="1200" dirty="0" smtClean="0">
                  <a:solidFill>
                    <a:schemeClr val="bg1">
                      <a:lumMod val="50000"/>
                    </a:schemeClr>
                  </a:solidFill>
                  <a:latin typeface="+mj-lt"/>
                  <a:cs typeface="Clear Sans Light" panose="020B0303030202020304" pitchFamily="34" charset="0"/>
                  <a:sym typeface="Open Sans" charset="0"/>
                </a:rPr>
                <a:t>75%</a:t>
              </a:r>
              <a:endParaRPr lang="en-US" sz="1200" dirty="0">
                <a:solidFill>
                  <a:schemeClr val="bg1">
                    <a:lumMod val="50000"/>
                  </a:schemeClr>
                </a:solidFill>
                <a:latin typeface="+mj-lt"/>
                <a:cs typeface="Clear Sans Light" panose="020B0303030202020304" pitchFamily="34" charset="0"/>
                <a:sym typeface="Open Sans" charset="0"/>
              </a:endParaRPr>
            </a:p>
          </p:txBody>
        </p:sp>
      </p:grpSp>
      <p:grpSp>
        <p:nvGrpSpPr>
          <p:cNvPr id="30" name="Group 29"/>
          <p:cNvGrpSpPr/>
          <p:nvPr/>
        </p:nvGrpSpPr>
        <p:grpSpPr>
          <a:xfrm>
            <a:off x="2801151" y="2162770"/>
            <a:ext cx="536160" cy="432029"/>
            <a:chOff x="2805004" y="1785399"/>
            <a:chExt cx="536160" cy="432029"/>
          </a:xfrm>
        </p:grpSpPr>
        <p:sp>
          <p:nvSpPr>
            <p:cNvPr id="31" name="Line 36"/>
            <p:cNvSpPr>
              <a:spLocks noChangeShapeType="1"/>
            </p:cNvSpPr>
            <p:nvPr/>
          </p:nvSpPr>
          <p:spPr bwMode="auto">
            <a:xfrm rot="10800000" flipH="1">
              <a:off x="3023029" y="2093961"/>
              <a:ext cx="0" cy="123467"/>
            </a:xfrm>
            <a:prstGeom prst="line">
              <a:avLst/>
            </a:prstGeom>
            <a:noFill/>
            <a:ln w="6350">
              <a:solidFill>
                <a:srgbClr val="BFBFB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2" name="Oval 37"/>
            <p:cNvSpPr>
              <a:spLocks/>
            </p:cNvSpPr>
            <p:nvPr/>
          </p:nvSpPr>
          <p:spPr bwMode="auto">
            <a:xfrm>
              <a:off x="2993544" y="2034070"/>
              <a:ext cx="62655" cy="62655"/>
            </a:xfrm>
            <a:prstGeom prst="ellipse">
              <a:avLst/>
            </a:prstGeom>
            <a:noFill/>
            <a:ln w="6350">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 name="Rectangle 35"/>
            <p:cNvSpPr>
              <a:spLocks/>
            </p:cNvSpPr>
            <p:nvPr/>
          </p:nvSpPr>
          <p:spPr bwMode="auto">
            <a:xfrm>
              <a:off x="2805004" y="1785399"/>
              <a:ext cx="536160" cy="14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algn="ctr"/>
              <a:r>
                <a:rPr lang="en-US" sz="1200" dirty="0" smtClean="0">
                  <a:solidFill>
                    <a:schemeClr val="bg1">
                      <a:lumMod val="50000"/>
                    </a:schemeClr>
                  </a:solidFill>
                  <a:latin typeface="+mj-lt"/>
                  <a:cs typeface="Clear Sans Light" panose="020B0303030202020304" pitchFamily="34" charset="0"/>
                  <a:sym typeface="Open Sans" charset="0"/>
                </a:rPr>
                <a:t>98%</a:t>
              </a:r>
              <a:endParaRPr lang="en-US" sz="1200" dirty="0">
                <a:solidFill>
                  <a:schemeClr val="bg1">
                    <a:lumMod val="50000"/>
                  </a:schemeClr>
                </a:solidFill>
                <a:latin typeface="+mj-lt"/>
                <a:cs typeface="Clear Sans Light" panose="020B0303030202020304" pitchFamily="34" charset="0"/>
                <a:sym typeface="Open Sans" charset="0"/>
              </a:endParaRPr>
            </a:p>
          </p:txBody>
        </p:sp>
      </p:grpSp>
      <p:grpSp>
        <p:nvGrpSpPr>
          <p:cNvPr id="34" name="Group 33"/>
          <p:cNvGrpSpPr/>
          <p:nvPr/>
        </p:nvGrpSpPr>
        <p:grpSpPr>
          <a:xfrm>
            <a:off x="4289599" y="3581222"/>
            <a:ext cx="536160" cy="432029"/>
            <a:chOff x="4293452" y="3203851"/>
            <a:chExt cx="536160" cy="432029"/>
          </a:xfrm>
        </p:grpSpPr>
        <p:sp>
          <p:nvSpPr>
            <p:cNvPr id="35" name="Line 36"/>
            <p:cNvSpPr>
              <a:spLocks noChangeShapeType="1"/>
            </p:cNvSpPr>
            <p:nvPr/>
          </p:nvSpPr>
          <p:spPr bwMode="auto">
            <a:xfrm rot="10800000" flipH="1">
              <a:off x="4557197" y="3512413"/>
              <a:ext cx="0" cy="123467"/>
            </a:xfrm>
            <a:prstGeom prst="line">
              <a:avLst/>
            </a:prstGeom>
            <a:noFill/>
            <a:ln w="6350">
              <a:solidFill>
                <a:srgbClr val="BFBFB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6" name="Oval 37"/>
            <p:cNvSpPr>
              <a:spLocks/>
            </p:cNvSpPr>
            <p:nvPr/>
          </p:nvSpPr>
          <p:spPr bwMode="auto">
            <a:xfrm>
              <a:off x="4527712" y="3452522"/>
              <a:ext cx="62655" cy="62655"/>
            </a:xfrm>
            <a:prstGeom prst="ellipse">
              <a:avLst/>
            </a:prstGeom>
            <a:noFill/>
            <a:ln w="6350">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 name="Rectangle 35"/>
            <p:cNvSpPr>
              <a:spLocks/>
            </p:cNvSpPr>
            <p:nvPr/>
          </p:nvSpPr>
          <p:spPr bwMode="auto">
            <a:xfrm>
              <a:off x="4293452" y="3203851"/>
              <a:ext cx="536160" cy="14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algn="ctr"/>
              <a:r>
                <a:rPr lang="en-US" sz="1200" dirty="0" smtClean="0">
                  <a:solidFill>
                    <a:schemeClr val="bg1">
                      <a:lumMod val="50000"/>
                    </a:schemeClr>
                  </a:solidFill>
                  <a:latin typeface="+mj-lt"/>
                  <a:cs typeface="Clear Sans Light" panose="020B0303030202020304" pitchFamily="34" charset="0"/>
                  <a:sym typeface="Open Sans" charset="0"/>
                </a:rPr>
                <a:t>60%</a:t>
              </a:r>
              <a:endParaRPr lang="en-US" sz="1200" dirty="0">
                <a:solidFill>
                  <a:schemeClr val="bg1">
                    <a:lumMod val="50000"/>
                  </a:schemeClr>
                </a:solidFill>
                <a:latin typeface="+mj-lt"/>
                <a:cs typeface="Clear Sans Light" panose="020B0303030202020304" pitchFamily="34" charset="0"/>
                <a:sym typeface="Open Sans" charset="0"/>
              </a:endParaRPr>
            </a:p>
          </p:txBody>
        </p:sp>
      </p:grpSp>
      <p:grpSp>
        <p:nvGrpSpPr>
          <p:cNvPr id="38" name="Group 37"/>
          <p:cNvGrpSpPr/>
          <p:nvPr/>
        </p:nvGrpSpPr>
        <p:grpSpPr>
          <a:xfrm>
            <a:off x="5797025" y="2739651"/>
            <a:ext cx="536160" cy="432029"/>
            <a:chOff x="5800878" y="2362280"/>
            <a:chExt cx="536160" cy="432029"/>
          </a:xfrm>
        </p:grpSpPr>
        <p:sp>
          <p:nvSpPr>
            <p:cNvPr id="39" name="Line 36"/>
            <p:cNvSpPr>
              <a:spLocks noChangeShapeType="1"/>
            </p:cNvSpPr>
            <p:nvPr/>
          </p:nvSpPr>
          <p:spPr bwMode="auto">
            <a:xfrm rot="10800000" flipH="1">
              <a:off x="6064623" y="2670842"/>
              <a:ext cx="0" cy="123467"/>
            </a:xfrm>
            <a:prstGeom prst="line">
              <a:avLst/>
            </a:prstGeom>
            <a:noFill/>
            <a:ln w="6350">
              <a:solidFill>
                <a:srgbClr val="BFBFB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0" name="Oval 37"/>
            <p:cNvSpPr>
              <a:spLocks/>
            </p:cNvSpPr>
            <p:nvPr/>
          </p:nvSpPr>
          <p:spPr bwMode="auto">
            <a:xfrm>
              <a:off x="6035138" y="2610951"/>
              <a:ext cx="62655" cy="62655"/>
            </a:xfrm>
            <a:prstGeom prst="ellipse">
              <a:avLst/>
            </a:prstGeom>
            <a:noFill/>
            <a:ln w="6350">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 name="Rectangle 35"/>
            <p:cNvSpPr>
              <a:spLocks/>
            </p:cNvSpPr>
            <p:nvPr/>
          </p:nvSpPr>
          <p:spPr bwMode="auto">
            <a:xfrm>
              <a:off x="5800878" y="2362280"/>
              <a:ext cx="536160" cy="14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algn="ctr"/>
              <a:r>
                <a:rPr lang="en-US" sz="1200" dirty="0" smtClean="0">
                  <a:solidFill>
                    <a:schemeClr val="bg1">
                      <a:lumMod val="50000"/>
                    </a:schemeClr>
                  </a:solidFill>
                  <a:latin typeface="+mj-lt"/>
                  <a:cs typeface="Clear Sans Light" panose="020B0303030202020304" pitchFamily="34" charset="0"/>
                  <a:sym typeface="Open Sans" charset="0"/>
                </a:rPr>
                <a:t>80%</a:t>
              </a:r>
              <a:endParaRPr lang="en-US" sz="1200" dirty="0">
                <a:solidFill>
                  <a:schemeClr val="bg1">
                    <a:lumMod val="50000"/>
                  </a:schemeClr>
                </a:solidFill>
                <a:latin typeface="+mj-lt"/>
                <a:cs typeface="Clear Sans Light" panose="020B0303030202020304" pitchFamily="34" charset="0"/>
                <a:sym typeface="Open Sans" charset="0"/>
              </a:endParaRPr>
            </a:p>
          </p:txBody>
        </p:sp>
      </p:grpSp>
      <p:grpSp>
        <p:nvGrpSpPr>
          <p:cNvPr id="42" name="Group 41"/>
          <p:cNvGrpSpPr/>
          <p:nvPr/>
        </p:nvGrpSpPr>
        <p:grpSpPr>
          <a:xfrm>
            <a:off x="10416608" y="2156420"/>
            <a:ext cx="536160" cy="432029"/>
            <a:chOff x="10420461" y="1779049"/>
            <a:chExt cx="536160" cy="432029"/>
          </a:xfrm>
        </p:grpSpPr>
        <p:sp>
          <p:nvSpPr>
            <p:cNvPr id="43" name="Line 36"/>
            <p:cNvSpPr>
              <a:spLocks noChangeShapeType="1"/>
            </p:cNvSpPr>
            <p:nvPr/>
          </p:nvSpPr>
          <p:spPr bwMode="auto">
            <a:xfrm rot="10800000" flipH="1">
              <a:off x="10684206" y="2087611"/>
              <a:ext cx="0" cy="123467"/>
            </a:xfrm>
            <a:prstGeom prst="line">
              <a:avLst/>
            </a:prstGeom>
            <a:noFill/>
            <a:ln w="6350">
              <a:solidFill>
                <a:srgbClr val="BFBFB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4" name="Oval 37"/>
            <p:cNvSpPr>
              <a:spLocks/>
            </p:cNvSpPr>
            <p:nvPr/>
          </p:nvSpPr>
          <p:spPr bwMode="auto">
            <a:xfrm>
              <a:off x="10654721" y="2027720"/>
              <a:ext cx="62655" cy="62655"/>
            </a:xfrm>
            <a:prstGeom prst="ellipse">
              <a:avLst/>
            </a:prstGeom>
            <a:noFill/>
            <a:ln w="6350">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5" name="Rectangle 35"/>
            <p:cNvSpPr>
              <a:spLocks/>
            </p:cNvSpPr>
            <p:nvPr/>
          </p:nvSpPr>
          <p:spPr bwMode="auto">
            <a:xfrm>
              <a:off x="10420461" y="1779049"/>
              <a:ext cx="536160" cy="14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algn="ctr"/>
              <a:r>
                <a:rPr lang="en-US" sz="1200" dirty="0" smtClean="0">
                  <a:solidFill>
                    <a:schemeClr val="bg1">
                      <a:lumMod val="50000"/>
                    </a:schemeClr>
                  </a:solidFill>
                  <a:latin typeface="+mj-lt"/>
                  <a:cs typeface="Clear Sans Light" panose="020B0303030202020304" pitchFamily="34" charset="0"/>
                  <a:sym typeface="Open Sans" charset="0"/>
                </a:rPr>
                <a:t>100%</a:t>
              </a:r>
              <a:endParaRPr lang="en-US" sz="1200" dirty="0">
                <a:solidFill>
                  <a:schemeClr val="bg1">
                    <a:lumMod val="50000"/>
                  </a:schemeClr>
                </a:solidFill>
                <a:latin typeface="+mj-lt"/>
                <a:cs typeface="Clear Sans Light" panose="020B0303030202020304" pitchFamily="34" charset="0"/>
                <a:sym typeface="Open Sans" charset="0"/>
              </a:endParaRPr>
            </a:p>
          </p:txBody>
        </p:sp>
      </p:grpSp>
      <p:grpSp>
        <p:nvGrpSpPr>
          <p:cNvPr id="46" name="Group 45"/>
          <p:cNvGrpSpPr/>
          <p:nvPr/>
        </p:nvGrpSpPr>
        <p:grpSpPr>
          <a:xfrm>
            <a:off x="8910107" y="4036645"/>
            <a:ext cx="536160" cy="432029"/>
            <a:chOff x="8913960" y="3659274"/>
            <a:chExt cx="536160" cy="432029"/>
          </a:xfrm>
        </p:grpSpPr>
        <p:sp>
          <p:nvSpPr>
            <p:cNvPr id="47" name="Line 36"/>
            <p:cNvSpPr>
              <a:spLocks noChangeShapeType="1"/>
            </p:cNvSpPr>
            <p:nvPr/>
          </p:nvSpPr>
          <p:spPr bwMode="auto">
            <a:xfrm rot="10800000" flipH="1">
              <a:off x="9177705" y="3967836"/>
              <a:ext cx="0" cy="123467"/>
            </a:xfrm>
            <a:prstGeom prst="line">
              <a:avLst/>
            </a:prstGeom>
            <a:noFill/>
            <a:ln w="6350">
              <a:solidFill>
                <a:srgbClr val="BFBFB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8" name="Oval 37"/>
            <p:cNvSpPr>
              <a:spLocks/>
            </p:cNvSpPr>
            <p:nvPr/>
          </p:nvSpPr>
          <p:spPr bwMode="auto">
            <a:xfrm>
              <a:off x="9148220" y="3907945"/>
              <a:ext cx="62655" cy="62655"/>
            </a:xfrm>
            <a:prstGeom prst="ellipse">
              <a:avLst/>
            </a:prstGeom>
            <a:noFill/>
            <a:ln w="6350">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 name="Rectangle 35"/>
            <p:cNvSpPr>
              <a:spLocks/>
            </p:cNvSpPr>
            <p:nvPr/>
          </p:nvSpPr>
          <p:spPr bwMode="auto">
            <a:xfrm>
              <a:off x="8913960" y="3659274"/>
              <a:ext cx="536160" cy="14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algn="ctr"/>
              <a:r>
                <a:rPr lang="en-US" sz="1200" dirty="0" smtClean="0">
                  <a:solidFill>
                    <a:schemeClr val="bg1">
                      <a:lumMod val="50000"/>
                    </a:schemeClr>
                  </a:solidFill>
                  <a:latin typeface="+mj-lt"/>
                  <a:cs typeface="Clear Sans Light" panose="020B0303030202020304" pitchFamily="34" charset="0"/>
                  <a:sym typeface="Open Sans" charset="0"/>
                </a:rPr>
                <a:t>30%</a:t>
              </a:r>
              <a:endParaRPr lang="en-US" sz="1200" dirty="0">
                <a:solidFill>
                  <a:schemeClr val="bg1">
                    <a:lumMod val="50000"/>
                  </a:schemeClr>
                </a:solidFill>
                <a:latin typeface="+mj-lt"/>
                <a:cs typeface="Clear Sans Light" panose="020B0303030202020304" pitchFamily="34" charset="0"/>
                <a:sym typeface="Open Sans" charset="0"/>
              </a:endParaRPr>
            </a:p>
          </p:txBody>
        </p:sp>
      </p:grpSp>
      <p:grpSp>
        <p:nvGrpSpPr>
          <p:cNvPr id="50" name="Group 49"/>
          <p:cNvGrpSpPr/>
          <p:nvPr/>
        </p:nvGrpSpPr>
        <p:grpSpPr>
          <a:xfrm>
            <a:off x="7323021" y="4641215"/>
            <a:ext cx="536160" cy="432029"/>
            <a:chOff x="7326874" y="4263844"/>
            <a:chExt cx="536160" cy="432029"/>
          </a:xfrm>
        </p:grpSpPr>
        <p:sp>
          <p:nvSpPr>
            <p:cNvPr id="51" name="Line 36"/>
            <p:cNvSpPr>
              <a:spLocks noChangeShapeType="1"/>
            </p:cNvSpPr>
            <p:nvPr/>
          </p:nvSpPr>
          <p:spPr bwMode="auto">
            <a:xfrm rot="10800000" flipH="1">
              <a:off x="7590619" y="4572406"/>
              <a:ext cx="0" cy="123467"/>
            </a:xfrm>
            <a:prstGeom prst="line">
              <a:avLst/>
            </a:prstGeom>
            <a:noFill/>
            <a:ln w="6350">
              <a:solidFill>
                <a:srgbClr val="BFBFB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2" name="Oval 37"/>
            <p:cNvSpPr>
              <a:spLocks/>
            </p:cNvSpPr>
            <p:nvPr/>
          </p:nvSpPr>
          <p:spPr bwMode="auto">
            <a:xfrm>
              <a:off x="7561134" y="4512515"/>
              <a:ext cx="62655" cy="62655"/>
            </a:xfrm>
            <a:prstGeom prst="ellipse">
              <a:avLst/>
            </a:prstGeom>
            <a:noFill/>
            <a:ln w="6350">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3" name="Rectangle 35"/>
            <p:cNvSpPr>
              <a:spLocks/>
            </p:cNvSpPr>
            <p:nvPr/>
          </p:nvSpPr>
          <p:spPr bwMode="auto">
            <a:xfrm>
              <a:off x="7326874" y="4263844"/>
              <a:ext cx="536160" cy="14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algn="ctr"/>
              <a:r>
                <a:rPr lang="en-US" sz="1200" dirty="0" smtClean="0">
                  <a:solidFill>
                    <a:schemeClr val="bg1">
                      <a:lumMod val="50000"/>
                    </a:schemeClr>
                  </a:solidFill>
                  <a:latin typeface="+mj-lt"/>
                  <a:cs typeface="Clear Sans Light" panose="020B0303030202020304" pitchFamily="34" charset="0"/>
                  <a:sym typeface="Open Sans" charset="0"/>
                </a:rPr>
                <a:t>20%</a:t>
              </a:r>
              <a:endParaRPr lang="en-US" sz="1200" dirty="0">
                <a:solidFill>
                  <a:schemeClr val="bg1">
                    <a:lumMod val="50000"/>
                  </a:schemeClr>
                </a:solidFill>
                <a:latin typeface="+mj-lt"/>
                <a:cs typeface="Clear Sans Light" panose="020B0303030202020304" pitchFamily="34" charset="0"/>
                <a:sym typeface="Open Sans" charset="0"/>
              </a:endParaRPr>
            </a:p>
          </p:txBody>
        </p:sp>
      </p:grpSp>
      <p:sp>
        <p:nvSpPr>
          <p:cNvPr id="54" name="Text Placeholder 2"/>
          <p:cNvSpPr txBox="1">
            <a:spLocks/>
          </p:cNvSpPr>
          <p:nvPr/>
        </p:nvSpPr>
        <p:spPr>
          <a:xfrm>
            <a:off x="877471" y="5890731"/>
            <a:ext cx="1273625"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smtClean="0">
                <a:latin typeface="Coolvetica Rg" panose="020B0603030602020004" pitchFamily="34" charset="0"/>
                <a:cs typeface="Clear Sans" panose="020B0503030202020304" pitchFamily="34" charset="0"/>
              </a:rPr>
              <a:t>Fonts</a:t>
            </a:r>
            <a:endParaRPr lang="en-GB" sz="1400" dirty="0">
              <a:latin typeface="Coolvetica Rg" panose="020B0603030602020004" pitchFamily="34" charset="0"/>
              <a:cs typeface="Clear Sans" panose="020B0503030202020304" pitchFamily="34" charset="0"/>
            </a:endParaRPr>
          </a:p>
        </p:txBody>
      </p:sp>
      <p:sp>
        <p:nvSpPr>
          <p:cNvPr id="55" name="Text Placeholder 2"/>
          <p:cNvSpPr txBox="1">
            <a:spLocks/>
          </p:cNvSpPr>
          <p:nvPr/>
        </p:nvSpPr>
        <p:spPr>
          <a:xfrm>
            <a:off x="2378769" y="5890731"/>
            <a:ext cx="1273625"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smtClean="0">
                <a:latin typeface="Coolvetica Rg" panose="020B0603030602020004" pitchFamily="34" charset="0"/>
                <a:cs typeface="Clear Sans" panose="020B0503030202020304" pitchFamily="34" charset="0"/>
              </a:rPr>
              <a:t>Web</a:t>
            </a:r>
            <a:endParaRPr lang="en-GB" sz="1400" dirty="0">
              <a:latin typeface="Coolvetica Rg" panose="020B0603030602020004" pitchFamily="34" charset="0"/>
              <a:cs typeface="Clear Sans" panose="020B0503030202020304" pitchFamily="34" charset="0"/>
            </a:endParaRPr>
          </a:p>
        </p:txBody>
      </p:sp>
      <p:sp>
        <p:nvSpPr>
          <p:cNvPr id="56" name="Text Placeholder 2"/>
          <p:cNvSpPr txBox="1">
            <a:spLocks/>
          </p:cNvSpPr>
          <p:nvPr/>
        </p:nvSpPr>
        <p:spPr>
          <a:xfrm>
            <a:off x="3916254" y="5890731"/>
            <a:ext cx="1273625"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smtClean="0">
                <a:latin typeface="Coolvetica Rg" panose="020B0603030602020004" pitchFamily="34" charset="0"/>
                <a:cs typeface="Clear Sans" panose="020B0503030202020304" pitchFamily="34" charset="0"/>
              </a:rPr>
              <a:t>Flyer</a:t>
            </a:r>
            <a:endParaRPr lang="en-GB" sz="1400" dirty="0">
              <a:latin typeface="Coolvetica Rg" panose="020B0603030602020004" pitchFamily="34" charset="0"/>
              <a:cs typeface="Clear Sans" panose="020B0503030202020304" pitchFamily="34" charset="0"/>
            </a:endParaRPr>
          </a:p>
        </p:txBody>
      </p:sp>
      <p:sp>
        <p:nvSpPr>
          <p:cNvPr id="57" name="Text Placeholder 2"/>
          <p:cNvSpPr txBox="1">
            <a:spLocks/>
          </p:cNvSpPr>
          <p:nvPr/>
        </p:nvSpPr>
        <p:spPr>
          <a:xfrm>
            <a:off x="5418479" y="5890731"/>
            <a:ext cx="1273625"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smtClean="0">
                <a:latin typeface="Coolvetica Rg" panose="020B0603030602020004" pitchFamily="34" charset="0"/>
                <a:cs typeface="Clear Sans" panose="020B0503030202020304" pitchFamily="34" charset="0"/>
              </a:rPr>
              <a:t>Magazine</a:t>
            </a:r>
            <a:endParaRPr lang="en-GB" sz="1400" dirty="0">
              <a:latin typeface="Coolvetica Rg" panose="020B0603030602020004" pitchFamily="34" charset="0"/>
              <a:cs typeface="Clear Sans" panose="020B0503030202020304" pitchFamily="34" charset="0"/>
            </a:endParaRPr>
          </a:p>
        </p:txBody>
      </p:sp>
      <p:sp>
        <p:nvSpPr>
          <p:cNvPr id="58" name="Text Placeholder 2"/>
          <p:cNvSpPr txBox="1">
            <a:spLocks/>
          </p:cNvSpPr>
          <p:nvPr/>
        </p:nvSpPr>
        <p:spPr>
          <a:xfrm>
            <a:off x="6945115" y="5890731"/>
            <a:ext cx="1273625"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smtClean="0">
                <a:latin typeface="Coolvetica Rg" panose="020B0603030602020004" pitchFamily="34" charset="0"/>
                <a:cs typeface="Clear Sans" panose="020B0503030202020304" pitchFamily="34" charset="0"/>
              </a:rPr>
              <a:t>Proposal</a:t>
            </a:r>
            <a:endParaRPr lang="en-GB" sz="1400" dirty="0">
              <a:latin typeface="Coolvetica Rg" panose="020B0603030602020004" pitchFamily="34" charset="0"/>
              <a:cs typeface="Clear Sans" panose="020B0503030202020304" pitchFamily="34" charset="0"/>
            </a:endParaRPr>
          </a:p>
        </p:txBody>
      </p:sp>
      <p:sp>
        <p:nvSpPr>
          <p:cNvPr id="59" name="Text Placeholder 2"/>
          <p:cNvSpPr txBox="1">
            <a:spLocks/>
          </p:cNvSpPr>
          <p:nvPr/>
        </p:nvSpPr>
        <p:spPr>
          <a:xfrm>
            <a:off x="8535790" y="5890731"/>
            <a:ext cx="1273625"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smtClean="0">
                <a:latin typeface="Coolvetica Rg" panose="020B0603030602020004" pitchFamily="34" charset="0"/>
                <a:cs typeface="Clear Sans" panose="020B0503030202020304" pitchFamily="34" charset="0"/>
              </a:rPr>
              <a:t>Brochure</a:t>
            </a:r>
            <a:endParaRPr lang="en-GB" sz="1400" dirty="0">
              <a:latin typeface="Coolvetica Rg" panose="020B0603030602020004" pitchFamily="34" charset="0"/>
              <a:cs typeface="Clear Sans" panose="020B0503030202020304" pitchFamily="34" charset="0"/>
            </a:endParaRPr>
          </a:p>
        </p:txBody>
      </p:sp>
      <p:sp>
        <p:nvSpPr>
          <p:cNvPr id="60" name="Text Placeholder 2"/>
          <p:cNvSpPr txBox="1">
            <a:spLocks/>
          </p:cNvSpPr>
          <p:nvPr/>
        </p:nvSpPr>
        <p:spPr>
          <a:xfrm>
            <a:off x="10031499" y="5890731"/>
            <a:ext cx="1273625"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smtClean="0">
                <a:latin typeface="Coolvetica Rg" panose="020B0603030602020004" pitchFamily="34" charset="0"/>
                <a:cs typeface="Clear Sans" panose="020B0503030202020304" pitchFamily="34" charset="0"/>
              </a:rPr>
              <a:t>Brand Manual</a:t>
            </a:r>
            <a:endParaRPr lang="en-GB" sz="1400" dirty="0">
              <a:latin typeface="Coolvetica Rg" panose="020B0603030602020004" pitchFamily="34" charset="0"/>
              <a:cs typeface="Clear Sans" panose="020B0503030202020304" pitchFamily="34" charset="0"/>
            </a:endParaRPr>
          </a:p>
        </p:txBody>
      </p:sp>
      <p:sp>
        <p:nvSpPr>
          <p:cNvPr id="61"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62"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39</a:t>
            </a:fld>
            <a:endParaRPr lang="en-AU" dirty="0"/>
          </a:p>
        </p:txBody>
      </p:sp>
      <p:sp>
        <p:nvSpPr>
          <p:cNvPr id="63"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650056960"/>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par>
                          <p:cTn id="26" fill="hold">
                            <p:stCondLst>
                              <p:cond delay="2500"/>
                            </p:stCondLst>
                            <p:childTnLst>
                              <p:par>
                                <p:cTn id="27" presetID="22" presetClass="entr" presetSubtype="4"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p:cTn id="33" dur="500" fill="hold"/>
                                        <p:tgtEl>
                                          <p:spTgt spid="55"/>
                                        </p:tgtEl>
                                        <p:attrNameLst>
                                          <p:attrName>ppt_w</p:attrName>
                                        </p:attrNameLst>
                                      </p:cBhvr>
                                      <p:tavLst>
                                        <p:tav tm="0">
                                          <p:val>
                                            <p:fltVal val="0"/>
                                          </p:val>
                                        </p:tav>
                                        <p:tav tm="100000">
                                          <p:val>
                                            <p:strVal val="#ppt_w"/>
                                          </p:val>
                                        </p:tav>
                                      </p:tavLst>
                                    </p:anim>
                                    <p:anim calcmode="lin" valueType="num">
                                      <p:cBhvr>
                                        <p:cTn id="34" dur="500" fill="hold"/>
                                        <p:tgtEl>
                                          <p:spTgt spid="55"/>
                                        </p:tgtEl>
                                        <p:attrNameLst>
                                          <p:attrName>ppt_h</p:attrName>
                                        </p:attrNameLst>
                                      </p:cBhvr>
                                      <p:tavLst>
                                        <p:tav tm="0">
                                          <p:val>
                                            <p:fltVal val="0"/>
                                          </p:val>
                                        </p:tav>
                                        <p:tav tm="100000">
                                          <p:val>
                                            <p:strVal val="#ppt_h"/>
                                          </p:val>
                                        </p:tav>
                                      </p:tavLst>
                                    </p:anim>
                                    <p:animEffect transition="in" filter="fade">
                                      <p:cBhvr>
                                        <p:cTn id="35" dur="500"/>
                                        <p:tgtEl>
                                          <p:spTgt spid="55"/>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2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childTnLst>
                          </p:cTn>
                        </p:par>
                        <p:par>
                          <p:cTn id="44" fill="hold">
                            <p:stCondLst>
                              <p:cond delay="4500"/>
                            </p:stCondLst>
                            <p:childTnLst>
                              <p:par>
                                <p:cTn id="45" presetID="53" presetClass="entr" presetSubtype="16"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p:cTn id="47" dur="500" fill="hold"/>
                                        <p:tgtEl>
                                          <p:spTgt spid="56"/>
                                        </p:tgtEl>
                                        <p:attrNameLst>
                                          <p:attrName>ppt_w</p:attrName>
                                        </p:attrNameLst>
                                      </p:cBhvr>
                                      <p:tavLst>
                                        <p:tav tm="0">
                                          <p:val>
                                            <p:fltVal val="0"/>
                                          </p:val>
                                        </p:tav>
                                        <p:tav tm="100000">
                                          <p:val>
                                            <p:strVal val="#ppt_w"/>
                                          </p:val>
                                        </p:tav>
                                      </p:tavLst>
                                    </p:anim>
                                    <p:anim calcmode="lin" valueType="num">
                                      <p:cBhvr>
                                        <p:cTn id="48" dur="500" fill="hold"/>
                                        <p:tgtEl>
                                          <p:spTgt spid="56"/>
                                        </p:tgtEl>
                                        <p:attrNameLst>
                                          <p:attrName>ppt_h</p:attrName>
                                        </p:attrNameLst>
                                      </p:cBhvr>
                                      <p:tavLst>
                                        <p:tav tm="0">
                                          <p:val>
                                            <p:fltVal val="0"/>
                                          </p:val>
                                        </p:tav>
                                        <p:tav tm="100000">
                                          <p:val>
                                            <p:strVal val="#ppt_h"/>
                                          </p:val>
                                        </p:tav>
                                      </p:tavLst>
                                    </p:anim>
                                    <p:animEffect transition="in" filter="fade">
                                      <p:cBhvr>
                                        <p:cTn id="49" dur="500"/>
                                        <p:tgtEl>
                                          <p:spTgt spid="56"/>
                                        </p:tgtEl>
                                      </p:cBhvr>
                                    </p:animEffect>
                                  </p:childTnLst>
                                </p:cTn>
                              </p:par>
                            </p:childTnLst>
                          </p:cTn>
                        </p:par>
                        <p:par>
                          <p:cTn id="50" fill="hold">
                            <p:stCondLst>
                              <p:cond delay="5000"/>
                            </p:stCondLst>
                            <p:childTnLst>
                              <p:par>
                                <p:cTn id="51" presetID="22" presetClass="entr" presetSubtype="4"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00"/>
                                        <p:tgtEl>
                                          <p:spTgt spid="10"/>
                                        </p:tgtEl>
                                      </p:cBhvr>
                                    </p:animEffect>
                                  </p:childTnLst>
                                </p:cTn>
                              </p:par>
                            </p:childTnLst>
                          </p:cTn>
                        </p:par>
                        <p:par>
                          <p:cTn id="54" fill="hold">
                            <p:stCondLst>
                              <p:cond delay="5500"/>
                            </p:stCondLst>
                            <p:childTnLst>
                              <p:par>
                                <p:cTn id="55" presetID="22" presetClass="entr" presetSubtype="4"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down)">
                                      <p:cBhvr>
                                        <p:cTn id="57" dur="500"/>
                                        <p:tgtEl>
                                          <p:spTgt spid="34"/>
                                        </p:tgtEl>
                                      </p:cBhvr>
                                    </p:animEffect>
                                  </p:childTnLst>
                                </p:cTn>
                              </p:par>
                            </p:childTnLst>
                          </p:cTn>
                        </p:par>
                        <p:par>
                          <p:cTn id="58" fill="hold">
                            <p:stCondLst>
                              <p:cond delay="6000"/>
                            </p:stCondLst>
                            <p:childTnLst>
                              <p:par>
                                <p:cTn id="59" presetID="53" presetClass="entr" presetSubtype="16"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p:cTn id="61" dur="500" fill="hold"/>
                                        <p:tgtEl>
                                          <p:spTgt spid="57"/>
                                        </p:tgtEl>
                                        <p:attrNameLst>
                                          <p:attrName>ppt_w</p:attrName>
                                        </p:attrNameLst>
                                      </p:cBhvr>
                                      <p:tavLst>
                                        <p:tav tm="0">
                                          <p:val>
                                            <p:fltVal val="0"/>
                                          </p:val>
                                        </p:tav>
                                        <p:tav tm="100000">
                                          <p:val>
                                            <p:strVal val="#ppt_w"/>
                                          </p:val>
                                        </p:tav>
                                      </p:tavLst>
                                    </p:anim>
                                    <p:anim calcmode="lin" valueType="num">
                                      <p:cBhvr>
                                        <p:cTn id="62" dur="500" fill="hold"/>
                                        <p:tgtEl>
                                          <p:spTgt spid="57"/>
                                        </p:tgtEl>
                                        <p:attrNameLst>
                                          <p:attrName>ppt_h</p:attrName>
                                        </p:attrNameLst>
                                      </p:cBhvr>
                                      <p:tavLst>
                                        <p:tav tm="0">
                                          <p:val>
                                            <p:fltVal val="0"/>
                                          </p:val>
                                        </p:tav>
                                        <p:tav tm="100000">
                                          <p:val>
                                            <p:strVal val="#ppt_h"/>
                                          </p:val>
                                        </p:tav>
                                      </p:tavLst>
                                    </p:anim>
                                    <p:animEffect transition="in" filter="fade">
                                      <p:cBhvr>
                                        <p:cTn id="63" dur="500"/>
                                        <p:tgtEl>
                                          <p:spTgt spid="57"/>
                                        </p:tgtEl>
                                      </p:cBhvr>
                                    </p:animEffect>
                                  </p:childTnLst>
                                </p:cTn>
                              </p:par>
                            </p:childTnLst>
                          </p:cTn>
                        </p:par>
                        <p:par>
                          <p:cTn id="64" fill="hold">
                            <p:stCondLst>
                              <p:cond delay="6500"/>
                            </p:stCondLst>
                            <p:childTnLst>
                              <p:par>
                                <p:cTn id="65" presetID="22" presetClass="entr" presetSubtype="4"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down)">
                                      <p:cBhvr>
                                        <p:cTn id="67" dur="500"/>
                                        <p:tgtEl>
                                          <p:spTgt spid="13"/>
                                        </p:tgtEl>
                                      </p:cBhvr>
                                    </p:animEffect>
                                  </p:childTnLst>
                                </p:cTn>
                              </p:par>
                            </p:childTnLst>
                          </p:cTn>
                        </p:par>
                        <p:par>
                          <p:cTn id="68" fill="hold">
                            <p:stCondLst>
                              <p:cond delay="7000"/>
                            </p:stCondLst>
                            <p:childTnLst>
                              <p:par>
                                <p:cTn id="69" presetID="22" presetClass="entr" presetSubtype="4" fill="hold"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down)">
                                      <p:cBhvr>
                                        <p:cTn id="71" dur="500"/>
                                        <p:tgtEl>
                                          <p:spTgt spid="38"/>
                                        </p:tgtEl>
                                      </p:cBhvr>
                                    </p:animEffect>
                                  </p:childTnLst>
                                </p:cTn>
                              </p:par>
                            </p:childTnLst>
                          </p:cTn>
                        </p:par>
                        <p:par>
                          <p:cTn id="72" fill="hold">
                            <p:stCondLst>
                              <p:cond delay="7500"/>
                            </p:stCondLst>
                            <p:childTnLst>
                              <p:par>
                                <p:cTn id="73" presetID="53" presetClass="entr" presetSubtype="16" fill="hold" grpId="0" nodeType="after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p:cTn id="75" dur="500" fill="hold"/>
                                        <p:tgtEl>
                                          <p:spTgt spid="58"/>
                                        </p:tgtEl>
                                        <p:attrNameLst>
                                          <p:attrName>ppt_w</p:attrName>
                                        </p:attrNameLst>
                                      </p:cBhvr>
                                      <p:tavLst>
                                        <p:tav tm="0">
                                          <p:val>
                                            <p:fltVal val="0"/>
                                          </p:val>
                                        </p:tav>
                                        <p:tav tm="100000">
                                          <p:val>
                                            <p:strVal val="#ppt_w"/>
                                          </p:val>
                                        </p:tav>
                                      </p:tavLst>
                                    </p:anim>
                                    <p:anim calcmode="lin" valueType="num">
                                      <p:cBhvr>
                                        <p:cTn id="76" dur="500" fill="hold"/>
                                        <p:tgtEl>
                                          <p:spTgt spid="58"/>
                                        </p:tgtEl>
                                        <p:attrNameLst>
                                          <p:attrName>ppt_h</p:attrName>
                                        </p:attrNameLst>
                                      </p:cBhvr>
                                      <p:tavLst>
                                        <p:tav tm="0">
                                          <p:val>
                                            <p:fltVal val="0"/>
                                          </p:val>
                                        </p:tav>
                                        <p:tav tm="100000">
                                          <p:val>
                                            <p:strVal val="#ppt_h"/>
                                          </p:val>
                                        </p:tav>
                                      </p:tavLst>
                                    </p:anim>
                                    <p:animEffect transition="in" filter="fade">
                                      <p:cBhvr>
                                        <p:cTn id="77" dur="500"/>
                                        <p:tgtEl>
                                          <p:spTgt spid="58"/>
                                        </p:tgtEl>
                                      </p:cBhvr>
                                    </p:animEffect>
                                  </p:childTnLst>
                                </p:cTn>
                              </p:par>
                            </p:childTnLst>
                          </p:cTn>
                        </p:par>
                        <p:par>
                          <p:cTn id="78" fill="hold">
                            <p:stCondLst>
                              <p:cond delay="8000"/>
                            </p:stCondLst>
                            <p:childTnLst>
                              <p:par>
                                <p:cTn id="79" presetID="22" presetClass="entr" presetSubtype="4"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500"/>
                                        <p:tgtEl>
                                          <p:spTgt spid="16"/>
                                        </p:tgtEl>
                                      </p:cBhvr>
                                    </p:animEffect>
                                  </p:childTnLst>
                                </p:cTn>
                              </p:par>
                            </p:childTnLst>
                          </p:cTn>
                        </p:par>
                        <p:par>
                          <p:cTn id="82" fill="hold">
                            <p:stCondLst>
                              <p:cond delay="8500"/>
                            </p:stCondLst>
                            <p:childTnLst>
                              <p:par>
                                <p:cTn id="83" presetID="22" presetClass="entr" presetSubtype="4" fill="hold"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ipe(down)">
                                      <p:cBhvr>
                                        <p:cTn id="85" dur="500"/>
                                        <p:tgtEl>
                                          <p:spTgt spid="50"/>
                                        </p:tgtEl>
                                      </p:cBhvr>
                                    </p:animEffect>
                                  </p:childTnLst>
                                </p:cTn>
                              </p:par>
                            </p:childTnLst>
                          </p:cTn>
                        </p:par>
                        <p:par>
                          <p:cTn id="86" fill="hold">
                            <p:stCondLst>
                              <p:cond delay="9000"/>
                            </p:stCondLst>
                            <p:childTnLst>
                              <p:par>
                                <p:cTn id="87" presetID="53" presetClass="entr" presetSubtype="16" fill="hold" grpId="0" nodeType="afterEffect">
                                  <p:stCondLst>
                                    <p:cond delay="0"/>
                                  </p:stCondLst>
                                  <p:childTnLst>
                                    <p:set>
                                      <p:cBhvr>
                                        <p:cTn id="88" dur="1" fill="hold">
                                          <p:stCondLst>
                                            <p:cond delay="0"/>
                                          </p:stCondLst>
                                        </p:cTn>
                                        <p:tgtEl>
                                          <p:spTgt spid="59"/>
                                        </p:tgtEl>
                                        <p:attrNameLst>
                                          <p:attrName>style.visibility</p:attrName>
                                        </p:attrNameLst>
                                      </p:cBhvr>
                                      <p:to>
                                        <p:strVal val="visible"/>
                                      </p:to>
                                    </p:set>
                                    <p:anim calcmode="lin" valueType="num">
                                      <p:cBhvr>
                                        <p:cTn id="89" dur="500" fill="hold"/>
                                        <p:tgtEl>
                                          <p:spTgt spid="59"/>
                                        </p:tgtEl>
                                        <p:attrNameLst>
                                          <p:attrName>ppt_w</p:attrName>
                                        </p:attrNameLst>
                                      </p:cBhvr>
                                      <p:tavLst>
                                        <p:tav tm="0">
                                          <p:val>
                                            <p:fltVal val="0"/>
                                          </p:val>
                                        </p:tav>
                                        <p:tav tm="100000">
                                          <p:val>
                                            <p:strVal val="#ppt_w"/>
                                          </p:val>
                                        </p:tav>
                                      </p:tavLst>
                                    </p:anim>
                                    <p:anim calcmode="lin" valueType="num">
                                      <p:cBhvr>
                                        <p:cTn id="90" dur="500" fill="hold"/>
                                        <p:tgtEl>
                                          <p:spTgt spid="59"/>
                                        </p:tgtEl>
                                        <p:attrNameLst>
                                          <p:attrName>ppt_h</p:attrName>
                                        </p:attrNameLst>
                                      </p:cBhvr>
                                      <p:tavLst>
                                        <p:tav tm="0">
                                          <p:val>
                                            <p:fltVal val="0"/>
                                          </p:val>
                                        </p:tav>
                                        <p:tav tm="100000">
                                          <p:val>
                                            <p:strVal val="#ppt_h"/>
                                          </p:val>
                                        </p:tav>
                                      </p:tavLst>
                                    </p:anim>
                                    <p:animEffect transition="in" filter="fade">
                                      <p:cBhvr>
                                        <p:cTn id="91" dur="500"/>
                                        <p:tgtEl>
                                          <p:spTgt spid="59"/>
                                        </p:tgtEl>
                                      </p:cBhvr>
                                    </p:animEffect>
                                  </p:childTnLst>
                                </p:cTn>
                              </p:par>
                            </p:childTnLst>
                          </p:cTn>
                        </p:par>
                        <p:par>
                          <p:cTn id="92" fill="hold">
                            <p:stCondLst>
                              <p:cond delay="9500"/>
                            </p:stCondLst>
                            <p:childTnLst>
                              <p:par>
                                <p:cTn id="93" presetID="22" presetClass="entr" presetSubtype="4"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ipe(down)">
                                      <p:cBhvr>
                                        <p:cTn id="95" dur="500"/>
                                        <p:tgtEl>
                                          <p:spTgt spid="19"/>
                                        </p:tgtEl>
                                      </p:cBhvr>
                                    </p:animEffect>
                                  </p:childTnLst>
                                </p:cTn>
                              </p:par>
                            </p:childTnLst>
                          </p:cTn>
                        </p:par>
                        <p:par>
                          <p:cTn id="96" fill="hold">
                            <p:stCondLst>
                              <p:cond delay="10000"/>
                            </p:stCondLst>
                            <p:childTnLst>
                              <p:par>
                                <p:cTn id="97" presetID="22" presetClass="entr" presetSubtype="4" fill="hold" nodeType="after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wipe(down)">
                                      <p:cBhvr>
                                        <p:cTn id="99" dur="500"/>
                                        <p:tgtEl>
                                          <p:spTgt spid="46"/>
                                        </p:tgtEl>
                                      </p:cBhvr>
                                    </p:animEffect>
                                  </p:childTnLst>
                                </p:cTn>
                              </p:par>
                            </p:childTnLst>
                          </p:cTn>
                        </p:par>
                        <p:par>
                          <p:cTn id="100" fill="hold">
                            <p:stCondLst>
                              <p:cond delay="10500"/>
                            </p:stCondLst>
                            <p:childTnLst>
                              <p:par>
                                <p:cTn id="101" presetID="53" presetClass="entr" presetSubtype="16"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p:cTn id="103" dur="500" fill="hold"/>
                                        <p:tgtEl>
                                          <p:spTgt spid="60"/>
                                        </p:tgtEl>
                                        <p:attrNameLst>
                                          <p:attrName>ppt_w</p:attrName>
                                        </p:attrNameLst>
                                      </p:cBhvr>
                                      <p:tavLst>
                                        <p:tav tm="0">
                                          <p:val>
                                            <p:fltVal val="0"/>
                                          </p:val>
                                        </p:tav>
                                        <p:tav tm="100000">
                                          <p:val>
                                            <p:strVal val="#ppt_w"/>
                                          </p:val>
                                        </p:tav>
                                      </p:tavLst>
                                    </p:anim>
                                    <p:anim calcmode="lin" valueType="num">
                                      <p:cBhvr>
                                        <p:cTn id="104" dur="500" fill="hold"/>
                                        <p:tgtEl>
                                          <p:spTgt spid="60"/>
                                        </p:tgtEl>
                                        <p:attrNameLst>
                                          <p:attrName>ppt_h</p:attrName>
                                        </p:attrNameLst>
                                      </p:cBhvr>
                                      <p:tavLst>
                                        <p:tav tm="0">
                                          <p:val>
                                            <p:fltVal val="0"/>
                                          </p:val>
                                        </p:tav>
                                        <p:tav tm="100000">
                                          <p:val>
                                            <p:strVal val="#ppt_h"/>
                                          </p:val>
                                        </p:tav>
                                      </p:tavLst>
                                    </p:anim>
                                    <p:animEffect transition="in" filter="fade">
                                      <p:cBhvr>
                                        <p:cTn id="105" dur="500"/>
                                        <p:tgtEl>
                                          <p:spTgt spid="60"/>
                                        </p:tgtEl>
                                      </p:cBhvr>
                                    </p:animEffect>
                                  </p:childTnLst>
                                </p:cTn>
                              </p:par>
                            </p:childTnLst>
                          </p:cTn>
                        </p:par>
                        <p:par>
                          <p:cTn id="106" fill="hold">
                            <p:stCondLst>
                              <p:cond delay="11000"/>
                            </p:stCondLst>
                            <p:childTnLst>
                              <p:par>
                                <p:cTn id="107" presetID="22" presetClass="entr" presetSubtype="4" fill="hold"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down)">
                                      <p:cBhvr>
                                        <p:cTn id="109" dur="500"/>
                                        <p:tgtEl>
                                          <p:spTgt spid="22"/>
                                        </p:tgtEl>
                                      </p:cBhvr>
                                    </p:animEffect>
                                  </p:childTnLst>
                                </p:cTn>
                              </p:par>
                            </p:childTnLst>
                          </p:cTn>
                        </p:par>
                        <p:par>
                          <p:cTn id="110" fill="hold">
                            <p:stCondLst>
                              <p:cond delay="11500"/>
                            </p:stCondLst>
                            <p:childTnLst>
                              <p:par>
                                <p:cTn id="111" presetID="22" presetClass="entr" presetSubtype="4" fill="hold" nodeType="after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wipe(down)">
                                      <p:cBhvr>
                                        <p:cTn id="1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5" grpId="0" animBg="1"/>
      <p:bldP spid="54" grpId="0"/>
      <p:bldP spid="55" grpId="0"/>
      <p:bldP spid="56" grpId="0"/>
      <p:bldP spid="57" grpId="0"/>
      <p:bldP spid="58" grpId="0"/>
      <p:bldP spid="59"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Company Vision</a:t>
            </a:r>
            <a:endParaRPr lang="en-AU" dirty="0"/>
          </a:p>
        </p:txBody>
      </p:sp>
      <p:sp>
        <p:nvSpPr>
          <p:cNvPr id="3" name="Subtitle 2"/>
          <p:cNvSpPr>
            <a:spLocks noGrp="1"/>
          </p:cNvSpPr>
          <p:nvPr>
            <p:ph type="subTitle" idx="1"/>
          </p:nvPr>
        </p:nvSpPr>
        <p:spPr/>
        <p:txBody>
          <a:bodyPr>
            <a:normAutofit fontScale="92500" lnSpcReduction="10000"/>
          </a:bodyPr>
          <a:lstStyle/>
          <a:p>
            <a:r>
              <a:rPr lang="id-ID" altLang="zh-CN" dirty="0"/>
              <a:t>Our goal for long term</a:t>
            </a:r>
            <a:endParaRPr lang="en-AU" altLang="zh-CN" dirty="0"/>
          </a:p>
        </p:txBody>
      </p:sp>
      <p:sp>
        <p:nvSpPr>
          <p:cNvPr id="68" name="Text Placeholder 67"/>
          <p:cNvSpPr>
            <a:spLocks noGrp="1"/>
          </p:cNvSpPr>
          <p:nvPr>
            <p:ph type="body" sz="quarter" idx="14"/>
          </p:nvPr>
        </p:nvSpPr>
        <p:spPr>
          <a:xfrm>
            <a:off x="479426" y="1992897"/>
            <a:ext cx="3468600" cy="290512"/>
          </a:xfrm>
        </p:spPr>
        <p:txBody>
          <a:bodyPr/>
          <a:lstStyle/>
          <a:p>
            <a:pPr algn="r"/>
            <a:r>
              <a:rPr lang="id-ID" dirty="0" smtClean="0">
                <a:solidFill>
                  <a:schemeClr val="tx1">
                    <a:lumMod val="65000"/>
                    <a:lumOff val="35000"/>
                  </a:schemeClr>
                </a:solidFill>
              </a:rPr>
              <a:t>Vision 1</a:t>
            </a:r>
            <a:endParaRPr lang="en-AU" dirty="0">
              <a:solidFill>
                <a:schemeClr val="tx1">
                  <a:lumMod val="65000"/>
                  <a:lumOff val="35000"/>
                </a:schemeClr>
              </a:solidFill>
            </a:endParaRPr>
          </a:p>
        </p:txBody>
      </p:sp>
      <p:sp>
        <p:nvSpPr>
          <p:cNvPr id="69" name="Text Placeholder 68"/>
          <p:cNvSpPr>
            <a:spLocks noGrp="1"/>
          </p:cNvSpPr>
          <p:nvPr>
            <p:ph type="body" sz="quarter" idx="15"/>
          </p:nvPr>
        </p:nvSpPr>
        <p:spPr>
          <a:xfrm>
            <a:off x="479425" y="2283409"/>
            <a:ext cx="3472588" cy="873125"/>
          </a:xfrm>
        </p:spPr>
        <p:txBody>
          <a:bodyPr/>
          <a:lstStyle/>
          <a:p>
            <a:pPr algn="r"/>
            <a:r>
              <a:rPr lang="id-ID" dirty="0">
                <a:solidFill>
                  <a:schemeClr val="tx1">
                    <a:lumMod val="50000"/>
                    <a:lumOff val="50000"/>
                  </a:schemeClr>
                </a:solidFill>
              </a:rPr>
              <a:t>Lorem ipsum dolor sit amet param qui para quam eritrea palaras soi vega hur est ferre qui dolop volupta valar</a:t>
            </a:r>
            <a:endParaRPr lang="en-AU" dirty="0">
              <a:solidFill>
                <a:schemeClr val="tx1">
                  <a:lumMod val="50000"/>
                  <a:lumOff val="50000"/>
                </a:schemeClr>
              </a:solidFill>
            </a:endParaRPr>
          </a:p>
          <a:p>
            <a:pPr algn="r"/>
            <a:endParaRPr lang="en-AU" dirty="0">
              <a:solidFill>
                <a:schemeClr val="tx1">
                  <a:lumMod val="50000"/>
                  <a:lumOff val="50000"/>
                </a:schemeClr>
              </a:solidFill>
            </a:endParaRPr>
          </a:p>
        </p:txBody>
      </p:sp>
      <p:grpSp>
        <p:nvGrpSpPr>
          <p:cNvPr id="5" name="Group 4"/>
          <p:cNvGrpSpPr/>
          <p:nvPr/>
        </p:nvGrpSpPr>
        <p:grpSpPr>
          <a:xfrm>
            <a:off x="4216816" y="1664096"/>
            <a:ext cx="3603041" cy="2517401"/>
            <a:chOff x="1499925" y="2282855"/>
            <a:chExt cx="4233109" cy="2957622"/>
          </a:xfrm>
        </p:grpSpPr>
        <p:grpSp>
          <p:nvGrpSpPr>
            <p:cNvPr id="6" name="Group 5"/>
            <p:cNvGrpSpPr/>
            <p:nvPr/>
          </p:nvGrpSpPr>
          <p:grpSpPr>
            <a:xfrm>
              <a:off x="1499925" y="2282855"/>
              <a:ext cx="4233109" cy="2648131"/>
              <a:chOff x="1195126" y="2598116"/>
              <a:chExt cx="4008596" cy="2507681"/>
            </a:xfrm>
          </p:grpSpPr>
          <p:grpSp>
            <p:nvGrpSpPr>
              <p:cNvPr id="17" name="Group 16"/>
              <p:cNvGrpSpPr/>
              <p:nvPr/>
            </p:nvGrpSpPr>
            <p:grpSpPr>
              <a:xfrm>
                <a:off x="3855348" y="2921035"/>
                <a:ext cx="1348374" cy="2031983"/>
                <a:chOff x="6715507" y="4165434"/>
                <a:chExt cx="1348374" cy="2031983"/>
              </a:xfrm>
            </p:grpSpPr>
            <p:sp>
              <p:nvSpPr>
                <p:cNvPr id="54" name="AutoShape 141"/>
                <p:cNvSpPr>
                  <a:spLocks/>
                </p:cNvSpPr>
                <p:nvPr/>
              </p:nvSpPr>
              <p:spPr bwMode="auto">
                <a:xfrm>
                  <a:off x="6715507" y="5397302"/>
                  <a:ext cx="1348374" cy="800115"/>
                </a:xfrm>
                <a:custGeom>
                  <a:avLst/>
                  <a:gdLst/>
                  <a:ahLst/>
                  <a:cxnLst/>
                  <a:rect l="0" t="0" r="r" b="b"/>
                  <a:pathLst>
                    <a:path w="21600" h="21557">
                      <a:moveTo>
                        <a:pt x="3729" y="4260"/>
                      </a:moveTo>
                      <a:cubicBezTo>
                        <a:pt x="1865" y="6296"/>
                        <a:pt x="1093" y="10671"/>
                        <a:pt x="0" y="15851"/>
                      </a:cubicBezTo>
                      <a:cubicBezTo>
                        <a:pt x="3064" y="19447"/>
                        <a:pt x="6789" y="21557"/>
                        <a:pt x="10808" y="21557"/>
                      </a:cubicBezTo>
                      <a:cubicBezTo>
                        <a:pt x="14820" y="21557"/>
                        <a:pt x="18539" y="19454"/>
                        <a:pt x="21600" y="15869"/>
                      </a:cubicBezTo>
                      <a:cubicBezTo>
                        <a:pt x="20509" y="10663"/>
                        <a:pt x="19750" y="6247"/>
                        <a:pt x="17864" y="4260"/>
                      </a:cubicBezTo>
                      <a:cubicBezTo>
                        <a:pt x="14637" y="860"/>
                        <a:pt x="12694" y="45"/>
                        <a:pt x="10790" y="2"/>
                      </a:cubicBezTo>
                      <a:cubicBezTo>
                        <a:pt x="8842" y="-43"/>
                        <a:pt x="6933" y="760"/>
                        <a:pt x="3729" y="4260"/>
                      </a:cubicBezTo>
                      <a:close/>
                      <a:moveTo>
                        <a:pt x="3729" y="4260"/>
                      </a:moveTo>
                    </a:path>
                  </a:pathLst>
                </a:custGeom>
                <a:solidFill>
                  <a:srgbClr val="484848"/>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55" name="Rectangle 142"/>
                <p:cNvSpPr>
                  <a:spLocks/>
                </p:cNvSpPr>
                <p:nvPr/>
              </p:nvSpPr>
              <p:spPr bwMode="auto">
                <a:xfrm>
                  <a:off x="7181527" y="5412722"/>
                  <a:ext cx="474587" cy="527699"/>
                </a:xfrm>
                <a:prstGeom prst="rect">
                  <a:avLst/>
                </a:prstGeom>
                <a:solidFill>
                  <a:srgbClr val="4B4B4B"/>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56" name="AutoShape 143"/>
                <p:cNvSpPr>
                  <a:spLocks/>
                </p:cNvSpPr>
                <p:nvPr/>
              </p:nvSpPr>
              <p:spPr bwMode="auto">
                <a:xfrm>
                  <a:off x="7222646" y="4905583"/>
                  <a:ext cx="332382" cy="611651"/>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57" name="AutoShape 144"/>
                <p:cNvSpPr>
                  <a:spLocks/>
                </p:cNvSpPr>
                <p:nvPr/>
              </p:nvSpPr>
              <p:spPr bwMode="auto">
                <a:xfrm>
                  <a:off x="7222646" y="5193419"/>
                  <a:ext cx="332382" cy="226157"/>
                </a:xfrm>
                <a:custGeom>
                  <a:avLst/>
                  <a:gdLst/>
                  <a:ahLst/>
                  <a:cxnLst/>
                  <a:rect l="0" t="0" r="r" b="b"/>
                  <a:pathLst>
                    <a:path w="21600" h="21600">
                      <a:moveTo>
                        <a:pt x="21600" y="5865"/>
                      </a:moveTo>
                      <a:lnTo>
                        <a:pt x="21600" y="0"/>
                      </a:lnTo>
                      <a:lnTo>
                        <a:pt x="0" y="0"/>
                      </a:lnTo>
                      <a:lnTo>
                        <a:pt x="0" y="21600"/>
                      </a:lnTo>
                      <a:close/>
                      <a:moveTo>
                        <a:pt x="21600" y="5865"/>
                      </a:moveTo>
                    </a:path>
                  </a:pathLst>
                </a:custGeom>
                <a:solidFill>
                  <a:srgbClr val="CCCCCC"/>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58" name="AutoShape 145"/>
                <p:cNvSpPr>
                  <a:spLocks/>
                </p:cNvSpPr>
                <p:nvPr/>
              </p:nvSpPr>
              <p:spPr bwMode="auto">
                <a:xfrm>
                  <a:off x="6962223" y="4343618"/>
                  <a:ext cx="858368" cy="932039"/>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7C2AB"/>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59" name="AutoShape 146"/>
                <p:cNvSpPr>
                  <a:spLocks/>
                </p:cNvSpPr>
                <p:nvPr/>
              </p:nvSpPr>
              <p:spPr bwMode="auto">
                <a:xfrm>
                  <a:off x="7400831" y="4343618"/>
                  <a:ext cx="428327" cy="932039"/>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AD9CA"/>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60" name="AutoShape 147"/>
                <p:cNvSpPr>
                  <a:spLocks/>
                </p:cNvSpPr>
                <p:nvPr/>
              </p:nvSpPr>
              <p:spPr bwMode="auto">
                <a:xfrm>
                  <a:off x="6934811" y="4165434"/>
                  <a:ext cx="926900" cy="692176"/>
                </a:xfrm>
                <a:custGeom>
                  <a:avLst/>
                  <a:gdLst/>
                  <a:ahLst/>
                  <a:cxnLst/>
                  <a:rect l="0" t="0" r="r" b="b"/>
                  <a:pathLst>
                    <a:path w="19849" h="19707">
                      <a:moveTo>
                        <a:pt x="14146" y="7541"/>
                      </a:moveTo>
                      <a:cubicBezTo>
                        <a:pt x="16594" y="8924"/>
                        <a:pt x="17591" y="13095"/>
                        <a:pt x="18158" y="15906"/>
                      </a:cubicBezTo>
                      <a:cubicBezTo>
                        <a:pt x="18981" y="19990"/>
                        <a:pt x="18517" y="19639"/>
                        <a:pt x="19615" y="16528"/>
                      </a:cubicBezTo>
                      <a:cubicBezTo>
                        <a:pt x="20712" y="13417"/>
                        <a:pt x="18024" y="0"/>
                        <a:pt x="10175" y="0"/>
                      </a:cubicBezTo>
                      <a:cubicBezTo>
                        <a:pt x="2325" y="0"/>
                        <a:pt x="-888" y="10322"/>
                        <a:pt x="209" y="15961"/>
                      </a:cubicBezTo>
                      <a:cubicBezTo>
                        <a:pt x="1307" y="21600"/>
                        <a:pt x="1307" y="20260"/>
                        <a:pt x="1993" y="15983"/>
                      </a:cubicBezTo>
                      <a:cubicBezTo>
                        <a:pt x="3757" y="4980"/>
                        <a:pt x="9969" y="9797"/>
                        <a:pt x="14146" y="7541"/>
                      </a:cubicBezTo>
                      <a:close/>
                      <a:moveTo>
                        <a:pt x="14146" y="7541"/>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grpSp>
              <p:nvGrpSpPr>
                <p:cNvPr id="61" name="Group 150"/>
                <p:cNvGrpSpPr>
                  <a:grpSpLocks/>
                </p:cNvGrpSpPr>
                <p:nvPr/>
              </p:nvGrpSpPr>
              <p:grpSpPr bwMode="auto">
                <a:xfrm>
                  <a:off x="6907398" y="4658867"/>
                  <a:ext cx="968019" cy="215877"/>
                  <a:chOff x="0" y="0"/>
                  <a:chExt cx="565" cy="126"/>
                </a:xfrm>
                <a:solidFill>
                  <a:srgbClr val="FAD9CA"/>
                </a:solidFill>
              </p:grpSpPr>
              <p:sp>
                <p:nvSpPr>
                  <p:cNvPr id="65" name="AutoShape 148"/>
                  <p:cNvSpPr>
                    <a:spLocks/>
                  </p:cNvSpPr>
                  <p:nvPr/>
                </p:nvSpPr>
                <p:spPr bwMode="auto">
                  <a:xfrm>
                    <a:off x="504" y="0"/>
                    <a:ext cx="61" cy="126"/>
                  </a:xfrm>
                  <a:custGeom>
                    <a:avLst/>
                    <a:gdLst/>
                    <a:ahLst/>
                    <a:cxnLst/>
                    <a:rect l="0" t="0" r="r" b="b"/>
                    <a:pathLst>
                      <a:path w="21587" h="21561">
                        <a:moveTo>
                          <a:pt x="15736" y="50"/>
                        </a:moveTo>
                        <a:cubicBezTo>
                          <a:pt x="15097" y="-19"/>
                          <a:pt x="14424" y="-16"/>
                          <a:pt x="13738" y="58"/>
                        </a:cubicBezTo>
                        <a:cubicBezTo>
                          <a:pt x="13053" y="132"/>
                          <a:pt x="12355" y="275"/>
                          <a:pt x="11665" y="479"/>
                        </a:cubicBezTo>
                        <a:cubicBezTo>
                          <a:pt x="10976" y="682"/>
                          <a:pt x="10294" y="946"/>
                          <a:pt x="9638" y="1254"/>
                        </a:cubicBezTo>
                        <a:cubicBezTo>
                          <a:pt x="8982" y="1563"/>
                          <a:pt x="8350" y="1916"/>
                          <a:pt x="7755" y="2299"/>
                        </a:cubicBezTo>
                        <a:cubicBezTo>
                          <a:pt x="7160" y="2681"/>
                          <a:pt x="6601" y="3092"/>
                          <a:pt x="6083" y="3517"/>
                        </a:cubicBezTo>
                        <a:cubicBezTo>
                          <a:pt x="5565" y="3942"/>
                          <a:pt x="5088" y="4381"/>
                          <a:pt x="4653" y="4821"/>
                        </a:cubicBezTo>
                        <a:cubicBezTo>
                          <a:pt x="4218" y="5261"/>
                          <a:pt x="3824" y="5703"/>
                          <a:pt x="3470" y="6139"/>
                        </a:cubicBezTo>
                        <a:cubicBezTo>
                          <a:pt x="3115" y="6574"/>
                          <a:pt x="2799" y="7003"/>
                          <a:pt x="2517" y="7419"/>
                        </a:cubicBezTo>
                        <a:cubicBezTo>
                          <a:pt x="2236" y="7835"/>
                          <a:pt x="1988" y="8240"/>
                          <a:pt x="1770" y="8629"/>
                        </a:cubicBezTo>
                        <a:cubicBezTo>
                          <a:pt x="1552" y="9018"/>
                          <a:pt x="1363" y="9392"/>
                          <a:pt x="1198" y="9749"/>
                        </a:cubicBezTo>
                        <a:cubicBezTo>
                          <a:pt x="1034" y="10107"/>
                          <a:pt x="877" y="10484"/>
                          <a:pt x="733" y="10882"/>
                        </a:cubicBezTo>
                        <a:cubicBezTo>
                          <a:pt x="589" y="11279"/>
                          <a:pt x="458" y="11695"/>
                          <a:pt x="348" y="12130"/>
                        </a:cubicBezTo>
                        <a:cubicBezTo>
                          <a:pt x="237" y="12565"/>
                          <a:pt x="147" y="13018"/>
                          <a:pt x="86" y="13485"/>
                        </a:cubicBezTo>
                        <a:cubicBezTo>
                          <a:pt x="26" y="13952"/>
                          <a:pt x="-6" y="14433"/>
                          <a:pt x="2" y="14921"/>
                        </a:cubicBezTo>
                        <a:cubicBezTo>
                          <a:pt x="9" y="15409"/>
                          <a:pt x="56" y="15903"/>
                          <a:pt x="152" y="16394"/>
                        </a:cubicBezTo>
                        <a:cubicBezTo>
                          <a:pt x="248" y="16885"/>
                          <a:pt x="394" y="17372"/>
                          <a:pt x="598" y="17840"/>
                        </a:cubicBezTo>
                        <a:cubicBezTo>
                          <a:pt x="801" y="18309"/>
                          <a:pt x="1062" y="18758"/>
                          <a:pt x="1386" y="19172"/>
                        </a:cubicBezTo>
                        <a:cubicBezTo>
                          <a:pt x="1709" y="19586"/>
                          <a:pt x="2095" y="19964"/>
                          <a:pt x="2541" y="20290"/>
                        </a:cubicBezTo>
                        <a:cubicBezTo>
                          <a:pt x="2987" y="20616"/>
                          <a:pt x="3493" y="20888"/>
                          <a:pt x="4050" y="21095"/>
                        </a:cubicBezTo>
                        <a:cubicBezTo>
                          <a:pt x="4606" y="21302"/>
                          <a:pt x="5212" y="21443"/>
                          <a:pt x="5852" y="21512"/>
                        </a:cubicBezTo>
                        <a:cubicBezTo>
                          <a:pt x="6491" y="21581"/>
                          <a:pt x="7164" y="21578"/>
                          <a:pt x="7850" y="21504"/>
                        </a:cubicBezTo>
                        <a:cubicBezTo>
                          <a:pt x="8535" y="21430"/>
                          <a:pt x="9233" y="21287"/>
                          <a:pt x="9923" y="21083"/>
                        </a:cubicBezTo>
                        <a:cubicBezTo>
                          <a:pt x="10612" y="20880"/>
                          <a:pt x="11294" y="20616"/>
                          <a:pt x="11950" y="20308"/>
                        </a:cubicBezTo>
                        <a:cubicBezTo>
                          <a:pt x="12606" y="19999"/>
                          <a:pt x="13238" y="19646"/>
                          <a:pt x="13833" y="19263"/>
                        </a:cubicBezTo>
                        <a:cubicBezTo>
                          <a:pt x="14428" y="18881"/>
                          <a:pt x="14987" y="18470"/>
                          <a:pt x="15505" y="18045"/>
                        </a:cubicBezTo>
                        <a:cubicBezTo>
                          <a:pt x="16023" y="17620"/>
                          <a:pt x="16500" y="17181"/>
                          <a:pt x="16935" y="16741"/>
                        </a:cubicBezTo>
                        <a:cubicBezTo>
                          <a:pt x="17370" y="16301"/>
                          <a:pt x="17764" y="15859"/>
                          <a:pt x="18118" y="15423"/>
                        </a:cubicBezTo>
                        <a:cubicBezTo>
                          <a:pt x="18473" y="14988"/>
                          <a:pt x="18789" y="14559"/>
                          <a:pt x="19071" y="14143"/>
                        </a:cubicBezTo>
                        <a:cubicBezTo>
                          <a:pt x="19352" y="13727"/>
                          <a:pt x="19600" y="13322"/>
                          <a:pt x="19818" y="12933"/>
                        </a:cubicBezTo>
                        <a:cubicBezTo>
                          <a:pt x="20036" y="12544"/>
                          <a:pt x="20225" y="12170"/>
                          <a:pt x="20390" y="11813"/>
                        </a:cubicBezTo>
                        <a:cubicBezTo>
                          <a:pt x="20554" y="11455"/>
                          <a:pt x="20711" y="11078"/>
                          <a:pt x="20855" y="10680"/>
                        </a:cubicBezTo>
                        <a:cubicBezTo>
                          <a:pt x="20999" y="10283"/>
                          <a:pt x="21130" y="9867"/>
                          <a:pt x="21240" y="9432"/>
                        </a:cubicBezTo>
                        <a:cubicBezTo>
                          <a:pt x="21351" y="8997"/>
                          <a:pt x="21441" y="8544"/>
                          <a:pt x="21502" y="8077"/>
                        </a:cubicBezTo>
                        <a:cubicBezTo>
                          <a:pt x="21562" y="7610"/>
                          <a:pt x="21594" y="7129"/>
                          <a:pt x="21586" y="6641"/>
                        </a:cubicBezTo>
                        <a:cubicBezTo>
                          <a:pt x="21579" y="6153"/>
                          <a:pt x="21532" y="5659"/>
                          <a:pt x="21436" y="5168"/>
                        </a:cubicBezTo>
                        <a:cubicBezTo>
                          <a:pt x="21340" y="4677"/>
                          <a:pt x="21194" y="4190"/>
                          <a:pt x="20990" y="3722"/>
                        </a:cubicBezTo>
                        <a:cubicBezTo>
                          <a:pt x="20787" y="3253"/>
                          <a:pt x="20526" y="2804"/>
                          <a:pt x="20202" y="2390"/>
                        </a:cubicBezTo>
                        <a:cubicBezTo>
                          <a:pt x="19879" y="1976"/>
                          <a:pt x="19493" y="1598"/>
                          <a:pt x="19047" y="1272"/>
                        </a:cubicBezTo>
                        <a:cubicBezTo>
                          <a:pt x="18601" y="946"/>
                          <a:pt x="18095" y="674"/>
                          <a:pt x="17538" y="467"/>
                        </a:cubicBezTo>
                        <a:cubicBezTo>
                          <a:pt x="16982" y="260"/>
                          <a:pt x="16376" y="119"/>
                          <a:pt x="15736" y="50"/>
                        </a:cubicBezTo>
                        <a:close/>
                        <a:moveTo>
                          <a:pt x="15736" y="50"/>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66" name="AutoShape 149"/>
                  <p:cNvSpPr>
                    <a:spLocks/>
                  </p:cNvSpPr>
                  <p:nvPr/>
                </p:nvSpPr>
                <p:spPr bwMode="auto">
                  <a:xfrm>
                    <a:off x="0" y="0"/>
                    <a:ext cx="61" cy="126"/>
                  </a:xfrm>
                  <a:custGeom>
                    <a:avLst/>
                    <a:gdLst/>
                    <a:ahLst/>
                    <a:cxnLst/>
                    <a:rect l="0" t="0" r="r" b="b"/>
                    <a:pathLst>
                      <a:path w="21587" h="21561">
                        <a:moveTo>
                          <a:pt x="5851" y="50"/>
                        </a:moveTo>
                        <a:cubicBezTo>
                          <a:pt x="5211" y="119"/>
                          <a:pt x="4605" y="259"/>
                          <a:pt x="4048" y="467"/>
                        </a:cubicBezTo>
                        <a:cubicBezTo>
                          <a:pt x="3492" y="674"/>
                          <a:pt x="2986" y="946"/>
                          <a:pt x="2540" y="1272"/>
                        </a:cubicBezTo>
                        <a:cubicBezTo>
                          <a:pt x="2094" y="1598"/>
                          <a:pt x="1709" y="1976"/>
                          <a:pt x="1385" y="2390"/>
                        </a:cubicBezTo>
                        <a:cubicBezTo>
                          <a:pt x="1062" y="2804"/>
                          <a:pt x="800" y="3253"/>
                          <a:pt x="597" y="3721"/>
                        </a:cubicBezTo>
                        <a:cubicBezTo>
                          <a:pt x="394" y="4190"/>
                          <a:pt x="248" y="4677"/>
                          <a:pt x="152" y="5167"/>
                        </a:cubicBezTo>
                        <a:cubicBezTo>
                          <a:pt x="56" y="5658"/>
                          <a:pt x="9" y="6153"/>
                          <a:pt x="2" y="6641"/>
                        </a:cubicBezTo>
                        <a:cubicBezTo>
                          <a:pt x="-6" y="7129"/>
                          <a:pt x="26" y="7610"/>
                          <a:pt x="87" y="8077"/>
                        </a:cubicBezTo>
                        <a:cubicBezTo>
                          <a:pt x="147" y="8544"/>
                          <a:pt x="237" y="8997"/>
                          <a:pt x="348" y="9432"/>
                        </a:cubicBezTo>
                        <a:cubicBezTo>
                          <a:pt x="458" y="9866"/>
                          <a:pt x="589" y="10283"/>
                          <a:pt x="733" y="10680"/>
                        </a:cubicBezTo>
                        <a:cubicBezTo>
                          <a:pt x="877" y="11077"/>
                          <a:pt x="1034" y="11455"/>
                          <a:pt x="1199" y="11812"/>
                        </a:cubicBezTo>
                        <a:cubicBezTo>
                          <a:pt x="1364" y="12170"/>
                          <a:pt x="1553" y="12544"/>
                          <a:pt x="1771" y="12933"/>
                        </a:cubicBezTo>
                        <a:cubicBezTo>
                          <a:pt x="1989" y="13322"/>
                          <a:pt x="2236" y="13726"/>
                          <a:pt x="2518" y="14143"/>
                        </a:cubicBezTo>
                        <a:cubicBezTo>
                          <a:pt x="2800" y="14559"/>
                          <a:pt x="3116" y="14988"/>
                          <a:pt x="3471" y="15423"/>
                        </a:cubicBezTo>
                        <a:cubicBezTo>
                          <a:pt x="3825" y="15858"/>
                          <a:pt x="4219" y="16300"/>
                          <a:pt x="4654" y="16741"/>
                        </a:cubicBezTo>
                        <a:cubicBezTo>
                          <a:pt x="5089" y="17181"/>
                          <a:pt x="5566" y="17620"/>
                          <a:pt x="6084" y="18045"/>
                        </a:cubicBezTo>
                        <a:cubicBezTo>
                          <a:pt x="6602" y="18470"/>
                          <a:pt x="7161" y="18881"/>
                          <a:pt x="7756" y="19263"/>
                        </a:cubicBezTo>
                        <a:cubicBezTo>
                          <a:pt x="8352" y="19645"/>
                          <a:pt x="8983" y="19999"/>
                          <a:pt x="9639" y="20308"/>
                        </a:cubicBezTo>
                        <a:cubicBezTo>
                          <a:pt x="10296" y="20616"/>
                          <a:pt x="10977" y="20880"/>
                          <a:pt x="11667" y="21083"/>
                        </a:cubicBezTo>
                        <a:cubicBezTo>
                          <a:pt x="12356" y="21287"/>
                          <a:pt x="13054" y="21430"/>
                          <a:pt x="13740" y="21504"/>
                        </a:cubicBezTo>
                        <a:cubicBezTo>
                          <a:pt x="14425" y="21578"/>
                          <a:pt x="15098" y="21581"/>
                          <a:pt x="15737" y="21512"/>
                        </a:cubicBezTo>
                        <a:cubicBezTo>
                          <a:pt x="16377" y="21443"/>
                          <a:pt x="16983" y="21303"/>
                          <a:pt x="17540" y="21095"/>
                        </a:cubicBezTo>
                        <a:cubicBezTo>
                          <a:pt x="18096" y="20888"/>
                          <a:pt x="18602" y="20616"/>
                          <a:pt x="19048" y="20290"/>
                        </a:cubicBezTo>
                        <a:cubicBezTo>
                          <a:pt x="19494" y="19964"/>
                          <a:pt x="19879" y="19586"/>
                          <a:pt x="20203" y="19172"/>
                        </a:cubicBezTo>
                        <a:cubicBezTo>
                          <a:pt x="20526" y="18758"/>
                          <a:pt x="20788" y="18309"/>
                          <a:pt x="20991" y="17841"/>
                        </a:cubicBezTo>
                        <a:cubicBezTo>
                          <a:pt x="21194" y="17372"/>
                          <a:pt x="21340" y="16885"/>
                          <a:pt x="21436" y="16395"/>
                        </a:cubicBezTo>
                        <a:cubicBezTo>
                          <a:pt x="21532" y="15904"/>
                          <a:pt x="21579" y="15409"/>
                          <a:pt x="21586" y="14921"/>
                        </a:cubicBezTo>
                        <a:cubicBezTo>
                          <a:pt x="21594" y="14433"/>
                          <a:pt x="21562" y="13952"/>
                          <a:pt x="21501" y="13485"/>
                        </a:cubicBezTo>
                        <a:cubicBezTo>
                          <a:pt x="21441" y="13018"/>
                          <a:pt x="21351" y="12565"/>
                          <a:pt x="21240" y="12130"/>
                        </a:cubicBezTo>
                        <a:cubicBezTo>
                          <a:pt x="21130" y="11696"/>
                          <a:pt x="20999" y="11279"/>
                          <a:pt x="20855" y="10882"/>
                        </a:cubicBezTo>
                        <a:cubicBezTo>
                          <a:pt x="20711" y="10485"/>
                          <a:pt x="20554" y="10107"/>
                          <a:pt x="20389" y="9750"/>
                        </a:cubicBezTo>
                        <a:cubicBezTo>
                          <a:pt x="20224" y="9392"/>
                          <a:pt x="20035" y="9018"/>
                          <a:pt x="19817" y="8629"/>
                        </a:cubicBezTo>
                        <a:cubicBezTo>
                          <a:pt x="19599" y="8240"/>
                          <a:pt x="19352" y="7836"/>
                          <a:pt x="19070" y="7419"/>
                        </a:cubicBezTo>
                        <a:cubicBezTo>
                          <a:pt x="18788" y="7003"/>
                          <a:pt x="18472" y="6574"/>
                          <a:pt x="18117" y="6139"/>
                        </a:cubicBezTo>
                        <a:cubicBezTo>
                          <a:pt x="17763" y="5704"/>
                          <a:pt x="17369" y="5262"/>
                          <a:pt x="16934" y="4821"/>
                        </a:cubicBezTo>
                        <a:cubicBezTo>
                          <a:pt x="16499" y="4381"/>
                          <a:pt x="16022" y="3942"/>
                          <a:pt x="15504" y="3517"/>
                        </a:cubicBezTo>
                        <a:cubicBezTo>
                          <a:pt x="14986" y="3092"/>
                          <a:pt x="14427" y="2681"/>
                          <a:pt x="13832" y="2299"/>
                        </a:cubicBezTo>
                        <a:cubicBezTo>
                          <a:pt x="13236" y="1917"/>
                          <a:pt x="12605" y="1563"/>
                          <a:pt x="11949" y="1254"/>
                        </a:cubicBezTo>
                        <a:cubicBezTo>
                          <a:pt x="11292" y="946"/>
                          <a:pt x="10611" y="682"/>
                          <a:pt x="9921" y="479"/>
                        </a:cubicBezTo>
                        <a:cubicBezTo>
                          <a:pt x="9232" y="275"/>
                          <a:pt x="8534" y="132"/>
                          <a:pt x="7848" y="58"/>
                        </a:cubicBezTo>
                        <a:cubicBezTo>
                          <a:pt x="7163" y="-16"/>
                          <a:pt x="6490" y="-19"/>
                          <a:pt x="5851" y="50"/>
                        </a:cubicBezTo>
                        <a:close/>
                        <a:moveTo>
                          <a:pt x="5851" y="50"/>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grpSp>
            <p:sp>
              <p:nvSpPr>
                <p:cNvPr id="62" name="AutoShape 151"/>
                <p:cNvSpPr>
                  <a:spLocks/>
                </p:cNvSpPr>
                <p:nvPr/>
              </p:nvSpPr>
              <p:spPr bwMode="auto">
                <a:xfrm>
                  <a:off x="7236353" y="5399016"/>
                  <a:ext cx="306682" cy="788122"/>
                </a:xfrm>
                <a:custGeom>
                  <a:avLst/>
                  <a:gdLst/>
                  <a:ahLst/>
                  <a:cxnLst/>
                  <a:rect l="0" t="0" r="r" b="b"/>
                  <a:pathLst>
                    <a:path w="21600" h="21584">
                      <a:moveTo>
                        <a:pt x="8256" y="7759"/>
                      </a:moveTo>
                      <a:lnTo>
                        <a:pt x="5749" y="21522"/>
                      </a:lnTo>
                      <a:cubicBezTo>
                        <a:pt x="7431" y="21562"/>
                        <a:pt x="9125" y="21584"/>
                        <a:pt x="10831" y="21584"/>
                      </a:cubicBezTo>
                      <a:cubicBezTo>
                        <a:pt x="12517" y="21584"/>
                        <a:pt x="14187" y="21562"/>
                        <a:pt x="15848" y="21524"/>
                      </a:cubicBezTo>
                      <a:lnTo>
                        <a:pt x="13341" y="7760"/>
                      </a:lnTo>
                      <a:lnTo>
                        <a:pt x="21600" y="38"/>
                      </a:lnTo>
                      <a:cubicBezTo>
                        <a:pt x="13868" y="-16"/>
                        <a:pt x="7680" y="-10"/>
                        <a:pt x="0" y="38"/>
                      </a:cubicBezTo>
                      <a:lnTo>
                        <a:pt x="8256" y="7759"/>
                      </a:lnTo>
                      <a:close/>
                      <a:moveTo>
                        <a:pt x="8256" y="7759"/>
                      </a:moveTo>
                    </a:path>
                  </a:pathLst>
                </a:custGeom>
                <a:solidFill>
                  <a:srgbClr val="BFBFB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63" name="AutoShape 152"/>
                <p:cNvSpPr>
                  <a:spLocks/>
                </p:cNvSpPr>
                <p:nvPr/>
              </p:nvSpPr>
              <p:spPr bwMode="auto">
                <a:xfrm>
                  <a:off x="7099288" y="5303070"/>
                  <a:ext cx="286123" cy="311822"/>
                </a:xfrm>
                <a:custGeom>
                  <a:avLst/>
                  <a:gdLst/>
                  <a:ahLst/>
                  <a:cxnLst/>
                  <a:rect l="0" t="0" r="r" b="b"/>
                  <a:pathLst>
                    <a:path w="21600" h="21600">
                      <a:moveTo>
                        <a:pt x="9350" y="0"/>
                      </a:moveTo>
                      <a:lnTo>
                        <a:pt x="1446" y="7210"/>
                      </a:lnTo>
                      <a:lnTo>
                        <a:pt x="0" y="21600"/>
                      </a:lnTo>
                      <a:lnTo>
                        <a:pt x="21600" y="6897"/>
                      </a:lnTo>
                      <a:close/>
                      <a:moveTo>
                        <a:pt x="9350" y="0"/>
                      </a:moveTo>
                    </a:path>
                  </a:pathLst>
                </a:custGeom>
                <a:solidFill>
                  <a:srgbClr val="5E5E5E"/>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64" name="AutoShape 153"/>
                <p:cNvSpPr>
                  <a:spLocks/>
                </p:cNvSpPr>
                <p:nvPr/>
              </p:nvSpPr>
              <p:spPr bwMode="auto">
                <a:xfrm>
                  <a:off x="7400831" y="5303070"/>
                  <a:ext cx="286123" cy="311822"/>
                </a:xfrm>
                <a:custGeom>
                  <a:avLst/>
                  <a:gdLst/>
                  <a:ahLst/>
                  <a:cxnLst/>
                  <a:rect l="0" t="0" r="r" b="b"/>
                  <a:pathLst>
                    <a:path w="21600" h="21600">
                      <a:moveTo>
                        <a:pt x="12251" y="0"/>
                      </a:moveTo>
                      <a:lnTo>
                        <a:pt x="20153" y="7210"/>
                      </a:lnTo>
                      <a:lnTo>
                        <a:pt x="21600" y="21600"/>
                      </a:lnTo>
                      <a:lnTo>
                        <a:pt x="0" y="6897"/>
                      </a:lnTo>
                      <a:close/>
                      <a:moveTo>
                        <a:pt x="12251" y="0"/>
                      </a:moveTo>
                    </a:path>
                  </a:pathLst>
                </a:custGeom>
                <a:solidFill>
                  <a:srgbClr val="5E5E5E"/>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grpSp>
          <p:grpSp>
            <p:nvGrpSpPr>
              <p:cNvPr id="18" name="Group 17"/>
              <p:cNvGrpSpPr/>
              <p:nvPr/>
            </p:nvGrpSpPr>
            <p:grpSpPr>
              <a:xfrm>
                <a:off x="1195126" y="2901460"/>
                <a:ext cx="1386427" cy="2062911"/>
                <a:chOff x="4055285" y="4145859"/>
                <a:chExt cx="1386427" cy="2062911"/>
              </a:xfrm>
            </p:grpSpPr>
            <p:sp>
              <p:nvSpPr>
                <p:cNvPr id="39" name="AutoShape 168"/>
                <p:cNvSpPr>
                  <a:spLocks/>
                </p:cNvSpPr>
                <p:nvPr/>
              </p:nvSpPr>
              <p:spPr bwMode="auto">
                <a:xfrm>
                  <a:off x="4055285" y="5386072"/>
                  <a:ext cx="1386427" cy="822698"/>
                </a:xfrm>
                <a:custGeom>
                  <a:avLst/>
                  <a:gdLst/>
                  <a:ahLst/>
                  <a:cxnLst/>
                  <a:rect l="0" t="0" r="r" b="b"/>
                  <a:pathLst>
                    <a:path w="21600" h="21557">
                      <a:moveTo>
                        <a:pt x="3718" y="4260"/>
                      </a:moveTo>
                      <a:cubicBezTo>
                        <a:pt x="1861" y="6289"/>
                        <a:pt x="1088" y="10641"/>
                        <a:pt x="0" y="15799"/>
                      </a:cubicBezTo>
                      <a:cubicBezTo>
                        <a:pt x="3072" y="19426"/>
                        <a:pt x="6814" y="21557"/>
                        <a:pt x="10852" y="21557"/>
                      </a:cubicBezTo>
                      <a:cubicBezTo>
                        <a:pt x="14844" y="21557"/>
                        <a:pt x="18548" y="19473"/>
                        <a:pt x="21600" y="15920"/>
                      </a:cubicBezTo>
                      <a:cubicBezTo>
                        <a:pt x="20504" y="10692"/>
                        <a:pt x="19746" y="6254"/>
                        <a:pt x="17853" y="4260"/>
                      </a:cubicBezTo>
                      <a:cubicBezTo>
                        <a:pt x="14626" y="859"/>
                        <a:pt x="12684" y="45"/>
                        <a:pt x="10779" y="1"/>
                      </a:cubicBezTo>
                      <a:cubicBezTo>
                        <a:pt x="8831" y="-43"/>
                        <a:pt x="6922" y="760"/>
                        <a:pt x="3718" y="4260"/>
                      </a:cubicBezTo>
                      <a:close/>
                      <a:moveTo>
                        <a:pt x="3718" y="4260"/>
                      </a:moveTo>
                    </a:path>
                  </a:pathLst>
                </a:custGeom>
                <a:solidFill>
                  <a:srgbClr val="484848"/>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40" name="AutoShape 169"/>
                <p:cNvSpPr>
                  <a:spLocks/>
                </p:cNvSpPr>
                <p:nvPr/>
              </p:nvSpPr>
              <p:spPr bwMode="auto">
                <a:xfrm>
                  <a:off x="4534457" y="5162340"/>
                  <a:ext cx="417514" cy="593681"/>
                </a:xfrm>
                <a:custGeom>
                  <a:avLst/>
                  <a:gdLst/>
                  <a:ahLst/>
                  <a:cxnLst/>
                  <a:rect l="0" t="0" r="r" b="b"/>
                  <a:pathLst>
                    <a:path w="17930" h="18584">
                      <a:moveTo>
                        <a:pt x="200" y="7960"/>
                      </a:moveTo>
                      <a:cubicBezTo>
                        <a:pt x="2107" y="15837"/>
                        <a:pt x="4879" y="17388"/>
                        <a:pt x="8026" y="18584"/>
                      </a:cubicBezTo>
                      <a:lnTo>
                        <a:pt x="9920" y="18584"/>
                      </a:lnTo>
                      <a:cubicBezTo>
                        <a:pt x="13613" y="16633"/>
                        <a:pt x="17155" y="13481"/>
                        <a:pt x="17860" y="8075"/>
                      </a:cubicBezTo>
                      <a:cubicBezTo>
                        <a:pt x="19310" y="-3016"/>
                        <a:pt x="-2290" y="-2326"/>
                        <a:pt x="200" y="7960"/>
                      </a:cubicBezTo>
                      <a:close/>
                      <a:moveTo>
                        <a:pt x="200" y="7960"/>
                      </a:moveTo>
                    </a:path>
                  </a:pathLst>
                </a:custGeom>
                <a:solidFill>
                  <a:schemeClr val="bg1">
                    <a:lumMod val="85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41" name="AutoShape 170"/>
                <p:cNvSpPr>
                  <a:spLocks/>
                </p:cNvSpPr>
                <p:nvPr/>
              </p:nvSpPr>
              <p:spPr bwMode="auto">
                <a:xfrm>
                  <a:off x="4576737" y="4936847"/>
                  <a:ext cx="341762" cy="628915"/>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42" name="AutoShape 171"/>
                <p:cNvSpPr>
                  <a:spLocks/>
                </p:cNvSpPr>
                <p:nvPr/>
              </p:nvSpPr>
              <p:spPr bwMode="auto">
                <a:xfrm>
                  <a:off x="4576737" y="5176434"/>
                  <a:ext cx="341762" cy="232540"/>
                </a:xfrm>
                <a:custGeom>
                  <a:avLst/>
                  <a:gdLst/>
                  <a:ahLst/>
                  <a:cxnLst/>
                  <a:rect l="0" t="0" r="r" b="b"/>
                  <a:pathLst>
                    <a:path w="21600" h="21600">
                      <a:moveTo>
                        <a:pt x="21600" y="5867"/>
                      </a:moveTo>
                      <a:lnTo>
                        <a:pt x="21600" y="0"/>
                      </a:lnTo>
                      <a:lnTo>
                        <a:pt x="0" y="0"/>
                      </a:lnTo>
                      <a:lnTo>
                        <a:pt x="0" y="21600"/>
                      </a:lnTo>
                      <a:close/>
                      <a:moveTo>
                        <a:pt x="21600" y="5867"/>
                      </a:moveTo>
                    </a:path>
                  </a:pathLst>
                </a:custGeom>
                <a:solidFill>
                  <a:srgbClr val="CCCCCC"/>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43" name="AutoShape 172"/>
                <p:cNvSpPr>
                  <a:spLocks/>
                </p:cNvSpPr>
                <p:nvPr/>
              </p:nvSpPr>
              <p:spPr bwMode="auto">
                <a:xfrm>
                  <a:off x="4308964" y="4302647"/>
                  <a:ext cx="882592" cy="958346"/>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7C2AB"/>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44" name="AutoShape 173"/>
                <p:cNvSpPr>
                  <a:spLocks/>
                </p:cNvSpPr>
                <p:nvPr/>
              </p:nvSpPr>
              <p:spPr bwMode="auto">
                <a:xfrm>
                  <a:off x="4745856" y="4302647"/>
                  <a:ext cx="440415" cy="958346"/>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AD9CA"/>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45" name="AutoShape 174"/>
                <p:cNvSpPr>
                  <a:spLocks/>
                </p:cNvSpPr>
                <p:nvPr/>
              </p:nvSpPr>
              <p:spPr bwMode="auto">
                <a:xfrm>
                  <a:off x="4576737" y="5416020"/>
                  <a:ext cx="341762" cy="350572"/>
                </a:xfrm>
                <a:custGeom>
                  <a:avLst/>
                  <a:gdLst/>
                  <a:ahLst/>
                  <a:cxnLst/>
                  <a:rect l="0" t="0" r="r" b="b"/>
                  <a:pathLst>
                    <a:path w="21600" h="21600">
                      <a:moveTo>
                        <a:pt x="0" y="0"/>
                      </a:moveTo>
                      <a:cubicBezTo>
                        <a:pt x="0" y="10906"/>
                        <a:pt x="9409" y="6781"/>
                        <a:pt x="9409" y="21600"/>
                      </a:cubicBezTo>
                      <a:lnTo>
                        <a:pt x="12191" y="21600"/>
                      </a:lnTo>
                      <a:cubicBezTo>
                        <a:pt x="12191" y="6782"/>
                        <a:pt x="21600" y="10906"/>
                        <a:pt x="21600" y="0"/>
                      </a:cubicBezTo>
                      <a:lnTo>
                        <a:pt x="0" y="0"/>
                      </a:lnTo>
                      <a:close/>
                      <a:moveTo>
                        <a:pt x="0" y="0"/>
                      </a:moveTo>
                    </a:path>
                  </a:pathLst>
                </a:cu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46" name="AutoShape 175"/>
                <p:cNvSpPr>
                  <a:spLocks/>
                </p:cNvSpPr>
                <p:nvPr/>
              </p:nvSpPr>
              <p:spPr bwMode="auto">
                <a:xfrm>
                  <a:off x="4294871" y="4359021"/>
                  <a:ext cx="910779" cy="419277"/>
                </a:xfrm>
                <a:custGeom>
                  <a:avLst/>
                  <a:gdLst/>
                  <a:ahLst/>
                  <a:cxnLst/>
                  <a:rect l="0" t="0" r="r" b="b"/>
                  <a:pathLst>
                    <a:path w="21339" h="19952">
                      <a:moveTo>
                        <a:pt x="16213" y="4995"/>
                      </a:moveTo>
                      <a:cubicBezTo>
                        <a:pt x="14681" y="6345"/>
                        <a:pt x="9351" y="13230"/>
                        <a:pt x="7153" y="13365"/>
                      </a:cubicBezTo>
                      <a:cubicBezTo>
                        <a:pt x="4954" y="13500"/>
                        <a:pt x="7553" y="12555"/>
                        <a:pt x="8152" y="11205"/>
                      </a:cubicBezTo>
                      <a:cubicBezTo>
                        <a:pt x="8752" y="9855"/>
                        <a:pt x="3955" y="14310"/>
                        <a:pt x="2822" y="14445"/>
                      </a:cubicBezTo>
                      <a:cubicBezTo>
                        <a:pt x="1689" y="14580"/>
                        <a:pt x="2822" y="14175"/>
                        <a:pt x="3355" y="12689"/>
                      </a:cubicBezTo>
                      <a:cubicBezTo>
                        <a:pt x="3888" y="11204"/>
                        <a:pt x="1423" y="13499"/>
                        <a:pt x="1822" y="17549"/>
                      </a:cubicBezTo>
                      <a:cubicBezTo>
                        <a:pt x="2222" y="21600"/>
                        <a:pt x="173" y="20083"/>
                        <a:pt x="40" y="16304"/>
                      </a:cubicBezTo>
                      <a:cubicBezTo>
                        <a:pt x="-93" y="12524"/>
                        <a:pt x="90" y="11880"/>
                        <a:pt x="823" y="8370"/>
                      </a:cubicBezTo>
                      <a:cubicBezTo>
                        <a:pt x="1556" y="4860"/>
                        <a:pt x="11216" y="0"/>
                        <a:pt x="14281" y="0"/>
                      </a:cubicBezTo>
                      <a:cubicBezTo>
                        <a:pt x="17346" y="0"/>
                        <a:pt x="19878" y="6210"/>
                        <a:pt x="20611" y="8910"/>
                      </a:cubicBezTo>
                      <a:cubicBezTo>
                        <a:pt x="21344" y="11610"/>
                        <a:pt x="21507" y="14536"/>
                        <a:pt x="21174" y="16965"/>
                      </a:cubicBezTo>
                      <a:cubicBezTo>
                        <a:pt x="20840" y="19395"/>
                        <a:pt x="19811" y="20520"/>
                        <a:pt x="19811" y="17415"/>
                      </a:cubicBezTo>
                      <a:cubicBezTo>
                        <a:pt x="19811" y="14310"/>
                        <a:pt x="17346" y="10665"/>
                        <a:pt x="16213" y="4995"/>
                      </a:cubicBezTo>
                      <a:close/>
                      <a:moveTo>
                        <a:pt x="16213" y="4995"/>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grpSp>
              <p:nvGrpSpPr>
                <p:cNvPr id="47" name="Group 178"/>
                <p:cNvGrpSpPr>
                  <a:grpSpLocks/>
                </p:cNvGrpSpPr>
                <p:nvPr/>
              </p:nvGrpSpPr>
              <p:grpSpPr bwMode="auto">
                <a:xfrm>
                  <a:off x="4252591" y="4625032"/>
                  <a:ext cx="995338" cy="223732"/>
                  <a:chOff x="0" y="0"/>
                  <a:chExt cx="565" cy="126"/>
                </a:xfrm>
                <a:solidFill>
                  <a:srgbClr val="FAD9CA"/>
                </a:solidFill>
              </p:grpSpPr>
              <p:sp>
                <p:nvSpPr>
                  <p:cNvPr id="52" name="AutoShape 176"/>
                  <p:cNvSpPr>
                    <a:spLocks/>
                  </p:cNvSpPr>
                  <p:nvPr/>
                </p:nvSpPr>
                <p:spPr bwMode="auto">
                  <a:xfrm>
                    <a:off x="504" y="0"/>
                    <a:ext cx="61" cy="126"/>
                  </a:xfrm>
                  <a:custGeom>
                    <a:avLst/>
                    <a:gdLst/>
                    <a:ahLst/>
                    <a:cxnLst/>
                    <a:rect l="0" t="0" r="r" b="b"/>
                    <a:pathLst>
                      <a:path w="21587" h="21561">
                        <a:moveTo>
                          <a:pt x="15736" y="50"/>
                        </a:moveTo>
                        <a:cubicBezTo>
                          <a:pt x="15096" y="-19"/>
                          <a:pt x="14423" y="-15"/>
                          <a:pt x="13738" y="58"/>
                        </a:cubicBezTo>
                        <a:cubicBezTo>
                          <a:pt x="13052" y="132"/>
                          <a:pt x="12354" y="275"/>
                          <a:pt x="11665" y="479"/>
                        </a:cubicBezTo>
                        <a:cubicBezTo>
                          <a:pt x="10975" y="682"/>
                          <a:pt x="10294" y="946"/>
                          <a:pt x="9637" y="1255"/>
                        </a:cubicBezTo>
                        <a:cubicBezTo>
                          <a:pt x="8981" y="1563"/>
                          <a:pt x="8350" y="1917"/>
                          <a:pt x="7755" y="2299"/>
                        </a:cubicBezTo>
                        <a:cubicBezTo>
                          <a:pt x="7159" y="2682"/>
                          <a:pt x="6600" y="3093"/>
                          <a:pt x="6082" y="3518"/>
                        </a:cubicBezTo>
                        <a:cubicBezTo>
                          <a:pt x="5564" y="3943"/>
                          <a:pt x="5088" y="4381"/>
                          <a:pt x="4652" y="4821"/>
                        </a:cubicBezTo>
                        <a:cubicBezTo>
                          <a:pt x="4217" y="5262"/>
                          <a:pt x="3824" y="5704"/>
                          <a:pt x="3469" y="6139"/>
                        </a:cubicBezTo>
                        <a:cubicBezTo>
                          <a:pt x="3114" y="6575"/>
                          <a:pt x="2798" y="7003"/>
                          <a:pt x="2517" y="7420"/>
                        </a:cubicBezTo>
                        <a:cubicBezTo>
                          <a:pt x="2235" y="7836"/>
                          <a:pt x="1988" y="8240"/>
                          <a:pt x="1770" y="8629"/>
                        </a:cubicBezTo>
                        <a:cubicBezTo>
                          <a:pt x="1552" y="9018"/>
                          <a:pt x="1363" y="9392"/>
                          <a:pt x="1198" y="9750"/>
                        </a:cubicBezTo>
                        <a:cubicBezTo>
                          <a:pt x="1033" y="10108"/>
                          <a:pt x="876" y="10485"/>
                          <a:pt x="732" y="10882"/>
                        </a:cubicBezTo>
                        <a:cubicBezTo>
                          <a:pt x="589" y="11279"/>
                          <a:pt x="458" y="11696"/>
                          <a:pt x="347" y="12131"/>
                        </a:cubicBezTo>
                        <a:cubicBezTo>
                          <a:pt x="237" y="12566"/>
                          <a:pt x="147" y="13019"/>
                          <a:pt x="86" y="13485"/>
                        </a:cubicBezTo>
                        <a:cubicBezTo>
                          <a:pt x="26" y="13952"/>
                          <a:pt x="-6" y="14433"/>
                          <a:pt x="2" y="14921"/>
                        </a:cubicBezTo>
                        <a:cubicBezTo>
                          <a:pt x="9" y="15409"/>
                          <a:pt x="56" y="15904"/>
                          <a:pt x="152" y="16395"/>
                        </a:cubicBezTo>
                        <a:cubicBezTo>
                          <a:pt x="249" y="16886"/>
                          <a:pt x="394" y="17373"/>
                          <a:pt x="598" y="17841"/>
                        </a:cubicBezTo>
                        <a:cubicBezTo>
                          <a:pt x="801" y="18309"/>
                          <a:pt x="1063" y="18759"/>
                          <a:pt x="1386" y="19173"/>
                        </a:cubicBezTo>
                        <a:cubicBezTo>
                          <a:pt x="1710" y="19587"/>
                          <a:pt x="2096" y="19965"/>
                          <a:pt x="2542" y="20290"/>
                        </a:cubicBezTo>
                        <a:cubicBezTo>
                          <a:pt x="2988" y="20616"/>
                          <a:pt x="3494" y="20889"/>
                          <a:pt x="4050" y="21095"/>
                        </a:cubicBezTo>
                        <a:cubicBezTo>
                          <a:pt x="4606" y="21303"/>
                          <a:pt x="5213" y="21444"/>
                          <a:pt x="5852" y="21512"/>
                        </a:cubicBezTo>
                        <a:cubicBezTo>
                          <a:pt x="6492" y="21581"/>
                          <a:pt x="7165" y="21577"/>
                          <a:pt x="7850" y="21504"/>
                        </a:cubicBezTo>
                        <a:cubicBezTo>
                          <a:pt x="8536" y="21430"/>
                          <a:pt x="9234" y="21287"/>
                          <a:pt x="9923" y="21083"/>
                        </a:cubicBezTo>
                        <a:cubicBezTo>
                          <a:pt x="10613" y="20880"/>
                          <a:pt x="11294" y="20616"/>
                          <a:pt x="11951" y="20307"/>
                        </a:cubicBezTo>
                        <a:cubicBezTo>
                          <a:pt x="12607" y="19999"/>
                          <a:pt x="13238" y="19645"/>
                          <a:pt x="13833" y="19263"/>
                        </a:cubicBezTo>
                        <a:cubicBezTo>
                          <a:pt x="14429" y="18880"/>
                          <a:pt x="14988" y="18469"/>
                          <a:pt x="15506" y="18044"/>
                        </a:cubicBezTo>
                        <a:cubicBezTo>
                          <a:pt x="16024" y="17619"/>
                          <a:pt x="16500" y="17181"/>
                          <a:pt x="16936" y="16741"/>
                        </a:cubicBezTo>
                        <a:cubicBezTo>
                          <a:pt x="17371" y="16300"/>
                          <a:pt x="17764" y="15858"/>
                          <a:pt x="18119" y="15423"/>
                        </a:cubicBezTo>
                        <a:cubicBezTo>
                          <a:pt x="18474" y="14987"/>
                          <a:pt x="18790" y="14559"/>
                          <a:pt x="19071" y="14142"/>
                        </a:cubicBezTo>
                        <a:cubicBezTo>
                          <a:pt x="19353" y="13726"/>
                          <a:pt x="19600" y="13322"/>
                          <a:pt x="19818" y="12933"/>
                        </a:cubicBezTo>
                        <a:cubicBezTo>
                          <a:pt x="20036" y="12544"/>
                          <a:pt x="20225" y="12170"/>
                          <a:pt x="20390" y="11812"/>
                        </a:cubicBezTo>
                        <a:cubicBezTo>
                          <a:pt x="20555" y="11454"/>
                          <a:pt x="20712" y="11077"/>
                          <a:pt x="20856" y="10680"/>
                        </a:cubicBezTo>
                        <a:cubicBezTo>
                          <a:pt x="20999" y="10283"/>
                          <a:pt x="21130" y="9866"/>
                          <a:pt x="21241" y="9431"/>
                        </a:cubicBezTo>
                        <a:cubicBezTo>
                          <a:pt x="21351" y="8996"/>
                          <a:pt x="21441" y="8543"/>
                          <a:pt x="21502" y="8077"/>
                        </a:cubicBezTo>
                        <a:cubicBezTo>
                          <a:pt x="21562" y="7610"/>
                          <a:pt x="21594" y="7129"/>
                          <a:pt x="21586" y="6641"/>
                        </a:cubicBezTo>
                        <a:cubicBezTo>
                          <a:pt x="21579" y="6153"/>
                          <a:pt x="21532" y="5658"/>
                          <a:pt x="21436" y="5167"/>
                        </a:cubicBezTo>
                        <a:cubicBezTo>
                          <a:pt x="21339" y="4676"/>
                          <a:pt x="21194" y="4189"/>
                          <a:pt x="20990" y="3721"/>
                        </a:cubicBezTo>
                        <a:cubicBezTo>
                          <a:pt x="20787" y="3253"/>
                          <a:pt x="20525" y="2803"/>
                          <a:pt x="20202" y="2389"/>
                        </a:cubicBezTo>
                        <a:cubicBezTo>
                          <a:pt x="19878" y="1975"/>
                          <a:pt x="19492" y="1597"/>
                          <a:pt x="19046" y="1272"/>
                        </a:cubicBezTo>
                        <a:cubicBezTo>
                          <a:pt x="18600" y="946"/>
                          <a:pt x="18094" y="673"/>
                          <a:pt x="17538" y="467"/>
                        </a:cubicBezTo>
                        <a:cubicBezTo>
                          <a:pt x="16982" y="259"/>
                          <a:pt x="16375" y="118"/>
                          <a:pt x="15736" y="50"/>
                        </a:cubicBezTo>
                        <a:close/>
                        <a:moveTo>
                          <a:pt x="15736" y="50"/>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53" name="AutoShape 177"/>
                  <p:cNvSpPr>
                    <a:spLocks/>
                  </p:cNvSpPr>
                  <p:nvPr/>
                </p:nvSpPr>
                <p:spPr bwMode="auto">
                  <a:xfrm>
                    <a:off x="0" y="0"/>
                    <a:ext cx="61" cy="126"/>
                  </a:xfrm>
                  <a:custGeom>
                    <a:avLst/>
                    <a:gdLst/>
                    <a:ahLst/>
                    <a:cxnLst/>
                    <a:rect l="0" t="0" r="r" b="b"/>
                    <a:pathLst>
                      <a:path w="21587" h="21561">
                        <a:moveTo>
                          <a:pt x="5851" y="50"/>
                        </a:moveTo>
                        <a:cubicBezTo>
                          <a:pt x="5211" y="119"/>
                          <a:pt x="4605" y="259"/>
                          <a:pt x="4048" y="467"/>
                        </a:cubicBezTo>
                        <a:cubicBezTo>
                          <a:pt x="3492" y="674"/>
                          <a:pt x="2986" y="946"/>
                          <a:pt x="2540" y="1272"/>
                        </a:cubicBezTo>
                        <a:cubicBezTo>
                          <a:pt x="2094" y="1598"/>
                          <a:pt x="1709" y="1976"/>
                          <a:pt x="1385" y="2390"/>
                        </a:cubicBezTo>
                        <a:cubicBezTo>
                          <a:pt x="1062" y="2804"/>
                          <a:pt x="800" y="3253"/>
                          <a:pt x="597" y="3721"/>
                        </a:cubicBezTo>
                        <a:cubicBezTo>
                          <a:pt x="394" y="4190"/>
                          <a:pt x="248" y="4677"/>
                          <a:pt x="152" y="5167"/>
                        </a:cubicBezTo>
                        <a:cubicBezTo>
                          <a:pt x="56" y="5658"/>
                          <a:pt x="9" y="6153"/>
                          <a:pt x="2" y="6641"/>
                        </a:cubicBezTo>
                        <a:cubicBezTo>
                          <a:pt x="-6" y="7129"/>
                          <a:pt x="26" y="7610"/>
                          <a:pt x="87" y="8077"/>
                        </a:cubicBezTo>
                        <a:cubicBezTo>
                          <a:pt x="147" y="8544"/>
                          <a:pt x="237" y="8997"/>
                          <a:pt x="348" y="9432"/>
                        </a:cubicBezTo>
                        <a:cubicBezTo>
                          <a:pt x="458" y="9866"/>
                          <a:pt x="589" y="10283"/>
                          <a:pt x="733" y="10680"/>
                        </a:cubicBezTo>
                        <a:cubicBezTo>
                          <a:pt x="877" y="11077"/>
                          <a:pt x="1034" y="11455"/>
                          <a:pt x="1199" y="11812"/>
                        </a:cubicBezTo>
                        <a:cubicBezTo>
                          <a:pt x="1364" y="12170"/>
                          <a:pt x="1553" y="12544"/>
                          <a:pt x="1771" y="12933"/>
                        </a:cubicBezTo>
                        <a:cubicBezTo>
                          <a:pt x="1989" y="13322"/>
                          <a:pt x="2236" y="13726"/>
                          <a:pt x="2518" y="14143"/>
                        </a:cubicBezTo>
                        <a:cubicBezTo>
                          <a:pt x="2800" y="14559"/>
                          <a:pt x="3116" y="14988"/>
                          <a:pt x="3471" y="15423"/>
                        </a:cubicBezTo>
                        <a:cubicBezTo>
                          <a:pt x="3825" y="15858"/>
                          <a:pt x="4219" y="16300"/>
                          <a:pt x="4654" y="16741"/>
                        </a:cubicBezTo>
                        <a:cubicBezTo>
                          <a:pt x="5089" y="17181"/>
                          <a:pt x="5566" y="17620"/>
                          <a:pt x="6084" y="18045"/>
                        </a:cubicBezTo>
                        <a:cubicBezTo>
                          <a:pt x="6602" y="18470"/>
                          <a:pt x="7161" y="18881"/>
                          <a:pt x="7756" y="19263"/>
                        </a:cubicBezTo>
                        <a:cubicBezTo>
                          <a:pt x="8352" y="19645"/>
                          <a:pt x="8983" y="19999"/>
                          <a:pt x="9639" y="20308"/>
                        </a:cubicBezTo>
                        <a:cubicBezTo>
                          <a:pt x="10296" y="20616"/>
                          <a:pt x="10977" y="20880"/>
                          <a:pt x="11667" y="21083"/>
                        </a:cubicBezTo>
                        <a:cubicBezTo>
                          <a:pt x="12356" y="21287"/>
                          <a:pt x="13054" y="21430"/>
                          <a:pt x="13740" y="21504"/>
                        </a:cubicBezTo>
                        <a:cubicBezTo>
                          <a:pt x="14425" y="21578"/>
                          <a:pt x="15098" y="21581"/>
                          <a:pt x="15737" y="21512"/>
                        </a:cubicBezTo>
                        <a:cubicBezTo>
                          <a:pt x="16377" y="21443"/>
                          <a:pt x="16983" y="21303"/>
                          <a:pt x="17540" y="21095"/>
                        </a:cubicBezTo>
                        <a:cubicBezTo>
                          <a:pt x="18096" y="20888"/>
                          <a:pt x="18602" y="20616"/>
                          <a:pt x="19048" y="20290"/>
                        </a:cubicBezTo>
                        <a:cubicBezTo>
                          <a:pt x="19494" y="19964"/>
                          <a:pt x="19879" y="19586"/>
                          <a:pt x="20203" y="19172"/>
                        </a:cubicBezTo>
                        <a:cubicBezTo>
                          <a:pt x="20526" y="18758"/>
                          <a:pt x="20788" y="18309"/>
                          <a:pt x="20991" y="17841"/>
                        </a:cubicBezTo>
                        <a:cubicBezTo>
                          <a:pt x="21194" y="17372"/>
                          <a:pt x="21340" y="16885"/>
                          <a:pt x="21436" y="16395"/>
                        </a:cubicBezTo>
                        <a:cubicBezTo>
                          <a:pt x="21532" y="15904"/>
                          <a:pt x="21579" y="15409"/>
                          <a:pt x="21586" y="14921"/>
                        </a:cubicBezTo>
                        <a:cubicBezTo>
                          <a:pt x="21594" y="14433"/>
                          <a:pt x="21562" y="13952"/>
                          <a:pt x="21501" y="13485"/>
                        </a:cubicBezTo>
                        <a:cubicBezTo>
                          <a:pt x="21441" y="13018"/>
                          <a:pt x="21351" y="12565"/>
                          <a:pt x="21240" y="12130"/>
                        </a:cubicBezTo>
                        <a:cubicBezTo>
                          <a:pt x="21130" y="11696"/>
                          <a:pt x="20999" y="11279"/>
                          <a:pt x="20855" y="10882"/>
                        </a:cubicBezTo>
                        <a:cubicBezTo>
                          <a:pt x="20711" y="10485"/>
                          <a:pt x="20554" y="10107"/>
                          <a:pt x="20389" y="9750"/>
                        </a:cubicBezTo>
                        <a:cubicBezTo>
                          <a:pt x="20224" y="9392"/>
                          <a:pt x="20035" y="9018"/>
                          <a:pt x="19817" y="8629"/>
                        </a:cubicBezTo>
                        <a:cubicBezTo>
                          <a:pt x="19599" y="8240"/>
                          <a:pt x="19352" y="7836"/>
                          <a:pt x="19070" y="7419"/>
                        </a:cubicBezTo>
                        <a:cubicBezTo>
                          <a:pt x="18788" y="7003"/>
                          <a:pt x="18472" y="6574"/>
                          <a:pt x="18117" y="6139"/>
                        </a:cubicBezTo>
                        <a:cubicBezTo>
                          <a:pt x="17763" y="5704"/>
                          <a:pt x="17369" y="5262"/>
                          <a:pt x="16934" y="4821"/>
                        </a:cubicBezTo>
                        <a:cubicBezTo>
                          <a:pt x="16499" y="4381"/>
                          <a:pt x="16022" y="3942"/>
                          <a:pt x="15504" y="3517"/>
                        </a:cubicBezTo>
                        <a:cubicBezTo>
                          <a:pt x="14986" y="3092"/>
                          <a:pt x="14427" y="2681"/>
                          <a:pt x="13832" y="2299"/>
                        </a:cubicBezTo>
                        <a:cubicBezTo>
                          <a:pt x="13236" y="1917"/>
                          <a:pt x="12605" y="1563"/>
                          <a:pt x="11949" y="1254"/>
                        </a:cubicBezTo>
                        <a:cubicBezTo>
                          <a:pt x="11292" y="946"/>
                          <a:pt x="10611" y="682"/>
                          <a:pt x="9921" y="479"/>
                        </a:cubicBezTo>
                        <a:cubicBezTo>
                          <a:pt x="9232" y="275"/>
                          <a:pt x="8534" y="132"/>
                          <a:pt x="7848" y="58"/>
                        </a:cubicBezTo>
                        <a:cubicBezTo>
                          <a:pt x="7163" y="-16"/>
                          <a:pt x="6490" y="-19"/>
                          <a:pt x="5851" y="50"/>
                        </a:cubicBezTo>
                        <a:close/>
                        <a:moveTo>
                          <a:pt x="5851" y="50"/>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grpSp>
            <p:sp>
              <p:nvSpPr>
                <p:cNvPr id="48" name="AutoShape 179"/>
                <p:cNvSpPr>
                  <a:spLocks/>
                </p:cNvSpPr>
                <p:nvPr/>
              </p:nvSpPr>
              <p:spPr bwMode="auto">
                <a:xfrm>
                  <a:off x="4280778" y="4145859"/>
                  <a:ext cx="917825" cy="491505"/>
                </a:xfrm>
                <a:custGeom>
                  <a:avLst/>
                  <a:gdLst/>
                  <a:ahLst/>
                  <a:cxnLst/>
                  <a:rect l="0" t="0" r="r" b="b"/>
                  <a:pathLst>
                    <a:path w="21600" h="17379">
                      <a:moveTo>
                        <a:pt x="0" y="17132"/>
                      </a:moveTo>
                      <a:cubicBezTo>
                        <a:pt x="1001" y="-763"/>
                        <a:pt x="13216" y="-4221"/>
                        <a:pt x="16889" y="4809"/>
                      </a:cubicBezTo>
                      <a:cubicBezTo>
                        <a:pt x="21291" y="6500"/>
                        <a:pt x="21472" y="15790"/>
                        <a:pt x="21600" y="17379"/>
                      </a:cubicBezTo>
                      <a:cubicBezTo>
                        <a:pt x="21533" y="17145"/>
                        <a:pt x="17377" y="11337"/>
                        <a:pt x="16508" y="9542"/>
                      </a:cubicBezTo>
                      <a:lnTo>
                        <a:pt x="10875" y="12007"/>
                      </a:lnTo>
                      <a:cubicBezTo>
                        <a:pt x="10875" y="12008"/>
                        <a:pt x="4427" y="14786"/>
                        <a:pt x="0" y="17132"/>
                      </a:cubicBezTo>
                      <a:close/>
                      <a:moveTo>
                        <a:pt x="0" y="17132"/>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49" name="AutoShape 180"/>
                <p:cNvSpPr>
                  <a:spLocks/>
                </p:cNvSpPr>
                <p:nvPr/>
              </p:nvSpPr>
              <p:spPr bwMode="auto">
                <a:xfrm>
                  <a:off x="4731763" y="5754260"/>
                  <a:ext cx="33472" cy="447463"/>
                </a:xfrm>
                <a:custGeom>
                  <a:avLst/>
                  <a:gdLst/>
                  <a:ahLst/>
                  <a:cxnLst/>
                  <a:rect l="0" t="0" r="r" b="b"/>
                  <a:pathLst>
                    <a:path w="14966" h="21600">
                      <a:moveTo>
                        <a:pt x="9521" y="21600"/>
                      </a:moveTo>
                      <a:cubicBezTo>
                        <a:pt x="-938" y="15476"/>
                        <a:pt x="-4474" y="8595"/>
                        <a:pt x="7666" y="0"/>
                      </a:cubicBezTo>
                      <a:cubicBezTo>
                        <a:pt x="16996" y="8595"/>
                        <a:pt x="17126" y="15476"/>
                        <a:pt x="9521" y="21600"/>
                      </a:cubicBezTo>
                      <a:close/>
                      <a:moveTo>
                        <a:pt x="9521" y="21600"/>
                      </a:moveTo>
                    </a:path>
                  </a:pathLst>
                </a:custGeom>
                <a:solidFill>
                  <a:schemeClr val="bg2"/>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50" name="AutoShape 181"/>
                <p:cNvSpPr>
                  <a:spLocks/>
                </p:cNvSpPr>
                <p:nvPr/>
              </p:nvSpPr>
              <p:spPr bwMode="auto">
                <a:xfrm>
                  <a:off x="4224404" y="5683794"/>
                  <a:ext cx="151503" cy="461557"/>
                </a:xfrm>
                <a:custGeom>
                  <a:avLst/>
                  <a:gdLst/>
                  <a:ahLst/>
                  <a:cxnLst/>
                  <a:rect l="0" t="0" r="r" b="b"/>
                  <a:pathLst>
                    <a:path w="18282" h="21600">
                      <a:moveTo>
                        <a:pt x="17275" y="21600"/>
                      </a:moveTo>
                      <a:cubicBezTo>
                        <a:pt x="18185" y="13279"/>
                        <a:pt x="8637" y="3364"/>
                        <a:pt x="0" y="0"/>
                      </a:cubicBezTo>
                      <a:cubicBezTo>
                        <a:pt x="11283" y="2745"/>
                        <a:pt x="21600" y="12480"/>
                        <a:pt x="17275" y="21600"/>
                      </a:cubicBezTo>
                      <a:close/>
                      <a:moveTo>
                        <a:pt x="17275" y="21600"/>
                      </a:moveTo>
                    </a:path>
                  </a:pathLst>
                </a:custGeom>
                <a:solidFill>
                  <a:schemeClr val="bg2"/>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51" name="AutoShape 182"/>
                <p:cNvSpPr>
                  <a:spLocks/>
                </p:cNvSpPr>
                <p:nvPr/>
              </p:nvSpPr>
              <p:spPr bwMode="auto">
                <a:xfrm>
                  <a:off x="5112281" y="5683794"/>
                  <a:ext cx="151503" cy="461557"/>
                </a:xfrm>
                <a:custGeom>
                  <a:avLst/>
                  <a:gdLst/>
                  <a:ahLst/>
                  <a:cxnLst/>
                  <a:rect l="0" t="0" r="r" b="b"/>
                  <a:pathLst>
                    <a:path w="18283" h="21600">
                      <a:moveTo>
                        <a:pt x="1007" y="21600"/>
                      </a:moveTo>
                      <a:cubicBezTo>
                        <a:pt x="98" y="13279"/>
                        <a:pt x="9646" y="3364"/>
                        <a:pt x="18283" y="0"/>
                      </a:cubicBezTo>
                      <a:cubicBezTo>
                        <a:pt x="6998" y="2745"/>
                        <a:pt x="-3317" y="12480"/>
                        <a:pt x="1007" y="21600"/>
                      </a:cubicBezTo>
                      <a:close/>
                      <a:moveTo>
                        <a:pt x="1007" y="21600"/>
                      </a:moveTo>
                    </a:path>
                  </a:pathLst>
                </a:custGeom>
                <a:solidFill>
                  <a:schemeClr val="bg2"/>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grpSp>
          <p:grpSp>
            <p:nvGrpSpPr>
              <p:cNvPr id="19" name="Group 18"/>
              <p:cNvGrpSpPr/>
              <p:nvPr/>
            </p:nvGrpSpPr>
            <p:grpSpPr>
              <a:xfrm>
                <a:off x="2420271" y="2598116"/>
                <a:ext cx="1661233" cy="2507681"/>
                <a:chOff x="5280430" y="3842515"/>
                <a:chExt cx="1661233" cy="2507681"/>
              </a:xfrm>
            </p:grpSpPr>
            <p:sp>
              <p:nvSpPr>
                <p:cNvPr id="20" name="AutoShape 94"/>
                <p:cNvSpPr>
                  <a:spLocks/>
                </p:cNvSpPr>
                <p:nvPr/>
              </p:nvSpPr>
              <p:spPr bwMode="auto">
                <a:xfrm>
                  <a:off x="5449297" y="4197137"/>
                  <a:ext cx="958322" cy="2011633"/>
                </a:xfrm>
                <a:custGeom>
                  <a:avLst/>
                  <a:gdLst/>
                  <a:ahLst/>
                  <a:cxnLst/>
                  <a:rect l="0" t="0" r="r" b="b"/>
                  <a:pathLst>
                    <a:path w="19088" h="19496">
                      <a:moveTo>
                        <a:pt x="2661" y="62"/>
                      </a:moveTo>
                      <a:cubicBezTo>
                        <a:pt x="1024" y="1534"/>
                        <a:pt x="-2264" y="10266"/>
                        <a:pt x="2395" y="15296"/>
                      </a:cubicBezTo>
                      <a:cubicBezTo>
                        <a:pt x="7055" y="20326"/>
                        <a:pt x="18832" y="20496"/>
                        <a:pt x="19084" y="17613"/>
                      </a:cubicBezTo>
                      <a:cubicBezTo>
                        <a:pt x="19336" y="14730"/>
                        <a:pt x="5809" y="-1104"/>
                        <a:pt x="2661" y="62"/>
                      </a:cubicBezTo>
                      <a:close/>
                      <a:moveTo>
                        <a:pt x="2661" y="62"/>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21" name="AutoShape 95"/>
                <p:cNvSpPr>
                  <a:spLocks/>
                </p:cNvSpPr>
                <p:nvPr/>
              </p:nvSpPr>
              <p:spPr bwMode="auto">
                <a:xfrm>
                  <a:off x="5787032" y="4197137"/>
                  <a:ext cx="954101" cy="1992635"/>
                </a:xfrm>
                <a:custGeom>
                  <a:avLst/>
                  <a:gdLst/>
                  <a:ahLst/>
                  <a:cxnLst/>
                  <a:rect l="0" t="0" r="r" b="b"/>
                  <a:pathLst>
                    <a:path w="19148" h="19304">
                      <a:moveTo>
                        <a:pt x="16626" y="61"/>
                      </a:moveTo>
                      <a:cubicBezTo>
                        <a:pt x="18275" y="1533"/>
                        <a:pt x="21350" y="9727"/>
                        <a:pt x="16656" y="14756"/>
                      </a:cubicBezTo>
                      <a:cubicBezTo>
                        <a:pt x="11963" y="19786"/>
                        <a:pt x="258" y="20496"/>
                        <a:pt x="4" y="17614"/>
                      </a:cubicBezTo>
                      <a:cubicBezTo>
                        <a:pt x="-250" y="14731"/>
                        <a:pt x="13454" y="-1104"/>
                        <a:pt x="16626" y="61"/>
                      </a:cubicBezTo>
                      <a:close/>
                      <a:moveTo>
                        <a:pt x="16626" y="61"/>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22" name="AutoShape 96"/>
                <p:cNvSpPr>
                  <a:spLocks/>
                </p:cNvSpPr>
                <p:nvPr/>
              </p:nvSpPr>
              <p:spPr bwMode="auto">
                <a:xfrm>
                  <a:off x="5280430" y="5362322"/>
                  <a:ext cx="1661233" cy="983653"/>
                </a:xfrm>
                <a:custGeom>
                  <a:avLst/>
                  <a:gdLst/>
                  <a:ahLst/>
                  <a:cxnLst/>
                  <a:rect l="0" t="0" r="r" b="b"/>
                  <a:pathLst>
                    <a:path w="21600" h="21557">
                      <a:moveTo>
                        <a:pt x="3729" y="4260"/>
                      </a:moveTo>
                      <a:cubicBezTo>
                        <a:pt x="1865" y="6296"/>
                        <a:pt x="1093" y="10671"/>
                        <a:pt x="0" y="15851"/>
                      </a:cubicBezTo>
                      <a:cubicBezTo>
                        <a:pt x="3064" y="19446"/>
                        <a:pt x="6789" y="21557"/>
                        <a:pt x="10808" y="21557"/>
                      </a:cubicBezTo>
                      <a:cubicBezTo>
                        <a:pt x="14820" y="21557"/>
                        <a:pt x="18539" y="19453"/>
                        <a:pt x="21600" y="15869"/>
                      </a:cubicBezTo>
                      <a:cubicBezTo>
                        <a:pt x="20510" y="10663"/>
                        <a:pt x="19750" y="6247"/>
                        <a:pt x="17864" y="4260"/>
                      </a:cubicBezTo>
                      <a:cubicBezTo>
                        <a:pt x="14637" y="860"/>
                        <a:pt x="12694" y="46"/>
                        <a:pt x="10790" y="2"/>
                      </a:cubicBezTo>
                      <a:cubicBezTo>
                        <a:pt x="8842" y="-43"/>
                        <a:pt x="6933" y="760"/>
                        <a:pt x="3729" y="4260"/>
                      </a:cubicBezTo>
                      <a:close/>
                      <a:moveTo>
                        <a:pt x="3729" y="4260"/>
                      </a:moveTo>
                    </a:path>
                  </a:pathLst>
                </a:custGeom>
                <a:solidFill>
                  <a:srgbClr val="484848"/>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23" name="AutoShape 97"/>
                <p:cNvSpPr>
                  <a:spLocks/>
                </p:cNvSpPr>
                <p:nvPr/>
              </p:nvSpPr>
              <p:spPr bwMode="auto">
                <a:xfrm>
                  <a:off x="5905239" y="4805059"/>
                  <a:ext cx="409503" cy="753571"/>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24" name="AutoShape 98"/>
                <p:cNvSpPr>
                  <a:spLocks/>
                </p:cNvSpPr>
                <p:nvPr/>
              </p:nvSpPr>
              <p:spPr bwMode="auto">
                <a:xfrm>
                  <a:off x="5905239" y="5109021"/>
                  <a:ext cx="409503" cy="278631"/>
                </a:xfrm>
                <a:custGeom>
                  <a:avLst/>
                  <a:gdLst/>
                  <a:ahLst/>
                  <a:cxnLst/>
                  <a:rect l="0" t="0" r="r" b="b"/>
                  <a:pathLst>
                    <a:path w="21600" h="21600">
                      <a:moveTo>
                        <a:pt x="21600" y="5865"/>
                      </a:moveTo>
                      <a:lnTo>
                        <a:pt x="21600" y="0"/>
                      </a:lnTo>
                      <a:lnTo>
                        <a:pt x="0" y="0"/>
                      </a:lnTo>
                      <a:lnTo>
                        <a:pt x="0" y="21600"/>
                      </a:lnTo>
                      <a:close/>
                      <a:moveTo>
                        <a:pt x="21600" y="5865"/>
                      </a:moveTo>
                    </a:path>
                  </a:pathLst>
                </a:custGeom>
                <a:solidFill>
                  <a:srgbClr val="CCCCCC"/>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25" name="AutoShape 99"/>
                <p:cNvSpPr>
                  <a:spLocks/>
                </p:cNvSpPr>
                <p:nvPr/>
              </p:nvSpPr>
              <p:spPr bwMode="auto">
                <a:xfrm>
                  <a:off x="5582280" y="4062043"/>
                  <a:ext cx="1059643" cy="1148298"/>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AD9CA"/>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26" name="AutoShape 100"/>
                <p:cNvSpPr>
                  <a:spLocks/>
                </p:cNvSpPr>
                <p:nvPr/>
              </p:nvSpPr>
              <p:spPr bwMode="auto">
                <a:xfrm>
                  <a:off x="6107880" y="4062043"/>
                  <a:ext cx="527711" cy="1148298"/>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7C2AB"/>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27" name="AutoShape 101"/>
                <p:cNvSpPr>
                  <a:spLocks/>
                </p:cNvSpPr>
                <p:nvPr/>
              </p:nvSpPr>
              <p:spPr bwMode="auto">
                <a:xfrm>
                  <a:off x="5550618" y="3842515"/>
                  <a:ext cx="1141966" cy="844337"/>
                </a:xfrm>
                <a:custGeom>
                  <a:avLst/>
                  <a:gdLst/>
                  <a:ahLst/>
                  <a:cxnLst/>
                  <a:rect l="0" t="0" r="r" b="b"/>
                  <a:pathLst>
                    <a:path w="19849" h="19488">
                      <a:moveTo>
                        <a:pt x="12996" y="7434"/>
                      </a:moveTo>
                      <a:cubicBezTo>
                        <a:pt x="15504" y="9077"/>
                        <a:pt x="17049" y="11823"/>
                        <a:pt x="17586" y="16033"/>
                      </a:cubicBezTo>
                      <a:cubicBezTo>
                        <a:pt x="18124" y="20242"/>
                        <a:pt x="18516" y="19639"/>
                        <a:pt x="19614" y="16528"/>
                      </a:cubicBezTo>
                      <a:cubicBezTo>
                        <a:pt x="20711" y="13417"/>
                        <a:pt x="18023" y="0"/>
                        <a:pt x="10173" y="0"/>
                      </a:cubicBezTo>
                      <a:cubicBezTo>
                        <a:pt x="2324" y="0"/>
                        <a:pt x="-889" y="10322"/>
                        <a:pt x="208" y="15961"/>
                      </a:cubicBezTo>
                      <a:cubicBezTo>
                        <a:pt x="1306" y="21600"/>
                        <a:pt x="2162" y="19755"/>
                        <a:pt x="2848" y="15478"/>
                      </a:cubicBezTo>
                      <a:cubicBezTo>
                        <a:pt x="3534" y="11200"/>
                        <a:pt x="6896" y="6997"/>
                        <a:pt x="12996" y="7434"/>
                      </a:cubicBezTo>
                      <a:close/>
                      <a:moveTo>
                        <a:pt x="12996" y="7434"/>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28" name="AutoShape 102"/>
                <p:cNvSpPr>
                  <a:spLocks/>
                </p:cNvSpPr>
                <p:nvPr/>
              </p:nvSpPr>
              <p:spPr bwMode="auto">
                <a:xfrm>
                  <a:off x="6293634" y="4180250"/>
                  <a:ext cx="363065" cy="1397378"/>
                </a:xfrm>
                <a:custGeom>
                  <a:avLst/>
                  <a:gdLst/>
                  <a:ahLst/>
                  <a:cxnLst/>
                  <a:rect l="0" t="0" r="r" b="b"/>
                  <a:pathLst>
                    <a:path w="13762" h="20991">
                      <a:moveTo>
                        <a:pt x="8735" y="20991"/>
                      </a:moveTo>
                      <a:cubicBezTo>
                        <a:pt x="18322" y="8058"/>
                        <a:pt x="3356" y="132"/>
                        <a:pt x="0" y="37"/>
                      </a:cubicBezTo>
                      <a:cubicBezTo>
                        <a:pt x="6468" y="-609"/>
                        <a:pt x="21600" y="7277"/>
                        <a:pt x="8735" y="20991"/>
                      </a:cubicBezTo>
                      <a:close/>
                      <a:moveTo>
                        <a:pt x="8735" y="20991"/>
                      </a:moveTo>
                    </a:path>
                  </a:pathLst>
                </a:custGeom>
                <a:solidFill>
                  <a:srgbClr val="AD826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29" name="AutoShape 103"/>
                <p:cNvSpPr>
                  <a:spLocks/>
                </p:cNvSpPr>
                <p:nvPr/>
              </p:nvSpPr>
              <p:spPr bwMode="auto">
                <a:xfrm>
                  <a:off x="5905239" y="5379208"/>
                  <a:ext cx="411614" cy="525600"/>
                </a:xfrm>
                <a:custGeom>
                  <a:avLst/>
                  <a:gdLst/>
                  <a:ahLst/>
                  <a:cxnLst/>
                  <a:rect l="0" t="0" r="r" b="b"/>
                  <a:pathLst>
                    <a:path w="21600" h="21600">
                      <a:moveTo>
                        <a:pt x="21600" y="64"/>
                      </a:moveTo>
                      <a:cubicBezTo>
                        <a:pt x="20599" y="8153"/>
                        <a:pt x="10804" y="15061"/>
                        <a:pt x="10804" y="21600"/>
                      </a:cubicBezTo>
                      <a:cubicBezTo>
                        <a:pt x="10804" y="15044"/>
                        <a:pt x="958" y="8133"/>
                        <a:pt x="0" y="0"/>
                      </a:cubicBezTo>
                      <a:lnTo>
                        <a:pt x="21600" y="64"/>
                      </a:lnTo>
                      <a:close/>
                      <a:moveTo>
                        <a:pt x="21600" y="64"/>
                      </a:moveTo>
                    </a:path>
                  </a:pathLst>
                </a:cu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30" name="AutoShape 104"/>
                <p:cNvSpPr>
                  <a:spLocks/>
                </p:cNvSpPr>
                <p:nvPr/>
              </p:nvSpPr>
              <p:spPr bwMode="auto">
                <a:xfrm>
                  <a:off x="6124767" y="5311661"/>
                  <a:ext cx="502381" cy="531932"/>
                </a:xfrm>
                <a:custGeom>
                  <a:avLst/>
                  <a:gdLst/>
                  <a:ahLst/>
                  <a:cxnLst/>
                  <a:rect l="0" t="0" r="r" b="b"/>
                  <a:pathLst>
                    <a:path w="21517" h="21600">
                      <a:moveTo>
                        <a:pt x="1" y="21600"/>
                      </a:moveTo>
                      <a:cubicBezTo>
                        <a:pt x="3846" y="16149"/>
                        <a:pt x="7856" y="13016"/>
                        <a:pt x="12693" y="11589"/>
                      </a:cubicBezTo>
                      <a:cubicBezTo>
                        <a:pt x="15082" y="10883"/>
                        <a:pt x="19273" y="10129"/>
                        <a:pt x="21517" y="11166"/>
                      </a:cubicBezTo>
                      <a:cubicBezTo>
                        <a:pt x="17270" y="6592"/>
                        <a:pt x="12804" y="4307"/>
                        <a:pt x="8806" y="0"/>
                      </a:cubicBezTo>
                      <a:cubicBezTo>
                        <a:pt x="8760" y="12418"/>
                        <a:pt x="-83" y="14595"/>
                        <a:pt x="1" y="21600"/>
                      </a:cubicBezTo>
                      <a:close/>
                      <a:moveTo>
                        <a:pt x="1" y="21600"/>
                      </a:moveTo>
                    </a:path>
                  </a:pathLst>
                </a:custGeom>
                <a:solidFill>
                  <a:schemeClr val="bg1"/>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31" name="AutoShape 105"/>
                <p:cNvSpPr>
                  <a:spLocks/>
                </p:cNvSpPr>
                <p:nvPr/>
              </p:nvSpPr>
              <p:spPr bwMode="auto">
                <a:xfrm>
                  <a:off x="6124767" y="5311661"/>
                  <a:ext cx="443277" cy="531932"/>
                </a:xfrm>
                <a:custGeom>
                  <a:avLst/>
                  <a:gdLst/>
                  <a:ahLst/>
                  <a:cxnLst/>
                  <a:rect l="0" t="0" r="r" b="b"/>
                  <a:pathLst>
                    <a:path w="21506" h="21600">
                      <a:moveTo>
                        <a:pt x="1" y="21600"/>
                      </a:moveTo>
                      <a:cubicBezTo>
                        <a:pt x="3247" y="15796"/>
                        <a:pt x="8276" y="10898"/>
                        <a:pt x="13734" y="9471"/>
                      </a:cubicBezTo>
                      <a:cubicBezTo>
                        <a:pt x="16432" y="8764"/>
                        <a:pt x="18975" y="8929"/>
                        <a:pt x="21506" y="9966"/>
                      </a:cubicBezTo>
                      <a:cubicBezTo>
                        <a:pt x="16714" y="5392"/>
                        <a:pt x="14449" y="2753"/>
                        <a:pt x="9937" y="0"/>
                      </a:cubicBezTo>
                      <a:cubicBezTo>
                        <a:pt x="9885" y="12418"/>
                        <a:pt x="-94" y="14595"/>
                        <a:pt x="1" y="21600"/>
                      </a:cubicBezTo>
                      <a:close/>
                      <a:moveTo>
                        <a:pt x="1" y="21600"/>
                      </a:moveTo>
                    </a:path>
                  </a:pathLst>
                </a:custGeom>
                <a:solidFill>
                  <a:srgbClr val="242424"/>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32" name="AutoShape 106"/>
                <p:cNvSpPr>
                  <a:spLocks/>
                </p:cNvSpPr>
                <p:nvPr/>
              </p:nvSpPr>
              <p:spPr bwMode="auto">
                <a:xfrm>
                  <a:off x="5618165" y="5311661"/>
                  <a:ext cx="502381" cy="531932"/>
                </a:xfrm>
                <a:custGeom>
                  <a:avLst/>
                  <a:gdLst/>
                  <a:ahLst/>
                  <a:cxnLst/>
                  <a:rect l="0" t="0" r="r" b="b"/>
                  <a:pathLst>
                    <a:path w="21518" h="21600">
                      <a:moveTo>
                        <a:pt x="21518" y="21600"/>
                      </a:moveTo>
                      <a:cubicBezTo>
                        <a:pt x="17672" y="16149"/>
                        <a:pt x="13662" y="13016"/>
                        <a:pt x="8825" y="11589"/>
                      </a:cubicBezTo>
                      <a:cubicBezTo>
                        <a:pt x="6436" y="10883"/>
                        <a:pt x="2245" y="10129"/>
                        <a:pt x="0" y="11166"/>
                      </a:cubicBezTo>
                      <a:cubicBezTo>
                        <a:pt x="4247" y="6592"/>
                        <a:pt x="8714" y="4307"/>
                        <a:pt x="12712" y="0"/>
                      </a:cubicBezTo>
                      <a:cubicBezTo>
                        <a:pt x="12757" y="12418"/>
                        <a:pt x="21600" y="14595"/>
                        <a:pt x="21518" y="21600"/>
                      </a:cubicBezTo>
                      <a:close/>
                      <a:moveTo>
                        <a:pt x="21518" y="21600"/>
                      </a:moveTo>
                    </a:path>
                  </a:pathLst>
                </a:custGeom>
                <a:solidFill>
                  <a:schemeClr val="bg1"/>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33" name="AutoShape 107"/>
                <p:cNvSpPr>
                  <a:spLocks/>
                </p:cNvSpPr>
                <p:nvPr/>
              </p:nvSpPr>
              <p:spPr bwMode="auto">
                <a:xfrm>
                  <a:off x="5668825" y="5311661"/>
                  <a:ext cx="443277" cy="531932"/>
                </a:xfrm>
                <a:custGeom>
                  <a:avLst/>
                  <a:gdLst/>
                  <a:ahLst/>
                  <a:cxnLst/>
                  <a:rect l="0" t="0" r="r" b="b"/>
                  <a:pathLst>
                    <a:path w="21508" h="21600">
                      <a:moveTo>
                        <a:pt x="21507" y="21600"/>
                      </a:moveTo>
                      <a:cubicBezTo>
                        <a:pt x="18261" y="15796"/>
                        <a:pt x="13231" y="10898"/>
                        <a:pt x="7773" y="9471"/>
                      </a:cubicBezTo>
                      <a:cubicBezTo>
                        <a:pt x="5075" y="8764"/>
                        <a:pt x="2532" y="8929"/>
                        <a:pt x="0" y="9966"/>
                      </a:cubicBezTo>
                      <a:cubicBezTo>
                        <a:pt x="4792" y="5392"/>
                        <a:pt x="7057" y="2753"/>
                        <a:pt x="11569" y="0"/>
                      </a:cubicBezTo>
                      <a:cubicBezTo>
                        <a:pt x="11621" y="12418"/>
                        <a:pt x="21600" y="14595"/>
                        <a:pt x="21507" y="21600"/>
                      </a:cubicBezTo>
                      <a:close/>
                      <a:moveTo>
                        <a:pt x="21507" y="21600"/>
                      </a:moveTo>
                    </a:path>
                  </a:pathLst>
                </a:custGeom>
                <a:solidFill>
                  <a:srgbClr val="242424"/>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34" name="AutoShape 108"/>
                <p:cNvSpPr>
                  <a:spLocks/>
                </p:cNvSpPr>
                <p:nvPr/>
              </p:nvSpPr>
              <p:spPr bwMode="auto">
                <a:xfrm>
                  <a:off x="5567505" y="4078929"/>
                  <a:ext cx="740906" cy="1663344"/>
                </a:xfrm>
                <a:custGeom>
                  <a:avLst/>
                  <a:gdLst/>
                  <a:ahLst/>
                  <a:cxnLst/>
                  <a:rect l="0" t="0" r="r" b="b"/>
                  <a:pathLst>
                    <a:path w="14340" h="20017">
                      <a:moveTo>
                        <a:pt x="3316" y="20017"/>
                      </a:moveTo>
                      <a:cubicBezTo>
                        <a:pt x="-2254" y="-944"/>
                        <a:pt x="11632" y="1428"/>
                        <a:pt x="14340" y="1173"/>
                      </a:cubicBezTo>
                      <a:cubicBezTo>
                        <a:pt x="10504" y="-1380"/>
                        <a:pt x="-7260" y="-1583"/>
                        <a:pt x="3316" y="20017"/>
                      </a:cubicBezTo>
                      <a:close/>
                      <a:moveTo>
                        <a:pt x="3316" y="20017"/>
                      </a:moveTo>
                    </a:path>
                  </a:pathLst>
                </a:custGeom>
                <a:solidFill>
                  <a:srgbClr val="AD826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grpSp>
              <p:nvGrpSpPr>
                <p:cNvPr id="35" name="Group 112"/>
                <p:cNvGrpSpPr>
                  <a:grpSpLocks/>
                </p:cNvGrpSpPr>
                <p:nvPr/>
              </p:nvGrpSpPr>
              <p:grpSpPr bwMode="auto">
                <a:xfrm>
                  <a:off x="5550618" y="5497416"/>
                  <a:ext cx="1122968" cy="852780"/>
                  <a:chOff x="0" y="0"/>
                  <a:chExt cx="532" cy="404"/>
                </a:xfrm>
              </p:grpSpPr>
              <p:sp>
                <p:nvSpPr>
                  <p:cNvPr id="36" name="AutoShape 109"/>
                  <p:cNvSpPr>
                    <a:spLocks/>
                  </p:cNvSpPr>
                  <p:nvPr/>
                </p:nvSpPr>
                <p:spPr bwMode="auto">
                  <a:xfrm>
                    <a:off x="0" y="0"/>
                    <a:ext cx="204" cy="397"/>
                  </a:xfrm>
                  <a:custGeom>
                    <a:avLst/>
                    <a:gdLst/>
                    <a:ahLst/>
                    <a:cxnLst/>
                    <a:rect l="0" t="0" r="r" b="b"/>
                    <a:pathLst>
                      <a:path w="21600" h="21600">
                        <a:moveTo>
                          <a:pt x="5790" y="0"/>
                        </a:moveTo>
                        <a:cubicBezTo>
                          <a:pt x="2111" y="1160"/>
                          <a:pt x="512" y="3903"/>
                          <a:pt x="0" y="6040"/>
                        </a:cubicBezTo>
                        <a:cubicBezTo>
                          <a:pt x="7284" y="5227"/>
                          <a:pt x="15393" y="7463"/>
                          <a:pt x="16767" y="8482"/>
                        </a:cubicBezTo>
                        <a:cubicBezTo>
                          <a:pt x="11294" y="10064"/>
                          <a:pt x="9746" y="11533"/>
                          <a:pt x="6723" y="13570"/>
                        </a:cubicBezTo>
                        <a:cubicBezTo>
                          <a:pt x="9318" y="15360"/>
                          <a:pt x="14794" y="18017"/>
                          <a:pt x="19656" y="21499"/>
                        </a:cubicBezTo>
                        <a:cubicBezTo>
                          <a:pt x="20301" y="21537"/>
                          <a:pt x="20949" y="21570"/>
                          <a:pt x="21600" y="21600"/>
                        </a:cubicBezTo>
                        <a:cubicBezTo>
                          <a:pt x="17238" y="17916"/>
                          <a:pt x="11943" y="15249"/>
                          <a:pt x="9250" y="13391"/>
                        </a:cubicBezTo>
                        <a:cubicBezTo>
                          <a:pt x="12273" y="11354"/>
                          <a:pt x="14422" y="10243"/>
                          <a:pt x="19895" y="8660"/>
                        </a:cubicBezTo>
                        <a:cubicBezTo>
                          <a:pt x="18521" y="7642"/>
                          <a:pt x="9088" y="3711"/>
                          <a:pt x="1803" y="4525"/>
                        </a:cubicBezTo>
                        <a:cubicBezTo>
                          <a:pt x="2558" y="2387"/>
                          <a:pt x="2954" y="1516"/>
                          <a:pt x="5790" y="0"/>
                        </a:cubicBezTo>
                        <a:close/>
                        <a:moveTo>
                          <a:pt x="5790" y="0"/>
                        </a:moveTo>
                      </a:path>
                    </a:pathLst>
                  </a:custGeom>
                  <a:solidFill>
                    <a:schemeClr val="bg1"/>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110"/>
                  <p:cNvSpPr>
                    <a:spLocks/>
                  </p:cNvSpPr>
                  <p:nvPr/>
                </p:nvSpPr>
                <p:spPr bwMode="auto">
                  <a:xfrm>
                    <a:off x="328" y="0"/>
                    <a:ext cx="204" cy="397"/>
                  </a:xfrm>
                  <a:custGeom>
                    <a:avLst/>
                    <a:gdLst/>
                    <a:ahLst/>
                    <a:cxnLst/>
                    <a:rect l="0" t="0" r="r" b="b"/>
                    <a:pathLst>
                      <a:path w="21600" h="21600">
                        <a:moveTo>
                          <a:pt x="15812" y="0"/>
                        </a:moveTo>
                        <a:cubicBezTo>
                          <a:pt x="19490" y="1161"/>
                          <a:pt x="21087" y="3905"/>
                          <a:pt x="21600" y="6044"/>
                        </a:cubicBezTo>
                        <a:cubicBezTo>
                          <a:pt x="14320" y="5230"/>
                          <a:pt x="6215" y="7467"/>
                          <a:pt x="4841" y="8487"/>
                        </a:cubicBezTo>
                        <a:cubicBezTo>
                          <a:pt x="10312" y="10070"/>
                          <a:pt x="11858" y="11540"/>
                          <a:pt x="14880" y="13577"/>
                        </a:cubicBezTo>
                        <a:cubicBezTo>
                          <a:pt x="12290" y="15366"/>
                          <a:pt x="6816" y="18018"/>
                          <a:pt x="1951" y="21494"/>
                        </a:cubicBezTo>
                        <a:cubicBezTo>
                          <a:pt x="1303" y="21534"/>
                          <a:pt x="652" y="21569"/>
                          <a:pt x="0" y="21600"/>
                        </a:cubicBezTo>
                        <a:cubicBezTo>
                          <a:pt x="4369" y="17920"/>
                          <a:pt x="9666" y="15255"/>
                          <a:pt x="12355" y="13398"/>
                        </a:cubicBezTo>
                        <a:cubicBezTo>
                          <a:pt x="9333" y="11360"/>
                          <a:pt x="7186" y="10248"/>
                          <a:pt x="1715" y="8664"/>
                        </a:cubicBezTo>
                        <a:cubicBezTo>
                          <a:pt x="3089" y="7645"/>
                          <a:pt x="12517" y="3712"/>
                          <a:pt x="19797" y="4527"/>
                        </a:cubicBezTo>
                        <a:cubicBezTo>
                          <a:pt x="19043" y="2388"/>
                          <a:pt x="18648" y="1517"/>
                          <a:pt x="15812" y="0"/>
                        </a:cubicBezTo>
                        <a:close/>
                        <a:moveTo>
                          <a:pt x="15812" y="0"/>
                        </a:moveTo>
                      </a:path>
                    </a:pathLst>
                  </a:custGeom>
                  <a:solidFill>
                    <a:schemeClr val="bg1"/>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sp>
                <p:nvSpPr>
                  <p:cNvPr id="38" name="AutoShape 111"/>
                  <p:cNvSpPr>
                    <a:spLocks/>
                  </p:cNvSpPr>
                  <p:nvPr/>
                </p:nvSpPr>
                <p:spPr bwMode="auto">
                  <a:xfrm>
                    <a:off x="256" y="176"/>
                    <a:ext cx="15" cy="228"/>
                  </a:xfrm>
                  <a:custGeom>
                    <a:avLst/>
                    <a:gdLst/>
                    <a:ahLst/>
                    <a:cxnLst/>
                    <a:rect l="0" t="0" r="r" b="b"/>
                    <a:pathLst>
                      <a:path w="18859" h="21600">
                        <a:moveTo>
                          <a:pt x="12880" y="21600"/>
                        </a:moveTo>
                        <a:cubicBezTo>
                          <a:pt x="11933" y="14269"/>
                          <a:pt x="13353" y="5174"/>
                          <a:pt x="18859" y="0"/>
                        </a:cubicBezTo>
                        <a:cubicBezTo>
                          <a:pt x="-801" y="5647"/>
                          <a:pt x="-2741" y="14510"/>
                          <a:pt x="2482" y="21590"/>
                        </a:cubicBezTo>
                        <a:cubicBezTo>
                          <a:pt x="5935" y="21593"/>
                          <a:pt x="9398" y="21599"/>
                          <a:pt x="12880" y="21600"/>
                        </a:cubicBezTo>
                        <a:close/>
                        <a:moveTo>
                          <a:pt x="12880" y="21600"/>
                        </a:moveTo>
                      </a:path>
                    </a:pathLst>
                  </a:custGeom>
                  <a:solidFill>
                    <a:schemeClr val="bg1"/>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a:p>
                </p:txBody>
              </p:sp>
            </p:grpSp>
          </p:grpSp>
        </p:grpSp>
        <p:grpSp>
          <p:nvGrpSpPr>
            <p:cNvPr id="7" name="Group 6"/>
            <p:cNvGrpSpPr/>
            <p:nvPr/>
          </p:nvGrpSpPr>
          <p:grpSpPr>
            <a:xfrm>
              <a:off x="3280036" y="5031645"/>
              <a:ext cx="748498" cy="208832"/>
              <a:chOff x="2092509" y="5676231"/>
              <a:chExt cx="748498" cy="208832"/>
            </a:xfrm>
          </p:grpSpPr>
          <p:grpSp>
            <p:nvGrpSpPr>
              <p:cNvPr id="8" name="Group 7"/>
              <p:cNvGrpSpPr/>
              <p:nvPr/>
            </p:nvGrpSpPr>
            <p:grpSpPr>
              <a:xfrm>
                <a:off x="2092509" y="5676231"/>
                <a:ext cx="208832" cy="208832"/>
                <a:chOff x="2038534" y="5676231"/>
                <a:chExt cx="208832" cy="208832"/>
              </a:xfrm>
            </p:grpSpPr>
            <p:sp>
              <p:nvSpPr>
                <p:cNvPr id="15" name="Freeform 9"/>
                <p:cNvSpPr>
                  <a:spLocks/>
                </p:cNvSpPr>
                <p:nvPr/>
              </p:nvSpPr>
              <p:spPr bwMode="auto">
                <a:xfrm>
                  <a:off x="2081990" y="5720545"/>
                  <a:ext cx="128659" cy="128659"/>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Oval 15"/>
                <p:cNvSpPr/>
                <p:nvPr/>
              </p:nvSpPr>
              <p:spPr>
                <a:xfrm>
                  <a:off x="2038534"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362200" y="5676231"/>
                <a:ext cx="208832" cy="208832"/>
                <a:chOff x="2444750" y="5676231"/>
                <a:chExt cx="208832" cy="208832"/>
              </a:xfrm>
            </p:grpSpPr>
            <p:sp>
              <p:nvSpPr>
                <p:cNvPr id="13" name="Freeform 13"/>
                <p:cNvSpPr>
                  <a:spLocks/>
                </p:cNvSpPr>
                <p:nvPr/>
              </p:nvSpPr>
              <p:spPr bwMode="auto">
                <a:xfrm>
                  <a:off x="2505645" y="5720545"/>
                  <a:ext cx="90502" cy="121519"/>
                </a:xfrm>
                <a:custGeom>
                  <a:avLst/>
                  <a:gdLst>
                    <a:gd name="T0" fmla="*/ 223 w 268"/>
                    <a:gd name="T1" fmla="*/ 270 h 360"/>
                    <a:gd name="T2" fmla="*/ 134 w 268"/>
                    <a:gd name="T3" fmla="*/ 270 h 360"/>
                    <a:gd name="T4" fmla="*/ 103 w 268"/>
                    <a:gd name="T5" fmla="*/ 257 h 360"/>
                    <a:gd name="T6" fmla="*/ 90 w 268"/>
                    <a:gd name="T7" fmla="*/ 225 h 360"/>
                    <a:gd name="T8" fmla="*/ 90 w 268"/>
                    <a:gd name="T9" fmla="*/ 194 h 360"/>
                    <a:gd name="T10" fmla="*/ 216 w 268"/>
                    <a:gd name="T11" fmla="*/ 194 h 360"/>
                    <a:gd name="T12" fmla="*/ 246 w 268"/>
                    <a:gd name="T13" fmla="*/ 182 h 360"/>
                    <a:gd name="T14" fmla="*/ 258 w 268"/>
                    <a:gd name="T15" fmla="*/ 152 h 360"/>
                    <a:gd name="T16" fmla="*/ 246 w 268"/>
                    <a:gd name="T17" fmla="*/ 123 h 360"/>
                    <a:gd name="T18" fmla="*/ 216 w 268"/>
                    <a:gd name="T19" fmla="*/ 110 h 360"/>
                    <a:gd name="T20" fmla="*/ 90 w 268"/>
                    <a:gd name="T21" fmla="*/ 110 h 360"/>
                    <a:gd name="T22" fmla="*/ 90 w 268"/>
                    <a:gd name="T23" fmla="*/ 45 h 360"/>
                    <a:gd name="T24" fmla="*/ 77 w 268"/>
                    <a:gd name="T25" fmla="*/ 13 h 360"/>
                    <a:gd name="T26" fmla="*/ 45 w 268"/>
                    <a:gd name="T27" fmla="*/ 0 h 360"/>
                    <a:gd name="T28" fmla="*/ 13 w 268"/>
                    <a:gd name="T29" fmla="*/ 13 h 360"/>
                    <a:gd name="T30" fmla="*/ 0 w 268"/>
                    <a:gd name="T31" fmla="*/ 45 h 360"/>
                    <a:gd name="T32" fmla="*/ 0 w 268"/>
                    <a:gd name="T33" fmla="*/ 225 h 360"/>
                    <a:gd name="T34" fmla="*/ 39 w 268"/>
                    <a:gd name="T35" fmla="*/ 321 h 360"/>
                    <a:gd name="T36" fmla="*/ 134 w 268"/>
                    <a:gd name="T37" fmla="*/ 360 h 360"/>
                    <a:gd name="T38" fmla="*/ 223 w 268"/>
                    <a:gd name="T39" fmla="*/ 360 h 360"/>
                    <a:gd name="T40" fmla="*/ 255 w 268"/>
                    <a:gd name="T41" fmla="*/ 347 h 360"/>
                    <a:gd name="T42" fmla="*/ 268 w 268"/>
                    <a:gd name="T43" fmla="*/ 315 h 360"/>
                    <a:gd name="T44" fmla="*/ 255 w 268"/>
                    <a:gd name="T45" fmla="*/ 283 h 360"/>
                    <a:gd name="T46" fmla="*/ 223 w 268"/>
                    <a:gd name="T47" fmla="*/ 2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8" h="360">
                      <a:moveTo>
                        <a:pt x="223" y="270"/>
                      </a:moveTo>
                      <a:cubicBezTo>
                        <a:pt x="134" y="270"/>
                        <a:pt x="134" y="270"/>
                        <a:pt x="134" y="270"/>
                      </a:cubicBezTo>
                      <a:cubicBezTo>
                        <a:pt x="122" y="270"/>
                        <a:pt x="111" y="266"/>
                        <a:pt x="103" y="257"/>
                      </a:cubicBezTo>
                      <a:cubicBezTo>
                        <a:pt x="94" y="248"/>
                        <a:pt x="90" y="238"/>
                        <a:pt x="90" y="225"/>
                      </a:cubicBezTo>
                      <a:cubicBezTo>
                        <a:pt x="90" y="194"/>
                        <a:pt x="90" y="194"/>
                        <a:pt x="90" y="194"/>
                      </a:cubicBezTo>
                      <a:cubicBezTo>
                        <a:pt x="216" y="194"/>
                        <a:pt x="216" y="194"/>
                        <a:pt x="216" y="194"/>
                      </a:cubicBezTo>
                      <a:cubicBezTo>
                        <a:pt x="228" y="194"/>
                        <a:pt x="238" y="190"/>
                        <a:pt x="246" y="182"/>
                      </a:cubicBezTo>
                      <a:cubicBezTo>
                        <a:pt x="254" y="173"/>
                        <a:pt x="258" y="163"/>
                        <a:pt x="258" y="152"/>
                      </a:cubicBezTo>
                      <a:cubicBezTo>
                        <a:pt x="258" y="141"/>
                        <a:pt x="254" y="131"/>
                        <a:pt x="246" y="123"/>
                      </a:cubicBezTo>
                      <a:cubicBezTo>
                        <a:pt x="238" y="114"/>
                        <a:pt x="228" y="110"/>
                        <a:pt x="216" y="110"/>
                      </a:cubicBezTo>
                      <a:cubicBezTo>
                        <a:pt x="90" y="110"/>
                        <a:pt x="90" y="110"/>
                        <a:pt x="90" y="110"/>
                      </a:cubicBezTo>
                      <a:cubicBezTo>
                        <a:pt x="90" y="45"/>
                        <a:pt x="90" y="45"/>
                        <a:pt x="90" y="45"/>
                      </a:cubicBezTo>
                      <a:cubicBezTo>
                        <a:pt x="90" y="33"/>
                        <a:pt x="85" y="22"/>
                        <a:pt x="77" y="13"/>
                      </a:cubicBezTo>
                      <a:cubicBezTo>
                        <a:pt x="68" y="4"/>
                        <a:pt x="57" y="0"/>
                        <a:pt x="45" y="0"/>
                      </a:cubicBezTo>
                      <a:cubicBezTo>
                        <a:pt x="33" y="0"/>
                        <a:pt x="22" y="4"/>
                        <a:pt x="13" y="13"/>
                      </a:cubicBezTo>
                      <a:cubicBezTo>
                        <a:pt x="4" y="22"/>
                        <a:pt x="0" y="32"/>
                        <a:pt x="0" y="45"/>
                      </a:cubicBezTo>
                      <a:cubicBezTo>
                        <a:pt x="0" y="225"/>
                        <a:pt x="0" y="225"/>
                        <a:pt x="0" y="225"/>
                      </a:cubicBezTo>
                      <a:cubicBezTo>
                        <a:pt x="0" y="263"/>
                        <a:pt x="13" y="294"/>
                        <a:pt x="39" y="321"/>
                      </a:cubicBezTo>
                      <a:cubicBezTo>
                        <a:pt x="66" y="347"/>
                        <a:pt x="97" y="360"/>
                        <a:pt x="134" y="360"/>
                      </a:cubicBezTo>
                      <a:cubicBezTo>
                        <a:pt x="223" y="360"/>
                        <a:pt x="223" y="360"/>
                        <a:pt x="223" y="360"/>
                      </a:cubicBezTo>
                      <a:cubicBezTo>
                        <a:pt x="235" y="360"/>
                        <a:pt x="246" y="356"/>
                        <a:pt x="255" y="347"/>
                      </a:cubicBezTo>
                      <a:cubicBezTo>
                        <a:pt x="264" y="338"/>
                        <a:pt x="268" y="327"/>
                        <a:pt x="268" y="315"/>
                      </a:cubicBezTo>
                      <a:cubicBezTo>
                        <a:pt x="268" y="303"/>
                        <a:pt x="264" y="292"/>
                        <a:pt x="255" y="283"/>
                      </a:cubicBezTo>
                      <a:cubicBezTo>
                        <a:pt x="246" y="274"/>
                        <a:pt x="235" y="270"/>
                        <a:pt x="223" y="27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Oval 13"/>
                <p:cNvSpPr/>
                <p:nvPr/>
              </p:nvSpPr>
              <p:spPr>
                <a:xfrm>
                  <a:off x="2444750"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2632175" y="5676231"/>
                <a:ext cx="208832" cy="208832"/>
                <a:chOff x="2632175" y="5676231"/>
                <a:chExt cx="208832" cy="208832"/>
              </a:xfrm>
            </p:grpSpPr>
            <p:sp>
              <p:nvSpPr>
                <p:cNvPr id="11" name="Freeform 5"/>
                <p:cNvSpPr>
                  <a:spLocks noEditPoints="1"/>
                </p:cNvSpPr>
                <p:nvPr/>
              </p:nvSpPr>
              <p:spPr bwMode="auto">
                <a:xfrm>
                  <a:off x="2668578" y="5711020"/>
                  <a:ext cx="138883" cy="139046"/>
                </a:xfrm>
                <a:custGeom>
                  <a:avLst/>
                  <a:gdLst>
                    <a:gd name="T0" fmla="*/ 345 w 360"/>
                    <a:gd name="T1" fmla="*/ 206 h 360"/>
                    <a:gd name="T2" fmla="*/ 347 w 360"/>
                    <a:gd name="T3" fmla="*/ 180 h 360"/>
                    <a:gd name="T4" fmla="*/ 180 w 360"/>
                    <a:gd name="T5" fmla="*/ 13 h 360"/>
                    <a:gd name="T6" fmla="*/ 154 w 360"/>
                    <a:gd name="T7" fmla="*/ 15 h 360"/>
                    <a:gd name="T8" fmla="*/ 101 w 360"/>
                    <a:gd name="T9" fmla="*/ 0 h 360"/>
                    <a:gd name="T10" fmla="*/ 0 w 360"/>
                    <a:gd name="T11" fmla="*/ 101 h 360"/>
                    <a:gd name="T12" fmla="*/ 15 w 360"/>
                    <a:gd name="T13" fmla="*/ 154 h 360"/>
                    <a:gd name="T14" fmla="*/ 13 w 360"/>
                    <a:gd name="T15" fmla="*/ 180 h 360"/>
                    <a:gd name="T16" fmla="*/ 180 w 360"/>
                    <a:gd name="T17" fmla="*/ 347 h 360"/>
                    <a:gd name="T18" fmla="*/ 206 w 360"/>
                    <a:gd name="T19" fmla="*/ 345 h 360"/>
                    <a:gd name="T20" fmla="*/ 259 w 360"/>
                    <a:gd name="T21" fmla="*/ 360 h 360"/>
                    <a:gd name="T22" fmla="*/ 360 w 360"/>
                    <a:gd name="T23" fmla="*/ 259 h 360"/>
                    <a:gd name="T24" fmla="*/ 345 w 360"/>
                    <a:gd name="T25" fmla="*/ 206 h 360"/>
                    <a:gd name="T26" fmla="*/ 259 w 360"/>
                    <a:gd name="T27" fmla="*/ 256 h 360"/>
                    <a:gd name="T28" fmla="*/ 228 w 360"/>
                    <a:gd name="T29" fmla="*/ 280 h 360"/>
                    <a:gd name="T30" fmla="*/ 180 w 360"/>
                    <a:gd name="T31" fmla="*/ 288 h 360"/>
                    <a:gd name="T32" fmla="*/ 125 w 360"/>
                    <a:gd name="T33" fmla="*/ 277 h 360"/>
                    <a:gd name="T34" fmla="*/ 100 w 360"/>
                    <a:gd name="T35" fmla="*/ 254 h 360"/>
                    <a:gd name="T36" fmla="*/ 90 w 360"/>
                    <a:gd name="T37" fmla="*/ 227 h 360"/>
                    <a:gd name="T38" fmla="*/ 96 w 360"/>
                    <a:gd name="T39" fmla="*/ 213 h 360"/>
                    <a:gd name="T40" fmla="*/ 111 w 360"/>
                    <a:gd name="T41" fmla="*/ 207 h 360"/>
                    <a:gd name="T42" fmla="*/ 124 w 360"/>
                    <a:gd name="T43" fmla="*/ 212 h 360"/>
                    <a:gd name="T44" fmla="*/ 133 w 360"/>
                    <a:gd name="T45" fmla="*/ 225 h 360"/>
                    <a:gd name="T46" fmla="*/ 142 w 360"/>
                    <a:gd name="T47" fmla="*/ 241 h 360"/>
                    <a:gd name="T48" fmla="*/ 155 w 360"/>
                    <a:gd name="T49" fmla="*/ 252 h 360"/>
                    <a:gd name="T50" fmla="*/ 179 w 360"/>
                    <a:gd name="T51" fmla="*/ 256 h 360"/>
                    <a:gd name="T52" fmla="*/ 211 w 360"/>
                    <a:gd name="T53" fmla="*/ 247 h 360"/>
                    <a:gd name="T54" fmla="*/ 224 w 360"/>
                    <a:gd name="T55" fmla="*/ 226 h 360"/>
                    <a:gd name="T56" fmla="*/ 217 w 360"/>
                    <a:gd name="T57" fmla="*/ 210 h 360"/>
                    <a:gd name="T58" fmla="*/ 200 w 360"/>
                    <a:gd name="T59" fmla="*/ 200 h 360"/>
                    <a:gd name="T60" fmla="*/ 171 w 360"/>
                    <a:gd name="T61" fmla="*/ 193 h 360"/>
                    <a:gd name="T62" fmla="*/ 130 w 360"/>
                    <a:gd name="T63" fmla="*/ 181 h 360"/>
                    <a:gd name="T64" fmla="*/ 104 w 360"/>
                    <a:gd name="T65" fmla="*/ 161 h 360"/>
                    <a:gd name="T66" fmla="*/ 94 w 360"/>
                    <a:gd name="T67" fmla="*/ 131 h 360"/>
                    <a:gd name="T68" fmla="*/ 105 w 360"/>
                    <a:gd name="T69" fmla="*/ 100 h 360"/>
                    <a:gd name="T70" fmla="*/ 134 w 360"/>
                    <a:gd name="T71" fmla="*/ 79 h 360"/>
                    <a:gd name="T72" fmla="*/ 179 w 360"/>
                    <a:gd name="T73" fmla="*/ 72 h 360"/>
                    <a:gd name="T74" fmla="*/ 215 w 360"/>
                    <a:gd name="T75" fmla="*/ 77 h 360"/>
                    <a:gd name="T76" fmla="*/ 241 w 360"/>
                    <a:gd name="T77" fmla="*/ 89 h 360"/>
                    <a:gd name="T78" fmla="*/ 255 w 360"/>
                    <a:gd name="T79" fmla="*/ 106 h 360"/>
                    <a:gd name="T80" fmla="*/ 260 w 360"/>
                    <a:gd name="T81" fmla="*/ 123 h 360"/>
                    <a:gd name="T82" fmla="*/ 254 w 360"/>
                    <a:gd name="T83" fmla="*/ 137 h 360"/>
                    <a:gd name="T84" fmla="*/ 239 w 360"/>
                    <a:gd name="T85" fmla="*/ 144 h 360"/>
                    <a:gd name="T86" fmla="*/ 227 w 360"/>
                    <a:gd name="T87" fmla="*/ 140 h 360"/>
                    <a:gd name="T88" fmla="*/ 218 w 360"/>
                    <a:gd name="T89" fmla="*/ 128 h 360"/>
                    <a:gd name="T90" fmla="*/ 203 w 360"/>
                    <a:gd name="T91" fmla="*/ 110 h 360"/>
                    <a:gd name="T92" fmla="*/ 176 w 360"/>
                    <a:gd name="T93" fmla="*/ 103 h 360"/>
                    <a:gd name="T94" fmla="*/ 148 w 360"/>
                    <a:gd name="T95" fmla="*/ 110 h 360"/>
                    <a:gd name="T96" fmla="*/ 138 w 360"/>
                    <a:gd name="T97" fmla="*/ 127 h 360"/>
                    <a:gd name="T98" fmla="*/ 141 w 360"/>
                    <a:gd name="T99" fmla="*/ 137 h 360"/>
                    <a:gd name="T100" fmla="*/ 151 w 360"/>
                    <a:gd name="T101" fmla="*/ 145 h 360"/>
                    <a:gd name="T102" fmla="*/ 164 w 360"/>
                    <a:gd name="T103" fmla="*/ 150 h 360"/>
                    <a:gd name="T104" fmla="*/ 186 w 360"/>
                    <a:gd name="T105" fmla="*/ 155 h 360"/>
                    <a:gd name="T106" fmla="*/ 220 w 360"/>
                    <a:gd name="T107" fmla="*/ 164 h 360"/>
                    <a:gd name="T108" fmla="*/ 247 w 360"/>
                    <a:gd name="T109" fmla="*/ 176 h 360"/>
                    <a:gd name="T110" fmla="*/ 264 w 360"/>
                    <a:gd name="T111" fmla="*/ 195 h 360"/>
                    <a:gd name="T112" fmla="*/ 270 w 360"/>
                    <a:gd name="T113" fmla="*/ 222 h 360"/>
                    <a:gd name="T114" fmla="*/ 259 w 360"/>
                    <a:gd name="T115" fmla="*/ 25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360">
                      <a:moveTo>
                        <a:pt x="345" y="206"/>
                      </a:moveTo>
                      <a:cubicBezTo>
                        <a:pt x="346" y="198"/>
                        <a:pt x="347" y="189"/>
                        <a:pt x="347" y="180"/>
                      </a:cubicBezTo>
                      <a:cubicBezTo>
                        <a:pt x="347" y="88"/>
                        <a:pt x="272" y="13"/>
                        <a:pt x="180" y="13"/>
                      </a:cubicBezTo>
                      <a:cubicBezTo>
                        <a:pt x="171" y="13"/>
                        <a:pt x="162" y="14"/>
                        <a:pt x="154" y="15"/>
                      </a:cubicBezTo>
                      <a:cubicBezTo>
                        <a:pt x="139" y="6"/>
                        <a:pt x="120" y="0"/>
                        <a:pt x="101" y="0"/>
                      </a:cubicBezTo>
                      <a:cubicBezTo>
                        <a:pt x="45" y="0"/>
                        <a:pt x="0" y="45"/>
                        <a:pt x="0" y="101"/>
                      </a:cubicBezTo>
                      <a:cubicBezTo>
                        <a:pt x="0" y="120"/>
                        <a:pt x="6" y="139"/>
                        <a:pt x="15" y="154"/>
                      </a:cubicBezTo>
                      <a:cubicBezTo>
                        <a:pt x="14" y="163"/>
                        <a:pt x="13" y="171"/>
                        <a:pt x="13" y="180"/>
                      </a:cubicBezTo>
                      <a:cubicBezTo>
                        <a:pt x="13" y="272"/>
                        <a:pt x="88" y="347"/>
                        <a:pt x="180" y="347"/>
                      </a:cubicBezTo>
                      <a:cubicBezTo>
                        <a:pt x="189" y="347"/>
                        <a:pt x="198" y="346"/>
                        <a:pt x="206" y="345"/>
                      </a:cubicBezTo>
                      <a:cubicBezTo>
                        <a:pt x="221" y="355"/>
                        <a:pt x="240" y="360"/>
                        <a:pt x="259" y="360"/>
                      </a:cubicBezTo>
                      <a:cubicBezTo>
                        <a:pt x="315" y="360"/>
                        <a:pt x="360" y="315"/>
                        <a:pt x="360" y="259"/>
                      </a:cubicBezTo>
                      <a:cubicBezTo>
                        <a:pt x="360" y="240"/>
                        <a:pt x="355" y="222"/>
                        <a:pt x="345" y="206"/>
                      </a:cubicBezTo>
                      <a:close/>
                      <a:moveTo>
                        <a:pt x="259" y="256"/>
                      </a:moveTo>
                      <a:cubicBezTo>
                        <a:pt x="252" y="266"/>
                        <a:pt x="242" y="274"/>
                        <a:pt x="228" y="280"/>
                      </a:cubicBezTo>
                      <a:cubicBezTo>
                        <a:pt x="215" y="286"/>
                        <a:pt x="199" y="288"/>
                        <a:pt x="180" y="288"/>
                      </a:cubicBezTo>
                      <a:cubicBezTo>
                        <a:pt x="158" y="288"/>
                        <a:pt x="139" y="285"/>
                        <a:pt x="125" y="277"/>
                      </a:cubicBezTo>
                      <a:cubicBezTo>
                        <a:pt x="115" y="271"/>
                        <a:pt x="106" y="264"/>
                        <a:pt x="100" y="254"/>
                      </a:cubicBezTo>
                      <a:cubicBezTo>
                        <a:pt x="93" y="245"/>
                        <a:pt x="90" y="236"/>
                        <a:pt x="90" y="227"/>
                      </a:cubicBezTo>
                      <a:cubicBezTo>
                        <a:pt x="90" y="221"/>
                        <a:pt x="92" y="217"/>
                        <a:pt x="96" y="213"/>
                      </a:cubicBezTo>
                      <a:cubicBezTo>
                        <a:pt x="100" y="209"/>
                        <a:pt x="105" y="207"/>
                        <a:pt x="111" y="207"/>
                      </a:cubicBezTo>
                      <a:cubicBezTo>
                        <a:pt x="116" y="207"/>
                        <a:pt x="120" y="209"/>
                        <a:pt x="124" y="212"/>
                      </a:cubicBezTo>
                      <a:cubicBezTo>
                        <a:pt x="127" y="215"/>
                        <a:pt x="130" y="219"/>
                        <a:pt x="133" y="225"/>
                      </a:cubicBezTo>
                      <a:cubicBezTo>
                        <a:pt x="135" y="231"/>
                        <a:pt x="138" y="237"/>
                        <a:pt x="142" y="241"/>
                      </a:cubicBezTo>
                      <a:cubicBezTo>
                        <a:pt x="145" y="245"/>
                        <a:pt x="150" y="249"/>
                        <a:pt x="155" y="252"/>
                      </a:cubicBezTo>
                      <a:cubicBezTo>
                        <a:pt x="161" y="255"/>
                        <a:pt x="169" y="256"/>
                        <a:pt x="179" y="256"/>
                      </a:cubicBezTo>
                      <a:cubicBezTo>
                        <a:pt x="192" y="256"/>
                        <a:pt x="203" y="253"/>
                        <a:pt x="211" y="247"/>
                      </a:cubicBezTo>
                      <a:cubicBezTo>
                        <a:pt x="220" y="242"/>
                        <a:pt x="224" y="235"/>
                        <a:pt x="224" y="226"/>
                      </a:cubicBezTo>
                      <a:cubicBezTo>
                        <a:pt x="224" y="219"/>
                        <a:pt x="221" y="214"/>
                        <a:pt x="217" y="210"/>
                      </a:cubicBezTo>
                      <a:cubicBezTo>
                        <a:pt x="213" y="206"/>
                        <a:pt x="207" y="203"/>
                        <a:pt x="200" y="200"/>
                      </a:cubicBezTo>
                      <a:cubicBezTo>
                        <a:pt x="193" y="198"/>
                        <a:pt x="183" y="196"/>
                        <a:pt x="171" y="193"/>
                      </a:cubicBezTo>
                      <a:cubicBezTo>
                        <a:pt x="155" y="190"/>
                        <a:pt x="141" y="185"/>
                        <a:pt x="130" y="181"/>
                      </a:cubicBezTo>
                      <a:cubicBezTo>
                        <a:pt x="119" y="176"/>
                        <a:pt x="111" y="170"/>
                        <a:pt x="104" y="161"/>
                      </a:cubicBezTo>
                      <a:cubicBezTo>
                        <a:pt x="98" y="153"/>
                        <a:pt x="94" y="143"/>
                        <a:pt x="94" y="131"/>
                      </a:cubicBezTo>
                      <a:cubicBezTo>
                        <a:pt x="94" y="119"/>
                        <a:pt x="98" y="109"/>
                        <a:pt x="105" y="100"/>
                      </a:cubicBezTo>
                      <a:cubicBezTo>
                        <a:pt x="111" y="91"/>
                        <a:pt x="121" y="84"/>
                        <a:pt x="134" y="79"/>
                      </a:cubicBezTo>
                      <a:cubicBezTo>
                        <a:pt x="147" y="74"/>
                        <a:pt x="162" y="72"/>
                        <a:pt x="179" y="72"/>
                      </a:cubicBezTo>
                      <a:cubicBezTo>
                        <a:pt x="193" y="72"/>
                        <a:pt x="205" y="73"/>
                        <a:pt x="215" y="77"/>
                      </a:cubicBezTo>
                      <a:cubicBezTo>
                        <a:pt x="226" y="80"/>
                        <a:pt x="234" y="84"/>
                        <a:pt x="241" y="89"/>
                      </a:cubicBezTo>
                      <a:cubicBezTo>
                        <a:pt x="247" y="95"/>
                        <a:pt x="252" y="100"/>
                        <a:pt x="255" y="106"/>
                      </a:cubicBezTo>
                      <a:cubicBezTo>
                        <a:pt x="259" y="112"/>
                        <a:pt x="260" y="118"/>
                        <a:pt x="260" y="123"/>
                      </a:cubicBezTo>
                      <a:cubicBezTo>
                        <a:pt x="260" y="129"/>
                        <a:pt x="258" y="133"/>
                        <a:pt x="254" y="137"/>
                      </a:cubicBezTo>
                      <a:cubicBezTo>
                        <a:pt x="250" y="142"/>
                        <a:pt x="245" y="144"/>
                        <a:pt x="239" y="144"/>
                      </a:cubicBezTo>
                      <a:cubicBezTo>
                        <a:pt x="234" y="144"/>
                        <a:pt x="230" y="142"/>
                        <a:pt x="227" y="140"/>
                      </a:cubicBezTo>
                      <a:cubicBezTo>
                        <a:pt x="224" y="137"/>
                        <a:pt x="221" y="133"/>
                        <a:pt x="218" y="128"/>
                      </a:cubicBezTo>
                      <a:cubicBezTo>
                        <a:pt x="214" y="120"/>
                        <a:pt x="209" y="114"/>
                        <a:pt x="203" y="110"/>
                      </a:cubicBezTo>
                      <a:cubicBezTo>
                        <a:pt x="198" y="105"/>
                        <a:pt x="189" y="103"/>
                        <a:pt x="176" y="103"/>
                      </a:cubicBezTo>
                      <a:cubicBezTo>
                        <a:pt x="165" y="103"/>
                        <a:pt x="155" y="106"/>
                        <a:pt x="148" y="110"/>
                      </a:cubicBezTo>
                      <a:cubicBezTo>
                        <a:pt x="141" y="115"/>
                        <a:pt x="138" y="120"/>
                        <a:pt x="138" y="127"/>
                      </a:cubicBezTo>
                      <a:cubicBezTo>
                        <a:pt x="138" y="131"/>
                        <a:pt x="139" y="134"/>
                        <a:pt x="141" y="137"/>
                      </a:cubicBezTo>
                      <a:cubicBezTo>
                        <a:pt x="144" y="140"/>
                        <a:pt x="147" y="143"/>
                        <a:pt x="151" y="145"/>
                      </a:cubicBezTo>
                      <a:cubicBezTo>
                        <a:pt x="156" y="147"/>
                        <a:pt x="160" y="149"/>
                        <a:pt x="164" y="150"/>
                      </a:cubicBezTo>
                      <a:cubicBezTo>
                        <a:pt x="169" y="151"/>
                        <a:pt x="176" y="153"/>
                        <a:pt x="186" y="155"/>
                      </a:cubicBezTo>
                      <a:cubicBezTo>
                        <a:pt x="199" y="158"/>
                        <a:pt x="210" y="161"/>
                        <a:pt x="220" y="164"/>
                      </a:cubicBezTo>
                      <a:cubicBezTo>
                        <a:pt x="231" y="168"/>
                        <a:pt x="239" y="172"/>
                        <a:pt x="247" y="176"/>
                      </a:cubicBezTo>
                      <a:cubicBezTo>
                        <a:pt x="254" y="181"/>
                        <a:pt x="260" y="187"/>
                        <a:pt x="264" y="195"/>
                      </a:cubicBezTo>
                      <a:cubicBezTo>
                        <a:pt x="268" y="202"/>
                        <a:pt x="270" y="211"/>
                        <a:pt x="270" y="222"/>
                      </a:cubicBezTo>
                      <a:cubicBezTo>
                        <a:pt x="270" y="234"/>
                        <a:pt x="266" y="246"/>
                        <a:pt x="259" y="25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Oval 11"/>
                <p:cNvSpPr/>
                <p:nvPr/>
              </p:nvSpPr>
              <p:spPr>
                <a:xfrm>
                  <a:off x="2632175"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70" name="Text Placeholder 67"/>
          <p:cNvSpPr txBox="1">
            <a:spLocks/>
          </p:cNvSpPr>
          <p:nvPr/>
        </p:nvSpPr>
        <p:spPr>
          <a:xfrm>
            <a:off x="494194" y="3438892"/>
            <a:ext cx="3468600" cy="2905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id-ID" dirty="0" smtClean="0">
                <a:solidFill>
                  <a:schemeClr val="tx1">
                    <a:lumMod val="65000"/>
                    <a:lumOff val="35000"/>
                  </a:schemeClr>
                </a:solidFill>
              </a:rPr>
              <a:t>Vision 2</a:t>
            </a:r>
            <a:endParaRPr lang="en-AU" dirty="0">
              <a:solidFill>
                <a:schemeClr val="tx1">
                  <a:lumMod val="65000"/>
                  <a:lumOff val="35000"/>
                </a:schemeClr>
              </a:solidFill>
            </a:endParaRPr>
          </a:p>
        </p:txBody>
      </p:sp>
      <p:sp>
        <p:nvSpPr>
          <p:cNvPr id="71" name="Text Placeholder 68"/>
          <p:cNvSpPr txBox="1">
            <a:spLocks/>
          </p:cNvSpPr>
          <p:nvPr/>
        </p:nvSpPr>
        <p:spPr>
          <a:xfrm>
            <a:off x="494193" y="3729404"/>
            <a:ext cx="3472588" cy="873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id-ID" dirty="0" smtClean="0">
                <a:solidFill>
                  <a:schemeClr val="tx1">
                    <a:lumMod val="50000"/>
                    <a:lumOff val="50000"/>
                  </a:schemeClr>
                </a:solidFill>
              </a:rPr>
              <a:t>Lorem ipsum dolor sit amet param qui para quam eritrea palaras soi vega hur est ferre qui dolop volupta valar</a:t>
            </a:r>
            <a:endParaRPr lang="en-AU" dirty="0" smtClean="0">
              <a:solidFill>
                <a:schemeClr val="tx1">
                  <a:lumMod val="50000"/>
                  <a:lumOff val="50000"/>
                </a:schemeClr>
              </a:solidFill>
            </a:endParaRPr>
          </a:p>
          <a:p>
            <a:pPr algn="r"/>
            <a:endParaRPr lang="en-AU" dirty="0">
              <a:solidFill>
                <a:schemeClr val="tx1">
                  <a:lumMod val="50000"/>
                  <a:lumOff val="50000"/>
                </a:schemeClr>
              </a:solidFill>
            </a:endParaRPr>
          </a:p>
        </p:txBody>
      </p:sp>
      <p:sp>
        <p:nvSpPr>
          <p:cNvPr id="72" name="Text Placeholder 67"/>
          <p:cNvSpPr txBox="1">
            <a:spLocks/>
          </p:cNvSpPr>
          <p:nvPr/>
        </p:nvSpPr>
        <p:spPr>
          <a:xfrm>
            <a:off x="8274071" y="1992897"/>
            <a:ext cx="3468600" cy="2905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smtClean="0">
                <a:solidFill>
                  <a:schemeClr val="tx1">
                    <a:lumMod val="65000"/>
                    <a:lumOff val="35000"/>
                  </a:schemeClr>
                </a:solidFill>
              </a:rPr>
              <a:t>Vision 3</a:t>
            </a:r>
            <a:endParaRPr lang="en-AU" dirty="0">
              <a:solidFill>
                <a:schemeClr val="tx1">
                  <a:lumMod val="65000"/>
                  <a:lumOff val="35000"/>
                </a:schemeClr>
              </a:solidFill>
            </a:endParaRPr>
          </a:p>
        </p:txBody>
      </p:sp>
      <p:sp>
        <p:nvSpPr>
          <p:cNvPr id="73" name="Text Placeholder 68"/>
          <p:cNvSpPr txBox="1">
            <a:spLocks/>
          </p:cNvSpPr>
          <p:nvPr/>
        </p:nvSpPr>
        <p:spPr>
          <a:xfrm>
            <a:off x="8274070" y="2283409"/>
            <a:ext cx="3472588" cy="873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smtClean="0">
                <a:solidFill>
                  <a:schemeClr val="tx1">
                    <a:lumMod val="50000"/>
                    <a:lumOff val="50000"/>
                  </a:schemeClr>
                </a:solidFill>
              </a:rPr>
              <a:t>Lorem ipsum dolor sit amet param qui para quam eritrea palaras soi vega hur est ferre qui dolop volupta valar</a:t>
            </a:r>
            <a:endParaRPr lang="en-AU" dirty="0" smtClean="0">
              <a:solidFill>
                <a:schemeClr val="tx1">
                  <a:lumMod val="50000"/>
                  <a:lumOff val="50000"/>
                </a:schemeClr>
              </a:solidFill>
            </a:endParaRPr>
          </a:p>
          <a:p>
            <a:endParaRPr lang="en-AU" dirty="0">
              <a:solidFill>
                <a:schemeClr val="tx1">
                  <a:lumMod val="50000"/>
                  <a:lumOff val="50000"/>
                </a:schemeClr>
              </a:solidFill>
            </a:endParaRPr>
          </a:p>
        </p:txBody>
      </p:sp>
      <p:sp>
        <p:nvSpPr>
          <p:cNvPr id="74" name="Text Placeholder 67"/>
          <p:cNvSpPr txBox="1">
            <a:spLocks/>
          </p:cNvSpPr>
          <p:nvPr/>
        </p:nvSpPr>
        <p:spPr>
          <a:xfrm>
            <a:off x="8299400" y="3438892"/>
            <a:ext cx="3468600" cy="2905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smtClean="0">
                <a:solidFill>
                  <a:schemeClr val="tx1">
                    <a:lumMod val="65000"/>
                    <a:lumOff val="35000"/>
                  </a:schemeClr>
                </a:solidFill>
              </a:rPr>
              <a:t>Vision 4</a:t>
            </a:r>
            <a:endParaRPr lang="en-AU" dirty="0">
              <a:solidFill>
                <a:schemeClr val="tx1">
                  <a:lumMod val="65000"/>
                  <a:lumOff val="35000"/>
                </a:schemeClr>
              </a:solidFill>
            </a:endParaRPr>
          </a:p>
        </p:txBody>
      </p:sp>
      <p:sp>
        <p:nvSpPr>
          <p:cNvPr id="75" name="Text Placeholder 68"/>
          <p:cNvSpPr txBox="1">
            <a:spLocks/>
          </p:cNvSpPr>
          <p:nvPr/>
        </p:nvSpPr>
        <p:spPr>
          <a:xfrm>
            <a:off x="8299399" y="3729404"/>
            <a:ext cx="3472588" cy="873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smtClean="0">
                <a:solidFill>
                  <a:schemeClr val="tx1">
                    <a:lumMod val="50000"/>
                    <a:lumOff val="50000"/>
                  </a:schemeClr>
                </a:solidFill>
              </a:rPr>
              <a:t>Lorem ipsum dolor sit amet param qui para quam eritrea palaras soi vega hur est ferre qui dolop volupta valar</a:t>
            </a:r>
            <a:endParaRPr lang="en-AU" dirty="0" smtClean="0">
              <a:solidFill>
                <a:schemeClr val="tx1">
                  <a:lumMod val="50000"/>
                  <a:lumOff val="50000"/>
                </a:schemeClr>
              </a:solidFill>
            </a:endParaRPr>
          </a:p>
          <a:p>
            <a:endParaRPr lang="en-AU" dirty="0">
              <a:solidFill>
                <a:schemeClr val="tx1">
                  <a:lumMod val="50000"/>
                  <a:lumOff val="50000"/>
                </a:schemeClr>
              </a:solidFill>
            </a:endParaRPr>
          </a:p>
        </p:txBody>
      </p:sp>
      <p:sp>
        <p:nvSpPr>
          <p:cNvPr id="78" name="Rectangle 77"/>
          <p:cNvSpPr/>
          <p:nvPr/>
        </p:nvSpPr>
        <p:spPr>
          <a:xfrm>
            <a:off x="0" y="4558327"/>
            <a:ext cx="12192000" cy="1441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4" name="Rectangle 83"/>
          <p:cNvSpPr/>
          <p:nvPr/>
        </p:nvSpPr>
        <p:spPr>
          <a:xfrm>
            <a:off x="2713052" y="4879656"/>
            <a:ext cx="6720174" cy="769441"/>
          </a:xfrm>
          <a:prstGeom prst="rect">
            <a:avLst/>
          </a:prstGeom>
        </p:spPr>
        <p:txBody>
          <a:bodyPr wrap="none">
            <a:spAutoFit/>
          </a:bodyPr>
          <a:lstStyle/>
          <a:p>
            <a:pPr algn="ctr"/>
            <a:r>
              <a:rPr lang="id-ID" sz="4400" dirty="0" smtClean="0">
                <a:solidFill>
                  <a:schemeClr val="bg1"/>
                </a:solidFill>
                <a:latin typeface="Coolvetica Rg" panose="020B0603030602020004" pitchFamily="34" charset="0"/>
              </a:rPr>
              <a:t>What Makes Company Exist</a:t>
            </a:r>
            <a:endParaRPr lang="ar-SA" sz="4400" dirty="0">
              <a:solidFill>
                <a:schemeClr val="bg1"/>
              </a:solidFill>
              <a:latin typeface="Coolvetica Rg" panose="020B0603030602020004" pitchFamily="34" charset="0"/>
            </a:endParaRPr>
          </a:p>
        </p:txBody>
      </p:sp>
      <p:sp>
        <p:nvSpPr>
          <p:cNvPr id="77"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79"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4</a:t>
            </a:fld>
            <a:endParaRPr lang="en-AU" dirty="0"/>
          </a:p>
        </p:txBody>
      </p:sp>
      <p:sp>
        <p:nvSpPr>
          <p:cNvPr id="80"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712973194"/>
      </p:ext>
    </p:extLst>
  </p:cSld>
  <p:clrMapOvr>
    <a:masterClrMapping/>
  </p:clrMapOvr>
  <p:transition spd="med"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000"/>
                                        <p:tgtEl>
                                          <p:spTgt spid="78"/>
                                        </p:tgtEl>
                                      </p:cBhvr>
                                    </p:animEffect>
                                    <p:anim calcmode="lin" valueType="num">
                                      <p:cBhvr>
                                        <p:cTn id="20" dur="1000" fill="hold"/>
                                        <p:tgtEl>
                                          <p:spTgt spid="78"/>
                                        </p:tgtEl>
                                        <p:attrNameLst>
                                          <p:attrName>ppt_x</p:attrName>
                                        </p:attrNameLst>
                                      </p:cBhvr>
                                      <p:tavLst>
                                        <p:tav tm="0">
                                          <p:val>
                                            <p:strVal val="#ppt_x"/>
                                          </p:val>
                                        </p:tav>
                                        <p:tav tm="100000">
                                          <p:val>
                                            <p:strVal val="#ppt_x"/>
                                          </p:val>
                                        </p:tav>
                                      </p:tavLst>
                                    </p:anim>
                                    <p:anim calcmode="lin" valueType="num">
                                      <p:cBhvr>
                                        <p:cTn id="21" dur="1000" fill="hold"/>
                                        <p:tgtEl>
                                          <p:spTgt spid="78"/>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childTnLst>
                          </p:cTn>
                        </p:par>
                        <p:par>
                          <p:cTn id="26" fill="hold">
                            <p:stCondLst>
                              <p:cond delay="3000"/>
                            </p:stCondLst>
                            <p:childTnLst>
                              <p:par>
                                <p:cTn id="27" presetID="22" presetClass="entr" presetSubtype="2" fill="hold" grpId="0" nodeType="afterEffect">
                                  <p:stCondLst>
                                    <p:cond delay="0"/>
                                  </p:stCondLst>
                                  <p:childTnLst>
                                    <p:set>
                                      <p:cBhvr>
                                        <p:cTn id="28" dur="1" fill="hold">
                                          <p:stCondLst>
                                            <p:cond delay="0"/>
                                          </p:stCondLst>
                                        </p:cTn>
                                        <p:tgtEl>
                                          <p:spTgt spid="68">
                                            <p:txEl>
                                              <p:pRg st="0" end="0"/>
                                            </p:txEl>
                                          </p:spTgt>
                                        </p:tgtEl>
                                        <p:attrNameLst>
                                          <p:attrName>style.visibility</p:attrName>
                                        </p:attrNameLst>
                                      </p:cBhvr>
                                      <p:to>
                                        <p:strVal val="visible"/>
                                      </p:to>
                                    </p:set>
                                    <p:animEffect transition="in" filter="wipe(right)">
                                      <p:cBhvr>
                                        <p:cTn id="29" dur="500"/>
                                        <p:tgtEl>
                                          <p:spTgt spid="68">
                                            <p:txEl>
                                              <p:pRg st="0" end="0"/>
                                            </p:txEl>
                                          </p:spTgt>
                                        </p:tgtEl>
                                      </p:cBhvr>
                                    </p:animEffect>
                                  </p:childTnLst>
                                </p:cTn>
                              </p:par>
                            </p:childTnLst>
                          </p:cTn>
                        </p:par>
                        <p:par>
                          <p:cTn id="30" fill="hold">
                            <p:stCondLst>
                              <p:cond delay="3500"/>
                            </p:stCondLst>
                            <p:childTnLst>
                              <p:par>
                                <p:cTn id="31" presetID="22" presetClass="entr" presetSubtype="2" fill="hold" grpId="0" nodeType="afterEffect">
                                  <p:stCondLst>
                                    <p:cond delay="0"/>
                                  </p:stCondLst>
                                  <p:childTnLst>
                                    <p:set>
                                      <p:cBhvr>
                                        <p:cTn id="32" dur="1" fill="hold">
                                          <p:stCondLst>
                                            <p:cond delay="0"/>
                                          </p:stCondLst>
                                        </p:cTn>
                                        <p:tgtEl>
                                          <p:spTgt spid="69">
                                            <p:txEl>
                                              <p:pRg st="0" end="0"/>
                                            </p:txEl>
                                          </p:spTgt>
                                        </p:tgtEl>
                                        <p:attrNameLst>
                                          <p:attrName>style.visibility</p:attrName>
                                        </p:attrNameLst>
                                      </p:cBhvr>
                                      <p:to>
                                        <p:strVal val="visible"/>
                                      </p:to>
                                    </p:set>
                                    <p:animEffect transition="in" filter="wipe(right)">
                                      <p:cBhvr>
                                        <p:cTn id="33" dur="500"/>
                                        <p:tgtEl>
                                          <p:spTgt spid="69">
                                            <p:txEl>
                                              <p:pRg st="0" end="0"/>
                                            </p:txEl>
                                          </p:spTgt>
                                        </p:tgtEl>
                                      </p:cBhvr>
                                    </p:animEffect>
                                  </p:childTnLst>
                                </p:cTn>
                              </p:par>
                            </p:childTnLst>
                          </p:cTn>
                        </p:par>
                        <p:par>
                          <p:cTn id="34" fill="hold">
                            <p:stCondLst>
                              <p:cond delay="4000"/>
                            </p:stCondLst>
                            <p:childTnLst>
                              <p:par>
                                <p:cTn id="35" presetID="22" presetClass="entr" presetSubtype="2" fill="hold" grpId="0" nodeType="after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right)">
                                      <p:cBhvr>
                                        <p:cTn id="37" dur="500"/>
                                        <p:tgtEl>
                                          <p:spTgt spid="70"/>
                                        </p:tgtEl>
                                      </p:cBhvr>
                                    </p:animEffect>
                                  </p:childTnLst>
                                </p:cTn>
                              </p:par>
                            </p:childTnLst>
                          </p:cTn>
                        </p:par>
                        <p:par>
                          <p:cTn id="38" fill="hold">
                            <p:stCondLst>
                              <p:cond delay="4500"/>
                            </p:stCondLst>
                            <p:childTnLst>
                              <p:par>
                                <p:cTn id="39" presetID="22" presetClass="entr" presetSubtype="2" fill="hold" grpId="0"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right)">
                                      <p:cBhvr>
                                        <p:cTn id="41" dur="500"/>
                                        <p:tgtEl>
                                          <p:spTgt spid="71"/>
                                        </p:tgtEl>
                                      </p:cBhvr>
                                    </p:animEffect>
                                  </p:childTnLst>
                                </p:cTn>
                              </p:par>
                            </p:childTnLst>
                          </p:cTn>
                        </p:par>
                        <p:par>
                          <p:cTn id="42" fill="hold">
                            <p:stCondLst>
                              <p:cond delay="5000"/>
                            </p:stCondLst>
                            <p:childTnLst>
                              <p:par>
                                <p:cTn id="43" presetID="22" presetClass="entr" presetSubtype="8" fill="hold" grpId="0"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500"/>
                                        <p:tgtEl>
                                          <p:spTgt spid="73"/>
                                        </p:tgtEl>
                                      </p:cBhvr>
                                    </p:animEffect>
                                  </p:childTnLst>
                                </p:cTn>
                              </p:par>
                            </p:childTnLst>
                          </p:cTn>
                        </p:par>
                        <p:par>
                          <p:cTn id="50" fill="hold">
                            <p:stCondLst>
                              <p:cond delay="6000"/>
                            </p:stCondLst>
                            <p:childTnLst>
                              <p:par>
                                <p:cTn id="51" presetID="22" presetClass="entr" presetSubtype="8" fill="hold" grpId="0" nodeType="after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left)">
                                      <p:cBhvr>
                                        <p:cTn id="53" dur="500"/>
                                        <p:tgtEl>
                                          <p:spTgt spid="74"/>
                                        </p:tgtEl>
                                      </p:cBhvr>
                                    </p:animEffect>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left)">
                                      <p:cBhvr>
                                        <p:cTn id="5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8" grpId="0" build="p"/>
      <p:bldP spid="69" grpId="0" build="p"/>
      <p:bldP spid="70" grpId="0"/>
      <p:bldP spid="71" grpId="0"/>
      <p:bldP spid="72" grpId="0"/>
      <p:bldP spid="73" grpId="0"/>
      <p:bldP spid="74" grpId="0"/>
      <p:bldP spid="75" grpId="0"/>
      <p:bldP spid="78" grpId="0" animBg="1"/>
      <p:bldP spid="8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WET ZONE</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Good income sector</a:t>
            </a:r>
            <a:endParaRPr lang="en-AU" dirty="0"/>
          </a:p>
        </p:txBody>
      </p:sp>
      <p:grpSp>
        <p:nvGrpSpPr>
          <p:cNvPr id="4" name="Group 3"/>
          <p:cNvGrpSpPr/>
          <p:nvPr/>
        </p:nvGrpSpPr>
        <p:grpSpPr>
          <a:xfrm flipH="1">
            <a:off x="9731651" y="2129410"/>
            <a:ext cx="1121605" cy="906256"/>
            <a:chOff x="1321151" y="1615225"/>
            <a:chExt cx="1121605" cy="906256"/>
          </a:xfrm>
          <a:solidFill>
            <a:schemeClr val="accent3"/>
          </a:solidFill>
        </p:grpSpPr>
        <p:sp>
          <p:nvSpPr>
            <p:cNvPr id="5" name="Rectangle 102"/>
            <p:cNvSpPr>
              <a:spLocks noChangeArrowheads="1"/>
            </p:cNvSpPr>
            <p:nvPr/>
          </p:nvSpPr>
          <p:spPr bwMode="auto">
            <a:xfrm>
              <a:off x="1968760" y="1941237"/>
              <a:ext cx="261801" cy="29311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 name="Freeform 103"/>
            <p:cNvSpPr>
              <a:spLocks/>
            </p:cNvSpPr>
            <p:nvPr/>
          </p:nvSpPr>
          <p:spPr bwMode="auto">
            <a:xfrm>
              <a:off x="1897110" y="1926283"/>
              <a:ext cx="66139" cy="329004"/>
            </a:xfrm>
            <a:custGeom>
              <a:avLst/>
              <a:gdLst/>
              <a:ahLst/>
              <a:cxnLst>
                <a:cxn ang="0">
                  <a:pos x="14" y="59"/>
                </a:cxn>
                <a:cxn ang="0">
                  <a:pos x="10" y="63"/>
                </a:cxn>
                <a:cxn ang="0">
                  <a:pos x="5" y="63"/>
                </a:cxn>
                <a:cxn ang="0">
                  <a:pos x="0" y="59"/>
                </a:cxn>
                <a:cxn ang="0">
                  <a:pos x="0" y="4"/>
                </a:cxn>
                <a:cxn ang="0">
                  <a:pos x="5" y="0"/>
                </a:cxn>
                <a:cxn ang="0">
                  <a:pos x="10" y="0"/>
                </a:cxn>
                <a:cxn ang="0">
                  <a:pos x="14" y="4"/>
                </a:cxn>
                <a:cxn ang="0">
                  <a:pos x="14" y="59"/>
                </a:cxn>
              </a:cxnLst>
              <a:rect l="0" t="0" r="r" b="b"/>
              <a:pathLst>
                <a:path w="14" h="63">
                  <a:moveTo>
                    <a:pt x="14" y="59"/>
                  </a:moveTo>
                  <a:cubicBezTo>
                    <a:pt x="14" y="61"/>
                    <a:pt x="12" y="63"/>
                    <a:pt x="10" y="63"/>
                  </a:cubicBezTo>
                  <a:cubicBezTo>
                    <a:pt x="5" y="63"/>
                    <a:pt x="5" y="63"/>
                    <a:pt x="5" y="63"/>
                  </a:cubicBezTo>
                  <a:cubicBezTo>
                    <a:pt x="2" y="63"/>
                    <a:pt x="0" y="61"/>
                    <a:pt x="0" y="59"/>
                  </a:cubicBezTo>
                  <a:cubicBezTo>
                    <a:pt x="0" y="4"/>
                    <a:pt x="0" y="4"/>
                    <a:pt x="0" y="4"/>
                  </a:cubicBezTo>
                  <a:cubicBezTo>
                    <a:pt x="0" y="2"/>
                    <a:pt x="2" y="0"/>
                    <a:pt x="5" y="0"/>
                  </a:cubicBezTo>
                  <a:cubicBezTo>
                    <a:pt x="10" y="0"/>
                    <a:pt x="10" y="0"/>
                    <a:pt x="10" y="0"/>
                  </a:cubicBezTo>
                  <a:cubicBezTo>
                    <a:pt x="12" y="0"/>
                    <a:pt x="14" y="2"/>
                    <a:pt x="14" y="4"/>
                  </a:cubicBezTo>
                  <a:lnTo>
                    <a:pt x="14"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 name="Freeform 104"/>
            <p:cNvSpPr>
              <a:spLocks/>
            </p:cNvSpPr>
            <p:nvPr/>
          </p:nvSpPr>
          <p:spPr bwMode="auto">
            <a:xfrm>
              <a:off x="2236073" y="1926283"/>
              <a:ext cx="66139" cy="329004"/>
            </a:xfrm>
            <a:custGeom>
              <a:avLst/>
              <a:gdLst/>
              <a:ahLst/>
              <a:cxnLst>
                <a:cxn ang="0">
                  <a:pos x="14" y="59"/>
                </a:cxn>
                <a:cxn ang="0">
                  <a:pos x="9" y="63"/>
                </a:cxn>
                <a:cxn ang="0">
                  <a:pos x="4" y="63"/>
                </a:cxn>
                <a:cxn ang="0">
                  <a:pos x="0" y="59"/>
                </a:cxn>
                <a:cxn ang="0">
                  <a:pos x="0" y="4"/>
                </a:cxn>
                <a:cxn ang="0">
                  <a:pos x="4" y="0"/>
                </a:cxn>
                <a:cxn ang="0">
                  <a:pos x="9" y="0"/>
                </a:cxn>
                <a:cxn ang="0">
                  <a:pos x="14" y="4"/>
                </a:cxn>
                <a:cxn ang="0">
                  <a:pos x="14" y="59"/>
                </a:cxn>
              </a:cxnLst>
              <a:rect l="0" t="0" r="r" b="b"/>
              <a:pathLst>
                <a:path w="14" h="63">
                  <a:moveTo>
                    <a:pt x="14" y="59"/>
                  </a:moveTo>
                  <a:cubicBezTo>
                    <a:pt x="14" y="61"/>
                    <a:pt x="12" y="63"/>
                    <a:pt x="9" y="63"/>
                  </a:cubicBezTo>
                  <a:cubicBezTo>
                    <a:pt x="4" y="63"/>
                    <a:pt x="4" y="63"/>
                    <a:pt x="4" y="63"/>
                  </a:cubicBezTo>
                  <a:cubicBezTo>
                    <a:pt x="2" y="63"/>
                    <a:pt x="0" y="61"/>
                    <a:pt x="0" y="59"/>
                  </a:cubicBezTo>
                  <a:cubicBezTo>
                    <a:pt x="0" y="4"/>
                    <a:pt x="0" y="4"/>
                    <a:pt x="0" y="4"/>
                  </a:cubicBezTo>
                  <a:cubicBezTo>
                    <a:pt x="0" y="2"/>
                    <a:pt x="2" y="0"/>
                    <a:pt x="4" y="0"/>
                  </a:cubicBezTo>
                  <a:cubicBezTo>
                    <a:pt x="9" y="0"/>
                    <a:pt x="9" y="0"/>
                    <a:pt x="9" y="0"/>
                  </a:cubicBezTo>
                  <a:cubicBezTo>
                    <a:pt x="12" y="0"/>
                    <a:pt x="14" y="2"/>
                    <a:pt x="14" y="4"/>
                  </a:cubicBezTo>
                  <a:lnTo>
                    <a:pt x="14"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105"/>
            <p:cNvSpPr>
              <a:spLocks/>
            </p:cNvSpPr>
            <p:nvPr/>
          </p:nvSpPr>
          <p:spPr bwMode="auto">
            <a:xfrm>
              <a:off x="1781366" y="1627189"/>
              <a:ext cx="636588" cy="113656"/>
            </a:xfrm>
            <a:custGeom>
              <a:avLst/>
              <a:gdLst/>
              <a:ahLst/>
              <a:cxnLst>
                <a:cxn ang="0">
                  <a:pos x="66" y="5"/>
                </a:cxn>
                <a:cxn ang="0">
                  <a:pos x="12" y="1"/>
                </a:cxn>
                <a:cxn ang="0">
                  <a:pos x="0" y="11"/>
                </a:cxn>
                <a:cxn ang="0">
                  <a:pos x="12" y="22"/>
                </a:cxn>
                <a:cxn ang="0">
                  <a:pos x="66" y="18"/>
                </a:cxn>
                <a:cxn ang="0">
                  <a:pos x="119" y="22"/>
                </a:cxn>
                <a:cxn ang="0">
                  <a:pos x="132" y="11"/>
                </a:cxn>
                <a:cxn ang="0">
                  <a:pos x="119" y="1"/>
                </a:cxn>
                <a:cxn ang="0">
                  <a:pos x="66" y="5"/>
                </a:cxn>
              </a:cxnLst>
              <a:rect l="0" t="0" r="r" b="b"/>
              <a:pathLst>
                <a:path w="132" h="22">
                  <a:moveTo>
                    <a:pt x="66" y="5"/>
                  </a:moveTo>
                  <a:cubicBezTo>
                    <a:pt x="41" y="5"/>
                    <a:pt x="12" y="1"/>
                    <a:pt x="12" y="1"/>
                  </a:cubicBezTo>
                  <a:cubicBezTo>
                    <a:pt x="6" y="0"/>
                    <a:pt x="0" y="5"/>
                    <a:pt x="0" y="11"/>
                  </a:cubicBezTo>
                  <a:cubicBezTo>
                    <a:pt x="0" y="18"/>
                    <a:pt x="6" y="22"/>
                    <a:pt x="12" y="22"/>
                  </a:cubicBezTo>
                  <a:cubicBezTo>
                    <a:pt x="12" y="22"/>
                    <a:pt x="41" y="18"/>
                    <a:pt x="66" y="18"/>
                  </a:cubicBezTo>
                  <a:cubicBezTo>
                    <a:pt x="90" y="18"/>
                    <a:pt x="119" y="22"/>
                    <a:pt x="119" y="22"/>
                  </a:cubicBezTo>
                  <a:cubicBezTo>
                    <a:pt x="126" y="22"/>
                    <a:pt x="132" y="18"/>
                    <a:pt x="132" y="11"/>
                  </a:cubicBezTo>
                  <a:cubicBezTo>
                    <a:pt x="132" y="5"/>
                    <a:pt x="126" y="0"/>
                    <a:pt x="119" y="1"/>
                  </a:cubicBezTo>
                  <a:cubicBezTo>
                    <a:pt x="119" y="1"/>
                    <a:pt x="90" y="5"/>
                    <a:pt x="66"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106"/>
            <p:cNvSpPr>
              <a:spLocks/>
            </p:cNvSpPr>
            <p:nvPr/>
          </p:nvSpPr>
          <p:spPr bwMode="auto">
            <a:xfrm>
              <a:off x="2315990" y="1878428"/>
              <a:ext cx="126766" cy="418732"/>
            </a:xfrm>
            <a:custGeom>
              <a:avLst/>
              <a:gdLst/>
              <a:ahLst/>
              <a:cxnLst>
                <a:cxn ang="0">
                  <a:pos x="25" y="0"/>
                </a:cxn>
                <a:cxn ang="0">
                  <a:pos x="13" y="14"/>
                </a:cxn>
                <a:cxn ang="0">
                  <a:pos x="13" y="15"/>
                </a:cxn>
                <a:cxn ang="0">
                  <a:pos x="0" y="15"/>
                </a:cxn>
                <a:cxn ang="0">
                  <a:pos x="0" y="65"/>
                </a:cxn>
                <a:cxn ang="0">
                  <a:pos x="13" y="65"/>
                </a:cxn>
                <a:cxn ang="0">
                  <a:pos x="13" y="66"/>
                </a:cxn>
                <a:cxn ang="0">
                  <a:pos x="25" y="80"/>
                </a:cxn>
                <a:cxn ang="0">
                  <a:pos x="26" y="80"/>
                </a:cxn>
                <a:cxn ang="0">
                  <a:pos x="26" y="0"/>
                </a:cxn>
                <a:cxn ang="0">
                  <a:pos x="25" y="0"/>
                </a:cxn>
              </a:cxnLst>
              <a:rect l="0" t="0" r="r" b="b"/>
              <a:pathLst>
                <a:path w="26" h="80">
                  <a:moveTo>
                    <a:pt x="25" y="0"/>
                  </a:moveTo>
                  <a:cubicBezTo>
                    <a:pt x="18" y="0"/>
                    <a:pt x="13" y="7"/>
                    <a:pt x="13" y="14"/>
                  </a:cubicBezTo>
                  <a:cubicBezTo>
                    <a:pt x="13" y="15"/>
                    <a:pt x="13" y="15"/>
                    <a:pt x="13" y="15"/>
                  </a:cubicBezTo>
                  <a:cubicBezTo>
                    <a:pt x="0" y="15"/>
                    <a:pt x="0" y="15"/>
                    <a:pt x="0" y="15"/>
                  </a:cubicBezTo>
                  <a:cubicBezTo>
                    <a:pt x="0" y="65"/>
                    <a:pt x="0" y="65"/>
                    <a:pt x="0" y="65"/>
                  </a:cubicBezTo>
                  <a:cubicBezTo>
                    <a:pt x="13" y="65"/>
                    <a:pt x="13" y="65"/>
                    <a:pt x="13" y="65"/>
                  </a:cubicBezTo>
                  <a:cubicBezTo>
                    <a:pt x="13" y="66"/>
                    <a:pt x="13" y="66"/>
                    <a:pt x="13" y="66"/>
                  </a:cubicBezTo>
                  <a:cubicBezTo>
                    <a:pt x="13" y="73"/>
                    <a:pt x="18" y="80"/>
                    <a:pt x="25" y="80"/>
                  </a:cubicBezTo>
                  <a:cubicBezTo>
                    <a:pt x="26" y="80"/>
                    <a:pt x="26" y="80"/>
                    <a:pt x="26" y="80"/>
                  </a:cubicBezTo>
                  <a:cubicBezTo>
                    <a:pt x="26" y="0"/>
                    <a:pt x="26" y="0"/>
                    <a:pt x="26" y="0"/>
                  </a:cubicBezTo>
                  <a:lnTo>
                    <a:pt x="2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107"/>
            <p:cNvSpPr>
              <a:spLocks/>
            </p:cNvSpPr>
            <p:nvPr/>
          </p:nvSpPr>
          <p:spPr bwMode="auto">
            <a:xfrm>
              <a:off x="2065214" y="1615225"/>
              <a:ext cx="63384" cy="14956"/>
            </a:xfrm>
            <a:custGeom>
              <a:avLst/>
              <a:gdLst/>
              <a:ahLst/>
              <a:cxnLst>
                <a:cxn ang="0">
                  <a:pos x="7" y="3"/>
                </a:cxn>
                <a:cxn ang="0">
                  <a:pos x="13" y="3"/>
                </a:cxn>
                <a:cxn ang="0">
                  <a:pos x="7" y="0"/>
                </a:cxn>
                <a:cxn ang="0">
                  <a:pos x="0" y="3"/>
                </a:cxn>
                <a:cxn ang="0">
                  <a:pos x="7" y="3"/>
                </a:cxn>
              </a:cxnLst>
              <a:rect l="0" t="0" r="r" b="b"/>
              <a:pathLst>
                <a:path w="13" h="3">
                  <a:moveTo>
                    <a:pt x="7" y="3"/>
                  </a:moveTo>
                  <a:cubicBezTo>
                    <a:pt x="9" y="3"/>
                    <a:pt x="11" y="3"/>
                    <a:pt x="13" y="3"/>
                  </a:cubicBezTo>
                  <a:cubicBezTo>
                    <a:pt x="12" y="1"/>
                    <a:pt x="10" y="0"/>
                    <a:pt x="7" y="0"/>
                  </a:cubicBezTo>
                  <a:cubicBezTo>
                    <a:pt x="4" y="0"/>
                    <a:pt x="2" y="1"/>
                    <a:pt x="0" y="3"/>
                  </a:cubicBezTo>
                  <a:cubicBezTo>
                    <a:pt x="3" y="3"/>
                    <a:pt x="5" y="3"/>
                    <a:pt x="7" y="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108"/>
            <p:cNvSpPr>
              <a:spLocks/>
            </p:cNvSpPr>
            <p:nvPr/>
          </p:nvSpPr>
          <p:spPr bwMode="auto">
            <a:xfrm>
              <a:off x="1974272" y="1740845"/>
              <a:ext cx="250778" cy="185438"/>
            </a:xfrm>
            <a:custGeom>
              <a:avLst/>
              <a:gdLst/>
              <a:ahLst/>
              <a:cxnLst>
                <a:cxn ang="0">
                  <a:pos x="32" y="17"/>
                </a:cxn>
                <a:cxn ang="0">
                  <a:pos x="32" y="2"/>
                </a:cxn>
                <a:cxn ang="0">
                  <a:pos x="32" y="0"/>
                </a:cxn>
                <a:cxn ang="0">
                  <a:pos x="26" y="0"/>
                </a:cxn>
                <a:cxn ang="0">
                  <a:pos x="21" y="0"/>
                </a:cxn>
                <a:cxn ang="0">
                  <a:pos x="21" y="2"/>
                </a:cxn>
                <a:cxn ang="0">
                  <a:pos x="21" y="17"/>
                </a:cxn>
                <a:cxn ang="0">
                  <a:pos x="0" y="35"/>
                </a:cxn>
                <a:cxn ang="0">
                  <a:pos x="52" y="35"/>
                </a:cxn>
                <a:cxn ang="0">
                  <a:pos x="32" y="17"/>
                </a:cxn>
              </a:cxnLst>
              <a:rect l="0" t="0" r="r" b="b"/>
              <a:pathLst>
                <a:path w="52" h="35">
                  <a:moveTo>
                    <a:pt x="32" y="17"/>
                  </a:moveTo>
                  <a:cubicBezTo>
                    <a:pt x="32" y="2"/>
                    <a:pt x="32" y="2"/>
                    <a:pt x="32" y="2"/>
                  </a:cubicBezTo>
                  <a:cubicBezTo>
                    <a:pt x="32" y="1"/>
                    <a:pt x="32" y="1"/>
                    <a:pt x="32" y="0"/>
                  </a:cubicBezTo>
                  <a:cubicBezTo>
                    <a:pt x="30" y="0"/>
                    <a:pt x="28" y="0"/>
                    <a:pt x="26" y="0"/>
                  </a:cubicBezTo>
                  <a:cubicBezTo>
                    <a:pt x="24" y="0"/>
                    <a:pt x="23" y="0"/>
                    <a:pt x="21" y="0"/>
                  </a:cubicBezTo>
                  <a:cubicBezTo>
                    <a:pt x="21" y="1"/>
                    <a:pt x="21" y="1"/>
                    <a:pt x="21" y="2"/>
                  </a:cubicBezTo>
                  <a:cubicBezTo>
                    <a:pt x="21" y="17"/>
                    <a:pt x="21" y="17"/>
                    <a:pt x="21" y="17"/>
                  </a:cubicBezTo>
                  <a:cubicBezTo>
                    <a:pt x="9" y="19"/>
                    <a:pt x="0" y="26"/>
                    <a:pt x="0" y="35"/>
                  </a:cubicBezTo>
                  <a:cubicBezTo>
                    <a:pt x="52" y="35"/>
                    <a:pt x="52" y="35"/>
                    <a:pt x="52" y="35"/>
                  </a:cubicBezTo>
                  <a:cubicBezTo>
                    <a:pt x="52" y="27"/>
                    <a:pt x="43" y="19"/>
                    <a:pt x="32" y="1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109"/>
            <p:cNvSpPr>
              <a:spLocks/>
            </p:cNvSpPr>
            <p:nvPr/>
          </p:nvSpPr>
          <p:spPr bwMode="auto">
            <a:xfrm>
              <a:off x="1356975" y="1962174"/>
              <a:ext cx="529112" cy="487525"/>
            </a:xfrm>
            <a:custGeom>
              <a:avLst/>
              <a:gdLst/>
              <a:ahLst/>
              <a:cxnLst>
                <a:cxn ang="0">
                  <a:pos x="53" y="93"/>
                </a:cxn>
                <a:cxn ang="0">
                  <a:pos x="110" y="49"/>
                </a:cxn>
                <a:cxn ang="0">
                  <a:pos x="110" y="0"/>
                </a:cxn>
                <a:cxn ang="0">
                  <a:pos x="0" y="93"/>
                </a:cxn>
                <a:cxn ang="0">
                  <a:pos x="53" y="93"/>
                </a:cxn>
              </a:cxnLst>
              <a:rect l="0" t="0" r="r" b="b"/>
              <a:pathLst>
                <a:path w="110" h="93">
                  <a:moveTo>
                    <a:pt x="53" y="93"/>
                  </a:moveTo>
                  <a:cubicBezTo>
                    <a:pt x="66" y="68"/>
                    <a:pt x="83" y="51"/>
                    <a:pt x="110" y="49"/>
                  </a:cubicBezTo>
                  <a:cubicBezTo>
                    <a:pt x="110" y="0"/>
                    <a:pt x="110" y="0"/>
                    <a:pt x="110" y="0"/>
                  </a:cubicBezTo>
                  <a:cubicBezTo>
                    <a:pt x="59" y="2"/>
                    <a:pt x="16" y="41"/>
                    <a:pt x="0" y="93"/>
                  </a:cubicBezTo>
                  <a:lnTo>
                    <a:pt x="53" y="9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110"/>
            <p:cNvSpPr>
              <a:spLocks/>
            </p:cNvSpPr>
            <p:nvPr/>
          </p:nvSpPr>
          <p:spPr bwMode="auto">
            <a:xfrm>
              <a:off x="1321151" y="2476616"/>
              <a:ext cx="311405" cy="44865"/>
            </a:xfrm>
            <a:custGeom>
              <a:avLst/>
              <a:gdLst/>
              <a:ahLst/>
              <a:cxnLst>
                <a:cxn ang="0">
                  <a:pos x="64" y="4"/>
                </a:cxn>
                <a:cxn ang="0">
                  <a:pos x="57" y="9"/>
                </a:cxn>
                <a:cxn ang="0">
                  <a:pos x="7" y="9"/>
                </a:cxn>
                <a:cxn ang="0">
                  <a:pos x="0" y="4"/>
                </a:cxn>
                <a:cxn ang="0">
                  <a:pos x="7" y="0"/>
                </a:cxn>
                <a:cxn ang="0">
                  <a:pos x="57" y="0"/>
                </a:cxn>
                <a:cxn ang="0">
                  <a:pos x="64" y="4"/>
                </a:cxn>
              </a:cxnLst>
              <a:rect l="0" t="0" r="r" b="b"/>
              <a:pathLst>
                <a:path w="64" h="9">
                  <a:moveTo>
                    <a:pt x="64" y="4"/>
                  </a:moveTo>
                  <a:cubicBezTo>
                    <a:pt x="64" y="7"/>
                    <a:pt x="61" y="9"/>
                    <a:pt x="57" y="9"/>
                  </a:cubicBezTo>
                  <a:cubicBezTo>
                    <a:pt x="7" y="9"/>
                    <a:pt x="7" y="9"/>
                    <a:pt x="7" y="9"/>
                  </a:cubicBezTo>
                  <a:cubicBezTo>
                    <a:pt x="3" y="9"/>
                    <a:pt x="0" y="7"/>
                    <a:pt x="0" y="4"/>
                  </a:cubicBezTo>
                  <a:cubicBezTo>
                    <a:pt x="0" y="2"/>
                    <a:pt x="3" y="0"/>
                    <a:pt x="7" y="0"/>
                  </a:cubicBezTo>
                  <a:cubicBezTo>
                    <a:pt x="57" y="0"/>
                    <a:pt x="57" y="0"/>
                    <a:pt x="57" y="0"/>
                  </a:cubicBezTo>
                  <a:cubicBezTo>
                    <a:pt x="61" y="0"/>
                    <a:pt x="64" y="2"/>
                    <a:pt x="64"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4" name="Freeform 111"/>
          <p:cNvSpPr>
            <a:spLocks noEditPoints="1"/>
          </p:cNvSpPr>
          <p:nvPr/>
        </p:nvSpPr>
        <p:spPr bwMode="auto">
          <a:xfrm flipH="1">
            <a:off x="10288320" y="3147113"/>
            <a:ext cx="965909" cy="1556413"/>
          </a:xfrm>
          <a:custGeom>
            <a:avLst/>
            <a:gdLst/>
            <a:ahLst/>
            <a:cxnLst>
              <a:cxn ang="0">
                <a:pos x="52" y="0"/>
              </a:cxn>
              <a:cxn ang="0">
                <a:pos x="1" y="87"/>
              </a:cxn>
              <a:cxn ang="0">
                <a:pos x="44" y="136"/>
              </a:cxn>
              <a:cxn ang="0">
                <a:pos x="92" y="95"/>
              </a:cxn>
              <a:cxn ang="0">
                <a:pos x="52" y="0"/>
              </a:cxn>
              <a:cxn ang="0">
                <a:pos x="23" y="108"/>
              </a:cxn>
              <a:cxn ang="0">
                <a:pos x="11" y="91"/>
              </a:cxn>
              <a:cxn ang="0">
                <a:pos x="23" y="75"/>
              </a:cxn>
              <a:cxn ang="0">
                <a:pos x="36" y="91"/>
              </a:cxn>
              <a:cxn ang="0">
                <a:pos x="23" y="108"/>
              </a:cxn>
            </a:cxnLst>
            <a:rect l="0" t="0" r="r" b="b"/>
            <a:pathLst>
              <a:path w="93" h="138">
                <a:moveTo>
                  <a:pt x="52" y="0"/>
                </a:moveTo>
                <a:cubicBezTo>
                  <a:pt x="34" y="36"/>
                  <a:pt x="3" y="63"/>
                  <a:pt x="1" y="87"/>
                </a:cubicBezTo>
                <a:cubicBezTo>
                  <a:pt x="0" y="112"/>
                  <a:pt x="19" y="134"/>
                  <a:pt x="44" y="136"/>
                </a:cubicBezTo>
                <a:cubicBezTo>
                  <a:pt x="69" y="138"/>
                  <a:pt x="90" y="120"/>
                  <a:pt x="92" y="95"/>
                </a:cubicBezTo>
                <a:cubicBezTo>
                  <a:pt x="93" y="70"/>
                  <a:pt x="68" y="40"/>
                  <a:pt x="52" y="0"/>
                </a:cubicBezTo>
                <a:close/>
                <a:moveTo>
                  <a:pt x="23" y="108"/>
                </a:moveTo>
                <a:cubicBezTo>
                  <a:pt x="16" y="108"/>
                  <a:pt x="11" y="101"/>
                  <a:pt x="11" y="91"/>
                </a:cubicBezTo>
                <a:cubicBezTo>
                  <a:pt x="11" y="82"/>
                  <a:pt x="16" y="75"/>
                  <a:pt x="23" y="75"/>
                </a:cubicBezTo>
                <a:cubicBezTo>
                  <a:pt x="30" y="75"/>
                  <a:pt x="36" y="82"/>
                  <a:pt x="36" y="91"/>
                </a:cubicBezTo>
                <a:cubicBezTo>
                  <a:pt x="36" y="101"/>
                  <a:pt x="30" y="108"/>
                  <a:pt x="23" y="108"/>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15" name="Group 14"/>
          <p:cNvGrpSpPr/>
          <p:nvPr/>
        </p:nvGrpSpPr>
        <p:grpSpPr>
          <a:xfrm flipH="1">
            <a:off x="6992393" y="2126971"/>
            <a:ext cx="1121605" cy="906256"/>
            <a:chOff x="4022309" y="1650886"/>
            <a:chExt cx="1121605" cy="906256"/>
          </a:xfrm>
          <a:solidFill>
            <a:schemeClr val="accent2"/>
          </a:solidFill>
        </p:grpSpPr>
        <p:sp>
          <p:nvSpPr>
            <p:cNvPr id="16" name="Rectangle 102"/>
            <p:cNvSpPr>
              <a:spLocks noChangeArrowheads="1"/>
            </p:cNvSpPr>
            <p:nvPr/>
          </p:nvSpPr>
          <p:spPr bwMode="auto">
            <a:xfrm>
              <a:off x="4669918" y="1976898"/>
              <a:ext cx="261801" cy="29311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03"/>
            <p:cNvSpPr>
              <a:spLocks/>
            </p:cNvSpPr>
            <p:nvPr/>
          </p:nvSpPr>
          <p:spPr bwMode="auto">
            <a:xfrm>
              <a:off x="4598268" y="1961944"/>
              <a:ext cx="66139" cy="329004"/>
            </a:xfrm>
            <a:custGeom>
              <a:avLst/>
              <a:gdLst/>
              <a:ahLst/>
              <a:cxnLst>
                <a:cxn ang="0">
                  <a:pos x="14" y="59"/>
                </a:cxn>
                <a:cxn ang="0">
                  <a:pos x="10" y="63"/>
                </a:cxn>
                <a:cxn ang="0">
                  <a:pos x="5" y="63"/>
                </a:cxn>
                <a:cxn ang="0">
                  <a:pos x="0" y="59"/>
                </a:cxn>
                <a:cxn ang="0">
                  <a:pos x="0" y="4"/>
                </a:cxn>
                <a:cxn ang="0">
                  <a:pos x="5" y="0"/>
                </a:cxn>
                <a:cxn ang="0">
                  <a:pos x="10" y="0"/>
                </a:cxn>
                <a:cxn ang="0">
                  <a:pos x="14" y="4"/>
                </a:cxn>
                <a:cxn ang="0">
                  <a:pos x="14" y="59"/>
                </a:cxn>
              </a:cxnLst>
              <a:rect l="0" t="0" r="r" b="b"/>
              <a:pathLst>
                <a:path w="14" h="63">
                  <a:moveTo>
                    <a:pt x="14" y="59"/>
                  </a:moveTo>
                  <a:cubicBezTo>
                    <a:pt x="14" y="61"/>
                    <a:pt x="12" y="63"/>
                    <a:pt x="10" y="63"/>
                  </a:cubicBezTo>
                  <a:cubicBezTo>
                    <a:pt x="5" y="63"/>
                    <a:pt x="5" y="63"/>
                    <a:pt x="5" y="63"/>
                  </a:cubicBezTo>
                  <a:cubicBezTo>
                    <a:pt x="2" y="63"/>
                    <a:pt x="0" y="61"/>
                    <a:pt x="0" y="59"/>
                  </a:cubicBezTo>
                  <a:cubicBezTo>
                    <a:pt x="0" y="4"/>
                    <a:pt x="0" y="4"/>
                    <a:pt x="0" y="4"/>
                  </a:cubicBezTo>
                  <a:cubicBezTo>
                    <a:pt x="0" y="2"/>
                    <a:pt x="2" y="0"/>
                    <a:pt x="5" y="0"/>
                  </a:cubicBezTo>
                  <a:cubicBezTo>
                    <a:pt x="10" y="0"/>
                    <a:pt x="10" y="0"/>
                    <a:pt x="10" y="0"/>
                  </a:cubicBezTo>
                  <a:cubicBezTo>
                    <a:pt x="12" y="0"/>
                    <a:pt x="14" y="2"/>
                    <a:pt x="14" y="4"/>
                  </a:cubicBezTo>
                  <a:lnTo>
                    <a:pt x="14"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104"/>
            <p:cNvSpPr>
              <a:spLocks/>
            </p:cNvSpPr>
            <p:nvPr/>
          </p:nvSpPr>
          <p:spPr bwMode="auto">
            <a:xfrm>
              <a:off x="4937231" y="1961944"/>
              <a:ext cx="66139" cy="329004"/>
            </a:xfrm>
            <a:custGeom>
              <a:avLst/>
              <a:gdLst/>
              <a:ahLst/>
              <a:cxnLst>
                <a:cxn ang="0">
                  <a:pos x="14" y="59"/>
                </a:cxn>
                <a:cxn ang="0">
                  <a:pos x="9" y="63"/>
                </a:cxn>
                <a:cxn ang="0">
                  <a:pos x="4" y="63"/>
                </a:cxn>
                <a:cxn ang="0">
                  <a:pos x="0" y="59"/>
                </a:cxn>
                <a:cxn ang="0">
                  <a:pos x="0" y="4"/>
                </a:cxn>
                <a:cxn ang="0">
                  <a:pos x="4" y="0"/>
                </a:cxn>
                <a:cxn ang="0">
                  <a:pos x="9" y="0"/>
                </a:cxn>
                <a:cxn ang="0">
                  <a:pos x="14" y="4"/>
                </a:cxn>
                <a:cxn ang="0">
                  <a:pos x="14" y="59"/>
                </a:cxn>
              </a:cxnLst>
              <a:rect l="0" t="0" r="r" b="b"/>
              <a:pathLst>
                <a:path w="14" h="63">
                  <a:moveTo>
                    <a:pt x="14" y="59"/>
                  </a:moveTo>
                  <a:cubicBezTo>
                    <a:pt x="14" y="61"/>
                    <a:pt x="12" y="63"/>
                    <a:pt x="9" y="63"/>
                  </a:cubicBezTo>
                  <a:cubicBezTo>
                    <a:pt x="4" y="63"/>
                    <a:pt x="4" y="63"/>
                    <a:pt x="4" y="63"/>
                  </a:cubicBezTo>
                  <a:cubicBezTo>
                    <a:pt x="2" y="63"/>
                    <a:pt x="0" y="61"/>
                    <a:pt x="0" y="59"/>
                  </a:cubicBezTo>
                  <a:cubicBezTo>
                    <a:pt x="0" y="4"/>
                    <a:pt x="0" y="4"/>
                    <a:pt x="0" y="4"/>
                  </a:cubicBezTo>
                  <a:cubicBezTo>
                    <a:pt x="0" y="2"/>
                    <a:pt x="2" y="0"/>
                    <a:pt x="4" y="0"/>
                  </a:cubicBezTo>
                  <a:cubicBezTo>
                    <a:pt x="9" y="0"/>
                    <a:pt x="9" y="0"/>
                    <a:pt x="9" y="0"/>
                  </a:cubicBezTo>
                  <a:cubicBezTo>
                    <a:pt x="12" y="0"/>
                    <a:pt x="14" y="2"/>
                    <a:pt x="14" y="4"/>
                  </a:cubicBezTo>
                  <a:lnTo>
                    <a:pt x="14"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105"/>
            <p:cNvSpPr>
              <a:spLocks/>
            </p:cNvSpPr>
            <p:nvPr/>
          </p:nvSpPr>
          <p:spPr bwMode="auto">
            <a:xfrm>
              <a:off x="4482524" y="1662850"/>
              <a:ext cx="636588" cy="113656"/>
            </a:xfrm>
            <a:custGeom>
              <a:avLst/>
              <a:gdLst/>
              <a:ahLst/>
              <a:cxnLst>
                <a:cxn ang="0">
                  <a:pos x="66" y="5"/>
                </a:cxn>
                <a:cxn ang="0">
                  <a:pos x="12" y="1"/>
                </a:cxn>
                <a:cxn ang="0">
                  <a:pos x="0" y="11"/>
                </a:cxn>
                <a:cxn ang="0">
                  <a:pos x="12" y="22"/>
                </a:cxn>
                <a:cxn ang="0">
                  <a:pos x="66" y="18"/>
                </a:cxn>
                <a:cxn ang="0">
                  <a:pos x="119" y="22"/>
                </a:cxn>
                <a:cxn ang="0">
                  <a:pos x="132" y="11"/>
                </a:cxn>
                <a:cxn ang="0">
                  <a:pos x="119" y="1"/>
                </a:cxn>
                <a:cxn ang="0">
                  <a:pos x="66" y="5"/>
                </a:cxn>
              </a:cxnLst>
              <a:rect l="0" t="0" r="r" b="b"/>
              <a:pathLst>
                <a:path w="132" h="22">
                  <a:moveTo>
                    <a:pt x="66" y="5"/>
                  </a:moveTo>
                  <a:cubicBezTo>
                    <a:pt x="41" y="5"/>
                    <a:pt x="12" y="1"/>
                    <a:pt x="12" y="1"/>
                  </a:cubicBezTo>
                  <a:cubicBezTo>
                    <a:pt x="6" y="0"/>
                    <a:pt x="0" y="5"/>
                    <a:pt x="0" y="11"/>
                  </a:cubicBezTo>
                  <a:cubicBezTo>
                    <a:pt x="0" y="18"/>
                    <a:pt x="6" y="22"/>
                    <a:pt x="12" y="22"/>
                  </a:cubicBezTo>
                  <a:cubicBezTo>
                    <a:pt x="12" y="22"/>
                    <a:pt x="41" y="18"/>
                    <a:pt x="66" y="18"/>
                  </a:cubicBezTo>
                  <a:cubicBezTo>
                    <a:pt x="90" y="18"/>
                    <a:pt x="119" y="22"/>
                    <a:pt x="119" y="22"/>
                  </a:cubicBezTo>
                  <a:cubicBezTo>
                    <a:pt x="126" y="22"/>
                    <a:pt x="132" y="18"/>
                    <a:pt x="132" y="11"/>
                  </a:cubicBezTo>
                  <a:cubicBezTo>
                    <a:pt x="132" y="5"/>
                    <a:pt x="126" y="0"/>
                    <a:pt x="119" y="1"/>
                  </a:cubicBezTo>
                  <a:cubicBezTo>
                    <a:pt x="119" y="1"/>
                    <a:pt x="90" y="5"/>
                    <a:pt x="66"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106"/>
            <p:cNvSpPr>
              <a:spLocks/>
            </p:cNvSpPr>
            <p:nvPr/>
          </p:nvSpPr>
          <p:spPr bwMode="auto">
            <a:xfrm>
              <a:off x="5017148" y="1914089"/>
              <a:ext cx="126766" cy="418732"/>
            </a:xfrm>
            <a:custGeom>
              <a:avLst/>
              <a:gdLst/>
              <a:ahLst/>
              <a:cxnLst>
                <a:cxn ang="0">
                  <a:pos x="25" y="0"/>
                </a:cxn>
                <a:cxn ang="0">
                  <a:pos x="13" y="14"/>
                </a:cxn>
                <a:cxn ang="0">
                  <a:pos x="13" y="15"/>
                </a:cxn>
                <a:cxn ang="0">
                  <a:pos x="0" y="15"/>
                </a:cxn>
                <a:cxn ang="0">
                  <a:pos x="0" y="65"/>
                </a:cxn>
                <a:cxn ang="0">
                  <a:pos x="13" y="65"/>
                </a:cxn>
                <a:cxn ang="0">
                  <a:pos x="13" y="66"/>
                </a:cxn>
                <a:cxn ang="0">
                  <a:pos x="25" y="80"/>
                </a:cxn>
                <a:cxn ang="0">
                  <a:pos x="26" y="80"/>
                </a:cxn>
                <a:cxn ang="0">
                  <a:pos x="26" y="0"/>
                </a:cxn>
                <a:cxn ang="0">
                  <a:pos x="25" y="0"/>
                </a:cxn>
              </a:cxnLst>
              <a:rect l="0" t="0" r="r" b="b"/>
              <a:pathLst>
                <a:path w="26" h="80">
                  <a:moveTo>
                    <a:pt x="25" y="0"/>
                  </a:moveTo>
                  <a:cubicBezTo>
                    <a:pt x="18" y="0"/>
                    <a:pt x="13" y="7"/>
                    <a:pt x="13" y="14"/>
                  </a:cubicBezTo>
                  <a:cubicBezTo>
                    <a:pt x="13" y="15"/>
                    <a:pt x="13" y="15"/>
                    <a:pt x="13" y="15"/>
                  </a:cubicBezTo>
                  <a:cubicBezTo>
                    <a:pt x="0" y="15"/>
                    <a:pt x="0" y="15"/>
                    <a:pt x="0" y="15"/>
                  </a:cubicBezTo>
                  <a:cubicBezTo>
                    <a:pt x="0" y="65"/>
                    <a:pt x="0" y="65"/>
                    <a:pt x="0" y="65"/>
                  </a:cubicBezTo>
                  <a:cubicBezTo>
                    <a:pt x="13" y="65"/>
                    <a:pt x="13" y="65"/>
                    <a:pt x="13" y="65"/>
                  </a:cubicBezTo>
                  <a:cubicBezTo>
                    <a:pt x="13" y="66"/>
                    <a:pt x="13" y="66"/>
                    <a:pt x="13" y="66"/>
                  </a:cubicBezTo>
                  <a:cubicBezTo>
                    <a:pt x="13" y="73"/>
                    <a:pt x="18" y="80"/>
                    <a:pt x="25" y="80"/>
                  </a:cubicBezTo>
                  <a:cubicBezTo>
                    <a:pt x="26" y="80"/>
                    <a:pt x="26" y="80"/>
                    <a:pt x="26" y="80"/>
                  </a:cubicBezTo>
                  <a:cubicBezTo>
                    <a:pt x="26" y="0"/>
                    <a:pt x="26" y="0"/>
                    <a:pt x="26" y="0"/>
                  </a:cubicBezTo>
                  <a:lnTo>
                    <a:pt x="2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107"/>
            <p:cNvSpPr>
              <a:spLocks/>
            </p:cNvSpPr>
            <p:nvPr/>
          </p:nvSpPr>
          <p:spPr bwMode="auto">
            <a:xfrm>
              <a:off x="4766372" y="1650886"/>
              <a:ext cx="63384" cy="14956"/>
            </a:xfrm>
            <a:custGeom>
              <a:avLst/>
              <a:gdLst/>
              <a:ahLst/>
              <a:cxnLst>
                <a:cxn ang="0">
                  <a:pos x="7" y="3"/>
                </a:cxn>
                <a:cxn ang="0">
                  <a:pos x="13" y="3"/>
                </a:cxn>
                <a:cxn ang="0">
                  <a:pos x="7" y="0"/>
                </a:cxn>
                <a:cxn ang="0">
                  <a:pos x="0" y="3"/>
                </a:cxn>
                <a:cxn ang="0">
                  <a:pos x="7" y="3"/>
                </a:cxn>
              </a:cxnLst>
              <a:rect l="0" t="0" r="r" b="b"/>
              <a:pathLst>
                <a:path w="13" h="3">
                  <a:moveTo>
                    <a:pt x="7" y="3"/>
                  </a:moveTo>
                  <a:cubicBezTo>
                    <a:pt x="9" y="3"/>
                    <a:pt x="11" y="3"/>
                    <a:pt x="13" y="3"/>
                  </a:cubicBezTo>
                  <a:cubicBezTo>
                    <a:pt x="12" y="1"/>
                    <a:pt x="10" y="0"/>
                    <a:pt x="7" y="0"/>
                  </a:cubicBezTo>
                  <a:cubicBezTo>
                    <a:pt x="4" y="0"/>
                    <a:pt x="2" y="1"/>
                    <a:pt x="0" y="3"/>
                  </a:cubicBezTo>
                  <a:cubicBezTo>
                    <a:pt x="3" y="3"/>
                    <a:pt x="5" y="3"/>
                    <a:pt x="7" y="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Freeform 108"/>
            <p:cNvSpPr>
              <a:spLocks/>
            </p:cNvSpPr>
            <p:nvPr/>
          </p:nvSpPr>
          <p:spPr bwMode="auto">
            <a:xfrm>
              <a:off x="4675430" y="1776506"/>
              <a:ext cx="250778" cy="185438"/>
            </a:xfrm>
            <a:custGeom>
              <a:avLst/>
              <a:gdLst/>
              <a:ahLst/>
              <a:cxnLst>
                <a:cxn ang="0">
                  <a:pos x="32" y="17"/>
                </a:cxn>
                <a:cxn ang="0">
                  <a:pos x="32" y="2"/>
                </a:cxn>
                <a:cxn ang="0">
                  <a:pos x="32" y="0"/>
                </a:cxn>
                <a:cxn ang="0">
                  <a:pos x="26" y="0"/>
                </a:cxn>
                <a:cxn ang="0">
                  <a:pos x="21" y="0"/>
                </a:cxn>
                <a:cxn ang="0">
                  <a:pos x="21" y="2"/>
                </a:cxn>
                <a:cxn ang="0">
                  <a:pos x="21" y="17"/>
                </a:cxn>
                <a:cxn ang="0">
                  <a:pos x="0" y="35"/>
                </a:cxn>
                <a:cxn ang="0">
                  <a:pos x="52" y="35"/>
                </a:cxn>
                <a:cxn ang="0">
                  <a:pos x="32" y="17"/>
                </a:cxn>
              </a:cxnLst>
              <a:rect l="0" t="0" r="r" b="b"/>
              <a:pathLst>
                <a:path w="52" h="35">
                  <a:moveTo>
                    <a:pt x="32" y="17"/>
                  </a:moveTo>
                  <a:cubicBezTo>
                    <a:pt x="32" y="2"/>
                    <a:pt x="32" y="2"/>
                    <a:pt x="32" y="2"/>
                  </a:cubicBezTo>
                  <a:cubicBezTo>
                    <a:pt x="32" y="1"/>
                    <a:pt x="32" y="1"/>
                    <a:pt x="32" y="0"/>
                  </a:cubicBezTo>
                  <a:cubicBezTo>
                    <a:pt x="30" y="0"/>
                    <a:pt x="28" y="0"/>
                    <a:pt x="26" y="0"/>
                  </a:cubicBezTo>
                  <a:cubicBezTo>
                    <a:pt x="24" y="0"/>
                    <a:pt x="23" y="0"/>
                    <a:pt x="21" y="0"/>
                  </a:cubicBezTo>
                  <a:cubicBezTo>
                    <a:pt x="21" y="1"/>
                    <a:pt x="21" y="1"/>
                    <a:pt x="21" y="2"/>
                  </a:cubicBezTo>
                  <a:cubicBezTo>
                    <a:pt x="21" y="17"/>
                    <a:pt x="21" y="17"/>
                    <a:pt x="21" y="17"/>
                  </a:cubicBezTo>
                  <a:cubicBezTo>
                    <a:pt x="9" y="19"/>
                    <a:pt x="0" y="26"/>
                    <a:pt x="0" y="35"/>
                  </a:cubicBezTo>
                  <a:cubicBezTo>
                    <a:pt x="52" y="35"/>
                    <a:pt x="52" y="35"/>
                    <a:pt x="52" y="35"/>
                  </a:cubicBezTo>
                  <a:cubicBezTo>
                    <a:pt x="52" y="27"/>
                    <a:pt x="43" y="19"/>
                    <a:pt x="32" y="1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Freeform 109"/>
            <p:cNvSpPr>
              <a:spLocks/>
            </p:cNvSpPr>
            <p:nvPr/>
          </p:nvSpPr>
          <p:spPr bwMode="auto">
            <a:xfrm>
              <a:off x="4058133" y="1997835"/>
              <a:ext cx="529112" cy="487525"/>
            </a:xfrm>
            <a:custGeom>
              <a:avLst/>
              <a:gdLst/>
              <a:ahLst/>
              <a:cxnLst>
                <a:cxn ang="0">
                  <a:pos x="53" y="93"/>
                </a:cxn>
                <a:cxn ang="0">
                  <a:pos x="110" y="49"/>
                </a:cxn>
                <a:cxn ang="0">
                  <a:pos x="110" y="0"/>
                </a:cxn>
                <a:cxn ang="0">
                  <a:pos x="0" y="93"/>
                </a:cxn>
                <a:cxn ang="0">
                  <a:pos x="53" y="93"/>
                </a:cxn>
              </a:cxnLst>
              <a:rect l="0" t="0" r="r" b="b"/>
              <a:pathLst>
                <a:path w="110" h="93">
                  <a:moveTo>
                    <a:pt x="53" y="93"/>
                  </a:moveTo>
                  <a:cubicBezTo>
                    <a:pt x="66" y="68"/>
                    <a:pt x="83" y="51"/>
                    <a:pt x="110" y="49"/>
                  </a:cubicBezTo>
                  <a:cubicBezTo>
                    <a:pt x="110" y="0"/>
                    <a:pt x="110" y="0"/>
                    <a:pt x="110" y="0"/>
                  </a:cubicBezTo>
                  <a:cubicBezTo>
                    <a:pt x="59" y="2"/>
                    <a:pt x="16" y="41"/>
                    <a:pt x="0" y="93"/>
                  </a:cubicBezTo>
                  <a:lnTo>
                    <a:pt x="53" y="9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Freeform 110"/>
            <p:cNvSpPr>
              <a:spLocks/>
            </p:cNvSpPr>
            <p:nvPr/>
          </p:nvSpPr>
          <p:spPr bwMode="auto">
            <a:xfrm>
              <a:off x="4022309" y="2512277"/>
              <a:ext cx="311405" cy="44865"/>
            </a:xfrm>
            <a:custGeom>
              <a:avLst/>
              <a:gdLst/>
              <a:ahLst/>
              <a:cxnLst>
                <a:cxn ang="0">
                  <a:pos x="64" y="4"/>
                </a:cxn>
                <a:cxn ang="0">
                  <a:pos x="57" y="9"/>
                </a:cxn>
                <a:cxn ang="0">
                  <a:pos x="7" y="9"/>
                </a:cxn>
                <a:cxn ang="0">
                  <a:pos x="0" y="4"/>
                </a:cxn>
                <a:cxn ang="0">
                  <a:pos x="7" y="0"/>
                </a:cxn>
                <a:cxn ang="0">
                  <a:pos x="57" y="0"/>
                </a:cxn>
                <a:cxn ang="0">
                  <a:pos x="64" y="4"/>
                </a:cxn>
              </a:cxnLst>
              <a:rect l="0" t="0" r="r" b="b"/>
              <a:pathLst>
                <a:path w="64" h="9">
                  <a:moveTo>
                    <a:pt x="64" y="4"/>
                  </a:moveTo>
                  <a:cubicBezTo>
                    <a:pt x="64" y="7"/>
                    <a:pt x="61" y="9"/>
                    <a:pt x="57" y="9"/>
                  </a:cubicBezTo>
                  <a:cubicBezTo>
                    <a:pt x="7" y="9"/>
                    <a:pt x="7" y="9"/>
                    <a:pt x="7" y="9"/>
                  </a:cubicBezTo>
                  <a:cubicBezTo>
                    <a:pt x="3" y="9"/>
                    <a:pt x="0" y="7"/>
                    <a:pt x="0" y="4"/>
                  </a:cubicBezTo>
                  <a:cubicBezTo>
                    <a:pt x="0" y="2"/>
                    <a:pt x="3" y="0"/>
                    <a:pt x="7" y="0"/>
                  </a:cubicBezTo>
                  <a:cubicBezTo>
                    <a:pt x="57" y="0"/>
                    <a:pt x="57" y="0"/>
                    <a:pt x="57" y="0"/>
                  </a:cubicBezTo>
                  <a:cubicBezTo>
                    <a:pt x="61" y="0"/>
                    <a:pt x="64" y="2"/>
                    <a:pt x="64"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5" name="Freeform 111"/>
          <p:cNvSpPr>
            <a:spLocks noEditPoints="1"/>
          </p:cNvSpPr>
          <p:nvPr/>
        </p:nvSpPr>
        <p:spPr bwMode="auto">
          <a:xfrm flipH="1">
            <a:off x="7571096" y="3141726"/>
            <a:ext cx="809105" cy="1303747"/>
          </a:xfrm>
          <a:custGeom>
            <a:avLst/>
            <a:gdLst/>
            <a:ahLst/>
            <a:cxnLst>
              <a:cxn ang="0">
                <a:pos x="52" y="0"/>
              </a:cxn>
              <a:cxn ang="0">
                <a:pos x="1" y="87"/>
              </a:cxn>
              <a:cxn ang="0">
                <a:pos x="44" y="136"/>
              </a:cxn>
              <a:cxn ang="0">
                <a:pos x="92" y="95"/>
              </a:cxn>
              <a:cxn ang="0">
                <a:pos x="52" y="0"/>
              </a:cxn>
              <a:cxn ang="0">
                <a:pos x="23" y="108"/>
              </a:cxn>
              <a:cxn ang="0">
                <a:pos x="11" y="91"/>
              </a:cxn>
              <a:cxn ang="0">
                <a:pos x="23" y="75"/>
              </a:cxn>
              <a:cxn ang="0">
                <a:pos x="36" y="91"/>
              </a:cxn>
              <a:cxn ang="0">
                <a:pos x="23" y="108"/>
              </a:cxn>
            </a:cxnLst>
            <a:rect l="0" t="0" r="r" b="b"/>
            <a:pathLst>
              <a:path w="93" h="138">
                <a:moveTo>
                  <a:pt x="52" y="0"/>
                </a:moveTo>
                <a:cubicBezTo>
                  <a:pt x="34" y="36"/>
                  <a:pt x="3" y="63"/>
                  <a:pt x="1" y="87"/>
                </a:cubicBezTo>
                <a:cubicBezTo>
                  <a:pt x="0" y="112"/>
                  <a:pt x="19" y="134"/>
                  <a:pt x="44" y="136"/>
                </a:cubicBezTo>
                <a:cubicBezTo>
                  <a:pt x="69" y="138"/>
                  <a:pt x="90" y="120"/>
                  <a:pt x="92" y="95"/>
                </a:cubicBezTo>
                <a:cubicBezTo>
                  <a:pt x="93" y="70"/>
                  <a:pt x="68" y="40"/>
                  <a:pt x="52" y="0"/>
                </a:cubicBezTo>
                <a:close/>
                <a:moveTo>
                  <a:pt x="23" y="108"/>
                </a:moveTo>
                <a:cubicBezTo>
                  <a:pt x="16" y="108"/>
                  <a:pt x="11" y="101"/>
                  <a:pt x="11" y="91"/>
                </a:cubicBezTo>
                <a:cubicBezTo>
                  <a:pt x="11" y="82"/>
                  <a:pt x="16" y="75"/>
                  <a:pt x="23" y="75"/>
                </a:cubicBezTo>
                <a:cubicBezTo>
                  <a:pt x="30" y="75"/>
                  <a:pt x="36" y="82"/>
                  <a:pt x="36" y="91"/>
                </a:cubicBezTo>
                <a:cubicBezTo>
                  <a:pt x="36" y="101"/>
                  <a:pt x="30" y="108"/>
                  <a:pt x="23" y="108"/>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26" name="Group 25"/>
          <p:cNvGrpSpPr/>
          <p:nvPr/>
        </p:nvGrpSpPr>
        <p:grpSpPr>
          <a:xfrm flipH="1">
            <a:off x="4252173" y="2127154"/>
            <a:ext cx="1121605" cy="906256"/>
            <a:chOff x="6800629" y="1600269"/>
            <a:chExt cx="1121605" cy="906256"/>
          </a:xfrm>
          <a:solidFill>
            <a:schemeClr val="accent4"/>
          </a:solidFill>
        </p:grpSpPr>
        <p:sp>
          <p:nvSpPr>
            <p:cNvPr id="27" name="Rectangle 102"/>
            <p:cNvSpPr>
              <a:spLocks noChangeArrowheads="1"/>
            </p:cNvSpPr>
            <p:nvPr/>
          </p:nvSpPr>
          <p:spPr bwMode="auto">
            <a:xfrm>
              <a:off x="7448238" y="1926281"/>
              <a:ext cx="261801" cy="29311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 name="Freeform 103"/>
            <p:cNvSpPr>
              <a:spLocks/>
            </p:cNvSpPr>
            <p:nvPr/>
          </p:nvSpPr>
          <p:spPr bwMode="auto">
            <a:xfrm>
              <a:off x="7376588" y="1911327"/>
              <a:ext cx="66139" cy="329004"/>
            </a:xfrm>
            <a:custGeom>
              <a:avLst/>
              <a:gdLst/>
              <a:ahLst/>
              <a:cxnLst>
                <a:cxn ang="0">
                  <a:pos x="14" y="59"/>
                </a:cxn>
                <a:cxn ang="0">
                  <a:pos x="10" y="63"/>
                </a:cxn>
                <a:cxn ang="0">
                  <a:pos x="5" y="63"/>
                </a:cxn>
                <a:cxn ang="0">
                  <a:pos x="0" y="59"/>
                </a:cxn>
                <a:cxn ang="0">
                  <a:pos x="0" y="4"/>
                </a:cxn>
                <a:cxn ang="0">
                  <a:pos x="5" y="0"/>
                </a:cxn>
                <a:cxn ang="0">
                  <a:pos x="10" y="0"/>
                </a:cxn>
                <a:cxn ang="0">
                  <a:pos x="14" y="4"/>
                </a:cxn>
                <a:cxn ang="0">
                  <a:pos x="14" y="59"/>
                </a:cxn>
              </a:cxnLst>
              <a:rect l="0" t="0" r="r" b="b"/>
              <a:pathLst>
                <a:path w="14" h="63">
                  <a:moveTo>
                    <a:pt x="14" y="59"/>
                  </a:moveTo>
                  <a:cubicBezTo>
                    <a:pt x="14" y="61"/>
                    <a:pt x="12" y="63"/>
                    <a:pt x="10" y="63"/>
                  </a:cubicBezTo>
                  <a:cubicBezTo>
                    <a:pt x="5" y="63"/>
                    <a:pt x="5" y="63"/>
                    <a:pt x="5" y="63"/>
                  </a:cubicBezTo>
                  <a:cubicBezTo>
                    <a:pt x="2" y="63"/>
                    <a:pt x="0" y="61"/>
                    <a:pt x="0" y="59"/>
                  </a:cubicBezTo>
                  <a:cubicBezTo>
                    <a:pt x="0" y="4"/>
                    <a:pt x="0" y="4"/>
                    <a:pt x="0" y="4"/>
                  </a:cubicBezTo>
                  <a:cubicBezTo>
                    <a:pt x="0" y="2"/>
                    <a:pt x="2" y="0"/>
                    <a:pt x="5" y="0"/>
                  </a:cubicBezTo>
                  <a:cubicBezTo>
                    <a:pt x="10" y="0"/>
                    <a:pt x="10" y="0"/>
                    <a:pt x="10" y="0"/>
                  </a:cubicBezTo>
                  <a:cubicBezTo>
                    <a:pt x="12" y="0"/>
                    <a:pt x="14" y="2"/>
                    <a:pt x="14" y="4"/>
                  </a:cubicBezTo>
                  <a:lnTo>
                    <a:pt x="14"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9" name="Freeform 104"/>
            <p:cNvSpPr>
              <a:spLocks/>
            </p:cNvSpPr>
            <p:nvPr/>
          </p:nvSpPr>
          <p:spPr bwMode="auto">
            <a:xfrm>
              <a:off x="7715551" y="1911327"/>
              <a:ext cx="66139" cy="329004"/>
            </a:xfrm>
            <a:custGeom>
              <a:avLst/>
              <a:gdLst/>
              <a:ahLst/>
              <a:cxnLst>
                <a:cxn ang="0">
                  <a:pos x="14" y="59"/>
                </a:cxn>
                <a:cxn ang="0">
                  <a:pos x="9" y="63"/>
                </a:cxn>
                <a:cxn ang="0">
                  <a:pos x="4" y="63"/>
                </a:cxn>
                <a:cxn ang="0">
                  <a:pos x="0" y="59"/>
                </a:cxn>
                <a:cxn ang="0">
                  <a:pos x="0" y="4"/>
                </a:cxn>
                <a:cxn ang="0">
                  <a:pos x="4" y="0"/>
                </a:cxn>
                <a:cxn ang="0">
                  <a:pos x="9" y="0"/>
                </a:cxn>
                <a:cxn ang="0">
                  <a:pos x="14" y="4"/>
                </a:cxn>
                <a:cxn ang="0">
                  <a:pos x="14" y="59"/>
                </a:cxn>
              </a:cxnLst>
              <a:rect l="0" t="0" r="r" b="b"/>
              <a:pathLst>
                <a:path w="14" h="63">
                  <a:moveTo>
                    <a:pt x="14" y="59"/>
                  </a:moveTo>
                  <a:cubicBezTo>
                    <a:pt x="14" y="61"/>
                    <a:pt x="12" y="63"/>
                    <a:pt x="9" y="63"/>
                  </a:cubicBezTo>
                  <a:cubicBezTo>
                    <a:pt x="4" y="63"/>
                    <a:pt x="4" y="63"/>
                    <a:pt x="4" y="63"/>
                  </a:cubicBezTo>
                  <a:cubicBezTo>
                    <a:pt x="2" y="63"/>
                    <a:pt x="0" y="61"/>
                    <a:pt x="0" y="59"/>
                  </a:cubicBezTo>
                  <a:cubicBezTo>
                    <a:pt x="0" y="4"/>
                    <a:pt x="0" y="4"/>
                    <a:pt x="0" y="4"/>
                  </a:cubicBezTo>
                  <a:cubicBezTo>
                    <a:pt x="0" y="2"/>
                    <a:pt x="2" y="0"/>
                    <a:pt x="4" y="0"/>
                  </a:cubicBezTo>
                  <a:cubicBezTo>
                    <a:pt x="9" y="0"/>
                    <a:pt x="9" y="0"/>
                    <a:pt x="9" y="0"/>
                  </a:cubicBezTo>
                  <a:cubicBezTo>
                    <a:pt x="12" y="0"/>
                    <a:pt x="14" y="2"/>
                    <a:pt x="14" y="4"/>
                  </a:cubicBezTo>
                  <a:lnTo>
                    <a:pt x="14"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Freeform 105"/>
            <p:cNvSpPr>
              <a:spLocks/>
            </p:cNvSpPr>
            <p:nvPr/>
          </p:nvSpPr>
          <p:spPr bwMode="auto">
            <a:xfrm>
              <a:off x="7260844" y="1612233"/>
              <a:ext cx="636588" cy="113656"/>
            </a:xfrm>
            <a:custGeom>
              <a:avLst/>
              <a:gdLst/>
              <a:ahLst/>
              <a:cxnLst>
                <a:cxn ang="0">
                  <a:pos x="66" y="5"/>
                </a:cxn>
                <a:cxn ang="0">
                  <a:pos x="12" y="1"/>
                </a:cxn>
                <a:cxn ang="0">
                  <a:pos x="0" y="11"/>
                </a:cxn>
                <a:cxn ang="0">
                  <a:pos x="12" y="22"/>
                </a:cxn>
                <a:cxn ang="0">
                  <a:pos x="66" y="18"/>
                </a:cxn>
                <a:cxn ang="0">
                  <a:pos x="119" y="22"/>
                </a:cxn>
                <a:cxn ang="0">
                  <a:pos x="132" y="11"/>
                </a:cxn>
                <a:cxn ang="0">
                  <a:pos x="119" y="1"/>
                </a:cxn>
                <a:cxn ang="0">
                  <a:pos x="66" y="5"/>
                </a:cxn>
              </a:cxnLst>
              <a:rect l="0" t="0" r="r" b="b"/>
              <a:pathLst>
                <a:path w="132" h="22">
                  <a:moveTo>
                    <a:pt x="66" y="5"/>
                  </a:moveTo>
                  <a:cubicBezTo>
                    <a:pt x="41" y="5"/>
                    <a:pt x="12" y="1"/>
                    <a:pt x="12" y="1"/>
                  </a:cubicBezTo>
                  <a:cubicBezTo>
                    <a:pt x="6" y="0"/>
                    <a:pt x="0" y="5"/>
                    <a:pt x="0" y="11"/>
                  </a:cubicBezTo>
                  <a:cubicBezTo>
                    <a:pt x="0" y="18"/>
                    <a:pt x="6" y="22"/>
                    <a:pt x="12" y="22"/>
                  </a:cubicBezTo>
                  <a:cubicBezTo>
                    <a:pt x="12" y="22"/>
                    <a:pt x="41" y="18"/>
                    <a:pt x="66" y="18"/>
                  </a:cubicBezTo>
                  <a:cubicBezTo>
                    <a:pt x="90" y="18"/>
                    <a:pt x="119" y="22"/>
                    <a:pt x="119" y="22"/>
                  </a:cubicBezTo>
                  <a:cubicBezTo>
                    <a:pt x="126" y="22"/>
                    <a:pt x="132" y="18"/>
                    <a:pt x="132" y="11"/>
                  </a:cubicBezTo>
                  <a:cubicBezTo>
                    <a:pt x="132" y="5"/>
                    <a:pt x="126" y="0"/>
                    <a:pt x="119" y="1"/>
                  </a:cubicBezTo>
                  <a:cubicBezTo>
                    <a:pt x="119" y="1"/>
                    <a:pt x="90" y="5"/>
                    <a:pt x="66"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1" name="Freeform 106"/>
            <p:cNvSpPr>
              <a:spLocks/>
            </p:cNvSpPr>
            <p:nvPr/>
          </p:nvSpPr>
          <p:spPr bwMode="auto">
            <a:xfrm>
              <a:off x="7795468" y="1863472"/>
              <a:ext cx="126766" cy="418732"/>
            </a:xfrm>
            <a:custGeom>
              <a:avLst/>
              <a:gdLst/>
              <a:ahLst/>
              <a:cxnLst>
                <a:cxn ang="0">
                  <a:pos x="25" y="0"/>
                </a:cxn>
                <a:cxn ang="0">
                  <a:pos x="13" y="14"/>
                </a:cxn>
                <a:cxn ang="0">
                  <a:pos x="13" y="15"/>
                </a:cxn>
                <a:cxn ang="0">
                  <a:pos x="0" y="15"/>
                </a:cxn>
                <a:cxn ang="0">
                  <a:pos x="0" y="65"/>
                </a:cxn>
                <a:cxn ang="0">
                  <a:pos x="13" y="65"/>
                </a:cxn>
                <a:cxn ang="0">
                  <a:pos x="13" y="66"/>
                </a:cxn>
                <a:cxn ang="0">
                  <a:pos x="25" y="80"/>
                </a:cxn>
                <a:cxn ang="0">
                  <a:pos x="26" y="80"/>
                </a:cxn>
                <a:cxn ang="0">
                  <a:pos x="26" y="0"/>
                </a:cxn>
                <a:cxn ang="0">
                  <a:pos x="25" y="0"/>
                </a:cxn>
              </a:cxnLst>
              <a:rect l="0" t="0" r="r" b="b"/>
              <a:pathLst>
                <a:path w="26" h="80">
                  <a:moveTo>
                    <a:pt x="25" y="0"/>
                  </a:moveTo>
                  <a:cubicBezTo>
                    <a:pt x="18" y="0"/>
                    <a:pt x="13" y="7"/>
                    <a:pt x="13" y="14"/>
                  </a:cubicBezTo>
                  <a:cubicBezTo>
                    <a:pt x="13" y="15"/>
                    <a:pt x="13" y="15"/>
                    <a:pt x="13" y="15"/>
                  </a:cubicBezTo>
                  <a:cubicBezTo>
                    <a:pt x="0" y="15"/>
                    <a:pt x="0" y="15"/>
                    <a:pt x="0" y="15"/>
                  </a:cubicBezTo>
                  <a:cubicBezTo>
                    <a:pt x="0" y="65"/>
                    <a:pt x="0" y="65"/>
                    <a:pt x="0" y="65"/>
                  </a:cubicBezTo>
                  <a:cubicBezTo>
                    <a:pt x="13" y="65"/>
                    <a:pt x="13" y="65"/>
                    <a:pt x="13" y="65"/>
                  </a:cubicBezTo>
                  <a:cubicBezTo>
                    <a:pt x="13" y="66"/>
                    <a:pt x="13" y="66"/>
                    <a:pt x="13" y="66"/>
                  </a:cubicBezTo>
                  <a:cubicBezTo>
                    <a:pt x="13" y="73"/>
                    <a:pt x="18" y="80"/>
                    <a:pt x="25" y="80"/>
                  </a:cubicBezTo>
                  <a:cubicBezTo>
                    <a:pt x="26" y="80"/>
                    <a:pt x="26" y="80"/>
                    <a:pt x="26" y="80"/>
                  </a:cubicBezTo>
                  <a:cubicBezTo>
                    <a:pt x="26" y="0"/>
                    <a:pt x="26" y="0"/>
                    <a:pt x="26" y="0"/>
                  </a:cubicBezTo>
                  <a:lnTo>
                    <a:pt x="2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2" name="Freeform 107"/>
            <p:cNvSpPr>
              <a:spLocks/>
            </p:cNvSpPr>
            <p:nvPr/>
          </p:nvSpPr>
          <p:spPr bwMode="auto">
            <a:xfrm>
              <a:off x="7544692" y="1600269"/>
              <a:ext cx="63384" cy="14956"/>
            </a:xfrm>
            <a:custGeom>
              <a:avLst/>
              <a:gdLst/>
              <a:ahLst/>
              <a:cxnLst>
                <a:cxn ang="0">
                  <a:pos x="7" y="3"/>
                </a:cxn>
                <a:cxn ang="0">
                  <a:pos x="13" y="3"/>
                </a:cxn>
                <a:cxn ang="0">
                  <a:pos x="7" y="0"/>
                </a:cxn>
                <a:cxn ang="0">
                  <a:pos x="0" y="3"/>
                </a:cxn>
                <a:cxn ang="0">
                  <a:pos x="7" y="3"/>
                </a:cxn>
              </a:cxnLst>
              <a:rect l="0" t="0" r="r" b="b"/>
              <a:pathLst>
                <a:path w="13" h="3">
                  <a:moveTo>
                    <a:pt x="7" y="3"/>
                  </a:moveTo>
                  <a:cubicBezTo>
                    <a:pt x="9" y="3"/>
                    <a:pt x="11" y="3"/>
                    <a:pt x="13" y="3"/>
                  </a:cubicBezTo>
                  <a:cubicBezTo>
                    <a:pt x="12" y="1"/>
                    <a:pt x="10" y="0"/>
                    <a:pt x="7" y="0"/>
                  </a:cubicBezTo>
                  <a:cubicBezTo>
                    <a:pt x="4" y="0"/>
                    <a:pt x="2" y="1"/>
                    <a:pt x="0" y="3"/>
                  </a:cubicBezTo>
                  <a:cubicBezTo>
                    <a:pt x="3" y="3"/>
                    <a:pt x="5" y="3"/>
                    <a:pt x="7" y="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3" name="Freeform 108"/>
            <p:cNvSpPr>
              <a:spLocks/>
            </p:cNvSpPr>
            <p:nvPr/>
          </p:nvSpPr>
          <p:spPr bwMode="auto">
            <a:xfrm>
              <a:off x="7453750" y="1725889"/>
              <a:ext cx="250778" cy="185438"/>
            </a:xfrm>
            <a:custGeom>
              <a:avLst/>
              <a:gdLst/>
              <a:ahLst/>
              <a:cxnLst>
                <a:cxn ang="0">
                  <a:pos x="32" y="17"/>
                </a:cxn>
                <a:cxn ang="0">
                  <a:pos x="32" y="2"/>
                </a:cxn>
                <a:cxn ang="0">
                  <a:pos x="32" y="0"/>
                </a:cxn>
                <a:cxn ang="0">
                  <a:pos x="26" y="0"/>
                </a:cxn>
                <a:cxn ang="0">
                  <a:pos x="21" y="0"/>
                </a:cxn>
                <a:cxn ang="0">
                  <a:pos x="21" y="2"/>
                </a:cxn>
                <a:cxn ang="0">
                  <a:pos x="21" y="17"/>
                </a:cxn>
                <a:cxn ang="0">
                  <a:pos x="0" y="35"/>
                </a:cxn>
                <a:cxn ang="0">
                  <a:pos x="52" y="35"/>
                </a:cxn>
                <a:cxn ang="0">
                  <a:pos x="32" y="17"/>
                </a:cxn>
              </a:cxnLst>
              <a:rect l="0" t="0" r="r" b="b"/>
              <a:pathLst>
                <a:path w="52" h="35">
                  <a:moveTo>
                    <a:pt x="32" y="17"/>
                  </a:moveTo>
                  <a:cubicBezTo>
                    <a:pt x="32" y="2"/>
                    <a:pt x="32" y="2"/>
                    <a:pt x="32" y="2"/>
                  </a:cubicBezTo>
                  <a:cubicBezTo>
                    <a:pt x="32" y="1"/>
                    <a:pt x="32" y="1"/>
                    <a:pt x="32" y="0"/>
                  </a:cubicBezTo>
                  <a:cubicBezTo>
                    <a:pt x="30" y="0"/>
                    <a:pt x="28" y="0"/>
                    <a:pt x="26" y="0"/>
                  </a:cubicBezTo>
                  <a:cubicBezTo>
                    <a:pt x="24" y="0"/>
                    <a:pt x="23" y="0"/>
                    <a:pt x="21" y="0"/>
                  </a:cubicBezTo>
                  <a:cubicBezTo>
                    <a:pt x="21" y="1"/>
                    <a:pt x="21" y="1"/>
                    <a:pt x="21" y="2"/>
                  </a:cubicBezTo>
                  <a:cubicBezTo>
                    <a:pt x="21" y="17"/>
                    <a:pt x="21" y="17"/>
                    <a:pt x="21" y="17"/>
                  </a:cubicBezTo>
                  <a:cubicBezTo>
                    <a:pt x="9" y="19"/>
                    <a:pt x="0" y="26"/>
                    <a:pt x="0" y="35"/>
                  </a:cubicBezTo>
                  <a:cubicBezTo>
                    <a:pt x="52" y="35"/>
                    <a:pt x="52" y="35"/>
                    <a:pt x="52" y="35"/>
                  </a:cubicBezTo>
                  <a:cubicBezTo>
                    <a:pt x="52" y="27"/>
                    <a:pt x="43" y="19"/>
                    <a:pt x="32" y="1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4" name="Freeform 109"/>
            <p:cNvSpPr>
              <a:spLocks/>
            </p:cNvSpPr>
            <p:nvPr/>
          </p:nvSpPr>
          <p:spPr bwMode="auto">
            <a:xfrm>
              <a:off x="6836453" y="1947218"/>
              <a:ext cx="529112" cy="487525"/>
            </a:xfrm>
            <a:custGeom>
              <a:avLst/>
              <a:gdLst/>
              <a:ahLst/>
              <a:cxnLst>
                <a:cxn ang="0">
                  <a:pos x="53" y="93"/>
                </a:cxn>
                <a:cxn ang="0">
                  <a:pos x="110" y="49"/>
                </a:cxn>
                <a:cxn ang="0">
                  <a:pos x="110" y="0"/>
                </a:cxn>
                <a:cxn ang="0">
                  <a:pos x="0" y="93"/>
                </a:cxn>
                <a:cxn ang="0">
                  <a:pos x="53" y="93"/>
                </a:cxn>
              </a:cxnLst>
              <a:rect l="0" t="0" r="r" b="b"/>
              <a:pathLst>
                <a:path w="110" h="93">
                  <a:moveTo>
                    <a:pt x="53" y="93"/>
                  </a:moveTo>
                  <a:cubicBezTo>
                    <a:pt x="66" y="68"/>
                    <a:pt x="83" y="51"/>
                    <a:pt x="110" y="49"/>
                  </a:cubicBezTo>
                  <a:cubicBezTo>
                    <a:pt x="110" y="0"/>
                    <a:pt x="110" y="0"/>
                    <a:pt x="110" y="0"/>
                  </a:cubicBezTo>
                  <a:cubicBezTo>
                    <a:pt x="59" y="2"/>
                    <a:pt x="16" y="41"/>
                    <a:pt x="0" y="93"/>
                  </a:cubicBezTo>
                  <a:lnTo>
                    <a:pt x="53" y="9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5" name="Freeform 110"/>
            <p:cNvSpPr>
              <a:spLocks/>
            </p:cNvSpPr>
            <p:nvPr/>
          </p:nvSpPr>
          <p:spPr bwMode="auto">
            <a:xfrm>
              <a:off x="6800629" y="2461660"/>
              <a:ext cx="311405" cy="44865"/>
            </a:xfrm>
            <a:custGeom>
              <a:avLst/>
              <a:gdLst/>
              <a:ahLst/>
              <a:cxnLst>
                <a:cxn ang="0">
                  <a:pos x="64" y="4"/>
                </a:cxn>
                <a:cxn ang="0">
                  <a:pos x="57" y="9"/>
                </a:cxn>
                <a:cxn ang="0">
                  <a:pos x="7" y="9"/>
                </a:cxn>
                <a:cxn ang="0">
                  <a:pos x="0" y="4"/>
                </a:cxn>
                <a:cxn ang="0">
                  <a:pos x="7" y="0"/>
                </a:cxn>
                <a:cxn ang="0">
                  <a:pos x="57" y="0"/>
                </a:cxn>
                <a:cxn ang="0">
                  <a:pos x="64" y="4"/>
                </a:cxn>
              </a:cxnLst>
              <a:rect l="0" t="0" r="r" b="b"/>
              <a:pathLst>
                <a:path w="64" h="9">
                  <a:moveTo>
                    <a:pt x="64" y="4"/>
                  </a:moveTo>
                  <a:cubicBezTo>
                    <a:pt x="64" y="7"/>
                    <a:pt x="61" y="9"/>
                    <a:pt x="57" y="9"/>
                  </a:cubicBezTo>
                  <a:cubicBezTo>
                    <a:pt x="7" y="9"/>
                    <a:pt x="7" y="9"/>
                    <a:pt x="7" y="9"/>
                  </a:cubicBezTo>
                  <a:cubicBezTo>
                    <a:pt x="3" y="9"/>
                    <a:pt x="0" y="7"/>
                    <a:pt x="0" y="4"/>
                  </a:cubicBezTo>
                  <a:cubicBezTo>
                    <a:pt x="0" y="2"/>
                    <a:pt x="3" y="0"/>
                    <a:pt x="7" y="0"/>
                  </a:cubicBezTo>
                  <a:cubicBezTo>
                    <a:pt x="57" y="0"/>
                    <a:pt x="57" y="0"/>
                    <a:pt x="57" y="0"/>
                  </a:cubicBezTo>
                  <a:cubicBezTo>
                    <a:pt x="61" y="0"/>
                    <a:pt x="64" y="2"/>
                    <a:pt x="64"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6" name="Freeform 111"/>
          <p:cNvSpPr>
            <a:spLocks noEditPoints="1"/>
          </p:cNvSpPr>
          <p:nvPr/>
        </p:nvSpPr>
        <p:spPr bwMode="auto">
          <a:xfrm flipH="1">
            <a:off x="4861091" y="3141726"/>
            <a:ext cx="713970" cy="1150452"/>
          </a:xfrm>
          <a:custGeom>
            <a:avLst/>
            <a:gdLst/>
            <a:ahLst/>
            <a:cxnLst>
              <a:cxn ang="0">
                <a:pos x="52" y="0"/>
              </a:cxn>
              <a:cxn ang="0">
                <a:pos x="1" y="87"/>
              </a:cxn>
              <a:cxn ang="0">
                <a:pos x="44" y="136"/>
              </a:cxn>
              <a:cxn ang="0">
                <a:pos x="92" y="95"/>
              </a:cxn>
              <a:cxn ang="0">
                <a:pos x="52" y="0"/>
              </a:cxn>
              <a:cxn ang="0">
                <a:pos x="23" y="108"/>
              </a:cxn>
              <a:cxn ang="0">
                <a:pos x="11" y="91"/>
              </a:cxn>
              <a:cxn ang="0">
                <a:pos x="23" y="75"/>
              </a:cxn>
              <a:cxn ang="0">
                <a:pos x="36" y="91"/>
              </a:cxn>
              <a:cxn ang="0">
                <a:pos x="23" y="108"/>
              </a:cxn>
            </a:cxnLst>
            <a:rect l="0" t="0" r="r" b="b"/>
            <a:pathLst>
              <a:path w="93" h="138">
                <a:moveTo>
                  <a:pt x="52" y="0"/>
                </a:moveTo>
                <a:cubicBezTo>
                  <a:pt x="34" y="36"/>
                  <a:pt x="3" y="63"/>
                  <a:pt x="1" y="87"/>
                </a:cubicBezTo>
                <a:cubicBezTo>
                  <a:pt x="0" y="112"/>
                  <a:pt x="19" y="134"/>
                  <a:pt x="44" y="136"/>
                </a:cubicBezTo>
                <a:cubicBezTo>
                  <a:pt x="69" y="138"/>
                  <a:pt x="90" y="120"/>
                  <a:pt x="92" y="95"/>
                </a:cubicBezTo>
                <a:cubicBezTo>
                  <a:pt x="93" y="70"/>
                  <a:pt x="68" y="40"/>
                  <a:pt x="52" y="0"/>
                </a:cubicBezTo>
                <a:close/>
                <a:moveTo>
                  <a:pt x="23" y="108"/>
                </a:moveTo>
                <a:cubicBezTo>
                  <a:pt x="16" y="108"/>
                  <a:pt x="11" y="101"/>
                  <a:pt x="11" y="91"/>
                </a:cubicBezTo>
                <a:cubicBezTo>
                  <a:pt x="11" y="82"/>
                  <a:pt x="16" y="75"/>
                  <a:pt x="23" y="75"/>
                </a:cubicBezTo>
                <a:cubicBezTo>
                  <a:pt x="30" y="75"/>
                  <a:pt x="36" y="82"/>
                  <a:pt x="36" y="91"/>
                </a:cubicBezTo>
                <a:cubicBezTo>
                  <a:pt x="36" y="101"/>
                  <a:pt x="30" y="108"/>
                  <a:pt x="23" y="108"/>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37" name="Group 36"/>
          <p:cNvGrpSpPr/>
          <p:nvPr/>
        </p:nvGrpSpPr>
        <p:grpSpPr>
          <a:xfrm flipH="1">
            <a:off x="1503899" y="2126971"/>
            <a:ext cx="1121605" cy="906256"/>
            <a:chOff x="9574303" y="1650886"/>
            <a:chExt cx="1121605" cy="906256"/>
          </a:xfrm>
          <a:solidFill>
            <a:schemeClr val="accent1"/>
          </a:solidFill>
        </p:grpSpPr>
        <p:sp>
          <p:nvSpPr>
            <p:cNvPr id="38" name="Rectangle 102"/>
            <p:cNvSpPr>
              <a:spLocks noChangeArrowheads="1"/>
            </p:cNvSpPr>
            <p:nvPr/>
          </p:nvSpPr>
          <p:spPr bwMode="auto">
            <a:xfrm>
              <a:off x="10221912" y="1976898"/>
              <a:ext cx="261801" cy="29311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 name="Freeform 103"/>
            <p:cNvSpPr>
              <a:spLocks/>
            </p:cNvSpPr>
            <p:nvPr/>
          </p:nvSpPr>
          <p:spPr bwMode="auto">
            <a:xfrm>
              <a:off x="10150262" y="1961944"/>
              <a:ext cx="66139" cy="329004"/>
            </a:xfrm>
            <a:custGeom>
              <a:avLst/>
              <a:gdLst/>
              <a:ahLst/>
              <a:cxnLst>
                <a:cxn ang="0">
                  <a:pos x="14" y="59"/>
                </a:cxn>
                <a:cxn ang="0">
                  <a:pos x="10" y="63"/>
                </a:cxn>
                <a:cxn ang="0">
                  <a:pos x="5" y="63"/>
                </a:cxn>
                <a:cxn ang="0">
                  <a:pos x="0" y="59"/>
                </a:cxn>
                <a:cxn ang="0">
                  <a:pos x="0" y="4"/>
                </a:cxn>
                <a:cxn ang="0">
                  <a:pos x="5" y="0"/>
                </a:cxn>
                <a:cxn ang="0">
                  <a:pos x="10" y="0"/>
                </a:cxn>
                <a:cxn ang="0">
                  <a:pos x="14" y="4"/>
                </a:cxn>
                <a:cxn ang="0">
                  <a:pos x="14" y="59"/>
                </a:cxn>
              </a:cxnLst>
              <a:rect l="0" t="0" r="r" b="b"/>
              <a:pathLst>
                <a:path w="14" h="63">
                  <a:moveTo>
                    <a:pt x="14" y="59"/>
                  </a:moveTo>
                  <a:cubicBezTo>
                    <a:pt x="14" y="61"/>
                    <a:pt x="12" y="63"/>
                    <a:pt x="10" y="63"/>
                  </a:cubicBezTo>
                  <a:cubicBezTo>
                    <a:pt x="5" y="63"/>
                    <a:pt x="5" y="63"/>
                    <a:pt x="5" y="63"/>
                  </a:cubicBezTo>
                  <a:cubicBezTo>
                    <a:pt x="2" y="63"/>
                    <a:pt x="0" y="61"/>
                    <a:pt x="0" y="59"/>
                  </a:cubicBezTo>
                  <a:cubicBezTo>
                    <a:pt x="0" y="4"/>
                    <a:pt x="0" y="4"/>
                    <a:pt x="0" y="4"/>
                  </a:cubicBezTo>
                  <a:cubicBezTo>
                    <a:pt x="0" y="2"/>
                    <a:pt x="2" y="0"/>
                    <a:pt x="5" y="0"/>
                  </a:cubicBezTo>
                  <a:cubicBezTo>
                    <a:pt x="10" y="0"/>
                    <a:pt x="10" y="0"/>
                    <a:pt x="10" y="0"/>
                  </a:cubicBezTo>
                  <a:cubicBezTo>
                    <a:pt x="12" y="0"/>
                    <a:pt x="14" y="2"/>
                    <a:pt x="14" y="4"/>
                  </a:cubicBezTo>
                  <a:lnTo>
                    <a:pt x="14"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0" name="Freeform 104"/>
            <p:cNvSpPr>
              <a:spLocks/>
            </p:cNvSpPr>
            <p:nvPr/>
          </p:nvSpPr>
          <p:spPr bwMode="auto">
            <a:xfrm>
              <a:off x="10489225" y="1961944"/>
              <a:ext cx="66139" cy="329004"/>
            </a:xfrm>
            <a:custGeom>
              <a:avLst/>
              <a:gdLst/>
              <a:ahLst/>
              <a:cxnLst>
                <a:cxn ang="0">
                  <a:pos x="14" y="59"/>
                </a:cxn>
                <a:cxn ang="0">
                  <a:pos x="9" y="63"/>
                </a:cxn>
                <a:cxn ang="0">
                  <a:pos x="4" y="63"/>
                </a:cxn>
                <a:cxn ang="0">
                  <a:pos x="0" y="59"/>
                </a:cxn>
                <a:cxn ang="0">
                  <a:pos x="0" y="4"/>
                </a:cxn>
                <a:cxn ang="0">
                  <a:pos x="4" y="0"/>
                </a:cxn>
                <a:cxn ang="0">
                  <a:pos x="9" y="0"/>
                </a:cxn>
                <a:cxn ang="0">
                  <a:pos x="14" y="4"/>
                </a:cxn>
                <a:cxn ang="0">
                  <a:pos x="14" y="59"/>
                </a:cxn>
              </a:cxnLst>
              <a:rect l="0" t="0" r="r" b="b"/>
              <a:pathLst>
                <a:path w="14" h="63">
                  <a:moveTo>
                    <a:pt x="14" y="59"/>
                  </a:moveTo>
                  <a:cubicBezTo>
                    <a:pt x="14" y="61"/>
                    <a:pt x="12" y="63"/>
                    <a:pt x="9" y="63"/>
                  </a:cubicBezTo>
                  <a:cubicBezTo>
                    <a:pt x="4" y="63"/>
                    <a:pt x="4" y="63"/>
                    <a:pt x="4" y="63"/>
                  </a:cubicBezTo>
                  <a:cubicBezTo>
                    <a:pt x="2" y="63"/>
                    <a:pt x="0" y="61"/>
                    <a:pt x="0" y="59"/>
                  </a:cubicBezTo>
                  <a:cubicBezTo>
                    <a:pt x="0" y="4"/>
                    <a:pt x="0" y="4"/>
                    <a:pt x="0" y="4"/>
                  </a:cubicBezTo>
                  <a:cubicBezTo>
                    <a:pt x="0" y="2"/>
                    <a:pt x="2" y="0"/>
                    <a:pt x="4" y="0"/>
                  </a:cubicBezTo>
                  <a:cubicBezTo>
                    <a:pt x="9" y="0"/>
                    <a:pt x="9" y="0"/>
                    <a:pt x="9" y="0"/>
                  </a:cubicBezTo>
                  <a:cubicBezTo>
                    <a:pt x="12" y="0"/>
                    <a:pt x="14" y="2"/>
                    <a:pt x="14" y="4"/>
                  </a:cubicBezTo>
                  <a:lnTo>
                    <a:pt x="14"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 name="Freeform 105"/>
            <p:cNvSpPr>
              <a:spLocks/>
            </p:cNvSpPr>
            <p:nvPr/>
          </p:nvSpPr>
          <p:spPr bwMode="auto">
            <a:xfrm>
              <a:off x="10034518" y="1662850"/>
              <a:ext cx="636588" cy="113656"/>
            </a:xfrm>
            <a:custGeom>
              <a:avLst/>
              <a:gdLst/>
              <a:ahLst/>
              <a:cxnLst>
                <a:cxn ang="0">
                  <a:pos x="66" y="5"/>
                </a:cxn>
                <a:cxn ang="0">
                  <a:pos x="12" y="1"/>
                </a:cxn>
                <a:cxn ang="0">
                  <a:pos x="0" y="11"/>
                </a:cxn>
                <a:cxn ang="0">
                  <a:pos x="12" y="22"/>
                </a:cxn>
                <a:cxn ang="0">
                  <a:pos x="66" y="18"/>
                </a:cxn>
                <a:cxn ang="0">
                  <a:pos x="119" y="22"/>
                </a:cxn>
                <a:cxn ang="0">
                  <a:pos x="132" y="11"/>
                </a:cxn>
                <a:cxn ang="0">
                  <a:pos x="119" y="1"/>
                </a:cxn>
                <a:cxn ang="0">
                  <a:pos x="66" y="5"/>
                </a:cxn>
              </a:cxnLst>
              <a:rect l="0" t="0" r="r" b="b"/>
              <a:pathLst>
                <a:path w="132" h="22">
                  <a:moveTo>
                    <a:pt x="66" y="5"/>
                  </a:moveTo>
                  <a:cubicBezTo>
                    <a:pt x="41" y="5"/>
                    <a:pt x="12" y="1"/>
                    <a:pt x="12" y="1"/>
                  </a:cubicBezTo>
                  <a:cubicBezTo>
                    <a:pt x="6" y="0"/>
                    <a:pt x="0" y="5"/>
                    <a:pt x="0" y="11"/>
                  </a:cubicBezTo>
                  <a:cubicBezTo>
                    <a:pt x="0" y="18"/>
                    <a:pt x="6" y="22"/>
                    <a:pt x="12" y="22"/>
                  </a:cubicBezTo>
                  <a:cubicBezTo>
                    <a:pt x="12" y="22"/>
                    <a:pt x="41" y="18"/>
                    <a:pt x="66" y="18"/>
                  </a:cubicBezTo>
                  <a:cubicBezTo>
                    <a:pt x="90" y="18"/>
                    <a:pt x="119" y="22"/>
                    <a:pt x="119" y="22"/>
                  </a:cubicBezTo>
                  <a:cubicBezTo>
                    <a:pt x="126" y="22"/>
                    <a:pt x="132" y="18"/>
                    <a:pt x="132" y="11"/>
                  </a:cubicBezTo>
                  <a:cubicBezTo>
                    <a:pt x="132" y="5"/>
                    <a:pt x="126" y="0"/>
                    <a:pt x="119" y="1"/>
                  </a:cubicBezTo>
                  <a:cubicBezTo>
                    <a:pt x="119" y="1"/>
                    <a:pt x="90" y="5"/>
                    <a:pt x="66"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Freeform 106"/>
            <p:cNvSpPr>
              <a:spLocks/>
            </p:cNvSpPr>
            <p:nvPr/>
          </p:nvSpPr>
          <p:spPr bwMode="auto">
            <a:xfrm>
              <a:off x="10569142" y="1914089"/>
              <a:ext cx="126766" cy="418732"/>
            </a:xfrm>
            <a:custGeom>
              <a:avLst/>
              <a:gdLst/>
              <a:ahLst/>
              <a:cxnLst>
                <a:cxn ang="0">
                  <a:pos x="25" y="0"/>
                </a:cxn>
                <a:cxn ang="0">
                  <a:pos x="13" y="14"/>
                </a:cxn>
                <a:cxn ang="0">
                  <a:pos x="13" y="15"/>
                </a:cxn>
                <a:cxn ang="0">
                  <a:pos x="0" y="15"/>
                </a:cxn>
                <a:cxn ang="0">
                  <a:pos x="0" y="65"/>
                </a:cxn>
                <a:cxn ang="0">
                  <a:pos x="13" y="65"/>
                </a:cxn>
                <a:cxn ang="0">
                  <a:pos x="13" y="66"/>
                </a:cxn>
                <a:cxn ang="0">
                  <a:pos x="25" y="80"/>
                </a:cxn>
                <a:cxn ang="0">
                  <a:pos x="26" y="80"/>
                </a:cxn>
                <a:cxn ang="0">
                  <a:pos x="26" y="0"/>
                </a:cxn>
                <a:cxn ang="0">
                  <a:pos x="25" y="0"/>
                </a:cxn>
              </a:cxnLst>
              <a:rect l="0" t="0" r="r" b="b"/>
              <a:pathLst>
                <a:path w="26" h="80">
                  <a:moveTo>
                    <a:pt x="25" y="0"/>
                  </a:moveTo>
                  <a:cubicBezTo>
                    <a:pt x="18" y="0"/>
                    <a:pt x="13" y="7"/>
                    <a:pt x="13" y="14"/>
                  </a:cubicBezTo>
                  <a:cubicBezTo>
                    <a:pt x="13" y="15"/>
                    <a:pt x="13" y="15"/>
                    <a:pt x="13" y="15"/>
                  </a:cubicBezTo>
                  <a:cubicBezTo>
                    <a:pt x="0" y="15"/>
                    <a:pt x="0" y="15"/>
                    <a:pt x="0" y="15"/>
                  </a:cubicBezTo>
                  <a:cubicBezTo>
                    <a:pt x="0" y="65"/>
                    <a:pt x="0" y="65"/>
                    <a:pt x="0" y="65"/>
                  </a:cubicBezTo>
                  <a:cubicBezTo>
                    <a:pt x="13" y="65"/>
                    <a:pt x="13" y="65"/>
                    <a:pt x="13" y="65"/>
                  </a:cubicBezTo>
                  <a:cubicBezTo>
                    <a:pt x="13" y="66"/>
                    <a:pt x="13" y="66"/>
                    <a:pt x="13" y="66"/>
                  </a:cubicBezTo>
                  <a:cubicBezTo>
                    <a:pt x="13" y="73"/>
                    <a:pt x="18" y="80"/>
                    <a:pt x="25" y="80"/>
                  </a:cubicBezTo>
                  <a:cubicBezTo>
                    <a:pt x="26" y="80"/>
                    <a:pt x="26" y="80"/>
                    <a:pt x="26" y="80"/>
                  </a:cubicBezTo>
                  <a:cubicBezTo>
                    <a:pt x="26" y="0"/>
                    <a:pt x="26" y="0"/>
                    <a:pt x="26" y="0"/>
                  </a:cubicBezTo>
                  <a:lnTo>
                    <a:pt x="2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Freeform 107"/>
            <p:cNvSpPr>
              <a:spLocks/>
            </p:cNvSpPr>
            <p:nvPr/>
          </p:nvSpPr>
          <p:spPr bwMode="auto">
            <a:xfrm>
              <a:off x="10318366" y="1650886"/>
              <a:ext cx="63384" cy="14956"/>
            </a:xfrm>
            <a:custGeom>
              <a:avLst/>
              <a:gdLst/>
              <a:ahLst/>
              <a:cxnLst>
                <a:cxn ang="0">
                  <a:pos x="7" y="3"/>
                </a:cxn>
                <a:cxn ang="0">
                  <a:pos x="13" y="3"/>
                </a:cxn>
                <a:cxn ang="0">
                  <a:pos x="7" y="0"/>
                </a:cxn>
                <a:cxn ang="0">
                  <a:pos x="0" y="3"/>
                </a:cxn>
                <a:cxn ang="0">
                  <a:pos x="7" y="3"/>
                </a:cxn>
              </a:cxnLst>
              <a:rect l="0" t="0" r="r" b="b"/>
              <a:pathLst>
                <a:path w="13" h="3">
                  <a:moveTo>
                    <a:pt x="7" y="3"/>
                  </a:moveTo>
                  <a:cubicBezTo>
                    <a:pt x="9" y="3"/>
                    <a:pt x="11" y="3"/>
                    <a:pt x="13" y="3"/>
                  </a:cubicBezTo>
                  <a:cubicBezTo>
                    <a:pt x="12" y="1"/>
                    <a:pt x="10" y="0"/>
                    <a:pt x="7" y="0"/>
                  </a:cubicBezTo>
                  <a:cubicBezTo>
                    <a:pt x="4" y="0"/>
                    <a:pt x="2" y="1"/>
                    <a:pt x="0" y="3"/>
                  </a:cubicBezTo>
                  <a:cubicBezTo>
                    <a:pt x="3" y="3"/>
                    <a:pt x="5" y="3"/>
                    <a:pt x="7" y="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Freeform 108"/>
            <p:cNvSpPr>
              <a:spLocks/>
            </p:cNvSpPr>
            <p:nvPr/>
          </p:nvSpPr>
          <p:spPr bwMode="auto">
            <a:xfrm>
              <a:off x="10227424" y="1776506"/>
              <a:ext cx="250778" cy="185438"/>
            </a:xfrm>
            <a:custGeom>
              <a:avLst/>
              <a:gdLst/>
              <a:ahLst/>
              <a:cxnLst>
                <a:cxn ang="0">
                  <a:pos x="32" y="17"/>
                </a:cxn>
                <a:cxn ang="0">
                  <a:pos x="32" y="2"/>
                </a:cxn>
                <a:cxn ang="0">
                  <a:pos x="32" y="0"/>
                </a:cxn>
                <a:cxn ang="0">
                  <a:pos x="26" y="0"/>
                </a:cxn>
                <a:cxn ang="0">
                  <a:pos x="21" y="0"/>
                </a:cxn>
                <a:cxn ang="0">
                  <a:pos x="21" y="2"/>
                </a:cxn>
                <a:cxn ang="0">
                  <a:pos x="21" y="17"/>
                </a:cxn>
                <a:cxn ang="0">
                  <a:pos x="0" y="35"/>
                </a:cxn>
                <a:cxn ang="0">
                  <a:pos x="52" y="35"/>
                </a:cxn>
                <a:cxn ang="0">
                  <a:pos x="32" y="17"/>
                </a:cxn>
              </a:cxnLst>
              <a:rect l="0" t="0" r="r" b="b"/>
              <a:pathLst>
                <a:path w="52" h="35">
                  <a:moveTo>
                    <a:pt x="32" y="17"/>
                  </a:moveTo>
                  <a:cubicBezTo>
                    <a:pt x="32" y="2"/>
                    <a:pt x="32" y="2"/>
                    <a:pt x="32" y="2"/>
                  </a:cubicBezTo>
                  <a:cubicBezTo>
                    <a:pt x="32" y="1"/>
                    <a:pt x="32" y="1"/>
                    <a:pt x="32" y="0"/>
                  </a:cubicBezTo>
                  <a:cubicBezTo>
                    <a:pt x="30" y="0"/>
                    <a:pt x="28" y="0"/>
                    <a:pt x="26" y="0"/>
                  </a:cubicBezTo>
                  <a:cubicBezTo>
                    <a:pt x="24" y="0"/>
                    <a:pt x="23" y="0"/>
                    <a:pt x="21" y="0"/>
                  </a:cubicBezTo>
                  <a:cubicBezTo>
                    <a:pt x="21" y="1"/>
                    <a:pt x="21" y="1"/>
                    <a:pt x="21" y="2"/>
                  </a:cubicBezTo>
                  <a:cubicBezTo>
                    <a:pt x="21" y="17"/>
                    <a:pt x="21" y="17"/>
                    <a:pt x="21" y="17"/>
                  </a:cubicBezTo>
                  <a:cubicBezTo>
                    <a:pt x="9" y="19"/>
                    <a:pt x="0" y="26"/>
                    <a:pt x="0" y="35"/>
                  </a:cubicBezTo>
                  <a:cubicBezTo>
                    <a:pt x="52" y="35"/>
                    <a:pt x="52" y="35"/>
                    <a:pt x="52" y="35"/>
                  </a:cubicBezTo>
                  <a:cubicBezTo>
                    <a:pt x="52" y="27"/>
                    <a:pt x="43" y="19"/>
                    <a:pt x="32" y="1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5" name="Freeform 109"/>
            <p:cNvSpPr>
              <a:spLocks/>
            </p:cNvSpPr>
            <p:nvPr/>
          </p:nvSpPr>
          <p:spPr bwMode="auto">
            <a:xfrm>
              <a:off x="9610127" y="1997835"/>
              <a:ext cx="529112" cy="487525"/>
            </a:xfrm>
            <a:custGeom>
              <a:avLst/>
              <a:gdLst/>
              <a:ahLst/>
              <a:cxnLst>
                <a:cxn ang="0">
                  <a:pos x="53" y="93"/>
                </a:cxn>
                <a:cxn ang="0">
                  <a:pos x="110" y="49"/>
                </a:cxn>
                <a:cxn ang="0">
                  <a:pos x="110" y="0"/>
                </a:cxn>
                <a:cxn ang="0">
                  <a:pos x="0" y="93"/>
                </a:cxn>
                <a:cxn ang="0">
                  <a:pos x="53" y="93"/>
                </a:cxn>
              </a:cxnLst>
              <a:rect l="0" t="0" r="r" b="b"/>
              <a:pathLst>
                <a:path w="110" h="93">
                  <a:moveTo>
                    <a:pt x="53" y="93"/>
                  </a:moveTo>
                  <a:cubicBezTo>
                    <a:pt x="66" y="68"/>
                    <a:pt x="83" y="51"/>
                    <a:pt x="110" y="49"/>
                  </a:cubicBezTo>
                  <a:cubicBezTo>
                    <a:pt x="110" y="0"/>
                    <a:pt x="110" y="0"/>
                    <a:pt x="110" y="0"/>
                  </a:cubicBezTo>
                  <a:cubicBezTo>
                    <a:pt x="59" y="2"/>
                    <a:pt x="16" y="41"/>
                    <a:pt x="0" y="93"/>
                  </a:cubicBezTo>
                  <a:lnTo>
                    <a:pt x="53" y="9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6" name="Freeform 110"/>
            <p:cNvSpPr>
              <a:spLocks/>
            </p:cNvSpPr>
            <p:nvPr/>
          </p:nvSpPr>
          <p:spPr bwMode="auto">
            <a:xfrm>
              <a:off x="9574303" y="2512277"/>
              <a:ext cx="311405" cy="44865"/>
            </a:xfrm>
            <a:custGeom>
              <a:avLst/>
              <a:gdLst/>
              <a:ahLst/>
              <a:cxnLst>
                <a:cxn ang="0">
                  <a:pos x="64" y="4"/>
                </a:cxn>
                <a:cxn ang="0">
                  <a:pos x="57" y="9"/>
                </a:cxn>
                <a:cxn ang="0">
                  <a:pos x="7" y="9"/>
                </a:cxn>
                <a:cxn ang="0">
                  <a:pos x="0" y="4"/>
                </a:cxn>
                <a:cxn ang="0">
                  <a:pos x="7" y="0"/>
                </a:cxn>
                <a:cxn ang="0">
                  <a:pos x="57" y="0"/>
                </a:cxn>
                <a:cxn ang="0">
                  <a:pos x="64" y="4"/>
                </a:cxn>
              </a:cxnLst>
              <a:rect l="0" t="0" r="r" b="b"/>
              <a:pathLst>
                <a:path w="64" h="9">
                  <a:moveTo>
                    <a:pt x="64" y="4"/>
                  </a:moveTo>
                  <a:cubicBezTo>
                    <a:pt x="64" y="7"/>
                    <a:pt x="61" y="9"/>
                    <a:pt x="57" y="9"/>
                  </a:cubicBezTo>
                  <a:cubicBezTo>
                    <a:pt x="7" y="9"/>
                    <a:pt x="7" y="9"/>
                    <a:pt x="7" y="9"/>
                  </a:cubicBezTo>
                  <a:cubicBezTo>
                    <a:pt x="3" y="9"/>
                    <a:pt x="0" y="7"/>
                    <a:pt x="0" y="4"/>
                  </a:cubicBezTo>
                  <a:cubicBezTo>
                    <a:pt x="0" y="2"/>
                    <a:pt x="3" y="0"/>
                    <a:pt x="7" y="0"/>
                  </a:cubicBezTo>
                  <a:cubicBezTo>
                    <a:pt x="57" y="0"/>
                    <a:pt x="57" y="0"/>
                    <a:pt x="57" y="0"/>
                  </a:cubicBezTo>
                  <a:cubicBezTo>
                    <a:pt x="61" y="0"/>
                    <a:pt x="64" y="2"/>
                    <a:pt x="64"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47" name="Freeform 111"/>
          <p:cNvSpPr>
            <a:spLocks noEditPoints="1"/>
          </p:cNvSpPr>
          <p:nvPr/>
        </p:nvSpPr>
        <p:spPr bwMode="auto">
          <a:xfrm flipH="1">
            <a:off x="2152589" y="3143856"/>
            <a:ext cx="608665" cy="980770"/>
          </a:xfrm>
          <a:custGeom>
            <a:avLst/>
            <a:gdLst/>
            <a:ahLst/>
            <a:cxnLst>
              <a:cxn ang="0">
                <a:pos x="52" y="0"/>
              </a:cxn>
              <a:cxn ang="0">
                <a:pos x="1" y="87"/>
              </a:cxn>
              <a:cxn ang="0">
                <a:pos x="44" y="136"/>
              </a:cxn>
              <a:cxn ang="0">
                <a:pos x="92" y="95"/>
              </a:cxn>
              <a:cxn ang="0">
                <a:pos x="52" y="0"/>
              </a:cxn>
              <a:cxn ang="0">
                <a:pos x="23" y="108"/>
              </a:cxn>
              <a:cxn ang="0">
                <a:pos x="11" y="91"/>
              </a:cxn>
              <a:cxn ang="0">
                <a:pos x="23" y="75"/>
              </a:cxn>
              <a:cxn ang="0">
                <a:pos x="36" y="91"/>
              </a:cxn>
              <a:cxn ang="0">
                <a:pos x="23" y="108"/>
              </a:cxn>
            </a:cxnLst>
            <a:rect l="0" t="0" r="r" b="b"/>
            <a:pathLst>
              <a:path w="93" h="138">
                <a:moveTo>
                  <a:pt x="52" y="0"/>
                </a:moveTo>
                <a:cubicBezTo>
                  <a:pt x="34" y="36"/>
                  <a:pt x="3" y="63"/>
                  <a:pt x="1" y="87"/>
                </a:cubicBezTo>
                <a:cubicBezTo>
                  <a:pt x="0" y="112"/>
                  <a:pt x="19" y="134"/>
                  <a:pt x="44" y="136"/>
                </a:cubicBezTo>
                <a:cubicBezTo>
                  <a:pt x="69" y="138"/>
                  <a:pt x="90" y="120"/>
                  <a:pt x="92" y="95"/>
                </a:cubicBezTo>
                <a:cubicBezTo>
                  <a:pt x="93" y="70"/>
                  <a:pt x="68" y="40"/>
                  <a:pt x="52" y="0"/>
                </a:cubicBezTo>
                <a:close/>
                <a:moveTo>
                  <a:pt x="23" y="108"/>
                </a:moveTo>
                <a:cubicBezTo>
                  <a:pt x="16" y="108"/>
                  <a:pt x="11" y="101"/>
                  <a:pt x="11" y="91"/>
                </a:cubicBezTo>
                <a:cubicBezTo>
                  <a:pt x="11" y="82"/>
                  <a:pt x="16" y="75"/>
                  <a:pt x="23" y="75"/>
                </a:cubicBezTo>
                <a:cubicBezTo>
                  <a:pt x="30" y="75"/>
                  <a:pt x="36" y="82"/>
                  <a:pt x="36" y="91"/>
                </a:cubicBezTo>
                <a:cubicBezTo>
                  <a:pt x="36" y="101"/>
                  <a:pt x="30" y="108"/>
                  <a:pt x="23" y="108"/>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cxnSp>
        <p:nvCxnSpPr>
          <p:cNvPr id="48" name="Straight Connector 47"/>
          <p:cNvCxnSpPr/>
          <p:nvPr/>
        </p:nvCxnSpPr>
        <p:spPr>
          <a:xfrm flipH="1">
            <a:off x="9072469" y="2141374"/>
            <a:ext cx="0" cy="389890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9" name="Text Placeholder 2"/>
          <p:cNvSpPr txBox="1">
            <a:spLocks/>
          </p:cNvSpPr>
          <p:nvPr/>
        </p:nvSpPr>
        <p:spPr>
          <a:xfrm flipH="1">
            <a:off x="9993326" y="5003228"/>
            <a:ext cx="1342543" cy="295275"/>
          </a:xfrm>
          <a:prstGeom prst="rect">
            <a:avLst/>
          </a:prstGeom>
          <a:noFill/>
        </p:spPr>
        <p:txBody>
          <a:bodyPr vert="horz" lIns="91440" tIns="45720" rIns="91440" bIns="45720" rtlCol="0" anchor="ctr">
            <a:normAutofit lnSpcReduction="100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smtClean="0">
                <a:latin typeface="Coolvetica Rg" panose="020B0603030602020004" pitchFamily="34" charset="0"/>
                <a:cs typeface="Clear Sans" panose="020B0503030202020304" pitchFamily="34" charset="0"/>
              </a:rPr>
              <a:t>THEMEFOREST</a:t>
            </a:r>
            <a:endParaRPr lang="en-GB" sz="1400" dirty="0">
              <a:latin typeface="Coolvetica Rg" panose="020B0603030602020004" pitchFamily="34" charset="0"/>
              <a:cs typeface="Clear Sans" panose="020B0503030202020304" pitchFamily="34" charset="0"/>
            </a:endParaRPr>
          </a:p>
        </p:txBody>
      </p:sp>
      <p:sp>
        <p:nvSpPr>
          <p:cNvPr id="50" name="TextBox 49"/>
          <p:cNvSpPr txBox="1"/>
          <p:nvPr/>
        </p:nvSpPr>
        <p:spPr>
          <a:xfrm flipH="1">
            <a:off x="9586293" y="5247442"/>
            <a:ext cx="2207392" cy="600164"/>
          </a:xfrm>
          <a:prstGeom prst="rect">
            <a:avLst/>
          </a:prstGeom>
          <a:noFill/>
        </p:spPr>
        <p:txBody>
          <a:bodyPr wrap="square" rtlCol="0">
            <a:spAutoFit/>
          </a:bodyPr>
          <a:lstStyle/>
          <a:p>
            <a:pPr algn="ct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sp>
        <p:nvSpPr>
          <p:cNvPr id="51" name="Text Placeholder 2"/>
          <p:cNvSpPr txBox="1">
            <a:spLocks/>
          </p:cNvSpPr>
          <p:nvPr/>
        </p:nvSpPr>
        <p:spPr>
          <a:xfrm flipH="1">
            <a:off x="3903943" y="4465348"/>
            <a:ext cx="1342543" cy="295275"/>
          </a:xfrm>
          <a:prstGeom prst="rect">
            <a:avLst/>
          </a:prstGeom>
          <a:noFill/>
        </p:spPr>
        <p:txBody>
          <a:bodyPr vert="horz" lIns="91440" tIns="45720" rIns="91440" bIns="45720" rtlCol="0" anchor="ctr">
            <a:normAutofit lnSpcReduction="100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smtClean="0">
                <a:latin typeface="Coolvetica Rg" panose="020B0603030602020004" pitchFamily="34" charset="0"/>
                <a:cs typeface="Clear Sans" panose="020B0503030202020304" pitchFamily="34" charset="0"/>
              </a:rPr>
              <a:t>AUDIOJUNGLE</a:t>
            </a:r>
            <a:endParaRPr lang="en-GB" sz="1400" dirty="0">
              <a:latin typeface="Coolvetica Rg" panose="020B0603030602020004" pitchFamily="34" charset="0"/>
              <a:cs typeface="Clear Sans" panose="020B0503030202020304" pitchFamily="34" charset="0"/>
            </a:endParaRPr>
          </a:p>
        </p:txBody>
      </p:sp>
      <p:sp>
        <p:nvSpPr>
          <p:cNvPr id="52" name="TextBox 51"/>
          <p:cNvSpPr txBox="1"/>
          <p:nvPr/>
        </p:nvSpPr>
        <p:spPr>
          <a:xfrm flipH="1">
            <a:off x="3496910" y="4709562"/>
            <a:ext cx="2207392" cy="600164"/>
          </a:xfrm>
          <a:prstGeom prst="rect">
            <a:avLst/>
          </a:prstGeom>
          <a:noFill/>
        </p:spPr>
        <p:txBody>
          <a:bodyPr wrap="square" rtlCol="0">
            <a:spAutoFit/>
          </a:bodyPr>
          <a:lstStyle/>
          <a:p>
            <a:pPr algn="ct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sp>
        <p:nvSpPr>
          <p:cNvPr id="53" name="Text Placeholder 2"/>
          <p:cNvSpPr txBox="1">
            <a:spLocks/>
          </p:cNvSpPr>
          <p:nvPr/>
        </p:nvSpPr>
        <p:spPr>
          <a:xfrm flipH="1">
            <a:off x="981989" y="4196408"/>
            <a:ext cx="1342543" cy="295275"/>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smtClean="0">
                <a:latin typeface="Coolvetica Rg" panose="020B0603030602020004" pitchFamily="34" charset="0"/>
                <a:cs typeface="Clear Sans" panose="020B0503030202020304" pitchFamily="34" charset="0"/>
              </a:rPr>
              <a:t>ACTIVEDEN</a:t>
            </a:r>
            <a:endParaRPr lang="en-GB" sz="1400" dirty="0">
              <a:latin typeface="Coolvetica Rg" panose="020B0603030602020004" pitchFamily="34" charset="0"/>
              <a:cs typeface="Clear Sans" panose="020B0503030202020304" pitchFamily="34" charset="0"/>
            </a:endParaRPr>
          </a:p>
        </p:txBody>
      </p:sp>
      <p:sp>
        <p:nvSpPr>
          <p:cNvPr id="54" name="TextBox 53"/>
          <p:cNvSpPr txBox="1"/>
          <p:nvPr/>
        </p:nvSpPr>
        <p:spPr>
          <a:xfrm flipH="1">
            <a:off x="574956" y="4440622"/>
            <a:ext cx="2207392" cy="600164"/>
          </a:xfrm>
          <a:prstGeom prst="rect">
            <a:avLst/>
          </a:prstGeom>
          <a:noFill/>
        </p:spPr>
        <p:txBody>
          <a:bodyPr wrap="square" rtlCol="0">
            <a:spAutoFit/>
          </a:bodyPr>
          <a:lstStyle/>
          <a:p>
            <a:pPr algn="ct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cxnSp>
        <p:nvCxnSpPr>
          <p:cNvPr id="55" name="Straight Connector 54"/>
          <p:cNvCxnSpPr/>
          <p:nvPr/>
        </p:nvCxnSpPr>
        <p:spPr>
          <a:xfrm flipH="1">
            <a:off x="6154458" y="2141374"/>
            <a:ext cx="0" cy="389890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222999" y="2141374"/>
            <a:ext cx="0" cy="389890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57" name="Text Placeholder 2"/>
          <p:cNvSpPr txBox="1">
            <a:spLocks/>
          </p:cNvSpPr>
          <p:nvPr/>
        </p:nvSpPr>
        <p:spPr>
          <a:xfrm flipH="1">
            <a:off x="6982691" y="4730146"/>
            <a:ext cx="1342543" cy="295275"/>
          </a:xfrm>
          <a:prstGeom prst="rect">
            <a:avLst/>
          </a:prstGeom>
          <a:noFill/>
        </p:spPr>
        <p:txBody>
          <a:bodyPr vert="horz" lIns="91440" tIns="45720" rIns="91440" bIns="45720" rtlCol="0" anchor="ctr">
            <a:normAutofit lnSpcReduction="100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smtClean="0">
                <a:latin typeface="Coolvetica Rg" panose="020B0603030602020004" pitchFamily="34" charset="0"/>
                <a:cs typeface="Clear Sans" panose="020B0503030202020304" pitchFamily="34" charset="0"/>
              </a:rPr>
              <a:t>GRAPHICRIVER</a:t>
            </a:r>
            <a:endParaRPr lang="en-GB" sz="1400" dirty="0">
              <a:latin typeface="Coolvetica Rg" panose="020B0603030602020004" pitchFamily="34" charset="0"/>
              <a:cs typeface="Clear Sans" panose="020B0503030202020304" pitchFamily="34" charset="0"/>
            </a:endParaRPr>
          </a:p>
        </p:txBody>
      </p:sp>
      <p:sp>
        <p:nvSpPr>
          <p:cNvPr id="58" name="TextBox 57"/>
          <p:cNvSpPr txBox="1"/>
          <p:nvPr/>
        </p:nvSpPr>
        <p:spPr>
          <a:xfrm flipH="1">
            <a:off x="6575658" y="4974360"/>
            <a:ext cx="2207392" cy="600164"/>
          </a:xfrm>
          <a:prstGeom prst="rect">
            <a:avLst/>
          </a:prstGeom>
          <a:noFill/>
        </p:spPr>
        <p:txBody>
          <a:bodyPr wrap="square" rtlCol="0">
            <a:spAutoFit/>
          </a:bodyPr>
          <a:lstStyle/>
          <a:p>
            <a:pPr algn="ct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sp>
        <p:nvSpPr>
          <p:cNvPr id="5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60"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40</a:t>
            </a:fld>
            <a:endParaRPr lang="en-AU" dirty="0"/>
          </a:p>
        </p:txBody>
      </p:sp>
      <p:sp>
        <p:nvSpPr>
          <p:cNvPr id="6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11569373"/>
      </p:ext>
    </p:extLst>
  </p:cSld>
  <p:clrMapOvr>
    <a:masterClrMapping/>
  </p:clrMapOvr>
  <p:transition spd="med"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up)">
                                      <p:cBhvr>
                                        <p:cTn id="27" dur="500"/>
                                        <p:tgtEl>
                                          <p:spTgt spid="54"/>
                                        </p:tgtEl>
                                      </p:cBhvr>
                                    </p:animEffect>
                                  </p:childTnLst>
                                </p:cTn>
                              </p:par>
                            </p:childTnLst>
                          </p:cTn>
                        </p:par>
                        <p:par>
                          <p:cTn id="28" fill="hold">
                            <p:stCondLst>
                              <p:cond delay="3000"/>
                            </p:stCondLst>
                            <p:childTnLst>
                              <p:par>
                                <p:cTn id="29" presetID="16" presetClass="entr" presetSubtype="42"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barn(outHorizontal)">
                                      <p:cBhvr>
                                        <p:cTn id="31" dur="500"/>
                                        <p:tgtEl>
                                          <p:spTgt spid="5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up)">
                                      <p:cBhvr>
                                        <p:cTn id="47" dur="500"/>
                                        <p:tgtEl>
                                          <p:spTgt spid="52"/>
                                        </p:tgtEl>
                                      </p:cBhvr>
                                    </p:animEffect>
                                  </p:childTnLst>
                                </p:cTn>
                              </p:par>
                            </p:childTnLst>
                          </p:cTn>
                        </p:par>
                        <p:par>
                          <p:cTn id="48" fill="hold">
                            <p:stCondLst>
                              <p:cond delay="5500"/>
                            </p:stCondLst>
                            <p:childTnLst>
                              <p:par>
                                <p:cTn id="49" presetID="16" presetClass="entr" presetSubtype="42" fill="hold"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barn(outHorizontal)">
                                      <p:cBhvr>
                                        <p:cTn id="51" dur="500"/>
                                        <p:tgtEl>
                                          <p:spTgt spid="55"/>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up)">
                                      <p:cBhvr>
                                        <p:cTn id="67" dur="500"/>
                                        <p:tgtEl>
                                          <p:spTgt spid="58"/>
                                        </p:tgtEl>
                                      </p:cBhvr>
                                    </p:animEffect>
                                  </p:childTnLst>
                                </p:cTn>
                              </p:par>
                            </p:childTnLst>
                          </p:cTn>
                        </p:par>
                        <p:par>
                          <p:cTn id="68" fill="hold">
                            <p:stCondLst>
                              <p:cond delay="8000"/>
                            </p:stCondLst>
                            <p:childTnLst>
                              <p:par>
                                <p:cTn id="69" presetID="16" presetClass="entr" presetSubtype="42" fill="hold"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barn(outHorizontal)">
                                      <p:cBhvr>
                                        <p:cTn id="71" dur="500"/>
                                        <p:tgtEl>
                                          <p:spTgt spid="48"/>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fade">
                                      <p:cBhvr>
                                        <p:cTn id="75" dur="500"/>
                                        <p:tgtEl>
                                          <p:spTgt spid="4"/>
                                        </p:tgtEl>
                                      </p:cBhvr>
                                    </p:animEffect>
                                  </p:childTnLst>
                                </p:cTn>
                              </p:par>
                            </p:childTnLst>
                          </p:cTn>
                        </p:par>
                        <p:par>
                          <p:cTn id="76" fill="hold">
                            <p:stCondLst>
                              <p:cond delay="9000"/>
                            </p:stCondLst>
                            <p:childTnLst>
                              <p:par>
                                <p:cTn id="77" presetID="22" presetClass="entr" presetSubtype="1"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up)">
                                      <p:cBhvr>
                                        <p:cTn id="79" dur="500"/>
                                        <p:tgtEl>
                                          <p:spTgt spid="14"/>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childTnLst>
                          </p:cTn>
                        </p:par>
                        <p:par>
                          <p:cTn id="84" fill="hold">
                            <p:stCondLst>
                              <p:cond delay="10000"/>
                            </p:stCondLst>
                            <p:childTnLst>
                              <p:par>
                                <p:cTn id="85" presetID="22" presetClass="entr" presetSubtype="1" fill="hold" grpId="0" nodeType="after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up)">
                                      <p:cBhvr>
                                        <p:cTn id="8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4" grpId="0" animBg="1"/>
      <p:bldP spid="25" grpId="0" animBg="1"/>
      <p:bldP spid="36" grpId="0" animBg="1"/>
      <p:bldP spid="47" grpId="0" animBg="1"/>
      <p:bldP spid="49" grpId="0"/>
      <p:bldP spid="50" grpId="0"/>
      <p:bldP spid="51" grpId="0"/>
      <p:bldP spid="52" grpId="0"/>
      <p:bldP spid="53" grpId="0"/>
      <p:bldP spid="54" grpId="0"/>
      <p:bldP spid="57" grpId="0"/>
      <p:bldP spid="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Common Skills required</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Male version</a:t>
            </a:r>
            <a:endParaRPr lang="en-AU" dirty="0"/>
          </a:p>
        </p:txBody>
      </p:sp>
      <p:cxnSp>
        <p:nvCxnSpPr>
          <p:cNvPr id="4" name="Straight Connector 3"/>
          <p:cNvCxnSpPr/>
          <p:nvPr/>
        </p:nvCxnSpPr>
        <p:spPr>
          <a:xfrm>
            <a:off x="2216603" y="2570722"/>
            <a:ext cx="1526722"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376858" y="3917273"/>
            <a:ext cx="1366467"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139950" y="5174789"/>
            <a:ext cx="1603375"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114194" y="2176711"/>
            <a:ext cx="2251479" cy="847104"/>
            <a:chOff x="4114194" y="2176711"/>
            <a:chExt cx="2251479" cy="847104"/>
          </a:xfrm>
        </p:grpSpPr>
        <p:sp>
          <p:nvSpPr>
            <p:cNvPr id="14" name="Text Placeholder 2"/>
            <p:cNvSpPr txBox="1">
              <a:spLocks/>
            </p:cNvSpPr>
            <p:nvPr/>
          </p:nvSpPr>
          <p:spPr>
            <a:xfrm>
              <a:off x="4114194" y="217671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Intelligence Questione</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15" name="TextBox 14"/>
            <p:cNvSpPr txBox="1"/>
            <p:nvPr/>
          </p:nvSpPr>
          <p:spPr>
            <a:xfrm>
              <a:off x="4196368" y="2515984"/>
              <a:ext cx="2036199" cy="507831"/>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16" name="Group 15"/>
          <p:cNvGrpSpPr/>
          <p:nvPr/>
        </p:nvGrpSpPr>
        <p:grpSpPr>
          <a:xfrm>
            <a:off x="4114194" y="3512803"/>
            <a:ext cx="2245505" cy="800938"/>
            <a:chOff x="4114194" y="3512803"/>
            <a:chExt cx="2245505" cy="800938"/>
          </a:xfrm>
        </p:grpSpPr>
        <p:sp>
          <p:nvSpPr>
            <p:cNvPr id="17" name="Text Placeholder 2"/>
            <p:cNvSpPr txBox="1">
              <a:spLocks/>
            </p:cNvSpPr>
            <p:nvPr/>
          </p:nvSpPr>
          <p:spPr>
            <a:xfrm>
              <a:off x="4114194" y="3512803"/>
              <a:ext cx="2245505"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Emotional Questione</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18" name="TextBox 17"/>
            <p:cNvSpPr txBox="1"/>
            <p:nvPr/>
          </p:nvSpPr>
          <p:spPr>
            <a:xfrm>
              <a:off x="4190394" y="3852076"/>
              <a:ext cx="2036199" cy="461665"/>
            </a:xfrm>
            <a:prstGeom prst="rect">
              <a:avLst/>
            </a:prstGeom>
            <a:noFill/>
          </p:spPr>
          <p:txBody>
            <a:bodyPr wrap="square" lIns="0" tIns="0" rIns="0" bIns="0" rtlCol="0">
              <a:spAutoFit/>
            </a:bodyPr>
            <a:lstStyle/>
            <a:p>
              <a:r>
                <a:rPr lang="id-ID" sz="10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0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19" name="Group 18"/>
          <p:cNvGrpSpPr/>
          <p:nvPr/>
        </p:nvGrpSpPr>
        <p:grpSpPr>
          <a:xfrm>
            <a:off x="4098954" y="4769304"/>
            <a:ext cx="2245505" cy="800938"/>
            <a:chOff x="4098954" y="4769304"/>
            <a:chExt cx="2245505" cy="800938"/>
          </a:xfrm>
        </p:grpSpPr>
        <p:sp>
          <p:nvSpPr>
            <p:cNvPr id="20" name="Text Placeholder 2"/>
            <p:cNvSpPr txBox="1">
              <a:spLocks/>
            </p:cNvSpPr>
            <p:nvPr/>
          </p:nvSpPr>
          <p:spPr>
            <a:xfrm>
              <a:off x="4098954" y="4769304"/>
              <a:ext cx="2245505"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Spiritual Questione</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21" name="TextBox 20"/>
            <p:cNvSpPr txBox="1"/>
            <p:nvPr/>
          </p:nvSpPr>
          <p:spPr>
            <a:xfrm>
              <a:off x="4190394" y="5108577"/>
              <a:ext cx="2036199" cy="461665"/>
            </a:xfrm>
            <a:prstGeom prst="rect">
              <a:avLst/>
            </a:prstGeom>
            <a:noFill/>
          </p:spPr>
          <p:txBody>
            <a:bodyPr wrap="square" lIns="0" tIns="0" rIns="0" bIns="0" rtlCol="0">
              <a:spAutoFit/>
            </a:bodyPr>
            <a:lstStyle/>
            <a:p>
              <a:r>
                <a:rPr lang="id-ID" sz="10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0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22" name="Group 21"/>
          <p:cNvGrpSpPr/>
          <p:nvPr/>
        </p:nvGrpSpPr>
        <p:grpSpPr>
          <a:xfrm>
            <a:off x="6606051" y="2632451"/>
            <a:ext cx="4533437" cy="2382461"/>
            <a:chOff x="6096000" y="2564096"/>
            <a:chExt cx="5321343" cy="2382461"/>
          </a:xfrm>
        </p:grpSpPr>
        <p:sp>
          <p:nvSpPr>
            <p:cNvPr id="23" name="Shape 3965"/>
            <p:cNvSpPr/>
            <p:nvPr/>
          </p:nvSpPr>
          <p:spPr>
            <a:xfrm>
              <a:off x="6096000" y="2564096"/>
              <a:ext cx="5321343" cy="427930"/>
            </a:xfrm>
            <a:prstGeom prst="roundRect">
              <a:avLst>
                <a:gd name="adj" fmla="val 38018"/>
              </a:avLst>
            </a:prstGeom>
            <a:solidFill>
              <a:schemeClr val="bg1">
                <a:lumMod val="9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4" name="Shape 3966"/>
            <p:cNvSpPr/>
            <p:nvPr/>
          </p:nvSpPr>
          <p:spPr>
            <a:xfrm>
              <a:off x="6096000" y="3052728"/>
              <a:ext cx="5321343" cy="427931"/>
            </a:xfrm>
            <a:prstGeom prst="roundRect">
              <a:avLst>
                <a:gd name="adj" fmla="val 38018"/>
              </a:avLst>
            </a:prstGeom>
            <a:solidFill>
              <a:schemeClr val="bg1">
                <a:lumMod val="9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3967"/>
            <p:cNvSpPr/>
            <p:nvPr/>
          </p:nvSpPr>
          <p:spPr>
            <a:xfrm>
              <a:off x="6096000" y="3541361"/>
              <a:ext cx="5321343" cy="427931"/>
            </a:xfrm>
            <a:prstGeom prst="roundRect">
              <a:avLst>
                <a:gd name="adj" fmla="val 38018"/>
              </a:avLst>
            </a:prstGeom>
            <a:solidFill>
              <a:schemeClr val="bg1">
                <a:lumMod val="9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6" name="Shape 3968"/>
            <p:cNvSpPr/>
            <p:nvPr/>
          </p:nvSpPr>
          <p:spPr>
            <a:xfrm>
              <a:off x="6096000" y="4029994"/>
              <a:ext cx="5321343" cy="427930"/>
            </a:xfrm>
            <a:prstGeom prst="roundRect">
              <a:avLst>
                <a:gd name="adj" fmla="val 38018"/>
              </a:avLst>
            </a:prstGeom>
            <a:solidFill>
              <a:schemeClr val="bg1">
                <a:lumMod val="9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3969"/>
            <p:cNvSpPr/>
            <p:nvPr/>
          </p:nvSpPr>
          <p:spPr>
            <a:xfrm>
              <a:off x="6096000" y="4518626"/>
              <a:ext cx="5321343" cy="427931"/>
            </a:xfrm>
            <a:prstGeom prst="roundRect">
              <a:avLst>
                <a:gd name="adj" fmla="val 38018"/>
              </a:avLst>
            </a:prstGeom>
            <a:solidFill>
              <a:schemeClr val="bg1">
                <a:lumMod val="9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8" name="Shape 3973"/>
          <p:cNvSpPr/>
          <p:nvPr/>
        </p:nvSpPr>
        <p:spPr>
          <a:xfrm>
            <a:off x="7605486" y="2630957"/>
            <a:ext cx="1575231" cy="427931"/>
          </a:xfrm>
          <a:prstGeom prst="roundRect">
            <a:avLst>
              <a:gd name="adj" fmla="val 38018"/>
            </a:avLst>
          </a:prstGeom>
          <a:solidFill>
            <a:schemeClr val="bg1">
              <a:lumMod val="50000"/>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9" name="Shape 3975"/>
          <p:cNvSpPr/>
          <p:nvPr/>
        </p:nvSpPr>
        <p:spPr>
          <a:xfrm>
            <a:off x="7605486" y="3119590"/>
            <a:ext cx="2059541" cy="427930"/>
          </a:xfrm>
          <a:prstGeom prst="roundRect">
            <a:avLst>
              <a:gd name="adj" fmla="val 38018"/>
            </a:avLst>
          </a:prstGeom>
          <a:solidFill>
            <a:schemeClr val="bg1">
              <a:lumMod val="50000"/>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0" name="Shape 3977"/>
          <p:cNvSpPr/>
          <p:nvPr/>
        </p:nvSpPr>
        <p:spPr>
          <a:xfrm>
            <a:off x="7605486" y="3608222"/>
            <a:ext cx="1813877" cy="427931"/>
          </a:xfrm>
          <a:prstGeom prst="roundRect">
            <a:avLst>
              <a:gd name="adj" fmla="val 38018"/>
            </a:avLst>
          </a:prstGeom>
          <a:solidFill>
            <a:schemeClr val="bg1">
              <a:lumMod val="50000"/>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1" name="Shape 3979"/>
          <p:cNvSpPr/>
          <p:nvPr/>
        </p:nvSpPr>
        <p:spPr>
          <a:xfrm>
            <a:off x="7605486" y="4100232"/>
            <a:ext cx="3227186" cy="427931"/>
          </a:xfrm>
          <a:prstGeom prst="roundRect">
            <a:avLst>
              <a:gd name="adj" fmla="val 38018"/>
            </a:avLst>
          </a:prstGeom>
          <a:solidFill>
            <a:schemeClr val="bg1">
              <a:lumMod val="50000"/>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2" name="Shape 3981"/>
          <p:cNvSpPr/>
          <p:nvPr/>
        </p:nvSpPr>
        <p:spPr>
          <a:xfrm>
            <a:off x="7605486" y="4583799"/>
            <a:ext cx="1613593" cy="427930"/>
          </a:xfrm>
          <a:prstGeom prst="roundRect">
            <a:avLst>
              <a:gd name="adj" fmla="val 38018"/>
            </a:avLst>
          </a:prstGeom>
          <a:solidFill>
            <a:schemeClr val="bg1">
              <a:lumMod val="50000"/>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grpSp>
        <p:nvGrpSpPr>
          <p:cNvPr id="33" name="Group 32"/>
          <p:cNvGrpSpPr/>
          <p:nvPr/>
        </p:nvGrpSpPr>
        <p:grpSpPr>
          <a:xfrm>
            <a:off x="6606051" y="2630957"/>
            <a:ext cx="1318241" cy="2382462"/>
            <a:chOff x="4815540" y="2936521"/>
            <a:chExt cx="2568056" cy="2382462"/>
          </a:xfrm>
        </p:grpSpPr>
        <p:sp>
          <p:nvSpPr>
            <p:cNvPr id="34" name="Shape 3987"/>
            <p:cNvSpPr/>
            <p:nvPr/>
          </p:nvSpPr>
          <p:spPr>
            <a:xfrm>
              <a:off x="4816923" y="3425154"/>
              <a:ext cx="2558154" cy="427931"/>
            </a:xfrm>
            <a:prstGeom prst="roundRect">
              <a:avLst>
                <a:gd name="adj" fmla="val 38018"/>
              </a:avLst>
            </a:prstGeom>
            <a:solidFill>
              <a:schemeClr val="accent4"/>
            </a:solidFill>
            <a:ln w="3175" cap="flat">
              <a:solidFill>
                <a:srgbClr val="FFFFFF"/>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5" name="Shape 3990"/>
            <p:cNvSpPr/>
            <p:nvPr/>
          </p:nvSpPr>
          <p:spPr>
            <a:xfrm>
              <a:off x="4816923" y="3913786"/>
              <a:ext cx="2558154" cy="427931"/>
            </a:xfrm>
            <a:prstGeom prst="roundRect">
              <a:avLst>
                <a:gd name="adj" fmla="val 38018"/>
              </a:avLst>
            </a:prstGeom>
            <a:solidFill>
              <a:schemeClr val="accent2"/>
            </a:solidFill>
            <a:ln w="3175" cap="flat">
              <a:solidFill>
                <a:srgbClr val="FFFFFF"/>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6" name="Shape 3993"/>
            <p:cNvSpPr/>
            <p:nvPr/>
          </p:nvSpPr>
          <p:spPr>
            <a:xfrm>
              <a:off x="4816923" y="4402419"/>
              <a:ext cx="2558154" cy="427931"/>
            </a:xfrm>
            <a:prstGeom prst="roundRect">
              <a:avLst>
                <a:gd name="adj" fmla="val 38018"/>
              </a:avLst>
            </a:prstGeom>
            <a:solidFill>
              <a:schemeClr val="accent3"/>
            </a:solidFill>
            <a:ln w="3175" cap="flat">
              <a:solidFill>
                <a:srgbClr val="FFFFFF"/>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7" name="Shape 3996"/>
            <p:cNvSpPr/>
            <p:nvPr/>
          </p:nvSpPr>
          <p:spPr>
            <a:xfrm>
              <a:off x="4816923" y="4891052"/>
              <a:ext cx="2558154" cy="427931"/>
            </a:xfrm>
            <a:prstGeom prst="roundRect">
              <a:avLst>
                <a:gd name="adj" fmla="val 38018"/>
              </a:avLst>
            </a:prstGeom>
            <a:solidFill>
              <a:schemeClr val="accent6"/>
            </a:solidFill>
            <a:ln w="3175" cap="flat">
              <a:solidFill>
                <a:srgbClr val="FFFFFF"/>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8" name="Shape 4008"/>
            <p:cNvSpPr/>
            <p:nvPr/>
          </p:nvSpPr>
          <p:spPr>
            <a:xfrm>
              <a:off x="4816923" y="2936521"/>
              <a:ext cx="2558154" cy="427931"/>
            </a:xfrm>
            <a:prstGeom prst="roundRect">
              <a:avLst>
                <a:gd name="adj" fmla="val 38018"/>
              </a:avLst>
            </a:prstGeom>
            <a:solidFill>
              <a:schemeClr val="accent1"/>
            </a:solidFill>
            <a:ln w="3175" cap="flat">
              <a:solidFill>
                <a:srgbClr val="FFFFFF"/>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9" name="TextBox 38"/>
            <p:cNvSpPr txBox="1"/>
            <p:nvPr/>
          </p:nvSpPr>
          <p:spPr>
            <a:xfrm>
              <a:off x="4816923" y="3070770"/>
              <a:ext cx="2558154" cy="161583"/>
            </a:xfrm>
            <a:prstGeom prst="rect">
              <a:avLst/>
            </a:prstGeom>
            <a:noFill/>
          </p:spPr>
          <p:txBody>
            <a:bodyPr wrap="square" lIns="0" tIns="0" rIns="0" bIns="0" rtlCol="0">
              <a:spAutoFit/>
            </a:bodyPr>
            <a:lstStyle/>
            <a:p>
              <a:pPr algn="ctr"/>
              <a:r>
                <a:rPr lang="en-GB" sz="1050" dirty="0">
                  <a:solidFill>
                    <a:schemeClr val="bg1"/>
                  </a:solidFill>
                  <a:cs typeface="Clear Sans Light" panose="020B0303030202020304" pitchFamily="34" charset="0"/>
                </a:rPr>
                <a:t>Graphic Design</a:t>
              </a:r>
            </a:p>
          </p:txBody>
        </p:sp>
        <p:sp>
          <p:nvSpPr>
            <p:cNvPr id="40" name="TextBox 39"/>
            <p:cNvSpPr txBox="1"/>
            <p:nvPr/>
          </p:nvSpPr>
          <p:spPr>
            <a:xfrm>
              <a:off x="4815540" y="3552550"/>
              <a:ext cx="2558154" cy="161583"/>
            </a:xfrm>
            <a:prstGeom prst="rect">
              <a:avLst/>
            </a:prstGeom>
            <a:noFill/>
          </p:spPr>
          <p:txBody>
            <a:bodyPr wrap="square" lIns="0" tIns="0" rIns="0" bIns="0" rtlCol="0">
              <a:spAutoFit/>
            </a:bodyPr>
            <a:lstStyle/>
            <a:p>
              <a:pPr algn="ctr"/>
              <a:r>
                <a:rPr lang="id-ID" sz="1050" dirty="0">
                  <a:solidFill>
                    <a:schemeClr val="bg1"/>
                  </a:solidFill>
                  <a:cs typeface="Clear Sans Light" panose="020B0303030202020304" pitchFamily="34" charset="0"/>
                </a:rPr>
                <a:t>Web Design</a:t>
              </a:r>
              <a:endParaRPr lang="en-GB" sz="1050" dirty="0">
                <a:solidFill>
                  <a:schemeClr val="bg1"/>
                </a:solidFill>
                <a:cs typeface="Clear Sans Light" panose="020B0303030202020304" pitchFamily="34" charset="0"/>
              </a:endParaRPr>
            </a:p>
          </p:txBody>
        </p:sp>
        <p:sp>
          <p:nvSpPr>
            <p:cNvPr id="41" name="TextBox 40"/>
            <p:cNvSpPr txBox="1"/>
            <p:nvPr/>
          </p:nvSpPr>
          <p:spPr>
            <a:xfrm>
              <a:off x="4818312" y="4053896"/>
              <a:ext cx="2558154" cy="161583"/>
            </a:xfrm>
            <a:prstGeom prst="rect">
              <a:avLst/>
            </a:prstGeom>
            <a:noFill/>
          </p:spPr>
          <p:txBody>
            <a:bodyPr wrap="square" lIns="0" tIns="0" rIns="0" bIns="0" rtlCol="0">
              <a:spAutoFit/>
            </a:bodyPr>
            <a:lstStyle/>
            <a:p>
              <a:pPr algn="ctr"/>
              <a:r>
                <a:rPr lang="en-GB" sz="1050" dirty="0">
                  <a:solidFill>
                    <a:schemeClr val="bg1"/>
                  </a:solidFill>
                  <a:cs typeface="Clear Sans Light" panose="020B0303030202020304" pitchFamily="34" charset="0"/>
                </a:rPr>
                <a:t>Web De</a:t>
              </a:r>
              <a:r>
                <a:rPr lang="id-ID" sz="1050" dirty="0">
                  <a:solidFill>
                    <a:schemeClr val="bg1"/>
                  </a:solidFill>
                  <a:cs typeface="Clear Sans Light" panose="020B0303030202020304" pitchFamily="34" charset="0"/>
                </a:rPr>
                <a:t>velop</a:t>
              </a:r>
              <a:endParaRPr lang="en-GB" sz="1050" dirty="0">
                <a:solidFill>
                  <a:schemeClr val="bg1"/>
                </a:solidFill>
                <a:cs typeface="Clear Sans Light" panose="020B0303030202020304" pitchFamily="34" charset="0"/>
              </a:endParaRPr>
            </a:p>
          </p:txBody>
        </p:sp>
        <p:sp>
          <p:nvSpPr>
            <p:cNvPr id="42" name="TextBox 41"/>
            <p:cNvSpPr txBox="1"/>
            <p:nvPr/>
          </p:nvSpPr>
          <p:spPr>
            <a:xfrm>
              <a:off x="4816929" y="4545202"/>
              <a:ext cx="2558154" cy="161583"/>
            </a:xfrm>
            <a:prstGeom prst="rect">
              <a:avLst/>
            </a:prstGeom>
            <a:noFill/>
          </p:spPr>
          <p:txBody>
            <a:bodyPr wrap="square" lIns="0" tIns="0" rIns="0" bIns="0" rtlCol="0">
              <a:spAutoFit/>
            </a:bodyPr>
            <a:lstStyle/>
            <a:p>
              <a:pPr algn="ctr"/>
              <a:r>
                <a:rPr lang="id-ID" sz="1050" dirty="0">
                  <a:solidFill>
                    <a:schemeClr val="bg1"/>
                  </a:solidFill>
                  <a:cs typeface="Clear Sans Light" panose="020B0303030202020304" pitchFamily="34" charset="0"/>
                </a:rPr>
                <a:t>Powerpoint</a:t>
              </a:r>
              <a:endParaRPr lang="en-GB" sz="1050" dirty="0">
                <a:solidFill>
                  <a:schemeClr val="bg1"/>
                </a:solidFill>
                <a:cs typeface="Clear Sans Light" panose="020B0303030202020304" pitchFamily="34" charset="0"/>
              </a:endParaRPr>
            </a:p>
          </p:txBody>
        </p:sp>
        <p:sp>
          <p:nvSpPr>
            <p:cNvPr id="43" name="TextBox 42"/>
            <p:cNvSpPr txBox="1"/>
            <p:nvPr/>
          </p:nvSpPr>
          <p:spPr>
            <a:xfrm>
              <a:off x="4825442" y="5021275"/>
              <a:ext cx="2558154" cy="161583"/>
            </a:xfrm>
            <a:prstGeom prst="rect">
              <a:avLst/>
            </a:prstGeom>
            <a:noFill/>
          </p:spPr>
          <p:txBody>
            <a:bodyPr wrap="square" lIns="0" tIns="0" rIns="0" bIns="0" rtlCol="0">
              <a:spAutoFit/>
            </a:bodyPr>
            <a:lstStyle/>
            <a:p>
              <a:pPr algn="ctr"/>
              <a:r>
                <a:rPr lang="id-ID" sz="1050" dirty="0">
                  <a:solidFill>
                    <a:schemeClr val="bg1"/>
                  </a:solidFill>
                  <a:cs typeface="Clear Sans Light" panose="020B0303030202020304" pitchFamily="34" charset="0"/>
                </a:rPr>
                <a:t>Font Create</a:t>
              </a:r>
              <a:endParaRPr lang="en-GB" sz="1050" dirty="0">
                <a:solidFill>
                  <a:schemeClr val="bg1"/>
                </a:solidFill>
                <a:cs typeface="Clear Sans Light" panose="020B0303030202020304" pitchFamily="34" charset="0"/>
              </a:endParaRPr>
            </a:p>
          </p:txBody>
        </p:sp>
      </p:grpSp>
      <p:sp>
        <p:nvSpPr>
          <p:cNvPr id="44" name="TextBox 43"/>
          <p:cNvSpPr txBox="1"/>
          <p:nvPr/>
        </p:nvSpPr>
        <p:spPr>
          <a:xfrm>
            <a:off x="8733945" y="4696661"/>
            <a:ext cx="450348" cy="161583"/>
          </a:xfrm>
          <a:prstGeom prst="rect">
            <a:avLst/>
          </a:prstGeom>
          <a:noFill/>
        </p:spPr>
        <p:txBody>
          <a:bodyPr wrap="square" lIns="0" tIns="0" rIns="0" bIns="0" rtlCol="0">
            <a:spAutoFit/>
          </a:bodyPr>
          <a:lstStyle/>
          <a:p>
            <a:r>
              <a:rPr lang="id-ID" sz="1050" dirty="0">
                <a:solidFill>
                  <a:schemeClr val="bg1"/>
                </a:solidFill>
                <a:cs typeface="Clear Sans Light" panose="020B0303030202020304" pitchFamily="34" charset="0"/>
              </a:rPr>
              <a:t>42</a:t>
            </a:r>
            <a:r>
              <a:rPr lang="en-GB" sz="1050" dirty="0">
                <a:solidFill>
                  <a:schemeClr val="bg1"/>
                </a:solidFill>
                <a:cs typeface="Clear Sans Light" panose="020B0303030202020304" pitchFamily="34" charset="0"/>
              </a:rPr>
              <a:t>%</a:t>
            </a:r>
          </a:p>
        </p:txBody>
      </p:sp>
      <p:sp>
        <p:nvSpPr>
          <p:cNvPr id="45" name="TextBox 44"/>
          <p:cNvSpPr txBox="1"/>
          <p:nvPr/>
        </p:nvSpPr>
        <p:spPr>
          <a:xfrm>
            <a:off x="10382323" y="4218359"/>
            <a:ext cx="450348" cy="161583"/>
          </a:xfrm>
          <a:prstGeom prst="rect">
            <a:avLst/>
          </a:prstGeom>
          <a:noFill/>
        </p:spPr>
        <p:txBody>
          <a:bodyPr wrap="square" lIns="0" tIns="0" rIns="0" bIns="0" rtlCol="0">
            <a:spAutoFit/>
          </a:bodyPr>
          <a:lstStyle/>
          <a:p>
            <a:r>
              <a:rPr lang="id-ID" sz="1050" dirty="0">
                <a:solidFill>
                  <a:schemeClr val="bg1"/>
                </a:solidFill>
                <a:cs typeface="Clear Sans Light" panose="020B0303030202020304" pitchFamily="34" charset="0"/>
              </a:rPr>
              <a:t>8</a:t>
            </a:r>
            <a:r>
              <a:rPr lang="en-GB" sz="1050" dirty="0">
                <a:solidFill>
                  <a:schemeClr val="bg1"/>
                </a:solidFill>
                <a:cs typeface="Clear Sans Light" panose="020B0303030202020304" pitchFamily="34" charset="0"/>
              </a:rPr>
              <a:t>5%</a:t>
            </a:r>
          </a:p>
        </p:txBody>
      </p:sp>
      <p:sp>
        <p:nvSpPr>
          <p:cNvPr id="46" name="TextBox 45"/>
          <p:cNvSpPr txBox="1"/>
          <p:nvPr/>
        </p:nvSpPr>
        <p:spPr>
          <a:xfrm>
            <a:off x="8933373" y="3722158"/>
            <a:ext cx="450348" cy="161583"/>
          </a:xfrm>
          <a:prstGeom prst="rect">
            <a:avLst/>
          </a:prstGeom>
          <a:noFill/>
        </p:spPr>
        <p:txBody>
          <a:bodyPr wrap="square" lIns="0" tIns="0" rIns="0" bIns="0" rtlCol="0">
            <a:spAutoFit/>
          </a:bodyPr>
          <a:lstStyle/>
          <a:p>
            <a:r>
              <a:rPr lang="id-ID" sz="1050" dirty="0">
                <a:solidFill>
                  <a:schemeClr val="bg1"/>
                </a:solidFill>
                <a:cs typeface="Clear Sans Light" panose="020B0303030202020304" pitchFamily="34" charset="0"/>
              </a:rPr>
              <a:t>4</a:t>
            </a:r>
            <a:r>
              <a:rPr lang="en-GB" sz="1050" dirty="0">
                <a:solidFill>
                  <a:schemeClr val="bg1"/>
                </a:solidFill>
                <a:cs typeface="Clear Sans Light" panose="020B0303030202020304" pitchFamily="34" charset="0"/>
              </a:rPr>
              <a:t>5%</a:t>
            </a:r>
          </a:p>
        </p:txBody>
      </p:sp>
      <p:sp>
        <p:nvSpPr>
          <p:cNvPr id="47" name="TextBox 46"/>
          <p:cNvSpPr txBox="1"/>
          <p:nvPr/>
        </p:nvSpPr>
        <p:spPr>
          <a:xfrm>
            <a:off x="9185518" y="3233526"/>
            <a:ext cx="450348" cy="161583"/>
          </a:xfrm>
          <a:prstGeom prst="rect">
            <a:avLst/>
          </a:prstGeom>
          <a:noFill/>
        </p:spPr>
        <p:txBody>
          <a:bodyPr wrap="square" lIns="0" tIns="0" rIns="0" bIns="0" rtlCol="0">
            <a:spAutoFit/>
          </a:bodyPr>
          <a:lstStyle/>
          <a:p>
            <a:r>
              <a:rPr lang="id-ID" sz="1050" dirty="0">
                <a:solidFill>
                  <a:schemeClr val="bg1"/>
                </a:solidFill>
                <a:cs typeface="Clear Sans Light" panose="020B0303030202020304" pitchFamily="34" charset="0"/>
              </a:rPr>
              <a:t>5</a:t>
            </a:r>
            <a:r>
              <a:rPr lang="en-GB" sz="1050" dirty="0">
                <a:solidFill>
                  <a:schemeClr val="bg1"/>
                </a:solidFill>
                <a:cs typeface="Clear Sans Light" panose="020B0303030202020304" pitchFamily="34" charset="0"/>
              </a:rPr>
              <a:t>5%</a:t>
            </a:r>
          </a:p>
        </p:txBody>
      </p:sp>
      <p:sp>
        <p:nvSpPr>
          <p:cNvPr id="48" name="TextBox 47"/>
          <p:cNvSpPr txBox="1"/>
          <p:nvPr/>
        </p:nvSpPr>
        <p:spPr>
          <a:xfrm>
            <a:off x="8726591" y="2744894"/>
            <a:ext cx="450348" cy="161583"/>
          </a:xfrm>
          <a:prstGeom prst="rect">
            <a:avLst/>
          </a:prstGeom>
          <a:noFill/>
        </p:spPr>
        <p:txBody>
          <a:bodyPr wrap="square" lIns="0" tIns="0" rIns="0" bIns="0" rtlCol="0">
            <a:spAutoFit/>
          </a:bodyPr>
          <a:lstStyle/>
          <a:p>
            <a:r>
              <a:rPr lang="id-ID" sz="1050" dirty="0">
                <a:solidFill>
                  <a:schemeClr val="bg1"/>
                </a:solidFill>
                <a:cs typeface="Clear Sans Light" panose="020B0303030202020304" pitchFamily="34" charset="0"/>
              </a:rPr>
              <a:t>3</a:t>
            </a:r>
            <a:r>
              <a:rPr lang="en-GB" sz="1050" dirty="0">
                <a:solidFill>
                  <a:schemeClr val="bg1"/>
                </a:solidFill>
                <a:cs typeface="Clear Sans Light" panose="020B0303030202020304" pitchFamily="34" charset="0"/>
              </a:rPr>
              <a:t>5%</a:t>
            </a:r>
          </a:p>
        </p:txBody>
      </p:sp>
      <p:sp>
        <p:nvSpPr>
          <p:cNvPr id="49" name="Freeform 48"/>
          <p:cNvSpPr>
            <a:spLocks noEditPoints="1"/>
          </p:cNvSpPr>
          <p:nvPr/>
        </p:nvSpPr>
        <p:spPr bwMode="auto">
          <a:xfrm>
            <a:off x="1364116" y="1745565"/>
            <a:ext cx="1284657" cy="4059328"/>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tx1">
              <a:lumMod val="65000"/>
              <a:lumOff val="35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p>
        </p:txBody>
      </p:sp>
      <p:sp>
        <p:nvSpPr>
          <p:cNvPr id="50"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1"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41</a:t>
            </a:fld>
            <a:endParaRPr lang="en-AU" dirty="0"/>
          </a:p>
        </p:txBody>
      </p:sp>
      <p:sp>
        <p:nvSpPr>
          <p:cNvPr id="52"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339929718"/>
      </p:ext>
    </p:extLst>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500" fill="hold"/>
                                        <p:tgtEl>
                                          <p:spTgt spid="49"/>
                                        </p:tgtEl>
                                        <p:attrNameLst>
                                          <p:attrName>ppt_w</p:attrName>
                                        </p:attrNameLst>
                                      </p:cBhvr>
                                      <p:tavLst>
                                        <p:tav tm="0">
                                          <p:val>
                                            <p:fltVal val="0"/>
                                          </p:val>
                                        </p:tav>
                                        <p:tav tm="100000">
                                          <p:val>
                                            <p:strVal val="#ppt_w"/>
                                          </p:val>
                                        </p:tav>
                                      </p:tavLst>
                                    </p:anim>
                                    <p:anim calcmode="lin" valueType="num">
                                      <p:cBhvr>
                                        <p:cTn id="16" dur="500" fill="hold"/>
                                        <p:tgtEl>
                                          <p:spTgt spid="49"/>
                                        </p:tgtEl>
                                        <p:attrNameLst>
                                          <p:attrName>ppt_h</p:attrName>
                                        </p:attrNameLst>
                                      </p:cBhvr>
                                      <p:tavLst>
                                        <p:tav tm="0">
                                          <p:val>
                                            <p:fltVal val="0"/>
                                          </p:val>
                                        </p:tav>
                                        <p:tav tm="100000">
                                          <p:val>
                                            <p:strVal val="#ppt_h"/>
                                          </p:val>
                                        </p:tav>
                                      </p:tavLst>
                                    </p:anim>
                                    <p:animEffect transition="in" filter="fade">
                                      <p:cBhvr>
                                        <p:cTn id="17" dur="500"/>
                                        <p:tgtEl>
                                          <p:spTgt spid="4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500"/>
                                        <p:tgtEl>
                                          <p:spTgt spid="28"/>
                                        </p:tgtEl>
                                      </p:cBhvr>
                                    </p:animEffect>
                                  </p:childTnLst>
                                </p:cTn>
                              </p:par>
                            </p:childTnLst>
                          </p:cTn>
                        </p:par>
                        <p:par>
                          <p:cTn id="53" fill="hold">
                            <p:stCondLst>
                              <p:cond delay="5500"/>
                            </p:stCondLst>
                            <p:childTnLst>
                              <p:par>
                                <p:cTn id="54" presetID="22" presetClass="entr" presetSubtype="2"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right)">
                                      <p:cBhvr>
                                        <p:cTn id="56" dur="500"/>
                                        <p:tgtEl>
                                          <p:spTgt spid="48"/>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childTnLst>
                          </p:cTn>
                        </p:par>
                        <p:par>
                          <p:cTn id="61" fill="hold">
                            <p:stCondLst>
                              <p:cond delay="6500"/>
                            </p:stCondLst>
                            <p:childTnLst>
                              <p:par>
                                <p:cTn id="62" presetID="22" presetClass="entr" presetSubtype="2" fill="hold" grpId="0"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right)">
                                      <p:cBhvr>
                                        <p:cTn id="64" dur="500"/>
                                        <p:tgtEl>
                                          <p:spTgt spid="47"/>
                                        </p:tgtEl>
                                      </p:cBhvr>
                                    </p:animEffect>
                                  </p:childTnLst>
                                </p:cTn>
                              </p:par>
                            </p:childTnLst>
                          </p:cTn>
                        </p:par>
                        <p:par>
                          <p:cTn id="65" fill="hold">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wipe(left)">
                                      <p:cBhvr>
                                        <p:cTn id="68" dur="500"/>
                                        <p:tgtEl>
                                          <p:spTgt spid="30"/>
                                        </p:tgtEl>
                                      </p:cBhvr>
                                    </p:animEffect>
                                  </p:childTnLst>
                                </p:cTn>
                              </p:par>
                            </p:childTnLst>
                          </p:cTn>
                        </p:par>
                        <p:par>
                          <p:cTn id="69" fill="hold">
                            <p:stCondLst>
                              <p:cond delay="7500"/>
                            </p:stCondLst>
                            <p:childTnLst>
                              <p:par>
                                <p:cTn id="70" presetID="22" presetClass="entr" presetSubtype="2"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right)">
                                      <p:cBhvr>
                                        <p:cTn id="72" dur="500"/>
                                        <p:tgtEl>
                                          <p:spTgt spid="46"/>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ipe(left)">
                                      <p:cBhvr>
                                        <p:cTn id="76" dur="500"/>
                                        <p:tgtEl>
                                          <p:spTgt spid="31"/>
                                        </p:tgtEl>
                                      </p:cBhvr>
                                    </p:animEffect>
                                  </p:childTnLst>
                                </p:cTn>
                              </p:par>
                            </p:childTnLst>
                          </p:cTn>
                        </p:par>
                        <p:par>
                          <p:cTn id="77" fill="hold">
                            <p:stCondLst>
                              <p:cond delay="8500"/>
                            </p:stCondLst>
                            <p:childTnLst>
                              <p:par>
                                <p:cTn id="78" presetID="22" presetClass="entr" presetSubtype="2" fill="hold" grpId="0" nodeType="after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right)">
                                      <p:cBhvr>
                                        <p:cTn id="80" dur="500"/>
                                        <p:tgtEl>
                                          <p:spTgt spid="45"/>
                                        </p:tgtEl>
                                      </p:cBhvr>
                                    </p:animEffect>
                                  </p:childTnLst>
                                </p:cTn>
                              </p:par>
                            </p:childTnLst>
                          </p:cTn>
                        </p:par>
                        <p:par>
                          <p:cTn id="81" fill="hold">
                            <p:stCondLst>
                              <p:cond delay="9000"/>
                            </p:stCondLst>
                            <p:childTnLst>
                              <p:par>
                                <p:cTn id="82" presetID="22" presetClass="entr" presetSubtype="8"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childTnLst>
                          </p:cTn>
                        </p:par>
                        <p:par>
                          <p:cTn id="85" fill="hold">
                            <p:stCondLst>
                              <p:cond delay="9500"/>
                            </p:stCondLst>
                            <p:childTnLst>
                              <p:par>
                                <p:cTn id="86" presetID="22" presetClass="entr" presetSubtype="2" fill="hold" grpId="0" nodeType="after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right)">
                                      <p:cBhvr>
                                        <p:cTn id="8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8" grpId="0" animBg="1"/>
      <p:bldP spid="29" grpId="0" animBg="1"/>
      <p:bldP spid="30" grpId="0" animBg="1"/>
      <p:bldP spid="31" grpId="0" animBg="1"/>
      <p:bldP spid="32" grpId="0" animBg="1"/>
      <p:bldP spid="44" grpId="0"/>
      <p:bldP spid="45" grpId="0"/>
      <p:bldP spid="46" grpId="0"/>
      <p:bldP spid="47" grpId="0"/>
      <p:bldP spid="48" grpId="0"/>
      <p:bldP spid="4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Common Skills required</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Female version</a:t>
            </a:r>
            <a:endParaRPr lang="en-AU" dirty="0"/>
          </a:p>
        </p:txBody>
      </p:sp>
      <p:cxnSp>
        <p:nvCxnSpPr>
          <p:cNvPr id="4" name="Straight Connector 3"/>
          <p:cNvCxnSpPr/>
          <p:nvPr/>
        </p:nvCxnSpPr>
        <p:spPr>
          <a:xfrm>
            <a:off x="2286000" y="2570722"/>
            <a:ext cx="1457325"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0" y="3917273"/>
            <a:ext cx="1457325"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059238" y="5174789"/>
            <a:ext cx="1684087"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4114194" y="2176711"/>
            <a:ext cx="2251479" cy="847104"/>
            <a:chOff x="4114194" y="2176711"/>
            <a:chExt cx="2251479" cy="847104"/>
          </a:xfrm>
        </p:grpSpPr>
        <p:sp>
          <p:nvSpPr>
            <p:cNvPr id="8" name="Text Placeholder 2"/>
            <p:cNvSpPr txBox="1">
              <a:spLocks/>
            </p:cNvSpPr>
            <p:nvPr/>
          </p:nvSpPr>
          <p:spPr>
            <a:xfrm>
              <a:off x="4114194" y="217671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a:solidFill>
                    <a:schemeClr val="bg1">
                      <a:lumMod val="50000"/>
                    </a:schemeClr>
                  </a:solidFill>
                  <a:latin typeface="Coolvetica Rg" panose="020B0603030602020004" pitchFamily="34" charset="0"/>
                  <a:cs typeface="Clear Sans" panose="020B0503030202020304" pitchFamily="34" charset="0"/>
                </a:rPr>
                <a:t>Intelligence Questione</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9" name="TextBox 8"/>
            <p:cNvSpPr txBox="1"/>
            <p:nvPr/>
          </p:nvSpPr>
          <p:spPr>
            <a:xfrm>
              <a:off x="4196368" y="2515984"/>
              <a:ext cx="2036199" cy="507831"/>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10" name="Group 9"/>
          <p:cNvGrpSpPr/>
          <p:nvPr/>
        </p:nvGrpSpPr>
        <p:grpSpPr>
          <a:xfrm>
            <a:off x="4114194" y="3512803"/>
            <a:ext cx="2245505" cy="800938"/>
            <a:chOff x="4114194" y="3512803"/>
            <a:chExt cx="2245505" cy="800938"/>
          </a:xfrm>
        </p:grpSpPr>
        <p:sp>
          <p:nvSpPr>
            <p:cNvPr id="11" name="Text Placeholder 2"/>
            <p:cNvSpPr txBox="1">
              <a:spLocks/>
            </p:cNvSpPr>
            <p:nvPr/>
          </p:nvSpPr>
          <p:spPr>
            <a:xfrm>
              <a:off x="4114194" y="3512803"/>
              <a:ext cx="2245505"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a:solidFill>
                    <a:schemeClr val="bg1">
                      <a:lumMod val="50000"/>
                    </a:schemeClr>
                  </a:solidFill>
                  <a:latin typeface="Coolvetica Rg" panose="020B0603030602020004" pitchFamily="34" charset="0"/>
                  <a:cs typeface="Clear Sans" panose="020B0503030202020304" pitchFamily="34" charset="0"/>
                </a:rPr>
                <a:t>Emotional Questione</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12" name="TextBox 11"/>
            <p:cNvSpPr txBox="1"/>
            <p:nvPr/>
          </p:nvSpPr>
          <p:spPr>
            <a:xfrm>
              <a:off x="4190394" y="3852076"/>
              <a:ext cx="2036199" cy="461665"/>
            </a:xfrm>
            <a:prstGeom prst="rect">
              <a:avLst/>
            </a:prstGeom>
            <a:noFill/>
          </p:spPr>
          <p:txBody>
            <a:bodyPr wrap="square" lIns="0" tIns="0" rIns="0" bIns="0" rtlCol="0">
              <a:spAutoFit/>
            </a:bodyPr>
            <a:lstStyle/>
            <a:p>
              <a:r>
                <a:rPr lang="id-ID" sz="10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0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13" name="Group 12"/>
          <p:cNvGrpSpPr/>
          <p:nvPr/>
        </p:nvGrpSpPr>
        <p:grpSpPr>
          <a:xfrm>
            <a:off x="4098954" y="4769304"/>
            <a:ext cx="2245505" cy="800938"/>
            <a:chOff x="4098954" y="4769304"/>
            <a:chExt cx="2245505" cy="800938"/>
          </a:xfrm>
        </p:grpSpPr>
        <p:sp>
          <p:nvSpPr>
            <p:cNvPr id="14" name="Text Placeholder 2"/>
            <p:cNvSpPr txBox="1">
              <a:spLocks/>
            </p:cNvSpPr>
            <p:nvPr/>
          </p:nvSpPr>
          <p:spPr>
            <a:xfrm>
              <a:off x="4098954" y="4769304"/>
              <a:ext cx="2245505"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a:solidFill>
                    <a:schemeClr val="bg1">
                      <a:lumMod val="50000"/>
                    </a:schemeClr>
                  </a:solidFill>
                  <a:latin typeface="Coolvetica Rg" panose="020B0603030602020004" pitchFamily="34" charset="0"/>
                  <a:cs typeface="Clear Sans" panose="020B0503030202020304" pitchFamily="34" charset="0"/>
                </a:rPr>
                <a:t>Spiritual Questione</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15" name="TextBox 14"/>
            <p:cNvSpPr txBox="1"/>
            <p:nvPr/>
          </p:nvSpPr>
          <p:spPr>
            <a:xfrm>
              <a:off x="4190394" y="5108577"/>
              <a:ext cx="2036199" cy="461665"/>
            </a:xfrm>
            <a:prstGeom prst="rect">
              <a:avLst/>
            </a:prstGeom>
            <a:noFill/>
          </p:spPr>
          <p:txBody>
            <a:bodyPr wrap="square" lIns="0" tIns="0" rIns="0" bIns="0" rtlCol="0">
              <a:spAutoFit/>
            </a:bodyPr>
            <a:lstStyle/>
            <a:p>
              <a:r>
                <a:rPr lang="id-ID" sz="10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0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16" name="Group 15"/>
          <p:cNvGrpSpPr/>
          <p:nvPr/>
        </p:nvGrpSpPr>
        <p:grpSpPr>
          <a:xfrm>
            <a:off x="6606051" y="2632451"/>
            <a:ext cx="4533437" cy="2382461"/>
            <a:chOff x="6096000" y="2564096"/>
            <a:chExt cx="5321343" cy="2382461"/>
          </a:xfrm>
        </p:grpSpPr>
        <p:sp>
          <p:nvSpPr>
            <p:cNvPr id="17" name="Shape 3965"/>
            <p:cNvSpPr/>
            <p:nvPr/>
          </p:nvSpPr>
          <p:spPr>
            <a:xfrm>
              <a:off x="6096000" y="2564096"/>
              <a:ext cx="5321343" cy="427930"/>
            </a:xfrm>
            <a:prstGeom prst="roundRect">
              <a:avLst>
                <a:gd name="adj" fmla="val 38018"/>
              </a:avLst>
            </a:prstGeom>
            <a:solidFill>
              <a:schemeClr val="bg1">
                <a:lumMod val="9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 name="Shape 3966"/>
            <p:cNvSpPr/>
            <p:nvPr/>
          </p:nvSpPr>
          <p:spPr>
            <a:xfrm>
              <a:off x="6096000" y="3052728"/>
              <a:ext cx="5321343" cy="427931"/>
            </a:xfrm>
            <a:prstGeom prst="roundRect">
              <a:avLst>
                <a:gd name="adj" fmla="val 38018"/>
              </a:avLst>
            </a:prstGeom>
            <a:solidFill>
              <a:schemeClr val="bg1">
                <a:lumMod val="9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3967"/>
            <p:cNvSpPr/>
            <p:nvPr/>
          </p:nvSpPr>
          <p:spPr>
            <a:xfrm>
              <a:off x="6096000" y="3541361"/>
              <a:ext cx="5321343" cy="427931"/>
            </a:xfrm>
            <a:prstGeom prst="roundRect">
              <a:avLst>
                <a:gd name="adj" fmla="val 38018"/>
              </a:avLst>
            </a:prstGeom>
            <a:solidFill>
              <a:schemeClr val="bg1">
                <a:lumMod val="9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 name="Shape 3968"/>
            <p:cNvSpPr/>
            <p:nvPr/>
          </p:nvSpPr>
          <p:spPr>
            <a:xfrm>
              <a:off x="6096000" y="4029994"/>
              <a:ext cx="5321343" cy="427930"/>
            </a:xfrm>
            <a:prstGeom prst="roundRect">
              <a:avLst>
                <a:gd name="adj" fmla="val 38018"/>
              </a:avLst>
            </a:prstGeom>
            <a:solidFill>
              <a:schemeClr val="bg1">
                <a:lumMod val="9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 name="Shape 3969"/>
            <p:cNvSpPr/>
            <p:nvPr/>
          </p:nvSpPr>
          <p:spPr>
            <a:xfrm>
              <a:off x="6096000" y="4518626"/>
              <a:ext cx="5321343" cy="427931"/>
            </a:xfrm>
            <a:prstGeom prst="roundRect">
              <a:avLst>
                <a:gd name="adj" fmla="val 38018"/>
              </a:avLst>
            </a:prstGeom>
            <a:solidFill>
              <a:schemeClr val="bg1">
                <a:lumMod val="9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2" name="Shape 3973"/>
          <p:cNvSpPr/>
          <p:nvPr/>
        </p:nvSpPr>
        <p:spPr>
          <a:xfrm>
            <a:off x="7649028" y="2630957"/>
            <a:ext cx="1553977" cy="427931"/>
          </a:xfrm>
          <a:prstGeom prst="roundRect">
            <a:avLst>
              <a:gd name="adj" fmla="val 38018"/>
            </a:avLst>
          </a:prstGeom>
          <a:solidFill>
            <a:schemeClr val="bg1">
              <a:lumMod val="50000"/>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3" name="Shape 3975"/>
          <p:cNvSpPr/>
          <p:nvPr/>
        </p:nvSpPr>
        <p:spPr>
          <a:xfrm>
            <a:off x="7649028" y="3119590"/>
            <a:ext cx="2031752" cy="427930"/>
          </a:xfrm>
          <a:prstGeom prst="roundRect">
            <a:avLst>
              <a:gd name="adj" fmla="val 38018"/>
            </a:avLst>
          </a:prstGeom>
          <a:solidFill>
            <a:schemeClr val="bg1">
              <a:lumMod val="50000"/>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4" name="Shape 3977"/>
          <p:cNvSpPr/>
          <p:nvPr/>
        </p:nvSpPr>
        <p:spPr>
          <a:xfrm>
            <a:off x="7649028" y="3608222"/>
            <a:ext cx="1789403" cy="427931"/>
          </a:xfrm>
          <a:prstGeom prst="roundRect">
            <a:avLst>
              <a:gd name="adj" fmla="val 38018"/>
            </a:avLst>
          </a:prstGeom>
          <a:solidFill>
            <a:schemeClr val="bg1">
              <a:lumMod val="50000"/>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5" name="Shape 3979"/>
          <p:cNvSpPr/>
          <p:nvPr/>
        </p:nvSpPr>
        <p:spPr>
          <a:xfrm>
            <a:off x="7649028" y="4100232"/>
            <a:ext cx="3183643" cy="427931"/>
          </a:xfrm>
          <a:prstGeom prst="roundRect">
            <a:avLst>
              <a:gd name="adj" fmla="val 38018"/>
            </a:avLst>
          </a:prstGeom>
          <a:solidFill>
            <a:schemeClr val="bg1">
              <a:lumMod val="50000"/>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6" name="Shape 3981"/>
          <p:cNvSpPr/>
          <p:nvPr/>
        </p:nvSpPr>
        <p:spPr>
          <a:xfrm>
            <a:off x="7649028" y="4583799"/>
            <a:ext cx="1591822" cy="427930"/>
          </a:xfrm>
          <a:prstGeom prst="roundRect">
            <a:avLst>
              <a:gd name="adj" fmla="val 38018"/>
            </a:avLst>
          </a:prstGeom>
          <a:solidFill>
            <a:schemeClr val="bg1">
              <a:lumMod val="50000"/>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grpSp>
        <p:nvGrpSpPr>
          <p:cNvPr id="27" name="Group 26"/>
          <p:cNvGrpSpPr/>
          <p:nvPr/>
        </p:nvGrpSpPr>
        <p:grpSpPr>
          <a:xfrm>
            <a:off x="6606051" y="2630957"/>
            <a:ext cx="1318241" cy="2382462"/>
            <a:chOff x="4815540" y="2936521"/>
            <a:chExt cx="2568056" cy="2382462"/>
          </a:xfrm>
        </p:grpSpPr>
        <p:sp>
          <p:nvSpPr>
            <p:cNvPr id="28" name="Shape 3987"/>
            <p:cNvSpPr/>
            <p:nvPr/>
          </p:nvSpPr>
          <p:spPr>
            <a:xfrm>
              <a:off x="4816923" y="3425154"/>
              <a:ext cx="2558154" cy="427931"/>
            </a:xfrm>
            <a:prstGeom prst="roundRect">
              <a:avLst>
                <a:gd name="adj" fmla="val 38018"/>
              </a:avLst>
            </a:prstGeom>
            <a:solidFill>
              <a:schemeClr val="accent4"/>
            </a:solidFill>
            <a:ln w="3175" cap="flat">
              <a:solidFill>
                <a:srgbClr val="FFFFFF"/>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9" name="Shape 3990"/>
            <p:cNvSpPr/>
            <p:nvPr/>
          </p:nvSpPr>
          <p:spPr>
            <a:xfrm>
              <a:off x="4816923" y="3913786"/>
              <a:ext cx="2558154" cy="427931"/>
            </a:xfrm>
            <a:prstGeom prst="roundRect">
              <a:avLst>
                <a:gd name="adj" fmla="val 38018"/>
              </a:avLst>
            </a:prstGeom>
            <a:solidFill>
              <a:schemeClr val="accent2"/>
            </a:solidFill>
            <a:ln w="3175" cap="flat">
              <a:solidFill>
                <a:srgbClr val="FFFFFF"/>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0" name="Shape 3993"/>
            <p:cNvSpPr/>
            <p:nvPr/>
          </p:nvSpPr>
          <p:spPr>
            <a:xfrm>
              <a:off x="4816923" y="4402419"/>
              <a:ext cx="2558154" cy="427931"/>
            </a:xfrm>
            <a:prstGeom prst="roundRect">
              <a:avLst>
                <a:gd name="adj" fmla="val 38018"/>
              </a:avLst>
            </a:prstGeom>
            <a:solidFill>
              <a:schemeClr val="accent3"/>
            </a:solidFill>
            <a:ln w="3175" cap="flat">
              <a:solidFill>
                <a:srgbClr val="FFFFFF"/>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1" name="Shape 3996"/>
            <p:cNvSpPr/>
            <p:nvPr/>
          </p:nvSpPr>
          <p:spPr>
            <a:xfrm>
              <a:off x="4816923" y="4891052"/>
              <a:ext cx="2558154" cy="427931"/>
            </a:xfrm>
            <a:prstGeom prst="roundRect">
              <a:avLst>
                <a:gd name="adj" fmla="val 38018"/>
              </a:avLst>
            </a:prstGeom>
            <a:solidFill>
              <a:schemeClr val="accent6"/>
            </a:solidFill>
            <a:ln w="3175" cap="flat">
              <a:solidFill>
                <a:srgbClr val="FFFFFF"/>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2" name="Shape 4008"/>
            <p:cNvSpPr/>
            <p:nvPr/>
          </p:nvSpPr>
          <p:spPr>
            <a:xfrm>
              <a:off x="4816923" y="2936521"/>
              <a:ext cx="2558154" cy="427931"/>
            </a:xfrm>
            <a:prstGeom prst="roundRect">
              <a:avLst>
                <a:gd name="adj" fmla="val 38018"/>
              </a:avLst>
            </a:prstGeom>
            <a:solidFill>
              <a:schemeClr val="accent1"/>
            </a:solidFill>
            <a:ln w="3175" cap="flat">
              <a:solidFill>
                <a:srgbClr val="FFFFFF"/>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3" name="TextBox 32"/>
            <p:cNvSpPr txBox="1"/>
            <p:nvPr/>
          </p:nvSpPr>
          <p:spPr>
            <a:xfrm>
              <a:off x="4816923" y="3070770"/>
              <a:ext cx="2558154" cy="161583"/>
            </a:xfrm>
            <a:prstGeom prst="rect">
              <a:avLst/>
            </a:prstGeom>
            <a:noFill/>
          </p:spPr>
          <p:txBody>
            <a:bodyPr wrap="square" lIns="0" tIns="0" rIns="0" bIns="0" rtlCol="0">
              <a:spAutoFit/>
            </a:bodyPr>
            <a:lstStyle/>
            <a:p>
              <a:pPr algn="ctr"/>
              <a:r>
                <a:rPr lang="en-GB" sz="1050" dirty="0">
                  <a:solidFill>
                    <a:schemeClr val="bg1"/>
                  </a:solidFill>
                  <a:cs typeface="Clear Sans Light" panose="020B0303030202020304" pitchFamily="34" charset="0"/>
                </a:rPr>
                <a:t>Graphic Design</a:t>
              </a:r>
            </a:p>
          </p:txBody>
        </p:sp>
        <p:sp>
          <p:nvSpPr>
            <p:cNvPr id="34" name="TextBox 33"/>
            <p:cNvSpPr txBox="1"/>
            <p:nvPr/>
          </p:nvSpPr>
          <p:spPr>
            <a:xfrm>
              <a:off x="4815540" y="3552550"/>
              <a:ext cx="2558154" cy="161583"/>
            </a:xfrm>
            <a:prstGeom prst="rect">
              <a:avLst/>
            </a:prstGeom>
            <a:noFill/>
          </p:spPr>
          <p:txBody>
            <a:bodyPr wrap="square" lIns="0" tIns="0" rIns="0" bIns="0" rtlCol="0">
              <a:spAutoFit/>
            </a:bodyPr>
            <a:lstStyle/>
            <a:p>
              <a:pPr algn="ctr"/>
              <a:r>
                <a:rPr lang="id-ID" sz="1050" dirty="0" smtClean="0">
                  <a:solidFill>
                    <a:schemeClr val="bg1"/>
                  </a:solidFill>
                  <a:cs typeface="Clear Sans Light" panose="020B0303030202020304" pitchFamily="34" charset="0"/>
                </a:rPr>
                <a:t>Web Design</a:t>
              </a:r>
              <a:endParaRPr lang="en-GB" sz="1050" dirty="0">
                <a:solidFill>
                  <a:schemeClr val="bg1"/>
                </a:solidFill>
                <a:cs typeface="Clear Sans Light" panose="020B0303030202020304" pitchFamily="34" charset="0"/>
              </a:endParaRPr>
            </a:p>
          </p:txBody>
        </p:sp>
        <p:sp>
          <p:nvSpPr>
            <p:cNvPr id="35" name="TextBox 34"/>
            <p:cNvSpPr txBox="1"/>
            <p:nvPr/>
          </p:nvSpPr>
          <p:spPr>
            <a:xfrm>
              <a:off x="4818312" y="4044371"/>
              <a:ext cx="2558154" cy="161583"/>
            </a:xfrm>
            <a:prstGeom prst="rect">
              <a:avLst/>
            </a:prstGeom>
            <a:noFill/>
          </p:spPr>
          <p:txBody>
            <a:bodyPr wrap="square" lIns="0" tIns="0" rIns="0" bIns="0" rtlCol="0">
              <a:spAutoFit/>
            </a:bodyPr>
            <a:lstStyle/>
            <a:p>
              <a:pPr algn="ctr"/>
              <a:r>
                <a:rPr lang="en-GB" sz="1050" dirty="0">
                  <a:solidFill>
                    <a:schemeClr val="bg1"/>
                  </a:solidFill>
                  <a:cs typeface="Clear Sans Light" panose="020B0303030202020304" pitchFamily="34" charset="0"/>
                </a:rPr>
                <a:t>Web </a:t>
              </a:r>
              <a:r>
                <a:rPr lang="en-GB" sz="1050" dirty="0" smtClean="0">
                  <a:solidFill>
                    <a:schemeClr val="bg1"/>
                  </a:solidFill>
                  <a:cs typeface="Clear Sans Light" panose="020B0303030202020304" pitchFamily="34" charset="0"/>
                </a:rPr>
                <a:t>De</a:t>
              </a:r>
              <a:r>
                <a:rPr lang="id-ID" sz="1050" dirty="0" smtClean="0">
                  <a:solidFill>
                    <a:schemeClr val="bg1"/>
                  </a:solidFill>
                  <a:cs typeface="Clear Sans Light" panose="020B0303030202020304" pitchFamily="34" charset="0"/>
                </a:rPr>
                <a:t>velop</a:t>
              </a:r>
              <a:endParaRPr lang="en-GB" sz="1050" dirty="0">
                <a:solidFill>
                  <a:schemeClr val="bg1"/>
                </a:solidFill>
                <a:cs typeface="Clear Sans Light" panose="020B0303030202020304" pitchFamily="34" charset="0"/>
              </a:endParaRPr>
            </a:p>
          </p:txBody>
        </p:sp>
        <p:sp>
          <p:nvSpPr>
            <p:cNvPr id="36" name="TextBox 35"/>
            <p:cNvSpPr txBox="1"/>
            <p:nvPr/>
          </p:nvSpPr>
          <p:spPr>
            <a:xfrm>
              <a:off x="4816929" y="4535677"/>
              <a:ext cx="2558153" cy="161583"/>
            </a:xfrm>
            <a:prstGeom prst="rect">
              <a:avLst/>
            </a:prstGeom>
            <a:noFill/>
          </p:spPr>
          <p:txBody>
            <a:bodyPr wrap="square" lIns="0" tIns="0" rIns="0" bIns="0" rtlCol="0">
              <a:spAutoFit/>
            </a:bodyPr>
            <a:lstStyle/>
            <a:p>
              <a:pPr algn="ctr"/>
              <a:r>
                <a:rPr lang="id-ID" sz="1050" dirty="0" smtClean="0">
                  <a:solidFill>
                    <a:schemeClr val="bg1"/>
                  </a:solidFill>
                  <a:cs typeface="Clear Sans Light" panose="020B0303030202020304" pitchFamily="34" charset="0"/>
                </a:rPr>
                <a:t>Powerpoint</a:t>
              </a:r>
              <a:endParaRPr lang="en-GB" sz="1050" dirty="0">
                <a:solidFill>
                  <a:schemeClr val="bg1"/>
                </a:solidFill>
                <a:cs typeface="Clear Sans Light" panose="020B0303030202020304" pitchFamily="34" charset="0"/>
              </a:endParaRPr>
            </a:p>
          </p:txBody>
        </p:sp>
        <p:sp>
          <p:nvSpPr>
            <p:cNvPr id="37" name="TextBox 36"/>
            <p:cNvSpPr txBox="1"/>
            <p:nvPr/>
          </p:nvSpPr>
          <p:spPr>
            <a:xfrm>
              <a:off x="4825442" y="5021275"/>
              <a:ext cx="2558154" cy="161583"/>
            </a:xfrm>
            <a:prstGeom prst="rect">
              <a:avLst/>
            </a:prstGeom>
            <a:noFill/>
          </p:spPr>
          <p:txBody>
            <a:bodyPr wrap="square" lIns="0" tIns="0" rIns="0" bIns="0" rtlCol="0">
              <a:spAutoFit/>
            </a:bodyPr>
            <a:lstStyle/>
            <a:p>
              <a:pPr algn="ctr"/>
              <a:r>
                <a:rPr lang="id-ID" sz="1050" dirty="0" smtClean="0">
                  <a:solidFill>
                    <a:schemeClr val="bg1"/>
                  </a:solidFill>
                  <a:cs typeface="Clear Sans Light" panose="020B0303030202020304" pitchFamily="34" charset="0"/>
                </a:rPr>
                <a:t>Font Create</a:t>
              </a:r>
              <a:endParaRPr lang="en-GB" sz="1050" dirty="0">
                <a:solidFill>
                  <a:schemeClr val="bg1"/>
                </a:solidFill>
                <a:cs typeface="Clear Sans Light" panose="020B0303030202020304" pitchFamily="34" charset="0"/>
              </a:endParaRPr>
            </a:p>
          </p:txBody>
        </p:sp>
      </p:grpSp>
      <p:sp>
        <p:nvSpPr>
          <p:cNvPr id="38" name="TextBox 37"/>
          <p:cNvSpPr txBox="1"/>
          <p:nvPr/>
        </p:nvSpPr>
        <p:spPr>
          <a:xfrm>
            <a:off x="8762975" y="4696661"/>
            <a:ext cx="450348" cy="161583"/>
          </a:xfrm>
          <a:prstGeom prst="rect">
            <a:avLst/>
          </a:prstGeom>
          <a:noFill/>
        </p:spPr>
        <p:txBody>
          <a:bodyPr wrap="square" lIns="0" tIns="0" rIns="0" bIns="0" rtlCol="0">
            <a:spAutoFit/>
          </a:bodyPr>
          <a:lstStyle/>
          <a:p>
            <a:r>
              <a:rPr lang="id-ID" sz="1050" dirty="0" smtClean="0">
                <a:solidFill>
                  <a:schemeClr val="bg1"/>
                </a:solidFill>
                <a:cs typeface="Clear Sans Light" panose="020B0303030202020304" pitchFamily="34" charset="0"/>
              </a:rPr>
              <a:t>42</a:t>
            </a:r>
            <a:r>
              <a:rPr lang="en-GB" sz="1050" dirty="0" smtClean="0">
                <a:solidFill>
                  <a:schemeClr val="bg1"/>
                </a:solidFill>
                <a:cs typeface="Clear Sans Light" panose="020B0303030202020304" pitchFamily="34" charset="0"/>
              </a:rPr>
              <a:t>%</a:t>
            </a:r>
            <a:endParaRPr lang="en-GB" sz="1050" dirty="0">
              <a:solidFill>
                <a:schemeClr val="bg1"/>
              </a:solidFill>
              <a:cs typeface="Clear Sans Light" panose="020B0303030202020304" pitchFamily="34" charset="0"/>
            </a:endParaRPr>
          </a:p>
        </p:txBody>
      </p:sp>
      <p:sp>
        <p:nvSpPr>
          <p:cNvPr id="39" name="TextBox 38"/>
          <p:cNvSpPr txBox="1"/>
          <p:nvPr/>
        </p:nvSpPr>
        <p:spPr>
          <a:xfrm>
            <a:off x="10382323" y="4218359"/>
            <a:ext cx="450348" cy="161583"/>
          </a:xfrm>
          <a:prstGeom prst="rect">
            <a:avLst/>
          </a:prstGeom>
          <a:noFill/>
        </p:spPr>
        <p:txBody>
          <a:bodyPr wrap="square" lIns="0" tIns="0" rIns="0" bIns="0" rtlCol="0">
            <a:spAutoFit/>
          </a:bodyPr>
          <a:lstStyle/>
          <a:p>
            <a:r>
              <a:rPr lang="id-ID" sz="1050" dirty="0">
                <a:solidFill>
                  <a:schemeClr val="bg1"/>
                </a:solidFill>
                <a:cs typeface="Clear Sans Light" panose="020B0303030202020304" pitchFamily="34" charset="0"/>
              </a:rPr>
              <a:t>8</a:t>
            </a:r>
            <a:r>
              <a:rPr lang="en-GB" sz="1050" dirty="0" smtClean="0">
                <a:solidFill>
                  <a:schemeClr val="bg1"/>
                </a:solidFill>
                <a:cs typeface="Clear Sans Light" panose="020B0303030202020304" pitchFamily="34" charset="0"/>
              </a:rPr>
              <a:t>5</a:t>
            </a:r>
            <a:r>
              <a:rPr lang="en-GB" sz="1050" dirty="0">
                <a:solidFill>
                  <a:schemeClr val="bg1"/>
                </a:solidFill>
                <a:cs typeface="Clear Sans Light" panose="020B0303030202020304" pitchFamily="34" charset="0"/>
              </a:rPr>
              <a:t>%</a:t>
            </a:r>
          </a:p>
        </p:txBody>
      </p:sp>
      <p:sp>
        <p:nvSpPr>
          <p:cNvPr id="40" name="TextBox 39"/>
          <p:cNvSpPr txBox="1"/>
          <p:nvPr/>
        </p:nvSpPr>
        <p:spPr>
          <a:xfrm>
            <a:off x="8947891" y="3722158"/>
            <a:ext cx="450348" cy="161583"/>
          </a:xfrm>
          <a:prstGeom prst="rect">
            <a:avLst/>
          </a:prstGeom>
          <a:noFill/>
        </p:spPr>
        <p:txBody>
          <a:bodyPr wrap="square" lIns="0" tIns="0" rIns="0" bIns="0" rtlCol="0">
            <a:spAutoFit/>
          </a:bodyPr>
          <a:lstStyle/>
          <a:p>
            <a:r>
              <a:rPr lang="id-ID" sz="1050" dirty="0">
                <a:solidFill>
                  <a:schemeClr val="bg1"/>
                </a:solidFill>
                <a:cs typeface="Clear Sans Light" panose="020B0303030202020304" pitchFamily="34" charset="0"/>
              </a:rPr>
              <a:t>4</a:t>
            </a:r>
            <a:r>
              <a:rPr lang="en-GB" sz="1050" dirty="0" smtClean="0">
                <a:solidFill>
                  <a:schemeClr val="bg1"/>
                </a:solidFill>
                <a:cs typeface="Clear Sans Light" panose="020B0303030202020304" pitchFamily="34" charset="0"/>
              </a:rPr>
              <a:t>5</a:t>
            </a:r>
            <a:r>
              <a:rPr lang="en-GB" sz="1050" dirty="0">
                <a:solidFill>
                  <a:schemeClr val="bg1"/>
                </a:solidFill>
                <a:cs typeface="Clear Sans Light" panose="020B0303030202020304" pitchFamily="34" charset="0"/>
              </a:rPr>
              <a:t>%</a:t>
            </a:r>
          </a:p>
        </p:txBody>
      </p:sp>
      <p:sp>
        <p:nvSpPr>
          <p:cNvPr id="41" name="TextBox 40"/>
          <p:cNvSpPr txBox="1"/>
          <p:nvPr/>
        </p:nvSpPr>
        <p:spPr>
          <a:xfrm>
            <a:off x="9200032" y="3233526"/>
            <a:ext cx="450348" cy="161583"/>
          </a:xfrm>
          <a:prstGeom prst="rect">
            <a:avLst/>
          </a:prstGeom>
          <a:noFill/>
        </p:spPr>
        <p:txBody>
          <a:bodyPr wrap="square" lIns="0" tIns="0" rIns="0" bIns="0" rtlCol="0">
            <a:spAutoFit/>
          </a:bodyPr>
          <a:lstStyle/>
          <a:p>
            <a:r>
              <a:rPr lang="id-ID" sz="1050" dirty="0">
                <a:solidFill>
                  <a:schemeClr val="bg1"/>
                </a:solidFill>
                <a:cs typeface="Clear Sans Light" panose="020B0303030202020304" pitchFamily="34" charset="0"/>
              </a:rPr>
              <a:t>5</a:t>
            </a:r>
            <a:r>
              <a:rPr lang="en-GB" sz="1050" dirty="0" smtClean="0">
                <a:solidFill>
                  <a:schemeClr val="bg1"/>
                </a:solidFill>
                <a:cs typeface="Clear Sans Light" panose="020B0303030202020304" pitchFamily="34" charset="0"/>
              </a:rPr>
              <a:t>5</a:t>
            </a:r>
            <a:r>
              <a:rPr lang="en-GB" sz="1050" dirty="0">
                <a:solidFill>
                  <a:schemeClr val="bg1"/>
                </a:solidFill>
                <a:cs typeface="Clear Sans Light" panose="020B0303030202020304" pitchFamily="34" charset="0"/>
              </a:rPr>
              <a:t>%</a:t>
            </a:r>
          </a:p>
        </p:txBody>
      </p:sp>
      <p:sp>
        <p:nvSpPr>
          <p:cNvPr id="42" name="TextBox 41"/>
          <p:cNvSpPr txBox="1"/>
          <p:nvPr/>
        </p:nvSpPr>
        <p:spPr>
          <a:xfrm>
            <a:off x="8726591" y="2744894"/>
            <a:ext cx="450348" cy="161583"/>
          </a:xfrm>
          <a:prstGeom prst="rect">
            <a:avLst/>
          </a:prstGeom>
          <a:noFill/>
        </p:spPr>
        <p:txBody>
          <a:bodyPr wrap="square" lIns="0" tIns="0" rIns="0" bIns="0" rtlCol="0">
            <a:spAutoFit/>
          </a:bodyPr>
          <a:lstStyle/>
          <a:p>
            <a:r>
              <a:rPr lang="id-ID" sz="1050" dirty="0" smtClean="0">
                <a:solidFill>
                  <a:schemeClr val="bg1"/>
                </a:solidFill>
                <a:cs typeface="Clear Sans Light" panose="020B0303030202020304" pitchFamily="34" charset="0"/>
              </a:rPr>
              <a:t>3</a:t>
            </a:r>
            <a:r>
              <a:rPr lang="en-GB" sz="1050" dirty="0" smtClean="0">
                <a:solidFill>
                  <a:schemeClr val="bg1"/>
                </a:solidFill>
                <a:cs typeface="Clear Sans Light" panose="020B0303030202020304" pitchFamily="34" charset="0"/>
              </a:rPr>
              <a:t>5%</a:t>
            </a:r>
            <a:endParaRPr lang="en-GB" sz="1050" dirty="0">
              <a:solidFill>
                <a:schemeClr val="bg1"/>
              </a:solidFill>
              <a:cs typeface="Clear Sans Light" panose="020B0303030202020304" pitchFamily="34" charset="0"/>
            </a:endParaRPr>
          </a:p>
        </p:txBody>
      </p:sp>
      <p:sp>
        <p:nvSpPr>
          <p:cNvPr id="48" name="Freeform 47"/>
          <p:cNvSpPr>
            <a:spLocks noEditPoints="1"/>
          </p:cNvSpPr>
          <p:nvPr/>
        </p:nvSpPr>
        <p:spPr bwMode="auto">
          <a:xfrm>
            <a:off x="1546129" y="1872193"/>
            <a:ext cx="985617" cy="3959765"/>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chemeClr val="tx1">
              <a:lumMod val="65000"/>
              <a:lumOff val="35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p>
        </p:txBody>
      </p:sp>
      <p:sp>
        <p:nvSpPr>
          <p:cNvPr id="44"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42</a:t>
            </a:fld>
            <a:endParaRPr lang="en-AU" dirty="0"/>
          </a:p>
        </p:txBody>
      </p:sp>
      <p:sp>
        <p:nvSpPr>
          <p:cNvPr id="46"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11752633"/>
      </p:ext>
    </p:extLst>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par>
                          <p:cTn id="42" fill="hold">
                            <p:stCondLst>
                              <p:cond delay="500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par>
                          <p:cTn id="49" fill="hold">
                            <p:stCondLst>
                              <p:cond delay="5500"/>
                            </p:stCondLst>
                            <p:childTnLst>
                              <p:par>
                                <p:cTn id="50" presetID="22" presetClass="entr" presetSubtype="8"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par>
                          <p:cTn id="53" fill="hold">
                            <p:stCondLst>
                              <p:cond delay="6000"/>
                            </p:stCondLst>
                            <p:childTnLst>
                              <p:par>
                                <p:cTn id="54" presetID="22" presetClass="entr" presetSubtype="2"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right)">
                                      <p:cBhvr>
                                        <p:cTn id="56" dur="500"/>
                                        <p:tgtEl>
                                          <p:spTgt spid="42"/>
                                        </p:tgtEl>
                                      </p:cBhvr>
                                    </p:animEffect>
                                  </p:childTnLst>
                                </p:cTn>
                              </p:par>
                            </p:childTnLst>
                          </p:cTn>
                        </p:par>
                        <p:par>
                          <p:cTn id="57" fill="hold">
                            <p:stCondLst>
                              <p:cond delay="6500"/>
                            </p:stCondLst>
                            <p:childTnLst>
                              <p:par>
                                <p:cTn id="58" presetID="22" presetClass="entr" presetSubtype="8"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500"/>
                                        <p:tgtEl>
                                          <p:spTgt spid="23"/>
                                        </p:tgtEl>
                                      </p:cBhvr>
                                    </p:animEffect>
                                  </p:childTnLst>
                                </p:cTn>
                              </p:par>
                            </p:childTnLst>
                          </p:cTn>
                        </p:par>
                        <p:par>
                          <p:cTn id="61" fill="hold">
                            <p:stCondLst>
                              <p:cond delay="7000"/>
                            </p:stCondLst>
                            <p:childTnLst>
                              <p:par>
                                <p:cTn id="62" presetID="22" presetClass="entr" presetSubtype="2"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right)">
                                      <p:cBhvr>
                                        <p:cTn id="64" dur="500"/>
                                        <p:tgtEl>
                                          <p:spTgt spid="41"/>
                                        </p:tgtEl>
                                      </p:cBhvr>
                                    </p:animEffect>
                                  </p:childTnLst>
                                </p:cTn>
                              </p:par>
                            </p:childTnLst>
                          </p:cTn>
                        </p:par>
                        <p:par>
                          <p:cTn id="65" fill="hold">
                            <p:stCondLst>
                              <p:cond delay="7500"/>
                            </p:stCondLst>
                            <p:childTnLst>
                              <p:par>
                                <p:cTn id="66" presetID="22" presetClass="entr" presetSubtype="8"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8000"/>
                            </p:stCondLst>
                            <p:childTnLst>
                              <p:par>
                                <p:cTn id="70" presetID="22" presetClass="entr" presetSubtype="2"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right)">
                                      <p:cBhvr>
                                        <p:cTn id="72" dur="500"/>
                                        <p:tgtEl>
                                          <p:spTgt spid="40"/>
                                        </p:tgtEl>
                                      </p:cBhvr>
                                    </p:animEffect>
                                  </p:childTnLst>
                                </p:cTn>
                              </p:par>
                            </p:childTnLst>
                          </p:cTn>
                        </p:par>
                        <p:par>
                          <p:cTn id="73" fill="hold">
                            <p:stCondLst>
                              <p:cond delay="850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9000"/>
                            </p:stCondLst>
                            <p:childTnLst>
                              <p:par>
                                <p:cTn id="78" presetID="22" presetClass="entr" presetSubtype="2"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right)">
                                      <p:cBhvr>
                                        <p:cTn id="80" dur="500"/>
                                        <p:tgtEl>
                                          <p:spTgt spid="39"/>
                                        </p:tgtEl>
                                      </p:cBhvr>
                                    </p:animEffect>
                                  </p:childTnLst>
                                </p:cTn>
                              </p:par>
                            </p:childTnLst>
                          </p:cTn>
                        </p:par>
                        <p:par>
                          <p:cTn id="81" fill="hold">
                            <p:stCondLst>
                              <p:cond delay="9500"/>
                            </p:stCondLst>
                            <p:childTnLst>
                              <p:par>
                                <p:cTn id="82" presetID="22" presetClass="entr" presetSubtype="8" fill="hold" grpId="0"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childTnLst>
                          </p:cTn>
                        </p:par>
                        <p:par>
                          <p:cTn id="85" fill="hold">
                            <p:stCondLst>
                              <p:cond delay="10000"/>
                            </p:stCondLst>
                            <p:childTnLst>
                              <p:par>
                                <p:cTn id="86" presetID="22" presetClass="entr" presetSubtype="2" fill="hold" grpId="0" nodeType="after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wipe(right)">
                                      <p:cBhvr>
                                        <p:cTn id="8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2" grpId="0" animBg="1"/>
      <p:bldP spid="23" grpId="0" animBg="1"/>
      <p:bldP spid="24" grpId="0" animBg="1"/>
      <p:bldP spid="25" grpId="0" animBg="1"/>
      <p:bldP spid="26" grpId="0" animBg="1"/>
      <p:bldP spid="38" grpId="0"/>
      <p:bldP spid="39" grpId="0"/>
      <p:bldP spid="40" grpId="0"/>
      <p:bldP spid="41" grpId="0"/>
      <p:bldP spid="42" grpId="0"/>
      <p:bldP spid="4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SkillS Radar</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Employment strategy</a:t>
            </a:r>
            <a:endParaRPr lang="en-AU" dirty="0"/>
          </a:p>
        </p:txBody>
      </p:sp>
      <p:sp>
        <p:nvSpPr>
          <p:cNvPr id="4" name="Oval 3"/>
          <p:cNvSpPr/>
          <p:nvPr/>
        </p:nvSpPr>
        <p:spPr>
          <a:xfrm>
            <a:off x="4311608" y="2284721"/>
            <a:ext cx="3569845" cy="3569845"/>
          </a:xfrm>
          <a:prstGeom prst="ellipse">
            <a:avLst/>
          </a:prstGeom>
          <a:solidFill>
            <a:schemeClr val="bg1">
              <a:lumMod val="50000"/>
              <a:alpha val="1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 name="Oval 4"/>
          <p:cNvSpPr/>
          <p:nvPr/>
        </p:nvSpPr>
        <p:spPr>
          <a:xfrm>
            <a:off x="4763634" y="2736746"/>
            <a:ext cx="2665794" cy="2665793"/>
          </a:xfrm>
          <a:prstGeom prst="ellipse">
            <a:avLst/>
          </a:prstGeom>
          <a:solidFill>
            <a:schemeClr val="bg1">
              <a:lumMod val="50000"/>
              <a:alpha val="1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Oval 5"/>
          <p:cNvSpPr/>
          <p:nvPr/>
        </p:nvSpPr>
        <p:spPr>
          <a:xfrm>
            <a:off x="5192479" y="3165592"/>
            <a:ext cx="1808102" cy="1808102"/>
          </a:xfrm>
          <a:prstGeom prst="ellipse">
            <a:avLst/>
          </a:prstGeom>
          <a:solidFill>
            <a:schemeClr val="bg1">
              <a:lumMod val="50000"/>
              <a:alpha val="1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Oval 4"/>
          <p:cNvSpPr/>
          <p:nvPr/>
        </p:nvSpPr>
        <p:spPr>
          <a:xfrm>
            <a:off x="5726859" y="3699971"/>
            <a:ext cx="739345" cy="73934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dirty="0"/>
          </a:p>
        </p:txBody>
      </p:sp>
      <p:cxnSp>
        <p:nvCxnSpPr>
          <p:cNvPr id="11" name="Straight Connector 10"/>
          <p:cNvCxnSpPr/>
          <p:nvPr/>
        </p:nvCxnSpPr>
        <p:spPr>
          <a:xfrm rot="10800000" flipV="1">
            <a:off x="6277691" y="2284721"/>
            <a:ext cx="1521079"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154657" y="3103116"/>
            <a:ext cx="1395041"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7164158" y="4067192"/>
            <a:ext cx="1678539" cy="983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flipH="1">
            <a:off x="4413994" y="5861151"/>
            <a:ext cx="1521079"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707028" y="5069133"/>
            <a:ext cx="1395041"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370067" y="4068850"/>
            <a:ext cx="1678539" cy="983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5183443" y="3358142"/>
            <a:ext cx="1831066" cy="1431245"/>
            <a:chOff x="3720099" y="2252888"/>
            <a:chExt cx="4858935" cy="3797966"/>
          </a:xfrm>
        </p:grpSpPr>
        <p:sp>
          <p:nvSpPr>
            <p:cNvPr id="33" name="Freeform 32"/>
            <p:cNvSpPr>
              <a:spLocks/>
            </p:cNvSpPr>
            <p:nvPr/>
          </p:nvSpPr>
          <p:spPr bwMode="auto">
            <a:xfrm>
              <a:off x="6125403" y="4227655"/>
              <a:ext cx="1034611" cy="1823199"/>
            </a:xfrm>
            <a:custGeom>
              <a:avLst/>
              <a:gdLst>
                <a:gd name="T0" fmla="*/ 149 w 199"/>
                <a:gd name="T1" fmla="*/ 350 h 350"/>
                <a:gd name="T2" fmla="*/ 150 w 199"/>
                <a:gd name="T3" fmla="*/ 189 h 350"/>
                <a:gd name="T4" fmla="*/ 199 w 199"/>
                <a:gd name="T5" fmla="*/ 56 h 350"/>
                <a:gd name="T6" fmla="*/ 90 w 199"/>
                <a:gd name="T7" fmla="*/ 0 h 350"/>
                <a:gd name="T8" fmla="*/ 30 w 199"/>
                <a:gd name="T9" fmla="*/ 0 h 350"/>
                <a:gd name="T10" fmla="*/ 0 w 199"/>
                <a:gd name="T11" fmla="*/ 0 h 350"/>
                <a:gd name="T12" fmla="*/ 0 w 199"/>
                <a:gd name="T13" fmla="*/ 350 h 350"/>
                <a:gd name="T14" fmla="*/ 149 w 199"/>
                <a:gd name="T15" fmla="*/ 35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50">
                  <a:moveTo>
                    <a:pt x="149" y="350"/>
                  </a:moveTo>
                  <a:cubicBezTo>
                    <a:pt x="150" y="189"/>
                    <a:pt x="150" y="189"/>
                    <a:pt x="150" y="189"/>
                  </a:cubicBezTo>
                  <a:cubicBezTo>
                    <a:pt x="199" y="56"/>
                    <a:pt x="199" y="56"/>
                    <a:pt x="199" y="56"/>
                  </a:cubicBezTo>
                  <a:cubicBezTo>
                    <a:pt x="179" y="35"/>
                    <a:pt x="146" y="18"/>
                    <a:pt x="90" y="0"/>
                  </a:cubicBezTo>
                  <a:cubicBezTo>
                    <a:pt x="30" y="0"/>
                    <a:pt x="30" y="0"/>
                    <a:pt x="30" y="0"/>
                  </a:cubicBezTo>
                  <a:cubicBezTo>
                    <a:pt x="0" y="0"/>
                    <a:pt x="0" y="0"/>
                    <a:pt x="0" y="0"/>
                  </a:cubicBezTo>
                  <a:cubicBezTo>
                    <a:pt x="0" y="350"/>
                    <a:pt x="0" y="350"/>
                    <a:pt x="0" y="350"/>
                  </a:cubicBezTo>
                  <a:lnTo>
                    <a:pt x="149" y="350"/>
                  </a:lnTo>
                  <a:close/>
                </a:path>
              </a:pathLst>
            </a:custGeom>
            <a:solidFill>
              <a:srgbClr val="24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6656986" y="4436334"/>
              <a:ext cx="876454" cy="1370694"/>
            </a:xfrm>
            <a:custGeom>
              <a:avLst/>
              <a:gdLst>
                <a:gd name="T0" fmla="*/ 4 w 169"/>
                <a:gd name="T1" fmla="*/ 15 h 263"/>
                <a:gd name="T2" fmla="*/ 8 w 169"/>
                <a:gd name="T3" fmla="*/ 14 h 263"/>
                <a:gd name="T4" fmla="*/ 13 w 169"/>
                <a:gd name="T5" fmla="*/ 12 h 263"/>
                <a:gd name="T6" fmla="*/ 13 w 169"/>
                <a:gd name="T7" fmla="*/ 12 h 263"/>
                <a:gd name="T8" fmla="*/ 53 w 169"/>
                <a:gd name="T9" fmla="*/ 2 h 263"/>
                <a:gd name="T10" fmla="*/ 84 w 169"/>
                <a:gd name="T11" fmla="*/ 6 h 263"/>
                <a:gd name="T12" fmla="*/ 104 w 169"/>
                <a:gd name="T13" fmla="*/ 27 h 263"/>
                <a:gd name="T14" fmla="*/ 120 w 169"/>
                <a:gd name="T15" fmla="*/ 74 h 263"/>
                <a:gd name="T16" fmla="*/ 119 w 169"/>
                <a:gd name="T17" fmla="*/ 74 h 263"/>
                <a:gd name="T18" fmla="*/ 162 w 169"/>
                <a:gd name="T19" fmla="*/ 204 h 263"/>
                <a:gd name="T20" fmla="*/ 129 w 169"/>
                <a:gd name="T21" fmla="*/ 257 h 263"/>
                <a:gd name="T22" fmla="*/ 129 w 169"/>
                <a:gd name="T23" fmla="*/ 257 h 263"/>
                <a:gd name="T24" fmla="*/ 69 w 169"/>
                <a:gd name="T25" fmla="*/ 227 h 263"/>
                <a:gd name="T26" fmla="*/ 0 w 169"/>
                <a:gd name="T27" fmla="*/ 16 h 263"/>
                <a:gd name="T28" fmla="*/ 4 w 169"/>
                <a:gd name="T29" fmla="*/ 1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263">
                  <a:moveTo>
                    <a:pt x="4" y="15"/>
                  </a:moveTo>
                  <a:cubicBezTo>
                    <a:pt x="8" y="14"/>
                    <a:pt x="8" y="14"/>
                    <a:pt x="8" y="14"/>
                  </a:cubicBezTo>
                  <a:cubicBezTo>
                    <a:pt x="13" y="12"/>
                    <a:pt x="13" y="12"/>
                    <a:pt x="13" y="12"/>
                  </a:cubicBezTo>
                  <a:cubicBezTo>
                    <a:pt x="13" y="12"/>
                    <a:pt x="13" y="12"/>
                    <a:pt x="13" y="12"/>
                  </a:cubicBezTo>
                  <a:cubicBezTo>
                    <a:pt x="53" y="2"/>
                    <a:pt x="53" y="2"/>
                    <a:pt x="53" y="2"/>
                  </a:cubicBezTo>
                  <a:cubicBezTo>
                    <a:pt x="64" y="0"/>
                    <a:pt x="74" y="2"/>
                    <a:pt x="84" y="6"/>
                  </a:cubicBezTo>
                  <a:cubicBezTo>
                    <a:pt x="94" y="11"/>
                    <a:pt x="101" y="17"/>
                    <a:pt x="104" y="27"/>
                  </a:cubicBezTo>
                  <a:cubicBezTo>
                    <a:pt x="120" y="74"/>
                    <a:pt x="120" y="74"/>
                    <a:pt x="120" y="74"/>
                  </a:cubicBezTo>
                  <a:cubicBezTo>
                    <a:pt x="119" y="74"/>
                    <a:pt x="119" y="74"/>
                    <a:pt x="119" y="74"/>
                  </a:cubicBezTo>
                  <a:cubicBezTo>
                    <a:pt x="162" y="204"/>
                    <a:pt x="162" y="204"/>
                    <a:pt x="162" y="204"/>
                  </a:cubicBezTo>
                  <a:cubicBezTo>
                    <a:pt x="169" y="226"/>
                    <a:pt x="155" y="250"/>
                    <a:pt x="129" y="257"/>
                  </a:cubicBezTo>
                  <a:cubicBezTo>
                    <a:pt x="129" y="257"/>
                    <a:pt x="129" y="257"/>
                    <a:pt x="129" y="257"/>
                  </a:cubicBezTo>
                  <a:cubicBezTo>
                    <a:pt x="104" y="263"/>
                    <a:pt x="77" y="250"/>
                    <a:pt x="69" y="227"/>
                  </a:cubicBezTo>
                  <a:cubicBezTo>
                    <a:pt x="0" y="16"/>
                    <a:pt x="0" y="16"/>
                    <a:pt x="0" y="16"/>
                  </a:cubicBezTo>
                  <a:cubicBezTo>
                    <a:pt x="4" y="15"/>
                    <a:pt x="4" y="15"/>
                    <a:pt x="4" y="15"/>
                  </a:cubicBezTo>
                  <a:close/>
                </a:path>
              </a:pathLst>
            </a:custGeom>
            <a:solidFill>
              <a:srgbClr val="24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6977693" y="5180990"/>
              <a:ext cx="1096117" cy="610662"/>
            </a:xfrm>
            <a:custGeom>
              <a:avLst/>
              <a:gdLst>
                <a:gd name="T0" fmla="*/ 1 w 211"/>
                <a:gd name="T1" fmla="*/ 31 h 117"/>
                <a:gd name="T2" fmla="*/ 1 w 211"/>
                <a:gd name="T3" fmla="*/ 35 h 117"/>
                <a:gd name="T4" fmla="*/ 2 w 211"/>
                <a:gd name="T5" fmla="*/ 40 h 117"/>
                <a:gd name="T6" fmla="*/ 2 w 211"/>
                <a:gd name="T7" fmla="*/ 40 h 117"/>
                <a:gd name="T8" fmla="*/ 8 w 211"/>
                <a:gd name="T9" fmla="*/ 80 h 117"/>
                <a:gd name="T10" fmla="*/ 24 w 211"/>
                <a:gd name="T11" fmla="*/ 106 h 117"/>
                <a:gd name="T12" fmla="*/ 51 w 211"/>
                <a:gd name="T13" fmla="*/ 116 h 117"/>
                <a:gd name="T14" fmla="*/ 100 w 211"/>
                <a:gd name="T15" fmla="*/ 109 h 117"/>
                <a:gd name="T16" fmla="*/ 100 w 211"/>
                <a:gd name="T17" fmla="*/ 109 h 117"/>
                <a:gd name="T18" fmla="*/ 211 w 211"/>
                <a:gd name="T19" fmla="*/ 94 h 117"/>
                <a:gd name="T20" fmla="*/ 194 w 211"/>
                <a:gd name="T21" fmla="*/ 0 h 117"/>
                <a:gd name="T22" fmla="*/ 0 w 211"/>
                <a:gd name="T23" fmla="*/ 26 h 117"/>
                <a:gd name="T24" fmla="*/ 1 w 211"/>
                <a:gd name="T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117">
                  <a:moveTo>
                    <a:pt x="1" y="31"/>
                  </a:moveTo>
                  <a:cubicBezTo>
                    <a:pt x="1" y="35"/>
                    <a:pt x="1" y="35"/>
                    <a:pt x="1" y="35"/>
                  </a:cubicBezTo>
                  <a:cubicBezTo>
                    <a:pt x="2" y="40"/>
                    <a:pt x="2" y="40"/>
                    <a:pt x="2" y="40"/>
                  </a:cubicBezTo>
                  <a:cubicBezTo>
                    <a:pt x="2" y="40"/>
                    <a:pt x="2" y="40"/>
                    <a:pt x="2" y="40"/>
                  </a:cubicBezTo>
                  <a:cubicBezTo>
                    <a:pt x="8" y="80"/>
                    <a:pt x="8" y="80"/>
                    <a:pt x="8" y="80"/>
                  </a:cubicBezTo>
                  <a:cubicBezTo>
                    <a:pt x="11" y="91"/>
                    <a:pt x="16" y="100"/>
                    <a:pt x="24" y="106"/>
                  </a:cubicBezTo>
                  <a:cubicBezTo>
                    <a:pt x="32" y="114"/>
                    <a:pt x="40" y="117"/>
                    <a:pt x="51" y="116"/>
                  </a:cubicBezTo>
                  <a:cubicBezTo>
                    <a:pt x="100" y="109"/>
                    <a:pt x="100" y="109"/>
                    <a:pt x="100" y="109"/>
                  </a:cubicBezTo>
                  <a:cubicBezTo>
                    <a:pt x="100" y="109"/>
                    <a:pt x="100" y="109"/>
                    <a:pt x="100" y="109"/>
                  </a:cubicBezTo>
                  <a:cubicBezTo>
                    <a:pt x="211" y="94"/>
                    <a:pt x="211" y="94"/>
                    <a:pt x="211" y="94"/>
                  </a:cubicBezTo>
                  <a:cubicBezTo>
                    <a:pt x="194" y="0"/>
                    <a:pt x="194" y="0"/>
                    <a:pt x="194" y="0"/>
                  </a:cubicBezTo>
                  <a:cubicBezTo>
                    <a:pt x="0" y="26"/>
                    <a:pt x="0" y="26"/>
                    <a:pt x="0" y="26"/>
                  </a:cubicBezTo>
                  <a:cubicBezTo>
                    <a:pt x="1" y="31"/>
                    <a:pt x="1" y="31"/>
                    <a:pt x="1" y="31"/>
                  </a:cubicBezTo>
                  <a:close/>
                </a:path>
              </a:pathLst>
            </a:custGeom>
            <a:solidFill>
              <a:srgbClr val="24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6136387" y="2252888"/>
              <a:ext cx="887436" cy="1853952"/>
            </a:xfrm>
            <a:custGeom>
              <a:avLst/>
              <a:gdLst>
                <a:gd name="T0" fmla="*/ 0 w 171"/>
                <a:gd name="T1" fmla="*/ 356 h 356"/>
                <a:gd name="T2" fmla="*/ 156 w 171"/>
                <a:gd name="T3" fmla="*/ 203 h 356"/>
                <a:gd name="T4" fmla="*/ 150 w 171"/>
                <a:gd name="T5" fmla="*/ 59 h 356"/>
                <a:gd name="T6" fmla="*/ 0 w 171"/>
                <a:gd name="T7" fmla="*/ 0 h 356"/>
                <a:gd name="T8" fmla="*/ 0 w 171"/>
                <a:gd name="T9" fmla="*/ 356 h 356"/>
              </a:gdLst>
              <a:ahLst/>
              <a:cxnLst>
                <a:cxn ang="0">
                  <a:pos x="T0" y="T1"/>
                </a:cxn>
                <a:cxn ang="0">
                  <a:pos x="T2" y="T3"/>
                </a:cxn>
                <a:cxn ang="0">
                  <a:pos x="T4" y="T5"/>
                </a:cxn>
                <a:cxn ang="0">
                  <a:pos x="T6" y="T7"/>
                </a:cxn>
                <a:cxn ang="0">
                  <a:pos x="T8" y="T9"/>
                </a:cxn>
              </a:cxnLst>
              <a:rect l="0" t="0" r="r" b="b"/>
              <a:pathLst>
                <a:path w="171" h="356">
                  <a:moveTo>
                    <a:pt x="0" y="356"/>
                  </a:moveTo>
                  <a:cubicBezTo>
                    <a:pt x="69" y="348"/>
                    <a:pt x="135" y="294"/>
                    <a:pt x="156" y="203"/>
                  </a:cubicBezTo>
                  <a:cubicBezTo>
                    <a:pt x="169" y="145"/>
                    <a:pt x="171" y="93"/>
                    <a:pt x="150" y="59"/>
                  </a:cubicBezTo>
                  <a:cubicBezTo>
                    <a:pt x="122" y="11"/>
                    <a:pt x="59" y="1"/>
                    <a:pt x="0" y="0"/>
                  </a:cubicBezTo>
                  <a:lnTo>
                    <a:pt x="0" y="356"/>
                  </a:lnTo>
                  <a:close/>
                </a:path>
              </a:pathLst>
            </a:custGeom>
            <a:solidFill>
              <a:srgbClr val="755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5139119" y="4227655"/>
              <a:ext cx="1034611" cy="1823199"/>
            </a:xfrm>
            <a:custGeom>
              <a:avLst/>
              <a:gdLst>
                <a:gd name="T0" fmla="*/ 51 w 199"/>
                <a:gd name="T1" fmla="*/ 350 h 350"/>
                <a:gd name="T2" fmla="*/ 49 w 199"/>
                <a:gd name="T3" fmla="*/ 189 h 350"/>
                <a:gd name="T4" fmla="*/ 0 w 199"/>
                <a:gd name="T5" fmla="*/ 56 h 350"/>
                <a:gd name="T6" fmla="*/ 109 w 199"/>
                <a:gd name="T7" fmla="*/ 0 h 350"/>
                <a:gd name="T8" fmla="*/ 170 w 199"/>
                <a:gd name="T9" fmla="*/ 0 h 350"/>
                <a:gd name="T10" fmla="*/ 199 w 199"/>
                <a:gd name="T11" fmla="*/ 0 h 350"/>
                <a:gd name="T12" fmla="*/ 199 w 199"/>
                <a:gd name="T13" fmla="*/ 350 h 350"/>
                <a:gd name="T14" fmla="*/ 51 w 199"/>
                <a:gd name="T15" fmla="*/ 35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50">
                  <a:moveTo>
                    <a:pt x="51" y="350"/>
                  </a:moveTo>
                  <a:cubicBezTo>
                    <a:pt x="49" y="189"/>
                    <a:pt x="49" y="189"/>
                    <a:pt x="49" y="189"/>
                  </a:cubicBezTo>
                  <a:cubicBezTo>
                    <a:pt x="0" y="56"/>
                    <a:pt x="0" y="56"/>
                    <a:pt x="0" y="56"/>
                  </a:cubicBezTo>
                  <a:cubicBezTo>
                    <a:pt x="20" y="35"/>
                    <a:pt x="54" y="18"/>
                    <a:pt x="109" y="0"/>
                  </a:cubicBezTo>
                  <a:cubicBezTo>
                    <a:pt x="170" y="0"/>
                    <a:pt x="170" y="0"/>
                    <a:pt x="170" y="0"/>
                  </a:cubicBezTo>
                  <a:cubicBezTo>
                    <a:pt x="199" y="0"/>
                    <a:pt x="199" y="0"/>
                    <a:pt x="199" y="0"/>
                  </a:cubicBezTo>
                  <a:cubicBezTo>
                    <a:pt x="199" y="350"/>
                    <a:pt x="199" y="350"/>
                    <a:pt x="199" y="350"/>
                  </a:cubicBezTo>
                  <a:lnTo>
                    <a:pt x="51" y="350"/>
                  </a:ln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5710242" y="3889375"/>
              <a:ext cx="872061" cy="1546424"/>
            </a:xfrm>
            <a:custGeom>
              <a:avLst/>
              <a:gdLst>
                <a:gd name="T0" fmla="*/ 397 w 397"/>
                <a:gd name="T1" fmla="*/ 154 h 704"/>
                <a:gd name="T2" fmla="*/ 203 w 397"/>
                <a:gd name="T3" fmla="*/ 704 h 704"/>
                <a:gd name="T4" fmla="*/ 0 w 397"/>
                <a:gd name="T5" fmla="*/ 154 h 704"/>
                <a:gd name="T6" fmla="*/ 71 w 397"/>
                <a:gd name="T7" fmla="*/ 152 h 704"/>
                <a:gd name="T8" fmla="*/ 71 w 397"/>
                <a:gd name="T9" fmla="*/ 0 h 704"/>
                <a:gd name="T10" fmla="*/ 331 w 397"/>
                <a:gd name="T11" fmla="*/ 0 h 704"/>
                <a:gd name="T12" fmla="*/ 331 w 397"/>
                <a:gd name="T13" fmla="*/ 152 h 704"/>
                <a:gd name="T14" fmla="*/ 397 w 397"/>
                <a:gd name="T15" fmla="*/ 154 h 7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7" h="704">
                  <a:moveTo>
                    <a:pt x="397" y="154"/>
                  </a:moveTo>
                  <a:lnTo>
                    <a:pt x="203" y="704"/>
                  </a:lnTo>
                  <a:lnTo>
                    <a:pt x="0" y="154"/>
                  </a:lnTo>
                  <a:lnTo>
                    <a:pt x="71" y="152"/>
                  </a:lnTo>
                  <a:lnTo>
                    <a:pt x="71" y="0"/>
                  </a:lnTo>
                  <a:lnTo>
                    <a:pt x="331" y="0"/>
                  </a:lnTo>
                  <a:lnTo>
                    <a:pt x="331" y="152"/>
                  </a:lnTo>
                  <a:lnTo>
                    <a:pt x="397" y="15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5846432" y="3889375"/>
              <a:ext cx="601875" cy="509617"/>
            </a:xfrm>
            <a:custGeom>
              <a:avLst/>
              <a:gdLst>
                <a:gd name="T0" fmla="*/ 0 w 116"/>
                <a:gd name="T1" fmla="*/ 64 h 98"/>
                <a:gd name="T2" fmla="*/ 4 w 116"/>
                <a:gd name="T3" fmla="*/ 64 h 98"/>
                <a:gd name="T4" fmla="*/ 4 w 116"/>
                <a:gd name="T5" fmla="*/ 0 h 98"/>
                <a:gd name="T6" fmla="*/ 114 w 116"/>
                <a:gd name="T7" fmla="*/ 0 h 98"/>
                <a:gd name="T8" fmla="*/ 114 w 116"/>
                <a:gd name="T9" fmla="*/ 64 h 98"/>
                <a:gd name="T10" fmla="*/ 116 w 116"/>
                <a:gd name="T11" fmla="*/ 64 h 98"/>
                <a:gd name="T12" fmla="*/ 60 w 116"/>
                <a:gd name="T13" fmla="*/ 98 h 98"/>
                <a:gd name="T14" fmla="*/ 0 w 116"/>
                <a:gd name="T15" fmla="*/ 6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98">
                  <a:moveTo>
                    <a:pt x="0" y="64"/>
                  </a:moveTo>
                  <a:cubicBezTo>
                    <a:pt x="4" y="64"/>
                    <a:pt x="4" y="64"/>
                    <a:pt x="4" y="64"/>
                  </a:cubicBezTo>
                  <a:cubicBezTo>
                    <a:pt x="4" y="0"/>
                    <a:pt x="4" y="0"/>
                    <a:pt x="4" y="0"/>
                  </a:cubicBezTo>
                  <a:cubicBezTo>
                    <a:pt x="114" y="0"/>
                    <a:pt x="114" y="0"/>
                    <a:pt x="114" y="0"/>
                  </a:cubicBezTo>
                  <a:cubicBezTo>
                    <a:pt x="114" y="64"/>
                    <a:pt x="114" y="64"/>
                    <a:pt x="114" y="64"/>
                  </a:cubicBezTo>
                  <a:cubicBezTo>
                    <a:pt x="116" y="64"/>
                    <a:pt x="116" y="64"/>
                    <a:pt x="116" y="64"/>
                  </a:cubicBezTo>
                  <a:cubicBezTo>
                    <a:pt x="103" y="81"/>
                    <a:pt x="83" y="98"/>
                    <a:pt x="60" y="98"/>
                  </a:cubicBezTo>
                  <a:cubicBezTo>
                    <a:pt x="36" y="98"/>
                    <a:pt x="14" y="81"/>
                    <a:pt x="0" y="64"/>
                  </a:cubicBezTo>
                  <a:close/>
                </a:path>
              </a:pathLst>
            </a:custGeom>
            <a:solidFill>
              <a:srgbClr val="E0D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5866201" y="3889375"/>
              <a:ext cx="571122" cy="364640"/>
            </a:xfrm>
            <a:custGeom>
              <a:avLst/>
              <a:gdLst>
                <a:gd name="T0" fmla="*/ 0 w 110"/>
                <a:gd name="T1" fmla="*/ 62 h 70"/>
                <a:gd name="T2" fmla="*/ 0 w 110"/>
                <a:gd name="T3" fmla="*/ 0 h 70"/>
                <a:gd name="T4" fmla="*/ 110 w 110"/>
                <a:gd name="T5" fmla="*/ 0 h 70"/>
                <a:gd name="T6" fmla="*/ 110 w 110"/>
                <a:gd name="T7" fmla="*/ 62 h 70"/>
                <a:gd name="T8" fmla="*/ 55 w 110"/>
                <a:gd name="T9" fmla="*/ 70 h 70"/>
                <a:gd name="T10" fmla="*/ 0 w 110"/>
                <a:gd name="T11" fmla="*/ 62 h 70"/>
              </a:gdLst>
              <a:ahLst/>
              <a:cxnLst>
                <a:cxn ang="0">
                  <a:pos x="T0" y="T1"/>
                </a:cxn>
                <a:cxn ang="0">
                  <a:pos x="T2" y="T3"/>
                </a:cxn>
                <a:cxn ang="0">
                  <a:pos x="T4" y="T5"/>
                </a:cxn>
                <a:cxn ang="0">
                  <a:pos x="T6" y="T7"/>
                </a:cxn>
                <a:cxn ang="0">
                  <a:pos x="T8" y="T9"/>
                </a:cxn>
                <a:cxn ang="0">
                  <a:pos x="T10" y="T11"/>
                </a:cxn>
              </a:cxnLst>
              <a:rect l="0" t="0" r="r" b="b"/>
              <a:pathLst>
                <a:path w="110" h="70">
                  <a:moveTo>
                    <a:pt x="0" y="62"/>
                  </a:moveTo>
                  <a:cubicBezTo>
                    <a:pt x="0" y="0"/>
                    <a:pt x="0" y="0"/>
                    <a:pt x="0" y="0"/>
                  </a:cubicBezTo>
                  <a:cubicBezTo>
                    <a:pt x="110" y="0"/>
                    <a:pt x="110" y="0"/>
                    <a:pt x="110" y="0"/>
                  </a:cubicBezTo>
                  <a:cubicBezTo>
                    <a:pt x="110" y="62"/>
                    <a:pt x="110" y="62"/>
                    <a:pt x="110" y="62"/>
                  </a:cubicBezTo>
                  <a:cubicBezTo>
                    <a:pt x="93" y="67"/>
                    <a:pt x="74" y="70"/>
                    <a:pt x="55" y="70"/>
                  </a:cubicBezTo>
                  <a:cubicBezTo>
                    <a:pt x="36" y="70"/>
                    <a:pt x="18" y="67"/>
                    <a:pt x="0" y="62"/>
                  </a:cubicBezTo>
                  <a:close/>
                </a:path>
              </a:pathLst>
            </a:custGeom>
            <a:solidFill>
              <a:srgbClr val="CAC5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5789320" y="3889375"/>
              <a:ext cx="358051" cy="812751"/>
            </a:xfrm>
            <a:custGeom>
              <a:avLst/>
              <a:gdLst>
                <a:gd name="T0" fmla="*/ 163 w 163"/>
                <a:gd name="T1" fmla="*/ 370 h 370"/>
                <a:gd name="T2" fmla="*/ 0 w 163"/>
                <a:gd name="T3" fmla="*/ 154 h 370"/>
                <a:gd name="T4" fmla="*/ 35 w 163"/>
                <a:gd name="T5" fmla="*/ 152 h 370"/>
                <a:gd name="T6" fmla="*/ 35 w 163"/>
                <a:gd name="T7" fmla="*/ 0 h 370"/>
                <a:gd name="T8" fmla="*/ 163 w 163"/>
                <a:gd name="T9" fmla="*/ 0 h 370"/>
                <a:gd name="T10" fmla="*/ 163 w 163"/>
                <a:gd name="T11" fmla="*/ 370 h 370"/>
              </a:gdLst>
              <a:ahLst/>
              <a:cxnLst>
                <a:cxn ang="0">
                  <a:pos x="T0" y="T1"/>
                </a:cxn>
                <a:cxn ang="0">
                  <a:pos x="T2" y="T3"/>
                </a:cxn>
                <a:cxn ang="0">
                  <a:pos x="T4" y="T5"/>
                </a:cxn>
                <a:cxn ang="0">
                  <a:pos x="T6" y="T7"/>
                </a:cxn>
                <a:cxn ang="0">
                  <a:pos x="T8" y="T9"/>
                </a:cxn>
                <a:cxn ang="0">
                  <a:pos x="T10" y="T11"/>
                </a:cxn>
              </a:cxnLst>
              <a:rect l="0" t="0" r="r" b="b"/>
              <a:pathLst>
                <a:path w="163" h="370">
                  <a:moveTo>
                    <a:pt x="163" y="370"/>
                  </a:moveTo>
                  <a:lnTo>
                    <a:pt x="0" y="154"/>
                  </a:lnTo>
                  <a:lnTo>
                    <a:pt x="35" y="152"/>
                  </a:lnTo>
                  <a:lnTo>
                    <a:pt x="35" y="0"/>
                  </a:lnTo>
                  <a:lnTo>
                    <a:pt x="163" y="0"/>
                  </a:lnTo>
                  <a:lnTo>
                    <a:pt x="163" y="37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a:off x="5846432" y="3889375"/>
              <a:ext cx="300938" cy="516208"/>
            </a:xfrm>
            <a:custGeom>
              <a:avLst/>
              <a:gdLst>
                <a:gd name="T0" fmla="*/ 0 w 58"/>
                <a:gd name="T1" fmla="*/ 64 h 99"/>
                <a:gd name="T2" fmla="*/ 4 w 58"/>
                <a:gd name="T3" fmla="*/ 64 h 99"/>
                <a:gd name="T4" fmla="*/ 4 w 58"/>
                <a:gd name="T5" fmla="*/ 0 h 99"/>
                <a:gd name="T6" fmla="*/ 58 w 58"/>
                <a:gd name="T7" fmla="*/ 0 h 99"/>
                <a:gd name="T8" fmla="*/ 58 w 58"/>
                <a:gd name="T9" fmla="*/ 98 h 99"/>
                <a:gd name="T10" fmla="*/ 58 w 58"/>
                <a:gd name="T11" fmla="*/ 98 h 99"/>
                <a:gd name="T12" fmla="*/ 0 w 58"/>
                <a:gd name="T13" fmla="*/ 64 h 99"/>
              </a:gdLst>
              <a:ahLst/>
              <a:cxnLst>
                <a:cxn ang="0">
                  <a:pos x="T0" y="T1"/>
                </a:cxn>
                <a:cxn ang="0">
                  <a:pos x="T2" y="T3"/>
                </a:cxn>
                <a:cxn ang="0">
                  <a:pos x="T4" y="T5"/>
                </a:cxn>
                <a:cxn ang="0">
                  <a:pos x="T6" y="T7"/>
                </a:cxn>
                <a:cxn ang="0">
                  <a:pos x="T8" y="T9"/>
                </a:cxn>
                <a:cxn ang="0">
                  <a:pos x="T10" y="T11"/>
                </a:cxn>
                <a:cxn ang="0">
                  <a:pos x="T12" y="T13"/>
                </a:cxn>
              </a:cxnLst>
              <a:rect l="0" t="0" r="r" b="b"/>
              <a:pathLst>
                <a:path w="58" h="99">
                  <a:moveTo>
                    <a:pt x="0" y="64"/>
                  </a:moveTo>
                  <a:cubicBezTo>
                    <a:pt x="4" y="64"/>
                    <a:pt x="4" y="64"/>
                    <a:pt x="4" y="64"/>
                  </a:cubicBezTo>
                  <a:cubicBezTo>
                    <a:pt x="4" y="0"/>
                    <a:pt x="4" y="0"/>
                    <a:pt x="4" y="0"/>
                  </a:cubicBezTo>
                  <a:cubicBezTo>
                    <a:pt x="58" y="0"/>
                    <a:pt x="58" y="0"/>
                    <a:pt x="58" y="0"/>
                  </a:cubicBezTo>
                  <a:cubicBezTo>
                    <a:pt x="58" y="98"/>
                    <a:pt x="58" y="98"/>
                    <a:pt x="58" y="98"/>
                  </a:cubicBezTo>
                  <a:cubicBezTo>
                    <a:pt x="58" y="98"/>
                    <a:pt x="58" y="98"/>
                    <a:pt x="58" y="98"/>
                  </a:cubicBezTo>
                  <a:cubicBezTo>
                    <a:pt x="35" y="99"/>
                    <a:pt x="14" y="81"/>
                    <a:pt x="0" y="64"/>
                  </a:cubicBezTo>
                  <a:close/>
                </a:path>
              </a:pathLst>
            </a:custGeom>
            <a:solidFill>
              <a:srgbClr val="EAE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5866201" y="3889375"/>
              <a:ext cx="281168" cy="364640"/>
            </a:xfrm>
            <a:custGeom>
              <a:avLst/>
              <a:gdLst>
                <a:gd name="T0" fmla="*/ 0 w 54"/>
                <a:gd name="T1" fmla="*/ 62 h 70"/>
                <a:gd name="T2" fmla="*/ 0 w 54"/>
                <a:gd name="T3" fmla="*/ 0 h 70"/>
                <a:gd name="T4" fmla="*/ 54 w 54"/>
                <a:gd name="T5" fmla="*/ 0 h 70"/>
                <a:gd name="T6" fmla="*/ 54 w 54"/>
                <a:gd name="T7" fmla="*/ 70 h 70"/>
                <a:gd name="T8" fmla="*/ 0 w 54"/>
                <a:gd name="T9" fmla="*/ 62 h 70"/>
              </a:gdLst>
              <a:ahLst/>
              <a:cxnLst>
                <a:cxn ang="0">
                  <a:pos x="T0" y="T1"/>
                </a:cxn>
                <a:cxn ang="0">
                  <a:pos x="T2" y="T3"/>
                </a:cxn>
                <a:cxn ang="0">
                  <a:pos x="T4" y="T5"/>
                </a:cxn>
                <a:cxn ang="0">
                  <a:pos x="T6" y="T7"/>
                </a:cxn>
                <a:cxn ang="0">
                  <a:pos x="T8" y="T9"/>
                </a:cxn>
              </a:cxnLst>
              <a:rect l="0" t="0" r="r" b="b"/>
              <a:pathLst>
                <a:path w="54" h="70">
                  <a:moveTo>
                    <a:pt x="0" y="62"/>
                  </a:moveTo>
                  <a:cubicBezTo>
                    <a:pt x="0" y="0"/>
                    <a:pt x="0" y="0"/>
                    <a:pt x="0" y="0"/>
                  </a:cubicBezTo>
                  <a:cubicBezTo>
                    <a:pt x="54" y="0"/>
                    <a:pt x="54" y="0"/>
                    <a:pt x="54" y="0"/>
                  </a:cubicBezTo>
                  <a:cubicBezTo>
                    <a:pt x="54" y="70"/>
                    <a:pt x="54" y="70"/>
                    <a:pt x="54" y="70"/>
                  </a:cubicBezTo>
                  <a:cubicBezTo>
                    <a:pt x="36" y="70"/>
                    <a:pt x="17" y="67"/>
                    <a:pt x="0" y="62"/>
                  </a:cubicBezTo>
                  <a:close/>
                </a:path>
              </a:pathLst>
            </a:custGeom>
            <a:solidFill>
              <a:srgbClr val="DAD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5918920" y="4398992"/>
              <a:ext cx="461291" cy="292152"/>
            </a:xfrm>
            <a:custGeom>
              <a:avLst/>
              <a:gdLst>
                <a:gd name="T0" fmla="*/ 0 w 210"/>
                <a:gd name="T1" fmla="*/ 26 h 133"/>
                <a:gd name="T2" fmla="*/ 106 w 210"/>
                <a:gd name="T3" fmla="*/ 133 h 133"/>
                <a:gd name="T4" fmla="*/ 210 w 210"/>
                <a:gd name="T5" fmla="*/ 22 h 133"/>
                <a:gd name="T6" fmla="*/ 106 w 210"/>
                <a:gd name="T7" fmla="*/ 0 h 133"/>
                <a:gd name="T8" fmla="*/ 0 w 210"/>
                <a:gd name="T9" fmla="*/ 26 h 133"/>
              </a:gdLst>
              <a:ahLst/>
              <a:cxnLst>
                <a:cxn ang="0">
                  <a:pos x="T0" y="T1"/>
                </a:cxn>
                <a:cxn ang="0">
                  <a:pos x="T2" y="T3"/>
                </a:cxn>
                <a:cxn ang="0">
                  <a:pos x="T4" y="T5"/>
                </a:cxn>
                <a:cxn ang="0">
                  <a:pos x="T6" y="T7"/>
                </a:cxn>
                <a:cxn ang="0">
                  <a:pos x="T8" y="T9"/>
                </a:cxn>
              </a:cxnLst>
              <a:rect l="0" t="0" r="r" b="b"/>
              <a:pathLst>
                <a:path w="210" h="133">
                  <a:moveTo>
                    <a:pt x="0" y="26"/>
                  </a:moveTo>
                  <a:lnTo>
                    <a:pt x="106" y="133"/>
                  </a:lnTo>
                  <a:lnTo>
                    <a:pt x="210" y="22"/>
                  </a:lnTo>
                  <a:lnTo>
                    <a:pt x="106" y="0"/>
                  </a:lnTo>
                  <a:lnTo>
                    <a:pt x="0" y="26"/>
                  </a:lnTo>
                  <a:close/>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a:off x="6041931" y="4504430"/>
              <a:ext cx="213073" cy="984088"/>
            </a:xfrm>
            <a:custGeom>
              <a:avLst/>
              <a:gdLst>
                <a:gd name="T0" fmla="*/ 0 w 97"/>
                <a:gd name="T1" fmla="*/ 273 h 448"/>
                <a:gd name="T2" fmla="*/ 50 w 97"/>
                <a:gd name="T3" fmla="*/ 0 h 448"/>
                <a:gd name="T4" fmla="*/ 97 w 97"/>
                <a:gd name="T5" fmla="*/ 282 h 448"/>
                <a:gd name="T6" fmla="*/ 52 w 97"/>
                <a:gd name="T7" fmla="*/ 448 h 448"/>
                <a:gd name="T8" fmla="*/ 0 w 97"/>
                <a:gd name="T9" fmla="*/ 273 h 448"/>
              </a:gdLst>
              <a:ahLst/>
              <a:cxnLst>
                <a:cxn ang="0">
                  <a:pos x="T0" y="T1"/>
                </a:cxn>
                <a:cxn ang="0">
                  <a:pos x="T2" y="T3"/>
                </a:cxn>
                <a:cxn ang="0">
                  <a:pos x="T4" y="T5"/>
                </a:cxn>
                <a:cxn ang="0">
                  <a:pos x="T6" y="T7"/>
                </a:cxn>
                <a:cxn ang="0">
                  <a:pos x="T8" y="T9"/>
                </a:cxn>
              </a:cxnLst>
              <a:rect l="0" t="0" r="r" b="b"/>
              <a:pathLst>
                <a:path w="97" h="448">
                  <a:moveTo>
                    <a:pt x="0" y="273"/>
                  </a:moveTo>
                  <a:lnTo>
                    <a:pt x="50" y="0"/>
                  </a:lnTo>
                  <a:lnTo>
                    <a:pt x="97" y="282"/>
                  </a:lnTo>
                  <a:lnTo>
                    <a:pt x="52" y="448"/>
                  </a:lnTo>
                  <a:lnTo>
                    <a:pt x="0" y="273"/>
                  </a:lnTo>
                  <a:close/>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p:nvSpPr>
          <p:spPr bwMode="auto">
            <a:xfrm>
              <a:off x="5268719" y="2252888"/>
              <a:ext cx="887436" cy="1853952"/>
            </a:xfrm>
            <a:custGeom>
              <a:avLst/>
              <a:gdLst>
                <a:gd name="T0" fmla="*/ 171 w 171"/>
                <a:gd name="T1" fmla="*/ 356 h 356"/>
                <a:gd name="T2" fmla="*/ 16 w 171"/>
                <a:gd name="T3" fmla="*/ 203 h 356"/>
                <a:gd name="T4" fmla="*/ 21 w 171"/>
                <a:gd name="T5" fmla="*/ 59 h 356"/>
                <a:gd name="T6" fmla="*/ 171 w 171"/>
                <a:gd name="T7" fmla="*/ 0 h 356"/>
                <a:gd name="T8" fmla="*/ 171 w 171"/>
                <a:gd name="T9" fmla="*/ 356 h 356"/>
              </a:gdLst>
              <a:ahLst/>
              <a:cxnLst>
                <a:cxn ang="0">
                  <a:pos x="T0" y="T1"/>
                </a:cxn>
                <a:cxn ang="0">
                  <a:pos x="T2" y="T3"/>
                </a:cxn>
                <a:cxn ang="0">
                  <a:pos x="T4" y="T5"/>
                </a:cxn>
                <a:cxn ang="0">
                  <a:pos x="T6" y="T7"/>
                </a:cxn>
                <a:cxn ang="0">
                  <a:pos x="T8" y="T9"/>
                </a:cxn>
              </a:cxnLst>
              <a:rect l="0" t="0" r="r" b="b"/>
              <a:pathLst>
                <a:path w="171" h="356">
                  <a:moveTo>
                    <a:pt x="171" y="356"/>
                  </a:moveTo>
                  <a:cubicBezTo>
                    <a:pt x="102" y="348"/>
                    <a:pt x="37" y="294"/>
                    <a:pt x="16" y="203"/>
                  </a:cubicBezTo>
                  <a:cubicBezTo>
                    <a:pt x="2" y="145"/>
                    <a:pt x="0" y="93"/>
                    <a:pt x="21" y="59"/>
                  </a:cubicBezTo>
                  <a:cubicBezTo>
                    <a:pt x="50" y="11"/>
                    <a:pt x="112" y="1"/>
                    <a:pt x="171" y="0"/>
                  </a:cubicBezTo>
                  <a:lnTo>
                    <a:pt x="171" y="356"/>
                  </a:lnTo>
                  <a:close/>
                </a:path>
              </a:pathLst>
            </a:custGeom>
            <a:solidFill>
              <a:srgbClr val="755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a:off x="5402714" y="2690017"/>
              <a:ext cx="1471739" cy="1761693"/>
            </a:xfrm>
            <a:custGeom>
              <a:avLst/>
              <a:gdLst>
                <a:gd name="T0" fmla="*/ 142 w 283"/>
                <a:gd name="T1" fmla="*/ 0 h 338"/>
                <a:gd name="T2" fmla="*/ 151 w 283"/>
                <a:gd name="T3" fmla="*/ 0 h 338"/>
                <a:gd name="T4" fmla="*/ 246 w 283"/>
                <a:gd name="T5" fmla="*/ 0 h 338"/>
                <a:gd name="T6" fmla="*/ 253 w 283"/>
                <a:gd name="T7" fmla="*/ 33 h 338"/>
                <a:gd name="T8" fmla="*/ 282 w 283"/>
                <a:gd name="T9" fmla="*/ 67 h 338"/>
                <a:gd name="T10" fmla="*/ 282 w 283"/>
                <a:gd name="T11" fmla="*/ 143 h 338"/>
                <a:gd name="T12" fmla="*/ 3 w 283"/>
                <a:gd name="T13" fmla="*/ 141 h 338"/>
                <a:gd name="T14" fmla="*/ 4 w 283"/>
                <a:gd name="T15" fmla="*/ 32 h 338"/>
                <a:gd name="T16" fmla="*/ 25 w 283"/>
                <a:gd name="T17" fmla="*/ 0 h 338"/>
                <a:gd name="T18" fmla="*/ 133 w 283"/>
                <a:gd name="T19" fmla="*/ 0 h 338"/>
                <a:gd name="T20" fmla="*/ 142 w 283"/>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338">
                  <a:moveTo>
                    <a:pt x="142" y="0"/>
                  </a:moveTo>
                  <a:cubicBezTo>
                    <a:pt x="145" y="0"/>
                    <a:pt x="148" y="0"/>
                    <a:pt x="151" y="0"/>
                  </a:cubicBezTo>
                  <a:cubicBezTo>
                    <a:pt x="246" y="0"/>
                    <a:pt x="246" y="0"/>
                    <a:pt x="246" y="0"/>
                  </a:cubicBezTo>
                  <a:cubicBezTo>
                    <a:pt x="253" y="33"/>
                    <a:pt x="253" y="33"/>
                    <a:pt x="253" y="33"/>
                  </a:cubicBezTo>
                  <a:cubicBezTo>
                    <a:pt x="282" y="67"/>
                    <a:pt x="282" y="67"/>
                    <a:pt x="282" y="67"/>
                  </a:cubicBezTo>
                  <a:cubicBezTo>
                    <a:pt x="282" y="93"/>
                    <a:pt x="283" y="118"/>
                    <a:pt x="282" y="143"/>
                  </a:cubicBezTo>
                  <a:cubicBezTo>
                    <a:pt x="268" y="338"/>
                    <a:pt x="21" y="336"/>
                    <a:pt x="3" y="141"/>
                  </a:cubicBezTo>
                  <a:cubicBezTo>
                    <a:pt x="0" y="105"/>
                    <a:pt x="4" y="67"/>
                    <a:pt x="4" y="32"/>
                  </a:cubicBezTo>
                  <a:cubicBezTo>
                    <a:pt x="25" y="0"/>
                    <a:pt x="25" y="0"/>
                    <a:pt x="25" y="0"/>
                  </a:cubicBezTo>
                  <a:cubicBezTo>
                    <a:pt x="133" y="0"/>
                    <a:pt x="133" y="0"/>
                    <a:pt x="133" y="0"/>
                  </a:cubicBezTo>
                  <a:cubicBezTo>
                    <a:pt x="136" y="0"/>
                    <a:pt x="139" y="0"/>
                    <a:pt x="142" y="0"/>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a:off x="5402714" y="2690017"/>
              <a:ext cx="753443" cy="1506885"/>
            </a:xfrm>
            <a:custGeom>
              <a:avLst/>
              <a:gdLst>
                <a:gd name="T0" fmla="*/ 142 w 145"/>
                <a:gd name="T1" fmla="*/ 0 h 289"/>
                <a:gd name="T2" fmla="*/ 145 w 145"/>
                <a:gd name="T3" fmla="*/ 0 h 289"/>
                <a:gd name="T4" fmla="*/ 145 w 145"/>
                <a:gd name="T5" fmla="*/ 288 h 289"/>
                <a:gd name="T6" fmla="*/ 3 w 145"/>
                <a:gd name="T7" fmla="*/ 141 h 289"/>
                <a:gd name="T8" fmla="*/ 4 w 145"/>
                <a:gd name="T9" fmla="*/ 32 h 289"/>
                <a:gd name="T10" fmla="*/ 25 w 145"/>
                <a:gd name="T11" fmla="*/ 0 h 289"/>
                <a:gd name="T12" fmla="*/ 133 w 145"/>
                <a:gd name="T13" fmla="*/ 0 h 289"/>
                <a:gd name="T14" fmla="*/ 142 w 145"/>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89">
                  <a:moveTo>
                    <a:pt x="142" y="0"/>
                  </a:moveTo>
                  <a:cubicBezTo>
                    <a:pt x="143" y="0"/>
                    <a:pt x="144" y="0"/>
                    <a:pt x="145" y="0"/>
                  </a:cubicBezTo>
                  <a:cubicBezTo>
                    <a:pt x="145" y="288"/>
                    <a:pt x="145" y="288"/>
                    <a:pt x="145" y="288"/>
                  </a:cubicBezTo>
                  <a:cubicBezTo>
                    <a:pt x="79" y="289"/>
                    <a:pt x="12" y="239"/>
                    <a:pt x="3" y="141"/>
                  </a:cubicBezTo>
                  <a:cubicBezTo>
                    <a:pt x="0" y="105"/>
                    <a:pt x="4" y="67"/>
                    <a:pt x="4" y="32"/>
                  </a:cubicBezTo>
                  <a:cubicBezTo>
                    <a:pt x="25" y="0"/>
                    <a:pt x="25" y="0"/>
                    <a:pt x="25" y="0"/>
                  </a:cubicBezTo>
                  <a:cubicBezTo>
                    <a:pt x="133" y="0"/>
                    <a:pt x="133" y="0"/>
                    <a:pt x="133" y="0"/>
                  </a:cubicBezTo>
                  <a:cubicBezTo>
                    <a:pt x="136" y="0"/>
                    <a:pt x="139" y="0"/>
                    <a:pt x="142" y="0"/>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p:nvSpPr>
          <p:spPr bwMode="auto">
            <a:xfrm>
              <a:off x="5306063" y="2549433"/>
              <a:ext cx="1629896" cy="656792"/>
            </a:xfrm>
            <a:custGeom>
              <a:avLst/>
              <a:gdLst>
                <a:gd name="T0" fmla="*/ 314 w 314"/>
                <a:gd name="T1" fmla="*/ 75 h 126"/>
                <a:gd name="T2" fmla="*/ 304 w 314"/>
                <a:gd name="T3" fmla="*/ 113 h 126"/>
                <a:gd name="T4" fmla="*/ 21 w 314"/>
                <a:gd name="T5" fmla="*/ 119 h 126"/>
                <a:gd name="T6" fmla="*/ 14 w 314"/>
                <a:gd name="T7" fmla="*/ 45 h 126"/>
                <a:gd name="T8" fmla="*/ 60 w 314"/>
                <a:gd name="T9" fmla="*/ 15 h 126"/>
                <a:gd name="T10" fmla="*/ 164 w 314"/>
                <a:gd name="T11" fmla="*/ 16 h 126"/>
                <a:gd name="T12" fmla="*/ 166 w 314"/>
                <a:gd name="T13" fmla="*/ 16 h 126"/>
                <a:gd name="T14" fmla="*/ 166 w 314"/>
                <a:gd name="T15" fmla="*/ 15 h 126"/>
                <a:gd name="T16" fmla="*/ 219 w 314"/>
                <a:gd name="T17" fmla="*/ 15 h 126"/>
                <a:gd name="T18" fmla="*/ 219 w 314"/>
                <a:gd name="T19" fmla="*/ 15 h 126"/>
                <a:gd name="T20" fmla="*/ 235 w 314"/>
                <a:gd name="T21" fmla="*/ 15 h 126"/>
                <a:gd name="T22" fmla="*/ 314 w 314"/>
                <a:gd name="T23" fmla="*/ 73 h 126"/>
                <a:gd name="T24" fmla="*/ 314 w 314"/>
                <a:gd name="T25" fmla="*/ 7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126">
                  <a:moveTo>
                    <a:pt x="314" y="75"/>
                  </a:moveTo>
                  <a:cubicBezTo>
                    <a:pt x="304" y="113"/>
                    <a:pt x="304" y="113"/>
                    <a:pt x="304" y="113"/>
                  </a:cubicBezTo>
                  <a:cubicBezTo>
                    <a:pt x="187" y="126"/>
                    <a:pt x="41" y="0"/>
                    <a:pt x="21" y="119"/>
                  </a:cubicBezTo>
                  <a:cubicBezTo>
                    <a:pt x="20" y="89"/>
                    <a:pt x="0" y="90"/>
                    <a:pt x="14" y="45"/>
                  </a:cubicBezTo>
                  <a:cubicBezTo>
                    <a:pt x="28" y="63"/>
                    <a:pt x="23" y="15"/>
                    <a:pt x="60" y="15"/>
                  </a:cubicBezTo>
                  <a:cubicBezTo>
                    <a:pt x="164" y="16"/>
                    <a:pt x="164" y="16"/>
                    <a:pt x="164" y="16"/>
                  </a:cubicBezTo>
                  <a:cubicBezTo>
                    <a:pt x="166" y="16"/>
                    <a:pt x="166" y="16"/>
                    <a:pt x="166" y="16"/>
                  </a:cubicBezTo>
                  <a:cubicBezTo>
                    <a:pt x="166" y="15"/>
                    <a:pt x="166" y="15"/>
                    <a:pt x="166" y="15"/>
                  </a:cubicBezTo>
                  <a:cubicBezTo>
                    <a:pt x="219" y="15"/>
                    <a:pt x="219" y="15"/>
                    <a:pt x="219" y="15"/>
                  </a:cubicBezTo>
                  <a:cubicBezTo>
                    <a:pt x="219" y="15"/>
                    <a:pt x="219" y="15"/>
                    <a:pt x="219" y="15"/>
                  </a:cubicBezTo>
                  <a:cubicBezTo>
                    <a:pt x="235" y="15"/>
                    <a:pt x="235" y="15"/>
                    <a:pt x="235" y="15"/>
                  </a:cubicBezTo>
                  <a:cubicBezTo>
                    <a:pt x="282" y="15"/>
                    <a:pt x="313" y="41"/>
                    <a:pt x="314" y="73"/>
                  </a:cubicBezTo>
                  <a:cubicBezTo>
                    <a:pt x="314" y="75"/>
                    <a:pt x="314" y="75"/>
                    <a:pt x="314" y="75"/>
                  </a:cubicBezTo>
                  <a:close/>
                </a:path>
              </a:pathLst>
            </a:custGeom>
            <a:solidFill>
              <a:srgbClr val="755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6026556" y="3175471"/>
              <a:ext cx="193303" cy="630432"/>
            </a:xfrm>
            <a:custGeom>
              <a:avLst/>
              <a:gdLst>
                <a:gd name="T0" fmla="*/ 62 w 88"/>
                <a:gd name="T1" fmla="*/ 0 h 287"/>
                <a:gd name="T2" fmla="*/ 0 w 88"/>
                <a:gd name="T3" fmla="*/ 287 h 287"/>
                <a:gd name="T4" fmla="*/ 88 w 88"/>
                <a:gd name="T5" fmla="*/ 275 h 287"/>
                <a:gd name="T6" fmla="*/ 62 w 88"/>
                <a:gd name="T7" fmla="*/ 0 h 287"/>
              </a:gdLst>
              <a:ahLst/>
              <a:cxnLst>
                <a:cxn ang="0">
                  <a:pos x="T0" y="T1"/>
                </a:cxn>
                <a:cxn ang="0">
                  <a:pos x="T2" y="T3"/>
                </a:cxn>
                <a:cxn ang="0">
                  <a:pos x="T4" y="T5"/>
                </a:cxn>
                <a:cxn ang="0">
                  <a:pos x="T6" y="T7"/>
                </a:cxn>
              </a:cxnLst>
              <a:rect l="0" t="0" r="r" b="b"/>
              <a:pathLst>
                <a:path w="88" h="287">
                  <a:moveTo>
                    <a:pt x="62" y="0"/>
                  </a:moveTo>
                  <a:lnTo>
                    <a:pt x="0" y="287"/>
                  </a:lnTo>
                  <a:lnTo>
                    <a:pt x="88" y="275"/>
                  </a:lnTo>
                  <a:lnTo>
                    <a:pt x="62" y="0"/>
                  </a:ln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auto">
            <a:xfrm>
              <a:off x="4774479" y="4436334"/>
              <a:ext cx="878650" cy="1370694"/>
            </a:xfrm>
            <a:custGeom>
              <a:avLst/>
              <a:gdLst>
                <a:gd name="T0" fmla="*/ 165 w 169"/>
                <a:gd name="T1" fmla="*/ 15 h 263"/>
                <a:gd name="T2" fmla="*/ 161 w 169"/>
                <a:gd name="T3" fmla="*/ 14 h 263"/>
                <a:gd name="T4" fmla="*/ 156 w 169"/>
                <a:gd name="T5" fmla="*/ 12 h 263"/>
                <a:gd name="T6" fmla="*/ 156 w 169"/>
                <a:gd name="T7" fmla="*/ 12 h 263"/>
                <a:gd name="T8" fmla="*/ 116 w 169"/>
                <a:gd name="T9" fmla="*/ 2 h 263"/>
                <a:gd name="T10" fmla="*/ 85 w 169"/>
                <a:gd name="T11" fmla="*/ 6 h 263"/>
                <a:gd name="T12" fmla="*/ 65 w 169"/>
                <a:gd name="T13" fmla="*/ 27 h 263"/>
                <a:gd name="T14" fmla="*/ 49 w 169"/>
                <a:gd name="T15" fmla="*/ 74 h 263"/>
                <a:gd name="T16" fmla="*/ 50 w 169"/>
                <a:gd name="T17" fmla="*/ 74 h 263"/>
                <a:gd name="T18" fmla="*/ 7 w 169"/>
                <a:gd name="T19" fmla="*/ 204 h 263"/>
                <a:gd name="T20" fmla="*/ 40 w 169"/>
                <a:gd name="T21" fmla="*/ 257 h 263"/>
                <a:gd name="T22" fmla="*/ 40 w 169"/>
                <a:gd name="T23" fmla="*/ 257 h 263"/>
                <a:gd name="T24" fmla="*/ 100 w 169"/>
                <a:gd name="T25" fmla="*/ 227 h 263"/>
                <a:gd name="T26" fmla="*/ 169 w 169"/>
                <a:gd name="T27" fmla="*/ 16 h 263"/>
                <a:gd name="T28" fmla="*/ 165 w 169"/>
                <a:gd name="T29" fmla="*/ 1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263">
                  <a:moveTo>
                    <a:pt x="165" y="15"/>
                  </a:moveTo>
                  <a:cubicBezTo>
                    <a:pt x="161" y="14"/>
                    <a:pt x="161" y="14"/>
                    <a:pt x="161" y="14"/>
                  </a:cubicBezTo>
                  <a:cubicBezTo>
                    <a:pt x="156" y="12"/>
                    <a:pt x="156" y="12"/>
                    <a:pt x="156" y="12"/>
                  </a:cubicBezTo>
                  <a:cubicBezTo>
                    <a:pt x="156" y="12"/>
                    <a:pt x="156" y="12"/>
                    <a:pt x="156" y="12"/>
                  </a:cubicBezTo>
                  <a:cubicBezTo>
                    <a:pt x="116" y="2"/>
                    <a:pt x="116" y="2"/>
                    <a:pt x="116" y="2"/>
                  </a:cubicBezTo>
                  <a:cubicBezTo>
                    <a:pt x="105" y="0"/>
                    <a:pt x="95" y="2"/>
                    <a:pt x="85" y="6"/>
                  </a:cubicBezTo>
                  <a:cubicBezTo>
                    <a:pt x="75" y="11"/>
                    <a:pt x="68" y="17"/>
                    <a:pt x="65" y="27"/>
                  </a:cubicBezTo>
                  <a:cubicBezTo>
                    <a:pt x="49" y="74"/>
                    <a:pt x="49" y="74"/>
                    <a:pt x="49" y="74"/>
                  </a:cubicBezTo>
                  <a:cubicBezTo>
                    <a:pt x="50" y="74"/>
                    <a:pt x="50" y="74"/>
                    <a:pt x="50" y="74"/>
                  </a:cubicBezTo>
                  <a:cubicBezTo>
                    <a:pt x="7" y="204"/>
                    <a:pt x="7" y="204"/>
                    <a:pt x="7" y="204"/>
                  </a:cubicBezTo>
                  <a:cubicBezTo>
                    <a:pt x="0" y="226"/>
                    <a:pt x="15" y="250"/>
                    <a:pt x="40" y="257"/>
                  </a:cubicBezTo>
                  <a:cubicBezTo>
                    <a:pt x="40" y="257"/>
                    <a:pt x="40" y="257"/>
                    <a:pt x="40" y="257"/>
                  </a:cubicBezTo>
                  <a:cubicBezTo>
                    <a:pt x="65" y="263"/>
                    <a:pt x="92" y="250"/>
                    <a:pt x="100" y="227"/>
                  </a:cubicBezTo>
                  <a:cubicBezTo>
                    <a:pt x="169" y="16"/>
                    <a:pt x="169" y="16"/>
                    <a:pt x="169" y="16"/>
                  </a:cubicBezTo>
                  <a:cubicBezTo>
                    <a:pt x="165" y="15"/>
                    <a:pt x="165" y="15"/>
                    <a:pt x="165" y="15"/>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4225323" y="5180990"/>
              <a:ext cx="1111492" cy="610662"/>
            </a:xfrm>
            <a:custGeom>
              <a:avLst/>
              <a:gdLst>
                <a:gd name="T0" fmla="*/ 213 w 214"/>
                <a:gd name="T1" fmla="*/ 31 h 117"/>
                <a:gd name="T2" fmla="*/ 212 w 214"/>
                <a:gd name="T3" fmla="*/ 35 h 117"/>
                <a:gd name="T4" fmla="*/ 212 w 214"/>
                <a:gd name="T5" fmla="*/ 40 h 117"/>
                <a:gd name="T6" fmla="*/ 212 w 214"/>
                <a:gd name="T7" fmla="*/ 40 h 117"/>
                <a:gd name="T8" fmla="*/ 206 w 214"/>
                <a:gd name="T9" fmla="*/ 80 h 117"/>
                <a:gd name="T10" fmla="*/ 190 w 214"/>
                <a:gd name="T11" fmla="*/ 106 h 117"/>
                <a:gd name="T12" fmla="*/ 163 w 214"/>
                <a:gd name="T13" fmla="*/ 116 h 117"/>
                <a:gd name="T14" fmla="*/ 114 w 214"/>
                <a:gd name="T15" fmla="*/ 109 h 117"/>
                <a:gd name="T16" fmla="*/ 114 w 214"/>
                <a:gd name="T17" fmla="*/ 109 h 117"/>
                <a:gd name="T18" fmla="*/ 0 w 214"/>
                <a:gd name="T19" fmla="*/ 93 h 117"/>
                <a:gd name="T20" fmla="*/ 17 w 214"/>
                <a:gd name="T21" fmla="*/ 0 h 117"/>
                <a:gd name="T22" fmla="*/ 214 w 214"/>
                <a:gd name="T23" fmla="*/ 26 h 117"/>
                <a:gd name="T24" fmla="*/ 213 w 214"/>
                <a:gd name="T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 h="117">
                  <a:moveTo>
                    <a:pt x="213" y="31"/>
                  </a:moveTo>
                  <a:cubicBezTo>
                    <a:pt x="212" y="35"/>
                    <a:pt x="212" y="35"/>
                    <a:pt x="212" y="35"/>
                  </a:cubicBezTo>
                  <a:cubicBezTo>
                    <a:pt x="212" y="40"/>
                    <a:pt x="212" y="40"/>
                    <a:pt x="212" y="40"/>
                  </a:cubicBezTo>
                  <a:cubicBezTo>
                    <a:pt x="212" y="40"/>
                    <a:pt x="212" y="40"/>
                    <a:pt x="212" y="40"/>
                  </a:cubicBezTo>
                  <a:cubicBezTo>
                    <a:pt x="206" y="80"/>
                    <a:pt x="206" y="80"/>
                    <a:pt x="206" y="80"/>
                  </a:cubicBezTo>
                  <a:cubicBezTo>
                    <a:pt x="203" y="91"/>
                    <a:pt x="198" y="100"/>
                    <a:pt x="190" y="106"/>
                  </a:cubicBezTo>
                  <a:cubicBezTo>
                    <a:pt x="181" y="114"/>
                    <a:pt x="173" y="117"/>
                    <a:pt x="163" y="116"/>
                  </a:cubicBezTo>
                  <a:cubicBezTo>
                    <a:pt x="114" y="109"/>
                    <a:pt x="114" y="109"/>
                    <a:pt x="114" y="109"/>
                  </a:cubicBezTo>
                  <a:cubicBezTo>
                    <a:pt x="114" y="109"/>
                    <a:pt x="114" y="109"/>
                    <a:pt x="114" y="109"/>
                  </a:cubicBezTo>
                  <a:cubicBezTo>
                    <a:pt x="0" y="93"/>
                    <a:pt x="0" y="93"/>
                    <a:pt x="0" y="93"/>
                  </a:cubicBezTo>
                  <a:cubicBezTo>
                    <a:pt x="17" y="0"/>
                    <a:pt x="17" y="0"/>
                    <a:pt x="17" y="0"/>
                  </a:cubicBezTo>
                  <a:cubicBezTo>
                    <a:pt x="214" y="26"/>
                    <a:pt x="214" y="26"/>
                    <a:pt x="214" y="26"/>
                  </a:cubicBezTo>
                  <a:cubicBezTo>
                    <a:pt x="213" y="31"/>
                    <a:pt x="213" y="31"/>
                    <a:pt x="213" y="31"/>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5705848" y="4185918"/>
              <a:ext cx="445916" cy="401983"/>
            </a:xfrm>
            <a:custGeom>
              <a:avLst/>
              <a:gdLst>
                <a:gd name="T0" fmla="*/ 71 w 203"/>
                <a:gd name="T1" fmla="*/ 0 h 183"/>
                <a:gd name="T2" fmla="*/ 0 w 203"/>
                <a:gd name="T3" fmla="*/ 21 h 183"/>
                <a:gd name="T4" fmla="*/ 64 w 203"/>
                <a:gd name="T5" fmla="*/ 183 h 183"/>
                <a:gd name="T6" fmla="*/ 203 w 203"/>
                <a:gd name="T7" fmla="*/ 97 h 183"/>
                <a:gd name="T8" fmla="*/ 71 w 203"/>
                <a:gd name="T9" fmla="*/ 0 h 183"/>
              </a:gdLst>
              <a:ahLst/>
              <a:cxnLst>
                <a:cxn ang="0">
                  <a:pos x="T0" y="T1"/>
                </a:cxn>
                <a:cxn ang="0">
                  <a:pos x="T2" y="T3"/>
                </a:cxn>
                <a:cxn ang="0">
                  <a:pos x="T4" y="T5"/>
                </a:cxn>
                <a:cxn ang="0">
                  <a:pos x="T6" y="T7"/>
                </a:cxn>
                <a:cxn ang="0">
                  <a:pos x="T8" y="T9"/>
                </a:cxn>
              </a:cxnLst>
              <a:rect l="0" t="0" r="r" b="b"/>
              <a:pathLst>
                <a:path w="203" h="183">
                  <a:moveTo>
                    <a:pt x="71" y="0"/>
                  </a:moveTo>
                  <a:lnTo>
                    <a:pt x="0" y="21"/>
                  </a:lnTo>
                  <a:lnTo>
                    <a:pt x="64" y="183"/>
                  </a:lnTo>
                  <a:lnTo>
                    <a:pt x="203" y="97"/>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6151762" y="4196902"/>
              <a:ext cx="441522" cy="380017"/>
            </a:xfrm>
            <a:custGeom>
              <a:avLst/>
              <a:gdLst>
                <a:gd name="T0" fmla="*/ 133 w 201"/>
                <a:gd name="T1" fmla="*/ 0 h 173"/>
                <a:gd name="T2" fmla="*/ 201 w 201"/>
                <a:gd name="T3" fmla="*/ 16 h 173"/>
                <a:gd name="T4" fmla="*/ 137 w 201"/>
                <a:gd name="T5" fmla="*/ 173 h 173"/>
                <a:gd name="T6" fmla="*/ 0 w 201"/>
                <a:gd name="T7" fmla="*/ 92 h 173"/>
                <a:gd name="T8" fmla="*/ 133 w 201"/>
                <a:gd name="T9" fmla="*/ 0 h 173"/>
              </a:gdLst>
              <a:ahLst/>
              <a:cxnLst>
                <a:cxn ang="0">
                  <a:pos x="T0" y="T1"/>
                </a:cxn>
                <a:cxn ang="0">
                  <a:pos x="T2" y="T3"/>
                </a:cxn>
                <a:cxn ang="0">
                  <a:pos x="T4" y="T5"/>
                </a:cxn>
                <a:cxn ang="0">
                  <a:pos x="T6" y="T7"/>
                </a:cxn>
                <a:cxn ang="0">
                  <a:pos x="T8" y="T9"/>
                </a:cxn>
              </a:cxnLst>
              <a:rect l="0" t="0" r="r" b="b"/>
              <a:pathLst>
                <a:path w="201" h="173">
                  <a:moveTo>
                    <a:pt x="133" y="0"/>
                  </a:moveTo>
                  <a:lnTo>
                    <a:pt x="201" y="16"/>
                  </a:lnTo>
                  <a:lnTo>
                    <a:pt x="137" y="173"/>
                  </a:lnTo>
                  <a:lnTo>
                    <a:pt x="0" y="92"/>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6140780" y="4227655"/>
              <a:ext cx="612859" cy="1708974"/>
            </a:xfrm>
            <a:custGeom>
              <a:avLst/>
              <a:gdLst>
                <a:gd name="T0" fmla="*/ 206 w 279"/>
                <a:gd name="T1" fmla="*/ 0 h 778"/>
                <a:gd name="T2" fmla="*/ 279 w 279"/>
                <a:gd name="T3" fmla="*/ 259 h 778"/>
                <a:gd name="T4" fmla="*/ 159 w 279"/>
                <a:gd name="T5" fmla="*/ 249 h 778"/>
                <a:gd name="T6" fmla="*/ 251 w 279"/>
                <a:gd name="T7" fmla="*/ 399 h 778"/>
                <a:gd name="T8" fmla="*/ 3 w 279"/>
                <a:gd name="T9" fmla="*/ 778 h 778"/>
                <a:gd name="T10" fmla="*/ 0 w 279"/>
                <a:gd name="T11" fmla="*/ 522 h 778"/>
                <a:gd name="T12" fmla="*/ 206 w 279"/>
                <a:gd name="T13" fmla="*/ 0 h 778"/>
              </a:gdLst>
              <a:ahLst/>
              <a:cxnLst>
                <a:cxn ang="0">
                  <a:pos x="T0" y="T1"/>
                </a:cxn>
                <a:cxn ang="0">
                  <a:pos x="T2" y="T3"/>
                </a:cxn>
                <a:cxn ang="0">
                  <a:pos x="T4" y="T5"/>
                </a:cxn>
                <a:cxn ang="0">
                  <a:pos x="T6" y="T7"/>
                </a:cxn>
                <a:cxn ang="0">
                  <a:pos x="T8" y="T9"/>
                </a:cxn>
                <a:cxn ang="0">
                  <a:pos x="T10" y="T11"/>
                </a:cxn>
                <a:cxn ang="0">
                  <a:pos x="T12" y="T13"/>
                </a:cxn>
              </a:cxnLst>
              <a:rect l="0" t="0" r="r" b="b"/>
              <a:pathLst>
                <a:path w="279" h="778">
                  <a:moveTo>
                    <a:pt x="206" y="0"/>
                  </a:moveTo>
                  <a:lnTo>
                    <a:pt x="279" y="259"/>
                  </a:lnTo>
                  <a:lnTo>
                    <a:pt x="159" y="249"/>
                  </a:lnTo>
                  <a:lnTo>
                    <a:pt x="251" y="399"/>
                  </a:lnTo>
                  <a:lnTo>
                    <a:pt x="3" y="778"/>
                  </a:lnTo>
                  <a:lnTo>
                    <a:pt x="0" y="522"/>
                  </a:lnTo>
                  <a:lnTo>
                    <a:pt x="206"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5543298" y="4227655"/>
              <a:ext cx="612859" cy="1708974"/>
            </a:xfrm>
            <a:custGeom>
              <a:avLst/>
              <a:gdLst>
                <a:gd name="T0" fmla="*/ 74 w 279"/>
                <a:gd name="T1" fmla="*/ 0 h 778"/>
                <a:gd name="T2" fmla="*/ 0 w 279"/>
                <a:gd name="T3" fmla="*/ 259 h 778"/>
                <a:gd name="T4" fmla="*/ 121 w 279"/>
                <a:gd name="T5" fmla="*/ 249 h 778"/>
                <a:gd name="T6" fmla="*/ 29 w 279"/>
                <a:gd name="T7" fmla="*/ 399 h 778"/>
                <a:gd name="T8" fmla="*/ 275 w 279"/>
                <a:gd name="T9" fmla="*/ 778 h 778"/>
                <a:gd name="T10" fmla="*/ 279 w 279"/>
                <a:gd name="T11" fmla="*/ 522 h 778"/>
                <a:gd name="T12" fmla="*/ 74 w 279"/>
                <a:gd name="T13" fmla="*/ 0 h 778"/>
              </a:gdLst>
              <a:ahLst/>
              <a:cxnLst>
                <a:cxn ang="0">
                  <a:pos x="T0" y="T1"/>
                </a:cxn>
                <a:cxn ang="0">
                  <a:pos x="T2" y="T3"/>
                </a:cxn>
                <a:cxn ang="0">
                  <a:pos x="T4" y="T5"/>
                </a:cxn>
                <a:cxn ang="0">
                  <a:pos x="T6" y="T7"/>
                </a:cxn>
                <a:cxn ang="0">
                  <a:pos x="T8" y="T9"/>
                </a:cxn>
                <a:cxn ang="0">
                  <a:pos x="T10" y="T11"/>
                </a:cxn>
                <a:cxn ang="0">
                  <a:pos x="T12" y="T13"/>
                </a:cxn>
              </a:cxnLst>
              <a:rect l="0" t="0" r="r" b="b"/>
              <a:pathLst>
                <a:path w="279" h="778">
                  <a:moveTo>
                    <a:pt x="74" y="0"/>
                  </a:moveTo>
                  <a:lnTo>
                    <a:pt x="0" y="259"/>
                  </a:lnTo>
                  <a:lnTo>
                    <a:pt x="121" y="249"/>
                  </a:lnTo>
                  <a:lnTo>
                    <a:pt x="29" y="399"/>
                  </a:lnTo>
                  <a:lnTo>
                    <a:pt x="275" y="778"/>
                  </a:lnTo>
                  <a:lnTo>
                    <a:pt x="279" y="522"/>
                  </a:lnTo>
                  <a:lnTo>
                    <a:pt x="74"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p:nvSpPr>
          <p:spPr bwMode="auto">
            <a:xfrm>
              <a:off x="3818947" y="5123878"/>
              <a:ext cx="478864" cy="505224"/>
            </a:xfrm>
            <a:custGeom>
              <a:avLst/>
              <a:gdLst>
                <a:gd name="T0" fmla="*/ 8 w 92"/>
                <a:gd name="T1" fmla="*/ 25 h 97"/>
                <a:gd name="T2" fmla="*/ 1 w 92"/>
                <a:gd name="T3" fmla="*/ 67 h 97"/>
                <a:gd name="T4" fmla="*/ 17 w 92"/>
                <a:gd name="T5" fmla="*/ 87 h 97"/>
                <a:gd name="T6" fmla="*/ 38 w 92"/>
                <a:gd name="T7" fmla="*/ 90 h 97"/>
                <a:gd name="T8" fmla="*/ 85 w 92"/>
                <a:gd name="T9" fmla="*/ 75 h 97"/>
                <a:gd name="T10" fmla="*/ 91 w 92"/>
                <a:gd name="T11" fmla="*/ 38 h 97"/>
                <a:gd name="T12" fmla="*/ 75 w 92"/>
                <a:gd name="T13" fmla="*/ 17 h 97"/>
                <a:gd name="T14" fmla="*/ 8 w 92"/>
                <a:gd name="T15" fmla="*/ 2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7">
                  <a:moveTo>
                    <a:pt x="8" y="25"/>
                  </a:moveTo>
                  <a:cubicBezTo>
                    <a:pt x="1" y="67"/>
                    <a:pt x="1" y="67"/>
                    <a:pt x="1" y="67"/>
                  </a:cubicBezTo>
                  <a:cubicBezTo>
                    <a:pt x="0" y="76"/>
                    <a:pt x="7" y="85"/>
                    <a:pt x="17" y="87"/>
                  </a:cubicBezTo>
                  <a:cubicBezTo>
                    <a:pt x="38" y="90"/>
                    <a:pt x="38" y="90"/>
                    <a:pt x="38" y="90"/>
                  </a:cubicBezTo>
                  <a:cubicBezTo>
                    <a:pt x="52" y="92"/>
                    <a:pt x="81" y="97"/>
                    <a:pt x="85" y="75"/>
                  </a:cubicBezTo>
                  <a:cubicBezTo>
                    <a:pt x="91" y="38"/>
                    <a:pt x="91" y="38"/>
                    <a:pt x="91" y="38"/>
                  </a:cubicBezTo>
                  <a:cubicBezTo>
                    <a:pt x="92" y="28"/>
                    <a:pt x="85" y="19"/>
                    <a:pt x="75" y="17"/>
                  </a:cubicBezTo>
                  <a:cubicBezTo>
                    <a:pt x="59" y="15"/>
                    <a:pt x="12" y="0"/>
                    <a:pt x="8" y="25"/>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p:cNvSpPr>
            <p:nvPr/>
          </p:nvSpPr>
          <p:spPr bwMode="auto">
            <a:xfrm>
              <a:off x="4115492" y="5161220"/>
              <a:ext cx="171337" cy="191107"/>
            </a:xfrm>
            <a:custGeom>
              <a:avLst/>
              <a:gdLst>
                <a:gd name="T0" fmla="*/ 6 w 33"/>
                <a:gd name="T1" fmla="*/ 4 h 37"/>
                <a:gd name="T2" fmla="*/ 6 w 33"/>
                <a:gd name="T3" fmla="*/ 4 h 37"/>
                <a:gd name="T4" fmla="*/ 4 w 33"/>
                <a:gd name="T5" fmla="*/ 20 h 37"/>
                <a:gd name="T6" fmla="*/ 11 w 33"/>
                <a:gd name="T7" fmla="*/ 31 h 37"/>
                <a:gd name="T8" fmla="*/ 27 w 33"/>
                <a:gd name="T9" fmla="*/ 33 h 37"/>
                <a:gd name="T10" fmla="*/ 27 w 33"/>
                <a:gd name="T11" fmla="*/ 33 h 37"/>
                <a:gd name="T12" fmla="*/ 30 w 33"/>
                <a:gd name="T13" fmla="*/ 17 h 37"/>
                <a:gd name="T14" fmla="*/ 22 w 33"/>
                <a:gd name="T15" fmla="*/ 7 h 37"/>
                <a:gd name="T16" fmla="*/ 6 w 33"/>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6" y="4"/>
                  </a:moveTo>
                  <a:cubicBezTo>
                    <a:pt x="6" y="4"/>
                    <a:pt x="6" y="4"/>
                    <a:pt x="6" y="4"/>
                  </a:cubicBezTo>
                  <a:cubicBezTo>
                    <a:pt x="1" y="8"/>
                    <a:pt x="0" y="15"/>
                    <a:pt x="4" y="20"/>
                  </a:cubicBezTo>
                  <a:cubicBezTo>
                    <a:pt x="11" y="31"/>
                    <a:pt x="11" y="31"/>
                    <a:pt x="11" y="31"/>
                  </a:cubicBezTo>
                  <a:cubicBezTo>
                    <a:pt x="15" y="36"/>
                    <a:pt x="22" y="37"/>
                    <a:pt x="27" y="33"/>
                  </a:cubicBezTo>
                  <a:cubicBezTo>
                    <a:pt x="27" y="33"/>
                    <a:pt x="27" y="33"/>
                    <a:pt x="27" y="33"/>
                  </a:cubicBezTo>
                  <a:cubicBezTo>
                    <a:pt x="32" y="30"/>
                    <a:pt x="33" y="22"/>
                    <a:pt x="30" y="17"/>
                  </a:cubicBezTo>
                  <a:cubicBezTo>
                    <a:pt x="22" y="7"/>
                    <a:pt x="22" y="7"/>
                    <a:pt x="22" y="7"/>
                  </a:cubicBezTo>
                  <a:cubicBezTo>
                    <a:pt x="19" y="2"/>
                    <a:pt x="11" y="0"/>
                    <a:pt x="6" y="4"/>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3849699" y="5185383"/>
              <a:ext cx="213073" cy="397590"/>
            </a:xfrm>
            <a:custGeom>
              <a:avLst/>
              <a:gdLst>
                <a:gd name="T0" fmla="*/ 30 w 41"/>
                <a:gd name="T1" fmla="*/ 76 h 76"/>
                <a:gd name="T2" fmla="*/ 30 w 41"/>
                <a:gd name="T3" fmla="*/ 74 h 76"/>
                <a:gd name="T4" fmla="*/ 30 w 41"/>
                <a:gd name="T5" fmla="*/ 74 h 76"/>
                <a:gd name="T6" fmla="*/ 22 w 41"/>
                <a:gd name="T7" fmla="*/ 63 h 76"/>
                <a:gd name="T8" fmla="*/ 24 w 41"/>
                <a:gd name="T9" fmla="*/ 63 h 76"/>
                <a:gd name="T10" fmla="*/ 37 w 41"/>
                <a:gd name="T11" fmla="*/ 54 h 76"/>
                <a:gd name="T12" fmla="*/ 37 w 41"/>
                <a:gd name="T13" fmla="*/ 54 h 76"/>
                <a:gd name="T14" fmla="*/ 29 w 41"/>
                <a:gd name="T15" fmla="*/ 43 h 76"/>
                <a:gd name="T16" fmla="*/ 40 w 41"/>
                <a:gd name="T17" fmla="*/ 34 h 76"/>
                <a:gd name="T18" fmla="*/ 40 w 41"/>
                <a:gd name="T19" fmla="*/ 34 h 76"/>
                <a:gd name="T20" fmla="*/ 29 w 41"/>
                <a:gd name="T21" fmla="*/ 22 h 76"/>
                <a:gd name="T22" fmla="*/ 28 w 41"/>
                <a:gd name="T23" fmla="*/ 22 h 76"/>
                <a:gd name="T24" fmla="*/ 37 w 41"/>
                <a:gd name="T25" fmla="*/ 13 h 76"/>
                <a:gd name="T26" fmla="*/ 37 w 41"/>
                <a:gd name="T27" fmla="*/ 13 h 76"/>
                <a:gd name="T28" fmla="*/ 27 w 41"/>
                <a:gd name="T29" fmla="*/ 1 h 76"/>
                <a:gd name="T30" fmla="*/ 18 w 41"/>
                <a:gd name="T31" fmla="*/ 0 h 76"/>
                <a:gd name="T32" fmla="*/ 11 w 41"/>
                <a:gd name="T33" fmla="*/ 2 h 76"/>
                <a:gd name="T34" fmla="*/ 4 w 41"/>
                <a:gd name="T35" fmla="*/ 15 h 76"/>
                <a:gd name="T36" fmla="*/ 0 w 41"/>
                <a:gd name="T37" fmla="*/ 56 h 76"/>
                <a:gd name="T38" fmla="*/ 0 w 41"/>
                <a:gd name="T39" fmla="*/ 58 h 76"/>
                <a:gd name="T40" fmla="*/ 19 w 41"/>
                <a:gd name="T41" fmla="*/ 75 h 76"/>
                <a:gd name="T42" fmla="*/ 30 w 41"/>
                <a:gd name="T4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76">
                  <a:moveTo>
                    <a:pt x="30" y="76"/>
                  </a:moveTo>
                  <a:cubicBezTo>
                    <a:pt x="30" y="76"/>
                    <a:pt x="30" y="75"/>
                    <a:pt x="30" y="74"/>
                  </a:cubicBezTo>
                  <a:cubicBezTo>
                    <a:pt x="30" y="74"/>
                    <a:pt x="30" y="74"/>
                    <a:pt x="30" y="74"/>
                  </a:cubicBezTo>
                  <a:cubicBezTo>
                    <a:pt x="31" y="69"/>
                    <a:pt x="27" y="65"/>
                    <a:pt x="22" y="63"/>
                  </a:cubicBezTo>
                  <a:cubicBezTo>
                    <a:pt x="24" y="63"/>
                    <a:pt x="24" y="63"/>
                    <a:pt x="24" y="63"/>
                  </a:cubicBezTo>
                  <a:cubicBezTo>
                    <a:pt x="31" y="64"/>
                    <a:pt x="36" y="60"/>
                    <a:pt x="37" y="54"/>
                  </a:cubicBezTo>
                  <a:cubicBezTo>
                    <a:pt x="37" y="54"/>
                    <a:pt x="37" y="54"/>
                    <a:pt x="37" y="54"/>
                  </a:cubicBezTo>
                  <a:cubicBezTo>
                    <a:pt x="37" y="49"/>
                    <a:pt x="34" y="45"/>
                    <a:pt x="29" y="43"/>
                  </a:cubicBezTo>
                  <a:cubicBezTo>
                    <a:pt x="35" y="43"/>
                    <a:pt x="40" y="39"/>
                    <a:pt x="40" y="34"/>
                  </a:cubicBezTo>
                  <a:cubicBezTo>
                    <a:pt x="40" y="34"/>
                    <a:pt x="40" y="34"/>
                    <a:pt x="40" y="34"/>
                  </a:cubicBezTo>
                  <a:cubicBezTo>
                    <a:pt x="41" y="28"/>
                    <a:pt x="36" y="23"/>
                    <a:pt x="29" y="22"/>
                  </a:cubicBezTo>
                  <a:cubicBezTo>
                    <a:pt x="28" y="22"/>
                    <a:pt x="28" y="22"/>
                    <a:pt x="28" y="22"/>
                  </a:cubicBezTo>
                  <a:cubicBezTo>
                    <a:pt x="33" y="21"/>
                    <a:pt x="37" y="18"/>
                    <a:pt x="37" y="13"/>
                  </a:cubicBezTo>
                  <a:cubicBezTo>
                    <a:pt x="37" y="13"/>
                    <a:pt x="37" y="13"/>
                    <a:pt x="37" y="13"/>
                  </a:cubicBezTo>
                  <a:cubicBezTo>
                    <a:pt x="38" y="7"/>
                    <a:pt x="33" y="2"/>
                    <a:pt x="27" y="1"/>
                  </a:cubicBezTo>
                  <a:cubicBezTo>
                    <a:pt x="18" y="0"/>
                    <a:pt x="18" y="0"/>
                    <a:pt x="18" y="0"/>
                  </a:cubicBezTo>
                  <a:cubicBezTo>
                    <a:pt x="15" y="0"/>
                    <a:pt x="13" y="1"/>
                    <a:pt x="11" y="2"/>
                  </a:cubicBezTo>
                  <a:cubicBezTo>
                    <a:pt x="7" y="5"/>
                    <a:pt x="4" y="9"/>
                    <a:pt x="4" y="15"/>
                  </a:cubicBezTo>
                  <a:cubicBezTo>
                    <a:pt x="0" y="56"/>
                    <a:pt x="0" y="56"/>
                    <a:pt x="0" y="56"/>
                  </a:cubicBezTo>
                  <a:cubicBezTo>
                    <a:pt x="0" y="57"/>
                    <a:pt x="0" y="57"/>
                    <a:pt x="0" y="58"/>
                  </a:cubicBezTo>
                  <a:cubicBezTo>
                    <a:pt x="1" y="66"/>
                    <a:pt x="9" y="74"/>
                    <a:pt x="19" y="75"/>
                  </a:cubicBezTo>
                  <a:lnTo>
                    <a:pt x="30" y="76"/>
                  </a:ln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p:nvSpPr>
          <p:spPr bwMode="auto">
            <a:xfrm>
              <a:off x="3761834" y="5154631"/>
              <a:ext cx="265792" cy="136191"/>
            </a:xfrm>
            <a:custGeom>
              <a:avLst/>
              <a:gdLst>
                <a:gd name="T0" fmla="*/ 1 w 51"/>
                <a:gd name="T1" fmla="*/ 10 h 26"/>
                <a:gd name="T2" fmla="*/ 1 w 51"/>
                <a:gd name="T3" fmla="*/ 10 h 26"/>
                <a:gd name="T4" fmla="*/ 11 w 51"/>
                <a:gd name="T5" fmla="*/ 21 h 26"/>
                <a:gd name="T6" fmla="*/ 39 w 51"/>
                <a:gd name="T7" fmla="*/ 25 h 26"/>
                <a:gd name="T8" fmla="*/ 51 w 51"/>
                <a:gd name="T9" fmla="*/ 16 h 26"/>
                <a:gd name="T10" fmla="*/ 51 w 51"/>
                <a:gd name="T11" fmla="*/ 16 h 26"/>
                <a:gd name="T12" fmla="*/ 41 w 51"/>
                <a:gd name="T13" fmla="*/ 5 h 26"/>
                <a:gd name="T14" fmla="*/ 12 w 51"/>
                <a:gd name="T15" fmla="*/ 1 h 26"/>
                <a:gd name="T16" fmla="*/ 1 w 51"/>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6">
                  <a:moveTo>
                    <a:pt x="1" y="10"/>
                  </a:moveTo>
                  <a:cubicBezTo>
                    <a:pt x="1" y="10"/>
                    <a:pt x="1" y="10"/>
                    <a:pt x="1" y="10"/>
                  </a:cubicBezTo>
                  <a:cubicBezTo>
                    <a:pt x="0" y="15"/>
                    <a:pt x="5" y="21"/>
                    <a:pt x="11" y="21"/>
                  </a:cubicBezTo>
                  <a:cubicBezTo>
                    <a:pt x="39" y="25"/>
                    <a:pt x="39" y="25"/>
                    <a:pt x="39" y="25"/>
                  </a:cubicBezTo>
                  <a:cubicBezTo>
                    <a:pt x="45" y="26"/>
                    <a:pt x="50" y="22"/>
                    <a:pt x="51" y="16"/>
                  </a:cubicBezTo>
                  <a:cubicBezTo>
                    <a:pt x="51" y="16"/>
                    <a:pt x="51" y="16"/>
                    <a:pt x="51" y="16"/>
                  </a:cubicBezTo>
                  <a:cubicBezTo>
                    <a:pt x="51" y="11"/>
                    <a:pt x="47" y="5"/>
                    <a:pt x="41" y="5"/>
                  </a:cubicBezTo>
                  <a:cubicBezTo>
                    <a:pt x="12" y="1"/>
                    <a:pt x="12" y="1"/>
                    <a:pt x="12" y="1"/>
                  </a:cubicBezTo>
                  <a:cubicBezTo>
                    <a:pt x="7" y="0"/>
                    <a:pt x="1" y="4"/>
                    <a:pt x="1" y="10"/>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3720099" y="5260069"/>
              <a:ext cx="322905" cy="140584"/>
            </a:xfrm>
            <a:custGeom>
              <a:avLst/>
              <a:gdLst>
                <a:gd name="T0" fmla="*/ 1 w 62"/>
                <a:gd name="T1" fmla="*/ 9 h 27"/>
                <a:gd name="T2" fmla="*/ 1 w 62"/>
                <a:gd name="T3" fmla="*/ 9 h 27"/>
                <a:gd name="T4" fmla="*/ 12 w 62"/>
                <a:gd name="T5" fmla="*/ 21 h 27"/>
                <a:gd name="T6" fmla="*/ 49 w 62"/>
                <a:gd name="T7" fmla="*/ 26 h 27"/>
                <a:gd name="T8" fmla="*/ 62 w 62"/>
                <a:gd name="T9" fmla="*/ 17 h 27"/>
                <a:gd name="T10" fmla="*/ 62 w 62"/>
                <a:gd name="T11" fmla="*/ 17 h 27"/>
                <a:gd name="T12" fmla="*/ 51 w 62"/>
                <a:gd name="T13" fmla="*/ 5 h 27"/>
                <a:gd name="T14" fmla="*/ 14 w 62"/>
                <a:gd name="T15" fmla="*/ 0 h 27"/>
                <a:gd name="T16" fmla="*/ 1 w 62"/>
                <a:gd name="T1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7">
                  <a:moveTo>
                    <a:pt x="1" y="9"/>
                  </a:moveTo>
                  <a:cubicBezTo>
                    <a:pt x="1" y="9"/>
                    <a:pt x="1" y="9"/>
                    <a:pt x="1" y="9"/>
                  </a:cubicBezTo>
                  <a:cubicBezTo>
                    <a:pt x="0" y="15"/>
                    <a:pt x="5" y="20"/>
                    <a:pt x="12" y="21"/>
                  </a:cubicBezTo>
                  <a:cubicBezTo>
                    <a:pt x="49" y="26"/>
                    <a:pt x="49" y="26"/>
                    <a:pt x="49" y="26"/>
                  </a:cubicBezTo>
                  <a:cubicBezTo>
                    <a:pt x="56" y="27"/>
                    <a:pt x="61" y="23"/>
                    <a:pt x="62" y="17"/>
                  </a:cubicBezTo>
                  <a:cubicBezTo>
                    <a:pt x="62" y="17"/>
                    <a:pt x="62" y="17"/>
                    <a:pt x="62" y="17"/>
                  </a:cubicBezTo>
                  <a:cubicBezTo>
                    <a:pt x="62" y="12"/>
                    <a:pt x="57" y="6"/>
                    <a:pt x="51" y="5"/>
                  </a:cubicBezTo>
                  <a:cubicBezTo>
                    <a:pt x="14" y="0"/>
                    <a:pt x="14" y="0"/>
                    <a:pt x="14" y="0"/>
                  </a:cubicBezTo>
                  <a:cubicBezTo>
                    <a:pt x="7" y="0"/>
                    <a:pt x="1" y="3"/>
                    <a:pt x="1" y="9"/>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3731082" y="5363309"/>
              <a:ext cx="296545" cy="136191"/>
            </a:xfrm>
            <a:custGeom>
              <a:avLst/>
              <a:gdLst>
                <a:gd name="T0" fmla="*/ 1 w 57"/>
                <a:gd name="T1" fmla="*/ 10 h 26"/>
                <a:gd name="T2" fmla="*/ 1 w 57"/>
                <a:gd name="T3" fmla="*/ 10 h 26"/>
                <a:gd name="T4" fmla="*/ 38 w 57"/>
                <a:gd name="T5" fmla="*/ 24 h 26"/>
                <a:gd name="T6" fmla="*/ 57 w 57"/>
                <a:gd name="T7" fmla="*/ 18 h 26"/>
                <a:gd name="T8" fmla="*/ 57 w 57"/>
                <a:gd name="T9" fmla="*/ 18 h 26"/>
                <a:gd name="T10" fmla="*/ 46 w 57"/>
                <a:gd name="T11" fmla="*/ 6 h 26"/>
                <a:gd name="T12" fmla="*/ 13 w 57"/>
                <a:gd name="T13" fmla="*/ 1 h 26"/>
                <a:gd name="T14" fmla="*/ 1 w 57"/>
                <a:gd name="T15" fmla="*/ 1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6">
                  <a:moveTo>
                    <a:pt x="1" y="10"/>
                  </a:moveTo>
                  <a:cubicBezTo>
                    <a:pt x="1" y="10"/>
                    <a:pt x="1" y="10"/>
                    <a:pt x="1" y="10"/>
                  </a:cubicBezTo>
                  <a:cubicBezTo>
                    <a:pt x="0" y="25"/>
                    <a:pt x="28" y="22"/>
                    <a:pt x="38" y="24"/>
                  </a:cubicBezTo>
                  <a:cubicBezTo>
                    <a:pt x="48" y="26"/>
                    <a:pt x="56" y="25"/>
                    <a:pt x="57" y="18"/>
                  </a:cubicBezTo>
                  <a:cubicBezTo>
                    <a:pt x="57" y="18"/>
                    <a:pt x="57" y="18"/>
                    <a:pt x="57" y="18"/>
                  </a:cubicBezTo>
                  <a:cubicBezTo>
                    <a:pt x="57" y="12"/>
                    <a:pt x="52" y="7"/>
                    <a:pt x="46" y="6"/>
                  </a:cubicBezTo>
                  <a:cubicBezTo>
                    <a:pt x="13" y="1"/>
                    <a:pt x="13" y="1"/>
                    <a:pt x="13" y="1"/>
                  </a:cubicBezTo>
                  <a:cubicBezTo>
                    <a:pt x="7" y="0"/>
                    <a:pt x="2" y="4"/>
                    <a:pt x="1" y="10"/>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3746459" y="5468747"/>
              <a:ext cx="243826" cy="114225"/>
            </a:xfrm>
            <a:custGeom>
              <a:avLst/>
              <a:gdLst>
                <a:gd name="T0" fmla="*/ 1 w 47"/>
                <a:gd name="T1" fmla="*/ 9 h 22"/>
                <a:gd name="T2" fmla="*/ 1 w 47"/>
                <a:gd name="T3" fmla="*/ 9 h 22"/>
                <a:gd name="T4" fmla="*/ 25 w 47"/>
                <a:gd name="T5" fmla="*/ 20 h 22"/>
                <a:gd name="T6" fmla="*/ 47 w 47"/>
                <a:gd name="T7" fmla="*/ 15 h 22"/>
                <a:gd name="T8" fmla="*/ 47 w 47"/>
                <a:gd name="T9" fmla="*/ 15 h 22"/>
                <a:gd name="T10" fmla="*/ 38 w 47"/>
                <a:gd name="T11" fmla="*/ 4 h 22"/>
                <a:gd name="T12" fmla="*/ 12 w 47"/>
                <a:gd name="T13" fmla="*/ 1 h 22"/>
                <a:gd name="T14" fmla="*/ 1 w 47"/>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1" y="9"/>
                  </a:moveTo>
                  <a:cubicBezTo>
                    <a:pt x="1" y="9"/>
                    <a:pt x="1" y="9"/>
                    <a:pt x="1" y="9"/>
                  </a:cubicBezTo>
                  <a:cubicBezTo>
                    <a:pt x="0" y="22"/>
                    <a:pt x="17" y="19"/>
                    <a:pt x="25" y="20"/>
                  </a:cubicBezTo>
                  <a:cubicBezTo>
                    <a:pt x="35" y="21"/>
                    <a:pt x="46" y="22"/>
                    <a:pt x="47" y="15"/>
                  </a:cubicBezTo>
                  <a:cubicBezTo>
                    <a:pt x="47" y="15"/>
                    <a:pt x="47" y="15"/>
                    <a:pt x="47" y="15"/>
                  </a:cubicBezTo>
                  <a:cubicBezTo>
                    <a:pt x="47" y="10"/>
                    <a:pt x="43" y="5"/>
                    <a:pt x="38" y="4"/>
                  </a:cubicBezTo>
                  <a:cubicBezTo>
                    <a:pt x="12" y="1"/>
                    <a:pt x="12" y="1"/>
                    <a:pt x="12" y="1"/>
                  </a:cubicBezTo>
                  <a:cubicBezTo>
                    <a:pt x="6" y="0"/>
                    <a:pt x="2" y="4"/>
                    <a:pt x="1" y="9"/>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3955137" y="5185383"/>
              <a:ext cx="61505" cy="94456"/>
            </a:xfrm>
            <a:custGeom>
              <a:avLst/>
              <a:gdLst>
                <a:gd name="T0" fmla="*/ 1 w 12"/>
                <a:gd name="T1" fmla="*/ 17 h 18"/>
                <a:gd name="T2" fmla="*/ 1 w 12"/>
                <a:gd name="T3" fmla="*/ 17 h 18"/>
                <a:gd name="T4" fmla="*/ 12 w 12"/>
                <a:gd name="T5" fmla="*/ 10 h 18"/>
                <a:gd name="T6" fmla="*/ 12 w 12"/>
                <a:gd name="T7" fmla="*/ 10 h 18"/>
                <a:gd name="T8" fmla="*/ 3 w 12"/>
                <a:gd name="T9" fmla="*/ 0 h 18"/>
                <a:gd name="T10" fmla="*/ 2 w 12"/>
                <a:gd name="T11" fmla="*/ 0 h 18"/>
                <a:gd name="T12" fmla="*/ 0 w 12"/>
                <a:gd name="T13" fmla="*/ 8 h 18"/>
                <a:gd name="T14" fmla="*/ 1 w 1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 y="17"/>
                  </a:moveTo>
                  <a:cubicBezTo>
                    <a:pt x="1" y="17"/>
                    <a:pt x="1" y="17"/>
                    <a:pt x="1" y="17"/>
                  </a:cubicBezTo>
                  <a:cubicBezTo>
                    <a:pt x="7" y="18"/>
                    <a:pt x="11" y="15"/>
                    <a:pt x="12" y="10"/>
                  </a:cubicBezTo>
                  <a:cubicBezTo>
                    <a:pt x="12" y="10"/>
                    <a:pt x="12" y="10"/>
                    <a:pt x="12" y="10"/>
                  </a:cubicBezTo>
                  <a:cubicBezTo>
                    <a:pt x="12" y="5"/>
                    <a:pt x="8" y="1"/>
                    <a:pt x="3" y="0"/>
                  </a:cubicBezTo>
                  <a:cubicBezTo>
                    <a:pt x="2" y="0"/>
                    <a:pt x="2" y="0"/>
                    <a:pt x="2" y="0"/>
                  </a:cubicBezTo>
                  <a:cubicBezTo>
                    <a:pt x="1" y="2"/>
                    <a:pt x="1" y="5"/>
                    <a:pt x="0" y="8"/>
                  </a:cubicBezTo>
                  <a:cubicBezTo>
                    <a:pt x="0" y="11"/>
                    <a:pt x="0" y="14"/>
                    <a:pt x="1" y="17"/>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3970515" y="5295215"/>
              <a:ext cx="61505" cy="94456"/>
            </a:xfrm>
            <a:custGeom>
              <a:avLst/>
              <a:gdLst>
                <a:gd name="T0" fmla="*/ 1 w 12"/>
                <a:gd name="T1" fmla="*/ 18 h 18"/>
                <a:gd name="T2" fmla="*/ 1 w 12"/>
                <a:gd name="T3" fmla="*/ 18 h 18"/>
                <a:gd name="T4" fmla="*/ 12 w 12"/>
                <a:gd name="T5" fmla="*/ 10 h 18"/>
                <a:gd name="T6" fmla="*/ 12 w 12"/>
                <a:gd name="T7" fmla="*/ 10 h 18"/>
                <a:gd name="T8" fmla="*/ 3 w 12"/>
                <a:gd name="T9" fmla="*/ 0 h 18"/>
                <a:gd name="T10" fmla="*/ 2 w 12"/>
                <a:gd name="T11" fmla="*/ 0 h 18"/>
                <a:gd name="T12" fmla="*/ 0 w 12"/>
                <a:gd name="T13" fmla="*/ 8 h 18"/>
                <a:gd name="T14" fmla="*/ 1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 y="18"/>
                  </a:moveTo>
                  <a:cubicBezTo>
                    <a:pt x="1" y="18"/>
                    <a:pt x="1" y="18"/>
                    <a:pt x="1" y="18"/>
                  </a:cubicBezTo>
                  <a:cubicBezTo>
                    <a:pt x="7" y="18"/>
                    <a:pt x="11" y="15"/>
                    <a:pt x="12" y="10"/>
                  </a:cubicBezTo>
                  <a:cubicBezTo>
                    <a:pt x="12" y="10"/>
                    <a:pt x="12" y="10"/>
                    <a:pt x="12" y="10"/>
                  </a:cubicBezTo>
                  <a:cubicBezTo>
                    <a:pt x="12" y="5"/>
                    <a:pt x="8" y="1"/>
                    <a:pt x="3" y="0"/>
                  </a:cubicBezTo>
                  <a:cubicBezTo>
                    <a:pt x="2" y="0"/>
                    <a:pt x="2" y="0"/>
                    <a:pt x="2" y="0"/>
                  </a:cubicBezTo>
                  <a:cubicBezTo>
                    <a:pt x="1" y="3"/>
                    <a:pt x="1" y="5"/>
                    <a:pt x="0" y="8"/>
                  </a:cubicBezTo>
                  <a:cubicBezTo>
                    <a:pt x="0" y="11"/>
                    <a:pt x="0" y="14"/>
                    <a:pt x="1" y="18"/>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3955137" y="5400653"/>
              <a:ext cx="61505" cy="87865"/>
            </a:xfrm>
            <a:custGeom>
              <a:avLst/>
              <a:gdLst>
                <a:gd name="T0" fmla="*/ 1 w 12"/>
                <a:gd name="T1" fmla="*/ 16 h 17"/>
                <a:gd name="T2" fmla="*/ 1 w 12"/>
                <a:gd name="T3" fmla="*/ 16 h 17"/>
                <a:gd name="T4" fmla="*/ 12 w 12"/>
                <a:gd name="T5" fmla="*/ 9 h 17"/>
                <a:gd name="T6" fmla="*/ 12 w 12"/>
                <a:gd name="T7" fmla="*/ 9 h 17"/>
                <a:gd name="T8" fmla="*/ 3 w 12"/>
                <a:gd name="T9" fmla="*/ 0 h 17"/>
                <a:gd name="T10" fmla="*/ 2 w 12"/>
                <a:gd name="T11" fmla="*/ 0 h 17"/>
                <a:gd name="T12" fmla="*/ 0 w 12"/>
                <a:gd name="T13" fmla="*/ 7 h 17"/>
                <a:gd name="T14" fmla="*/ 1 w 12"/>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 y="16"/>
                  </a:moveTo>
                  <a:cubicBezTo>
                    <a:pt x="1" y="16"/>
                    <a:pt x="1" y="16"/>
                    <a:pt x="1" y="16"/>
                  </a:cubicBezTo>
                  <a:cubicBezTo>
                    <a:pt x="7" y="17"/>
                    <a:pt x="11" y="14"/>
                    <a:pt x="12" y="9"/>
                  </a:cubicBezTo>
                  <a:cubicBezTo>
                    <a:pt x="12" y="9"/>
                    <a:pt x="12" y="9"/>
                    <a:pt x="12" y="9"/>
                  </a:cubicBezTo>
                  <a:cubicBezTo>
                    <a:pt x="12" y="5"/>
                    <a:pt x="8" y="1"/>
                    <a:pt x="3" y="0"/>
                  </a:cubicBezTo>
                  <a:cubicBezTo>
                    <a:pt x="2" y="0"/>
                    <a:pt x="2" y="0"/>
                    <a:pt x="2" y="0"/>
                  </a:cubicBezTo>
                  <a:cubicBezTo>
                    <a:pt x="1" y="3"/>
                    <a:pt x="1" y="5"/>
                    <a:pt x="0" y="7"/>
                  </a:cubicBezTo>
                  <a:cubicBezTo>
                    <a:pt x="0" y="10"/>
                    <a:pt x="0" y="13"/>
                    <a:pt x="1" y="16"/>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3922189" y="5499500"/>
              <a:ext cx="79078" cy="76883"/>
            </a:xfrm>
            <a:custGeom>
              <a:avLst/>
              <a:gdLst>
                <a:gd name="T0" fmla="*/ 1 w 15"/>
                <a:gd name="T1" fmla="*/ 13 h 15"/>
                <a:gd name="T2" fmla="*/ 1 w 15"/>
                <a:gd name="T3" fmla="*/ 13 h 15"/>
                <a:gd name="T4" fmla="*/ 2 w 15"/>
                <a:gd name="T5" fmla="*/ 0 h 15"/>
                <a:gd name="T6" fmla="*/ 2 w 15"/>
                <a:gd name="T7" fmla="*/ 0 h 15"/>
                <a:gd name="T8" fmla="*/ 0 w 15"/>
                <a:gd name="T9" fmla="*/ 5 h 15"/>
                <a:gd name="T10" fmla="*/ 1 w 15"/>
                <a:gd name="T11" fmla="*/ 13 h 15"/>
              </a:gdLst>
              <a:ahLst/>
              <a:cxnLst>
                <a:cxn ang="0">
                  <a:pos x="T0" y="T1"/>
                </a:cxn>
                <a:cxn ang="0">
                  <a:pos x="T2" y="T3"/>
                </a:cxn>
                <a:cxn ang="0">
                  <a:pos x="T4" y="T5"/>
                </a:cxn>
                <a:cxn ang="0">
                  <a:pos x="T6" y="T7"/>
                </a:cxn>
                <a:cxn ang="0">
                  <a:pos x="T8" y="T9"/>
                </a:cxn>
                <a:cxn ang="0">
                  <a:pos x="T10" y="T11"/>
                </a:cxn>
              </a:cxnLst>
              <a:rect l="0" t="0" r="r" b="b"/>
              <a:pathLst>
                <a:path w="15" h="15">
                  <a:moveTo>
                    <a:pt x="1" y="13"/>
                  </a:moveTo>
                  <a:cubicBezTo>
                    <a:pt x="1" y="13"/>
                    <a:pt x="1" y="13"/>
                    <a:pt x="1" y="13"/>
                  </a:cubicBezTo>
                  <a:cubicBezTo>
                    <a:pt x="14" y="15"/>
                    <a:pt x="15" y="1"/>
                    <a:pt x="2" y="0"/>
                  </a:cubicBezTo>
                  <a:cubicBezTo>
                    <a:pt x="2" y="0"/>
                    <a:pt x="2" y="0"/>
                    <a:pt x="2" y="0"/>
                  </a:cubicBezTo>
                  <a:cubicBezTo>
                    <a:pt x="1" y="1"/>
                    <a:pt x="0" y="3"/>
                    <a:pt x="0" y="5"/>
                  </a:cubicBezTo>
                  <a:cubicBezTo>
                    <a:pt x="0" y="8"/>
                    <a:pt x="0" y="11"/>
                    <a:pt x="1" y="13"/>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4016643" y="5066766"/>
              <a:ext cx="213073" cy="208680"/>
            </a:xfrm>
            <a:custGeom>
              <a:avLst/>
              <a:gdLst>
                <a:gd name="T0" fmla="*/ 4 w 41"/>
                <a:gd name="T1" fmla="*/ 6 h 40"/>
                <a:gd name="T2" fmla="*/ 4 w 41"/>
                <a:gd name="T3" fmla="*/ 6 h 40"/>
                <a:gd name="T4" fmla="*/ 6 w 41"/>
                <a:gd name="T5" fmla="*/ 23 h 40"/>
                <a:gd name="T6" fmla="*/ 21 w 41"/>
                <a:gd name="T7" fmla="*/ 36 h 40"/>
                <a:gd name="T8" fmla="*/ 37 w 41"/>
                <a:gd name="T9" fmla="*/ 34 h 40"/>
                <a:gd name="T10" fmla="*/ 37 w 41"/>
                <a:gd name="T11" fmla="*/ 34 h 40"/>
                <a:gd name="T12" fmla="*/ 35 w 41"/>
                <a:gd name="T13" fmla="*/ 18 h 40"/>
                <a:gd name="T14" fmla="*/ 20 w 41"/>
                <a:gd name="T15" fmla="*/ 4 h 40"/>
                <a:gd name="T16" fmla="*/ 4 w 41"/>
                <a:gd name="T1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0">
                  <a:moveTo>
                    <a:pt x="4" y="6"/>
                  </a:moveTo>
                  <a:cubicBezTo>
                    <a:pt x="4" y="6"/>
                    <a:pt x="4" y="6"/>
                    <a:pt x="4" y="6"/>
                  </a:cubicBezTo>
                  <a:cubicBezTo>
                    <a:pt x="0" y="11"/>
                    <a:pt x="1" y="18"/>
                    <a:pt x="6" y="23"/>
                  </a:cubicBezTo>
                  <a:cubicBezTo>
                    <a:pt x="21" y="36"/>
                    <a:pt x="21" y="36"/>
                    <a:pt x="21" y="36"/>
                  </a:cubicBezTo>
                  <a:cubicBezTo>
                    <a:pt x="26" y="40"/>
                    <a:pt x="33" y="39"/>
                    <a:pt x="37" y="34"/>
                  </a:cubicBezTo>
                  <a:cubicBezTo>
                    <a:pt x="37" y="34"/>
                    <a:pt x="37" y="34"/>
                    <a:pt x="37" y="34"/>
                  </a:cubicBezTo>
                  <a:cubicBezTo>
                    <a:pt x="41" y="29"/>
                    <a:pt x="40" y="22"/>
                    <a:pt x="35" y="18"/>
                  </a:cubicBezTo>
                  <a:cubicBezTo>
                    <a:pt x="20" y="4"/>
                    <a:pt x="20" y="4"/>
                    <a:pt x="20" y="4"/>
                  </a:cubicBezTo>
                  <a:cubicBezTo>
                    <a:pt x="15" y="0"/>
                    <a:pt x="8" y="1"/>
                    <a:pt x="4" y="6"/>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3845306" y="5044799"/>
              <a:ext cx="296545" cy="131798"/>
            </a:xfrm>
            <a:custGeom>
              <a:avLst/>
              <a:gdLst>
                <a:gd name="T0" fmla="*/ 45 w 57"/>
                <a:gd name="T1" fmla="*/ 25 h 25"/>
                <a:gd name="T2" fmla="*/ 56 w 57"/>
                <a:gd name="T3" fmla="*/ 18 h 25"/>
                <a:gd name="T4" fmla="*/ 56 w 57"/>
                <a:gd name="T5" fmla="*/ 18 h 25"/>
                <a:gd name="T6" fmla="*/ 46 w 57"/>
                <a:gd name="T7" fmla="*/ 5 h 25"/>
                <a:gd name="T8" fmla="*/ 23 w 57"/>
                <a:gd name="T9" fmla="*/ 3 h 25"/>
                <a:gd name="T10" fmla="*/ 45 w 57"/>
                <a:gd name="T11" fmla="*/ 25 h 25"/>
              </a:gdLst>
              <a:ahLst/>
              <a:cxnLst>
                <a:cxn ang="0">
                  <a:pos x="T0" y="T1"/>
                </a:cxn>
                <a:cxn ang="0">
                  <a:pos x="T2" y="T3"/>
                </a:cxn>
                <a:cxn ang="0">
                  <a:pos x="T4" y="T5"/>
                </a:cxn>
                <a:cxn ang="0">
                  <a:pos x="T6" y="T7"/>
                </a:cxn>
                <a:cxn ang="0">
                  <a:pos x="T8" y="T9"/>
                </a:cxn>
                <a:cxn ang="0">
                  <a:pos x="T10" y="T11"/>
                </a:cxn>
              </a:cxnLst>
              <a:rect l="0" t="0" r="r" b="b"/>
              <a:pathLst>
                <a:path w="57" h="25">
                  <a:moveTo>
                    <a:pt x="45" y="25"/>
                  </a:moveTo>
                  <a:cubicBezTo>
                    <a:pt x="51" y="25"/>
                    <a:pt x="56" y="24"/>
                    <a:pt x="56" y="18"/>
                  </a:cubicBezTo>
                  <a:cubicBezTo>
                    <a:pt x="56" y="18"/>
                    <a:pt x="56" y="18"/>
                    <a:pt x="56" y="18"/>
                  </a:cubicBezTo>
                  <a:cubicBezTo>
                    <a:pt x="57" y="12"/>
                    <a:pt x="52" y="6"/>
                    <a:pt x="46" y="5"/>
                  </a:cubicBezTo>
                  <a:cubicBezTo>
                    <a:pt x="23" y="3"/>
                    <a:pt x="23" y="3"/>
                    <a:pt x="23" y="3"/>
                  </a:cubicBezTo>
                  <a:cubicBezTo>
                    <a:pt x="0" y="0"/>
                    <a:pt x="14" y="25"/>
                    <a:pt x="45" y="25"/>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3906812" y="5055782"/>
              <a:ext cx="109831" cy="41737"/>
            </a:xfrm>
            <a:custGeom>
              <a:avLst/>
              <a:gdLst>
                <a:gd name="T0" fmla="*/ 21 w 21"/>
                <a:gd name="T1" fmla="*/ 2 h 8"/>
                <a:gd name="T2" fmla="*/ 11 w 21"/>
                <a:gd name="T3" fmla="*/ 1 h 8"/>
                <a:gd name="T4" fmla="*/ 1 w 21"/>
                <a:gd name="T5" fmla="*/ 5 h 8"/>
                <a:gd name="T6" fmla="*/ 21 w 21"/>
                <a:gd name="T7" fmla="*/ 2 h 8"/>
              </a:gdLst>
              <a:ahLst/>
              <a:cxnLst>
                <a:cxn ang="0">
                  <a:pos x="T0" y="T1"/>
                </a:cxn>
                <a:cxn ang="0">
                  <a:pos x="T2" y="T3"/>
                </a:cxn>
                <a:cxn ang="0">
                  <a:pos x="T4" y="T5"/>
                </a:cxn>
                <a:cxn ang="0">
                  <a:pos x="T6" y="T7"/>
                </a:cxn>
              </a:cxnLst>
              <a:rect l="0" t="0" r="r" b="b"/>
              <a:pathLst>
                <a:path w="21" h="8">
                  <a:moveTo>
                    <a:pt x="21" y="2"/>
                  </a:moveTo>
                  <a:cubicBezTo>
                    <a:pt x="11" y="1"/>
                    <a:pt x="11" y="1"/>
                    <a:pt x="11" y="1"/>
                  </a:cubicBezTo>
                  <a:cubicBezTo>
                    <a:pt x="5" y="0"/>
                    <a:pt x="0" y="2"/>
                    <a:pt x="1" y="5"/>
                  </a:cubicBezTo>
                  <a:cubicBezTo>
                    <a:pt x="9" y="8"/>
                    <a:pt x="20" y="7"/>
                    <a:pt x="21" y="2"/>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8001321" y="5123878"/>
              <a:ext cx="483257" cy="505224"/>
            </a:xfrm>
            <a:custGeom>
              <a:avLst/>
              <a:gdLst>
                <a:gd name="T0" fmla="*/ 85 w 93"/>
                <a:gd name="T1" fmla="*/ 25 h 97"/>
                <a:gd name="T2" fmla="*/ 91 w 93"/>
                <a:gd name="T3" fmla="*/ 67 h 97"/>
                <a:gd name="T4" fmla="*/ 75 w 93"/>
                <a:gd name="T5" fmla="*/ 87 h 97"/>
                <a:gd name="T6" fmla="*/ 55 w 93"/>
                <a:gd name="T7" fmla="*/ 90 h 97"/>
                <a:gd name="T8" fmla="*/ 8 w 93"/>
                <a:gd name="T9" fmla="*/ 75 h 97"/>
                <a:gd name="T10" fmla="*/ 2 w 93"/>
                <a:gd name="T11" fmla="*/ 38 h 97"/>
                <a:gd name="T12" fmla="*/ 18 w 93"/>
                <a:gd name="T13" fmla="*/ 17 h 97"/>
                <a:gd name="T14" fmla="*/ 85 w 93"/>
                <a:gd name="T15" fmla="*/ 2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97">
                  <a:moveTo>
                    <a:pt x="85" y="25"/>
                  </a:moveTo>
                  <a:cubicBezTo>
                    <a:pt x="91" y="67"/>
                    <a:pt x="91" y="67"/>
                    <a:pt x="91" y="67"/>
                  </a:cubicBezTo>
                  <a:cubicBezTo>
                    <a:pt x="93" y="76"/>
                    <a:pt x="85" y="85"/>
                    <a:pt x="75" y="87"/>
                  </a:cubicBezTo>
                  <a:cubicBezTo>
                    <a:pt x="55" y="90"/>
                    <a:pt x="55" y="90"/>
                    <a:pt x="55" y="90"/>
                  </a:cubicBezTo>
                  <a:cubicBezTo>
                    <a:pt x="40" y="92"/>
                    <a:pt x="11" y="97"/>
                    <a:pt x="8" y="75"/>
                  </a:cubicBezTo>
                  <a:cubicBezTo>
                    <a:pt x="2" y="38"/>
                    <a:pt x="2" y="38"/>
                    <a:pt x="2" y="38"/>
                  </a:cubicBezTo>
                  <a:cubicBezTo>
                    <a:pt x="0" y="28"/>
                    <a:pt x="8" y="19"/>
                    <a:pt x="18" y="17"/>
                  </a:cubicBezTo>
                  <a:cubicBezTo>
                    <a:pt x="34" y="15"/>
                    <a:pt x="81" y="0"/>
                    <a:pt x="85" y="25"/>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8012304" y="5161220"/>
              <a:ext cx="171337" cy="191107"/>
            </a:xfrm>
            <a:custGeom>
              <a:avLst/>
              <a:gdLst>
                <a:gd name="T0" fmla="*/ 27 w 33"/>
                <a:gd name="T1" fmla="*/ 4 h 37"/>
                <a:gd name="T2" fmla="*/ 27 w 33"/>
                <a:gd name="T3" fmla="*/ 4 h 37"/>
                <a:gd name="T4" fmla="*/ 30 w 33"/>
                <a:gd name="T5" fmla="*/ 20 h 37"/>
                <a:gd name="T6" fmla="*/ 22 w 33"/>
                <a:gd name="T7" fmla="*/ 31 h 37"/>
                <a:gd name="T8" fmla="*/ 6 w 33"/>
                <a:gd name="T9" fmla="*/ 33 h 37"/>
                <a:gd name="T10" fmla="*/ 6 w 33"/>
                <a:gd name="T11" fmla="*/ 33 h 37"/>
                <a:gd name="T12" fmla="*/ 4 w 33"/>
                <a:gd name="T13" fmla="*/ 17 h 37"/>
                <a:gd name="T14" fmla="*/ 11 w 33"/>
                <a:gd name="T15" fmla="*/ 7 h 37"/>
                <a:gd name="T16" fmla="*/ 27 w 33"/>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27" y="4"/>
                  </a:moveTo>
                  <a:cubicBezTo>
                    <a:pt x="27" y="4"/>
                    <a:pt x="27" y="4"/>
                    <a:pt x="27" y="4"/>
                  </a:cubicBezTo>
                  <a:cubicBezTo>
                    <a:pt x="32" y="8"/>
                    <a:pt x="33" y="15"/>
                    <a:pt x="30" y="20"/>
                  </a:cubicBezTo>
                  <a:cubicBezTo>
                    <a:pt x="22" y="31"/>
                    <a:pt x="22" y="31"/>
                    <a:pt x="22" y="31"/>
                  </a:cubicBezTo>
                  <a:cubicBezTo>
                    <a:pt x="19" y="36"/>
                    <a:pt x="11" y="37"/>
                    <a:pt x="6" y="33"/>
                  </a:cubicBezTo>
                  <a:cubicBezTo>
                    <a:pt x="6" y="33"/>
                    <a:pt x="6" y="33"/>
                    <a:pt x="6" y="33"/>
                  </a:cubicBezTo>
                  <a:cubicBezTo>
                    <a:pt x="1" y="30"/>
                    <a:pt x="0" y="22"/>
                    <a:pt x="4" y="17"/>
                  </a:cubicBezTo>
                  <a:cubicBezTo>
                    <a:pt x="11" y="7"/>
                    <a:pt x="11" y="7"/>
                    <a:pt x="11" y="7"/>
                  </a:cubicBezTo>
                  <a:cubicBezTo>
                    <a:pt x="15" y="2"/>
                    <a:pt x="22" y="0"/>
                    <a:pt x="27" y="4"/>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8240753" y="5185383"/>
              <a:ext cx="208680" cy="397590"/>
            </a:xfrm>
            <a:custGeom>
              <a:avLst/>
              <a:gdLst>
                <a:gd name="T0" fmla="*/ 11 w 40"/>
                <a:gd name="T1" fmla="*/ 76 h 76"/>
                <a:gd name="T2" fmla="*/ 10 w 40"/>
                <a:gd name="T3" fmla="*/ 74 h 76"/>
                <a:gd name="T4" fmla="*/ 10 w 40"/>
                <a:gd name="T5" fmla="*/ 74 h 76"/>
                <a:gd name="T6" fmla="*/ 18 w 40"/>
                <a:gd name="T7" fmla="*/ 63 h 76"/>
                <a:gd name="T8" fmla="*/ 16 w 40"/>
                <a:gd name="T9" fmla="*/ 63 h 76"/>
                <a:gd name="T10" fmla="*/ 3 w 40"/>
                <a:gd name="T11" fmla="*/ 54 h 76"/>
                <a:gd name="T12" fmla="*/ 3 w 40"/>
                <a:gd name="T13" fmla="*/ 54 h 76"/>
                <a:gd name="T14" fmla="*/ 12 w 40"/>
                <a:gd name="T15" fmla="*/ 43 h 76"/>
                <a:gd name="T16" fmla="*/ 0 w 40"/>
                <a:gd name="T17" fmla="*/ 34 h 76"/>
                <a:gd name="T18" fmla="*/ 0 w 40"/>
                <a:gd name="T19" fmla="*/ 34 h 76"/>
                <a:gd name="T20" fmla="*/ 11 w 40"/>
                <a:gd name="T21" fmla="*/ 22 h 76"/>
                <a:gd name="T22" fmla="*/ 13 w 40"/>
                <a:gd name="T23" fmla="*/ 22 h 76"/>
                <a:gd name="T24" fmla="*/ 3 w 40"/>
                <a:gd name="T25" fmla="*/ 13 h 76"/>
                <a:gd name="T26" fmla="*/ 3 w 40"/>
                <a:gd name="T27" fmla="*/ 13 h 76"/>
                <a:gd name="T28" fmla="*/ 14 w 40"/>
                <a:gd name="T29" fmla="*/ 1 h 76"/>
                <a:gd name="T30" fmla="*/ 23 w 40"/>
                <a:gd name="T31" fmla="*/ 0 h 76"/>
                <a:gd name="T32" fmla="*/ 29 w 40"/>
                <a:gd name="T33" fmla="*/ 2 h 76"/>
                <a:gd name="T34" fmla="*/ 37 w 40"/>
                <a:gd name="T35" fmla="*/ 15 h 76"/>
                <a:gd name="T36" fmla="*/ 40 w 40"/>
                <a:gd name="T37" fmla="*/ 56 h 76"/>
                <a:gd name="T38" fmla="*/ 40 w 40"/>
                <a:gd name="T39" fmla="*/ 58 h 76"/>
                <a:gd name="T40" fmla="*/ 21 w 40"/>
                <a:gd name="T41" fmla="*/ 75 h 76"/>
                <a:gd name="T42" fmla="*/ 11 w 40"/>
                <a:gd name="T4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76">
                  <a:moveTo>
                    <a:pt x="11" y="76"/>
                  </a:moveTo>
                  <a:cubicBezTo>
                    <a:pt x="10" y="76"/>
                    <a:pt x="10" y="75"/>
                    <a:pt x="10" y="74"/>
                  </a:cubicBezTo>
                  <a:cubicBezTo>
                    <a:pt x="10" y="74"/>
                    <a:pt x="10" y="74"/>
                    <a:pt x="10" y="74"/>
                  </a:cubicBezTo>
                  <a:cubicBezTo>
                    <a:pt x="10" y="69"/>
                    <a:pt x="13" y="65"/>
                    <a:pt x="18" y="63"/>
                  </a:cubicBezTo>
                  <a:cubicBezTo>
                    <a:pt x="16" y="63"/>
                    <a:pt x="16" y="63"/>
                    <a:pt x="16" y="63"/>
                  </a:cubicBezTo>
                  <a:cubicBezTo>
                    <a:pt x="10" y="64"/>
                    <a:pt x="4" y="60"/>
                    <a:pt x="3" y="54"/>
                  </a:cubicBezTo>
                  <a:cubicBezTo>
                    <a:pt x="3" y="54"/>
                    <a:pt x="3" y="54"/>
                    <a:pt x="3" y="54"/>
                  </a:cubicBezTo>
                  <a:cubicBezTo>
                    <a:pt x="3" y="49"/>
                    <a:pt x="7" y="45"/>
                    <a:pt x="12" y="43"/>
                  </a:cubicBezTo>
                  <a:cubicBezTo>
                    <a:pt x="6" y="43"/>
                    <a:pt x="1" y="39"/>
                    <a:pt x="0" y="34"/>
                  </a:cubicBezTo>
                  <a:cubicBezTo>
                    <a:pt x="0" y="34"/>
                    <a:pt x="0" y="34"/>
                    <a:pt x="0" y="34"/>
                  </a:cubicBezTo>
                  <a:cubicBezTo>
                    <a:pt x="0" y="28"/>
                    <a:pt x="5" y="23"/>
                    <a:pt x="11" y="22"/>
                  </a:cubicBezTo>
                  <a:cubicBezTo>
                    <a:pt x="13" y="22"/>
                    <a:pt x="13" y="22"/>
                    <a:pt x="13" y="22"/>
                  </a:cubicBezTo>
                  <a:cubicBezTo>
                    <a:pt x="8" y="21"/>
                    <a:pt x="4" y="18"/>
                    <a:pt x="3" y="13"/>
                  </a:cubicBezTo>
                  <a:cubicBezTo>
                    <a:pt x="3" y="13"/>
                    <a:pt x="3" y="13"/>
                    <a:pt x="3" y="13"/>
                  </a:cubicBezTo>
                  <a:cubicBezTo>
                    <a:pt x="3" y="7"/>
                    <a:pt x="7" y="2"/>
                    <a:pt x="14" y="1"/>
                  </a:cubicBezTo>
                  <a:cubicBezTo>
                    <a:pt x="23" y="0"/>
                    <a:pt x="23" y="0"/>
                    <a:pt x="23" y="0"/>
                  </a:cubicBezTo>
                  <a:cubicBezTo>
                    <a:pt x="25" y="0"/>
                    <a:pt x="27" y="1"/>
                    <a:pt x="29" y="2"/>
                  </a:cubicBezTo>
                  <a:cubicBezTo>
                    <a:pt x="33" y="5"/>
                    <a:pt x="36" y="9"/>
                    <a:pt x="37" y="15"/>
                  </a:cubicBezTo>
                  <a:cubicBezTo>
                    <a:pt x="40" y="56"/>
                    <a:pt x="40" y="56"/>
                    <a:pt x="40" y="56"/>
                  </a:cubicBezTo>
                  <a:cubicBezTo>
                    <a:pt x="40" y="57"/>
                    <a:pt x="40" y="57"/>
                    <a:pt x="40" y="58"/>
                  </a:cubicBezTo>
                  <a:cubicBezTo>
                    <a:pt x="39" y="66"/>
                    <a:pt x="31" y="74"/>
                    <a:pt x="21" y="75"/>
                  </a:cubicBezTo>
                  <a:lnTo>
                    <a:pt x="11" y="76"/>
                  </a:ln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8271506" y="5154631"/>
              <a:ext cx="265792" cy="136191"/>
            </a:xfrm>
            <a:custGeom>
              <a:avLst/>
              <a:gdLst>
                <a:gd name="T0" fmla="*/ 50 w 51"/>
                <a:gd name="T1" fmla="*/ 10 h 26"/>
                <a:gd name="T2" fmla="*/ 50 w 51"/>
                <a:gd name="T3" fmla="*/ 10 h 26"/>
                <a:gd name="T4" fmla="*/ 41 w 51"/>
                <a:gd name="T5" fmla="*/ 21 h 26"/>
                <a:gd name="T6" fmla="*/ 12 w 51"/>
                <a:gd name="T7" fmla="*/ 25 h 26"/>
                <a:gd name="T8" fmla="*/ 0 w 51"/>
                <a:gd name="T9" fmla="*/ 16 h 26"/>
                <a:gd name="T10" fmla="*/ 0 w 51"/>
                <a:gd name="T11" fmla="*/ 16 h 26"/>
                <a:gd name="T12" fmla="*/ 10 w 51"/>
                <a:gd name="T13" fmla="*/ 5 h 26"/>
                <a:gd name="T14" fmla="*/ 39 w 51"/>
                <a:gd name="T15" fmla="*/ 1 h 26"/>
                <a:gd name="T16" fmla="*/ 50 w 51"/>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6">
                  <a:moveTo>
                    <a:pt x="50" y="10"/>
                  </a:moveTo>
                  <a:cubicBezTo>
                    <a:pt x="50" y="10"/>
                    <a:pt x="50" y="10"/>
                    <a:pt x="50" y="10"/>
                  </a:cubicBezTo>
                  <a:cubicBezTo>
                    <a:pt x="51" y="15"/>
                    <a:pt x="47" y="21"/>
                    <a:pt x="41" y="21"/>
                  </a:cubicBezTo>
                  <a:cubicBezTo>
                    <a:pt x="12" y="25"/>
                    <a:pt x="12" y="25"/>
                    <a:pt x="12" y="25"/>
                  </a:cubicBezTo>
                  <a:cubicBezTo>
                    <a:pt x="6" y="26"/>
                    <a:pt x="1" y="22"/>
                    <a:pt x="0" y="16"/>
                  </a:cubicBezTo>
                  <a:cubicBezTo>
                    <a:pt x="0" y="16"/>
                    <a:pt x="0" y="16"/>
                    <a:pt x="0" y="16"/>
                  </a:cubicBezTo>
                  <a:cubicBezTo>
                    <a:pt x="0" y="11"/>
                    <a:pt x="4" y="5"/>
                    <a:pt x="10" y="5"/>
                  </a:cubicBezTo>
                  <a:cubicBezTo>
                    <a:pt x="39" y="1"/>
                    <a:pt x="39" y="1"/>
                    <a:pt x="39" y="1"/>
                  </a:cubicBezTo>
                  <a:cubicBezTo>
                    <a:pt x="45" y="0"/>
                    <a:pt x="50" y="4"/>
                    <a:pt x="50" y="10"/>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8256129" y="5260069"/>
              <a:ext cx="322905" cy="140584"/>
            </a:xfrm>
            <a:custGeom>
              <a:avLst/>
              <a:gdLst>
                <a:gd name="T0" fmla="*/ 61 w 62"/>
                <a:gd name="T1" fmla="*/ 9 h 27"/>
                <a:gd name="T2" fmla="*/ 61 w 62"/>
                <a:gd name="T3" fmla="*/ 9 h 27"/>
                <a:gd name="T4" fmla="*/ 50 w 62"/>
                <a:gd name="T5" fmla="*/ 21 h 27"/>
                <a:gd name="T6" fmla="*/ 13 w 62"/>
                <a:gd name="T7" fmla="*/ 26 h 27"/>
                <a:gd name="T8" fmla="*/ 1 w 62"/>
                <a:gd name="T9" fmla="*/ 17 h 27"/>
                <a:gd name="T10" fmla="*/ 1 w 62"/>
                <a:gd name="T11" fmla="*/ 17 h 27"/>
                <a:gd name="T12" fmla="*/ 12 w 62"/>
                <a:gd name="T13" fmla="*/ 5 h 27"/>
                <a:gd name="T14" fmla="*/ 49 w 62"/>
                <a:gd name="T15" fmla="*/ 0 h 27"/>
                <a:gd name="T16" fmla="*/ 61 w 62"/>
                <a:gd name="T1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7">
                  <a:moveTo>
                    <a:pt x="61" y="9"/>
                  </a:moveTo>
                  <a:cubicBezTo>
                    <a:pt x="61" y="9"/>
                    <a:pt x="61" y="9"/>
                    <a:pt x="61" y="9"/>
                  </a:cubicBezTo>
                  <a:cubicBezTo>
                    <a:pt x="62" y="15"/>
                    <a:pt x="57" y="20"/>
                    <a:pt x="50" y="21"/>
                  </a:cubicBezTo>
                  <a:cubicBezTo>
                    <a:pt x="13" y="26"/>
                    <a:pt x="13" y="26"/>
                    <a:pt x="13" y="26"/>
                  </a:cubicBezTo>
                  <a:cubicBezTo>
                    <a:pt x="7" y="27"/>
                    <a:pt x="1" y="23"/>
                    <a:pt x="1" y="17"/>
                  </a:cubicBezTo>
                  <a:cubicBezTo>
                    <a:pt x="1" y="17"/>
                    <a:pt x="1" y="17"/>
                    <a:pt x="1" y="17"/>
                  </a:cubicBezTo>
                  <a:cubicBezTo>
                    <a:pt x="0" y="12"/>
                    <a:pt x="5" y="6"/>
                    <a:pt x="12" y="5"/>
                  </a:cubicBezTo>
                  <a:cubicBezTo>
                    <a:pt x="49" y="0"/>
                    <a:pt x="49" y="0"/>
                    <a:pt x="49" y="0"/>
                  </a:cubicBezTo>
                  <a:cubicBezTo>
                    <a:pt x="55" y="0"/>
                    <a:pt x="61" y="3"/>
                    <a:pt x="61" y="9"/>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8271506" y="5363309"/>
              <a:ext cx="300938" cy="136191"/>
            </a:xfrm>
            <a:custGeom>
              <a:avLst/>
              <a:gdLst>
                <a:gd name="T0" fmla="*/ 56 w 58"/>
                <a:gd name="T1" fmla="*/ 10 h 26"/>
                <a:gd name="T2" fmla="*/ 56 w 58"/>
                <a:gd name="T3" fmla="*/ 10 h 26"/>
                <a:gd name="T4" fmla="*/ 20 w 58"/>
                <a:gd name="T5" fmla="*/ 24 h 26"/>
                <a:gd name="T6" fmla="*/ 1 w 58"/>
                <a:gd name="T7" fmla="*/ 18 h 26"/>
                <a:gd name="T8" fmla="*/ 1 w 58"/>
                <a:gd name="T9" fmla="*/ 18 h 26"/>
                <a:gd name="T10" fmla="*/ 11 w 58"/>
                <a:gd name="T11" fmla="*/ 6 h 26"/>
                <a:gd name="T12" fmla="*/ 44 w 58"/>
                <a:gd name="T13" fmla="*/ 1 h 26"/>
                <a:gd name="T14" fmla="*/ 56 w 58"/>
                <a:gd name="T15" fmla="*/ 1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6">
                  <a:moveTo>
                    <a:pt x="56" y="10"/>
                  </a:moveTo>
                  <a:cubicBezTo>
                    <a:pt x="56" y="10"/>
                    <a:pt x="56" y="10"/>
                    <a:pt x="56" y="10"/>
                  </a:cubicBezTo>
                  <a:cubicBezTo>
                    <a:pt x="58" y="25"/>
                    <a:pt x="30" y="22"/>
                    <a:pt x="20" y="24"/>
                  </a:cubicBezTo>
                  <a:cubicBezTo>
                    <a:pt x="10" y="26"/>
                    <a:pt x="1" y="25"/>
                    <a:pt x="1" y="18"/>
                  </a:cubicBezTo>
                  <a:cubicBezTo>
                    <a:pt x="1" y="18"/>
                    <a:pt x="1" y="18"/>
                    <a:pt x="1" y="18"/>
                  </a:cubicBezTo>
                  <a:cubicBezTo>
                    <a:pt x="0" y="12"/>
                    <a:pt x="5" y="7"/>
                    <a:pt x="11" y="6"/>
                  </a:cubicBezTo>
                  <a:cubicBezTo>
                    <a:pt x="44" y="1"/>
                    <a:pt x="44" y="1"/>
                    <a:pt x="44" y="1"/>
                  </a:cubicBezTo>
                  <a:cubicBezTo>
                    <a:pt x="50" y="0"/>
                    <a:pt x="56" y="4"/>
                    <a:pt x="56" y="10"/>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8308848" y="5468747"/>
              <a:ext cx="243826" cy="114225"/>
            </a:xfrm>
            <a:custGeom>
              <a:avLst/>
              <a:gdLst>
                <a:gd name="T0" fmla="*/ 46 w 47"/>
                <a:gd name="T1" fmla="*/ 9 h 22"/>
                <a:gd name="T2" fmla="*/ 46 w 47"/>
                <a:gd name="T3" fmla="*/ 9 h 22"/>
                <a:gd name="T4" fmla="*/ 22 w 47"/>
                <a:gd name="T5" fmla="*/ 20 h 22"/>
                <a:gd name="T6" fmla="*/ 0 w 47"/>
                <a:gd name="T7" fmla="*/ 15 h 22"/>
                <a:gd name="T8" fmla="*/ 0 w 47"/>
                <a:gd name="T9" fmla="*/ 15 h 22"/>
                <a:gd name="T10" fmla="*/ 10 w 47"/>
                <a:gd name="T11" fmla="*/ 4 h 22"/>
                <a:gd name="T12" fmla="*/ 35 w 47"/>
                <a:gd name="T13" fmla="*/ 1 h 22"/>
                <a:gd name="T14" fmla="*/ 46 w 47"/>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46" y="9"/>
                  </a:moveTo>
                  <a:cubicBezTo>
                    <a:pt x="46" y="9"/>
                    <a:pt x="46" y="9"/>
                    <a:pt x="46" y="9"/>
                  </a:cubicBezTo>
                  <a:cubicBezTo>
                    <a:pt x="47" y="22"/>
                    <a:pt x="31" y="19"/>
                    <a:pt x="22" y="20"/>
                  </a:cubicBezTo>
                  <a:cubicBezTo>
                    <a:pt x="12" y="21"/>
                    <a:pt x="1" y="22"/>
                    <a:pt x="0" y="15"/>
                  </a:cubicBezTo>
                  <a:cubicBezTo>
                    <a:pt x="0" y="15"/>
                    <a:pt x="0" y="15"/>
                    <a:pt x="0" y="15"/>
                  </a:cubicBezTo>
                  <a:cubicBezTo>
                    <a:pt x="0" y="10"/>
                    <a:pt x="4" y="5"/>
                    <a:pt x="10" y="4"/>
                  </a:cubicBezTo>
                  <a:cubicBezTo>
                    <a:pt x="35" y="1"/>
                    <a:pt x="35" y="1"/>
                    <a:pt x="35" y="1"/>
                  </a:cubicBezTo>
                  <a:cubicBezTo>
                    <a:pt x="41" y="0"/>
                    <a:pt x="46" y="4"/>
                    <a:pt x="46" y="9"/>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7"/>
            <p:cNvSpPr>
              <a:spLocks/>
            </p:cNvSpPr>
            <p:nvPr/>
          </p:nvSpPr>
          <p:spPr bwMode="auto">
            <a:xfrm>
              <a:off x="8282489" y="5185383"/>
              <a:ext cx="61505" cy="94456"/>
            </a:xfrm>
            <a:custGeom>
              <a:avLst/>
              <a:gdLst>
                <a:gd name="T0" fmla="*/ 11 w 12"/>
                <a:gd name="T1" fmla="*/ 17 h 18"/>
                <a:gd name="T2" fmla="*/ 11 w 12"/>
                <a:gd name="T3" fmla="*/ 17 h 18"/>
                <a:gd name="T4" fmla="*/ 1 w 12"/>
                <a:gd name="T5" fmla="*/ 10 h 18"/>
                <a:gd name="T6" fmla="*/ 1 w 12"/>
                <a:gd name="T7" fmla="*/ 10 h 18"/>
                <a:gd name="T8" fmla="*/ 9 w 12"/>
                <a:gd name="T9" fmla="*/ 0 h 18"/>
                <a:gd name="T10" fmla="*/ 10 w 12"/>
                <a:gd name="T11" fmla="*/ 0 h 18"/>
                <a:gd name="T12" fmla="*/ 12 w 12"/>
                <a:gd name="T13" fmla="*/ 8 h 18"/>
                <a:gd name="T14" fmla="*/ 11 w 1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1" y="17"/>
                  </a:moveTo>
                  <a:cubicBezTo>
                    <a:pt x="11" y="17"/>
                    <a:pt x="11" y="17"/>
                    <a:pt x="11" y="17"/>
                  </a:cubicBezTo>
                  <a:cubicBezTo>
                    <a:pt x="6" y="18"/>
                    <a:pt x="1" y="15"/>
                    <a:pt x="1" y="10"/>
                  </a:cubicBezTo>
                  <a:cubicBezTo>
                    <a:pt x="1" y="10"/>
                    <a:pt x="1" y="10"/>
                    <a:pt x="1" y="10"/>
                  </a:cubicBezTo>
                  <a:cubicBezTo>
                    <a:pt x="0" y="5"/>
                    <a:pt x="4" y="1"/>
                    <a:pt x="9" y="0"/>
                  </a:cubicBezTo>
                  <a:cubicBezTo>
                    <a:pt x="10" y="0"/>
                    <a:pt x="10" y="0"/>
                    <a:pt x="10" y="0"/>
                  </a:cubicBezTo>
                  <a:cubicBezTo>
                    <a:pt x="11" y="2"/>
                    <a:pt x="12" y="5"/>
                    <a:pt x="12" y="8"/>
                  </a:cubicBezTo>
                  <a:cubicBezTo>
                    <a:pt x="12" y="11"/>
                    <a:pt x="12" y="14"/>
                    <a:pt x="11" y="17"/>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8267113" y="5295215"/>
              <a:ext cx="61505" cy="94456"/>
            </a:xfrm>
            <a:custGeom>
              <a:avLst/>
              <a:gdLst>
                <a:gd name="T0" fmla="*/ 11 w 12"/>
                <a:gd name="T1" fmla="*/ 18 h 18"/>
                <a:gd name="T2" fmla="*/ 11 w 12"/>
                <a:gd name="T3" fmla="*/ 18 h 18"/>
                <a:gd name="T4" fmla="*/ 1 w 12"/>
                <a:gd name="T5" fmla="*/ 10 h 18"/>
                <a:gd name="T6" fmla="*/ 1 w 12"/>
                <a:gd name="T7" fmla="*/ 10 h 18"/>
                <a:gd name="T8" fmla="*/ 10 w 12"/>
                <a:gd name="T9" fmla="*/ 0 h 18"/>
                <a:gd name="T10" fmla="*/ 10 w 12"/>
                <a:gd name="T11" fmla="*/ 0 h 18"/>
                <a:gd name="T12" fmla="*/ 12 w 12"/>
                <a:gd name="T13" fmla="*/ 8 h 18"/>
                <a:gd name="T14" fmla="*/ 11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1" y="18"/>
                  </a:moveTo>
                  <a:cubicBezTo>
                    <a:pt x="11" y="18"/>
                    <a:pt x="11" y="18"/>
                    <a:pt x="11" y="18"/>
                  </a:cubicBezTo>
                  <a:cubicBezTo>
                    <a:pt x="6" y="18"/>
                    <a:pt x="1" y="15"/>
                    <a:pt x="1" y="10"/>
                  </a:cubicBezTo>
                  <a:cubicBezTo>
                    <a:pt x="1" y="10"/>
                    <a:pt x="1" y="10"/>
                    <a:pt x="1" y="10"/>
                  </a:cubicBezTo>
                  <a:cubicBezTo>
                    <a:pt x="0" y="5"/>
                    <a:pt x="4" y="1"/>
                    <a:pt x="10" y="0"/>
                  </a:cubicBezTo>
                  <a:cubicBezTo>
                    <a:pt x="10" y="0"/>
                    <a:pt x="10" y="0"/>
                    <a:pt x="10" y="0"/>
                  </a:cubicBezTo>
                  <a:cubicBezTo>
                    <a:pt x="11" y="3"/>
                    <a:pt x="12" y="5"/>
                    <a:pt x="12" y="8"/>
                  </a:cubicBezTo>
                  <a:cubicBezTo>
                    <a:pt x="12" y="11"/>
                    <a:pt x="12" y="14"/>
                    <a:pt x="11" y="18"/>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0" name="Freeform 79"/>
            <p:cNvSpPr>
              <a:spLocks/>
            </p:cNvSpPr>
            <p:nvPr/>
          </p:nvSpPr>
          <p:spPr bwMode="auto">
            <a:xfrm>
              <a:off x="8282489" y="5400653"/>
              <a:ext cx="61505" cy="87865"/>
            </a:xfrm>
            <a:custGeom>
              <a:avLst/>
              <a:gdLst>
                <a:gd name="T0" fmla="*/ 11 w 12"/>
                <a:gd name="T1" fmla="*/ 16 h 17"/>
                <a:gd name="T2" fmla="*/ 11 w 12"/>
                <a:gd name="T3" fmla="*/ 16 h 17"/>
                <a:gd name="T4" fmla="*/ 1 w 12"/>
                <a:gd name="T5" fmla="*/ 9 h 17"/>
                <a:gd name="T6" fmla="*/ 1 w 12"/>
                <a:gd name="T7" fmla="*/ 9 h 17"/>
                <a:gd name="T8" fmla="*/ 9 w 12"/>
                <a:gd name="T9" fmla="*/ 0 h 17"/>
                <a:gd name="T10" fmla="*/ 10 w 12"/>
                <a:gd name="T11" fmla="*/ 0 h 17"/>
                <a:gd name="T12" fmla="*/ 12 w 12"/>
                <a:gd name="T13" fmla="*/ 7 h 17"/>
                <a:gd name="T14" fmla="*/ 11 w 12"/>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1" y="16"/>
                  </a:moveTo>
                  <a:cubicBezTo>
                    <a:pt x="11" y="16"/>
                    <a:pt x="11" y="16"/>
                    <a:pt x="11" y="16"/>
                  </a:cubicBezTo>
                  <a:cubicBezTo>
                    <a:pt x="6" y="17"/>
                    <a:pt x="1" y="14"/>
                    <a:pt x="1" y="9"/>
                  </a:cubicBezTo>
                  <a:cubicBezTo>
                    <a:pt x="1" y="9"/>
                    <a:pt x="1" y="9"/>
                    <a:pt x="1" y="9"/>
                  </a:cubicBezTo>
                  <a:cubicBezTo>
                    <a:pt x="0" y="5"/>
                    <a:pt x="4" y="1"/>
                    <a:pt x="9" y="0"/>
                  </a:cubicBezTo>
                  <a:cubicBezTo>
                    <a:pt x="10" y="0"/>
                    <a:pt x="10" y="0"/>
                    <a:pt x="10" y="0"/>
                  </a:cubicBezTo>
                  <a:cubicBezTo>
                    <a:pt x="11" y="3"/>
                    <a:pt x="12" y="5"/>
                    <a:pt x="12" y="7"/>
                  </a:cubicBezTo>
                  <a:cubicBezTo>
                    <a:pt x="12" y="10"/>
                    <a:pt x="12" y="13"/>
                    <a:pt x="11" y="16"/>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p:cNvSpPr>
            <p:nvPr/>
          </p:nvSpPr>
          <p:spPr bwMode="auto">
            <a:xfrm>
              <a:off x="8297866" y="5499500"/>
              <a:ext cx="83472" cy="76883"/>
            </a:xfrm>
            <a:custGeom>
              <a:avLst/>
              <a:gdLst>
                <a:gd name="T0" fmla="*/ 15 w 16"/>
                <a:gd name="T1" fmla="*/ 13 h 15"/>
                <a:gd name="T2" fmla="*/ 14 w 16"/>
                <a:gd name="T3" fmla="*/ 13 h 15"/>
                <a:gd name="T4" fmla="*/ 13 w 16"/>
                <a:gd name="T5" fmla="*/ 0 h 15"/>
                <a:gd name="T6" fmla="*/ 14 w 16"/>
                <a:gd name="T7" fmla="*/ 0 h 15"/>
                <a:gd name="T8" fmla="*/ 15 w 16"/>
                <a:gd name="T9" fmla="*/ 5 h 15"/>
                <a:gd name="T10" fmla="*/ 15 w 16"/>
                <a:gd name="T11" fmla="*/ 13 h 15"/>
              </a:gdLst>
              <a:ahLst/>
              <a:cxnLst>
                <a:cxn ang="0">
                  <a:pos x="T0" y="T1"/>
                </a:cxn>
                <a:cxn ang="0">
                  <a:pos x="T2" y="T3"/>
                </a:cxn>
                <a:cxn ang="0">
                  <a:pos x="T4" y="T5"/>
                </a:cxn>
                <a:cxn ang="0">
                  <a:pos x="T6" y="T7"/>
                </a:cxn>
                <a:cxn ang="0">
                  <a:pos x="T8" y="T9"/>
                </a:cxn>
                <a:cxn ang="0">
                  <a:pos x="T10" y="T11"/>
                </a:cxn>
              </a:cxnLst>
              <a:rect l="0" t="0" r="r" b="b"/>
              <a:pathLst>
                <a:path w="16" h="15">
                  <a:moveTo>
                    <a:pt x="15" y="13"/>
                  </a:moveTo>
                  <a:cubicBezTo>
                    <a:pt x="14" y="13"/>
                    <a:pt x="14" y="13"/>
                    <a:pt x="14" y="13"/>
                  </a:cubicBezTo>
                  <a:cubicBezTo>
                    <a:pt x="1" y="15"/>
                    <a:pt x="0" y="1"/>
                    <a:pt x="13" y="0"/>
                  </a:cubicBezTo>
                  <a:cubicBezTo>
                    <a:pt x="14" y="0"/>
                    <a:pt x="14" y="0"/>
                    <a:pt x="14" y="0"/>
                  </a:cubicBezTo>
                  <a:cubicBezTo>
                    <a:pt x="15" y="1"/>
                    <a:pt x="15" y="3"/>
                    <a:pt x="15" y="5"/>
                  </a:cubicBezTo>
                  <a:cubicBezTo>
                    <a:pt x="16" y="8"/>
                    <a:pt x="16" y="11"/>
                    <a:pt x="15" y="13"/>
                  </a:cubicBezTo>
                  <a:close/>
                </a:path>
              </a:pathLst>
            </a:custGeom>
            <a:solidFill>
              <a:srgbClr val="FAD9C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2" name="Freeform 81"/>
            <p:cNvSpPr>
              <a:spLocks/>
            </p:cNvSpPr>
            <p:nvPr/>
          </p:nvSpPr>
          <p:spPr bwMode="auto">
            <a:xfrm>
              <a:off x="8069417" y="5066766"/>
              <a:ext cx="213073" cy="208680"/>
            </a:xfrm>
            <a:custGeom>
              <a:avLst/>
              <a:gdLst>
                <a:gd name="T0" fmla="*/ 38 w 41"/>
                <a:gd name="T1" fmla="*/ 6 h 40"/>
                <a:gd name="T2" fmla="*/ 38 w 41"/>
                <a:gd name="T3" fmla="*/ 6 h 40"/>
                <a:gd name="T4" fmla="*/ 36 w 41"/>
                <a:gd name="T5" fmla="*/ 23 h 40"/>
                <a:gd name="T6" fmla="*/ 20 w 41"/>
                <a:gd name="T7" fmla="*/ 36 h 40"/>
                <a:gd name="T8" fmla="*/ 4 w 41"/>
                <a:gd name="T9" fmla="*/ 34 h 40"/>
                <a:gd name="T10" fmla="*/ 4 w 41"/>
                <a:gd name="T11" fmla="*/ 34 h 40"/>
                <a:gd name="T12" fmla="*/ 6 w 41"/>
                <a:gd name="T13" fmla="*/ 18 h 40"/>
                <a:gd name="T14" fmla="*/ 21 w 41"/>
                <a:gd name="T15" fmla="*/ 4 h 40"/>
                <a:gd name="T16" fmla="*/ 38 w 41"/>
                <a:gd name="T1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0">
                  <a:moveTo>
                    <a:pt x="38" y="6"/>
                  </a:moveTo>
                  <a:cubicBezTo>
                    <a:pt x="38" y="6"/>
                    <a:pt x="38" y="6"/>
                    <a:pt x="38" y="6"/>
                  </a:cubicBezTo>
                  <a:cubicBezTo>
                    <a:pt x="41" y="11"/>
                    <a:pt x="40" y="18"/>
                    <a:pt x="36" y="23"/>
                  </a:cubicBezTo>
                  <a:cubicBezTo>
                    <a:pt x="20" y="36"/>
                    <a:pt x="20" y="36"/>
                    <a:pt x="20" y="36"/>
                  </a:cubicBezTo>
                  <a:cubicBezTo>
                    <a:pt x="15" y="40"/>
                    <a:pt x="8" y="39"/>
                    <a:pt x="4" y="34"/>
                  </a:cubicBezTo>
                  <a:cubicBezTo>
                    <a:pt x="4" y="34"/>
                    <a:pt x="4" y="34"/>
                    <a:pt x="4" y="34"/>
                  </a:cubicBezTo>
                  <a:cubicBezTo>
                    <a:pt x="0" y="29"/>
                    <a:pt x="1" y="22"/>
                    <a:pt x="6" y="18"/>
                  </a:cubicBezTo>
                  <a:cubicBezTo>
                    <a:pt x="21" y="4"/>
                    <a:pt x="21" y="4"/>
                    <a:pt x="21" y="4"/>
                  </a:cubicBezTo>
                  <a:cubicBezTo>
                    <a:pt x="26" y="0"/>
                    <a:pt x="34" y="1"/>
                    <a:pt x="38" y="6"/>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2"/>
            <p:cNvSpPr>
              <a:spLocks/>
            </p:cNvSpPr>
            <p:nvPr/>
          </p:nvSpPr>
          <p:spPr bwMode="auto">
            <a:xfrm>
              <a:off x="8157282" y="5044799"/>
              <a:ext cx="296545" cy="131798"/>
            </a:xfrm>
            <a:custGeom>
              <a:avLst/>
              <a:gdLst>
                <a:gd name="T0" fmla="*/ 12 w 57"/>
                <a:gd name="T1" fmla="*/ 25 h 25"/>
                <a:gd name="T2" fmla="*/ 1 w 57"/>
                <a:gd name="T3" fmla="*/ 18 h 25"/>
                <a:gd name="T4" fmla="*/ 1 w 57"/>
                <a:gd name="T5" fmla="*/ 18 h 25"/>
                <a:gd name="T6" fmla="*/ 11 w 57"/>
                <a:gd name="T7" fmla="*/ 5 h 25"/>
                <a:gd name="T8" fmla="*/ 34 w 57"/>
                <a:gd name="T9" fmla="*/ 3 h 25"/>
                <a:gd name="T10" fmla="*/ 12 w 57"/>
                <a:gd name="T11" fmla="*/ 25 h 25"/>
              </a:gdLst>
              <a:ahLst/>
              <a:cxnLst>
                <a:cxn ang="0">
                  <a:pos x="T0" y="T1"/>
                </a:cxn>
                <a:cxn ang="0">
                  <a:pos x="T2" y="T3"/>
                </a:cxn>
                <a:cxn ang="0">
                  <a:pos x="T4" y="T5"/>
                </a:cxn>
                <a:cxn ang="0">
                  <a:pos x="T6" y="T7"/>
                </a:cxn>
                <a:cxn ang="0">
                  <a:pos x="T8" y="T9"/>
                </a:cxn>
                <a:cxn ang="0">
                  <a:pos x="T10" y="T11"/>
                </a:cxn>
              </a:cxnLst>
              <a:rect l="0" t="0" r="r" b="b"/>
              <a:pathLst>
                <a:path w="57" h="25">
                  <a:moveTo>
                    <a:pt x="12" y="25"/>
                  </a:moveTo>
                  <a:cubicBezTo>
                    <a:pt x="6" y="25"/>
                    <a:pt x="2" y="24"/>
                    <a:pt x="1" y="18"/>
                  </a:cubicBezTo>
                  <a:cubicBezTo>
                    <a:pt x="1" y="18"/>
                    <a:pt x="1" y="18"/>
                    <a:pt x="1" y="18"/>
                  </a:cubicBezTo>
                  <a:cubicBezTo>
                    <a:pt x="0" y="12"/>
                    <a:pt x="5" y="6"/>
                    <a:pt x="11" y="5"/>
                  </a:cubicBezTo>
                  <a:cubicBezTo>
                    <a:pt x="34" y="3"/>
                    <a:pt x="34" y="3"/>
                    <a:pt x="34" y="3"/>
                  </a:cubicBezTo>
                  <a:cubicBezTo>
                    <a:pt x="57" y="0"/>
                    <a:pt x="44" y="25"/>
                    <a:pt x="12" y="25"/>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83"/>
            <p:cNvSpPr>
              <a:spLocks/>
            </p:cNvSpPr>
            <p:nvPr/>
          </p:nvSpPr>
          <p:spPr bwMode="auto">
            <a:xfrm>
              <a:off x="8282489" y="5055782"/>
              <a:ext cx="114224" cy="41737"/>
            </a:xfrm>
            <a:custGeom>
              <a:avLst/>
              <a:gdLst>
                <a:gd name="T0" fmla="*/ 0 w 22"/>
                <a:gd name="T1" fmla="*/ 2 h 8"/>
                <a:gd name="T2" fmla="*/ 10 w 22"/>
                <a:gd name="T3" fmla="*/ 1 h 8"/>
                <a:gd name="T4" fmla="*/ 20 w 22"/>
                <a:gd name="T5" fmla="*/ 5 h 8"/>
                <a:gd name="T6" fmla="*/ 0 w 22"/>
                <a:gd name="T7" fmla="*/ 2 h 8"/>
              </a:gdLst>
              <a:ahLst/>
              <a:cxnLst>
                <a:cxn ang="0">
                  <a:pos x="T0" y="T1"/>
                </a:cxn>
                <a:cxn ang="0">
                  <a:pos x="T2" y="T3"/>
                </a:cxn>
                <a:cxn ang="0">
                  <a:pos x="T4" y="T5"/>
                </a:cxn>
                <a:cxn ang="0">
                  <a:pos x="T6" y="T7"/>
                </a:cxn>
              </a:cxnLst>
              <a:rect l="0" t="0" r="r" b="b"/>
              <a:pathLst>
                <a:path w="22" h="8">
                  <a:moveTo>
                    <a:pt x="0" y="2"/>
                  </a:moveTo>
                  <a:cubicBezTo>
                    <a:pt x="10" y="1"/>
                    <a:pt x="10" y="1"/>
                    <a:pt x="10" y="1"/>
                  </a:cubicBezTo>
                  <a:cubicBezTo>
                    <a:pt x="17" y="0"/>
                    <a:pt x="22" y="2"/>
                    <a:pt x="20" y="5"/>
                  </a:cubicBezTo>
                  <a:cubicBezTo>
                    <a:pt x="12" y="8"/>
                    <a:pt x="1" y="7"/>
                    <a:pt x="0" y="2"/>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84"/>
            <p:cNvSpPr>
              <a:spLocks/>
            </p:cNvSpPr>
            <p:nvPr/>
          </p:nvSpPr>
          <p:spPr bwMode="auto">
            <a:xfrm>
              <a:off x="6189106" y="2944826"/>
              <a:ext cx="680954" cy="215269"/>
            </a:xfrm>
            <a:custGeom>
              <a:avLst/>
              <a:gdLst>
                <a:gd name="T0" fmla="*/ 131 w 131"/>
                <a:gd name="T1" fmla="*/ 38 h 41"/>
                <a:gd name="T2" fmla="*/ 114 w 131"/>
                <a:gd name="T3" fmla="*/ 37 h 41"/>
                <a:gd name="T4" fmla="*/ 0 w 131"/>
                <a:gd name="T5" fmla="*/ 3 h 41"/>
                <a:gd name="T6" fmla="*/ 53 w 131"/>
                <a:gd name="T7" fmla="*/ 11 h 41"/>
                <a:gd name="T8" fmla="*/ 131 w 131"/>
                <a:gd name="T9" fmla="*/ 29 h 41"/>
                <a:gd name="T10" fmla="*/ 131 w 131"/>
                <a:gd name="T11" fmla="*/ 38 h 41"/>
              </a:gdLst>
              <a:ahLst/>
              <a:cxnLst>
                <a:cxn ang="0">
                  <a:pos x="T0" y="T1"/>
                </a:cxn>
                <a:cxn ang="0">
                  <a:pos x="T2" y="T3"/>
                </a:cxn>
                <a:cxn ang="0">
                  <a:pos x="T4" y="T5"/>
                </a:cxn>
                <a:cxn ang="0">
                  <a:pos x="T6" y="T7"/>
                </a:cxn>
                <a:cxn ang="0">
                  <a:pos x="T8" y="T9"/>
                </a:cxn>
                <a:cxn ang="0">
                  <a:pos x="T10" y="T11"/>
                </a:cxn>
              </a:cxnLst>
              <a:rect l="0" t="0" r="r" b="b"/>
              <a:pathLst>
                <a:path w="131" h="41">
                  <a:moveTo>
                    <a:pt x="131" y="38"/>
                  </a:moveTo>
                  <a:cubicBezTo>
                    <a:pt x="125" y="41"/>
                    <a:pt x="120" y="38"/>
                    <a:pt x="114" y="37"/>
                  </a:cubicBezTo>
                  <a:cubicBezTo>
                    <a:pt x="75" y="32"/>
                    <a:pt x="26" y="4"/>
                    <a:pt x="0" y="3"/>
                  </a:cubicBezTo>
                  <a:cubicBezTo>
                    <a:pt x="14" y="0"/>
                    <a:pt x="35" y="5"/>
                    <a:pt x="53" y="11"/>
                  </a:cubicBezTo>
                  <a:cubicBezTo>
                    <a:pt x="79" y="20"/>
                    <a:pt x="101" y="29"/>
                    <a:pt x="131" y="29"/>
                  </a:cubicBezTo>
                  <a:lnTo>
                    <a:pt x="131" y="38"/>
                  </a:lnTo>
                  <a:close/>
                </a:path>
              </a:pathLst>
            </a:custGeom>
            <a:solidFill>
              <a:srgbClr val="F0E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6" name="Group 85"/>
          <p:cNvGrpSpPr/>
          <p:nvPr/>
        </p:nvGrpSpPr>
        <p:grpSpPr>
          <a:xfrm>
            <a:off x="8031563" y="1866096"/>
            <a:ext cx="2795471" cy="847104"/>
            <a:chOff x="4114194" y="2176711"/>
            <a:chExt cx="2251479" cy="847104"/>
          </a:xfrm>
        </p:grpSpPr>
        <p:sp>
          <p:nvSpPr>
            <p:cNvPr id="87" name="Text Placeholder 2"/>
            <p:cNvSpPr txBox="1">
              <a:spLocks/>
            </p:cNvSpPr>
            <p:nvPr/>
          </p:nvSpPr>
          <p:spPr>
            <a:xfrm>
              <a:off x="4114194" y="217671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Leadership</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88" name="TextBox 87"/>
            <p:cNvSpPr txBox="1"/>
            <p:nvPr/>
          </p:nvSpPr>
          <p:spPr>
            <a:xfrm>
              <a:off x="4173611" y="2515984"/>
              <a:ext cx="2058957" cy="507831"/>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92" name="Group 91"/>
          <p:cNvGrpSpPr/>
          <p:nvPr/>
        </p:nvGrpSpPr>
        <p:grpSpPr>
          <a:xfrm>
            <a:off x="8925393" y="2812352"/>
            <a:ext cx="2795471" cy="847104"/>
            <a:chOff x="4114194" y="2176711"/>
            <a:chExt cx="2251479" cy="847104"/>
          </a:xfrm>
        </p:grpSpPr>
        <p:sp>
          <p:nvSpPr>
            <p:cNvPr id="93" name="Text Placeholder 2"/>
            <p:cNvSpPr txBox="1">
              <a:spLocks/>
            </p:cNvSpPr>
            <p:nvPr/>
          </p:nvSpPr>
          <p:spPr>
            <a:xfrm>
              <a:off x="4114194" y="217671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Friendliness</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94" name="TextBox 93"/>
            <p:cNvSpPr txBox="1"/>
            <p:nvPr/>
          </p:nvSpPr>
          <p:spPr>
            <a:xfrm>
              <a:off x="4173611" y="2515984"/>
              <a:ext cx="2058957" cy="507831"/>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95" name="Group 94"/>
          <p:cNvGrpSpPr/>
          <p:nvPr/>
        </p:nvGrpSpPr>
        <p:grpSpPr>
          <a:xfrm>
            <a:off x="9235897" y="3956277"/>
            <a:ext cx="2795471" cy="847104"/>
            <a:chOff x="4114194" y="2176711"/>
            <a:chExt cx="2251479" cy="847104"/>
          </a:xfrm>
        </p:grpSpPr>
        <p:sp>
          <p:nvSpPr>
            <p:cNvPr id="96" name="Text Placeholder 2"/>
            <p:cNvSpPr txBox="1">
              <a:spLocks/>
            </p:cNvSpPr>
            <p:nvPr/>
          </p:nvSpPr>
          <p:spPr>
            <a:xfrm>
              <a:off x="4114194" y="217671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Hospitality</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97" name="TextBox 96"/>
            <p:cNvSpPr txBox="1"/>
            <p:nvPr/>
          </p:nvSpPr>
          <p:spPr>
            <a:xfrm>
              <a:off x="4173611" y="2515984"/>
              <a:ext cx="2058957" cy="507831"/>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89" name="Group 88"/>
          <p:cNvGrpSpPr/>
          <p:nvPr/>
        </p:nvGrpSpPr>
        <p:grpSpPr>
          <a:xfrm>
            <a:off x="409388" y="3824600"/>
            <a:ext cx="2731222" cy="847104"/>
            <a:chOff x="4114195" y="2176711"/>
            <a:chExt cx="2199733" cy="847104"/>
          </a:xfrm>
        </p:grpSpPr>
        <p:sp>
          <p:nvSpPr>
            <p:cNvPr id="90" name="Text Placeholder 2"/>
            <p:cNvSpPr txBox="1">
              <a:spLocks/>
            </p:cNvSpPr>
            <p:nvPr/>
          </p:nvSpPr>
          <p:spPr>
            <a:xfrm>
              <a:off x="4114195" y="2176711"/>
              <a:ext cx="2199733"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Design Skill</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91" name="TextBox 90"/>
            <p:cNvSpPr txBox="1"/>
            <p:nvPr/>
          </p:nvSpPr>
          <p:spPr>
            <a:xfrm>
              <a:off x="4173611" y="2515984"/>
              <a:ext cx="2058957" cy="507831"/>
            </a:xfrm>
            <a:prstGeom prst="rect">
              <a:avLst/>
            </a:prstGeom>
            <a:noFill/>
          </p:spPr>
          <p:txBody>
            <a:bodyPr wrap="square" lIns="0" tIns="0" rIns="0" bIns="0" rtlCol="0">
              <a:spAutoFit/>
            </a:bodyPr>
            <a:lstStyle/>
            <a:p>
              <a:pPr algn="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98" name="Group 97"/>
          <p:cNvGrpSpPr/>
          <p:nvPr/>
        </p:nvGrpSpPr>
        <p:grpSpPr>
          <a:xfrm>
            <a:off x="780452" y="4754593"/>
            <a:ext cx="2731222" cy="847104"/>
            <a:chOff x="4114195" y="2176711"/>
            <a:chExt cx="2199733" cy="847104"/>
          </a:xfrm>
        </p:grpSpPr>
        <p:sp>
          <p:nvSpPr>
            <p:cNvPr id="99" name="Text Placeholder 2"/>
            <p:cNvSpPr txBox="1">
              <a:spLocks/>
            </p:cNvSpPr>
            <p:nvPr/>
          </p:nvSpPr>
          <p:spPr>
            <a:xfrm>
              <a:off x="4114195" y="2176711"/>
              <a:ext cx="2199733"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Developing Skill</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100" name="TextBox 99"/>
            <p:cNvSpPr txBox="1"/>
            <p:nvPr/>
          </p:nvSpPr>
          <p:spPr>
            <a:xfrm>
              <a:off x="4173611" y="2515984"/>
              <a:ext cx="2058957" cy="507831"/>
            </a:xfrm>
            <a:prstGeom prst="rect">
              <a:avLst/>
            </a:prstGeom>
            <a:noFill/>
          </p:spPr>
          <p:txBody>
            <a:bodyPr wrap="square" lIns="0" tIns="0" rIns="0" bIns="0" rtlCol="0">
              <a:spAutoFit/>
            </a:bodyPr>
            <a:lstStyle/>
            <a:p>
              <a:pPr algn="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101" name="Group 100"/>
          <p:cNvGrpSpPr/>
          <p:nvPr/>
        </p:nvGrpSpPr>
        <p:grpSpPr>
          <a:xfrm>
            <a:off x="1421754" y="5662157"/>
            <a:ext cx="2731222" cy="847104"/>
            <a:chOff x="4114195" y="2176711"/>
            <a:chExt cx="2199733" cy="847104"/>
          </a:xfrm>
        </p:grpSpPr>
        <p:sp>
          <p:nvSpPr>
            <p:cNvPr id="102" name="Text Placeholder 2"/>
            <p:cNvSpPr txBox="1">
              <a:spLocks/>
            </p:cNvSpPr>
            <p:nvPr/>
          </p:nvSpPr>
          <p:spPr>
            <a:xfrm>
              <a:off x="4114195" y="2176711"/>
              <a:ext cx="2199733"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Marketing Skill</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103" name="TextBox 102"/>
            <p:cNvSpPr txBox="1"/>
            <p:nvPr/>
          </p:nvSpPr>
          <p:spPr>
            <a:xfrm>
              <a:off x="4173611" y="2515984"/>
              <a:ext cx="2058957" cy="507831"/>
            </a:xfrm>
            <a:prstGeom prst="rect">
              <a:avLst/>
            </a:prstGeom>
            <a:noFill/>
          </p:spPr>
          <p:txBody>
            <a:bodyPr wrap="square" lIns="0" tIns="0" rIns="0" bIns="0" rtlCol="0">
              <a:spAutoFit/>
            </a:bodyPr>
            <a:lstStyle/>
            <a:p>
              <a:pPr algn="r"/>
              <a:r>
                <a:rPr lang="id-ID" sz="11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1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9" name="Group 8"/>
          <p:cNvGrpSpPr/>
          <p:nvPr/>
        </p:nvGrpSpPr>
        <p:grpSpPr>
          <a:xfrm>
            <a:off x="6688446" y="2837364"/>
            <a:ext cx="531504" cy="531504"/>
            <a:chOff x="6688446" y="2837364"/>
            <a:chExt cx="531504" cy="531504"/>
          </a:xfrm>
        </p:grpSpPr>
        <p:sp>
          <p:nvSpPr>
            <p:cNvPr id="27" name="Oval 26"/>
            <p:cNvSpPr>
              <a:spLocks noChangeAspect="1"/>
            </p:cNvSpPr>
            <p:nvPr/>
          </p:nvSpPr>
          <p:spPr>
            <a:xfrm flipH="1">
              <a:off x="6688446" y="2837364"/>
              <a:ext cx="531504" cy="531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en-US" sz="1600" dirty="0">
                <a:solidFill>
                  <a:srgbClr val="FFFFFF"/>
                </a:solidFill>
                <a:latin typeface="FontAwesome" pitchFamily="2" charset="0"/>
              </a:endParaRPr>
            </a:p>
          </p:txBody>
        </p:sp>
        <p:sp>
          <p:nvSpPr>
            <p:cNvPr id="104" name="Shape 4385"/>
            <p:cNvSpPr/>
            <p:nvPr/>
          </p:nvSpPr>
          <p:spPr>
            <a:xfrm>
              <a:off x="6811261" y="2958482"/>
              <a:ext cx="308815" cy="271758"/>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8" name="Group 7"/>
          <p:cNvGrpSpPr/>
          <p:nvPr/>
        </p:nvGrpSpPr>
        <p:grpSpPr>
          <a:xfrm>
            <a:off x="5825706" y="2018969"/>
            <a:ext cx="531504" cy="531504"/>
            <a:chOff x="5825706" y="2018969"/>
            <a:chExt cx="531504" cy="531504"/>
          </a:xfrm>
        </p:grpSpPr>
        <p:sp>
          <p:nvSpPr>
            <p:cNvPr id="26" name="Oval 25"/>
            <p:cNvSpPr>
              <a:spLocks noChangeAspect="1"/>
            </p:cNvSpPr>
            <p:nvPr/>
          </p:nvSpPr>
          <p:spPr>
            <a:xfrm flipH="1">
              <a:off x="5825706" y="2018969"/>
              <a:ext cx="531504" cy="531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en-US" sz="1600" dirty="0">
                <a:solidFill>
                  <a:schemeClr val="bg1"/>
                </a:solidFill>
                <a:latin typeface="FontAwesome" pitchFamily="2" charset="0"/>
              </a:endParaRPr>
            </a:p>
          </p:txBody>
        </p:sp>
        <p:grpSp>
          <p:nvGrpSpPr>
            <p:cNvPr id="107" name="Group 106"/>
            <p:cNvGrpSpPr/>
            <p:nvPr/>
          </p:nvGrpSpPr>
          <p:grpSpPr>
            <a:xfrm>
              <a:off x="5940521" y="2146912"/>
              <a:ext cx="299236" cy="257656"/>
              <a:chOff x="9522280" y="2360872"/>
              <a:chExt cx="503802" cy="433797"/>
            </a:xfrm>
          </p:grpSpPr>
          <p:sp>
            <p:nvSpPr>
              <p:cNvPr id="108" name="Oval 107"/>
              <p:cNvSpPr>
                <a:spLocks noChangeArrowheads="1"/>
              </p:cNvSpPr>
              <p:nvPr/>
            </p:nvSpPr>
            <p:spPr bwMode="auto">
              <a:xfrm>
                <a:off x="9632451" y="2432598"/>
                <a:ext cx="48200" cy="4533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9" name="Oval 108"/>
              <p:cNvSpPr>
                <a:spLocks noChangeArrowheads="1"/>
              </p:cNvSpPr>
              <p:nvPr/>
            </p:nvSpPr>
            <p:spPr bwMode="auto">
              <a:xfrm>
                <a:off x="9727129" y="2360872"/>
                <a:ext cx="83202" cy="763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0" name="Oval 109"/>
              <p:cNvSpPr>
                <a:spLocks noChangeArrowheads="1"/>
              </p:cNvSpPr>
              <p:nvPr/>
            </p:nvSpPr>
            <p:spPr bwMode="auto">
              <a:xfrm>
                <a:off x="9865416" y="2433745"/>
                <a:ext cx="49347" cy="4475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1" name="Rectangle 110"/>
              <p:cNvSpPr>
                <a:spLocks noChangeArrowheads="1"/>
              </p:cNvSpPr>
              <p:nvPr/>
            </p:nvSpPr>
            <p:spPr bwMode="auto">
              <a:xfrm>
                <a:off x="9616958" y="2719500"/>
                <a:ext cx="303544" cy="751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2" name="Oval 111"/>
              <p:cNvSpPr>
                <a:spLocks noChangeArrowheads="1"/>
              </p:cNvSpPr>
              <p:nvPr/>
            </p:nvSpPr>
            <p:spPr bwMode="auto">
              <a:xfrm>
                <a:off x="9941732" y="2410219"/>
                <a:ext cx="84350" cy="7516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3" name="Oval 112"/>
              <p:cNvSpPr>
                <a:spLocks noChangeArrowheads="1"/>
              </p:cNvSpPr>
              <p:nvPr/>
            </p:nvSpPr>
            <p:spPr bwMode="auto">
              <a:xfrm>
                <a:off x="9522280" y="2411367"/>
                <a:ext cx="84350" cy="763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4" name="Freeform 113"/>
              <p:cNvSpPr>
                <a:spLocks/>
              </p:cNvSpPr>
              <p:nvPr/>
            </p:nvSpPr>
            <p:spPr bwMode="auto">
              <a:xfrm>
                <a:off x="9580808" y="2449812"/>
                <a:ext cx="389040" cy="254769"/>
              </a:xfrm>
              <a:custGeom>
                <a:avLst/>
                <a:gdLst>
                  <a:gd name="T0" fmla="*/ 316 w 346"/>
                  <a:gd name="T1" fmla="*/ 39 h 227"/>
                  <a:gd name="T2" fmla="*/ 265 w 346"/>
                  <a:gd name="T3" fmla="*/ 85 h 227"/>
                  <a:gd name="T4" fmla="*/ 269 w 346"/>
                  <a:gd name="T5" fmla="*/ 38 h 227"/>
                  <a:gd name="T6" fmla="*/ 253 w 346"/>
                  <a:gd name="T7" fmla="*/ 36 h 227"/>
                  <a:gd name="T8" fmla="*/ 222 w 346"/>
                  <a:gd name="T9" fmla="*/ 75 h 227"/>
                  <a:gd name="T10" fmla="*/ 182 w 346"/>
                  <a:gd name="T11" fmla="*/ 12 h 227"/>
                  <a:gd name="T12" fmla="*/ 152 w 346"/>
                  <a:gd name="T13" fmla="*/ 12 h 227"/>
                  <a:gd name="T14" fmla="*/ 113 w 346"/>
                  <a:gd name="T15" fmla="*/ 74 h 227"/>
                  <a:gd name="T16" fmla="*/ 86 w 346"/>
                  <a:gd name="T17" fmla="*/ 36 h 227"/>
                  <a:gd name="T18" fmla="*/ 71 w 346"/>
                  <a:gd name="T19" fmla="*/ 36 h 227"/>
                  <a:gd name="T20" fmla="*/ 73 w 346"/>
                  <a:gd name="T21" fmla="*/ 88 h 227"/>
                  <a:gd name="T22" fmla="*/ 23 w 346"/>
                  <a:gd name="T23" fmla="*/ 39 h 227"/>
                  <a:gd name="T24" fmla="*/ 0 w 346"/>
                  <a:gd name="T25" fmla="*/ 47 h 227"/>
                  <a:gd name="T26" fmla="*/ 32 w 346"/>
                  <a:gd name="T27" fmla="*/ 227 h 227"/>
                  <a:gd name="T28" fmla="*/ 301 w 346"/>
                  <a:gd name="T29" fmla="*/ 227 h 227"/>
                  <a:gd name="T30" fmla="*/ 346 w 346"/>
                  <a:gd name="T31" fmla="*/ 52 h 227"/>
                  <a:gd name="T32" fmla="*/ 316 w 346"/>
                  <a:gd name="T33" fmla="*/ 3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27">
                    <a:moveTo>
                      <a:pt x="316" y="39"/>
                    </a:moveTo>
                    <a:cubicBezTo>
                      <a:pt x="265" y="85"/>
                      <a:pt x="265" y="85"/>
                      <a:pt x="265" y="85"/>
                    </a:cubicBezTo>
                    <a:cubicBezTo>
                      <a:pt x="269" y="38"/>
                      <a:pt x="269" y="38"/>
                      <a:pt x="269" y="38"/>
                    </a:cubicBezTo>
                    <a:cubicBezTo>
                      <a:pt x="269" y="38"/>
                      <a:pt x="262" y="27"/>
                      <a:pt x="253" y="36"/>
                    </a:cubicBezTo>
                    <a:cubicBezTo>
                      <a:pt x="222" y="75"/>
                      <a:pt x="222" y="75"/>
                      <a:pt x="222" y="75"/>
                    </a:cubicBezTo>
                    <a:cubicBezTo>
                      <a:pt x="182" y="12"/>
                      <a:pt x="182" y="12"/>
                      <a:pt x="182" y="12"/>
                    </a:cubicBezTo>
                    <a:cubicBezTo>
                      <a:pt x="182" y="12"/>
                      <a:pt x="171" y="0"/>
                      <a:pt x="152" y="12"/>
                    </a:cubicBezTo>
                    <a:cubicBezTo>
                      <a:pt x="113" y="74"/>
                      <a:pt x="113" y="74"/>
                      <a:pt x="113" y="74"/>
                    </a:cubicBezTo>
                    <a:cubicBezTo>
                      <a:pt x="86" y="36"/>
                      <a:pt x="86" y="36"/>
                      <a:pt x="86" y="36"/>
                    </a:cubicBezTo>
                    <a:cubicBezTo>
                      <a:pt x="86" y="36"/>
                      <a:pt x="79" y="25"/>
                      <a:pt x="71" y="36"/>
                    </a:cubicBezTo>
                    <a:cubicBezTo>
                      <a:pt x="73" y="88"/>
                      <a:pt x="73" y="88"/>
                      <a:pt x="73" y="88"/>
                    </a:cubicBezTo>
                    <a:cubicBezTo>
                      <a:pt x="23" y="39"/>
                      <a:pt x="23" y="39"/>
                      <a:pt x="23" y="39"/>
                    </a:cubicBezTo>
                    <a:cubicBezTo>
                      <a:pt x="23" y="39"/>
                      <a:pt x="7" y="32"/>
                      <a:pt x="0" y="47"/>
                    </a:cubicBezTo>
                    <a:cubicBezTo>
                      <a:pt x="32" y="227"/>
                      <a:pt x="32" y="227"/>
                      <a:pt x="32" y="227"/>
                    </a:cubicBezTo>
                    <a:cubicBezTo>
                      <a:pt x="301" y="227"/>
                      <a:pt x="301" y="227"/>
                      <a:pt x="301" y="227"/>
                    </a:cubicBezTo>
                    <a:cubicBezTo>
                      <a:pt x="346" y="52"/>
                      <a:pt x="346" y="52"/>
                      <a:pt x="346" y="52"/>
                    </a:cubicBezTo>
                    <a:cubicBezTo>
                      <a:pt x="346" y="52"/>
                      <a:pt x="341" y="29"/>
                      <a:pt x="316"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10" name="Group 9"/>
          <p:cNvGrpSpPr/>
          <p:nvPr/>
        </p:nvGrpSpPr>
        <p:grpSpPr>
          <a:xfrm>
            <a:off x="6688446" y="3803098"/>
            <a:ext cx="531504" cy="531504"/>
            <a:chOff x="6688446" y="3803098"/>
            <a:chExt cx="531504" cy="531504"/>
          </a:xfrm>
        </p:grpSpPr>
        <p:sp>
          <p:nvSpPr>
            <p:cNvPr id="28" name="Oval 27"/>
            <p:cNvSpPr>
              <a:spLocks noChangeAspect="1"/>
            </p:cNvSpPr>
            <p:nvPr/>
          </p:nvSpPr>
          <p:spPr>
            <a:xfrm flipH="1">
              <a:off x="6688446" y="3803098"/>
              <a:ext cx="531504" cy="531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en-AU" sz="1600" dirty="0">
                <a:solidFill>
                  <a:srgbClr val="FFFFFF"/>
                </a:solidFill>
                <a:latin typeface="FontAwesome" pitchFamily="2" charset="0"/>
              </a:endParaRPr>
            </a:p>
          </p:txBody>
        </p:sp>
        <p:sp>
          <p:nvSpPr>
            <p:cNvPr id="115" name="Shape 4443"/>
            <p:cNvSpPr/>
            <p:nvPr/>
          </p:nvSpPr>
          <p:spPr>
            <a:xfrm>
              <a:off x="6833224" y="3951746"/>
              <a:ext cx="240761" cy="24076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12" name="Group 11"/>
          <p:cNvGrpSpPr/>
          <p:nvPr/>
        </p:nvGrpSpPr>
        <p:grpSpPr>
          <a:xfrm>
            <a:off x="5000820" y="3803098"/>
            <a:ext cx="531504" cy="531504"/>
            <a:chOff x="5000820" y="3803098"/>
            <a:chExt cx="531504" cy="531504"/>
          </a:xfrm>
        </p:grpSpPr>
        <p:sp>
          <p:nvSpPr>
            <p:cNvPr id="29" name="Oval 28"/>
            <p:cNvSpPr>
              <a:spLocks noChangeAspect="1"/>
            </p:cNvSpPr>
            <p:nvPr/>
          </p:nvSpPr>
          <p:spPr>
            <a:xfrm flipH="1">
              <a:off x="5000820" y="3803098"/>
              <a:ext cx="531504" cy="531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en-US" sz="1600" dirty="0">
                <a:solidFill>
                  <a:schemeClr val="bg1"/>
                </a:solidFill>
                <a:latin typeface="FontAwesome" pitchFamily="2" charset="0"/>
              </a:endParaRPr>
            </a:p>
          </p:txBody>
        </p:sp>
        <p:sp>
          <p:nvSpPr>
            <p:cNvPr id="116" name="Shape 4422"/>
            <p:cNvSpPr/>
            <p:nvPr/>
          </p:nvSpPr>
          <p:spPr>
            <a:xfrm>
              <a:off x="5122384" y="3951746"/>
              <a:ext cx="301945" cy="234153"/>
            </a:xfrm>
            <a:custGeom>
              <a:avLst/>
              <a:gdLst/>
              <a:ahLst/>
              <a:cxnLst>
                <a:cxn ang="0">
                  <a:pos x="wd2" y="hd2"/>
                </a:cxn>
                <a:cxn ang="5400000">
                  <a:pos x="wd2" y="hd2"/>
                </a:cxn>
                <a:cxn ang="10800000">
                  <a:pos x="wd2" y="hd2"/>
                </a:cxn>
                <a:cxn ang="16200000">
                  <a:pos x="wd2" y="hd2"/>
                </a:cxn>
              </a:cxnLst>
              <a:rect l="0" t="0" r="r" b="b"/>
              <a:pathLst>
                <a:path w="20580" h="20758" extrusionOk="0">
                  <a:moveTo>
                    <a:pt x="11316" y="15681"/>
                  </a:moveTo>
                  <a:cubicBezTo>
                    <a:pt x="10444" y="15681"/>
                    <a:pt x="9737" y="14763"/>
                    <a:pt x="9737" y="13632"/>
                  </a:cubicBezTo>
                  <a:cubicBezTo>
                    <a:pt x="9737" y="12501"/>
                    <a:pt x="10444" y="11585"/>
                    <a:pt x="11316" y="11585"/>
                  </a:cubicBezTo>
                  <a:cubicBezTo>
                    <a:pt x="12189" y="11585"/>
                    <a:pt x="12896" y="12501"/>
                    <a:pt x="12896" y="13632"/>
                  </a:cubicBezTo>
                  <a:cubicBezTo>
                    <a:pt x="12896" y="14763"/>
                    <a:pt x="12189" y="15681"/>
                    <a:pt x="11316" y="15681"/>
                  </a:cubicBezTo>
                  <a:close/>
                  <a:moveTo>
                    <a:pt x="18009" y="2956"/>
                  </a:moveTo>
                  <a:cubicBezTo>
                    <a:pt x="14750" y="138"/>
                    <a:pt x="11090" y="-836"/>
                    <a:pt x="6751" y="781"/>
                  </a:cubicBezTo>
                  <a:cubicBezTo>
                    <a:pt x="3364" y="2045"/>
                    <a:pt x="258" y="7054"/>
                    <a:pt x="18" y="11348"/>
                  </a:cubicBezTo>
                  <a:cubicBezTo>
                    <a:pt x="-265" y="16419"/>
                    <a:pt x="2772" y="20764"/>
                    <a:pt x="8123" y="20757"/>
                  </a:cubicBezTo>
                  <a:cubicBezTo>
                    <a:pt x="13892" y="20749"/>
                    <a:pt x="16051" y="17148"/>
                    <a:pt x="16098" y="16053"/>
                  </a:cubicBezTo>
                  <a:cubicBezTo>
                    <a:pt x="16146" y="14957"/>
                    <a:pt x="13849" y="12933"/>
                    <a:pt x="15327" y="10853"/>
                  </a:cubicBezTo>
                  <a:cubicBezTo>
                    <a:pt x="17179" y="8245"/>
                    <a:pt x="18829" y="10466"/>
                    <a:pt x="19829" y="10154"/>
                  </a:cubicBezTo>
                  <a:cubicBezTo>
                    <a:pt x="20829" y="9841"/>
                    <a:pt x="21335" y="5836"/>
                    <a:pt x="18009" y="2956"/>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13" name="Group 12"/>
          <p:cNvGrpSpPr/>
          <p:nvPr/>
        </p:nvGrpSpPr>
        <p:grpSpPr>
          <a:xfrm>
            <a:off x="4975385" y="4803381"/>
            <a:ext cx="531504" cy="531504"/>
            <a:chOff x="4975385" y="4803381"/>
            <a:chExt cx="531504" cy="531504"/>
          </a:xfrm>
        </p:grpSpPr>
        <p:sp>
          <p:nvSpPr>
            <p:cNvPr id="31" name="Oval 30"/>
            <p:cNvSpPr>
              <a:spLocks noChangeAspect="1"/>
            </p:cNvSpPr>
            <p:nvPr/>
          </p:nvSpPr>
          <p:spPr>
            <a:xfrm flipH="1">
              <a:off x="4975385" y="4803381"/>
              <a:ext cx="531504" cy="531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en-US" sz="1600" dirty="0">
                <a:solidFill>
                  <a:schemeClr val="bg1"/>
                </a:solidFill>
                <a:latin typeface="FontAwesome" pitchFamily="2" charset="0"/>
              </a:endParaRPr>
            </a:p>
          </p:txBody>
        </p:sp>
        <p:sp>
          <p:nvSpPr>
            <p:cNvPr id="117" name="Shape 4463"/>
            <p:cNvSpPr/>
            <p:nvPr/>
          </p:nvSpPr>
          <p:spPr>
            <a:xfrm>
              <a:off x="5112180" y="4965957"/>
              <a:ext cx="254278" cy="203435"/>
            </a:xfrm>
            <a:custGeom>
              <a:avLst/>
              <a:gdLst/>
              <a:ahLst/>
              <a:cxnLst>
                <a:cxn ang="0">
                  <a:pos x="wd2" y="hd2"/>
                </a:cxn>
                <a:cxn ang="5400000">
                  <a:pos x="wd2" y="hd2"/>
                </a:cxn>
                <a:cxn ang="10800000">
                  <a:pos x="wd2" y="hd2"/>
                </a:cxn>
                <a:cxn ang="16200000">
                  <a:pos x="wd2" y="hd2"/>
                </a:cxn>
              </a:cxnLst>
              <a:rect l="0" t="0" r="r" b="b"/>
              <a:pathLst>
                <a:path w="21600" h="21600" extrusionOk="0">
                  <a:moveTo>
                    <a:pt x="19462" y="4321"/>
                  </a:moveTo>
                  <a:lnTo>
                    <a:pt x="6480" y="4321"/>
                  </a:lnTo>
                  <a:lnTo>
                    <a:pt x="6480" y="2700"/>
                  </a:lnTo>
                  <a:lnTo>
                    <a:pt x="19462" y="2700"/>
                  </a:lnTo>
                  <a:cubicBezTo>
                    <a:pt x="19462" y="2700"/>
                    <a:pt x="19462" y="4321"/>
                    <a:pt x="19462" y="4321"/>
                  </a:cubicBezTo>
                  <a:close/>
                  <a:moveTo>
                    <a:pt x="19462" y="18900"/>
                  </a:moveTo>
                  <a:lnTo>
                    <a:pt x="2139" y="18900"/>
                  </a:lnTo>
                  <a:lnTo>
                    <a:pt x="2139" y="6479"/>
                  </a:lnTo>
                  <a:lnTo>
                    <a:pt x="19462" y="6479"/>
                  </a:lnTo>
                  <a:cubicBezTo>
                    <a:pt x="19462" y="6479"/>
                    <a:pt x="19462" y="18900"/>
                    <a:pt x="19462" y="18900"/>
                  </a:cubicBezTo>
                  <a:close/>
                  <a:moveTo>
                    <a:pt x="1999" y="3510"/>
                  </a:moveTo>
                  <a:cubicBezTo>
                    <a:pt x="1999" y="2967"/>
                    <a:pt x="2360" y="2524"/>
                    <a:pt x="2809" y="2524"/>
                  </a:cubicBezTo>
                  <a:cubicBezTo>
                    <a:pt x="3256" y="2524"/>
                    <a:pt x="3618" y="2967"/>
                    <a:pt x="3618" y="3510"/>
                  </a:cubicBezTo>
                  <a:cubicBezTo>
                    <a:pt x="3618" y="4054"/>
                    <a:pt x="3256" y="4496"/>
                    <a:pt x="2809" y="4496"/>
                  </a:cubicBezTo>
                  <a:cubicBezTo>
                    <a:pt x="2360" y="4496"/>
                    <a:pt x="1999" y="4054"/>
                    <a:pt x="1999" y="3510"/>
                  </a:cubicBezTo>
                  <a:close/>
                  <a:moveTo>
                    <a:pt x="4968" y="2524"/>
                  </a:moveTo>
                  <a:cubicBezTo>
                    <a:pt x="5417" y="2524"/>
                    <a:pt x="5778" y="2967"/>
                    <a:pt x="5778" y="3510"/>
                  </a:cubicBezTo>
                  <a:cubicBezTo>
                    <a:pt x="5778" y="4054"/>
                    <a:pt x="5417" y="4496"/>
                    <a:pt x="4968" y="4496"/>
                  </a:cubicBezTo>
                  <a:cubicBezTo>
                    <a:pt x="4521" y="4496"/>
                    <a:pt x="4159" y="4054"/>
                    <a:pt x="4159" y="3510"/>
                  </a:cubicBezTo>
                  <a:cubicBezTo>
                    <a:pt x="4159" y="2967"/>
                    <a:pt x="4521" y="2524"/>
                    <a:pt x="4968" y="2524"/>
                  </a:cubicBezTo>
                  <a:close/>
                  <a:moveTo>
                    <a:pt x="19440" y="0"/>
                  </a:moveTo>
                  <a:lnTo>
                    <a:pt x="2160" y="0"/>
                  </a:lnTo>
                  <a:cubicBezTo>
                    <a:pt x="973" y="0"/>
                    <a:pt x="0" y="1216"/>
                    <a:pt x="0" y="2700"/>
                  </a:cubicBezTo>
                  <a:lnTo>
                    <a:pt x="0" y="18900"/>
                  </a:lnTo>
                  <a:cubicBezTo>
                    <a:pt x="0" y="20384"/>
                    <a:pt x="973" y="21600"/>
                    <a:pt x="2160" y="21600"/>
                  </a:cubicBezTo>
                  <a:lnTo>
                    <a:pt x="19440" y="21600"/>
                  </a:lnTo>
                  <a:cubicBezTo>
                    <a:pt x="20629" y="21600"/>
                    <a:pt x="21600" y="20384"/>
                    <a:pt x="21600" y="18900"/>
                  </a:cubicBezTo>
                  <a:lnTo>
                    <a:pt x="21600" y="2700"/>
                  </a:lnTo>
                  <a:cubicBezTo>
                    <a:pt x="21600" y="1216"/>
                    <a:pt x="20629" y="0"/>
                    <a:pt x="19440" y="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15" name="Group 14"/>
          <p:cNvGrpSpPr/>
          <p:nvPr/>
        </p:nvGrpSpPr>
        <p:grpSpPr>
          <a:xfrm>
            <a:off x="5825706" y="5595399"/>
            <a:ext cx="531504" cy="531504"/>
            <a:chOff x="5825706" y="5595399"/>
            <a:chExt cx="531504" cy="531504"/>
          </a:xfrm>
        </p:grpSpPr>
        <p:sp>
          <p:nvSpPr>
            <p:cNvPr id="30" name="Oval 29"/>
            <p:cNvSpPr>
              <a:spLocks noChangeAspect="1"/>
            </p:cNvSpPr>
            <p:nvPr/>
          </p:nvSpPr>
          <p:spPr>
            <a:xfrm flipH="1">
              <a:off x="5825706" y="5595399"/>
              <a:ext cx="531504" cy="531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a:endParaRPr lang="en-US" sz="1600" dirty="0"/>
            </a:p>
          </p:txBody>
        </p:sp>
        <p:sp>
          <p:nvSpPr>
            <p:cNvPr id="118" name="Shape 4498"/>
            <p:cNvSpPr/>
            <p:nvPr/>
          </p:nvSpPr>
          <p:spPr>
            <a:xfrm>
              <a:off x="5933419" y="5712422"/>
              <a:ext cx="265743" cy="211515"/>
            </a:xfrm>
            <a:custGeom>
              <a:avLst/>
              <a:gdLst/>
              <a:ahLst/>
              <a:cxnLst>
                <a:cxn ang="0">
                  <a:pos x="wd2" y="hd2"/>
                </a:cxn>
                <a:cxn ang="5400000">
                  <a:pos x="wd2" y="hd2"/>
                </a:cxn>
                <a:cxn ang="10800000">
                  <a:pos x="wd2" y="hd2"/>
                </a:cxn>
                <a:cxn ang="16200000">
                  <a:pos x="wd2" y="hd2"/>
                </a:cxn>
              </a:cxnLst>
              <a:rect l="0" t="0" r="r" b="b"/>
              <a:pathLst>
                <a:path w="21492" h="21472" extrusionOk="0">
                  <a:moveTo>
                    <a:pt x="21150" y="257"/>
                  </a:moveTo>
                  <a:lnTo>
                    <a:pt x="16075" y="10636"/>
                  </a:lnTo>
                  <a:cubicBezTo>
                    <a:pt x="15886" y="11021"/>
                    <a:pt x="15517" y="11084"/>
                    <a:pt x="15255" y="10776"/>
                  </a:cubicBezTo>
                  <a:lnTo>
                    <a:pt x="12800" y="7890"/>
                  </a:lnTo>
                  <a:cubicBezTo>
                    <a:pt x="12537" y="7582"/>
                    <a:pt x="12160" y="7637"/>
                    <a:pt x="11960" y="8014"/>
                  </a:cubicBezTo>
                  <a:lnTo>
                    <a:pt x="8514" y="14538"/>
                  </a:lnTo>
                  <a:cubicBezTo>
                    <a:pt x="8316" y="14916"/>
                    <a:pt x="7936" y="14974"/>
                    <a:pt x="7669" y="14670"/>
                  </a:cubicBezTo>
                  <a:lnTo>
                    <a:pt x="6063" y="12832"/>
                  </a:lnTo>
                  <a:cubicBezTo>
                    <a:pt x="5798" y="12529"/>
                    <a:pt x="5397" y="12567"/>
                    <a:pt x="5171" y="12920"/>
                  </a:cubicBezTo>
                  <a:lnTo>
                    <a:pt x="116" y="20831"/>
                  </a:lnTo>
                  <a:cubicBezTo>
                    <a:pt x="-108" y="21184"/>
                    <a:pt x="3" y="21472"/>
                    <a:pt x="361" y="21472"/>
                  </a:cubicBezTo>
                  <a:lnTo>
                    <a:pt x="21492" y="21472"/>
                  </a:lnTo>
                  <a:lnTo>
                    <a:pt x="21492" y="379"/>
                  </a:lnTo>
                  <a:cubicBezTo>
                    <a:pt x="21492" y="-73"/>
                    <a:pt x="21338" y="-128"/>
                    <a:pt x="21150" y="257"/>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sp>
        <p:nvSpPr>
          <p:cNvPr id="11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120"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43</a:t>
            </a:fld>
            <a:endParaRPr lang="en-AU" dirty="0"/>
          </a:p>
        </p:txBody>
      </p:sp>
      <p:sp>
        <p:nvSpPr>
          <p:cNvPr id="12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390593252"/>
      </p:ext>
    </p:extLst>
  </p:cSld>
  <p:clrMapOvr>
    <a:masterClrMapping/>
  </p:clrMapOvr>
  <mc:AlternateContent xmlns:mc="http://schemas.openxmlformats.org/markup-compatibility/2006">
    <mc:Choice xmlns:p14="http://schemas.microsoft.com/office/powerpoint/2010/main" Requires="p14">
      <p:transition spd="slow" p14:dur="1600" advTm="4000">
        <p14:prism isInverted="1"/>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3000"/>
                            </p:stCondLst>
                            <p:childTnLst>
                              <p:par>
                                <p:cTn id="31" presetID="14" presetClass="entr" presetSubtype="1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randombar(horizontal)">
                                      <p:cBhvr>
                                        <p:cTn id="33" dur="500"/>
                                        <p:tgtEl>
                                          <p:spTgt spid="12"/>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4000"/>
                            </p:stCondLst>
                            <p:childTnLst>
                              <p:par>
                                <p:cTn id="39" presetID="14" presetClass="entr" presetSubtype="1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randombar(horizontal)">
                                      <p:cBhvr>
                                        <p:cTn id="41" dur="500"/>
                                        <p:tgtEl>
                                          <p:spTgt spid="10"/>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par>
                          <p:cTn id="46" fill="hold">
                            <p:stCondLst>
                              <p:cond delay="5000"/>
                            </p:stCondLst>
                            <p:childTnLst>
                              <p:par>
                                <p:cTn id="47" presetID="14" presetClass="entr" presetSubtype="1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randombar(horizontal)">
                                      <p:cBhvr>
                                        <p:cTn id="49" dur="500"/>
                                        <p:tgtEl>
                                          <p:spTgt spid="13"/>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par>
                          <p:cTn id="54" fill="hold">
                            <p:stCondLst>
                              <p:cond delay="6000"/>
                            </p:stCondLst>
                            <p:childTnLst>
                              <p:par>
                                <p:cTn id="55" presetID="14" presetClass="entr" presetSubtype="10"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randombar(horizontal)">
                                      <p:cBhvr>
                                        <p:cTn id="57" dur="500"/>
                                        <p:tgtEl>
                                          <p:spTgt spid="9"/>
                                        </p:tgtEl>
                                      </p:cBhvr>
                                    </p:animEffect>
                                  </p:childTnLst>
                                </p:cTn>
                              </p:par>
                            </p:childTnLst>
                          </p:cTn>
                        </p:par>
                        <p:par>
                          <p:cTn id="58" fill="hold">
                            <p:stCondLst>
                              <p:cond delay="6500"/>
                            </p:stCondLst>
                            <p:childTnLst>
                              <p:par>
                                <p:cTn id="59" presetID="10" presetClass="entr" presetSubtype="0"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par>
                          <p:cTn id="62" fill="hold">
                            <p:stCondLst>
                              <p:cond delay="7000"/>
                            </p:stCondLst>
                            <p:childTnLst>
                              <p:par>
                                <p:cTn id="63" presetID="14" presetClass="entr" presetSubtype="10"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randombar(horizontal)">
                                      <p:cBhvr>
                                        <p:cTn id="65" dur="500"/>
                                        <p:tgtEl>
                                          <p:spTgt spid="15"/>
                                        </p:tgtEl>
                                      </p:cBhvr>
                                    </p:animEffect>
                                  </p:childTnLst>
                                </p:cTn>
                              </p:par>
                            </p:childTnLst>
                          </p:cTn>
                        </p:par>
                        <p:par>
                          <p:cTn id="66" fill="hold">
                            <p:stCondLst>
                              <p:cond delay="7500"/>
                            </p:stCondLst>
                            <p:childTnLst>
                              <p:par>
                                <p:cTn id="67" presetID="10" presetClass="entr" presetSubtype="0" fill="hold"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par>
                          <p:cTn id="70" fill="hold">
                            <p:stCondLst>
                              <p:cond delay="8000"/>
                            </p:stCondLst>
                            <p:childTnLst>
                              <p:par>
                                <p:cTn id="71" presetID="14" presetClass="entr" presetSubtype="10"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randombar(horizontal)">
                                      <p:cBhvr>
                                        <p:cTn id="73" dur="500"/>
                                        <p:tgtEl>
                                          <p:spTgt spid="8"/>
                                        </p:tgtEl>
                                      </p:cBhvr>
                                    </p:animEffect>
                                  </p:childTnLst>
                                </p:cTn>
                              </p:par>
                            </p:childTnLst>
                          </p:cTn>
                        </p:par>
                        <p:par>
                          <p:cTn id="74" fill="hold">
                            <p:stCondLst>
                              <p:cond delay="8500"/>
                            </p:stCondLst>
                            <p:childTnLst>
                              <p:par>
                                <p:cTn id="75" presetID="10" presetClass="entr" presetSubtype="0" fill="hold"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par>
                          <p:cTn id="78" fill="hold">
                            <p:stCondLst>
                              <p:cond delay="9000"/>
                            </p:stCondLst>
                            <p:childTnLst>
                              <p:par>
                                <p:cTn id="79" presetID="10" presetClass="entr" presetSubtype="0"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childTnLst>
                          </p:cTn>
                        </p:par>
                        <p:par>
                          <p:cTn id="82" fill="hold">
                            <p:stCondLst>
                              <p:cond delay="9500"/>
                            </p:stCondLst>
                            <p:childTnLst>
                              <p:par>
                                <p:cTn id="83" presetID="10" presetClass="entr" presetSubtype="0" fill="hold" nodeType="afterEffect">
                                  <p:stCondLst>
                                    <p:cond delay="0"/>
                                  </p:stCondLst>
                                  <p:childTnLst>
                                    <p:set>
                                      <p:cBhvr>
                                        <p:cTn id="84" dur="1" fill="hold">
                                          <p:stCondLst>
                                            <p:cond delay="0"/>
                                          </p:stCondLst>
                                        </p:cTn>
                                        <p:tgtEl>
                                          <p:spTgt spid="92"/>
                                        </p:tgtEl>
                                        <p:attrNameLst>
                                          <p:attrName>style.visibility</p:attrName>
                                        </p:attrNameLst>
                                      </p:cBhvr>
                                      <p:to>
                                        <p:strVal val="visible"/>
                                      </p:to>
                                    </p:set>
                                    <p:animEffect transition="in" filter="fade">
                                      <p:cBhvr>
                                        <p:cTn id="85" dur="500"/>
                                        <p:tgtEl>
                                          <p:spTgt spid="92"/>
                                        </p:tgtEl>
                                      </p:cBhvr>
                                    </p:animEffect>
                                  </p:childTnLst>
                                </p:cTn>
                              </p:par>
                            </p:childTnLst>
                          </p:cTn>
                        </p:par>
                        <p:par>
                          <p:cTn id="86" fill="hold">
                            <p:stCondLst>
                              <p:cond delay="10000"/>
                            </p:stCondLst>
                            <p:childTnLst>
                              <p:par>
                                <p:cTn id="87" presetID="10" presetClass="entr" presetSubtype="0" fill="hold" nodeType="after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fade">
                                      <p:cBhvr>
                                        <p:cTn id="89" dur="500"/>
                                        <p:tgtEl>
                                          <p:spTgt spid="95"/>
                                        </p:tgtEl>
                                      </p:cBhvr>
                                    </p:animEffect>
                                  </p:childTnLst>
                                </p:cTn>
                              </p:par>
                            </p:childTnLst>
                          </p:cTn>
                        </p:par>
                        <p:par>
                          <p:cTn id="90" fill="hold">
                            <p:stCondLst>
                              <p:cond delay="10500"/>
                            </p:stCondLst>
                            <p:childTnLst>
                              <p:par>
                                <p:cTn id="91" presetID="10" presetClass="entr" presetSubtype="0" fill="hold" nodeType="after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fade">
                                      <p:cBhvr>
                                        <p:cTn id="93" dur="500"/>
                                        <p:tgtEl>
                                          <p:spTgt spid="89"/>
                                        </p:tgtEl>
                                      </p:cBhvr>
                                    </p:animEffect>
                                  </p:childTnLst>
                                </p:cTn>
                              </p:par>
                            </p:childTnLst>
                          </p:cTn>
                        </p:par>
                        <p:par>
                          <p:cTn id="94" fill="hold">
                            <p:stCondLst>
                              <p:cond delay="11000"/>
                            </p:stCondLst>
                            <p:childTnLst>
                              <p:par>
                                <p:cTn id="95" presetID="10" presetClass="entr" presetSubtype="0" fill="hold" nodeType="afterEffect">
                                  <p:stCondLst>
                                    <p:cond delay="0"/>
                                  </p:stCondLst>
                                  <p:childTnLst>
                                    <p:set>
                                      <p:cBhvr>
                                        <p:cTn id="96" dur="1" fill="hold">
                                          <p:stCondLst>
                                            <p:cond delay="0"/>
                                          </p:stCondLst>
                                        </p:cTn>
                                        <p:tgtEl>
                                          <p:spTgt spid="98"/>
                                        </p:tgtEl>
                                        <p:attrNameLst>
                                          <p:attrName>style.visibility</p:attrName>
                                        </p:attrNameLst>
                                      </p:cBhvr>
                                      <p:to>
                                        <p:strVal val="visible"/>
                                      </p:to>
                                    </p:set>
                                    <p:animEffect transition="in" filter="fade">
                                      <p:cBhvr>
                                        <p:cTn id="97" dur="500"/>
                                        <p:tgtEl>
                                          <p:spTgt spid="98"/>
                                        </p:tgtEl>
                                      </p:cBhvr>
                                    </p:animEffect>
                                  </p:childTnLst>
                                </p:cTn>
                              </p:par>
                            </p:childTnLst>
                          </p:cTn>
                        </p:par>
                        <p:par>
                          <p:cTn id="98" fill="hold">
                            <p:stCondLst>
                              <p:cond delay="11500"/>
                            </p:stCondLst>
                            <p:childTnLst>
                              <p:par>
                                <p:cTn id="99" presetID="10" presetClass="entr" presetSubtype="0" fill="hold" nodeType="after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6"/>
          <p:cNvSpPr/>
          <p:nvPr/>
        </p:nvSpPr>
        <p:spPr>
          <a:xfrm flipV="1">
            <a:off x="-34242" y="-37210"/>
            <a:ext cx="12192000" cy="2769279"/>
          </a:xfrm>
          <a:custGeom>
            <a:avLst/>
            <a:gdLst>
              <a:gd name="connsiteX0" fmla="*/ 0 w 6216319"/>
              <a:gd name="connsiteY0" fmla="*/ 0 h 1302204"/>
              <a:gd name="connsiteX1" fmla="*/ 6216319 w 6216319"/>
              <a:gd name="connsiteY1" fmla="*/ 0 h 1302204"/>
              <a:gd name="connsiteX2" fmla="*/ 6216319 w 6216319"/>
              <a:gd name="connsiteY2" fmla="*/ 1302204 h 1302204"/>
              <a:gd name="connsiteX3" fmla="*/ 0 w 6216319"/>
              <a:gd name="connsiteY3" fmla="*/ 1302204 h 1302204"/>
              <a:gd name="connsiteX4" fmla="*/ 0 w 6216319"/>
              <a:gd name="connsiteY4" fmla="*/ 0 h 1302204"/>
              <a:gd name="connsiteX0" fmla="*/ 0 w 6216319"/>
              <a:gd name="connsiteY0" fmla="*/ 9364 h 1311568"/>
              <a:gd name="connsiteX1" fmla="*/ 339865 w 6216319"/>
              <a:gd name="connsiteY1" fmla="*/ 0 h 1311568"/>
              <a:gd name="connsiteX2" fmla="*/ 6216319 w 6216319"/>
              <a:gd name="connsiteY2" fmla="*/ 9364 h 1311568"/>
              <a:gd name="connsiteX3" fmla="*/ 6216319 w 6216319"/>
              <a:gd name="connsiteY3" fmla="*/ 1311568 h 1311568"/>
              <a:gd name="connsiteX4" fmla="*/ 0 w 6216319"/>
              <a:gd name="connsiteY4" fmla="*/ 1311568 h 1311568"/>
              <a:gd name="connsiteX5" fmla="*/ 0 w 6216319"/>
              <a:gd name="connsiteY5" fmla="*/ 9364 h 1311568"/>
              <a:gd name="connsiteX0" fmla="*/ 0 w 6216319"/>
              <a:gd name="connsiteY0" fmla="*/ 0 h 1302204"/>
              <a:gd name="connsiteX1" fmla="*/ 339865 w 6216319"/>
              <a:gd name="connsiteY1" fmla="*/ 184845 h 1302204"/>
              <a:gd name="connsiteX2" fmla="*/ 6216319 w 6216319"/>
              <a:gd name="connsiteY2" fmla="*/ 0 h 1302204"/>
              <a:gd name="connsiteX3" fmla="*/ 6216319 w 6216319"/>
              <a:gd name="connsiteY3" fmla="*/ 1302204 h 1302204"/>
              <a:gd name="connsiteX4" fmla="*/ 0 w 6216319"/>
              <a:gd name="connsiteY4" fmla="*/ 1302204 h 1302204"/>
              <a:gd name="connsiteX5" fmla="*/ 0 w 6216319"/>
              <a:gd name="connsiteY5" fmla="*/ 0 h 1302204"/>
              <a:gd name="connsiteX0" fmla="*/ 0 w 6216319"/>
              <a:gd name="connsiteY0" fmla="*/ 0 h 1302204"/>
              <a:gd name="connsiteX1" fmla="*/ 339865 w 6216319"/>
              <a:gd name="connsiteY1" fmla="*/ 184845 h 1302204"/>
              <a:gd name="connsiteX2" fmla="*/ 6216319 w 6216319"/>
              <a:gd name="connsiteY2" fmla="*/ 0 h 1302204"/>
              <a:gd name="connsiteX3" fmla="*/ 6216319 w 6216319"/>
              <a:gd name="connsiteY3" fmla="*/ 1302204 h 1302204"/>
              <a:gd name="connsiteX4" fmla="*/ 0 w 6216319"/>
              <a:gd name="connsiteY4" fmla="*/ 1302204 h 1302204"/>
              <a:gd name="connsiteX5" fmla="*/ 0 w 6216319"/>
              <a:gd name="connsiteY5" fmla="*/ 0 h 1302204"/>
              <a:gd name="connsiteX0" fmla="*/ 0 w 6216319"/>
              <a:gd name="connsiteY0" fmla="*/ 47249 h 1349453"/>
              <a:gd name="connsiteX1" fmla="*/ 339865 w 6216319"/>
              <a:gd name="connsiteY1" fmla="*/ 232094 h 1349453"/>
              <a:gd name="connsiteX2" fmla="*/ 2273862 w 6216319"/>
              <a:gd name="connsiteY2" fmla="*/ 280646 h 1349453"/>
              <a:gd name="connsiteX3" fmla="*/ 6216319 w 6216319"/>
              <a:gd name="connsiteY3" fmla="*/ 47249 h 1349453"/>
              <a:gd name="connsiteX4" fmla="*/ 6216319 w 6216319"/>
              <a:gd name="connsiteY4" fmla="*/ 1349453 h 1349453"/>
              <a:gd name="connsiteX5" fmla="*/ 0 w 6216319"/>
              <a:gd name="connsiteY5" fmla="*/ 1349453 h 1349453"/>
              <a:gd name="connsiteX6" fmla="*/ 0 w 6216319"/>
              <a:gd name="connsiteY6" fmla="*/ 47249 h 1349453"/>
              <a:gd name="connsiteX0" fmla="*/ 0 w 6216319"/>
              <a:gd name="connsiteY0" fmla="*/ 30623 h 1332827"/>
              <a:gd name="connsiteX1" fmla="*/ 339865 w 6216319"/>
              <a:gd name="connsiteY1" fmla="*/ 215468 h 1332827"/>
              <a:gd name="connsiteX2" fmla="*/ 2265770 w 6216319"/>
              <a:gd name="connsiteY2" fmla="*/ 539150 h 1332827"/>
              <a:gd name="connsiteX3" fmla="*/ 6216319 w 6216319"/>
              <a:gd name="connsiteY3" fmla="*/ 30623 h 1332827"/>
              <a:gd name="connsiteX4" fmla="*/ 6216319 w 6216319"/>
              <a:gd name="connsiteY4" fmla="*/ 1332827 h 1332827"/>
              <a:gd name="connsiteX5" fmla="*/ 0 w 6216319"/>
              <a:gd name="connsiteY5" fmla="*/ 1332827 h 1332827"/>
              <a:gd name="connsiteX6" fmla="*/ 0 w 6216319"/>
              <a:gd name="connsiteY6" fmla="*/ 30623 h 1332827"/>
              <a:gd name="connsiteX0" fmla="*/ 0 w 6216319"/>
              <a:gd name="connsiteY0" fmla="*/ 31024 h 1333228"/>
              <a:gd name="connsiteX1" fmla="*/ 339865 w 6216319"/>
              <a:gd name="connsiteY1" fmla="*/ 215869 h 1333228"/>
              <a:gd name="connsiteX2" fmla="*/ 2265770 w 6216319"/>
              <a:gd name="connsiteY2" fmla="*/ 539551 h 1333228"/>
              <a:gd name="connsiteX3" fmla="*/ 3269182 w 6216319"/>
              <a:gd name="connsiteY3" fmla="*/ 418171 h 1333228"/>
              <a:gd name="connsiteX4" fmla="*/ 6216319 w 6216319"/>
              <a:gd name="connsiteY4" fmla="*/ 31024 h 1333228"/>
              <a:gd name="connsiteX5" fmla="*/ 6216319 w 6216319"/>
              <a:gd name="connsiteY5" fmla="*/ 1333228 h 1333228"/>
              <a:gd name="connsiteX6" fmla="*/ 0 w 6216319"/>
              <a:gd name="connsiteY6" fmla="*/ 1333228 h 1333228"/>
              <a:gd name="connsiteX7" fmla="*/ 0 w 6216319"/>
              <a:gd name="connsiteY7" fmla="*/ 31024 h 1333228"/>
              <a:gd name="connsiteX0" fmla="*/ 0 w 6216319"/>
              <a:gd name="connsiteY0" fmla="*/ 26175 h 1328379"/>
              <a:gd name="connsiteX1" fmla="*/ 339865 w 6216319"/>
              <a:gd name="connsiteY1" fmla="*/ 211020 h 1328379"/>
              <a:gd name="connsiteX2" fmla="*/ 2265770 w 6216319"/>
              <a:gd name="connsiteY2" fmla="*/ 534702 h 1328379"/>
              <a:gd name="connsiteX3" fmla="*/ 3244906 w 6216319"/>
              <a:gd name="connsiteY3" fmla="*/ 518518 h 1328379"/>
              <a:gd name="connsiteX4" fmla="*/ 6216319 w 6216319"/>
              <a:gd name="connsiteY4" fmla="*/ 26175 h 1328379"/>
              <a:gd name="connsiteX5" fmla="*/ 6216319 w 6216319"/>
              <a:gd name="connsiteY5" fmla="*/ 1328379 h 1328379"/>
              <a:gd name="connsiteX6" fmla="*/ 0 w 6216319"/>
              <a:gd name="connsiteY6" fmla="*/ 1328379 h 1328379"/>
              <a:gd name="connsiteX7" fmla="*/ 0 w 6216319"/>
              <a:gd name="connsiteY7" fmla="*/ 26175 h 1328379"/>
              <a:gd name="connsiteX0" fmla="*/ 0 w 6216319"/>
              <a:gd name="connsiteY0" fmla="*/ 63128 h 1365332"/>
              <a:gd name="connsiteX1" fmla="*/ 339865 w 6216319"/>
              <a:gd name="connsiteY1" fmla="*/ 247973 h 1365332"/>
              <a:gd name="connsiteX2" fmla="*/ 2265770 w 6216319"/>
              <a:gd name="connsiteY2" fmla="*/ 571655 h 1365332"/>
              <a:gd name="connsiteX3" fmla="*/ 3244906 w 6216319"/>
              <a:gd name="connsiteY3" fmla="*/ 555471 h 1365332"/>
              <a:gd name="connsiteX4" fmla="*/ 4725749 w 6216319"/>
              <a:gd name="connsiteY4" fmla="*/ 239882 h 1365332"/>
              <a:gd name="connsiteX5" fmla="*/ 6216319 w 6216319"/>
              <a:gd name="connsiteY5" fmla="*/ 63128 h 1365332"/>
              <a:gd name="connsiteX6" fmla="*/ 6216319 w 6216319"/>
              <a:gd name="connsiteY6" fmla="*/ 1365332 h 1365332"/>
              <a:gd name="connsiteX7" fmla="*/ 0 w 6216319"/>
              <a:gd name="connsiteY7" fmla="*/ 1365332 h 1365332"/>
              <a:gd name="connsiteX8" fmla="*/ 0 w 6216319"/>
              <a:gd name="connsiteY8" fmla="*/ 63128 h 1365332"/>
              <a:gd name="connsiteX0" fmla="*/ 0 w 6216319"/>
              <a:gd name="connsiteY0" fmla="*/ 20810 h 1323014"/>
              <a:gd name="connsiteX1" fmla="*/ 339865 w 6216319"/>
              <a:gd name="connsiteY1" fmla="*/ 205655 h 1323014"/>
              <a:gd name="connsiteX2" fmla="*/ 2265770 w 6216319"/>
              <a:gd name="connsiteY2" fmla="*/ 529337 h 1323014"/>
              <a:gd name="connsiteX3" fmla="*/ 3244906 w 6216319"/>
              <a:gd name="connsiteY3" fmla="*/ 513153 h 1323014"/>
              <a:gd name="connsiteX4" fmla="*/ 4628644 w 6216319"/>
              <a:gd name="connsiteY4" fmla="*/ 1055320 h 1323014"/>
              <a:gd name="connsiteX5" fmla="*/ 6216319 w 6216319"/>
              <a:gd name="connsiteY5" fmla="*/ 20810 h 1323014"/>
              <a:gd name="connsiteX6" fmla="*/ 6216319 w 6216319"/>
              <a:gd name="connsiteY6" fmla="*/ 1323014 h 1323014"/>
              <a:gd name="connsiteX7" fmla="*/ 0 w 6216319"/>
              <a:gd name="connsiteY7" fmla="*/ 1323014 h 1323014"/>
              <a:gd name="connsiteX8" fmla="*/ 0 w 6216319"/>
              <a:gd name="connsiteY8" fmla="*/ 20810 h 1323014"/>
              <a:gd name="connsiteX0" fmla="*/ 0 w 6216319"/>
              <a:gd name="connsiteY0" fmla="*/ 32243 h 1334447"/>
              <a:gd name="connsiteX1" fmla="*/ 339865 w 6216319"/>
              <a:gd name="connsiteY1" fmla="*/ 217088 h 1334447"/>
              <a:gd name="connsiteX2" fmla="*/ 2265770 w 6216319"/>
              <a:gd name="connsiteY2" fmla="*/ 540770 h 1334447"/>
              <a:gd name="connsiteX3" fmla="*/ 3244906 w 6216319"/>
              <a:gd name="connsiteY3" fmla="*/ 524586 h 1334447"/>
              <a:gd name="connsiteX4" fmla="*/ 4628644 w 6216319"/>
              <a:gd name="connsiteY4" fmla="*/ 1066753 h 1334447"/>
              <a:gd name="connsiteX5" fmla="*/ 5526860 w 6216319"/>
              <a:gd name="connsiteY5" fmla="*/ 451758 h 1334447"/>
              <a:gd name="connsiteX6" fmla="*/ 6216319 w 6216319"/>
              <a:gd name="connsiteY6" fmla="*/ 32243 h 1334447"/>
              <a:gd name="connsiteX7" fmla="*/ 6216319 w 6216319"/>
              <a:gd name="connsiteY7" fmla="*/ 1334447 h 1334447"/>
              <a:gd name="connsiteX8" fmla="*/ 0 w 6216319"/>
              <a:gd name="connsiteY8" fmla="*/ 1334447 h 1334447"/>
              <a:gd name="connsiteX9" fmla="*/ 0 w 6216319"/>
              <a:gd name="connsiteY9" fmla="*/ 32243 h 1334447"/>
              <a:gd name="connsiteX0" fmla="*/ 0 w 6216319"/>
              <a:gd name="connsiteY0" fmla="*/ 12831 h 1315035"/>
              <a:gd name="connsiteX1" fmla="*/ 339865 w 6216319"/>
              <a:gd name="connsiteY1" fmla="*/ 197676 h 1315035"/>
              <a:gd name="connsiteX2" fmla="*/ 2265770 w 6216319"/>
              <a:gd name="connsiteY2" fmla="*/ 521358 h 1315035"/>
              <a:gd name="connsiteX3" fmla="*/ 3244906 w 6216319"/>
              <a:gd name="connsiteY3" fmla="*/ 505174 h 1315035"/>
              <a:gd name="connsiteX4" fmla="*/ 4628644 w 6216319"/>
              <a:gd name="connsiteY4" fmla="*/ 1047341 h 1315035"/>
              <a:gd name="connsiteX5" fmla="*/ 5356927 w 6216319"/>
              <a:gd name="connsiteY5" fmla="*/ 1201089 h 1315035"/>
              <a:gd name="connsiteX6" fmla="*/ 6216319 w 6216319"/>
              <a:gd name="connsiteY6" fmla="*/ 12831 h 1315035"/>
              <a:gd name="connsiteX7" fmla="*/ 6216319 w 6216319"/>
              <a:gd name="connsiteY7" fmla="*/ 1315035 h 1315035"/>
              <a:gd name="connsiteX8" fmla="*/ 0 w 6216319"/>
              <a:gd name="connsiteY8" fmla="*/ 1315035 h 1315035"/>
              <a:gd name="connsiteX9" fmla="*/ 0 w 6216319"/>
              <a:gd name="connsiteY9" fmla="*/ 12831 h 1315035"/>
              <a:gd name="connsiteX0" fmla="*/ 0 w 6498499"/>
              <a:gd name="connsiteY0" fmla="*/ 0 h 1302204"/>
              <a:gd name="connsiteX1" fmla="*/ 339865 w 6498499"/>
              <a:gd name="connsiteY1" fmla="*/ 184845 h 1302204"/>
              <a:gd name="connsiteX2" fmla="*/ 2265770 w 6498499"/>
              <a:gd name="connsiteY2" fmla="*/ 508527 h 1302204"/>
              <a:gd name="connsiteX3" fmla="*/ 3244906 w 6498499"/>
              <a:gd name="connsiteY3" fmla="*/ 492343 h 1302204"/>
              <a:gd name="connsiteX4" fmla="*/ 4628644 w 6498499"/>
              <a:gd name="connsiteY4" fmla="*/ 1034510 h 1302204"/>
              <a:gd name="connsiteX5" fmla="*/ 5356927 w 6498499"/>
              <a:gd name="connsiteY5" fmla="*/ 1188258 h 1302204"/>
              <a:gd name="connsiteX6" fmla="*/ 6216319 w 6498499"/>
              <a:gd name="connsiteY6" fmla="*/ 1302204 h 1302204"/>
              <a:gd name="connsiteX7" fmla="*/ 0 w 6498499"/>
              <a:gd name="connsiteY7" fmla="*/ 1302204 h 1302204"/>
              <a:gd name="connsiteX8" fmla="*/ 0 w 649849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147589 h 1449793"/>
              <a:gd name="connsiteX1" fmla="*/ 339865 w 6216319"/>
              <a:gd name="connsiteY1" fmla="*/ 332434 h 1449793"/>
              <a:gd name="connsiteX2" fmla="*/ 2265770 w 6216319"/>
              <a:gd name="connsiteY2" fmla="*/ 656116 h 1449793"/>
              <a:gd name="connsiteX3" fmla="*/ 3244906 w 6216319"/>
              <a:gd name="connsiteY3" fmla="*/ 639932 h 1449793"/>
              <a:gd name="connsiteX4" fmla="*/ 4628644 w 6216319"/>
              <a:gd name="connsiteY4" fmla="*/ 1182099 h 1449793"/>
              <a:gd name="connsiteX5" fmla="*/ 5356927 w 6216319"/>
              <a:gd name="connsiteY5" fmla="*/ 1335847 h 1449793"/>
              <a:gd name="connsiteX6" fmla="*/ 6216319 w 6216319"/>
              <a:gd name="connsiteY6" fmla="*/ 1449793 h 1449793"/>
              <a:gd name="connsiteX7" fmla="*/ 0 w 6216319"/>
              <a:gd name="connsiteY7" fmla="*/ 1449793 h 1449793"/>
              <a:gd name="connsiteX8" fmla="*/ 0 w 6216319"/>
              <a:gd name="connsiteY8" fmla="*/ 147589 h 1449793"/>
              <a:gd name="connsiteX0" fmla="*/ 0 w 6216319"/>
              <a:gd name="connsiteY0" fmla="*/ 121021 h 1423225"/>
              <a:gd name="connsiteX1" fmla="*/ 339865 w 6216319"/>
              <a:gd name="connsiteY1" fmla="*/ 305866 h 1423225"/>
              <a:gd name="connsiteX2" fmla="*/ 2265770 w 6216319"/>
              <a:gd name="connsiteY2" fmla="*/ 629548 h 1423225"/>
              <a:gd name="connsiteX3" fmla="*/ 3244906 w 6216319"/>
              <a:gd name="connsiteY3" fmla="*/ 613364 h 1423225"/>
              <a:gd name="connsiteX4" fmla="*/ 4628644 w 6216319"/>
              <a:gd name="connsiteY4" fmla="*/ 1155531 h 1423225"/>
              <a:gd name="connsiteX5" fmla="*/ 5356927 w 6216319"/>
              <a:gd name="connsiteY5" fmla="*/ 1309279 h 1423225"/>
              <a:gd name="connsiteX6" fmla="*/ 6216319 w 6216319"/>
              <a:gd name="connsiteY6" fmla="*/ 1423225 h 1423225"/>
              <a:gd name="connsiteX7" fmla="*/ 0 w 6216319"/>
              <a:gd name="connsiteY7" fmla="*/ 1423225 h 1423225"/>
              <a:gd name="connsiteX8" fmla="*/ 0 w 6216319"/>
              <a:gd name="connsiteY8" fmla="*/ 121021 h 1423225"/>
              <a:gd name="connsiteX0" fmla="*/ 0 w 6216319"/>
              <a:gd name="connsiteY0" fmla="*/ 121021 h 1423225"/>
              <a:gd name="connsiteX1" fmla="*/ 339865 w 6216319"/>
              <a:gd name="connsiteY1" fmla="*/ 305866 h 1423225"/>
              <a:gd name="connsiteX2" fmla="*/ 2265770 w 6216319"/>
              <a:gd name="connsiteY2" fmla="*/ 629548 h 1423225"/>
              <a:gd name="connsiteX3" fmla="*/ 3244906 w 6216319"/>
              <a:gd name="connsiteY3" fmla="*/ 613364 h 1423225"/>
              <a:gd name="connsiteX4" fmla="*/ 4628644 w 6216319"/>
              <a:gd name="connsiteY4" fmla="*/ 1155531 h 1423225"/>
              <a:gd name="connsiteX5" fmla="*/ 5356927 w 6216319"/>
              <a:gd name="connsiteY5" fmla="*/ 1309279 h 1423225"/>
              <a:gd name="connsiteX6" fmla="*/ 6216319 w 6216319"/>
              <a:gd name="connsiteY6" fmla="*/ 1423225 h 1423225"/>
              <a:gd name="connsiteX7" fmla="*/ 0 w 6216319"/>
              <a:gd name="connsiteY7" fmla="*/ 1423225 h 1423225"/>
              <a:gd name="connsiteX8" fmla="*/ 0 w 6216319"/>
              <a:gd name="connsiteY8" fmla="*/ 121021 h 1423225"/>
              <a:gd name="connsiteX0" fmla="*/ 0 w 6216319"/>
              <a:gd name="connsiteY0" fmla="*/ 140194 h 1442398"/>
              <a:gd name="connsiteX1" fmla="*/ 339865 w 6216319"/>
              <a:gd name="connsiteY1" fmla="*/ 325039 h 1442398"/>
              <a:gd name="connsiteX2" fmla="*/ 2265770 w 6216319"/>
              <a:gd name="connsiteY2" fmla="*/ 648721 h 1442398"/>
              <a:gd name="connsiteX3" fmla="*/ 3244906 w 6216319"/>
              <a:gd name="connsiteY3" fmla="*/ 632537 h 1442398"/>
              <a:gd name="connsiteX4" fmla="*/ 4628644 w 6216319"/>
              <a:gd name="connsiteY4" fmla="*/ 1174704 h 1442398"/>
              <a:gd name="connsiteX5" fmla="*/ 5356927 w 6216319"/>
              <a:gd name="connsiteY5" fmla="*/ 1328452 h 1442398"/>
              <a:gd name="connsiteX6" fmla="*/ 6216319 w 6216319"/>
              <a:gd name="connsiteY6" fmla="*/ 1442398 h 1442398"/>
              <a:gd name="connsiteX7" fmla="*/ 0 w 6216319"/>
              <a:gd name="connsiteY7" fmla="*/ 1442398 h 1442398"/>
              <a:gd name="connsiteX8" fmla="*/ 0 w 6216319"/>
              <a:gd name="connsiteY8" fmla="*/ 140194 h 1442398"/>
              <a:gd name="connsiteX0" fmla="*/ 0 w 6216319"/>
              <a:gd name="connsiteY0" fmla="*/ 140194 h 1442398"/>
              <a:gd name="connsiteX1" fmla="*/ 339865 w 6216319"/>
              <a:gd name="connsiteY1" fmla="*/ 325039 h 1442398"/>
              <a:gd name="connsiteX2" fmla="*/ 2265770 w 6216319"/>
              <a:gd name="connsiteY2" fmla="*/ 648721 h 1442398"/>
              <a:gd name="connsiteX3" fmla="*/ 3244906 w 6216319"/>
              <a:gd name="connsiteY3" fmla="*/ 632537 h 1442398"/>
              <a:gd name="connsiteX4" fmla="*/ 4628644 w 6216319"/>
              <a:gd name="connsiteY4" fmla="*/ 1174704 h 1442398"/>
              <a:gd name="connsiteX5" fmla="*/ 5356927 w 6216319"/>
              <a:gd name="connsiteY5" fmla="*/ 1328452 h 1442398"/>
              <a:gd name="connsiteX6" fmla="*/ 6216319 w 6216319"/>
              <a:gd name="connsiteY6" fmla="*/ 1442398 h 1442398"/>
              <a:gd name="connsiteX7" fmla="*/ 0 w 6216319"/>
              <a:gd name="connsiteY7" fmla="*/ 1442398 h 1442398"/>
              <a:gd name="connsiteX8" fmla="*/ 0 w 6216319"/>
              <a:gd name="connsiteY8" fmla="*/ 140194 h 1442398"/>
              <a:gd name="connsiteX0" fmla="*/ 0 w 6216319"/>
              <a:gd name="connsiteY0" fmla="*/ 34944 h 1337148"/>
              <a:gd name="connsiteX1" fmla="*/ 339865 w 6216319"/>
              <a:gd name="connsiteY1" fmla="*/ 219789 h 1337148"/>
              <a:gd name="connsiteX2" fmla="*/ 2265770 w 6216319"/>
              <a:gd name="connsiteY2" fmla="*/ 543471 h 1337148"/>
              <a:gd name="connsiteX3" fmla="*/ 3244906 w 6216319"/>
              <a:gd name="connsiteY3" fmla="*/ 527287 h 1337148"/>
              <a:gd name="connsiteX4" fmla="*/ 4628644 w 6216319"/>
              <a:gd name="connsiteY4" fmla="*/ 1069454 h 1337148"/>
              <a:gd name="connsiteX5" fmla="*/ 5356927 w 6216319"/>
              <a:gd name="connsiteY5" fmla="*/ 1223202 h 1337148"/>
              <a:gd name="connsiteX6" fmla="*/ 6216319 w 6216319"/>
              <a:gd name="connsiteY6" fmla="*/ 1337148 h 1337148"/>
              <a:gd name="connsiteX7" fmla="*/ 0 w 6216319"/>
              <a:gd name="connsiteY7" fmla="*/ 1337148 h 1337148"/>
              <a:gd name="connsiteX8" fmla="*/ 0 w 6216319"/>
              <a:gd name="connsiteY8" fmla="*/ 34944 h 1337148"/>
              <a:gd name="connsiteX0" fmla="*/ 0 w 6216319"/>
              <a:gd name="connsiteY0" fmla="*/ 44896 h 1347100"/>
              <a:gd name="connsiteX1" fmla="*/ 339865 w 6216319"/>
              <a:gd name="connsiteY1" fmla="*/ 229741 h 1347100"/>
              <a:gd name="connsiteX2" fmla="*/ 2265770 w 6216319"/>
              <a:gd name="connsiteY2" fmla="*/ 553423 h 1347100"/>
              <a:gd name="connsiteX3" fmla="*/ 3244906 w 6216319"/>
              <a:gd name="connsiteY3" fmla="*/ 537239 h 1347100"/>
              <a:gd name="connsiteX4" fmla="*/ 4628644 w 6216319"/>
              <a:gd name="connsiteY4" fmla="*/ 1079406 h 1347100"/>
              <a:gd name="connsiteX5" fmla="*/ 5356927 w 6216319"/>
              <a:gd name="connsiteY5" fmla="*/ 1233154 h 1347100"/>
              <a:gd name="connsiteX6" fmla="*/ 6216319 w 6216319"/>
              <a:gd name="connsiteY6" fmla="*/ 1347100 h 1347100"/>
              <a:gd name="connsiteX7" fmla="*/ 0 w 6216319"/>
              <a:gd name="connsiteY7" fmla="*/ 1347100 h 1347100"/>
              <a:gd name="connsiteX8" fmla="*/ 0 w 6216319"/>
              <a:gd name="connsiteY8" fmla="*/ 44896 h 1347100"/>
              <a:gd name="connsiteX0" fmla="*/ 0 w 6216319"/>
              <a:gd name="connsiteY0" fmla="*/ 44896 h 1347100"/>
              <a:gd name="connsiteX1" fmla="*/ 339865 w 6216319"/>
              <a:gd name="connsiteY1" fmla="*/ 229741 h 1347100"/>
              <a:gd name="connsiteX2" fmla="*/ 2265770 w 6216319"/>
              <a:gd name="connsiteY2" fmla="*/ 553423 h 1347100"/>
              <a:gd name="connsiteX3" fmla="*/ 3244906 w 6216319"/>
              <a:gd name="connsiteY3" fmla="*/ 537239 h 1347100"/>
              <a:gd name="connsiteX4" fmla="*/ 4628644 w 6216319"/>
              <a:gd name="connsiteY4" fmla="*/ 1079406 h 1347100"/>
              <a:gd name="connsiteX5" fmla="*/ 5356927 w 6216319"/>
              <a:gd name="connsiteY5" fmla="*/ 1233154 h 1347100"/>
              <a:gd name="connsiteX6" fmla="*/ 6216319 w 6216319"/>
              <a:gd name="connsiteY6" fmla="*/ 1347100 h 1347100"/>
              <a:gd name="connsiteX7" fmla="*/ 0 w 6216319"/>
              <a:gd name="connsiteY7" fmla="*/ 1347100 h 1347100"/>
              <a:gd name="connsiteX8" fmla="*/ 0 w 6216319"/>
              <a:gd name="connsiteY8" fmla="*/ 44896 h 1347100"/>
              <a:gd name="connsiteX0" fmla="*/ 0 w 6216319"/>
              <a:gd name="connsiteY0" fmla="*/ 530 h 1302734"/>
              <a:gd name="connsiteX1" fmla="*/ 339865 w 6216319"/>
              <a:gd name="connsiteY1" fmla="*/ 185375 h 1302734"/>
              <a:gd name="connsiteX2" fmla="*/ 2265770 w 6216319"/>
              <a:gd name="connsiteY2" fmla="*/ 509057 h 1302734"/>
              <a:gd name="connsiteX3" fmla="*/ 3244906 w 6216319"/>
              <a:gd name="connsiteY3" fmla="*/ 492873 h 1302734"/>
              <a:gd name="connsiteX4" fmla="*/ 4628644 w 6216319"/>
              <a:gd name="connsiteY4" fmla="*/ 1035040 h 1302734"/>
              <a:gd name="connsiteX5" fmla="*/ 5356927 w 6216319"/>
              <a:gd name="connsiteY5" fmla="*/ 1188788 h 1302734"/>
              <a:gd name="connsiteX6" fmla="*/ 6216319 w 6216319"/>
              <a:gd name="connsiteY6" fmla="*/ 1302734 h 1302734"/>
              <a:gd name="connsiteX7" fmla="*/ 0 w 6216319"/>
              <a:gd name="connsiteY7" fmla="*/ 1302734 h 1302734"/>
              <a:gd name="connsiteX8" fmla="*/ 0 w 6216319"/>
              <a:gd name="connsiteY8" fmla="*/ 530 h 1302734"/>
              <a:gd name="connsiteX0" fmla="*/ 0 w 6216319"/>
              <a:gd name="connsiteY0" fmla="*/ 20163 h 1322367"/>
              <a:gd name="connsiteX1" fmla="*/ 2265770 w 6216319"/>
              <a:gd name="connsiteY1" fmla="*/ 528690 h 1322367"/>
              <a:gd name="connsiteX2" fmla="*/ 3244906 w 6216319"/>
              <a:gd name="connsiteY2" fmla="*/ 512506 h 1322367"/>
              <a:gd name="connsiteX3" fmla="*/ 4628644 w 6216319"/>
              <a:gd name="connsiteY3" fmla="*/ 1054673 h 1322367"/>
              <a:gd name="connsiteX4" fmla="*/ 5356927 w 6216319"/>
              <a:gd name="connsiteY4" fmla="*/ 1208421 h 1322367"/>
              <a:gd name="connsiteX5" fmla="*/ 6216319 w 6216319"/>
              <a:gd name="connsiteY5" fmla="*/ 1322367 h 1322367"/>
              <a:gd name="connsiteX6" fmla="*/ 0 w 6216319"/>
              <a:gd name="connsiteY6" fmla="*/ 1322367 h 1322367"/>
              <a:gd name="connsiteX7" fmla="*/ 0 w 6216319"/>
              <a:gd name="connsiteY7" fmla="*/ 20163 h 1322367"/>
              <a:gd name="connsiteX0" fmla="*/ 0 w 6216319"/>
              <a:gd name="connsiteY0" fmla="*/ 105646 h 1407850"/>
              <a:gd name="connsiteX1" fmla="*/ 477430 w 6216319"/>
              <a:gd name="connsiteY1" fmla="*/ 136745 h 1407850"/>
              <a:gd name="connsiteX2" fmla="*/ 2265770 w 6216319"/>
              <a:gd name="connsiteY2" fmla="*/ 614173 h 1407850"/>
              <a:gd name="connsiteX3" fmla="*/ 3244906 w 6216319"/>
              <a:gd name="connsiteY3" fmla="*/ 597989 h 1407850"/>
              <a:gd name="connsiteX4" fmla="*/ 4628644 w 6216319"/>
              <a:gd name="connsiteY4" fmla="*/ 1140156 h 1407850"/>
              <a:gd name="connsiteX5" fmla="*/ 5356927 w 6216319"/>
              <a:gd name="connsiteY5" fmla="*/ 1293904 h 1407850"/>
              <a:gd name="connsiteX6" fmla="*/ 6216319 w 6216319"/>
              <a:gd name="connsiteY6" fmla="*/ 1407850 h 1407850"/>
              <a:gd name="connsiteX7" fmla="*/ 0 w 6216319"/>
              <a:gd name="connsiteY7" fmla="*/ 1407850 h 1407850"/>
              <a:gd name="connsiteX8" fmla="*/ 0 w 6216319"/>
              <a:gd name="connsiteY8" fmla="*/ 105646 h 1407850"/>
              <a:gd name="connsiteX0" fmla="*/ 0 w 6216319"/>
              <a:gd name="connsiteY0" fmla="*/ 71230 h 1373434"/>
              <a:gd name="connsiteX1" fmla="*/ 323681 w 6216319"/>
              <a:gd name="connsiteY1" fmla="*/ 264170 h 1373434"/>
              <a:gd name="connsiteX2" fmla="*/ 2265770 w 6216319"/>
              <a:gd name="connsiteY2" fmla="*/ 579757 h 1373434"/>
              <a:gd name="connsiteX3" fmla="*/ 3244906 w 6216319"/>
              <a:gd name="connsiteY3" fmla="*/ 563573 h 1373434"/>
              <a:gd name="connsiteX4" fmla="*/ 4628644 w 6216319"/>
              <a:gd name="connsiteY4" fmla="*/ 1105740 h 1373434"/>
              <a:gd name="connsiteX5" fmla="*/ 5356927 w 6216319"/>
              <a:gd name="connsiteY5" fmla="*/ 1259488 h 1373434"/>
              <a:gd name="connsiteX6" fmla="*/ 6216319 w 6216319"/>
              <a:gd name="connsiteY6" fmla="*/ 1373434 h 1373434"/>
              <a:gd name="connsiteX7" fmla="*/ 0 w 6216319"/>
              <a:gd name="connsiteY7" fmla="*/ 1373434 h 1373434"/>
              <a:gd name="connsiteX8" fmla="*/ 0 w 6216319"/>
              <a:gd name="connsiteY8" fmla="*/ 71230 h 1373434"/>
              <a:gd name="connsiteX0" fmla="*/ 0 w 6216319"/>
              <a:gd name="connsiteY0" fmla="*/ 71230 h 1373434"/>
              <a:gd name="connsiteX1" fmla="*/ 323681 w 6216319"/>
              <a:gd name="connsiteY1" fmla="*/ 264170 h 1373434"/>
              <a:gd name="connsiteX2" fmla="*/ 2265770 w 6216319"/>
              <a:gd name="connsiteY2" fmla="*/ 579757 h 1373434"/>
              <a:gd name="connsiteX3" fmla="*/ 3244906 w 6216319"/>
              <a:gd name="connsiteY3" fmla="*/ 563573 h 1373434"/>
              <a:gd name="connsiteX4" fmla="*/ 4628644 w 6216319"/>
              <a:gd name="connsiteY4" fmla="*/ 1105740 h 1373434"/>
              <a:gd name="connsiteX5" fmla="*/ 5356927 w 6216319"/>
              <a:gd name="connsiteY5" fmla="*/ 1259488 h 1373434"/>
              <a:gd name="connsiteX6" fmla="*/ 6216319 w 6216319"/>
              <a:gd name="connsiteY6" fmla="*/ 1373434 h 1373434"/>
              <a:gd name="connsiteX7" fmla="*/ 0 w 6216319"/>
              <a:gd name="connsiteY7" fmla="*/ 1373434 h 1373434"/>
              <a:gd name="connsiteX8" fmla="*/ 0 w 6216319"/>
              <a:gd name="connsiteY8" fmla="*/ 71230 h 1373434"/>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57561 h 1359765"/>
              <a:gd name="connsiteX1" fmla="*/ 574189 w 6216319"/>
              <a:gd name="connsiteY1" fmla="*/ 379355 h 1359765"/>
              <a:gd name="connsiteX2" fmla="*/ 2265770 w 6216319"/>
              <a:gd name="connsiteY2" fmla="*/ 566088 h 1359765"/>
              <a:gd name="connsiteX3" fmla="*/ 3244906 w 6216319"/>
              <a:gd name="connsiteY3" fmla="*/ 549904 h 1359765"/>
              <a:gd name="connsiteX4" fmla="*/ 4628644 w 6216319"/>
              <a:gd name="connsiteY4" fmla="*/ 1092071 h 1359765"/>
              <a:gd name="connsiteX5" fmla="*/ 5356927 w 6216319"/>
              <a:gd name="connsiteY5" fmla="*/ 1245819 h 1359765"/>
              <a:gd name="connsiteX6" fmla="*/ 6216319 w 6216319"/>
              <a:gd name="connsiteY6" fmla="*/ 1359765 h 1359765"/>
              <a:gd name="connsiteX7" fmla="*/ 0 w 6216319"/>
              <a:gd name="connsiteY7" fmla="*/ 1359765 h 1359765"/>
              <a:gd name="connsiteX8" fmla="*/ 0 w 6216319"/>
              <a:gd name="connsiteY8" fmla="*/ 57561 h 1359765"/>
              <a:gd name="connsiteX0" fmla="*/ 0 w 6216319"/>
              <a:gd name="connsiteY0" fmla="*/ 55201 h 1357405"/>
              <a:gd name="connsiteX1" fmla="*/ 574189 w 6216319"/>
              <a:gd name="connsiteY1" fmla="*/ 376995 h 1357405"/>
              <a:gd name="connsiteX2" fmla="*/ 2244895 w 6216319"/>
              <a:gd name="connsiteY2" fmla="*/ 570887 h 1357405"/>
              <a:gd name="connsiteX3" fmla="*/ 3244906 w 6216319"/>
              <a:gd name="connsiteY3" fmla="*/ 547544 h 1357405"/>
              <a:gd name="connsiteX4" fmla="*/ 4628644 w 6216319"/>
              <a:gd name="connsiteY4" fmla="*/ 1089711 h 1357405"/>
              <a:gd name="connsiteX5" fmla="*/ 5356927 w 6216319"/>
              <a:gd name="connsiteY5" fmla="*/ 1243459 h 1357405"/>
              <a:gd name="connsiteX6" fmla="*/ 6216319 w 6216319"/>
              <a:gd name="connsiteY6" fmla="*/ 1357405 h 1357405"/>
              <a:gd name="connsiteX7" fmla="*/ 0 w 6216319"/>
              <a:gd name="connsiteY7" fmla="*/ 1357405 h 1357405"/>
              <a:gd name="connsiteX8" fmla="*/ 0 w 6216319"/>
              <a:gd name="connsiteY8" fmla="*/ 55201 h 1357405"/>
              <a:gd name="connsiteX0" fmla="*/ 0 w 6216319"/>
              <a:gd name="connsiteY0" fmla="*/ 49067 h 1351271"/>
              <a:gd name="connsiteX1" fmla="*/ 574189 w 6216319"/>
              <a:gd name="connsiteY1" fmla="*/ 370861 h 1351271"/>
              <a:gd name="connsiteX2" fmla="*/ 1217749 w 6216319"/>
              <a:gd name="connsiteY2" fmla="*/ 1887 h 1351271"/>
              <a:gd name="connsiteX3" fmla="*/ 2244895 w 6216319"/>
              <a:gd name="connsiteY3" fmla="*/ 564753 h 1351271"/>
              <a:gd name="connsiteX4" fmla="*/ 3244906 w 6216319"/>
              <a:gd name="connsiteY4" fmla="*/ 541410 h 1351271"/>
              <a:gd name="connsiteX5" fmla="*/ 4628644 w 6216319"/>
              <a:gd name="connsiteY5" fmla="*/ 1083577 h 1351271"/>
              <a:gd name="connsiteX6" fmla="*/ 5356927 w 6216319"/>
              <a:gd name="connsiteY6" fmla="*/ 1237325 h 1351271"/>
              <a:gd name="connsiteX7" fmla="*/ 6216319 w 6216319"/>
              <a:gd name="connsiteY7" fmla="*/ 1351271 h 1351271"/>
              <a:gd name="connsiteX8" fmla="*/ 0 w 6216319"/>
              <a:gd name="connsiteY8" fmla="*/ 1351271 h 1351271"/>
              <a:gd name="connsiteX9" fmla="*/ 0 w 6216319"/>
              <a:gd name="connsiteY9" fmla="*/ 49067 h 1351271"/>
              <a:gd name="connsiteX0" fmla="*/ 0 w 6216319"/>
              <a:gd name="connsiteY0" fmla="*/ 22 h 1302226"/>
              <a:gd name="connsiteX1" fmla="*/ 574189 w 6216319"/>
              <a:gd name="connsiteY1" fmla="*/ 321816 h 1302226"/>
              <a:gd name="connsiteX2" fmla="*/ 1015951 w 6216319"/>
              <a:gd name="connsiteY2" fmla="*/ 346561 h 1302226"/>
              <a:gd name="connsiteX3" fmla="*/ 2244895 w 6216319"/>
              <a:gd name="connsiteY3" fmla="*/ 515708 h 1302226"/>
              <a:gd name="connsiteX4" fmla="*/ 3244906 w 6216319"/>
              <a:gd name="connsiteY4" fmla="*/ 492365 h 1302226"/>
              <a:gd name="connsiteX5" fmla="*/ 4628644 w 6216319"/>
              <a:gd name="connsiteY5" fmla="*/ 1034532 h 1302226"/>
              <a:gd name="connsiteX6" fmla="*/ 5356927 w 6216319"/>
              <a:gd name="connsiteY6" fmla="*/ 1188280 h 1302226"/>
              <a:gd name="connsiteX7" fmla="*/ 6216319 w 6216319"/>
              <a:gd name="connsiteY7" fmla="*/ 1302226 h 1302226"/>
              <a:gd name="connsiteX8" fmla="*/ 0 w 6216319"/>
              <a:gd name="connsiteY8" fmla="*/ 1302226 h 1302226"/>
              <a:gd name="connsiteX9" fmla="*/ 0 w 6216319"/>
              <a:gd name="connsiteY9"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2244895 w 6216319"/>
              <a:gd name="connsiteY3" fmla="*/ 515708 h 1302226"/>
              <a:gd name="connsiteX4" fmla="*/ 3244906 w 6216319"/>
              <a:gd name="connsiteY4" fmla="*/ 492365 h 1302226"/>
              <a:gd name="connsiteX5" fmla="*/ 4628644 w 6216319"/>
              <a:gd name="connsiteY5" fmla="*/ 1034532 h 1302226"/>
              <a:gd name="connsiteX6" fmla="*/ 5356927 w 6216319"/>
              <a:gd name="connsiteY6" fmla="*/ 1188280 h 1302226"/>
              <a:gd name="connsiteX7" fmla="*/ 6216319 w 6216319"/>
              <a:gd name="connsiteY7" fmla="*/ 1302226 h 1302226"/>
              <a:gd name="connsiteX8" fmla="*/ 0 w 6216319"/>
              <a:gd name="connsiteY8" fmla="*/ 1302226 h 1302226"/>
              <a:gd name="connsiteX9" fmla="*/ 0 w 6216319"/>
              <a:gd name="connsiteY9"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2244895 w 6216319"/>
              <a:gd name="connsiteY3" fmla="*/ 515708 h 1302226"/>
              <a:gd name="connsiteX4" fmla="*/ 3244906 w 6216319"/>
              <a:gd name="connsiteY4" fmla="*/ 492365 h 1302226"/>
              <a:gd name="connsiteX5" fmla="*/ 4628644 w 6216319"/>
              <a:gd name="connsiteY5" fmla="*/ 1034532 h 1302226"/>
              <a:gd name="connsiteX6" fmla="*/ 5356927 w 6216319"/>
              <a:gd name="connsiteY6" fmla="*/ 1188280 h 1302226"/>
              <a:gd name="connsiteX7" fmla="*/ 6216319 w 6216319"/>
              <a:gd name="connsiteY7" fmla="*/ 1302226 h 1302226"/>
              <a:gd name="connsiteX8" fmla="*/ 0 w 6216319"/>
              <a:gd name="connsiteY8" fmla="*/ 1302226 h 1302226"/>
              <a:gd name="connsiteX9" fmla="*/ 0 w 6216319"/>
              <a:gd name="connsiteY9"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2244895 w 6216319"/>
              <a:gd name="connsiteY3" fmla="*/ 515708 h 1302226"/>
              <a:gd name="connsiteX4" fmla="*/ 3244906 w 6216319"/>
              <a:gd name="connsiteY4" fmla="*/ 492365 h 1302226"/>
              <a:gd name="connsiteX5" fmla="*/ 4628644 w 6216319"/>
              <a:gd name="connsiteY5" fmla="*/ 1034532 h 1302226"/>
              <a:gd name="connsiteX6" fmla="*/ 5356927 w 6216319"/>
              <a:gd name="connsiteY6" fmla="*/ 1188280 h 1302226"/>
              <a:gd name="connsiteX7" fmla="*/ 6216319 w 6216319"/>
              <a:gd name="connsiteY7" fmla="*/ 1302226 h 1302226"/>
              <a:gd name="connsiteX8" fmla="*/ 0 w 6216319"/>
              <a:gd name="connsiteY8" fmla="*/ 1302226 h 1302226"/>
              <a:gd name="connsiteX9" fmla="*/ 0 w 6216319"/>
              <a:gd name="connsiteY9"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04848 w 6216319"/>
              <a:gd name="connsiteY3" fmla="*/ 296453 h 1302226"/>
              <a:gd name="connsiteX4" fmla="*/ 2244895 w 6216319"/>
              <a:gd name="connsiteY4" fmla="*/ 515708 h 1302226"/>
              <a:gd name="connsiteX5" fmla="*/ 3244906 w 6216319"/>
              <a:gd name="connsiteY5" fmla="*/ 492365 h 1302226"/>
              <a:gd name="connsiteX6" fmla="*/ 4628644 w 6216319"/>
              <a:gd name="connsiteY6" fmla="*/ 1034532 h 1302226"/>
              <a:gd name="connsiteX7" fmla="*/ 5356927 w 6216319"/>
              <a:gd name="connsiteY7" fmla="*/ 1188280 h 1302226"/>
              <a:gd name="connsiteX8" fmla="*/ 6216319 w 6216319"/>
              <a:gd name="connsiteY8" fmla="*/ 1302226 h 1302226"/>
              <a:gd name="connsiteX9" fmla="*/ 0 w 6216319"/>
              <a:gd name="connsiteY9" fmla="*/ 1302226 h 1302226"/>
              <a:gd name="connsiteX10" fmla="*/ 0 w 6216319"/>
              <a:gd name="connsiteY10"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244895 w 6216319"/>
              <a:gd name="connsiteY4" fmla="*/ 515708 h 1302226"/>
              <a:gd name="connsiteX5" fmla="*/ 3244906 w 6216319"/>
              <a:gd name="connsiteY5" fmla="*/ 492365 h 1302226"/>
              <a:gd name="connsiteX6" fmla="*/ 4628644 w 6216319"/>
              <a:gd name="connsiteY6" fmla="*/ 1034532 h 1302226"/>
              <a:gd name="connsiteX7" fmla="*/ 5356927 w 6216319"/>
              <a:gd name="connsiteY7" fmla="*/ 1188280 h 1302226"/>
              <a:gd name="connsiteX8" fmla="*/ 6216319 w 6216319"/>
              <a:gd name="connsiteY8" fmla="*/ 1302226 h 1302226"/>
              <a:gd name="connsiteX9" fmla="*/ 0 w 6216319"/>
              <a:gd name="connsiteY9" fmla="*/ 1302226 h 1302226"/>
              <a:gd name="connsiteX10" fmla="*/ 0 w 6216319"/>
              <a:gd name="connsiteY10"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244895 w 6216319"/>
              <a:gd name="connsiteY4" fmla="*/ 515708 h 1302226"/>
              <a:gd name="connsiteX5" fmla="*/ 3244906 w 6216319"/>
              <a:gd name="connsiteY5" fmla="*/ 492365 h 1302226"/>
              <a:gd name="connsiteX6" fmla="*/ 4628644 w 6216319"/>
              <a:gd name="connsiteY6" fmla="*/ 1034532 h 1302226"/>
              <a:gd name="connsiteX7" fmla="*/ 5356927 w 6216319"/>
              <a:gd name="connsiteY7" fmla="*/ 1188280 h 1302226"/>
              <a:gd name="connsiteX8" fmla="*/ 6216319 w 6216319"/>
              <a:gd name="connsiteY8" fmla="*/ 1302226 h 1302226"/>
              <a:gd name="connsiteX9" fmla="*/ 0 w 6216319"/>
              <a:gd name="connsiteY9" fmla="*/ 1302226 h 1302226"/>
              <a:gd name="connsiteX10" fmla="*/ 0 w 6216319"/>
              <a:gd name="connsiteY10"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244895 w 6216319"/>
              <a:gd name="connsiteY4" fmla="*/ 515708 h 1302226"/>
              <a:gd name="connsiteX5" fmla="*/ 3244906 w 6216319"/>
              <a:gd name="connsiteY5" fmla="*/ 492365 h 1302226"/>
              <a:gd name="connsiteX6" fmla="*/ 4628644 w 6216319"/>
              <a:gd name="connsiteY6" fmla="*/ 1034532 h 1302226"/>
              <a:gd name="connsiteX7" fmla="*/ 5356927 w 6216319"/>
              <a:gd name="connsiteY7" fmla="*/ 1188280 h 1302226"/>
              <a:gd name="connsiteX8" fmla="*/ 6216319 w 6216319"/>
              <a:gd name="connsiteY8" fmla="*/ 1302226 h 1302226"/>
              <a:gd name="connsiteX9" fmla="*/ 0 w 6216319"/>
              <a:gd name="connsiteY9" fmla="*/ 1302226 h 1302226"/>
              <a:gd name="connsiteX10" fmla="*/ 0 w 6216319"/>
              <a:gd name="connsiteY10"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244895 w 6216319"/>
              <a:gd name="connsiteY4" fmla="*/ 515708 h 1302226"/>
              <a:gd name="connsiteX5" fmla="*/ 3244906 w 6216319"/>
              <a:gd name="connsiteY5" fmla="*/ 492365 h 1302226"/>
              <a:gd name="connsiteX6" fmla="*/ 4628644 w 6216319"/>
              <a:gd name="connsiteY6" fmla="*/ 1034532 h 1302226"/>
              <a:gd name="connsiteX7" fmla="*/ 5356927 w 6216319"/>
              <a:gd name="connsiteY7" fmla="*/ 1188280 h 1302226"/>
              <a:gd name="connsiteX8" fmla="*/ 6216319 w 6216319"/>
              <a:gd name="connsiteY8" fmla="*/ 1302226 h 1302226"/>
              <a:gd name="connsiteX9" fmla="*/ 0 w 6216319"/>
              <a:gd name="connsiteY9" fmla="*/ 1302226 h 1302226"/>
              <a:gd name="connsiteX10" fmla="*/ 0 w 6216319"/>
              <a:gd name="connsiteY10"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244895 w 6216319"/>
              <a:gd name="connsiteY4" fmla="*/ 515708 h 1302226"/>
              <a:gd name="connsiteX5" fmla="*/ 3244906 w 6216319"/>
              <a:gd name="connsiteY5" fmla="*/ 492365 h 1302226"/>
              <a:gd name="connsiteX6" fmla="*/ 4628644 w 6216319"/>
              <a:gd name="connsiteY6" fmla="*/ 1034532 h 1302226"/>
              <a:gd name="connsiteX7" fmla="*/ 5356927 w 6216319"/>
              <a:gd name="connsiteY7" fmla="*/ 1188280 h 1302226"/>
              <a:gd name="connsiteX8" fmla="*/ 6216319 w 6216319"/>
              <a:gd name="connsiteY8" fmla="*/ 1302226 h 1302226"/>
              <a:gd name="connsiteX9" fmla="*/ 0 w 6216319"/>
              <a:gd name="connsiteY9" fmla="*/ 1302226 h 1302226"/>
              <a:gd name="connsiteX10" fmla="*/ 0 w 6216319"/>
              <a:gd name="connsiteY10"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244906 w 6216319"/>
              <a:gd name="connsiteY5" fmla="*/ 492365 h 1302226"/>
              <a:gd name="connsiteX6" fmla="*/ 4628644 w 6216319"/>
              <a:gd name="connsiteY6" fmla="*/ 1034532 h 1302226"/>
              <a:gd name="connsiteX7" fmla="*/ 5356927 w 6216319"/>
              <a:gd name="connsiteY7" fmla="*/ 1188280 h 1302226"/>
              <a:gd name="connsiteX8" fmla="*/ 6216319 w 6216319"/>
              <a:gd name="connsiteY8" fmla="*/ 1302226 h 1302226"/>
              <a:gd name="connsiteX9" fmla="*/ 0 w 6216319"/>
              <a:gd name="connsiteY9" fmla="*/ 1302226 h 1302226"/>
              <a:gd name="connsiteX10" fmla="*/ 0 w 6216319"/>
              <a:gd name="connsiteY10"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244906 w 6216319"/>
              <a:gd name="connsiteY5" fmla="*/ 492365 h 1302226"/>
              <a:gd name="connsiteX6" fmla="*/ 4628644 w 6216319"/>
              <a:gd name="connsiteY6" fmla="*/ 1034532 h 1302226"/>
              <a:gd name="connsiteX7" fmla="*/ 5356927 w 6216319"/>
              <a:gd name="connsiteY7" fmla="*/ 1188280 h 1302226"/>
              <a:gd name="connsiteX8" fmla="*/ 6216319 w 6216319"/>
              <a:gd name="connsiteY8" fmla="*/ 1302226 h 1302226"/>
              <a:gd name="connsiteX9" fmla="*/ 0 w 6216319"/>
              <a:gd name="connsiteY9" fmla="*/ 1302226 h 1302226"/>
              <a:gd name="connsiteX10" fmla="*/ 0 w 6216319"/>
              <a:gd name="connsiteY10"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244906 w 6216319"/>
              <a:gd name="connsiteY5" fmla="*/ 492365 h 1302226"/>
              <a:gd name="connsiteX6" fmla="*/ 4628644 w 6216319"/>
              <a:gd name="connsiteY6" fmla="*/ 1034532 h 1302226"/>
              <a:gd name="connsiteX7" fmla="*/ 5356927 w 6216319"/>
              <a:gd name="connsiteY7" fmla="*/ 1188280 h 1302226"/>
              <a:gd name="connsiteX8" fmla="*/ 6216319 w 6216319"/>
              <a:gd name="connsiteY8" fmla="*/ 1302226 h 1302226"/>
              <a:gd name="connsiteX9" fmla="*/ 0 w 6216319"/>
              <a:gd name="connsiteY9" fmla="*/ 1302226 h 1302226"/>
              <a:gd name="connsiteX10" fmla="*/ 0 w 6216319"/>
              <a:gd name="connsiteY10"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4628644 w 6216319"/>
              <a:gd name="connsiteY6" fmla="*/ 1034532 h 1302226"/>
              <a:gd name="connsiteX7" fmla="*/ 5356927 w 6216319"/>
              <a:gd name="connsiteY7" fmla="*/ 1188280 h 1302226"/>
              <a:gd name="connsiteX8" fmla="*/ 6216319 w 6216319"/>
              <a:gd name="connsiteY8" fmla="*/ 1302226 h 1302226"/>
              <a:gd name="connsiteX9" fmla="*/ 0 w 6216319"/>
              <a:gd name="connsiteY9" fmla="*/ 1302226 h 1302226"/>
              <a:gd name="connsiteX10" fmla="*/ 0 w 6216319"/>
              <a:gd name="connsiteY10"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4628644 w 6216319"/>
              <a:gd name="connsiteY6" fmla="*/ 1034532 h 1302226"/>
              <a:gd name="connsiteX7" fmla="*/ 5356927 w 6216319"/>
              <a:gd name="connsiteY7" fmla="*/ 1188280 h 1302226"/>
              <a:gd name="connsiteX8" fmla="*/ 6216319 w 6216319"/>
              <a:gd name="connsiteY8" fmla="*/ 1302226 h 1302226"/>
              <a:gd name="connsiteX9" fmla="*/ 0 w 6216319"/>
              <a:gd name="connsiteY9" fmla="*/ 1302226 h 1302226"/>
              <a:gd name="connsiteX10" fmla="*/ 0 w 6216319"/>
              <a:gd name="connsiteY10"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889839 w 6216319"/>
              <a:gd name="connsiteY6" fmla="*/ 317928 h 1302226"/>
              <a:gd name="connsiteX7" fmla="*/ 4628644 w 6216319"/>
              <a:gd name="connsiteY7" fmla="*/ 1034532 h 1302226"/>
              <a:gd name="connsiteX8" fmla="*/ 5356927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48869 w 6216319"/>
              <a:gd name="connsiteY6" fmla="*/ 761757 h 1302226"/>
              <a:gd name="connsiteX7" fmla="*/ 4628644 w 6216319"/>
              <a:gd name="connsiteY7" fmla="*/ 1034532 h 1302226"/>
              <a:gd name="connsiteX8" fmla="*/ 5356927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48869 w 6216319"/>
              <a:gd name="connsiteY6" fmla="*/ 761757 h 1302226"/>
              <a:gd name="connsiteX7" fmla="*/ 4628644 w 6216319"/>
              <a:gd name="connsiteY7" fmla="*/ 1034532 h 1302226"/>
              <a:gd name="connsiteX8" fmla="*/ 5356927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48869 w 6216319"/>
              <a:gd name="connsiteY6" fmla="*/ 761757 h 1302226"/>
              <a:gd name="connsiteX7" fmla="*/ 4628644 w 6216319"/>
              <a:gd name="connsiteY7" fmla="*/ 1034532 h 1302226"/>
              <a:gd name="connsiteX8" fmla="*/ 5356927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62786 w 6216319"/>
              <a:gd name="connsiteY6" fmla="*/ 790391 h 1302226"/>
              <a:gd name="connsiteX7" fmla="*/ 4628644 w 6216319"/>
              <a:gd name="connsiteY7" fmla="*/ 1034532 h 1302226"/>
              <a:gd name="connsiteX8" fmla="*/ 5356927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62786 w 6216319"/>
              <a:gd name="connsiteY6" fmla="*/ 790391 h 1302226"/>
              <a:gd name="connsiteX7" fmla="*/ 4628644 w 6216319"/>
              <a:gd name="connsiteY7" fmla="*/ 1034532 h 1302226"/>
              <a:gd name="connsiteX8" fmla="*/ 5356927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62786 w 6216319"/>
              <a:gd name="connsiteY6" fmla="*/ 790391 h 1302226"/>
              <a:gd name="connsiteX7" fmla="*/ 4628644 w 6216319"/>
              <a:gd name="connsiteY7" fmla="*/ 1034532 h 1302226"/>
              <a:gd name="connsiteX8" fmla="*/ 5356927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62786 w 6216319"/>
              <a:gd name="connsiteY6" fmla="*/ 790391 h 1302226"/>
              <a:gd name="connsiteX7" fmla="*/ 4684312 w 6216319"/>
              <a:gd name="connsiteY7" fmla="*/ 1156227 h 1302226"/>
              <a:gd name="connsiteX8" fmla="*/ 5356927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62786 w 6216319"/>
              <a:gd name="connsiteY6" fmla="*/ 790391 h 1302226"/>
              <a:gd name="connsiteX7" fmla="*/ 4684312 w 6216319"/>
              <a:gd name="connsiteY7" fmla="*/ 1156227 h 1302226"/>
              <a:gd name="connsiteX8" fmla="*/ 5356927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62786 w 6216319"/>
              <a:gd name="connsiteY6" fmla="*/ 790391 h 1302226"/>
              <a:gd name="connsiteX7" fmla="*/ 4684312 w 6216319"/>
              <a:gd name="connsiteY7" fmla="*/ 1156227 h 1302226"/>
              <a:gd name="connsiteX8" fmla="*/ 5356927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62786 w 6216319"/>
              <a:gd name="connsiteY6" fmla="*/ 790391 h 1302226"/>
              <a:gd name="connsiteX7" fmla="*/ 4684312 w 6216319"/>
              <a:gd name="connsiteY7" fmla="*/ 1156227 h 1302226"/>
              <a:gd name="connsiteX8" fmla="*/ 5092502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62786 w 6216319"/>
              <a:gd name="connsiteY6" fmla="*/ 790391 h 1302226"/>
              <a:gd name="connsiteX7" fmla="*/ 4684312 w 6216319"/>
              <a:gd name="connsiteY7" fmla="*/ 1156227 h 1302226"/>
              <a:gd name="connsiteX8" fmla="*/ 5092502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62786 w 6216319"/>
              <a:gd name="connsiteY6" fmla="*/ 790391 h 1302226"/>
              <a:gd name="connsiteX7" fmla="*/ 4684312 w 6216319"/>
              <a:gd name="connsiteY7" fmla="*/ 1156227 h 1302226"/>
              <a:gd name="connsiteX8" fmla="*/ 5092502 w 6216319"/>
              <a:gd name="connsiteY8" fmla="*/ 1188280 h 1302226"/>
              <a:gd name="connsiteX9" fmla="*/ 6216319 w 6216319"/>
              <a:gd name="connsiteY9" fmla="*/ 1302226 h 1302226"/>
              <a:gd name="connsiteX10" fmla="*/ 0 w 6216319"/>
              <a:gd name="connsiteY10" fmla="*/ 1302226 h 1302226"/>
              <a:gd name="connsiteX11" fmla="*/ 0 w 6216319"/>
              <a:gd name="connsiteY11" fmla="*/ 22 h 1302226"/>
              <a:gd name="connsiteX0" fmla="*/ 0 w 6613304"/>
              <a:gd name="connsiteY0" fmla="*/ 22 h 1302226"/>
              <a:gd name="connsiteX1" fmla="*/ 574189 w 6613304"/>
              <a:gd name="connsiteY1" fmla="*/ 321816 h 1302226"/>
              <a:gd name="connsiteX2" fmla="*/ 1015951 w 6613304"/>
              <a:gd name="connsiteY2" fmla="*/ 346561 h 1302226"/>
              <a:gd name="connsiteX3" fmla="*/ 1732682 w 6613304"/>
              <a:gd name="connsiteY3" fmla="*/ 368038 h 1302226"/>
              <a:gd name="connsiteX4" fmla="*/ 2147475 w 6613304"/>
              <a:gd name="connsiteY4" fmla="*/ 479915 h 1302226"/>
              <a:gd name="connsiteX5" fmla="*/ 3043108 w 6613304"/>
              <a:gd name="connsiteY5" fmla="*/ 549633 h 1302226"/>
              <a:gd name="connsiteX6" fmla="*/ 3562786 w 6613304"/>
              <a:gd name="connsiteY6" fmla="*/ 790391 h 1302226"/>
              <a:gd name="connsiteX7" fmla="*/ 4684312 w 6613304"/>
              <a:gd name="connsiteY7" fmla="*/ 1156227 h 1302226"/>
              <a:gd name="connsiteX8" fmla="*/ 5092502 w 6613304"/>
              <a:gd name="connsiteY8" fmla="*/ 1188280 h 1302226"/>
              <a:gd name="connsiteX9" fmla="*/ 5886947 w 6613304"/>
              <a:gd name="connsiteY9" fmla="*/ 1005147 h 1302226"/>
              <a:gd name="connsiteX10" fmla="*/ 6216319 w 6613304"/>
              <a:gd name="connsiteY10" fmla="*/ 1302226 h 1302226"/>
              <a:gd name="connsiteX11" fmla="*/ 0 w 6613304"/>
              <a:gd name="connsiteY11" fmla="*/ 1302226 h 1302226"/>
              <a:gd name="connsiteX12" fmla="*/ 0 w 6613304"/>
              <a:gd name="connsiteY12" fmla="*/ 22 h 1302226"/>
              <a:gd name="connsiteX0" fmla="*/ 0 w 6597699"/>
              <a:gd name="connsiteY0" fmla="*/ 22 h 1302226"/>
              <a:gd name="connsiteX1" fmla="*/ 574189 w 6597699"/>
              <a:gd name="connsiteY1" fmla="*/ 321816 h 1302226"/>
              <a:gd name="connsiteX2" fmla="*/ 1015951 w 6597699"/>
              <a:gd name="connsiteY2" fmla="*/ 346561 h 1302226"/>
              <a:gd name="connsiteX3" fmla="*/ 1732682 w 6597699"/>
              <a:gd name="connsiteY3" fmla="*/ 368038 h 1302226"/>
              <a:gd name="connsiteX4" fmla="*/ 2147475 w 6597699"/>
              <a:gd name="connsiteY4" fmla="*/ 479915 h 1302226"/>
              <a:gd name="connsiteX5" fmla="*/ 3043108 w 6597699"/>
              <a:gd name="connsiteY5" fmla="*/ 549633 h 1302226"/>
              <a:gd name="connsiteX6" fmla="*/ 3562786 w 6597699"/>
              <a:gd name="connsiteY6" fmla="*/ 790391 h 1302226"/>
              <a:gd name="connsiteX7" fmla="*/ 4684312 w 6597699"/>
              <a:gd name="connsiteY7" fmla="*/ 1156227 h 1302226"/>
              <a:gd name="connsiteX8" fmla="*/ 5092502 w 6597699"/>
              <a:gd name="connsiteY8" fmla="*/ 1188280 h 1302226"/>
              <a:gd name="connsiteX9" fmla="*/ 5810403 w 6597699"/>
              <a:gd name="connsiteY9" fmla="*/ 1184110 h 1302226"/>
              <a:gd name="connsiteX10" fmla="*/ 6216319 w 6597699"/>
              <a:gd name="connsiteY10" fmla="*/ 1302226 h 1302226"/>
              <a:gd name="connsiteX11" fmla="*/ 0 w 6597699"/>
              <a:gd name="connsiteY11" fmla="*/ 1302226 h 1302226"/>
              <a:gd name="connsiteX12" fmla="*/ 0 w 6597699"/>
              <a:gd name="connsiteY12" fmla="*/ 22 h 1302226"/>
              <a:gd name="connsiteX0" fmla="*/ 0 w 6597699"/>
              <a:gd name="connsiteY0" fmla="*/ 22 h 1302226"/>
              <a:gd name="connsiteX1" fmla="*/ 574189 w 6597699"/>
              <a:gd name="connsiteY1" fmla="*/ 321816 h 1302226"/>
              <a:gd name="connsiteX2" fmla="*/ 1015951 w 6597699"/>
              <a:gd name="connsiteY2" fmla="*/ 346561 h 1302226"/>
              <a:gd name="connsiteX3" fmla="*/ 1732682 w 6597699"/>
              <a:gd name="connsiteY3" fmla="*/ 368038 h 1302226"/>
              <a:gd name="connsiteX4" fmla="*/ 2147475 w 6597699"/>
              <a:gd name="connsiteY4" fmla="*/ 479915 h 1302226"/>
              <a:gd name="connsiteX5" fmla="*/ 3043108 w 6597699"/>
              <a:gd name="connsiteY5" fmla="*/ 549633 h 1302226"/>
              <a:gd name="connsiteX6" fmla="*/ 3562786 w 6597699"/>
              <a:gd name="connsiteY6" fmla="*/ 790391 h 1302226"/>
              <a:gd name="connsiteX7" fmla="*/ 4684312 w 6597699"/>
              <a:gd name="connsiteY7" fmla="*/ 1156227 h 1302226"/>
              <a:gd name="connsiteX8" fmla="*/ 5092502 w 6597699"/>
              <a:gd name="connsiteY8" fmla="*/ 1188280 h 1302226"/>
              <a:gd name="connsiteX9" fmla="*/ 5810403 w 6597699"/>
              <a:gd name="connsiteY9" fmla="*/ 1184110 h 1302226"/>
              <a:gd name="connsiteX10" fmla="*/ 6216319 w 6597699"/>
              <a:gd name="connsiteY10" fmla="*/ 1302226 h 1302226"/>
              <a:gd name="connsiteX11" fmla="*/ 0 w 6597699"/>
              <a:gd name="connsiteY11" fmla="*/ 1302226 h 1302226"/>
              <a:gd name="connsiteX12" fmla="*/ 0 w 6597699"/>
              <a:gd name="connsiteY12" fmla="*/ 22 h 1302226"/>
              <a:gd name="connsiteX0" fmla="*/ 0 w 6597699"/>
              <a:gd name="connsiteY0" fmla="*/ 22 h 1302226"/>
              <a:gd name="connsiteX1" fmla="*/ 574189 w 6597699"/>
              <a:gd name="connsiteY1" fmla="*/ 321816 h 1302226"/>
              <a:gd name="connsiteX2" fmla="*/ 1015951 w 6597699"/>
              <a:gd name="connsiteY2" fmla="*/ 346561 h 1302226"/>
              <a:gd name="connsiteX3" fmla="*/ 1732682 w 6597699"/>
              <a:gd name="connsiteY3" fmla="*/ 368038 h 1302226"/>
              <a:gd name="connsiteX4" fmla="*/ 2147475 w 6597699"/>
              <a:gd name="connsiteY4" fmla="*/ 479915 h 1302226"/>
              <a:gd name="connsiteX5" fmla="*/ 3043108 w 6597699"/>
              <a:gd name="connsiteY5" fmla="*/ 549633 h 1302226"/>
              <a:gd name="connsiteX6" fmla="*/ 3562786 w 6597699"/>
              <a:gd name="connsiteY6" fmla="*/ 790391 h 1302226"/>
              <a:gd name="connsiteX7" fmla="*/ 4684312 w 6597699"/>
              <a:gd name="connsiteY7" fmla="*/ 1156227 h 1302226"/>
              <a:gd name="connsiteX8" fmla="*/ 5092502 w 6597699"/>
              <a:gd name="connsiteY8" fmla="*/ 1188280 h 1302226"/>
              <a:gd name="connsiteX9" fmla="*/ 5810403 w 6597699"/>
              <a:gd name="connsiteY9" fmla="*/ 1184110 h 1302226"/>
              <a:gd name="connsiteX10" fmla="*/ 6216319 w 6597699"/>
              <a:gd name="connsiteY10" fmla="*/ 1302226 h 1302226"/>
              <a:gd name="connsiteX11" fmla="*/ 0 w 6597699"/>
              <a:gd name="connsiteY11" fmla="*/ 1302226 h 1302226"/>
              <a:gd name="connsiteX12" fmla="*/ 0 w 6597699"/>
              <a:gd name="connsiteY12" fmla="*/ 22 h 1302226"/>
              <a:gd name="connsiteX0" fmla="*/ 0 w 6590574"/>
              <a:gd name="connsiteY0" fmla="*/ 22 h 1302226"/>
              <a:gd name="connsiteX1" fmla="*/ 574189 w 6590574"/>
              <a:gd name="connsiteY1" fmla="*/ 321816 h 1302226"/>
              <a:gd name="connsiteX2" fmla="*/ 1015951 w 6590574"/>
              <a:gd name="connsiteY2" fmla="*/ 346561 h 1302226"/>
              <a:gd name="connsiteX3" fmla="*/ 1732682 w 6590574"/>
              <a:gd name="connsiteY3" fmla="*/ 368038 h 1302226"/>
              <a:gd name="connsiteX4" fmla="*/ 2147475 w 6590574"/>
              <a:gd name="connsiteY4" fmla="*/ 479915 h 1302226"/>
              <a:gd name="connsiteX5" fmla="*/ 3043108 w 6590574"/>
              <a:gd name="connsiteY5" fmla="*/ 549633 h 1302226"/>
              <a:gd name="connsiteX6" fmla="*/ 3562786 w 6590574"/>
              <a:gd name="connsiteY6" fmla="*/ 790391 h 1302226"/>
              <a:gd name="connsiteX7" fmla="*/ 4684312 w 6590574"/>
              <a:gd name="connsiteY7" fmla="*/ 1156227 h 1302226"/>
              <a:gd name="connsiteX8" fmla="*/ 5092502 w 6590574"/>
              <a:gd name="connsiteY8" fmla="*/ 1188280 h 1302226"/>
              <a:gd name="connsiteX9" fmla="*/ 5810403 w 6590574"/>
              <a:gd name="connsiteY9" fmla="*/ 1184110 h 1302226"/>
              <a:gd name="connsiteX10" fmla="*/ 6216319 w 6590574"/>
              <a:gd name="connsiteY10" fmla="*/ 1302226 h 1302226"/>
              <a:gd name="connsiteX11" fmla="*/ 0 w 6590574"/>
              <a:gd name="connsiteY11" fmla="*/ 1302226 h 1302226"/>
              <a:gd name="connsiteX12" fmla="*/ 0 w 6590574"/>
              <a:gd name="connsiteY12" fmla="*/ 22 h 1302226"/>
              <a:gd name="connsiteX0" fmla="*/ 0 w 6216319"/>
              <a:gd name="connsiteY0" fmla="*/ 22 h 1302226"/>
              <a:gd name="connsiteX1" fmla="*/ 574189 w 6216319"/>
              <a:gd name="connsiteY1" fmla="*/ 321816 h 1302226"/>
              <a:gd name="connsiteX2" fmla="*/ 1015951 w 6216319"/>
              <a:gd name="connsiteY2" fmla="*/ 346561 h 1302226"/>
              <a:gd name="connsiteX3" fmla="*/ 1732682 w 6216319"/>
              <a:gd name="connsiteY3" fmla="*/ 368038 h 1302226"/>
              <a:gd name="connsiteX4" fmla="*/ 2147475 w 6216319"/>
              <a:gd name="connsiteY4" fmla="*/ 479915 h 1302226"/>
              <a:gd name="connsiteX5" fmla="*/ 3043108 w 6216319"/>
              <a:gd name="connsiteY5" fmla="*/ 549633 h 1302226"/>
              <a:gd name="connsiteX6" fmla="*/ 3562786 w 6216319"/>
              <a:gd name="connsiteY6" fmla="*/ 790391 h 1302226"/>
              <a:gd name="connsiteX7" fmla="*/ 4684312 w 6216319"/>
              <a:gd name="connsiteY7" fmla="*/ 1156227 h 1302226"/>
              <a:gd name="connsiteX8" fmla="*/ 5092502 w 6216319"/>
              <a:gd name="connsiteY8" fmla="*/ 1188280 h 1302226"/>
              <a:gd name="connsiteX9" fmla="*/ 5810403 w 6216319"/>
              <a:gd name="connsiteY9" fmla="*/ 1184110 h 1302226"/>
              <a:gd name="connsiteX10" fmla="*/ 6216319 w 6216319"/>
              <a:gd name="connsiteY10" fmla="*/ 1302226 h 1302226"/>
              <a:gd name="connsiteX11" fmla="*/ 0 w 6216319"/>
              <a:gd name="connsiteY11" fmla="*/ 1302226 h 1302226"/>
              <a:gd name="connsiteX12" fmla="*/ 0 w 6216319"/>
              <a:gd name="connsiteY12" fmla="*/ 22 h 1302226"/>
              <a:gd name="connsiteX0" fmla="*/ 0 w 6216319"/>
              <a:gd name="connsiteY0" fmla="*/ 10 h 1452543"/>
              <a:gd name="connsiteX1" fmla="*/ 574189 w 6216319"/>
              <a:gd name="connsiteY1" fmla="*/ 472133 h 1452543"/>
              <a:gd name="connsiteX2" fmla="*/ 1015951 w 6216319"/>
              <a:gd name="connsiteY2" fmla="*/ 496878 h 1452543"/>
              <a:gd name="connsiteX3" fmla="*/ 1732682 w 6216319"/>
              <a:gd name="connsiteY3" fmla="*/ 518355 h 1452543"/>
              <a:gd name="connsiteX4" fmla="*/ 2147475 w 6216319"/>
              <a:gd name="connsiteY4" fmla="*/ 630232 h 1452543"/>
              <a:gd name="connsiteX5" fmla="*/ 3043108 w 6216319"/>
              <a:gd name="connsiteY5" fmla="*/ 699950 h 1452543"/>
              <a:gd name="connsiteX6" fmla="*/ 3562786 w 6216319"/>
              <a:gd name="connsiteY6" fmla="*/ 940708 h 1452543"/>
              <a:gd name="connsiteX7" fmla="*/ 4684312 w 6216319"/>
              <a:gd name="connsiteY7" fmla="*/ 1306544 h 1452543"/>
              <a:gd name="connsiteX8" fmla="*/ 5092502 w 6216319"/>
              <a:gd name="connsiteY8" fmla="*/ 1338597 h 1452543"/>
              <a:gd name="connsiteX9" fmla="*/ 5810403 w 6216319"/>
              <a:gd name="connsiteY9" fmla="*/ 1334427 h 1452543"/>
              <a:gd name="connsiteX10" fmla="*/ 6216319 w 6216319"/>
              <a:gd name="connsiteY10" fmla="*/ 1452543 h 1452543"/>
              <a:gd name="connsiteX11" fmla="*/ 0 w 6216319"/>
              <a:gd name="connsiteY11" fmla="*/ 1452543 h 1452543"/>
              <a:gd name="connsiteX12" fmla="*/ 0 w 6216319"/>
              <a:gd name="connsiteY12" fmla="*/ 10 h 145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6319" h="1452543">
                <a:moveTo>
                  <a:pt x="0" y="10"/>
                </a:moveTo>
                <a:cubicBezTo>
                  <a:pt x="229007" y="-1920"/>
                  <a:pt x="473169" y="274373"/>
                  <a:pt x="574189" y="472133"/>
                </a:cubicBezTo>
                <a:cubicBezTo>
                  <a:pt x="784106" y="306783"/>
                  <a:pt x="876671" y="335710"/>
                  <a:pt x="1015951" y="496878"/>
                </a:cubicBezTo>
                <a:cubicBezTo>
                  <a:pt x="1169602" y="156200"/>
                  <a:pt x="1541775" y="268250"/>
                  <a:pt x="1732682" y="518355"/>
                </a:cubicBezTo>
                <a:cubicBezTo>
                  <a:pt x="1951423" y="389059"/>
                  <a:pt x="1995178" y="418617"/>
                  <a:pt x="2147475" y="630232"/>
                </a:cubicBezTo>
                <a:cubicBezTo>
                  <a:pt x="2240004" y="303227"/>
                  <a:pt x="2890265" y="229257"/>
                  <a:pt x="3043108" y="699950"/>
                </a:cubicBezTo>
                <a:cubicBezTo>
                  <a:pt x="3340461" y="644318"/>
                  <a:pt x="3395950" y="702404"/>
                  <a:pt x="3562786" y="940708"/>
                </a:cubicBezTo>
                <a:cubicBezTo>
                  <a:pt x="3973172" y="584855"/>
                  <a:pt x="4634636" y="975363"/>
                  <a:pt x="4684312" y="1306544"/>
                </a:cubicBezTo>
                <a:cubicBezTo>
                  <a:pt x="4775936" y="1140966"/>
                  <a:pt x="4979530" y="1164509"/>
                  <a:pt x="5092502" y="1338597"/>
                </a:cubicBezTo>
                <a:cubicBezTo>
                  <a:pt x="5153770" y="1141613"/>
                  <a:pt x="5525680" y="842973"/>
                  <a:pt x="5810403" y="1334427"/>
                </a:cubicBezTo>
                <a:cubicBezTo>
                  <a:pt x="5955954" y="1267516"/>
                  <a:pt x="6049313" y="1259859"/>
                  <a:pt x="6216319" y="1452543"/>
                </a:cubicBezTo>
                <a:lnTo>
                  <a:pt x="0" y="1452543"/>
                </a:lnTo>
                <a:lnTo>
                  <a:pt x="0" y="10"/>
                </a:lnTo>
                <a:close/>
              </a:path>
            </a:pathLst>
          </a:custGeom>
          <a:solidFill>
            <a:schemeClr val="accent4">
              <a:lumMod val="40000"/>
              <a:lumOff val="6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
          <p:cNvSpPr/>
          <p:nvPr/>
        </p:nvSpPr>
        <p:spPr>
          <a:xfrm flipH="1" flipV="1">
            <a:off x="5945254" y="3107"/>
            <a:ext cx="6216319" cy="1449603"/>
          </a:xfrm>
          <a:custGeom>
            <a:avLst/>
            <a:gdLst>
              <a:gd name="connsiteX0" fmla="*/ 0 w 6216319"/>
              <a:gd name="connsiteY0" fmla="*/ 0 h 1302204"/>
              <a:gd name="connsiteX1" fmla="*/ 6216319 w 6216319"/>
              <a:gd name="connsiteY1" fmla="*/ 0 h 1302204"/>
              <a:gd name="connsiteX2" fmla="*/ 6216319 w 6216319"/>
              <a:gd name="connsiteY2" fmla="*/ 1302204 h 1302204"/>
              <a:gd name="connsiteX3" fmla="*/ 0 w 6216319"/>
              <a:gd name="connsiteY3" fmla="*/ 1302204 h 1302204"/>
              <a:gd name="connsiteX4" fmla="*/ 0 w 6216319"/>
              <a:gd name="connsiteY4" fmla="*/ 0 h 1302204"/>
              <a:gd name="connsiteX0" fmla="*/ 0 w 6216319"/>
              <a:gd name="connsiteY0" fmla="*/ 9364 h 1311568"/>
              <a:gd name="connsiteX1" fmla="*/ 339865 w 6216319"/>
              <a:gd name="connsiteY1" fmla="*/ 0 h 1311568"/>
              <a:gd name="connsiteX2" fmla="*/ 6216319 w 6216319"/>
              <a:gd name="connsiteY2" fmla="*/ 9364 h 1311568"/>
              <a:gd name="connsiteX3" fmla="*/ 6216319 w 6216319"/>
              <a:gd name="connsiteY3" fmla="*/ 1311568 h 1311568"/>
              <a:gd name="connsiteX4" fmla="*/ 0 w 6216319"/>
              <a:gd name="connsiteY4" fmla="*/ 1311568 h 1311568"/>
              <a:gd name="connsiteX5" fmla="*/ 0 w 6216319"/>
              <a:gd name="connsiteY5" fmla="*/ 9364 h 1311568"/>
              <a:gd name="connsiteX0" fmla="*/ 0 w 6216319"/>
              <a:gd name="connsiteY0" fmla="*/ 0 h 1302204"/>
              <a:gd name="connsiteX1" fmla="*/ 339865 w 6216319"/>
              <a:gd name="connsiteY1" fmla="*/ 184845 h 1302204"/>
              <a:gd name="connsiteX2" fmla="*/ 6216319 w 6216319"/>
              <a:gd name="connsiteY2" fmla="*/ 0 h 1302204"/>
              <a:gd name="connsiteX3" fmla="*/ 6216319 w 6216319"/>
              <a:gd name="connsiteY3" fmla="*/ 1302204 h 1302204"/>
              <a:gd name="connsiteX4" fmla="*/ 0 w 6216319"/>
              <a:gd name="connsiteY4" fmla="*/ 1302204 h 1302204"/>
              <a:gd name="connsiteX5" fmla="*/ 0 w 6216319"/>
              <a:gd name="connsiteY5" fmla="*/ 0 h 1302204"/>
              <a:gd name="connsiteX0" fmla="*/ 0 w 6216319"/>
              <a:gd name="connsiteY0" fmla="*/ 0 h 1302204"/>
              <a:gd name="connsiteX1" fmla="*/ 339865 w 6216319"/>
              <a:gd name="connsiteY1" fmla="*/ 184845 h 1302204"/>
              <a:gd name="connsiteX2" fmla="*/ 6216319 w 6216319"/>
              <a:gd name="connsiteY2" fmla="*/ 0 h 1302204"/>
              <a:gd name="connsiteX3" fmla="*/ 6216319 w 6216319"/>
              <a:gd name="connsiteY3" fmla="*/ 1302204 h 1302204"/>
              <a:gd name="connsiteX4" fmla="*/ 0 w 6216319"/>
              <a:gd name="connsiteY4" fmla="*/ 1302204 h 1302204"/>
              <a:gd name="connsiteX5" fmla="*/ 0 w 6216319"/>
              <a:gd name="connsiteY5" fmla="*/ 0 h 1302204"/>
              <a:gd name="connsiteX0" fmla="*/ 0 w 6216319"/>
              <a:gd name="connsiteY0" fmla="*/ 47249 h 1349453"/>
              <a:gd name="connsiteX1" fmla="*/ 339865 w 6216319"/>
              <a:gd name="connsiteY1" fmla="*/ 232094 h 1349453"/>
              <a:gd name="connsiteX2" fmla="*/ 2273862 w 6216319"/>
              <a:gd name="connsiteY2" fmla="*/ 280646 h 1349453"/>
              <a:gd name="connsiteX3" fmla="*/ 6216319 w 6216319"/>
              <a:gd name="connsiteY3" fmla="*/ 47249 h 1349453"/>
              <a:gd name="connsiteX4" fmla="*/ 6216319 w 6216319"/>
              <a:gd name="connsiteY4" fmla="*/ 1349453 h 1349453"/>
              <a:gd name="connsiteX5" fmla="*/ 0 w 6216319"/>
              <a:gd name="connsiteY5" fmla="*/ 1349453 h 1349453"/>
              <a:gd name="connsiteX6" fmla="*/ 0 w 6216319"/>
              <a:gd name="connsiteY6" fmla="*/ 47249 h 1349453"/>
              <a:gd name="connsiteX0" fmla="*/ 0 w 6216319"/>
              <a:gd name="connsiteY0" fmla="*/ 30623 h 1332827"/>
              <a:gd name="connsiteX1" fmla="*/ 339865 w 6216319"/>
              <a:gd name="connsiteY1" fmla="*/ 215468 h 1332827"/>
              <a:gd name="connsiteX2" fmla="*/ 2265770 w 6216319"/>
              <a:gd name="connsiteY2" fmla="*/ 539150 h 1332827"/>
              <a:gd name="connsiteX3" fmla="*/ 6216319 w 6216319"/>
              <a:gd name="connsiteY3" fmla="*/ 30623 h 1332827"/>
              <a:gd name="connsiteX4" fmla="*/ 6216319 w 6216319"/>
              <a:gd name="connsiteY4" fmla="*/ 1332827 h 1332827"/>
              <a:gd name="connsiteX5" fmla="*/ 0 w 6216319"/>
              <a:gd name="connsiteY5" fmla="*/ 1332827 h 1332827"/>
              <a:gd name="connsiteX6" fmla="*/ 0 w 6216319"/>
              <a:gd name="connsiteY6" fmla="*/ 30623 h 1332827"/>
              <a:gd name="connsiteX0" fmla="*/ 0 w 6216319"/>
              <a:gd name="connsiteY0" fmla="*/ 31024 h 1333228"/>
              <a:gd name="connsiteX1" fmla="*/ 339865 w 6216319"/>
              <a:gd name="connsiteY1" fmla="*/ 215869 h 1333228"/>
              <a:gd name="connsiteX2" fmla="*/ 2265770 w 6216319"/>
              <a:gd name="connsiteY2" fmla="*/ 539551 h 1333228"/>
              <a:gd name="connsiteX3" fmla="*/ 3269182 w 6216319"/>
              <a:gd name="connsiteY3" fmla="*/ 418171 h 1333228"/>
              <a:gd name="connsiteX4" fmla="*/ 6216319 w 6216319"/>
              <a:gd name="connsiteY4" fmla="*/ 31024 h 1333228"/>
              <a:gd name="connsiteX5" fmla="*/ 6216319 w 6216319"/>
              <a:gd name="connsiteY5" fmla="*/ 1333228 h 1333228"/>
              <a:gd name="connsiteX6" fmla="*/ 0 w 6216319"/>
              <a:gd name="connsiteY6" fmla="*/ 1333228 h 1333228"/>
              <a:gd name="connsiteX7" fmla="*/ 0 w 6216319"/>
              <a:gd name="connsiteY7" fmla="*/ 31024 h 1333228"/>
              <a:gd name="connsiteX0" fmla="*/ 0 w 6216319"/>
              <a:gd name="connsiteY0" fmla="*/ 26175 h 1328379"/>
              <a:gd name="connsiteX1" fmla="*/ 339865 w 6216319"/>
              <a:gd name="connsiteY1" fmla="*/ 211020 h 1328379"/>
              <a:gd name="connsiteX2" fmla="*/ 2265770 w 6216319"/>
              <a:gd name="connsiteY2" fmla="*/ 534702 h 1328379"/>
              <a:gd name="connsiteX3" fmla="*/ 3244906 w 6216319"/>
              <a:gd name="connsiteY3" fmla="*/ 518518 h 1328379"/>
              <a:gd name="connsiteX4" fmla="*/ 6216319 w 6216319"/>
              <a:gd name="connsiteY4" fmla="*/ 26175 h 1328379"/>
              <a:gd name="connsiteX5" fmla="*/ 6216319 w 6216319"/>
              <a:gd name="connsiteY5" fmla="*/ 1328379 h 1328379"/>
              <a:gd name="connsiteX6" fmla="*/ 0 w 6216319"/>
              <a:gd name="connsiteY6" fmla="*/ 1328379 h 1328379"/>
              <a:gd name="connsiteX7" fmla="*/ 0 w 6216319"/>
              <a:gd name="connsiteY7" fmla="*/ 26175 h 1328379"/>
              <a:gd name="connsiteX0" fmla="*/ 0 w 6216319"/>
              <a:gd name="connsiteY0" fmla="*/ 63128 h 1365332"/>
              <a:gd name="connsiteX1" fmla="*/ 339865 w 6216319"/>
              <a:gd name="connsiteY1" fmla="*/ 247973 h 1365332"/>
              <a:gd name="connsiteX2" fmla="*/ 2265770 w 6216319"/>
              <a:gd name="connsiteY2" fmla="*/ 571655 h 1365332"/>
              <a:gd name="connsiteX3" fmla="*/ 3244906 w 6216319"/>
              <a:gd name="connsiteY3" fmla="*/ 555471 h 1365332"/>
              <a:gd name="connsiteX4" fmla="*/ 4725749 w 6216319"/>
              <a:gd name="connsiteY4" fmla="*/ 239882 h 1365332"/>
              <a:gd name="connsiteX5" fmla="*/ 6216319 w 6216319"/>
              <a:gd name="connsiteY5" fmla="*/ 63128 h 1365332"/>
              <a:gd name="connsiteX6" fmla="*/ 6216319 w 6216319"/>
              <a:gd name="connsiteY6" fmla="*/ 1365332 h 1365332"/>
              <a:gd name="connsiteX7" fmla="*/ 0 w 6216319"/>
              <a:gd name="connsiteY7" fmla="*/ 1365332 h 1365332"/>
              <a:gd name="connsiteX8" fmla="*/ 0 w 6216319"/>
              <a:gd name="connsiteY8" fmla="*/ 63128 h 1365332"/>
              <a:gd name="connsiteX0" fmla="*/ 0 w 6216319"/>
              <a:gd name="connsiteY0" fmla="*/ 20810 h 1323014"/>
              <a:gd name="connsiteX1" fmla="*/ 339865 w 6216319"/>
              <a:gd name="connsiteY1" fmla="*/ 205655 h 1323014"/>
              <a:gd name="connsiteX2" fmla="*/ 2265770 w 6216319"/>
              <a:gd name="connsiteY2" fmla="*/ 529337 h 1323014"/>
              <a:gd name="connsiteX3" fmla="*/ 3244906 w 6216319"/>
              <a:gd name="connsiteY3" fmla="*/ 513153 h 1323014"/>
              <a:gd name="connsiteX4" fmla="*/ 4628644 w 6216319"/>
              <a:gd name="connsiteY4" fmla="*/ 1055320 h 1323014"/>
              <a:gd name="connsiteX5" fmla="*/ 6216319 w 6216319"/>
              <a:gd name="connsiteY5" fmla="*/ 20810 h 1323014"/>
              <a:gd name="connsiteX6" fmla="*/ 6216319 w 6216319"/>
              <a:gd name="connsiteY6" fmla="*/ 1323014 h 1323014"/>
              <a:gd name="connsiteX7" fmla="*/ 0 w 6216319"/>
              <a:gd name="connsiteY7" fmla="*/ 1323014 h 1323014"/>
              <a:gd name="connsiteX8" fmla="*/ 0 w 6216319"/>
              <a:gd name="connsiteY8" fmla="*/ 20810 h 1323014"/>
              <a:gd name="connsiteX0" fmla="*/ 0 w 6216319"/>
              <a:gd name="connsiteY0" fmla="*/ 32243 h 1334447"/>
              <a:gd name="connsiteX1" fmla="*/ 339865 w 6216319"/>
              <a:gd name="connsiteY1" fmla="*/ 217088 h 1334447"/>
              <a:gd name="connsiteX2" fmla="*/ 2265770 w 6216319"/>
              <a:gd name="connsiteY2" fmla="*/ 540770 h 1334447"/>
              <a:gd name="connsiteX3" fmla="*/ 3244906 w 6216319"/>
              <a:gd name="connsiteY3" fmla="*/ 524586 h 1334447"/>
              <a:gd name="connsiteX4" fmla="*/ 4628644 w 6216319"/>
              <a:gd name="connsiteY4" fmla="*/ 1066753 h 1334447"/>
              <a:gd name="connsiteX5" fmla="*/ 5526860 w 6216319"/>
              <a:gd name="connsiteY5" fmla="*/ 451758 h 1334447"/>
              <a:gd name="connsiteX6" fmla="*/ 6216319 w 6216319"/>
              <a:gd name="connsiteY6" fmla="*/ 32243 h 1334447"/>
              <a:gd name="connsiteX7" fmla="*/ 6216319 w 6216319"/>
              <a:gd name="connsiteY7" fmla="*/ 1334447 h 1334447"/>
              <a:gd name="connsiteX8" fmla="*/ 0 w 6216319"/>
              <a:gd name="connsiteY8" fmla="*/ 1334447 h 1334447"/>
              <a:gd name="connsiteX9" fmla="*/ 0 w 6216319"/>
              <a:gd name="connsiteY9" fmla="*/ 32243 h 1334447"/>
              <a:gd name="connsiteX0" fmla="*/ 0 w 6216319"/>
              <a:gd name="connsiteY0" fmla="*/ 12831 h 1315035"/>
              <a:gd name="connsiteX1" fmla="*/ 339865 w 6216319"/>
              <a:gd name="connsiteY1" fmla="*/ 197676 h 1315035"/>
              <a:gd name="connsiteX2" fmla="*/ 2265770 w 6216319"/>
              <a:gd name="connsiteY2" fmla="*/ 521358 h 1315035"/>
              <a:gd name="connsiteX3" fmla="*/ 3244906 w 6216319"/>
              <a:gd name="connsiteY3" fmla="*/ 505174 h 1315035"/>
              <a:gd name="connsiteX4" fmla="*/ 4628644 w 6216319"/>
              <a:gd name="connsiteY4" fmla="*/ 1047341 h 1315035"/>
              <a:gd name="connsiteX5" fmla="*/ 5356927 w 6216319"/>
              <a:gd name="connsiteY5" fmla="*/ 1201089 h 1315035"/>
              <a:gd name="connsiteX6" fmla="*/ 6216319 w 6216319"/>
              <a:gd name="connsiteY6" fmla="*/ 12831 h 1315035"/>
              <a:gd name="connsiteX7" fmla="*/ 6216319 w 6216319"/>
              <a:gd name="connsiteY7" fmla="*/ 1315035 h 1315035"/>
              <a:gd name="connsiteX8" fmla="*/ 0 w 6216319"/>
              <a:gd name="connsiteY8" fmla="*/ 1315035 h 1315035"/>
              <a:gd name="connsiteX9" fmla="*/ 0 w 6216319"/>
              <a:gd name="connsiteY9" fmla="*/ 12831 h 1315035"/>
              <a:gd name="connsiteX0" fmla="*/ 0 w 6498499"/>
              <a:gd name="connsiteY0" fmla="*/ 0 h 1302204"/>
              <a:gd name="connsiteX1" fmla="*/ 339865 w 6498499"/>
              <a:gd name="connsiteY1" fmla="*/ 184845 h 1302204"/>
              <a:gd name="connsiteX2" fmla="*/ 2265770 w 6498499"/>
              <a:gd name="connsiteY2" fmla="*/ 508527 h 1302204"/>
              <a:gd name="connsiteX3" fmla="*/ 3244906 w 6498499"/>
              <a:gd name="connsiteY3" fmla="*/ 492343 h 1302204"/>
              <a:gd name="connsiteX4" fmla="*/ 4628644 w 6498499"/>
              <a:gd name="connsiteY4" fmla="*/ 1034510 h 1302204"/>
              <a:gd name="connsiteX5" fmla="*/ 5356927 w 6498499"/>
              <a:gd name="connsiteY5" fmla="*/ 1188258 h 1302204"/>
              <a:gd name="connsiteX6" fmla="*/ 6216319 w 6498499"/>
              <a:gd name="connsiteY6" fmla="*/ 1302204 h 1302204"/>
              <a:gd name="connsiteX7" fmla="*/ 0 w 6498499"/>
              <a:gd name="connsiteY7" fmla="*/ 1302204 h 1302204"/>
              <a:gd name="connsiteX8" fmla="*/ 0 w 649849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147589 h 1449793"/>
              <a:gd name="connsiteX1" fmla="*/ 339865 w 6216319"/>
              <a:gd name="connsiteY1" fmla="*/ 332434 h 1449793"/>
              <a:gd name="connsiteX2" fmla="*/ 2265770 w 6216319"/>
              <a:gd name="connsiteY2" fmla="*/ 656116 h 1449793"/>
              <a:gd name="connsiteX3" fmla="*/ 3244906 w 6216319"/>
              <a:gd name="connsiteY3" fmla="*/ 639932 h 1449793"/>
              <a:gd name="connsiteX4" fmla="*/ 4628644 w 6216319"/>
              <a:gd name="connsiteY4" fmla="*/ 1182099 h 1449793"/>
              <a:gd name="connsiteX5" fmla="*/ 5356927 w 6216319"/>
              <a:gd name="connsiteY5" fmla="*/ 1335847 h 1449793"/>
              <a:gd name="connsiteX6" fmla="*/ 6216319 w 6216319"/>
              <a:gd name="connsiteY6" fmla="*/ 1449793 h 1449793"/>
              <a:gd name="connsiteX7" fmla="*/ 0 w 6216319"/>
              <a:gd name="connsiteY7" fmla="*/ 1449793 h 1449793"/>
              <a:gd name="connsiteX8" fmla="*/ 0 w 6216319"/>
              <a:gd name="connsiteY8" fmla="*/ 147589 h 1449793"/>
              <a:gd name="connsiteX0" fmla="*/ 0 w 6216319"/>
              <a:gd name="connsiteY0" fmla="*/ 121021 h 1423225"/>
              <a:gd name="connsiteX1" fmla="*/ 339865 w 6216319"/>
              <a:gd name="connsiteY1" fmla="*/ 305866 h 1423225"/>
              <a:gd name="connsiteX2" fmla="*/ 2265770 w 6216319"/>
              <a:gd name="connsiteY2" fmla="*/ 629548 h 1423225"/>
              <a:gd name="connsiteX3" fmla="*/ 3244906 w 6216319"/>
              <a:gd name="connsiteY3" fmla="*/ 613364 h 1423225"/>
              <a:gd name="connsiteX4" fmla="*/ 4628644 w 6216319"/>
              <a:gd name="connsiteY4" fmla="*/ 1155531 h 1423225"/>
              <a:gd name="connsiteX5" fmla="*/ 5356927 w 6216319"/>
              <a:gd name="connsiteY5" fmla="*/ 1309279 h 1423225"/>
              <a:gd name="connsiteX6" fmla="*/ 6216319 w 6216319"/>
              <a:gd name="connsiteY6" fmla="*/ 1423225 h 1423225"/>
              <a:gd name="connsiteX7" fmla="*/ 0 w 6216319"/>
              <a:gd name="connsiteY7" fmla="*/ 1423225 h 1423225"/>
              <a:gd name="connsiteX8" fmla="*/ 0 w 6216319"/>
              <a:gd name="connsiteY8" fmla="*/ 121021 h 1423225"/>
              <a:gd name="connsiteX0" fmla="*/ 0 w 6216319"/>
              <a:gd name="connsiteY0" fmla="*/ 121021 h 1423225"/>
              <a:gd name="connsiteX1" fmla="*/ 339865 w 6216319"/>
              <a:gd name="connsiteY1" fmla="*/ 305866 h 1423225"/>
              <a:gd name="connsiteX2" fmla="*/ 2265770 w 6216319"/>
              <a:gd name="connsiteY2" fmla="*/ 629548 h 1423225"/>
              <a:gd name="connsiteX3" fmla="*/ 3244906 w 6216319"/>
              <a:gd name="connsiteY3" fmla="*/ 613364 h 1423225"/>
              <a:gd name="connsiteX4" fmla="*/ 4628644 w 6216319"/>
              <a:gd name="connsiteY4" fmla="*/ 1155531 h 1423225"/>
              <a:gd name="connsiteX5" fmla="*/ 5356927 w 6216319"/>
              <a:gd name="connsiteY5" fmla="*/ 1309279 h 1423225"/>
              <a:gd name="connsiteX6" fmla="*/ 6216319 w 6216319"/>
              <a:gd name="connsiteY6" fmla="*/ 1423225 h 1423225"/>
              <a:gd name="connsiteX7" fmla="*/ 0 w 6216319"/>
              <a:gd name="connsiteY7" fmla="*/ 1423225 h 1423225"/>
              <a:gd name="connsiteX8" fmla="*/ 0 w 6216319"/>
              <a:gd name="connsiteY8" fmla="*/ 121021 h 1423225"/>
              <a:gd name="connsiteX0" fmla="*/ 0 w 6216319"/>
              <a:gd name="connsiteY0" fmla="*/ 140194 h 1442398"/>
              <a:gd name="connsiteX1" fmla="*/ 339865 w 6216319"/>
              <a:gd name="connsiteY1" fmla="*/ 325039 h 1442398"/>
              <a:gd name="connsiteX2" fmla="*/ 2265770 w 6216319"/>
              <a:gd name="connsiteY2" fmla="*/ 648721 h 1442398"/>
              <a:gd name="connsiteX3" fmla="*/ 3244906 w 6216319"/>
              <a:gd name="connsiteY3" fmla="*/ 632537 h 1442398"/>
              <a:gd name="connsiteX4" fmla="*/ 4628644 w 6216319"/>
              <a:gd name="connsiteY4" fmla="*/ 1174704 h 1442398"/>
              <a:gd name="connsiteX5" fmla="*/ 5356927 w 6216319"/>
              <a:gd name="connsiteY5" fmla="*/ 1328452 h 1442398"/>
              <a:gd name="connsiteX6" fmla="*/ 6216319 w 6216319"/>
              <a:gd name="connsiteY6" fmla="*/ 1442398 h 1442398"/>
              <a:gd name="connsiteX7" fmla="*/ 0 w 6216319"/>
              <a:gd name="connsiteY7" fmla="*/ 1442398 h 1442398"/>
              <a:gd name="connsiteX8" fmla="*/ 0 w 6216319"/>
              <a:gd name="connsiteY8" fmla="*/ 140194 h 1442398"/>
              <a:gd name="connsiteX0" fmla="*/ 0 w 6216319"/>
              <a:gd name="connsiteY0" fmla="*/ 140194 h 1442398"/>
              <a:gd name="connsiteX1" fmla="*/ 339865 w 6216319"/>
              <a:gd name="connsiteY1" fmla="*/ 325039 h 1442398"/>
              <a:gd name="connsiteX2" fmla="*/ 2265770 w 6216319"/>
              <a:gd name="connsiteY2" fmla="*/ 648721 h 1442398"/>
              <a:gd name="connsiteX3" fmla="*/ 3244906 w 6216319"/>
              <a:gd name="connsiteY3" fmla="*/ 632537 h 1442398"/>
              <a:gd name="connsiteX4" fmla="*/ 4628644 w 6216319"/>
              <a:gd name="connsiteY4" fmla="*/ 1174704 h 1442398"/>
              <a:gd name="connsiteX5" fmla="*/ 5356927 w 6216319"/>
              <a:gd name="connsiteY5" fmla="*/ 1328452 h 1442398"/>
              <a:gd name="connsiteX6" fmla="*/ 6216319 w 6216319"/>
              <a:gd name="connsiteY6" fmla="*/ 1442398 h 1442398"/>
              <a:gd name="connsiteX7" fmla="*/ 0 w 6216319"/>
              <a:gd name="connsiteY7" fmla="*/ 1442398 h 1442398"/>
              <a:gd name="connsiteX8" fmla="*/ 0 w 6216319"/>
              <a:gd name="connsiteY8" fmla="*/ 140194 h 1442398"/>
              <a:gd name="connsiteX0" fmla="*/ 0 w 6216319"/>
              <a:gd name="connsiteY0" fmla="*/ 34944 h 1337148"/>
              <a:gd name="connsiteX1" fmla="*/ 339865 w 6216319"/>
              <a:gd name="connsiteY1" fmla="*/ 219789 h 1337148"/>
              <a:gd name="connsiteX2" fmla="*/ 2265770 w 6216319"/>
              <a:gd name="connsiteY2" fmla="*/ 543471 h 1337148"/>
              <a:gd name="connsiteX3" fmla="*/ 3244906 w 6216319"/>
              <a:gd name="connsiteY3" fmla="*/ 527287 h 1337148"/>
              <a:gd name="connsiteX4" fmla="*/ 4628644 w 6216319"/>
              <a:gd name="connsiteY4" fmla="*/ 1069454 h 1337148"/>
              <a:gd name="connsiteX5" fmla="*/ 5356927 w 6216319"/>
              <a:gd name="connsiteY5" fmla="*/ 1223202 h 1337148"/>
              <a:gd name="connsiteX6" fmla="*/ 6216319 w 6216319"/>
              <a:gd name="connsiteY6" fmla="*/ 1337148 h 1337148"/>
              <a:gd name="connsiteX7" fmla="*/ 0 w 6216319"/>
              <a:gd name="connsiteY7" fmla="*/ 1337148 h 1337148"/>
              <a:gd name="connsiteX8" fmla="*/ 0 w 6216319"/>
              <a:gd name="connsiteY8" fmla="*/ 34944 h 1337148"/>
              <a:gd name="connsiteX0" fmla="*/ 0 w 6216319"/>
              <a:gd name="connsiteY0" fmla="*/ 44896 h 1347100"/>
              <a:gd name="connsiteX1" fmla="*/ 339865 w 6216319"/>
              <a:gd name="connsiteY1" fmla="*/ 229741 h 1347100"/>
              <a:gd name="connsiteX2" fmla="*/ 2265770 w 6216319"/>
              <a:gd name="connsiteY2" fmla="*/ 553423 h 1347100"/>
              <a:gd name="connsiteX3" fmla="*/ 3244906 w 6216319"/>
              <a:gd name="connsiteY3" fmla="*/ 537239 h 1347100"/>
              <a:gd name="connsiteX4" fmla="*/ 4628644 w 6216319"/>
              <a:gd name="connsiteY4" fmla="*/ 1079406 h 1347100"/>
              <a:gd name="connsiteX5" fmla="*/ 5356927 w 6216319"/>
              <a:gd name="connsiteY5" fmla="*/ 1233154 h 1347100"/>
              <a:gd name="connsiteX6" fmla="*/ 6216319 w 6216319"/>
              <a:gd name="connsiteY6" fmla="*/ 1347100 h 1347100"/>
              <a:gd name="connsiteX7" fmla="*/ 0 w 6216319"/>
              <a:gd name="connsiteY7" fmla="*/ 1347100 h 1347100"/>
              <a:gd name="connsiteX8" fmla="*/ 0 w 6216319"/>
              <a:gd name="connsiteY8" fmla="*/ 44896 h 1347100"/>
              <a:gd name="connsiteX0" fmla="*/ 0 w 6216319"/>
              <a:gd name="connsiteY0" fmla="*/ 44896 h 1347100"/>
              <a:gd name="connsiteX1" fmla="*/ 339865 w 6216319"/>
              <a:gd name="connsiteY1" fmla="*/ 229741 h 1347100"/>
              <a:gd name="connsiteX2" fmla="*/ 2265770 w 6216319"/>
              <a:gd name="connsiteY2" fmla="*/ 553423 h 1347100"/>
              <a:gd name="connsiteX3" fmla="*/ 3244906 w 6216319"/>
              <a:gd name="connsiteY3" fmla="*/ 537239 h 1347100"/>
              <a:gd name="connsiteX4" fmla="*/ 4628644 w 6216319"/>
              <a:gd name="connsiteY4" fmla="*/ 1079406 h 1347100"/>
              <a:gd name="connsiteX5" fmla="*/ 5356927 w 6216319"/>
              <a:gd name="connsiteY5" fmla="*/ 1233154 h 1347100"/>
              <a:gd name="connsiteX6" fmla="*/ 6216319 w 6216319"/>
              <a:gd name="connsiteY6" fmla="*/ 1347100 h 1347100"/>
              <a:gd name="connsiteX7" fmla="*/ 0 w 6216319"/>
              <a:gd name="connsiteY7" fmla="*/ 1347100 h 1347100"/>
              <a:gd name="connsiteX8" fmla="*/ 0 w 6216319"/>
              <a:gd name="connsiteY8" fmla="*/ 44896 h 1347100"/>
              <a:gd name="connsiteX0" fmla="*/ 0 w 6216319"/>
              <a:gd name="connsiteY0" fmla="*/ 530 h 1302734"/>
              <a:gd name="connsiteX1" fmla="*/ 339865 w 6216319"/>
              <a:gd name="connsiteY1" fmla="*/ 185375 h 1302734"/>
              <a:gd name="connsiteX2" fmla="*/ 2265770 w 6216319"/>
              <a:gd name="connsiteY2" fmla="*/ 509057 h 1302734"/>
              <a:gd name="connsiteX3" fmla="*/ 3244906 w 6216319"/>
              <a:gd name="connsiteY3" fmla="*/ 492873 h 1302734"/>
              <a:gd name="connsiteX4" fmla="*/ 4628644 w 6216319"/>
              <a:gd name="connsiteY4" fmla="*/ 1035040 h 1302734"/>
              <a:gd name="connsiteX5" fmla="*/ 5356927 w 6216319"/>
              <a:gd name="connsiteY5" fmla="*/ 1188788 h 1302734"/>
              <a:gd name="connsiteX6" fmla="*/ 6216319 w 6216319"/>
              <a:gd name="connsiteY6" fmla="*/ 1302734 h 1302734"/>
              <a:gd name="connsiteX7" fmla="*/ 0 w 6216319"/>
              <a:gd name="connsiteY7" fmla="*/ 1302734 h 1302734"/>
              <a:gd name="connsiteX8" fmla="*/ 0 w 6216319"/>
              <a:gd name="connsiteY8" fmla="*/ 530 h 1302734"/>
              <a:gd name="connsiteX0" fmla="*/ 0 w 6216319"/>
              <a:gd name="connsiteY0" fmla="*/ 20163 h 1322367"/>
              <a:gd name="connsiteX1" fmla="*/ 2265770 w 6216319"/>
              <a:gd name="connsiteY1" fmla="*/ 528690 h 1322367"/>
              <a:gd name="connsiteX2" fmla="*/ 3244906 w 6216319"/>
              <a:gd name="connsiteY2" fmla="*/ 512506 h 1322367"/>
              <a:gd name="connsiteX3" fmla="*/ 4628644 w 6216319"/>
              <a:gd name="connsiteY3" fmla="*/ 1054673 h 1322367"/>
              <a:gd name="connsiteX4" fmla="*/ 5356927 w 6216319"/>
              <a:gd name="connsiteY4" fmla="*/ 1208421 h 1322367"/>
              <a:gd name="connsiteX5" fmla="*/ 6216319 w 6216319"/>
              <a:gd name="connsiteY5" fmla="*/ 1322367 h 1322367"/>
              <a:gd name="connsiteX6" fmla="*/ 0 w 6216319"/>
              <a:gd name="connsiteY6" fmla="*/ 1322367 h 1322367"/>
              <a:gd name="connsiteX7" fmla="*/ 0 w 6216319"/>
              <a:gd name="connsiteY7" fmla="*/ 20163 h 1322367"/>
              <a:gd name="connsiteX0" fmla="*/ 0 w 6216319"/>
              <a:gd name="connsiteY0" fmla="*/ 105646 h 1407850"/>
              <a:gd name="connsiteX1" fmla="*/ 477430 w 6216319"/>
              <a:gd name="connsiteY1" fmla="*/ 136745 h 1407850"/>
              <a:gd name="connsiteX2" fmla="*/ 2265770 w 6216319"/>
              <a:gd name="connsiteY2" fmla="*/ 614173 h 1407850"/>
              <a:gd name="connsiteX3" fmla="*/ 3244906 w 6216319"/>
              <a:gd name="connsiteY3" fmla="*/ 597989 h 1407850"/>
              <a:gd name="connsiteX4" fmla="*/ 4628644 w 6216319"/>
              <a:gd name="connsiteY4" fmla="*/ 1140156 h 1407850"/>
              <a:gd name="connsiteX5" fmla="*/ 5356927 w 6216319"/>
              <a:gd name="connsiteY5" fmla="*/ 1293904 h 1407850"/>
              <a:gd name="connsiteX6" fmla="*/ 6216319 w 6216319"/>
              <a:gd name="connsiteY6" fmla="*/ 1407850 h 1407850"/>
              <a:gd name="connsiteX7" fmla="*/ 0 w 6216319"/>
              <a:gd name="connsiteY7" fmla="*/ 1407850 h 1407850"/>
              <a:gd name="connsiteX8" fmla="*/ 0 w 6216319"/>
              <a:gd name="connsiteY8" fmla="*/ 105646 h 1407850"/>
              <a:gd name="connsiteX0" fmla="*/ 0 w 6216319"/>
              <a:gd name="connsiteY0" fmla="*/ 71230 h 1373434"/>
              <a:gd name="connsiteX1" fmla="*/ 323681 w 6216319"/>
              <a:gd name="connsiteY1" fmla="*/ 264170 h 1373434"/>
              <a:gd name="connsiteX2" fmla="*/ 2265770 w 6216319"/>
              <a:gd name="connsiteY2" fmla="*/ 579757 h 1373434"/>
              <a:gd name="connsiteX3" fmla="*/ 3244906 w 6216319"/>
              <a:gd name="connsiteY3" fmla="*/ 563573 h 1373434"/>
              <a:gd name="connsiteX4" fmla="*/ 4628644 w 6216319"/>
              <a:gd name="connsiteY4" fmla="*/ 1105740 h 1373434"/>
              <a:gd name="connsiteX5" fmla="*/ 5356927 w 6216319"/>
              <a:gd name="connsiteY5" fmla="*/ 1259488 h 1373434"/>
              <a:gd name="connsiteX6" fmla="*/ 6216319 w 6216319"/>
              <a:gd name="connsiteY6" fmla="*/ 1373434 h 1373434"/>
              <a:gd name="connsiteX7" fmla="*/ 0 w 6216319"/>
              <a:gd name="connsiteY7" fmla="*/ 1373434 h 1373434"/>
              <a:gd name="connsiteX8" fmla="*/ 0 w 6216319"/>
              <a:gd name="connsiteY8" fmla="*/ 71230 h 1373434"/>
              <a:gd name="connsiteX0" fmla="*/ 0 w 6216319"/>
              <a:gd name="connsiteY0" fmla="*/ 71230 h 1373434"/>
              <a:gd name="connsiteX1" fmla="*/ 323681 w 6216319"/>
              <a:gd name="connsiteY1" fmla="*/ 264170 h 1373434"/>
              <a:gd name="connsiteX2" fmla="*/ 2265770 w 6216319"/>
              <a:gd name="connsiteY2" fmla="*/ 579757 h 1373434"/>
              <a:gd name="connsiteX3" fmla="*/ 3244906 w 6216319"/>
              <a:gd name="connsiteY3" fmla="*/ 563573 h 1373434"/>
              <a:gd name="connsiteX4" fmla="*/ 4628644 w 6216319"/>
              <a:gd name="connsiteY4" fmla="*/ 1105740 h 1373434"/>
              <a:gd name="connsiteX5" fmla="*/ 5356927 w 6216319"/>
              <a:gd name="connsiteY5" fmla="*/ 1259488 h 1373434"/>
              <a:gd name="connsiteX6" fmla="*/ 6216319 w 6216319"/>
              <a:gd name="connsiteY6" fmla="*/ 1373434 h 1373434"/>
              <a:gd name="connsiteX7" fmla="*/ 0 w 6216319"/>
              <a:gd name="connsiteY7" fmla="*/ 1373434 h 1373434"/>
              <a:gd name="connsiteX8" fmla="*/ 0 w 6216319"/>
              <a:gd name="connsiteY8" fmla="*/ 71230 h 1373434"/>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6319" h="1449603">
                <a:moveTo>
                  <a:pt x="0" y="147399"/>
                </a:moveTo>
                <a:cubicBezTo>
                  <a:pt x="229007" y="145469"/>
                  <a:pt x="222661" y="142579"/>
                  <a:pt x="323681" y="340339"/>
                </a:cubicBezTo>
                <a:cubicBezTo>
                  <a:pt x="1138279" y="-367925"/>
                  <a:pt x="1885444" y="174450"/>
                  <a:pt x="2265770" y="655926"/>
                </a:cubicBezTo>
                <a:cubicBezTo>
                  <a:pt x="2462677" y="479250"/>
                  <a:pt x="2932015" y="355171"/>
                  <a:pt x="3244906" y="639742"/>
                </a:cubicBezTo>
                <a:cubicBezTo>
                  <a:pt x="3517337" y="171753"/>
                  <a:pt x="4733841" y="449580"/>
                  <a:pt x="4628644" y="1181909"/>
                </a:cubicBezTo>
                <a:cubicBezTo>
                  <a:pt x="4984694" y="1080758"/>
                  <a:pt x="5181328" y="1161569"/>
                  <a:pt x="5356927" y="1335657"/>
                </a:cubicBezTo>
                <a:cubicBezTo>
                  <a:pt x="5451606" y="1194156"/>
                  <a:pt x="6105728" y="1026010"/>
                  <a:pt x="6216319" y="1449603"/>
                </a:cubicBezTo>
                <a:lnTo>
                  <a:pt x="0" y="1449603"/>
                </a:lnTo>
                <a:lnTo>
                  <a:pt x="0" y="147399"/>
                </a:lnTo>
                <a:close/>
              </a:path>
            </a:pathLst>
          </a:custGeom>
          <a:solidFill>
            <a:schemeClr val="accent4">
              <a:lumMod val="20000"/>
              <a:lumOff val="8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id-ID" dirty="0" smtClean="0"/>
              <a:t>DESIGN GOAL</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Sale’s rocketing</a:t>
            </a:r>
            <a:endParaRPr lang="en-AU" dirty="0"/>
          </a:p>
        </p:txBody>
      </p:sp>
      <p:sp>
        <p:nvSpPr>
          <p:cNvPr id="49" name="Rectangle 6"/>
          <p:cNvSpPr/>
          <p:nvPr/>
        </p:nvSpPr>
        <p:spPr>
          <a:xfrm flipH="1">
            <a:off x="5987754" y="5390494"/>
            <a:ext cx="6216319" cy="1449603"/>
          </a:xfrm>
          <a:custGeom>
            <a:avLst/>
            <a:gdLst>
              <a:gd name="connsiteX0" fmla="*/ 0 w 6216319"/>
              <a:gd name="connsiteY0" fmla="*/ 0 h 1302204"/>
              <a:gd name="connsiteX1" fmla="*/ 6216319 w 6216319"/>
              <a:gd name="connsiteY1" fmla="*/ 0 h 1302204"/>
              <a:gd name="connsiteX2" fmla="*/ 6216319 w 6216319"/>
              <a:gd name="connsiteY2" fmla="*/ 1302204 h 1302204"/>
              <a:gd name="connsiteX3" fmla="*/ 0 w 6216319"/>
              <a:gd name="connsiteY3" fmla="*/ 1302204 h 1302204"/>
              <a:gd name="connsiteX4" fmla="*/ 0 w 6216319"/>
              <a:gd name="connsiteY4" fmla="*/ 0 h 1302204"/>
              <a:gd name="connsiteX0" fmla="*/ 0 w 6216319"/>
              <a:gd name="connsiteY0" fmla="*/ 9364 h 1311568"/>
              <a:gd name="connsiteX1" fmla="*/ 339865 w 6216319"/>
              <a:gd name="connsiteY1" fmla="*/ 0 h 1311568"/>
              <a:gd name="connsiteX2" fmla="*/ 6216319 w 6216319"/>
              <a:gd name="connsiteY2" fmla="*/ 9364 h 1311568"/>
              <a:gd name="connsiteX3" fmla="*/ 6216319 w 6216319"/>
              <a:gd name="connsiteY3" fmla="*/ 1311568 h 1311568"/>
              <a:gd name="connsiteX4" fmla="*/ 0 w 6216319"/>
              <a:gd name="connsiteY4" fmla="*/ 1311568 h 1311568"/>
              <a:gd name="connsiteX5" fmla="*/ 0 w 6216319"/>
              <a:gd name="connsiteY5" fmla="*/ 9364 h 1311568"/>
              <a:gd name="connsiteX0" fmla="*/ 0 w 6216319"/>
              <a:gd name="connsiteY0" fmla="*/ 0 h 1302204"/>
              <a:gd name="connsiteX1" fmla="*/ 339865 w 6216319"/>
              <a:gd name="connsiteY1" fmla="*/ 184845 h 1302204"/>
              <a:gd name="connsiteX2" fmla="*/ 6216319 w 6216319"/>
              <a:gd name="connsiteY2" fmla="*/ 0 h 1302204"/>
              <a:gd name="connsiteX3" fmla="*/ 6216319 w 6216319"/>
              <a:gd name="connsiteY3" fmla="*/ 1302204 h 1302204"/>
              <a:gd name="connsiteX4" fmla="*/ 0 w 6216319"/>
              <a:gd name="connsiteY4" fmla="*/ 1302204 h 1302204"/>
              <a:gd name="connsiteX5" fmla="*/ 0 w 6216319"/>
              <a:gd name="connsiteY5" fmla="*/ 0 h 1302204"/>
              <a:gd name="connsiteX0" fmla="*/ 0 w 6216319"/>
              <a:gd name="connsiteY0" fmla="*/ 0 h 1302204"/>
              <a:gd name="connsiteX1" fmla="*/ 339865 w 6216319"/>
              <a:gd name="connsiteY1" fmla="*/ 184845 h 1302204"/>
              <a:gd name="connsiteX2" fmla="*/ 6216319 w 6216319"/>
              <a:gd name="connsiteY2" fmla="*/ 0 h 1302204"/>
              <a:gd name="connsiteX3" fmla="*/ 6216319 w 6216319"/>
              <a:gd name="connsiteY3" fmla="*/ 1302204 h 1302204"/>
              <a:gd name="connsiteX4" fmla="*/ 0 w 6216319"/>
              <a:gd name="connsiteY4" fmla="*/ 1302204 h 1302204"/>
              <a:gd name="connsiteX5" fmla="*/ 0 w 6216319"/>
              <a:gd name="connsiteY5" fmla="*/ 0 h 1302204"/>
              <a:gd name="connsiteX0" fmla="*/ 0 w 6216319"/>
              <a:gd name="connsiteY0" fmla="*/ 47249 h 1349453"/>
              <a:gd name="connsiteX1" fmla="*/ 339865 w 6216319"/>
              <a:gd name="connsiteY1" fmla="*/ 232094 h 1349453"/>
              <a:gd name="connsiteX2" fmla="*/ 2273862 w 6216319"/>
              <a:gd name="connsiteY2" fmla="*/ 280646 h 1349453"/>
              <a:gd name="connsiteX3" fmla="*/ 6216319 w 6216319"/>
              <a:gd name="connsiteY3" fmla="*/ 47249 h 1349453"/>
              <a:gd name="connsiteX4" fmla="*/ 6216319 w 6216319"/>
              <a:gd name="connsiteY4" fmla="*/ 1349453 h 1349453"/>
              <a:gd name="connsiteX5" fmla="*/ 0 w 6216319"/>
              <a:gd name="connsiteY5" fmla="*/ 1349453 h 1349453"/>
              <a:gd name="connsiteX6" fmla="*/ 0 w 6216319"/>
              <a:gd name="connsiteY6" fmla="*/ 47249 h 1349453"/>
              <a:gd name="connsiteX0" fmla="*/ 0 w 6216319"/>
              <a:gd name="connsiteY0" fmla="*/ 30623 h 1332827"/>
              <a:gd name="connsiteX1" fmla="*/ 339865 w 6216319"/>
              <a:gd name="connsiteY1" fmla="*/ 215468 h 1332827"/>
              <a:gd name="connsiteX2" fmla="*/ 2265770 w 6216319"/>
              <a:gd name="connsiteY2" fmla="*/ 539150 h 1332827"/>
              <a:gd name="connsiteX3" fmla="*/ 6216319 w 6216319"/>
              <a:gd name="connsiteY3" fmla="*/ 30623 h 1332827"/>
              <a:gd name="connsiteX4" fmla="*/ 6216319 w 6216319"/>
              <a:gd name="connsiteY4" fmla="*/ 1332827 h 1332827"/>
              <a:gd name="connsiteX5" fmla="*/ 0 w 6216319"/>
              <a:gd name="connsiteY5" fmla="*/ 1332827 h 1332827"/>
              <a:gd name="connsiteX6" fmla="*/ 0 w 6216319"/>
              <a:gd name="connsiteY6" fmla="*/ 30623 h 1332827"/>
              <a:gd name="connsiteX0" fmla="*/ 0 w 6216319"/>
              <a:gd name="connsiteY0" fmla="*/ 31024 h 1333228"/>
              <a:gd name="connsiteX1" fmla="*/ 339865 w 6216319"/>
              <a:gd name="connsiteY1" fmla="*/ 215869 h 1333228"/>
              <a:gd name="connsiteX2" fmla="*/ 2265770 w 6216319"/>
              <a:gd name="connsiteY2" fmla="*/ 539551 h 1333228"/>
              <a:gd name="connsiteX3" fmla="*/ 3269182 w 6216319"/>
              <a:gd name="connsiteY3" fmla="*/ 418171 h 1333228"/>
              <a:gd name="connsiteX4" fmla="*/ 6216319 w 6216319"/>
              <a:gd name="connsiteY4" fmla="*/ 31024 h 1333228"/>
              <a:gd name="connsiteX5" fmla="*/ 6216319 w 6216319"/>
              <a:gd name="connsiteY5" fmla="*/ 1333228 h 1333228"/>
              <a:gd name="connsiteX6" fmla="*/ 0 w 6216319"/>
              <a:gd name="connsiteY6" fmla="*/ 1333228 h 1333228"/>
              <a:gd name="connsiteX7" fmla="*/ 0 w 6216319"/>
              <a:gd name="connsiteY7" fmla="*/ 31024 h 1333228"/>
              <a:gd name="connsiteX0" fmla="*/ 0 w 6216319"/>
              <a:gd name="connsiteY0" fmla="*/ 26175 h 1328379"/>
              <a:gd name="connsiteX1" fmla="*/ 339865 w 6216319"/>
              <a:gd name="connsiteY1" fmla="*/ 211020 h 1328379"/>
              <a:gd name="connsiteX2" fmla="*/ 2265770 w 6216319"/>
              <a:gd name="connsiteY2" fmla="*/ 534702 h 1328379"/>
              <a:gd name="connsiteX3" fmla="*/ 3244906 w 6216319"/>
              <a:gd name="connsiteY3" fmla="*/ 518518 h 1328379"/>
              <a:gd name="connsiteX4" fmla="*/ 6216319 w 6216319"/>
              <a:gd name="connsiteY4" fmla="*/ 26175 h 1328379"/>
              <a:gd name="connsiteX5" fmla="*/ 6216319 w 6216319"/>
              <a:gd name="connsiteY5" fmla="*/ 1328379 h 1328379"/>
              <a:gd name="connsiteX6" fmla="*/ 0 w 6216319"/>
              <a:gd name="connsiteY6" fmla="*/ 1328379 h 1328379"/>
              <a:gd name="connsiteX7" fmla="*/ 0 w 6216319"/>
              <a:gd name="connsiteY7" fmla="*/ 26175 h 1328379"/>
              <a:gd name="connsiteX0" fmla="*/ 0 w 6216319"/>
              <a:gd name="connsiteY0" fmla="*/ 63128 h 1365332"/>
              <a:gd name="connsiteX1" fmla="*/ 339865 w 6216319"/>
              <a:gd name="connsiteY1" fmla="*/ 247973 h 1365332"/>
              <a:gd name="connsiteX2" fmla="*/ 2265770 w 6216319"/>
              <a:gd name="connsiteY2" fmla="*/ 571655 h 1365332"/>
              <a:gd name="connsiteX3" fmla="*/ 3244906 w 6216319"/>
              <a:gd name="connsiteY3" fmla="*/ 555471 h 1365332"/>
              <a:gd name="connsiteX4" fmla="*/ 4725749 w 6216319"/>
              <a:gd name="connsiteY4" fmla="*/ 239882 h 1365332"/>
              <a:gd name="connsiteX5" fmla="*/ 6216319 w 6216319"/>
              <a:gd name="connsiteY5" fmla="*/ 63128 h 1365332"/>
              <a:gd name="connsiteX6" fmla="*/ 6216319 w 6216319"/>
              <a:gd name="connsiteY6" fmla="*/ 1365332 h 1365332"/>
              <a:gd name="connsiteX7" fmla="*/ 0 w 6216319"/>
              <a:gd name="connsiteY7" fmla="*/ 1365332 h 1365332"/>
              <a:gd name="connsiteX8" fmla="*/ 0 w 6216319"/>
              <a:gd name="connsiteY8" fmla="*/ 63128 h 1365332"/>
              <a:gd name="connsiteX0" fmla="*/ 0 w 6216319"/>
              <a:gd name="connsiteY0" fmla="*/ 20810 h 1323014"/>
              <a:gd name="connsiteX1" fmla="*/ 339865 w 6216319"/>
              <a:gd name="connsiteY1" fmla="*/ 205655 h 1323014"/>
              <a:gd name="connsiteX2" fmla="*/ 2265770 w 6216319"/>
              <a:gd name="connsiteY2" fmla="*/ 529337 h 1323014"/>
              <a:gd name="connsiteX3" fmla="*/ 3244906 w 6216319"/>
              <a:gd name="connsiteY3" fmla="*/ 513153 h 1323014"/>
              <a:gd name="connsiteX4" fmla="*/ 4628644 w 6216319"/>
              <a:gd name="connsiteY4" fmla="*/ 1055320 h 1323014"/>
              <a:gd name="connsiteX5" fmla="*/ 6216319 w 6216319"/>
              <a:gd name="connsiteY5" fmla="*/ 20810 h 1323014"/>
              <a:gd name="connsiteX6" fmla="*/ 6216319 w 6216319"/>
              <a:gd name="connsiteY6" fmla="*/ 1323014 h 1323014"/>
              <a:gd name="connsiteX7" fmla="*/ 0 w 6216319"/>
              <a:gd name="connsiteY7" fmla="*/ 1323014 h 1323014"/>
              <a:gd name="connsiteX8" fmla="*/ 0 w 6216319"/>
              <a:gd name="connsiteY8" fmla="*/ 20810 h 1323014"/>
              <a:gd name="connsiteX0" fmla="*/ 0 w 6216319"/>
              <a:gd name="connsiteY0" fmla="*/ 32243 h 1334447"/>
              <a:gd name="connsiteX1" fmla="*/ 339865 w 6216319"/>
              <a:gd name="connsiteY1" fmla="*/ 217088 h 1334447"/>
              <a:gd name="connsiteX2" fmla="*/ 2265770 w 6216319"/>
              <a:gd name="connsiteY2" fmla="*/ 540770 h 1334447"/>
              <a:gd name="connsiteX3" fmla="*/ 3244906 w 6216319"/>
              <a:gd name="connsiteY3" fmla="*/ 524586 h 1334447"/>
              <a:gd name="connsiteX4" fmla="*/ 4628644 w 6216319"/>
              <a:gd name="connsiteY4" fmla="*/ 1066753 h 1334447"/>
              <a:gd name="connsiteX5" fmla="*/ 5526860 w 6216319"/>
              <a:gd name="connsiteY5" fmla="*/ 451758 h 1334447"/>
              <a:gd name="connsiteX6" fmla="*/ 6216319 w 6216319"/>
              <a:gd name="connsiteY6" fmla="*/ 32243 h 1334447"/>
              <a:gd name="connsiteX7" fmla="*/ 6216319 w 6216319"/>
              <a:gd name="connsiteY7" fmla="*/ 1334447 h 1334447"/>
              <a:gd name="connsiteX8" fmla="*/ 0 w 6216319"/>
              <a:gd name="connsiteY8" fmla="*/ 1334447 h 1334447"/>
              <a:gd name="connsiteX9" fmla="*/ 0 w 6216319"/>
              <a:gd name="connsiteY9" fmla="*/ 32243 h 1334447"/>
              <a:gd name="connsiteX0" fmla="*/ 0 w 6216319"/>
              <a:gd name="connsiteY0" fmla="*/ 12831 h 1315035"/>
              <a:gd name="connsiteX1" fmla="*/ 339865 w 6216319"/>
              <a:gd name="connsiteY1" fmla="*/ 197676 h 1315035"/>
              <a:gd name="connsiteX2" fmla="*/ 2265770 w 6216319"/>
              <a:gd name="connsiteY2" fmla="*/ 521358 h 1315035"/>
              <a:gd name="connsiteX3" fmla="*/ 3244906 w 6216319"/>
              <a:gd name="connsiteY3" fmla="*/ 505174 h 1315035"/>
              <a:gd name="connsiteX4" fmla="*/ 4628644 w 6216319"/>
              <a:gd name="connsiteY4" fmla="*/ 1047341 h 1315035"/>
              <a:gd name="connsiteX5" fmla="*/ 5356927 w 6216319"/>
              <a:gd name="connsiteY5" fmla="*/ 1201089 h 1315035"/>
              <a:gd name="connsiteX6" fmla="*/ 6216319 w 6216319"/>
              <a:gd name="connsiteY6" fmla="*/ 12831 h 1315035"/>
              <a:gd name="connsiteX7" fmla="*/ 6216319 w 6216319"/>
              <a:gd name="connsiteY7" fmla="*/ 1315035 h 1315035"/>
              <a:gd name="connsiteX8" fmla="*/ 0 w 6216319"/>
              <a:gd name="connsiteY8" fmla="*/ 1315035 h 1315035"/>
              <a:gd name="connsiteX9" fmla="*/ 0 w 6216319"/>
              <a:gd name="connsiteY9" fmla="*/ 12831 h 1315035"/>
              <a:gd name="connsiteX0" fmla="*/ 0 w 6498499"/>
              <a:gd name="connsiteY0" fmla="*/ 0 h 1302204"/>
              <a:gd name="connsiteX1" fmla="*/ 339865 w 6498499"/>
              <a:gd name="connsiteY1" fmla="*/ 184845 h 1302204"/>
              <a:gd name="connsiteX2" fmla="*/ 2265770 w 6498499"/>
              <a:gd name="connsiteY2" fmla="*/ 508527 h 1302204"/>
              <a:gd name="connsiteX3" fmla="*/ 3244906 w 6498499"/>
              <a:gd name="connsiteY3" fmla="*/ 492343 h 1302204"/>
              <a:gd name="connsiteX4" fmla="*/ 4628644 w 6498499"/>
              <a:gd name="connsiteY4" fmla="*/ 1034510 h 1302204"/>
              <a:gd name="connsiteX5" fmla="*/ 5356927 w 6498499"/>
              <a:gd name="connsiteY5" fmla="*/ 1188258 h 1302204"/>
              <a:gd name="connsiteX6" fmla="*/ 6216319 w 6498499"/>
              <a:gd name="connsiteY6" fmla="*/ 1302204 h 1302204"/>
              <a:gd name="connsiteX7" fmla="*/ 0 w 6498499"/>
              <a:gd name="connsiteY7" fmla="*/ 1302204 h 1302204"/>
              <a:gd name="connsiteX8" fmla="*/ 0 w 649849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147589 h 1449793"/>
              <a:gd name="connsiteX1" fmla="*/ 339865 w 6216319"/>
              <a:gd name="connsiteY1" fmla="*/ 332434 h 1449793"/>
              <a:gd name="connsiteX2" fmla="*/ 2265770 w 6216319"/>
              <a:gd name="connsiteY2" fmla="*/ 656116 h 1449793"/>
              <a:gd name="connsiteX3" fmla="*/ 3244906 w 6216319"/>
              <a:gd name="connsiteY3" fmla="*/ 639932 h 1449793"/>
              <a:gd name="connsiteX4" fmla="*/ 4628644 w 6216319"/>
              <a:gd name="connsiteY4" fmla="*/ 1182099 h 1449793"/>
              <a:gd name="connsiteX5" fmla="*/ 5356927 w 6216319"/>
              <a:gd name="connsiteY5" fmla="*/ 1335847 h 1449793"/>
              <a:gd name="connsiteX6" fmla="*/ 6216319 w 6216319"/>
              <a:gd name="connsiteY6" fmla="*/ 1449793 h 1449793"/>
              <a:gd name="connsiteX7" fmla="*/ 0 w 6216319"/>
              <a:gd name="connsiteY7" fmla="*/ 1449793 h 1449793"/>
              <a:gd name="connsiteX8" fmla="*/ 0 w 6216319"/>
              <a:gd name="connsiteY8" fmla="*/ 147589 h 1449793"/>
              <a:gd name="connsiteX0" fmla="*/ 0 w 6216319"/>
              <a:gd name="connsiteY0" fmla="*/ 121021 h 1423225"/>
              <a:gd name="connsiteX1" fmla="*/ 339865 w 6216319"/>
              <a:gd name="connsiteY1" fmla="*/ 305866 h 1423225"/>
              <a:gd name="connsiteX2" fmla="*/ 2265770 w 6216319"/>
              <a:gd name="connsiteY2" fmla="*/ 629548 h 1423225"/>
              <a:gd name="connsiteX3" fmla="*/ 3244906 w 6216319"/>
              <a:gd name="connsiteY3" fmla="*/ 613364 h 1423225"/>
              <a:gd name="connsiteX4" fmla="*/ 4628644 w 6216319"/>
              <a:gd name="connsiteY4" fmla="*/ 1155531 h 1423225"/>
              <a:gd name="connsiteX5" fmla="*/ 5356927 w 6216319"/>
              <a:gd name="connsiteY5" fmla="*/ 1309279 h 1423225"/>
              <a:gd name="connsiteX6" fmla="*/ 6216319 w 6216319"/>
              <a:gd name="connsiteY6" fmla="*/ 1423225 h 1423225"/>
              <a:gd name="connsiteX7" fmla="*/ 0 w 6216319"/>
              <a:gd name="connsiteY7" fmla="*/ 1423225 h 1423225"/>
              <a:gd name="connsiteX8" fmla="*/ 0 w 6216319"/>
              <a:gd name="connsiteY8" fmla="*/ 121021 h 1423225"/>
              <a:gd name="connsiteX0" fmla="*/ 0 w 6216319"/>
              <a:gd name="connsiteY0" fmla="*/ 121021 h 1423225"/>
              <a:gd name="connsiteX1" fmla="*/ 339865 w 6216319"/>
              <a:gd name="connsiteY1" fmla="*/ 305866 h 1423225"/>
              <a:gd name="connsiteX2" fmla="*/ 2265770 w 6216319"/>
              <a:gd name="connsiteY2" fmla="*/ 629548 h 1423225"/>
              <a:gd name="connsiteX3" fmla="*/ 3244906 w 6216319"/>
              <a:gd name="connsiteY3" fmla="*/ 613364 h 1423225"/>
              <a:gd name="connsiteX4" fmla="*/ 4628644 w 6216319"/>
              <a:gd name="connsiteY4" fmla="*/ 1155531 h 1423225"/>
              <a:gd name="connsiteX5" fmla="*/ 5356927 w 6216319"/>
              <a:gd name="connsiteY5" fmla="*/ 1309279 h 1423225"/>
              <a:gd name="connsiteX6" fmla="*/ 6216319 w 6216319"/>
              <a:gd name="connsiteY6" fmla="*/ 1423225 h 1423225"/>
              <a:gd name="connsiteX7" fmla="*/ 0 w 6216319"/>
              <a:gd name="connsiteY7" fmla="*/ 1423225 h 1423225"/>
              <a:gd name="connsiteX8" fmla="*/ 0 w 6216319"/>
              <a:gd name="connsiteY8" fmla="*/ 121021 h 1423225"/>
              <a:gd name="connsiteX0" fmla="*/ 0 w 6216319"/>
              <a:gd name="connsiteY0" fmla="*/ 140194 h 1442398"/>
              <a:gd name="connsiteX1" fmla="*/ 339865 w 6216319"/>
              <a:gd name="connsiteY1" fmla="*/ 325039 h 1442398"/>
              <a:gd name="connsiteX2" fmla="*/ 2265770 w 6216319"/>
              <a:gd name="connsiteY2" fmla="*/ 648721 h 1442398"/>
              <a:gd name="connsiteX3" fmla="*/ 3244906 w 6216319"/>
              <a:gd name="connsiteY3" fmla="*/ 632537 h 1442398"/>
              <a:gd name="connsiteX4" fmla="*/ 4628644 w 6216319"/>
              <a:gd name="connsiteY4" fmla="*/ 1174704 h 1442398"/>
              <a:gd name="connsiteX5" fmla="*/ 5356927 w 6216319"/>
              <a:gd name="connsiteY5" fmla="*/ 1328452 h 1442398"/>
              <a:gd name="connsiteX6" fmla="*/ 6216319 w 6216319"/>
              <a:gd name="connsiteY6" fmla="*/ 1442398 h 1442398"/>
              <a:gd name="connsiteX7" fmla="*/ 0 w 6216319"/>
              <a:gd name="connsiteY7" fmla="*/ 1442398 h 1442398"/>
              <a:gd name="connsiteX8" fmla="*/ 0 w 6216319"/>
              <a:gd name="connsiteY8" fmla="*/ 140194 h 1442398"/>
              <a:gd name="connsiteX0" fmla="*/ 0 w 6216319"/>
              <a:gd name="connsiteY0" fmla="*/ 140194 h 1442398"/>
              <a:gd name="connsiteX1" fmla="*/ 339865 w 6216319"/>
              <a:gd name="connsiteY1" fmla="*/ 325039 h 1442398"/>
              <a:gd name="connsiteX2" fmla="*/ 2265770 w 6216319"/>
              <a:gd name="connsiteY2" fmla="*/ 648721 h 1442398"/>
              <a:gd name="connsiteX3" fmla="*/ 3244906 w 6216319"/>
              <a:gd name="connsiteY3" fmla="*/ 632537 h 1442398"/>
              <a:gd name="connsiteX4" fmla="*/ 4628644 w 6216319"/>
              <a:gd name="connsiteY4" fmla="*/ 1174704 h 1442398"/>
              <a:gd name="connsiteX5" fmla="*/ 5356927 w 6216319"/>
              <a:gd name="connsiteY5" fmla="*/ 1328452 h 1442398"/>
              <a:gd name="connsiteX6" fmla="*/ 6216319 w 6216319"/>
              <a:gd name="connsiteY6" fmla="*/ 1442398 h 1442398"/>
              <a:gd name="connsiteX7" fmla="*/ 0 w 6216319"/>
              <a:gd name="connsiteY7" fmla="*/ 1442398 h 1442398"/>
              <a:gd name="connsiteX8" fmla="*/ 0 w 6216319"/>
              <a:gd name="connsiteY8" fmla="*/ 140194 h 1442398"/>
              <a:gd name="connsiteX0" fmla="*/ 0 w 6216319"/>
              <a:gd name="connsiteY0" fmla="*/ 34944 h 1337148"/>
              <a:gd name="connsiteX1" fmla="*/ 339865 w 6216319"/>
              <a:gd name="connsiteY1" fmla="*/ 219789 h 1337148"/>
              <a:gd name="connsiteX2" fmla="*/ 2265770 w 6216319"/>
              <a:gd name="connsiteY2" fmla="*/ 543471 h 1337148"/>
              <a:gd name="connsiteX3" fmla="*/ 3244906 w 6216319"/>
              <a:gd name="connsiteY3" fmla="*/ 527287 h 1337148"/>
              <a:gd name="connsiteX4" fmla="*/ 4628644 w 6216319"/>
              <a:gd name="connsiteY4" fmla="*/ 1069454 h 1337148"/>
              <a:gd name="connsiteX5" fmla="*/ 5356927 w 6216319"/>
              <a:gd name="connsiteY5" fmla="*/ 1223202 h 1337148"/>
              <a:gd name="connsiteX6" fmla="*/ 6216319 w 6216319"/>
              <a:gd name="connsiteY6" fmla="*/ 1337148 h 1337148"/>
              <a:gd name="connsiteX7" fmla="*/ 0 w 6216319"/>
              <a:gd name="connsiteY7" fmla="*/ 1337148 h 1337148"/>
              <a:gd name="connsiteX8" fmla="*/ 0 w 6216319"/>
              <a:gd name="connsiteY8" fmla="*/ 34944 h 1337148"/>
              <a:gd name="connsiteX0" fmla="*/ 0 w 6216319"/>
              <a:gd name="connsiteY0" fmla="*/ 44896 h 1347100"/>
              <a:gd name="connsiteX1" fmla="*/ 339865 w 6216319"/>
              <a:gd name="connsiteY1" fmla="*/ 229741 h 1347100"/>
              <a:gd name="connsiteX2" fmla="*/ 2265770 w 6216319"/>
              <a:gd name="connsiteY2" fmla="*/ 553423 h 1347100"/>
              <a:gd name="connsiteX3" fmla="*/ 3244906 w 6216319"/>
              <a:gd name="connsiteY3" fmla="*/ 537239 h 1347100"/>
              <a:gd name="connsiteX4" fmla="*/ 4628644 w 6216319"/>
              <a:gd name="connsiteY4" fmla="*/ 1079406 h 1347100"/>
              <a:gd name="connsiteX5" fmla="*/ 5356927 w 6216319"/>
              <a:gd name="connsiteY5" fmla="*/ 1233154 h 1347100"/>
              <a:gd name="connsiteX6" fmla="*/ 6216319 w 6216319"/>
              <a:gd name="connsiteY6" fmla="*/ 1347100 h 1347100"/>
              <a:gd name="connsiteX7" fmla="*/ 0 w 6216319"/>
              <a:gd name="connsiteY7" fmla="*/ 1347100 h 1347100"/>
              <a:gd name="connsiteX8" fmla="*/ 0 w 6216319"/>
              <a:gd name="connsiteY8" fmla="*/ 44896 h 1347100"/>
              <a:gd name="connsiteX0" fmla="*/ 0 w 6216319"/>
              <a:gd name="connsiteY0" fmla="*/ 44896 h 1347100"/>
              <a:gd name="connsiteX1" fmla="*/ 339865 w 6216319"/>
              <a:gd name="connsiteY1" fmla="*/ 229741 h 1347100"/>
              <a:gd name="connsiteX2" fmla="*/ 2265770 w 6216319"/>
              <a:gd name="connsiteY2" fmla="*/ 553423 h 1347100"/>
              <a:gd name="connsiteX3" fmla="*/ 3244906 w 6216319"/>
              <a:gd name="connsiteY3" fmla="*/ 537239 h 1347100"/>
              <a:gd name="connsiteX4" fmla="*/ 4628644 w 6216319"/>
              <a:gd name="connsiteY4" fmla="*/ 1079406 h 1347100"/>
              <a:gd name="connsiteX5" fmla="*/ 5356927 w 6216319"/>
              <a:gd name="connsiteY5" fmla="*/ 1233154 h 1347100"/>
              <a:gd name="connsiteX6" fmla="*/ 6216319 w 6216319"/>
              <a:gd name="connsiteY6" fmla="*/ 1347100 h 1347100"/>
              <a:gd name="connsiteX7" fmla="*/ 0 w 6216319"/>
              <a:gd name="connsiteY7" fmla="*/ 1347100 h 1347100"/>
              <a:gd name="connsiteX8" fmla="*/ 0 w 6216319"/>
              <a:gd name="connsiteY8" fmla="*/ 44896 h 1347100"/>
              <a:gd name="connsiteX0" fmla="*/ 0 w 6216319"/>
              <a:gd name="connsiteY0" fmla="*/ 530 h 1302734"/>
              <a:gd name="connsiteX1" fmla="*/ 339865 w 6216319"/>
              <a:gd name="connsiteY1" fmla="*/ 185375 h 1302734"/>
              <a:gd name="connsiteX2" fmla="*/ 2265770 w 6216319"/>
              <a:gd name="connsiteY2" fmla="*/ 509057 h 1302734"/>
              <a:gd name="connsiteX3" fmla="*/ 3244906 w 6216319"/>
              <a:gd name="connsiteY3" fmla="*/ 492873 h 1302734"/>
              <a:gd name="connsiteX4" fmla="*/ 4628644 w 6216319"/>
              <a:gd name="connsiteY4" fmla="*/ 1035040 h 1302734"/>
              <a:gd name="connsiteX5" fmla="*/ 5356927 w 6216319"/>
              <a:gd name="connsiteY5" fmla="*/ 1188788 h 1302734"/>
              <a:gd name="connsiteX6" fmla="*/ 6216319 w 6216319"/>
              <a:gd name="connsiteY6" fmla="*/ 1302734 h 1302734"/>
              <a:gd name="connsiteX7" fmla="*/ 0 w 6216319"/>
              <a:gd name="connsiteY7" fmla="*/ 1302734 h 1302734"/>
              <a:gd name="connsiteX8" fmla="*/ 0 w 6216319"/>
              <a:gd name="connsiteY8" fmla="*/ 530 h 1302734"/>
              <a:gd name="connsiteX0" fmla="*/ 0 w 6216319"/>
              <a:gd name="connsiteY0" fmla="*/ 20163 h 1322367"/>
              <a:gd name="connsiteX1" fmla="*/ 2265770 w 6216319"/>
              <a:gd name="connsiteY1" fmla="*/ 528690 h 1322367"/>
              <a:gd name="connsiteX2" fmla="*/ 3244906 w 6216319"/>
              <a:gd name="connsiteY2" fmla="*/ 512506 h 1322367"/>
              <a:gd name="connsiteX3" fmla="*/ 4628644 w 6216319"/>
              <a:gd name="connsiteY3" fmla="*/ 1054673 h 1322367"/>
              <a:gd name="connsiteX4" fmla="*/ 5356927 w 6216319"/>
              <a:gd name="connsiteY4" fmla="*/ 1208421 h 1322367"/>
              <a:gd name="connsiteX5" fmla="*/ 6216319 w 6216319"/>
              <a:gd name="connsiteY5" fmla="*/ 1322367 h 1322367"/>
              <a:gd name="connsiteX6" fmla="*/ 0 w 6216319"/>
              <a:gd name="connsiteY6" fmla="*/ 1322367 h 1322367"/>
              <a:gd name="connsiteX7" fmla="*/ 0 w 6216319"/>
              <a:gd name="connsiteY7" fmla="*/ 20163 h 1322367"/>
              <a:gd name="connsiteX0" fmla="*/ 0 w 6216319"/>
              <a:gd name="connsiteY0" fmla="*/ 105646 h 1407850"/>
              <a:gd name="connsiteX1" fmla="*/ 477430 w 6216319"/>
              <a:gd name="connsiteY1" fmla="*/ 136745 h 1407850"/>
              <a:gd name="connsiteX2" fmla="*/ 2265770 w 6216319"/>
              <a:gd name="connsiteY2" fmla="*/ 614173 h 1407850"/>
              <a:gd name="connsiteX3" fmla="*/ 3244906 w 6216319"/>
              <a:gd name="connsiteY3" fmla="*/ 597989 h 1407850"/>
              <a:gd name="connsiteX4" fmla="*/ 4628644 w 6216319"/>
              <a:gd name="connsiteY4" fmla="*/ 1140156 h 1407850"/>
              <a:gd name="connsiteX5" fmla="*/ 5356927 w 6216319"/>
              <a:gd name="connsiteY5" fmla="*/ 1293904 h 1407850"/>
              <a:gd name="connsiteX6" fmla="*/ 6216319 w 6216319"/>
              <a:gd name="connsiteY6" fmla="*/ 1407850 h 1407850"/>
              <a:gd name="connsiteX7" fmla="*/ 0 w 6216319"/>
              <a:gd name="connsiteY7" fmla="*/ 1407850 h 1407850"/>
              <a:gd name="connsiteX8" fmla="*/ 0 w 6216319"/>
              <a:gd name="connsiteY8" fmla="*/ 105646 h 1407850"/>
              <a:gd name="connsiteX0" fmla="*/ 0 w 6216319"/>
              <a:gd name="connsiteY0" fmla="*/ 71230 h 1373434"/>
              <a:gd name="connsiteX1" fmla="*/ 323681 w 6216319"/>
              <a:gd name="connsiteY1" fmla="*/ 264170 h 1373434"/>
              <a:gd name="connsiteX2" fmla="*/ 2265770 w 6216319"/>
              <a:gd name="connsiteY2" fmla="*/ 579757 h 1373434"/>
              <a:gd name="connsiteX3" fmla="*/ 3244906 w 6216319"/>
              <a:gd name="connsiteY3" fmla="*/ 563573 h 1373434"/>
              <a:gd name="connsiteX4" fmla="*/ 4628644 w 6216319"/>
              <a:gd name="connsiteY4" fmla="*/ 1105740 h 1373434"/>
              <a:gd name="connsiteX5" fmla="*/ 5356927 w 6216319"/>
              <a:gd name="connsiteY5" fmla="*/ 1259488 h 1373434"/>
              <a:gd name="connsiteX6" fmla="*/ 6216319 w 6216319"/>
              <a:gd name="connsiteY6" fmla="*/ 1373434 h 1373434"/>
              <a:gd name="connsiteX7" fmla="*/ 0 w 6216319"/>
              <a:gd name="connsiteY7" fmla="*/ 1373434 h 1373434"/>
              <a:gd name="connsiteX8" fmla="*/ 0 w 6216319"/>
              <a:gd name="connsiteY8" fmla="*/ 71230 h 1373434"/>
              <a:gd name="connsiteX0" fmla="*/ 0 w 6216319"/>
              <a:gd name="connsiteY0" fmla="*/ 71230 h 1373434"/>
              <a:gd name="connsiteX1" fmla="*/ 323681 w 6216319"/>
              <a:gd name="connsiteY1" fmla="*/ 264170 h 1373434"/>
              <a:gd name="connsiteX2" fmla="*/ 2265770 w 6216319"/>
              <a:gd name="connsiteY2" fmla="*/ 579757 h 1373434"/>
              <a:gd name="connsiteX3" fmla="*/ 3244906 w 6216319"/>
              <a:gd name="connsiteY3" fmla="*/ 563573 h 1373434"/>
              <a:gd name="connsiteX4" fmla="*/ 4628644 w 6216319"/>
              <a:gd name="connsiteY4" fmla="*/ 1105740 h 1373434"/>
              <a:gd name="connsiteX5" fmla="*/ 5356927 w 6216319"/>
              <a:gd name="connsiteY5" fmla="*/ 1259488 h 1373434"/>
              <a:gd name="connsiteX6" fmla="*/ 6216319 w 6216319"/>
              <a:gd name="connsiteY6" fmla="*/ 1373434 h 1373434"/>
              <a:gd name="connsiteX7" fmla="*/ 0 w 6216319"/>
              <a:gd name="connsiteY7" fmla="*/ 1373434 h 1373434"/>
              <a:gd name="connsiteX8" fmla="*/ 0 w 6216319"/>
              <a:gd name="connsiteY8" fmla="*/ 71230 h 1373434"/>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6319" h="1449603">
                <a:moveTo>
                  <a:pt x="0" y="147399"/>
                </a:moveTo>
                <a:cubicBezTo>
                  <a:pt x="229007" y="145469"/>
                  <a:pt x="222661" y="142579"/>
                  <a:pt x="323681" y="340339"/>
                </a:cubicBezTo>
                <a:cubicBezTo>
                  <a:pt x="1138279" y="-367925"/>
                  <a:pt x="1885444" y="174450"/>
                  <a:pt x="2265770" y="655926"/>
                </a:cubicBezTo>
                <a:cubicBezTo>
                  <a:pt x="2462677" y="479250"/>
                  <a:pt x="2932015" y="355171"/>
                  <a:pt x="3244906" y="639742"/>
                </a:cubicBezTo>
                <a:cubicBezTo>
                  <a:pt x="3517337" y="171753"/>
                  <a:pt x="4733841" y="449580"/>
                  <a:pt x="4628644" y="1181909"/>
                </a:cubicBezTo>
                <a:cubicBezTo>
                  <a:pt x="4984694" y="1080758"/>
                  <a:pt x="5181328" y="1161569"/>
                  <a:pt x="5356927" y="1335657"/>
                </a:cubicBezTo>
                <a:cubicBezTo>
                  <a:pt x="5451606" y="1194156"/>
                  <a:pt x="6105728" y="1026010"/>
                  <a:pt x="6216319" y="1449603"/>
                </a:cubicBezTo>
                <a:lnTo>
                  <a:pt x="0" y="1449603"/>
                </a:lnTo>
                <a:lnTo>
                  <a:pt x="0" y="147399"/>
                </a:lnTo>
                <a:close/>
              </a:path>
            </a:pathLst>
          </a:custGeom>
          <a:solidFill>
            <a:schemeClr val="accent4">
              <a:lumMod val="40000"/>
              <a:lumOff val="6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Elbow Connector 50"/>
          <p:cNvCxnSpPr/>
          <p:nvPr/>
        </p:nvCxnSpPr>
        <p:spPr>
          <a:xfrm rot="10800000">
            <a:off x="4225415" y="2595241"/>
            <a:ext cx="1656730" cy="1100754"/>
          </a:xfrm>
          <a:prstGeom prst="bentConnector3">
            <a:avLst>
              <a:gd name="adj1" fmla="val 50000"/>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0800000" flipV="1">
            <a:off x="3776967" y="3901377"/>
            <a:ext cx="1792554" cy="1396104"/>
          </a:xfrm>
          <a:prstGeom prst="bentConnector3">
            <a:avLst>
              <a:gd name="adj1" fmla="val 50000"/>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rot="10800000">
            <a:off x="2509996" y="3901377"/>
            <a:ext cx="3240000" cy="479966"/>
          </a:xfrm>
          <a:prstGeom prst="bentConnector3">
            <a:avLst>
              <a:gd name="adj1" fmla="val 50000"/>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a:off x="6556611" y="3454365"/>
            <a:ext cx="2765189" cy="276688"/>
          </a:xfrm>
          <a:prstGeom prst="bentConnector3">
            <a:avLst>
              <a:gd name="adj1" fmla="val 50000"/>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a:off x="6889486" y="3941296"/>
            <a:ext cx="1612078" cy="1500725"/>
          </a:xfrm>
          <a:prstGeom prst="bentConnector3">
            <a:avLst>
              <a:gd name="adj1" fmla="val 58594"/>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10800000" flipH="1">
            <a:off x="6563726" y="2340964"/>
            <a:ext cx="1849969" cy="2093432"/>
          </a:xfrm>
          <a:prstGeom prst="bentConnector3">
            <a:avLst>
              <a:gd name="adj1" fmla="val 4900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rot="607256">
            <a:off x="-3427716" y="2028942"/>
            <a:ext cx="10260438" cy="5413869"/>
            <a:chOff x="3600048" y="1675079"/>
            <a:chExt cx="7753752" cy="4091228"/>
          </a:xfrm>
        </p:grpSpPr>
        <p:sp>
          <p:nvSpPr>
            <p:cNvPr id="5" name="Freeform 7"/>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rgbClr val="00B0F0">
                <a:alpha val="76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2"/>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rgbClr val="92D01E"/>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8"/>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0"/>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1"/>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2"/>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3"/>
            <p:cNvSpPr>
              <a:spLocks noChangeArrowheads="1"/>
            </p:cNvSpPr>
            <p:nvPr/>
          </p:nvSpPr>
          <p:spPr bwMode="auto">
            <a:xfrm>
              <a:off x="11348332" y="1675079"/>
              <a:ext cx="2734" cy="2734"/>
            </a:xfrm>
            <a:prstGeom prst="rect">
              <a:avLst/>
            </a:prstGeom>
            <a:solidFill>
              <a:srgbClr val="FCFD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4"/>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5"/>
            <p:cNvSpPr>
              <a:spLocks noChangeArrowheads="1"/>
            </p:cNvSpPr>
            <p:nvPr/>
          </p:nvSpPr>
          <p:spPr bwMode="auto">
            <a:xfrm>
              <a:off x="11348332" y="1675079"/>
              <a:ext cx="2734" cy="5468"/>
            </a:xfrm>
            <a:prstGeom prst="rect">
              <a:avLst/>
            </a:prstGeom>
            <a:solidFill>
              <a:srgbClr val="EEE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6"/>
            <p:cNvSpPr>
              <a:spLocks noChangeArrowheads="1"/>
            </p:cNvSpPr>
            <p:nvPr/>
          </p:nvSpPr>
          <p:spPr bwMode="auto">
            <a:xfrm>
              <a:off x="11348332" y="1675079"/>
              <a:ext cx="2734" cy="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7"/>
            <p:cNvSpPr>
              <a:spLocks noChangeArrowheads="1"/>
            </p:cNvSpPr>
            <p:nvPr/>
          </p:nvSpPr>
          <p:spPr bwMode="auto">
            <a:xfrm>
              <a:off x="11348332" y="1680547"/>
              <a:ext cx="2734" cy="2734"/>
            </a:xfrm>
            <a:prstGeom prst="rect">
              <a:avLst/>
            </a:prstGeom>
            <a:solidFill>
              <a:srgbClr val="FC9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8"/>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9"/>
            <p:cNvSpPr>
              <a:spLocks noChangeArrowheads="1"/>
            </p:cNvSpPr>
            <p:nvPr/>
          </p:nvSpPr>
          <p:spPr bwMode="auto">
            <a:xfrm>
              <a:off x="11348332" y="1675079"/>
              <a:ext cx="2734" cy="2734"/>
            </a:xfrm>
            <a:prstGeom prst="rect">
              <a:avLst/>
            </a:prstGeom>
            <a:solidFill>
              <a:srgbClr val="FCFD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0"/>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1"/>
            <p:cNvSpPr>
              <a:spLocks noChangeArrowheads="1"/>
            </p:cNvSpPr>
            <p:nvPr/>
          </p:nvSpPr>
          <p:spPr bwMode="auto">
            <a:xfrm>
              <a:off x="11348332" y="1675079"/>
              <a:ext cx="2734" cy="2734"/>
            </a:xfrm>
            <a:prstGeom prst="rect">
              <a:avLst/>
            </a:prstGeom>
            <a:solidFill>
              <a:srgbClr val="EEE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2"/>
            <p:cNvSpPr>
              <a:spLocks noChangeArrowheads="1"/>
            </p:cNvSpPr>
            <p:nvPr/>
          </p:nvSpPr>
          <p:spPr bwMode="auto">
            <a:xfrm>
              <a:off x="11348332" y="1675079"/>
              <a:ext cx="2734" cy="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3"/>
            <p:cNvSpPr>
              <a:spLocks noChangeArrowheads="1"/>
            </p:cNvSpPr>
            <p:nvPr/>
          </p:nvSpPr>
          <p:spPr bwMode="auto">
            <a:xfrm>
              <a:off x="11348332" y="1675079"/>
              <a:ext cx="2734" cy="2734"/>
            </a:xfrm>
            <a:prstGeom prst="rect">
              <a:avLst/>
            </a:prstGeom>
            <a:solidFill>
              <a:srgbClr val="FC9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4"/>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5"/>
            <p:cNvSpPr>
              <a:spLocks noEditPoints="1"/>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6"/>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7"/>
            <p:cNvSpPr>
              <a:spLocks noEditPoints="1"/>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8"/>
            <p:cNvSpPr>
              <a:spLocks noEditPoints="1"/>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9"/>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0"/>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1"/>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2"/>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3"/>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4"/>
            <p:cNvSpPr>
              <a:spLocks noEditPoints="1"/>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5"/>
            <p:cNvSpPr>
              <a:spLocks noEditPoints="1"/>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6"/>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7"/>
            <p:cNvSpPr>
              <a:spLocks noEditPoints="1"/>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8"/>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7" name="Group 56"/>
          <p:cNvGrpSpPr/>
          <p:nvPr/>
        </p:nvGrpSpPr>
        <p:grpSpPr>
          <a:xfrm>
            <a:off x="1886067" y="2239878"/>
            <a:ext cx="2251479" cy="905740"/>
            <a:chOff x="1081491" y="2036796"/>
            <a:chExt cx="2251479" cy="905740"/>
          </a:xfrm>
        </p:grpSpPr>
        <p:sp>
          <p:nvSpPr>
            <p:cNvPr id="58" name="TextBox 57"/>
            <p:cNvSpPr txBox="1"/>
            <p:nvPr/>
          </p:nvSpPr>
          <p:spPr>
            <a:xfrm>
              <a:off x="1302106" y="2388538"/>
              <a:ext cx="1911753"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a:t>
              </a:r>
              <a:r>
                <a:rPr lang="id-ID" sz="1200" dirty="0" smtClean="0">
                  <a:solidFill>
                    <a:schemeClr val="bg1">
                      <a:lumMod val="50000"/>
                    </a:schemeClr>
                  </a:solidFill>
                  <a:ea typeface="Open Sans" panose="020B0606030504020204" pitchFamily="34" charset="0"/>
                  <a:cs typeface="Open Sans" panose="020B0606030504020204" pitchFamily="34" charset="0"/>
                </a:rPr>
                <a:t>qui</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59" name="Text Placeholder 2"/>
            <p:cNvSpPr txBox="1">
              <a:spLocks/>
            </p:cNvSpPr>
            <p:nvPr/>
          </p:nvSpPr>
          <p:spPr>
            <a:xfrm>
              <a:off x="1081491" y="2036796"/>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Trendsetter</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grpSp>
      <p:grpSp>
        <p:nvGrpSpPr>
          <p:cNvPr id="63" name="Group 62"/>
          <p:cNvGrpSpPr/>
          <p:nvPr/>
        </p:nvGrpSpPr>
        <p:grpSpPr>
          <a:xfrm>
            <a:off x="185254" y="3471247"/>
            <a:ext cx="2251479" cy="905740"/>
            <a:chOff x="1081491" y="2036796"/>
            <a:chExt cx="2251479" cy="905740"/>
          </a:xfrm>
        </p:grpSpPr>
        <p:sp>
          <p:nvSpPr>
            <p:cNvPr id="64" name="TextBox 63"/>
            <p:cNvSpPr txBox="1"/>
            <p:nvPr/>
          </p:nvSpPr>
          <p:spPr>
            <a:xfrm>
              <a:off x="1302106" y="2388538"/>
              <a:ext cx="1911753"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a:t>
              </a:r>
              <a:r>
                <a:rPr lang="id-ID" sz="1200" dirty="0" smtClean="0">
                  <a:solidFill>
                    <a:schemeClr val="bg1">
                      <a:lumMod val="50000"/>
                    </a:schemeClr>
                  </a:solidFill>
                  <a:ea typeface="Open Sans" panose="020B0606030504020204" pitchFamily="34" charset="0"/>
                  <a:cs typeface="Open Sans" panose="020B0606030504020204" pitchFamily="34" charset="0"/>
                </a:rPr>
                <a:t>qui</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65" name="Text Placeholder 2"/>
            <p:cNvSpPr txBox="1">
              <a:spLocks/>
            </p:cNvSpPr>
            <p:nvPr/>
          </p:nvSpPr>
          <p:spPr>
            <a:xfrm>
              <a:off x="1081491" y="2036796"/>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Income</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grpSp>
      <p:grpSp>
        <p:nvGrpSpPr>
          <p:cNvPr id="66" name="Group 65"/>
          <p:cNvGrpSpPr/>
          <p:nvPr/>
        </p:nvGrpSpPr>
        <p:grpSpPr>
          <a:xfrm>
            <a:off x="1339268" y="4886254"/>
            <a:ext cx="2251479" cy="905740"/>
            <a:chOff x="1081491" y="2036796"/>
            <a:chExt cx="2251479" cy="905740"/>
          </a:xfrm>
        </p:grpSpPr>
        <p:sp>
          <p:nvSpPr>
            <p:cNvPr id="67" name="TextBox 66"/>
            <p:cNvSpPr txBox="1"/>
            <p:nvPr/>
          </p:nvSpPr>
          <p:spPr>
            <a:xfrm>
              <a:off x="1302106" y="2388538"/>
              <a:ext cx="1911753"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a:t>
              </a:r>
              <a:r>
                <a:rPr lang="id-ID" sz="1200" dirty="0" smtClean="0">
                  <a:solidFill>
                    <a:schemeClr val="bg1">
                      <a:lumMod val="50000"/>
                    </a:schemeClr>
                  </a:solidFill>
                  <a:ea typeface="Open Sans" panose="020B0606030504020204" pitchFamily="34" charset="0"/>
                  <a:cs typeface="Open Sans" panose="020B0606030504020204" pitchFamily="34" charset="0"/>
                </a:rPr>
                <a:t>qui</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68" name="Text Placeholder 2"/>
            <p:cNvSpPr txBox="1">
              <a:spLocks/>
            </p:cNvSpPr>
            <p:nvPr/>
          </p:nvSpPr>
          <p:spPr>
            <a:xfrm>
              <a:off x="1081491" y="2036796"/>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Passion</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grpSp>
      <p:grpSp>
        <p:nvGrpSpPr>
          <p:cNvPr id="72" name="Group 71"/>
          <p:cNvGrpSpPr/>
          <p:nvPr/>
        </p:nvGrpSpPr>
        <p:grpSpPr>
          <a:xfrm>
            <a:off x="8529011" y="2198157"/>
            <a:ext cx="2251479" cy="915795"/>
            <a:chOff x="8937558" y="2086190"/>
            <a:chExt cx="2251479" cy="915795"/>
          </a:xfrm>
        </p:grpSpPr>
        <p:sp>
          <p:nvSpPr>
            <p:cNvPr id="73" name="TextBox 72"/>
            <p:cNvSpPr txBox="1"/>
            <p:nvPr/>
          </p:nvSpPr>
          <p:spPr>
            <a:xfrm>
              <a:off x="9031255" y="2447987"/>
              <a:ext cx="1993695"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a:t>
              </a:r>
              <a:r>
                <a:rPr lang="id-ID" sz="1200" dirty="0" smtClean="0">
                  <a:solidFill>
                    <a:schemeClr val="bg1">
                      <a:lumMod val="50000"/>
                    </a:schemeClr>
                  </a:solidFill>
                  <a:ea typeface="Open Sans" panose="020B0606030504020204" pitchFamily="34" charset="0"/>
                  <a:cs typeface="Open Sans" panose="020B0606030504020204" pitchFamily="34" charset="0"/>
                </a:rPr>
                <a:t>qui</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74" name="Text Placeholder 2"/>
            <p:cNvSpPr txBox="1">
              <a:spLocks/>
            </p:cNvSpPr>
            <p:nvPr/>
          </p:nvSpPr>
          <p:spPr>
            <a:xfrm>
              <a:off x="8937558" y="2086190"/>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Creativity</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grpSp>
      <p:grpSp>
        <p:nvGrpSpPr>
          <p:cNvPr id="75" name="Group 74"/>
          <p:cNvGrpSpPr/>
          <p:nvPr/>
        </p:nvGrpSpPr>
        <p:grpSpPr>
          <a:xfrm>
            <a:off x="9520468" y="3471247"/>
            <a:ext cx="2251479" cy="915795"/>
            <a:chOff x="8937558" y="2086190"/>
            <a:chExt cx="2251479" cy="915795"/>
          </a:xfrm>
        </p:grpSpPr>
        <p:sp>
          <p:nvSpPr>
            <p:cNvPr id="76" name="TextBox 75"/>
            <p:cNvSpPr txBox="1"/>
            <p:nvPr/>
          </p:nvSpPr>
          <p:spPr>
            <a:xfrm>
              <a:off x="9031255" y="2447987"/>
              <a:ext cx="1993695"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a:t>
              </a:r>
              <a:r>
                <a:rPr lang="id-ID" sz="1200" dirty="0" smtClean="0">
                  <a:solidFill>
                    <a:schemeClr val="bg1">
                      <a:lumMod val="50000"/>
                    </a:schemeClr>
                  </a:solidFill>
                  <a:ea typeface="Open Sans" panose="020B0606030504020204" pitchFamily="34" charset="0"/>
                  <a:cs typeface="Open Sans" panose="020B0606030504020204" pitchFamily="34" charset="0"/>
                </a:rPr>
                <a:t>qui</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77" name="Text Placeholder 2"/>
            <p:cNvSpPr txBox="1">
              <a:spLocks/>
            </p:cNvSpPr>
            <p:nvPr/>
          </p:nvSpPr>
          <p:spPr>
            <a:xfrm>
              <a:off x="8937558" y="2086190"/>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Earning</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grpSp>
      <p:grpSp>
        <p:nvGrpSpPr>
          <p:cNvPr id="79" name="Group 78"/>
          <p:cNvGrpSpPr/>
          <p:nvPr/>
        </p:nvGrpSpPr>
        <p:grpSpPr>
          <a:xfrm>
            <a:off x="8622708" y="5118362"/>
            <a:ext cx="2251479" cy="915795"/>
            <a:chOff x="8937558" y="2086190"/>
            <a:chExt cx="2251479" cy="915795"/>
          </a:xfrm>
        </p:grpSpPr>
        <p:sp>
          <p:nvSpPr>
            <p:cNvPr id="80" name="TextBox 79"/>
            <p:cNvSpPr txBox="1"/>
            <p:nvPr/>
          </p:nvSpPr>
          <p:spPr>
            <a:xfrm>
              <a:off x="9031255" y="2447987"/>
              <a:ext cx="1993695"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a:t>
              </a:r>
              <a:r>
                <a:rPr lang="id-ID" sz="1200" dirty="0" smtClean="0">
                  <a:solidFill>
                    <a:schemeClr val="bg1">
                      <a:lumMod val="50000"/>
                    </a:schemeClr>
                  </a:solidFill>
                  <a:ea typeface="Open Sans" panose="020B0606030504020204" pitchFamily="34" charset="0"/>
                  <a:cs typeface="Open Sans" panose="020B0606030504020204" pitchFamily="34" charset="0"/>
                </a:rPr>
                <a:t>qui</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81" name="Text Placeholder 2"/>
            <p:cNvSpPr txBox="1">
              <a:spLocks/>
            </p:cNvSpPr>
            <p:nvPr/>
          </p:nvSpPr>
          <p:spPr>
            <a:xfrm>
              <a:off x="8937558" y="2086190"/>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Idealism</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grpSp>
      <p:sp>
        <p:nvSpPr>
          <p:cNvPr id="78"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82"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44</a:t>
            </a:fld>
            <a:endParaRPr lang="en-AU" dirty="0"/>
          </a:p>
        </p:txBody>
      </p:sp>
      <p:sp>
        <p:nvSpPr>
          <p:cNvPr id="83"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652992309"/>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right)">
                                      <p:cBhvr>
                                        <p:cTn id="29" dur="500"/>
                                        <p:tgtEl>
                                          <p:spTgt spid="51"/>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childTnLst>
                          </p:cTn>
                        </p:par>
                        <p:par>
                          <p:cTn id="34" fill="hold">
                            <p:stCondLst>
                              <p:cond delay="3000"/>
                            </p:stCondLst>
                            <p:childTnLst>
                              <p:par>
                                <p:cTn id="35" presetID="22" presetClass="entr" presetSubtype="2"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right)">
                                      <p:cBhvr>
                                        <p:cTn id="37" dur="500"/>
                                        <p:tgtEl>
                                          <p:spTgt spid="53"/>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wipe(right)">
                                      <p:cBhvr>
                                        <p:cTn id="45" dur="500"/>
                                        <p:tgtEl>
                                          <p:spTgt spid="52"/>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wipe(left)">
                                      <p:cBhvr>
                                        <p:cTn id="53" dur="500"/>
                                        <p:tgtEl>
                                          <p:spTgt spid="56"/>
                                        </p:tgtEl>
                                      </p:cBhvr>
                                    </p:animEffect>
                                  </p:childTnLst>
                                </p:cTn>
                              </p:par>
                            </p:childTnLst>
                          </p:cTn>
                        </p:par>
                        <p:par>
                          <p:cTn id="54" fill="hold">
                            <p:stCondLst>
                              <p:cond delay="5500"/>
                            </p:stCondLst>
                            <p:childTnLst>
                              <p:par>
                                <p:cTn id="55" presetID="10" presetClass="entr" presetSubtype="0" fill="hold" nodeType="after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childTnLst>
                          </p:cTn>
                        </p:par>
                        <p:par>
                          <p:cTn id="58" fill="hold">
                            <p:stCondLst>
                              <p:cond delay="6000"/>
                            </p:stCondLst>
                            <p:childTnLst>
                              <p:par>
                                <p:cTn id="59" presetID="22" presetClass="entr" presetSubtype="8" fill="hold"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left)">
                                      <p:cBhvr>
                                        <p:cTn id="61" dur="500"/>
                                        <p:tgtEl>
                                          <p:spTgt spid="54"/>
                                        </p:tgtEl>
                                      </p:cBhvr>
                                    </p:animEffect>
                                  </p:childTnLst>
                                </p:cTn>
                              </p:par>
                            </p:childTnLst>
                          </p:cTn>
                        </p:par>
                        <p:par>
                          <p:cTn id="62" fill="hold">
                            <p:stCondLst>
                              <p:cond delay="6500"/>
                            </p:stCondLst>
                            <p:childTnLst>
                              <p:par>
                                <p:cTn id="63" presetID="10" presetClass="entr" presetSubtype="0" fill="hold"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childTnLst>
                          </p:cTn>
                        </p:par>
                        <p:par>
                          <p:cTn id="66" fill="hold">
                            <p:stCondLst>
                              <p:cond delay="7000"/>
                            </p:stCondLst>
                            <p:childTnLst>
                              <p:par>
                                <p:cTn id="67" presetID="22" presetClass="entr" presetSubtype="8" fill="hold" nodeType="after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left)">
                                      <p:cBhvr>
                                        <p:cTn id="69" dur="500"/>
                                        <p:tgtEl>
                                          <p:spTgt spid="55"/>
                                        </p:tgtEl>
                                      </p:cBhvr>
                                    </p:animEffect>
                                  </p:childTnLst>
                                </p:cTn>
                              </p:par>
                            </p:childTnLst>
                          </p:cTn>
                        </p:par>
                        <p:par>
                          <p:cTn id="70" fill="hold">
                            <p:stCondLst>
                              <p:cond delay="7500"/>
                            </p:stCondLst>
                            <p:childTnLst>
                              <p:par>
                                <p:cTn id="71" presetID="10" presetClass="entr" presetSubtype="0" fill="hold" nodeType="after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2" grpId="0"/>
      <p:bldP spid="3" grpId="0" build="p"/>
      <p:bldP spid="4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Design Strategy</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Awesome design</a:t>
            </a:r>
            <a:endParaRPr lang="en-AU" dirty="0"/>
          </a:p>
        </p:txBody>
      </p:sp>
      <p:grpSp>
        <p:nvGrpSpPr>
          <p:cNvPr id="4" name="Group 11"/>
          <p:cNvGrpSpPr/>
          <p:nvPr/>
        </p:nvGrpSpPr>
        <p:grpSpPr>
          <a:xfrm>
            <a:off x="6389273" y="4119732"/>
            <a:ext cx="2388356" cy="1796975"/>
            <a:chOff x="3275012" y="2168525"/>
            <a:chExt cx="3154363" cy="2373313"/>
          </a:xfrm>
        </p:grpSpPr>
        <p:sp>
          <p:nvSpPr>
            <p:cNvPr id="5" name="Freeform 5"/>
            <p:cNvSpPr>
              <a:spLocks/>
            </p:cNvSpPr>
            <p:nvPr/>
          </p:nvSpPr>
          <p:spPr bwMode="auto">
            <a:xfrm>
              <a:off x="3275012" y="2443163"/>
              <a:ext cx="3122613" cy="2098675"/>
            </a:xfrm>
            <a:custGeom>
              <a:avLst/>
              <a:gdLst/>
              <a:ahLst/>
              <a:cxnLst>
                <a:cxn ang="0">
                  <a:pos x="1380" y="721"/>
                </a:cxn>
                <a:cxn ang="0">
                  <a:pos x="1375" y="732"/>
                </a:cxn>
                <a:cxn ang="0">
                  <a:pos x="1339" y="790"/>
                </a:cxn>
                <a:cxn ang="0">
                  <a:pos x="1319" y="816"/>
                </a:cxn>
                <a:cxn ang="0">
                  <a:pos x="1303" y="834"/>
                </a:cxn>
                <a:cxn ang="0">
                  <a:pos x="1238" y="889"/>
                </a:cxn>
                <a:cxn ang="0">
                  <a:pos x="1223" y="899"/>
                </a:cxn>
                <a:cxn ang="0">
                  <a:pos x="1080" y="921"/>
                </a:cxn>
                <a:cxn ang="0">
                  <a:pos x="1044" y="916"/>
                </a:cxn>
                <a:cxn ang="0">
                  <a:pos x="786" y="819"/>
                </a:cxn>
                <a:cxn ang="0">
                  <a:pos x="416" y="587"/>
                </a:cxn>
                <a:cxn ang="0">
                  <a:pos x="269" y="477"/>
                </a:cxn>
                <a:cxn ang="0">
                  <a:pos x="219" y="437"/>
                </a:cxn>
                <a:cxn ang="0">
                  <a:pos x="203" y="425"/>
                </a:cxn>
                <a:cxn ang="0">
                  <a:pos x="203" y="426"/>
                </a:cxn>
                <a:cxn ang="0">
                  <a:pos x="106" y="540"/>
                </a:cxn>
                <a:cxn ang="0">
                  <a:pos x="0" y="0"/>
                </a:cxn>
                <a:cxn ang="0">
                  <a:pos x="563" y="0"/>
                </a:cxn>
                <a:cxn ang="0">
                  <a:pos x="489" y="89"/>
                </a:cxn>
                <a:cxn ang="0">
                  <a:pos x="465" y="117"/>
                </a:cxn>
                <a:cxn ang="0">
                  <a:pos x="480" y="130"/>
                </a:cxn>
                <a:cxn ang="0">
                  <a:pos x="638" y="280"/>
                </a:cxn>
                <a:cxn ang="0">
                  <a:pos x="1028" y="602"/>
                </a:cxn>
                <a:cxn ang="0">
                  <a:pos x="1045" y="615"/>
                </a:cxn>
                <a:cxn ang="0">
                  <a:pos x="1080" y="639"/>
                </a:cxn>
                <a:cxn ang="0">
                  <a:pos x="1195" y="708"/>
                </a:cxn>
                <a:cxn ang="0">
                  <a:pos x="1250" y="733"/>
                </a:cxn>
                <a:cxn ang="0">
                  <a:pos x="1303" y="746"/>
                </a:cxn>
                <a:cxn ang="0">
                  <a:pos x="1315" y="748"/>
                </a:cxn>
                <a:cxn ang="0">
                  <a:pos x="1342" y="746"/>
                </a:cxn>
                <a:cxn ang="0">
                  <a:pos x="1370" y="732"/>
                </a:cxn>
                <a:cxn ang="0">
                  <a:pos x="1380" y="721"/>
                </a:cxn>
              </a:cxnLst>
              <a:rect l="0" t="0" r="r" b="b"/>
              <a:pathLst>
                <a:path w="1380" h="926">
                  <a:moveTo>
                    <a:pt x="1380" y="721"/>
                  </a:moveTo>
                  <a:cubicBezTo>
                    <a:pt x="1379" y="724"/>
                    <a:pt x="1377" y="728"/>
                    <a:pt x="1375" y="732"/>
                  </a:cubicBezTo>
                  <a:cubicBezTo>
                    <a:pt x="1364" y="752"/>
                    <a:pt x="1352" y="772"/>
                    <a:pt x="1339" y="790"/>
                  </a:cubicBezTo>
                  <a:cubicBezTo>
                    <a:pt x="1333" y="799"/>
                    <a:pt x="1326" y="807"/>
                    <a:pt x="1319" y="816"/>
                  </a:cubicBezTo>
                  <a:cubicBezTo>
                    <a:pt x="1314" y="822"/>
                    <a:pt x="1308" y="828"/>
                    <a:pt x="1303" y="834"/>
                  </a:cubicBezTo>
                  <a:cubicBezTo>
                    <a:pt x="1283" y="854"/>
                    <a:pt x="1261" y="873"/>
                    <a:pt x="1238" y="889"/>
                  </a:cubicBezTo>
                  <a:cubicBezTo>
                    <a:pt x="1233" y="893"/>
                    <a:pt x="1228" y="896"/>
                    <a:pt x="1223" y="899"/>
                  </a:cubicBezTo>
                  <a:cubicBezTo>
                    <a:pt x="1185" y="919"/>
                    <a:pt x="1137" y="926"/>
                    <a:pt x="1080" y="921"/>
                  </a:cubicBezTo>
                  <a:cubicBezTo>
                    <a:pt x="1068" y="920"/>
                    <a:pt x="1056" y="918"/>
                    <a:pt x="1044" y="916"/>
                  </a:cubicBezTo>
                  <a:cubicBezTo>
                    <a:pt x="971" y="903"/>
                    <a:pt x="884" y="871"/>
                    <a:pt x="786" y="819"/>
                  </a:cubicBezTo>
                  <a:cubicBezTo>
                    <a:pt x="416" y="587"/>
                    <a:pt x="416" y="587"/>
                    <a:pt x="416" y="587"/>
                  </a:cubicBezTo>
                  <a:cubicBezTo>
                    <a:pt x="269" y="477"/>
                    <a:pt x="269" y="477"/>
                    <a:pt x="269" y="477"/>
                  </a:cubicBezTo>
                  <a:cubicBezTo>
                    <a:pt x="253" y="464"/>
                    <a:pt x="236" y="451"/>
                    <a:pt x="219" y="437"/>
                  </a:cubicBezTo>
                  <a:cubicBezTo>
                    <a:pt x="213" y="433"/>
                    <a:pt x="208" y="429"/>
                    <a:pt x="203" y="425"/>
                  </a:cubicBezTo>
                  <a:cubicBezTo>
                    <a:pt x="203" y="426"/>
                    <a:pt x="203" y="426"/>
                    <a:pt x="203" y="426"/>
                  </a:cubicBezTo>
                  <a:cubicBezTo>
                    <a:pt x="106" y="540"/>
                    <a:pt x="106" y="540"/>
                    <a:pt x="106" y="540"/>
                  </a:cubicBezTo>
                  <a:cubicBezTo>
                    <a:pt x="0" y="0"/>
                    <a:pt x="0" y="0"/>
                    <a:pt x="0" y="0"/>
                  </a:cubicBezTo>
                  <a:cubicBezTo>
                    <a:pt x="563" y="0"/>
                    <a:pt x="563" y="0"/>
                    <a:pt x="563" y="0"/>
                  </a:cubicBezTo>
                  <a:cubicBezTo>
                    <a:pt x="489" y="89"/>
                    <a:pt x="489" y="89"/>
                    <a:pt x="489" y="89"/>
                  </a:cubicBezTo>
                  <a:cubicBezTo>
                    <a:pt x="465" y="117"/>
                    <a:pt x="465" y="117"/>
                    <a:pt x="465" y="117"/>
                  </a:cubicBezTo>
                  <a:cubicBezTo>
                    <a:pt x="470" y="121"/>
                    <a:pt x="474" y="125"/>
                    <a:pt x="480" y="130"/>
                  </a:cubicBezTo>
                  <a:cubicBezTo>
                    <a:pt x="535" y="183"/>
                    <a:pt x="588" y="233"/>
                    <a:pt x="638" y="280"/>
                  </a:cubicBezTo>
                  <a:cubicBezTo>
                    <a:pt x="1028" y="602"/>
                    <a:pt x="1028" y="602"/>
                    <a:pt x="1028" y="602"/>
                  </a:cubicBezTo>
                  <a:cubicBezTo>
                    <a:pt x="1045" y="615"/>
                    <a:pt x="1045" y="615"/>
                    <a:pt x="1045" y="615"/>
                  </a:cubicBezTo>
                  <a:cubicBezTo>
                    <a:pt x="1057" y="623"/>
                    <a:pt x="1069" y="631"/>
                    <a:pt x="1080" y="639"/>
                  </a:cubicBezTo>
                  <a:cubicBezTo>
                    <a:pt x="1123" y="668"/>
                    <a:pt x="1161" y="691"/>
                    <a:pt x="1195" y="708"/>
                  </a:cubicBezTo>
                  <a:cubicBezTo>
                    <a:pt x="1215" y="718"/>
                    <a:pt x="1233" y="726"/>
                    <a:pt x="1250" y="733"/>
                  </a:cubicBezTo>
                  <a:cubicBezTo>
                    <a:pt x="1269" y="740"/>
                    <a:pt x="1287" y="744"/>
                    <a:pt x="1303" y="746"/>
                  </a:cubicBezTo>
                  <a:cubicBezTo>
                    <a:pt x="1307" y="747"/>
                    <a:pt x="1311" y="747"/>
                    <a:pt x="1315" y="748"/>
                  </a:cubicBezTo>
                  <a:cubicBezTo>
                    <a:pt x="1325" y="748"/>
                    <a:pt x="1334" y="747"/>
                    <a:pt x="1342" y="746"/>
                  </a:cubicBezTo>
                  <a:cubicBezTo>
                    <a:pt x="1353" y="743"/>
                    <a:pt x="1362" y="739"/>
                    <a:pt x="1370" y="732"/>
                  </a:cubicBezTo>
                  <a:cubicBezTo>
                    <a:pt x="1374" y="729"/>
                    <a:pt x="1377" y="725"/>
                    <a:pt x="1380" y="721"/>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sp>
          <p:nvSpPr>
            <p:cNvPr id="6" name="Freeform 6"/>
            <p:cNvSpPr>
              <a:spLocks/>
            </p:cNvSpPr>
            <p:nvPr/>
          </p:nvSpPr>
          <p:spPr bwMode="auto">
            <a:xfrm>
              <a:off x="4848225" y="2198688"/>
              <a:ext cx="1541463" cy="1885950"/>
            </a:xfrm>
            <a:custGeom>
              <a:avLst/>
              <a:gdLst/>
              <a:ahLst/>
              <a:cxnLst>
                <a:cxn ang="0">
                  <a:pos x="558" y="810"/>
                </a:cxn>
                <a:cxn ang="0">
                  <a:pos x="514" y="661"/>
                </a:cxn>
                <a:cxn ang="0">
                  <a:pos x="500" y="634"/>
                </a:cxn>
                <a:cxn ang="0">
                  <a:pos x="24" y="26"/>
                </a:cxn>
                <a:cxn ang="0">
                  <a:pos x="0" y="0"/>
                </a:cxn>
                <a:cxn ang="0">
                  <a:pos x="30" y="26"/>
                </a:cxn>
                <a:cxn ang="0">
                  <a:pos x="545" y="530"/>
                </a:cxn>
                <a:cxn ang="0">
                  <a:pos x="608" y="613"/>
                </a:cxn>
                <a:cxn ang="0">
                  <a:pos x="638" y="661"/>
                </a:cxn>
                <a:cxn ang="0">
                  <a:pos x="650" y="682"/>
                </a:cxn>
                <a:cxn ang="0">
                  <a:pos x="675" y="745"/>
                </a:cxn>
                <a:cxn ang="0">
                  <a:pos x="679" y="788"/>
                </a:cxn>
                <a:cxn ang="0">
                  <a:pos x="666" y="818"/>
                </a:cxn>
                <a:cxn ang="0">
                  <a:pos x="638" y="832"/>
                </a:cxn>
                <a:cxn ang="0">
                  <a:pos x="620" y="831"/>
                </a:cxn>
                <a:cxn ang="0">
                  <a:pos x="608" y="829"/>
                </a:cxn>
                <a:cxn ang="0">
                  <a:pos x="598" y="826"/>
                </a:cxn>
                <a:cxn ang="0">
                  <a:pos x="558" y="810"/>
                </a:cxn>
              </a:cxnLst>
              <a:rect l="0" t="0" r="r" b="b"/>
              <a:pathLst>
                <a:path w="681" h="832">
                  <a:moveTo>
                    <a:pt x="558" y="810"/>
                  </a:moveTo>
                  <a:cubicBezTo>
                    <a:pt x="558" y="770"/>
                    <a:pt x="543" y="721"/>
                    <a:pt x="514" y="661"/>
                  </a:cubicBezTo>
                  <a:cubicBezTo>
                    <a:pt x="510" y="652"/>
                    <a:pt x="505" y="643"/>
                    <a:pt x="500" y="634"/>
                  </a:cubicBezTo>
                  <a:cubicBezTo>
                    <a:pt x="422" y="486"/>
                    <a:pt x="263" y="284"/>
                    <a:pt x="24" y="26"/>
                  </a:cubicBezTo>
                  <a:cubicBezTo>
                    <a:pt x="16" y="17"/>
                    <a:pt x="8" y="9"/>
                    <a:pt x="0" y="0"/>
                  </a:cubicBezTo>
                  <a:cubicBezTo>
                    <a:pt x="10" y="9"/>
                    <a:pt x="20" y="17"/>
                    <a:pt x="30" y="26"/>
                  </a:cubicBezTo>
                  <a:cubicBezTo>
                    <a:pt x="266" y="231"/>
                    <a:pt x="437" y="399"/>
                    <a:pt x="545" y="530"/>
                  </a:cubicBezTo>
                  <a:cubicBezTo>
                    <a:pt x="569" y="559"/>
                    <a:pt x="590" y="587"/>
                    <a:pt x="608" y="613"/>
                  </a:cubicBezTo>
                  <a:cubicBezTo>
                    <a:pt x="619" y="630"/>
                    <a:pt x="630" y="646"/>
                    <a:pt x="638" y="661"/>
                  </a:cubicBezTo>
                  <a:cubicBezTo>
                    <a:pt x="643" y="668"/>
                    <a:pt x="646" y="675"/>
                    <a:pt x="650" y="682"/>
                  </a:cubicBezTo>
                  <a:cubicBezTo>
                    <a:pt x="662" y="705"/>
                    <a:pt x="670" y="726"/>
                    <a:pt x="675" y="745"/>
                  </a:cubicBezTo>
                  <a:cubicBezTo>
                    <a:pt x="680" y="763"/>
                    <a:pt x="681" y="777"/>
                    <a:pt x="679" y="788"/>
                  </a:cubicBezTo>
                  <a:cubicBezTo>
                    <a:pt x="676" y="799"/>
                    <a:pt x="672" y="809"/>
                    <a:pt x="666" y="818"/>
                  </a:cubicBezTo>
                  <a:cubicBezTo>
                    <a:pt x="660" y="827"/>
                    <a:pt x="651" y="832"/>
                    <a:pt x="638" y="832"/>
                  </a:cubicBezTo>
                  <a:cubicBezTo>
                    <a:pt x="632" y="832"/>
                    <a:pt x="626" y="832"/>
                    <a:pt x="620" y="831"/>
                  </a:cubicBezTo>
                  <a:cubicBezTo>
                    <a:pt x="616" y="831"/>
                    <a:pt x="612" y="830"/>
                    <a:pt x="608" y="829"/>
                  </a:cubicBezTo>
                  <a:cubicBezTo>
                    <a:pt x="604" y="828"/>
                    <a:pt x="601" y="827"/>
                    <a:pt x="598" y="826"/>
                  </a:cubicBezTo>
                  <a:cubicBezTo>
                    <a:pt x="584" y="821"/>
                    <a:pt x="571" y="816"/>
                    <a:pt x="558" y="810"/>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sp>
          <p:nvSpPr>
            <p:cNvPr id="7" name="Freeform 7"/>
            <p:cNvSpPr>
              <a:spLocks noEditPoints="1"/>
            </p:cNvSpPr>
            <p:nvPr/>
          </p:nvSpPr>
          <p:spPr bwMode="auto">
            <a:xfrm>
              <a:off x="3275012" y="2168525"/>
              <a:ext cx="3154363" cy="1970088"/>
            </a:xfrm>
            <a:custGeom>
              <a:avLst/>
              <a:gdLst/>
              <a:ahLst/>
              <a:cxnLst>
                <a:cxn ang="0">
                  <a:pos x="0" y="121"/>
                </a:cxn>
                <a:cxn ang="0">
                  <a:pos x="19" y="106"/>
                </a:cxn>
                <a:cxn ang="0">
                  <a:pos x="547" y="106"/>
                </a:cxn>
                <a:cxn ang="0">
                  <a:pos x="563" y="121"/>
                </a:cxn>
                <a:cxn ang="0">
                  <a:pos x="0" y="121"/>
                </a:cxn>
                <a:cxn ang="0">
                  <a:pos x="1380" y="842"/>
                </a:cxn>
                <a:cxn ang="0">
                  <a:pos x="1370" y="853"/>
                </a:cxn>
                <a:cxn ang="0">
                  <a:pos x="1342" y="867"/>
                </a:cxn>
                <a:cxn ang="0">
                  <a:pos x="1315" y="869"/>
                </a:cxn>
                <a:cxn ang="0">
                  <a:pos x="1303" y="867"/>
                </a:cxn>
                <a:cxn ang="0">
                  <a:pos x="1250" y="854"/>
                </a:cxn>
                <a:cxn ang="0">
                  <a:pos x="1195" y="829"/>
                </a:cxn>
                <a:cxn ang="0">
                  <a:pos x="1080" y="760"/>
                </a:cxn>
                <a:cxn ang="0">
                  <a:pos x="1045" y="736"/>
                </a:cxn>
                <a:cxn ang="0">
                  <a:pos x="1028" y="723"/>
                </a:cxn>
                <a:cxn ang="0">
                  <a:pos x="638" y="401"/>
                </a:cxn>
                <a:cxn ang="0">
                  <a:pos x="480" y="251"/>
                </a:cxn>
                <a:cxn ang="0">
                  <a:pos x="465" y="238"/>
                </a:cxn>
                <a:cxn ang="0">
                  <a:pos x="489" y="210"/>
                </a:cxn>
                <a:cxn ang="0">
                  <a:pos x="1044" y="691"/>
                </a:cxn>
                <a:cxn ang="0">
                  <a:pos x="1119" y="745"/>
                </a:cxn>
                <a:cxn ang="0">
                  <a:pos x="1195" y="793"/>
                </a:cxn>
                <a:cxn ang="0">
                  <a:pos x="1235" y="814"/>
                </a:cxn>
                <a:cxn ang="0">
                  <a:pos x="1253" y="823"/>
                </a:cxn>
                <a:cxn ang="0">
                  <a:pos x="1293" y="839"/>
                </a:cxn>
                <a:cxn ang="0">
                  <a:pos x="1303" y="842"/>
                </a:cxn>
                <a:cxn ang="0">
                  <a:pos x="1315" y="844"/>
                </a:cxn>
                <a:cxn ang="0">
                  <a:pos x="1333" y="845"/>
                </a:cxn>
                <a:cxn ang="0">
                  <a:pos x="1361" y="831"/>
                </a:cxn>
                <a:cxn ang="0">
                  <a:pos x="1374" y="801"/>
                </a:cxn>
                <a:cxn ang="0">
                  <a:pos x="1370" y="758"/>
                </a:cxn>
                <a:cxn ang="0">
                  <a:pos x="1345" y="695"/>
                </a:cxn>
                <a:cxn ang="0">
                  <a:pos x="1333" y="674"/>
                </a:cxn>
                <a:cxn ang="0">
                  <a:pos x="1303" y="626"/>
                </a:cxn>
                <a:cxn ang="0">
                  <a:pos x="1240" y="543"/>
                </a:cxn>
                <a:cxn ang="0">
                  <a:pos x="725" y="39"/>
                </a:cxn>
                <a:cxn ang="0">
                  <a:pos x="695" y="13"/>
                </a:cxn>
                <a:cxn ang="0">
                  <a:pos x="682" y="0"/>
                </a:cxn>
                <a:cxn ang="0">
                  <a:pos x="728" y="39"/>
                </a:cxn>
                <a:cxn ang="0">
                  <a:pos x="945" y="234"/>
                </a:cxn>
                <a:cxn ang="0">
                  <a:pos x="1247" y="543"/>
                </a:cxn>
                <a:cxn ang="0">
                  <a:pos x="1303" y="613"/>
                </a:cxn>
                <a:cxn ang="0">
                  <a:pos x="1344" y="674"/>
                </a:cxn>
                <a:cxn ang="0">
                  <a:pos x="1356" y="695"/>
                </a:cxn>
                <a:cxn ang="0">
                  <a:pos x="1384" y="758"/>
                </a:cxn>
                <a:cxn ang="0">
                  <a:pos x="1392" y="793"/>
                </a:cxn>
                <a:cxn ang="0">
                  <a:pos x="1392" y="792"/>
                </a:cxn>
                <a:cxn ang="0">
                  <a:pos x="1380" y="842"/>
                </a:cxn>
              </a:cxnLst>
              <a:rect l="0" t="0" r="r" b="b"/>
              <a:pathLst>
                <a:path w="1394" h="869">
                  <a:moveTo>
                    <a:pt x="0" y="121"/>
                  </a:moveTo>
                  <a:cubicBezTo>
                    <a:pt x="19" y="106"/>
                    <a:pt x="19" y="106"/>
                    <a:pt x="19" y="106"/>
                  </a:cubicBezTo>
                  <a:cubicBezTo>
                    <a:pt x="547" y="106"/>
                    <a:pt x="547" y="106"/>
                    <a:pt x="547" y="106"/>
                  </a:cubicBezTo>
                  <a:cubicBezTo>
                    <a:pt x="563" y="121"/>
                    <a:pt x="563" y="121"/>
                    <a:pt x="563" y="121"/>
                  </a:cubicBezTo>
                  <a:lnTo>
                    <a:pt x="0" y="121"/>
                  </a:lnTo>
                  <a:close/>
                  <a:moveTo>
                    <a:pt x="1380" y="842"/>
                  </a:moveTo>
                  <a:cubicBezTo>
                    <a:pt x="1377" y="846"/>
                    <a:pt x="1374" y="850"/>
                    <a:pt x="1370" y="853"/>
                  </a:cubicBezTo>
                  <a:cubicBezTo>
                    <a:pt x="1362" y="860"/>
                    <a:pt x="1353" y="864"/>
                    <a:pt x="1342" y="867"/>
                  </a:cubicBezTo>
                  <a:cubicBezTo>
                    <a:pt x="1334" y="868"/>
                    <a:pt x="1325" y="869"/>
                    <a:pt x="1315" y="869"/>
                  </a:cubicBezTo>
                  <a:cubicBezTo>
                    <a:pt x="1311" y="868"/>
                    <a:pt x="1307" y="868"/>
                    <a:pt x="1303" y="867"/>
                  </a:cubicBezTo>
                  <a:cubicBezTo>
                    <a:pt x="1287" y="865"/>
                    <a:pt x="1269" y="861"/>
                    <a:pt x="1250" y="854"/>
                  </a:cubicBezTo>
                  <a:cubicBezTo>
                    <a:pt x="1233" y="847"/>
                    <a:pt x="1215" y="839"/>
                    <a:pt x="1195" y="829"/>
                  </a:cubicBezTo>
                  <a:cubicBezTo>
                    <a:pt x="1161" y="812"/>
                    <a:pt x="1123" y="789"/>
                    <a:pt x="1080" y="760"/>
                  </a:cubicBezTo>
                  <a:cubicBezTo>
                    <a:pt x="1069" y="752"/>
                    <a:pt x="1057" y="744"/>
                    <a:pt x="1045" y="736"/>
                  </a:cubicBezTo>
                  <a:cubicBezTo>
                    <a:pt x="1028" y="723"/>
                    <a:pt x="1028" y="723"/>
                    <a:pt x="1028" y="723"/>
                  </a:cubicBezTo>
                  <a:cubicBezTo>
                    <a:pt x="638" y="401"/>
                    <a:pt x="638" y="401"/>
                    <a:pt x="638" y="401"/>
                  </a:cubicBezTo>
                  <a:cubicBezTo>
                    <a:pt x="588" y="354"/>
                    <a:pt x="535" y="304"/>
                    <a:pt x="480" y="251"/>
                  </a:cubicBezTo>
                  <a:cubicBezTo>
                    <a:pt x="474" y="246"/>
                    <a:pt x="470" y="242"/>
                    <a:pt x="465" y="238"/>
                  </a:cubicBezTo>
                  <a:cubicBezTo>
                    <a:pt x="489" y="210"/>
                    <a:pt x="489" y="210"/>
                    <a:pt x="489" y="210"/>
                  </a:cubicBezTo>
                  <a:cubicBezTo>
                    <a:pt x="716" y="425"/>
                    <a:pt x="901" y="585"/>
                    <a:pt x="1044" y="691"/>
                  </a:cubicBezTo>
                  <a:cubicBezTo>
                    <a:pt x="1071" y="711"/>
                    <a:pt x="1095" y="729"/>
                    <a:pt x="1119" y="745"/>
                  </a:cubicBezTo>
                  <a:cubicBezTo>
                    <a:pt x="1146" y="763"/>
                    <a:pt x="1172" y="779"/>
                    <a:pt x="1195" y="793"/>
                  </a:cubicBezTo>
                  <a:cubicBezTo>
                    <a:pt x="1209" y="801"/>
                    <a:pt x="1223" y="808"/>
                    <a:pt x="1235" y="814"/>
                  </a:cubicBezTo>
                  <a:cubicBezTo>
                    <a:pt x="1241" y="817"/>
                    <a:pt x="1247" y="820"/>
                    <a:pt x="1253" y="823"/>
                  </a:cubicBezTo>
                  <a:cubicBezTo>
                    <a:pt x="1266" y="829"/>
                    <a:pt x="1279" y="834"/>
                    <a:pt x="1293" y="839"/>
                  </a:cubicBezTo>
                  <a:cubicBezTo>
                    <a:pt x="1296" y="840"/>
                    <a:pt x="1299" y="841"/>
                    <a:pt x="1303" y="842"/>
                  </a:cubicBezTo>
                  <a:cubicBezTo>
                    <a:pt x="1307" y="843"/>
                    <a:pt x="1311" y="844"/>
                    <a:pt x="1315" y="844"/>
                  </a:cubicBezTo>
                  <a:cubicBezTo>
                    <a:pt x="1321" y="845"/>
                    <a:pt x="1327" y="845"/>
                    <a:pt x="1333" y="845"/>
                  </a:cubicBezTo>
                  <a:cubicBezTo>
                    <a:pt x="1346" y="845"/>
                    <a:pt x="1355" y="840"/>
                    <a:pt x="1361" y="831"/>
                  </a:cubicBezTo>
                  <a:cubicBezTo>
                    <a:pt x="1367" y="822"/>
                    <a:pt x="1371" y="812"/>
                    <a:pt x="1374" y="801"/>
                  </a:cubicBezTo>
                  <a:cubicBezTo>
                    <a:pt x="1376" y="790"/>
                    <a:pt x="1375" y="776"/>
                    <a:pt x="1370" y="758"/>
                  </a:cubicBezTo>
                  <a:cubicBezTo>
                    <a:pt x="1365" y="739"/>
                    <a:pt x="1357" y="718"/>
                    <a:pt x="1345" y="695"/>
                  </a:cubicBezTo>
                  <a:cubicBezTo>
                    <a:pt x="1341" y="688"/>
                    <a:pt x="1338" y="681"/>
                    <a:pt x="1333" y="674"/>
                  </a:cubicBezTo>
                  <a:cubicBezTo>
                    <a:pt x="1325" y="659"/>
                    <a:pt x="1314" y="643"/>
                    <a:pt x="1303" y="626"/>
                  </a:cubicBezTo>
                  <a:cubicBezTo>
                    <a:pt x="1285" y="600"/>
                    <a:pt x="1264" y="572"/>
                    <a:pt x="1240" y="543"/>
                  </a:cubicBezTo>
                  <a:cubicBezTo>
                    <a:pt x="1132" y="412"/>
                    <a:pt x="961" y="244"/>
                    <a:pt x="725" y="39"/>
                  </a:cubicBezTo>
                  <a:cubicBezTo>
                    <a:pt x="715" y="30"/>
                    <a:pt x="705" y="22"/>
                    <a:pt x="695" y="13"/>
                  </a:cubicBezTo>
                  <a:cubicBezTo>
                    <a:pt x="691" y="9"/>
                    <a:pt x="686" y="4"/>
                    <a:pt x="682" y="0"/>
                  </a:cubicBezTo>
                  <a:cubicBezTo>
                    <a:pt x="698" y="13"/>
                    <a:pt x="713" y="26"/>
                    <a:pt x="728" y="39"/>
                  </a:cubicBezTo>
                  <a:cubicBezTo>
                    <a:pt x="808" y="108"/>
                    <a:pt x="880" y="173"/>
                    <a:pt x="945" y="234"/>
                  </a:cubicBezTo>
                  <a:cubicBezTo>
                    <a:pt x="1073" y="353"/>
                    <a:pt x="1174" y="456"/>
                    <a:pt x="1247" y="543"/>
                  </a:cubicBezTo>
                  <a:cubicBezTo>
                    <a:pt x="1268" y="568"/>
                    <a:pt x="1286" y="591"/>
                    <a:pt x="1303" y="613"/>
                  </a:cubicBezTo>
                  <a:cubicBezTo>
                    <a:pt x="1318" y="635"/>
                    <a:pt x="1332" y="655"/>
                    <a:pt x="1344" y="674"/>
                  </a:cubicBezTo>
                  <a:cubicBezTo>
                    <a:pt x="1348" y="681"/>
                    <a:pt x="1352" y="688"/>
                    <a:pt x="1356" y="695"/>
                  </a:cubicBezTo>
                  <a:cubicBezTo>
                    <a:pt x="1368" y="718"/>
                    <a:pt x="1378" y="739"/>
                    <a:pt x="1384" y="758"/>
                  </a:cubicBezTo>
                  <a:cubicBezTo>
                    <a:pt x="1388" y="772"/>
                    <a:pt x="1391" y="783"/>
                    <a:pt x="1392" y="793"/>
                  </a:cubicBezTo>
                  <a:cubicBezTo>
                    <a:pt x="1392" y="792"/>
                    <a:pt x="1392" y="792"/>
                    <a:pt x="1392" y="792"/>
                  </a:cubicBezTo>
                  <a:cubicBezTo>
                    <a:pt x="1394" y="808"/>
                    <a:pt x="1390" y="825"/>
                    <a:pt x="1380" y="842"/>
                  </a:cubicBezTo>
                  <a:close/>
                </a:path>
              </a:pathLst>
            </a:custGeom>
            <a:solidFill>
              <a:schemeClr val="bg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grpSp>
      <p:grpSp>
        <p:nvGrpSpPr>
          <p:cNvPr id="8" name="Group 12"/>
          <p:cNvGrpSpPr/>
          <p:nvPr/>
        </p:nvGrpSpPr>
        <p:grpSpPr>
          <a:xfrm flipH="1">
            <a:off x="3428041" y="4142570"/>
            <a:ext cx="2388356" cy="1796975"/>
            <a:chOff x="3275012" y="2168525"/>
            <a:chExt cx="3154363" cy="2373313"/>
          </a:xfrm>
        </p:grpSpPr>
        <p:sp>
          <p:nvSpPr>
            <p:cNvPr id="9" name="Freeform 5"/>
            <p:cNvSpPr>
              <a:spLocks/>
            </p:cNvSpPr>
            <p:nvPr/>
          </p:nvSpPr>
          <p:spPr bwMode="auto">
            <a:xfrm>
              <a:off x="3275012" y="2443163"/>
              <a:ext cx="3122613" cy="2098675"/>
            </a:xfrm>
            <a:custGeom>
              <a:avLst/>
              <a:gdLst/>
              <a:ahLst/>
              <a:cxnLst>
                <a:cxn ang="0">
                  <a:pos x="1380" y="721"/>
                </a:cxn>
                <a:cxn ang="0">
                  <a:pos x="1375" y="732"/>
                </a:cxn>
                <a:cxn ang="0">
                  <a:pos x="1339" y="790"/>
                </a:cxn>
                <a:cxn ang="0">
                  <a:pos x="1319" y="816"/>
                </a:cxn>
                <a:cxn ang="0">
                  <a:pos x="1303" y="834"/>
                </a:cxn>
                <a:cxn ang="0">
                  <a:pos x="1238" y="889"/>
                </a:cxn>
                <a:cxn ang="0">
                  <a:pos x="1223" y="899"/>
                </a:cxn>
                <a:cxn ang="0">
                  <a:pos x="1080" y="921"/>
                </a:cxn>
                <a:cxn ang="0">
                  <a:pos x="1044" y="916"/>
                </a:cxn>
                <a:cxn ang="0">
                  <a:pos x="786" y="819"/>
                </a:cxn>
                <a:cxn ang="0">
                  <a:pos x="416" y="587"/>
                </a:cxn>
                <a:cxn ang="0">
                  <a:pos x="269" y="477"/>
                </a:cxn>
                <a:cxn ang="0">
                  <a:pos x="219" y="437"/>
                </a:cxn>
                <a:cxn ang="0">
                  <a:pos x="203" y="425"/>
                </a:cxn>
                <a:cxn ang="0">
                  <a:pos x="203" y="426"/>
                </a:cxn>
                <a:cxn ang="0">
                  <a:pos x="106" y="540"/>
                </a:cxn>
                <a:cxn ang="0">
                  <a:pos x="0" y="0"/>
                </a:cxn>
                <a:cxn ang="0">
                  <a:pos x="563" y="0"/>
                </a:cxn>
                <a:cxn ang="0">
                  <a:pos x="489" y="89"/>
                </a:cxn>
                <a:cxn ang="0">
                  <a:pos x="465" y="117"/>
                </a:cxn>
                <a:cxn ang="0">
                  <a:pos x="480" y="130"/>
                </a:cxn>
                <a:cxn ang="0">
                  <a:pos x="638" y="280"/>
                </a:cxn>
                <a:cxn ang="0">
                  <a:pos x="1028" y="602"/>
                </a:cxn>
                <a:cxn ang="0">
                  <a:pos x="1045" y="615"/>
                </a:cxn>
                <a:cxn ang="0">
                  <a:pos x="1080" y="639"/>
                </a:cxn>
                <a:cxn ang="0">
                  <a:pos x="1195" y="708"/>
                </a:cxn>
                <a:cxn ang="0">
                  <a:pos x="1250" y="733"/>
                </a:cxn>
                <a:cxn ang="0">
                  <a:pos x="1303" y="746"/>
                </a:cxn>
                <a:cxn ang="0">
                  <a:pos x="1315" y="748"/>
                </a:cxn>
                <a:cxn ang="0">
                  <a:pos x="1342" y="746"/>
                </a:cxn>
                <a:cxn ang="0">
                  <a:pos x="1370" y="732"/>
                </a:cxn>
                <a:cxn ang="0">
                  <a:pos x="1380" y="721"/>
                </a:cxn>
              </a:cxnLst>
              <a:rect l="0" t="0" r="r" b="b"/>
              <a:pathLst>
                <a:path w="1380" h="926">
                  <a:moveTo>
                    <a:pt x="1380" y="721"/>
                  </a:moveTo>
                  <a:cubicBezTo>
                    <a:pt x="1379" y="724"/>
                    <a:pt x="1377" y="728"/>
                    <a:pt x="1375" y="732"/>
                  </a:cubicBezTo>
                  <a:cubicBezTo>
                    <a:pt x="1364" y="752"/>
                    <a:pt x="1352" y="772"/>
                    <a:pt x="1339" y="790"/>
                  </a:cubicBezTo>
                  <a:cubicBezTo>
                    <a:pt x="1333" y="799"/>
                    <a:pt x="1326" y="807"/>
                    <a:pt x="1319" y="816"/>
                  </a:cubicBezTo>
                  <a:cubicBezTo>
                    <a:pt x="1314" y="822"/>
                    <a:pt x="1308" y="828"/>
                    <a:pt x="1303" y="834"/>
                  </a:cubicBezTo>
                  <a:cubicBezTo>
                    <a:pt x="1283" y="854"/>
                    <a:pt x="1261" y="873"/>
                    <a:pt x="1238" y="889"/>
                  </a:cubicBezTo>
                  <a:cubicBezTo>
                    <a:pt x="1233" y="893"/>
                    <a:pt x="1228" y="896"/>
                    <a:pt x="1223" y="899"/>
                  </a:cubicBezTo>
                  <a:cubicBezTo>
                    <a:pt x="1185" y="919"/>
                    <a:pt x="1137" y="926"/>
                    <a:pt x="1080" y="921"/>
                  </a:cubicBezTo>
                  <a:cubicBezTo>
                    <a:pt x="1068" y="920"/>
                    <a:pt x="1056" y="918"/>
                    <a:pt x="1044" y="916"/>
                  </a:cubicBezTo>
                  <a:cubicBezTo>
                    <a:pt x="971" y="903"/>
                    <a:pt x="884" y="871"/>
                    <a:pt x="786" y="819"/>
                  </a:cubicBezTo>
                  <a:cubicBezTo>
                    <a:pt x="416" y="587"/>
                    <a:pt x="416" y="587"/>
                    <a:pt x="416" y="587"/>
                  </a:cubicBezTo>
                  <a:cubicBezTo>
                    <a:pt x="269" y="477"/>
                    <a:pt x="269" y="477"/>
                    <a:pt x="269" y="477"/>
                  </a:cubicBezTo>
                  <a:cubicBezTo>
                    <a:pt x="253" y="464"/>
                    <a:pt x="236" y="451"/>
                    <a:pt x="219" y="437"/>
                  </a:cubicBezTo>
                  <a:cubicBezTo>
                    <a:pt x="213" y="433"/>
                    <a:pt x="208" y="429"/>
                    <a:pt x="203" y="425"/>
                  </a:cubicBezTo>
                  <a:cubicBezTo>
                    <a:pt x="203" y="426"/>
                    <a:pt x="203" y="426"/>
                    <a:pt x="203" y="426"/>
                  </a:cubicBezTo>
                  <a:cubicBezTo>
                    <a:pt x="106" y="540"/>
                    <a:pt x="106" y="540"/>
                    <a:pt x="106" y="540"/>
                  </a:cubicBezTo>
                  <a:cubicBezTo>
                    <a:pt x="0" y="0"/>
                    <a:pt x="0" y="0"/>
                    <a:pt x="0" y="0"/>
                  </a:cubicBezTo>
                  <a:cubicBezTo>
                    <a:pt x="563" y="0"/>
                    <a:pt x="563" y="0"/>
                    <a:pt x="563" y="0"/>
                  </a:cubicBezTo>
                  <a:cubicBezTo>
                    <a:pt x="489" y="89"/>
                    <a:pt x="489" y="89"/>
                    <a:pt x="489" y="89"/>
                  </a:cubicBezTo>
                  <a:cubicBezTo>
                    <a:pt x="465" y="117"/>
                    <a:pt x="465" y="117"/>
                    <a:pt x="465" y="117"/>
                  </a:cubicBezTo>
                  <a:cubicBezTo>
                    <a:pt x="470" y="121"/>
                    <a:pt x="474" y="125"/>
                    <a:pt x="480" y="130"/>
                  </a:cubicBezTo>
                  <a:cubicBezTo>
                    <a:pt x="535" y="183"/>
                    <a:pt x="588" y="233"/>
                    <a:pt x="638" y="280"/>
                  </a:cubicBezTo>
                  <a:cubicBezTo>
                    <a:pt x="1028" y="602"/>
                    <a:pt x="1028" y="602"/>
                    <a:pt x="1028" y="602"/>
                  </a:cubicBezTo>
                  <a:cubicBezTo>
                    <a:pt x="1045" y="615"/>
                    <a:pt x="1045" y="615"/>
                    <a:pt x="1045" y="615"/>
                  </a:cubicBezTo>
                  <a:cubicBezTo>
                    <a:pt x="1057" y="623"/>
                    <a:pt x="1069" y="631"/>
                    <a:pt x="1080" y="639"/>
                  </a:cubicBezTo>
                  <a:cubicBezTo>
                    <a:pt x="1123" y="668"/>
                    <a:pt x="1161" y="691"/>
                    <a:pt x="1195" y="708"/>
                  </a:cubicBezTo>
                  <a:cubicBezTo>
                    <a:pt x="1215" y="718"/>
                    <a:pt x="1233" y="726"/>
                    <a:pt x="1250" y="733"/>
                  </a:cubicBezTo>
                  <a:cubicBezTo>
                    <a:pt x="1269" y="740"/>
                    <a:pt x="1287" y="744"/>
                    <a:pt x="1303" y="746"/>
                  </a:cubicBezTo>
                  <a:cubicBezTo>
                    <a:pt x="1307" y="747"/>
                    <a:pt x="1311" y="747"/>
                    <a:pt x="1315" y="748"/>
                  </a:cubicBezTo>
                  <a:cubicBezTo>
                    <a:pt x="1325" y="748"/>
                    <a:pt x="1334" y="747"/>
                    <a:pt x="1342" y="746"/>
                  </a:cubicBezTo>
                  <a:cubicBezTo>
                    <a:pt x="1353" y="743"/>
                    <a:pt x="1362" y="739"/>
                    <a:pt x="1370" y="732"/>
                  </a:cubicBezTo>
                  <a:cubicBezTo>
                    <a:pt x="1374" y="729"/>
                    <a:pt x="1377" y="725"/>
                    <a:pt x="1380" y="721"/>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sp>
          <p:nvSpPr>
            <p:cNvPr id="10" name="Freeform 6"/>
            <p:cNvSpPr>
              <a:spLocks/>
            </p:cNvSpPr>
            <p:nvPr/>
          </p:nvSpPr>
          <p:spPr bwMode="auto">
            <a:xfrm>
              <a:off x="4848225" y="2198688"/>
              <a:ext cx="1541463" cy="1885950"/>
            </a:xfrm>
            <a:custGeom>
              <a:avLst/>
              <a:gdLst/>
              <a:ahLst/>
              <a:cxnLst>
                <a:cxn ang="0">
                  <a:pos x="558" y="810"/>
                </a:cxn>
                <a:cxn ang="0">
                  <a:pos x="514" y="661"/>
                </a:cxn>
                <a:cxn ang="0">
                  <a:pos x="500" y="634"/>
                </a:cxn>
                <a:cxn ang="0">
                  <a:pos x="24" y="26"/>
                </a:cxn>
                <a:cxn ang="0">
                  <a:pos x="0" y="0"/>
                </a:cxn>
                <a:cxn ang="0">
                  <a:pos x="30" y="26"/>
                </a:cxn>
                <a:cxn ang="0">
                  <a:pos x="545" y="530"/>
                </a:cxn>
                <a:cxn ang="0">
                  <a:pos x="608" y="613"/>
                </a:cxn>
                <a:cxn ang="0">
                  <a:pos x="638" y="661"/>
                </a:cxn>
                <a:cxn ang="0">
                  <a:pos x="650" y="682"/>
                </a:cxn>
                <a:cxn ang="0">
                  <a:pos x="675" y="745"/>
                </a:cxn>
                <a:cxn ang="0">
                  <a:pos x="679" y="788"/>
                </a:cxn>
                <a:cxn ang="0">
                  <a:pos x="666" y="818"/>
                </a:cxn>
                <a:cxn ang="0">
                  <a:pos x="638" y="832"/>
                </a:cxn>
                <a:cxn ang="0">
                  <a:pos x="620" y="831"/>
                </a:cxn>
                <a:cxn ang="0">
                  <a:pos x="608" y="829"/>
                </a:cxn>
                <a:cxn ang="0">
                  <a:pos x="598" y="826"/>
                </a:cxn>
                <a:cxn ang="0">
                  <a:pos x="558" y="810"/>
                </a:cxn>
              </a:cxnLst>
              <a:rect l="0" t="0" r="r" b="b"/>
              <a:pathLst>
                <a:path w="681" h="832">
                  <a:moveTo>
                    <a:pt x="558" y="810"/>
                  </a:moveTo>
                  <a:cubicBezTo>
                    <a:pt x="558" y="770"/>
                    <a:pt x="543" y="721"/>
                    <a:pt x="514" y="661"/>
                  </a:cubicBezTo>
                  <a:cubicBezTo>
                    <a:pt x="510" y="652"/>
                    <a:pt x="505" y="643"/>
                    <a:pt x="500" y="634"/>
                  </a:cubicBezTo>
                  <a:cubicBezTo>
                    <a:pt x="422" y="486"/>
                    <a:pt x="263" y="284"/>
                    <a:pt x="24" y="26"/>
                  </a:cubicBezTo>
                  <a:cubicBezTo>
                    <a:pt x="16" y="17"/>
                    <a:pt x="8" y="9"/>
                    <a:pt x="0" y="0"/>
                  </a:cubicBezTo>
                  <a:cubicBezTo>
                    <a:pt x="10" y="9"/>
                    <a:pt x="20" y="17"/>
                    <a:pt x="30" y="26"/>
                  </a:cubicBezTo>
                  <a:cubicBezTo>
                    <a:pt x="266" y="231"/>
                    <a:pt x="437" y="399"/>
                    <a:pt x="545" y="530"/>
                  </a:cubicBezTo>
                  <a:cubicBezTo>
                    <a:pt x="569" y="559"/>
                    <a:pt x="590" y="587"/>
                    <a:pt x="608" y="613"/>
                  </a:cubicBezTo>
                  <a:cubicBezTo>
                    <a:pt x="619" y="630"/>
                    <a:pt x="630" y="646"/>
                    <a:pt x="638" y="661"/>
                  </a:cubicBezTo>
                  <a:cubicBezTo>
                    <a:pt x="643" y="668"/>
                    <a:pt x="646" y="675"/>
                    <a:pt x="650" y="682"/>
                  </a:cubicBezTo>
                  <a:cubicBezTo>
                    <a:pt x="662" y="705"/>
                    <a:pt x="670" y="726"/>
                    <a:pt x="675" y="745"/>
                  </a:cubicBezTo>
                  <a:cubicBezTo>
                    <a:pt x="680" y="763"/>
                    <a:pt x="681" y="777"/>
                    <a:pt x="679" y="788"/>
                  </a:cubicBezTo>
                  <a:cubicBezTo>
                    <a:pt x="676" y="799"/>
                    <a:pt x="672" y="809"/>
                    <a:pt x="666" y="818"/>
                  </a:cubicBezTo>
                  <a:cubicBezTo>
                    <a:pt x="660" y="827"/>
                    <a:pt x="651" y="832"/>
                    <a:pt x="638" y="832"/>
                  </a:cubicBezTo>
                  <a:cubicBezTo>
                    <a:pt x="632" y="832"/>
                    <a:pt x="626" y="832"/>
                    <a:pt x="620" y="831"/>
                  </a:cubicBezTo>
                  <a:cubicBezTo>
                    <a:pt x="616" y="831"/>
                    <a:pt x="612" y="830"/>
                    <a:pt x="608" y="829"/>
                  </a:cubicBezTo>
                  <a:cubicBezTo>
                    <a:pt x="604" y="828"/>
                    <a:pt x="601" y="827"/>
                    <a:pt x="598" y="826"/>
                  </a:cubicBezTo>
                  <a:cubicBezTo>
                    <a:pt x="584" y="821"/>
                    <a:pt x="571" y="816"/>
                    <a:pt x="558" y="810"/>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sp>
          <p:nvSpPr>
            <p:cNvPr id="11" name="Freeform 7"/>
            <p:cNvSpPr>
              <a:spLocks noEditPoints="1"/>
            </p:cNvSpPr>
            <p:nvPr/>
          </p:nvSpPr>
          <p:spPr bwMode="auto">
            <a:xfrm>
              <a:off x="3275012" y="2168525"/>
              <a:ext cx="3154363" cy="1970088"/>
            </a:xfrm>
            <a:custGeom>
              <a:avLst/>
              <a:gdLst/>
              <a:ahLst/>
              <a:cxnLst>
                <a:cxn ang="0">
                  <a:pos x="0" y="121"/>
                </a:cxn>
                <a:cxn ang="0">
                  <a:pos x="19" y="106"/>
                </a:cxn>
                <a:cxn ang="0">
                  <a:pos x="547" y="106"/>
                </a:cxn>
                <a:cxn ang="0">
                  <a:pos x="563" y="121"/>
                </a:cxn>
                <a:cxn ang="0">
                  <a:pos x="0" y="121"/>
                </a:cxn>
                <a:cxn ang="0">
                  <a:pos x="1380" y="842"/>
                </a:cxn>
                <a:cxn ang="0">
                  <a:pos x="1370" y="853"/>
                </a:cxn>
                <a:cxn ang="0">
                  <a:pos x="1342" y="867"/>
                </a:cxn>
                <a:cxn ang="0">
                  <a:pos x="1315" y="869"/>
                </a:cxn>
                <a:cxn ang="0">
                  <a:pos x="1303" y="867"/>
                </a:cxn>
                <a:cxn ang="0">
                  <a:pos x="1250" y="854"/>
                </a:cxn>
                <a:cxn ang="0">
                  <a:pos x="1195" y="829"/>
                </a:cxn>
                <a:cxn ang="0">
                  <a:pos x="1080" y="760"/>
                </a:cxn>
                <a:cxn ang="0">
                  <a:pos x="1045" y="736"/>
                </a:cxn>
                <a:cxn ang="0">
                  <a:pos x="1028" y="723"/>
                </a:cxn>
                <a:cxn ang="0">
                  <a:pos x="638" y="401"/>
                </a:cxn>
                <a:cxn ang="0">
                  <a:pos x="480" y="251"/>
                </a:cxn>
                <a:cxn ang="0">
                  <a:pos x="465" y="238"/>
                </a:cxn>
                <a:cxn ang="0">
                  <a:pos x="489" y="210"/>
                </a:cxn>
                <a:cxn ang="0">
                  <a:pos x="1044" y="691"/>
                </a:cxn>
                <a:cxn ang="0">
                  <a:pos x="1119" y="745"/>
                </a:cxn>
                <a:cxn ang="0">
                  <a:pos x="1195" y="793"/>
                </a:cxn>
                <a:cxn ang="0">
                  <a:pos x="1235" y="814"/>
                </a:cxn>
                <a:cxn ang="0">
                  <a:pos x="1253" y="823"/>
                </a:cxn>
                <a:cxn ang="0">
                  <a:pos x="1293" y="839"/>
                </a:cxn>
                <a:cxn ang="0">
                  <a:pos x="1303" y="842"/>
                </a:cxn>
                <a:cxn ang="0">
                  <a:pos x="1315" y="844"/>
                </a:cxn>
                <a:cxn ang="0">
                  <a:pos x="1333" y="845"/>
                </a:cxn>
                <a:cxn ang="0">
                  <a:pos x="1361" y="831"/>
                </a:cxn>
                <a:cxn ang="0">
                  <a:pos x="1374" y="801"/>
                </a:cxn>
                <a:cxn ang="0">
                  <a:pos x="1370" y="758"/>
                </a:cxn>
                <a:cxn ang="0">
                  <a:pos x="1345" y="695"/>
                </a:cxn>
                <a:cxn ang="0">
                  <a:pos x="1333" y="674"/>
                </a:cxn>
                <a:cxn ang="0">
                  <a:pos x="1303" y="626"/>
                </a:cxn>
                <a:cxn ang="0">
                  <a:pos x="1240" y="543"/>
                </a:cxn>
                <a:cxn ang="0">
                  <a:pos x="725" y="39"/>
                </a:cxn>
                <a:cxn ang="0">
                  <a:pos x="695" y="13"/>
                </a:cxn>
                <a:cxn ang="0">
                  <a:pos x="682" y="0"/>
                </a:cxn>
                <a:cxn ang="0">
                  <a:pos x="728" y="39"/>
                </a:cxn>
                <a:cxn ang="0">
                  <a:pos x="945" y="234"/>
                </a:cxn>
                <a:cxn ang="0">
                  <a:pos x="1247" y="543"/>
                </a:cxn>
                <a:cxn ang="0">
                  <a:pos x="1303" y="613"/>
                </a:cxn>
                <a:cxn ang="0">
                  <a:pos x="1344" y="674"/>
                </a:cxn>
                <a:cxn ang="0">
                  <a:pos x="1356" y="695"/>
                </a:cxn>
                <a:cxn ang="0">
                  <a:pos x="1384" y="758"/>
                </a:cxn>
                <a:cxn ang="0">
                  <a:pos x="1392" y="793"/>
                </a:cxn>
                <a:cxn ang="0">
                  <a:pos x="1392" y="792"/>
                </a:cxn>
                <a:cxn ang="0">
                  <a:pos x="1380" y="842"/>
                </a:cxn>
              </a:cxnLst>
              <a:rect l="0" t="0" r="r" b="b"/>
              <a:pathLst>
                <a:path w="1394" h="869">
                  <a:moveTo>
                    <a:pt x="0" y="121"/>
                  </a:moveTo>
                  <a:cubicBezTo>
                    <a:pt x="19" y="106"/>
                    <a:pt x="19" y="106"/>
                    <a:pt x="19" y="106"/>
                  </a:cubicBezTo>
                  <a:cubicBezTo>
                    <a:pt x="547" y="106"/>
                    <a:pt x="547" y="106"/>
                    <a:pt x="547" y="106"/>
                  </a:cubicBezTo>
                  <a:cubicBezTo>
                    <a:pt x="563" y="121"/>
                    <a:pt x="563" y="121"/>
                    <a:pt x="563" y="121"/>
                  </a:cubicBezTo>
                  <a:lnTo>
                    <a:pt x="0" y="121"/>
                  </a:lnTo>
                  <a:close/>
                  <a:moveTo>
                    <a:pt x="1380" y="842"/>
                  </a:moveTo>
                  <a:cubicBezTo>
                    <a:pt x="1377" y="846"/>
                    <a:pt x="1374" y="850"/>
                    <a:pt x="1370" y="853"/>
                  </a:cubicBezTo>
                  <a:cubicBezTo>
                    <a:pt x="1362" y="860"/>
                    <a:pt x="1353" y="864"/>
                    <a:pt x="1342" y="867"/>
                  </a:cubicBezTo>
                  <a:cubicBezTo>
                    <a:pt x="1334" y="868"/>
                    <a:pt x="1325" y="869"/>
                    <a:pt x="1315" y="869"/>
                  </a:cubicBezTo>
                  <a:cubicBezTo>
                    <a:pt x="1311" y="868"/>
                    <a:pt x="1307" y="868"/>
                    <a:pt x="1303" y="867"/>
                  </a:cubicBezTo>
                  <a:cubicBezTo>
                    <a:pt x="1287" y="865"/>
                    <a:pt x="1269" y="861"/>
                    <a:pt x="1250" y="854"/>
                  </a:cubicBezTo>
                  <a:cubicBezTo>
                    <a:pt x="1233" y="847"/>
                    <a:pt x="1215" y="839"/>
                    <a:pt x="1195" y="829"/>
                  </a:cubicBezTo>
                  <a:cubicBezTo>
                    <a:pt x="1161" y="812"/>
                    <a:pt x="1123" y="789"/>
                    <a:pt x="1080" y="760"/>
                  </a:cubicBezTo>
                  <a:cubicBezTo>
                    <a:pt x="1069" y="752"/>
                    <a:pt x="1057" y="744"/>
                    <a:pt x="1045" y="736"/>
                  </a:cubicBezTo>
                  <a:cubicBezTo>
                    <a:pt x="1028" y="723"/>
                    <a:pt x="1028" y="723"/>
                    <a:pt x="1028" y="723"/>
                  </a:cubicBezTo>
                  <a:cubicBezTo>
                    <a:pt x="638" y="401"/>
                    <a:pt x="638" y="401"/>
                    <a:pt x="638" y="401"/>
                  </a:cubicBezTo>
                  <a:cubicBezTo>
                    <a:pt x="588" y="354"/>
                    <a:pt x="535" y="304"/>
                    <a:pt x="480" y="251"/>
                  </a:cubicBezTo>
                  <a:cubicBezTo>
                    <a:pt x="474" y="246"/>
                    <a:pt x="470" y="242"/>
                    <a:pt x="465" y="238"/>
                  </a:cubicBezTo>
                  <a:cubicBezTo>
                    <a:pt x="489" y="210"/>
                    <a:pt x="489" y="210"/>
                    <a:pt x="489" y="210"/>
                  </a:cubicBezTo>
                  <a:cubicBezTo>
                    <a:pt x="716" y="425"/>
                    <a:pt x="901" y="585"/>
                    <a:pt x="1044" y="691"/>
                  </a:cubicBezTo>
                  <a:cubicBezTo>
                    <a:pt x="1071" y="711"/>
                    <a:pt x="1095" y="729"/>
                    <a:pt x="1119" y="745"/>
                  </a:cubicBezTo>
                  <a:cubicBezTo>
                    <a:pt x="1146" y="763"/>
                    <a:pt x="1172" y="779"/>
                    <a:pt x="1195" y="793"/>
                  </a:cubicBezTo>
                  <a:cubicBezTo>
                    <a:pt x="1209" y="801"/>
                    <a:pt x="1223" y="808"/>
                    <a:pt x="1235" y="814"/>
                  </a:cubicBezTo>
                  <a:cubicBezTo>
                    <a:pt x="1241" y="817"/>
                    <a:pt x="1247" y="820"/>
                    <a:pt x="1253" y="823"/>
                  </a:cubicBezTo>
                  <a:cubicBezTo>
                    <a:pt x="1266" y="829"/>
                    <a:pt x="1279" y="834"/>
                    <a:pt x="1293" y="839"/>
                  </a:cubicBezTo>
                  <a:cubicBezTo>
                    <a:pt x="1296" y="840"/>
                    <a:pt x="1299" y="841"/>
                    <a:pt x="1303" y="842"/>
                  </a:cubicBezTo>
                  <a:cubicBezTo>
                    <a:pt x="1307" y="843"/>
                    <a:pt x="1311" y="844"/>
                    <a:pt x="1315" y="844"/>
                  </a:cubicBezTo>
                  <a:cubicBezTo>
                    <a:pt x="1321" y="845"/>
                    <a:pt x="1327" y="845"/>
                    <a:pt x="1333" y="845"/>
                  </a:cubicBezTo>
                  <a:cubicBezTo>
                    <a:pt x="1346" y="845"/>
                    <a:pt x="1355" y="840"/>
                    <a:pt x="1361" y="831"/>
                  </a:cubicBezTo>
                  <a:cubicBezTo>
                    <a:pt x="1367" y="822"/>
                    <a:pt x="1371" y="812"/>
                    <a:pt x="1374" y="801"/>
                  </a:cubicBezTo>
                  <a:cubicBezTo>
                    <a:pt x="1376" y="790"/>
                    <a:pt x="1375" y="776"/>
                    <a:pt x="1370" y="758"/>
                  </a:cubicBezTo>
                  <a:cubicBezTo>
                    <a:pt x="1365" y="739"/>
                    <a:pt x="1357" y="718"/>
                    <a:pt x="1345" y="695"/>
                  </a:cubicBezTo>
                  <a:cubicBezTo>
                    <a:pt x="1341" y="688"/>
                    <a:pt x="1338" y="681"/>
                    <a:pt x="1333" y="674"/>
                  </a:cubicBezTo>
                  <a:cubicBezTo>
                    <a:pt x="1325" y="659"/>
                    <a:pt x="1314" y="643"/>
                    <a:pt x="1303" y="626"/>
                  </a:cubicBezTo>
                  <a:cubicBezTo>
                    <a:pt x="1285" y="600"/>
                    <a:pt x="1264" y="572"/>
                    <a:pt x="1240" y="543"/>
                  </a:cubicBezTo>
                  <a:cubicBezTo>
                    <a:pt x="1132" y="412"/>
                    <a:pt x="961" y="244"/>
                    <a:pt x="725" y="39"/>
                  </a:cubicBezTo>
                  <a:cubicBezTo>
                    <a:pt x="715" y="30"/>
                    <a:pt x="705" y="22"/>
                    <a:pt x="695" y="13"/>
                  </a:cubicBezTo>
                  <a:cubicBezTo>
                    <a:pt x="691" y="9"/>
                    <a:pt x="686" y="4"/>
                    <a:pt x="682" y="0"/>
                  </a:cubicBezTo>
                  <a:cubicBezTo>
                    <a:pt x="698" y="13"/>
                    <a:pt x="713" y="26"/>
                    <a:pt x="728" y="39"/>
                  </a:cubicBezTo>
                  <a:cubicBezTo>
                    <a:pt x="808" y="108"/>
                    <a:pt x="880" y="173"/>
                    <a:pt x="945" y="234"/>
                  </a:cubicBezTo>
                  <a:cubicBezTo>
                    <a:pt x="1073" y="353"/>
                    <a:pt x="1174" y="456"/>
                    <a:pt x="1247" y="543"/>
                  </a:cubicBezTo>
                  <a:cubicBezTo>
                    <a:pt x="1268" y="568"/>
                    <a:pt x="1286" y="591"/>
                    <a:pt x="1303" y="613"/>
                  </a:cubicBezTo>
                  <a:cubicBezTo>
                    <a:pt x="1318" y="635"/>
                    <a:pt x="1332" y="655"/>
                    <a:pt x="1344" y="674"/>
                  </a:cubicBezTo>
                  <a:cubicBezTo>
                    <a:pt x="1348" y="681"/>
                    <a:pt x="1352" y="688"/>
                    <a:pt x="1356" y="695"/>
                  </a:cubicBezTo>
                  <a:cubicBezTo>
                    <a:pt x="1368" y="718"/>
                    <a:pt x="1378" y="739"/>
                    <a:pt x="1384" y="758"/>
                  </a:cubicBezTo>
                  <a:cubicBezTo>
                    <a:pt x="1388" y="772"/>
                    <a:pt x="1391" y="783"/>
                    <a:pt x="1392" y="793"/>
                  </a:cubicBezTo>
                  <a:cubicBezTo>
                    <a:pt x="1392" y="792"/>
                    <a:pt x="1392" y="792"/>
                    <a:pt x="1392" y="792"/>
                  </a:cubicBezTo>
                  <a:cubicBezTo>
                    <a:pt x="1394" y="808"/>
                    <a:pt x="1390" y="825"/>
                    <a:pt x="1380" y="842"/>
                  </a:cubicBezTo>
                  <a:close/>
                </a:path>
              </a:pathLst>
            </a:custGeom>
            <a:solidFill>
              <a:schemeClr val="bg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grpSp>
      <p:grpSp>
        <p:nvGrpSpPr>
          <p:cNvPr id="12" name="Group 16"/>
          <p:cNvGrpSpPr/>
          <p:nvPr/>
        </p:nvGrpSpPr>
        <p:grpSpPr>
          <a:xfrm flipV="1">
            <a:off x="6389273" y="2056123"/>
            <a:ext cx="2388356" cy="1796975"/>
            <a:chOff x="3275012" y="2168525"/>
            <a:chExt cx="3154363" cy="2373313"/>
          </a:xfrm>
        </p:grpSpPr>
        <p:sp>
          <p:nvSpPr>
            <p:cNvPr id="13" name="Freeform 5"/>
            <p:cNvSpPr>
              <a:spLocks/>
            </p:cNvSpPr>
            <p:nvPr/>
          </p:nvSpPr>
          <p:spPr bwMode="auto">
            <a:xfrm>
              <a:off x="3275012" y="2443163"/>
              <a:ext cx="3122613" cy="2098675"/>
            </a:xfrm>
            <a:custGeom>
              <a:avLst/>
              <a:gdLst/>
              <a:ahLst/>
              <a:cxnLst>
                <a:cxn ang="0">
                  <a:pos x="1380" y="721"/>
                </a:cxn>
                <a:cxn ang="0">
                  <a:pos x="1375" y="732"/>
                </a:cxn>
                <a:cxn ang="0">
                  <a:pos x="1339" y="790"/>
                </a:cxn>
                <a:cxn ang="0">
                  <a:pos x="1319" y="816"/>
                </a:cxn>
                <a:cxn ang="0">
                  <a:pos x="1303" y="834"/>
                </a:cxn>
                <a:cxn ang="0">
                  <a:pos x="1238" y="889"/>
                </a:cxn>
                <a:cxn ang="0">
                  <a:pos x="1223" y="899"/>
                </a:cxn>
                <a:cxn ang="0">
                  <a:pos x="1080" y="921"/>
                </a:cxn>
                <a:cxn ang="0">
                  <a:pos x="1044" y="916"/>
                </a:cxn>
                <a:cxn ang="0">
                  <a:pos x="786" y="819"/>
                </a:cxn>
                <a:cxn ang="0">
                  <a:pos x="416" y="587"/>
                </a:cxn>
                <a:cxn ang="0">
                  <a:pos x="269" y="477"/>
                </a:cxn>
                <a:cxn ang="0">
                  <a:pos x="219" y="437"/>
                </a:cxn>
                <a:cxn ang="0">
                  <a:pos x="203" y="425"/>
                </a:cxn>
                <a:cxn ang="0">
                  <a:pos x="203" y="426"/>
                </a:cxn>
                <a:cxn ang="0">
                  <a:pos x="106" y="540"/>
                </a:cxn>
                <a:cxn ang="0">
                  <a:pos x="0" y="0"/>
                </a:cxn>
                <a:cxn ang="0">
                  <a:pos x="563" y="0"/>
                </a:cxn>
                <a:cxn ang="0">
                  <a:pos x="489" y="89"/>
                </a:cxn>
                <a:cxn ang="0">
                  <a:pos x="465" y="117"/>
                </a:cxn>
                <a:cxn ang="0">
                  <a:pos x="480" y="130"/>
                </a:cxn>
                <a:cxn ang="0">
                  <a:pos x="638" y="280"/>
                </a:cxn>
                <a:cxn ang="0">
                  <a:pos x="1028" y="602"/>
                </a:cxn>
                <a:cxn ang="0">
                  <a:pos x="1045" y="615"/>
                </a:cxn>
                <a:cxn ang="0">
                  <a:pos x="1080" y="639"/>
                </a:cxn>
                <a:cxn ang="0">
                  <a:pos x="1195" y="708"/>
                </a:cxn>
                <a:cxn ang="0">
                  <a:pos x="1250" y="733"/>
                </a:cxn>
                <a:cxn ang="0">
                  <a:pos x="1303" y="746"/>
                </a:cxn>
                <a:cxn ang="0">
                  <a:pos x="1315" y="748"/>
                </a:cxn>
                <a:cxn ang="0">
                  <a:pos x="1342" y="746"/>
                </a:cxn>
                <a:cxn ang="0">
                  <a:pos x="1370" y="732"/>
                </a:cxn>
                <a:cxn ang="0">
                  <a:pos x="1380" y="721"/>
                </a:cxn>
              </a:cxnLst>
              <a:rect l="0" t="0" r="r" b="b"/>
              <a:pathLst>
                <a:path w="1380" h="926">
                  <a:moveTo>
                    <a:pt x="1380" y="721"/>
                  </a:moveTo>
                  <a:cubicBezTo>
                    <a:pt x="1379" y="724"/>
                    <a:pt x="1377" y="728"/>
                    <a:pt x="1375" y="732"/>
                  </a:cubicBezTo>
                  <a:cubicBezTo>
                    <a:pt x="1364" y="752"/>
                    <a:pt x="1352" y="772"/>
                    <a:pt x="1339" y="790"/>
                  </a:cubicBezTo>
                  <a:cubicBezTo>
                    <a:pt x="1333" y="799"/>
                    <a:pt x="1326" y="807"/>
                    <a:pt x="1319" y="816"/>
                  </a:cubicBezTo>
                  <a:cubicBezTo>
                    <a:pt x="1314" y="822"/>
                    <a:pt x="1308" y="828"/>
                    <a:pt x="1303" y="834"/>
                  </a:cubicBezTo>
                  <a:cubicBezTo>
                    <a:pt x="1283" y="854"/>
                    <a:pt x="1261" y="873"/>
                    <a:pt x="1238" y="889"/>
                  </a:cubicBezTo>
                  <a:cubicBezTo>
                    <a:pt x="1233" y="893"/>
                    <a:pt x="1228" y="896"/>
                    <a:pt x="1223" y="899"/>
                  </a:cubicBezTo>
                  <a:cubicBezTo>
                    <a:pt x="1185" y="919"/>
                    <a:pt x="1137" y="926"/>
                    <a:pt x="1080" y="921"/>
                  </a:cubicBezTo>
                  <a:cubicBezTo>
                    <a:pt x="1068" y="920"/>
                    <a:pt x="1056" y="918"/>
                    <a:pt x="1044" y="916"/>
                  </a:cubicBezTo>
                  <a:cubicBezTo>
                    <a:pt x="971" y="903"/>
                    <a:pt x="884" y="871"/>
                    <a:pt x="786" y="819"/>
                  </a:cubicBezTo>
                  <a:cubicBezTo>
                    <a:pt x="416" y="587"/>
                    <a:pt x="416" y="587"/>
                    <a:pt x="416" y="587"/>
                  </a:cubicBezTo>
                  <a:cubicBezTo>
                    <a:pt x="269" y="477"/>
                    <a:pt x="269" y="477"/>
                    <a:pt x="269" y="477"/>
                  </a:cubicBezTo>
                  <a:cubicBezTo>
                    <a:pt x="253" y="464"/>
                    <a:pt x="236" y="451"/>
                    <a:pt x="219" y="437"/>
                  </a:cubicBezTo>
                  <a:cubicBezTo>
                    <a:pt x="213" y="433"/>
                    <a:pt x="208" y="429"/>
                    <a:pt x="203" y="425"/>
                  </a:cubicBezTo>
                  <a:cubicBezTo>
                    <a:pt x="203" y="426"/>
                    <a:pt x="203" y="426"/>
                    <a:pt x="203" y="426"/>
                  </a:cubicBezTo>
                  <a:cubicBezTo>
                    <a:pt x="106" y="540"/>
                    <a:pt x="106" y="540"/>
                    <a:pt x="106" y="540"/>
                  </a:cubicBezTo>
                  <a:cubicBezTo>
                    <a:pt x="0" y="0"/>
                    <a:pt x="0" y="0"/>
                    <a:pt x="0" y="0"/>
                  </a:cubicBezTo>
                  <a:cubicBezTo>
                    <a:pt x="563" y="0"/>
                    <a:pt x="563" y="0"/>
                    <a:pt x="563" y="0"/>
                  </a:cubicBezTo>
                  <a:cubicBezTo>
                    <a:pt x="489" y="89"/>
                    <a:pt x="489" y="89"/>
                    <a:pt x="489" y="89"/>
                  </a:cubicBezTo>
                  <a:cubicBezTo>
                    <a:pt x="465" y="117"/>
                    <a:pt x="465" y="117"/>
                    <a:pt x="465" y="117"/>
                  </a:cubicBezTo>
                  <a:cubicBezTo>
                    <a:pt x="470" y="121"/>
                    <a:pt x="474" y="125"/>
                    <a:pt x="480" y="130"/>
                  </a:cubicBezTo>
                  <a:cubicBezTo>
                    <a:pt x="535" y="183"/>
                    <a:pt x="588" y="233"/>
                    <a:pt x="638" y="280"/>
                  </a:cubicBezTo>
                  <a:cubicBezTo>
                    <a:pt x="1028" y="602"/>
                    <a:pt x="1028" y="602"/>
                    <a:pt x="1028" y="602"/>
                  </a:cubicBezTo>
                  <a:cubicBezTo>
                    <a:pt x="1045" y="615"/>
                    <a:pt x="1045" y="615"/>
                    <a:pt x="1045" y="615"/>
                  </a:cubicBezTo>
                  <a:cubicBezTo>
                    <a:pt x="1057" y="623"/>
                    <a:pt x="1069" y="631"/>
                    <a:pt x="1080" y="639"/>
                  </a:cubicBezTo>
                  <a:cubicBezTo>
                    <a:pt x="1123" y="668"/>
                    <a:pt x="1161" y="691"/>
                    <a:pt x="1195" y="708"/>
                  </a:cubicBezTo>
                  <a:cubicBezTo>
                    <a:pt x="1215" y="718"/>
                    <a:pt x="1233" y="726"/>
                    <a:pt x="1250" y="733"/>
                  </a:cubicBezTo>
                  <a:cubicBezTo>
                    <a:pt x="1269" y="740"/>
                    <a:pt x="1287" y="744"/>
                    <a:pt x="1303" y="746"/>
                  </a:cubicBezTo>
                  <a:cubicBezTo>
                    <a:pt x="1307" y="747"/>
                    <a:pt x="1311" y="747"/>
                    <a:pt x="1315" y="748"/>
                  </a:cubicBezTo>
                  <a:cubicBezTo>
                    <a:pt x="1325" y="748"/>
                    <a:pt x="1334" y="747"/>
                    <a:pt x="1342" y="746"/>
                  </a:cubicBezTo>
                  <a:cubicBezTo>
                    <a:pt x="1353" y="743"/>
                    <a:pt x="1362" y="739"/>
                    <a:pt x="1370" y="732"/>
                  </a:cubicBezTo>
                  <a:cubicBezTo>
                    <a:pt x="1374" y="729"/>
                    <a:pt x="1377" y="725"/>
                    <a:pt x="1380" y="721"/>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sp>
          <p:nvSpPr>
            <p:cNvPr id="14" name="Freeform 6"/>
            <p:cNvSpPr>
              <a:spLocks/>
            </p:cNvSpPr>
            <p:nvPr/>
          </p:nvSpPr>
          <p:spPr bwMode="auto">
            <a:xfrm>
              <a:off x="4848225" y="2198688"/>
              <a:ext cx="1541463" cy="1885950"/>
            </a:xfrm>
            <a:custGeom>
              <a:avLst/>
              <a:gdLst/>
              <a:ahLst/>
              <a:cxnLst>
                <a:cxn ang="0">
                  <a:pos x="558" y="810"/>
                </a:cxn>
                <a:cxn ang="0">
                  <a:pos x="514" y="661"/>
                </a:cxn>
                <a:cxn ang="0">
                  <a:pos x="500" y="634"/>
                </a:cxn>
                <a:cxn ang="0">
                  <a:pos x="24" y="26"/>
                </a:cxn>
                <a:cxn ang="0">
                  <a:pos x="0" y="0"/>
                </a:cxn>
                <a:cxn ang="0">
                  <a:pos x="30" y="26"/>
                </a:cxn>
                <a:cxn ang="0">
                  <a:pos x="545" y="530"/>
                </a:cxn>
                <a:cxn ang="0">
                  <a:pos x="608" y="613"/>
                </a:cxn>
                <a:cxn ang="0">
                  <a:pos x="638" y="661"/>
                </a:cxn>
                <a:cxn ang="0">
                  <a:pos x="650" y="682"/>
                </a:cxn>
                <a:cxn ang="0">
                  <a:pos x="675" y="745"/>
                </a:cxn>
                <a:cxn ang="0">
                  <a:pos x="679" y="788"/>
                </a:cxn>
                <a:cxn ang="0">
                  <a:pos x="666" y="818"/>
                </a:cxn>
                <a:cxn ang="0">
                  <a:pos x="638" y="832"/>
                </a:cxn>
                <a:cxn ang="0">
                  <a:pos x="620" y="831"/>
                </a:cxn>
                <a:cxn ang="0">
                  <a:pos x="608" y="829"/>
                </a:cxn>
                <a:cxn ang="0">
                  <a:pos x="598" y="826"/>
                </a:cxn>
                <a:cxn ang="0">
                  <a:pos x="558" y="810"/>
                </a:cxn>
              </a:cxnLst>
              <a:rect l="0" t="0" r="r" b="b"/>
              <a:pathLst>
                <a:path w="681" h="832">
                  <a:moveTo>
                    <a:pt x="558" y="810"/>
                  </a:moveTo>
                  <a:cubicBezTo>
                    <a:pt x="558" y="770"/>
                    <a:pt x="543" y="721"/>
                    <a:pt x="514" y="661"/>
                  </a:cubicBezTo>
                  <a:cubicBezTo>
                    <a:pt x="510" y="652"/>
                    <a:pt x="505" y="643"/>
                    <a:pt x="500" y="634"/>
                  </a:cubicBezTo>
                  <a:cubicBezTo>
                    <a:pt x="422" y="486"/>
                    <a:pt x="263" y="284"/>
                    <a:pt x="24" y="26"/>
                  </a:cubicBezTo>
                  <a:cubicBezTo>
                    <a:pt x="16" y="17"/>
                    <a:pt x="8" y="9"/>
                    <a:pt x="0" y="0"/>
                  </a:cubicBezTo>
                  <a:cubicBezTo>
                    <a:pt x="10" y="9"/>
                    <a:pt x="20" y="17"/>
                    <a:pt x="30" y="26"/>
                  </a:cubicBezTo>
                  <a:cubicBezTo>
                    <a:pt x="266" y="231"/>
                    <a:pt x="437" y="399"/>
                    <a:pt x="545" y="530"/>
                  </a:cubicBezTo>
                  <a:cubicBezTo>
                    <a:pt x="569" y="559"/>
                    <a:pt x="590" y="587"/>
                    <a:pt x="608" y="613"/>
                  </a:cubicBezTo>
                  <a:cubicBezTo>
                    <a:pt x="619" y="630"/>
                    <a:pt x="630" y="646"/>
                    <a:pt x="638" y="661"/>
                  </a:cubicBezTo>
                  <a:cubicBezTo>
                    <a:pt x="643" y="668"/>
                    <a:pt x="646" y="675"/>
                    <a:pt x="650" y="682"/>
                  </a:cubicBezTo>
                  <a:cubicBezTo>
                    <a:pt x="662" y="705"/>
                    <a:pt x="670" y="726"/>
                    <a:pt x="675" y="745"/>
                  </a:cubicBezTo>
                  <a:cubicBezTo>
                    <a:pt x="680" y="763"/>
                    <a:pt x="681" y="777"/>
                    <a:pt x="679" y="788"/>
                  </a:cubicBezTo>
                  <a:cubicBezTo>
                    <a:pt x="676" y="799"/>
                    <a:pt x="672" y="809"/>
                    <a:pt x="666" y="818"/>
                  </a:cubicBezTo>
                  <a:cubicBezTo>
                    <a:pt x="660" y="827"/>
                    <a:pt x="651" y="832"/>
                    <a:pt x="638" y="832"/>
                  </a:cubicBezTo>
                  <a:cubicBezTo>
                    <a:pt x="632" y="832"/>
                    <a:pt x="626" y="832"/>
                    <a:pt x="620" y="831"/>
                  </a:cubicBezTo>
                  <a:cubicBezTo>
                    <a:pt x="616" y="831"/>
                    <a:pt x="612" y="830"/>
                    <a:pt x="608" y="829"/>
                  </a:cubicBezTo>
                  <a:cubicBezTo>
                    <a:pt x="604" y="828"/>
                    <a:pt x="601" y="827"/>
                    <a:pt x="598" y="826"/>
                  </a:cubicBezTo>
                  <a:cubicBezTo>
                    <a:pt x="584" y="821"/>
                    <a:pt x="571" y="816"/>
                    <a:pt x="558" y="810"/>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sp>
          <p:nvSpPr>
            <p:cNvPr id="15" name="Freeform 7"/>
            <p:cNvSpPr>
              <a:spLocks noEditPoints="1"/>
            </p:cNvSpPr>
            <p:nvPr/>
          </p:nvSpPr>
          <p:spPr bwMode="auto">
            <a:xfrm>
              <a:off x="3275012" y="2168525"/>
              <a:ext cx="3154363" cy="1970088"/>
            </a:xfrm>
            <a:custGeom>
              <a:avLst/>
              <a:gdLst/>
              <a:ahLst/>
              <a:cxnLst>
                <a:cxn ang="0">
                  <a:pos x="0" y="121"/>
                </a:cxn>
                <a:cxn ang="0">
                  <a:pos x="19" y="106"/>
                </a:cxn>
                <a:cxn ang="0">
                  <a:pos x="547" y="106"/>
                </a:cxn>
                <a:cxn ang="0">
                  <a:pos x="563" y="121"/>
                </a:cxn>
                <a:cxn ang="0">
                  <a:pos x="0" y="121"/>
                </a:cxn>
                <a:cxn ang="0">
                  <a:pos x="1380" y="842"/>
                </a:cxn>
                <a:cxn ang="0">
                  <a:pos x="1370" y="853"/>
                </a:cxn>
                <a:cxn ang="0">
                  <a:pos x="1342" y="867"/>
                </a:cxn>
                <a:cxn ang="0">
                  <a:pos x="1315" y="869"/>
                </a:cxn>
                <a:cxn ang="0">
                  <a:pos x="1303" y="867"/>
                </a:cxn>
                <a:cxn ang="0">
                  <a:pos x="1250" y="854"/>
                </a:cxn>
                <a:cxn ang="0">
                  <a:pos x="1195" y="829"/>
                </a:cxn>
                <a:cxn ang="0">
                  <a:pos x="1080" y="760"/>
                </a:cxn>
                <a:cxn ang="0">
                  <a:pos x="1045" y="736"/>
                </a:cxn>
                <a:cxn ang="0">
                  <a:pos x="1028" y="723"/>
                </a:cxn>
                <a:cxn ang="0">
                  <a:pos x="638" y="401"/>
                </a:cxn>
                <a:cxn ang="0">
                  <a:pos x="480" y="251"/>
                </a:cxn>
                <a:cxn ang="0">
                  <a:pos x="465" y="238"/>
                </a:cxn>
                <a:cxn ang="0">
                  <a:pos x="489" y="210"/>
                </a:cxn>
                <a:cxn ang="0">
                  <a:pos x="1044" y="691"/>
                </a:cxn>
                <a:cxn ang="0">
                  <a:pos x="1119" y="745"/>
                </a:cxn>
                <a:cxn ang="0">
                  <a:pos x="1195" y="793"/>
                </a:cxn>
                <a:cxn ang="0">
                  <a:pos x="1235" y="814"/>
                </a:cxn>
                <a:cxn ang="0">
                  <a:pos x="1253" y="823"/>
                </a:cxn>
                <a:cxn ang="0">
                  <a:pos x="1293" y="839"/>
                </a:cxn>
                <a:cxn ang="0">
                  <a:pos x="1303" y="842"/>
                </a:cxn>
                <a:cxn ang="0">
                  <a:pos x="1315" y="844"/>
                </a:cxn>
                <a:cxn ang="0">
                  <a:pos x="1333" y="845"/>
                </a:cxn>
                <a:cxn ang="0">
                  <a:pos x="1361" y="831"/>
                </a:cxn>
                <a:cxn ang="0">
                  <a:pos x="1374" y="801"/>
                </a:cxn>
                <a:cxn ang="0">
                  <a:pos x="1370" y="758"/>
                </a:cxn>
                <a:cxn ang="0">
                  <a:pos x="1345" y="695"/>
                </a:cxn>
                <a:cxn ang="0">
                  <a:pos x="1333" y="674"/>
                </a:cxn>
                <a:cxn ang="0">
                  <a:pos x="1303" y="626"/>
                </a:cxn>
                <a:cxn ang="0">
                  <a:pos x="1240" y="543"/>
                </a:cxn>
                <a:cxn ang="0">
                  <a:pos x="725" y="39"/>
                </a:cxn>
                <a:cxn ang="0">
                  <a:pos x="695" y="13"/>
                </a:cxn>
                <a:cxn ang="0">
                  <a:pos x="682" y="0"/>
                </a:cxn>
                <a:cxn ang="0">
                  <a:pos x="728" y="39"/>
                </a:cxn>
                <a:cxn ang="0">
                  <a:pos x="945" y="234"/>
                </a:cxn>
                <a:cxn ang="0">
                  <a:pos x="1247" y="543"/>
                </a:cxn>
                <a:cxn ang="0">
                  <a:pos x="1303" y="613"/>
                </a:cxn>
                <a:cxn ang="0">
                  <a:pos x="1344" y="674"/>
                </a:cxn>
                <a:cxn ang="0">
                  <a:pos x="1356" y="695"/>
                </a:cxn>
                <a:cxn ang="0">
                  <a:pos x="1384" y="758"/>
                </a:cxn>
                <a:cxn ang="0">
                  <a:pos x="1392" y="793"/>
                </a:cxn>
                <a:cxn ang="0">
                  <a:pos x="1392" y="792"/>
                </a:cxn>
                <a:cxn ang="0">
                  <a:pos x="1380" y="842"/>
                </a:cxn>
              </a:cxnLst>
              <a:rect l="0" t="0" r="r" b="b"/>
              <a:pathLst>
                <a:path w="1394" h="869">
                  <a:moveTo>
                    <a:pt x="0" y="121"/>
                  </a:moveTo>
                  <a:cubicBezTo>
                    <a:pt x="19" y="106"/>
                    <a:pt x="19" y="106"/>
                    <a:pt x="19" y="106"/>
                  </a:cubicBezTo>
                  <a:cubicBezTo>
                    <a:pt x="547" y="106"/>
                    <a:pt x="547" y="106"/>
                    <a:pt x="547" y="106"/>
                  </a:cubicBezTo>
                  <a:cubicBezTo>
                    <a:pt x="563" y="121"/>
                    <a:pt x="563" y="121"/>
                    <a:pt x="563" y="121"/>
                  </a:cubicBezTo>
                  <a:lnTo>
                    <a:pt x="0" y="121"/>
                  </a:lnTo>
                  <a:close/>
                  <a:moveTo>
                    <a:pt x="1380" y="842"/>
                  </a:moveTo>
                  <a:cubicBezTo>
                    <a:pt x="1377" y="846"/>
                    <a:pt x="1374" y="850"/>
                    <a:pt x="1370" y="853"/>
                  </a:cubicBezTo>
                  <a:cubicBezTo>
                    <a:pt x="1362" y="860"/>
                    <a:pt x="1353" y="864"/>
                    <a:pt x="1342" y="867"/>
                  </a:cubicBezTo>
                  <a:cubicBezTo>
                    <a:pt x="1334" y="868"/>
                    <a:pt x="1325" y="869"/>
                    <a:pt x="1315" y="869"/>
                  </a:cubicBezTo>
                  <a:cubicBezTo>
                    <a:pt x="1311" y="868"/>
                    <a:pt x="1307" y="868"/>
                    <a:pt x="1303" y="867"/>
                  </a:cubicBezTo>
                  <a:cubicBezTo>
                    <a:pt x="1287" y="865"/>
                    <a:pt x="1269" y="861"/>
                    <a:pt x="1250" y="854"/>
                  </a:cubicBezTo>
                  <a:cubicBezTo>
                    <a:pt x="1233" y="847"/>
                    <a:pt x="1215" y="839"/>
                    <a:pt x="1195" y="829"/>
                  </a:cubicBezTo>
                  <a:cubicBezTo>
                    <a:pt x="1161" y="812"/>
                    <a:pt x="1123" y="789"/>
                    <a:pt x="1080" y="760"/>
                  </a:cubicBezTo>
                  <a:cubicBezTo>
                    <a:pt x="1069" y="752"/>
                    <a:pt x="1057" y="744"/>
                    <a:pt x="1045" y="736"/>
                  </a:cubicBezTo>
                  <a:cubicBezTo>
                    <a:pt x="1028" y="723"/>
                    <a:pt x="1028" y="723"/>
                    <a:pt x="1028" y="723"/>
                  </a:cubicBezTo>
                  <a:cubicBezTo>
                    <a:pt x="638" y="401"/>
                    <a:pt x="638" y="401"/>
                    <a:pt x="638" y="401"/>
                  </a:cubicBezTo>
                  <a:cubicBezTo>
                    <a:pt x="588" y="354"/>
                    <a:pt x="535" y="304"/>
                    <a:pt x="480" y="251"/>
                  </a:cubicBezTo>
                  <a:cubicBezTo>
                    <a:pt x="474" y="246"/>
                    <a:pt x="470" y="242"/>
                    <a:pt x="465" y="238"/>
                  </a:cubicBezTo>
                  <a:cubicBezTo>
                    <a:pt x="489" y="210"/>
                    <a:pt x="489" y="210"/>
                    <a:pt x="489" y="210"/>
                  </a:cubicBezTo>
                  <a:cubicBezTo>
                    <a:pt x="716" y="425"/>
                    <a:pt x="901" y="585"/>
                    <a:pt x="1044" y="691"/>
                  </a:cubicBezTo>
                  <a:cubicBezTo>
                    <a:pt x="1071" y="711"/>
                    <a:pt x="1095" y="729"/>
                    <a:pt x="1119" y="745"/>
                  </a:cubicBezTo>
                  <a:cubicBezTo>
                    <a:pt x="1146" y="763"/>
                    <a:pt x="1172" y="779"/>
                    <a:pt x="1195" y="793"/>
                  </a:cubicBezTo>
                  <a:cubicBezTo>
                    <a:pt x="1209" y="801"/>
                    <a:pt x="1223" y="808"/>
                    <a:pt x="1235" y="814"/>
                  </a:cubicBezTo>
                  <a:cubicBezTo>
                    <a:pt x="1241" y="817"/>
                    <a:pt x="1247" y="820"/>
                    <a:pt x="1253" y="823"/>
                  </a:cubicBezTo>
                  <a:cubicBezTo>
                    <a:pt x="1266" y="829"/>
                    <a:pt x="1279" y="834"/>
                    <a:pt x="1293" y="839"/>
                  </a:cubicBezTo>
                  <a:cubicBezTo>
                    <a:pt x="1296" y="840"/>
                    <a:pt x="1299" y="841"/>
                    <a:pt x="1303" y="842"/>
                  </a:cubicBezTo>
                  <a:cubicBezTo>
                    <a:pt x="1307" y="843"/>
                    <a:pt x="1311" y="844"/>
                    <a:pt x="1315" y="844"/>
                  </a:cubicBezTo>
                  <a:cubicBezTo>
                    <a:pt x="1321" y="845"/>
                    <a:pt x="1327" y="845"/>
                    <a:pt x="1333" y="845"/>
                  </a:cubicBezTo>
                  <a:cubicBezTo>
                    <a:pt x="1346" y="845"/>
                    <a:pt x="1355" y="840"/>
                    <a:pt x="1361" y="831"/>
                  </a:cubicBezTo>
                  <a:cubicBezTo>
                    <a:pt x="1367" y="822"/>
                    <a:pt x="1371" y="812"/>
                    <a:pt x="1374" y="801"/>
                  </a:cubicBezTo>
                  <a:cubicBezTo>
                    <a:pt x="1376" y="790"/>
                    <a:pt x="1375" y="776"/>
                    <a:pt x="1370" y="758"/>
                  </a:cubicBezTo>
                  <a:cubicBezTo>
                    <a:pt x="1365" y="739"/>
                    <a:pt x="1357" y="718"/>
                    <a:pt x="1345" y="695"/>
                  </a:cubicBezTo>
                  <a:cubicBezTo>
                    <a:pt x="1341" y="688"/>
                    <a:pt x="1338" y="681"/>
                    <a:pt x="1333" y="674"/>
                  </a:cubicBezTo>
                  <a:cubicBezTo>
                    <a:pt x="1325" y="659"/>
                    <a:pt x="1314" y="643"/>
                    <a:pt x="1303" y="626"/>
                  </a:cubicBezTo>
                  <a:cubicBezTo>
                    <a:pt x="1285" y="600"/>
                    <a:pt x="1264" y="572"/>
                    <a:pt x="1240" y="543"/>
                  </a:cubicBezTo>
                  <a:cubicBezTo>
                    <a:pt x="1132" y="412"/>
                    <a:pt x="961" y="244"/>
                    <a:pt x="725" y="39"/>
                  </a:cubicBezTo>
                  <a:cubicBezTo>
                    <a:pt x="715" y="30"/>
                    <a:pt x="705" y="22"/>
                    <a:pt x="695" y="13"/>
                  </a:cubicBezTo>
                  <a:cubicBezTo>
                    <a:pt x="691" y="9"/>
                    <a:pt x="686" y="4"/>
                    <a:pt x="682" y="0"/>
                  </a:cubicBezTo>
                  <a:cubicBezTo>
                    <a:pt x="698" y="13"/>
                    <a:pt x="713" y="26"/>
                    <a:pt x="728" y="39"/>
                  </a:cubicBezTo>
                  <a:cubicBezTo>
                    <a:pt x="808" y="108"/>
                    <a:pt x="880" y="173"/>
                    <a:pt x="945" y="234"/>
                  </a:cubicBezTo>
                  <a:cubicBezTo>
                    <a:pt x="1073" y="353"/>
                    <a:pt x="1174" y="456"/>
                    <a:pt x="1247" y="543"/>
                  </a:cubicBezTo>
                  <a:cubicBezTo>
                    <a:pt x="1268" y="568"/>
                    <a:pt x="1286" y="591"/>
                    <a:pt x="1303" y="613"/>
                  </a:cubicBezTo>
                  <a:cubicBezTo>
                    <a:pt x="1318" y="635"/>
                    <a:pt x="1332" y="655"/>
                    <a:pt x="1344" y="674"/>
                  </a:cubicBezTo>
                  <a:cubicBezTo>
                    <a:pt x="1348" y="681"/>
                    <a:pt x="1352" y="688"/>
                    <a:pt x="1356" y="695"/>
                  </a:cubicBezTo>
                  <a:cubicBezTo>
                    <a:pt x="1368" y="718"/>
                    <a:pt x="1378" y="739"/>
                    <a:pt x="1384" y="758"/>
                  </a:cubicBezTo>
                  <a:cubicBezTo>
                    <a:pt x="1388" y="772"/>
                    <a:pt x="1391" y="783"/>
                    <a:pt x="1392" y="793"/>
                  </a:cubicBezTo>
                  <a:cubicBezTo>
                    <a:pt x="1392" y="792"/>
                    <a:pt x="1392" y="792"/>
                    <a:pt x="1392" y="792"/>
                  </a:cubicBezTo>
                  <a:cubicBezTo>
                    <a:pt x="1394" y="808"/>
                    <a:pt x="1390" y="825"/>
                    <a:pt x="1380" y="842"/>
                  </a:cubicBezTo>
                  <a:close/>
                </a:path>
              </a:pathLst>
            </a:custGeom>
            <a:solidFill>
              <a:schemeClr val="bg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grpSp>
      <p:grpSp>
        <p:nvGrpSpPr>
          <p:cNvPr id="16" name="Group 20"/>
          <p:cNvGrpSpPr/>
          <p:nvPr/>
        </p:nvGrpSpPr>
        <p:grpSpPr>
          <a:xfrm flipH="1" flipV="1">
            <a:off x="3428041" y="2078961"/>
            <a:ext cx="2388356" cy="1796975"/>
            <a:chOff x="3275012" y="2168525"/>
            <a:chExt cx="3154363" cy="2373313"/>
          </a:xfrm>
        </p:grpSpPr>
        <p:sp>
          <p:nvSpPr>
            <p:cNvPr id="17" name="Freeform 5"/>
            <p:cNvSpPr>
              <a:spLocks/>
            </p:cNvSpPr>
            <p:nvPr/>
          </p:nvSpPr>
          <p:spPr bwMode="auto">
            <a:xfrm>
              <a:off x="3275012" y="2443163"/>
              <a:ext cx="3122613" cy="2098675"/>
            </a:xfrm>
            <a:custGeom>
              <a:avLst/>
              <a:gdLst/>
              <a:ahLst/>
              <a:cxnLst>
                <a:cxn ang="0">
                  <a:pos x="1380" y="721"/>
                </a:cxn>
                <a:cxn ang="0">
                  <a:pos x="1375" y="732"/>
                </a:cxn>
                <a:cxn ang="0">
                  <a:pos x="1339" y="790"/>
                </a:cxn>
                <a:cxn ang="0">
                  <a:pos x="1319" y="816"/>
                </a:cxn>
                <a:cxn ang="0">
                  <a:pos x="1303" y="834"/>
                </a:cxn>
                <a:cxn ang="0">
                  <a:pos x="1238" y="889"/>
                </a:cxn>
                <a:cxn ang="0">
                  <a:pos x="1223" y="899"/>
                </a:cxn>
                <a:cxn ang="0">
                  <a:pos x="1080" y="921"/>
                </a:cxn>
                <a:cxn ang="0">
                  <a:pos x="1044" y="916"/>
                </a:cxn>
                <a:cxn ang="0">
                  <a:pos x="786" y="819"/>
                </a:cxn>
                <a:cxn ang="0">
                  <a:pos x="416" y="587"/>
                </a:cxn>
                <a:cxn ang="0">
                  <a:pos x="269" y="477"/>
                </a:cxn>
                <a:cxn ang="0">
                  <a:pos x="219" y="437"/>
                </a:cxn>
                <a:cxn ang="0">
                  <a:pos x="203" y="425"/>
                </a:cxn>
                <a:cxn ang="0">
                  <a:pos x="203" y="426"/>
                </a:cxn>
                <a:cxn ang="0">
                  <a:pos x="106" y="540"/>
                </a:cxn>
                <a:cxn ang="0">
                  <a:pos x="0" y="0"/>
                </a:cxn>
                <a:cxn ang="0">
                  <a:pos x="563" y="0"/>
                </a:cxn>
                <a:cxn ang="0">
                  <a:pos x="489" y="89"/>
                </a:cxn>
                <a:cxn ang="0">
                  <a:pos x="465" y="117"/>
                </a:cxn>
                <a:cxn ang="0">
                  <a:pos x="480" y="130"/>
                </a:cxn>
                <a:cxn ang="0">
                  <a:pos x="638" y="280"/>
                </a:cxn>
                <a:cxn ang="0">
                  <a:pos x="1028" y="602"/>
                </a:cxn>
                <a:cxn ang="0">
                  <a:pos x="1045" y="615"/>
                </a:cxn>
                <a:cxn ang="0">
                  <a:pos x="1080" y="639"/>
                </a:cxn>
                <a:cxn ang="0">
                  <a:pos x="1195" y="708"/>
                </a:cxn>
                <a:cxn ang="0">
                  <a:pos x="1250" y="733"/>
                </a:cxn>
                <a:cxn ang="0">
                  <a:pos x="1303" y="746"/>
                </a:cxn>
                <a:cxn ang="0">
                  <a:pos x="1315" y="748"/>
                </a:cxn>
                <a:cxn ang="0">
                  <a:pos x="1342" y="746"/>
                </a:cxn>
                <a:cxn ang="0">
                  <a:pos x="1370" y="732"/>
                </a:cxn>
                <a:cxn ang="0">
                  <a:pos x="1380" y="721"/>
                </a:cxn>
              </a:cxnLst>
              <a:rect l="0" t="0" r="r" b="b"/>
              <a:pathLst>
                <a:path w="1380" h="926">
                  <a:moveTo>
                    <a:pt x="1380" y="721"/>
                  </a:moveTo>
                  <a:cubicBezTo>
                    <a:pt x="1379" y="724"/>
                    <a:pt x="1377" y="728"/>
                    <a:pt x="1375" y="732"/>
                  </a:cubicBezTo>
                  <a:cubicBezTo>
                    <a:pt x="1364" y="752"/>
                    <a:pt x="1352" y="772"/>
                    <a:pt x="1339" y="790"/>
                  </a:cubicBezTo>
                  <a:cubicBezTo>
                    <a:pt x="1333" y="799"/>
                    <a:pt x="1326" y="807"/>
                    <a:pt x="1319" y="816"/>
                  </a:cubicBezTo>
                  <a:cubicBezTo>
                    <a:pt x="1314" y="822"/>
                    <a:pt x="1308" y="828"/>
                    <a:pt x="1303" y="834"/>
                  </a:cubicBezTo>
                  <a:cubicBezTo>
                    <a:pt x="1283" y="854"/>
                    <a:pt x="1261" y="873"/>
                    <a:pt x="1238" y="889"/>
                  </a:cubicBezTo>
                  <a:cubicBezTo>
                    <a:pt x="1233" y="893"/>
                    <a:pt x="1228" y="896"/>
                    <a:pt x="1223" y="899"/>
                  </a:cubicBezTo>
                  <a:cubicBezTo>
                    <a:pt x="1185" y="919"/>
                    <a:pt x="1137" y="926"/>
                    <a:pt x="1080" y="921"/>
                  </a:cubicBezTo>
                  <a:cubicBezTo>
                    <a:pt x="1068" y="920"/>
                    <a:pt x="1056" y="918"/>
                    <a:pt x="1044" y="916"/>
                  </a:cubicBezTo>
                  <a:cubicBezTo>
                    <a:pt x="971" y="903"/>
                    <a:pt x="884" y="871"/>
                    <a:pt x="786" y="819"/>
                  </a:cubicBezTo>
                  <a:cubicBezTo>
                    <a:pt x="416" y="587"/>
                    <a:pt x="416" y="587"/>
                    <a:pt x="416" y="587"/>
                  </a:cubicBezTo>
                  <a:cubicBezTo>
                    <a:pt x="269" y="477"/>
                    <a:pt x="269" y="477"/>
                    <a:pt x="269" y="477"/>
                  </a:cubicBezTo>
                  <a:cubicBezTo>
                    <a:pt x="253" y="464"/>
                    <a:pt x="236" y="451"/>
                    <a:pt x="219" y="437"/>
                  </a:cubicBezTo>
                  <a:cubicBezTo>
                    <a:pt x="213" y="433"/>
                    <a:pt x="208" y="429"/>
                    <a:pt x="203" y="425"/>
                  </a:cubicBezTo>
                  <a:cubicBezTo>
                    <a:pt x="203" y="426"/>
                    <a:pt x="203" y="426"/>
                    <a:pt x="203" y="426"/>
                  </a:cubicBezTo>
                  <a:cubicBezTo>
                    <a:pt x="106" y="540"/>
                    <a:pt x="106" y="540"/>
                    <a:pt x="106" y="540"/>
                  </a:cubicBezTo>
                  <a:cubicBezTo>
                    <a:pt x="0" y="0"/>
                    <a:pt x="0" y="0"/>
                    <a:pt x="0" y="0"/>
                  </a:cubicBezTo>
                  <a:cubicBezTo>
                    <a:pt x="563" y="0"/>
                    <a:pt x="563" y="0"/>
                    <a:pt x="563" y="0"/>
                  </a:cubicBezTo>
                  <a:cubicBezTo>
                    <a:pt x="489" y="89"/>
                    <a:pt x="489" y="89"/>
                    <a:pt x="489" y="89"/>
                  </a:cubicBezTo>
                  <a:cubicBezTo>
                    <a:pt x="465" y="117"/>
                    <a:pt x="465" y="117"/>
                    <a:pt x="465" y="117"/>
                  </a:cubicBezTo>
                  <a:cubicBezTo>
                    <a:pt x="470" y="121"/>
                    <a:pt x="474" y="125"/>
                    <a:pt x="480" y="130"/>
                  </a:cubicBezTo>
                  <a:cubicBezTo>
                    <a:pt x="535" y="183"/>
                    <a:pt x="588" y="233"/>
                    <a:pt x="638" y="280"/>
                  </a:cubicBezTo>
                  <a:cubicBezTo>
                    <a:pt x="1028" y="602"/>
                    <a:pt x="1028" y="602"/>
                    <a:pt x="1028" y="602"/>
                  </a:cubicBezTo>
                  <a:cubicBezTo>
                    <a:pt x="1045" y="615"/>
                    <a:pt x="1045" y="615"/>
                    <a:pt x="1045" y="615"/>
                  </a:cubicBezTo>
                  <a:cubicBezTo>
                    <a:pt x="1057" y="623"/>
                    <a:pt x="1069" y="631"/>
                    <a:pt x="1080" y="639"/>
                  </a:cubicBezTo>
                  <a:cubicBezTo>
                    <a:pt x="1123" y="668"/>
                    <a:pt x="1161" y="691"/>
                    <a:pt x="1195" y="708"/>
                  </a:cubicBezTo>
                  <a:cubicBezTo>
                    <a:pt x="1215" y="718"/>
                    <a:pt x="1233" y="726"/>
                    <a:pt x="1250" y="733"/>
                  </a:cubicBezTo>
                  <a:cubicBezTo>
                    <a:pt x="1269" y="740"/>
                    <a:pt x="1287" y="744"/>
                    <a:pt x="1303" y="746"/>
                  </a:cubicBezTo>
                  <a:cubicBezTo>
                    <a:pt x="1307" y="747"/>
                    <a:pt x="1311" y="747"/>
                    <a:pt x="1315" y="748"/>
                  </a:cubicBezTo>
                  <a:cubicBezTo>
                    <a:pt x="1325" y="748"/>
                    <a:pt x="1334" y="747"/>
                    <a:pt x="1342" y="746"/>
                  </a:cubicBezTo>
                  <a:cubicBezTo>
                    <a:pt x="1353" y="743"/>
                    <a:pt x="1362" y="739"/>
                    <a:pt x="1370" y="732"/>
                  </a:cubicBezTo>
                  <a:cubicBezTo>
                    <a:pt x="1374" y="729"/>
                    <a:pt x="1377" y="725"/>
                    <a:pt x="1380" y="72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sp>
          <p:nvSpPr>
            <p:cNvPr id="18" name="Freeform 6"/>
            <p:cNvSpPr>
              <a:spLocks/>
            </p:cNvSpPr>
            <p:nvPr/>
          </p:nvSpPr>
          <p:spPr bwMode="auto">
            <a:xfrm>
              <a:off x="4848226" y="2198687"/>
              <a:ext cx="1541463" cy="1885950"/>
            </a:xfrm>
            <a:custGeom>
              <a:avLst/>
              <a:gdLst/>
              <a:ahLst/>
              <a:cxnLst>
                <a:cxn ang="0">
                  <a:pos x="558" y="810"/>
                </a:cxn>
                <a:cxn ang="0">
                  <a:pos x="514" y="661"/>
                </a:cxn>
                <a:cxn ang="0">
                  <a:pos x="500" y="634"/>
                </a:cxn>
                <a:cxn ang="0">
                  <a:pos x="24" y="26"/>
                </a:cxn>
                <a:cxn ang="0">
                  <a:pos x="0" y="0"/>
                </a:cxn>
                <a:cxn ang="0">
                  <a:pos x="30" y="26"/>
                </a:cxn>
                <a:cxn ang="0">
                  <a:pos x="545" y="530"/>
                </a:cxn>
                <a:cxn ang="0">
                  <a:pos x="608" y="613"/>
                </a:cxn>
                <a:cxn ang="0">
                  <a:pos x="638" y="661"/>
                </a:cxn>
                <a:cxn ang="0">
                  <a:pos x="650" y="682"/>
                </a:cxn>
                <a:cxn ang="0">
                  <a:pos x="675" y="745"/>
                </a:cxn>
                <a:cxn ang="0">
                  <a:pos x="679" y="788"/>
                </a:cxn>
                <a:cxn ang="0">
                  <a:pos x="666" y="818"/>
                </a:cxn>
                <a:cxn ang="0">
                  <a:pos x="638" y="832"/>
                </a:cxn>
                <a:cxn ang="0">
                  <a:pos x="620" y="831"/>
                </a:cxn>
                <a:cxn ang="0">
                  <a:pos x="608" y="829"/>
                </a:cxn>
                <a:cxn ang="0">
                  <a:pos x="598" y="826"/>
                </a:cxn>
                <a:cxn ang="0">
                  <a:pos x="558" y="810"/>
                </a:cxn>
              </a:cxnLst>
              <a:rect l="0" t="0" r="r" b="b"/>
              <a:pathLst>
                <a:path w="681" h="832">
                  <a:moveTo>
                    <a:pt x="558" y="810"/>
                  </a:moveTo>
                  <a:cubicBezTo>
                    <a:pt x="558" y="770"/>
                    <a:pt x="543" y="721"/>
                    <a:pt x="514" y="661"/>
                  </a:cubicBezTo>
                  <a:cubicBezTo>
                    <a:pt x="510" y="652"/>
                    <a:pt x="505" y="643"/>
                    <a:pt x="500" y="634"/>
                  </a:cubicBezTo>
                  <a:cubicBezTo>
                    <a:pt x="422" y="486"/>
                    <a:pt x="263" y="284"/>
                    <a:pt x="24" y="26"/>
                  </a:cubicBezTo>
                  <a:cubicBezTo>
                    <a:pt x="16" y="17"/>
                    <a:pt x="8" y="9"/>
                    <a:pt x="0" y="0"/>
                  </a:cubicBezTo>
                  <a:cubicBezTo>
                    <a:pt x="10" y="9"/>
                    <a:pt x="20" y="17"/>
                    <a:pt x="30" y="26"/>
                  </a:cubicBezTo>
                  <a:cubicBezTo>
                    <a:pt x="266" y="231"/>
                    <a:pt x="437" y="399"/>
                    <a:pt x="545" y="530"/>
                  </a:cubicBezTo>
                  <a:cubicBezTo>
                    <a:pt x="569" y="559"/>
                    <a:pt x="590" y="587"/>
                    <a:pt x="608" y="613"/>
                  </a:cubicBezTo>
                  <a:cubicBezTo>
                    <a:pt x="619" y="630"/>
                    <a:pt x="630" y="646"/>
                    <a:pt x="638" y="661"/>
                  </a:cubicBezTo>
                  <a:cubicBezTo>
                    <a:pt x="643" y="668"/>
                    <a:pt x="646" y="675"/>
                    <a:pt x="650" y="682"/>
                  </a:cubicBezTo>
                  <a:cubicBezTo>
                    <a:pt x="662" y="705"/>
                    <a:pt x="670" y="726"/>
                    <a:pt x="675" y="745"/>
                  </a:cubicBezTo>
                  <a:cubicBezTo>
                    <a:pt x="680" y="763"/>
                    <a:pt x="681" y="777"/>
                    <a:pt x="679" y="788"/>
                  </a:cubicBezTo>
                  <a:cubicBezTo>
                    <a:pt x="676" y="799"/>
                    <a:pt x="672" y="809"/>
                    <a:pt x="666" y="818"/>
                  </a:cubicBezTo>
                  <a:cubicBezTo>
                    <a:pt x="660" y="827"/>
                    <a:pt x="651" y="832"/>
                    <a:pt x="638" y="832"/>
                  </a:cubicBezTo>
                  <a:cubicBezTo>
                    <a:pt x="632" y="832"/>
                    <a:pt x="626" y="832"/>
                    <a:pt x="620" y="831"/>
                  </a:cubicBezTo>
                  <a:cubicBezTo>
                    <a:pt x="616" y="831"/>
                    <a:pt x="612" y="830"/>
                    <a:pt x="608" y="829"/>
                  </a:cubicBezTo>
                  <a:cubicBezTo>
                    <a:pt x="604" y="828"/>
                    <a:pt x="601" y="827"/>
                    <a:pt x="598" y="826"/>
                  </a:cubicBezTo>
                  <a:cubicBezTo>
                    <a:pt x="584" y="821"/>
                    <a:pt x="571" y="816"/>
                    <a:pt x="558" y="810"/>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sp>
          <p:nvSpPr>
            <p:cNvPr id="19" name="Freeform 7"/>
            <p:cNvSpPr>
              <a:spLocks noEditPoints="1"/>
            </p:cNvSpPr>
            <p:nvPr/>
          </p:nvSpPr>
          <p:spPr bwMode="auto">
            <a:xfrm>
              <a:off x="3275012" y="2168525"/>
              <a:ext cx="3154363" cy="1970088"/>
            </a:xfrm>
            <a:custGeom>
              <a:avLst/>
              <a:gdLst/>
              <a:ahLst/>
              <a:cxnLst>
                <a:cxn ang="0">
                  <a:pos x="0" y="121"/>
                </a:cxn>
                <a:cxn ang="0">
                  <a:pos x="19" y="106"/>
                </a:cxn>
                <a:cxn ang="0">
                  <a:pos x="547" y="106"/>
                </a:cxn>
                <a:cxn ang="0">
                  <a:pos x="563" y="121"/>
                </a:cxn>
                <a:cxn ang="0">
                  <a:pos x="0" y="121"/>
                </a:cxn>
                <a:cxn ang="0">
                  <a:pos x="1380" y="842"/>
                </a:cxn>
                <a:cxn ang="0">
                  <a:pos x="1370" y="853"/>
                </a:cxn>
                <a:cxn ang="0">
                  <a:pos x="1342" y="867"/>
                </a:cxn>
                <a:cxn ang="0">
                  <a:pos x="1315" y="869"/>
                </a:cxn>
                <a:cxn ang="0">
                  <a:pos x="1303" y="867"/>
                </a:cxn>
                <a:cxn ang="0">
                  <a:pos x="1250" y="854"/>
                </a:cxn>
                <a:cxn ang="0">
                  <a:pos x="1195" y="829"/>
                </a:cxn>
                <a:cxn ang="0">
                  <a:pos x="1080" y="760"/>
                </a:cxn>
                <a:cxn ang="0">
                  <a:pos x="1045" y="736"/>
                </a:cxn>
                <a:cxn ang="0">
                  <a:pos x="1028" y="723"/>
                </a:cxn>
                <a:cxn ang="0">
                  <a:pos x="638" y="401"/>
                </a:cxn>
                <a:cxn ang="0">
                  <a:pos x="480" y="251"/>
                </a:cxn>
                <a:cxn ang="0">
                  <a:pos x="465" y="238"/>
                </a:cxn>
                <a:cxn ang="0">
                  <a:pos x="489" y="210"/>
                </a:cxn>
                <a:cxn ang="0">
                  <a:pos x="1044" y="691"/>
                </a:cxn>
                <a:cxn ang="0">
                  <a:pos x="1119" y="745"/>
                </a:cxn>
                <a:cxn ang="0">
                  <a:pos x="1195" y="793"/>
                </a:cxn>
                <a:cxn ang="0">
                  <a:pos x="1235" y="814"/>
                </a:cxn>
                <a:cxn ang="0">
                  <a:pos x="1253" y="823"/>
                </a:cxn>
                <a:cxn ang="0">
                  <a:pos x="1293" y="839"/>
                </a:cxn>
                <a:cxn ang="0">
                  <a:pos x="1303" y="842"/>
                </a:cxn>
                <a:cxn ang="0">
                  <a:pos x="1315" y="844"/>
                </a:cxn>
                <a:cxn ang="0">
                  <a:pos x="1333" y="845"/>
                </a:cxn>
                <a:cxn ang="0">
                  <a:pos x="1361" y="831"/>
                </a:cxn>
                <a:cxn ang="0">
                  <a:pos x="1374" y="801"/>
                </a:cxn>
                <a:cxn ang="0">
                  <a:pos x="1370" y="758"/>
                </a:cxn>
                <a:cxn ang="0">
                  <a:pos x="1345" y="695"/>
                </a:cxn>
                <a:cxn ang="0">
                  <a:pos x="1333" y="674"/>
                </a:cxn>
                <a:cxn ang="0">
                  <a:pos x="1303" y="626"/>
                </a:cxn>
                <a:cxn ang="0">
                  <a:pos x="1240" y="543"/>
                </a:cxn>
                <a:cxn ang="0">
                  <a:pos x="725" y="39"/>
                </a:cxn>
                <a:cxn ang="0">
                  <a:pos x="695" y="13"/>
                </a:cxn>
                <a:cxn ang="0">
                  <a:pos x="682" y="0"/>
                </a:cxn>
                <a:cxn ang="0">
                  <a:pos x="728" y="39"/>
                </a:cxn>
                <a:cxn ang="0">
                  <a:pos x="945" y="234"/>
                </a:cxn>
                <a:cxn ang="0">
                  <a:pos x="1247" y="543"/>
                </a:cxn>
                <a:cxn ang="0">
                  <a:pos x="1303" y="613"/>
                </a:cxn>
                <a:cxn ang="0">
                  <a:pos x="1344" y="674"/>
                </a:cxn>
                <a:cxn ang="0">
                  <a:pos x="1356" y="695"/>
                </a:cxn>
                <a:cxn ang="0">
                  <a:pos x="1384" y="758"/>
                </a:cxn>
                <a:cxn ang="0">
                  <a:pos x="1392" y="793"/>
                </a:cxn>
                <a:cxn ang="0">
                  <a:pos x="1392" y="792"/>
                </a:cxn>
                <a:cxn ang="0">
                  <a:pos x="1380" y="842"/>
                </a:cxn>
              </a:cxnLst>
              <a:rect l="0" t="0" r="r" b="b"/>
              <a:pathLst>
                <a:path w="1394" h="869">
                  <a:moveTo>
                    <a:pt x="0" y="121"/>
                  </a:moveTo>
                  <a:cubicBezTo>
                    <a:pt x="19" y="106"/>
                    <a:pt x="19" y="106"/>
                    <a:pt x="19" y="106"/>
                  </a:cubicBezTo>
                  <a:cubicBezTo>
                    <a:pt x="547" y="106"/>
                    <a:pt x="547" y="106"/>
                    <a:pt x="547" y="106"/>
                  </a:cubicBezTo>
                  <a:cubicBezTo>
                    <a:pt x="563" y="121"/>
                    <a:pt x="563" y="121"/>
                    <a:pt x="563" y="121"/>
                  </a:cubicBezTo>
                  <a:lnTo>
                    <a:pt x="0" y="121"/>
                  </a:lnTo>
                  <a:close/>
                  <a:moveTo>
                    <a:pt x="1380" y="842"/>
                  </a:moveTo>
                  <a:cubicBezTo>
                    <a:pt x="1377" y="846"/>
                    <a:pt x="1374" y="850"/>
                    <a:pt x="1370" y="853"/>
                  </a:cubicBezTo>
                  <a:cubicBezTo>
                    <a:pt x="1362" y="860"/>
                    <a:pt x="1353" y="864"/>
                    <a:pt x="1342" y="867"/>
                  </a:cubicBezTo>
                  <a:cubicBezTo>
                    <a:pt x="1334" y="868"/>
                    <a:pt x="1325" y="869"/>
                    <a:pt x="1315" y="869"/>
                  </a:cubicBezTo>
                  <a:cubicBezTo>
                    <a:pt x="1311" y="868"/>
                    <a:pt x="1307" y="868"/>
                    <a:pt x="1303" y="867"/>
                  </a:cubicBezTo>
                  <a:cubicBezTo>
                    <a:pt x="1287" y="865"/>
                    <a:pt x="1269" y="861"/>
                    <a:pt x="1250" y="854"/>
                  </a:cubicBezTo>
                  <a:cubicBezTo>
                    <a:pt x="1233" y="847"/>
                    <a:pt x="1215" y="839"/>
                    <a:pt x="1195" y="829"/>
                  </a:cubicBezTo>
                  <a:cubicBezTo>
                    <a:pt x="1161" y="812"/>
                    <a:pt x="1123" y="789"/>
                    <a:pt x="1080" y="760"/>
                  </a:cubicBezTo>
                  <a:cubicBezTo>
                    <a:pt x="1069" y="752"/>
                    <a:pt x="1057" y="744"/>
                    <a:pt x="1045" y="736"/>
                  </a:cubicBezTo>
                  <a:cubicBezTo>
                    <a:pt x="1028" y="723"/>
                    <a:pt x="1028" y="723"/>
                    <a:pt x="1028" y="723"/>
                  </a:cubicBezTo>
                  <a:cubicBezTo>
                    <a:pt x="638" y="401"/>
                    <a:pt x="638" y="401"/>
                    <a:pt x="638" y="401"/>
                  </a:cubicBezTo>
                  <a:cubicBezTo>
                    <a:pt x="588" y="354"/>
                    <a:pt x="535" y="304"/>
                    <a:pt x="480" y="251"/>
                  </a:cubicBezTo>
                  <a:cubicBezTo>
                    <a:pt x="474" y="246"/>
                    <a:pt x="470" y="242"/>
                    <a:pt x="465" y="238"/>
                  </a:cubicBezTo>
                  <a:cubicBezTo>
                    <a:pt x="489" y="210"/>
                    <a:pt x="489" y="210"/>
                    <a:pt x="489" y="210"/>
                  </a:cubicBezTo>
                  <a:cubicBezTo>
                    <a:pt x="716" y="425"/>
                    <a:pt x="901" y="585"/>
                    <a:pt x="1044" y="691"/>
                  </a:cubicBezTo>
                  <a:cubicBezTo>
                    <a:pt x="1071" y="711"/>
                    <a:pt x="1095" y="729"/>
                    <a:pt x="1119" y="745"/>
                  </a:cubicBezTo>
                  <a:cubicBezTo>
                    <a:pt x="1146" y="763"/>
                    <a:pt x="1172" y="779"/>
                    <a:pt x="1195" y="793"/>
                  </a:cubicBezTo>
                  <a:cubicBezTo>
                    <a:pt x="1209" y="801"/>
                    <a:pt x="1223" y="808"/>
                    <a:pt x="1235" y="814"/>
                  </a:cubicBezTo>
                  <a:cubicBezTo>
                    <a:pt x="1241" y="817"/>
                    <a:pt x="1247" y="820"/>
                    <a:pt x="1253" y="823"/>
                  </a:cubicBezTo>
                  <a:cubicBezTo>
                    <a:pt x="1266" y="829"/>
                    <a:pt x="1279" y="834"/>
                    <a:pt x="1293" y="839"/>
                  </a:cubicBezTo>
                  <a:cubicBezTo>
                    <a:pt x="1296" y="840"/>
                    <a:pt x="1299" y="841"/>
                    <a:pt x="1303" y="842"/>
                  </a:cubicBezTo>
                  <a:cubicBezTo>
                    <a:pt x="1307" y="843"/>
                    <a:pt x="1311" y="844"/>
                    <a:pt x="1315" y="844"/>
                  </a:cubicBezTo>
                  <a:cubicBezTo>
                    <a:pt x="1321" y="845"/>
                    <a:pt x="1327" y="845"/>
                    <a:pt x="1333" y="845"/>
                  </a:cubicBezTo>
                  <a:cubicBezTo>
                    <a:pt x="1346" y="845"/>
                    <a:pt x="1355" y="840"/>
                    <a:pt x="1361" y="831"/>
                  </a:cubicBezTo>
                  <a:cubicBezTo>
                    <a:pt x="1367" y="822"/>
                    <a:pt x="1371" y="812"/>
                    <a:pt x="1374" y="801"/>
                  </a:cubicBezTo>
                  <a:cubicBezTo>
                    <a:pt x="1376" y="790"/>
                    <a:pt x="1375" y="776"/>
                    <a:pt x="1370" y="758"/>
                  </a:cubicBezTo>
                  <a:cubicBezTo>
                    <a:pt x="1365" y="739"/>
                    <a:pt x="1357" y="718"/>
                    <a:pt x="1345" y="695"/>
                  </a:cubicBezTo>
                  <a:cubicBezTo>
                    <a:pt x="1341" y="688"/>
                    <a:pt x="1338" y="681"/>
                    <a:pt x="1333" y="674"/>
                  </a:cubicBezTo>
                  <a:cubicBezTo>
                    <a:pt x="1325" y="659"/>
                    <a:pt x="1314" y="643"/>
                    <a:pt x="1303" y="626"/>
                  </a:cubicBezTo>
                  <a:cubicBezTo>
                    <a:pt x="1285" y="600"/>
                    <a:pt x="1264" y="572"/>
                    <a:pt x="1240" y="543"/>
                  </a:cubicBezTo>
                  <a:cubicBezTo>
                    <a:pt x="1132" y="412"/>
                    <a:pt x="961" y="244"/>
                    <a:pt x="725" y="39"/>
                  </a:cubicBezTo>
                  <a:cubicBezTo>
                    <a:pt x="715" y="30"/>
                    <a:pt x="705" y="22"/>
                    <a:pt x="695" y="13"/>
                  </a:cubicBezTo>
                  <a:cubicBezTo>
                    <a:pt x="691" y="9"/>
                    <a:pt x="686" y="4"/>
                    <a:pt x="682" y="0"/>
                  </a:cubicBezTo>
                  <a:cubicBezTo>
                    <a:pt x="698" y="13"/>
                    <a:pt x="713" y="26"/>
                    <a:pt x="728" y="39"/>
                  </a:cubicBezTo>
                  <a:cubicBezTo>
                    <a:pt x="808" y="108"/>
                    <a:pt x="880" y="173"/>
                    <a:pt x="945" y="234"/>
                  </a:cubicBezTo>
                  <a:cubicBezTo>
                    <a:pt x="1073" y="353"/>
                    <a:pt x="1174" y="456"/>
                    <a:pt x="1247" y="543"/>
                  </a:cubicBezTo>
                  <a:cubicBezTo>
                    <a:pt x="1268" y="568"/>
                    <a:pt x="1286" y="591"/>
                    <a:pt x="1303" y="613"/>
                  </a:cubicBezTo>
                  <a:cubicBezTo>
                    <a:pt x="1318" y="635"/>
                    <a:pt x="1332" y="655"/>
                    <a:pt x="1344" y="674"/>
                  </a:cubicBezTo>
                  <a:cubicBezTo>
                    <a:pt x="1348" y="681"/>
                    <a:pt x="1352" y="688"/>
                    <a:pt x="1356" y="695"/>
                  </a:cubicBezTo>
                  <a:cubicBezTo>
                    <a:pt x="1368" y="718"/>
                    <a:pt x="1378" y="739"/>
                    <a:pt x="1384" y="758"/>
                  </a:cubicBezTo>
                  <a:cubicBezTo>
                    <a:pt x="1388" y="772"/>
                    <a:pt x="1391" y="783"/>
                    <a:pt x="1392" y="793"/>
                  </a:cubicBezTo>
                  <a:cubicBezTo>
                    <a:pt x="1392" y="792"/>
                    <a:pt x="1392" y="792"/>
                    <a:pt x="1392" y="792"/>
                  </a:cubicBezTo>
                  <a:cubicBezTo>
                    <a:pt x="1394" y="808"/>
                    <a:pt x="1390" y="825"/>
                    <a:pt x="1380" y="842"/>
                  </a:cubicBezTo>
                  <a:close/>
                </a:path>
              </a:pathLst>
            </a:custGeom>
            <a:solidFill>
              <a:schemeClr val="bg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p>
          </p:txBody>
        </p:sp>
      </p:grpSp>
      <p:sp>
        <p:nvSpPr>
          <p:cNvPr id="20" name="Text Placeholder 3"/>
          <p:cNvSpPr txBox="1">
            <a:spLocks/>
          </p:cNvSpPr>
          <p:nvPr/>
        </p:nvSpPr>
        <p:spPr>
          <a:xfrm rot="2164606">
            <a:off x="4470038" y="2657200"/>
            <a:ext cx="48250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id-ID" b="1" dirty="0" smtClean="0">
                <a:solidFill>
                  <a:schemeClr val="bg1"/>
                </a:solidFill>
                <a:latin typeface="+mj-lt"/>
                <a:cs typeface="Clear Sans" panose="020B0503030202020304" pitchFamily="34" charset="0"/>
              </a:rPr>
              <a:t>Phase 1</a:t>
            </a:r>
            <a:endParaRPr lang="en-GB" b="1" dirty="0">
              <a:solidFill>
                <a:schemeClr val="bg1"/>
              </a:solidFill>
              <a:latin typeface="+mj-lt"/>
              <a:cs typeface="Clear Sans" panose="020B0503030202020304" pitchFamily="34" charset="0"/>
            </a:endParaRPr>
          </a:p>
        </p:txBody>
      </p:sp>
      <p:sp>
        <p:nvSpPr>
          <p:cNvPr id="21" name="Text Placeholder 3"/>
          <p:cNvSpPr txBox="1">
            <a:spLocks/>
          </p:cNvSpPr>
          <p:nvPr/>
        </p:nvSpPr>
        <p:spPr>
          <a:xfrm rot="19435394" flipH="1">
            <a:off x="7317927" y="2623262"/>
            <a:ext cx="44884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id-ID" dirty="0" smtClean="0">
                <a:solidFill>
                  <a:schemeClr val="bg1"/>
                </a:solidFill>
                <a:latin typeface="+mj-lt"/>
                <a:cs typeface="Clear Sans" panose="020B0503030202020304" pitchFamily="34" charset="0"/>
              </a:rPr>
              <a:t>Phase 2</a:t>
            </a:r>
            <a:endParaRPr lang="en-GB" dirty="0">
              <a:solidFill>
                <a:schemeClr val="bg1"/>
              </a:solidFill>
              <a:latin typeface="+mj-lt"/>
              <a:cs typeface="Clear Sans" panose="020B0503030202020304" pitchFamily="34" charset="0"/>
            </a:endParaRPr>
          </a:p>
        </p:txBody>
      </p:sp>
      <p:sp>
        <p:nvSpPr>
          <p:cNvPr id="22" name="Text Placeholder 3"/>
          <p:cNvSpPr txBox="1">
            <a:spLocks/>
          </p:cNvSpPr>
          <p:nvPr/>
        </p:nvSpPr>
        <p:spPr>
          <a:xfrm rot="19435394" flipH="1">
            <a:off x="4471194" y="5109022"/>
            <a:ext cx="44884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id-ID" dirty="0" smtClean="0">
                <a:solidFill>
                  <a:schemeClr val="bg1"/>
                </a:solidFill>
                <a:latin typeface="+mj-lt"/>
                <a:cs typeface="Clear Sans" panose="020B0503030202020304" pitchFamily="34" charset="0"/>
              </a:rPr>
              <a:t>Phase 3</a:t>
            </a:r>
            <a:endParaRPr lang="en-GB" dirty="0">
              <a:solidFill>
                <a:schemeClr val="bg1"/>
              </a:solidFill>
              <a:latin typeface="+mj-lt"/>
              <a:cs typeface="Clear Sans" panose="020B0503030202020304" pitchFamily="34" charset="0"/>
            </a:endParaRPr>
          </a:p>
        </p:txBody>
      </p:sp>
      <p:sp>
        <p:nvSpPr>
          <p:cNvPr id="23" name="Text Placeholder 3"/>
          <p:cNvSpPr txBox="1">
            <a:spLocks/>
          </p:cNvSpPr>
          <p:nvPr/>
        </p:nvSpPr>
        <p:spPr>
          <a:xfrm rot="2164606">
            <a:off x="7227641" y="5078479"/>
            <a:ext cx="44884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id-ID" dirty="0" smtClean="0">
                <a:solidFill>
                  <a:schemeClr val="bg1"/>
                </a:solidFill>
                <a:latin typeface="+mj-lt"/>
                <a:cs typeface="Clear Sans" panose="020B0503030202020304" pitchFamily="34" charset="0"/>
              </a:rPr>
              <a:t>Phase 4</a:t>
            </a:r>
            <a:endParaRPr lang="en-GB" dirty="0">
              <a:solidFill>
                <a:schemeClr val="bg1"/>
              </a:solidFill>
              <a:latin typeface="+mj-lt"/>
              <a:cs typeface="Clear Sans" panose="020B0503030202020304" pitchFamily="34" charset="0"/>
            </a:endParaRPr>
          </a:p>
        </p:txBody>
      </p:sp>
      <p:grpSp>
        <p:nvGrpSpPr>
          <p:cNvPr id="28" name="Group 27"/>
          <p:cNvGrpSpPr/>
          <p:nvPr/>
        </p:nvGrpSpPr>
        <p:grpSpPr>
          <a:xfrm>
            <a:off x="5745617" y="3631690"/>
            <a:ext cx="710853" cy="711448"/>
            <a:chOff x="5745617" y="3631690"/>
            <a:chExt cx="710853" cy="711448"/>
          </a:xfrm>
        </p:grpSpPr>
        <p:sp>
          <p:nvSpPr>
            <p:cNvPr id="29" name="Oval 28"/>
            <p:cNvSpPr>
              <a:spLocks noChangeAspect="1"/>
            </p:cNvSpPr>
            <p:nvPr/>
          </p:nvSpPr>
          <p:spPr>
            <a:xfrm>
              <a:off x="5745617" y="3631690"/>
              <a:ext cx="710853" cy="711448"/>
            </a:xfrm>
            <a:prstGeom prst="ellipse">
              <a:avLst/>
            </a:prstGeom>
            <a:noFill/>
            <a:ln w="76200">
              <a:solidFill>
                <a:srgbClr val="C039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mj-lt"/>
              </a:endParaRPr>
            </a:p>
          </p:txBody>
        </p:sp>
        <p:grpSp>
          <p:nvGrpSpPr>
            <p:cNvPr id="30" name="Group 29"/>
            <p:cNvGrpSpPr/>
            <p:nvPr/>
          </p:nvGrpSpPr>
          <p:grpSpPr>
            <a:xfrm>
              <a:off x="5890395" y="3744191"/>
              <a:ext cx="393181" cy="452124"/>
              <a:chOff x="2436802" y="3043502"/>
              <a:chExt cx="931863" cy="1071562"/>
            </a:xfrm>
          </p:grpSpPr>
          <p:sp>
            <p:nvSpPr>
              <p:cNvPr id="31" name="Rectangle 6"/>
              <p:cNvSpPr>
                <a:spLocks noChangeArrowheads="1"/>
              </p:cNvSpPr>
              <p:nvPr/>
            </p:nvSpPr>
            <p:spPr bwMode="auto">
              <a:xfrm>
                <a:off x="2436802" y="4076964"/>
                <a:ext cx="931863" cy="38100"/>
              </a:xfrm>
              <a:prstGeom prst="rect">
                <a:avLst/>
              </a:prstGeom>
              <a:solidFill>
                <a:srgbClr val="525068"/>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Rectangle 7"/>
              <p:cNvSpPr>
                <a:spLocks noChangeArrowheads="1"/>
              </p:cNvSpPr>
              <p:nvPr/>
            </p:nvSpPr>
            <p:spPr bwMode="auto">
              <a:xfrm>
                <a:off x="3201977" y="3262577"/>
                <a:ext cx="166688" cy="814388"/>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Rectangle 8"/>
              <p:cNvSpPr>
                <a:spLocks noChangeArrowheads="1"/>
              </p:cNvSpPr>
              <p:nvPr/>
            </p:nvSpPr>
            <p:spPr bwMode="auto">
              <a:xfrm>
                <a:off x="3009890" y="3567377"/>
                <a:ext cx="165100" cy="509588"/>
              </a:xfrm>
              <a:prstGeom prst="rect">
                <a:avLst/>
              </a:prstGeom>
              <a:solidFill>
                <a:schemeClr val="accent1">
                  <a:lumMod val="75000"/>
                  <a:alpha val="8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Rectangle 9"/>
              <p:cNvSpPr>
                <a:spLocks noChangeArrowheads="1"/>
              </p:cNvSpPr>
              <p:nvPr/>
            </p:nvSpPr>
            <p:spPr bwMode="auto">
              <a:xfrm>
                <a:off x="2820977" y="3742002"/>
                <a:ext cx="161925" cy="334963"/>
              </a:xfrm>
              <a:prstGeom prst="rect">
                <a:avLst/>
              </a:prstGeom>
              <a:solidFill>
                <a:schemeClr val="accent1">
                  <a:lumMod val="75000"/>
                  <a:alpha val="6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Rectangle 10"/>
              <p:cNvSpPr>
                <a:spLocks noChangeArrowheads="1"/>
              </p:cNvSpPr>
              <p:nvPr/>
            </p:nvSpPr>
            <p:spPr bwMode="auto">
              <a:xfrm>
                <a:off x="2628890" y="3583252"/>
                <a:ext cx="165100" cy="493713"/>
              </a:xfrm>
              <a:prstGeom prst="rect">
                <a:avLst/>
              </a:prstGeom>
              <a:solidFill>
                <a:schemeClr val="accent1">
                  <a:lumMod val="75000"/>
                  <a:alpha val="4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Rectangle 11"/>
              <p:cNvSpPr>
                <a:spLocks noChangeArrowheads="1"/>
              </p:cNvSpPr>
              <p:nvPr/>
            </p:nvSpPr>
            <p:spPr bwMode="auto">
              <a:xfrm>
                <a:off x="2436802" y="3722952"/>
                <a:ext cx="165100" cy="354013"/>
              </a:xfrm>
              <a:prstGeom prst="rect">
                <a:avLst/>
              </a:prstGeom>
              <a:solidFill>
                <a:schemeClr val="accent1">
                  <a:lumMod val="75000"/>
                  <a:alpha val="2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6"/>
              <p:cNvSpPr>
                <a:spLocks/>
              </p:cNvSpPr>
              <p:nvPr/>
            </p:nvSpPr>
            <p:spPr bwMode="auto">
              <a:xfrm>
                <a:off x="2436802" y="3043502"/>
                <a:ext cx="885825" cy="592137"/>
              </a:xfrm>
              <a:custGeom>
                <a:avLst/>
                <a:gdLst>
                  <a:gd name="connsiteX0" fmla="*/ 885825 w 885825"/>
                  <a:gd name="connsiteY0" fmla="*/ 0 h 592137"/>
                  <a:gd name="connsiteX1" fmla="*/ 871538 w 885825"/>
                  <a:gd name="connsiteY1" fmla="*/ 123825 h 592137"/>
                  <a:gd name="connsiteX2" fmla="*/ 831102 w 885825"/>
                  <a:gd name="connsiteY2" fmla="*/ 87492 h 592137"/>
                  <a:gd name="connsiteX3" fmla="*/ 466725 w 885825"/>
                  <a:gd name="connsiteY3" fmla="*/ 490537 h 592137"/>
                  <a:gd name="connsiteX4" fmla="*/ 460375 w 885825"/>
                  <a:gd name="connsiteY4" fmla="*/ 501650 h 592137"/>
                  <a:gd name="connsiteX5" fmla="*/ 449263 w 885825"/>
                  <a:gd name="connsiteY5" fmla="*/ 493712 h 592137"/>
                  <a:gd name="connsiteX6" fmla="*/ 263525 w 885825"/>
                  <a:gd name="connsiteY6" fmla="*/ 425450 h 592137"/>
                  <a:gd name="connsiteX7" fmla="*/ 22225 w 885825"/>
                  <a:gd name="connsiteY7" fmla="*/ 592137 h 592137"/>
                  <a:gd name="connsiteX8" fmla="*/ 0 w 885825"/>
                  <a:gd name="connsiteY8" fmla="*/ 561975 h 592137"/>
                  <a:gd name="connsiteX9" fmla="*/ 252412 w 885825"/>
                  <a:gd name="connsiteY9" fmla="*/ 392112 h 592137"/>
                  <a:gd name="connsiteX10" fmla="*/ 260350 w 885825"/>
                  <a:gd name="connsiteY10" fmla="*/ 384175 h 592137"/>
                  <a:gd name="connsiteX11" fmla="*/ 266700 w 885825"/>
                  <a:gd name="connsiteY11" fmla="*/ 388937 h 592137"/>
                  <a:gd name="connsiteX12" fmla="*/ 449263 w 885825"/>
                  <a:gd name="connsiteY12" fmla="*/ 455612 h 592137"/>
                  <a:gd name="connsiteX13" fmla="*/ 804315 w 885825"/>
                  <a:gd name="connsiteY13" fmla="*/ 63422 h 592137"/>
                  <a:gd name="connsiteX14" fmla="*/ 762000 w 885825"/>
                  <a:gd name="connsiteY14" fmla="*/ 2540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5825" h="592137">
                    <a:moveTo>
                      <a:pt x="885825" y="0"/>
                    </a:moveTo>
                    <a:lnTo>
                      <a:pt x="871538" y="123825"/>
                    </a:lnTo>
                    <a:lnTo>
                      <a:pt x="831102" y="87492"/>
                    </a:lnTo>
                    <a:lnTo>
                      <a:pt x="466725" y="490537"/>
                    </a:lnTo>
                    <a:lnTo>
                      <a:pt x="460375" y="501650"/>
                    </a:lnTo>
                    <a:lnTo>
                      <a:pt x="449263" y="493712"/>
                    </a:lnTo>
                    <a:lnTo>
                      <a:pt x="263525" y="425450"/>
                    </a:lnTo>
                    <a:lnTo>
                      <a:pt x="22225" y="592137"/>
                    </a:lnTo>
                    <a:lnTo>
                      <a:pt x="0" y="561975"/>
                    </a:lnTo>
                    <a:lnTo>
                      <a:pt x="252412" y="392112"/>
                    </a:lnTo>
                    <a:lnTo>
                      <a:pt x="260350" y="384175"/>
                    </a:lnTo>
                    <a:lnTo>
                      <a:pt x="266700" y="388937"/>
                    </a:lnTo>
                    <a:lnTo>
                      <a:pt x="449263" y="455612"/>
                    </a:lnTo>
                    <a:lnTo>
                      <a:pt x="804315" y="63422"/>
                    </a:lnTo>
                    <a:lnTo>
                      <a:pt x="762000" y="2540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grpSp>
      </p:grpSp>
      <p:grpSp>
        <p:nvGrpSpPr>
          <p:cNvPr id="39" name="Group 38"/>
          <p:cNvGrpSpPr/>
          <p:nvPr/>
        </p:nvGrpSpPr>
        <p:grpSpPr>
          <a:xfrm>
            <a:off x="867538" y="2036796"/>
            <a:ext cx="2465432" cy="905740"/>
            <a:chOff x="867538" y="2036796"/>
            <a:chExt cx="2465432" cy="905740"/>
          </a:xfrm>
        </p:grpSpPr>
        <p:sp>
          <p:nvSpPr>
            <p:cNvPr id="24" name="TextBox 23"/>
            <p:cNvSpPr txBox="1"/>
            <p:nvPr/>
          </p:nvSpPr>
          <p:spPr>
            <a:xfrm>
              <a:off x="867538" y="2388538"/>
              <a:ext cx="2346321"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38" name="Text Placeholder 2"/>
            <p:cNvSpPr txBox="1">
              <a:spLocks/>
            </p:cNvSpPr>
            <p:nvPr/>
          </p:nvSpPr>
          <p:spPr>
            <a:xfrm>
              <a:off x="1081491" y="2036796"/>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Concept</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40" name="Group 39"/>
          <p:cNvGrpSpPr/>
          <p:nvPr/>
        </p:nvGrpSpPr>
        <p:grpSpPr>
          <a:xfrm>
            <a:off x="856192" y="4687632"/>
            <a:ext cx="2465432" cy="905740"/>
            <a:chOff x="867538" y="2036796"/>
            <a:chExt cx="2465432" cy="905740"/>
          </a:xfrm>
        </p:grpSpPr>
        <p:sp>
          <p:nvSpPr>
            <p:cNvPr id="41" name="TextBox 40"/>
            <p:cNvSpPr txBox="1"/>
            <p:nvPr/>
          </p:nvSpPr>
          <p:spPr>
            <a:xfrm>
              <a:off x="867538" y="2388538"/>
              <a:ext cx="2346321"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42" name="Text Placeholder 2"/>
            <p:cNvSpPr txBox="1">
              <a:spLocks/>
            </p:cNvSpPr>
            <p:nvPr/>
          </p:nvSpPr>
          <p:spPr>
            <a:xfrm>
              <a:off x="1081491" y="2036796"/>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Revision</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44" name="Group 43"/>
          <p:cNvGrpSpPr/>
          <p:nvPr/>
        </p:nvGrpSpPr>
        <p:grpSpPr>
          <a:xfrm>
            <a:off x="8937558" y="2086190"/>
            <a:ext cx="2440017" cy="856346"/>
            <a:chOff x="8937558" y="2086190"/>
            <a:chExt cx="2440017" cy="856346"/>
          </a:xfrm>
        </p:grpSpPr>
        <p:sp>
          <p:nvSpPr>
            <p:cNvPr id="26" name="TextBox 25"/>
            <p:cNvSpPr txBox="1"/>
            <p:nvPr/>
          </p:nvSpPr>
          <p:spPr>
            <a:xfrm>
              <a:off x="9031254" y="2388538"/>
              <a:ext cx="2346321"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43" name="Text Placeholder 2"/>
            <p:cNvSpPr txBox="1">
              <a:spLocks/>
            </p:cNvSpPr>
            <p:nvPr/>
          </p:nvSpPr>
          <p:spPr>
            <a:xfrm>
              <a:off x="8937558" y="2086190"/>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First draft</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45" name="Group 44"/>
          <p:cNvGrpSpPr/>
          <p:nvPr/>
        </p:nvGrpSpPr>
        <p:grpSpPr>
          <a:xfrm>
            <a:off x="8914925" y="4694019"/>
            <a:ext cx="2440017" cy="856346"/>
            <a:chOff x="8937558" y="2086190"/>
            <a:chExt cx="2440017" cy="856346"/>
          </a:xfrm>
        </p:grpSpPr>
        <p:sp>
          <p:nvSpPr>
            <p:cNvPr id="46" name="TextBox 45"/>
            <p:cNvSpPr txBox="1"/>
            <p:nvPr/>
          </p:nvSpPr>
          <p:spPr>
            <a:xfrm>
              <a:off x="9031254" y="2388538"/>
              <a:ext cx="2346321"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47" name="Text Placeholder 2"/>
            <p:cNvSpPr txBox="1">
              <a:spLocks/>
            </p:cNvSpPr>
            <p:nvPr/>
          </p:nvSpPr>
          <p:spPr>
            <a:xfrm>
              <a:off x="8937558" y="2086190"/>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Submit</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sp>
        <p:nvSpPr>
          <p:cNvPr id="48"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9"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45</a:t>
            </a:fld>
            <a:endParaRPr lang="en-AU" dirty="0"/>
          </a:p>
        </p:txBody>
      </p:sp>
      <p:sp>
        <p:nvSpPr>
          <p:cNvPr id="50"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558646853"/>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par>
                          <p:cTn id="42" fill="hold">
                            <p:stCondLst>
                              <p:cond delay="4500"/>
                            </p:stCondLst>
                            <p:childTnLst>
                              <p:par>
                                <p:cTn id="43" presetID="22" presetClass="entr" presetSubtype="4"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00"/>
                                        <p:tgtEl>
                                          <p:spTgt spid="8"/>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par>
                          <p:cTn id="54" fill="hold">
                            <p:stCondLst>
                              <p:cond delay="6000"/>
                            </p:stCondLst>
                            <p:childTnLst>
                              <p:par>
                                <p:cTn id="55" presetID="22" presetClass="entr" presetSubtype="4"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down)">
                                      <p:cBhvr>
                                        <p:cTn id="57" dur="500"/>
                                        <p:tgtEl>
                                          <p:spTgt spid="4"/>
                                        </p:tgtEl>
                                      </p:cBhvr>
                                    </p:animEffect>
                                  </p:childTnLst>
                                </p:cTn>
                              </p:par>
                            </p:childTnLst>
                          </p:cTn>
                        </p:par>
                        <p:par>
                          <p:cTn id="58" fill="hold">
                            <p:stCondLst>
                              <p:cond delay="6500"/>
                            </p:stCondLst>
                            <p:childTnLst>
                              <p:par>
                                <p:cTn id="59" presetID="10" presetClass="entr" presetSubtype="0"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childTnLst>
                          </p:cTn>
                        </p:par>
                        <p:par>
                          <p:cTn id="62" fill="hold">
                            <p:stCondLst>
                              <p:cond delay="7000"/>
                            </p:stCondLst>
                            <p:childTnLst>
                              <p:par>
                                <p:cTn id="63" presetID="22" presetClass="entr" presetSubtype="1"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0" grpId="0"/>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Design Feature</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What includes in packages</a:t>
            </a:r>
            <a:endParaRPr lang="en-AU" dirty="0"/>
          </a:p>
        </p:txBody>
      </p:sp>
      <p:grpSp>
        <p:nvGrpSpPr>
          <p:cNvPr id="4" name="Group 3"/>
          <p:cNvGrpSpPr/>
          <p:nvPr/>
        </p:nvGrpSpPr>
        <p:grpSpPr>
          <a:xfrm>
            <a:off x="8902054" y="2066477"/>
            <a:ext cx="2214846" cy="893271"/>
            <a:chOff x="1603804" y="2220559"/>
            <a:chExt cx="2214846" cy="893271"/>
          </a:xfrm>
        </p:grpSpPr>
        <p:sp>
          <p:nvSpPr>
            <p:cNvPr id="5" name="Text Placeholder 2"/>
            <p:cNvSpPr txBox="1">
              <a:spLocks/>
            </p:cNvSpPr>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24h Consulting</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6" name="TextBox 5"/>
            <p:cNvSpPr txBox="1"/>
            <p:nvPr/>
          </p:nvSpPr>
          <p:spPr>
            <a:xfrm>
              <a:off x="1679271" y="2559832"/>
              <a:ext cx="2139379"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7" name="Group 6"/>
          <p:cNvGrpSpPr/>
          <p:nvPr/>
        </p:nvGrpSpPr>
        <p:grpSpPr>
          <a:xfrm>
            <a:off x="8902054" y="3435594"/>
            <a:ext cx="2214846" cy="893271"/>
            <a:chOff x="1603804" y="2220559"/>
            <a:chExt cx="2214846" cy="893271"/>
          </a:xfrm>
        </p:grpSpPr>
        <p:sp>
          <p:nvSpPr>
            <p:cNvPr id="8" name="Text Placeholder 2"/>
            <p:cNvSpPr txBox="1">
              <a:spLocks/>
            </p:cNvSpPr>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Tweaking</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9" name="TextBox 8"/>
            <p:cNvSpPr txBox="1"/>
            <p:nvPr/>
          </p:nvSpPr>
          <p:spPr>
            <a:xfrm>
              <a:off x="1679271" y="2559832"/>
              <a:ext cx="2139379"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10" name="Group 9"/>
          <p:cNvGrpSpPr/>
          <p:nvPr/>
        </p:nvGrpSpPr>
        <p:grpSpPr>
          <a:xfrm>
            <a:off x="8902054" y="4768008"/>
            <a:ext cx="2214846" cy="893271"/>
            <a:chOff x="1603804" y="2220559"/>
            <a:chExt cx="2214846" cy="893271"/>
          </a:xfrm>
        </p:grpSpPr>
        <p:sp>
          <p:nvSpPr>
            <p:cNvPr id="11" name="Text Placeholder 2"/>
            <p:cNvSpPr txBox="1">
              <a:spLocks/>
            </p:cNvSpPr>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Servicing</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2" name="TextBox 11"/>
            <p:cNvSpPr txBox="1"/>
            <p:nvPr/>
          </p:nvSpPr>
          <p:spPr>
            <a:xfrm>
              <a:off x="1679271" y="2559832"/>
              <a:ext cx="2139379"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13" name="Group 12"/>
          <p:cNvGrpSpPr/>
          <p:nvPr/>
        </p:nvGrpSpPr>
        <p:grpSpPr>
          <a:xfrm>
            <a:off x="1032073" y="2066477"/>
            <a:ext cx="2242790" cy="893271"/>
            <a:chOff x="1679271" y="2220559"/>
            <a:chExt cx="2242790" cy="893271"/>
          </a:xfrm>
        </p:grpSpPr>
        <p:sp>
          <p:nvSpPr>
            <p:cNvPr id="14" name="Text Placeholder 2"/>
            <p:cNvSpPr txBox="1">
              <a:spLocks/>
            </p:cNvSpPr>
            <p:nvPr/>
          </p:nvSpPr>
          <p:spPr>
            <a:xfrm>
              <a:off x="1908601"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24h Support</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5" name="TextBox 14"/>
            <p:cNvSpPr txBox="1"/>
            <p:nvPr/>
          </p:nvSpPr>
          <p:spPr>
            <a:xfrm>
              <a:off x="1679271" y="2559832"/>
              <a:ext cx="2139379"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16" name="Group 15"/>
          <p:cNvGrpSpPr/>
          <p:nvPr/>
        </p:nvGrpSpPr>
        <p:grpSpPr>
          <a:xfrm>
            <a:off x="1032073" y="3435594"/>
            <a:ext cx="2242792" cy="893271"/>
            <a:chOff x="1679271" y="2220559"/>
            <a:chExt cx="2242792" cy="893271"/>
          </a:xfrm>
        </p:grpSpPr>
        <p:sp>
          <p:nvSpPr>
            <p:cNvPr id="17" name="Text Placeholder 2"/>
            <p:cNvSpPr txBox="1">
              <a:spLocks/>
            </p:cNvSpPr>
            <p:nvPr/>
          </p:nvSpPr>
          <p:spPr>
            <a:xfrm>
              <a:off x="1908603"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Customizing</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8" name="TextBox 17"/>
            <p:cNvSpPr txBox="1"/>
            <p:nvPr/>
          </p:nvSpPr>
          <p:spPr>
            <a:xfrm>
              <a:off x="1679271" y="2559832"/>
              <a:ext cx="2139379"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19" name="Group 18"/>
          <p:cNvGrpSpPr/>
          <p:nvPr/>
        </p:nvGrpSpPr>
        <p:grpSpPr>
          <a:xfrm>
            <a:off x="1032073" y="4768008"/>
            <a:ext cx="2242794" cy="893271"/>
            <a:chOff x="1679271" y="2220559"/>
            <a:chExt cx="2242794" cy="893271"/>
          </a:xfrm>
        </p:grpSpPr>
        <p:sp>
          <p:nvSpPr>
            <p:cNvPr id="20" name="Text Placeholder 2"/>
            <p:cNvSpPr txBox="1">
              <a:spLocks/>
            </p:cNvSpPr>
            <p:nvPr/>
          </p:nvSpPr>
          <p:spPr>
            <a:xfrm>
              <a:off x="1908605"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Free Editing</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21" name="TextBox 20"/>
            <p:cNvSpPr txBox="1"/>
            <p:nvPr/>
          </p:nvSpPr>
          <p:spPr>
            <a:xfrm>
              <a:off x="1679271" y="2559832"/>
              <a:ext cx="2139379"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sp>
        <p:nvSpPr>
          <p:cNvPr id="22" name="Oval 21"/>
          <p:cNvSpPr/>
          <p:nvPr/>
        </p:nvSpPr>
        <p:spPr>
          <a:xfrm>
            <a:off x="8338788" y="2412898"/>
            <a:ext cx="468245" cy="4682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8338788" y="3741078"/>
            <a:ext cx="468245" cy="4682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8338788" y="5048881"/>
            <a:ext cx="468245" cy="4682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3329010" y="5048881"/>
            <a:ext cx="468245" cy="46824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a:off x="3329010" y="3741077"/>
            <a:ext cx="468245" cy="4682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3329010" y="2414719"/>
            <a:ext cx="468245" cy="4682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80" name="Group 79"/>
          <p:cNvGrpSpPr/>
          <p:nvPr/>
        </p:nvGrpSpPr>
        <p:grpSpPr>
          <a:xfrm>
            <a:off x="3949950" y="1935228"/>
            <a:ext cx="4292100" cy="3816694"/>
            <a:chOff x="3949950" y="1935228"/>
            <a:chExt cx="4292100" cy="3816694"/>
          </a:xfrm>
        </p:grpSpPr>
        <p:grpSp>
          <p:nvGrpSpPr>
            <p:cNvPr id="28" name="Group 27"/>
            <p:cNvGrpSpPr/>
            <p:nvPr/>
          </p:nvGrpSpPr>
          <p:grpSpPr>
            <a:xfrm>
              <a:off x="3949950" y="1935228"/>
              <a:ext cx="4292100" cy="3816694"/>
              <a:chOff x="3949950" y="1935228"/>
              <a:chExt cx="4292100" cy="3816694"/>
            </a:xfrm>
          </p:grpSpPr>
          <p:sp>
            <p:nvSpPr>
              <p:cNvPr id="29" name="Freeform 28"/>
              <p:cNvSpPr>
                <a:spLocks/>
              </p:cNvSpPr>
              <p:nvPr/>
            </p:nvSpPr>
            <p:spPr bwMode="auto">
              <a:xfrm>
                <a:off x="6856115" y="2914246"/>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6528433" y="4412990"/>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5663567" y="4594289"/>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4693950" y="3843574"/>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4589199" y="3095545"/>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5991249" y="216756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5" name="Group 44"/>
              <p:cNvGrpSpPr/>
              <p:nvPr/>
            </p:nvGrpSpPr>
            <p:grpSpPr>
              <a:xfrm>
                <a:off x="3949950" y="3095545"/>
                <a:ext cx="1713617" cy="2152765"/>
                <a:chOff x="3949950" y="3095545"/>
                <a:chExt cx="1713617" cy="2152765"/>
              </a:xfrm>
            </p:grpSpPr>
            <p:sp>
              <p:nvSpPr>
                <p:cNvPr id="76" name="Freeform 75"/>
                <p:cNvSpPr>
                  <a:spLocks/>
                </p:cNvSpPr>
                <p:nvPr/>
              </p:nvSpPr>
              <p:spPr bwMode="auto">
                <a:xfrm>
                  <a:off x="3949950" y="3095545"/>
                  <a:ext cx="1713617" cy="2152765"/>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4589199" y="3095545"/>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close/>
                    </a:path>
                  </a:pathLst>
                </a:custGeom>
                <a:solidFill>
                  <a:schemeClr val="tx1">
                    <a:lumMod val="95000"/>
                    <a:lumOff val="5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2" name="Group 71"/>
              <p:cNvGrpSpPr/>
              <p:nvPr/>
            </p:nvGrpSpPr>
            <p:grpSpPr>
              <a:xfrm>
                <a:off x="4182282" y="1935228"/>
                <a:ext cx="2346151" cy="1404736"/>
                <a:chOff x="4182282" y="1935228"/>
                <a:chExt cx="2346151" cy="1404736"/>
              </a:xfrm>
            </p:grpSpPr>
            <p:sp>
              <p:nvSpPr>
                <p:cNvPr id="74" name="Freeform 73"/>
                <p:cNvSpPr>
                  <a:spLocks/>
                </p:cNvSpPr>
                <p:nvPr/>
              </p:nvSpPr>
              <p:spPr bwMode="auto">
                <a:xfrm>
                  <a:off x="4182282" y="1935228"/>
                  <a:ext cx="2346151" cy="1404736"/>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5991249" y="216756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close/>
                    </a:path>
                  </a:pathLst>
                </a:custGeom>
                <a:solidFill>
                  <a:schemeClr val="tx1">
                    <a:lumMod val="95000"/>
                    <a:lumOff val="5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6" name="Group 65"/>
              <p:cNvGrpSpPr/>
              <p:nvPr/>
            </p:nvGrpSpPr>
            <p:grpSpPr>
              <a:xfrm>
                <a:off x="5663567" y="4345842"/>
                <a:ext cx="2346151" cy="1406079"/>
                <a:chOff x="5663567" y="4345842"/>
                <a:chExt cx="2346151" cy="1406079"/>
              </a:xfrm>
            </p:grpSpPr>
            <p:sp>
              <p:nvSpPr>
                <p:cNvPr id="70" name="Freeform 69"/>
                <p:cNvSpPr>
                  <a:spLocks/>
                </p:cNvSpPr>
                <p:nvPr/>
              </p:nvSpPr>
              <p:spPr bwMode="auto">
                <a:xfrm>
                  <a:off x="5663567" y="4345842"/>
                  <a:ext cx="2346151" cy="1406079"/>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5663567" y="4594289"/>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close/>
                    </a:path>
                  </a:pathLst>
                </a:custGeom>
                <a:solidFill>
                  <a:schemeClr val="tx1">
                    <a:lumMod val="95000"/>
                    <a:lumOff val="5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4614716" y="3843574"/>
                <a:ext cx="2002354" cy="1908348"/>
                <a:chOff x="4614716" y="3843574"/>
                <a:chExt cx="2002354" cy="1908348"/>
              </a:xfrm>
            </p:grpSpPr>
            <p:grpSp>
              <p:nvGrpSpPr>
                <p:cNvPr id="62" name="Group 61"/>
                <p:cNvGrpSpPr/>
                <p:nvPr/>
              </p:nvGrpSpPr>
              <p:grpSpPr>
                <a:xfrm>
                  <a:off x="4614716" y="3843574"/>
                  <a:ext cx="2002354" cy="1908348"/>
                  <a:chOff x="4614716" y="3843574"/>
                  <a:chExt cx="2002354" cy="1908348"/>
                </a:xfrm>
              </p:grpSpPr>
              <p:sp>
                <p:nvSpPr>
                  <p:cNvPr id="64" name="Freeform 63"/>
                  <p:cNvSpPr>
                    <a:spLocks/>
                  </p:cNvSpPr>
                  <p:nvPr/>
                </p:nvSpPr>
                <p:spPr bwMode="auto">
                  <a:xfrm>
                    <a:off x="4614716" y="3843575"/>
                    <a:ext cx="2002354" cy="1908347"/>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4693950" y="3843574"/>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close/>
                      </a:path>
                    </a:pathLst>
                  </a:custGeom>
                  <a:solidFill>
                    <a:schemeClr val="tx1">
                      <a:lumMod val="95000"/>
                      <a:lumOff val="5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8"/>
                <p:cNvSpPr>
                  <a:spLocks/>
                </p:cNvSpPr>
                <p:nvPr/>
              </p:nvSpPr>
              <p:spPr bwMode="auto">
                <a:xfrm>
                  <a:off x="5122816" y="4936315"/>
                  <a:ext cx="413624" cy="413623"/>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9" name="Freeform 11"/>
              <p:cNvSpPr>
                <a:spLocks noEditPoints="1"/>
              </p:cNvSpPr>
              <p:nvPr/>
            </p:nvSpPr>
            <p:spPr bwMode="auto">
              <a:xfrm>
                <a:off x="4385147" y="3686441"/>
                <a:ext cx="411287" cy="365425"/>
              </a:xfrm>
              <a:custGeom>
                <a:avLst/>
                <a:gdLst>
                  <a:gd name="T0" fmla="*/ 133 w 134"/>
                  <a:gd name="T1" fmla="*/ 16 h 119"/>
                  <a:gd name="T2" fmla="*/ 121 w 134"/>
                  <a:gd name="T3" fmla="*/ 5 h 119"/>
                  <a:gd name="T4" fmla="*/ 115 w 134"/>
                  <a:gd name="T5" fmla="*/ 5 h 119"/>
                  <a:gd name="T6" fmla="*/ 114 w 134"/>
                  <a:gd name="T7" fmla="*/ 8 h 119"/>
                  <a:gd name="T8" fmla="*/ 111 w 134"/>
                  <a:gd name="T9" fmla="*/ 9 h 119"/>
                  <a:gd name="T10" fmla="*/ 111 w 134"/>
                  <a:gd name="T11" fmla="*/ 9 h 119"/>
                  <a:gd name="T12" fmla="*/ 81 w 134"/>
                  <a:gd name="T13" fmla="*/ 39 h 119"/>
                  <a:gd name="T14" fmla="*/ 79 w 134"/>
                  <a:gd name="T15" fmla="*/ 47 h 119"/>
                  <a:gd name="T16" fmla="*/ 82 w 134"/>
                  <a:gd name="T17" fmla="*/ 50 h 119"/>
                  <a:gd name="T18" fmla="*/ 82 w 134"/>
                  <a:gd name="T19" fmla="*/ 50 h 119"/>
                  <a:gd name="T20" fmla="*/ 83 w 134"/>
                  <a:gd name="T21" fmla="*/ 51 h 119"/>
                  <a:gd name="T22" fmla="*/ 76 w 134"/>
                  <a:gd name="T23" fmla="*/ 57 h 119"/>
                  <a:gd name="T24" fmla="*/ 54 w 134"/>
                  <a:gd name="T25" fmla="*/ 35 h 119"/>
                  <a:gd name="T26" fmla="*/ 47 w 134"/>
                  <a:gd name="T27" fmla="*/ 10 h 119"/>
                  <a:gd name="T28" fmla="*/ 21 w 134"/>
                  <a:gd name="T29" fmla="*/ 3 h 119"/>
                  <a:gd name="T30" fmla="*/ 36 w 134"/>
                  <a:gd name="T31" fmla="*/ 18 h 119"/>
                  <a:gd name="T32" fmla="*/ 32 w 134"/>
                  <a:gd name="T33" fmla="*/ 32 h 119"/>
                  <a:gd name="T34" fmla="*/ 18 w 134"/>
                  <a:gd name="T35" fmla="*/ 36 h 119"/>
                  <a:gd name="T36" fmla="*/ 3 w 134"/>
                  <a:gd name="T37" fmla="*/ 21 h 119"/>
                  <a:gd name="T38" fmla="*/ 10 w 134"/>
                  <a:gd name="T39" fmla="*/ 47 h 119"/>
                  <a:gd name="T40" fmla="*/ 36 w 134"/>
                  <a:gd name="T41" fmla="*/ 53 h 119"/>
                  <a:gd name="T42" fmla="*/ 37 w 134"/>
                  <a:gd name="T43" fmla="*/ 53 h 119"/>
                  <a:gd name="T44" fmla="*/ 58 w 134"/>
                  <a:gd name="T45" fmla="*/ 75 h 119"/>
                  <a:gd name="T46" fmla="*/ 38 w 134"/>
                  <a:gd name="T47" fmla="*/ 96 h 119"/>
                  <a:gd name="T48" fmla="*/ 36 w 134"/>
                  <a:gd name="T49" fmla="*/ 95 h 119"/>
                  <a:gd name="T50" fmla="*/ 31 w 134"/>
                  <a:gd name="T51" fmla="*/ 99 h 119"/>
                  <a:gd name="T52" fmla="*/ 21 w 134"/>
                  <a:gd name="T53" fmla="*/ 115 h 119"/>
                  <a:gd name="T54" fmla="*/ 23 w 134"/>
                  <a:gd name="T55" fmla="*/ 117 h 119"/>
                  <a:gd name="T56" fmla="*/ 39 w 134"/>
                  <a:gd name="T57" fmla="*/ 107 h 119"/>
                  <a:gd name="T58" fmla="*/ 43 w 134"/>
                  <a:gd name="T59" fmla="*/ 101 h 119"/>
                  <a:gd name="T60" fmla="*/ 42 w 134"/>
                  <a:gd name="T61" fmla="*/ 100 h 119"/>
                  <a:gd name="T62" fmla="*/ 63 w 134"/>
                  <a:gd name="T63" fmla="*/ 80 h 119"/>
                  <a:gd name="T64" fmla="*/ 98 w 134"/>
                  <a:gd name="T65" fmla="*/ 115 h 119"/>
                  <a:gd name="T66" fmla="*/ 107 w 134"/>
                  <a:gd name="T67" fmla="*/ 119 h 119"/>
                  <a:gd name="T68" fmla="*/ 116 w 134"/>
                  <a:gd name="T69" fmla="*/ 115 h 119"/>
                  <a:gd name="T70" fmla="*/ 116 w 134"/>
                  <a:gd name="T71" fmla="*/ 97 h 119"/>
                  <a:gd name="T72" fmla="*/ 81 w 134"/>
                  <a:gd name="T73" fmla="*/ 62 h 119"/>
                  <a:gd name="T74" fmla="*/ 87 w 134"/>
                  <a:gd name="T75" fmla="*/ 56 h 119"/>
                  <a:gd name="T76" fmla="*/ 90 w 134"/>
                  <a:gd name="T77" fmla="*/ 59 h 119"/>
                  <a:gd name="T78" fmla="*/ 98 w 134"/>
                  <a:gd name="T79" fmla="*/ 57 h 119"/>
                  <a:gd name="T80" fmla="*/ 128 w 134"/>
                  <a:gd name="T81" fmla="*/ 26 h 119"/>
                  <a:gd name="T82" fmla="*/ 128 w 134"/>
                  <a:gd name="T83" fmla="*/ 26 h 119"/>
                  <a:gd name="T84" fmla="*/ 128 w 134"/>
                  <a:gd name="T85" fmla="*/ 26 h 119"/>
                  <a:gd name="T86" fmla="*/ 129 w 134"/>
                  <a:gd name="T87" fmla="*/ 23 h 119"/>
                  <a:gd name="T88" fmla="*/ 133 w 134"/>
                  <a:gd name="T89" fmla="*/ 22 h 119"/>
                  <a:gd name="T90" fmla="*/ 133 w 134"/>
                  <a:gd name="T91" fmla="*/ 16 h 119"/>
                  <a:gd name="T92" fmla="*/ 108 w 134"/>
                  <a:gd name="T93" fmla="*/ 103 h 119"/>
                  <a:gd name="T94" fmla="*/ 113 w 134"/>
                  <a:gd name="T95" fmla="*/ 108 h 119"/>
                  <a:gd name="T96" fmla="*/ 108 w 134"/>
                  <a:gd name="T97" fmla="*/ 113 h 119"/>
                  <a:gd name="T98" fmla="*/ 103 w 134"/>
                  <a:gd name="T99" fmla="*/ 108 h 119"/>
                  <a:gd name="T100" fmla="*/ 108 w 134"/>
                  <a:gd name="T101" fmla="*/ 103 h 119"/>
                  <a:gd name="T102" fmla="*/ 91 w 134"/>
                  <a:gd name="T103" fmla="*/ 41 h 119"/>
                  <a:gd name="T104" fmla="*/ 89 w 134"/>
                  <a:gd name="T105" fmla="*/ 39 h 119"/>
                  <a:gd name="T106" fmla="*/ 112 w 134"/>
                  <a:gd name="T107" fmla="*/ 17 h 119"/>
                  <a:gd name="T108" fmla="*/ 114 w 134"/>
                  <a:gd name="T109" fmla="*/ 19 h 119"/>
                  <a:gd name="T110" fmla="*/ 91 w 134"/>
                  <a:gd name="T111" fmla="*/ 41 h 119"/>
                  <a:gd name="T112" fmla="*/ 98 w 134"/>
                  <a:gd name="T113" fmla="*/ 48 h 119"/>
                  <a:gd name="T114" fmla="*/ 96 w 134"/>
                  <a:gd name="T115" fmla="*/ 47 h 119"/>
                  <a:gd name="T116" fmla="*/ 119 w 134"/>
                  <a:gd name="T117" fmla="*/ 24 h 119"/>
                  <a:gd name="T118" fmla="*/ 121 w 134"/>
                  <a:gd name="T119" fmla="*/ 26 h 119"/>
                  <a:gd name="T120" fmla="*/ 98 w 134"/>
                  <a:gd name="T121"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9">
                    <a:moveTo>
                      <a:pt x="133" y="16"/>
                    </a:moveTo>
                    <a:cubicBezTo>
                      <a:pt x="121" y="5"/>
                      <a:pt x="121" y="5"/>
                      <a:pt x="121" y="5"/>
                    </a:cubicBezTo>
                    <a:cubicBezTo>
                      <a:pt x="119" y="3"/>
                      <a:pt x="117" y="3"/>
                      <a:pt x="115" y="5"/>
                    </a:cubicBezTo>
                    <a:cubicBezTo>
                      <a:pt x="114" y="6"/>
                      <a:pt x="114" y="7"/>
                      <a:pt x="114" y="8"/>
                    </a:cubicBezTo>
                    <a:cubicBezTo>
                      <a:pt x="113" y="8"/>
                      <a:pt x="112" y="8"/>
                      <a:pt x="111" y="9"/>
                    </a:cubicBezTo>
                    <a:cubicBezTo>
                      <a:pt x="111" y="9"/>
                      <a:pt x="111" y="9"/>
                      <a:pt x="111" y="9"/>
                    </a:cubicBezTo>
                    <a:cubicBezTo>
                      <a:pt x="81" y="39"/>
                      <a:pt x="81" y="39"/>
                      <a:pt x="81" y="39"/>
                    </a:cubicBezTo>
                    <a:cubicBezTo>
                      <a:pt x="81" y="42"/>
                      <a:pt x="80" y="45"/>
                      <a:pt x="79" y="47"/>
                    </a:cubicBezTo>
                    <a:cubicBezTo>
                      <a:pt x="82" y="50"/>
                      <a:pt x="82" y="50"/>
                      <a:pt x="82" y="50"/>
                    </a:cubicBezTo>
                    <a:cubicBezTo>
                      <a:pt x="82" y="50"/>
                      <a:pt x="82" y="50"/>
                      <a:pt x="82" y="50"/>
                    </a:cubicBezTo>
                    <a:cubicBezTo>
                      <a:pt x="83" y="51"/>
                      <a:pt x="83" y="51"/>
                      <a:pt x="83" y="51"/>
                    </a:cubicBezTo>
                    <a:cubicBezTo>
                      <a:pt x="76" y="57"/>
                      <a:pt x="76" y="57"/>
                      <a:pt x="76" y="57"/>
                    </a:cubicBezTo>
                    <a:cubicBezTo>
                      <a:pt x="54" y="35"/>
                      <a:pt x="54" y="35"/>
                      <a:pt x="54" y="35"/>
                    </a:cubicBezTo>
                    <a:cubicBezTo>
                      <a:pt x="56" y="26"/>
                      <a:pt x="54" y="17"/>
                      <a:pt x="47" y="10"/>
                    </a:cubicBezTo>
                    <a:cubicBezTo>
                      <a:pt x="40" y="3"/>
                      <a:pt x="30" y="0"/>
                      <a:pt x="21" y="3"/>
                    </a:cubicBezTo>
                    <a:cubicBezTo>
                      <a:pt x="36" y="18"/>
                      <a:pt x="36" y="18"/>
                      <a:pt x="36" y="18"/>
                    </a:cubicBezTo>
                    <a:cubicBezTo>
                      <a:pt x="32" y="32"/>
                      <a:pt x="32" y="32"/>
                      <a:pt x="32" y="32"/>
                    </a:cubicBezTo>
                    <a:cubicBezTo>
                      <a:pt x="18" y="36"/>
                      <a:pt x="18" y="36"/>
                      <a:pt x="18" y="36"/>
                    </a:cubicBezTo>
                    <a:cubicBezTo>
                      <a:pt x="3" y="21"/>
                      <a:pt x="3" y="21"/>
                      <a:pt x="3" y="21"/>
                    </a:cubicBezTo>
                    <a:cubicBezTo>
                      <a:pt x="0" y="30"/>
                      <a:pt x="3" y="40"/>
                      <a:pt x="10" y="47"/>
                    </a:cubicBezTo>
                    <a:cubicBezTo>
                      <a:pt x="17" y="54"/>
                      <a:pt x="27" y="56"/>
                      <a:pt x="36" y="53"/>
                    </a:cubicBezTo>
                    <a:cubicBezTo>
                      <a:pt x="37" y="53"/>
                      <a:pt x="37" y="53"/>
                      <a:pt x="37" y="53"/>
                    </a:cubicBezTo>
                    <a:cubicBezTo>
                      <a:pt x="58" y="75"/>
                      <a:pt x="58" y="75"/>
                      <a:pt x="58" y="75"/>
                    </a:cubicBezTo>
                    <a:cubicBezTo>
                      <a:pt x="38" y="96"/>
                      <a:pt x="38" y="96"/>
                      <a:pt x="38" y="96"/>
                    </a:cubicBezTo>
                    <a:cubicBezTo>
                      <a:pt x="36" y="95"/>
                      <a:pt x="36" y="95"/>
                      <a:pt x="36" y="95"/>
                    </a:cubicBezTo>
                    <a:cubicBezTo>
                      <a:pt x="31" y="99"/>
                      <a:pt x="31" y="99"/>
                      <a:pt x="31" y="99"/>
                    </a:cubicBezTo>
                    <a:cubicBezTo>
                      <a:pt x="21" y="115"/>
                      <a:pt x="21" y="115"/>
                      <a:pt x="21" y="115"/>
                    </a:cubicBezTo>
                    <a:cubicBezTo>
                      <a:pt x="23" y="117"/>
                      <a:pt x="23" y="117"/>
                      <a:pt x="23" y="117"/>
                    </a:cubicBezTo>
                    <a:cubicBezTo>
                      <a:pt x="39" y="107"/>
                      <a:pt x="39" y="107"/>
                      <a:pt x="39" y="107"/>
                    </a:cubicBezTo>
                    <a:cubicBezTo>
                      <a:pt x="43" y="101"/>
                      <a:pt x="43" y="101"/>
                      <a:pt x="43" y="101"/>
                    </a:cubicBezTo>
                    <a:cubicBezTo>
                      <a:pt x="42" y="100"/>
                      <a:pt x="42" y="100"/>
                      <a:pt x="42" y="100"/>
                    </a:cubicBezTo>
                    <a:cubicBezTo>
                      <a:pt x="63" y="80"/>
                      <a:pt x="63" y="80"/>
                      <a:pt x="63" y="80"/>
                    </a:cubicBezTo>
                    <a:cubicBezTo>
                      <a:pt x="98" y="115"/>
                      <a:pt x="98" y="115"/>
                      <a:pt x="98" y="115"/>
                    </a:cubicBezTo>
                    <a:cubicBezTo>
                      <a:pt x="101" y="117"/>
                      <a:pt x="104" y="119"/>
                      <a:pt x="107" y="119"/>
                    </a:cubicBezTo>
                    <a:cubicBezTo>
                      <a:pt x="110" y="119"/>
                      <a:pt x="113" y="117"/>
                      <a:pt x="116" y="115"/>
                    </a:cubicBezTo>
                    <a:cubicBezTo>
                      <a:pt x="121" y="110"/>
                      <a:pt x="121" y="102"/>
                      <a:pt x="116" y="97"/>
                    </a:cubicBezTo>
                    <a:cubicBezTo>
                      <a:pt x="81" y="62"/>
                      <a:pt x="81" y="62"/>
                      <a:pt x="81" y="62"/>
                    </a:cubicBezTo>
                    <a:cubicBezTo>
                      <a:pt x="87" y="56"/>
                      <a:pt x="87" y="56"/>
                      <a:pt x="87" y="56"/>
                    </a:cubicBezTo>
                    <a:cubicBezTo>
                      <a:pt x="90" y="59"/>
                      <a:pt x="90" y="59"/>
                      <a:pt x="90" y="59"/>
                    </a:cubicBezTo>
                    <a:cubicBezTo>
                      <a:pt x="92" y="57"/>
                      <a:pt x="95" y="56"/>
                      <a:pt x="98" y="57"/>
                    </a:cubicBezTo>
                    <a:cubicBezTo>
                      <a:pt x="128" y="26"/>
                      <a:pt x="128" y="26"/>
                      <a:pt x="128" y="26"/>
                    </a:cubicBezTo>
                    <a:cubicBezTo>
                      <a:pt x="128" y="26"/>
                      <a:pt x="128" y="26"/>
                      <a:pt x="128" y="26"/>
                    </a:cubicBezTo>
                    <a:cubicBezTo>
                      <a:pt x="128" y="26"/>
                      <a:pt x="128" y="26"/>
                      <a:pt x="128" y="26"/>
                    </a:cubicBezTo>
                    <a:cubicBezTo>
                      <a:pt x="129" y="25"/>
                      <a:pt x="129" y="24"/>
                      <a:pt x="129" y="23"/>
                    </a:cubicBezTo>
                    <a:cubicBezTo>
                      <a:pt x="130" y="24"/>
                      <a:pt x="132" y="23"/>
                      <a:pt x="133" y="22"/>
                    </a:cubicBezTo>
                    <a:cubicBezTo>
                      <a:pt x="134" y="21"/>
                      <a:pt x="134" y="18"/>
                      <a:pt x="133" y="16"/>
                    </a:cubicBezTo>
                    <a:close/>
                    <a:moveTo>
                      <a:pt x="108" y="103"/>
                    </a:moveTo>
                    <a:cubicBezTo>
                      <a:pt x="111" y="103"/>
                      <a:pt x="113" y="106"/>
                      <a:pt x="113" y="108"/>
                    </a:cubicBezTo>
                    <a:cubicBezTo>
                      <a:pt x="113" y="111"/>
                      <a:pt x="111" y="113"/>
                      <a:pt x="108" y="113"/>
                    </a:cubicBezTo>
                    <a:cubicBezTo>
                      <a:pt x="105" y="113"/>
                      <a:pt x="103" y="111"/>
                      <a:pt x="103" y="108"/>
                    </a:cubicBezTo>
                    <a:cubicBezTo>
                      <a:pt x="103" y="106"/>
                      <a:pt x="105" y="103"/>
                      <a:pt x="108" y="103"/>
                    </a:cubicBezTo>
                    <a:close/>
                    <a:moveTo>
                      <a:pt x="91" y="41"/>
                    </a:moveTo>
                    <a:cubicBezTo>
                      <a:pt x="89" y="39"/>
                      <a:pt x="89" y="39"/>
                      <a:pt x="89" y="39"/>
                    </a:cubicBezTo>
                    <a:cubicBezTo>
                      <a:pt x="112" y="17"/>
                      <a:pt x="112" y="17"/>
                      <a:pt x="112" y="17"/>
                    </a:cubicBezTo>
                    <a:cubicBezTo>
                      <a:pt x="114" y="19"/>
                      <a:pt x="114" y="19"/>
                      <a:pt x="114" y="19"/>
                    </a:cubicBezTo>
                    <a:lnTo>
                      <a:pt x="91" y="41"/>
                    </a:lnTo>
                    <a:close/>
                    <a:moveTo>
                      <a:pt x="98" y="48"/>
                    </a:moveTo>
                    <a:cubicBezTo>
                      <a:pt x="96" y="47"/>
                      <a:pt x="96" y="47"/>
                      <a:pt x="96" y="47"/>
                    </a:cubicBezTo>
                    <a:cubicBezTo>
                      <a:pt x="119" y="24"/>
                      <a:pt x="119" y="24"/>
                      <a:pt x="119" y="24"/>
                    </a:cubicBezTo>
                    <a:cubicBezTo>
                      <a:pt x="121" y="26"/>
                      <a:pt x="121" y="26"/>
                      <a:pt x="121" y="26"/>
                    </a:cubicBezTo>
                    <a:lnTo>
                      <a:pt x="98" y="48"/>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50" name="Group 49"/>
              <p:cNvGrpSpPr/>
              <p:nvPr/>
            </p:nvGrpSpPr>
            <p:grpSpPr>
              <a:xfrm>
                <a:off x="5574932" y="1935228"/>
                <a:ext cx="1999668" cy="1908347"/>
                <a:chOff x="5574932" y="1935228"/>
                <a:chExt cx="1999668" cy="1908347"/>
              </a:xfrm>
            </p:grpSpPr>
            <p:grpSp>
              <p:nvGrpSpPr>
                <p:cNvPr id="56" name="Group 55"/>
                <p:cNvGrpSpPr/>
                <p:nvPr/>
              </p:nvGrpSpPr>
              <p:grpSpPr>
                <a:xfrm>
                  <a:off x="5574932" y="1935228"/>
                  <a:ext cx="1999668" cy="1908347"/>
                  <a:chOff x="5574932" y="1935228"/>
                  <a:chExt cx="1999668" cy="1908347"/>
                </a:xfrm>
              </p:grpSpPr>
              <p:sp>
                <p:nvSpPr>
                  <p:cNvPr id="60" name="Freeform 59"/>
                  <p:cNvSpPr>
                    <a:spLocks/>
                  </p:cNvSpPr>
                  <p:nvPr/>
                </p:nvSpPr>
                <p:spPr bwMode="auto">
                  <a:xfrm>
                    <a:off x="5574932" y="1935228"/>
                    <a:ext cx="1999668" cy="19083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6856115" y="2914246"/>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close/>
                      </a:path>
                    </a:pathLst>
                  </a:custGeom>
                  <a:solidFill>
                    <a:schemeClr val="tx1">
                      <a:lumMod val="95000"/>
                      <a:lumOff val="5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7" name="Group 56"/>
                <p:cNvGrpSpPr/>
                <p:nvPr/>
              </p:nvGrpSpPr>
              <p:grpSpPr>
                <a:xfrm>
                  <a:off x="6661240" y="2287572"/>
                  <a:ext cx="466477" cy="452289"/>
                  <a:chOff x="4411266" y="2303265"/>
                  <a:chExt cx="325040" cy="315154"/>
                </a:xfrm>
                <a:solidFill>
                  <a:schemeClr val="bg1"/>
                </a:solidFill>
              </p:grpSpPr>
              <p:sp>
                <p:nvSpPr>
                  <p:cNvPr id="58" name="Freeform 28"/>
                  <p:cNvSpPr>
                    <a:spLocks/>
                  </p:cNvSpPr>
                  <p:nvPr/>
                </p:nvSpPr>
                <p:spPr bwMode="auto">
                  <a:xfrm>
                    <a:off x="4411266" y="2336007"/>
                    <a:ext cx="291108" cy="28241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grpFill/>
                  <a:ln>
                    <a:noFill/>
                  </a:ln>
                  <a:extLst/>
                </p:spPr>
                <p:txBody>
                  <a:bodyPr lIns="0" tIns="0" rIns="0" bIns="0"/>
                  <a:lstStyle/>
                  <a:p>
                    <a:endParaRPr lang="en-US"/>
                  </a:p>
                </p:txBody>
              </p:sp>
              <p:sp>
                <p:nvSpPr>
                  <p:cNvPr id="59" name="Freeform 30"/>
                  <p:cNvSpPr>
                    <a:spLocks/>
                  </p:cNvSpPr>
                  <p:nvPr/>
                </p:nvSpPr>
                <p:spPr bwMode="auto">
                  <a:xfrm>
                    <a:off x="4619625" y="2303265"/>
                    <a:ext cx="116681" cy="113109"/>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grpFill/>
                  <a:ln>
                    <a:noFill/>
                  </a:ln>
                  <a:extLst/>
                </p:spPr>
                <p:txBody>
                  <a:bodyPr lIns="0" tIns="0" rIns="0" bIns="0"/>
                  <a:lstStyle/>
                  <a:p>
                    <a:endParaRPr lang="en-US"/>
                  </a:p>
                </p:txBody>
              </p:sp>
            </p:grpSp>
          </p:grpSp>
          <p:grpSp>
            <p:nvGrpSpPr>
              <p:cNvPr id="51" name="Group 50"/>
              <p:cNvGrpSpPr/>
              <p:nvPr/>
            </p:nvGrpSpPr>
            <p:grpSpPr>
              <a:xfrm>
                <a:off x="6528433" y="2437495"/>
                <a:ext cx="1713617" cy="2156795"/>
                <a:chOff x="6528433" y="2437495"/>
                <a:chExt cx="1713617" cy="2156795"/>
              </a:xfrm>
            </p:grpSpPr>
            <p:grpSp>
              <p:nvGrpSpPr>
                <p:cNvPr id="52" name="Group 51"/>
                <p:cNvGrpSpPr/>
                <p:nvPr/>
              </p:nvGrpSpPr>
              <p:grpSpPr>
                <a:xfrm>
                  <a:off x="6528433" y="2437495"/>
                  <a:ext cx="1713617" cy="2156795"/>
                  <a:chOff x="6528433" y="2437495"/>
                  <a:chExt cx="1713617" cy="2156795"/>
                </a:xfrm>
              </p:grpSpPr>
              <p:sp>
                <p:nvSpPr>
                  <p:cNvPr id="54" name="Freeform 53"/>
                  <p:cNvSpPr>
                    <a:spLocks/>
                  </p:cNvSpPr>
                  <p:nvPr/>
                </p:nvSpPr>
                <p:spPr bwMode="auto">
                  <a:xfrm>
                    <a:off x="6528433" y="2437495"/>
                    <a:ext cx="1713617" cy="2156794"/>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6528433" y="4412990"/>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close/>
                      </a:path>
                    </a:pathLst>
                  </a:custGeom>
                  <a:solidFill>
                    <a:schemeClr val="tx1">
                      <a:lumMod val="95000"/>
                      <a:lumOff val="5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3" name="Freeform 71"/>
                <p:cNvSpPr>
                  <a:spLocks noEditPoints="1"/>
                </p:cNvSpPr>
                <p:nvPr/>
              </p:nvSpPr>
              <p:spPr bwMode="auto">
                <a:xfrm>
                  <a:off x="7495364" y="3668731"/>
                  <a:ext cx="252470" cy="383135"/>
                </a:xfrm>
                <a:custGeom>
                  <a:avLst/>
                  <a:gdLst>
                    <a:gd name="T0" fmla="*/ 13 w 48"/>
                    <a:gd name="T1" fmla="*/ 59 h 73"/>
                    <a:gd name="T2" fmla="*/ 36 w 48"/>
                    <a:gd name="T3" fmla="*/ 59 h 73"/>
                    <a:gd name="T4" fmla="*/ 36 w 48"/>
                    <a:gd name="T5" fmla="*/ 59 h 73"/>
                    <a:gd name="T6" fmla="*/ 37 w 48"/>
                    <a:gd name="T7" fmla="*/ 59 h 73"/>
                    <a:gd name="T8" fmla="*/ 38 w 48"/>
                    <a:gd name="T9" fmla="*/ 57 h 73"/>
                    <a:gd name="T10" fmla="*/ 24 w 48"/>
                    <a:gd name="T11" fmla="*/ 41 h 73"/>
                    <a:gd name="T12" fmla="*/ 11 w 48"/>
                    <a:gd name="T13" fmla="*/ 57 h 73"/>
                    <a:gd name="T14" fmla="*/ 11 w 48"/>
                    <a:gd name="T15" fmla="*/ 59 h 73"/>
                    <a:gd name="T16" fmla="*/ 13 w 48"/>
                    <a:gd name="T17" fmla="*/ 59 h 73"/>
                    <a:gd name="T18" fmla="*/ 13 w 48"/>
                    <a:gd name="T19" fmla="*/ 59 h 73"/>
                    <a:gd name="T20" fmla="*/ 44 w 48"/>
                    <a:gd name="T21" fmla="*/ 11 h 73"/>
                    <a:gd name="T22" fmla="*/ 48 w 48"/>
                    <a:gd name="T23" fmla="*/ 7 h 73"/>
                    <a:gd name="T24" fmla="*/ 48 w 48"/>
                    <a:gd name="T25" fmla="*/ 5 h 73"/>
                    <a:gd name="T26" fmla="*/ 44 w 48"/>
                    <a:gd name="T27" fmla="*/ 0 h 73"/>
                    <a:gd name="T28" fmla="*/ 5 w 48"/>
                    <a:gd name="T29" fmla="*/ 0 h 73"/>
                    <a:gd name="T30" fmla="*/ 0 w 48"/>
                    <a:gd name="T31" fmla="*/ 5 h 73"/>
                    <a:gd name="T32" fmla="*/ 0 w 48"/>
                    <a:gd name="T33" fmla="*/ 7 h 73"/>
                    <a:gd name="T34" fmla="*/ 4 w 48"/>
                    <a:gd name="T35" fmla="*/ 11 h 73"/>
                    <a:gd name="T36" fmla="*/ 44 w 48"/>
                    <a:gd name="T37" fmla="*/ 11 h 73"/>
                    <a:gd name="T38" fmla="*/ 40 w 48"/>
                    <a:gd name="T39" fmla="*/ 13 h 73"/>
                    <a:gd name="T40" fmla="*/ 44 w 48"/>
                    <a:gd name="T41" fmla="*/ 13 h 73"/>
                    <a:gd name="T42" fmla="*/ 31 w 48"/>
                    <a:gd name="T43" fmla="*/ 36 h 73"/>
                    <a:gd name="T44" fmla="*/ 44 w 48"/>
                    <a:gd name="T45" fmla="*/ 59 h 73"/>
                    <a:gd name="T46" fmla="*/ 40 w 48"/>
                    <a:gd name="T47" fmla="*/ 59 h 73"/>
                    <a:gd name="T48" fmla="*/ 26 w 48"/>
                    <a:gd name="T49" fmla="*/ 38 h 73"/>
                    <a:gd name="T50" fmla="*/ 25 w 48"/>
                    <a:gd name="T51" fmla="*/ 36 h 73"/>
                    <a:gd name="T52" fmla="*/ 26 w 48"/>
                    <a:gd name="T53" fmla="*/ 35 h 73"/>
                    <a:gd name="T54" fmla="*/ 26 w 48"/>
                    <a:gd name="T55" fmla="*/ 35 h 73"/>
                    <a:gd name="T56" fmla="*/ 40 w 48"/>
                    <a:gd name="T57" fmla="*/ 13 h 73"/>
                    <a:gd name="T58" fmla="*/ 4 w 48"/>
                    <a:gd name="T59" fmla="*/ 61 h 73"/>
                    <a:gd name="T60" fmla="*/ 0 w 48"/>
                    <a:gd name="T61" fmla="*/ 66 h 73"/>
                    <a:gd name="T62" fmla="*/ 0 w 48"/>
                    <a:gd name="T63" fmla="*/ 68 h 73"/>
                    <a:gd name="T64" fmla="*/ 5 w 48"/>
                    <a:gd name="T65" fmla="*/ 73 h 73"/>
                    <a:gd name="T66" fmla="*/ 44 w 48"/>
                    <a:gd name="T67" fmla="*/ 73 h 73"/>
                    <a:gd name="T68" fmla="*/ 48 w 48"/>
                    <a:gd name="T69" fmla="*/ 68 h 73"/>
                    <a:gd name="T70" fmla="*/ 48 w 48"/>
                    <a:gd name="T71" fmla="*/ 66 h 73"/>
                    <a:gd name="T72" fmla="*/ 44 w 48"/>
                    <a:gd name="T73" fmla="*/ 61 h 73"/>
                    <a:gd name="T74" fmla="*/ 4 w 48"/>
                    <a:gd name="T75" fmla="*/ 61 h 73"/>
                    <a:gd name="T76" fmla="*/ 8 w 48"/>
                    <a:gd name="T77" fmla="*/ 59 h 73"/>
                    <a:gd name="T78" fmla="*/ 4 w 48"/>
                    <a:gd name="T79" fmla="*/ 59 h 73"/>
                    <a:gd name="T80" fmla="*/ 18 w 48"/>
                    <a:gd name="T81" fmla="*/ 36 h 73"/>
                    <a:gd name="T82" fmla="*/ 4 w 48"/>
                    <a:gd name="T83" fmla="*/ 13 h 73"/>
                    <a:gd name="T84" fmla="*/ 8 w 48"/>
                    <a:gd name="T85" fmla="*/ 13 h 73"/>
                    <a:gd name="T86" fmla="*/ 22 w 48"/>
                    <a:gd name="T87" fmla="*/ 35 h 73"/>
                    <a:gd name="T88" fmla="*/ 24 w 48"/>
                    <a:gd name="T89" fmla="*/ 37 h 73"/>
                    <a:gd name="T90" fmla="*/ 22 w 48"/>
                    <a:gd name="T91" fmla="*/ 38 h 73"/>
                    <a:gd name="T92" fmla="*/ 8 w 48"/>
                    <a:gd name="T93"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 h="73">
                      <a:moveTo>
                        <a:pt x="13" y="59"/>
                      </a:moveTo>
                      <a:cubicBezTo>
                        <a:pt x="36" y="59"/>
                        <a:pt x="36" y="59"/>
                        <a:pt x="36" y="59"/>
                      </a:cubicBezTo>
                      <a:cubicBezTo>
                        <a:pt x="36" y="59"/>
                        <a:pt x="36" y="59"/>
                        <a:pt x="36" y="59"/>
                      </a:cubicBezTo>
                      <a:cubicBezTo>
                        <a:pt x="36" y="59"/>
                        <a:pt x="37" y="59"/>
                        <a:pt x="37" y="59"/>
                      </a:cubicBezTo>
                      <a:cubicBezTo>
                        <a:pt x="38" y="58"/>
                        <a:pt x="38" y="57"/>
                        <a:pt x="38" y="57"/>
                      </a:cubicBezTo>
                      <a:cubicBezTo>
                        <a:pt x="36" y="49"/>
                        <a:pt x="31" y="41"/>
                        <a:pt x="24" y="41"/>
                      </a:cubicBezTo>
                      <a:cubicBezTo>
                        <a:pt x="17" y="41"/>
                        <a:pt x="12" y="49"/>
                        <a:pt x="11" y="57"/>
                      </a:cubicBezTo>
                      <a:cubicBezTo>
                        <a:pt x="11" y="57"/>
                        <a:pt x="11" y="58"/>
                        <a:pt x="11" y="59"/>
                      </a:cubicBezTo>
                      <a:cubicBezTo>
                        <a:pt x="12" y="59"/>
                        <a:pt x="12" y="59"/>
                        <a:pt x="13" y="59"/>
                      </a:cubicBezTo>
                      <a:cubicBezTo>
                        <a:pt x="13" y="59"/>
                        <a:pt x="13" y="59"/>
                        <a:pt x="13" y="59"/>
                      </a:cubicBezTo>
                      <a:close/>
                      <a:moveTo>
                        <a:pt x="44" y="11"/>
                      </a:moveTo>
                      <a:cubicBezTo>
                        <a:pt x="47" y="11"/>
                        <a:pt x="48" y="9"/>
                        <a:pt x="48" y="7"/>
                      </a:cubicBezTo>
                      <a:cubicBezTo>
                        <a:pt x="48" y="5"/>
                        <a:pt x="48" y="5"/>
                        <a:pt x="48" y="5"/>
                      </a:cubicBezTo>
                      <a:cubicBezTo>
                        <a:pt x="48" y="2"/>
                        <a:pt x="46" y="0"/>
                        <a:pt x="44" y="0"/>
                      </a:cubicBezTo>
                      <a:cubicBezTo>
                        <a:pt x="5" y="0"/>
                        <a:pt x="5" y="0"/>
                        <a:pt x="5" y="0"/>
                      </a:cubicBezTo>
                      <a:cubicBezTo>
                        <a:pt x="2" y="0"/>
                        <a:pt x="0" y="2"/>
                        <a:pt x="0" y="5"/>
                      </a:cubicBezTo>
                      <a:cubicBezTo>
                        <a:pt x="0" y="7"/>
                        <a:pt x="0" y="7"/>
                        <a:pt x="0" y="7"/>
                      </a:cubicBezTo>
                      <a:cubicBezTo>
                        <a:pt x="0" y="9"/>
                        <a:pt x="2" y="11"/>
                        <a:pt x="4" y="11"/>
                      </a:cubicBezTo>
                      <a:cubicBezTo>
                        <a:pt x="44" y="11"/>
                        <a:pt x="44" y="11"/>
                        <a:pt x="44" y="11"/>
                      </a:cubicBezTo>
                      <a:close/>
                      <a:moveTo>
                        <a:pt x="40" y="13"/>
                      </a:moveTo>
                      <a:cubicBezTo>
                        <a:pt x="44" y="13"/>
                        <a:pt x="44" y="13"/>
                        <a:pt x="44" y="13"/>
                      </a:cubicBezTo>
                      <a:cubicBezTo>
                        <a:pt x="43" y="22"/>
                        <a:pt x="39" y="31"/>
                        <a:pt x="31" y="36"/>
                      </a:cubicBezTo>
                      <a:cubicBezTo>
                        <a:pt x="39" y="42"/>
                        <a:pt x="43" y="50"/>
                        <a:pt x="44" y="59"/>
                      </a:cubicBezTo>
                      <a:cubicBezTo>
                        <a:pt x="40" y="59"/>
                        <a:pt x="40" y="59"/>
                        <a:pt x="40" y="59"/>
                      </a:cubicBezTo>
                      <a:cubicBezTo>
                        <a:pt x="39" y="51"/>
                        <a:pt x="35" y="41"/>
                        <a:pt x="26" y="38"/>
                      </a:cubicBezTo>
                      <a:cubicBezTo>
                        <a:pt x="25" y="38"/>
                        <a:pt x="25" y="37"/>
                        <a:pt x="25" y="36"/>
                      </a:cubicBezTo>
                      <a:cubicBezTo>
                        <a:pt x="25" y="35"/>
                        <a:pt x="26" y="35"/>
                        <a:pt x="26" y="35"/>
                      </a:cubicBezTo>
                      <a:cubicBezTo>
                        <a:pt x="26" y="35"/>
                        <a:pt x="26" y="35"/>
                        <a:pt x="26" y="35"/>
                      </a:cubicBezTo>
                      <a:cubicBezTo>
                        <a:pt x="34" y="32"/>
                        <a:pt x="39" y="21"/>
                        <a:pt x="40" y="13"/>
                      </a:cubicBezTo>
                      <a:close/>
                      <a:moveTo>
                        <a:pt x="4" y="61"/>
                      </a:moveTo>
                      <a:cubicBezTo>
                        <a:pt x="2" y="62"/>
                        <a:pt x="0" y="64"/>
                        <a:pt x="0" y="66"/>
                      </a:cubicBezTo>
                      <a:cubicBezTo>
                        <a:pt x="0" y="68"/>
                        <a:pt x="0" y="68"/>
                        <a:pt x="0" y="68"/>
                      </a:cubicBezTo>
                      <a:cubicBezTo>
                        <a:pt x="0" y="70"/>
                        <a:pt x="2" y="73"/>
                        <a:pt x="5" y="73"/>
                      </a:cubicBezTo>
                      <a:cubicBezTo>
                        <a:pt x="44" y="73"/>
                        <a:pt x="44" y="73"/>
                        <a:pt x="44" y="73"/>
                      </a:cubicBezTo>
                      <a:cubicBezTo>
                        <a:pt x="46" y="73"/>
                        <a:pt x="48" y="70"/>
                        <a:pt x="48" y="68"/>
                      </a:cubicBezTo>
                      <a:cubicBezTo>
                        <a:pt x="48" y="66"/>
                        <a:pt x="48" y="66"/>
                        <a:pt x="48" y="66"/>
                      </a:cubicBezTo>
                      <a:cubicBezTo>
                        <a:pt x="48" y="64"/>
                        <a:pt x="47" y="62"/>
                        <a:pt x="44" y="61"/>
                      </a:cubicBezTo>
                      <a:cubicBezTo>
                        <a:pt x="4" y="61"/>
                        <a:pt x="4" y="61"/>
                        <a:pt x="4" y="61"/>
                      </a:cubicBezTo>
                      <a:close/>
                      <a:moveTo>
                        <a:pt x="8" y="59"/>
                      </a:moveTo>
                      <a:cubicBezTo>
                        <a:pt x="4" y="59"/>
                        <a:pt x="4" y="59"/>
                        <a:pt x="4" y="59"/>
                      </a:cubicBezTo>
                      <a:cubicBezTo>
                        <a:pt x="5" y="50"/>
                        <a:pt x="10" y="42"/>
                        <a:pt x="18" y="36"/>
                      </a:cubicBezTo>
                      <a:cubicBezTo>
                        <a:pt x="10" y="31"/>
                        <a:pt x="5" y="22"/>
                        <a:pt x="4" y="13"/>
                      </a:cubicBezTo>
                      <a:cubicBezTo>
                        <a:pt x="8" y="13"/>
                        <a:pt x="8" y="13"/>
                        <a:pt x="8" y="13"/>
                      </a:cubicBezTo>
                      <a:cubicBezTo>
                        <a:pt x="9" y="21"/>
                        <a:pt x="14" y="32"/>
                        <a:pt x="22" y="35"/>
                      </a:cubicBezTo>
                      <a:cubicBezTo>
                        <a:pt x="23" y="35"/>
                        <a:pt x="24" y="36"/>
                        <a:pt x="24" y="37"/>
                      </a:cubicBezTo>
                      <a:cubicBezTo>
                        <a:pt x="23" y="38"/>
                        <a:pt x="23" y="38"/>
                        <a:pt x="22" y="38"/>
                      </a:cubicBezTo>
                      <a:cubicBezTo>
                        <a:pt x="14" y="41"/>
                        <a:pt x="9" y="51"/>
                        <a:pt x="8"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8" name="Shape 4444"/>
            <p:cNvSpPr/>
            <p:nvPr/>
          </p:nvSpPr>
          <p:spPr>
            <a:xfrm>
              <a:off x="5157665" y="2332073"/>
              <a:ext cx="444335" cy="295248"/>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79" name="Shape 4390"/>
            <p:cNvSpPr/>
            <p:nvPr/>
          </p:nvSpPr>
          <p:spPr>
            <a:xfrm>
              <a:off x="6527947" y="4975852"/>
              <a:ext cx="418193" cy="334547"/>
            </a:xfrm>
            <a:custGeom>
              <a:avLst/>
              <a:gdLst/>
              <a:ahLst/>
              <a:cxnLst>
                <a:cxn ang="0">
                  <a:pos x="wd2" y="hd2"/>
                </a:cxn>
                <a:cxn ang="5400000">
                  <a:pos x="wd2" y="hd2"/>
                </a:cxn>
                <a:cxn ang="10800000">
                  <a:pos x="wd2" y="hd2"/>
                </a:cxn>
                <a:cxn ang="16200000">
                  <a:pos x="wd2" y="hd2"/>
                </a:cxn>
              </a:cxnLst>
              <a:rect l="0" t="0" r="r" b="b"/>
              <a:pathLst>
                <a:path w="21600" h="21514" extrusionOk="0">
                  <a:moveTo>
                    <a:pt x="20186" y="18973"/>
                  </a:moveTo>
                  <a:lnTo>
                    <a:pt x="16553" y="16139"/>
                  </a:lnTo>
                  <a:lnTo>
                    <a:pt x="16553" y="2539"/>
                  </a:lnTo>
                  <a:lnTo>
                    <a:pt x="20186" y="5373"/>
                  </a:lnTo>
                  <a:cubicBezTo>
                    <a:pt x="20186" y="5373"/>
                    <a:pt x="20186" y="18973"/>
                    <a:pt x="20186" y="18973"/>
                  </a:cubicBezTo>
                  <a:close/>
                  <a:moveTo>
                    <a:pt x="15140" y="16139"/>
                  </a:moveTo>
                  <a:lnTo>
                    <a:pt x="11506" y="18973"/>
                  </a:lnTo>
                  <a:lnTo>
                    <a:pt x="11506" y="5373"/>
                  </a:lnTo>
                  <a:lnTo>
                    <a:pt x="15140" y="2539"/>
                  </a:lnTo>
                  <a:cubicBezTo>
                    <a:pt x="15140" y="2539"/>
                    <a:pt x="15140" y="16139"/>
                    <a:pt x="15140" y="16139"/>
                  </a:cubicBezTo>
                  <a:close/>
                  <a:moveTo>
                    <a:pt x="10094" y="18973"/>
                  </a:moveTo>
                  <a:lnTo>
                    <a:pt x="6460" y="16139"/>
                  </a:lnTo>
                  <a:lnTo>
                    <a:pt x="6460" y="2539"/>
                  </a:lnTo>
                  <a:lnTo>
                    <a:pt x="10094" y="5373"/>
                  </a:lnTo>
                  <a:cubicBezTo>
                    <a:pt x="10094" y="5373"/>
                    <a:pt x="10094" y="18973"/>
                    <a:pt x="10094" y="18973"/>
                  </a:cubicBezTo>
                  <a:close/>
                  <a:moveTo>
                    <a:pt x="5047" y="16139"/>
                  </a:moveTo>
                  <a:lnTo>
                    <a:pt x="1414" y="18973"/>
                  </a:lnTo>
                  <a:lnTo>
                    <a:pt x="1414" y="5373"/>
                  </a:lnTo>
                  <a:lnTo>
                    <a:pt x="5047" y="2539"/>
                  </a:lnTo>
                  <a:cubicBezTo>
                    <a:pt x="5047" y="2539"/>
                    <a:pt x="5047" y="16139"/>
                    <a:pt x="5047" y="16139"/>
                  </a:cubicBezTo>
                  <a:close/>
                  <a:moveTo>
                    <a:pt x="21257" y="4065"/>
                  </a:moveTo>
                  <a:lnTo>
                    <a:pt x="16210" y="130"/>
                  </a:lnTo>
                  <a:cubicBezTo>
                    <a:pt x="15986" y="-44"/>
                    <a:pt x="15706" y="-44"/>
                    <a:pt x="15483" y="130"/>
                  </a:cubicBezTo>
                  <a:lnTo>
                    <a:pt x="10800" y="3782"/>
                  </a:lnTo>
                  <a:lnTo>
                    <a:pt x="6117" y="130"/>
                  </a:lnTo>
                  <a:cubicBezTo>
                    <a:pt x="5894" y="-44"/>
                    <a:pt x="5614" y="-44"/>
                    <a:pt x="5390" y="130"/>
                  </a:cubicBezTo>
                  <a:lnTo>
                    <a:pt x="343" y="4065"/>
                  </a:lnTo>
                  <a:cubicBezTo>
                    <a:pt x="131" y="4231"/>
                    <a:pt x="0" y="4530"/>
                    <a:pt x="0" y="4853"/>
                  </a:cubicBezTo>
                  <a:lnTo>
                    <a:pt x="0" y="20594"/>
                  </a:lnTo>
                  <a:cubicBezTo>
                    <a:pt x="0" y="20925"/>
                    <a:pt x="138" y="21231"/>
                    <a:pt x="359" y="21393"/>
                  </a:cubicBezTo>
                  <a:cubicBezTo>
                    <a:pt x="580" y="21556"/>
                    <a:pt x="852" y="21552"/>
                    <a:pt x="1070" y="21382"/>
                  </a:cubicBezTo>
                  <a:lnTo>
                    <a:pt x="5753" y="17730"/>
                  </a:lnTo>
                  <a:lnTo>
                    <a:pt x="10436" y="21382"/>
                  </a:lnTo>
                  <a:cubicBezTo>
                    <a:pt x="10661" y="21556"/>
                    <a:pt x="10939" y="21556"/>
                    <a:pt x="11164" y="21382"/>
                  </a:cubicBezTo>
                  <a:lnTo>
                    <a:pt x="15847" y="17730"/>
                  </a:lnTo>
                  <a:lnTo>
                    <a:pt x="20530" y="21382"/>
                  </a:lnTo>
                  <a:cubicBezTo>
                    <a:pt x="20642" y="21469"/>
                    <a:pt x="20768" y="21513"/>
                    <a:pt x="20893" y="21513"/>
                  </a:cubicBezTo>
                  <a:cubicBezTo>
                    <a:pt x="21014" y="21513"/>
                    <a:pt x="21133" y="21473"/>
                    <a:pt x="21241" y="21393"/>
                  </a:cubicBezTo>
                  <a:cubicBezTo>
                    <a:pt x="21463" y="21231"/>
                    <a:pt x="21600" y="20925"/>
                    <a:pt x="21600" y="20594"/>
                  </a:cubicBezTo>
                  <a:lnTo>
                    <a:pt x="21600" y="4853"/>
                  </a:lnTo>
                  <a:cubicBezTo>
                    <a:pt x="21600" y="4530"/>
                    <a:pt x="21469" y="4231"/>
                    <a:pt x="21257" y="4065"/>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sp>
        <p:nvSpPr>
          <p:cNvPr id="81"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82"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46</a:t>
            </a:fld>
            <a:endParaRPr lang="en-AU" dirty="0"/>
          </a:p>
        </p:txBody>
      </p:sp>
      <p:sp>
        <p:nvSpPr>
          <p:cNvPr id="83"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52470386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49" presetClass="entr" presetSubtype="0" decel="10000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p:cTn id="15" dur="500" fill="hold"/>
                                        <p:tgtEl>
                                          <p:spTgt spid="80"/>
                                        </p:tgtEl>
                                        <p:attrNameLst>
                                          <p:attrName>ppt_w</p:attrName>
                                        </p:attrNameLst>
                                      </p:cBhvr>
                                      <p:tavLst>
                                        <p:tav tm="0">
                                          <p:val>
                                            <p:fltVal val="0"/>
                                          </p:val>
                                        </p:tav>
                                        <p:tav tm="100000">
                                          <p:val>
                                            <p:strVal val="#ppt_w"/>
                                          </p:val>
                                        </p:tav>
                                      </p:tavLst>
                                    </p:anim>
                                    <p:anim calcmode="lin" valueType="num">
                                      <p:cBhvr>
                                        <p:cTn id="16" dur="500" fill="hold"/>
                                        <p:tgtEl>
                                          <p:spTgt spid="80"/>
                                        </p:tgtEl>
                                        <p:attrNameLst>
                                          <p:attrName>ppt_h</p:attrName>
                                        </p:attrNameLst>
                                      </p:cBhvr>
                                      <p:tavLst>
                                        <p:tav tm="0">
                                          <p:val>
                                            <p:fltVal val="0"/>
                                          </p:val>
                                        </p:tav>
                                        <p:tav tm="100000">
                                          <p:val>
                                            <p:strVal val="#ppt_h"/>
                                          </p:val>
                                        </p:tav>
                                      </p:tavLst>
                                    </p:anim>
                                    <p:anim calcmode="lin" valueType="num">
                                      <p:cBhvr>
                                        <p:cTn id="17" dur="500" fill="hold"/>
                                        <p:tgtEl>
                                          <p:spTgt spid="80"/>
                                        </p:tgtEl>
                                        <p:attrNameLst>
                                          <p:attrName>style.rotation</p:attrName>
                                        </p:attrNameLst>
                                      </p:cBhvr>
                                      <p:tavLst>
                                        <p:tav tm="0">
                                          <p:val>
                                            <p:fltVal val="360"/>
                                          </p:val>
                                        </p:tav>
                                        <p:tav tm="100000">
                                          <p:val>
                                            <p:fltVal val="0"/>
                                          </p:val>
                                        </p:tav>
                                      </p:tavLst>
                                    </p:anim>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par>
                          <p:cTn id="23" fill="hold">
                            <p:stCondLst>
                              <p:cond delay="2000"/>
                            </p:stCondLst>
                            <p:childTnLst>
                              <p:par>
                                <p:cTn id="24" presetID="18" presetClass="entr" presetSubtype="12"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strips(downLeft)">
                                      <p:cBhvr>
                                        <p:cTn id="26" dur="500"/>
                                        <p:tgtEl>
                                          <p:spTgt spid="13"/>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18" presetClass="entr" presetSubtype="6"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strips(downRight)">
                                      <p:cBhvr>
                                        <p:cTn id="34" dur="500"/>
                                        <p:tgtEl>
                                          <p:spTgt spid="4"/>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par>
                          <p:cTn id="39" fill="hold">
                            <p:stCondLst>
                              <p:cond delay="4000"/>
                            </p:stCondLst>
                            <p:childTnLst>
                              <p:par>
                                <p:cTn id="40" presetID="18" presetClass="entr" presetSubtype="12"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strips(downLeft)">
                                      <p:cBhvr>
                                        <p:cTn id="42" dur="500"/>
                                        <p:tgtEl>
                                          <p:spTgt spid="16"/>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5000"/>
                            </p:stCondLst>
                            <p:childTnLst>
                              <p:par>
                                <p:cTn id="48" presetID="18" presetClass="entr" presetSubtype="6"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strips(downRight)">
                                      <p:cBhvr>
                                        <p:cTn id="50" dur="500"/>
                                        <p:tgtEl>
                                          <p:spTgt spid="7"/>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par>
                          <p:cTn id="55" fill="hold">
                            <p:stCondLst>
                              <p:cond delay="6000"/>
                            </p:stCondLst>
                            <p:childTnLst>
                              <p:par>
                                <p:cTn id="56" presetID="18" presetClass="entr" presetSubtype="12"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strips(downLeft)">
                                      <p:cBhvr>
                                        <p:cTn id="58" dur="500"/>
                                        <p:tgtEl>
                                          <p:spTgt spid="19"/>
                                        </p:tgtEl>
                                      </p:cBhvr>
                                    </p:animEffect>
                                  </p:childTnLst>
                                </p:cTn>
                              </p:par>
                            </p:childTnLst>
                          </p:cTn>
                        </p:par>
                        <p:par>
                          <p:cTn id="59" fill="hold">
                            <p:stCondLst>
                              <p:cond delay="6500"/>
                            </p:stCondLst>
                            <p:childTnLst>
                              <p:par>
                                <p:cTn id="60" presetID="10" presetClass="entr" presetSubtype="0"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par>
                          <p:cTn id="63" fill="hold">
                            <p:stCondLst>
                              <p:cond delay="7000"/>
                            </p:stCondLst>
                            <p:childTnLst>
                              <p:par>
                                <p:cTn id="64" presetID="18" presetClass="entr" presetSubtype="6"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strips(downRight)">
                                      <p:cBhvr>
                                        <p:cTn id="6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2" grpId="0" animBg="1"/>
      <p:bldP spid="23" grpId="0" animBg="1"/>
      <p:bldP spid="24" grpId="0" animBg="1"/>
      <p:bldP spid="25" grpId="0" animBg="1"/>
      <p:bldP spid="26" grpId="0" animBg="1"/>
      <p:bldP spid="2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Concept Maturation</a:t>
            </a:r>
            <a:endParaRPr lang="en-AU" dirty="0"/>
          </a:p>
        </p:txBody>
      </p:sp>
      <p:sp>
        <p:nvSpPr>
          <p:cNvPr id="3" name="Subtitle 2"/>
          <p:cNvSpPr>
            <a:spLocks noGrp="1"/>
          </p:cNvSpPr>
          <p:nvPr>
            <p:ph type="subTitle" idx="1"/>
          </p:nvPr>
        </p:nvSpPr>
        <p:spPr/>
        <p:txBody>
          <a:bodyPr>
            <a:normAutofit lnSpcReduction="10000"/>
          </a:bodyPr>
          <a:lstStyle/>
          <a:p>
            <a:r>
              <a:rPr lang="id-ID" dirty="0" smtClean="0"/>
              <a:t>Design profile</a:t>
            </a:r>
            <a:endParaRPr lang="en-AU" dirty="0"/>
          </a:p>
        </p:txBody>
      </p:sp>
      <p:grpSp>
        <p:nvGrpSpPr>
          <p:cNvPr id="4" name="Group 3"/>
          <p:cNvGrpSpPr/>
          <p:nvPr/>
        </p:nvGrpSpPr>
        <p:grpSpPr>
          <a:xfrm>
            <a:off x="4865156" y="1858303"/>
            <a:ext cx="2490386" cy="4092756"/>
            <a:chOff x="4865156" y="1858303"/>
            <a:chExt cx="2490386" cy="4092756"/>
          </a:xfrm>
        </p:grpSpPr>
        <p:grpSp>
          <p:nvGrpSpPr>
            <p:cNvPr id="5" name="Group 4"/>
            <p:cNvGrpSpPr/>
            <p:nvPr/>
          </p:nvGrpSpPr>
          <p:grpSpPr>
            <a:xfrm>
              <a:off x="4865156" y="1858303"/>
              <a:ext cx="2490386" cy="4092756"/>
              <a:chOff x="4865156" y="1858303"/>
              <a:chExt cx="2490386" cy="4092756"/>
            </a:xfrm>
          </p:grpSpPr>
          <p:sp>
            <p:nvSpPr>
              <p:cNvPr id="13" name="Rectangle 11"/>
              <p:cNvSpPr>
                <a:spLocks noChangeArrowheads="1"/>
              </p:cNvSpPr>
              <p:nvPr/>
            </p:nvSpPr>
            <p:spPr bwMode="auto">
              <a:xfrm>
                <a:off x="5724844" y="2174835"/>
                <a:ext cx="771010" cy="1407770"/>
              </a:xfrm>
              <a:prstGeom prst="rect">
                <a:avLst/>
              </a:prstGeom>
              <a:noFill/>
              <a:ln w="57150"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5463735" y="1858303"/>
                <a:ext cx="1293227" cy="316533"/>
              </a:xfrm>
              <a:custGeom>
                <a:avLst/>
                <a:gdLst>
                  <a:gd name="T0" fmla="*/ 77 w 624"/>
                  <a:gd name="T1" fmla="*/ 0 h 153"/>
                  <a:gd name="T2" fmla="*/ 547 w 624"/>
                  <a:gd name="T3" fmla="*/ 0 h 153"/>
                  <a:gd name="T4" fmla="*/ 624 w 624"/>
                  <a:gd name="T5" fmla="*/ 77 h 153"/>
                  <a:gd name="T6" fmla="*/ 624 w 624"/>
                  <a:gd name="T7" fmla="*/ 77 h 153"/>
                  <a:gd name="T8" fmla="*/ 547 w 624"/>
                  <a:gd name="T9" fmla="*/ 153 h 153"/>
                  <a:gd name="T10" fmla="*/ 77 w 624"/>
                  <a:gd name="T11" fmla="*/ 153 h 153"/>
                  <a:gd name="T12" fmla="*/ 0 w 624"/>
                  <a:gd name="T13" fmla="*/ 77 h 153"/>
                  <a:gd name="T14" fmla="*/ 0 w 624"/>
                  <a:gd name="T15" fmla="*/ 77 h 153"/>
                  <a:gd name="T16" fmla="*/ 77 w 624"/>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153">
                    <a:moveTo>
                      <a:pt x="77" y="0"/>
                    </a:moveTo>
                    <a:cubicBezTo>
                      <a:pt x="547" y="0"/>
                      <a:pt x="547" y="0"/>
                      <a:pt x="547" y="0"/>
                    </a:cubicBezTo>
                    <a:cubicBezTo>
                      <a:pt x="590" y="0"/>
                      <a:pt x="624" y="35"/>
                      <a:pt x="624" y="77"/>
                    </a:cubicBezTo>
                    <a:cubicBezTo>
                      <a:pt x="624" y="77"/>
                      <a:pt x="624" y="77"/>
                      <a:pt x="624" y="77"/>
                    </a:cubicBezTo>
                    <a:cubicBezTo>
                      <a:pt x="624" y="119"/>
                      <a:pt x="590" y="153"/>
                      <a:pt x="547" y="153"/>
                    </a:cubicBezTo>
                    <a:cubicBezTo>
                      <a:pt x="77" y="153"/>
                      <a:pt x="77" y="153"/>
                      <a:pt x="77" y="153"/>
                    </a:cubicBezTo>
                    <a:cubicBezTo>
                      <a:pt x="35" y="153"/>
                      <a:pt x="0" y="119"/>
                      <a:pt x="0" y="77"/>
                    </a:cubicBezTo>
                    <a:cubicBezTo>
                      <a:pt x="0" y="77"/>
                      <a:pt x="0" y="77"/>
                      <a:pt x="0" y="77"/>
                    </a:cubicBezTo>
                    <a:cubicBezTo>
                      <a:pt x="0" y="35"/>
                      <a:pt x="35" y="0"/>
                      <a:pt x="77" y="0"/>
                    </a:cubicBezTo>
                    <a:close/>
                  </a:path>
                </a:pathLst>
              </a:custGeom>
              <a:noFill/>
              <a:ln w="57150"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Oval 5"/>
              <p:cNvSpPr>
                <a:spLocks noChangeArrowheads="1"/>
              </p:cNvSpPr>
              <p:nvPr/>
            </p:nvSpPr>
            <p:spPr bwMode="auto">
              <a:xfrm>
                <a:off x="4865156" y="3464368"/>
                <a:ext cx="2490386" cy="2486691"/>
              </a:xfrm>
              <a:prstGeom prst="ellipse">
                <a:avLst/>
              </a:prstGeom>
              <a:noFill/>
              <a:ln w="571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5"/>
            <p:cNvSpPr>
              <a:spLocks/>
            </p:cNvSpPr>
            <p:nvPr/>
          </p:nvSpPr>
          <p:spPr bwMode="auto">
            <a:xfrm>
              <a:off x="4891020" y="3963184"/>
              <a:ext cx="2438657" cy="498817"/>
            </a:xfrm>
            <a:custGeom>
              <a:avLst/>
              <a:gdLst>
                <a:gd name="T0" fmla="*/ 1070 w 1178"/>
                <a:gd name="T1" fmla="*/ 0 h 241"/>
                <a:gd name="T2" fmla="*/ 1178 w 1178"/>
                <a:gd name="T3" fmla="*/ 241 h 241"/>
                <a:gd name="T4" fmla="*/ 0 w 1178"/>
                <a:gd name="T5" fmla="*/ 241 h 241"/>
                <a:gd name="T6" fmla="*/ 108 w 1178"/>
                <a:gd name="T7" fmla="*/ 0 h 241"/>
                <a:gd name="T8" fmla="*/ 1070 w 1178"/>
                <a:gd name="T9" fmla="*/ 0 h 241"/>
              </a:gdLst>
              <a:ahLst/>
              <a:cxnLst>
                <a:cxn ang="0">
                  <a:pos x="T0" y="T1"/>
                </a:cxn>
                <a:cxn ang="0">
                  <a:pos x="T2" y="T3"/>
                </a:cxn>
                <a:cxn ang="0">
                  <a:pos x="T4" y="T5"/>
                </a:cxn>
                <a:cxn ang="0">
                  <a:pos x="T6" y="T7"/>
                </a:cxn>
                <a:cxn ang="0">
                  <a:pos x="T8" y="T9"/>
                </a:cxn>
              </a:cxnLst>
              <a:rect l="0" t="0" r="r" b="b"/>
              <a:pathLst>
                <a:path w="1178" h="241">
                  <a:moveTo>
                    <a:pt x="1070" y="0"/>
                  </a:moveTo>
                  <a:cubicBezTo>
                    <a:pt x="1122" y="70"/>
                    <a:pt x="1160" y="152"/>
                    <a:pt x="1178" y="241"/>
                  </a:cubicBezTo>
                  <a:cubicBezTo>
                    <a:pt x="0" y="241"/>
                    <a:pt x="0" y="241"/>
                    <a:pt x="0" y="241"/>
                  </a:cubicBezTo>
                  <a:cubicBezTo>
                    <a:pt x="18" y="152"/>
                    <a:pt x="56" y="70"/>
                    <a:pt x="108" y="0"/>
                  </a:cubicBezTo>
                  <a:lnTo>
                    <a:pt x="107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4865156" y="4459537"/>
              <a:ext cx="2490386" cy="498817"/>
            </a:xfrm>
            <a:custGeom>
              <a:avLst/>
              <a:gdLst>
                <a:gd name="T0" fmla="*/ 1190 w 1202"/>
                <a:gd name="T1" fmla="*/ 0 h 241"/>
                <a:gd name="T2" fmla="*/ 1202 w 1202"/>
                <a:gd name="T3" fmla="*/ 120 h 241"/>
                <a:gd name="T4" fmla="*/ 1190 w 1202"/>
                <a:gd name="T5" fmla="*/ 241 h 241"/>
                <a:gd name="T6" fmla="*/ 12 w 1202"/>
                <a:gd name="T7" fmla="*/ 241 h 241"/>
                <a:gd name="T8" fmla="*/ 0 w 1202"/>
                <a:gd name="T9" fmla="*/ 120 h 241"/>
                <a:gd name="T10" fmla="*/ 12 w 1202"/>
                <a:gd name="T11" fmla="*/ 0 h 241"/>
                <a:gd name="T12" fmla="*/ 1190 w 1202"/>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202" h="241">
                  <a:moveTo>
                    <a:pt x="1190" y="0"/>
                  </a:moveTo>
                  <a:cubicBezTo>
                    <a:pt x="1198" y="39"/>
                    <a:pt x="1202" y="79"/>
                    <a:pt x="1202" y="120"/>
                  </a:cubicBezTo>
                  <a:cubicBezTo>
                    <a:pt x="1202" y="162"/>
                    <a:pt x="1198" y="202"/>
                    <a:pt x="1190" y="241"/>
                  </a:cubicBezTo>
                  <a:cubicBezTo>
                    <a:pt x="12" y="241"/>
                    <a:pt x="12" y="241"/>
                    <a:pt x="12" y="241"/>
                  </a:cubicBezTo>
                  <a:cubicBezTo>
                    <a:pt x="4" y="202"/>
                    <a:pt x="0" y="162"/>
                    <a:pt x="0" y="120"/>
                  </a:cubicBezTo>
                  <a:cubicBezTo>
                    <a:pt x="0" y="79"/>
                    <a:pt x="4" y="39"/>
                    <a:pt x="12" y="0"/>
                  </a:cubicBezTo>
                  <a:lnTo>
                    <a:pt x="119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113948" y="5454706"/>
              <a:ext cx="1992801" cy="496353"/>
            </a:xfrm>
            <a:custGeom>
              <a:avLst/>
              <a:gdLst>
                <a:gd name="T0" fmla="*/ 481 w 962"/>
                <a:gd name="T1" fmla="*/ 240 h 240"/>
                <a:gd name="T2" fmla="*/ 962 w 962"/>
                <a:gd name="T3" fmla="*/ 0 h 240"/>
                <a:gd name="T4" fmla="*/ 0 w 962"/>
                <a:gd name="T5" fmla="*/ 0 h 240"/>
                <a:gd name="T6" fmla="*/ 481 w 962"/>
                <a:gd name="T7" fmla="*/ 240 h 240"/>
              </a:gdLst>
              <a:ahLst/>
              <a:cxnLst>
                <a:cxn ang="0">
                  <a:pos x="T0" y="T1"/>
                </a:cxn>
                <a:cxn ang="0">
                  <a:pos x="T2" y="T3"/>
                </a:cxn>
                <a:cxn ang="0">
                  <a:pos x="T4" y="T5"/>
                </a:cxn>
                <a:cxn ang="0">
                  <a:pos x="T6" y="T7"/>
                </a:cxn>
              </a:cxnLst>
              <a:rect l="0" t="0" r="r" b="b"/>
              <a:pathLst>
                <a:path w="962" h="240">
                  <a:moveTo>
                    <a:pt x="481" y="240"/>
                  </a:moveTo>
                  <a:cubicBezTo>
                    <a:pt x="678" y="240"/>
                    <a:pt x="852" y="146"/>
                    <a:pt x="962" y="0"/>
                  </a:cubicBezTo>
                  <a:cubicBezTo>
                    <a:pt x="0" y="0"/>
                    <a:pt x="0" y="0"/>
                    <a:pt x="0" y="0"/>
                  </a:cubicBezTo>
                  <a:cubicBezTo>
                    <a:pt x="110" y="146"/>
                    <a:pt x="284" y="240"/>
                    <a:pt x="481" y="24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4891020" y="4955889"/>
              <a:ext cx="2438657" cy="498817"/>
            </a:xfrm>
            <a:custGeom>
              <a:avLst/>
              <a:gdLst>
                <a:gd name="T0" fmla="*/ 1070 w 1178"/>
                <a:gd name="T1" fmla="*/ 241 h 241"/>
                <a:gd name="T2" fmla="*/ 1178 w 1178"/>
                <a:gd name="T3" fmla="*/ 0 h 241"/>
                <a:gd name="T4" fmla="*/ 0 w 1178"/>
                <a:gd name="T5" fmla="*/ 0 h 241"/>
                <a:gd name="T6" fmla="*/ 108 w 1178"/>
                <a:gd name="T7" fmla="*/ 241 h 241"/>
                <a:gd name="T8" fmla="*/ 1070 w 1178"/>
                <a:gd name="T9" fmla="*/ 241 h 241"/>
              </a:gdLst>
              <a:ahLst/>
              <a:cxnLst>
                <a:cxn ang="0">
                  <a:pos x="T0" y="T1"/>
                </a:cxn>
                <a:cxn ang="0">
                  <a:pos x="T2" y="T3"/>
                </a:cxn>
                <a:cxn ang="0">
                  <a:pos x="T4" y="T5"/>
                </a:cxn>
                <a:cxn ang="0">
                  <a:pos x="T6" y="T7"/>
                </a:cxn>
                <a:cxn ang="0">
                  <a:pos x="T8" y="T9"/>
                </a:cxn>
              </a:cxnLst>
              <a:rect l="0" t="0" r="r" b="b"/>
              <a:pathLst>
                <a:path w="1178" h="241">
                  <a:moveTo>
                    <a:pt x="1070" y="241"/>
                  </a:moveTo>
                  <a:cubicBezTo>
                    <a:pt x="1122" y="171"/>
                    <a:pt x="1160" y="89"/>
                    <a:pt x="1178" y="0"/>
                  </a:cubicBezTo>
                  <a:cubicBezTo>
                    <a:pt x="0" y="0"/>
                    <a:pt x="0" y="0"/>
                    <a:pt x="0" y="0"/>
                  </a:cubicBezTo>
                  <a:cubicBezTo>
                    <a:pt x="18" y="89"/>
                    <a:pt x="56" y="171"/>
                    <a:pt x="108" y="241"/>
                  </a:cubicBezTo>
                  <a:lnTo>
                    <a:pt x="1070" y="24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5113948" y="2827607"/>
              <a:ext cx="1992801" cy="1136809"/>
              <a:chOff x="5292726" y="2832100"/>
              <a:chExt cx="2568575" cy="1465263"/>
            </a:xfrm>
            <a:solidFill>
              <a:srgbClr val="297F9D"/>
            </a:solidFill>
          </p:grpSpPr>
          <p:sp>
            <p:nvSpPr>
              <p:cNvPr id="11" name="Freeform 6"/>
              <p:cNvSpPr>
                <a:spLocks/>
              </p:cNvSpPr>
              <p:nvPr/>
            </p:nvSpPr>
            <p:spPr bwMode="auto">
              <a:xfrm>
                <a:off x="5292726" y="3656013"/>
                <a:ext cx="2568575" cy="641350"/>
              </a:xfrm>
              <a:custGeom>
                <a:avLst/>
                <a:gdLst>
                  <a:gd name="T0" fmla="*/ 481 w 962"/>
                  <a:gd name="T1" fmla="*/ 0 h 241"/>
                  <a:gd name="T2" fmla="*/ 962 w 962"/>
                  <a:gd name="T3" fmla="*/ 241 h 241"/>
                  <a:gd name="T4" fmla="*/ 0 w 962"/>
                  <a:gd name="T5" fmla="*/ 241 h 241"/>
                  <a:gd name="T6" fmla="*/ 481 w 962"/>
                  <a:gd name="T7" fmla="*/ 0 h 241"/>
                </a:gdLst>
                <a:ahLst/>
                <a:cxnLst>
                  <a:cxn ang="0">
                    <a:pos x="T0" y="T1"/>
                  </a:cxn>
                  <a:cxn ang="0">
                    <a:pos x="T2" y="T3"/>
                  </a:cxn>
                  <a:cxn ang="0">
                    <a:pos x="T4" y="T5"/>
                  </a:cxn>
                  <a:cxn ang="0">
                    <a:pos x="T6" y="T7"/>
                  </a:cxn>
                </a:cxnLst>
                <a:rect l="0" t="0" r="r" b="b"/>
                <a:pathLst>
                  <a:path w="962" h="241">
                    <a:moveTo>
                      <a:pt x="481" y="0"/>
                    </a:moveTo>
                    <a:cubicBezTo>
                      <a:pt x="678" y="0"/>
                      <a:pt x="852" y="95"/>
                      <a:pt x="962" y="241"/>
                    </a:cubicBezTo>
                    <a:cubicBezTo>
                      <a:pt x="0" y="241"/>
                      <a:pt x="0" y="241"/>
                      <a:pt x="0" y="241"/>
                    </a:cubicBezTo>
                    <a:cubicBezTo>
                      <a:pt x="110" y="95"/>
                      <a:pt x="284" y="0"/>
                      <a:pt x="481"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p:cNvSpPr>
                <a:spLocks noChangeArrowheads="1"/>
              </p:cNvSpPr>
              <p:nvPr/>
            </p:nvSpPr>
            <p:spPr bwMode="auto">
              <a:xfrm>
                <a:off x="6080126" y="2832100"/>
                <a:ext cx="993775" cy="97313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6" name="Text Placeholder 2"/>
          <p:cNvSpPr txBox="1">
            <a:spLocks/>
          </p:cNvSpPr>
          <p:nvPr/>
        </p:nvSpPr>
        <p:spPr>
          <a:xfrm>
            <a:off x="5093293" y="5535927"/>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smtClean="0">
                <a:solidFill>
                  <a:schemeClr val="bg1"/>
                </a:solidFill>
                <a:latin typeface="+mj-lt"/>
                <a:cs typeface="Clear Sans" panose="020B0503030202020304" pitchFamily="34" charset="0"/>
              </a:rPr>
              <a:t>Review</a:t>
            </a:r>
            <a:endParaRPr lang="en-GB" sz="1400" dirty="0">
              <a:solidFill>
                <a:schemeClr val="bg1"/>
              </a:solidFill>
              <a:latin typeface="+mj-lt"/>
              <a:cs typeface="Clear Sans" panose="020B0503030202020304" pitchFamily="34" charset="0"/>
            </a:endParaRPr>
          </a:p>
        </p:txBody>
      </p:sp>
      <p:sp>
        <p:nvSpPr>
          <p:cNvPr id="17" name="Text Placeholder 2"/>
          <p:cNvSpPr txBox="1">
            <a:spLocks/>
          </p:cNvSpPr>
          <p:nvPr/>
        </p:nvSpPr>
        <p:spPr>
          <a:xfrm>
            <a:off x="5093293" y="5054544"/>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smtClean="0">
                <a:solidFill>
                  <a:schemeClr val="bg1"/>
                </a:solidFill>
                <a:latin typeface="+mj-lt"/>
                <a:cs typeface="Clear Sans" panose="020B0503030202020304" pitchFamily="34" charset="0"/>
              </a:rPr>
              <a:t>Checking</a:t>
            </a:r>
            <a:endParaRPr lang="en-GB" sz="1400" dirty="0">
              <a:solidFill>
                <a:schemeClr val="bg1"/>
              </a:solidFill>
              <a:latin typeface="+mj-lt"/>
              <a:cs typeface="Clear Sans" panose="020B0503030202020304" pitchFamily="34" charset="0"/>
            </a:endParaRPr>
          </a:p>
        </p:txBody>
      </p:sp>
      <p:sp>
        <p:nvSpPr>
          <p:cNvPr id="18" name="Text Placeholder 2"/>
          <p:cNvSpPr txBox="1">
            <a:spLocks/>
          </p:cNvSpPr>
          <p:nvPr/>
        </p:nvSpPr>
        <p:spPr>
          <a:xfrm>
            <a:off x="5093293" y="4540260"/>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smtClean="0">
                <a:solidFill>
                  <a:schemeClr val="bg1"/>
                </a:solidFill>
                <a:latin typeface="+mj-lt"/>
                <a:cs typeface="Clear Sans" panose="020B0503030202020304" pitchFamily="34" charset="0"/>
              </a:rPr>
              <a:t>Action</a:t>
            </a:r>
            <a:endParaRPr lang="en-GB" sz="1400" dirty="0">
              <a:solidFill>
                <a:schemeClr val="bg1"/>
              </a:solidFill>
              <a:latin typeface="+mj-lt"/>
              <a:cs typeface="Clear Sans" panose="020B0503030202020304" pitchFamily="34" charset="0"/>
            </a:endParaRPr>
          </a:p>
        </p:txBody>
      </p:sp>
      <p:sp>
        <p:nvSpPr>
          <p:cNvPr id="19" name="Text Placeholder 2"/>
          <p:cNvSpPr txBox="1">
            <a:spLocks/>
          </p:cNvSpPr>
          <p:nvPr/>
        </p:nvSpPr>
        <p:spPr>
          <a:xfrm>
            <a:off x="5093293" y="4082995"/>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smtClean="0">
                <a:solidFill>
                  <a:schemeClr val="bg1"/>
                </a:solidFill>
                <a:latin typeface="+mj-lt"/>
                <a:cs typeface="Clear Sans" panose="020B0503030202020304" pitchFamily="34" charset="0"/>
              </a:rPr>
              <a:t>Development</a:t>
            </a:r>
            <a:endParaRPr lang="en-GB" sz="1400" dirty="0">
              <a:solidFill>
                <a:schemeClr val="bg1"/>
              </a:solidFill>
              <a:latin typeface="+mj-lt"/>
              <a:cs typeface="Clear Sans" panose="020B0503030202020304" pitchFamily="34" charset="0"/>
            </a:endParaRPr>
          </a:p>
        </p:txBody>
      </p:sp>
      <p:sp>
        <p:nvSpPr>
          <p:cNvPr id="20" name="Text Placeholder 2"/>
          <p:cNvSpPr txBox="1">
            <a:spLocks/>
          </p:cNvSpPr>
          <p:nvPr/>
        </p:nvSpPr>
        <p:spPr>
          <a:xfrm>
            <a:off x="5093293" y="3611032"/>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smtClean="0">
                <a:solidFill>
                  <a:schemeClr val="bg1"/>
                </a:solidFill>
                <a:latin typeface="+mj-lt"/>
                <a:cs typeface="Clear Sans" panose="020B0503030202020304" pitchFamily="34" charset="0"/>
              </a:rPr>
              <a:t>Full Support</a:t>
            </a:r>
            <a:endParaRPr lang="en-GB" sz="1400" dirty="0">
              <a:solidFill>
                <a:schemeClr val="bg1"/>
              </a:solidFill>
              <a:latin typeface="+mj-lt"/>
              <a:cs typeface="Clear Sans" panose="020B0503030202020304" pitchFamily="34" charset="0"/>
            </a:endParaRPr>
          </a:p>
        </p:txBody>
      </p:sp>
      <p:grpSp>
        <p:nvGrpSpPr>
          <p:cNvPr id="21" name="Group 20"/>
          <p:cNvGrpSpPr/>
          <p:nvPr/>
        </p:nvGrpSpPr>
        <p:grpSpPr>
          <a:xfrm>
            <a:off x="955849" y="4482267"/>
            <a:ext cx="2273736" cy="691695"/>
            <a:chOff x="8689522" y="2412324"/>
            <a:chExt cx="2273736" cy="691695"/>
          </a:xfrm>
        </p:grpSpPr>
        <p:sp>
          <p:nvSpPr>
            <p:cNvPr id="22" name="TextBox 21"/>
            <p:cNvSpPr txBox="1"/>
            <p:nvPr/>
          </p:nvSpPr>
          <p:spPr>
            <a:xfrm>
              <a:off x="10200859" y="2412324"/>
              <a:ext cx="756938" cy="307777"/>
            </a:xfrm>
            <a:prstGeom prst="rect">
              <a:avLst/>
            </a:prstGeom>
            <a:noFill/>
          </p:spPr>
          <p:txBody>
            <a:bodyPr wrap="none" rtlCol="0">
              <a:spAutoFit/>
            </a:bodyPr>
            <a:lstStyle/>
            <a:p>
              <a:pPr algn="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Phase 2</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23" name="Rectangle 22"/>
            <p:cNvSpPr/>
            <p:nvPr/>
          </p:nvSpPr>
          <p:spPr>
            <a:xfrm>
              <a:off x="8689522" y="2642354"/>
              <a:ext cx="2273736" cy="461665"/>
            </a:xfrm>
            <a:prstGeom prst="rect">
              <a:avLst/>
            </a:prstGeom>
          </p:spPr>
          <p:txBody>
            <a:bodyPr wrap="square">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24" name="Group 23"/>
          <p:cNvGrpSpPr/>
          <p:nvPr/>
        </p:nvGrpSpPr>
        <p:grpSpPr>
          <a:xfrm>
            <a:off x="955849" y="3422585"/>
            <a:ext cx="2273736" cy="691695"/>
            <a:chOff x="8689522" y="2412324"/>
            <a:chExt cx="2273736" cy="691695"/>
          </a:xfrm>
        </p:grpSpPr>
        <p:sp>
          <p:nvSpPr>
            <p:cNvPr id="25" name="TextBox 24"/>
            <p:cNvSpPr txBox="1"/>
            <p:nvPr/>
          </p:nvSpPr>
          <p:spPr>
            <a:xfrm>
              <a:off x="10231316" y="2412324"/>
              <a:ext cx="726481" cy="307777"/>
            </a:xfrm>
            <a:prstGeom prst="rect">
              <a:avLst/>
            </a:prstGeom>
            <a:noFill/>
          </p:spPr>
          <p:txBody>
            <a:bodyPr wrap="none" rtlCol="0">
              <a:spAutoFit/>
            </a:bodyPr>
            <a:lstStyle/>
            <a:p>
              <a:pPr algn="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Phase </a:t>
              </a:r>
              <a:r>
                <a:rPr lang="en-US" sz="1400" dirty="0" smtClean="0">
                  <a:solidFill>
                    <a:schemeClr val="tx1">
                      <a:lumMod val="65000"/>
                      <a:lumOff val="35000"/>
                    </a:schemeClr>
                  </a:solidFill>
                  <a:latin typeface="Coolvetica Rg" panose="020B0603030602020004" pitchFamily="34" charset="0"/>
                  <a:cs typeface="Clear Sans" panose="020B0503030202020304" pitchFamily="34" charset="0"/>
                </a:rPr>
                <a:t>1</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26" name="Rectangle 25"/>
            <p:cNvSpPr/>
            <p:nvPr/>
          </p:nvSpPr>
          <p:spPr>
            <a:xfrm>
              <a:off x="8689522" y="2642354"/>
              <a:ext cx="2273736" cy="461665"/>
            </a:xfrm>
            <a:prstGeom prst="rect">
              <a:avLst/>
            </a:prstGeom>
          </p:spPr>
          <p:txBody>
            <a:bodyPr wrap="square">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a:t>
              </a:r>
              <a:r>
                <a:rPr lang="id-ID" sz="1200" dirty="0" smtClean="0">
                  <a:solidFill>
                    <a:schemeClr val="bg1">
                      <a:lumMod val="50000"/>
                    </a:schemeClr>
                  </a:solidFill>
                  <a:ea typeface="Open Sans" panose="020B0606030504020204" pitchFamily="34" charset="0"/>
                  <a:cs typeface="Open Sans" panose="020B0606030504020204" pitchFamily="34" charset="0"/>
                </a:rPr>
                <a:t>joula</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27" name="Group 26"/>
          <p:cNvGrpSpPr/>
          <p:nvPr/>
        </p:nvGrpSpPr>
        <p:grpSpPr>
          <a:xfrm>
            <a:off x="9134820" y="2627804"/>
            <a:ext cx="2273736" cy="691695"/>
            <a:chOff x="8689522" y="2412324"/>
            <a:chExt cx="2273736" cy="691695"/>
          </a:xfrm>
        </p:grpSpPr>
        <p:sp>
          <p:nvSpPr>
            <p:cNvPr id="28" name="TextBox 27"/>
            <p:cNvSpPr txBox="1"/>
            <p:nvPr/>
          </p:nvSpPr>
          <p:spPr>
            <a:xfrm>
              <a:off x="8689522" y="2412324"/>
              <a:ext cx="758541"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Phase 3</a:t>
              </a:r>
              <a:endParaRPr lang="en-US" sz="1400" b="1"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29" name="Rectangle 28"/>
            <p:cNvSpPr/>
            <p:nvPr/>
          </p:nvSpPr>
          <p:spPr>
            <a:xfrm>
              <a:off x="8689522" y="2642354"/>
              <a:ext cx="2273736" cy="461665"/>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30" name="Group 29"/>
          <p:cNvGrpSpPr/>
          <p:nvPr/>
        </p:nvGrpSpPr>
        <p:grpSpPr>
          <a:xfrm>
            <a:off x="9134820" y="3555409"/>
            <a:ext cx="2273736" cy="691695"/>
            <a:chOff x="8689522" y="2412324"/>
            <a:chExt cx="2273736" cy="691695"/>
          </a:xfrm>
        </p:grpSpPr>
        <p:sp>
          <p:nvSpPr>
            <p:cNvPr id="31" name="TextBox 30"/>
            <p:cNvSpPr txBox="1"/>
            <p:nvPr/>
          </p:nvSpPr>
          <p:spPr>
            <a:xfrm>
              <a:off x="8689522" y="2412324"/>
              <a:ext cx="758541"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Phase 4</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32" name="Rectangle 31"/>
            <p:cNvSpPr/>
            <p:nvPr/>
          </p:nvSpPr>
          <p:spPr>
            <a:xfrm>
              <a:off x="8689522" y="2642354"/>
              <a:ext cx="2273736" cy="461665"/>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33" name="Group 32"/>
          <p:cNvGrpSpPr/>
          <p:nvPr/>
        </p:nvGrpSpPr>
        <p:grpSpPr>
          <a:xfrm>
            <a:off x="9134820" y="4485907"/>
            <a:ext cx="2273736" cy="691695"/>
            <a:chOff x="8689522" y="2412324"/>
            <a:chExt cx="2273736" cy="691695"/>
          </a:xfrm>
        </p:grpSpPr>
        <p:sp>
          <p:nvSpPr>
            <p:cNvPr id="34" name="TextBox 33"/>
            <p:cNvSpPr txBox="1"/>
            <p:nvPr/>
          </p:nvSpPr>
          <p:spPr>
            <a:xfrm>
              <a:off x="8689522" y="2412324"/>
              <a:ext cx="760144"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Phase 5</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35" name="Rectangle 34"/>
            <p:cNvSpPr/>
            <p:nvPr/>
          </p:nvSpPr>
          <p:spPr>
            <a:xfrm>
              <a:off x="8689522" y="2642354"/>
              <a:ext cx="2273736" cy="461665"/>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36" name="Group 35"/>
          <p:cNvGrpSpPr/>
          <p:nvPr/>
        </p:nvGrpSpPr>
        <p:grpSpPr>
          <a:xfrm>
            <a:off x="3335030" y="4485907"/>
            <a:ext cx="720966" cy="720966"/>
            <a:chOff x="3312567" y="4059430"/>
            <a:chExt cx="720966" cy="720966"/>
          </a:xfrm>
        </p:grpSpPr>
        <p:sp>
          <p:nvSpPr>
            <p:cNvPr id="37" name="Rounded Rectangle 36"/>
            <p:cNvSpPr/>
            <p:nvPr/>
          </p:nvSpPr>
          <p:spPr>
            <a:xfrm>
              <a:off x="3312567" y="4059430"/>
              <a:ext cx="720966" cy="720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3502272" y="4239207"/>
              <a:ext cx="362796" cy="338611"/>
              <a:chOff x="4418013" y="3475038"/>
              <a:chExt cx="285750" cy="266701"/>
            </a:xfrm>
            <a:solidFill>
              <a:schemeClr val="bg1"/>
            </a:solidFill>
          </p:grpSpPr>
          <p:sp>
            <p:nvSpPr>
              <p:cNvPr id="39" name="Freeform 105"/>
              <p:cNvSpPr>
                <a:spLocks/>
              </p:cNvSpPr>
              <p:nvPr/>
            </p:nvSpPr>
            <p:spPr bwMode="auto">
              <a:xfrm>
                <a:off x="4418013" y="3651251"/>
                <a:ext cx="98425" cy="90488"/>
              </a:xfrm>
              <a:custGeom>
                <a:avLst/>
                <a:gdLst>
                  <a:gd name="T0" fmla="*/ 22 w 26"/>
                  <a:gd name="T1" fmla="*/ 1 h 24"/>
                  <a:gd name="T2" fmla="*/ 20 w 26"/>
                  <a:gd name="T3" fmla="*/ 1 h 24"/>
                  <a:gd name="T4" fmla="*/ 0 w 26"/>
                  <a:gd name="T5" fmla="*/ 20 h 24"/>
                  <a:gd name="T6" fmla="*/ 0 w 26"/>
                  <a:gd name="T7" fmla="*/ 22 h 24"/>
                  <a:gd name="T8" fmla="*/ 1 w 26"/>
                  <a:gd name="T9" fmla="*/ 23 h 24"/>
                  <a:gd name="T10" fmla="*/ 5 w 26"/>
                  <a:gd name="T11" fmla="*/ 24 h 24"/>
                  <a:gd name="T12" fmla="*/ 7 w 26"/>
                  <a:gd name="T13" fmla="*/ 24 h 24"/>
                  <a:gd name="T14" fmla="*/ 25 w 26"/>
                  <a:gd name="T15" fmla="*/ 6 h 24"/>
                  <a:gd name="T16" fmla="*/ 25 w 26"/>
                  <a:gd name="T17" fmla="*/ 3 h 24"/>
                  <a:gd name="T18" fmla="*/ 22 w 26"/>
                  <a:gd name="T1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4">
                    <a:moveTo>
                      <a:pt x="22" y="1"/>
                    </a:moveTo>
                    <a:cubicBezTo>
                      <a:pt x="22" y="0"/>
                      <a:pt x="21" y="0"/>
                      <a:pt x="20" y="1"/>
                    </a:cubicBezTo>
                    <a:cubicBezTo>
                      <a:pt x="0" y="20"/>
                      <a:pt x="0" y="20"/>
                      <a:pt x="0" y="20"/>
                    </a:cubicBezTo>
                    <a:cubicBezTo>
                      <a:pt x="0" y="20"/>
                      <a:pt x="0" y="21"/>
                      <a:pt x="0" y="22"/>
                    </a:cubicBezTo>
                    <a:cubicBezTo>
                      <a:pt x="0" y="22"/>
                      <a:pt x="1" y="23"/>
                      <a:pt x="1" y="23"/>
                    </a:cubicBezTo>
                    <a:cubicBezTo>
                      <a:pt x="5" y="24"/>
                      <a:pt x="5" y="24"/>
                      <a:pt x="5" y="24"/>
                    </a:cubicBezTo>
                    <a:cubicBezTo>
                      <a:pt x="6" y="24"/>
                      <a:pt x="7" y="24"/>
                      <a:pt x="7" y="24"/>
                    </a:cubicBezTo>
                    <a:cubicBezTo>
                      <a:pt x="25" y="6"/>
                      <a:pt x="25" y="6"/>
                      <a:pt x="25" y="6"/>
                    </a:cubicBezTo>
                    <a:cubicBezTo>
                      <a:pt x="26" y="5"/>
                      <a:pt x="26" y="4"/>
                      <a:pt x="25" y="3"/>
                    </a:cubicBezTo>
                    <a:lnTo>
                      <a:pt x="2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6"/>
              <p:cNvSpPr>
                <a:spLocks noEditPoints="1"/>
              </p:cNvSpPr>
              <p:nvPr/>
            </p:nvSpPr>
            <p:spPr bwMode="auto">
              <a:xfrm>
                <a:off x="4456113" y="3475038"/>
                <a:ext cx="247650" cy="236538"/>
              </a:xfrm>
              <a:custGeom>
                <a:avLst/>
                <a:gdLst>
                  <a:gd name="T0" fmla="*/ 45 w 66"/>
                  <a:gd name="T1" fmla="*/ 1 h 63"/>
                  <a:gd name="T2" fmla="*/ 45 w 66"/>
                  <a:gd name="T3" fmla="*/ 0 h 63"/>
                  <a:gd name="T4" fmla="*/ 45 w 66"/>
                  <a:gd name="T5" fmla="*/ 1 h 63"/>
                  <a:gd name="T6" fmla="*/ 40 w 66"/>
                  <a:gd name="T7" fmla="*/ 1 h 63"/>
                  <a:gd name="T8" fmla="*/ 39 w 66"/>
                  <a:gd name="T9" fmla="*/ 2 h 63"/>
                  <a:gd name="T10" fmla="*/ 37 w 66"/>
                  <a:gd name="T11" fmla="*/ 6 h 63"/>
                  <a:gd name="T12" fmla="*/ 38 w 66"/>
                  <a:gd name="T13" fmla="*/ 9 h 63"/>
                  <a:gd name="T14" fmla="*/ 36 w 66"/>
                  <a:gd name="T15" fmla="*/ 16 h 63"/>
                  <a:gd name="T16" fmla="*/ 21 w 66"/>
                  <a:gd name="T17" fmla="*/ 26 h 63"/>
                  <a:gd name="T18" fmla="*/ 5 w 66"/>
                  <a:gd name="T19" fmla="*/ 26 h 63"/>
                  <a:gd name="T20" fmla="*/ 5 w 66"/>
                  <a:gd name="T21" fmla="*/ 26 h 63"/>
                  <a:gd name="T22" fmla="*/ 5 w 66"/>
                  <a:gd name="T23" fmla="*/ 26 h 63"/>
                  <a:gd name="T24" fmla="*/ 0 w 66"/>
                  <a:gd name="T25" fmla="*/ 29 h 63"/>
                  <a:gd name="T26" fmla="*/ 0 w 66"/>
                  <a:gd name="T27" fmla="*/ 30 h 63"/>
                  <a:gd name="T28" fmla="*/ 0 w 66"/>
                  <a:gd name="T29" fmla="*/ 32 h 63"/>
                  <a:gd name="T30" fmla="*/ 31 w 66"/>
                  <a:gd name="T31" fmla="*/ 62 h 63"/>
                  <a:gd name="T32" fmla="*/ 32 w 66"/>
                  <a:gd name="T33" fmla="*/ 63 h 63"/>
                  <a:gd name="T34" fmla="*/ 33 w 66"/>
                  <a:gd name="T35" fmla="*/ 62 h 63"/>
                  <a:gd name="T36" fmla="*/ 37 w 66"/>
                  <a:gd name="T37" fmla="*/ 42 h 63"/>
                  <a:gd name="T38" fmla="*/ 46 w 66"/>
                  <a:gd name="T39" fmla="*/ 27 h 63"/>
                  <a:gd name="T40" fmla="*/ 54 w 66"/>
                  <a:gd name="T41" fmla="*/ 25 h 63"/>
                  <a:gd name="T42" fmla="*/ 56 w 66"/>
                  <a:gd name="T43" fmla="*/ 25 h 63"/>
                  <a:gd name="T44" fmla="*/ 61 w 66"/>
                  <a:gd name="T45" fmla="*/ 23 h 63"/>
                  <a:gd name="T46" fmla="*/ 61 w 66"/>
                  <a:gd name="T47" fmla="*/ 23 h 63"/>
                  <a:gd name="T48" fmla="*/ 45 w 66"/>
                  <a:gd name="T49" fmla="*/ 1 h 63"/>
                  <a:gd name="T50" fmla="*/ 54 w 66"/>
                  <a:gd name="T51" fmla="*/ 9 h 63"/>
                  <a:gd name="T52" fmla="*/ 52 w 66"/>
                  <a:gd name="T53" fmla="*/ 8 h 63"/>
                  <a:gd name="T54" fmla="*/ 54 w 66"/>
                  <a:gd name="T55"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63">
                    <a:moveTo>
                      <a:pt x="45" y="1"/>
                    </a:moveTo>
                    <a:cubicBezTo>
                      <a:pt x="45" y="0"/>
                      <a:pt x="45" y="0"/>
                      <a:pt x="45" y="0"/>
                    </a:cubicBezTo>
                    <a:cubicBezTo>
                      <a:pt x="45" y="1"/>
                      <a:pt x="45" y="1"/>
                      <a:pt x="45" y="1"/>
                    </a:cubicBezTo>
                    <a:cubicBezTo>
                      <a:pt x="43" y="0"/>
                      <a:pt x="41" y="0"/>
                      <a:pt x="40" y="1"/>
                    </a:cubicBezTo>
                    <a:cubicBezTo>
                      <a:pt x="39" y="2"/>
                      <a:pt x="39" y="2"/>
                      <a:pt x="39" y="2"/>
                    </a:cubicBezTo>
                    <a:cubicBezTo>
                      <a:pt x="38" y="3"/>
                      <a:pt x="37" y="5"/>
                      <a:pt x="37" y="6"/>
                    </a:cubicBezTo>
                    <a:cubicBezTo>
                      <a:pt x="37" y="7"/>
                      <a:pt x="37" y="8"/>
                      <a:pt x="38" y="9"/>
                    </a:cubicBezTo>
                    <a:cubicBezTo>
                      <a:pt x="39" y="12"/>
                      <a:pt x="38" y="15"/>
                      <a:pt x="36" y="16"/>
                    </a:cubicBezTo>
                    <a:cubicBezTo>
                      <a:pt x="33" y="19"/>
                      <a:pt x="24" y="28"/>
                      <a:pt x="21" y="26"/>
                    </a:cubicBezTo>
                    <a:cubicBezTo>
                      <a:pt x="16" y="23"/>
                      <a:pt x="10" y="24"/>
                      <a:pt x="5" y="26"/>
                    </a:cubicBezTo>
                    <a:cubicBezTo>
                      <a:pt x="5" y="26"/>
                      <a:pt x="5" y="26"/>
                      <a:pt x="5" y="26"/>
                    </a:cubicBezTo>
                    <a:cubicBezTo>
                      <a:pt x="5" y="26"/>
                      <a:pt x="5" y="26"/>
                      <a:pt x="5" y="26"/>
                    </a:cubicBezTo>
                    <a:cubicBezTo>
                      <a:pt x="3" y="27"/>
                      <a:pt x="2" y="28"/>
                      <a:pt x="0" y="29"/>
                    </a:cubicBezTo>
                    <a:cubicBezTo>
                      <a:pt x="0" y="29"/>
                      <a:pt x="0" y="30"/>
                      <a:pt x="0" y="30"/>
                    </a:cubicBezTo>
                    <a:cubicBezTo>
                      <a:pt x="0" y="31"/>
                      <a:pt x="0" y="31"/>
                      <a:pt x="0" y="32"/>
                    </a:cubicBezTo>
                    <a:cubicBezTo>
                      <a:pt x="31" y="62"/>
                      <a:pt x="31" y="62"/>
                      <a:pt x="31" y="62"/>
                    </a:cubicBezTo>
                    <a:cubicBezTo>
                      <a:pt x="31" y="63"/>
                      <a:pt x="32" y="63"/>
                      <a:pt x="32" y="63"/>
                    </a:cubicBezTo>
                    <a:cubicBezTo>
                      <a:pt x="33" y="63"/>
                      <a:pt x="33" y="63"/>
                      <a:pt x="33" y="62"/>
                    </a:cubicBezTo>
                    <a:cubicBezTo>
                      <a:pt x="38" y="57"/>
                      <a:pt x="41" y="49"/>
                      <a:pt x="37" y="42"/>
                    </a:cubicBezTo>
                    <a:cubicBezTo>
                      <a:pt x="35" y="39"/>
                      <a:pt x="44" y="30"/>
                      <a:pt x="46" y="27"/>
                    </a:cubicBezTo>
                    <a:cubicBezTo>
                      <a:pt x="48" y="25"/>
                      <a:pt x="51" y="24"/>
                      <a:pt x="54" y="25"/>
                    </a:cubicBezTo>
                    <a:cubicBezTo>
                      <a:pt x="54" y="25"/>
                      <a:pt x="55" y="25"/>
                      <a:pt x="56" y="25"/>
                    </a:cubicBezTo>
                    <a:cubicBezTo>
                      <a:pt x="58" y="25"/>
                      <a:pt x="60" y="25"/>
                      <a:pt x="61" y="23"/>
                    </a:cubicBezTo>
                    <a:cubicBezTo>
                      <a:pt x="61" y="23"/>
                      <a:pt x="61" y="23"/>
                      <a:pt x="61" y="23"/>
                    </a:cubicBezTo>
                    <a:cubicBezTo>
                      <a:pt x="66" y="17"/>
                      <a:pt x="54" y="3"/>
                      <a:pt x="45" y="1"/>
                    </a:cubicBezTo>
                    <a:close/>
                    <a:moveTo>
                      <a:pt x="54" y="9"/>
                    </a:moveTo>
                    <a:cubicBezTo>
                      <a:pt x="52" y="8"/>
                      <a:pt x="52" y="8"/>
                      <a:pt x="52" y="8"/>
                    </a:cubicBezTo>
                    <a:cubicBezTo>
                      <a:pt x="53" y="8"/>
                      <a:pt x="53" y="9"/>
                      <a:pt x="5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1" name="Group 40"/>
          <p:cNvGrpSpPr/>
          <p:nvPr/>
        </p:nvGrpSpPr>
        <p:grpSpPr>
          <a:xfrm>
            <a:off x="8164702" y="4485907"/>
            <a:ext cx="720966" cy="720966"/>
            <a:chOff x="8164702" y="4485907"/>
            <a:chExt cx="720966" cy="720966"/>
          </a:xfrm>
        </p:grpSpPr>
        <p:sp>
          <p:nvSpPr>
            <p:cNvPr id="42" name="Rounded Rectangle 41"/>
            <p:cNvSpPr/>
            <p:nvPr/>
          </p:nvSpPr>
          <p:spPr>
            <a:xfrm>
              <a:off x="8164702" y="4485907"/>
              <a:ext cx="720966" cy="7209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11"/>
            <p:cNvSpPr>
              <a:spLocks noEditPoints="1"/>
            </p:cNvSpPr>
            <p:nvPr/>
          </p:nvSpPr>
          <p:spPr bwMode="auto">
            <a:xfrm>
              <a:off x="8319541" y="4663677"/>
              <a:ext cx="411287" cy="365425"/>
            </a:xfrm>
            <a:custGeom>
              <a:avLst/>
              <a:gdLst>
                <a:gd name="T0" fmla="*/ 133 w 134"/>
                <a:gd name="T1" fmla="*/ 16 h 119"/>
                <a:gd name="T2" fmla="*/ 121 w 134"/>
                <a:gd name="T3" fmla="*/ 5 h 119"/>
                <a:gd name="T4" fmla="*/ 115 w 134"/>
                <a:gd name="T5" fmla="*/ 5 h 119"/>
                <a:gd name="T6" fmla="*/ 114 w 134"/>
                <a:gd name="T7" fmla="*/ 8 h 119"/>
                <a:gd name="T8" fmla="*/ 111 w 134"/>
                <a:gd name="T9" fmla="*/ 9 h 119"/>
                <a:gd name="T10" fmla="*/ 111 w 134"/>
                <a:gd name="T11" fmla="*/ 9 h 119"/>
                <a:gd name="T12" fmla="*/ 81 w 134"/>
                <a:gd name="T13" fmla="*/ 39 h 119"/>
                <a:gd name="T14" fmla="*/ 79 w 134"/>
                <a:gd name="T15" fmla="*/ 47 h 119"/>
                <a:gd name="T16" fmla="*/ 82 w 134"/>
                <a:gd name="T17" fmla="*/ 50 h 119"/>
                <a:gd name="T18" fmla="*/ 82 w 134"/>
                <a:gd name="T19" fmla="*/ 50 h 119"/>
                <a:gd name="T20" fmla="*/ 83 w 134"/>
                <a:gd name="T21" fmla="*/ 51 h 119"/>
                <a:gd name="T22" fmla="*/ 76 w 134"/>
                <a:gd name="T23" fmla="*/ 57 h 119"/>
                <a:gd name="T24" fmla="*/ 54 w 134"/>
                <a:gd name="T25" fmla="*/ 35 h 119"/>
                <a:gd name="T26" fmla="*/ 47 w 134"/>
                <a:gd name="T27" fmla="*/ 10 h 119"/>
                <a:gd name="T28" fmla="*/ 21 w 134"/>
                <a:gd name="T29" fmla="*/ 3 h 119"/>
                <a:gd name="T30" fmla="*/ 36 w 134"/>
                <a:gd name="T31" fmla="*/ 18 h 119"/>
                <a:gd name="T32" fmla="*/ 32 w 134"/>
                <a:gd name="T33" fmla="*/ 32 h 119"/>
                <a:gd name="T34" fmla="*/ 18 w 134"/>
                <a:gd name="T35" fmla="*/ 36 h 119"/>
                <a:gd name="T36" fmla="*/ 3 w 134"/>
                <a:gd name="T37" fmla="*/ 21 h 119"/>
                <a:gd name="T38" fmla="*/ 10 w 134"/>
                <a:gd name="T39" fmla="*/ 47 h 119"/>
                <a:gd name="T40" fmla="*/ 36 w 134"/>
                <a:gd name="T41" fmla="*/ 53 h 119"/>
                <a:gd name="T42" fmla="*/ 37 w 134"/>
                <a:gd name="T43" fmla="*/ 53 h 119"/>
                <a:gd name="T44" fmla="*/ 58 w 134"/>
                <a:gd name="T45" fmla="*/ 75 h 119"/>
                <a:gd name="T46" fmla="*/ 38 w 134"/>
                <a:gd name="T47" fmla="*/ 96 h 119"/>
                <a:gd name="T48" fmla="*/ 36 w 134"/>
                <a:gd name="T49" fmla="*/ 95 h 119"/>
                <a:gd name="T50" fmla="*/ 31 w 134"/>
                <a:gd name="T51" fmla="*/ 99 h 119"/>
                <a:gd name="T52" fmla="*/ 21 w 134"/>
                <a:gd name="T53" fmla="*/ 115 h 119"/>
                <a:gd name="T54" fmla="*/ 23 w 134"/>
                <a:gd name="T55" fmla="*/ 117 h 119"/>
                <a:gd name="T56" fmla="*/ 39 w 134"/>
                <a:gd name="T57" fmla="*/ 107 h 119"/>
                <a:gd name="T58" fmla="*/ 43 w 134"/>
                <a:gd name="T59" fmla="*/ 101 h 119"/>
                <a:gd name="T60" fmla="*/ 42 w 134"/>
                <a:gd name="T61" fmla="*/ 100 h 119"/>
                <a:gd name="T62" fmla="*/ 63 w 134"/>
                <a:gd name="T63" fmla="*/ 80 h 119"/>
                <a:gd name="T64" fmla="*/ 98 w 134"/>
                <a:gd name="T65" fmla="*/ 115 h 119"/>
                <a:gd name="T66" fmla="*/ 107 w 134"/>
                <a:gd name="T67" fmla="*/ 119 h 119"/>
                <a:gd name="T68" fmla="*/ 116 w 134"/>
                <a:gd name="T69" fmla="*/ 115 h 119"/>
                <a:gd name="T70" fmla="*/ 116 w 134"/>
                <a:gd name="T71" fmla="*/ 97 h 119"/>
                <a:gd name="T72" fmla="*/ 81 w 134"/>
                <a:gd name="T73" fmla="*/ 62 h 119"/>
                <a:gd name="T74" fmla="*/ 87 w 134"/>
                <a:gd name="T75" fmla="*/ 56 h 119"/>
                <a:gd name="T76" fmla="*/ 90 w 134"/>
                <a:gd name="T77" fmla="*/ 59 h 119"/>
                <a:gd name="T78" fmla="*/ 98 w 134"/>
                <a:gd name="T79" fmla="*/ 57 h 119"/>
                <a:gd name="T80" fmla="*/ 128 w 134"/>
                <a:gd name="T81" fmla="*/ 26 h 119"/>
                <a:gd name="T82" fmla="*/ 128 w 134"/>
                <a:gd name="T83" fmla="*/ 26 h 119"/>
                <a:gd name="T84" fmla="*/ 128 w 134"/>
                <a:gd name="T85" fmla="*/ 26 h 119"/>
                <a:gd name="T86" fmla="*/ 129 w 134"/>
                <a:gd name="T87" fmla="*/ 23 h 119"/>
                <a:gd name="T88" fmla="*/ 133 w 134"/>
                <a:gd name="T89" fmla="*/ 22 h 119"/>
                <a:gd name="T90" fmla="*/ 133 w 134"/>
                <a:gd name="T91" fmla="*/ 16 h 119"/>
                <a:gd name="T92" fmla="*/ 108 w 134"/>
                <a:gd name="T93" fmla="*/ 103 h 119"/>
                <a:gd name="T94" fmla="*/ 113 w 134"/>
                <a:gd name="T95" fmla="*/ 108 h 119"/>
                <a:gd name="T96" fmla="*/ 108 w 134"/>
                <a:gd name="T97" fmla="*/ 113 h 119"/>
                <a:gd name="T98" fmla="*/ 103 w 134"/>
                <a:gd name="T99" fmla="*/ 108 h 119"/>
                <a:gd name="T100" fmla="*/ 108 w 134"/>
                <a:gd name="T101" fmla="*/ 103 h 119"/>
                <a:gd name="T102" fmla="*/ 91 w 134"/>
                <a:gd name="T103" fmla="*/ 41 h 119"/>
                <a:gd name="T104" fmla="*/ 89 w 134"/>
                <a:gd name="T105" fmla="*/ 39 h 119"/>
                <a:gd name="T106" fmla="*/ 112 w 134"/>
                <a:gd name="T107" fmla="*/ 17 h 119"/>
                <a:gd name="T108" fmla="*/ 114 w 134"/>
                <a:gd name="T109" fmla="*/ 19 h 119"/>
                <a:gd name="T110" fmla="*/ 91 w 134"/>
                <a:gd name="T111" fmla="*/ 41 h 119"/>
                <a:gd name="T112" fmla="*/ 98 w 134"/>
                <a:gd name="T113" fmla="*/ 48 h 119"/>
                <a:gd name="T114" fmla="*/ 96 w 134"/>
                <a:gd name="T115" fmla="*/ 47 h 119"/>
                <a:gd name="T116" fmla="*/ 119 w 134"/>
                <a:gd name="T117" fmla="*/ 24 h 119"/>
                <a:gd name="T118" fmla="*/ 121 w 134"/>
                <a:gd name="T119" fmla="*/ 26 h 119"/>
                <a:gd name="T120" fmla="*/ 98 w 134"/>
                <a:gd name="T121"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9">
                  <a:moveTo>
                    <a:pt x="133" y="16"/>
                  </a:moveTo>
                  <a:cubicBezTo>
                    <a:pt x="121" y="5"/>
                    <a:pt x="121" y="5"/>
                    <a:pt x="121" y="5"/>
                  </a:cubicBezTo>
                  <a:cubicBezTo>
                    <a:pt x="119" y="3"/>
                    <a:pt x="117" y="3"/>
                    <a:pt x="115" y="5"/>
                  </a:cubicBezTo>
                  <a:cubicBezTo>
                    <a:pt x="114" y="6"/>
                    <a:pt x="114" y="7"/>
                    <a:pt x="114" y="8"/>
                  </a:cubicBezTo>
                  <a:cubicBezTo>
                    <a:pt x="113" y="8"/>
                    <a:pt x="112" y="8"/>
                    <a:pt x="111" y="9"/>
                  </a:cubicBezTo>
                  <a:cubicBezTo>
                    <a:pt x="111" y="9"/>
                    <a:pt x="111" y="9"/>
                    <a:pt x="111" y="9"/>
                  </a:cubicBezTo>
                  <a:cubicBezTo>
                    <a:pt x="81" y="39"/>
                    <a:pt x="81" y="39"/>
                    <a:pt x="81" y="39"/>
                  </a:cubicBezTo>
                  <a:cubicBezTo>
                    <a:pt x="81" y="42"/>
                    <a:pt x="80" y="45"/>
                    <a:pt x="79" y="47"/>
                  </a:cubicBezTo>
                  <a:cubicBezTo>
                    <a:pt x="82" y="50"/>
                    <a:pt x="82" y="50"/>
                    <a:pt x="82" y="50"/>
                  </a:cubicBezTo>
                  <a:cubicBezTo>
                    <a:pt x="82" y="50"/>
                    <a:pt x="82" y="50"/>
                    <a:pt x="82" y="50"/>
                  </a:cubicBezTo>
                  <a:cubicBezTo>
                    <a:pt x="83" y="51"/>
                    <a:pt x="83" y="51"/>
                    <a:pt x="83" y="51"/>
                  </a:cubicBezTo>
                  <a:cubicBezTo>
                    <a:pt x="76" y="57"/>
                    <a:pt x="76" y="57"/>
                    <a:pt x="76" y="57"/>
                  </a:cubicBezTo>
                  <a:cubicBezTo>
                    <a:pt x="54" y="35"/>
                    <a:pt x="54" y="35"/>
                    <a:pt x="54" y="35"/>
                  </a:cubicBezTo>
                  <a:cubicBezTo>
                    <a:pt x="56" y="26"/>
                    <a:pt x="54" y="17"/>
                    <a:pt x="47" y="10"/>
                  </a:cubicBezTo>
                  <a:cubicBezTo>
                    <a:pt x="40" y="3"/>
                    <a:pt x="30" y="0"/>
                    <a:pt x="21" y="3"/>
                  </a:cubicBezTo>
                  <a:cubicBezTo>
                    <a:pt x="36" y="18"/>
                    <a:pt x="36" y="18"/>
                    <a:pt x="36" y="18"/>
                  </a:cubicBezTo>
                  <a:cubicBezTo>
                    <a:pt x="32" y="32"/>
                    <a:pt x="32" y="32"/>
                    <a:pt x="32" y="32"/>
                  </a:cubicBezTo>
                  <a:cubicBezTo>
                    <a:pt x="18" y="36"/>
                    <a:pt x="18" y="36"/>
                    <a:pt x="18" y="36"/>
                  </a:cubicBezTo>
                  <a:cubicBezTo>
                    <a:pt x="3" y="21"/>
                    <a:pt x="3" y="21"/>
                    <a:pt x="3" y="21"/>
                  </a:cubicBezTo>
                  <a:cubicBezTo>
                    <a:pt x="0" y="30"/>
                    <a:pt x="3" y="40"/>
                    <a:pt x="10" y="47"/>
                  </a:cubicBezTo>
                  <a:cubicBezTo>
                    <a:pt x="17" y="54"/>
                    <a:pt x="27" y="56"/>
                    <a:pt x="36" y="53"/>
                  </a:cubicBezTo>
                  <a:cubicBezTo>
                    <a:pt x="37" y="53"/>
                    <a:pt x="37" y="53"/>
                    <a:pt x="37" y="53"/>
                  </a:cubicBezTo>
                  <a:cubicBezTo>
                    <a:pt x="58" y="75"/>
                    <a:pt x="58" y="75"/>
                    <a:pt x="58" y="75"/>
                  </a:cubicBezTo>
                  <a:cubicBezTo>
                    <a:pt x="38" y="96"/>
                    <a:pt x="38" y="96"/>
                    <a:pt x="38" y="96"/>
                  </a:cubicBezTo>
                  <a:cubicBezTo>
                    <a:pt x="36" y="95"/>
                    <a:pt x="36" y="95"/>
                    <a:pt x="36" y="95"/>
                  </a:cubicBezTo>
                  <a:cubicBezTo>
                    <a:pt x="31" y="99"/>
                    <a:pt x="31" y="99"/>
                    <a:pt x="31" y="99"/>
                  </a:cubicBezTo>
                  <a:cubicBezTo>
                    <a:pt x="21" y="115"/>
                    <a:pt x="21" y="115"/>
                    <a:pt x="21" y="115"/>
                  </a:cubicBezTo>
                  <a:cubicBezTo>
                    <a:pt x="23" y="117"/>
                    <a:pt x="23" y="117"/>
                    <a:pt x="23" y="117"/>
                  </a:cubicBezTo>
                  <a:cubicBezTo>
                    <a:pt x="39" y="107"/>
                    <a:pt x="39" y="107"/>
                    <a:pt x="39" y="107"/>
                  </a:cubicBezTo>
                  <a:cubicBezTo>
                    <a:pt x="43" y="101"/>
                    <a:pt x="43" y="101"/>
                    <a:pt x="43" y="101"/>
                  </a:cubicBezTo>
                  <a:cubicBezTo>
                    <a:pt x="42" y="100"/>
                    <a:pt x="42" y="100"/>
                    <a:pt x="42" y="100"/>
                  </a:cubicBezTo>
                  <a:cubicBezTo>
                    <a:pt x="63" y="80"/>
                    <a:pt x="63" y="80"/>
                    <a:pt x="63" y="80"/>
                  </a:cubicBezTo>
                  <a:cubicBezTo>
                    <a:pt x="98" y="115"/>
                    <a:pt x="98" y="115"/>
                    <a:pt x="98" y="115"/>
                  </a:cubicBezTo>
                  <a:cubicBezTo>
                    <a:pt x="101" y="117"/>
                    <a:pt x="104" y="119"/>
                    <a:pt x="107" y="119"/>
                  </a:cubicBezTo>
                  <a:cubicBezTo>
                    <a:pt x="110" y="119"/>
                    <a:pt x="113" y="117"/>
                    <a:pt x="116" y="115"/>
                  </a:cubicBezTo>
                  <a:cubicBezTo>
                    <a:pt x="121" y="110"/>
                    <a:pt x="121" y="102"/>
                    <a:pt x="116" y="97"/>
                  </a:cubicBezTo>
                  <a:cubicBezTo>
                    <a:pt x="81" y="62"/>
                    <a:pt x="81" y="62"/>
                    <a:pt x="81" y="62"/>
                  </a:cubicBezTo>
                  <a:cubicBezTo>
                    <a:pt x="87" y="56"/>
                    <a:pt x="87" y="56"/>
                    <a:pt x="87" y="56"/>
                  </a:cubicBezTo>
                  <a:cubicBezTo>
                    <a:pt x="90" y="59"/>
                    <a:pt x="90" y="59"/>
                    <a:pt x="90" y="59"/>
                  </a:cubicBezTo>
                  <a:cubicBezTo>
                    <a:pt x="92" y="57"/>
                    <a:pt x="95" y="56"/>
                    <a:pt x="98" y="57"/>
                  </a:cubicBezTo>
                  <a:cubicBezTo>
                    <a:pt x="128" y="26"/>
                    <a:pt x="128" y="26"/>
                    <a:pt x="128" y="26"/>
                  </a:cubicBezTo>
                  <a:cubicBezTo>
                    <a:pt x="128" y="26"/>
                    <a:pt x="128" y="26"/>
                    <a:pt x="128" y="26"/>
                  </a:cubicBezTo>
                  <a:cubicBezTo>
                    <a:pt x="128" y="26"/>
                    <a:pt x="128" y="26"/>
                    <a:pt x="128" y="26"/>
                  </a:cubicBezTo>
                  <a:cubicBezTo>
                    <a:pt x="129" y="25"/>
                    <a:pt x="129" y="24"/>
                    <a:pt x="129" y="23"/>
                  </a:cubicBezTo>
                  <a:cubicBezTo>
                    <a:pt x="130" y="24"/>
                    <a:pt x="132" y="23"/>
                    <a:pt x="133" y="22"/>
                  </a:cubicBezTo>
                  <a:cubicBezTo>
                    <a:pt x="134" y="21"/>
                    <a:pt x="134" y="18"/>
                    <a:pt x="133" y="16"/>
                  </a:cubicBezTo>
                  <a:close/>
                  <a:moveTo>
                    <a:pt x="108" y="103"/>
                  </a:moveTo>
                  <a:cubicBezTo>
                    <a:pt x="111" y="103"/>
                    <a:pt x="113" y="106"/>
                    <a:pt x="113" y="108"/>
                  </a:cubicBezTo>
                  <a:cubicBezTo>
                    <a:pt x="113" y="111"/>
                    <a:pt x="111" y="113"/>
                    <a:pt x="108" y="113"/>
                  </a:cubicBezTo>
                  <a:cubicBezTo>
                    <a:pt x="105" y="113"/>
                    <a:pt x="103" y="111"/>
                    <a:pt x="103" y="108"/>
                  </a:cubicBezTo>
                  <a:cubicBezTo>
                    <a:pt x="103" y="106"/>
                    <a:pt x="105" y="103"/>
                    <a:pt x="108" y="103"/>
                  </a:cubicBezTo>
                  <a:close/>
                  <a:moveTo>
                    <a:pt x="91" y="41"/>
                  </a:moveTo>
                  <a:cubicBezTo>
                    <a:pt x="89" y="39"/>
                    <a:pt x="89" y="39"/>
                    <a:pt x="89" y="39"/>
                  </a:cubicBezTo>
                  <a:cubicBezTo>
                    <a:pt x="112" y="17"/>
                    <a:pt x="112" y="17"/>
                    <a:pt x="112" y="17"/>
                  </a:cubicBezTo>
                  <a:cubicBezTo>
                    <a:pt x="114" y="19"/>
                    <a:pt x="114" y="19"/>
                    <a:pt x="114" y="19"/>
                  </a:cubicBezTo>
                  <a:lnTo>
                    <a:pt x="91" y="41"/>
                  </a:lnTo>
                  <a:close/>
                  <a:moveTo>
                    <a:pt x="98" y="48"/>
                  </a:moveTo>
                  <a:cubicBezTo>
                    <a:pt x="96" y="47"/>
                    <a:pt x="96" y="47"/>
                    <a:pt x="96" y="47"/>
                  </a:cubicBezTo>
                  <a:cubicBezTo>
                    <a:pt x="119" y="24"/>
                    <a:pt x="119" y="24"/>
                    <a:pt x="119" y="24"/>
                  </a:cubicBezTo>
                  <a:cubicBezTo>
                    <a:pt x="121" y="26"/>
                    <a:pt x="121" y="26"/>
                    <a:pt x="121" y="26"/>
                  </a:cubicBezTo>
                  <a:lnTo>
                    <a:pt x="98" y="48"/>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47" name="Group 46"/>
          <p:cNvGrpSpPr/>
          <p:nvPr/>
        </p:nvGrpSpPr>
        <p:grpSpPr>
          <a:xfrm>
            <a:off x="8164702" y="2627804"/>
            <a:ext cx="720966" cy="720966"/>
            <a:chOff x="8164702" y="2627804"/>
            <a:chExt cx="720966" cy="720966"/>
          </a:xfrm>
        </p:grpSpPr>
        <p:sp>
          <p:nvSpPr>
            <p:cNvPr id="48" name="Rounded Rectangle 47"/>
            <p:cNvSpPr/>
            <p:nvPr/>
          </p:nvSpPr>
          <p:spPr>
            <a:xfrm>
              <a:off x="8164702" y="2627804"/>
              <a:ext cx="720966" cy="72096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101"/>
            <p:cNvSpPr>
              <a:spLocks noEditPoints="1"/>
            </p:cNvSpPr>
            <p:nvPr/>
          </p:nvSpPr>
          <p:spPr bwMode="auto">
            <a:xfrm>
              <a:off x="8305761" y="2801611"/>
              <a:ext cx="403550" cy="373351"/>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3" name="TextBox 52"/>
          <p:cNvSpPr txBox="1"/>
          <p:nvPr/>
        </p:nvSpPr>
        <p:spPr>
          <a:xfrm>
            <a:off x="450642" y="2160571"/>
            <a:ext cx="4153405" cy="584775"/>
          </a:xfrm>
          <a:prstGeom prst="rect">
            <a:avLst/>
          </a:prstGeom>
          <a:noFill/>
        </p:spPr>
        <p:txBody>
          <a:bodyPr wrap="square" rtlCol="0" anchor="ctr">
            <a:spAutoFit/>
          </a:bodyPr>
          <a:lstStyle/>
          <a:p>
            <a:r>
              <a:rPr lang="en-US" sz="1600" i="1"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a:t>
            </a:r>
            <a:r>
              <a:rPr lang="id-ID" sz="1600" i="1" dirty="0" smtClean="0">
                <a:solidFill>
                  <a:schemeClr val="tx1">
                    <a:lumMod val="65000"/>
                    <a:lumOff val="35000"/>
                  </a:schemeClr>
                </a:solidFill>
                <a:latin typeface="Coolvetica Rg" panose="020B0603030602020004" pitchFamily="34" charset="0"/>
                <a:ea typeface="Fira Sans SemiBold Italic" panose="00000700000000000000" pitchFamily="50" charset="0"/>
              </a:rPr>
              <a:t>Great result comes from great endeavor. Be a great business man forever.”</a:t>
            </a:r>
            <a:endParaRPr lang="en-US" sz="1600" i="1"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nvGrpSpPr>
          <p:cNvPr id="55" name="Group 54"/>
          <p:cNvGrpSpPr/>
          <p:nvPr/>
        </p:nvGrpSpPr>
        <p:grpSpPr>
          <a:xfrm>
            <a:off x="3335030" y="3422585"/>
            <a:ext cx="720966" cy="720966"/>
            <a:chOff x="3335030" y="3422585"/>
            <a:chExt cx="720966" cy="720966"/>
          </a:xfrm>
        </p:grpSpPr>
        <p:sp>
          <p:nvSpPr>
            <p:cNvPr id="45" name="Rounded Rectangle 44"/>
            <p:cNvSpPr/>
            <p:nvPr/>
          </p:nvSpPr>
          <p:spPr>
            <a:xfrm>
              <a:off x="3335030" y="3422585"/>
              <a:ext cx="720966" cy="720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 name="Shape 4397"/>
            <p:cNvSpPr/>
            <p:nvPr/>
          </p:nvSpPr>
          <p:spPr>
            <a:xfrm>
              <a:off x="3515931" y="3632092"/>
              <a:ext cx="377454" cy="301952"/>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57" name="Group 56"/>
          <p:cNvGrpSpPr/>
          <p:nvPr/>
        </p:nvGrpSpPr>
        <p:grpSpPr>
          <a:xfrm>
            <a:off x="8164702" y="3551426"/>
            <a:ext cx="720966" cy="720966"/>
            <a:chOff x="8164702" y="3551426"/>
            <a:chExt cx="720966" cy="720966"/>
          </a:xfrm>
        </p:grpSpPr>
        <p:sp>
          <p:nvSpPr>
            <p:cNvPr id="51" name="Rounded Rectangle 50"/>
            <p:cNvSpPr/>
            <p:nvPr/>
          </p:nvSpPr>
          <p:spPr>
            <a:xfrm>
              <a:off x="8164702" y="3551426"/>
              <a:ext cx="720966" cy="72096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hape 4395"/>
            <p:cNvSpPr/>
            <p:nvPr/>
          </p:nvSpPr>
          <p:spPr>
            <a:xfrm>
              <a:off x="8359736" y="3732704"/>
              <a:ext cx="330896" cy="372270"/>
            </a:xfrm>
            <a:custGeom>
              <a:avLst/>
              <a:gdLst/>
              <a:ahLst/>
              <a:cxnLst>
                <a:cxn ang="0">
                  <a:pos x="wd2" y="hd2"/>
                </a:cxn>
                <a:cxn ang="5400000">
                  <a:pos x="wd2" y="hd2"/>
                </a:cxn>
                <a:cxn ang="10800000">
                  <a:pos x="wd2" y="hd2"/>
                </a:cxn>
                <a:cxn ang="16200000">
                  <a:pos x="wd2" y="hd2"/>
                </a:cxn>
              </a:cxnLst>
              <a:rect l="0" t="0" r="r" b="b"/>
              <a:pathLst>
                <a:path w="21600" h="21600" extrusionOk="0">
                  <a:moveTo>
                    <a:pt x="17551" y="14400"/>
                  </a:moveTo>
                  <a:cubicBezTo>
                    <a:pt x="16622" y="14400"/>
                    <a:pt x="15770" y="14680"/>
                    <a:pt x="15088" y="15147"/>
                  </a:cubicBezTo>
                  <a:lnTo>
                    <a:pt x="8042" y="11389"/>
                  </a:lnTo>
                  <a:cubicBezTo>
                    <a:pt x="8076" y="11197"/>
                    <a:pt x="8101" y="11000"/>
                    <a:pt x="8101" y="10800"/>
                  </a:cubicBezTo>
                  <a:cubicBezTo>
                    <a:pt x="8101" y="10599"/>
                    <a:pt x="8076" y="10403"/>
                    <a:pt x="8042" y="10211"/>
                  </a:cubicBezTo>
                  <a:lnTo>
                    <a:pt x="15088" y="6452"/>
                  </a:lnTo>
                  <a:cubicBezTo>
                    <a:pt x="15770" y="6920"/>
                    <a:pt x="16622" y="7200"/>
                    <a:pt x="17551" y="7200"/>
                  </a:cubicBezTo>
                  <a:cubicBezTo>
                    <a:pt x="19787" y="7200"/>
                    <a:pt x="21600" y="5588"/>
                    <a:pt x="21600" y="3600"/>
                  </a:cubicBezTo>
                  <a:cubicBezTo>
                    <a:pt x="21600" y="1612"/>
                    <a:pt x="19787" y="0"/>
                    <a:pt x="17551" y="0"/>
                  </a:cubicBezTo>
                  <a:cubicBezTo>
                    <a:pt x="15314" y="0"/>
                    <a:pt x="13499" y="1612"/>
                    <a:pt x="13499" y="3600"/>
                  </a:cubicBezTo>
                  <a:cubicBezTo>
                    <a:pt x="13499" y="3801"/>
                    <a:pt x="13524" y="3997"/>
                    <a:pt x="13560" y="4189"/>
                  </a:cubicBezTo>
                  <a:lnTo>
                    <a:pt x="6512" y="7947"/>
                  </a:lnTo>
                  <a:cubicBezTo>
                    <a:pt x="5830" y="7480"/>
                    <a:pt x="4978" y="7200"/>
                    <a:pt x="4049" y="7200"/>
                  </a:cubicBezTo>
                  <a:cubicBezTo>
                    <a:pt x="1813" y="7200"/>
                    <a:pt x="0" y="8812"/>
                    <a:pt x="0" y="10800"/>
                  </a:cubicBezTo>
                  <a:cubicBezTo>
                    <a:pt x="0" y="12788"/>
                    <a:pt x="1813" y="14400"/>
                    <a:pt x="4049" y="14400"/>
                  </a:cubicBezTo>
                  <a:cubicBezTo>
                    <a:pt x="4978" y="14400"/>
                    <a:pt x="5830" y="14119"/>
                    <a:pt x="6512" y="13653"/>
                  </a:cubicBezTo>
                  <a:lnTo>
                    <a:pt x="13560" y="17410"/>
                  </a:lnTo>
                  <a:cubicBezTo>
                    <a:pt x="13524" y="17603"/>
                    <a:pt x="13499" y="17798"/>
                    <a:pt x="13499" y="18000"/>
                  </a:cubicBezTo>
                  <a:cubicBezTo>
                    <a:pt x="13499" y="19987"/>
                    <a:pt x="15314" y="21600"/>
                    <a:pt x="17551" y="21600"/>
                  </a:cubicBezTo>
                  <a:cubicBezTo>
                    <a:pt x="19787" y="21600"/>
                    <a:pt x="21600" y="19987"/>
                    <a:pt x="21600" y="18000"/>
                  </a:cubicBezTo>
                  <a:cubicBezTo>
                    <a:pt x="21600" y="16012"/>
                    <a:pt x="19787" y="14400"/>
                    <a:pt x="17551" y="1440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sp>
        <p:nvSpPr>
          <p:cNvPr id="58"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9"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47</a:t>
            </a:fld>
            <a:endParaRPr lang="en-AU" dirty="0"/>
          </a:p>
        </p:txBody>
      </p:sp>
      <p:sp>
        <p:nvSpPr>
          <p:cNvPr id="60"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815978171"/>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500"/>
                            </p:stCondLst>
                            <p:childTnLst>
                              <p:par>
                                <p:cTn id="27" presetID="18" presetClass="entr" presetSubtype="12"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strips(downLeft)">
                                      <p:cBhvr>
                                        <p:cTn id="29" dur="500"/>
                                        <p:tgtEl>
                                          <p:spTgt spid="24"/>
                                        </p:tgtEl>
                                      </p:cBhvr>
                                    </p:animEffect>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000"/>
                            </p:stCondLst>
                            <p:childTnLst>
                              <p:par>
                                <p:cTn id="41" presetID="18" presetClass="entr" presetSubtype="12"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strips(downLeft)">
                                      <p:cBhvr>
                                        <p:cTn id="43" dur="500"/>
                                        <p:tgtEl>
                                          <p:spTgt spid="21"/>
                                        </p:tgtEl>
                                      </p:cBhvr>
                                    </p:animEffect>
                                  </p:childTnLst>
                                </p:cTn>
                              </p:par>
                            </p:childTnLst>
                          </p:cTn>
                        </p:par>
                        <p:par>
                          <p:cTn id="44" fill="hold">
                            <p:stCondLst>
                              <p:cond delay="4500"/>
                            </p:stCondLst>
                            <p:childTnLst>
                              <p:par>
                                <p:cTn id="45" presetID="53" presetClass="entr" presetSubtype="16"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par>
                          <p:cTn id="54" fill="hold">
                            <p:stCondLst>
                              <p:cond delay="5500"/>
                            </p:stCondLst>
                            <p:childTnLst>
                              <p:par>
                                <p:cTn id="55" presetID="18" presetClass="entr" presetSubtype="6"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strips(downRight)">
                                      <p:cBhvr>
                                        <p:cTn id="57" dur="500"/>
                                        <p:tgtEl>
                                          <p:spTgt spid="27"/>
                                        </p:tgtEl>
                                      </p:cBhvr>
                                    </p:animEffect>
                                  </p:childTnLst>
                                </p:cTn>
                              </p:par>
                            </p:childTnLst>
                          </p:cTn>
                        </p:par>
                        <p:par>
                          <p:cTn id="58" fill="hold">
                            <p:stCondLst>
                              <p:cond delay="6000"/>
                            </p:stCondLst>
                            <p:childTnLst>
                              <p:par>
                                <p:cTn id="59" presetID="53" presetClass="entr" presetSubtype="16"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6500"/>
                            </p:stCondLst>
                            <p:childTnLst>
                              <p:par>
                                <p:cTn id="65" presetID="10" presetClass="entr" presetSubtype="0" fill="hold"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par>
                          <p:cTn id="68" fill="hold">
                            <p:stCondLst>
                              <p:cond delay="7000"/>
                            </p:stCondLst>
                            <p:childTnLst>
                              <p:par>
                                <p:cTn id="69" presetID="18" presetClass="entr" presetSubtype="6" fill="hold"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strips(downRight)">
                                      <p:cBhvr>
                                        <p:cTn id="71" dur="500"/>
                                        <p:tgtEl>
                                          <p:spTgt spid="30"/>
                                        </p:tgtEl>
                                      </p:cBhvr>
                                    </p:animEffect>
                                  </p:childTnLst>
                                </p:cTn>
                              </p:par>
                            </p:childTnLst>
                          </p:cTn>
                        </p:par>
                        <p:par>
                          <p:cTn id="72" fill="hold">
                            <p:stCondLst>
                              <p:cond delay="7500"/>
                            </p:stCondLst>
                            <p:childTnLst>
                              <p:par>
                                <p:cTn id="73" presetID="53" presetClass="entr" presetSubtype="16"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Effect transition="in" filter="fade">
                                      <p:cBhvr>
                                        <p:cTn id="77" dur="500"/>
                                        <p:tgtEl>
                                          <p:spTgt spid="20"/>
                                        </p:tgtEl>
                                      </p:cBhvr>
                                    </p:animEffect>
                                  </p:childTnLst>
                                </p:cTn>
                              </p:par>
                            </p:childTnLst>
                          </p:cTn>
                        </p:par>
                        <p:par>
                          <p:cTn id="78" fill="hold">
                            <p:stCondLst>
                              <p:cond delay="8000"/>
                            </p:stCondLst>
                            <p:childTnLst>
                              <p:par>
                                <p:cTn id="79" presetID="10" presetClass="entr" presetSubtype="0" fill="hold"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par>
                          <p:cTn id="82" fill="hold">
                            <p:stCondLst>
                              <p:cond delay="8500"/>
                            </p:stCondLst>
                            <p:childTnLst>
                              <p:par>
                                <p:cTn id="83" presetID="18" presetClass="entr" presetSubtype="6" fill="hold"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strips(downRight)">
                                      <p:cBhvr>
                                        <p:cTn id="85" dur="500"/>
                                        <p:tgtEl>
                                          <p:spTgt spid="33"/>
                                        </p:tgtEl>
                                      </p:cBhvr>
                                    </p:animEffect>
                                  </p:childTnLst>
                                </p:cTn>
                              </p:par>
                            </p:childTnLst>
                          </p:cTn>
                        </p:par>
                        <p:par>
                          <p:cTn id="86" fill="hold">
                            <p:stCondLst>
                              <p:cond delay="9000"/>
                            </p:stCondLst>
                            <p:childTnLst>
                              <p:par>
                                <p:cTn id="87" presetID="42" presetClass="entr" presetSubtype="0" fill="hold" grpId="0" nodeType="after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fade">
                                      <p:cBhvr>
                                        <p:cTn id="89" dur="1000"/>
                                        <p:tgtEl>
                                          <p:spTgt spid="53"/>
                                        </p:tgtEl>
                                      </p:cBhvr>
                                    </p:animEffect>
                                    <p:anim calcmode="lin" valueType="num">
                                      <p:cBhvr>
                                        <p:cTn id="90" dur="1000" fill="hold"/>
                                        <p:tgtEl>
                                          <p:spTgt spid="53"/>
                                        </p:tgtEl>
                                        <p:attrNameLst>
                                          <p:attrName>ppt_x</p:attrName>
                                        </p:attrNameLst>
                                      </p:cBhvr>
                                      <p:tavLst>
                                        <p:tav tm="0">
                                          <p:val>
                                            <p:strVal val="#ppt_x"/>
                                          </p:val>
                                        </p:tav>
                                        <p:tav tm="100000">
                                          <p:val>
                                            <p:strVal val="#ppt_x"/>
                                          </p:val>
                                        </p:tav>
                                      </p:tavLst>
                                    </p:anim>
                                    <p:anim calcmode="lin" valueType="num">
                                      <p:cBhvr>
                                        <p:cTn id="9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6" grpId="0"/>
      <p:bldP spid="17" grpId="0"/>
      <p:bldP spid="18" grpId="0"/>
      <p:bldP spid="19" grpId="0"/>
      <p:bldP spid="20" grpId="0"/>
      <p:bldP spid="5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PLAN EXECUTION</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Successful sale story</a:t>
            </a:r>
            <a:endParaRPr lang="en-AU" dirty="0"/>
          </a:p>
        </p:txBody>
      </p:sp>
      <p:grpSp>
        <p:nvGrpSpPr>
          <p:cNvPr id="6" name="Group 5"/>
          <p:cNvGrpSpPr/>
          <p:nvPr/>
        </p:nvGrpSpPr>
        <p:grpSpPr>
          <a:xfrm>
            <a:off x="6751637" y="3178175"/>
            <a:ext cx="5195888" cy="3679825"/>
            <a:chOff x="5682017" y="2374479"/>
            <a:chExt cx="5195888" cy="3679825"/>
          </a:xfrm>
        </p:grpSpPr>
        <p:sp>
          <p:nvSpPr>
            <p:cNvPr id="7" name="Freeform 6"/>
            <p:cNvSpPr>
              <a:spLocks/>
            </p:cNvSpPr>
            <p:nvPr/>
          </p:nvSpPr>
          <p:spPr bwMode="auto">
            <a:xfrm>
              <a:off x="5761392" y="3709567"/>
              <a:ext cx="5037138" cy="2270125"/>
            </a:xfrm>
            <a:custGeom>
              <a:avLst/>
              <a:gdLst>
                <a:gd name="T0" fmla="*/ 1317 w 1341"/>
                <a:gd name="T1" fmla="*/ 5 h 604"/>
                <a:gd name="T2" fmla="*/ 1289 w 1341"/>
                <a:gd name="T3" fmla="*/ 4 h 604"/>
                <a:gd name="T4" fmla="*/ 1266 w 1341"/>
                <a:gd name="T5" fmla="*/ 19 h 604"/>
                <a:gd name="T6" fmla="*/ 590 w 1341"/>
                <a:gd name="T7" fmla="*/ 515 h 604"/>
                <a:gd name="T8" fmla="*/ 579 w 1341"/>
                <a:gd name="T9" fmla="*/ 517 h 604"/>
                <a:gd name="T10" fmla="*/ 24 w 1341"/>
                <a:gd name="T11" fmla="*/ 210 h 604"/>
                <a:gd name="T12" fmla="*/ 15 w 1341"/>
                <a:gd name="T13" fmla="*/ 260 h 604"/>
                <a:gd name="T14" fmla="*/ 0 w 1341"/>
                <a:gd name="T15" fmla="*/ 275 h 604"/>
                <a:gd name="T16" fmla="*/ 596 w 1341"/>
                <a:gd name="T17" fmla="*/ 604 h 604"/>
                <a:gd name="T18" fmla="*/ 1301 w 1341"/>
                <a:gd name="T19" fmla="*/ 88 h 604"/>
                <a:gd name="T20" fmla="*/ 1301 w 1341"/>
                <a:gd name="T21" fmla="*/ 87 h 604"/>
                <a:gd name="T22" fmla="*/ 1322 w 1341"/>
                <a:gd name="T23" fmla="*/ 69 h 604"/>
                <a:gd name="T24" fmla="*/ 1317 w 1341"/>
                <a:gd name="T25" fmla="*/ 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1" h="604">
                  <a:moveTo>
                    <a:pt x="1317" y="5"/>
                  </a:moveTo>
                  <a:cubicBezTo>
                    <a:pt x="1311" y="3"/>
                    <a:pt x="1299" y="0"/>
                    <a:pt x="1289" y="4"/>
                  </a:cubicBezTo>
                  <a:cubicBezTo>
                    <a:pt x="1278" y="10"/>
                    <a:pt x="1266" y="19"/>
                    <a:pt x="1266" y="19"/>
                  </a:cubicBezTo>
                  <a:cubicBezTo>
                    <a:pt x="590" y="515"/>
                    <a:pt x="590" y="515"/>
                    <a:pt x="590" y="515"/>
                  </a:cubicBezTo>
                  <a:cubicBezTo>
                    <a:pt x="586" y="518"/>
                    <a:pt x="582" y="519"/>
                    <a:pt x="579" y="517"/>
                  </a:cubicBezTo>
                  <a:cubicBezTo>
                    <a:pt x="24" y="210"/>
                    <a:pt x="24" y="210"/>
                    <a:pt x="24" y="210"/>
                  </a:cubicBezTo>
                  <a:cubicBezTo>
                    <a:pt x="31" y="225"/>
                    <a:pt x="29" y="244"/>
                    <a:pt x="15" y="260"/>
                  </a:cubicBezTo>
                  <a:cubicBezTo>
                    <a:pt x="11" y="265"/>
                    <a:pt x="6" y="270"/>
                    <a:pt x="0" y="275"/>
                  </a:cubicBezTo>
                  <a:cubicBezTo>
                    <a:pt x="596" y="604"/>
                    <a:pt x="596" y="604"/>
                    <a:pt x="596" y="604"/>
                  </a:cubicBezTo>
                  <a:cubicBezTo>
                    <a:pt x="1301" y="88"/>
                    <a:pt x="1301" y="88"/>
                    <a:pt x="1301" y="88"/>
                  </a:cubicBezTo>
                  <a:cubicBezTo>
                    <a:pt x="1301" y="87"/>
                    <a:pt x="1301" y="87"/>
                    <a:pt x="1301" y="87"/>
                  </a:cubicBezTo>
                  <a:cubicBezTo>
                    <a:pt x="1310" y="81"/>
                    <a:pt x="1317" y="75"/>
                    <a:pt x="1322" y="69"/>
                  </a:cubicBezTo>
                  <a:cubicBezTo>
                    <a:pt x="1341" y="46"/>
                    <a:pt x="1338" y="18"/>
                    <a:pt x="1317" y="5"/>
                  </a:cubicBezTo>
                  <a:close/>
                </a:path>
              </a:pathLst>
            </a:custGeom>
            <a:solidFill>
              <a:srgbClr val="EDEA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7"/>
            <p:cNvSpPr>
              <a:spLocks/>
            </p:cNvSpPr>
            <p:nvPr/>
          </p:nvSpPr>
          <p:spPr bwMode="auto">
            <a:xfrm>
              <a:off x="5682017" y="2374479"/>
              <a:ext cx="5195888" cy="3679825"/>
            </a:xfrm>
            <a:custGeom>
              <a:avLst/>
              <a:gdLst>
                <a:gd name="T0" fmla="*/ 1352 w 1383"/>
                <a:gd name="T1" fmla="*/ 346 h 979"/>
                <a:gd name="T2" fmla="*/ 1351 w 1383"/>
                <a:gd name="T3" fmla="*/ 344 h 979"/>
                <a:gd name="T4" fmla="*/ 1349 w 1383"/>
                <a:gd name="T5" fmla="*/ 343 h 979"/>
                <a:gd name="T6" fmla="*/ 731 w 1383"/>
                <a:gd name="T7" fmla="*/ 2 h 979"/>
                <a:gd name="T8" fmla="*/ 720 w 1383"/>
                <a:gd name="T9" fmla="*/ 4 h 979"/>
                <a:gd name="T10" fmla="*/ 317 w 1383"/>
                <a:gd name="T11" fmla="*/ 299 h 979"/>
                <a:gd name="T12" fmla="*/ 315 w 1383"/>
                <a:gd name="T13" fmla="*/ 301 h 979"/>
                <a:gd name="T14" fmla="*/ 315 w 1383"/>
                <a:gd name="T15" fmla="*/ 301 h 979"/>
                <a:gd name="T16" fmla="*/ 4 w 1383"/>
                <a:gd name="T17" fmla="*/ 528 h 979"/>
                <a:gd name="T18" fmla="*/ 2 w 1383"/>
                <a:gd name="T19" fmla="*/ 530 h 979"/>
                <a:gd name="T20" fmla="*/ 0 w 1383"/>
                <a:gd name="T21" fmla="*/ 536 h 979"/>
                <a:gd name="T22" fmla="*/ 3 w 1383"/>
                <a:gd name="T23" fmla="*/ 542 h 979"/>
                <a:gd name="T24" fmla="*/ 81 w 1383"/>
                <a:gd name="T25" fmla="*/ 585 h 979"/>
                <a:gd name="T26" fmla="*/ 600 w 1383"/>
                <a:gd name="T27" fmla="*/ 872 h 979"/>
                <a:gd name="T28" fmla="*/ 611 w 1383"/>
                <a:gd name="T29" fmla="*/ 870 h 979"/>
                <a:gd name="T30" fmla="*/ 840 w 1383"/>
                <a:gd name="T31" fmla="*/ 702 h 979"/>
                <a:gd name="T32" fmla="*/ 840 w 1383"/>
                <a:gd name="T33" fmla="*/ 702 h 979"/>
                <a:gd name="T34" fmla="*/ 857 w 1383"/>
                <a:gd name="T35" fmla="*/ 690 h 979"/>
                <a:gd name="T36" fmla="*/ 857 w 1383"/>
                <a:gd name="T37" fmla="*/ 690 h 979"/>
                <a:gd name="T38" fmla="*/ 924 w 1383"/>
                <a:gd name="T39" fmla="*/ 641 h 979"/>
                <a:gd name="T40" fmla="*/ 924 w 1383"/>
                <a:gd name="T41" fmla="*/ 641 h 979"/>
                <a:gd name="T42" fmla="*/ 1025 w 1383"/>
                <a:gd name="T43" fmla="*/ 567 h 979"/>
                <a:gd name="T44" fmla="*/ 1025 w 1383"/>
                <a:gd name="T45" fmla="*/ 567 h 979"/>
                <a:gd name="T46" fmla="*/ 1287 w 1383"/>
                <a:gd name="T47" fmla="*/ 374 h 979"/>
                <a:gd name="T48" fmla="*/ 1310 w 1383"/>
                <a:gd name="T49" fmla="*/ 359 h 979"/>
                <a:gd name="T50" fmla="*/ 1338 w 1383"/>
                <a:gd name="T51" fmla="*/ 360 h 979"/>
                <a:gd name="T52" fmla="*/ 1343 w 1383"/>
                <a:gd name="T53" fmla="*/ 424 h 979"/>
                <a:gd name="T54" fmla="*/ 1322 w 1383"/>
                <a:gd name="T55" fmla="*/ 442 h 979"/>
                <a:gd name="T56" fmla="*/ 1322 w 1383"/>
                <a:gd name="T57" fmla="*/ 443 h 979"/>
                <a:gd name="T58" fmla="*/ 913 w 1383"/>
                <a:gd name="T59" fmla="*/ 742 h 979"/>
                <a:gd name="T60" fmla="*/ 913 w 1383"/>
                <a:gd name="T61" fmla="*/ 743 h 979"/>
                <a:gd name="T62" fmla="*/ 617 w 1383"/>
                <a:gd name="T63" fmla="*/ 959 h 979"/>
                <a:gd name="T64" fmla="*/ 21 w 1383"/>
                <a:gd name="T65" fmla="*/ 630 h 979"/>
                <a:gd name="T66" fmla="*/ 21 w 1383"/>
                <a:gd name="T67" fmla="*/ 629 h 979"/>
                <a:gd name="T68" fmla="*/ 12 w 1383"/>
                <a:gd name="T69" fmla="*/ 636 h 979"/>
                <a:gd name="T70" fmla="*/ 13 w 1383"/>
                <a:gd name="T71" fmla="*/ 648 h 979"/>
                <a:gd name="T72" fmla="*/ 610 w 1383"/>
                <a:gd name="T73" fmla="*/ 978 h 979"/>
                <a:gd name="T74" fmla="*/ 621 w 1383"/>
                <a:gd name="T75" fmla="*/ 976 h 979"/>
                <a:gd name="T76" fmla="*/ 1024 w 1383"/>
                <a:gd name="T77" fmla="*/ 681 h 979"/>
                <a:gd name="T78" fmla="*/ 1026 w 1383"/>
                <a:gd name="T79" fmla="*/ 679 h 979"/>
                <a:gd name="T80" fmla="*/ 1026 w 1383"/>
                <a:gd name="T81" fmla="*/ 679 h 979"/>
                <a:gd name="T82" fmla="*/ 1337 w 1383"/>
                <a:gd name="T83" fmla="*/ 451 h 979"/>
                <a:gd name="T84" fmla="*/ 1339 w 1383"/>
                <a:gd name="T85" fmla="*/ 450 h 979"/>
                <a:gd name="T86" fmla="*/ 1357 w 1383"/>
                <a:gd name="T87" fmla="*/ 432 h 979"/>
                <a:gd name="T88" fmla="*/ 1352 w 1383"/>
                <a:gd name="T89" fmla="*/ 346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3" h="979">
                  <a:moveTo>
                    <a:pt x="1352" y="346"/>
                  </a:moveTo>
                  <a:cubicBezTo>
                    <a:pt x="1352" y="345"/>
                    <a:pt x="1351" y="345"/>
                    <a:pt x="1351" y="344"/>
                  </a:cubicBezTo>
                  <a:cubicBezTo>
                    <a:pt x="1349" y="343"/>
                    <a:pt x="1349" y="343"/>
                    <a:pt x="1349" y="343"/>
                  </a:cubicBezTo>
                  <a:cubicBezTo>
                    <a:pt x="731" y="2"/>
                    <a:pt x="731" y="2"/>
                    <a:pt x="731" y="2"/>
                  </a:cubicBezTo>
                  <a:cubicBezTo>
                    <a:pt x="728" y="0"/>
                    <a:pt x="724" y="1"/>
                    <a:pt x="720" y="4"/>
                  </a:cubicBezTo>
                  <a:cubicBezTo>
                    <a:pt x="317" y="299"/>
                    <a:pt x="317" y="299"/>
                    <a:pt x="317" y="299"/>
                  </a:cubicBezTo>
                  <a:cubicBezTo>
                    <a:pt x="316" y="299"/>
                    <a:pt x="316" y="300"/>
                    <a:pt x="315" y="301"/>
                  </a:cubicBezTo>
                  <a:cubicBezTo>
                    <a:pt x="315" y="301"/>
                    <a:pt x="315" y="301"/>
                    <a:pt x="315" y="301"/>
                  </a:cubicBezTo>
                  <a:cubicBezTo>
                    <a:pt x="4" y="528"/>
                    <a:pt x="4" y="528"/>
                    <a:pt x="4" y="528"/>
                  </a:cubicBezTo>
                  <a:cubicBezTo>
                    <a:pt x="4" y="529"/>
                    <a:pt x="3" y="530"/>
                    <a:pt x="2" y="530"/>
                  </a:cubicBezTo>
                  <a:cubicBezTo>
                    <a:pt x="1" y="532"/>
                    <a:pt x="0" y="534"/>
                    <a:pt x="0" y="536"/>
                  </a:cubicBezTo>
                  <a:cubicBezTo>
                    <a:pt x="0" y="538"/>
                    <a:pt x="1" y="541"/>
                    <a:pt x="3" y="542"/>
                  </a:cubicBezTo>
                  <a:cubicBezTo>
                    <a:pt x="81" y="585"/>
                    <a:pt x="81" y="585"/>
                    <a:pt x="81" y="585"/>
                  </a:cubicBezTo>
                  <a:cubicBezTo>
                    <a:pt x="600" y="872"/>
                    <a:pt x="600" y="872"/>
                    <a:pt x="600" y="872"/>
                  </a:cubicBezTo>
                  <a:cubicBezTo>
                    <a:pt x="603" y="874"/>
                    <a:pt x="607" y="873"/>
                    <a:pt x="611" y="870"/>
                  </a:cubicBezTo>
                  <a:cubicBezTo>
                    <a:pt x="840" y="702"/>
                    <a:pt x="840" y="702"/>
                    <a:pt x="840" y="702"/>
                  </a:cubicBezTo>
                  <a:cubicBezTo>
                    <a:pt x="840" y="702"/>
                    <a:pt x="840" y="702"/>
                    <a:pt x="840" y="702"/>
                  </a:cubicBezTo>
                  <a:cubicBezTo>
                    <a:pt x="857" y="690"/>
                    <a:pt x="857" y="690"/>
                    <a:pt x="857" y="690"/>
                  </a:cubicBezTo>
                  <a:cubicBezTo>
                    <a:pt x="857" y="690"/>
                    <a:pt x="857" y="690"/>
                    <a:pt x="857" y="690"/>
                  </a:cubicBezTo>
                  <a:cubicBezTo>
                    <a:pt x="924" y="641"/>
                    <a:pt x="924" y="641"/>
                    <a:pt x="924" y="641"/>
                  </a:cubicBezTo>
                  <a:cubicBezTo>
                    <a:pt x="924" y="641"/>
                    <a:pt x="924" y="641"/>
                    <a:pt x="924" y="641"/>
                  </a:cubicBezTo>
                  <a:cubicBezTo>
                    <a:pt x="1025" y="567"/>
                    <a:pt x="1025" y="567"/>
                    <a:pt x="1025" y="567"/>
                  </a:cubicBezTo>
                  <a:cubicBezTo>
                    <a:pt x="1025" y="567"/>
                    <a:pt x="1025" y="567"/>
                    <a:pt x="1025" y="567"/>
                  </a:cubicBezTo>
                  <a:cubicBezTo>
                    <a:pt x="1287" y="374"/>
                    <a:pt x="1287" y="374"/>
                    <a:pt x="1287" y="374"/>
                  </a:cubicBezTo>
                  <a:cubicBezTo>
                    <a:pt x="1287" y="374"/>
                    <a:pt x="1299" y="365"/>
                    <a:pt x="1310" y="359"/>
                  </a:cubicBezTo>
                  <a:cubicBezTo>
                    <a:pt x="1320" y="355"/>
                    <a:pt x="1332" y="358"/>
                    <a:pt x="1338" y="360"/>
                  </a:cubicBezTo>
                  <a:cubicBezTo>
                    <a:pt x="1359" y="373"/>
                    <a:pt x="1362" y="401"/>
                    <a:pt x="1343" y="424"/>
                  </a:cubicBezTo>
                  <a:cubicBezTo>
                    <a:pt x="1338" y="430"/>
                    <a:pt x="1331" y="436"/>
                    <a:pt x="1322" y="442"/>
                  </a:cubicBezTo>
                  <a:cubicBezTo>
                    <a:pt x="1322" y="442"/>
                    <a:pt x="1322" y="442"/>
                    <a:pt x="1322" y="443"/>
                  </a:cubicBezTo>
                  <a:cubicBezTo>
                    <a:pt x="913" y="742"/>
                    <a:pt x="913" y="742"/>
                    <a:pt x="913" y="742"/>
                  </a:cubicBezTo>
                  <a:cubicBezTo>
                    <a:pt x="913" y="743"/>
                    <a:pt x="913" y="743"/>
                    <a:pt x="913" y="743"/>
                  </a:cubicBezTo>
                  <a:cubicBezTo>
                    <a:pt x="617" y="959"/>
                    <a:pt x="617" y="959"/>
                    <a:pt x="617" y="959"/>
                  </a:cubicBezTo>
                  <a:cubicBezTo>
                    <a:pt x="21" y="630"/>
                    <a:pt x="21" y="630"/>
                    <a:pt x="21" y="630"/>
                  </a:cubicBezTo>
                  <a:cubicBezTo>
                    <a:pt x="21" y="630"/>
                    <a:pt x="21" y="629"/>
                    <a:pt x="21" y="629"/>
                  </a:cubicBezTo>
                  <a:cubicBezTo>
                    <a:pt x="13" y="635"/>
                    <a:pt x="13" y="636"/>
                    <a:pt x="12" y="636"/>
                  </a:cubicBezTo>
                  <a:cubicBezTo>
                    <a:pt x="9" y="640"/>
                    <a:pt x="9" y="646"/>
                    <a:pt x="13" y="648"/>
                  </a:cubicBezTo>
                  <a:cubicBezTo>
                    <a:pt x="610" y="978"/>
                    <a:pt x="610" y="978"/>
                    <a:pt x="610" y="978"/>
                  </a:cubicBezTo>
                  <a:cubicBezTo>
                    <a:pt x="613" y="979"/>
                    <a:pt x="618" y="979"/>
                    <a:pt x="621" y="976"/>
                  </a:cubicBezTo>
                  <a:cubicBezTo>
                    <a:pt x="1024" y="681"/>
                    <a:pt x="1024" y="681"/>
                    <a:pt x="1024" y="681"/>
                  </a:cubicBezTo>
                  <a:cubicBezTo>
                    <a:pt x="1025" y="681"/>
                    <a:pt x="1025" y="680"/>
                    <a:pt x="1026" y="679"/>
                  </a:cubicBezTo>
                  <a:cubicBezTo>
                    <a:pt x="1026" y="679"/>
                    <a:pt x="1026" y="679"/>
                    <a:pt x="1026" y="679"/>
                  </a:cubicBezTo>
                  <a:cubicBezTo>
                    <a:pt x="1337" y="451"/>
                    <a:pt x="1337" y="451"/>
                    <a:pt x="1337" y="451"/>
                  </a:cubicBezTo>
                  <a:cubicBezTo>
                    <a:pt x="1338" y="451"/>
                    <a:pt x="1338" y="450"/>
                    <a:pt x="1339" y="450"/>
                  </a:cubicBezTo>
                  <a:cubicBezTo>
                    <a:pt x="1346" y="444"/>
                    <a:pt x="1352" y="438"/>
                    <a:pt x="1357" y="432"/>
                  </a:cubicBezTo>
                  <a:cubicBezTo>
                    <a:pt x="1383" y="401"/>
                    <a:pt x="1380" y="364"/>
                    <a:pt x="1352" y="346"/>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9" name="Group 8"/>
          <p:cNvGrpSpPr/>
          <p:nvPr/>
        </p:nvGrpSpPr>
        <p:grpSpPr>
          <a:xfrm>
            <a:off x="7378700" y="2724150"/>
            <a:ext cx="4610100" cy="3248025"/>
            <a:chOff x="6309080" y="1920454"/>
            <a:chExt cx="4610100" cy="3248025"/>
          </a:xfrm>
        </p:grpSpPr>
        <p:sp>
          <p:nvSpPr>
            <p:cNvPr id="10" name="Freeform 9"/>
            <p:cNvSpPr>
              <a:spLocks/>
            </p:cNvSpPr>
            <p:nvPr/>
          </p:nvSpPr>
          <p:spPr bwMode="auto">
            <a:xfrm>
              <a:off x="6391630" y="3253954"/>
              <a:ext cx="4448175" cy="1838325"/>
            </a:xfrm>
            <a:custGeom>
              <a:avLst/>
              <a:gdLst>
                <a:gd name="T0" fmla="*/ 1160 w 1184"/>
                <a:gd name="T1" fmla="*/ 5 h 489"/>
                <a:gd name="T2" fmla="*/ 1133 w 1184"/>
                <a:gd name="T3" fmla="*/ 4 h 489"/>
                <a:gd name="T4" fmla="*/ 1110 w 1184"/>
                <a:gd name="T5" fmla="*/ 19 h 489"/>
                <a:gd name="T6" fmla="*/ 590 w 1184"/>
                <a:gd name="T7" fmla="*/ 400 h 489"/>
                <a:gd name="T8" fmla="*/ 579 w 1184"/>
                <a:gd name="T9" fmla="*/ 402 h 489"/>
                <a:gd name="T10" fmla="*/ 24 w 1184"/>
                <a:gd name="T11" fmla="*/ 95 h 489"/>
                <a:gd name="T12" fmla="*/ 15 w 1184"/>
                <a:gd name="T13" fmla="*/ 145 h 489"/>
                <a:gd name="T14" fmla="*/ 0 w 1184"/>
                <a:gd name="T15" fmla="*/ 159 h 489"/>
                <a:gd name="T16" fmla="*/ 596 w 1184"/>
                <a:gd name="T17" fmla="*/ 489 h 489"/>
                <a:gd name="T18" fmla="*/ 1144 w 1184"/>
                <a:gd name="T19" fmla="*/ 88 h 489"/>
                <a:gd name="T20" fmla="*/ 1145 w 1184"/>
                <a:gd name="T21" fmla="*/ 87 h 489"/>
                <a:gd name="T22" fmla="*/ 1165 w 1184"/>
                <a:gd name="T23" fmla="*/ 69 h 489"/>
                <a:gd name="T24" fmla="*/ 1160 w 1184"/>
                <a:gd name="T25" fmla="*/ 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4" h="489">
                  <a:moveTo>
                    <a:pt x="1160" y="5"/>
                  </a:moveTo>
                  <a:cubicBezTo>
                    <a:pt x="1155" y="3"/>
                    <a:pt x="1142" y="0"/>
                    <a:pt x="1133" y="4"/>
                  </a:cubicBezTo>
                  <a:cubicBezTo>
                    <a:pt x="1122" y="10"/>
                    <a:pt x="1110" y="19"/>
                    <a:pt x="1110" y="19"/>
                  </a:cubicBezTo>
                  <a:cubicBezTo>
                    <a:pt x="590" y="400"/>
                    <a:pt x="590" y="400"/>
                    <a:pt x="590" y="400"/>
                  </a:cubicBezTo>
                  <a:cubicBezTo>
                    <a:pt x="586" y="403"/>
                    <a:pt x="582" y="404"/>
                    <a:pt x="579" y="402"/>
                  </a:cubicBezTo>
                  <a:cubicBezTo>
                    <a:pt x="24" y="95"/>
                    <a:pt x="24" y="95"/>
                    <a:pt x="24" y="95"/>
                  </a:cubicBezTo>
                  <a:cubicBezTo>
                    <a:pt x="31" y="110"/>
                    <a:pt x="29" y="129"/>
                    <a:pt x="15" y="145"/>
                  </a:cubicBezTo>
                  <a:cubicBezTo>
                    <a:pt x="11" y="150"/>
                    <a:pt x="6" y="155"/>
                    <a:pt x="0" y="159"/>
                  </a:cubicBezTo>
                  <a:cubicBezTo>
                    <a:pt x="596" y="489"/>
                    <a:pt x="596" y="489"/>
                    <a:pt x="596" y="489"/>
                  </a:cubicBezTo>
                  <a:cubicBezTo>
                    <a:pt x="1144" y="88"/>
                    <a:pt x="1144" y="88"/>
                    <a:pt x="1144" y="88"/>
                  </a:cubicBezTo>
                  <a:cubicBezTo>
                    <a:pt x="1144" y="87"/>
                    <a:pt x="1145" y="87"/>
                    <a:pt x="1145" y="87"/>
                  </a:cubicBezTo>
                  <a:cubicBezTo>
                    <a:pt x="1154" y="81"/>
                    <a:pt x="1160" y="75"/>
                    <a:pt x="1165" y="69"/>
                  </a:cubicBezTo>
                  <a:cubicBezTo>
                    <a:pt x="1184" y="46"/>
                    <a:pt x="1182" y="18"/>
                    <a:pt x="1160" y="5"/>
                  </a:cubicBezTo>
                  <a:close/>
                </a:path>
              </a:pathLst>
            </a:custGeom>
            <a:solidFill>
              <a:srgbClr val="EDEA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6309080" y="1920454"/>
              <a:ext cx="4610100" cy="3248025"/>
            </a:xfrm>
            <a:custGeom>
              <a:avLst/>
              <a:gdLst>
                <a:gd name="T0" fmla="*/ 1197 w 1227"/>
                <a:gd name="T1" fmla="*/ 346 h 864"/>
                <a:gd name="T2" fmla="*/ 1195 w 1227"/>
                <a:gd name="T3" fmla="*/ 344 h 864"/>
                <a:gd name="T4" fmla="*/ 1193 w 1227"/>
                <a:gd name="T5" fmla="*/ 343 h 864"/>
                <a:gd name="T6" fmla="*/ 576 w 1227"/>
                <a:gd name="T7" fmla="*/ 2 h 864"/>
                <a:gd name="T8" fmla="*/ 565 w 1227"/>
                <a:gd name="T9" fmla="*/ 4 h 864"/>
                <a:gd name="T10" fmla="*/ 409 w 1227"/>
                <a:gd name="T11" fmla="*/ 118 h 864"/>
                <a:gd name="T12" fmla="*/ 408 w 1227"/>
                <a:gd name="T13" fmla="*/ 118 h 864"/>
                <a:gd name="T14" fmla="*/ 5 w 1227"/>
                <a:gd name="T15" fmla="*/ 413 h 864"/>
                <a:gd name="T16" fmla="*/ 3 w 1227"/>
                <a:gd name="T17" fmla="*/ 415 h 864"/>
                <a:gd name="T18" fmla="*/ 1 w 1227"/>
                <a:gd name="T19" fmla="*/ 421 h 864"/>
                <a:gd name="T20" fmla="*/ 4 w 1227"/>
                <a:gd name="T21" fmla="*/ 427 h 864"/>
                <a:gd name="T22" fmla="*/ 82 w 1227"/>
                <a:gd name="T23" fmla="*/ 470 h 864"/>
                <a:gd name="T24" fmla="*/ 601 w 1227"/>
                <a:gd name="T25" fmla="*/ 757 h 864"/>
                <a:gd name="T26" fmla="*/ 612 w 1227"/>
                <a:gd name="T27" fmla="*/ 755 h 864"/>
                <a:gd name="T28" fmla="*/ 684 w 1227"/>
                <a:gd name="T29" fmla="*/ 702 h 864"/>
                <a:gd name="T30" fmla="*/ 684 w 1227"/>
                <a:gd name="T31" fmla="*/ 702 h 864"/>
                <a:gd name="T32" fmla="*/ 702 w 1227"/>
                <a:gd name="T33" fmla="*/ 690 h 864"/>
                <a:gd name="T34" fmla="*/ 702 w 1227"/>
                <a:gd name="T35" fmla="*/ 689 h 864"/>
                <a:gd name="T36" fmla="*/ 766 w 1227"/>
                <a:gd name="T37" fmla="*/ 642 h 864"/>
                <a:gd name="T38" fmla="*/ 767 w 1227"/>
                <a:gd name="T39" fmla="*/ 642 h 864"/>
                <a:gd name="T40" fmla="*/ 1132 w 1227"/>
                <a:gd name="T41" fmla="*/ 374 h 864"/>
                <a:gd name="T42" fmla="*/ 1155 w 1227"/>
                <a:gd name="T43" fmla="*/ 359 h 864"/>
                <a:gd name="T44" fmla="*/ 1182 w 1227"/>
                <a:gd name="T45" fmla="*/ 360 h 864"/>
                <a:gd name="T46" fmla="*/ 1187 w 1227"/>
                <a:gd name="T47" fmla="*/ 424 h 864"/>
                <a:gd name="T48" fmla="*/ 1167 w 1227"/>
                <a:gd name="T49" fmla="*/ 442 h 864"/>
                <a:gd name="T50" fmla="*/ 1166 w 1227"/>
                <a:gd name="T51" fmla="*/ 443 h 864"/>
                <a:gd name="T52" fmla="*/ 1060 w 1227"/>
                <a:gd name="T53" fmla="*/ 521 h 864"/>
                <a:gd name="T54" fmla="*/ 1060 w 1227"/>
                <a:gd name="T55" fmla="*/ 521 h 864"/>
                <a:gd name="T56" fmla="*/ 618 w 1227"/>
                <a:gd name="T57" fmla="*/ 844 h 864"/>
                <a:gd name="T58" fmla="*/ 22 w 1227"/>
                <a:gd name="T59" fmla="*/ 514 h 864"/>
                <a:gd name="T60" fmla="*/ 22 w 1227"/>
                <a:gd name="T61" fmla="*/ 514 h 864"/>
                <a:gd name="T62" fmla="*/ 13 w 1227"/>
                <a:gd name="T63" fmla="*/ 521 h 864"/>
                <a:gd name="T64" fmla="*/ 14 w 1227"/>
                <a:gd name="T65" fmla="*/ 533 h 864"/>
                <a:gd name="T66" fmla="*/ 611 w 1227"/>
                <a:gd name="T67" fmla="*/ 862 h 864"/>
                <a:gd name="T68" fmla="*/ 622 w 1227"/>
                <a:gd name="T69" fmla="*/ 861 h 864"/>
                <a:gd name="T70" fmla="*/ 778 w 1227"/>
                <a:gd name="T71" fmla="*/ 747 h 864"/>
                <a:gd name="T72" fmla="*/ 779 w 1227"/>
                <a:gd name="T73" fmla="*/ 747 h 864"/>
                <a:gd name="T74" fmla="*/ 1181 w 1227"/>
                <a:gd name="T75" fmla="*/ 451 h 864"/>
                <a:gd name="T76" fmla="*/ 1183 w 1227"/>
                <a:gd name="T77" fmla="*/ 450 h 864"/>
                <a:gd name="T78" fmla="*/ 1202 w 1227"/>
                <a:gd name="T79" fmla="*/ 432 h 864"/>
                <a:gd name="T80" fmla="*/ 1197 w 1227"/>
                <a:gd name="T81" fmla="*/ 346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7" h="864">
                  <a:moveTo>
                    <a:pt x="1197" y="346"/>
                  </a:moveTo>
                  <a:cubicBezTo>
                    <a:pt x="1196" y="345"/>
                    <a:pt x="1196" y="345"/>
                    <a:pt x="1195" y="344"/>
                  </a:cubicBezTo>
                  <a:cubicBezTo>
                    <a:pt x="1193" y="343"/>
                    <a:pt x="1193" y="343"/>
                    <a:pt x="1193" y="343"/>
                  </a:cubicBezTo>
                  <a:cubicBezTo>
                    <a:pt x="576" y="2"/>
                    <a:pt x="576" y="2"/>
                    <a:pt x="576" y="2"/>
                  </a:cubicBezTo>
                  <a:cubicBezTo>
                    <a:pt x="573" y="0"/>
                    <a:pt x="568" y="1"/>
                    <a:pt x="565" y="4"/>
                  </a:cubicBezTo>
                  <a:cubicBezTo>
                    <a:pt x="409" y="118"/>
                    <a:pt x="409" y="118"/>
                    <a:pt x="409" y="118"/>
                  </a:cubicBezTo>
                  <a:cubicBezTo>
                    <a:pt x="409" y="118"/>
                    <a:pt x="408" y="118"/>
                    <a:pt x="408" y="118"/>
                  </a:cubicBezTo>
                  <a:cubicBezTo>
                    <a:pt x="5" y="413"/>
                    <a:pt x="5" y="413"/>
                    <a:pt x="5" y="413"/>
                  </a:cubicBezTo>
                  <a:cubicBezTo>
                    <a:pt x="4" y="414"/>
                    <a:pt x="4" y="415"/>
                    <a:pt x="3" y="415"/>
                  </a:cubicBezTo>
                  <a:cubicBezTo>
                    <a:pt x="2" y="417"/>
                    <a:pt x="1" y="419"/>
                    <a:pt x="1" y="421"/>
                  </a:cubicBezTo>
                  <a:cubicBezTo>
                    <a:pt x="0" y="423"/>
                    <a:pt x="2" y="426"/>
                    <a:pt x="4" y="427"/>
                  </a:cubicBezTo>
                  <a:cubicBezTo>
                    <a:pt x="82" y="470"/>
                    <a:pt x="82" y="470"/>
                    <a:pt x="82" y="470"/>
                  </a:cubicBezTo>
                  <a:cubicBezTo>
                    <a:pt x="601" y="757"/>
                    <a:pt x="601" y="757"/>
                    <a:pt x="601" y="757"/>
                  </a:cubicBezTo>
                  <a:cubicBezTo>
                    <a:pt x="604" y="759"/>
                    <a:pt x="608" y="758"/>
                    <a:pt x="612" y="755"/>
                  </a:cubicBezTo>
                  <a:cubicBezTo>
                    <a:pt x="684" y="702"/>
                    <a:pt x="684" y="702"/>
                    <a:pt x="684" y="702"/>
                  </a:cubicBezTo>
                  <a:cubicBezTo>
                    <a:pt x="684" y="702"/>
                    <a:pt x="684" y="702"/>
                    <a:pt x="684" y="702"/>
                  </a:cubicBezTo>
                  <a:cubicBezTo>
                    <a:pt x="702" y="690"/>
                    <a:pt x="702" y="690"/>
                    <a:pt x="702" y="690"/>
                  </a:cubicBezTo>
                  <a:cubicBezTo>
                    <a:pt x="702" y="689"/>
                    <a:pt x="702" y="689"/>
                    <a:pt x="702" y="689"/>
                  </a:cubicBezTo>
                  <a:cubicBezTo>
                    <a:pt x="766" y="642"/>
                    <a:pt x="766" y="642"/>
                    <a:pt x="766" y="642"/>
                  </a:cubicBezTo>
                  <a:cubicBezTo>
                    <a:pt x="766" y="642"/>
                    <a:pt x="767" y="642"/>
                    <a:pt x="767" y="642"/>
                  </a:cubicBezTo>
                  <a:cubicBezTo>
                    <a:pt x="1132" y="374"/>
                    <a:pt x="1132" y="374"/>
                    <a:pt x="1132" y="374"/>
                  </a:cubicBezTo>
                  <a:cubicBezTo>
                    <a:pt x="1132" y="374"/>
                    <a:pt x="1144" y="365"/>
                    <a:pt x="1155" y="359"/>
                  </a:cubicBezTo>
                  <a:cubicBezTo>
                    <a:pt x="1164" y="355"/>
                    <a:pt x="1177" y="358"/>
                    <a:pt x="1182" y="360"/>
                  </a:cubicBezTo>
                  <a:cubicBezTo>
                    <a:pt x="1204" y="373"/>
                    <a:pt x="1206" y="401"/>
                    <a:pt x="1187" y="424"/>
                  </a:cubicBezTo>
                  <a:cubicBezTo>
                    <a:pt x="1182" y="430"/>
                    <a:pt x="1176" y="436"/>
                    <a:pt x="1167" y="442"/>
                  </a:cubicBezTo>
                  <a:cubicBezTo>
                    <a:pt x="1167" y="442"/>
                    <a:pt x="1166" y="442"/>
                    <a:pt x="1166" y="443"/>
                  </a:cubicBezTo>
                  <a:cubicBezTo>
                    <a:pt x="1060" y="521"/>
                    <a:pt x="1060" y="521"/>
                    <a:pt x="1060" y="521"/>
                  </a:cubicBezTo>
                  <a:cubicBezTo>
                    <a:pt x="1060" y="521"/>
                    <a:pt x="1060" y="521"/>
                    <a:pt x="1060" y="521"/>
                  </a:cubicBezTo>
                  <a:cubicBezTo>
                    <a:pt x="618" y="844"/>
                    <a:pt x="618" y="844"/>
                    <a:pt x="618" y="844"/>
                  </a:cubicBezTo>
                  <a:cubicBezTo>
                    <a:pt x="22" y="514"/>
                    <a:pt x="22" y="514"/>
                    <a:pt x="22" y="514"/>
                  </a:cubicBezTo>
                  <a:cubicBezTo>
                    <a:pt x="22" y="514"/>
                    <a:pt x="22" y="514"/>
                    <a:pt x="22" y="514"/>
                  </a:cubicBezTo>
                  <a:cubicBezTo>
                    <a:pt x="14" y="520"/>
                    <a:pt x="14" y="520"/>
                    <a:pt x="13" y="521"/>
                  </a:cubicBezTo>
                  <a:cubicBezTo>
                    <a:pt x="10" y="525"/>
                    <a:pt x="10" y="530"/>
                    <a:pt x="14" y="533"/>
                  </a:cubicBezTo>
                  <a:cubicBezTo>
                    <a:pt x="611" y="862"/>
                    <a:pt x="611" y="862"/>
                    <a:pt x="611" y="862"/>
                  </a:cubicBezTo>
                  <a:cubicBezTo>
                    <a:pt x="614" y="864"/>
                    <a:pt x="619" y="864"/>
                    <a:pt x="622" y="861"/>
                  </a:cubicBezTo>
                  <a:cubicBezTo>
                    <a:pt x="778" y="747"/>
                    <a:pt x="778" y="747"/>
                    <a:pt x="778" y="747"/>
                  </a:cubicBezTo>
                  <a:cubicBezTo>
                    <a:pt x="778" y="747"/>
                    <a:pt x="778" y="747"/>
                    <a:pt x="779" y="747"/>
                  </a:cubicBezTo>
                  <a:cubicBezTo>
                    <a:pt x="1181" y="451"/>
                    <a:pt x="1181" y="451"/>
                    <a:pt x="1181" y="451"/>
                  </a:cubicBezTo>
                  <a:cubicBezTo>
                    <a:pt x="1182" y="451"/>
                    <a:pt x="1182" y="450"/>
                    <a:pt x="1183" y="450"/>
                  </a:cubicBezTo>
                  <a:cubicBezTo>
                    <a:pt x="1190" y="444"/>
                    <a:pt x="1197" y="438"/>
                    <a:pt x="1202" y="432"/>
                  </a:cubicBezTo>
                  <a:cubicBezTo>
                    <a:pt x="1227" y="401"/>
                    <a:pt x="1225" y="364"/>
                    <a:pt x="1197" y="346"/>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2" name="Group 11"/>
          <p:cNvGrpSpPr/>
          <p:nvPr/>
        </p:nvGrpSpPr>
        <p:grpSpPr>
          <a:xfrm>
            <a:off x="8172450" y="2152650"/>
            <a:ext cx="4019550" cy="2814638"/>
            <a:chOff x="7102830" y="1348954"/>
            <a:chExt cx="4019550" cy="2814638"/>
          </a:xfrm>
        </p:grpSpPr>
        <p:sp>
          <p:nvSpPr>
            <p:cNvPr id="13" name="Freeform 12"/>
            <p:cNvSpPr>
              <a:spLocks/>
            </p:cNvSpPr>
            <p:nvPr/>
          </p:nvSpPr>
          <p:spPr bwMode="auto">
            <a:xfrm>
              <a:off x="7180617" y="2607842"/>
              <a:ext cx="3862388" cy="1481138"/>
            </a:xfrm>
            <a:custGeom>
              <a:avLst/>
              <a:gdLst>
                <a:gd name="T0" fmla="*/ 579 w 1028"/>
                <a:gd name="T1" fmla="*/ 307 h 394"/>
                <a:gd name="T2" fmla="*/ 25 w 1028"/>
                <a:gd name="T3" fmla="*/ 0 h 394"/>
                <a:gd name="T4" fmla="*/ 16 w 1028"/>
                <a:gd name="T5" fmla="*/ 50 h 394"/>
                <a:gd name="T6" fmla="*/ 0 w 1028"/>
                <a:gd name="T7" fmla="*/ 65 h 394"/>
                <a:gd name="T8" fmla="*/ 597 w 1028"/>
                <a:gd name="T9" fmla="*/ 394 h 394"/>
                <a:gd name="T10" fmla="*/ 989 w 1028"/>
                <a:gd name="T11" fmla="*/ 107 h 394"/>
                <a:gd name="T12" fmla="*/ 989 w 1028"/>
                <a:gd name="T13" fmla="*/ 107 h 394"/>
                <a:gd name="T14" fmla="*/ 1009 w 1028"/>
                <a:gd name="T15" fmla="*/ 89 h 394"/>
                <a:gd name="T16" fmla="*/ 1004 w 1028"/>
                <a:gd name="T17" fmla="*/ 24 h 394"/>
                <a:gd name="T18" fmla="*/ 977 w 1028"/>
                <a:gd name="T19" fmla="*/ 24 h 394"/>
                <a:gd name="T20" fmla="*/ 954 w 1028"/>
                <a:gd name="T21" fmla="*/ 39 h 394"/>
                <a:gd name="T22" fmla="*/ 591 w 1028"/>
                <a:gd name="T23" fmla="*/ 305 h 394"/>
                <a:gd name="T24" fmla="*/ 579 w 1028"/>
                <a:gd name="T25" fmla="*/ 30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8" h="394">
                  <a:moveTo>
                    <a:pt x="579" y="307"/>
                  </a:moveTo>
                  <a:cubicBezTo>
                    <a:pt x="25" y="0"/>
                    <a:pt x="25" y="0"/>
                    <a:pt x="25" y="0"/>
                  </a:cubicBezTo>
                  <a:cubicBezTo>
                    <a:pt x="32" y="15"/>
                    <a:pt x="29" y="34"/>
                    <a:pt x="16" y="50"/>
                  </a:cubicBezTo>
                  <a:cubicBezTo>
                    <a:pt x="12" y="55"/>
                    <a:pt x="6" y="60"/>
                    <a:pt x="0" y="65"/>
                  </a:cubicBezTo>
                  <a:cubicBezTo>
                    <a:pt x="597" y="394"/>
                    <a:pt x="597" y="394"/>
                    <a:pt x="597" y="394"/>
                  </a:cubicBezTo>
                  <a:cubicBezTo>
                    <a:pt x="989" y="107"/>
                    <a:pt x="989" y="107"/>
                    <a:pt x="989" y="107"/>
                  </a:cubicBezTo>
                  <a:cubicBezTo>
                    <a:pt x="989" y="107"/>
                    <a:pt x="989" y="107"/>
                    <a:pt x="989" y="107"/>
                  </a:cubicBezTo>
                  <a:cubicBezTo>
                    <a:pt x="998" y="101"/>
                    <a:pt x="1004" y="95"/>
                    <a:pt x="1009" y="89"/>
                  </a:cubicBezTo>
                  <a:cubicBezTo>
                    <a:pt x="1028" y="65"/>
                    <a:pt x="1026" y="37"/>
                    <a:pt x="1004" y="24"/>
                  </a:cubicBezTo>
                  <a:cubicBezTo>
                    <a:pt x="999" y="22"/>
                    <a:pt x="986" y="19"/>
                    <a:pt x="977" y="24"/>
                  </a:cubicBezTo>
                  <a:cubicBezTo>
                    <a:pt x="966" y="30"/>
                    <a:pt x="954" y="39"/>
                    <a:pt x="954" y="39"/>
                  </a:cubicBezTo>
                  <a:cubicBezTo>
                    <a:pt x="591" y="305"/>
                    <a:pt x="591" y="305"/>
                    <a:pt x="591" y="305"/>
                  </a:cubicBezTo>
                  <a:cubicBezTo>
                    <a:pt x="587" y="308"/>
                    <a:pt x="582" y="309"/>
                    <a:pt x="579" y="307"/>
                  </a:cubicBezTo>
                  <a:close/>
                </a:path>
              </a:pathLst>
            </a:custGeom>
            <a:solidFill>
              <a:srgbClr val="EDEA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3"/>
            <p:cNvSpPr>
              <a:spLocks/>
            </p:cNvSpPr>
            <p:nvPr/>
          </p:nvSpPr>
          <p:spPr bwMode="auto">
            <a:xfrm>
              <a:off x="7102830" y="1348954"/>
              <a:ext cx="4019550" cy="2814638"/>
            </a:xfrm>
            <a:custGeom>
              <a:avLst/>
              <a:gdLst>
                <a:gd name="T0" fmla="*/ 1040 w 1070"/>
                <a:gd name="T1" fmla="*/ 346 h 749"/>
                <a:gd name="T2" fmla="*/ 1038 w 1070"/>
                <a:gd name="T3" fmla="*/ 344 h 749"/>
                <a:gd name="T4" fmla="*/ 1036 w 1070"/>
                <a:gd name="T5" fmla="*/ 343 h 749"/>
                <a:gd name="T6" fmla="*/ 419 w 1070"/>
                <a:gd name="T7" fmla="*/ 2 h 749"/>
                <a:gd name="T8" fmla="*/ 408 w 1070"/>
                <a:gd name="T9" fmla="*/ 3 h 749"/>
                <a:gd name="T10" fmla="*/ 5 w 1070"/>
                <a:gd name="T11" fmla="*/ 298 h 749"/>
                <a:gd name="T12" fmla="*/ 3 w 1070"/>
                <a:gd name="T13" fmla="*/ 300 h 749"/>
                <a:gd name="T14" fmla="*/ 0 w 1070"/>
                <a:gd name="T15" fmla="*/ 306 h 749"/>
                <a:gd name="T16" fmla="*/ 4 w 1070"/>
                <a:gd name="T17" fmla="*/ 312 h 749"/>
                <a:gd name="T18" fmla="*/ 82 w 1070"/>
                <a:gd name="T19" fmla="*/ 355 h 749"/>
                <a:gd name="T20" fmla="*/ 82 w 1070"/>
                <a:gd name="T21" fmla="*/ 355 h 749"/>
                <a:gd name="T22" fmla="*/ 600 w 1070"/>
                <a:gd name="T23" fmla="*/ 642 h 749"/>
                <a:gd name="T24" fmla="*/ 612 w 1070"/>
                <a:gd name="T25" fmla="*/ 640 h 749"/>
                <a:gd name="T26" fmla="*/ 975 w 1070"/>
                <a:gd name="T27" fmla="*/ 374 h 749"/>
                <a:gd name="T28" fmla="*/ 998 w 1070"/>
                <a:gd name="T29" fmla="*/ 359 h 749"/>
                <a:gd name="T30" fmla="*/ 1025 w 1070"/>
                <a:gd name="T31" fmla="*/ 359 h 749"/>
                <a:gd name="T32" fmla="*/ 1030 w 1070"/>
                <a:gd name="T33" fmla="*/ 424 h 749"/>
                <a:gd name="T34" fmla="*/ 1010 w 1070"/>
                <a:gd name="T35" fmla="*/ 442 h 749"/>
                <a:gd name="T36" fmla="*/ 1010 w 1070"/>
                <a:gd name="T37" fmla="*/ 442 h 749"/>
                <a:gd name="T38" fmla="*/ 618 w 1070"/>
                <a:gd name="T39" fmla="*/ 729 h 749"/>
                <a:gd name="T40" fmla="*/ 21 w 1070"/>
                <a:gd name="T41" fmla="*/ 400 h 749"/>
                <a:gd name="T42" fmla="*/ 22 w 1070"/>
                <a:gd name="T43" fmla="*/ 399 h 749"/>
                <a:gd name="T44" fmla="*/ 13 w 1070"/>
                <a:gd name="T45" fmla="*/ 406 h 749"/>
                <a:gd name="T46" fmla="*/ 14 w 1070"/>
                <a:gd name="T47" fmla="*/ 418 h 749"/>
                <a:gd name="T48" fmla="*/ 610 w 1070"/>
                <a:gd name="T49" fmla="*/ 748 h 749"/>
                <a:gd name="T50" fmla="*/ 622 w 1070"/>
                <a:gd name="T51" fmla="*/ 746 h 749"/>
                <a:gd name="T52" fmla="*/ 1025 w 1070"/>
                <a:gd name="T53" fmla="*/ 451 h 749"/>
                <a:gd name="T54" fmla="*/ 1026 w 1070"/>
                <a:gd name="T55" fmla="*/ 449 h 749"/>
                <a:gd name="T56" fmla="*/ 1045 w 1070"/>
                <a:gd name="T57" fmla="*/ 432 h 749"/>
                <a:gd name="T58" fmla="*/ 1040 w 1070"/>
                <a:gd name="T59" fmla="*/ 346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0" h="749">
                  <a:moveTo>
                    <a:pt x="1040" y="346"/>
                  </a:moveTo>
                  <a:cubicBezTo>
                    <a:pt x="1040" y="345"/>
                    <a:pt x="1039" y="344"/>
                    <a:pt x="1038" y="344"/>
                  </a:cubicBezTo>
                  <a:cubicBezTo>
                    <a:pt x="1036" y="343"/>
                    <a:pt x="1036" y="343"/>
                    <a:pt x="1036" y="343"/>
                  </a:cubicBezTo>
                  <a:cubicBezTo>
                    <a:pt x="419" y="2"/>
                    <a:pt x="419" y="2"/>
                    <a:pt x="419" y="2"/>
                  </a:cubicBezTo>
                  <a:cubicBezTo>
                    <a:pt x="416" y="0"/>
                    <a:pt x="411" y="1"/>
                    <a:pt x="408" y="3"/>
                  </a:cubicBezTo>
                  <a:cubicBezTo>
                    <a:pt x="5" y="298"/>
                    <a:pt x="5" y="298"/>
                    <a:pt x="5" y="298"/>
                  </a:cubicBezTo>
                  <a:cubicBezTo>
                    <a:pt x="4" y="299"/>
                    <a:pt x="3" y="300"/>
                    <a:pt x="3" y="300"/>
                  </a:cubicBezTo>
                  <a:cubicBezTo>
                    <a:pt x="1" y="302"/>
                    <a:pt x="1" y="304"/>
                    <a:pt x="0" y="306"/>
                  </a:cubicBezTo>
                  <a:cubicBezTo>
                    <a:pt x="0" y="308"/>
                    <a:pt x="1" y="311"/>
                    <a:pt x="4" y="312"/>
                  </a:cubicBezTo>
                  <a:cubicBezTo>
                    <a:pt x="82" y="355"/>
                    <a:pt x="82" y="355"/>
                    <a:pt x="82" y="355"/>
                  </a:cubicBezTo>
                  <a:cubicBezTo>
                    <a:pt x="82" y="355"/>
                    <a:pt x="82" y="355"/>
                    <a:pt x="82" y="355"/>
                  </a:cubicBezTo>
                  <a:cubicBezTo>
                    <a:pt x="600" y="642"/>
                    <a:pt x="600" y="642"/>
                    <a:pt x="600" y="642"/>
                  </a:cubicBezTo>
                  <a:cubicBezTo>
                    <a:pt x="603" y="644"/>
                    <a:pt x="608" y="643"/>
                    <a:pt x="612" y="640"/>
                  </a:cubicBezTo>
                  <a:cubicBezTo>
                    <a:pt x="975" y="374"/>
                    <a:pt x="975" y="374"/>
                    <a:pt x="975" y="374"/>
                  </a:cubicBezTo>
                  <a:cubicBezTo>
                    <a:pt x="975" y="374"/>
                    <a:pt x="987" y="365"/>
                    <a:pt x="998" y="359"/>
                  </a:cubicBezTo>
                  <a:cubicBezTo>
                    <a:pt x="1007" y="354"/>
                    <a:pt x="1020" y="357"/>
                    <a:pt x="1025" y="359"/>
                  </a:cubicBezTo>
                  <a:cubicBezTo>
                    <a:pt x="1047" y="372"/>
                    <a:pt x="1049" y="400"/>
                    <a:pt x="1030" y="424"/>
                  </a:cubicBezTo>
                  <a:cubicBezTo>
                    <a:pt x="1025" y="430"/>
                    <a:pt x="1019" y="436"/>
                    <a:pt x="1010" y="442"/>
                  </a:cubicBezTo>
                  <a:cubicBezTo>
                    <a:pt x="1010" y="442"/>
                    <a:pt x="1010" y="442"/>
                    <a:pt x="1010" y="442"/>
                  </a:cubicBezTo>
                  <a:cubicBezTo>
                    <a:pt x="618" y="729"/>
                    <a:pt x="618" y="729"/>
                    <a:pt x="618" y="729"/>
                  </a:cubicBezTo>
                  <a:cubicBezTo>
                    <a:pt x="21" y="400"/>
                    <a:pt x="21" y="400"/>
                    <a:pt x="21" y="400"/>
                  </a:cubicBezTo>
                  <a:cubicBezTo>
                    <a:pt x="21" y="399"/>
                    <a:pt x="22" y="399"/>
                    <a:pt x="22" y="399"/>
                  </a:cubicBezTo>
                  <a:cubicBezTo>
                    <a:pt x="14" y="405"/>
                    <a:pt x="13" y="406"/>
                    <a:pt x="13" y="406"/>
                  </a:cubicBezTo>
                  <a:cubicBezTo>
                    <a:pt x="9" y="410"/>
                    <a:pt x="10" y="416"/>
                    <a:pt x="14" y="418"/>
                  </a:cubicBezTo>
                  <a:cubicBezTo>
                    <a:pt x="610" y="748"/>
                    <a:pt x="610" y="748"/>
                    <a:pt x="610" y="748"/>
                  </a:cubicBezTo>
                  <a:cubicBezTo>
                    <a:pt x="614" y="749"/>
                    <a:pt x="618" y="749"/>
                    <a:pt x="622" y="746"/>
                  </a:cubicBezTo>
                  <a:cubicBezTo>
                    <a:pt x="1025" y="451"/>
                    <a:pt x="1025" y="451"/>
                    <a:pt x="1025" y="451"/>
                  </a:cubicBezTo>
                  <a:cubicBezTo>
                    <a:pt x="1025" y="450"/>
                    <a:pt x="1026" y="450"/>
                    <a:pt x="1026" y="449"/>
                  </a:cubicBezTo>
                  <a:cubicBezTo>
                    <a:pt x="1034" y="444"/>
                    <a:pt x="1040" y="438"/>
                    <a:pt x="1045" y="432"/>
                  </a:cubicBezTo>
                  <a:cubicBezTo>
                    <a:pt x="1070" y="401"/>
                    <a:pt x="1068" y="364"/>
                    <a:pt x="1040" y="346"/>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5" name="TextBox 14"/>
          <p:cNvSpPr txBox="1"/>
          <p:nvPr/>
        </p:nvSpPr>
        <p:spPr>
          <a:xfrm rot="1801613">
            <a:off x="7960070" y="5429966"/>
            <a:ext cx="899605" cy="461665"/>
          </a:xfrm>
          <a:prstGeom prst="rect">
            <a:avLst/>
          </a:prstGeom>
          <a:noFill/>
        </p:spPr>
        <p:txBody>
          <a:bodyPr wrap="none" rtlCol="0">
            <a:spAutoFit/>
          </a:bodyPr>
          <a:lstStyle/>
          <a:p>
            <a:r>
              <a:rPr lang="id-ID" sz="2400" b="1" dirty="0" smtClean="0">
                <a:solidFill>
                  <a:srgbClr val="EDEAC5"/>
                </a:solidFill>
                <a:latin typeface="+mj-lt"/>
              </a:rPr>
              <a:t>Design</a:t>
            </a:r>
            <a:endParaRPr lang="id-ID" sz="2400" b="1" dirty="0">
              <a:solidFill>
                <a:srgbClr val="EDEAC5"/>
              </a:solidFill>
              <a:latin typeface="+mj-lt"/>
            </a:endParaRPr>
          </a:p>
        </p:txBody>
      </p:sp>
      <p:sp>
        <p:nvSpPr>
          <p:cNvPr id="16" name="TextBox 15"/>
          <p:cNvSpPr txBox="1"/>
          <p:nvPr/>
        </p:nvSpPr>
        <p:spPr>
          <a:xfrm rot="1801613">
            <a:off x="8551306" y="4576058"/>
            <a:ext cx="1335622" cy="461665"/>
          </a:xfrm>
          <a:prstGeom prst="rect">
            <a:avLst/>
          </a:prstGeom>
          <a:noFill/>
        </p:spPr>
        <p:txBody>
          <a:bodyPr wrap="none" rtlCol="0">
            <a:spAutoFit/>
          </a:bodyPr>
          <a:lstStyle/>
          <a:p>
            <a:r>
              <a:rPr lang="id-ID" sz="2400" b="1" dirty="0" smtClean="0">
                <a:solidFill>
                  <a:srgbClr val="EDEAC5"/>
                </a:solidFill>
                <a:latin typeface="+mj-lt"/>
              </a:rPr>
              <a:t>MarketING</a:t>
            </a:r>
            <a:endParaRPr lang="id-ID" sz="2400" b="1" dirty="0">
              <a:solidFill>
                <a:srgbClr val="EDEAC5"/>
              </a:solidFill>
              <a:latin typeface="+mj-lt"/>
            </a:endParaRPr>
          </a:p>
        </p:txBody>
      </p:sp>
      <p:sp>
        <p:nvSpPr>
          <p:cNvPr id="17" name="TextBox 16"/>
          <p:cNvSpPr txBox="1"/>
          <p:nvPr/>
        </p:nvSpPr>
        <p:spPr>
          <a:xfrm rot="1935179">
            <a:off x="10061797" y="3020355"/>
            <a:ext cx="933269" cy="646331"/>
          </a:xfrm>
          <a:prstGeom prst="rect">
            <a:avLst/>
          </a:prstGeom>
          <a:noFill/>
        </p:spPr>
        <p:txBody>
          <a:bodyPr wrap="none" rtlCol="0">
            <a:spAutoFit/>
          </a:bodyPr>
          <a:lstStyle/>
          <a:p>
            <a:r>
              <a:rPr lang="id-ID" sz="3600" b="1" dirty="0" smtClean="0">
                <a:solidFill>
                  <a:srgbClr val="F9F8EB"/>
                </a:solidFill>
                <a:latin typeface="+mj-lt"/>
              </a:rPr>
              <a:t>SOLD</a:t>
            </a:r>
            <a:endParaRPr lang="id-ID" sz="3600" b="1" dirty="0">
              <a:solidFill>
                <a:srgbClr val="F9F8EB"/>
              </a:solidFill>
              <a:latin typeface="+mj-lt"/>
            </a:endParaRPr>
          </a:p>
        </p:txBody>
      </p:sp>
      <p:sp>
        <p:nvSpPr>
          <p:cNvPr id="18" name="Freeform 17"/>
          <p:cNvSpPr>
            <a:spLocks noEditPoints="1"/>
          </p:cNvSpPr>
          <p:nvPr/>
        </p:nvSpPr>
        <p:spPr bwMode="auto">
          <a:xfrm>
            <a:off x="6944656" y="3181765"/>
            <a:ext cx="734785" cy="2290704"/>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tx1">
              <a:lumMod val="75000"/>
              <a:lumOff val="25000"/>
            </a:schemeClr>
          </a:solidFill>
          <a:ln>
            <a:noFill/>
          </a:ln>
          <a:effectLst/>
        </p:spPr>
        <p:txBody>
          <a:bodyPr vert="horz" wrap="square" lIns="121920" tIns="60960" rIns="121920" bIns="6096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p>
        </p:txBody>
      </p:sp>
      <p:sp>
        <p:nvSpPr>
          <p:cNvPr id="19" name="Freeform 18"/>
          <p:cNvSpPr>
            <a:spLocks noEditPoints="1"/>
          </p:cNvSpPr>
          <p:nvPr/>
        </p:nvSpPr>
        <p:spPr bwMode="auto">
          <a:xfrm>
            <a:off x="7808606" y="2301386"/>
            <a:ext cx="734785" cy="2290704"/>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tx1">
              <a:lumMod val="75000"/>
              <a:lumOff val="25000"/>
            </a:schemeClr>
          </a:solidFill>
          <a:ln>
            <a:noFill/>
          </a:ln>
          <a:effectLst/>
        </p:spPr>
        <p:txBody>
          <a:bodyPr vert="horz" wrap="square" lIns="121920" tIns="60960" rIns="121920" bIns="6096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p>
        </p:txBody>
      </p:sp>
      <p:grpSp>
        <p:nvGrpSpPr>
          <p:cNvPr id="20" name="Group 19"/>
          <p:cNvGrpSpPr/>
          <p:nvPr/>
        </p:nvGrpSpPr>
        <p:grpSpPr>
          <a:xfrm>
            <a:off x="8650131" y="1181891"/>
            <a:ext cx="1775895" cy="2560328"/>
            <a:chOff x="8070381" y="750589"/>
            <a:chExt cx="1775895" cy="2560328"/>
          </a:xfrm>
          <a:solidFill>
            <a:srgbClr val="404040"/>
          </a:solidFill>
        </p:grpSpPr>
        <p:sp>
          <p:nvSpPr>
            <p:cNvPr id="21" name="Freeform 5"/>
            <p:cNvSpPr>
              <a:spLocks noEditPoints="1"/>
            </p:cNvSpPr>
            <p:nvPr/>
          </p:nvSpPr>
          <p:spPr bwMode="auto">
            <a:xfrm>
              <a:off x="8070381" y="1077725"/>
              <a:ext cx="1243909" cy="2233192"/>
            </a:xfrm>
            <a:custGeom>
              <a:avLst/>
              <a:gdLst>
                <a:gd name="T0" fmla="*/ 477 w 502"/>
                <a:gd name="T1" fmla="*/ 130 h 903"/>
                <a:gd name="T2" fmla="*/ 451 w 502"/>
                <a:gd name="T3" fmla="*/ 76 h 903"/>
                <a:gd name="T4" fmla="*/ 432 w 502"/>
                <a:gd name="T5" fmla="*/ 105 h 903"/>
                <a:gd name="T6" fmla="*/ 449 w 502"/>
                <a:gd name="T7" fmla="*/ 157 h 903"/>
                <a:gd name="T8" fmla="*/ 426 w 502"/>
                <a:gd name="T9" fmla="*/ 207 h 903"/>
                <a:gd name="T10" fmla="*/ 344 w 502"/>
                <a:gd name="T11" fmla="*/ 150 h 903"/>
                <a:gd name="T12" fmla="*/ 347 w 502"/>
                <a:gd name="T13" fmla="*/ 105 h 903"/>
                <a:gd name="T14" fmla="*/ 361 w 502"/>
                <a:gd name="T15" fmla="*/ 50 h 903"/>
                <a:gd name="T16" fmla="*/ 338 w 502"/>
                <a:gd name="T17" fmla="*/ 16 h 903"/>
                <a:gd name="T18" fmla="*/ 285 w 502"/>
                <a:gd name="T19" fmla="*/ 13 h 903"/>
                <a:gd name="T20" fmla="*/ 258 w 502"/>
                <a:gd name="T21" fmla="*/ 105 h 903"/>
                <a:gd name="T22" fmla="*/ 197 w 502"/>
                <a:gd name="T23" fmla="*/ 149 h 903"/>
                <a:gd name="T24" fmla="*/ 147 w 502"/>
                <a:gd name="T25" fmla="*/ 199 h 903"/>
                <a:gd name="T26" fmla="*/ 116 w 502"/>
                <a:gd name="T27" fmla="*/ 216 h 903"/>
                <a:gd name="T28" fmla="*/ 94 w 502"/>
                <a:gd name="T29" fmla="*/ 223 h 903"/>
                <a:gd name="T30" fmla="*/ 63 w 502"/>
                <a:gd name="T31" fmla="*/ 165 h 903"/>
                <a:gd name="T32" fmla="*/ 74 w 502"/>
                <a:gd name="T33" fmla="*/ 112 h 903"/>
                <a:gd name="T34" fmla="*/ 51 w 502"/>
                <a:gd name="T35" fmla="*/ 85 h 903"/>
                <a:gd name="T36" fmla="*/ 17 w 502"/>
                <a:gd name="T37" fmla="*/ 121 h 903"/>
                <a:gd name="T38" fmla="*/ 11 w 502"/>
                <a:gd name="T39" fmla="*/ 180 h 903"/>
                <a:gd name="T40" fmla="*/ 41 w 502"/>
                <a:gd name="T41" fmla="*/ 262 h 903"/>
                <a:gd name="T42" fmla="*/ 107 w 502"/>
                <a:gd name="T43" fmla="*/ 298 h 903"/>
                <a:gd name="T44" fmla="*/ 202 w 502"/>
                <a:gd name="T45" fmla="*/ 348 h 903"/>
                <a:gd name="T46" fmla="*/ 205 w 502"/>
                <a:gd name="T47" fmla="*/ 423 h 903"/>
                <a:gd name="T48" fmla="*/ 186 w 502"/>
                <a:gd name="T49" fmla="*/ 503 h 903"/>
                <a:gd name="T50" fmla="*/ 140 w 502"/>
                <a:gd name="T51" fmla="*/ 581 h 903"/>
                <a:gd name="T52" fmla="*/ 141 w 502"/>
                <a:gd name="T53" fmla="*/ 696 h 903"/>
                <a:gd name="T54" fmla="*/ 200 w 502"/>
                <a:gd name="T55" fmla="*/ 798 h 903"/>
                <a:gd name="T56" fmla="*/ 168 w 502"/>
                <a:gd name="T57" fmla="*/ 815 h 903"/>
                <a:gd name="T58" fmla="*/ 196 w 502"/>
                <a:gd name="T59" fmla="*/ 849 h 903"/>
                <a:gd name="T60" fmla="*/ 289 w 502"/>
                <a:gd name="T61" fmla="*/ 834 h 903"/>
                <a:gd name="T62" fmla="*/ 274 w 502"/>
                <a:gd name="T63" fmla="*/ 767 h 903"/>
                <a:gd name="T64" fmla="*/ 241 w 502"/>
                <a:gd name="T65" fmla="*/ 713 h 903"/>
                <a:gd name="T66" fmla="*/ 226 w 502"/>
                <a:gd name="T67" fmla="*/ 657 h 903"/>
                <a:gd name="T68" fmla="*/ 290 w 502"/>
                <a:gd name="T69" fmla="*/ 571 h 903"/>
                <a:gd name="T70" fmla="*/ 310 w 502"/>
                <a:gd name="T71" fmla="*/ 567 h 903"/>
                <a:gd name="T72" fmla="*/ 310 w 502"/>
                <a:gd name="T73" fmla="*/ 618 h 903"/>
                <a:gd name="T74" fmla="*/ 326 w 502"/>
                <a:gd name="T75" fmla="*/ 694 h 903"/>
                <a:gd name="T76" fmla="*/ 347 w 502"/>
                <a:gd name="T77" fmla="*/ 800 h 903"/>
                <a:gd name="T78" fmla="*/ 356 w 502"/>
                <a:gd name="T79" fmla="*/ 855 h 903"/>
                <a:gd name="T80" fmla="*/ 410 w 502"/>
                <a:gd name="T81" fmla="*/ 895 h 903"/>
                <a:gd name="T82" fmla="*/ 408 w 502"/>
                <a:gd name="T83" fmla="*/ 830 h 903"/>
                <a:gd name="T84" fmla="*/ 405 w 502"/>
                <a:gd name="T85" fmla="*/ 761 h 903"/>
                <a:gd name="T86" fmla="*/ 402 w 502"/>
                <a:gd name="T87" fmla="*/ 665 h 903"/>
                <a:gd name="T88" fmla="*/ 381 w 502"/>
                <a:gd name="T89" fmla="*/ 624 h 903"/>
                <a:gd name="T90" fmla="*/ 392 w 502"/>
                <a:gd name="T91" fmla="*/ 588 h 903"/>
                <a:gd name="T92" fmla="*/ 415 w 502"/>
                <a:gd name="T93" fmla="*/ 530 h 903"/>
                <a:gd name="T94" fmla="*/ 422 w 502"/>
                <a:gd name="T95" fmla="*/ 472 h 903"/>
                <a:gd name="T96" fmla="*/ 399 w 502"/>
                <a:gd name="T97" fmla="*/ 376 h 903"/>
                <a:gd name="T98" fmla="*/ 386 w 502"/>
                <a:gd name="T99" fmla="*/ 302 h 903"/>
                <a:gd name="T100" fmla="*/ 433 w 502"/>
                <a:gd name="T101" fmla="*/ 309 h 903"/>
                <a:gd name="T102" fmla="*/ 488 w 502"/>
                <a:gd name="T103" fmla="*/ 285 h 903"/>
                <a:gd name="T104" fmla="*/ 494 w 502"/>
                <a:gd name="T105" fmla="*/ 228 h 903"/>
                <a:gd name="T106" fmla="*/ 22 w 502"/>
                <a:gd name="T107" fmla="*/ 166 h 903"/>
                <a:gd name="T108" fmla="*/ 244 w 502"/>
                <a:gd name="T109" fmla="*/ 172 h 903"/>
                <a:gd name="T110" fmla="*/ 253 w 502"/>
                <a:gd name="T111" fmla="*/ 136 h 903"/>
                <a:gd name="T112" fmla="*/ 272 w 502"/>
                <a:gd name="T113" fmla="*/ 193 h 903"/>
                <a:gd name="T114" fmla="*/ 290 w 502"/>
                <a:gd name="T115" fmla="*/ 180 h 903"/>
                <a:gd name="T116" fmla="*/ 450 w 502"/>
                <a:gd name="T117" fmla="*/ 14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2" h="903">
                  <a:moveTo>
                    <a:pt x="502" y="171"/>
                  </a:moveTo>
                  <a:cubicBezTo>
                    <a:pt x="501" y="171"/>
                    <a:pt x="500" y="171"/>
                    <a:pt x="498" y="169"/>
                  </a:cubicBezTo>
                  <a:cubicBezTo>
                    <a:pt x="495" y="167"/>
                    <a:pt x="493" y="166"/>
                    <a:pt x="492" y="165"/>
                  </a:cubicBezTo>
                  <a:cubicBezTo>
                    <a:pt x="491" y="164"/>
                    <a:pt x="491" y="164"/>
                    <a:pt x="490" y="163"/>
                  </a:cubicBezTo>
                  <a:cubicBezTo>
                    <a:pt x="488" y="162"/>
                    <a:pt x="486" y="160"/>
                    <a:pt x="485" y="160"/>
                  </a:cubicBezTo>
                  <a:cubicBezTo>
                    <a:pt x="483" y="159"/>
                    <a:pt x="482" y="158"/>
                    <a:pt x="482" y="158"/>
                  </a:cubicBezTo>
                  <a:cubicBezTo>
                    <a:pt x="482" y="158"/>
                    <a:pt x="482" y="157"/>
                    <a:pt x="481" y="154"/>
                  </a:cubicBezTo>
                  <a:cubicBezTo>
                    <a:pt x="481" y="151"/>
                    <a:pt x="480" y="149"/>
                    <a:pt x="480" y="147"/>
                  </a:cubicBezTo>
                  <a:cubicBezTo>
                    <a:pt x="480" y="145"/>
                    <a:pt x="480" y="145"/>
                    <a:pt x="480" y="144"/>
                  </a:cubicBezTo>
                  <a:cubicBezTo>
                    <a:pt x="479" y="144"/>
                    <a:pt x="479" y="144"/>
                    <a:pt x="479" y="144"/>
                  </a:cubicBezTo>
                  <a:cubicBezTo>
                    <a:pt x="479" y="144"/>
                    <a:pt x="479" y="140"/>
                    <a:pt x="478" y="136"/>
                  </a:cubicBezTo>
                  <a:cubicBezTo>
                    <a:pt x="478" y="132"/>
                    <a:pt x="477" y="130"/>
                    <a:pt x="477" y="130"/>
                  </a:cubicBezTo>
                  <a:cubicBezTo>
                    <a:pt x="477" y="129"/>
                    <a:pt x="477" y="128"/>
                    <a:pt x="477" y="127"/>
                  </a:cubicBezTo>
                  <a:cubicBezTo>
                    <a:pt x="477" y="127"/>
                    <a:pt x="477" y="124"/>
                    <a:pt x="477" y="122"/>
                  </a:cubicBezTo>
                  <a:cubicBezTo>
                    <a:pt x="477" y="119"/>
                    <a:pt x="477" y="117"/>
                    <a:pt x="477" y="114"/>
                  </a:cubicBezTo>
                  <a:cubicBezTo>
                    <a:pt x="477" y="112"/>
                    <a:pt x="476" y="109"/>
                    <a:pt x="476" y="106"/>
                  </a:cubicBezTo>
                  <a:cubicBezTo>
                    <a:pt x="476" y="102"/>
                    <a:pt x="475" y="99"/>
                    <a:pt x="475" y="96"/>
                  </a:cubicBezTo>
                  <a:cubicBezTo>
                    <a:pt x="474" y="93"/>
                    <a:pt x="474" y="91"/>
                    <a:pt x="474" y="87"/>
                  </a:cubicBezTo>
                  <a:cubicBezTo>
                    <a:pt x="473" y="84"/>
                    <a:pt x="474" y="84"/>
                    <a:pt x="474" y="83"/>
                  </a:cubicBezTo>
                  <a:cubicBezTo>
                    <a:pt x="474" y="81"/>
                    <a:pt x="474" y="80"/>
                    <a:pt x="472" y="79"/>
                  </a:cubicBezTo>
                  <a:cubicBezTo>
                    <a:pt x="471" y="77"/>
                    <a:pt x="469" y="76"/>
                    <a:pt x="468" y="76"/>
                  </a:cubicBezTo>
                  <a:cubicBezTo>
                    <a:pt x="467" y="76"/>
                    <a:pt x="464" y="76"/>
                    <a:pt x="462" y="76"/>
                  </a:cubicBezTo>
                  <a:cubicBezTo>
                    <a:pt x="461" y="76"/>
                    <a:pt x="459" y="76"/>
                    <a:pt x="457" y="76"/>
                  </a:cubicBezTo>
                  <a:cubicBezTo>
                    <a:pt x="455" y="76"/>
                    <a:pt x="452" y="76"/>
                    <a:pt x="451" y="76"/>
                  </a:cubicBezTo>
                  <a:cubicBezTo>
                    <a:pt x="449" y="75"/>
                    <a:pt x="447" y="75"/>
                    <a:pt x="445" y="76"/>
                  </a:cubicBezTo>
                  <a:cubicBezTo>
                    <a:pt x="442" y="76"/>
                    <a:pt x="441" y="76"/>
                    <a:pt x="440" y="76"/>
                  </a:cubicBezTo>
                  <a:cubicBezTo>
                    <a:pt x="439" y="76"/>
                    <a:pt x="438" y="76"/>
                    <a:pt x="437" y="77"/>
                  </a:cubicBezTo>
                  <a:cubicBezTo>
                    <a:pt x="436" y="78"/>
                    <a:pt x="435" y="78"/>
                    <a:pt x="435" y="79"/>
                  </a:cubicBezTo>
                  <a:cubicBezTo>
                    <a:pt x="435" y="80"/>
                    <a:pt x="434" y="80"/>
                    <a:pt x="434" y="80"/>
                  </a:cubicBezTo>
                  <a:cubicBezTo>
                    <a:pt x="434" y="80"/>
                    <a:pt x="433" y="79"/>
                    <a:pt x="431" y="79"/>
                  </a:cubicBezTo>
                  <a:cubicBezTo>
                    <a:pt x="430" y="79"/>
                    <a:pt x="427" y="79"/>
                    <a:pt x="426" y="82"/>
                  </a:cubicBezTo>
                  <a:cubicBezTo>
                    <a:pt x="425" y="84"/>
                    <a:pt x="426" y="85"/>
                    <a:pt x="426" y="86"/>
                  </a:cubicBezTo>
                  <a:cubicBezTo>
                    <a:pt x="427" y="88"/>
                    <a:pt x="426" y="91"/>
                    <a:pt x="426" y="93"/>
                  </a:cubicBezTo>
                  <a:cubicBezTo>
                    <a:pt x="427" y="95"/>
                    <a:pt x="427" y="96"/>
                    <a:pt x="428" y="97"/>
                  </a:cubicBezTo>
                  <a:cubicBezTo>
                    <a:pt x="428" y="99"/>
                    <a:pt x="429" y="100"/>
                    <a:pt x="430" y="102"/>
                  </a:cubicBezTo>
                  <a:cubicBezTo>
                    <a:pt x="431" y="104"/>
                    <a:pt x="432" y="105"/>
                    <a:pt x="432" y="105"/>
                  </a:cubicBezTo>
                  <a:cubicBezTo>
                    <a:pt x="433" y="106"/>
                    <a:pt x="433" y="107"/>
                    <a:pt x="434" y="108"/>
                  </a:cubicBezTo>
                  <a:cubicBezTo>
                    <a:pt x="435" y="110"/>
                    <a:pt x="435" y="110"/>
                    <a:pt x="435" y="112"/>
                  </a:cubicBezTo>
                  <a:cubicBezTo>
                    <a:pt x="436" y="113"/>
                    <a:pt x="436" y="117"/>
                    <a:pt x="439" y="121"/>
                  </a:cubicBezTo>
                  <a:cubicBezTo>
                    <a:pt x="440" y="123"/>
                    <a:pt x="441" y="124"/>
                    <a:pt x="442" y="125"/>
                  </a:cubicBezTo>
                  <a:cubicBezTo>
                    <a:pt x="443" y="126"/>
                    <a:pt x="443" y="127"/>
                    <a:pt x="444" y="128"/>
                  </a:cubicBezTo>
                  <a:cubicBezTo>
                    <a:pt x="445" y="129"/>
                    <a:pt x="446" y="130"/>
                    <a:pt x="447" y="131"/>
                  </a:cubicBezTo>
                  <a:cubicBezTo>
                    <a:pt x="447" y="132"/>
                    <a:pt x="448" y="134"/>
                    <a:pt x="448" y="135"/>
                  </a:cubicBezTo>
                  <a:cubicBezTo>
                    <a:pt x="449" y="137"/>
                    <a:pt x="449" y="139"/>
                    <a:pt x="449" y="141"/>
                  </a:cubicBezTo>
                  <a:cubicBezTo>
                    <a:pt x="450" y="144"/>
                    <a:pt x="450" y="145"/>
                    <a:pt x="450" y="145"/>
                  </a:cubicBezTo>
                  <a:cubicBezTo>
                    <a:pt x="450" y="145"/>
                    <a:pt x="449" y="144"/>
                    <a:pt x="449" y="146"/>
                  </a:cubicBezTo>
                  <a:cubicBezTo>
                    <a:pt x="449" y="147"/>
                    <a:pt x="449" y="152"/>
                    <a:pt x="449" y="154"/>
                  </a:cubicBezTo>
                  <a:cubicBezTo>
                    <a:pt x="449" y="156"/>
                    <a:pt x="449" y="157"/>
                    <a:pt x="449" y="157"/>
                  </a:cubicBezTo>
                  <a:cubicBezTo>
                    <a:pt x="449" y="157"/>
                    <a:pt x="446" y="158"/>
                    <a:pt x="446" y="161"/>
                  </a:cubicBezTo>
                  <a:cubicBezTo>
                    <a:pt x="445" y="164"/>
                    <a:pt x="445" y="167"/>
                    <a:pt x="444" y="172"/>
                  </a:cubicBezTo>
                  <a:cubicBezTo>
                    <a:pt x="443" y="177"/>
                    <a:pt x="442" y="182"/>
                    <a:pt x="442" y="185"/>
                  </a:cubicBezTo>
                  <a:cubicBezTo>
                    <a:pt x="441" y="189"/>
                    <a:pt x="441" y="190"/>
                    <a:pt x="440" y="192"/>
                  </a:cubicBezTo>
                  <a:cubicBezTo>
                    <a:pt x="440" y="193"/>
                    <a:pt x="440" y="195"/>
                    <a:pt x="439" y="198"/>
                  </a:cubicBezTo>
                  <a:cubicBezTo>
                    <a:pt x="438" y="200"/>
                    <a:pt x="436" y="205"/>
                    <a:pt x="434" y="209"/>
                  </a:cubicBezTo>
                  <a:cubicBezTo>
                    <a:pt x="433" y="211"/>
                    <a:pt x="433" y="213"/>
                    <a:pt x="433" y="215"/>
                  </a:cubicBezTo>
                  <a:cubicBezTo>
                    <a:pt x="432" y="216"/>
                    <a:pt x="432" y="217"/>
                    <a:pt x="432" y="217"/>
                  </a:cubicBezTo>
                  <a:cubicBezTo>
                    <a:pt x="432" y="217"/>
                    <a:pt x="431" y="215"/>
                    <a:pt x="431" y="215"/>
                  </a:cubicBezTo>
                  <a:cubicBezTo>
                    <a:pt x="430" y="214"/>
                    <a:pt x="430" y="213"/>
                    <a:pt x="429" y="212"/>
                  </a:cubicBezTo>
                  <a:cubicBezTo>
                    <a:pt x="428" y="211"/>
                    <a:pt x="427" y="209"/>
                    <a:pt x="427" y="209"/>
                  </a:cubicBezTo>
                  <a:cubicBezTo>
                    <a:pt x="427" y="209"/>
                    <a:pt x="426" y="208"/>
                    <a:pt x="426" y="207"/>
                  </a:cubicBezTo>
                  <a:cubicBezTo>
                    <a:pt x="426" y="206"/>
                    <a:pt x="427" y="205"/>
                    <a:pt x="427" y="203"/>
                  </a:cubicBezTo>
                  <a:cubicBezTo>
                    <a:pt x="428" y="202"/>
                    <a:pt x="428" y="201"/>
                    <a:pt x="428" y="198"/>
                  </a:cubicBezTo>
                  <a:cubicBezTo>
                    <a:pt x="428" y="194"/>
                    <a:pt x="428" y="193"/>
                    <a:pt x="427" y="190"/>
                  </a:cubicBezTo>
                  <a:cubicBezTo>
                    <a:pt x="427" y="188"/>
                    <a:pt x="426" y="184"/>
                    <a:pt x="425" y="181"/>
                  </a:cubicBezTo>
                  <a:cubicBezTo>
                    <a:pt x="424" y="179"/>
                    <a:pt x="423" y="178"/>
                    <a:pt x="423" y="176"/>
                  </a:cubicBezTo>
                  <a:cubicBezTo>
                    <a:pt x="421" y="174"/>
                    <a:pt x="420" y="172"/>
                    <a:pt x="419" y="171"/>
                  </a:cubicBezTo>
                  <a:cubicBezTo>
                    <a:pt x="416" y="169"/>
                    <a:pt x="414" y="169"/>
                    <a:pt x="414" y="169"/>
                  </a:cubicBezTo>
                  <a:cubicBezTo>
                    <a:pt x="414" y="169"/>
                    <a:pt x="412" y="167"/>
                    <a:pt x="407" y="165"/>
                  </a:cubicBezTo>
                  <a:cubicBezTo>
                    <a:pt x="401" y="163"/>
                    <a:pt x="396" y="161"/>
                    <a:pt x="391" y="159"/>
                  </a:cubicBezTo>
                  <a:cubicBezTo>
                    <a:pt x="387" y="158"/>
                    <a:pt x="385" y="157"/>
                    <a:pt x="380" y="156"/>
                  </a:cubicBezTo>
                  <a:cubicBezTo>
                    <a:pt x="374" y="154"/>
                    <a:pt x="369" y="152"/>
                    <a:pt x="362" y="151"/>
                  </a:cubicBezTo>
                  <a:cubicBezTo>
                    <a:pt x="354" y="150"/>
                    <a:pt x="344" y="150"/>
                    <a:pt x="344" y="150"/>
                  </a:cubicBezTo>
                  <a:cubicBezTo>
                    <a:pt x="344" y="150"/>
                    <a:pt x="344" y="149"/>
                    <a:pt x="344" y="149"/>
                  </a:cubicBezTo>
                  <a:cubicBezTo>
                    <a:pt x="344" y="148"/>
                    <a:pt x="343" y="147"/>
                    <a:pt x="342" y="145"/>
                  </a:cubicBezTo>
                  <a:cubicBezTo>
                    <a:pt x="340" y="143"/>
                    <a:pt x="338" y="141"/>
                    <a:pt x="337" y="139"/>
                  </a:cubicBezTo>
                  <a:cubicBezTo>
                    <a:pt x="335" y="137"/>
                    <a:pt x="334" y="135"/>
                    <a:pt x="333" y="133"/>
                  </a:cubicBezTo>
                  <a:cubicBezTo>
                    <a:pt x="332" y="132"/>
                    <a:pt x="331" y="131"/>
                    <a:pt x="330" y="130"/>
                  </a:cubicBezTo>
                  <a:cubicBezTo>
                    <a:pt x="330" y="130"/>
                    <a:pt x="329" y="129"/>
                    <a:pt x="329" y="129"/>
                  </a:cubicBezTo>
                  <a:cubicBezTo>
                    <a:pt x="329" y="129"/>
                    <a:pt x="329" y="127"/>
                    <a:pt x="330" y="126"/>
                  </a:cubicBezTo>
                  <a:cubicBezTo>
                    <a:pt x="331" y="125"/>
                    <a:pt x="331" y="124"/>
                    <a:pt x="333" y="122"/>
                  </a:cubicBezTo>
                  <a:cubicBezTo>
                    <a:pt x="334" y="120"/>
                    <a:pt x="336" y="118"/>
                    <a:pt x="336" y="117"/>
                  </a:cubicBezTo>
                  <a:cubicBezTo>
                    <a:pt x="336" y="117"/>
                    <a:pt x="337" y="116"/>
                    <a:pt x="338" y="115"/>
                  </a:cubicBezTo>
                  <a:cubicBezTo>
                    <a:pt x="339" y="114"/>
                    <a:pt x="340" y="112"/>
                    <a:pt x="342" y="111"/>
                  </a:cubicBezTo>
                  <a:cubicBezTo>
                    <a:pt x="344" y="109"/>
                    <a:pt x="345" y="108"/>
                    <a:pt x="347" y="105"/>
                  </a:cubicBezTo>
                  <a:cubicBezTo>
                    <a:pt x="350" y="103"/>
                    <a:pt x="351" y="102"/>
                    <a:pt x="352" y="100"/>
                  </a:cubicBezTo>
                  <a:cubicBezTo>
                    <a:pt x="353" y="99"/>
                    <a:pt x="353" y="98"/>
                    <a:pt x="354" y="97"/>
                  </a:cubicBezTo>
                  <a:cubicBezTo>
                    <a:pt x="355" y="96"/>
                    <a:pt x="356" y="94"/>
                    <a:pt x="357" y="93"/>
                  </a:cubicBezTo>
                  <a:cubicBezTo>
                    <a:pt x="358" y="91"/>
                    <a:pt x="359" y="90"/>
                    <a:pt x="359" y="88"/>
                  </a:cubicBezTo>
                  <a:cubicBezTo>
                    <a:pt x="360" y="86"/>
                    <a:pt x="361" y="85"/>
                    <a:pt x="362" y="83"/>
                  </a:cubicBezTo>
                  <a:cubicBezTo>
                    <a:pt x="363" y="80"/>
                    <a:pt x="363" y="79"/>
                    <a:pt x="363" y="77"/>
                  </a:cubicBezTo>
                  <a:cubicBezTo>
                    <a:pt x="363" y="75"/>
                    <a:pt x="364" y="73"/>
                    <a:pt x="364" y="71"/>
                  </a:cubicBezTo>
                  <a:cubicBezTo>
                    <a:pt x="364" y="70"/>
                    <a:pt x="364" y="68"/>
                    <a:pt x="364" y="65"/>
                  </a:cubicBezTo>
                  <a:cubicBezTo>
                    <a:pt x="364" y="62"/>
                    <a:pt x="364" y="61"/>
                    <a:pt x="364" y="61"/>
                  </a:cubicBezTo>
                  <a:cubicBezTo>
                    <a:pt x="363" y="60"/>
                    <a:pt x="363" y="60"/>
                    <a:pt x="363" y="58"/>
                  </a:cubicBezTo>
                  <a:cubicBezTo>
                    <a:pt x="363" y="57"/>
                    <a:pt x="363" y="55"/>
                    <a:pt x="363" y="54"/>
                  </a:cubicBezTo>
                  <a:cubicBezTo>
                    <a:pt x="362" y="52"/>
                    <a:pt x="362" y="51"/>
                    <a:pt x="361" y="50"/>
                  </a:cubicBezTo>
                  <a:cubicBezTo>
                    <a:pt x="361" y="48"/>
                    <a:pt x="360" y="48"/>
                    <a:pt x="361" y="47"/>
                  </a:cubicBezTo>
                  <a:cubicBezTo>
                    <a:pt x="361" y="46"/>
                    <a:pt x="361" y="44"/>
                    <a:pt x="360" y="43"/>
                  </a:cubicBezTo>
                  <a:cubicBezTo>
                    <a:pt x="360" y="42"/>
                    <a:pt x="359" y="42"/>
                    <a:pt x="358" y="41"/>
                  </a:cubicBezTo>
                  <a:cubicBezTo>
                    <a:pt x="357" y="41"/>
                    <a:pt x="357" y="41"/>
                    <a:pt x="356" y="40"/>
                  </a:cubicBezTo>
                  <a:cubicBezTo>
                    <a:pt x="356" y="39"/>
                    <a:pt x="355" y="39"/>
                    <a:pt x="355" y="37"/>
                  </a:cubicBezTo>
                  <a:cubicBezTo>
                    <a:pt x="355" y="36"/>
                    <a:pt x="354" y="35"/>
                    <a:pt x="353" y="34"/>
                  </a:cubicBezTo>
                  <a:cubicBezTo>
                    <a:pt x="352" y="33"/>
                    <a:pt x="352" y="32"/>
                    <a:pt x="351" y="31"/>
                  </a:cubicBezTo>
                  <a:cubicBezTo>
                    <a:pt x="351" y="30"/>
                    <a:pt x="349" y="30"/>
                    <a:pt x="349" y="29"/>
                  </a:cubicBezTo>
                  <a:cubicBezTo>
                    <a:pt x="349" y="28"/>
                    <a:pt x="349" y="28"/>
                    <a:pt x="348" y="27"/>
                  </a:cubicBezTo>
                  <a:cubicBezTo>
                    <a:pt x="347" y="26"/>
                    <a:pt x="346" y="24"/>
                    <a:pt x="345" y="23"/>
                  </a:cubicBezTo>
                  <a:cubicBezTo>
                    <a:pt x="344" y="22"/>
                    <a:pt x="343" y="22"/>
                    <a:pt x="341" y="20"/>
                  </a:cubicBezTo>
                  <a:cubicBezTo>
                    <a:pt x="340" y="18"/>
                    <a:pt x="339" y="17"/>
                    <a:pt x="338" y="16"/>
                  </a:cubicBezTo>
                  <a:cubicBezTo>
                    <a:pt x="336" y="15"/>
                    <a:pt x="335" y="13"/>
                    <a:pt x="333" y="12"/>
                  </a:cubicBezTo>
                  <a:cubicBezTo>
                    <a:pt x="332" y="11"/>
                    <a:pt x="331" y="9"/>
                    <a:pt x="330" y="9"/>
                  </a:cubicBezTo>
                  <a:cubicBezTo>
                    <a:pt x="329" y="8"/>
                    <a:pt x="326" y="6"/>
                    <a:pt x="324" y="5"/>
                  </a:cubicBezTo>
                  <a:cubicBezTo>
                    <a:pt x="322" y="3"/>
                    <a:pt x="320" y="3"/>
                    <a:pt x="319" y="3"/>
                  </a:cubicBezTo>
                  <a:cubicBezTo>
                    <a:pt x="318" y="3"/>
                    <a:pt x="318" y="3"/>
                    <a:pt x="317" y="3"/>
                  </a:cubicBezTo>
                  <a:cubicBezTo>
                    <a:pt x="316" y="2"/>
                    <a:pt x="314" y="1"/>
                    <a:pt x="312" y="1"/>
                  </a:cubicBezTo>
                  <a:cubicBezTo>
                    <a:pt x="310" y="0"/>
                    <a:pt x="308" y="0"/>
                    <a:pt x="307" y="0"/>
                  </a:cubicBezTo>
                  <a:cubicBezTo>
                    <a:pt x="306" y="0"/>
                    <a:pt x="303" y="0"/>
                    <a:pt x="302" y="1"/>
                  </a:cubicBezTo>
                  <a:cubicBezTo>
                    <a:pt x="300" y="1"/>
                    <a:pt x="298" y="1"/>
                    <a:pt x="297" y="2"/>
                  </a:cubicBezTo>
                  <a:cubicBezTo>
                    <a:pt x="295" y="3"/>
                    <a:pt x="291" y="5"/>
                    <a:pt x="290" y="6"/>
                  </a:cubicBezTo>
                  <a:cubicBezTo>
                    <a:pt x="289" y="7"/>
                    <a:pt x="289" y="8"/>
                    <a:pt x="288" y="9"/>
                  </a:cubicBezTo>
                  <a:cubicBezTo>
                    <a:pt x="287" y="10"/>
                    <a:pt x="286" y="11"/>
                    <a:pt x="285" y="13"/>
                  </a:cubicBezTo>
                  <a:cubicBezTo>
                    <a:pt x="284" y="14"/>
                    <a:pt x="283" y="16"/>
                    <a:pt x="283" y="16"/>
                  </a:cubicBezTo>
                  <a:cubicBezTo>
                    <a:pt x="283" y="16"/>
                    <a:pt x="281" y="18"/>
                    <a:pt x="278" y="21"/>
                  </a:cubicBezTo>
                  <a:cubicBezTo>
                    <a:pt x="275" y="23"/>
                    <a:pt x="274" y="25"/>
                    <a:pt x="272" y="28"/>
                  </a:cubicBezTo>
                  <a:cubicBezTo>
                    <a:pt x="271" y="30"/>
                    <a:pt x="270" y="33"/>
                    <a:pt x="269" y="34"/>
                  </a:cubicBezTo>
                  <a:cubicBezTo>
                    <a:pt x="267" y="36"/>
                    <a:pt x="266" y="38"/>
                    <a:pt x="266" y="40"/>
                  </a:cubicBezTo>
                  <a:cubicBezTo>
                    <a:pt x="265" y="42"/>
                    <a:pt x="266" y="43"/>
                    <a:pt x="264" y="46"/>
                  </a:cubicBezTo>
                  <a:cubicBezTo>
                    <a:pt x="262" y="49"/>
                    <a:pt x="260" y="51"/>
                    <a:pt x="258" y="56"/>
                  </a:cubicBezTo>
                  <a:cubicBezTo>
                    <a:pt x="255" y="61"/>
                    <a:pt x="253" y="65"/>
                    <a:pt x="252" y="73"/>
                  </a:cubicBezTo>
                  <a:cubicBezTo>
                    <a:pt x="251" y="81"/>
                    <a:pt x="251" y="86"/>
                    <a:pt x="252" y="91"/>
                  </a:cubicBezTo>
                  <a:cubicBezTo>
                    <a:pt x="252" y="93"/>
                    <a:pt x="253" y="95"/>
                    <a:pt x="253" y="96"/>
                  </a:cubicBezTo>
                  <a:cubicBezTo>
                    <a:pt x="254" y="98"/>
                    <a:pt x="255" y="99"/>
                    <a:pt x="256" y="101"/>
                  </a:cubicBezTo>
                  <a:cubicBezTo>
                    <a:pt x="256" y="103"/>
                    <a:pt x="258" y="105"/>
                    <a:pt x="258" y="105"/>
                  </a:cubicBezTo>
                  <a:cubicBezTo>
                    <a:pt x="258" y="105"/>
                    <a:pt x="256" y="114"/>
                    <a:pt x="255" y="118"/>
                  </a:cubicBezTo>
                  <a:cubicBezTo>
                    <a:pt x="254" y="123"/>
                    <a:pt x="254" y="124"/>
                    <a:pt x="253" y="128"/>
                  </a:cubicBezTo>
                  <a:cubicBezTo>
                    <a:pt x="253" y="131"/>
                    <a:pt x="253" y="134"/>
                    <a:pt x="253" y="134"/>
                  </a:cubicBezTo>
                  <a:cubicBezTo>
                    <a:pt x="251" y="137"/>
                    <a:pt x="251" y="137"/>
                    <a:pt x="251" y="137"/>
                  </a:cubicBezTo>
                  <a:cubicBezTo>
                    <a:pt x="251" y="137"/>
                    <a:pt x="250" y="137"/>
                    <a:pt x="249" y="138"/>
                  </a:cubicBezTo>
                  <a:cubicBezTo>
                    <a:pt x="249" y="139"/>
                    <a:pt x="248" y="139"/>
                    <a:pt x="247" y="140"/>
                  </a:cubicBezTo>
                  <a:cubicBezTo>
                    <a:pt x="246" y="140"/>
                    <a:pt x="245" y="140"/>
                    <a:pt x="244" y="141"/>
                  </a:cubicBezTo>
                  <a:cubicBezTo>
                    <a:pt x="243" y="141"/>
                    <a:pt x="236" y="141"/>
                    <a:pt x="231" y="142"/>
                  </a:cubicBezTo>
                  <a:cubicBezTo>
                    <a:pt x="228" y="142"/>
                    <a:pt x="225" y="143"/>
                    <a:pt x="222" y="144"/>
                  </a:cubicBezTo>
                  <a:cubicBezTo>
                    <a:pt x="220" y="144"/>
                    <a:pt x="219" y="144"/>
                    <a:pt x="218" y="145"/>
                  </a:cubicBezTo>
                  <a:cubicBezTo>
                    <a:pt x="216" y="145"/>
                    <a:pt x="211" y="146"/>
                    <a:pt x="207" y="146"/>
                  </a:cubicBezTo>
                  <a:cubicBezTo>
                    <a:pt x="204" y="147"/>
                    <a:pt x="201" y="148"/>
                    <a:pt x="197" y="149"/>
                  </a:cubicBezTo>
                  <a:cubicBezTo>
                    <a:pt x="190" y="150"/>
                    <a:pt x="187" y="151"/>
                    <a:pt x="181" y="153"/>
                  </a:cubicBezTo>
                  <a:cubicBezTo>
                    <a:pt x="178" y="154"/>
                    <a:pt x="177" y="154"/>
                    <a:pt x="176" y="155"/>
                  </a:cubicBezTo>
                  <a:cubicBezTo>
                    <a:pt x="175" y="155"/>
                    <a:pt x="174" y="156"/>
                    <a:pt x="174" y="156"/>
                  </a:cubicBezTo>
                  <a:cubicBezTo>
                    <a:pt x="173" y="156"/>
                    <a:pt x="172" y="156"/>
                    <a:pt x="170" y="159"/>
                  </a:cubicBezTo>
                  <a:cubicBezTo>
                    <a:pt x="167" y="162"/>
                    <a:pt x="167" y="162"/>
                    <a:pt x="164" y="168"/>
                  </a:cubicBezTo>
                  <a:cubicBezTo>
                    <a:pt x="162" y="173"/>
                    <a:pt x="161" y="175"/>
                    <a:pt x="161" y="176"/>
                  </a:cubicBezTo>
                  <a:cubicBezTo>
                    <a:pt x="160" y="176"/>
                    <a:pt x="159" y="177"/>
                    <a:pt x="158" y="177"/>
                  </a:cubicBezTo>
                  <a:cubicBezTo>
                    <a:pt x="157" y="178"/>
                    <a:pt x="156" y="178"/>
                    <a:pt x="154" y="181"/>
                  </a:cubicBezTo>
                  <a:cubicBezTo>
                    <a:pt x="152" y="184"/>
                    <a:pt x="152" y="185"/>
                    <a:pt x="150" y="187"/>
                  </a:cubicBezTo>
                  <a:cubicBezTo>
                    <a:pt x="148" y="190"/>
                    <a:pt x="147" y="191"/>
                    <a:pt x="147" y="192"/>
                  </a:cubicBezTo>
                  <a:cubicBezTo>
                    <a:pt x="147" y="193"/>
                    <a:pt x="148" y="193"/>
                    <a:pt x="148" y="194"/>
                  </a:cubicBezTo>
                  <a:cubicBezTo>
                    <a:pt x="148" y="195"/>
                    <a:pt x="147" y="199"/>
                    <a:pt x="147" y="199"/>
                  </a:cubicBezTo>
                  <a:cubicBezTo>
                    <a:pt x="147" y="199"/>
                    <a:pt x="145" y="199"/>
                    <a:pt x="145" y="200"/>
                  </a:cubicBezTo>
                  <a:cubicBezTo>
                    <a:pt x="145" y="201"/>
                    <a:pt x="145" y="202"/>
                    <a:pt x="145" y="203"/>
                  </a:cubicBezTo>
                  <a:cubicBezTo>
                    <a:pt x="144" y="203"/>
                    <a:pt x="144" y="203"/>
                    <a:pt x="143" y="203"/>
                  </a:cubicBezTo>
                  <a:cubicBezTo>
                    <a:pt x="143" y="202"/>
                    <a:pt x="141" y="202"/>
                    <a:pt x="140" y="201"/>
                  </a:cubicBezTo>
                  <a:cubicBezTo>
                    <a:pt x="140" y="201"/>
                    <a:pt x="139" y="202"/>
                    <a:pt x="138" y="202"/>
                  </a:cubicBezTo>
                  <a:cubicBezTo>
                    <a:pt x="137" y="203"/>
                    <a:pt x="136" y="204"/>
                    <a:pt x="136" y="204"/>
                  </a:cubicBezTo>
                  <a:cubicBezTo>
                    <a:pt x="135" y="204"/>
                    <a:pt x="135" y="205"/>
                    <a:pt x="135" y="205"/>
                  </a:cubicBezTo>
                  <a:cubicBezTo>
                    <a:pt x="135" y="205"/>
                    <a:pt x="133" y="204"/>
                    <a:pt x="132" y="205"/>
                  </a:cubicBezTo>
                  <a:cubicBezTo>
                    <a:pt x="130" y="205"/>
                    <a:pt x="128" y="206"/>
                    <a:pt x="128" y="208"/>
                  </a:cubicBezTo>
                  <a:cubicBezTo>
                    <a:pt x="127" y="209"/>
                    <a:pt x="127" y="210"/>
                    <a:pt x="126" y="210"/>
                  </a:cubicBezTo>
                  <a:cubicBezTo>
                    <a:pt x="125" y="211"/>
                    <a:pt x="125" y="211"/>
                    <a:pt x="122" y="213"/>
                  </a:cubicBezTo>
                  <a:cubicBezTo>
                    <a:pt x="120" y="214"/>
                    <a:pt x="118" y="215"/>
                    <a:pt x="116" y="216"/>
                  </a:cubicBezTo>
                  <a:cubicBezTo>
                    <a:pt x="115" y="216"/>
                    <a:pt x="112" y="218"/>
                    <a:pt x="111" y="219"/>
                  </a:cubicBezTo>
                  <a:cubicBezTo>
                    <a:pt x="110" y="220"/>
                    <a:pt x="109" y="221"/>
                    <a:pt x="109" y="221"/>
                  </a:cubicBezTo>
                  <a:cubicBezTo>
                    <a:pt x="109" y="221"/>
                    <a:pt x="109" y="221"/>
                    <a:pt x="108" y="220"/>
                  </a:cubicBezTo>
                  <a:cubicBezTo>
                    <a:pt x="107" y="219"/>
                    <a:pt x="105" y="217"/>
                    <a:pt x="103" y="217"/>
                  </a:cubicBezTo>
                  <a:cubicBezTo>
                    <a:pt x="101" y="217"/>
                    <a:pt x="100" y="218"/>
                    <a:pt x="98" y="220"/>
                  </a:cubicBezTo>
                  <a:cubicBezTo>
                    <a:pt x="97" y="222"/>
                    <a:pt x="96" y="224"/>
                    <a:pt x="96" y="225"/>
                  </a:cubicBezTo>
                  <a:cubicBezTo>
                    <a:pt x="95" y="226"/>
                    <a:pt x="95" y="228"/>
                    <a:pt x="95" y="228"/>
                  </a:cubicBezTo>
                  <a:cubicBezTo>
                    <a:pt x="95" y="228"/>
                    <a:pt x="94" y="228"/>
                    <a:pt x="94" y="228"/>
                  </a:cubicBezTo>
                  <a:cubicBezTo>
                    <a:pt x="93" y="228"/>
                    <a:pt x="92" y="228"/>
                    <a:pt x="92" y="228"/>
                  </a:cubicBezTo>
                  <a:cubicBezTo>
                    <a:pt x="92" y="228"/>
                    <a:pt x="92" y="227"/>
                    <a:pt x="93" y="227"/>
                  </a:cubicBezTo>
                  <a:cubicBezTo>
                    <a:pt x="93" y="227"/>
                    <a:pt x="94" y="226"/>
                    <a:pt x="94" y="225"/>
                  </a:cubicBezTo>
                  <a:cubicBezTo>
                    <a:pt x="94" y="224"/>
                    <a:pt x="94" y="224"/>
                    <a:pt x="94" y="223"/>
                  </a:cubicBezTo>
                  <a:cubicBezTo>
                    <a:pt x="93" y="222"/>
                    <a:pt x="92" y="222"/>
                    <a:pt x="92" y="220"/>
                  </a:cubicBezTo>
                  <a:cubicBezTo>
                    <a:pt x="92" y="219"/>
                    <a:pt x="91" y="217"/>
                    <a:pt x="89" y="214"/>
                  </a:cubicBezTo>
                  <a:cubicBezTo>
                    <a:pt x="86" y="212"/>
                    <a:pt x="85" y="212"/>
                    <a:pt x="83" y="211"/>
                  </a:cubicBezTo>
                  <a:cubicBezTo>
                    <a:pt x="81" y="210"/>
                    <a:pt x="81" y="210"/>
                    <a:pt x="81" y="210"/>
                  </a:cubicBezTo>
                  <a:cubicBezTo>
                    <a:pt x="81" y="210"/>
                    <a:pt x="80" y="209"/>
                    <a:pt x="80" y="206"/>
                  </a:cubicBezTo>
                  <a:cubicBezTo>
                    <a:pt x="80" y="203"/>
                    <a:pt x="81" y="201"/>
                    <a:pt x="78" y="198"/>
                  </a:cubicBezTo>
                  <a:cubicBezTo>
                    <a:pt x="77" y="197"/>
                    <a:pt x="76" y="195"/>
                    <a:pt x="74" y="195"/>
                  </a:cubicBezTo>
                  <a:cubicBezTo>
                    <a:pt x="73" y="194"/>
                    <a:pt x="71" y="194"/>
                    <a:pt x="71" y="194"/>
                  </a:cubicBezTo>
                  <a:cubicBezTo>
                    <a:pt x="71" y="194"/>
                    <a:pt x="71" y="192"/>
                    <a:pt x="71" y="190"/>
                  </a:cubicBezTo>
                  <a:cubicBezTo>
                    <a:pt x="71" y="189"/>
                    <a:pt x="71" y="187"/>
                    <a:pt x="69" y="184"/>
                  </a:cubicBezTo>
                  <a:cubicBezTo>
                    <a:pt x="68" y="180"/>
                    <a:pt x="67" y="177"/>
                    <a:pt x="65" y="173"/>
                  </a:cubicBezTo>
                  <a:cubicBezTo>
                    <a:pt x="64" y="169"/>
                    <a:pt x="64" y="167"/>
                    <a:pt x="63" y="165"/>
                  </a:cubicBezTo>
                  <a:cubicBezTo>
                    <a:pt x="62" y="162"/>
                    <a:pt x="61" y="161"/>
                    <a:pt x="61" y="160"/>
                  </a:cubicBezTo>
                  <a:cubicBezTo>
                    <a:pt x="61" y="159"/>
                    <a:pt x="60" y="159"/>
                    <a:pt x="60" y="159"/>
                  </a:cubicBezTo>
                  <a:cubicBezTo>
                    <a:pt x="59" y="159"/>
                    <a:pt x="59" y="159"/>
                    <a:pt x="59" y="159"/>
                  </a:cubicBezTo>
                  <a:cubicBezTo>
                    <a:pt x="59" y="159"/>
                    <a:pt x="57" y="156"/>
                    <a:pt x="57" y="154"/>
                  </a:cubicBezTo>
                  <a:cubicBezTo>
                    <a:pt x="56" y="151"/>
                    <a:pt x="56" y="151"/>
                    <a:pt x="56" y="151"/>
                  </a:cubicBezTo>
                  <a:cubicBezTo>
                    <a:pt x="56" y="151"/>
                    <a:pt x="56" y="151"/>
                    <a:pt x="56" y="151"/>
                  </a:cubicBezTo>
                  <a:cubicBezTo>
                    <a:pt x="56" y="151"/>
                    <a:pt x="56" y="149"/>
                    <a:pt x="56" y="145"/>
                  </a:cubicBezTo>
                  <a:cubicBezTo>
                    <a:pt x="56" y="142"/>
                    <a:pt x="57" y="140"/>
                    <a:pt x="58" y="138"/>
                  </a:cubicBezTo>
                  <a:cubicBezTo>
                    <a:pt x="58" y="136"/>
                    <a:pt x="59" y="135"/>
                    <a:pt x="61" y="133"/>
                  </a:cubicBezTo>
                  <a:cubicBezTo>
                    <a:pt x="62" y="131"/>
                    <a:pt x="63" y="130"/>
                    <a:pt x="65" y="127"/>
                  </a:cubicBezTo>
                  <a:cubicBezTo>
                    <a:pt x="67" y="124"/>
                    <a:pt x="69" y="121"/>
                    <a:pt x="71" y="118"/>
                  </a:cubicBezTo>
                  <a:cubicBezTo>
                    <a:pt x="73" y="116"/>
                    <a:pt x="74" y="114"/>
                    <a:pt x="74" y="112"/>
                  </a:cubicBezTo>
                  <a:cubicBezTo>
                    <a:pt x="75" y="109"/>
                    <a:pt x="74" y="108"/>
                    <a:pt x="75" y="106"/>
                  </a:cubicBezTo>
                  <a:cubicBezTo>
                    <a:pt x="75" y="104"/>
                    <a:pt x="76" y="104"/>
                    <a:pt x="76" y="101"/>
                  </a:cubicBezTo>
                  <a:cubicBezTo>
                    <a:pt x="77" y="98"/>
                    <a:pt x="77" y="97"/>
                    <a:pt x="77" y="96"/>
                  </a:cubicBezTo>
                  <a:cubicBezTo>
                    <a:pt x="77" y="95"/>
                    <a:pt x="78" y="94"/>
                    <a:pt x="76" y="93"/>
                  </a:cubicBezTo>
                  <a:cubicBezTo>
                    <a:pt x="75" y="91"/>
                    <a:pt x="74" y="90"/>
                    <a:pt x="72" y="89"/>
                  </a:cubicBezTo>
                  <a:cubicBezTo>
                    <a:pt x="71" y="88"/>
                    <a:pt x="70" y="88"/>
                    <a:pt x="70" y="88"/>
                  </a:cubicBezTo>
                  <a:cubicBezTo>
                    <a:pt x="70" y="88"/>
                    <a:pt x="69" y="86"/>
                    <a:pt x="68" y="84"/>
                  </a:cubicBezTo>
                  <a:cubicBezTo>
                    <a:pt x="67" y="82"/>
                    <a:pt x="66" y="81"/>
                    <a:pt x="65" y="82"/>
                  </a:cubicBezTo>
                  <a:cubicBezTo>
                    <a:pt x="64" y="82"/>
                    <a:pt x="63" y="83"/>
                    <a:pt x="63" y="83"/>
                  </a:cubicBezTo>
                  <a:cubicBezTo>
                    <a:pt x="63" y="83"/>
                    <a:pt x="62" y="81"/>
                    <a:pt x="59" y="81"/>
                  </a:cubicBezTo>
                  <a:cubicBezTo>
                    <a:pt x="57" y="81"/>
                    <a:pt x="55" y="82"/>
                    <a:pt x="54" y="83"/>
                  </a:cubicBezTo>
                  <a:cubicBezTo>
                    <a:pt x="52" y="84"/>
                    <a:pt x="51" y="85"/>
                    <a:pt x="51" y="85"/>
                  </a:cubicBezTo>
                  <a:cubicBezTo>
                    <a:pt x="51" y="85"/>
                    <a:pt x="48" y="85"/>
                    <a:pt x="46" y="86"/>
                  </a:cubicBezTo>
                  <a:cubicBezTo>
                    <a:pt x="43" y="87"/>
                    <a:pt x="43" y="87"/>
                    <a:pt x="42" y="87"/>
                  </a:cubicBezTo>
                  <a:cubicBezTo>
                    <a:pt x="41" y="88"/>
                    <a:pt x="41" y="88"/>
                    <a:pt x="41" y="88"/>
                  </a:cubicBezTo>
                  <a:cubicBezTo>
                    <a:pt x="41" y="88"/>
                    <a:pt x="38" y="88"/>
                    <a:pt x="37" y="88"/>
                  </a:cubicBezTo>
                  <a:cubicBezTo>
                    <a:pt x="35" y="89"/>
                    <a:pt x="34" y="90"/>
                    <a:pt x="33" y="91"/>
                  </a:cubicBezTo>
                  <a:cubicBezTo>
                    <a:pt x="32" y="92"/>
                    <a:pt x="31" y="92"/>
                    <a:pt x="29" y="92"/>
                  </a:cubicBezTo>
                  <a:cubicBezTo>
                    <a:pt x="27" y="93"/>
                    <a:pt x="27" y="94"/>
                    <a:pt x="25" y="94"/>
                  </a:cubicBezTo>
                  <a:cubicBezTo>
                    <a:pt x="24" y="94"/>
                    <a:pt x="21" y="95"/>
                    <a:pt x="19" y="95"/>
                  </a:cubicBezTo>
                  <a:cubicBezTo>
                    <a:pt x="18" y="96"/>
                    <a:pt x="15" y="97"/>
                    <a:pt x="15" y="101"/>
                  </a:cubicBezTo>
                  <a:cubicBezTo>
                    <a:pt x="15" y="105"/>
                    <a:pt x="15" y="106"/>
                    <a:pt x="15" y="108"/>
                  </a:cubicBezTo>
                  <a:cubicBezTo>
                    <a:pt x="16" y="110"/>
                    <a:pt x="16" y="112"/>
                    <a:pt x="16" y="114"/>
                  </a:cubicBezTo>
                  <a:cubicBezTo>
                    <a:pt x="16" y="116"/>
                    <a:pt x="16" y="119"/>
                    <a:pt x="17" y="121"/>
                  </a:cubicBezTo>
                  <a:cubicBezTo>
                    <a:pt x="17" y="124"/>
                    <a:pt x="18" y="126"/>
                    <a:pt x="19" y="130"/>
                  </a:cubicBezTo>
                  <a:cubicBezTo>
                    <a:pt x="20" y="133"/>
                    <a:pt x="21" y="133"/>
                    <a:pt x="21" y="135"/>
                  </a:cubicBezTo>
                  <a:cubicBezTo>
                    <a:pt x="22" y="137"/>
                    <a:pt x="22" y="139"/>
                    <a:pt x="22" y="141"/>
                  </a:cubicBezTo>
                  <a:cubicBezTo>
                    <a:pt x="22" y="144"/>
                    <a:pt x="22" y="145"/>
                    <a:pt x="23" y="147"/>
                  </a:cubicBezTo>
                  <a:cubicBezTo>
                    <a:pt x="23" y="150"/>
                    <a:pt x="24" y="151"/>
                    <a:pt x="24" y="154"/>
                  </a:cubicBezTo>
                  <a:cubicBezTo>
                    <a:pt x="24" y="157"/>
                    <a:pt x="24" y="159"/>
                    <a:pt x="25" y="160"/>
                  </a:cubicBezTo>
                  <a:cubicBezTo>
                    <a:pt x="25" y="162"/>
                    <a:pt x="25" y="163"/>
                    <a:pt x="25" y="163"/>
                  </a:cubicBezTo>
                  <a:cubicBezTo>
                    <a:pt x="25" y="163"/>
                    <a:pt x="22" y="165"/>
                    <a:pt x="21" y="166"/>
                  </a:cubicBezTo>
                  <a:cubicBezTo>
                    <a:pt x="21" y="166"/>
                    <a:pt x="21" y="167"/>
                    <a:pt x="21" y="169"/>
                  </a:cubicBezTo>
                  <a:cubicBezTo>
                    <a:pt x="22" y="172"/>
                    <a:pt x="22" y="174"/>
                    <a:pt x="22" y="174"/>
                  </a:cubicBezTo>
                  <a:cubicBezTo>
                    <a:pt x="22" y="174"/>
                    <a:pt x="19" y="176"/>
                    <a:pt x="16" y="177"/>
                  </a:cubicBezTo>
                  <a:cubicBezTo>
                    <a:pt x="14" y="178"/>
                    <a:pt x="11" y="179"/>
                    <a:pt x="11" y="180"/>
                  </a:cubicBezTo>
                  <a:cubicBezTo>
                    <a:pt x="11" y="180"/>
                    <a:pt x="11" y="181"/>
                    <a:pt x="12" y="181"/>
                  </a:cubicBezTo>
                  <a:cubicBezTo>
                    <a:pt x="12" y="181"/>
                    <a:pt x="12" y="182"/>
                    <a:pt x="12" y="182"/>
                  </a:cubicBezTo>
                  <a:cubicBezTo>
                    <a:pt x="12" y="182"/>
                    <a:pt x="11" y="183"/>
                    <a:pt x="9" y="184"/>
                  </a:cubicBezTo>
                  <a:cubicBezTo>
                    <a:pt x="6" y="186"/>
                    <a:pt x="3" y="188"/>
                    <a:pt x="2" y="189"/>
                  </a:cubicBezTo>
                  <a:cubicBezTo>
                    <a:pt x="0" y="190"/>
                    <a:pt x="0" y="191"/>
                    <a:pt x="0" y="192"/>
                  </a:cubicBezTo>
                  <a:cubicBezTo>
                    <a:pt x="1" y="193"/>
                    <a:pt x="2" y="195"/>
                    <a:pt x="4" y="198"/>
                  </a:cubicBezTo>
                  <a:cubicBezTo>
                    <a:pt x="7" y="202"/>
                    <a:pt x="8" y="205"/>
                    <a:pt x="12" y="210"/>
                  </a:cubicBezTo>
                  <a:cubicBezTo>
                    <a:pt x="15" y="216"/>
                    <a:pt x="18" y="220"/>
                    <a:pt x="21" y="225"/>
                  </a:cubicBezTo>
                  <a:cubicBezTo>
                    <a:pt x="25" y="230"/>
                    <a:pt x="25" y="231"/>
                    <a:pt x="26" y="234"/>
                  </a:cubicBezTo>
                  <a:cubicBezTo>
                    <a:pt x="27" y="235"/>
                    <a:pt x="28" y="237"/>
                    <a:pt x="29" y="239"/>
                  </a:cubicBezTo>
                  <a:cubicBezTo>
                    <a:pt x="30" y="242"/>
                    <a:pt x="32" y="245"/>
                    <a:pt x="34" y="249"/>
                  </a:cubicBezTo>
                  <a:cubicBezTo>
                    <a:pt x="38" y="256"/>
                    <a:pt x="38" y="257"/>
                    <a:pt x="41" y="262"/>
                  </a:cubicBezTo>
                  <a:cubicBezTo>
                    <a:pt x="43" y="268"/>
                    <a:pt x="45" y="271"/>
                    <a:pt x="45" y="272"/>
                  </a:cubicBezTo>
                  <a:cubicBezTo>
                    <a:pt x="46" y="273"/>
                    <a:pt x="46" y="274"/>
                    <a:pt x="46" y="277"/>
                  </a:cubicBezTo>
                  <a:cubicBezTo>
                    <a:pt x="47" y="279"/>
                    <a:pt x="48" y="281"/>
                    <a:pt x="50" y="286"/>
                  </a:cubicBezTo>
                  <a:cubicBezTo>
                    <a:pt x="52" y="291"/>
                    <a:pt x="53" y="291"/>
                    <a:pt x="54" y="293"/>
                  </a:cubicBezTo>
                  <a:cubicBezTo>
                    <a:pt x="55" y="296"/>
                    <a:pt x="56" y="299"/>
                    <a:pt x="57" y="302"/>
                  </a:cubicBezTo>
                  <a:cubicBezTo>
                    <a:pt x="59" y="304"/>
                    <a:pt x="61" y="305"/>
                    <a:pt x="64" y="306"/>
                  </a:cubicBezTo>
                  <a:cubicBezTo>
                    <a:pt x="67" y="307"/>
                    <a:pt x="70" y="307"/>
                    <a:pt x="71" y="307"/>
                  </a:cubicBezTo>
                  <a:cubicBezTo>
                    <a:pt x="73" y="306"/>
                    <a:pt x="76" y="306"/>
                    <a:pt x="79" y="305"/>
                  </a:cubicBezTo>
                  <a:cubicBezTo>
                    <a:pt x="82" y="305"/>
                    <a:pt x="83" y="305"/>
                    <a:pt x="86" y="305"/>
                  </a:cubicBezTo>
                  <a:cubicBezTo>
                    <a:pt x="88" y="304"/>
                    <a:pt x="90" y="304"/>
                    <a:pt x="93" y="303"/>
                  </a:cubicBezTo>
                  <a:cubicBezTo>
                    <a:pt x="95" y="302"/>
                    <a:pt x="98" y="302"/>
                    <a:pt x="100" y="301"/>
                  </a:cubicBezTo>
                  <a:cubicBezTo>
                    <a:pt x="103" y="300"/>
                    <a:pt x="105" y="299"/>
                    <a:pt x="107" y="298"/>
                  </a:cubicBezTo>
                  <a:cubicBezTo>
                    <a:pt x="112" y="297"/>
                    <a:pt x="118" y="296"/>
                    <a:pt x="124" y="294"/>
                  </a:cubicBezTo>
                  <a:cubicBezTo>
                    <a:pt x="130" y="292"/>
                    <a:pt x="134" y="291"/>
                    <a:pt x="138" y="289"/>
                  </a:cubicBezTo>
                  <a:cubicBezTo>
                    <a:pt x="142" y="288"/>
                    <a:pt x="149" y="285"/>
                    <a:pt x="152" y="284"/>
                  </a:cubicBezTo>
                  <a:cubicBezTo>
                    <a:pt x="155" y="282"/>
                    <a:pt x="164" y="279"/>
                    <a:pt x="164" y="279"/>
                  </a:cubicBezTo>
                  <a:cubicBezTo>
                    <a:pt x="164" y="279"/>
                    <a:pt x="168" y="279"/>
                    <a:pt x="170" y="279"/>
                  </a:cubicBezTo>
                  <a:cubicBezTo>
                    <a:pt x="173" y="279"/>
                    <a:pt x="174" y="278"/>
                    <a:pt x="174" y="278"/>
                  </a:cubicBezTo>
                  <a:cubicBezTo>
                    <a:pt x="174" y="278"/>
                    <a:pt x="175" y="280"/>
                    <a:pt x="177" y="284"/>
                  </a:cubicBezTo>
                  <a:cubicBezTo>
                    <a:pt x="179" y="288"/>
                    <a:pt x="181" y="293"/>
                    <a:pt x="183" y="299"/>
                  </a:cubicBezTo>
                  <a:cubicBezTo>
                    <a:pt x="186" y="305"/>
                    <a:pt x="188" y="312"/>
                    <a:pt x="191" y="317"/>
                  </a:cubicBezTo>
                  <a:cubicBezTo>
                    <a:pt x="193" y="323"/>
                    <a:pt x="195" y="327"/>
                    <a:pt x="197" y="331"/>
                  </a:cubicBezTo>
                  <a:cubicBezTo>
                    <a:pt x="198" y="333"/>
                    <a:pt x="199" y="336"/>
                    <a:pt x="199" y="338"/>
                  </a:cubicBezTo>
                  <a:cubicBezTo>
                    <a:pt x="201" y="341"/>
                    <a:pt x="202" y="345"/>
                    <a:pt x="202" y="348"/>
                  </a:cubicBezTo>
                  <a:cubicBezTo>
                    <a:pt x="204" y="354"/>
                    <a:pt x="204" y="356"/>
                    <a:pt x="205" y="361"/>
                  </a:cubicBezTo>
                  <a:cubicBezTo>
                    <a:pt x="206" y="366"/>
                    <a:pt x="207" y="368"/>
                    <a:pt x="207" y="369"/>
                  </a:cubicBezTo>
                  <a:cubicBezTo>
                    <a:pt x="207" y="370"/>
                    <a:pt x="207" y="370"/>
                    <a:pt x="207" y="371"/>
                  </a:cubicBezTo>
                  <a:cubicBezTo>
                    <a:pt x="207" y="374"/>
                    <a:pt x="207" y="377"/>
                    <a:pt x="207" y="379"/>
                  </a:cubicBezTo>
                  <a:cubicBezTo>
                    <a:pt x="206" y="383"/>
                    <a:pt x="206" y="384"/>
                    <a:pt x="206" y="386"/>
                  </a:cubicBezTo>
                  <a:cubicBezTo>
                    <a:pt x="205" y="388"/>
                    <a:pt x="206" y="390"/>
                    <a:pt x="206" y="390"/>
                  </a:cubicBezTo>
                  <a:cubicBezTo>
                    <a:pt x="206" y="391"/>
                    <a:pt x="205" y="392"/>
                    <a:pt x="205" y="393"/>
                  </a:cubicBezTo>
                  <a:cubicBezTo>
                    <a:pt x="205" y="394"/>
                    <a:pt x="205" y="398"/>
                    <a:pt x="205" y="403"/>
                  </a:cubicBezTo>
                  <a:cubicBezTo>
                    <a:pt x="204" y="408"/>
                    <a:pt x="204" y="412"/>
                    <a:pt x="204" y="414"/>
                  </a:cubicBezTo>
                  <a:cubicBezTo>
                    <a:pt x="204" y="415"/>
                    <a:pt x="204" y="416"/>
                    <a:pt x="204" y="418"/>
                  </a:cubicBezTo>
                  <a:cubicBezTo>
                    <a:pt x="205" y="419"/>
                    <a:pt x="205" y="420"/>
                    <a:pt x="205" y="420"/>
                  </a:cubicBezTo>
                  <a:cubicBezTo>
                    <a:pt x="205" y="420"/>
                    <a:pt x="205" y="421"/>
                    <a:pt x="205" y="423"/>
                  </a:cubicBezTo>
                  <a:cubicBezTo>
                    <a:pt x="205" y="425"/>
                    <a:pt x="205" y="426"/>
                    <a:pt x="206" y="428"/>
                  </a:cubicBezTo>
                  <a:cubicBezTo>
                    <a:pt x="207" y="430"/>
                    <a:pt x="207" y="431"/>
                    <a:pt x="208" y="433"/>
                  </a:cubicBezTo>
                  <a:cubicBezTo>
                    <a:pt x="208" y="435"/>
                    <a:pt x="209" y="436"/>
                    <a:pt x="209" y="437"/>
                  </a:cubicBezTo>
                  <a:cubicBezTo>
                    <a:pt x="208" y="438"/>
                    <a:pt x="208" y="439"/>
                    <a:pt x="207" y="440"/>
                  </a:cubicBezTo>
                  <a:cubicBezTo>
                    <a:pt x="206" y="442"/>
                    <a:pt x="205" y="444"/>
                    <a:pt x="204" y="448"/>
                  </a:cubicBezTo>
                  <a:cubicBezTo>
                    <a:pt x="202" y="452"/>
                    <a:pt x="201" y="458"/>
                    <a:pt x="199" y="464"/>
                  </a:cubicBezTo>
                  <a:cubicBezTo>
                    <a:pt x="198" y="466"/>
                    <a:pt x="197" y="469"/>
                    <a:pt x="196" y="471"/>
                  </a:cubicBezTo>
                  <a:cubicBezTo>
                    <a:pt x="195" y="474"/>
                    <a:pt x="194" y="477"/>
                    <a:pt x="194" y="479"/>
                  </a:cubicBezTo>
                  <a:cubicBezTo>
                    <a:pt x="193" y="483"/>
                    <a:pt x="193" y="484"/>
                    <a:pt x="192" y="486"/>
                  </a:cubicBezTo>
                  <a:cubicBezTo>
                    <a:pt x="191" y="488"/>
                    <a:pt x="191" y="489"/>
                    <a:pt x="191" y="491"/>
                  </a:cubicBezTo>
                  <a:cubicBezTo>
                    <a:pt x="191" y="493"/>
                    <a:pt x="190" y="495"/>
                    <a:pt x="190" y="496"/>
                  </a:cubicBezTo>
                  <a:cubicBezTo>
                    <a:pt x="189" y="497"/>
                    <a:pt x="187" y="500"/>
                    <a:pt x="186" y="503"/>
                  </a:cubicBezTo>
                  <a:cubicBezTo>
                    <a:pt x="185" y="505"/>
                    <a:pt x="183" y="508"/>
                    <a:pt x="182" y="512"/>
                  </a:cubicBezTo>
                  <a:cubicBezTo>
                    <a:pt x="180" y="516"/>
                    <a:pt x="179" y="519"/>
                    <a:pt x="179" y="519"/>
                  </a:cubicBezTo>
                  <a:cubicBezTo>
                    <a:pt x="179" y="519"/>
                    <a:pt x="176" y="520"/>
                    <a:pt x="175" y="523"/>
                  </a:cubicBezTo>
                  <a:cubicBezTo>
                    <a:pt x="173" y="525"/>
                    <a:pt x="173" y="526"/>
                    <a:pt x="171" y="530"/>
                  </a:cubicBezTo>
                  <a:cubicBezTo>
                    <a:pt x="170" y="533"/>
                    <a:pt x="169" y="534"/>
                    <a:pt x="169" y="535"/>
                  </a:cubicBezTo>
                  <a:cubicBezTo>
                    <a:pt x="168" y="535"/>
                    <a:pt x="167" y="536"/>
                    <a:pt x="166" y="538"/>
                  </a:cubicBezTo>
                  <a:cubicBezTo>
                    <a:pt x="164" y="540"/>
                    <a:pt x="163" y="542"/>
                    <a:pt x="162" y="544"/>
                  </a:cubicBezTo>
                  <a:cubicBezTo>
                    <a:pt x="161" y="546"/>
                    <a:pt x="161" y="548"/>
                    <a:pt x="160" y="548"/>
                  </a:cubicBezTo>
                  <a:cubicBezTo>
                    <a:pt x="159" y="549"/>
                    <a:pt x="157" y="551"/>
                    <a:pt x="155" y="554"/>
                  </a:cubicBezTo>
                  <a:cubicBezTo>
                    <a:pt x="152" y="558"/>
                    <a:pt x="151" y="561"/>
                    <a:pt x="149" y="565"/>
                  </a:cubicBezTo>
                  <a:cubicBezTo>
                    <a:pt x="147" y="569"/>
                    <a:pt x="145" y="571"/>
                    <a:pt x="144" y="573"/>
                  </a:cubicBezTo>
                  <a:cubicBezTo>
                    <a:pt x="143" y="576"/>
                    <a:pt x="142" y="577"/>
                    <a:pt x="140" y="581"/>
                  </a:cubicBezTo>
                  <a:cubicBezTo>
                    <a:pt x="138" y="586"/>
                    <a:pt x="136" y="590"/>
                    <a:pt x="135" y="592"/>
                  </a:cubicBezTo>
                  <a:cubicBezTo>
                    <a:pt x="135" y="593"/>
                    <a:pt x="134" y="594"/>
                    <a:pt x="133" y="595"/>
                  </a:cubicBezTo>
                  <a:cubicBezTo>
                    <a:pt x="133" y="596"/>
                    <a:pt x="131" y="597"/>
                    <a:pt x="127" y="605"/>
                  </a:cubicBezTo>
                  <a:cubicBezTo>
                    <a:pt x="124" y="613"/>
                    <a:pt x="123" y="618"/>
                    <a:pt x="121" y="623"/>
                  </a:cubicBezTo>
                  <a:cubicBezTo>
                    <a:pt x="119" y="629"/>
                    <a:pt x="118" y="631"/>
                    <a:pt x="118" y="634"/>
                  </a:cubicBezTo>
                  <a:cubicBezTo>
                    <a:pt x="117" y="637"/>
                    <a:pt x="117" y="638"/>
                    <a:pt x="117" y="639"/>
                  </a:cubicBezTo>
                  <a:cubicBezTo>
                    <a:pt x="116" y="640"/>
                    <a:pt x="116" y="642"/>
                    <a:pt x="117" y="643"/>
                  </a:cubicBezTo>
                  <a:cubicBezTo>
                    <a:pt x="117" y="644"/>
                    <a:pt x="117" y="648"/>
                    <a:pt x="117" y="649"/>
                  </a:cubicBezTo>
                  <a:cubicBezTo>
                    <a:pt x="117" y="651"/>
                    <a:pt x="119" y="657"/>
                    <a:pt x="121" y="661"/>
                  </a:cubicBezTo>
                  <a:cubicBezTo>
                    <a:pt x="123" y="665"/>
                    <a:pt x="125" y="669"/>
                    <a:pt x="127" y="672"/>
                  </a:cubicBezTo>
                  <a:cubicBezTo>
                    <a:pt x="129" y="675"/>
                    <a:pt x="131" y="678"/>
                    <a:pt x="132" y="680"/>
                  </a:cubicBezTo>
                  <a:cubicBezTo>
                    <a:pt x="133" y="682"/>
                    <a:pt x="138" y="690"/>
                    <a:pt x="141" y="696"/>
                  </a:cubicBezTo>
                  <a:cubicBezTo>
                    <a:pt x="145" y="701"/>
                    <a:pt x="149" y="709"/>
                    <a:pt x="152" y="715"/>
                  </a:cubicBezTo>
                  <a:cubicBezTo>
                    <a:pt x="156" y="721"/>
                    <a:pt x="159" y="725"/>
                    <a:pt x="163" y="730"/>
                  </a:cubicBezTo>
                  <a:cubicBezTo>
                    <a:pt x="167" y="735"/>
                    <a:pt x="170" y="739"/>
                    <a:pt x="173" y="742"/>
                  </a:cubicBezTo>
                  <a:cubicBezTo>
                    <a:pt x="177" y="746"/>
                    <a:pt x="177" y="746"/>
                    <a:pt x="178" y="747"/>
                  </a:cubicBezTo>
                  <a:cubicBezTo>
                    <a:pt x="178" y="748"/>
                    <a:pt x="179" y="749"/>
                    <a:pt x="180" y="751"/>
                  </a:cubicBezTo>
                  <a:cubicBezTo>
                    <a:pt x="181" y="753"/>
                    <a:pt x="183" y="756"/>
                    <a:pt x="185" y="760"/>
                  </a:cubicBezTo>
                  <a:cubicBezTo>
                    <a:pt x="187" y="762"/>
                    <a:pt x="188" y="764"/>
                    <a:pt x="189" y="766"/>
                  </a:cubicBezTo>
                  <a:cubicBezTo>
                    <a:pt x="192" y="772"/>
                    <a:pt x="195" y="778"/>
                    <a:pt x="199" y="784"/>
                  </a:cubicBezTo>
                  <a:cubicBezTo>
                    <a:pt x="200" y="785"/>
                    <a:pt x="201" y="787"/>
                    <a:pt x="202" y="788"/>
                  </a:cubicBezTo>
                  <a:cubicBezTo>
                    <a:pt x="204" y="792"/>
                    <a:pt x="206" y="794"/>
                    <a:pt x="206" y="794"/>
                  </a:cubicBezTo>
                  <a:cubicBezTo>
                    <a:pt x="206" y="794"/>
                    <a:pt x="205" y="795"/>
                    <a:pt x="204" y="795"/>
                  </a:cubicBezTo>
                  <a:cubicBezTo>
                    <a:pt x="203" y="795"/>
                    <a:pt x="201" y="796"/>
                    <a:pt x="200" y="798"/>
                  </a:cubicBezTo>
                  <a:cubicBezTo>
                    <a:pt x="200" y="799"/>
                    <a:pt x="199" y="800"/>
                    <a:pt x="198" y="800"/>
                  </a:cubicBezTo>
                  <a:cubicBezTo>
                    <a:pt x="198" y="800"/>
                    <a:pt x="196" y="800"/>
                    <a:pt x="194" y="801"/>
                  </a:cubicBezTo>
                  <a:cubicBezTo>
                    <a:pt x="193" y="802"/>
                    <a:pt x="192" y="802"/>
                    <a:pt x="193" y="802"/>
                  </a:cubicBezTo>
                  <a:cubicBezTo>
                    <a:pt x="193" y="803"/>
                    <a:pt x="193" y="803"/>
                    <a:pt x="193" y="803"/>
                  </a:cubicBezTo>
                  <a:cubicBezTo>
                    <a:pt x="193" y="803"/>
                    <a:pt x="192" y="803"/>
                    <a:pt x="191" y="804"/>
                  </a:cubicBezTo>
                  <a:cubicBezTo>
                    <a:pt x="191" y="804"/>
                    <a:pt x="191" y="804"/>
                    <a:pt x="189" y="805"/>
                  </a:cubicBezTo>
                  <a:cubicBezTo>
                    <a:pt x="187" y="805"/>
                    <a:pt x="186" y="806"/>
                    <a:pt x="185" y="807"/>
                  </a:cubicBezTo>
                  <a:cubicBezTo>
                    <a:pt x="183" y="807"/>
                    <a:pt x="184" y="808"/>
                    <a:pt x="184" y="808"/>
                  </a:cubicBezTo>
                  <a:cubicBezTo>
                    <a:pt x="184" y="808"/>
                    <a:pt x="184" y="808"/>
                    <a:pt x="184" y="808"/>
                  </a:cubicBezTo>
                  <a:cubicBezTo>
                    <a:pt x="184" y="808"/>
                    <a:pt x="182" y="809"/>
                    <a:pt x="180" y="810"/>
                  </a:cubicBezTo>
                  <a:cubicBezTo>
                    <a:pt x="178" y="811"/>
                    <a:pt x="175" y="812"/>
                    <a:pt x="173" y="813"/>
                  </a:cubicBezTo>
                  <a:cubicBezTo>
                    <a:pt x="171" y="814"/>
                    <a:pt x="170" y="814"/>
                    <a:pt x="168" y="815"/>
                  </a:cubicBezTo>
                  <a:cubicBezTo>
                    <a:pt x="166" y="815"/>
                    <a:pt x="164" y="815"/>
                    <a:pt x="161" y="816"/>
                  </a:cubicBezTo>
                  <a:cubicBezTo>
                    <a:pt x="158" y="817"/>
                    <a:pt x="156" y="817"/>
                    <a:pt x="154" y="818"/>
                  </a:cubicBezTo>
                  <a:cubicBezTo>
                    <a:pt x="151" y="819"/>
                    <a:pt x="147" y="820"/>
                    <a:pt x="144" y="821"/>
                  </a:cubicBezTo>
                  <a:cubicBezTo>
                    <a:pt x="142" y="823"/>
                    <a:pt x="141" y="824"/>
                    <a:pt x="139" y="826"/>
                  </a:cubicBezTo>
                  <a:cubicBezTo>
                    <a:pt x="138" y="828"/>
                    <a:pt x="138" y="829"/>
                    <a:pt x="137" y="831"/>
                  </a:cubicBezTo>
                  <a:cubicBezTo>
                    <a:pt x="137" y="833"/>
                    <a:pt x="137" y="834"/>
                    <a:pt x="137" y="834"/>
                  </a:cubicBezTo>
                  <a:cubicBezTo>
                    <a:pt x="137" y="834"/>
                    <a:pt x="136" y="835"/>
                    <a:pt x="135" y="836"/>
                  </a:cubicBezTo>
                  <a:cubicBezTo>
                    <a:pt x="135" y="837"/>
                    <a:pt x="135" y="838"/>
                    <a:pt x="135" y="840"/>
                  </a:cubicBezTo>
                  <a:cubicBezTo>
                    <a:pt x="135" y="841"/>
                    <a:pt x="135" y="842"/>
                    <a:pt x="136" y="843"/>
                  </a:cubicBezTo>
                  <a:cubicBezTo>
                    <a:pt x="138" y="844"/>
                    <a:pt x="142" y="847"/>
                    <a:pt x="146" y="848"/>
                  </a:cubicBezTo>
                  <a:cubicBezTo>
                    <a:pt x="151" y="849"/>
                    <a:pt x="157" y="850"/>
                    <a:pt x="167" y="850"/>
                  </a:cubicBezTo>
                  <a:cubicBezTo>
                    <a:pt x="176" y="850"/>
                    <a:pt x="189" y="850"/>
                    <a:pt x="196" y="849"/>
                  </a:cubicBezTo>
                  <a:cubicBezTo>
                    <a:pt x="199" y="849"/>
                    <a:pt x="203" y="848"/>
                    <a:pt x="205" y="848"/>
                  </a:cubicBezTo>
                  <a:cubicBezTo>
                    <a:pt x="208" y="847"/>
                    <a:pt x="211" y="847"/>
                    <a:pt x="211" y="847"/>
                  </a:cubicBezTo>
                  <a:cubicBezTo>
                    <a:pt x="211" y="847"/>
                    <a:pt x="211" y="848"/>
                    <a:pt x="212" y="848"/>
                  </a:cubicBezTo>
                  <a:cubicBezTo>
                    <a:pt x="212" y="848"/>
                    <a:pt x="212" y="846"/>
                    <a:pt x="212" y="846"/>
                  </a:cubicBezTo>
                  <a:cubicBezTo>
                    <a:pt x="212" y="846"/>
                    <a:pt x="216" y="845"/>
                    <a:pt x="220" y="844"/>
                  </a:cubicBezTo>
                  <a:cubicBezTo>
                    <a:pt x="223" y="843"/>
                    <a:pt x="226" y="842"/>
                    <a:pt x="229" y="841"/>
                  </a:cubicBezTo>
                  <a:cubicBezTo>
                    <a:pt x="232" y="841"/>
                    <a:pt x="235" y="840"/>
                    <a:pt x="238" y="840"/>
                  </a:cubicBezTo>
                  <a:cubicBezTo>
                    <a:pt x="244" y="839"/>
                    <a:pt x="245" y="840"/>
                    <a:pt x="245" y="840"/>
                  </a:cubicBezTo>
                  <a:cubicBezTo>
                    <a:pt x="245" y="840"/>
                    <a:pt x="244" y="843"/>
                    <a:pt x="245" y="844"/>
                  </a:cubicBezTo>
                  <a:cubicBezTo>
                    <a:pt x="245" y="844"/>
                    <a:pt x="247" y="844"/>
                    <a:pt x="251" y="844"/>
                  </a:cubicBezTo>
                  <a:cubicBezTo>
                    <a:pt x="255" y="844"/>
                    <a:pt x="273" y="844"/>
                    <a:pt x="279" y="842"/>
                  </a:cubicBezTo>
                  <a:cubicBezTo>
                    <a:pt x="285" y="840"/>
                    <a:pt x="288" y="838"/>
                    <a:pt x="289" y="834"/>
                  </a:cubicBezTo>
                  <a:cubicBezTo>
                    <a:pt x="289" y="830"/>
                    <a:pt x="289" y="828"/>
                    <a:pt x="289" y="827"/>
                  </a:cubicBezTo>
                  <a:cubicBezTo>
                    <a:pt x="289" y="825"/>
                    <a:pt x="289" y="824"/>
                    <a:pt x="289" y="822"/>
                  </a:cubicBezTo>
                  <a:cubicBezTo>
                    <a:pt x="288" y="821"/>
                    <a:pt x="288" y="821"/>
                    <a:pt x="288" y="821"/>
                  </a:cubicBezTo>
                  <a:cubicBezTo>
                    <a:pt x="288" y="821"/>
                    <a:pt x="288" y="820"/>
                    <a:pt x="288" y="820"/>
                  </a:cubicBezTo>
                  <a:cubicBezTo>
                    <a:pt x="288" y="819"/>
                    <a:pt x="288" y="818"/>
                    <a:pt x="288" y="817"/>
                  </a:cubicBezTo>
                  <a:cubicBezTo>
                    <a:pt x="289" y="816"/>
                    <a:pt x="289" y="815"/>
                    <a:pt x="289" y="814"/>
                  </a:cubicBezTo>
                  <a:cubicBezTo>
                    <a:pt x="290" y="812"/>
                    <a:pt x="291" y="810"/>
                    <a:pt x="290" y="808"/>
                  </a:cubicBezTo>
                  <a:cubicBezTo>
                    <a:pt x="289" y="806"/>
                    <a:pt x="290" y="804"/>
                    <a:pt x="288" y="799"/>
                  </a:cubicBezTo>
                  <a:cubicBezTo>
                    <a:pt x="287" y="794"/>
                    <a:pt x="287" y="794"/>
                    <a:pt x="286" y="791"/>
                  </a:cubicBezTo>
                  <a:cubicBezTo>
                    <a:pt x="285" y="788"/>
                    <a:pt x="285" y="786"/>
                    <a:pt x="285" y="784"/>
                  </a:cubicBezTo>
                  <a:cubicBezTo>
                    <a:pt x="284" y="781"/>
                    <a:pt x="284" y="778"/>
                    <a:pt x="281" y="775"/>
                  </a:cubicBezTo>
                  <a:cubicBezTo>
                    <a:pt x="279" y="771"/>
                    <a:pt x="277" y="769"/>
                    <a:pt x="274" y="767"/>
                  </a:cubicBezTo>
                  <a:cubicBezTo>
                    <a:pt x="271" y="765"/>
                    <a:pt x="271" y="765"/>
                    <a:pt x="269" y="765"/>
                  </a:cubicBezTo>
                  <a:cubicBezTo>
                    <a:pt x="268" y="765"/>
                    <a:pt x="268" y="765"/>
                    <a:pt x="268" y="765"/>
                  </a:cubicBezTo>
                  <a:cubicBezTo>
                    <a:pt x="268" y="765"/>
                    <a:pt x="267" y="763"/>
                    <a:pt x="265" y="760"/>
                  </a:cubicBezTo>
                  <a:cubicBezTo>
                    <a:pt x="264" y="757"/>
                    <a:pt x="263" y="756"/>
                    <a:pt x="262" y="754"/>
                  </a:cubicBezTo>
                  <a:cubicBezTo>
                    <a:pt x="260" y="753"/>
                    <a:pt x="260" y="751"/>
                    <a:pt x="259" y="749"/>
                  </a:cubicBezTo>
                  <a:cubicBezTo>
                    <a:pt x="258" y="747"/>
                    <a:pt x="257" y="746"/>
                    <a:pt x="257" y="743"/>
                  </a:cubicBezTo>
                  <a:cubicBezTo>
                    <a:pt x="256" y="741"/>
                    <a:pt x="256" y="739"/>
                    <a:pt x="255" y="738"/>
                  </a:cubicBezTo>
                  <a:cubicBezTo>
                    <a:pt x="254" y="736"/>
                    <a:pt x="254" y="736"/>
                    <a:pt x="253" y="733"/>
                  </a:cubicBezTo>
                  <a:cubicBezTo>
                    <a:pt x="252" y="730"/>
                    <a:pt x="250" y="726"/>
                    <a:pt x="248" y="723"/>
                  </a:cubicBezTo>
                  <a:cubicBezTo>
                    <a:pt x="245" y="720"/>
                    <a:pt x="244" y="718"/>
                    <a:pt x="243" y="718"/>
                  </a:cubicBezTo>
                  <a:cubicBezTo>
                    <a:pt x="242" y="717"/>
                    <a:pt x="242" y="717"/>
                    <a:pt x="242" y="717"/>
                  </a:cubicBezTo>
                  <a:cubicBezTo>
                    <a:pt x="242" y="717"/>
                    <a:pt x="242" y="716"/>
                    <a:pt x="241" y="713"/>
                  </a:cubicBezTo>
                  <a:cubicBezTo>
                    <a:pt x="240" y="709"/>
                    <a:pt x="239" y="706"/>
                    <a:pt x="238" y="703"/>
                  </a:cubicBezTo>
                  <a:cubicBezTo>
                    <a:pt x="237" y="700"/>
                    <a:pt x="236" y="698"/>
                    <a:pt x="236" y="698"/>
                  </a:cubicBezTo>
                  <a:cubicBezTo>
                    <a:pt x="236" y="698"/>
                    <a:pt x="236" y="696"/>
                    <a:pt x="236" y="693"/>
                  </a:cubicBezTo>
                  <a:cubicBezTo>
                    <a:pt x="236" y="690"/>
                    <a:pt x="235" y="687"/>
                    <a:pt x="234" y="685"/>
                  </a:cubicBezTo>
                  <a:cubicBezTo>
                    <a:pt x="233" y="683"/>
                    <a:pt x="232" y="682"/>
                    <a:pt x="230" y="680"/>
                  </a:cubicBezTo>
                  <a:cubicBezTo>
                    <a:pt x="228" y="678"/>
                    <a:pt x="226" y="678"/>
                    <a:pt x="224" y="676"/>
                  </a:cubicBezTo>
                  <a:cubicBezTo>
                    <a:pt x="223" y="675"/>
                    <a:pt x="222" y="675"/>
                    <a:pt x="222" y="674"/>
                  </a:cubicBezTo>
                  <a:cubicBezTo>
                    <a:pt x="221" y="673"/>
                    <a:pt x="220" y="671"/>
                    <a:pt x="219" y="669"/>
                  </a:cubicBezTo>
                  <a:cubicBezTo>
                    <a:pt x="219" y="668"/>
                    <a:pt x="218" y="666"/>
                    <a:pt x="217" y="665"/>
                  </a:cubicBezTo>
                  <a:cubicBezTo>
                    <a:pt x="217" y="664"/>
                    <a:pt x="217" y="663"/>
                    <a:pt x="217" y="663"/>
                  </a:cubicBezTo>
                  <a:cubicBezTo>
                    <a:pt x="217" y="663"/>
                    <a:pt x="219" y="662"/>
                    <a:pt x="221" y="661"/>
                  </a:cubicBezTo>
                  <a:cubicBezTo>
                    <a:pt x="223" y="660"/>
                    <a:pt x="224" y="658"/>
                    <a:pt x="226" y="657"/>
                  </a:cubicBezTo>
                  <a:cubicBezTo>
                    <a:pt x="228" y="655"/>
                    <a:pt x="229" y="654"/>
                    <a:pt x="231" y="651"/>
                  </a:cubicBezTo>
                  <a:cubicBezTo>
                    <a:pt x="231" y="650"/>
                    <a:pt x="232" y="649"/>
                    <a:pt x="232" y="648"/>
                  </a:cubicBezTo>
                  <a:cubicBezTo>
                    <a:pt x="234" y="646"/>
                    <a:pt x="236" y="643"/>
                    <a:pt x="237" y="641"/>
                  </a:cubicBezTo>
                  <a:cubicBezTo>
                    <a:pt x="239" y="638"/>
                    <a:pt x="240" y="636"/>
                    <a:pt x="242" y="633"/>
                  </a:cubicBezTo>
                  <a:cubicBezTo>
                    <a:pt x="244" y="630"/>
                    <a:pt x="247" y="626"/>
                    <a:pt x="250" y="622"/>
                  </a:cubicBezTo>
                  <a:cubicBezTo>
                    <a:pt x="252" y="620"/>
                    <a:pt x="254" y="616"/>
                    <a:pt x="256" y="613"/>
                  </a:cubicBezTo>
                  <a:cubicBezTo>
                    <a:pt x="258" y="611"/>
                    <a:pt x="260" y="609"/>
                    <a:pt x="261" y="607"/>
                  </a:cubicBezTo>
                  <a:cubicBezTo>
                    <a:pt x="263" y="604"/>
                    <a:pt x="266" y="599"/>
                    <a:pt x="269" y="595"/>
                  </a:cubicBezTo>
                  <a:cubicBezTo>
                    <a:pt x="271" y="593"/>
                    <a:pt x="273" y="591"/>
                    <a:pt x="274" y="589"/>
                  </a:cubicBezTo>
                  <a:cubicBezTo>
                    <a:pt x="276" y="587"/>
                    <a:pt x="277" y="585"/>
                    <a:pt x="279" y="583"/>
                  </a:cubicBezTo>
                  <a:cubicBezTo>
                    <a:pt x="280" y="581"/>
                    <a:pt x="282" y="579"/>
                    <a:pt x="284" y="577"/>
                  </a:cubicBezTo>
                  <a:cubicBezTo>
                    <a:pt x="286" y="575"/>
                    <a:pt x="288" y="573"/>
                    <a:pt x="290" y="571"/>
                  </a:cubicBezTo>
                  <a:cubicBezTo>
                    <a:pt x="292" y="569"/>
                    <a:pt x="293" y="567"/>
                    <a:pt x="295" y="566"/>
                  </a:cubicBezTo>
                  <a:cubicBezTo>
                    <a:pt x="298" y="563"/>
                    <a:pt x="301" y="560"/>
                    <a:pt x="303" y="557"/>
                  </a:cubicBezTo>
                  <a:cubicBezTo>
                    <a:pt x="306" y="554"/>
                    <a:pt x="307" y="553"/>
                    <a:pt x="309" y="551"/>
                  </a:cubicBezTo>
                  <a:cubicBezTo>
                    <a:pt x="311" y="549"/>
                    <a:pt x="311" y="549"/>
                    <a:pt x="312" y="549"/>
                  </a:cubicBezTo>
                  <a:cubicBezTo>
                    <a:pt x="313" y="549"/>
                    <a:pt x="314" y="548"/>
                    <a:pt x="314" y="548"/>
                  </a:cubicBezTo>
                  <a:cubicBezTo>
                    <a:pt x="314" y="548"/>
                    <a:pt x="315" y="549"/>
                    <a:pt x="315" y="550"/>
                  </a:cubicBezTo>
                  <a:cubicBezTo>
                    <a:pt x="315" y="551"/>
                    <a:pt x="315" y="552"/>
                    <a:pt x="315" y="552"/>
                  </a:cubicBezTo>
                  <a:cubicBezTo>
                    <a:pt x="314" y="553"/>
                    <a:pt x="314" y="554"/>
                    <a:pt x="314" y="555"/>
                  </a:cubicBezTo>
                  <a:cubicBezTo>
                    <a:pt x="314" y="555"/>
                    <a:pt x="314" y="556"/>
                    <a:pt x="313" y="556"/>
                  </a:cubicBezTo>
                  <a:cubicBezTo>
                    <a:pt x="313" y="557"/>
                    <a:pt x="312" y="559"/>
                    <a:pt x="311" y="562"/>
                  </a:cubicBezTo>
                  <a:cubicBezTo>
                    <a:pt x="310" y="564"/>
                    <a:pt x="310" y="565"/>
                    <a:pt x="310" y="565"/>
                  </a:cubicBezTo>
                  <a:cubicBezTo>
                    <a:pt x="309" y="565"/>
                    <a:pt x="309" y="566"/>
                    <a:pt x="310" y="567"/>
                  </a:cubicBezTo>
                  <a:cubicBezTo>
                    <a:pt x="311" y="568"/>
                    <a:pt x="311" y="568"/>
                    <a:pt x="311" y="570"/>
                  </a:cubicBezTo>
                  <a:cubicBezTo>
                    <a:pt x="311" y="572"/>
                    <a:pt x="311" y="573"/>
                    <a:pt x="311" y="574"/>
                  </a:cubicBezTo>
                  <a:cubicBezTo>
                    <a:pt x="311" y="574"/>
                    <a:pt x="310" y="575"/>
                    <a:pt x="310" y="577"/>
                  </a:cubicBezTo>
                  <a:cubicBezTo>
                    <a:pt x="309" y="579"/>
                    <a:pt x="310" y="581"/>
                    <a:pt x="311" y="582"/>
                  </a:cubicBezTo>
                  <a:cubicBezTo>
                    <a:pt x="312" y="584"/>
                    <a:pt x="313" y="585"/>
                    <a:pt x="313" y="586"/>
                  </a:cubicBezTo>
                  <a:cubicBezTo>
                    <a:pt x="313" y="586"/>
                    <a:pt x="312" y="587"/>
                    <a:pt x="312" y="587"/>
                  </a:cubicBezTo>
                  <a:cubicBezTo>
                    <a:pt x="311" y="588"/>
                    <a:pt x="309" y="591"/>
                    <a:pt x="310" y="594"/>
                  </a:cubicBezTo>
                  <a:cubicBezTo>
                    <a:pt x="310" y="597"/>
                    <a:pt x="311" y="597"/>
                    <a:pt x="311" y="599"/>
                  </a:cubicBezTo>
                  <a:cubicBezTo>
                    <a:pt x="311" y="600"/>
                    <a:pt x="310" y="600"/>
                    <a:pt x="310" y="602"/>
                  </a:cubicBezTo>
                  <a:cubicBezTo>
                    <a:pt x="310" y="603"/>
                    <a:pt x="309" y="606"/>
                    <a:pt x="310" y="608"/>
                  </a:cubicBezTo>
                  <a:cubicBezTo>
                    <a:pt x="310" y="610"/>
                    <a:pt x="311" y="610"/>
                    <a:pt x="310" y="613"/>
                  </a:cubicBezTo>
                  <a:cubicBezTo>
                    <a:pt x="310" y="615"/>
                    <a:pt x="310" y="617"/>
                    <a:pt x="310" y="618"/>
                  </a:cubicBezTo>
                  <a:cubicBezTo>
                    <a:pt x="310" y="620"/>
                    <a:pt x="310" y="620"/>
                    <a:pt x="310" y="620"/>
                  </a:cubicBezTo>
                  <a:cubicBezTo>
                    <a:pt x="310" y="620"/>
                    <a:pt x="308" y="622"/>
                    <a:pt x="307" y="623"/>
                  </a:cubicBezTo>
                  <a:cubicBezTo>
                    <a:pt x="307" y="624"/>
                    <a:pt x="306" y="624"/>
                    <a:pt x="305" y="625"/>
                  </a:cubicBezTo>
                  <a:cubicBezTo>
                    <a:pt x="304" y="626"/>
                    <a:pt x="301" y="629"/>
                    <a:pt x="301" y="632"/>
                  </a:cubicBezTo>
                  <a:cubicBezTo>
                    <a:pt x="301" y="636"/>
                    <a:pt x="302" y="638"/>
                    <a:pt x="303" y="642"/>
                  </a:cubicBezTo>
                  <a:cubicBezTo>
                    <a:pt x="305" y="645"/>
                    <a:pt x="307" y="648"/>
                    <a:pt x="309" y="650"/>
                  </a:cubicBezTo>
                  <a:cubicBezTo>
                    <a:pt x="311" y="652"/>
                    <a:pt x="313" y="654"/>
                    <a:pt x="314" y="655"/>
                  </a:cubicBezTo>
                  <a:cubicBezTo>
                    <a:pt x="315" y="656"/>
                    <a:pt x="315" y="656"/>
                    <a:pt x="315" y="656"/>
                  </a:cubicBezTo>
                  <a:cubicBezTo>
                    <a:pt x="315" y="656"/>
                    <a:pt x="315" y="660"/>
                    <a:pt x="317" y="666"/>
                  </a:cubicBezTo>
                  <a:cubicBezTo>
                    <a:pt x="319" y="672"/>
                    <a:pt x="320" y="677"/>
                    <a:pt x="322" y="682"/>
                  </a:cubicBezTo>
                  <a:cubicBezTo>
                    <a:pt x="323" y="687"/>
                    <a:pt x="323" y="687"/>
                    <a:pt x="324" y="690"/>
                  </a:cubicBezTo>
                  <a:cubicBezTo>
                    <a:pt x="325" y="693"/>
                    <a:pt x="326" y="694"/>
                    <a:pt x="326" y="694"/>
                  </a:cubicBezTo>
                  <a:cubicBezTo>
                    <a:pt x="326" y="694"/>
                    <a:pt x="326" y="700"/>
                    <a:pt x="327" y="706"/>
                  </a:cubicBezTo>
                  <a:cubicBezTo>
                    <a:pt x="327" y="709"/>
                    <a:pt x="327" y="712"/>
                    <a:pt x="328" y="714"/>
                  </a:cubicBezTo>
                  <a:cubicBezTo>
                    <a:pt x="328" y="717"/>
                    <a:pt x="328" y="719"/>
                    <a:pt x="329" y="721"/>
                  </a:cubicBezTo>
                  <a:cubicBezTo>
                    <a:pt x="329" y="723"/>
                    <a:pt x="329" y="724"/>
                    <a:pt x="329" y="726"/>
                  </a:cubicBezTo>
                  <a:cubicBezTo>
                    <a:pt x="330" y="727"/>
                    <a:pt x="330" y="728"/>
                    <a:pt x="330" y="729"/>
                  </a:cubicBezTo>
                  <a:cubicBezTo>
                    <a:pt x="331" y="732"/>
                    <a:pt x="332" y="734"/>
                    <a:pt x="333" y="737"/>
                  </a:cubicBezTo>
                  <a:cubicBezTo>
                    <a:pt x="334" y="740"/>
                    <a:pt x="334" y="742"/>
                    <a:pt x="335" y="744"/>
                  </a:cubicBezTo>
                  <a:cubicBezTo>
                    <a:pt x="336" y="747"/>
                    <a:pt x="337" y="749"/>
                    <a:pt x="339" y="752"/>
                  </a:cubicBezTo>
                  <a:cubicBezTo>
                    <a:pt x="342" y="755"/>
                    <a:pt x="343" y="757"/>
                    <a:pt x="343" y="757"/>
                  </a:cubicBezTo>
                  <a:cubicBezTo>
                    <a:pt x="343" y="757"/>
                    <a:pt x="343" y="763"/>
                    <a:pt x="343" y="769"/>
                  </a:cubicBezTo>
                  <a:cubicBezTo>
                    <a:pt x="344" y="774"/>
                    <a:pt x="344" y="782"/>
                    <a:pt x="345" y="789"/>
                  </a:cubicBezTo>
                  <a:cubicBezTo>
                    <a:pt x="346" y="796"/>
                    <a:pt x="346" y="796"/>
                    <a:pt x="347" y="800"/>
                  </a:cubicBezTo>
                  <a:cubicBezTo>
                    <a:pt x="348" y="803"/>
                    <a:pt x="348" y="804"/>
                    <a:pt x="348" y="806"/>
                  </a:cubicBezTo>
                  <a:cubicBezTo>
                    <a:pt x="348" y="808"/>
                    <a:pt x="349" y="809"/>
                    <a:pt x="349" y="810"/>
                  </a:cubicBezTo>
                  <a:cubicBezTo>
                    <a:pt x="349" y="811"/>
                    <a:pt x="349" y="812"/>
                    <a:pt x="349" y="813"/>
                  </a:cubicBezTo>
                  <a:cubicBezTo>
                    <a:pt x="349" y="814"/>
                    <a:pt x="350" y="816"/>
                    <a:pt x="350" y="819"/>
                  </a:cubicBezTo>
                  <a:cubicBezTo>
                    <a:pt x="351" y="822"/>
                    <a:pt x="352" y="826"/>
                    <a:pt x="352" y="829"/>
                  </a:cubicBezTo>
                  <a:cubicBezTo>
                    <a:pt x="353" y="832"/>
                    <a:pt x="353" y="834"/>
                    <a:pt x="354" y="836"/>
                  </a:cubicBezTo>
                  <a:cubicBezTo>
                    <a:pt x="354" y="838"/>
                    <a:pt x="355" y="839"/>
                    <a:pt x="355" y="841"/>
                  </a:cubicBezTo>
                  <a:cubicBezTo>
                    <a:pt x="355" y="843"/>
                    <a:pt x="355" y="844"/>
                    <a:pt x="356" y="845"/>
                  </a:cubicBezTo>
                  <a:cubicBezTo>
                    <a:pt x="356" y="845"/>
                    <a:pt x="356" y="846"/>
                    <a:pt x="356" y="847"/>
                  </a:cubicBezTo>
                  <a:cubicBezTo>
                    <a:pt x="356" y="848"/>
                    <a:pt x="356" y="849"/>
                    <a:pt x="356" y="850"/>
                  </a:cubicBezTo>
                  <a:cubicBezTo>
                    <a:pt x="357" y="851"/>
                    <a:pt x="357" y="851"/>
                    <a:pt x="357" y="851"/>
                  </a:cubicBezTo>
                  <a:cubicBezTo>
                    <a:pt x="357" y="851"/>
                    <a:pt x="356" y="854"/>
                    <a:pt x="356" y="855"/>
                  </a:cubicBezTo>
                  <a:cubicBezTo>
                    <a:pt x="355" y="856"/>
                    <a:pt x="355" y="858"/>
                    <a:pt x="354" y="860"/>
                  </a:cubicBezTo>
                  <a:cubicBezTo>
                    <a:pt x="354" y="861"/>
                    <a:pt x="353" y="861"/>
                    <a:pt x="352" y="863"/>
                  </a:cubicBezTo>
                  <a:cubicBezTo>
                    <a:pt x="352" y="865"/>
                    <a:pt x="352" y="865"/>
                    <a:pt x="351" y="867"/>
                  </a:cubicBezTo>
                  <a:cubicBezTo>
                    <a:pt x="350" y="868"/>
                    <a:pt x="347" y="871"/>
                    <a:pt x="345" y="875"/>
                  </a:cubicBezTo>
                  <a:cubicBezTo>
                    <a:pt x="343" y="879"/>
                    <a:pt x="343" y="881"/>
                    <a:pt x="343" y="884"/>
                  </a:cubicBezTo>
                  <a:cubicBezTo>
                    <a:pt x="343" y="887"/>
                    <a:pt x="345" y="889"/>
                    <a:pt x="345" y="889"/>
                  </a:cubicBezTo>
                  <a:cubicBezTo>
                    <a:pt x="345" y="889"/>
                    <a:pt x="344" y="891"/>
                    <a:pt x="344" y="893"/>
                  </a:cubicBezTo>
                  <a:cubicBezTo>
                    <a:pt x="344" y="895"/>
                    <a:pt x="344" y="896"/>
                    <a:pt x="344" y="897"/>
                  </a:cubicBezTo>
                  <a:cubicBezTo>
                    <a:pt x="344" y="898"/>
                    <a:pt x="345" y="901"/>
                    <a:pt x="348" y="901"/>
                  </a:cubicBezTo>
                  <a:cubicBezTo>
                    <a:pt x="352" y="902"/>
                    <a:pt x="367" y="902"/>
                    <a:pt x="376" y="903"/>
                  </a:cubicBezTo>
                  <a:cubicBezTo>
                    <a:pt x="385" y="903"/>
                    <a:pt x="390" y="903"/>
                    <a:pt x="397" y="901"/>
                  </a:cubicBezTo>
                  <a:cubicBezTo>
                    <a:pt x="404" y="899"/>
                    <a:pt x="409" y="897"/>
                    <a:pt x="410" y="895"/>
                  </a:cubicBezTo>
                  <a:cubicBezTo>
                    <a:pt x="412" y="894"/>
                    <a:pt x="412" y="893"/>
                    <a:pt x="412" y="891"/>
                  </a:cubicBezTo>
                  <a:cubicBezTo>
                    <a:pt x="412" y="889"/>
                    <a:pt x="413" y="888"/>
                    <a:pt x="413" y="886"/>
                  </a:cubicBezTo>
                  <a:cubicBezTo>
                    <a:pt x="413" y="885"/>
                    <a:pt x="413" y="883"/>
                    <a:pt x="413" y="882"/>
                  </a:cubicBezTo>
                  <a:cubicBezTo>
                    <a:pt x="412" y="881"/>
                    <a:pt x="412" y="881"/>
                    <a:pt x="412" y="881"/>
                  </a:cubicBezTo>
                  <a:cubicBezTo>
                    <a:pt x="412" y="881"/>
                    <a:pt x="413" y="880"/>
                    <a:pt x="413" y="877"/>
                  </a:cubicBezTo>
                  <a:cubicBezTo>
                    <a:pt x="414" y="874"/>
                    <a:pt x="414" y="870"/>
                    <a:pt x="414" y="867"/>
                  </a:cubicBezTo>
                  <a:cubicBezTo>
                    <a:pt x="414" y="864"/>
                    <a:pt x="414" y="863"/>
                    <a:pt x="414" y="862"/>
                  </a:cubicBezTo>
                  <a:cubicBezTo>
                    <a:pt x="413" y="861"/>
                    <a:pt x="413" y="860"/>
                    <a:pt x="413" y="860"/>
                  </a:cubicBezTo>
                  <a:cubicBezTo>
                    <a:pt x="413" y="860"/>
                    <a:pt x="414" y="858"/>
                    <a:pt x="413" y="853"/>
                  </a:cubicBezTo>
                  <a:cubicBezTo>
                    <a:pt x="413" y="849"/>
                    <a:pt x="413" y="847"/>
                    <a:pt x="412" y="843"/>
                  </a:cubicBezTo>
                  <a:cubicBezTo>
                    <a:pt x="410" y="840"/>
                    <a:pt x="410" y="839"/>
                    <a:pt x="410" y="836"/>
                  </a:cubicBezTo>
                  <a:cubicBezTo>
                    <a:pt x="410" y="833"/>
                    <a:pt x="410" y="832"/>
                    <a:pt x="408" y="830"/>
                  </a:cubicBezTo>
                  <a:cubicBezTo>
                    <a:pt x="407" y="827"/>
                    <a:pt x="404" y="825"/>
                    <a:pt x="404" y="825"/>
                  </a:cubicBezTo>
                  <a:cubicBezTo>
                    <a:pt x="404" y="825"/>
                    <a:pt x="404" y="823"/>
                    <a:pt x="404" y="821"/>
                  </a:cubicBezTo>
                  <a:cubicBezTo>
                    <a:pt x="405" y="818"/>
                    <a:pt x="405" y="816"/>
                    <a:pt x="406" y="813"/>
                  </a:cubicBezTo>
                  <a:cubicBezTo>
                    <a:pt x="406" y="809"/>
                    <a:pt x="407" y="808"/>
                    <a:pt x="406" y="804"/>
                  </a:cubicBezTo>
                  <a:cubicBezTo>
                    <a:pt x="406" y="801"/>
                    <a:pt x="406" y="799"/>
                    <a:pt x="405" y="797"/>
                  </a:cubicBezTo>
                  <a:cubicBezTo>
                    <a:pt x="404" y="795"/>
                    <a:pt x="402" y="794"/>
                    <a:pt x="402" y="793"/>
                  </a:cubicBezTo>
                  <a:cubicBezTo>
                    <a:pt x="401" y="792"/>
                    <a:pt x="400" y="792"/>
                    <a:pt x="400" y="792"/>
                  </a:cubicBezTo>
                  <a:cubicBezTo>
                    <a:pt x="400" y="792"/>
                    <a:pt x="400" y="791"/>
                    <a:pt x="401" y="789"/>
                  </a:cubicBezTo>
                  <a:cubicBezTo>
                    <a:pt x="401" y="787"/>
                    <a:pt x="401" y="784"/>
                    <a:pt x="402" y="781"/>
                  </a:cubicBezTo>
                  <a:cubicBezTo>
                    <a:pt x="402" y="779"/>
                    <a:pt x="403" y="777"/>
                    <a:pt x="402" y="772"/>
                  </a:cubicBezTo>
                  <a:cubicBezTo>
                    <a:pt x="402" y="768"/>
                    <a:pt x="402" y="765"/>
                    <a:pt x="402" y="764"/>
                  </a:cubicBezTo>
                  <a:cubicBezTo>
                    <a:pt x="403" y="763"/>
                    <a:pt x="403" y="763"/>
                    <a:pt x="405" y="761"/>
                  </a:cubicBezTo>
                  <a:cubicBezTo>
                    <a:pt x="407" y="760"/>
                    <a:pt x="408" y="759"/>
                    <a:pt x="408" y="757"/>
                  </a:cubicBezTo>
                  <a:cubicBezTo>
                    <a:pt x="407" y="756"/>
                    <a:pt x="407" y="754"/>
                    <a:pt x="406" y="752"/>
                  </a:cubicBezTo>
                  <a:cubicBezTo>
                    <a:pt x="405" y="749"/>
                    <a:pt x="403" y="747"/>
                    <a:pt x="403" y="747"/>
                  </a:cubicBezTo>
                  <a:cubicBezTo>
                    <a:pt x="403" y="747"/>
                    <a:pt x="404" y="745"/>
                    <a:pt x="404" y="743"/>
                  </a:cubicBezTo>
                  <a:cubicBezTo>
                    <a:pt x="405" y="741"/>
                    <a:pt x="405" y="738"/>
                    <a:pt x="405" y="734"/>
                  </a:cubicBezTo>
                  <a:cubicBezTo>
                    <a:pt x="405" y="731"/>
                    <a:pt x="405" y="729"/>
                    <a:pt x="405" y="725"/>
                  </a:cubicBezTo>
                  <a:cubicBezTo>
                    <a:pt x="405" y="722"/>
                    <a:pt x="405" y="718"/>
                    <a:pt x="405" y="712"/>
                  </a:cubicBezTo>
                  <a:cubicBezTo>
                    <a:pt x="404" y="706"/>
                    <a:pt x="404" y="704"/>
                    <a:pt x="404" y="700"/>
                  </a:cubicBezTo>
                  <a:cubicBezTo>
                    <a:pt x="404" y="696"/>
                    <a:pt x="404" y="692"/>
                    <a:pt x="403" y="688"/>
                  </a:cubicBezTo>
                  <a:cubicBezTo>
                    <a:pt x="402" y="684"/>
                    <a:pt x="401" y="682"/>
                    <a:pt x="401" y="682"/>
                  </a:cubicBezTo>
                  <a:cubicBezTo>
                    <a:pt x="401" y="682"/>
                    <a:pt x="401" y="679"/>
                    <a:pt x="401" y="676"/>
                  </a:cubicBezTo>
                  <a:cubicBezTo>
                    <a:pt x="402" y="673"/>
                    <a:pt x="402" y="670"/>
                    <a:pt x="402" y="665"/>
                  </a:cubicBezTo>
                  <a:cubicBezTo>
                    <a:pt x="402" y="661"/>
                    <a:pt x="402" y="660"/>
                    <a:pt x="402" y="657"/>
                  </a:cubicBezTo>
                  <a:cubicBezTo>
                    <a:pt x="401" y="655"/>
                    <a:pt x="401" y="653"/>
                    <a:pt x="401" y="651"/>
                  </a:cubicBezTo>
                  <a:cubicBezTo>
                    <a:pt x="401" y="649"/>
                    <a:pt x="401" y="649"/>
                    <a:pt x="401" y="647"/>
                  </a:cubicBezTo>
                  <a:cubicBezTo>
                    <a:pt x="401" y="646"/>
                    <a:pt x="402" y="644"/>
                    <a:pt x="401" y="643"/>
                  </a:cubicBezTo>
                  <a:cubicBezTo>
                    <a:pt x="400" y="641"/>
                    <a:pt x="398" y="639"/>
                    <a:pt x="397" y="638"/>
                  </a:cubicBezTo>
                  <a:cubicBezTo>
                    <a:pt x="396" y="636"/>
                    <a:pt x="396" y="636"/>
                    <a:pt x="394" y="635"/>
                  </a:cubicBezTo>
                  <a:cubicBezTo>
                    <a:pt x="392" y="633"/>
                    <a:pt x="391" y="634"/>
                    <a:pt x="390" y="634"/>
                  </a:cubicBezTo>
                  <a:cubicBezTo>
                    <a:pt x="388" y="634"/>
                    <a:pt x="387" y="634"/>
                    <a:pt x="386" y="634"/>
                  </a:cubicBezTo>
                  <a:cubicBezTo>
                    <a:pt x="385" y="635"/>
                    <a:pt x="385" y="635"/>
                    <a:pt x="385" y="635"/>
                  </a:cubicBezTo>
                  <a:cubicBezTo>
                    <a:pt x="385" y="635"/>
                    <a:pt x="384" y="633"/>
                    <a:pt x="383" y="631"/>
                  </a:cubicBezTo>
                  <a:cubicBezTo>
                    <a:pt x="382" y="629"/>
                    <a:pt x="381" y="628"/>
                    <a:pt x="381" y="627"/>
                  </a:cubicBezTo>
                  <a:cubicBezTo>
                    <a:pt x="381" y="626"/>
                    <a:pt x="382" y="625"/>
                    <a:pt x="381" y="624"/>
                  </a:cubicBezTo>
                  <a:cubicBezTo>
                    <a:pt x="380" y="623"/>
                    <a:pt x="380" y="622"/>
                    <a:pt x="380" y="621"/>
                  </a:cubicBezTo>
                  <a:cubicBezTo>
                    <a:pt x="380" y="620"/>
                    <a:pt x="381" y="618"/>
                    <a:pt x="381" y="618"/>
                  </a:cubicBezTo>
                  <a:cubicBezTo>
                    <a:pt x="382" y="617"/>
                    <a:pt x="382" y="617"/>
                    <a:pt x="383" y="615"/>
                  </a:cubicBezTo>
                  <a:cubicBezTo>
                    <a:pt x="383" y="614"/>
                    <a:pt x="382" y="613"/>
                    <a:pt x="382" y="612"/>
                  </a:cubicBezTo>
                  <a:cubicBezTo>
                    <a:pt x="383" y="611"/>
                    <a:pt x="383" y="611"/>
                    <a:pt x="383" y="610"/>
                  </a:cubicBezTo>
                  <a:cubicBezTo>
                    <a:pt x="383" y="609"/>
                    <a:pt x="383" y="608"/>
                    <a:pt x="384" y="608"/>
                  </a:cubicBezTo>
                  <a:cubicBezTo>
                    <a:pt x="384" y="607"/>
                    <a:pt x="384" y="605"/>
                    <a:pt x="385" y="604"/>
                  </a:cubicBezTo>
                  <a:cubicBezTo>
                    <a:pt x="385" y="603"/>
                    <a:pt x="386" y="602"/>
                    <a:pt x="386" y="602"/>
                  </a:cubicBezTo>
                  <a:cubicBezTo>
                    <a:pt x="386" y="602"/>
                    <a:pt x="387" y="601"/>
                    <a:pt x="387" y="600"/>
                  </a:cubicBezTo>
                  <a:cubicBezTo>
                    <a:pt x="387" y="598"/>
                    <a:pt x="387" y="598"/>
                    <a:pt x="388" y="597"/>
                  </a:cubicBezTo>
                  <a:cubicBezTo>
                    <a:pt x="388" y="595"/>
                    <a:pt x="389" y="593"/>
                    <a:pt x="390" y="592"/>
                  </a:cubicBezTo>
                  <a:cubicBezTo>
                    <a:pt x="390" y="591"/>
                    <a:pt x="391" y="589"/>
                    <a:pt x="392" y="588"/>
                  </a:cubicBezTo>
                  <a:cubicBezTo>
                    <a:pt x="392" y="587"/>
                    <a:pt x="393" y="585"/>
                    <a:pt x="395" y="583"/>
                  </a:cubicBezTo>
                  <a:cubicBezTo>
                    <a:pt x="397" y="581"/>
                    <a:pt x="397" y="580"/>
                    <a:pt x="397" y="578"/>
                  </a:cubicBezTo>
                  <a:cubicBezTo>
                    <a:pt x="397" y="577"/>
                    <a:pt x="397" y="576"/>
                    <a:pt x="397" y="576"/>
                  </a:cubicBezTo>
                  <a:cubicBezTo>
                    <a:pt x="397" y="575"/>
                    <a:pt x="398" y="574"/>
                    <a:pt x="398" y="573"/>
                  </a:cubicBezTo>
                  <a:cubicBezTo>
                    <a:pt x="399" y="571"/>
                    <a:pt x="400" y="567"/>
                    <a:pt x="402" y="563"/>
                  </a:cubicBezTo>
                  <a:cubicBezTo>
                    <a:pt x="403" y="559"/>
                    <a:pt x="403" y="557"/>
                    <a:pt x="404" y="555"/>
                  </a:cubicBezTo>
                  <a:cubicBezTo>
                    <a:pt x="405" y="553"/>
                    <a:pt x="406" y="551"/>
                    <a:pt x="406" y="550"/>
                  </a:cubicBezTo>
                  <a:cubicBezTo>
                    <a:pt x="406" y="548"/>
                    <a:pt x="407" y="548"/>
                    <a:pt x="407" y="547"/>
                  </a:cubicBezTo>
                  <a:cubicBezTo>
                    <a:pt x="407" y="546"/>
                    <a:pt x="408" y="545"/>
                    <a:pt x="409" y="543"/>
                  </a:cubicBezTo>
                  <a:cubicBezTo>
                    <a:pt x="409" y="541"/>
                    <a:pt x="409" y="540"/>
                    <a:pt x="410" y="538"/>
                  </a:cubicBezTo>
                  <a:cubicBezTo>
                    <a:pt x="411" y="537"/>
                    <a:pt x="412" y="535"/>
                    <a:pt x="413" y="534"/>
                  </a:cubicBezTo>
                  <a:cubicBezTo>
                    <a:pt x="414" y="533"/>
                    <a:pt x="415" y="532"/>
                    <a:pt x="415" y="530"/>
                  </a:cubicBezTo>
                  <a:cubicBezTo>
                    <a:pt x="415" y="529"/>
                    <a:pt x="415" y="528"/>
                    <a:pt x="414" y="527"/>
                  </a:cubicBezTo>
                  <a:cubicBezTo>
                    <a:pt x="414" y="526"/>
                    <a:pt x="413" y="525"/>
                    <a:pt x="413" y="524"/>
                  </a:cubicBezTo>
                  <a:cubicBezTo>
                    <a:pt x="414" y="523"/>
                    <a:pt x="414" y="522"/>
                    <a:pt x="415" y="521"/>
                  </a:cubicBezTo>
                  <a:cubicBezTo>
                    <a:pt x="415" y="520"/>
                    <a:pt x="416" y="520"/>
                    <a:pt x="416" y="520"/>
                  </a:cubicBezTo>
                  <a:cubicBezTo>
                    <a:pt x="417" y="520"/>
                    <a:pt x="418" y="520"/>
                    <a:pt x="419" y="518"/>
                  </a:cubicBezTo>
                  <a:cubicBezTo>
                    <a:pt x="421" y="516"/>
                    <a:pt x="421" y="515"/>
                    <a:pt x="421" y="512"/>
                  </a:cubicBezTo>
                  <a:cubicBezTo>
                    <a:pt x="422" y="509"/>
                    <a:pt x="422" y="507"/>
                    <a:pt x="423" y="505"/>
                  </a:cubicBezTo>
                  <a:cubicBezTo>
                    <a:pt x="423" y="503"/>
                    <a:pt x="423" y="501"/>
                    <a:pt x="423" y="499"/>
                  </a:cubicBezTo>
                  <a:cubicBezTo>
                    <a:pt x="423" y="496"/>
                    <a:pt x="423" y="496"/>
                    <a:pt x="423" y="493"/>
                  </a:cubicBezTo>
                  <a:cubicBezTo>
                    <a:pt x="423" y="490"/>
                    <a:pt x="423" y="487"/>
                    <a:pt x="422" y="485"/>
                  </a:cubicBezTo>
                  <a:cubicBezTo>
                    <a:pt x="422" y="483"/>
                    <a:pt x="422" y="481"/>
                    <a:pt x="422" y="478"/>
                  </a:cubicBezTo>
                  <a:cubicBezTo>
                    <a:pt x="422" y="476"/>
                    <a:pt x="422" y="474"/>
                    <a:pt x="422" y="472"/>
                  </a:cubicBezTo>
                  <a:cubicBezTo>
                    <a:pt x="421" y="470"/>
                    <a:pt x="420" y="469"/>
                    <a:pt x="420" y="467"/>
                  </a:cubicBezTo>
                  <a:cubicBezTo>
                    <a:pt x="420" y="466"/>
                    <a:pt x="420" y="464"/>
                    <a:pt x="420" y="463"/>
                  </a:cubicBezTo>
                  <a:cubicBezTo>
                    <a:pt x="420" y="461"/>
                    <a:pt x="420" y="460"/>
                    <a:pt x="420" y="458"/>
                  </a:cubicBezTo>
                  <a:cubicBezTo>
                    <a:pt x="421" y="455"/>
                    <a:pt x="421" y="453"/>
                    <a:pt x="422" y="449"/>
                  </a:cubicBezTo>
                  <a:cubicBezTo>
                    <a:pt x="423" y="446"/>
                    <a:pt x="423" y="444"/>
                    <a:pt x="423" y="442"/>
                  </a:cubicBezTo>
                  <a:cubicBezTo>
                    <a:pt x="424" y="441"/>
                    <a:pt x="425" y="438"/>
                    <a:pt x="425" y="433"/>
                  </a:cubicBezTo>
                  <a:cubicBezTo>
                    <a:pt x="424" y="429"/>
                    <a:pt x="423" y="425"/>
                    <a:pt x="422" y="422"/>
                  </a:cubicBezTo>
                  <a:cubicBezTo>
                    <a:pt x="420" y="418"/>
                    <a:pt x="419" y="414"/>
                    <a:pt x="417" y="411"/>
                  </a:cubicBezTo>
                  <a:cubicBezTo>
                    <a:pt x="415" y="407"/>
                    <a:pt x="413" y="404"/>
                    <a:pt x="412" y="401"/>
                  </a:cubicBezTo>
                  <a:cubicBezTo>
                    <a:pt x="410" y="397"/>
                    <a:pt x="409" y="394"/>
                    <a:pt x="407" y="391"/>
                  </a:cubicBezTo>
                  <a:cubicBezTo>
                    <a:pt x="405" y="388"/>
                    <a:pt x="404" y="386"/>
                    <a:pt x="403" y="384"/>
                  </a:cubicBezTo>
                  <a:cubicBezTo>
                    <a:pt x="402" y="382"/>
                    <a:pt x="400" y="378"/>
                    <a:pt x="399" y="376"/>
                  </a:cubicBezTo>
                  <a:cubicBezTo>
                    <a:pt x="398" y="375"/>
                    <a:pt x="396" y="372"/>
                    <a:pt x="395" y="371"/>
                  </a:cubicBezTo>
                  <a:cubicBezTo>
                    <a:pt x="393" y="369"/>
                    <a:pt x="391" y="365"/>
                    <a:pt x="390" y="362"/>
                  </a:cubicBezTo>
                  <a:cubicBezTo>
                    <a:pt x="389" y="359"/>
                    <a:pt x="387" y="355"/>
                    <a:pt x="386" y="352"/>
                  </a:cubicBezTo>
                  <a:cubicBezTo>
                    <a:pt x="386" y="350"/>
                    <a:pt x="386" y="349"/>
                    <a:pt x="385" y="346"/>
                  </a:cubicBezTo>
                  <a:cubicBezTo>
                    <a:pt x="385" y="343"/>
                    <a:pt x="385" y="341"/>
                    <a:pt x="384" y="337"/>
                  </a:cubicBezTo>
                  <a:cubicBezTo>
                    <a:pt x="384" y="333"/>
                    <a:pt x="384" y="332"/>
                    <a:pt x="382" y="328"/>
                  </a:cubicBezTo>
                  <a:cubicBezTo>
                    <a:pt x="382" y="326"/>
                    <a:pt x="381" y="325"/>
                    <a:pt x="381" y="324"/>
                  </a:cubicBezTo>
                  <a:cubicBezTo>
                    <a:pt x="380" y="321"/>
                    <a:pt x="379" y="319"/>
                    <a:pt x="379" y="318"/>
                  </a:cubicBezTo>
                  <a:cubicBezTo>
                    <a:pt x="379" y="317"/>
                    <a:pt x="379" y="317"/>
                    <a:pt x="379" y="317"/>
                  </a:cubicBezTo>
                  <a:cubicBezTo>
                    <a:pt x="379" y="317"/>
                    <a:pt x="379" y="316"/>
                    <a:pt x="380" y="315"/>
                  </a:cubicBezTo>
                  <a:cubicBezTo>
                    <a:pt x="381" y="313"/>
                    <a:pt x="381" y="312"/>
                    <a:pt x="383" y="310"/>
                  </a:cubicBezTo>
                  <a:cubicBezTo>
                    <a:pt x="384" y="308"/>
                    <a:pt x="385" y="306"/>
                    <a:pt x="386" y="302"/>
                  </a:cubicBezTo>
                  <a:cubicBezTo>
                    <a:pt x="387" y="299"/>
                    <a:pt x="387" y="299"/>
                    <a:pt x="387" y="298"/>
                  </a:cubicBezTo>
                  <a:cubicBezTo>
                    <a:pt x="387" y="296"/>
                    <a:pt x="387" y="295"/>
                    <a:pt x="387" y="295"/>
                  </a:cubicBezTo>
                  <a:cubicBezTo>
                    <a:pt x="387" y="295"/>
                    <a:pt x="388" y="295"/>
                    <a:pt x="389" y="294"/>
                  </a:cubicBezTo>
                  <a:cubicBezTo>
                    <a:pt x="390" y="293"/>
                    <a:pt x="390" y="292"/>
                    <a:pt x="391" y="291"/>
                  </a:cubicBezTo>
                  <a:cubicBezTo>
                    <a:pt x="393" y="290"/>
                    <a:pt x="394" y="289"/>
                    <a:pt x="394" y="289"/>
                  </a:cubicBezTo>
                  <a:cubicBezTo>
                    <a:pt x="394" y="289"/>
                    <a:pt x="395" y="290"/>
                    <a:pt x="398" y="291"/>
                  </a:cubicBezTo>
                  <a:cubicBezTo>
                    <a:pt x="400" y="292"/>
                    <a:pt x="401" y="293"/>
                    <a:pt x="402" y="294"/>
                  </a:cubicBezTo>
                  <a:cubicBezTo>
                    <a:pt x="403" y="294"/>
                    <a:pt x="405" y="296"/>
                    <a:pt x="407" y="297"/>
                  </a:cubicBezTo>
                  <a:cubicBezTo>
                    <a:pt x="409" y="298"/>
                    <a:pt x="412" y="299"/>
                    <a:pt x="414" y="299"/>
                  </a:cubicBezTo>
                  <a:cubicBezTo>
                    <a:pt x="417" y="300"/>
                    <a:pt x="418" y="301"/>
                    <a:pt x="421" y="303"/>
                  </a:cubicBezTo>
                  <a:cubicBezTo>
                    <a:pt x="423" y="304"/>
                    <a:pt x="426" y="305"/>
                    <a:pt x="427" y="305"/>
                  </a:cubicBezTo>
                  <a:cubicBezTo>
                    <a:pt x="428" y="306"/>
                    <a:pt x="430" y="308"/>
                    <a:pt x="433" y="309"/>
                  </a:cubicBezTo>
                  <a:cubicBezTo>
                    <a:pt x="435" y="310"/>
                    <a:pt x="438" y="311"/>
                    <a:pt x="442" y="311"/>
                  </a:cubicBezTo>
                  <a:cubicBezTo>
                    <a:pt x="446" y="312"/>
                    <a:pt x="448" y="312"/>
                    <a:pt x="451" y="313"/>
                  </a:cubicBezTo>
                  <a:cubicBezTo>
                    <a:pt x="453" y="313"/>
                    <a:pt x="455" y="313"/>
                    <a:pt x="457" y="313"/>
                  </a:cubicBezTo>
                  <a:cubicBezTo>
                    <a:pt x="460" y="313"/>
                    <a:pt x="461" y="314"/>
                    <a:pt x="462" y="314"/>
                  </a:cubicBezTo>
                  <a:cubicBezTo>
                    <a:pt x="464" y="314"/>
                    <a:pt x="467" y="314"/>
                    <a:pt x="469" y="313"/>
                  </a:cubicBezTo>
                  <a:cubicBezTo>
                    <a:pt x="471" y="312"/>
                    <a:pt x="472" y="310"/>
                    <a:pt x="472" y="309"/>
                  </a:cubicBezTo>
                  <a:cubicBezTo>
                    <a:pt x="473" y="308"/>
                    <a:pt x="473" y="307"/>
                    <a:pt x="473" y="307"/>
                  </a:cubicBezTo>
                  <a:cubicBezTo>
                    <a:pt x="473" y="307"/>
                    <a:pt x="475" y="305"/>
                    <a:pt x="476" y="304"/>
                  </a:cubicBezTo>
                  <a:cubicBezTo>
                    <a:pt x="477" y="303"/>
                    <a:pt x="478" y="302"/>
                    <a:pt x="479" y="301"/>
                  </a:cubicBezTo>
                  <a:cubicBezTo>
                    <a:pt x="479" y="301"/>
                    <a:pt x="481" y="299"/>
                    <a:pt x="483" y="297"/>
                  </a:cubicBezTo>
                  <a:cubicBezTo>
                    <a:pt x="484" y="295"/>
                    <a:pt x="484" y="294"/>
                    <a:pt x="485" y="292"/>
                  </a:cubicBezTo>
                  <a:cubicBezTo>
                    <a:pt x="486" y="290"/>
                    <a:pt x="488" y="289"/>
                    <a:pt x="488" y="285"/>
                  </a:cubicBezTo>
                  <a:cubicBezTo>
                    <a:pt x="488" y="282"/>
                    <a:pt x="487" y="278"/>
                    <a:pt x="486" y="276"/>
                  </a:cubicBezTo>
                  <a:cubicBezTo>
                    <a:pt x="486" y="274"/>
                    <a:pt x="486" y="272"/>
                    <a:pt x="486" y="272"/>
                  </a:cubicBezTo>
                  <a:cubicBezTo>
                    <a:pt x="486" y="272"/>
                    <a:pt x="486" y="271"/>
                    <a:pt x="487" y="270"/>
                  </a:cubicBezTo>
                  <a:cubicBezTo>
                    <a:pt x="488" y="269"/>
                    <a:pt x="489" y="268"/>
                    <a:pt x="489" y="266"/>
                  </a:cubicBezTo>
                  <a:cubicBezTo>
                    <a:pt x="490" y="265"/>
                    <a:pt x="490" y="264"/>
                    <a:pt x="490" y="263"/>
                  </a:cubicBezTo>
                  <a:cubicBezTo>
                    <a:pt x="491" y="262"/>
                    <a:pt x="491" y="261"/>
                    <a:pt x="491" y="259"/>
                  </a:cubicBezTo>
                  <a:cubicBezTo>
                    <a:pt x="492" y="258"/>
                    <a:pt x="492" y="256"/>
                    <a:pt x="492" y="254"/>
                  </a:cubicBezTo>
                  <a:cubicBezTo>
                    <a:pt x="492" y="252"/>
                    <a:pt x="492" y="250"/>
                    <a:pt x="493" y="248"/>
                  </a:cubicBezTo>
                  <a:cubicBezTo>
                    <a:pt x="493" y="243"/>
                    <a:pt x="493" y="241"/>
                    <a:pt x="492" y="240"/>
                  </a:cubicBezTo>
                  <a:cubicBezTo>
                    <a:pt x="492" y="238"/>
                    <a:pt x="492" y="237"/>
                    <a:pt x="492" y="237"/>
                  </a:cubicBezTo>
                  <a:cubicBezTo>
                    <a:pt x="492" y="237"/>
                    <a:pt x="493" y="236"/>
                    <a:pt x="493" y="234"/>
                  </a:cubicBezTo>
                  <a:cubicBezTo>
                    <a:pt x="493" y="232"/>
                    <a:pt x="494" y="230"/>
                    <a:pt x="494" y="228"/>
                  </a:cubicBezTo>
                  <a:cubicBezTo>
                    <a:pt x="495" y="225"/>
                    <a:pt x="495" y="222"/>
                    <a:pt x="496" y="219"/>
                  </a:cubicBezTo>
                  <a:cubicBezTo>
                    <a:pt x="496" y="216"/>
                    <a:pt x="497" y="212"/>
                    <a:pt x="497" y="207"/>
                  </a:cubicBezTo>
                  <a:cubicBezTo>
                    <a:pt x="497" y="201"/>
                    <a:pt x="497" y="201"/>
                    <a:pt x="497" y="198"/>
                  </a:cubicBezTo>
                  <a:cubicBezTo>
                    <a:pt x="497" y="195"/>
                    <a:pt x="498" y="194"/>
                    <a:pt x="498" y="191"/>
                  </a:cubicBezTo>
                  <a:cubicBezTo>
                    <a:pt x="499" y="189"/>
                    <a:pt x="499" y="186"/>
                    <a:pt x="500" y="182"/>
                  </a:cubicBezTo>
                  <a:cubicBezTo>
                    <a:pt x="501" y="179"/>
                    <a:pt x="501" y="176"/>
                    <a:pt x="502" y="174"/>
                  </a:cubicBezTo>
                  <a:cubicBezTo>
                    <a:pt x="502" y="173"/>
                    <a:pt x="502" y="172"/>
                    <a:pt x="502" y="171"/>
                  </a:cubicBezTo>
                  <a:close/>
                  <a:moveTo>
                    <a:pt x="43" y="171"/>
                  </a:moveTo>
                  <a:cubicBezTo>
                    <a:pt x="33" y="176"/>
                    <a:pt x="24" y="180"/>
                    <a:pt x="24" y="180"/>
                  </a:cubicBezTo>
                  <a:cubicBezTo>
                    <a:pt x="22" y="175"/>
                    <a:pt x="22" y="175"/>
                    <a:pt x="22" y="175"/>
                  </a:cubicBezTo>
                  <a:cubicBezTo>
                    <a:pt x="23" y="174"/>
                    <a:pt x="23" y="174"/>
                    <a:pt x="23" y="174"/>
                  </a:cubicBezTo>
                  <a:cubicBezTo>
                    <a:pt x="22" y="166"/>
                    <a:pt x="22" y="166"/>
                    <a:pt x="22" y="166"/>
                  </a:cubicBezTo>
                  <a:cubicBezTo>
                    <a:pt x="22" y="166"/>
                    <a:pt x="29" y="164"/>
                    <a:pt x="39" y="160"/>
                  </a:cubicBezTo>
                  <a:cubicBezTo>
                    <a:pt x="49" y="156"/>
                    <a:pt x="56" y="152"/>
                    <a:pt x="56" y="152"/>
                  </a:cubicBezTo>
                  <a:cubicBezTo>
                    <a:pt x="56" y="152"/>
                    <a:pt x="57" y="157"/>
                    <a:pt x="57" y="158"/>
                  </a:cubicBezTo>
                  <a:cubicBezTo>
                    <a:pt x="58" y="159"/>
                    <a:pt x="59" y="160"/>
                    <a:pt x="59" y="160"/>
                  </a:cubicBezTo>
                  <a:cubicBezTo>
                    <a:pt x="59" y="160"/>
                    <a:pt x="54" y="166"/>
                    <a:pt x="43" y="171"/>
                  </a:cubicBezTo>
                  <a:close/>
                  <a:moveTo>
                    <a:pt x="257" y="166"/>
                  </a:moveTo>
                  <a:cubicBezTo>
                    <a:pt x="256" y="168"/>
                    <a:pt x="256" y="169"/>
                    <a:pt x="256" y="169"/>
                  </a:cubicBezTo>
                  <a:cubicBezTo>
                    <a:pt x="256" y="169"/>
                    <a:pt x="252" y="172"/>
                    <a:pt x="251" y="175"/>
                  </a:cubicBezTo>
                  <a:cubicBezTo>
                    <a:pt x="249" y="178"/>
                    <a:pt x="245" y="185"/>
                    <a:pt x="244" y="192"/>
                  </a:cubicBezTo>
                  <a:cubicBezTo>
                    <a:pt x="242" y="199"/>
                    <a:pt x="241" y="214"/>
                    <a:pt x="240" y="223"/>
                  </a:cubicBezTo>
                  <a:cubicBezTo>
                    <a:pt x="239" y="209"/>
                    <a:pt x="238" y="206"/>
                    <a:pt x="239" y="197"/>
                  </a:cubicBezTo>
                  <a:cubicBezTo>
                    <a:pt x="240" y="187"/>
                    <a:pt x="242" y="176"/>
                    <a:pt x="244" y="172"/>
                  </a:cubicBezTo>
                  <a:cubicBezTo>
                    <a:pt x="244" y="172"/>
                    <a:pt x="244" y="177"/>
                    <a:pt x="246" y="179"/>
                  </a:cubicBezTo>
                  <a:cubicBezTo>
                    <a:pt x="247" y="178"/>
                    <a:pt x="246" y="179"/>
                    <a:pt x="247" y="177"/>
                  </a:cubicBezTo>
                  <a:cubicBezTo>
                    <a:pt x="248" y="175"/>
                    <a:pt x="249" y="171"/>
                    <a:pt x="251" y="168"/>
                  </a:cubicBezTo>
                  <a:cubicBezTo>
                    <a:pt x="253" y="166"/>
                    <a:pt x="255" y="162"/>
                    <a:pt x="255" y="161"/>
                  </a:cubicBezTo>
                  <a:cubicBezTo>
                    <a:pt x="256" y="162"/>
                    <a:pt x="258" y="164"/>
                    <a:pt x="257" y="166"/>
                  </a:cubicBezTo>
                  <a:close/>
                  <a:moveTo>
                    <a:pt x="252" y="165"/>
                  </a:moveTo>
                  <a:cubicBezTo>
                    <a:pt x="250" y="168"/>
                    <a:pt x="248" y="170"/>
                    <a:pt x="248" y="173"/>
                  </a:cubicBezTo>
                  <a:cubicBezTo>
                    <a:pt x="247" y="175"/>
                    <a:pt x="246" y="178"/>
                    <a:pt x="246" y="178"/>
                  </a:cubicBezTo>
                  <a:cubicBezTo>
                    <a:pt x="246" y="178"/>
                    <a:pt x="244" y="174"/>
                    <a:pt x="245" y="170"/>
                  </a:cubicBezTo>
                  <a:cubicBezTo>
                    <a:pt x="246" y="166"/>
                    <a:pt x="248" y="162"/>
                    <a:pt x="248" y="159"/>
                  </a:cubicBezTo>
                  <a:cubicBezTo>
                    <a:pt x="248" y="156"/>
                    <a:pt x="247" y="149"/>
                    <a:pt x="249" y="143"/>
                  </a:cubicBezTo>
                  <a:cubicBezTo>
                    <a:pt x="250" y="138"/>
                    <a:pt x="253" y="136"/>
                    <a:pt x="253" y="136"/>
                  </a:cubicBezTo>
                  <a:cubicBezTo>
                    <a:pt x="253" y="136"/>
                    <a:pt x="254" y="140"/>
                    <a:pt x="259" y="144"/>
                  </a:cubicBezTo>
                  <a:cubicBezTo>
                    <a:pt x="263" y="149"/>
                    <a:pt x="265" y="152"/>
                    <a:pt x="265" y="152"/>
                  </a:cubicBezTo>
                  <a:cubicBezTo>
                    <a:pt x="265" y="152"/>
                    <a:pt x="261" y="152"/>
                    <a:pt x="258" y="155"/>
                  </a:cubicBezTo>
                  <a:cubicBezTo>
                    <a:pt x="256" y="158"/>
                    <a:pt x="255" y="162"/>
                    <a:pt x="252" y="165"/>
                  </a:cubicBezTo>
                  <a:close/>
                  <a:moveTo>
                    <a:pt x="266" y="440"/>
                  </a:moveTo>
                  <a:cubicBezTo>
                    <a:pt x="260" y="438"/>
                    <a:pt x="258" y="438"/>
                    <a:pt x="258" y="438"/>
                  </a:cubicBezTo>
                  <a:cubicBezTo>
                    <a:pt x="258" y="438"/>
                    <a:pt x="263" y="423"/>
                    <a:pt x="265" y="413"/>
                  </a:cubicBezTo>
                  <a:cubicBezTo>
                    <a:pt x="268" y="421"/>
                    <a:pt x="275" y="439"/>
                    <a:pt x="275" y="439"/>
                  </a:cubicBezTo>
                  <a:cubicBezTo>
                    <a:pt x="275" y="439"/>
                    <a:pt x="272" y="441"/>
                    <a:pt x="266" y="440"/>
                  </a:cubicBezTo>
                  <a:close/>
                  <a:moveTo>
                    <a:pt x="282" y="196"/>
                  </a:moveTo>
                  <a:cubicBezTo>
                    <a:pt x="280" y="201"/>
                    <a:pt x="275" y="212"/>
                    <a:pt x="275" y="212"/>
                  </a:cubicBezTo>
                  <a:cubicBezTo>
                    <a:pt x="275" y="212"/>
                    <a:pt x="276" y="201"/>
                    <a:pt x="272" y="193"/>
                  </a:cubicBezTo>
                  <a:cubicBezTo>
                    <a:pt x="269" y="184"/>
                    <a:pt x="266" y="180"/>
                    <a:pt x="266" y="179"/>
                  </a:cubicBezTo>
                  <a:cubicBezTo>
                    <a:pt x="266" y="178"/>
                    <a:pt x="266" y="177"/>
                    <a:pt x="266" y="176"/>
                  </a:cubicBezTo>
                  <a:cubicBezTo>
                    <a:pt x="266" y="175"/>
                    <a:pt x="265" y="174"/>
                    <a:pt x="265" y="174"/>
                  </a:cubicBezTo>
                  <a:cubicBezTo>
                    <a:pt x="265" y="174"/>
                    <a:pt x="268" y="173"/>
                    <a:pt x="271" y="171"/>
                  </a:cubicBezTo>
                  <a:cubicBezTo>
                    <a:pt x="274" y="170"/>
                    <a:pt x="276" y="169"/>
                    <a:pt x="276" y="169"/>
                  </a:cubicBezTo>
                  <a:cubicBezTo>
                    <a:pt x="276" y="169"/>
                    <a:pt x="280" y="181"/>
                    <a:pt x="284" y="184"/>
                  </a:cubicBezTo>
                  <a:cubicBezTo>
                    <a:pt x="287" y="182"/>
                    <a:pt x="288" y="181"/>
                    <a:pt x="290" y="180"/>
                  </a:cubicBezTo>
                  <a:cubicBezTo>
                    <a:pt x="287" y="184"/>
                    <a:pt x="285" y="190"/>
                    <a:pt x="282" y="196"/>
                  </a:cubicBezTo>
                  <a:close/>
                  <a:moveTo>
                    <a:pt x="321" y="141"/>
                  </a:moveTo>
                  <a:cubicBezTo>
                    <a:pt x="319" y="143"/>
                    <a:pt x="311" y="152"/>
                    <a:pt x="305" y="157"/>
                  </a:cubicBezTo>
                  <a:cubicBezTo>
                    <a:pt x="300" y="162"/>
                    <a:pt x="299" y="165"/>
                    <a:pt x="294" y="172"/>
                  </a:cubicBezTo>
                  <a:cubicBezTo>
                    <a:pt x="290" y="179"/>
                    <a:pt x="290" y="180"/>
                    <a:pt x="290" y="180"/>
                  </a:cubicBezTo>
                  <a:cubicBezTo>
                    <a:pt x="290" y="180"/>
                    <a:pt x="286" y="182"/>
                    <a:pt x="284" y="183"/>
                  </a:cubicBezTo>
                  <a:cubicBezTo>
                    <a:pt x="282" y="180"/>
                    <a:pt x="279" y="176"/>
                    <a:pt x="277" y="169"/>
                  </a:cubicBezTo>
                  <a:cubicBezTo>
                    <a:pt x="275" y="162"/>
                    <a:pt x="274" y="160"/>
                    <a:pt x="273" y="158"/>
                  </a:cubicBezTo>
                  <a:cubicBezTo>
                    <a:pt x="272" y="157"/>
                    <a:pt x="272" y="155"/>
                    <a:pt x="272" y="155"/>
                  </a:cubicBezTo>
                  <a:cubicBezTo>
                    <a:pt x="272" y="155"/>
                    <a:pt x="282" y="151"/>
                    <a:pt x="295" y="147"/>
                  </a:cubicBezTo>
                  <a:cubicBezTo>
                    <a:pt x="307" y="144"/>
                    <a:pt x="310" y="142"/>
                    <a:pt x="315" y="140"/>
                  </a:cubicBezTo>
                  <a:cubicBezTo>
                    <a:pt x="319" y="139"/>
                    <a:pt x="322" y="136"/>
                    <a:pt x="322" y="136"/>
                  </a:cubicBezTo>
                  <a:cubicBezTo>
                    <a:pt x="322" y="136"/>
                    <a:pt x="323" y="139"/>
                    <a:pt x="321" y="141"/>
                  </a:cubicBezTo>
                  <a:close/>
                  <a:moveTo>
                    <a:pt x="461" y="169"/>
                  </a:moveTo>
                  <a:cubicBezTo>
                    <a:pt x="451" y="166"/>
                    <a:pt x="448" y="166"/>
                    <a:pt x="448" y="163"/>
                  </a:cubicBezTo>
                  <a:cubicBezTo>
                    <a:pt x="449" y="160"/>
                    <a:pt x="449" y="159"/>
                    <a:pt x="450" y="157"/>
                  </a:cubicBezTo>
                  <a:cubicBezTo>
                    <a:pt x="450" y="154"/>
                    <a:pt x="450" y="149"/>
                    <a:pt x="450" y="149"/>
                  </a:cubicBezTo>
                  <a:cubicBezTo>
                    <a:pt x="450" y="149"/>
                    <a:pt x="450" y="150"/>
                    <a:pt x="455" y="150"/>
                  </a:cubicBezTo>
                  <a:cubicBezTo>
                    <a:pt x="460" y="150"/>
                    <a:pt x="476" y="148"/>
                    <a:pt x="476" y="148"/>
                  </a:cubicBezTo>
                  <a:cubicBezTo>
                    <a:pt x="479" y="151"/>
                    <a:pt x="479" y="151"/>
                    <a:pt x="479" y="151"/>
                  </a:cubicBezTo>
                  <a:cubicBezTo>
                    <a:pt x="479" y="147"/>
                    <a:pt x="479" y="147"/>
                    <a:pt x="479" y="147"/>
                  </a:cubicBezTo>
                  <a:cubicBezTo>
                    <a:pt x="479" y="147"/>
                    <a:pt x="481" y="156"/>
                    <a:pt x="481" y="158"/>
                  </a:cubicBezTo>
                  <a:cubicBezTo>
                    <a:pt x="482" y="160"/>
                    <a:pt x="483" y="160"/>
                    <a:pt x="483" y="160"/>
                  </a:cubicBezTo>
                  <a:cubicBezTo>
                    <a:pt x="483" y="160"/>
                    <a:pt x="483" y="166"/>
                    <a:pt x="484" y="169"/>
                  </a:cubicBezTo>
                  <a:cubicBezTo>
                    <a:pt x="485" y="172"/>
                    <a:pt x="486" y="175"/>
                    <a:pt x="486" y="175"/>
                  </a:cubicBezTo>
                  <a:cubicBezTo>
                    <a:pt x="486" y="175"/>
                    <a:pt x="471" y="173"/>
                    <a:pt x="461" y="169"/>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9"/>
            <p:cNvSpPr>
              <a:spLocks noEditPoints="1"/>
            </p:cNvSpPr>
            <p:nvPr/>
          </p:nvSpPr>
          <p:spPr bwMode="auto">
            <a:xfrm rot="17387590">
              <a:off x="9063543" y="715381"/>
              <a:ext cx="747526" cy="817941"/>
            </a:xfrm>
            <a:custGeom>
              <a:avLst/>
              <a:gdLst>
                <a:gd name="T0" fmla="*/ 1047 w 1062"/>
                <a:gd name="T1" fmla="*/ 345 h 1162"/>
                <a:gd name="T2" fmla="*/ 1029 w 1062"/>
                <a:gd name="T3" fmla="*/ 337 h 1162"/>
                <a:gd name="T4" fmla="*/ 816 w 1062"/>
                <a:gd name="T5" fmla="*/ 215 h 1162"/>
                <a:gd name="T6" fmla="*/ 485 w 1062"/>
                <a:gd name="T7" fmla="*/ 21 h 1162"/>
                <a:gd name="T8" fmla="*/ 468 w 1062"/>
                <a:gd name="T9" fmla="*/ 7 h 1162"/>
                <a:gd name="T10" fmla="*/ 447 w 1062"/>
                <a:gd name="T11" fmla="*/ 6 h 1162"/>
                <a:gd name="T12" fmla="*/ 426 w 1062"/>
                <a:gd name="T13" fmla="*/ 25 h 1162"/>
                <a:gd name="T14" fmla="*/ 408 w 1062"/>
                <a:gd name="T15" fmla="*/ 27 h 1162"/>
                <a:gd name="T16" fmla="*/ 391 w 1062"/>
                <a:gd name="T17" fmla="*/ 57 h 1162"/>
                <a:gd name="T18" fmla="*/ 360 w 1062"/>
                <a:gd name="T19" fmla="*/ 118 h 1162"/>
                <a:gd name="T20" fmla="*/ 342 w 1062"/>
                <a:gd name="T21" fmla="*/ 135 h 1162"/>
                <a:gd name="T22" fmla="*/ 330 w 1062"/>
                <a:gd name="T23" fmla="*/ 161 h 1162"/>
                <a:gd name="T24" fmla="*/ 304 w 1062"/>
                <a:gd name="T25" fmla="*/ 225 h 1162"/>
                <a:gd name="T26" fmla="*/ 265 w 1062"/>
                <a:gd name="T27" fmla="*/ 284 h 1162"/>
                <a:gd name="T28" fmla="*/ 251 w 1062"/>
                <a:gd name="T29" fmla="*/ 274 h 1162"/>
                <a:gd name="T30" fmla="*/ 81 w 1062"/>
                <a:gd name="T31" fmla="*/ 310 h 1162"/>
                <a:gd name="T32" fmla="*/ 98 w 1062"/>
                <a:gd name="T33" fmla="*/ 470 h 1162"/>
                <a:gd name="T34" fmla="*/ 139 w 1062"/>
                <a:gd name="T35" fmla="*/ 490 h 1162"/>
                <a:gd name="T36" fmla="*/ 151 w 1062"/>
                <a:gd name="T37" fmla="*/ 492 h 1162"/>
                <a:gd name="T38" fmla="*/ 162 w 1062"/>
                <a:gd name="T39" fmla="*/ 501 h 1162"/>
                <a:gd name="T40" fmla="*/ 85 w 1062"/>
                <a:gd name="T41" fmla="*/ 651 h 1162"/>
                <a:gd name="T42" fmla="*/ 70 w 1062"/>
                <a:gd name="T43" fmla="*/ 663 h 1162"/>
                <a:gd name="T44" fmla="*/ 58 w 1062"/>
                <a:gd name="T45" fmla="*/ 689 h 1162"/>
                <a:gd name="T46" fmla="*/ 61 w 1062"/>
                <a:gd name="T47" fmla="*/ 699 h 1162"/>
                <a:gd name="T48" fmla="*/ 21 w 1062"/>
                <a:gd name="T49" fmla="*/ 778 h 1162"/>
                <a:gd name="T50" fmla="*/ 9 w 1062"/>
                <a:gd name="T51" fmla="*/ 799 h 1162"/>
                <a:gd name="T52" fmla="*/ 12 w 1062"/>
                <a:gd name="T53" fmla="*/ 826 h 1162"/>
                <a:gd name="T54" fmla="*/ 34 w 1062"/>
                <a:gd name="T55" fmla="*/ 833 h 1162"/>
                <a:gd name="T56" fmla="*/ 163 w 1062"/>
                <a:gd name="T57" fmla="*/ 905 h 1162"/>
                <a:gd name="T58" fmla="*/ 479 w 1062"/>
                <a:gd name="T59" fmla="*/ 1084 h 1162"/>
                <a:gd name="T60" fmla="*/ 586 w 1062"/>
                <a:gd name="T61" fmla="*/ 1147 h 1162"/>
                <a:gd name="T62" fmla="*/ 609 w 1062"/>
                <a:gd name="T63" fmla="*/ 1161 h 1162"/>
                <a:gd name="T64" fmla="*/ 628 w 1062"/>
                <a:gd name="T65" fmla="*/ 1156 h 1162"/>
                <a:gd name="T66" fmla="*/ 639 w 1062"/>
                <a:gd name="T67" fmla="*/ 1149 h 1162"/>
                <a:gd name="T68" fmla="*/ 650 w 1062"/>
                <a:gd name="T69" fmla="*/ 1151 h 1162"/>
                <a:gd name="T70" fmla="*/ 667 w 1062"/>
                <a:gd name="T71" fmla="*/ 1151 h 1162"/>
                <a:gd name="T72" fmla="*/ 677 w 1062"/>
                <a:gd name="T73" fmla="*/ 1128 h 1162"/>
                <a:gd name="T74" fmla="*/ 683 w 1062"/>
                <a:gd name="T75" fmla="*/ 1112 h 1162"/>
                <a:gd name="T76" fmla="*/ 701 w 1062"/>
                <a:gd name="T77" fmla="*/ 1094 h 1162"/>
                <a:gd name="T78" fmla="*/ 696 w 1062"/>
                <a:gd name="T79" fmla="*/ 1082 h 1162"/>
                <a:gd name="T80" fmla="*/ 753 w 1062"/>
                <a:gd name="T81" fmla="*/ 969 h 1162"/>
                <a:gd name="T82" fmla="*/ 910 w 1062"/>
                <a:gd name="T83" fmla="*/ 651 h 1162"/>
                <a:gd name="T84" fmla="*/ 1034 w 1062"/>
                <a:gd name="T85" fmla="*/ 424 h 1162"/>
                <a:gd name="T86" fmla="*/ 1035 w 1062"/>
                <a:gd name="T87" fmla="*/ 398 h 1162"/>
                <a:gd name="T88" fmla="*/ 1052 w 1062"/>
                <a:gd name="T89" fmla="*/ 373 h 1162"/>
                <a:gd name="T90" fmla="*/ 198 w 1062"/>
                <a:gd name="T91" fmla="*/ 430 h 1162"/>
                <a:gd name="T92" fmla="*/ 174 w 1062"/>
                <a:gd name="T93" fmla="*/ 467 h 1162"/>
                <a:gd name="T94" fmla="*/ 163 w 1062"/>
                <a:gd name="T95" fmla="*/ 468 h 1162"/>
                <a:gd name="T96" fmla="*/ 113 w 1062"/>
                <a:gd name="T97" fmla="*/ 338 h 1162"/>
                <a:gd name="T98" fmla="*/ 226 w 1062"/>
                <a:gd name="T99" fmla="*/ 300 h 1162"/>
                <a:gd name="T100" fmla="*/ 247 w 1062"/>
                <a:gd name="T101" fmla="*/ 314 h 1162"/>
                <a:gd name="T102" fmla="*/ 233 w 1062"/>
                <a:gd name="T103" fmla="*/ 362 h 1162"/>
                <a:gd name="T104" fmla="*/ 198 w 1062"/>
                <a:gd name="T105" fmla="*/ 43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2" h="1162">
                  <a:moveTo>
                    <a:pt x="1060" y="355"/>
                  </a:moveTo>
                  <a:cubicBezTo>
                    <a:pt x="1057" y="347"/>
                    <a:pt x="1051" y="346"/>
                    <a:pt x="1047" y="345"/>
                  </a:cubicBezTo>
                  <a:cubicBezTo>
                    <a:pt x="1043" y="344"/>
                    <a:pt x="1041" y="344"/>
                    <a:pt x="1038" y="342"/>
                  </a:cubicBezTo>
                  <a:cubicBezTo>
                    <a:pt x="1036" y="341"/>
                    <a:pt x="1032" y="337"/>
                    <a:pt x="1029" y="337"/>
                  </a:cubicBezTo>
                  <a:cubicBezTo>
                    <a:pt x="1027" y="337"/>
                    <a:pt x="1025" y="337"/>
                    <a:pt x="1025" y="337"/>
                  </a:cubicBezTo>
                  <a:cubicBezTo>
                    <a:pt x="1025" y="337"/>
                    <a:pt x="928" y="280"/>
                    <a:pt x="816" y="215"/>
                  </a:cubicBezTo>
                  <a:cubicBezTo>
                    <a:pt x="763" y="184"/>
                    <a:pt x="707" y="150"/>
                    <a:pt x="656" y="121"/>
                  </a:cubicBezTo>
                  <a:cubicBezTo>
                    <a:pt x="561" y="65"/>
                    <a:pt x="485" y="21"/>
                    <a:pt x="485" y="21"/>
                  </a:cubicBezTo>
                  <a:cubicBezTo>
                    <a:pt x="485" y="21"/>
                    <a:pt x="484" y="18"/>
                    <a:pt x="478" y="15"/>
                  </a:cubicBezTo>
                  <a:cubicBezTo>
                    <a:pt x="473" y="12"/>
                    <a:pt x="471" y="11"/>
                    <a:pt x="468" y="7"/>
                  </a:cubicBezTo>
                  <a:cubicBezTo>
                    <a:pt x="465" y="3"/>
                    <a:pt x="461" y="0"/>
                    <a:pt x="456" y="0"/>
                  </a:cubicBezTo>
                  <a:cubicBezTo>
                    <a:pt x="452" y="1"/>
                    <a:pt x="450" y="2"/>
                    <a:pt x="447" y="6"/>
                  </a:cubicBezTo>
                  <a:cubicBezTo>
                    <a:pt x="443" y="10"/>
                    <a:pt x="440" y="16"/>
                    <a:pt x="436" y="17"/>
                  </a:cubicBezTo>
                  <a:cubicBezTo>
                    <a:pt x="432" y="19"/>
                    <a:pt x="432" y="23"/>
                    <a:pt x="426" y="25"/>
                  </a:cubicBezTo>
                  <a:cubicBezTo>
                    <a:pt x="421" y="28"/>
                    <a:pt x="419" y="28"/>
                    <a:pt x="417" y="27"/>
                  </a:cubicBezTo>
                  <a:cubicBezTo>
                    <a:pt x="414" y="26"/>
                    <a:pt x="412" y="25"/>
                    <a:pt x="408" y="27"/>
                  </a:cubicBezTo>
                  <a:cubicBezTo>
                    <a:pt x="404" y="29"/>
                    <a:pt x="396" y="32"/>
                    <a:pt x="396" y="38"/>
                  </a:cubicBezTo>
                  <a:cubicBezTo>
                    <a:pt x="396" y="44"/>
                    <a:pt x="395" y="47"/>
                    <a:pt x="391" y="57"/>
                  </a:cubicBezTo>
                  <a:cubicBezTo>
                    <a:pt x="386" y="67"/>
                    <a:pt x="386" y="68"/>
                    <a:pt x="377" y="86"/>
                  </a:cubicBezTo>
                  <a:cubicBezTo>
                    <a:pt x="368" y="104"/>
                    <a:pt x="361" y="116"/>
                    <a:pt x="360" y="118"/>
                  </a:cubicBezTo>
                  <a:cubicBezTo>
                    <a:pt x="358" y="120"/>
                    <a:pt x="357" y="121"/>
                    <a:pt x="353" y="123"/>
                  </a:cubicBezTo>
                  <a:cubicBezTo>
                    <a:pt x="349" y="124"/>
                    <a:pt x="347" y="126"/>
                    <a:pt x="342" y="135"/>
                  </a:cubicBezTo>
                  <a:cubicBezTo>
                    <a:pt x="340" y="138"/>
                    <a:pt x="337" y="143"/>
                    <a:pt x="335" y="147"/>
                  </a:cubicBezTo>
                  <a:cubicBezTo>
                    <a:pt x="332" y="153"/>
                    <a:pt x="328" y="159"/>
                    <a:pt x="330" y="161"/>
                  </a:cubicBezTo>
                  <a:cubicBezTo>
                    <a:pt x="332" y="165"/>
                    <a:pt x="333" y="169"/>
                    <a:pt x="333" y="169"/>
                  </a:cubicBezTo>
                  <a:cubicBezTo>
                    <a:pt x="333" y="169"/>
                    <a:pt x="319" y="196"/>
                    <a:pt x="304" y="225"/>
                  </a:cubicBezTo>
                  <a:cubicBezTo>
                    <a:pt x="289" y="254"/>
                    <a:pt x="272" y="288"/>
                    <a:pt x="272" y="288"/>
                  </a:cubicBezTo>
                  <a:cubicBezTo>
                    <a:pt x="272" y="288"/>
                    <a:pt x="268" y="284"/>
                    <a:pt x="265" y="284"/>
                  </a:cubicBezTo>
                  <a:cubicBezTo>
                    <a:pt x="263" y="283"/>
                    <a:pt x="259" y="284"/>
                    <a:pt x="259" y="282"/>
                  </a:cubicBezTo>
                  <a:cubicBezTo>
                    <a:pt x="258" y="281"/>
                    <a:pt x="258" y="280"/>
                    <a:pt x="251" y="274"/>
                  </a:cubicBezTo>
                  <a:cubicBezTo>
                    <a:pt x="244" y="269"/>
                    <a:pt x="231" y="259"/>
                    <a:pt x="222" y="253"/>
                  </a:cubicBezTo>
                  <a:cubicBezTo>
                    <a:pt x="136" y="225"/>
                    <a:pt x="81" y="310"/>
                    <a:pt x="81" y="310"/>
                  </a:cubicBezTo>
                  <a:cubicBezTo>
                    <a:pt x="24" y="404"/>
                    <a:pt x="80" y="457"/>
                    <a:pt x="98" y="470"/>
                  </a:cubicBezTo>
                  <a:cubicBezTo>
                    <a:pt x="98" y="470"/>
                    <a:pt x="98" y="470"/>
                    <a:pt x="98" y="470"/>
                  </a:cubicBezTo>
                  <a:cubicBezTo>
                    <a:pt x="98" y="470"/>
                    <a:pt x="103" y="475"/>
                    <a:pt x="118" y="482"/>
                  </a:cubicBezTo>
                  <a:cubicBezTo>
                    <a:pt x="133" y="490"/>
                    <a:pt x="135" y="491"/>
                    <a:pt x="139" y="490"/>
                  </a:cubicBezTo>
                  <a:cubicBezTo>
                    <a:pt x="143" y="490"/>
                    <a:pt x="144" y="489"/>
                    <a:pt x="148" y="490"/>
                  </a:cubicBezTo>
                  <a:cubicBezTo>
                    <a:pt x="150" y="492"/>
                    <a:pt x="151" y="492"/>
                    <a:pt x="151" y="492"/>
                  </a:cubicBezTo>
                  <a:cubicBezTo>
                    <a:pt x="151" y="492"/>
                    <a:pt x="151" y="494"/>
                    <a:pt x="154" y="497"/>
                  </a:cubicBezTo>
                  <a:cubicBezTo>
                    <a:pt x="157" y="499"/>
                    <a:pt x="162" y="501"/>
                    <a:pt x="162" y="501"/>
                  </a:cubicBezTo>
                  <a:cubicBezTo>
                    <a:pt x="162" y="501"/>
                    <a:pt x="155" y="514"/>
                    <a:pt x="150" y="525"/>
                  </a:cubicBezTo>
                  <a:cubicBezTo>
                    <a:pt x="144" y="535"/>
                    <a:pt x="85" y="651"/>
                    <a:pt x="85" y="651"/>
                  </a:cubicBezTo>
                  <a:cubicBezTo>
                    <a:pt x="85" y="651"/>
                    <a:pt x="82" y="653"/>
                    <a:pt x="79" y="653"/>
                  </a:cubicBezTo>
                  <a:cubicBezTo>
                    <a:pt x="75" y="654"/>
                    <a:pt x="74" y="655"/>
                    <a:pt x="70" y="663"/>
                  </a:cubicBezTo>
                  <a:cubicBezTo>
                    <a:pt x="66" y="671"/>
                    <a:pt x="60" y="682"/>
                    <a:pt x="60" y="684"/>
                  </a:cubicBezTo>
                  <a:cubicBezTo>
                    <a:pt x="60" y="686"/>
                    <a:pt x="61" y="687"/>
                    <a:pt x="58" y="689"/>
                  </a:cubicBezTo>
                  <a:cubicBezTo>
                    <a:pt x="55" y="690"/>
                    <a:pt x="55" y="691"/>
                    <a:pt x="57" y="694"/>
                  </a:cubicBezTo>
                  <a:cubicBezTo>
                    <a:pt x="60" y="696"/>
                    <a:pt x="61" y="699"/>
                    <a:pt x="61" y="699"/>
                  </a:cubicBezTo>
                  <a:cubicBezTo>
                    <a:pt x="61" y="699"/>
                    <a:pt x="54" y="713"/>
                    <a:pt x="45" y="729"/>
                  </a:cubicBezTo>
                  <a:cubicBezTo>
                    <a:pt x="37" y="745"/>
                    <a:pt x="25" y="770"/>
                    <a:pt x="21" y="778"/>
                  </a:cubicBezTo>
                  <a:cubicBezTo>
                    <a:pt x="17" y="785"/>
                    <a:pt x="17" y="786"/>
                    <a:pt x="16" y="786"/>
                  </a:cubicBezTo>
                  <a:cubicBezTo>
                    <a:pt x="14" y="787"/>
                    <a:pt x="12" y="793"/>
                    <a:pt x="9" y="799"/>
                  </a:cubicBezTo>
                  <a:cubicBezTo>
                    <a:pt x="5" y="804"/>
                    <a:pt x="0" y="809"/>
                    <a:pt x="1" y="815"/>
                  </a:cubicBezTo>
                  <a:cubicBezTo>
                    <a:pt x="2" y="822"/>
                    <a:pt x="8" y="825"/>
                    <a:pt x="12" y="826"/>
                  </a:cubicBezTo>
                  <a:cubicBezTo>
                    <a:pt x="16" y="828"/>
                    <a:pt x="20" y="827"/>
                    <a:pt x="25" y="830"/>
                  </a:cubicBezTo>
                  <a:cubicBezTo>
                    <a:pt x="30" y="832"/>
                    <a:pt x="31" y="832"/>
                    <a:pt x="34" y="833"/>
                  </a:cubicBezTo>
                  <a:cubicBezTo>
                    <a:pt x="37" y="833"/>
                    <a:pt x="41" y="835"/>
                    <a:pt x="49" y="840"/>
                  </a:cubicBezTo>
                  <a:cubicBezTo>
                    <a:pt x="56" y="844"/>
                    <a:pt x="126" y="883"/>
                    <a:pt x="163" y="905"/>
                  </a:cubicBezTo>
                  <a:cubicBezTo>
                    <a:pt x="201" y="926"/>
                    <a:pt x="260" y="959"/>
                    <a:pt x="306" y="985"/>
                  </a:cubicBezTo>
                  <a:cubicBezTo>
                    <a:pt x="352" y="1011"/>
                    <a:pt x="449" y="1067"/>
                    <a:pt x="479" y="1084"/>
                  </a:cubicBezTo>
                  <a:cubicBezTo>
                    <a:pt x="509" y="1101"/>
                    <a:pt x="582" y="1142"/>
                    <a:pt x="582" y="1142"/>
                  </a:cubicBezTo>
                  <a:cubicBezTo>
                    <a:pt x="582" y="1142"/>
                    <a:pt x="581" y="1144"/>
                    <a:pt x="586" y="1147"/>
                  </a:cubicBezTo>
                  <a:cubicBezTo>
                    <a:pt x="591" y="1150"/>
                    <a:pt x="595" y="1152"/>
                    <a:pt x="598" y="1155"/>
                  </a:cubicBezTo>
                  <a:cubicBezTo>
                    <a:pt x="601" y="1158"/>
                    <a:pt x="604" y="1161"/>
                    <a:pt x="609" y="1161"/>
                  </a:cubicBezTo>
                  <a:cubicBezTo>
                    <a:pt x="613" y="1162"/>
                    <a:pt x="617" y="1158"/>
                    <a:pt x="617" y="1158"/>
                  </a:cubicBezTo>
                  <a:cubicBezTo>
                    <a:pt x="617" y="1158"/>
                    <a:pt x="625" y="1160"/>
                    <a:pt x="628" y="1156"/>
                  </a:cubicBezTo>
                  <a:cubicBezTo>
                    <a:pt x="631" y="1153"/>
                    <a:pt x="630" y="1150"/>
                    <a:pt x="630" y="1150"/>
                  </a:cubicBezTo>
                  <a:cubicBezTo>
                    <a:pt x="630" y="1150"/>
                    <a:pt x="637" y="1150"/>
                    <a:pt x="639" y="1149"/>
                  </a:cubicBezTo>
                  <a:cubicBezTo>
                    <a:pt x="641" y="1148"/>
                    <a:pt x="642" y="1148"/>
                    <a:pt x="642" y="1148"/>
                  </a:cubicBezTo>
                  <a:cubicBezTo>
                    <a:pt x="642" y="1148"/>
                    <a:pt x="645" y="1149"/>
                    <a:pt x="650" y="1151"/>
                  </a:cubicBezTo>
                  <a:cubicBezTo>
                    <a:pt x="655" y="1152"/>
                    <a:pt x="658" y="1152"/>
                    <a:pt x="659" y="1152"/>
                  </a:cubicBezTo>
                  <a:cubicBezTo>
                    <a:pt x="661" y="1153"/>
                    <a:pt x="666" y="1152"/>
                    <a:pt x="667" y="1151"/>
                  </a:cubicBezTo>
                  <a:cubicBezTo>
                    <a:pt x="669" y="1149"/>
                    <a:pt x="674" y="1147"/>
                    <a:pt x="674" y="1142"/>
                  </a:cubicBezTo>
                  <a:cubicBezTo>
                    <a:pt x="674" y="1136"/>
                    <a:pt x="676" y="1132"/>
                    <a:pt x="677" y="1128"/>
                  </a:cubicBezTo>
                  <a:cubicBezTo>
                    <a:pt x="679" y="1124"/>
                    <a:pt x="681" y="1119"/>
                    <a:pt x="681" y="1117"/>
                  </a:cubicBezTo>
                  <a:cubicBezTo>
                    <a:pt x="681" y="1115"/>
                    <a:pt x="681" y="1112"/>
                    <a:pt x="683" y="1112"/>
                  </a:cubicBezTo>
                  <a:cubicBezTo>
                    <a:pt x="685" y="1113"/>
                    <a:pt x="688" y="1113"/>
                    <a:pt x="694" y="1109"/>
                  </a:cubicBezTo>
                  <a:cubicBezTo>
                    <a:pt x="699" y="1105"/>
                    <a:pt x="701" y="1100"/>
                    <a:pt x="701" y="1094"/>
                  </a:cubicBezTo>
                  <a:cubicBezTo>
                    <a:pt x="701" y="1088"/>
                    <a:pt x="700" y="1086"/>
                    <a:pt x="699" y="1085"/>
                  </a:cubicBezTo>
                  <a:cubicBezTo>
                    <a:pt x="698" y="1084"/>
                    <a:pt x="696" y="1082"/>
                    <a:pt x="696" y="1082"/>
                  </a:cubicBezTo>
                  <a:cubicBezTo>
                    <a:pt x="696" y="1082"/>
                    <a:pt x="703" y="1073"/>
                    <a:pt x="712" y="1053"/>
                  </a:cubicBezTo>
                  <a:cubicBezTo>
                    <a:pt x="721" y="1034"/>
                    <a:pt x="737" y="1000"/>
                    <a:pt x="753" y="969"/>
                  </a:cubicBezTo>
                  <a:cubicBezTo>
                    <a:pt x="768" y="938"/>
                    <a:pt x="797" y="877"/>
                    <a:pt x="821" y="830"/>
                  </a:cubicBezTo>
                  <a:cubicBezTo>
                    <a:pt x="845" y="783"/>
                    <a:pt x="891" y="689"/>
                    <a:pt x="910" y="651"/>
                  </a:cubicBezTo>
                  <a:cubicBezTo>
                    <a:pt x="929" y="613"/>
                    <a:pt x="1021" y="428"/>
                    <a:pt x="1021" y="428"/>
                  </a:cubicBezTo>
                  <a:cubicBezTo>
                    <a:pt x="1021" y="428"/>
                    <a:pt x="1028" y="430"/>
                    <a:pt x="1034" y="424"/>
                  </a:cubicBezTo>
                  <a:cubicBezTo>
                    <a:pt x="1039" y="418"/>
                    <a:pt x="1042" y="410"/>
                    <a:pt x="1039" y="405"/>
                  </a:cubicBezTo>
                  <a:cubicBezTo>
                    <a:pt x="1036" y="399"/>
                    <a:pt x="1035" y="398"/>
                    <a:pt x="1035" y="398"/>
                  </a:cubicBezTo>
                  <a:cubicBezTo>
                    <a:pt x="1035" y="398"/>
                    <a:pt x="1038" y="392"/>
                    <a:pt x="1041" y="388"/>
                  </a:cubicBezTo>
                  <a:cubicBezTo>
                    <a:pt x="1043" y="384"/>
                    <a:pt x="1048" y="378"/>
                    <a:pt x="1052" y="373"/>
                  </a:cubicBezTo>
                  <a:cubicBezTo>
                    <a:pt x="1055" y="368"/>
                    <a:pt x="1062" y="364"/>
                    <a:pt x="1060" y="355"/>
                  </a:cubicBezTo>
                  <a:close/>
                  <a:moveTo>
                    <a:pt x="198" y="430"/>
                  </a:moveTo>
                  <a:cubicBezTo>
                    <a:pt x="187" y="451"/>
                    <a:pt x="178" y="469"/>
                    <a:pt x="178" y="469"/>
                  </a:cubicBezTo>
                  <a:cubicBezTo>
                    <a:pt x="178" y="469"/>
                    <a:pt x="176" y="468"/>
                    <a:pt x="174" y="467"/>
                  </a:cubicBezTo>
                  <a:cubicBezTo>
                    <a:pt x="173" y="467"/>
                    <a:pt x="169" y="467"/>
                    <a:pt x="167" y="466"/>
                  </a:cubicBezTo>
                  <a:cubicBezTo>
                    <a:pt x="164" y="465"/>
                    <a:pt x="163" y="468"/>
                    <a:pt x="163" y="468"/>
                  </a:cubicBezTo>
                  <a:cubicBezTo>
                    <a:pt x="163" y="468"/>
                    <a:pt x="152" y="462"/>
                    <a:pt x="144" y="456"/>
                  </a:cubicBezTo>
                  <a:cubicBezTo>
                    <a:pt x="144" y="456"/>
                    <a:pt x="70" y="414"/>
                    <a:pt x="113" y="338"/>
                  </a:cubicBezTo>
                  <a:cubicBezTo>
                    <a:pt x="113" y="338"/>
                    <a:pt x="165" y="257"/>
                    <a:pt x="226" y="300"/>
                  </a:cubicBezTo>
                  <a:cubicBezTo>
                    <a:pt x="226" y="300"/>
                    <a:pt x="226" y="300"/>
                    <a:pt x="226" y="300"/>
                  </a:cubicBezTo>
                  <a:cubicBezTo>
                    <a:pt x="228" y="301"/>
                    <a:pt x="231" y="302"/>
                    <a:pt x="235" y="305"/>
                  </a:cubicBezTo>
                  <a:cubicBezTo>
                    <a:pt x="239" y="308"/>
                    <a:pt x="244" y="311"/>
                    <a:pt x="247" y="314"/>
                  </a:cubicBezTo>
                  <a:cubicBezTo>
                    <a:pt x="250" y="317"/>
                    <a:pt x="255" y="319"/>
                    <a:pt x="255" y="319"/>
                  </a:cubicBezTo>
                  <a:cubicBezTo>
                    <a:pt x="255" y="319"/>
                    <a:pt x="245" y="339"/>
                    <a:pt x="233" y="362"/>
                  </a:cubicBezTo>
                  <a:cubicBezTo>
                    <a:pt x="233" y="364"/>
                    <a:pt x="232" y="365"/>
                    <a:pt x="231" y="366"/>
                  </a:cubicBezTo>
                  <a:cubicBezTo>
                    <a:pt x="218" y="391"/>
                    <a:pt x="204" y="419"/>
                    <a:pt x="198" y="43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sp>
        <p:nvSpPr>
          <p:cNvPr id="43" name="TextBox 42"/>
          <p:cNvSpPr txBox="1"/>
          <p:nvPr/>
        </p:nvSpPr>
        <p:spPr>
          <a:xfrm>
            <a:off x="479425" y="4685194"/>
            <a:ext cx="5147509" cy="646331"/>
          </a:xfrm>
          <a:prstGeom prst="rect">
            <a:avLst/>
          </a:prstGeom>
          <a:noFill/>
        </p:spPr>
        <p:txBody>
          <a:bodyPr wrap="square"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a:t>
            </a:r>
            <a:r>
              <a:rPr lang="id-ID" sz="1200" dirty="0" smtClean="0">
                <a:solidFill>
                  <a:schemeClr val="bg1">
                    <a:lumMod val="50000"/>
                  </a:schemeClr>
                </a:solidFill>
                <a:ea typeface="Open Sans" panose="020B0606030504020204" pitchFamily="34" charset="0"/>
                <a:cs typeface="Open Sans" panose="020B0606030504020204" pitchFamily="34" charset="0"/>
              </a:rPr>
              <a:t>dalar eritrea gurayya huora volput vlaar boit </a:t>
            </a:r>
            <a:r>
              <a:rPr lang="id-ID" sz="1200" dirty="0">
                <a:solidFill>
                  <a:schemeClr val="bg1">
                    <a:lumMod val="50000"/>
                  </a:schemeClr>
                </a:solidFill>
                <a:ea typeface="Open Sans" panose="020B0606030504020204" pitchFamily="34" charset="0"/>
                <a:cs typeface="Open Sans" panose="020B0606030504020204" pitchFamily="34" charset="0"/>
              </a:rPr>
              <a:t>dolro sit amet kalori joula paribus eteca vuram </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44" name="Oval 43"/>
          <p:cNvSpPr/>
          <p:nvPr/>
        </p:nvSpPr>
        <p:spPr>
          <a:xfrm>
            <a:off x="2634138" y="2760585"/>
            <a:ext cx="1106655" cy="1106656"/>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b="1" dirty="0"/>
          </a:p>
        </p:txBody>
      </p:sp>
      <p:sp>
        <p:nvSpPr>
          <p:cNvPr id="45" name="Oval 44"/>
          <p:cNvSpPr/>
          <p:nvPr/>
        </p:nvSpPr>
        <p:spPr>
          <a:xfrm>
            <a:off x="1304588" y="2881437"/>
            <a:ext cx="860782" cy="86078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46" name="Oval 45"/>
          <p:cNvSpPr/>
          <p:nvPr/>
        </p:nvSpPr>
        <p:spPr>
          <a:xfrm>
            <a:off x="4240349" y="2881437"/>
            <a:ext cx="860782" cy="860782"/>
          </a:xfrm>
          <a:prstGeom prst="ellipse">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b="1" dirty="0"/>
          </a:p>
        </p:txBody>
      </p:sp>
      <p:sp>
        <p:nvSpPr>
          <p:cNvPr id="47" name="TextBox 46"/>
          <p:cNvSpPr txBox="1"/>
          <p:nvPr/>
        </p:nvSpPr>
        <p:spPr>
          <a:xfrm>
            <a:off x="479425" y="2020092"/>
            <a:ext cx="4982166" cy="400110"/>
          </a:xfrm>
          <a:prstGeom prst="rect">
            <a:avLst/>
          </a:prstGeom>
          <a:noFill/>
        </p:spPr>
        <p:txBody>
          <a:bodyPr wrap="square" rtlCol="0">
            <a:spAutoFit/>
          </a:bodyPr>
          <a:lstStyle/>
          <a:p>
            <a:r>
              <a:rPr lang="id-ID" sz="2000" dirty="0" smtClean="0">
                <a:solidFill>
                  <a:schemeClr val="tx1">
                    <a:lumMod val="65000"/>
                    <a:lumOff val="35000"/>
                  </a:schemeClr>
                </a:solidFill>
                <a:latin typeface="+mj-lt"/>
              </a:rPr>
              <a:t>Three Required Paces</a:t>
            </a:r>
            <a:endParaRPr lang="id-ID" sz="2000" dirty="0">
              <a:solidFill>
                <a:schemeClr val="tx1">
                  <a:lumMod val="65000"/>
                  <a:lumOff val="35000"/>
                </a:schemeClr>
              </a:solidFill>
              <a:latin typeface="+mj-lt"/>
            </a:endParaRPr>
          </a:p>
        </p:txBody>
      </p:sp>
      <p:sp>
        <p:nvSpPr>
          <p:cNvPr id="48" name="TextBox 47"/>
          <p:cNvSpPr txBox="1"/>
          <p:nvPr/>
        </p:nvSpPr>
        <p:spPr>
          <a:xfrm>
            <a:off x="1277162" y="3914277"/>
            <a:ext cx="915636" cy="400110"/>
          </a:xfrm>
          <a:prstGeom prst="rect">
            <a:avLst/>
          </a:prstGeom>
          <a:noFill/>
        </p:spPr>
        <p:txBody>
          <a:bodyPr wrap="none" rtlCol="0">
            <a:spAutoFit/>
          </a:bodyPr>
          <a:lstStyle/>
          <a:p>
            <a:pPr algn="ctr"/>
            <a:r>
              <a:rPr lang="id-ID" sz="2000" dirty="0" smtClean="0">
                <a:solidFill>
                  <a:schemeClr val="tx1">
                    <a:lumMod val="50000"/>
                    <a:lumOff val="50000"/>
                  </a:schemeClr>
                </a:solidFill>
                <a:latin typeface="Coolvetica Rg" panose="020B0603030602020004" pitchFamily="34" charset="0"/>
              </a:rPr>
              <a:t>Create</a:t>
            </a:r>
            <a:endParaRPr lang="id-ID" sz="2000" dirty="0">
              <a:solidFill>
                <a:schemeClr val="accent1">
                  <a:lumMod val="75000"/>
                </a:schemeClr>
              </a:solidFill>
              <a:latin typeface="Coolvetica Rg" panose="020B0603030602020004" pitchFamily="34" charset="0"/>
            </a:endParaRPr>
          </a:p>
        </p:txBody>
      </p:sp>
      <p:sp>
        <p:nvSpPr>
          <p:cNvPr id="49" name="TextBox 48"/>
          <p:cNvSpPr txBox="1"/>
          <p:nvPr/>
        </p:nvSpPr>
        <p:spPr>
          <a:xfrm>
            <a:off x="2717626" y="3914277"/>
            <a:ext cx="939681" cy="400110"/>
          </a:xfrm>
          <a:prstGeom prst="rect">
            <a:avLst/>
          </a:prstGeom>
          <a:noFill/>
        </p:spPr>
        <p:txBody>
          <a:bodyPr wrap="none" rtlCol="0">
            <a:spAutoFit/>
          </a:bodyPr>
          <a:lstStyle/>
          <a:p>
            <a:pPr algn="ctr"/>
            <a:r>
              <a:rPr lang="id-ID" sz="2000" dirty="0" smtClean="0">
                <a:solidFill>
                  <a:schemeClr val="accent1"/>
                </a:solidFill>
                <a:latin typeface="Coolvetica Rg" panose="020B0603030602020004" pitchFamily="34" charset="0"/>
              </a:rPr>
              <a:t>Launch</a:t>
            </a:r>
            <a:endParaRPr lang="id-ID" sz="2000" dirty="0">
              <a:solidFill>
                <a:schemeClr val="accent1"/>
              </a:solidFill>
              <a:latin typeface="Coolvetica Rg" panose="020B0603030602020004" pitchFamily="34" charset="0"/>
            </a:endParaRPr>
          </a:p>
        </p:txBody>
      </p:sp>
      <p:sp>
        <p:nvSpPr>
          <p:cNvPr id="50" name="TextBox 49"/>
          <p:cNvSpPr txBox="1"/>
          <p:nvPr/>
        </p:nvSpPr>
        <p:spPr>
          <a:xfrm>
            <a:off x="4077865" y="3914277"/>
            <a:ext cx="1212320" cy="400110"/>
          </a:xfrm>
          <a:prstGeom prst="rect">
            <a:avLst/>
          </a:prstGeom>
          <a:noFill/>
        </p:spPr>
        <p:txBody>
          <a:bodyPr wrap="none" rtlCol="0">
            <a:spAutoFit/>
          </a:bodyPr>
          <a:lstStyle/>
          <a:p>
            <a:pPr algn="ctr"/>
            <a:r>
              <a:rPr lang="id-ID" sz="2000" dirty="0" smtClean="0">
                <a:solidFill>
                  <a:schemeClr val="tx1">
                    <a:lumMod val="50000"/>
                    <a:lumOff val="50000"/>
                  </a:schemeClr>
                </a:solidFill>
                <a:latin typeface="Coolvetica Rg" panose="020B0603030602020004" pitchFamily="34" charset="0"/>
              </a:rPr>
              <a:t>Advertise</a:t>
            </a:r>
            <a:endParaRPr lang="id-ID" sz="2000" dirty="0">
              <a:solidFill>
                <a:schemeClr val="accent1">
                  <a:lumMod val="75000"/>
                </a:schemeClr>
              </a:solidFill>
              <a:latin typeface="Coolvetica Rg" panose="020B0603030602020004" pitchFamily="34" charset="0"/>
            </a:endParaRPr>
          </a:p>
        </p:txBody>
      </p:sp>
      <p:sp>
        <p:nvSpPr>
          <p:cNvPr id="29" name="Freeform 101"/>
          <p:cNvSpPr>
            <a:spLocks noEditPoints="1"/>
          </p:cNvSpPr>
          <p:nvPr/>
        </p:nvSpPr>
        <p:spPr bwMode="auto">
          <a:xfrm>
            <a:off x="1507165" y="3119865"/>
            <a:ext cx="403550" cy="373351"/>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18"/>
          <p:cNvSpPr>
            <a:spLocks/>
          </p:cNvSpPr>
          <p:nvPr/>
        </p:nvSpPr>
        <p:spPr bwMode="auto">
          <a:xfrm>
            <a:off x="2973388" y="3110666"/>
            <a:ext cx="413624" cy="413623"/>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Shape 4444"/>
          <p:cNvSpPr/>
          <p:nvPr/>
        </p:nvSpPr>
        <p:spPr>
          <a:xfrm>
            <a:off x="4452415" y="3133752"/>
            <a:ext cx="444335" cy="295248"/>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32"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3"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48</a:t>
            </a:fld>
            <a:endParaRPr lang="en-AU" dirty="0"/>
          </a:p>
        </p:txBody>
      </p:sp>
      <p:sp>
        <p:nvSpPr>
          <p:cNvPr id="34"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427361080"/>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1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1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12"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3000"/>
                            </p:stCondLst>
                            <p:childTnLst>
                              <p:par>
                                <p:cTn id="32" presetID="2" presetClass="entr" presetSubtype="12"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0-#ppt_w/2"/>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par>
                                <p:cTn id="36" presetID="10" presetClass="entr" presetSubtype="0" fill="hold" grpId="1"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par>
                          <p:cTn id="43" fill="hold">
                            <p:stCondLst>
                              <p:cond delay="4000"/>
                            </p:stCondLst>
                            <p:childTnLst>
                              <p:par>
                                <p:cTn id="44" presetID="2" presetClass="entr" presetSubtype="12"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0-#ppt_w/2"/>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10" presetClass="entr" presetSubtype="0" fill="hold" grpId="1"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5000"/>
                            </p:stCondLst>
                            <p:childTnLst>
                              <p:par>
                                <p:cTn id="56" presetID="2" presetClass="entr" presetSubtype="12"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fill="hold"/>
                                        <p:tgtEl>
                                          <p:spTgt spid="20"/>
                                        </p:tgtEl>
                                        <p:attrNameLst>
                                          <p:attrName>ppt_x</p:attrName>
                                        </p:attrNameLst>
                                      </p:cBhvr>
                                      <p:tavLst>
                                        <p:tav tm="0">
                                          <p:val>
                                            <p:strVal val="0-#ppt_w/2"/>
                                          </p:val>
                                        </p:tav>
                                        <p:tav tm="100000">
                                          <p:val>
                                            <p:strVal val="#ppt_x"/>
                                          </p:val>
                                        </p:tav>
                                      </p:tavLst>
                                    </p:anim>
                                    <p:anim calcmode="lin" valueType="num">
                                      <p:cBhvr additive="base">
                                        <p:cTn id="59" dur="500" fill="hold"/>
                                        <p:tgtEl>
                                          <p:spTgt spid="20"/>
                                        </p:tgtEl>
                                        <p:attrNameLst>
                                          <p:attrName>ppt_y</p:attrName>
                                        </p:attrNameLst>
                                      </p:cBhvr>
                                      <p:tavLst>
                                        <p:tav tm="0">
                                          <p:val>
                                            <p:strVal val="1+#ppt_h/2"/>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par>
                          <p:cTn id="63" fill="hold">
                            <p:stCondLst>
                              <p:cond delay="5500"/>
                            </p:stCondLst>
                            <p:childTnLst>
                              <p:par>
                                <p:cTn id="64" presetID="10" presetClass="entr" presetSubtype="0" fill="hold" grpId="0"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childTnLst>
                          </p:cTn>
                        </p:par>
                        <p:par>
                          <p:cTn id="67" fill="hold">
                            <p:stCondLst>
                              <p:cond delay="6000"/>
                            </p:stCondLst>
                            <p:childTnLst>
                              <p:par>
                                <p:cTn id="68" presetID="53" presetClass="entr" presetSubtype="16" fill="hold" grpId="0" nodeType="after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p:cTn id="70" dur="500" fill="hold"/>
                                        <p:tgtEl>
                                          <p:spTgt spid="45"/>
                                        </p:tgtEl>
                                        <p:attrNameLst>
                                          <p:attrName>ppt_w</p:attrName>
                                        </p:attrNameLst>
                                      </p:cBhvr>
                                      <p:tavLst>
                                        <p:tav tm="0">
                                          <p:val>
                                            <p:fltVal val="0"/>
                                          </p:val>
                                        </p:tav>
                                        <p:tav tm="100000">
                                          <p:val>
                                            <p:strVal val="#ppt_w"/>
                                          </p:val>
                                        </p:tav>
                                      </p:tavLst>
                                    </p:anim>
                                    <p:anim calcmode="lin" valueType="num">
                                      <p:cBhvr>
                                        <p:cTn id="71" dur="500" fill="hold"/>
                                        <p:tgtEl>
                                          <p:spTgt spid="45"/>
                                        </p:tgtEl>
                                        <p:attrNameLst>
                                          <p:attrName>ppt_h</p:attrName>
                                        </p:attrNameLst>
                                      </p:cBhvr>
                                      <p:tavLst>
                                        <p:tav tm="0">
                                          <p:val>
                                            <p:fltVal val="0"/>
                                          </p:val>
                                        </p:tav>
                                        <p:tav tm="100000">
                                          <p:val>
                                            <p:strVal val="#ppt_h"/>
                                          </p:val>
                                        </p:tav>
                                      </p:tavLst>
                                    </p:anim>
                                    <p:animEffect transition="in" filter="fade">
                                      <p:cBhvr>
                                        <p:cTn id="72" dur="500"/>
                                        <p:tgtEl>
                                          <p:spTgt spid="45"/>
                                        </p:tgtEl>
                                      </p:cBhvr>
                                    </p:animEffect>
                                  </p:childTnLst>
                                </p:cTn>
                              </p:par>
                            </p:childTnLst>
                          </p:cTn>
                        </p:par>
                        <p:par>
                          <p:cTn id="73" fill="hold">
                            <p:stCondLst>
                              <p:cond delay="6500"/>
                            </p:stCondLst>
                            <p:childTnLst>
                              <p:par>
                                <p:cTn id="74" presetID="14" presetClass="entr" presetSubtype="1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randombar(horizontal)">
                                      <p:cBhvr>
                                        <p:cTn id="76" dur="500"/>
                                        <p:tgtEl>
                                          <p:spTgt spid="29"/>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p:cTn id="79" dur="500" fill="hold"/>
                                        <p:tgtEl>
                                          <p:spTgt spid="46"/>
                                        </p:tgtEl>
                                        <p:attrNameLst>
                                          <p:attrName>ppt_w</p:attrName>
                                        </p:attrNameLst>
                                      </p:cBhvr>
                                      <p:tavLst>
                                        <p:tav tm="0">
                                          <p:val>
                                            <p:fltVal val="0"/>
                                          </p:val>
                                        </p:tav>
                                        <p:tav tm="100000">
                                          <p:val>
                                            <p:strVal val="#ppt_w"/>
                                          </p:val>
                                        </p:tav>
                                      </p:tavLst>
                                    </p:anim>
                                    <p:anim calcmode="lin" valueType="num">
                                      <p:cBhvr>
                                        <p:cTn id="80" dur="500" fill="hold"/>
                                        <p:tgtEl>
                                          <p:spTgt spid="46"/>
                                        </p:tgtEl>
                                        <p:attrNameLst>
                                          <p:attrName>ppt_h</p:attrName>
                                        </p:attrNameLst>
                                      </p:cBhvr>
                                      <p:tavLst>
                                        <p:tav tm="0">
                                          <p:val>
                                            <p:fltVal val="0"/>
                                          </p:val>
                                        </p:tav>
                                        <p:tav tm="100000">
                                          <p:val>
                                            <p:strVal val="#ppt_h"/>
                                          </p:val>
                                        </p:tav>
                                      </p:tavLst>
                                    </p:anim>
                                    <p:animEffect transition="in" filter="fade">
                                      <p:cBhvr>
                                        <p:cTn id="81" dur="500"/>
                                        <p:tgtEl>
                                          <p:spTgt spid="46"/>
                                        </p:tgtEl>
                                      </p:cBhvr>
                                    </p:animEffect>
                                  </p:childTnLst>
                                </p:cTn>
                              </p:par>
                            </p:childTnLst>
                          </p:cTn>
                        </p:par>
                        <p:par>
                          <p:cTn id="82" fill="hold">
                            <p:stCondLst>
                              <p:cond delay="7000"/>
                            </p:stCondLst>
                            <p:childTnLst>
                              <p:par>
                                <p:cTn id="83" presetID="14" presetClass="entr" presetSubtype="10" fill="hold" grpId="0"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randombar(horizontal)">
                                      <p:cBhvr>
                                        <p:cTn id="85" dur="500"/>
                                        <p:tgtEl>
                                          <p:spTgt spid="31"/>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p:cTn id="89" dur="500" fill="hold"/>
                                        <p:tgtEl>
                                          <p:spTgt spid="44"/>
                                        </p:tgtEl>
                                        <p:attrNameLst>
                                          <p:attrName>ppt_w</p:attrName>
                                        </p:attrNameLst>
                                      </p:cBhvr>
                                      <p:tavLst>
                                        <p:tav tm="0">
                                          <p:val>
                                            <p:fltVal val="0"/>
                                          </p:val>
                                        </p:tav>
                                        <p:tav tm="100000">
                                          <p:val>
                                            <p:strVal val="#ppt_w"/>
                                          </p:val>
                                        </p:tav>
                                      </p:tavLst>
                                    </p:anim>
                                    <p:anim calcmode="lin" valueType="num">
                                      <p:cBhvr>
                                        <p:cTn id="90" dur="500" fill="hold"/>
                                        <p:tgtEl>
                                          <p:spTgt spid="44"/>
                                        </p:tgtEl>
                                        <p:attrNameLst>
                                          <p:attrName>ppt_h</p:attrName>
                                        </p:attrNameLst>
                                      </p:cBhvr>
                                      <p:tavLst>
                                        <p:tav tm="0">
                                          <p:val>
                                            <p:fltVal val="0"/>
                                          </p:val>
                                        </p:tav>
                                        <p:tav tm="100000">
                                          <p:val>
                                            <p:strVal val="#ppt_h"/>
                                          </p:val>
                                        </p:tav>
                                      </p:tavLst>
                                    </p:anim>
                                    <p:animEffect transition="in" filter="fade">
                                      <p:cBhvr>
                                        <p:cTn id="91" dur="500"/>
                                        <p:tgtEl>
                                          <p:spTgt spid="44"/>
                                        </p:tgtEl>
                                      </p:cBhvr>
                                    </p:animEffect>
                                  </p:childTnLst>
                                </p:cTn>
                              </p:par>
                            </p:childTnLst>
                          </p:cTn>
                        </p:par>
                        <p:par>
                          <p:cTn id="92" fill="hold">
                            <p:stCondLst>
                              <p:cond delay="8000"/>
                            </p:stCondLst>
                            <p:childTnLst>
                              <p:par>
                                <p:cTn id="93" presetID="14" presetClass="entr" presetSubtype="10"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randombar(horizontal)">
                                      <p:cBhvr>
                                        <p:cTn id="95" dur="500"/>
                                        <p:tgtEl>
                                          <p:spTgt spid="30"/>
                                        </p:tgtEl>
                                      </p:cBhvr>
                                    </p:animEffect>
                                  </p:childTnLst>
                                </p:cTn>
                              </p:par>
                            </p:childTnLst>
                          </p:cTn>
                        </p:par>
                        <p:par>
                          <p:cTn id="96" fill="hold">
                            <p:stCondLst>
                              <p:cond delay="8500"/>
                            </p:stCondLst>
                            <p:childTnLst>
                              <p:par>
                                <p:cTn id="97" presetID="10" presetClass="entr" presetSubtype="0" fill="hold" grpId="0" nodeType="after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fade">
                                      <p:cBhvr>
                                        <p:cTn id="99" dur="500"/>
                                        <p:tgtEl>
                                          <p:spTgt spid="4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childTnLst>
                          </p:cTn>
                        </p:par>
                        <p:par>
                          <p:cTn id="106" fill="hold">
                            <p:stCondLst>
                              <p:cond delay="9000"/>
                            </p:stCondLst>
                            <p:childTnLst>
                              <p:par>
                                <p:cTn id="107" presetID="10" presetClass="entr" presetSubtype="0" fill="hold" grpId="0" nodeType="after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fade">
                                      <p:cBhvr>
                                        <p:cTn id="10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5" grpId="0"/>
      <p:bldP spid="16" grpId="0"/>
      <p:bldP spid="17" grpId="0"/>
      <p:bldP spid="18" grpId="0" animBg="1"/>
      <p:bldP spid="18" grpId="1" animBg="1"/>
      <p:bldP spid="19" grpId="0" animBg="1"/>
      <p:bldP spid="19" grpId="1" animBg="1"/>
      <p:bldP spid="43" grpId="0"/>
      <p:bldP spid="44" grpId="0" animBg="1"/>
      <p:bldP spid="45" grpId="0" animBg="1"/>
      <p:bldP spid="46" grpId="0" animBg="1"/>
      <p:bldP spid="47" grpId="0"/>
      <p:bldP spid="48" grpId="0"/>
      <p:bldP spid="49" grpId="0"/>
      <p:bldP spid="50" grpId="0"/>
      <p:bldP spid="29" grpId="0" animBg="1"/>
      <p:bldP spid="30" grpId="0" animBg="1"/>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New Design ENtry</a:t>
            </a:r>
            <a:endParaRPr lang="en-AU" dirty="0"/>
          </a:p>
        </p:txBody>
      </p:sp>
      <p:sp>
        <p:nvSpPr>
          <p:cNvPr id="3" name="Subtitle 2"/>
          <p:cNvSpPr>
            <a:spLocks noGrp="1"/>
          </p:cNvSpPr>
          <p:nvPr>
            <p:ph type="subTitle" idx="1"/>
          </p:nvPr>
        </p:nvSpPr>
        <p:spPr/>
        <p:txBody>
          <a:bodyPr>
            <a:normAutofit lnSpcReduction="10000"/>
          </a:bodyPr>
          <a:lstStyle/>
          <a:p>
            <a:r>
              <a:rPr lang="id-ID" dirty="0"/>
              <a:t>Successful sale story</a:t>
            </a:r>
            <a:endParaRPr lang="en-AU" dirty="0"/>
          </a:p>
          <a:p>
            <a:endParaRPr lang="en-AU" dirty="0"/>
          </a:p>
        </p:txBody>
      </p:sp>
      <p:grpSp>
        <p:nvGrpSpPr>
          <p:cNvPr id="31" name="Group 30"/>
          <p:cNvGrpSpPr/>
          <p:nvPr/>
        </p:nvGrpSpPr>
        <p:grpSpPr>
          <a:xfrm>
            <a:off x="2996328" y="2103275"/>
            <a:ext cx="2311184" cy="909217"/>
            <a:chOff x="1848067" y="2697524"/>
            <a:chExt cx="2311184" cy="316190"/>
          </a:xfrm>
        </p:grpSpPr>
        <p:cxnSp>
          <p:nvCxnSpPr>
            <p:cNvPr id="29" name="Straight Connector 28"/>
            <p:cNvCxnSpPr/>
            <p:nvPr/>
          </p:nvCxnSpPr>
          <p:spPr>
            <a:xfrm flipH="1" flipV="1">
              <a:off x="3661285" y="2697524"/>
              <a:ext cx="497966" cy="316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848067" y="2697524"/>
              <a:ext cx="181321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flipH="1">
            <a:off x="6881195" y="2103695"/>
            <a:ext cx="2311184" cy="909217"/>
            <a:chOff x="1848067" y="2697524"/>
            <a:chExt cx="2311184" cy="316190"/>
          </a:xfrm>
        </p:grpSpPr>
        <p:cxnSp>
          <p:nvCxnSpPr>
            <p:cNvPr id="33" name="Straight Connector 32"/>
            <p:cNvCxnSpPr/>
            <p:nvPr/>
          </p:nvCxnSpPr>
          <p:spPr>
            <a:xfrm flipH="1" flipV="1">
              <a:off x="3661285" y="2697524"/>
              <a:ext cx="497966" cy="316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848067" y="2697524"/>
              <a:ext cx="181321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V="1">
            <a:off x="2486631" y="5050242"/>
            <a:ext cx="1496051" cy="359958"/>
            <a:chOff x="1848067" y="2697524"/>
            <a:chExt cx="2311184" cy="316190"/>
          </a:xfrm>
        </p:grpSpPr>
        <p:cxnSp>
          <p:nvCxnSpPr>
            <p:cNvPr id="36" name="Straight Connector 35"/>
            <p:cNvCxnSpPr/>
            <p:nvPr/>
          </p:nvCxnSpPr>
          <p:spPr>
            <a:xfrm flipH="1" flipV="1">
              <a:off x="3661285" y="2697524"/>
              <a:ext cx="497966" cy="316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848067" y="2697524"/>
              <a:ext cx="181321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flipH="1" flipV="1">
            <a:off x="8179091" y="5050242"/>
            <a:ext cx="1496051" cy="359958"/>
            <a:chOff x="1848067" y="2697524"/>
            <a:chExt cx="2311184" cy="316190"/>
          </a:xfrm>
        </p:grpSpPr>
        <p:cxnSp>
          <p:nvCxnSpPr>
            <p:cNvPr id="39" name="Straight Connector 38"/>
            <p:cNvCxnSpPr/>
            <p:nvPr/>
          </p:nvCxnSpPr>
          <p:spPr>
            <a:xfrm flipH="1" flipV="1">
              <a:off x="3661285" y="2697524"/>
              <a:ext cx="497966" cy="316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848067" y="2697524"/>
              <a:ext cx="181321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568235" y="1844939"/>
            <a:ext cx="2273736" cy="691695"/>
            <a:chOff x="8689522" y="2412324"/>
            <a:chExt cx="2273736" cy="691695"/>
          </a:xfrm>
        </p:grpSpPr>
        <p:sp>
          <p:nvSpPr>
            <p:cNvPr id="42" name="TextBox 41"/>
            <p:cNvSpPr txBox="1"/>
            <p:nvPr/>
          </p:nvSpPr>
          <p:spPr>
            <a:xfrm>
              <a:off x="9735539" y="2412324"/>
              <a:ext cx="1222258" cy="307777"/>
            </a:xfrm>
            <a:prstGeom prst="rect">
              <a:avLst/>
            </a:prstGeom>
            <a:noFill/>
          </p:spPr>
          <p:txBody>
            <a:bodyPr wrap="none" rtlCol="0">
              <a:spAutoFit/>
            </a:bodyPr>
            <a:lstStyle/>
            <a:p>
              <a:pPr algn="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Rough Sketch</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43" name="Rectangle 42"/>
            <p:cNvSpPr/>
            <p:nvPr/>
          </p:nvSpPr>
          <p:spPr>
            <a:xfrm>
              <a:off x="8689522" y="2642354"/>
              <a:ext cx="2273736" cy="461665"/>
            </a:xfrm>
            <a:prstGeom prst="rect">
              <a:avLst/>
            </a:prstGeom>
          </p:spPr>
          <p:txBody>
            <a:bodyPr wrap="square">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a:t>
              </a:r>
              <a:r>
                <a:rPr lang="id-ID" sz="1200" dirty="0" smtClean="0">
                  <a:solidFill>
                    <a:schemeClr val="bg1">
                      <a:lumMod val="50000"/>
                    </a:schemeClr>
                  </a:solidFill>
                  <a:ea typeface="Open Sans" panose="020B0606030504020204" pitchFamily="34" charset="0"/>
                  <a:cs typeface="Open Sans" panose="020B0606030504020204" pitchFamily="34" charset="0"/>
                </a:rPr>
                <a:t>joula</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44" name="Group 43"/>
          <p:cNvGrpSpPr/>
          <p:nvPr/>
        </p:nvGrpSpPr>
        <p:grpSpPr>
          <a:xfrm>
            <a:off x="96478" y="5230221"/>
            <a:ext cx="2273736" cy="691695"/>
            <a:chOff x="8689522" y="2412324"/>
            <a:chExt cx="2273736" cy="691695"/>
          </a:xfrm>
        </p:grpSpPr>
        <p:sp>
          <p:nvSpPr>
            <p:cNvPr id="45" name="TextBox 44"/>
            <p:cNvSpPr txBox="1"/>
            <p:nvPr/>
          </p:nvSpPr>
          <p:spPr>
            <a:xfrm>
              <a:off x="9982850" y="2412324"/>
              <a:ext cx="974947" cy="307777"/>
            </a:xfrm>
            <a:prstGeom prst="rect">
              <a:avLst/>
            </a:prstGeom>
            <a:noFill/>
          </p:spPr>
          <p:txBody>
            <a:bodyPr wrap="none" rtlCol="0">
              <a:spAutoFit/>
            </a:bodyPr>
            <a:lstStyle/>
            <a:p>
              <a:pPr algn="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Illustrating</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46" name="Rectangle 45"/>
            <p:cNvSpPr/>
            <p:nvPr/>
          </p:nvSpPr>
          <p:spPr>
            <a:xfrm>
              <a:off x="8689522" y="2642354"/>
              <a:ext cx="2273736" cy="461665"/>
            </a:xfrm>
            <a:prstGeom prst="rect">
              <a:avLst/>
            </a:prstGeom>
          </p:spPr>
          <p:txBody>
            <a:bodyPr wrap="square">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a:t>
              </a:r>
              <a:r>
                <a:rPr lang="id-ID" sz="1200" dirty="0" smtClean="0">
                  <a:solidFill>
                    <a:schemeClr val="bg1">
                      <a:lumMod val="50000"/>
                    </a:schemeClr>
                  </a:solidFill>
                  <a:ea typeface="Open Sans" panose="020B0606030504020204" pitchFamily="34" charset="0"/>
                  <a:cs typeface="Open Sans" panose="020B0606030504020204" pitchFamily="34" charset="0"/>
                </a:rPr>
                <a:t>joula</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47" name="Group 46"/>
          <p:cNvGrpSpPr/>
          <p:nvPr/>
        </p:nvGrpSpPr>
        <p:grpSpPr>
          <a:xfrm>
            <a:off x="9433378" y="1844939"/>
            <a:ext cx="2279197" cy="691695"/>
            <a:chOff x="8684061" y="2412324"/>
            <a:chExt cx="2279197" cy="691695"/>
          </a:xfrm>
        </p:grpSpPr>
        <p:sp>
          <p:nvSpPr>
            <p:cNvPr id="48" name="TextBox 47"/>
            <p:cNvSpPr txBox="1"/>
            <p:nvPr/>
          </p:nvSpPr>
          <p:spPr>
            <a:xfrm>
              <a:off x="8684061" y="2412324"/>
              <a:ext cx="2273736" cy="307777"/>
            </a:xfrm>
            <a:prstGeom prst="rect">
              <a:avLst/>
            </a:prstGeom>
            <a:noFill/>
          </p:spPr>
          <p:txBody>
            <a:bodyPr wrap="squar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Finishing</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49" name="Rectangle 48"/>
            <p:cNvSpPr/>
            <p:nvPr/>
          </p:nvSpPr>
          <p:spPr>
            <a:xfrm>
              <a:off x="8689522" y="2642354"/>
              <a:ext cx="2273736" cy="461665"/>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a:t>
              </a:r>
              <a:r>
                <a:rPr lang="id-ID" sz="1200" dirty="0" smtClean="0">
                  <a:solidFill>
                    <a:schemeClr val="bg1">
                      <a:lumMod val="50000"/>
                    </a:schemeClr>
                  </a:solidFill>
                  <a:ea typeface="Open Sans" panose="020B0606030504020204" pitchFamily="34" charset="0"/>
                  <a:cs typeface="Open Sans" panose="020B0606030504020204" pitchFamily="34" charset="0"/>
                </a:rPr>
                <a:t>joula</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50" name="Group 49"/>
          <p:cNvGrpSpPr/>
          <p:nvPr/>
        </p:nvGrpSpPr>
        <p:grpSpPr>
          <a:xfrm>
            <a:off x="9756066" y="5240742"/>
            <a:ext cx="2279197" cy="691695"/>
            <a:chOff x="8684061" y="2412324"/>
            <a:chExt cx="2279197" cy="691695"/>
          </a:xfrm>
        </p:grpSpPr>
        <p:sp>
          <p:nvSpPr>
            <p:cNvPr id="51" name="TextBox 50"/>
            <p:cNvSpPr txBox="1"/>
            <p:nvPr/>
          </p:nvSpPr>
          <p:spPr>
            <a:xfrm>
              <a:off x="8684061" y="2412324"/>
              <a:ext cx="2273736" cy="307777"/>
            </a:xfrm>
            <a:prstGeom prst="rect">
              <a:avLst/>
            </a:prstGeom>
            <a:noFill/>
          </p:spPr>
          <p:txBody>
            <a:bodyPr wrap="squar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Submission</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52" name="Rectangle 51"/>
            <p:cNvSpPr/>
            <p:nvPr/>
          </p:nvSpPr>
          <p:spPr>
            <a:xfrm>
              <a:off x="8689522" y="2642354"/>
              <a:ext cx="2273736" cy="461665"/>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a:t>
              </a:r>
              <a:r>
                <a:rPr lang="id-ID" sz="1200" dirty="0" smtClean="0">
                  <a:solidFill>
                    <a:schemeClr val="bg1">
                      <a:lumMod val="50000"/>
                    </a:schemeClr>
                  </a:solidFill>
                  <a:ea typeface="Open Sans" panose="020B0606030504020204" pitchFamily="34" charset="0"/>
                  <a:cs typeface="Open Sans" panose="020B0606030504020204" pitchFamily="34" charset="0"/>
                </a:rPr>
                <a:t>joula</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4" name="Group 3"/>
          <p:cNvGrpSpPr/>
          <p:nvPr/>
        </p:nvGrpSpPr>
        <p:grpSpPr>
          <a:xfrm>
            <a:off x="2836070" y="3136900"/>
            <a:ext cx="6519860" cy="1788935"/>
            <a:chOff x="2836070" y="3136900"/>
            <a:chExt cx="6519860" cy="1788935"/>
          </a:xfrm>
        </p:grpSpPr>
        <p:grpSp>
          <p:nvGrpSpPr>
            <p:cNvPr id="26" name="Group 25"/>
            <p:cNvGrpSpPr/>
            <p:nvPr/>
          </p:nvGrpSpPr>
          <p:grpSpPr>
            <a:xfrm>
              <a:off x="2836070" y="3136900"/>
              <a:ext cx="6519860" cy="1788935"/>
              <a:chOff x="2154240" y="3284077"/>
              <a:chExt cx="7324722" cy="2009775"/>
            </a:xfrm>
          </p:grpSpPr>
          <p:grpSp>
            <p:nvGrpSpPr>
              <p:cNvPr id="9" name="Group 8"/>
              <p:cNvGrpSpPr/>
              <p:nvPr/>
            </p:nvGrpSpPr>
            <p:grpSpPr>
              <a:xfrm>
                <a:off x="3925889" y="3284077"/>
                <a:ext cx="2009775" cy="2009775"/>
                <a:chOff x="4167189" y="2495583"/>
                <a:chExt cx="2009775" cy="2009775"/>
              </a:xfrm>
            </p:grpSpPr>
            <p:sp>
              <p:nvSpPr>
                <p:cNvPr id="10" name="Teardrop 9"/>
                <p:cNvSpPr/>
                <p:nvPr/>
              </p:nvSpPr>
              <p:spPr>
                <a:xfrm rot="2700000">
                  <a:off x="4167189" y="2495583"/>
                  <a:ext cx="2009775" cy="2009775"/>
                </a:xfrm>
                <a:prstGeom prst="teardrop">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Shape 731"/>
                <p:cNvSpPr/>
                <p:nvPr/>
              </p:nvSpPr>
              <p:spPr>
                <a:xfrm>
                  <a:off x="5026175" y="3154870"/>
                  <a:ext cx="515800" cy="648399"/>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grpSp>
            <p:nvGrpSpPr>
              <p:cNvPr id="12" name="Group 11"/>
              <p:cNvGrpSpPr/>
              <p:nvPr/>
            </p:nvGrpSpPr>
            <p:grpSpPr>
              <a:xfrm>
                <a:off x="7469187" y="3284077"/>
                <a:ext cx="2009775" cy="2009775"/>
                <a:chOff x="7710487" y="2495583"/>
                <a:chExt cx="2009775" cy="2009775"/>
              </a:xfrm>
            </p:grpSpPr>
            <p:sp>
              <p:nvSpPr>
                <p:cNvPr id="13" name="Teardrop 12"/>
                <p:cNvSpPr/>
                <p:nvPr/>
              </p:nvSpPr>
              <p:spPr>
                <a:xfrm rot="2700000">
                  <a:off x="7710487" y="2495583"/>
                  <a:ext cx="2009775" cy="2009775"/>
                </a:xfrm>
                <a:prstGeom prst="teardrop">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Freeform 91"/>
                <p:cNvSpPr>
                  <a:spLocks noEditPoints="1"/>
                </p:cNvSpPr>
                <p:nvPr/>
              </p:nvSpPr>
              <p:spPr bwMode="auto">
                <a:xfrm>
                  <a:off x="8626430" y="3224272"/>
                  <a:ext cx="666555" cy="537080"/>
                </a:xfrm>
                <a:custGeom>
                  <a:avLst/>
                  <a:gdLst>
                    <a:gd name="T0" fmla="*/ 48 w 59"/>
                    <a:gd name="T1" fmla="*/ 27 h 47"/>
                    <a:gd name="T2" fmla="*/ 47 w 59"/>
                    <a:gd name="T3" fmla="*/ 27 h 47"/>
                    <a:gd name="T4" fmla="*/ 46 w 59"/>
                    <a:gd name="T5" fmla="*/ 25 h 47"/>
                    <a:gd name="T6" fmla="*/ 13 w 59"/>
                    <a:gd name="T7" fmla="*/ 24 h 47"/>
                    <a:gd name="T8" fmla="*/ 12 w 59"/>
                    <a:gd name="T9" fmla="*/ 27 h 47"/>
                    <a:gd name="T10" fmla="*/ 11 w 59"/>
                    <a:gd name="T11" fmla="*/ 27 h 47"/>
                    <a:gd name="T12" fmla="*/ 10 w 59"/>
                    <a:gd name="T13" fmla="*/ 24 h 47"/>
                    <a:gd name="T14" fmla="*/ 28 w 59"/>
                    <a:gd name="T15" fmla="*/ 23 h 47"/>
                    <a:gd name="T16" fmla="*/ 29 w 59"/>
                    <a:gd name="T17" fmla="*/ 20 h 47"/>
                    <a:gd name="T18" fmla="*/ 30 w 59"/>
                    <a:gd name="T19" fmla="*/ 21 h 47"/>
                    <a:gd name="T20" fmla="*/ 47 w 59"/>
                    <a:gd name="T21" fmla="*/ 23 h 47"/>
                    <a:gd name="T22" fmla="*/ 38 w 59"/>
                    <a:gd name="T23" fmla="*/ 18 h 47"/>
                    <a:gd name="T24" fmla="*/ 18 w 59"/>
                    <a:gd name="T25" fmla="*/ 17 h 47"/>
                    <a:gd name="T26" fmla="*/ 18 w 59"/>
                    <a:gd name="T27" fmla="*/ 16 h 47"/>
                    <a:gd name="T28" fmla="*/ 18 w 59"/>
                    <a:gd name="T29" fmla="*/ 0 h 47"/>
                    <a:gd name="T30" fmla="*/ 20 w 59"/>
                    <a:gd name="T31" fmla="*/ 0 h 47"/>
                    <a:gd name="T32" fmla="*/ 40 w 59"/>
                    <a:gd name="T33" fmla="*/ 0 h 47"/>
                    <a:gd name="T34" fmla="*/ 41 w 59"/>
                    <a:gd name="T35" fmla="*/ 16 h 47"/>
                    <a:gd name="T36" fmla="*/ 40 w 59"/>
                    <a:gd name="T37" fmla="*/ 17 h 47"/>
                    <a:gd name="T38" fmla="*/ 38 w 59"/>
                    <a:gd name="T39" fmla="*/ 16 h 47"/>
                    <a:gd name="T40" fmla="*/ 38 w 59"/>
                    <a:gd name="T41" fmla="*/ 16 h 47"/>
                    <a:gd name="T42" fmla="*/ 20 w 59"/>
                    <a:gd name="T43" fmla="*/ 5 h 47"/>
                    <a:gd name="T44" fmla="*/ 20 w 59"/>
                    <a:gd name="T45" fmla="*/ 16 h 47"/>
                    <a:gd name="T46" fmla="*/ 38 w 59"/>
                    <a:gd name="T47" fmla="*/ 16 h 47"/>
                    <a:gd name="T48" fmla="*/ 38 w 59"/>
                    <a:gd name="T49" fmla="*/ 47 h 47"/>
                    <a:gd name="T50" fmla="*/ 36 w 59"/>
                    <a:gd name="T51" fmla="*/ 46 h 47"/>
                    <a:gd name="T52" fmla="*/ 35 w 59"/>
                    <a:gd name="T53" fmla="*/ 31 h 47"/>
                    <a:gd name="T54" fmla="*/ 36 w 59"/>
                    <a:gd name="T55" fmla="*/ 29 h 47"/>
                    <a:gd name="T56" fmla="*/ 56 w 59"/>
                    <a:gd name="T57" fmla="*/ 29 h 47"/>
                    <a:gd name="T58" fmla="*/ 59 w 59"/>
                    <a:gd name="T59" fmla="*/ 31 h 47"/>
                    <a:gd name="T60" fmla="*/ 58 w 59"/>
                    <a:gd name="T61" fmla="*/ 46 h 47"/>
                    <a:gd name="T62" fmla="*/ 56 w 59"/>
                    <a:gd name="T63" fmla="*/ 47 h 47"/>
                    <a:gd name="T64" fmla="*/ 56 w 59"/>
                    <a:gd name="T65" fmla="*/ 45 h 47"/>
                    <a:gd name="T66" fmla="*/ 56 w 59"/>
                    <a:gd name="T67" fmla="*/ 34 h 47"/>
                    <a:gd name="T68" fmla="*/ 38 w 59"/>
                    <a:gd name="T69" fmla="*/ 34 h 47"/>
                    <a:gd name="T70" fmla="*/ 38 w 59"/>
                    <a:gd name="T71" fmla="*/ 45 h 47"/>
                    <a:gd name="T72" fmla="*/ 21 w 59"/>
                    <a:gd name="T73" fmla="*/ 47 h 47"/>
                    <a:gd name="T74" fmla="*/ 1 w 59"/>
                    <a:gd name="T75" fmla="*/ 46 h 47"/>
                    <a:gd name="T76" fmla="*/ 0 w 59"/>
                    <a:gd name="T77" fmla="*/ 45 h 47"/>
                    <a:gd name="T78" fmla="*/ 1 w 59"/>
                    <a:gd name="T79" fmla="*/ 29 h 47"/>
                    <a:gd name="T80" fmla="*/ 2 w 59"/>
                    <a:gd name="T81" fmla="*/ 29 h 47"/>
                    <a:gd name="T82" fmla="*/ 22 w 59"/>
                    <a:gd name="T83" fmla="*/ 29 h 47"/>
                    <a:gd name="T84" fmla="*/ 23 w 59"/>
                    <a:gd name="T85" fmla="*/ 45 h 47"/>
                    <a:gd name="T86" fmla="*/ 22 w 59"/>
                    <a:gd name="T87" fmla="*/ 46 h 47"/>
                    <a:gd name="T88" fmla="*/ 21 w 59"/>
                    <a:gd name="T89" fmla="*/ 45 h 47"/>
                    <a:gd name="T90" fmla="*/ 21 w 59"/>
                    <a:gd name="T91" fmla="*/ 45 h 47"/>
                    <a:gd name="T92" fmla="*/ 2 w 59"/>
                    <a:gd name="T93" fmla="*/ 34 h 47"/>
                    <a:gd name="T94" fmla="*/ 2 w 59"/>
                    <a:gd name="T95" fmla="*/ 45 h 47"/>
                    <a:gd name="T96" fmla="*/ 21 w 59"/>
                    <a:gd name="T9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 h="47">
                      <a:moveTo>
                        <a:pt x="48" y="24"/>
                      </a:moveTo>
                      <a:cubicBezTo>
                        <a:pt x="48" y="25"/>
                        <a:pt x="48" y="26"/>
                        <a:pt x="48" y="27"/>
                      </a:cubicBezTo>
                      <a:cubicBezTo>
                        <a:pt x="48" y="27"/>
                        <a:pt x="48" y="27"/>
                        <a:pt x="47" y="27"/>
                      </a:cubicBezTo>
                      <a:cubicBezTo>
                        <a:pt x="47" y="27"/>
                        <a:pt x="47" y="27"/>
                        <a:pt x="47" y="27"/>
                      </a:cubicBezTo>
                      <a:cubicBezTo>
                        <a:pt x="46" y="27"/>
                        <a:pt x="46" y="27"/>
                        <a:pt x="46" y="27"/>
                      </a:cubicBezTo>
                      <a:cubicBezTo>
                        <a:pt x="46" y="25"/>
                        <a:pt x="46" y="25"/>
                        <a:pt x="46" y="25"/>
                      </a:cubicBezTo>
                      <a:cubicBezTo>
                        <a:pt x="46" y="25"/>
                        <a:pt x="46" y="24"/>
                        <a:pt x="46" y="24"/>
                      </a:cubicBezTo>
                      <a:cubicBezTo>
                        <a:pt x="28" y="24"/>
                        <a:pt x="30" y="24"/>
                        <a:pt x="13" y="24"/>
                      </a:cubicBezTo>
                      <a:cubicBezTo>
                        <a:pt x="12" y="24"/>
                        <a:pt x="12" y="25"/>
                        <a:pt x="12" y="25"/>
                      </a:cubicBezTo>
                      <a:cubicBezTo>
                        <a:pt x="12" y="27"/>
                        <a:pt x="12" y="27"/>
                        <a:pt x="12" y="27"/>
                      </a:cubicBezTo>
                      <a:cubicBezTo>
                        <a:pt x="12" y="27"/>
                        <a:pt x="12" y="27"/>
                        <a:pt x="12" y="27"/>
                      </a:cubicBezTo>
                      <a:cubicBezTo>
                        <a:pt x="11" y="27"/>
                        <a:pt x="11" y="27"/>
                        <a:pt x="11" y="27"/>
                      </a:cubicBezTo>
                      <a:cubicBezTo>
                        <a:pt x="11" y="27"/>
                        <a:pt x="10" y="27"/>
                        <a:pt x="10" y="27"/>
                      </a:cubicBezTo>
                      <a:cubicBezTo>
                        <a:pt x="10" y="24"/>
                        <a:pt x="10" y="24"/>
                        <a:pt x="10" y="24"/>
                      </a:cubicBezTo>
                      <a:cubicBezTo>
                        <a:pt x="10" y="23"/>
                        <a:pt x="11" y="23"/>
                        <a:pt x="11" y="23"/>
                      </a:cubicBezTo>
                      <a:cubicBezTo>
                        <a:pt x="28" y="23"/>
                        <a:pt x="28" y="23"/>
                        <a:pt x="28" y="23"/>
                      </a:cubicBezTo>
                      <a:cubicBezTo>
                        <a:pt x="28" y="22"/>
                        <a:pt x="28" y="21"/>
                        <a:pt x="28" y="20"/>
                      </a:cubicBezTo>
                      <a:cubicBezTo>
                        <a:pt x="28" y="20"/>
                        <a:pt x="29" y="20"/>
                        <a:pt x="29" y="20"/>
                      </a:cubicBezTo>
                      <a:cubicBezTo>
                        <a:pt x="30" y="20"/>
                        <a:pt x="30" y="20"/>
                        <a:pt x="30" y="20"/>
                      </a:cubicBezTo>
                      <a:cubicBezTo>
                        <a:pt x="30" y="20"/>
                        <a:pt x="30" y="20"/>
                        <a:pt x="30" y="21"/>
                      </a:cubicBezTo>
                      <a:cubicBezTo>
                        <a:pt x="30" y="23"/>
                        <a:pt x="30" y="23"/>
                        <a:pt x="30" y="23"/>
                      </a:cubicBezTo>
                      <a:cubicBezTo>
                        <a:pt x="36" y="23"/>
                        <a:pt x="41" y="23"/>
                        <a:pt x="47" y="23"/>
                      </a:cubicBezTo>
                      <a:cubicBezTo>
                        <a:pt x="47" y="23"/>
                        <a:pt x="48" y="23"/>
                        <a:pt x="48" y="24"/>
                      </a:cubicBezTo>
                      <a:close/>
                      <a:moveTo>
                        <a:pt x="38" y="18"/>
                      </a:moveTo>
                      <a:cubicBezTo>
                        <a:pt x="20" y="18"/>
                        <a:pt x="20" y="18"/>
                        <a:pt x="20" y="18"/>
                      </a:cubicBezTo>
                      <a:cubicBezTo>
                        <a:pt x="19" y="18"/>
                        <a:pt x="19" y="18"/>
                        <a:pt x="18" y="17"/>
                      </a:cubicBezTo>
                      <a:cubicBezTo>
                        <a:pt x="18" y="17"/>
                        <a:pt x="18" y="17"/>
                        <a:pt x="18" y="17"/>
                      </a:cubicBezTo>
                      <a:cubicBezTo>
                        <a:pt x="18" y="17"/>
                        <a:pt x="18" y="16"/>
                        <a:pt x="18" y="16"/>
                      </a:cubicBezTo>
                      <a:cubicBezTo>
                        <a:pt x="18" y="2"/>
                        <a:pt x="18" y="2"/>
                        <a:pt x="18" y="2"/>
                      </a:cubicBezTo>
                      <a:cubicBezTo>
                        <a:pt x="18" y="1"/>
                        <a:pt x="18" y="1"/>
                        <a:pt x="18" y="0"/>
                      </a:cubicBezTo>
                      <a:cubicBezTo>
                        <a:pt x="18" y="0"/>
                        <a:pt x="18" y="0"/>
                        <a:pt x="18" y="0"/>
                      </a:cubicBezTo>
                      <a:cubicBezTo>
                        <a:pt x="19" y="0"/>
                        <a:pt x="19" y="0"/>
                        <a:pt x="20" y="0"/>
                      </a:cubicBezTo>
                      <a:cubicBezTo>
                        <a:pt x="38" y="0"/>
                        <a:pt x="38" y="0"/>
                        <a:pt x="38" y="0"/>
                      </a:cubicBezTo>
                      <a:cubicBezTo>
                        <a:pt x="39" y="0"/>
                        <a:pt x="40" y="0"/>
                        <a:pt x="40" y="0"/>
                      </a:cubicBezTo>
                      <a:cubicBezTo>
                        <a:pt x="41" y="1"/>
                        <a:pt x="41" y="1"/>
                        <a:pt x="41" y="2"/>
                      </a:cubicBezTo>
                      <a:cubicBezTo>
                        <a:pt x="41" y="16"/>
                        <a:pt x="41" y="16"/>
                        <a:pt x="41" y="16"/>
                      </a:cubicBezTo>
                      <a:cubicBezTo>
                        <a:pt x="41" y="16"/>
                        <a:pt x="41" y="17"/>
                        <a:pt x="40" y="17"/>
                      </a:cubicBezTo>
                      <a:cubicBezTo>
                        <a:pt x="40" y="17"/>
                        <a:pt x="40" y="17"/>
                        <a:pt x="40" y="17"/>
                      </a:cubicBezTo>
                      <a:cubicBezTo>
                        <a:pt x="40" y="18"/>
                        <a:pt x="39" y="18"/>
                        <a:pt x="38" y="18"/>
                      </a:cubicBezTo>
                      <a:close/>
                      <a:moveTo>
                        <a:pt x="38" y="16"/>
                      </a:moveTo>
                      <a:cubicBezTo>
                        <a:pt x="38" y="16"/>
                        <a:pt x="38" y="16"/>
                        <a:pt x="38" y="16"/>
                      </a:cubicBezTo>
                      <a:cubicBezTo>
                        <a:pt x="38" y="16"/>
                        <a:pt x="38" y="16"/>
                        <a:pt x="38" y="16"/>
                      </a:cubicBezTo>
                      <a:cubicBezTo>
                        <a:pt x="38" y="5"/>
                        <a:pt x="38" y="5"/>
                        <a:pt x="38" y="5"/>
                      </a:cubicBezTo>
                      <a:cubicBezTo>
                        <a:pt x="20" y="5"/>
                        <a:pt x="20" y="5"/>
                        <a:pt x="20" y="5"/>
                      </a:cubicBezTo>
                      <a:cubicBezTo>
                        <a:pt x="20" y="5"/>
                        <a:pt x="20" y="5"/>
                        <a:pt x="20" y="5"/>
                      </a:cubicBezTo>
                      <a:cubicBezTo>
                        <a:pt x="20" y="16"/>
                        <a:pt x="20" y="16"/>
                        <a:pt x="20" y="16"/>
                      </a:cubicBezTo>
                      <a:cubicBezTo>
                        <a:pt x="20" y="16"/>
                        <a:pt x="20" y="16"/>
                        <a:pt x="20" y="16"/>
                      </a:cubicBezTo>
                      <a:cubicBezTo>
                        <a:pt x="38" y="16"/>
                        <a:pt x="38" y="16"/>
                        <a:pt x="38" y="16"/>
                      </a:cubicBezTo>
                      <a:close/>
                      <a:moveTo>
                        <a:pt x="56" y="47"/>
                      </a:moveTo>
                      <a:cubicBezTo>
                        <a:pt x="38" y="47"/>
                        <a:pt x="38" y="47"/>
                        <a:pt x="38" y="47"/>
                      </a:cubicBezTo>
                      <a:cubicBezTo>
                        <a:pt x="37" y="47"/>
                        <a:pt x="36" y="47"/>
                        <a:pt x="36" y="46"/>
                      </a:cubicBezTo>
                      <a:cubicBezTo>
                        <a:pt x="36" y="46"/>
                        <a:pt x="36" y="46"/>
                        <a:pt x="36" y="46"/>
                      </a:cubicBezTo>
                      <a:cubicBezTo>
                        <a:pt x="36" y="46"/>
                        <a:pt x="35" y="45"/>
                        <a:pt x="35" y="45"/>
                      </a:cubicBezTo>
                      <a:cubicBezTo>
                        <a:pt x="35" y="31"/>
                        <a:pt x="35" y="31"/>
                        <a:pt x="35" y="31"/>
                      </a:cubicBezTo>
                      <a:cubicBezTo>
                        <a:pt x="35" y="30"/>
                        <a:pt x="36" y="30"/>
                        <a:pt x="36" y="29"/>
                      </a:cubicBezTo>
                      <a:cubicBezTo>
                        <a:pt x="36" y="29"/>
                        <a:pt x="36" y="29"/>
                        <a:pt x="36" y="29"/>
                      </a:cubicBezTo>
                      <a:cubicBezTo>
                        <a:pt x="36" y="29"/>
                        <a:pt x="37" y="29"/>
                        <a:pt x="38" y="29"/>
                      </a:cubicBezTo>
                      <a:cubicBezTo>
                        <a:pt x="56" y="29"/>
                        <a:pt x="56" y="29"/>
                        <a:pt x="56" y="29"/>
                      </a:cubicBezTo>
                      <a:cubicBezTo>
                        <a:pt x="57" y="29"/>
                        <a:pt x="57" y="29"/>
                        <a:pt x="58" y="29"/>
                      </a:cubicBezTo>
                      <a:cubicBezTo>
                        <a:pt x="58" y="30"/>
                        <a:pt x="59" y="30"/>
                        <a:pt x="59" y="31"/>
                      </a:cubicBezTo>
                      <a:cubicBezTo>
                        <a:pt x="59" y="45"/>
                        <a:pt x="59" y="45"/>
                        <a:pt x="59" y="45"/>
                      </a:cubicBezTo>
                      <a:cubicBezTo>
                        <a:pt x="59" y="45"/>
                        <a:pt x="58" y="46"/>
                        <a:pt x="58" y="46"/>
                      </a:cubicBezTo>
                      <a:cubicBezTo>
                        <a:pt x="58" y="46"/>
                        <a:pt x="58" y="46"/>
                        <a:pt x="58" y="46"/>
                      </a:cubicBezTo>
                      <a:cubicBezTo>
                        <a:pt x="57" y="47"/>
                        <a:pt x="57" y="47"/>
                        <a:pt x="56" y="47"/>
                      </a:cubicBezTo>
                      <a:close/>
                      <a:moveTo>
                        <a:pt x="56" y="45"/>
                      </a:moveTo>
                      <a:cubicBezTo>
                        <a:pt x="56" y="45"/>
                        <a:pt x="56" y="45"/>
                        <a:pt x="56" y="45"/>
                      </a:cubicBezTo>
                      <a:cubicBezTo>
                        <a:pt x="56" y="45"/>
                        <a:pt x="56" y="45"/>
                        <a:pt x="56" y="45"/>
                      </a:cubicBezTo>
                      <a:cubicBezTo>
                        <a:pt x="56" y="34"/>
                        <a:pt x="56" y="34"/>
                        <a:pt x="56" y="34"/>
                      </a:cubicBezTo>
                      <a:cubicBezTo>
                        <a:pt x="38" y="34"/>
                        <a:pt x="38" y="34"/>
                        <a:pt x="38" y="34"/>
                      </a:cubicBezTo>
                      <a:cubicBezTo>
                        <a:pt x="38" y="34"/>
                        <a:pt x="38" y="34"/>
                        <a:pt x="38" y="34"/>
                      </a:cubicBezTo>
                      <a:cubicBezTo>
                        <a:pt x="38" y="45"/>
                        <a:pt x="38" y="45"/>
                        <a:pt x="38" y="45"/>
                      </a:cubicBezTo>
                      <a:cubicBezTo>
                        <a:pt x="38" y="45"/>
                        <a:pt x="38" y="45"/>
                        <a:pt x="38" y="45"/>
                      </a:cubicBezTo>
                      <a:cubicBezTo>
                        <a:pt x="56" y="45"/>
                        <a:pt x="56" y="45"/>
                        <a:pt x="56" y="45"/>
                      </a:cubicBezTo>
                      <a:close/>
                      <a:moveTo>
                        <a:pt x="21" y="47"/>
                      </a:moveTo>
                      <a:cubicBezTo>
                        <a:pt x="2" y="47"/>
                        <a:pt x="2" y="47"/>
                        <a:pt x="2" y="47"/>
                      </a:cubicBezTo>
                      <a:cubicBezTo>
                        <a:pt x="2" y="47"/>
                        <a:pt x="1" y="47"/>
                        <a:pt x="1" y="46"/>
                      </a:cubicBezTo>
                      <a:cubicBezTo>
                        <a:pt x="1" y="46"/>
                        <a:pt x="1" y="46"/>
                        <a:pt x="1" y="46"/>
                      </a:cubicBezTo>
                      <a:cubicBezTo>
                        <a:pt x="0" y="46"/>
                        <a:pt x="0" y="45"/>
                        <a:pt x="0" y="45"/>
                      </a:cubicBezTo>
                      <a:cubicBezTo>
                        <a:pt x="0" y="31"/>
                        <a:pt x="0" y="31"/>
                        <a:pt x="0" y="31"/>
                      </a:cubicBezTo>
                      <a:cubicBezTo>
                        <a:pt x="0" y="30"/>
                        <a:pt x="0" y="30"/>
                        <a:pt x="1" y="29"/>
                      </a:cubicBezTo>
                      <a:cubicBezTo>
                        <a:pt x="1" y="29"/>
                        <a:pt x="1" y="29"/>
                        <a:pt x="1" y="29"/>
                      </a:cubicBezTo>
                      <a:cubicBezTo>
                        <a:pt x="1" y="29"/>
                        <a:pt x="2" y="29"/>
                        <a:pt x="2" y="29"/>
                      </a:cubicBezTo>
                      <a:cubicBezTo>
                        <a:pt x="21" y="29"/>
                        <a:pt x="21" y="29"/>
                        <a:pt x="21" y="29"/>
                      </a:cubicBezTo>
                      <a:cubicBezTo>
                        <a:pt x="21" y="29"/>
                        <a:pt x="22" y="29"/>
                        <a:pt x="22" y="29"/>
                      </a:cubicBezTo>
                      <a:cubicBezTo>
                        <a:pt x="23" y="30"/>
                        <a:pt x="23" y="30"/>
                        <a:pt x="23" y="31"/>
                      </a:cubicBezTo>
                      <a:cubicBezTo>
                        <a:pt x="23" y="45"/>
                        <a:pt x="23" y="45"/>
                        <a:pt x="23" y="45"/>
                      </a:cubicBezTo>
                      <a:cubicBezTo>
                        <a:pt x="23" y="45"/>
                        <a:pt x="23" y="46"/>
                        <a:pt x="22" y="46"/>
                      </a:cubicBezTo>
                      <a:cubicBezTo>
                        <a:pt x="22" y="46"/>
                        <a:pt x="22" y="46"/>
                        <a:pt x="22" y="46"/>
                      </a:cubicBezTo>
                      <a:cubicBezTo>
                        <a:pt x="22" y="47"/>
                        <a:pt x="21" y="47"/>
                        <a:pt x="21" y="47"/>
                      </a:cubicBezTo>
                      <a:close/>
                      <a:moveTo>
                        <a:pt x="21" y="45"/>
                      </a:moveTo>
                      <a:cubicBezTo>
                        <a:pt x="21" y="45"/>
                        <a:pt x="21" y="45"/>
                        <a:pt x="21" y="45"/>
                      </a:cubicBezTo>
                      <a:cubicBezTo>
                        <a:pt x="21" y="45"/>
                        <a:pt x="21" y="45"/>
                        <a:pt x="21" y="45"/>
                      </a:cubicBezTo>
                      <a:cubicBezTo>
                        <a:pt x="21" y="34"/>
                        <a:pt x="21" y="34"/>
                        <a:pt x="21" y="34"/>
                      </a:cubicBezTo>
                      <a:cubicBezTo>
                        <a:pt x="2" y="34"/>
                        <a:pt x="2" y="34"/>
                        <a:pt x="2" y="34"/>
                      </a:cubicBezTo>
                      <a:cubicBezTo>
                        <a:pt x="2" y="34"/>
                        <a:pt x="2" y="34"/>
                        <a:pt x="2" y="34"/>
                      </a:cubicBezTo>
                      <a:cubicBezTo>
                        <a:pt x="2" y="45"/>
                        <a:pt x="2" y="45"/>
                        <a:pt x="2" y="45"/>
                      </a:cubicBezTo>
                      <a:cubicBezTo>
                        <a:pt x="2" y="45"/>
                        <a:pt x="2" y="45"/>
                        <a:pt x="2" y="45"/>
                      </a:cubicBezTo>
                      <a:lnTo>
                        <a:pt x="2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 name="Teardrop 15"/>
              <p:cNvSpPr/>
              <p:nvPr/>
            </p:nvSpPr>
            <p:spPr>
              <a:xfrm rot="2700000">
                <a:off x="2154240" y="3284077"/>
                <a:ext cx="2009775" cy="2009775"/>
              </a:xfrm>
              <a:prstGeom prst="teardrop">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ardrop 22"/>
              <p:cNvSpPr/>
              <p:nvPr/>
            </p:nvSpPr>
            <p:spPr>
              <a:xfrm rot="2700000">
                <a:off x="5697538" y="3284077"/>
                <a:ext cx="2009775" cy="2009775"/>
              </a:xfrm>
              <a:prstGeom prst="teardrop">
                <a:avLst/>
              </a:prstGeom>
              <a:solidFill>
                <a:schemeClr val="accent2">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Freeform 81"/>
              <p:cNvSpPr>
                <a:spLocks noEditPoints="1"/>
              </p:cNvSpPr>
              <p:nvPr/>
            </p:nvSpPr>
            <p:spPr bwMode="auto">
              <a:xfrm>
                <a:off x="2683282" y="3960370"/>
                <a:ext cx="671353" cy="657188"/>
              </a:xfrm>
              <a:custGeom>
                <a:avLst/>
                <a:gdLst>
                  <a:gd name="T0" fmla="*/ 86 w 100"/>
                  <a:gd name="T1" fmla="*/ 61 h 98"/>
                  <a:gd name="T2" fmla="*/ 100 w 100"/>
                  <a:gd name="T3" fmla="*/ 55 h 98"/>
                  <a:gd name="T4" fmla="*/ 100 w 100"/>
                  <a:gd name="T5" fmla="*/ 44 h 98"/>
                  <a:gd name="T6" fmla="*/ 86 w 100"/>
                  <a:gd name="T7" fmla="*/ 38 h 98"/>
                  <a:gd name="T8" fmla="*/ 84 w 100"/>
                  <a:gd name="T9" fmla="*/ 32 h 98"/>
                  <a:gd name="T10" fmla="*/ 89 w 100"/>
                  <a:gd name="T11" fmla="*/ 18 h 98"/>
                  <a:gd name="T12" fmla="*/ 82 w 100"/>
                  <a:gd name="T13" fmla="*/ 11 h 98"/>
                  <a:gd name="T14" fmla="*/ 68 w 100"/>
                  <a:gd name="T15" fmla="*/ 16 h 98"/>
                  <a:gd name="T16" fmla="*/ 62 w 100"/>
                  <a:gd name="T17" fmla="*/ 14 h 98"/>
                  <a:gd name="T18" fmla="*/ 56 w 100"/>
                  <a:gd name="T19" fmla="*/ 0 h 98"/>
                  <a:gd name="T20" fmla="*/ 45 w 100"/>
                  <a:gd name="T21" fmla="*/ 0 h 98"/>
                  <a:gd name="T22" fmla="*/ 39 w 100"/>
                  <a:gd name="T23" fmla="*/ 14 h 98"/>
                  <a:gd name="T24" fmla="*/ 33 w 100"/>
                  <a:gd name="T25" fmla="*/ 16 h 98"/>
                  <a:gd name="T26" fmla="*/ 19 w 100"/>
                  <a:gd name="T27" fmla="*/ 11 h 98"/>
                  <a:gd name="T28" fmla="*/ 11 w 100"/>
                  <a:gd name="T29" fmla="*/ 18 h 98"/>
                  <a:gd name="T30" fmla="*/ 17 w 100"/>
                  <a:gd name="T31" fmla="*/ 32 h 98"/>
                  <a:gd name="T32" fmla="*/ 15 w 100"/>
                  <a:gd name="T33" fmla="*/ 38 h 98"/>
                  <a:gd name="T34" fmla="*/ 0 w 100"/>
                  <a:gd name="T35" fmla="*/ 45 h 98"/>
                  <a:gd name="T36" fmla="*/ 0 w 100"/>
                  <a:gd name="T37" fmla="*/ 55 h 98"/>
                  <a:gd name="T38" fmla="*/ 15 w 100"/>
                  <a:gd name="T39" fmla="*/ 61 h 98"/>
                  <a:gd name="T40" fmla="*/ 17 w 100"/>
                  <a:gd name="T41" fmla="*/ 67 h 98"/>
                  <a:gd name="T42" fmla="*/ 12 w 100"/>
                  <a:gd name="T43" fmla="*/ 80 h 98"/>
                  <a:gd name="T44" fmla="*/ 19 w 100"/>
                  <a:gd name="T45" fmla="*/ 88 h 98"/>
                  <a:gd name="T46" fmla="*/ 33 w 100"/>
                  <a:gd name="T47" fmla="*/ 83 h 98"/>
                  <a:gd name="T48" fmla="*/ 39 w 100"/>
                  <a:gd name="T49" fmla="*/ 85 h 98"/>
                  <a:gd name="T50" fmla="*/ 45 w 100"/>
                  <a:gd name="T51" fmla="*/ 98 h 98"/>
                  <a:gd name="T52" fmla="*/ 56 w 100"/>
                  <a:gd name="T53" fmla="*/ 98 h 98"/>
                  <a:gd name="T54" fmla="*/ 62 w 100"/>
                  <a:gd name="T55" fmla="*/ 85 h 98"/>
                  <a:gd name="T56" fmla="*/ 68 w 100"/>
                  <a:gd name="T57" fmla="*/ 82 h 98"/>
                  <a:gd name="T58" fmla="*/ 82 w 100"/>
                  <a:gd name="T59" fmla="*/ 88 h 98"/>
                  <a:gd name="T60" fmla="*/ 90 w 100"/>
                  <a:gd name="T61" fmla="*/ 80 h 98"/>
                  <a:gd name="T62" fmla="*/ 84 w 100"/>
                  <a:gd name="T63" fmla="*/ 67 h 98"/>
                  <a:gd name="T64" fmla="*/ 86 w 100"/>
                  <a:gd name="T65" fmla="*/ 61 h 98"/>
                  <a:gd name="T66" fmla="*/ 86 w 100"/>
                  <a:gd name="T67" fmla="*/ 61 h 98"/>
                  <a:gd name="T68" fmla="*/ 50 w 100"/>
                  <a:gd name="T69" fmla="*/ 65 h 98"/>
                  <a:gd name="T70" fmla="*/ 35 w 100"/>
                  <a:gd name="T71" fmla="*/ 50 h 98"/>
                  <a:gd name="T72" fmla="*/ 50 w 100"/>
                  <a:gd name="T73" fmla="*/ 33 h 98"/>
                  <a:gd name="T74" fmla="*/ 66 w 100"/>
                  <a:gd name="T75" fmla="*/ 50 h 98"/>
                  <a:gd name="T76" fmla="*/ 50 w 100"/>
                  <a:gd name="T77" fmla="*/ 6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98">
                    <a:moveTo>
                      <a:pt x="86" y="61"/>
                    </a:moveTo>
                    <a:cubicBezTo>
                      <a:pt x="86" y="61"/>
                      <a:pt x="100" y="56"/>
                      <a:pt x="100" y="55"/>
                    </a:cubicBezTo>
                    <a:cubicBezTo>
                      <a:pt x="100" y="44"/>
                      <a:pt x="100" y="44"/>
                      <a:pt x="100" y="44"/>
                    </a:cubicBezTo>
                    <a:cubicBezTo>
                      <a:pt x="100" y="42"/>
                      <a:pt x="86" y="38"/>
                      <a:pt x="86" y="38"/>
                    </a:cubicBezTo>
                    <a:cubicBezTo>
                      <a:pt x="84" y="32"/>
                      <a:pt x="84" y="32"/>
                      <a:pt x="84" y="32"/>
                    </a:cubicBezTo>
                    <a:cubicBezTo>
                      <a:pt x="84" y="32"/>
                      <a:pt x="90" y="19"/>
                      <a:pt x="89" y="18"/>
                    </a:cubicBezTo>
                    <a:cubicBezTo>
                      <a:pt x="82" y="11"/>
                      <a:pt x="82" y="11"/>
                      <a:pt x="82" y="11"/>
                    </a:cubicBezTo>
                    <a:cubicBezTo>
                      <a:pt x="81" y="10"/>
                      <a:pt x="68" y="16"/>
                      <a:pt x="68" y="16"/>
                    </a:cubicBezTo>
                    <a:cubicBezTo>
                      <a:pt x="62" y="14"/>
                      <a:pt x="62" y="14"/>
                      <a:pt x="62" y="14"/>
                    </a:cubicBezTo>
                    <a:cubicBezTo>
                      <a:pt x="56" y="0"/>
                      <a:pt x="56" y="0"/>
                      <a:pt x="56" y="0"/>
                    </a:cubicBezTo>
                    <a:cubicBezTo>
                      <a:pt x="45" y="0"/>
                      <a:pt x="45" y="0"/>
                      <a:pt x="45" y="0"/>
                    </a:cubicBezTo>
                    <a:cubicBezTo>
                      <a:pt x="44" y="0"/>
                      <a:pt x="39" y="14"/>
                      <a:pt x="39" y="14"/>
                    </a:cubicBezTo>
                    <a:cubicBezTo>
                      <a:pt x="33" y="16"/>
                      <a:pt x="33" y="16"/>
                      <a:pt x="33" y="16"/>
                    </a:cubicBezTo>
                    <a:cubicBezTo>
                      <a:pt x="33" y="16"/>
                      <a:pt x="20" y="10"/>
                      <a:pt x="19" y="11"/>
                    </a:cubicBezTo>
                    <a:cubicBezTo>
                      <a:pt x="11" y="18"/>
                      <a:pt x="11" y="18"/>
                      <a:pt x="11" y="18"/>
                    </a:cubicBezTo>
                    <a:cubicBezTo>
                      <a:pt x="11" y="19"/>
                      <a:pt x="17" y="32"/>
                      <a:pt x="17" y="32"/>
                    </a:cubicBezTo>
                    <a:cubicBezTo>
                      <a:pt x="15" y="38"/>
                      <a:pt x="15" y="38"/>
                      <a:pt x="15" y="38"/>
                    </a:cubicBezTo>
                    <a:cubicBezTo>
                      <a:pt x="15" y="38"/>
                      <a:pt x="0" y="44"/>
                      <a:pt x="0" y="45"/>
                    </a:cubicBezTo>
                    <a:cubicBezTo>
                      <a:pt x="0" y="55"/>
                      <a:pt x="0" y="55"/>
                      <a:pt x="0" y="55"/>
                    </a:cubicBezTo>
                    <a:cubicBezTo>
                      <a:pt x="0" y="56"/>
                      <a:pt x="15" y="61"/>
                      <a:pt x="15" y="61"/>
                    </a:cubicBezTo>
                    <a:cubicBezTo>
                      <a:pt x="17" y="67"/>
                      <a:pt x="17" y="67"/>
                      <a:pt x="17" y="67"/>
                    </a:cubicBezTo>
                    <a:cubicBezTo>
                      <a:pt x="17" y="67"/>
                      <a:pt x="11" y="80"/>
                      <a:pt x="12" y="80"/>
                    </a:cubicBezTo>
                    <a:cubicBezTo>
                      <a:pt x="19" y="88"/>
                      <a:pt x="19" y="88"/>
                      <a:pt x="19" y="88"/>
                    </a:cubicBezTo>
                    <a:cubicBezTo>
                      <a:pt x="20" y="89"/>
                      <a:pt x="33" y="83"/>
                      <a:pt x="33" y="83"/>
                    </a:cubicBezTo>
                    <a:cubicBezTo>
                      <a:pt x="39" y="85"/>
                      <a:pt x="39" y="85"/>
                      <a:pt x="39" y="85"/>
                    </a:cubicBezTo>
                    <a:cubicBezTo>
                      <a:pt x="45" y="98"/>
                      <a:pt x="45" y="98"/>
                      <a:pt x="45" y="98"/>
                    </a:cubicBezTo>
                    <a:cubicBezTo>
                      <a:pt x="56" y="98"/>
                      <a:pt x="56" y="98"/>
                      <a:pt x="56" y="98"/>
                    </a:cubicBezTo>
                    <a:cubicBezTo>
                      <a:pt x="57" y="98"/>
                      <a:pt x="62" y="85"/>
                      <a:pt x="62" y="85"/>
                    </a:cubicBezTo>
                    <a:cubicBezTo>
                      <a:pt x="68" y="82"/>
                      <a:pt x="68" y="82"/>
                      <a:pt x="68" y="82"/>
                    </a:cubicBezTo>
                    <a:cubicBezTo>
                      <a:pt x="68" y="82"/>
                      <a:pt x="81" y="88"/>
                      <a:pt x="82" y="88"/>
                    </a:cubicBezTo>
                    <a:cubicBezTo>
                      <a:pt x="90" y="80"/>
                      <a:pt x="90" y="80"/>
                      <a:pt x="90" y="80"/>
                    </a:cubicBezTo>
                    <a:cubicBezTo>
                      <a:pt x="84" y="67"/>
                      <a:pt x="84" y="67"/>
                      <a:pt x="84" y="67"/>
                    </a:cubicBezTo>
                    <a:cubicBezTo>
                      <a:pt x="86" y="61"/>
                      <a:pt x="86" y="61"/>
                      <a:pt x="86" y="61"/>
                    </a:cubicBezTo>
                    <a:cubicBezTo>
                      <a:pt x="86" y="61"/>
                      <a:pt x="86" y="61"/>
                      <a:pt x="86" y="61"/>
                    </a:cubicBezTo>
                    <a:close/>
                    <a:moveTo>
                      <a:pt x="50" y="65"/>
                    </a:moveTo>
                    <a:cubicBezTo>
                      <a:pt x="42" y="65"/>
                      <a:pt x="35" y="58"/>
                      <a:pt x="35" y="50"/>
                    </a:cubicBezTo>
                    <a:cubicBezTo>
                      <a:pt x="35" y="40"/>
                      <a:pt x="42" y="33"/>
                      <a:pt x="50" y="33"/>
                    </a:cubicBezTo>
                    <a:cubicBezTo>
                      <a:pt x="59" y="33"/>
                      <a:pt x="66" y="40"/>
                      <a:pt x="66" y="50"/>
                    </a:cubicBezTo>
                    <a:cubicBezTo>
                      <a:pt x="66" y="58"/>
                      <a:pt x="59" y="65"/>
                      <a:pt x="50" y="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Shape 4462"/>
            <p:cNvSpPr/>
            <p:nvPr/>
          </p:nvSpPr>
          <p:spPr>
            <a:xfrm>
              <a:off x="6746108" y="3864237"/>
              <a:ext cx="534402" cy="320628"/>
            </a:xfrm>
            <a:custGeom>
              <a:avLst/>
              <a:gdLst/>
              <a:ahLst/>
              <a:cxnLst>
                <a:cxn ang="0">
                  <a:pos x="wd2" y="hd2"/>
                </a:cxn>
                <a:cxn ang="5400000">
                  <a:pos x="wd2" y="hd2"/>
                </a:cxn>
                <a:cxn ang="10800000">
                  <a:pos x="wd2" y="hd2"/>
                </a:cxn>
                <a:cxn ang="16200000">
                  <a:pos x="wd2" y="hd2"/>
                </a:cxn>
              </a:cxnLst>
              <a:rect l="0" t="0" r="r" b="b"/>
              <a:pathLst>
                <a:path w="21600" h="21600" extrusionOk="0">
                  <a:moveTo>
                    <a:pt x="19440" y="7201"/>
                  </a:moveTo>
                  <a:lnTo>
                    <a:pt x="15120" y="7201"/>
                  </a:lnTo>
                  <a:lnTo>
                    <a:pt x="15120" y="3600"/>
                  </a:lnTo>
                  <a:lnTo>
                    <a:pt x="19440" y="3600"/>
                  </a:lnTo>
                  <a:cubicBezTo>
                    <a:pt x="19440" y="3600"/>
                    <a:pt x="19440" y="7201"/>
                    <a:pt x="19440" y="7201"/>
                  </a:cubicBezTo>
                  <a:close/>
                  <a:moveTo>
                    <a:pt x="16200" y="12600"/>
                  </a:moveTo>
                  <a:lnTo>
                    <a:pt x="16200" y="9000"/>
                  </a:lnTo>
                  <a:lnTo>
                    <a:pt x="18359" y="9000"/>
                  </a:lnTo>
                  <a:lnTo>
                    <a:pt x="18359" y="12600"/>
                  </a:lnTo>
                  <a:cubicBezTo>
                    <a:pt x="18359" y="12600"/>
                    <a:pt x="16200" y="12600"/>
                    <a:pt x="16200" y="12600"/>
                  </a:cubicBezTo>
                  <a:close/>
                  <a:moveTo>
                    <a:pt x="19440" y="18000"/>
                  </a:moveTo>
                  <a:lnTo>
                    <a:pt x="17280" y="18000"/>
                  </a:lnTo>
                  <a:lnTo>
                    <a:pt x="17280" y="14401"/>
                  </a:lnTo>
                  <a:lnTo>
                    <a:pt x="19440" y="14401"/>
                  </a:lnTo>
                  <a:cubicBezTo>
                    <a:pt x="19440" y="14401"/>
                    <a:pt x="19440" y="18000"/>
                    <a:pt x="19440" y="18000"/>
                  </a:cubicBezTo>
                  <a:close/>
                  <a:moveTo>
                    <a:pt x="16200" y="18000"/>
                  </a:moveTo>
                  <a:lnTo>
                    <a:pt x="5400" y="18000"/>
                  </a:lnTo>
                  <a:lnTo>
                    <a:pt x="5400" y="14401"/>
                  </a:lnTo>
                  <a:lnTo>
                    <a:pt x="16200" y="14401"/>
                  </a:lnTo>
                  <a:cubicBezTo>
                    <a:pt x="16200" y="14401"/>
                    <a:pt x="16200" y="18000"/>
                    <a:pt x="16200" y="18000"/>
                  </a:cubicBezTo>
                  <a:close/>
                  <a:moveTo>
                    <a:pt x="4319" y="18000"/>
                  </a:moveTo>
                  <a:lnTo>
                    <a:pt x="2160" y="18000"/>
                  </a:lnTo>
                  <a:lnTo>
                    <a:pt x="2160" y="14401"/>
                  </a:lnTo>
                  <a:lnTo>
                    <a:pt x="4319" y="14401"/>
                  </a:lnTo>
                  <a:cubicBezTo>
                    <a:pt x="4319" y="14401"/>
                    <a:pt x="4319" y="18000"/>
                    <a:pt x="4319" y="18000"/>
                  </a:cubicBezTo>
                  <a:close/>
                  <a:moveTo>
                    <a:pt x="5400" y="9000"/>
                  </a:moveTo>
                  <a:lnTo>
                    <a:pt x="5400" y="12600"/>
                  </a:lnTo>
                  <a:lnTo>
                    <a:pt x="3240" y="12600"/>
                  </a:lnTo>
                  <a:lnTo>
                    <a:pt x="3240" y="9000"/>
                  </a:lnTo>
                  <a:cubicBezTo>
                    <a:pt x="3240" y="9000"/>
                    <a:pt x="5400" y="9000"/>
                    <a:pt x="5400" y="9000"/>
                  </a:cubicBezTo>
                  <a:close/>
                  <a:moveTo>
                    <a:pt x="2160" y="3600"/>
                  </a:moveTo>
                  <a:lnTo>
                    <a:pt x="4319" y="3600"/>
                  </a:lnTo>
                  <a:lnTo>
                    <a:pt x="4319" y="7201"/>
                  </a:lnTo>
                  <a:lnTo>
                    <a:pt x="2160" y="7201"/>
                  </a:lnTo>
                  <a:cubicBezTo>
                    <a:pt x="2160" y="7201"/>
                    <a:pt x="2160" y="3600"/>
                    <a:pt x="2160" y="3600"/>
                  </a:cubicBezTo>
                  <a:close/>
                  <a:moveTo>
                    <a:pt x="8639" y="9000"/>
                  </a:moveTo>
                  <a:lnTo>
                    <a:pt x="8639" y="12600"/>
                  </a:lnTo>
                  <a:lnTo>
                    <a:pt x="6479" y="12600"/>
                  </a:lnTo>
                  <a:lnTo>
                    <a:pt x="6479" y="9000"/>
                  </a:lnTo>
                  <a:cubicBezTo>
                    <a:pt x="6479" y="9000"/>
                    <a:pt x="8639" y="9000"/>
                    <a:pt x="8639" y="9000"/>
                  </a:cubicBezTo>
                  <a:close/>
                  <a:moveTo>
                    <a:pt x="5400" y="3600"/>
                  </a:moveTo>
                  <a:lnTo>
                    <a:pt x="7560" y="3600"/>
                  </a:lnTo>
                  <a:lnTo>
                    <a:pt x="7560" y="7201"/>
                  </a:lnTo>
                  <a:lnTo>
                    <a:pt x="5400" y="7201"/>
                  </a:lnTo>
                  <a:cubicBezTo>
                    <a:pt x="5400" y="7201"/>
                    <a:pt x="5400" y="3600"/>
                    <a:pt x="5400" y="3600"/>
                  </a:cubicBezTo>
                  <a:close/>
                  <a:moveTo>
                    <a:pt x="11880" y="9000"/>
                  </a:moveTo>
                  <a:lnTo>
                    <a:pt x="11880" y="12600"/>
                  </a:lnTo>
                  <a:lnTo>
                    <a:pt x="9720" y="12600"/>
                  </a:lnTo>
                  <a:lnTo>
                    <a:pt x="9720" y="9000"/>
                  </a:lnTo>
                  <a:cubicBezTo>
                    <a:pt x="9720" y="9000"/>
                    <a:pt x="11880" y="9000"/>
                    <a:pt x="11880" y="9000"/>
                  </a:cubicBezTo>
                  <a:close/>
                  <a:moveTo>
                    <a:pt x="8639" y="3600"/>
                  </a:moveTo>
                  <a:lnTo>
                    <a:pt x="10799" y="3600"/>
                  </a:lnTo>
                  <a:lnTo>
                    <a:pt x="10799" y="7201"/>
                  </a:lnTo>
                  <a:lnTo>
                    <a:pt x="8639" y="7201"/>
                  </a:lnTo>
                  <a:cubicBezTo>
                    <a:pt x="8639" y="7201"/>
                    <a:pt x="8639" y="3600"/>
                    <a:pt x="8639" y="3600"/>
                  </a:cubicBezTo>
                  <a:close/>
                  <a:moveTo>
                    <a:pt x="15120" y="9000"/>
                  </a:moveTo>
                  <a:lnTo>
                    <a:pt x="15120" y="12600"/>
                  </a:lnTo>
                  <a:lnTo>
                    <a:pt x="12959" y="12600"/>
                  </a:lnTo>
                  <a:lnTo>
                    <a:pt x="12959" y="9000"/>
                  </a:lnTo>
                  <a:cubicBezTo>
                    <a:pt x="12959" y="9000"/>
                    <a:pt x="15120" y="9000"/>
                    <a:pt x="15120" y="9000"/>
                  </a:cubicBezTo>
                  <a:close/>
                  <a:moveTo>
                    <a:pt x="11880" y="3600"/>
                  </a:moveTo>
                  <a:lnTo>
                    <a:pt x="14040" y="3600"/>
                  </a:lnTo>
                  <a:lnTo>
                    <a:pt x="14040" y="7201"/>
                  </a:lnTo>
                  <a:lnTo>
                    <a:pt x="11880" y="7201"/>
                  </a:lnTo>
                  <a:cubicBezTo>
                    <a:pt x="11880" y="7201"/>
                    <a:pt x="11880" y="3600"/>
                    <a:pt x="11880" y="3600"/>
                  </a:cubicBezTo>
                  <a:close/>
                  <a:moveTo>
                    <a:pt x="20088" y="0"/>
                  </a:moveTo>
                  <a:lnTo>
                    <a:pt x="1511" y="0"/>
                  </a:lnTo>
                  <a:cubicBezTo>
                    <a:pt x="680" y="0"/>
                    <a:pt x="0" y="1134"/>
                    <a:pt x="0" y="2519"/>
                  </a:cubicBezTo>
                  <a:lnTo>
                    <a:pt x="0" y="19081"/>
                  </a:lnTo>
                  <a:cubicBezTo>
                    <a:pt x="0" y="20466"/>
                    <a:pt x="680" y="21600"/>
                    <a:pt x="1511" y="21600"/>
                  </a:cubicBezTo>
                  <a:lnTo>
                    <a:pt x="20088" y="21600"/>
                  </a:lnTo>
                  <a:cubicBezTo>
                    <a:pt x="20920" y="21600"/>
                    <a:pt x="21600" y="20466"/>
                    <a:pt x="21600" y="19081"/>
                  </a:cubicBezTo>
                  <a:lnTo>
                    <a:pt x="21600" y="2519"/>
                  </a:lnTo>
                  <a:cubicBezTo>
                    <a:pt x="21600" y="1134"/>
                    <a:pt x="20920" y="0"/>
                    <a:pt x="20088" y="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sp>
        <p:nvSpPr>
          <p:cNvPr id="5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49</a:t>
            </a:fld>
            <a:endParaRPr lang="en-AU" dirty="0"/>
          </a:p>
        </p:txBody>
      </p:sp>
      <p:sp>
        <p:nvSpPr>
          <p:cNvPr id="56"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79094950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par>
                          <p:cTn id="20" fill="hold">
                            <p:stCondLst>
                              <p:cond delay="2000"/>
                            </p:stCondLst>
                            <p:childTnLst>
                              <p:par>
                                <p:cTn id="21" presetID="18" presetClass="entr" presetSubtype="12"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strips(downLeft)">
                                      <p:cBhvr>
                                        <p:cTn id="23" dur="500"/>
                                        <p:tgtEl>
                                          <p:spTgt spid="41"/>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3000"/>
                            </p:stCondLst>
                            <p:childTnLst>
                              <p:par>
                                <p:cTn id="29" presetID="18" presetClass="entr" presetSubtype="12"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strips(downLeft)">
                                      <p:cBhvr>
                                        <p:cTn id="31" dur="500"/>
                                        <p:tgtEl>
                                          <p:spTgt spid="44"/>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par>
                          <p:cTn id="36" fill="hold">
                            <p:stCondLst>
                              <p:cond delay="4000"/>
                            </p:stCondLst>
                            <p:childTnLst>
                              <p:par>
                                <p:cTn id="37" presetID="18" presetClass="entr" presetSubtype="12"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strips(downLeft)">
                                      <p:cBhvr>
                                        <p:cTn id="39" dur="500"/>
                                        <p:tgtEl>
                                          <p:spTgt spid="47"/>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up)">
                                      <p:cBhvr>
                                        <p:cTn id="43" dur="500"/>
                                        <p:tgtEl>
                                          <p:spTgt spid="38"/>
                                        </p:tgtEl>
                                      </p:cBhvr>
                                    </p:animEffect>
                                  </p:childTnLst>
                                </p:cTn>
                              </p:par>
                            </p:childTnLst>
                          </p:cTn>
                        </p:par>
                        <p:par>
                          <p:cTn id="44" fill="hold">
                            <p:stCondLst>
                              <p:cond delay="5000"/>
                            </p:stCondLst>
                            <p:childTnLst>
                              <p:par>
                                <p:cTn id="45" presetID="18" presetClass="entr" presetSubtype="12" fill="hold"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strips(downLeft)">
                                      <p:cBhvr>
                                        <p:cTn id="4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Company Mission</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The steps we </a:t>
            </a:r>
            <a:r>
              <a:rPr lang="id-ID" smtClean="0"/>
              <a:t>are taking</a:t>
            </a:r>
            <a:endParaRPr lang="en-AU" dirty="0"/>
          </a:p>
        </p:txBody>
      </p:sp>
      <p:grpSp>
        <p:nvGrpSpPr>
          <p:cNvPr id="57" name="Group 56"/>
          <p:cNvGrpSpPr/>
          <p:nvPr/>
        </p:nvGrpSpPr>
        <p:grpSpPr>
          <a:xfrm>
            <a:off x="617001" y="2451967"/>
            <a:ext cx="2372654" cy="1080077"/>
            <a:chOff x="8775246" y="2412324"/>
            <a:chExt cx="2372654" cy="1080077"/>
          </a:xfrm>
        </p:grpSpPr>
        <p:sp>
          <p:nvSpPr>
            <p:cNvPr id="58" name="TextBox 57"/>
            <p:cNvSpPr txBox="1"/>
            <p:nvPr/>
          </p:nvSpPr>
          <p:spPr>
            <a:xfrm>
              <a:off x="10502980" y="2412324"/>
              <a:ext cx="644920" cy="338554"/>
            </a:xfrm>
            <a:prstGeom prst="rect">
              <a:avLst/>
            </a:prstGeom>
            <a:noFill/>
          </p:spPr>
          <p:txBody>
            <a:bodyPr wrap="none" rtlCol="0">
              <a:spAutoFit/>
            </a:bodyPr>
            <a:lstStyle/>
            <a:p>
              <a:pPr algn="r" fontAlgn="base">
                <a:spcBef>
                  <a:spcPct val="0"/>
                </a:spcBef>
                <a:spcAft>
                  <a:spcPct val="0"/>
                </a:spcAft>
              </a:pPr>
              <a:r>
                <a:rPr lang="id-ID" sz="1600" dirty="0" smtClean="0">
                  <a:solidFill>
                    <a:schemeClr val="tx1">
                      <a:lumMod val="65000"/>
                      <a:lumOff val="35000"/>
                    </a:schemeClr>
                  </a:solidFill>
                  <a:latin typeface="+mj-lt"/>
                  <a:cs typeface="Clear Sans" panose="020B0503030202020304" pitchFamily="34" charset="0"/>
                </a:rPr>
                <a:t>Create</a:t>
              </a:r>
              <a:endParaRPr lang="en-US" sz="1600" dirty="0">
                <a:solidFill>
                  <a:schemeClr val="tx1">
                    <a:lumMod val="65000"/>
                    <a:lumOff val="35000"/>
                  </a:schemeClr>
                </a:solidFill>
                <a:latin typeface="+mj-lt"/>
                <a:cs typeface="Clear Sans" panose="020B0503030202020304" pitchFamily="34" charset="0"/>
              </a:endParaRPr>
            </a:p>
          </p:txBody>
        </p:sp>
        <p:sp>
          <p:nvSpPr>
            <p:cNvPr id="59" name="Rectangle 58"/>
            <p:cNvSpPr/>
            <p:nvPr/>
          </p:nvSpPr>
          <p:spPr>
            <a:xfrm>
              <a:off x="8775246" y="2661404"/>
              <a:ext cx="2372434" cy="830997"/>
            </a:xfrm>
            <a:prstGeom prst="rect">
              <a:avLst/>
            </a:prstGeom>
          </p:spPr>
          <p:txBody>
            <a:bodyPr wrap="square">
              <a:spAutoFit/>
            </a:bodyPr>
            <a:lstStyle/>
            <a:p>
              <a:pPr algn="r"/>
              <a:r>
                <a:rPr lang="id-ID" sz="1200" dirty="0">
                  <a:solidFill>
                    <a:schemeClr val="tx1">
                      <a:lumMod val="50000"/>
                      <a:lumOff val="50000"/>
                    </a:schemeClr>
                  </a:solidFill>
                </a:rPr>
                <a:t>Lorem ipsum dolor sit amet param qui para quam eritrea palaras soi vega hur </a:t>
              </a:r>
              <a:r>
                <a:rPr lang="id-ID" sz="1200" dirty="0" smtClean="0">
                  <a:solidFill>
                    <a:schemeClr val="tx1">
                      <a:lumMod val="50000"/>
                      <a:lumOff val="50000"/>
                    </a:schemeClr>
                  </a:solidFill>
                </a:rPr>
                <a:t>est</a:t>
              </a:r>
              <a:endParaRPr lang="en-AU" sz="1200" dirty="0">
                <a:solidFill>
                  <a:schemeClr val="tx1">
                    <a:lumMod val="50000"/>
                    <a:lumOff val="50000"/>
                  </a:schemeClr>
                </a:solidFill>
              </a:endParaRPr>
            </a:p>
            <a:p>
              <a:pPr algn="r"/>
              <a:endParaRPr lang="en-US" sz="1200" dirty="0">
                <a:solidFill>
                  <a:schemeClr val="tx1">
                    <a:lumMod val="50000"/>
                    <a:lumOff val="50000"/>
                  </a:schemeClr>
                </a:solidFill>
                <a:cs typeface="Clear Sans Light" panose="020B0303030202020304" pitchFamily="34" charset="0"/>
              </a:endParaRPr>
            </a:p>
          </p:txBody>
        </p:sp>
      </p:grpSp>
      <p:grpSp>
        <p:nvGrpSpPr>
          <p:cNvPr id="60" name="Group 59"/>
          <p:cNvGrpSpPr/>
          <p:nvPr/>
        </p:nvGrpSpPr>
        <p:grpSpPr>
          <a:xfrm>
            <a:off x="617001" y="3678378"/>
            <a:ext cx="2372654" cy="1264743"/>
            <a:chOff x="8775246" y="2412324"/>
            <a:chExt cx="2372654" cy="1264743"/>
          </a:xfrm>
        </p:grpSpPr>
        <p:sp>
          <p:nvSpPr>
            <p:cNvPr id="61" name="TextBox 60"/>
            <p:cNvSpPr txBox="1"/>
            <p:nvPr/>
          </p:nvSpPr>
          <p:spPr>
            <a:xfrm>
              <a:off x="10403786" y="2412324"/>
              <a:ext cx="744114" cy="338554"/>
            </a:xfrm>
            <a:prstGeom prst="rect">
              <a:avLst/>
            </a:prstGeom>
            <a:noFill/>
          </p:spPr>
          <p:txBody>
            <a:bodyPr wrap="none" rtlCol="0">
              <a:spAutoFit/>
            </a:bodyPr>
            <a:lstStyle/>
            <a:p>
              <a:pPr algn="r" fontAlgn="base">
                <a:spcBef>
                  <a:spcPct val="0"/>
                </a:spcBef>
                <a:spcAft>
                  <a:spcPct val="0"/>
                </a:spcAft>
              </a:pPr>
              <a:r>
                <a:rPr lang="id-ID" sz="1600" dirty="0" smtClean="0">
                  <a:solidFill>
                    <a:schemeClr val="tx1">
                      <a:lumMod val="65000"/>
                      <a:lumOff val="35000"/>
                    </a:schemeClr>
                  </a:solidFill>
                  <a:latin typeface="+mj-lt"/>
                  <a:cs typeface="Clear Sans" panose="020B0503030202020304" pitchFamily="34" charset="0"/>
                </a:rPr>
                <a:t>Produce</a:t>
              </a:r>
              <a:endParaRPr lang="en-US" sz="1600" dirty="0">
                <a:solidFill>
                  <a:schemeClr val="tx1">
                    <a:lumMod val="65000"/>
                    <a:lumOff val="35000"/>
                  </a:schemeClr>
                </a:solidFill>
                <a:latin typeface="+mj-lt"/>
                <a:cs typeface="Clear Sans" panose="020B0503030202020304" pitchFamily="34" charset="0"/>
              </a:endParaRPr>
            </a:p>
          </p:txBody>
        </p:sp>
        <p:sp>
          <p:nvSpPr>
            <p:cNvPr id="62" name="Rectangle 61"/>
            <p:cNvSpPr/>
            <p:nvPr/>
          </p:nvSpPr>
          <p:spPr>
            <a:xfrm>
              <a:off x="8775246" y="2661404"/>
              <a:ext cx="2372434" cy="1015663"/>
            </a:xfrm>
            <a:prstGeom prst="rect">
              <a:avLst/>
            </a:prstGeom>
          </p:spPr>
          <p:txBody>
            <a:bodyPr wrap="square">
              <a:spAutoFit/>
            </a:bodyPr>
            <a:lstStyle/>
            <a:p>
              <a:pPr algn="r"/>
              <a:r>
                <a:rPr lang="id-ID" sz="1200" dirty="0">
                  <a:solidFill>
                    <a:schemeClr val="tx1">
                      <a:lumMod val="50000"/>
                      <a:lumOff val="50000"/>
                    </a:schemeClr>
                  </a:solidFill>
                </a:rPr>
                <a:t>Lorem ipsum dolor sit amet param qui para quam eritrea palaras soi vega hur est</a:t>
              </a:r>
              <a:endParaRPr lang="en-AU" sz="1200" dirty="0">
                <a:solidFill>
                  <a:schemeClr val="tx1">
                    <a:lumMod val="50000"/>
                    <a:lumOff val="50000"/>
                  </a:schemeClr>
                </a:solidFill>
              </a:endParaRPr>
            </a:p>
            <a:p>
              <a:pPr algn="r"/>
              <a:endParaRPr lang="en-US" sz="1200" dirty="0">
                <a:solidFill>
                  <a:schemeClr val="tx1">
                    <a:lumMod val="50000"/>
                    <a:lumOff val="50000"/>
                  </a:schemeClr>
                </a:solidFill>
                <a:cs typeface="Clear Sans Light" panose="020B0303030202020304" pitchFamily="34" charset="0"/>
              </a:endParaRPr>
            </a:p>
            <a:p>
              <a:pPr algn="r"/>
              <a:endParaRPr lang="en-US" sz="1200" dirty="0">
                <a:solidFill>
                  <a:schemeClr val="tx1">
                    <a:lumMod val="50000"/>
                    <a:lumOff val="50000"/>
                  </a:schemeClr>
                </a:solidFill>
                <a:cs typeface="Clear Sans Light" panose="020B0303030202020304" pitchFamily="34" charset="0"/>
              </a:endParaRPr>
            </a:p>
          </p:txBody>
        </p:sp>
      </p:grpSp>
      <p:grpSp>
        <p:nvGrpSpPr>
          <p:cNvPr id="63" name="Group 62"/>
          <p:cNvGrpSpPr/>
          <p:nvPr/>
        </p:nvGrpSpPr>
        <p:grpSpPr>
          <a:xfrm>
            <a:off x="617001" y="4899412"/>
            <a:ext cx="2372654" cy="1264743"/>
            <a:chOff x="8775246" y="2412324"/>
            <a:chExt cx="2372654" cy="1264743"/>
          </a:xfrm>
        </p:grpSpPr>
        <p:sp>
          <p:nvSpPr>
            <p:cNvPr id="64" name="TextBox 63"/>
            <p:cNvSpPr txBox="1"/>
            <p:nvPr/>
          </p:nvSpPr>
          <p:spPr>
            <a:xfrm>
              <a:off x="10663472" y="2412324"/>
              <a:ext cx="484428" cy="338554"/>
            </a:xfrm>
            <a:prstGeom prst="rect">
              <a:avLst/>
            </a:prstGeom>
            <a:noFill/>
          </p:spPr>
          <p:txBody>
            <a:bodyPr wrap="none" rtlCol="0">
              <a:spAutoFit/>
            </a:bodyPr>
            <a:lstStyle/>
            <a:p>
              <a:pPr algn="r" fontAlgn="base">
                <a:spcBef>
                  <a:spcPct val="0"/>
                </a:spcBef>
                <a:spcAft>
                  <a:spcPct val="0"/>
                </a:spcAft>
              </a:pPr>
              <a:r>
                <a:rPr lang="id-ID" sz="1600" dirty="0" smtClean="0">
                  <a:solidFill>
                    <a:schemeClr val="tx1">
                      <a:lumMod val="65000"/>
                      <a:lumOff val="35000"/>
                    </a:schemeClr>
                  </a:solidFill>
                  <a:latin typeface="+mj-lt"/>
                  <a:cs typeface="Clear Sans" panose="020B0503030202020304" pitchFamily="34" charset="0"/>
                </a:rPr>
                <a:t>Test</a:t>
              </a:r>
              <a:endParaRPr lang="en-US" sz="1600" dirty="0">
                <a:solidFill>
                  <a:schemeClr val="tx1">
                    <a:lumMod val="65000"/>
                    <a:lumOff val="35000"/>
                  </a:schemeClr>
                </a:solidFill>
                <a:latin typeface="+mj-lt"/>
                <a:cs typeface="Clear Sans" panose="020B0503030202020304" pitchFamily="34" charset="0"/>
              </a:endParaRPr>
            </a:p>
          </p:txBody>
        </p:sp>
        <p:sp>
          <p:nvSpPr>
            <p:cNvPr id="65" name="Rectangle 64"/>
            <p:cNvSpPr/>
            <p:nvPr/>
          </p:nvSpPr>
          <p:spPr>
            <a:xfrm>
              <a:off x="8775246" y="2661404"/>
              <a:ext cx="2372434" cy="1015663"/>
            </a:xfrm>
            <a:prstGeom prst="rect">
              <a:avLst/>
            </a:prstGeom>
          </p:spPr>
          <p:txBody>
            <a:bodyPr wrap="square">
              <a:spAutoFit/>
            </a:bodyPr>
            <a:lstStyle/>
            <a:p>
              <a:pPr algn="r"/>
              <a:r>
                <a:rPr lang="id-ID" sz="1200" dirty="0">
                  <a:solidFill>
                    <a:schemeClr val="tx1">
                      <a:lumMod val="50000"/>
                      <a:lumOff val="50000"/>
                    </a:schemeClr>
                  </a:solidFill>
                </a:rPr>
                <a:t>Lorem ipsum dolor sit amet param qui para quam eritrea palaras soi vega hur est</a:t>
              </a:r>
              <a:endParaRPr lang="en-AU" sz="1200" dirty="0">
                <a:solidFill>
                  <a:schemeClr val="tx1">
                    <a:lumMod val="50000"/>
                    <a:lumOff val="50000"/>
                  </a:schemeClr>
                </a:solidFill>
              </a:endParaRPr>
            </a:p>
            <a:p>
              <a:pPr algn="r"/>
              <a:endParaRPr lang="en-US" sz="1200" dirty="0">
                <a:solidFill>
                  <a:schemeClr val="tx1">
                    <a:lumMod val="50000"/>
                    <a:lumOff val="50000"/>
                  </a:schemeClr>
                </a:solidFill>
                <a:cs typeface="Clear Sans Light" panose="020B0303030202020304" pitchFamily="34" charset="0"/>
              </a:endParaRPr>
            </a:p>
            <a:p>
              <a:pPr algn="r"/>
              <a:endParaRPr lang="en-US" sz="1200" dirty="0">
                <a:solidFill>
                  <a:schemeClr val="tx1">
                    <a:lumMod val="50000"/>
                    <a:lumOff val="50000"/>
                  </a:schemeClr>
                </a:solidFill>
                <a:cs typeface="Clear Sans Light" panose="020B0303030202020304" pitchFamily="34" charset="0"/>
              </a:endParaRPr>
            </a:p>
          </p:txBody>
        </p:sp>
      </p:grpSp>
      <p:grpSp>
        <p:nvGrpSpPr>
          <p:cNvPr id="66" name="Group 65"/>
          <p:cNvGrpSpPr/>
          <p:nvPr/>
        </p:nvGrpSpPr>
        <p:grpSpPr>
          <a:xfrm>
            <a:off x="3237085" y="3685340"/>
            <a:ext cx="717095" cy="717095"/>
            <a:chOff x="3686175" y="2049310"/>
            <a:chExt cx="717095" cy="717095"/>
          </a:xfrm>
        </p:grpSpPr>
        <p:sp>
          <p:nvSpPr>
            <p:cNvPr id="67" name="Rectangle 66"/>
            <p:cNvSpPr/>
            <p:nvPr/>
          </p:nvSpPr>
          <p:spPr>
            <a:xfrm>
              <a:off x="3686175" y="2049310"/>
              <a:ext cx="717095" cy="7170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Shape 2671"/>
            <p:cNvSpPr/>
            <p:nvPr/>
          </p:nvSpPr>
          <p:spPr>
            <a:xfrm>
              <a:off x="3884175" y="2184811"/>
              <a:ext cx="303940" cy="428216"/>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72" name="Group 71"/>
          <p:cNvGrpSpPr/>
          <p:nvPr/>
        </p:nvGrpSpPr>
        <p:grpSpPr>
          <a:xfrm>
            <a:off x="3237085" y="4896238"/>
            <a:ext cx="717095" cy="717095"/>
            <a:chOff x="3686175" y="3260208"/>
            <a:chExt cx="717095" cy="717095"/>
          </a:xfrm>
        </p:grpSpPr>
        <p:sp>
          <p:nvSpPr>
            <p:cNvPr id="73" name="Rectangle 72"/>
            <p:cNvSpPr/>
            <p:nvPr/>
          </p:nvSpPr>
          <p:spPr>
            <a:xfrm>
              <a:off x="3686175" y="3260208"/>
              <a:ext cx="717095" cy="7170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Shape 3659"/>
            <p:cNvSpPr/>
            <p:nvPr/>
          </p:nvSpPr>
          <p:spPr>
            <a:xfrm>
              <a:off x="3832786" y="3406256"/>
              <a:ext cx="413710" cy="387869"/>
            </a:xfrm>
            <a:custGeom>
              <a:avLst/>
              <a:gdLst/>
              <a:ahLst/>
              <a:cxnLst>
                <a:cxn ang="0">
                  <a:pos x="wd2" y="hd2"/>
                </a:cxn>
                <a:cxn ang="5400000">
                  <a:pos x="wd2" y="hd2"/>
                </a:cxn>
                <a:cxn ang="10800000">
                  <a:pos x="wd2" y="hd2"/>
                </a:cxn>
                <a:cxn ang="16200000">
                  <a:pos x="wd2" y="hd2"/>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75" name="Group 74"/>
          <p:cNvGrpSpPr/>
          <p:nvPr/>
        </p:nvGrpSpPr>
        <p:grpSpPr>
          <a:xfrm>
            <a:off x="9170373" y="2452085"/>
            <a:ext cx="2372434" cy="1080077"/>
            <a:chOff x="8689521" y="2412324"/>
            <a:chExt cx="2372434" cy="1080077"/>
          </a:xfrm>
        </p:grpSpPr>
        <p:sp>
          <p:nvSpPr>
            <p:cNvPr id="76" name="TextBox 75"/>
            <p:cNvSpPr txBox="1"/>
            <p:nvPr/>
          </p:nvSpPr>
          <p:spPr>
            <a:xfrm>
              <a:off x="8689522" y="2412324"/>
              <a:ext cx="694421" cy="338554"/>
            </a:xfrm>
            <a:prstGeom prst="rect">
              <a:avLst/>
            </a:prstGeom>
            <a:noFill/>
          </p:spPr>
          <p:txBody>
            <a:bodyPr wrap="none" rtlCol="0">
              <a:spAutoFit/>
            </a:bodyPr>
            <a:lstStyle/>
            <a:p>
              <a:pPr fontAlgn="base">
                <a:spcBef>
                  <a:spcPct val="0"/>
                </a:spcBef>
                <a:spcAft>
                  <a:spcPct val="0"/>
                </a:spcAft>
              </a:pPr>
              <a:r>
                <a:rPr lang="id-ID" sz="1600" dirty="0" smtClean="0">
                  <a:solidFill>
                    <a:schemeClr val="tx1">
                      <a:lumMod val="65000"/>
                      <a:lumOff val="35000"/>
                    </a:schemeClr>
                  </a:solidFill>
                  <a:latin typeface="+mj-lt"/>
                  <a:cs typeface="Clear Sans" panose="020B0503030202020304" pitchFamily="34" charset="0"/>
                </a:rPr>
                <a:t>Market</a:t>
              </a:r>
              <a:endParaRPr lang="en-US" sz="1600" dirty="0">
                <a:solidFill>
                  <a:schemeClr val="tx1">
                    <a:lumMod val="65000"/>
                    <a:lumOff val="35000"/>
                  </a:schemeClr>
                </a:solidFill>
                <a:latin typeface="+mj-lt"/>
                <a:cs typeface="Clear Sans" panose="020B0503030202020304" pitchFamily="34" charset="0"/>
              </a:endParaRPr>
            </a:p>
          </p:txBody>
        </p:sp>
        <p:sp>
          <p:nvSpPr>
            <p:cNvPr id="77" name="Rectangle 76"/>
            <p:cNvSpPr/>
            <p:nvPr/>
          </p:nvSpPr>
          <p:spPr>
            <a:xfrm>
              <a:off x="8689521" y="2661404"/>
              <a:ext cx="2372434" cy="830997"/>
            </a:xfrm>
            <a:prstGeom prst="rect">
              <a:avLst/>
            </a:prstGeom>
          </p:spPr>
          <p:txBody>
            <a:bodyPr wrap="square">
              <a:spAutoFit/>
            </a:bodyPr>
            <a:lstStyle/>
            <a:p>
              <a:r>
                <a:rPr lang="id-ID" sz="1200" dirty="0">
                  <a:solidFill>
                    <a:schemeClr val="tx1">
                      <a:lumMod val="50000"/>
                      <a:lumOff val="50000"/>
                    </a:schemeClr>
                  </a:solidFill>
                </a:rPr>
                <a:t>Lorem ipsum dolor sit amet param qui para quam eritrea palaras soi vega hur est</a:t>
              </a:r>
              <a:endParaRPr lang="en-AU" sz="1200" dirty="0">
                <a:solidFill>
                  <a:schemeClr val="tx1">
                    <a:lumMod val="50000"/>
                    <a:lumOff val="50000"/>
                  </a:schemeClr>
                </a:solidFill>
              </a:endParaRPr>
            </a:p>
            <a:p>
              <a:endParaRPr lang="en-US" sz="1200" dirty="0">
                <a:solidFill>
                  <a:schemeClr val="tx1">
                    <a:lumMod val="50000"/>
                    <a:lumOff val="50000"/>
                  </a:schemeClr>
                </a:solidFill>
                <a:cs typeface="Clear Sans Light" panose="020B0303030202020304" pitchFamily="34" charset="0"/>
              </a:endParaRPr>
            </a:p>
          </p:txBody>
        </p:sp>
      </p:grpSp>
      <p:grpSp>
        <p:nvGrpSpPr>
          <p:cNvPr id="78" name="Group 77"/>
          <p:cNvGrpSpPr/>
          <p:nvPr/>
        </p:nvGrpSpPr>
        <p:grpSpPr>
          <a:xfrm>
            <a:off x="9170373" y="3683379"/>
            <a:ext cx="2372434" cy="1080077"/>
            <a:chOff x="8689521" y="2412324"/>
            <a:chExt cx="2372434" cy="1080077"/>
          </a:xfrm>
        </p:grpSpPr>
        <p:sp>
          <p:nvSpPr>
            <p:cNvPr id="79" name="TextBox 78"/>
            <p:cNvSpPr txBox="1"/>
            <p:nvPr/>
          </p:nvSpPr>
          <p:spPr>
            <a:xfrm>
              <a:off x="8689522" y="2412324"/>
              <a:ext cx="854529" cy="338554"/>
            </a:xfrm>
            <a:prstGeom prst="rect">
              <a:avLst/>
            </a:prstGeom>
            <a:noFill/>
          </p:spPr>
          <p:txBody>
            <a:bodyPr wrap="none" rtlCol="0">
              <a:spAutoFit/>
            </a:bodyPr>
            <a:lstStyle/>
            <a:p>
              <a:pPr fontAlgn="base">
                <a:spcBef>
                  <a:spcPct val="0"/>
                </a:spcBef>
                <a:spcAft>
                  <a:spcPct val="0"/>
                </a:spcAft>
              </a:pPr>
              <a:r>
                <a:rPr lang="id-ID" sz="1600" dirty="0" smtClean="0">
                  <a:solidFill>
                    <a:schemeClr val="tx1">
                      <a:lumMod val="65000"/>
                      <a:lumOff val="35000"/>
                    </a:schemeClr>
                  </a:solidFill>
                  <a:latin typeface="+mj-lt"/>
                  <a:cs typeface="Clear Sans" panose="020B0503030202020304" pitchFamily="34" charset="0"/>
                </a:rPr>
                <a:t>Advertise</a:t>
              </a:r>
              <a:endParaRPr lang="en-US" sz="1600" dirty="0">
                <a:solidFill>
                  <a:schemeClr val="tx1">
                    <a:lumMod val="65000"/>
                    <a:lumOff val="35000"/>
                  </a:schemeClr>
                </a:solidFill>
                <a:latin typeface="+mj-lt"/>
                <a:cs typeface="Clear Sans" panose="020B0503030202020304" pitchFamily="34" charset="0"/>
              </a:endParaRPr>
            </a:p>
          </p:txBody>
        </p:sp>
        <p:sp>
          <p:nvSpPr>
            <p:cNvPr id="80" name="Rectangle 79"/>
            <p:cNvSpPr/>
            <p:nvPr/>
          </p:nvSpPr>
          <p:spPr>
            <a:xfrm>
              <a:off x="8689521" y="2661404"/>
              <a:ext cx="2372434" cy="830997"/>
            </a:xfrm>
            <a:prstGeom prst="rect">
              <a:avLst/>
            </a:prstGeom>
          </p:spPr>
          <p:txBody>
            <a:bodyPr wrap="square">
              <a:spAutoFit/>
            </a:bodyPr>
            <a:lstStyle/>
            <a:p>
              <a:r>
                <a:rPr lang="id-ID" sz="1200" dirty="0">
                  <a:solidFill>
                    <a:schemeClr val="tx1">
                      <a:lumMod val="50000"/>
                      <a:lumOff val="50000"/>
                    </a:schemeClr>
                  </a:solidFill>
                </a:rPr>
                <a:t>Lorem ipsum dolor sit amet param qui para quam eritrea palaras soi vega hur est</a:t>
              </a:r>
              <a:endParaRPr lang="en-AU" sz="1200" dirty="0">
                <a:solidFill>
                  <a:schemeClr val="tx1">
                    <a:lumMod val="50000"/>
                    <a:lumOff val="50000"/>
                  </a:schemeClr>
                </a:solidFill>
              </a:endParaRPr>
            </a:p>
            <a:p>
              <a:endParaRPr lang="en-US" sz="1200" dirty="0">
                <a:solidFill>
                  <a:schemeClr val="tx1">
                    <a:lumMod val="50000"/>
                    <a:lumOff val="50000"/>
                  </a:schemeClr>
                </a:solidFill>
                <a:cs typeface="Clear Sans Light" panose="020B0303030202020304" pitchFamily="34" charset="0"/>
              </a:endParaRPr>
            </a:p>
          </p:txBody>
        </p:sp>
      </p:grpSp>
      <p:grpSp>
        <p:nvGrpSpPr>
          <p:cNvPr id="81" name="Group 80"/>
          <p:cNvGrpSpPr/>
          <p:nvPr/>
        </p:nvGrpSpPr>
        <p:grpSpPr>
          <a:xfrm>
            <a:off x="9170373" y="4898483"/>
            <a:ext cx="2372434" cy="1080077"/>
            <a:chOff x="8689521" y="2412324"/>
            <a:chExt cx="2372434" cy="1080077"/>
          </a:xfrm>
        </p:grpSpPr>
        <p:sp>
          <p:nvSpPr>
            <p:cNvPr id="82" name="TextBox 81"/>
            <p:cNvSpPr txBox="1"/>
            <p:nvPr/>
          </p:nvSpPr>
          <p:spPr>
            <a:xfrm>
              <a:off x="8689522" y="2412324"/>
              <a:ext cx="784189" cy="338554"/>
            </a:xfrm>
            <a:prstGeom prst="rect">
              <a:avLst/>
            </a:prstGeom>
            <a:noFill/>
          </p:spPr>
          <p:txBody>
            <a:bodyPr wrap="none" rtlCol="0">
              <a:spAutoFit/>
            </a:bodyPr>
            <a:lstStyle/>
            <a:p>
              <a:pPr fontAlgn="base">
                <a:spcBef>
                  <a:spcPct val="0"/>
                </a:spcBef>
                <a:spcAft>
                  <a:spcPct val="0"/>
                </a:spcAft>
              </a:pPr>
              <a:r>
                <a:rPr lang="id-ID" sz="1600" dirty="0" smtClean="0">
                  <a:solidFill>
                    <a:schemeClr val="tx1">
                      <a:lumMod val="65000"/>
                      <a:lumOff val="35000"/>
                    </a:schemeClr>
                  </a:solidFill>
                  <a:latin typeface="+mj-lt"/>
                  <a:cs typeface="Clear Sans" panose="020B0503030202020304" pitchFamily="34" charset="0"/>
                </a:rPr>
                <a:t>Redesign</a:t>
              </a:r>
              <a:endParaRPr lang="en-US" sz="1600" dirty="0">
                <a:solidFill>
                  <a:schemeClr val="tx1">
                    <a:lumMod val="65000"/>
                    <a:lumOff val="35000"/>
                  </a:schemeClr>
                </a:solidFill>
                <a:latin typeface="+mj-lt"/>
                <a:cs typeface="Clear Sans" panose="020B0503030202020304" pitchFamily="34" charset="0"/>
              </a:endParaRPr>
            </a:p>
          </p:txBody>
        </p:sp>
        <p:sp>
          <p:nvSpPr>
            <p:cNvPr id="83" name="Rectangle 82"/>
            <p:cNvSpPr/>
            <p:nvPr/>
          </p:nvSpPr>
          <p:spPr>
            <a:xfrm>
              <a:off x="8689521" y="2661404"/>
              <a:ext cx="2372434" cy="830997"/>
            </a:xfrm>
            <a:prstGeom prst="rect">
              <a:avLst/>
            </a:prstGeom>
          </p:spPr>
          <p:txBody>
            <a:bodyPr wrap="square">
              <a:spAutoFit/>
            </a:bodyPr>
            <a:lstStyle/>
            <a:p>
              <a:r>
                <a:rPr lang="id-ID" sz="1200" dirty="0">
                  <a:solidFill>
                    <a:schemeClr val="tx1">
                      <a:lumMod val="50000"/>
                      <a:lumOff val="50000"/>
                    </a:schemeClr>
                  </a:solidFill>
                </a:rPr>
                <a:t>Lorem ipsum dolor sit amet param qui para quam eritrea palaras soi vega hur est</a:t>
              </a:r>
              <a:endParaRPr lang="en-AU" sz="1200" dirty="0">
                <a:solidFill>
                  <a:schemeClr val="tx1">
                    <a:lumMod val="50000"/>
                    <a:lumOff val="50000"/>
                  </a:schemeClr>
                </a:solidFill>
              </a:endParaRPr>
            </a:p>
            <a:p>
              <a:endParaRPr lang="en-US" sz="1200" dirty="0">
                <a:solidFill>
                  <a:schemeClr val="tx1">
                    <a:lumMod val="50000"/>
                    <a:lumOff val="50000"/>
                  </a:schemeClr>
                </a:solidFill>
                <a:cs typeface="Clear Sans Light" panose="020B0303030202020304" pitchFamily="34" charset="0"/>
              </a:endParaRPr>
            </a:p>
          </p:txBody>
        </p:sp>
      </p:grpSp>
      <p:grpSp>
        <p:nvGrpSpPr>
          <p:cNvPr id="84" name="Group 83"/>
          <p:cNvGrpSpPr/>
          <p:nvPr/>
        </p:nvGrpSpPr>
        <p:grpSpPr>
          <a:xfrm>
            <a:off x="8237671" y="2443047"/>
            <a:ext cx="717095" cy="717095"/>
            <a:chOff x="7820064" y="806899"/>
            <a:chExt cx="717095" cy="717095"/>
          </a:xfrm>
        </p:grpSpPr>
        <p:sp>
          <p:nvSpPr>
            <p:cNvPr id="85" name="Rectangle 84"/>
            <p:cNvSpPr/>
            <p:nvPr/>
          </p:nvSpPr>
          <p:spPr>
            <a:xfrm>
              <a:off x="7820064" y="806899"/>
              <a:ext cx="717095" cy="717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86" name="Group 82"/>
            <p:cNvGrpSpPr/>
            <p:nvPr/>
          </p:nvGrpSpPr>
          <p:grpSpPr>
            <a:xfrm>
              <a:off x="8024766" y="993454"/>
              <a:ext cx="366179" cy="377109"/>
              <a:chOff x="3681413" y="3632200"/>
              <a:chExt cx="638175" cy="657225"/>
            </a:xfrm>
            <a:solidFill>
              <a:schemeClr val="bg1"/>
            </a:solidFill>
          </p:grpSpPr>
          <p:sp>
            <p:nvSpPr>
              <p:cNvPr id="87" name="Freeform 14"/>
              <p:cNvSpPr>
                <a:spLocks noEditPoints="1"/>
              </p:cNvSpPr>
              <p:nvPr/>
            </p:nvSpPr>
            <p:spPr bwMode="auto">
              <a:xfrm>
                <a:off x="3976688" y="3681413"/>
                <a:ext cx="342900" cy="533400"/>
              </a:xfrm>
              <a:custGeom>
                <a:avLst/>
                <a:gdLst/>
                <a:ahLst/>
                <a:cxnLst>
                  <a:cxn ang="0">
                    <a:pos x="135" y="53"/>
                  </a:cxn>
                  <a:cxn ang="0">
                    <a:pos x="134" y="52"/>
                  </a:cxn>
                  <a:cxn ang="0">
                    <a:pos x="121" y="47"/>
                  </a:cxn>
                  <a:cxn ang="0">
                    <a:pos x="112" y="56"/>
                  </a:cxn>
                  <a:cxn ang="0">
                    <a:pos x="103" y="46"/>
                  </a:cxn>
                  <a:cxn ang="0">
                    <a:pos x="103" y="46"/>
                  </a:cxn>
                  <a:cxn ang="0">
                    <a:pos x="91" y="52"/>
                  </a:cxn>
                  <a:cxn ang="0">
                    <a:pos x="88" y="53"/>
                  </a:cxn>
                  <a:cxn ang="0">
                    <a:pos x="71" y="55"/>
                  </a:cxn>
                  <a:cxn ang="0">
                    <a:pos x="29" y="9"/>
                  </a:cxn>
                  <a:cxn ang="0">
                    <a:pos x="22" y="2"/>
                  </a:cxn>
                  <a:cxn ang="0">
                    <a:pos x="18" y="1"/>
                  </a:cxn>
                  <a:cxn ang="0">
                    <a:pos x="10" y="2"/>
                  </a:cxn>
                  <a:cxn ang="0">
                    <a:pos x="3" y="21"/>
                  </a:cxn>
                  <a:cxn ang="0">
                    <a:pos x="12" y="36"/>
                  </a:cxn>
                  <a:cxn ang="0">
                    <a:pos x="16" y="41"/>
                  </a:cxn>
                  <a:cxn ang="0">
                    <a:pos x="63" y="82"/>
                  </a:cxn>
                  <a:cxn ang="0">
                    <a:pos x="75" y="84"/>
                  </a:cxn>
                  <a:cxn ang="0">
                    <a:pos x="75" y="158"/>
                  </a:cxn>
                  <a:cxn ang="0">
                    <a:pos x="77" y="168"/>
                  </a:cxn>
                  <a:cxn ang="0">
                    <a:pos x="77" y="170"/>
                  </a:cxn>
                  <a:cxn ang="0">
                    <a:pos x="77" y="305"/>
                  </a:cxn>
                  <a:cxn ang="0">
                    <a:pos x="93" y="321"/>
                  </a:cxn>
                  <a:cxn ang="0">
                    <a:pos x="110" y="305"/>
                  </a:cxn>
                  <a:cxn ang="0">
                    <a:pos x="110" y="190"/>
                  </a:cxn>
                  <a:cxn ang="0">
                    <a:pos x="112" y="190"/>
                  </a:cxn>
                  <a:cxn ang="0">
                    <a:pos x="112" y="190"/>
                  </a:cxn>
                  <a:cxn ang="0">
                    <a:pos x="112" y="305"/>
                  </a:cxn>
                  <a:cxn ang="0">
                    <a:pos x="129" y="321"/>
                  </a:cxn>
                  <a:cxn ang="0">
                    <a:pos x="129" y="321"/>
                  </a:cxn>
                  <a:cxn ang="0">
                    <a:pos x="146" y="305"/>
                  </a:cxn>
                  <a:cxn ang="0">
                    <a:pos x="146" y="173"/>
                  </a:cxn>
                  <a:cxn ang="0">
                    <a:pos x="149" y="175"/>
                  </a:cxn>
                  <a:cxn ang="0">
                    <a:pos x="155" y="177"/>
                  </a:cxn>
                  <a:cxn ang="0">
                    <a:pos x="168" y="170"/>
                  </a:cxn>
                  <a:cxn ang="0">
                    <a:pos x="135" y="53"/>
                  </a:cxn>
                  <a:cxn ang="0">
                    <a:pos x="112" y="127"/>
                  </a:cxn>
                  <a:cxn ang="0">
                    <a:pos x="112" y="127"/>
                  </a:cxn>
                  <a:cxn ang="0">
                    <a:pos x="103" y="115"/>
                  </a:cxn>
                  <a:cxn ang="0">
                    <a:pos x="112" y="57"/>
                  </a:cxn>
                  <a:cxn ang="0">
                    <a:pos x="112" y="57"/>
                  </a:cxn>
                  <a:cxn ang="0">
                    <a:pos x="121" y="115"/>
                  </a:cxn>
                  <a:cxn ang="0">
                    <a:pos x="112" y="127"/>
                  </a:cxn>
                  <a:cxn ang="0">
                    <a:pos x="149" y="143"/>
                  </a:cxn>
                  <a:cxn ang="0">
                    <a:pos x="149" y="103"/>
                  </a:cxn>
                  <a:cxn ang="0">
                    <a:pos x="149" y="143"/>
                  </a:cxn>
                  <a:cxn ang="0">
                    <a:pos x="149" y="143"/>
                  </a:cxn>
                  <a:cxn ang="0">
                    <a:pos x="149" y="143"/>
                  </a:cxn>
                </a:cxnLst>
                <a:rect l="0" t="0" r="r" b="b"/>
                <a:pathLst>
                  <a:path w="207" h="321">
                    <a:moveTo>
                      <a:pt x="135" y="53"/>
                    </a:moveTo>
                    <a:cubicBezTo>
                      <a:pt x="135" y="53"/>
                      <a:pt x="134" y="52"/>
                      <a:pt x="134" y="52"/>
                    </a:cubicBezTo>
                    <a:cubicBezTo>
                      <a:pt x="130" y="50"/>
                      <a:pt x="126" y="48"/>
                      <a:pt x="121" y="47"/>
                    </a:cubicBezTo>
                    <a:cubicBezTo>
                      <a:pt x="112" y="56"/>
                      <a:pt x="112" y="56"/>
                      <a:pt x="112" y="56"/>
                    </a:cubicBezTo>
                    <a:cubicBezTo>
                      <a:pt x="103" y="46"/>
                      <a:pt x="103" y="46"/>
                      <a:pt x="103" y="46"/>
                    </a:cubicBezTo>
                    <a:cubicBezTo>
                      <a:pt x="103" y="46"/>
                      <a:pt x="103" y="46"/>
                      <a:pt x="103" y="46"/>
                    </a:cubicBezTo>
                    <a:cubicBezTo>
                      <a:pt x="99" y="48"/>
                      <a:pt x="95" y="49"/>
                      <a:pt x="91" y="52"/>
                    </a:cubicBezTo>
                    <a:cubicBezTo>
                      <a:pt x="90" y="52"/>
                      <a:pt x="89" y="52"/>
                      <a:pt x="88" y="53"/>
                    </a:cubicBezTo>
                    <a:cubicBezTo>
                      <a:pt x="82" y="56"/>
                      <a:pt x="77" y="57"/>
                      <a:pt x="71" y="55"/>
                    </a:cubicBezTo>
                    <a:cubicBezTo>
                      <a:pt x="52" y="49"/>
                      <a:pt x="34" y="19"/>
                      <a:pt x="29" y="9"/>
                    </a:cubicBezTo>
                    <a:cubicBezTo>
                      <a:pt x="27" y="6"/>
                      <a:pt x="25" y="4"/>
                      <a:pt x="22" y="2"/>
                    </a:cubicBezTo>
                    <a:cubicBezTo>
                      <a:pt x="18" y="1"/>
                      <a:pt x="18" y="1"/>
                      <a:pt x="18" y="1"/>
                    </a:cubicBezTo>
                    <a:cubicBezTo>
                      <a:pt x="16" y="0"/>
                      <a:pt x="13" y="1"/>
                      <a:pt x="10" y="2"/>
                    </a:cubicBezTo>
                    <a:cubicBezTo>
                      <a:pt x="3" y="5"/>
                      <a:pt x="0" y="14"/>
                      <a:pt x="3" y="21"/>
                    </a:cubicBezTo>
                    <a:cubicBezTo>
                      <a:pt x="4" y="23"/>
                      <a:pt x="7" y="29"/>
                      <a:pt x="12" y="36"/>
                    </a:cubicBezTo>
                    <a:cubicBezTo>
                      <a:pt x="16" y="41"/>
                      <a:pt x="16" y="41"/>
                      <a:pt x="16" y="41"/>
                    </a:cubicBezTo>
                    <a:cubicBezTo>
                      <a:pt x="26" y="56"/>
                      <a:pt x="42" y="75"/>
                      <a:pt x="63" y="82"/>
                    </a:cubicBezTo>
                    <a:cubicBezTo>
                      <a:pt x="67" y="83"/>
                      <a:pt x="71" y="84"/>
                      <a:pt x="75" y="84"/>
                    </a:cubicBezTo>
                    <a:cubicBezTo>
                      <a:pt x="75" y="158"/>
                      <a:pt x="75" y="158"/>
                      <a:pt x="75" y="158"/>
                    </a:cubicBezTo>
                    <a:cubicBezTo>
                      <a:pt x="75" y="162"/>
                      <a:pt x="76" y="165"/>
                      <a:pt x="77" y="168"/>
                    </a:cubicBezTo>
                    <a:cubicBezTo>
                      <a:pt x="77" y="169"/>
                      <a:pt x="77" y="170"/>
                      <a:pt x="77" y="170"/>
                    </a:cubicBezTo>
                    <a:cubicBezTo>
                      <a:pt x="77" y="305"/>
                      <a:pt x="77" y="305"/>
                      <a:pt x="77" y="305"/>
                    </a:cubicBezTo>
                    <a:cubicBezTo>
                      <a:pt x="77" y="314"/>
                      <a:pt x="84" y="321"/>
                      <a:pt x="93" y="321"/>
                    </a:cubicBezTo>
                    <a:cubicBezTo>
                      <a:pt x="103" y="321"/>
                      <a:pt x="110" y="314"/>
                      <a:pt x="110" y="305"/>
                    </a:cubicBezTo>
                    <a:cubicBezTo>
                      <a:pt x="110" y="190"/>
                      <a:pt x="110" y="190"/>
                      <a:pt x="110" y="190"/>
                    </a:cubicBezTo>
                    <a:cubicBezTo>
                      <a:pt x="111" y="190"/>
                      <a:pt x="111" y="190"/>
                      <a:pt x="112" y="190"/>
                    </a:cubicBezTo>
                    <a:cubicBezTo>
                      <a:pt x="112" y="190"/>
                      <a:pt x="112" y="190"/>
                      <a:pt x="112" y="190"/>
                    </a:cubicBezTo>
                    <a:cubicBezTo>
                      <a:pt x="112" y="305"/>
                      <a:pt x="112" y="305"/>
                      <a:pt x="112" y="305"/>
                    </a:cubicBezTo>
                    <a:cubicBezTo>
                      <a:pt x="112" y="314"/>
                      <a:pt x="120" y="321"/>
                      <a:pt x="129" y="321"/>
                    </a:cubicBezTo>
                    <a:cubicBezTo>
                      <a:pt x="129" y="321"/>
                      <a:pt x="129" y="321"/>
                      <a:pt x="129" y="321"/>
                    </a:cubicBezTo>
                    <a:cubicBezTo>
                      <a:pt x="138" y="321"/>
                      <a:pt x="146" y="314"/>
                      <a:pt x="146" y="305"/>
                    </a:cubicBezTo>
                    <a:cubicBezTo>
                      <a:pt x="146" y="173"/>
                      <a:pt x="146" y="173"/>
                      <a:pt x="146" y="173"/>
                    </a:cubicBezTo>
                    <a:cubicBezTo>
                      <a:pt x="146" y="174"/>
                      <a:pt x="147" y="175"/>
                      <a:pt x="149" y="175"/>
                    </a:cubicBezTo>
                    <a:cubicBezTo>
                      <a:pt x="151" y="176"/>
                      <a:pt x="153" y="177"/>
                      <a:pt x="155" y="177"/>
                    </a:cubicBezTo>
                    <a:cubicBezTo>
                      <a:pt x="160" y="177"/>
                      <a:pt x="165" y="174"/>
                      <a:pt x="168" y="170"/>
                    </a:cubicBezTo>
                    <a:cubicBezTo>
                      <a:pt x="207" y="97"/>
                      <a:pt x="153" y="64"/>
                      <a:pt x="135" y="53"/>
                    </a:cubicBezTo>
                    <a:close/>
                    <a:moveTo>
                      <a:pt x="112" y="127"/>
                    </a:moveTo>
                    <a:cubicBezTo>
                      <a:pt x="112" y="127"/>
                      <a:pt x="112" y="127"/>
                      <a:pt x="112" y="127"/>
                    </a:cubicBezTo>
                    <a:cubicBezTo>
                      <a:pt x="103" y="115"/>
                      <a:pt x="103" y="115"/>
                      <a:pt x="103" y="115"/>
                    </a:cubicBezTo>
                    <a:cubicBezTo>
                      <a:pt x="112" y="57"/>
                      <a:pt x="112" y="57"/>
                      <a:pt x="112" y="57"/>
                    </a:cubicBezTo>
                    <a:cubicBezTo>
                      <a:pt x="112" y="57"/>
                      <a:pt x="112" y="57"/>
                      <a:pt x="112" y="57"/>
                    </a:cubicBezTo>
                    <a:cubicBezTo>
                      <a:pt x="121" y="115"/>
                      <a:pt x="121" y="115"/>
                      <a:pt x="121" y="115"/>
                    </a:cubicBezTo>
                    <a:lnTo>
                      <a:pt x="112" y="127"/>
                    </a:lnTo>
                    <a:close/>
                    <a:moveTo>
                      <a:pt x="149" y="143"/>
                    </a:moveTo>
                    <a:cubicBezTo>
                      <a:pt x="149" y="103"/>
                      <a:pt x="149" y="103"/>
                      <a:pt x="149" y="103"/>
                    </a:cubicBezTo>
                    <a:cubicBezTo>
                      <a:pt x="154" y="113"/>
                      <a:pt x="156" y="126"/>
                      <a:pt x="149" y="143"/>
                    </a:cubicBezTo>
                    <a:close/>
                    <a:moveTo>
                      <a:pt x="149" y="143"/>
                    </a:moveTo>
                    <a:cubicBezTo>
                      <a:pt x="149" y="143"/>
                      <a:pt x="149" y="143"/>
                      <a:pt x="149" y="1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5"/>
              <p:cNvSpPr>
                <a:spLocks noEditPoints="1"/>
              </p:cNvSpPr>
              <p:nvPr/>
            </p:nvSpPr>
            <p:spPr bwMode="auto">
              <a:xfrm>
                <a:off x="4102100" y="3633788"/>
                <a:ext cx="119063" cy="120650"/>
              </a:xfrm>
              <a:custGeom>
                <a:avLst/>
                <a:gdLst/>
                <a:ahLst/>
                <a:cxnLst>
                  <a:cxn ang="0">
                    <a:pos x="72" y="36"/>
                  </a:cxn>
                  <a:cxn ang="0">
                    <a:pos x="36" y="72"/>
                  </a:cxn>
                  <a:cxn ang="0">
                    <a:pos x="0" y="36"/>
                  </a:cxn>
                  <a:cxn ang="0">
                    <a:pos x="36" y="0"/>
                  </a:cxn>
                  <a:cxn ang="0">
                    <a:pos x="72" y="36"/>
                  </a:cxn>
                  <a:cxn ang="0">
                    <a:pos x="72" y="36"/>
                  </a:cxn>
                  <a:cxn ang="0">
                    <a:pos x="72" y="36"/>
                  </a:cxn>
                </a:cxnLst>
                <a:rect l="0" t="0" r="r" b="b"/>
                <a:pathLst>
                  <a:path w="72" h="72">
                    <a:moveTo>
                      <a:pt x="72" y="36"/>
                    </a:moveTo>
                    <a:cubicBezTo>
                      <a:pt x="72" y="56"/>
                      <a:pt x="56" y="72"/>
                      <a:pt x="36" y="72"/>
                    </a:cubicBezTo>
                    <a:cubicBezTo>
                      <a:pt x="16" y="72"/>
                      <a:pt x="0" y="56"/>
                      <a:pt x="0" y="36"/>
                    </a:cubicBezTo>
                    <a:cubicBezTo>
                      <a:pt x="0" y="16"/>
                      <a:pt x="16" y="0"/>
                      <a:pt x="36" y="0"/>
                    </a:cubicBezTo>
                    <a:cubicBezTo>
                      <a:pt x="56" y="0"/>
                      <a:pt x="72" y="16"/>
                      <a:pt x="72" y="36"/>
                    </a:cubicBezTo>
                    <a:close/>
                    <a:moveTo>
                      <a:pt x="72" y="36"/>
                    </a:moveTo>
                    <a:cubicBezTo>
                      <a:pt x="72" y="36"/>
                      <a:pt x="72" y="36"/>
                      <a:pt x="72"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6"/>
              <p:cNvSpPr>
                <a:spLocks noEditPoints="1"/>
              </p:cNvSpPr>
              <p:nvPr/>
            </p:nvSpPr>
            <p:spPr bwMode="auto">
              <a:xfrm>
                <a:off x="3703638" y="3632200"/>
                <a:ext cx="361950" cy="338137"/>
              </a:xfrm>
              <a:custGeom>
                <a:avLst/>
                <a:gdLst/>
                <a:ahLst/>
                <a:cxnLst>
                  <a:cxn ang="0">
                    <a:pos x="197" y="203"/>
                  </a:cxn>
                  <a:cxn ang="0">
                    <a:pos x="20" y="203"/>
                  </a:cxn>
                  <a:cxn ang="0">
                    <a:pos x="0" y="182"/>
                  </a:cxn>
                  <a:cxn ang="0">
                    <a:pos x="0" y="20"/>
                  </a:cxn>
                  <a:cxn ang="0">
                    <a:pos x="20" y="0"/>
                  </a:cxn>
                  <a:cxn ang="0">
                    <a:pos x="197" y="0"/>
                  </a:cxn>
                  <a:cxn ang="0">
                    <a:pos x="218" y="20"/>
                  </a:cxn>
                  <a:cxn ang="0">
                    <a:pos x="218" y="182"/>
                  </a:cxn>
                  <a:cxn ang="0">
                    <a:pos x="197" y="203"/>
                  </a:cxn>
                  <a:cxn ang="0">
                    <a:pos x="20" y="13"/>
                  </a:cxn>
                  <a:cxn ang="0">
                    <a:pos x="13" y="20"/>
                  </a:cxn>
                  <a:cxn ang="0">
                    <a:pos x="13" y="182"/>
                  </a:cxn>
                  <a:cxn ang="0">
                    <a:pos x="20" y="189"/>
                  </a:cxn>
                  <a:cxn ang="0">
                    <a:pos x="197" y="189"/>
                  </a:cxn>
                  <a:cxn ang="0">
                    <a:pos x="204" y="182"/>
                  </a:cxn>
                  <a:cxn ang="0">
                    <a:pos x="204" y="20"/>
                  </a:cxn>
                  <a:cxn ang="0">
                    <a:pos x="197" y="13"/>
                  </a:cxn>
                  <a:cxn ang="0">
                    <a:pos x="20" y="13"/>
                  </a:cxn>
                  <a:cxn ang="0">
                    <a:pos x="20" y="13"/>
                  </a:cxn>
                  <a:cxn ang="0">
                    <a:pos x="20" y="13"/>
                  </a:cxn>
                </a:cxnLst>
                <a:rect l="0" t="0" r="r" b="b"/>
                <a:pathLst>
                  <a:path w="218" h="203">
                    <a:moveTo>
                      <a:pt x="197" y="203"/>
                    </a:moveTo>
                    <a:cubicBezTo>
                      <a:pt x="20" y="203"/>
                      <a:pt x="20" y="203"/>
                      <a:pt x="20" y="203"/>
                    </a:cubicBezTo>
                    <a:cubicBezTo>
                      <a:pt x="9" y="203"/>
                      <a:pt x="0" y="194"/>
                      <a:pt x="0" y="182"/>
                    </a:cubicBezTo>
                    <a:cubicBezTo>
                      <a:pt x="0" y="20"/>
                      <a:pt x="0" y="20"/>
                      <a:pt x="0" y="20"/>
                    </a:cubicBezTo>
                    <a:cubicBezTo>
                      <a:pt x="0" y="9"/>
                      <a:pt x="9" y="0"/>
                      <a:pt x="20" y="0"/>
                    </a:cubicBezTo>
                    <a:cubicBezTo>
                      <a:pt x="197" y="0"/>
                      <a:pt x="197" y="0"/>
                      <a:pt x="197" y="0"/>
                    </a:cubicBezTo>
                    <a:cubicBezTo>
                      <a:pt x="208" y="0"/>
                      <a:pt x="218" y="9"/>
                      <a:pt x="218" y="20"/>
                    </a:cubicBezTo>
                    <a:cubicBezTo>
                      <a:pt x="218" y="182"/>
                      <a:pt x="218" y="182"/>
                      <a:pt x="218" y="182"/>
                    </a:cubicBezTo>
                    <a:cubicBezTo>
                      <a:pt x="218" y="194"/>
                      <a:pt x="208" y="203"/>
                      <a:pt x="197" y="203"/>
                    </a:cubicBezTo>
                    <a:close/>
                    <a:moveTo>
                      <a:pt x="20" y="13"/>
                    </a:moveTo>
                    <a:cubicBezTo>
                      <a:pt x="16" y="13"/>
                      <a:pt x="13" y="16"/>
                      <a:pt x="13" y="20"/>
                    </a:cubicBezTo>
                    <a:cubicBezTo>
                      <a:pt x="13" y="182"/>
                      <a:pt x="13" y="182"/>
                      <a:pt x="13" y="182"/>
                    </a:cubicBezTo>
                    <a:cubicBezTo>
                      <a:pt x="13" y="186"/>
                      <a:pt x="16" y="189"/>
                      <a:pt x="20" y="189"/>
                    </a:cubicBezTo>
                    <a:cubicBezTo>
                      <a:pt x="197" y="189"/>
                      <a:pt x="197" y="189"/>
                      <a:pt x="197" y="189"/>
                    </a:cubicBezTo>
                    <a:cubicBezTo>
                      <a:pt x="201" y="189"/>
                      <a:pt x="204" y="186"/>
                      <a:pt x="204" y="182"/>
                    </a:cubicBezTo>
                    <a:cubicBezTo>
                      <a:pt x="204" y="20"/>
                      <a:pt x="204" y="20"/>
                      <a:pt x="204" y="20"/>
                    </a:cubicBezTo>
                    <a:cubicBezTo>
                      <a:pt x="204" y="16"/>
                      <a:pt x="201" y="13"/>
                      <a:pt x="197" y="13"/>
                    </a:cubicBezTo>
                    <a:lnTo>
                      <a:pt x="20" y="13"/>
                    </a:lnTo>
                    <a:close/>
                    <a:moveTo>
                      <a:pt x="20" y="13"/>
                    </a:moveTo>
                    <a:cubicBezTo>
                      <a:pt x="20" y="13"/>
                      <a:pt x="20" y="13"/>
                      <a:pt x="20" y="1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7"/>
              <p:cNvSpPr>
                <a:spLocks noEditPoints="1"/>
              </p:cNvSpPr>
              <p:nvPr/>
            </p:nvSpPr>
            <p:spPr bwMode="auto">
              <a:xfrm>
                <a:off x="3743325" y="4003675"/>
                <a:ext cx="96838" cy="93662"/>
              </a:xfrm>
              <a:custGeom>
                <a:avLst/>
                <a:gdLst/>
                <a:ahLst/>
                <a:cxnLst>
                  <a:cxn ang="0">
                    <a:pos x="58" y="29"/>
                  </a:cxn>
                  <a:cxn ang="0">
                    <a:pos x="29" y="57"/>
                  </a:cxn>
                  <a:cxn ang="0">
                    <a:pos x="0" y="29"/>
                  </a:cxn>
                  <a:cxn ang="0">
                    <a:pos x="29" y="0"/>
                  </a:cxn>
                  <a:cxn ang="0">
                    <a:pos x="58" y="29"/>
                  </a:cxn>
                  <a:cxn ang="0">
                    <a:pos x="58" y="29"/>
                  </a:cxn>
                  <a:cxn ang="0">
                    <a:pos x="58" y="2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58" y="29"/>
                    </a:moveTo>
                    <a:cubicBezTo>
                      <a:pt x="58" y="29"/>
                      <a:pt x="58" y="29"/>
                      <a:pt x="58" y="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8"/>
              <p:cNvSpPr>
                <a:spLocks noEditPoints="1"/>
              </p:cNvSpPr>
              <p:nvPr/>
            </p:nvSpPr>
            <p:spPr bwMode="auto">
              <a:xfrm>
                <a:off x="3695700" y="4100513"/>
                <a:ext cx="192088" cy="106362"/>
              </a:xfrm>
              <a:custGeom>
                <a:avLst/>
                <a:gdLst/>
                <a:ahLst/>
                <a:cxnLst>
                  <a:cxn ang="0">
                    <a:pos x="25" y="64"/>
                  </a:cxn>
                  <a:cxn ang="0">
                    <a:pos x="29" y="44"/>
                  </a:cxn>
                  <a:cxn ang="0">
                    <a:pos x="29" y="64"/>
                  </a:cxn>
                  <a:cxn ang="0">
                    <a:pos x="58" y="64"/>
                  </a:cxn>
                  <a:cxn ang="0">
                    <a:pos x="51" y="54"/>
                  </a:cxn>
                  <a:cxn ang="0">
                    <a:pos x="58" y="8"/>
                  </a:cxn>
                  <a:cxn ang="0">
                    <a:pos x="58" y="8"/>
                  </a:cxn>
                  <a:cxn ang="0">
                    <a:pos x="65" y="54"/>
                  </a:cxn>
                  <a:cxn ang="0">
                    <a:pos x="58" y="64"/>
                  </a:cxn>
                  <a:cxn ang="0">
                    <a:pos x="87" y="64"/>
                  </a:cxn>
                  <a:cxn ang="0">
                    <a:pos x="87" y="44"/>
                  </a:cxn>
                  <a:cxn ang="0">
                    <a:pos x="91" y="64"/>
                  </a:cxn>
                  <a:cxn ang="0">
                    <a:pos x="114" y="64"/>
                  </a:cxn>
                  <a:cxn ang="0">
                    <a:pos x="77" y="5"/>
                  </a:cxn>
                  <a:cxn ang="0">
                    <a:pos x="76" y="5"/>
                  </a:cxn>
                  <a:cxn ang="0">
                    <a:pos x="65" y="0"/>
                  </a:cxn>
                  <a:cxn ang="0">
                    <a:pos x="58" y="7"/>
                  </a:cxn>
                  <a:cxn ang="0">
                    <a:pos x="51" y="0"/>
                  </a:cxn>
                  <a:cxn ang="0">
                    <a:pos x="51" y="0"/>
                  </a:cxn>
                  <a:cxn ang="0">
                    <a:pos x="40" y="5"/>
                  </a:cxn>
                  <a:cxn ang="0">
                    <a:pos x="39" y="5"/>
                  </a:cxn>
                  <a:cxn ang="0">
                    <a:pos x="2" y="64"/>
                  </a:cxn>
                  <a:cxn ang="0">
                    <a:pos x="25" y="64"/>
                  </a:cxn>
                  <a:cxn ang="0">
                    <a:pos x="25" y="64"/>
                  </a:cxn>
                  <a:cxn ang="0">
                    <a:pos x="25" y="64"/>
                  </a:cxn>
                </a:cxnLst>
                <a:rect l="0" t="0" r="r" b="b"/>
                <a:pathLst>
                  <a:path w="116" h="64">
                    <a:moveTo>
                      <a:pt x="25" y="64"/>
                    </a:moveTo>
                    <a:cubicBezTo>
                      <a:pt x="24" y="56"/>
                      <a:pt x="26" y="49"/>
                      <a:pt x="29" y="44"/>
                    </a:cubicBezTo>
                    <a:cubicBezTo>
                      <a:pt x="29" y="64"/>
                      <a:pt x="29" y="64"/>
                      <a:pt x="29" y="64"/>
                    </a:cubicBezTo>
                    <a:cubicBezTo>
                      <a:pt x="58" y="64"/>
                      <a:pt x="58" y="64"/>
                      <a:pt x="58" y="64"/>
                    </a:cubicBezTo>
                    <a:cubicBezTo>
                      <a:pt x="51" y="54"/>
                      <a:pt x="51" y="54"/>
                      <a:pt x="51" y="54"/>
                    </a:cubicBezTo>
                    <a:cubicBezTo>
                      <a:pt x="58" y="8"/>
                      <a:pt x="58" y="8"/>
                      <a:pt x="58" y="8"/>
                    </a:cubicBezTo>
                    <a:cubicBezTo>
                      <a:pt x="58" y="8"/>
                      <a:pt x="58" y="8"/>
                      <a:pt x="58" y="8"/>
                    </a:cubicBezTo>
                    <a:cubicBezTo>
                      <a:pt x="65" y="54"/>
                      <a:pt x="65" y="54"/>
                      <a:pt x="65" y="54"/>
                    </a:cubicBezTo>
                    <a:cubicBezTo>
                      <a:pt x="58" y="64"/>
                      <a:pt x="58" y="64"/>
                      <a:pt x="58" y="64"/>
                    </a:cubicBezTo>
                    <a:cubicBezTo>
                      <a:pt x="87" y="64"/>
                      <a:pt x="87" y="64"/>
                      <a:pt x="87" y="64"/>
                    </a:cubicBezTo>
                    <a:cubicBezTo>
                      <a:pt x="87" y="44"/>
                      <a:pt x="87" y="44"/>
                      <a:pt x="87" y="44"/>
                    </a:cubicBezTo>
                    <a:cubicBezTo>
                      <a:pt x="90" y="49"/>
                      <a:pt x="92" y="56"/>
                      <a:pt x="91" y="64"/>
                    </a:cubicBezTo>
                    <a:cubicBezTo>
                      <a:pt x="114" y="64"/>
                      <a:pt x="114" y="64"/>
                      <a:pt x="114" y="64"/>
                    </a:cubicBezTo>
                    <a:cubicBezTo>
                      <a:pt x="116" y="29"/>
                      <a:pt x="88" y="12"/>
                      <a:pt x="77" y="5"/>
                    </a:cubicBezTo>
                    <a:cubicBezTo>
                      <a:pt x="77" y="5"/>
                      <a:pt x="76" y="5"/>
                      <a:pt x="76" y="5"/>
                    </a:cubicBezTo>
                    <a:cubicBezTo>
                      <a:pt x="72" y="2"/>
                      <a:pt x="69" y="1"/>
                      <a:pt x="65" y="0"/>
                    </a:cubicBezTo>
                    <a:cubicBezTo>
                      <a:pt x="58" y="7"/>
                      <a:pt x="58" y="7"/>
                      <a:pt x="58" y="7"/>
                    </a:cubicBezTo>
                    <a:cubicBezTo>
                      <a:pt x="51" y="0"/>
                      <a:pt x="51" y="0"/>
                      <a:pt x="51" y="0"/>
                    </a:cubicBezTo>
                    <a:cubicBezTo>
                      <a:pt x="51" y="0"/>
                      <a:pt x="51" y="0"/>
                      <a:pt x="51" y="0"/>
                    </a:cubicBezTo>
                    <a:cubicBezTo>
                      <a:pt x="47" y="1"/>
                      <a:pt x="44" y="2"/>
                      <a:pt x="40" y="5"/>
                    </a:cubicBezTo>
                    <a:cubicBezTo>
                      <a:pt x="40" y="5"/>
                      <a:pt x="39" y="5"/>
                      <a:pt x="39" y="5"/>
                    </a:cubicBezTo>
                    <a:cubicBezTo>
                      <a:pt x="28" y="12"/>
                      <a:pt x="0" y="29"/>
                      <a:pt x="2" y="64"/>
                    </a:cubicBezTo>
                    <a:lnTo>
                      <a:pt x="25" y="64"/>
                    </a:lnTo>
                    <a:close/>
                    <a:moveTo>
                      <a:pt x="25" y="64"/>
                    </a:moveTo>
                    <a:cubicBezTo>
                      <a:pt x="25" y="64"/>
                      <a:pt x="25" y="64"/>
                      <a:pt x="25"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9"/>
              <p:cNvSpPr>
                <a:spLocks noEditPoints="1"/>
              </p:cNvSpPr>
              <p:nvPr/>
            </p:nvSpPr>
            <p:spPr bwMode="auto">
              <a:xfrm>
                <a:off x="3929063" y="4003675"/>
                <a:ext cx="93663" cy="93662"/>
              </a:xfrm>
              <a:custGeom>
                <a:avLst/>
                <a:gdLst/>
                <a:ahLst/>
                <a:cxnLst>
                  <a:cxn ang="0">
                    <a:pos x="57" y="29"/>
                  </a:cxn>
                  <a:cxn ang="0">
                    <a:pos x="28" y="57"/>
                  </a:cxn>
                  <a:cxn ang="0">
                    <a:pos x="0" y="29"/>
                  </a:cxn>
                  <a:cxn ang="0">
                    <a:pos x="28" y="0"/>
                  </a:cxn>
                  <a:cxn ang="0">
                    <a:pos x="57" y="29"/>
                  </a:cxn>
                  <a:cxn ang="0">
                    <a:pos x="57" y="29"/>
                  </a:cxn>
                  <a:cxn ang="0">
                    <a:pos x="57" y="29"/>
                  </a:cxn>
                </a:cxnLst>
                <a:rect l="0" t="0" r="r" b="b"/>
                <a:pathLst>
                  <a:path w="57" h="57">
                    <a:moveTo>
                      <a:pt x="57" y="29"/>
                    </a:moveTo>
                    <a:cubicBezTo>
                      <a:pt x="57" y="45"/>
                      <a:pt x="44" y="57"/>
                      <a:pt x="28" y="57"/>
                    </a:cubicBezTo>
                    <a:cubicBezTo>
                      <a:pt x="13" y="57"/>
                      <a:pt x="0" y="45"/>
                      <a:pt x="0" y="29"/>
                    </a:cubicBezTo>
                    <a:cubicBezTo>
                      <a:pt x="0" y="13"/>
                      <a:pt x="13" y="0"/>
                      <a:pt x="28" y="0"/>
                    </a:cubicBezTo>
                    <a:cubicBezTo>
                      <a:pt x="44" y="0"/>
                      <a:pt x="57" y="13"/>
                      <a:pt x="57" y="29"/>
                    </a:cubicBezTo>
                    <a:close/>
                    <a:moveTo>
                      <a:pt x="57" y="29"/>
                    </a:moveTo>
                    <a:cubicBezTo>
                      <a:pt x="57" y="29"/>
                      <a:pt x="57" y="29"/>
                      <a:pt x="57" y="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0"/>
              <p:cNvSpPr>
                <a:spLocks noEditPoints="1"/>
              </p:cNvSpPr>
              <p:nvPr/>
            </p:nvSpPr>
            <p:spPr bwMode="auto">
              <a:xfrm>
                <a:off x="3879850" y="4100513"/>
                <a:ext cx="192088" cy="106362"/>
              </a:xfrm>
              <a:custGeom>
                <a:avLst/>
                <a:gdLst/>
                <a:ahLst/>
                <a:cxnLst>
                  <a:cxn ang="0">
                    <a:pos x="25" y="64"/>
                  </a:cxn>
                  <a:cxn ang="0">
                    <a:pos x="29" y="44"/>
                  </a:cxn>
                  <a:cxn ang="0">
                    <a:pos x="29" y="64"/>
                  </a:cxn>
                  <a:cxn ang="0">
                    <a:pos x="58" y="64"/>
                  </a:cxn>
                  <a:cxn ang="0">
                    <a:pos x="51" y="54"/>
                  </a:cxn>
                  <a:cxn ang="0">
                    <a:pos x="58" y="8"/>
                  </a:cxn>
                  <a:cxn ang="0">
                    <a:pos x="58" y="8"/>
                  </a:cxn>
                  <a:cxn ang="0">
                    <a:pos x="65" y="54"/>
                  </a:cxn>
                  <a:cxn ang="0">
                    <a:pos x="59" y="64"/>
                  </a:cxn>
                  <a:cxn ang="0">
                    <a:pos x="88" y="64"/>
                  </a:cxn>
                  <a:cxn ang="0">
                    <a:pos x="88" y="44"/>
                  </a:cxn>
                  <a:cxn ang="0">
                    <a:pos x="92" y="64"/>
                  </a:cxn>
                  <a:cxn ang="0">
                    <a:pos x="114" y="64"/>
                  </a:cxn>
                  <a:cxn ang="0">
                    <a:pos x="77" y="5"/>
                  </a:cxn>
                  <a:cxn ang="0">
                    <a:pos x="76" y="5"/>
                  </a:cxn>
                  <a:cxn ang="0">
                    <a:pos x="66" y="0"/>
                  </a:cxn>
                  <a:cxn ang="0">
                    <a:pos x="58" y="7"/>
                  </a:cxn>
                  <a:cxn ang="0">
                    <a:pos x="52" y="0"/>
                  </a:cxn>
                  <a:cxn ang="0">
                    <a:pos x="51" y="0"/>
                  </a:cxn>
                  <a:cxn ang="0">
                    <a:pos x="41" y="5"/>
                  </a:cxn>
                  <a:cxn ang="0">
                    <a:pos x="39" y="5"/>
                  </a:cxn>
                  <a:cxn ang="0">
                    <a:pos x="3" y="64"/>
                  </a:cxn>
                  <a:cxn ang="0">
                    <a:pos x="25" y="64"/>
                  </a:cxn>
                  <a:cxn ang="0">
                    <a:pos x="25" y="64"/>
                  </a:cxn>
                  <a:cxn ang="0">
                    <a:pos x="25" y="64"/>
                  </a:cxn>
                </a:cxnLst>
                <a:rect l="0" t="0" r="r" b="b"/>
                <a:pathLst>
                  <a:path w="116" h="64">
                    <a:moveTo>
                      <a:pt x="25" y="64"/>
                    </a:moveTo>
                    <a:cubicBezTo>
                      <a:pt x="24" y="56"/>
                      <a:pt x="26" y="49"/>
                      <a:pt x="29" y="44"/>
                    </a:cubicBezTo>
                    <a:cubicBezTo>
                      <a:pt x="29" y="64"/>
                      <a:pt x="29" y="64"/>
                      <a:pt x="29" y="64"/>
                    </a:cubicBezTo>
                    <a:cubicBezTo>
                      <a:pt x="58" y="64"/>
                      <a:pt x="58" y="64"/>
                      <a:pt x="58" y="64"/>
                    </a:cubicBezTo>
                    <a:cubicBezTo>
                      <a:pt x="51" y="54"/>
                      <a:pt x="51" y="54"/>
                      <a:pt x="51" y="54"/>
                    </a:cubicBezTo>
                    <a:cubicBezTo>
                      <a:pt x="58" y="8"/>
                      <a:pt x="58" y="8"/>
                      <a:pt x="58" y="8"/>
                    </a:cubicBezTo>
                    <a:cubicBezTo>
                      <a:pt x="58" y="8"/>
                      <a:pt x="58" y="8"/>
                      <a:pt x="58" y="8"/>
                    </a:cubicBezTo>
                    <a:cubicBezTo>
                      <a:pt x="65" y="54"/>
                      <a:pt x="65" y="54"/>
                      <a:pt x="65" y="54"/>
                    </a:cubicBezTo>
                    <a:cubicBezTo>
                      <a:pt x="59" y="64"/>
                      <a:pt x="59" y="64"/>
                      <a:pt x="59" y="64"/>
                    </a:cubicBezTo>
                    <a:cubicBezTo>
                      <a:pt x="88" y="64"/>
                      <a:pt x="88" y="64"/>
                      <a:pt x="88" y="64"/>
                    </a:cubicBezTo>
                    <a:cubicBezTo>
                      <a:pt x="88" y="44"/>
                      <a:pt x="88" y="44"/>
                      <a:pt x="88" y="44"/>
                    </a:cubicBezTo>
                    <a:cubicBezTo>
                      <a:pt x="91" y="49"/>
                      <a:pt x="92" y="56"/>
                      <a:pt x="92" y="64"/>
                    </a:cubicBezTo>
                    <a:cubicBezTo>
                      <a:pt x="114" y="64"/>
                      <a:pt x="114" y="64"/>
                      <a:pt x="114" y="64"/>
                    </a:cubicBezTo>
                    <a:cubicBezTo>
                      <a:pt x="116" y="29"/>
                      <a:pt x="88" y="12"/>
                      <a:pt x="77" y="5"/>
                    </a:cubicBezTo>
                    <a:cubicBezTo>
                      <a:pt x="77" y="5"/>
                      <a:pt x="76" y="5"/>
                      <a:pt x="76" y="5"/>
                    </a:cubicBezTo>
                    <a:cubicBezTo>
                      <a:pt x="73" y="2"/>
                      <a:pt x="69" y="1"/>
                      <a:pt x="66" y="0"/>
                    </a:cubicBezTo>
                    <a:cubicBezTo>
                      <a:pt x="58" y="7"/>
                      <a:pt x="58" y="7"/>
                      <a:pt x="58" y="7"/>
                    </a:cubicBezTo>
                    <a:cubicBezTo>
                      <a:pt x="52" y="0"/>
                      <a:pt x="52" y="0"/>
                      <a:pt x="52" y="0"/>
                    </a:cubicBezTo>
                    <a:cubicBezTo>
                      <a:pt x="51" y="0"/>
                      <a:pt x="51" y="0"/>
                      <a:pt x="51" y="0"/>
                    </a:cubicBezTo>
                    <a:cubicBezTo>
                      <a:pt x="48" y="1"/>
                      <a:pt x="44" y="2"/>
                      <a:pt x="41" y="5"/>
                    </a:cubicBezTo>
                    <a:cubicBezTo>
                      <a:pt x="40" y="5"/>
                      <a:pt x="40" y="5"/>
                      <a:pt x="39" y="5"/>
                    </a:cubicBezTo>
                    <a:cubicBezTo>
                      <a:pt x="28" y="12"/>
                      <a:pt x="0" y="29"/>
                      <a:pt x="3" y="64"/>
                    </a:cubicBezTo>
                    <a:lnTo>
                      <a:pt x="25" y="64"/>
                    </a:lnTo>
                    <a:close/>
                    <a:moveTo>
                      <a:pt x="25" y="64"/>
                    </a:moveTo>
                    <a:cubicBezTo>
                      <a:pt x="25" y="64"/>
                      <a:pt x="25" y="64"/>
                      <a:pt x="25"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21"/>
              <p:cNvSpPr>
                <a:spLocks noChangeArrowheads="1"/>
              </p:cNvSpPr>
              <p:nvPr/>
            </p:nvSpPr>
            <p:spPr bwMode="auto">
              <a:xfrm>
                <a:off x="3681413" y="4222750"/>
                <a:ext cx="542925" cy="666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2"/>
              <p:cNvSpPr>
                <a:spLocks noEditPoints="1"/>
              </p:cNvSpPr>
              <p:nvPr/>
            </p:nvSpPr>
            <p:spPr bwMode="auto">
              <a:xfrm>
                <a:off x="3795713" y="3709988"/>
                <a:ext cx="177800" cy="179387"/>
              </a:xfrm>
              <a:custGeom>
                <a:avLst/>
                <a:gdLst/>
                <a:ahLst/>
                <a:cxnLst>
                  <a:cxn ang="0">
                    <a:pos x="103" y="61"/>
                  </a:cxn>
                  <a:cxn ang="0">
                    <a:pos x="97" y="59"/>
                  </a:cxn>
                  <a:cxn ang="0">
                    <a:pos x="97" y="46"/>
                  </a:cxn>
                  <a:cxn ang="0">
                    <a:pos x="102" y="44"/>
                  </a:cxn>
                  <a:cxn ang="0">
                    <a:pos x="105" y="35"/>
                  </a:cxn>
                  <a:cxn ang="0">
                    <a:pos x="102" y="28"/>
                  </a:cxn>
                  <a:cxn ang="0">
                    <a:pos x="93" y="24"/>
                  </a:cxn>
                  <a:cxn ang="0">
                    <a:pos x="88" y="27"/>
                  </a:cxn>
                  <a:cxn ang="0">
                    <a:pos x="78" y="18"/>
                  </a:cxn>
                  <a:cxn ang="0">
                    <a:pos x="81" y="13"/>
                  </a:cxn>
                  <a:cxn ang="0">
                    <a:pos x="76" y="4"/>
                  </a:cxn>
                  <a:cxn ang="0">
                    <a:pos x="69" y="1"/>
                  </a:cxn>
                  <a:cxn ang="0">
                    <a:pos x="60" y="5"/>
                  </a:cxn>
                  <a:cxn ang="0">
                    <a:pos x="58" y="11"/>
                  </a:cxn>
                  <a:cxn ang="0">
                    <a:pos x="46" y="11"/>
                  </a:cxn>
                  <a:cxn ang="0">
                    <a:pos x="43" y="6"/>
                  </a:cxn>
                  <a:cxn ang="0">
                    <a:pos x="34" y="3"/>
                  </a:cxn>
                  <a:cxn ang="0">
                    <a:pos x="27" y="6"/>
                  </a:cxn>
                  <a:cxn ang="0">
                    <a:pos x="24" y="15"/>
                  </a:cxn>
                  <a:cxn ang="0">
                    <a:pos x="26" y="20"/>
                  </a:cxn>
                  <a:cxn ang="0">
                    <a:pos x="18" y="30"/>
                  </a:cxn>
                  <a:cxn ang="0">
                    <a:pos x="12" y="28"/>
                  </a:cxn>
                  <a:cxn ang="0">
                    <a:pos x="3" y="32"/>
                  </a:cxn>
                  <a:cxn ang="0">
                    <a:pos x="1" y="39"/>
                  </a:cxn>
                  <a:cxn ang="0">
                    <a:pos x="1" y="44"/>
                  </a:cxn>
                  <a:cxn ang="0">
                    <a:pos x="5" y="48"/>
                  </a:cxn>
                  <a:cxn ang="0">
                    <a:pos x="10" y="50"/>
                  </a:cxn>
                  <a:cxn ang="0">
                    <a:pos x="11" y="62"/>
                  </a:cxn>
                  <a:cxn ang="0">
                    <a:pos x="5" y="65"/>
                  </a:cxn>
                  <a:cxn ang="0">
                    <a:pos x="2" y="74"/>
                  </a:cxn>
                  <a:cxn ang="0">
                    <a:pos x="5" y="81"/>
                  </a:cxn>
                  <a:cxn ang="0">
                    <a:pos x="14" y="84"/>
                  </a:cxn>
                  <a:cxn ang="0">
                    <a:pos x="20" y="82"/>
                  </a:cxn>
                  <a:cxn ang="0">
                    <a:pos x="29" y="90"/>
                  </a:cxn>
                  <a:cxn ang="0">
                    <a:pos x="27" y="96"/>
                  </a:cxn>
                  <a:cxn ang="0">
                    <a:pos x="27" y="101"/>
                  </a:cxn>
                  <a:cxn ang="0">
                    <a:pos x="31" y="105"/>
                  </a:cxn>
                  <a:cxn ang="0">
                    <a:pos x="38" y="107"/>
                  </a:cxn>
                  <a:cxn ang="0">
                    <a:pos x="43" y="107"/>
                  </a:cxn>
                  <a:cxn ang="0">
                    <a:pos x="47" y="103"/>
                  </a:cxn>
                  <a:cxn ang="0">
                    <a:pos x="49" y="98"/>
                  </a:cxn>
                  <a:cxn ang="0">
                    <a:pos x="62" y="97"/>
                  </a:cxn>
                  <a:cxn ang="0">
                    <a:pos x="64" y="103"/>
                  </a:cxn>
                  <a:cxn ang="0">
                    <a:pos x="73" y="106"/>
                  </a:cxn>
                  <a:cxn ang="0">
                    <a:pos x="80" y="103"/>
                  </a:cxn>
                  <a:cxn ang="0">
                    <a:pos x="84" y="94"/>
                  </a:cxn>
                  <a:cxn ang="0">
                    <a:pos x="81" y="88"/>
                  </a:cxn>
                  <a:cxn ang="0">
                    <a:pos x="90" y="79"/>
                  </a:cxn>
                  <a:cxn ang="0">
                    <a:pos x="95" y="81"/>
                  </a:cxn>
                  <a:cxn ang="0">
                    <a:pos x="101" y="81"/>
                  </a:cxn>
                  <a:cxn ang="0">
                    <a:pos x="104" y="77"/>
                  </a:cxn>
                  <a:cxn ang="0">
                    <a:pos x="107" y="70"/>
                  </a:cxn>
                  <a:cxn ang="0">
                    <a:pos x="103" y="61"/>
                  </a:cxn>
                  <a:cxn ang="0">
                    <a:pos x="65" y="79"/>
                  </a:cxn>
                  <a:cxn ang="0">
                    <a:pos x="54" y="81"/>
                  </a:cxn>
                  <a:cxn ang="0">
                    <a:pos x="29" y="66"/>
                  </a:cxn>
                  <a:cxn ang="0">
                    <a:pos x="42" y="30"/>
                  </a:cxn>
                  <a:cxn ang="0">
                    <a:pos x="54" y="27"/>
                  </a:cxn>
                  <a:cxn ang="0">
                    <a:pos x="78" y="43"/>
                  </a:cxn>
                  <a:cxn ang="0">
                    <a:pos x="65" y="79"/>
                  </a:cxn>
                  <a:cxn ang="0">
                    <a:pos x="65" y="79"/>
                  </a:cxn>
                  <a:cxn ang="0">
                    <a:pos x="65" y="79"/>
                  </a:cxn>
                </a:cxnLst>
                <a:rect l="0" t="0" r="r" b="b"/>
                <a:pathLst>
                  <a:path w="108" h="108">
                    <a:moveTo>
                      <a:pt x="103" y="61"/>
                    </a:moveTo>
                    <a:cubicBezTo>
                      <a:pt x="97" y="59"/>
                      <a:pt x="97" y="59"/>
                      <a:pt x="97" y="59"/>
                    </a:cubicBezTo>
                    <a:cubicBezTo>
                      <a:pt x="98" y="55"/>
                      <a:pt x="97" y="51"/>
                      <a:pt x="97" y="46"/>
                    </a:cubicBezTo>
                    <a:cubicBezTo>
                      <a:pt x="102" y="44"/>
                      <a:pt x="102" y="44"/>
                      <a:pt x="102" y="44"/>
                    </a:cubicBezTo>
                    <a:cubicBezTo>
                      <a:pt x="106" y="42"/>
                      <a:pt x="107" y="38"/>
                      <a:pt x="105" y="35"/>
                    </a:cubicBezTo>
                    <a:cubicBezTo>
                      <a:pt x="102" y="28"/>
                      <a:pt x="102" y="28"/>
                      <a:pt x="102" y="28"/>
                    </a:cubicBezTo>
                    <a:cubicBezTo>
                      <a:pt x="101" y="24"/>
                      <a:pt x="97" y="23"/>
                      <a:pt x="93" y="24"/>
                    </a:cubicBezTo>
                    <a:cubicBezTo>
                      <a:pt x="88" y="27"/>
                      <a:pt x="88" y="27"/>
                      <a:pt x="88" y="27"/>
                    </a:cubicBezTo>
                    <a:cubicBezTo>
                      <a:pt x="85" y="24"/>
                      <a:pt x="82" y="21"/>
                      <a:pt x="78" y="18"/>
                    </a:cubicBezTo>
                    <a:cubicBezTo>
                      <a:pt x="81" y="13"/>
                      <a:pt x="81" y="13"/>
                      <a:pt x="81" y="13"/>
                    </a:cubicBezTo>
                    <a:cubicBezTo>
                      <a:pt x="82" y="9"/>
                      <a:pt x="80" y="5"/>
                      <a:pt x="76" y="4"/>
                    </a:cubicBezTo>
                    <a:cubicBezTo>
                      <a:pt x="69" y="1"/>
                      <a:pt x="69" y="1"/>
                      <a:pt x="69" y="1"/>
                    </a:cubicBezTo>
                    <a:cubicBezTo>
                      <a:pt x="66" y="0"/>
                      <a:pt x="62" y="2"/>
                      <a:pt x="60" y="5"/>
                    </a:cubicBezTo>
                    <a:cubicBezTo>
                      <a:pt x="58" y="11"/>
                      <a:pt x="58" y="11"/>
                      <a:pt x="58" y="11"/>
                    </a:cubicBezTo>
                    <a:cubicBezTo>
                      <a:pt x="54" y="10"/>
                      <a:pt x="50" y="11"/>
                      <a:pt x="46" y="11"/>
                    </a:cubicBezTo>
                    <a:cubicBezTo>
                      <a:pt x="43" y="6"/>
                      <a:pt x="43" y="6"/>
                      <a:pt x="43" y="6"/>
                    </a:cubicBezTo>
                    <a:cubicBezTo>
                      <a:pt x="42" y="2"/>
                      <a:pt x="38" y="1"/>
                      <a:pt x="34" y="3"/>
                    </a:cubicBezTo>
                    <a:cubicBezTo>
                      <a:pt x="27" y="6"/>
                      <a:pt x="27" y="6"/>
                      <a:pt x="27" y="6"/>
                    </a:cubicBezTo>
                    <a:cubicBezTo>
                      <a:pt x="24" y="7"/>
                      <a:pt x="22" y="11"/>
                      <a:pt x="24" y="15"/>
                    </a:cubicBezTo>
                    <a:cubicBezTo>
                      <a:pt x="26" y="20"/>
                      <a:pt x="26" y="20"/>
                      <a:pt x="26" y="20"/>
                    </a:cubicBezTo>
                    <a:cubicBezTo>
                      <a:pt x="23" y="23"/>
                      <a:pt x="20" y="26"/>
                      <a:pt x="18" y="30"/>
                    </a:cubicBezTo>
                    <a:cubicBezTo>
                      <a:pt x="12" y="28"/>
                      <a:pt x="12" y="28"/>
                      <a:pt x="12" y="28"/>
                    </a:cubicBezTo>
                    <a:cubicBezTo>
                      <a:pt x="9" y="26"/>
                      <a:pt x="4" y="28"/>
                      <a:pt x="3" y="32"/>
                    </a:cubicBezTo>
                    <a:cubicBezTo>
                      <a:pt x="1" y="39"/>
                      <a:pt x="1" y="39"/>
                      <a:pt x="1" y="39"/>
                    </a:cubicBezTo>
                    <a:cubicBezTo>
                      <a:pt x="0" y="41"/>
                      <a:pt x="0" y="42"/>
                      <a:pt x="1" y="44"/>
                    </a:cubicBezTo>
                    <a:cubicBezTo>
                      <a:pt x="2" y="46"/>
                      <a:pt x="3" y="47"/>
                      <a:pt x="5" y="48"/>
                    </a:cubicBezTo>
                    <a:cubicBezTo>
                      <a:pt x="10" y="50"/>
                      <a:pt x="10" y="50"/>
                      <a:pt x="10" y="50"/>
                    </a:cubicBezTo>
                    <a:cubicBezTo>
                      <a:pt x="10" y="54"/>
                      <a:pt x="10" y="58"/>
                      <a:pt x="11" y="62"/>
                    </a:cubicBezTo>
                    <a:cubicBezTo>
                      <a:pt x="5" y="65"/>
                      <a:pt x="5" y="65"/>
                      <a:pt x="5" y="65"/>
                    </a:cubicBezTo>
                    <a:cubicBezTo>
                      <a:pt x="2" y="66"/>
                      <a:pt x="0" y="71"/>
                      <a:pt x="2" y="74"/>
                    </a:cubicBezTo>
                    <a:cubicBezTo>
                      <a:pt x="5" y="81"/>
                      <a:pt x="5" y="81"/>
                      <a:pt x="5" y="81"/>
                    </a:cubicBezTo>
                    <a:cubicBezTo>
                      <a:pt x="7" y="84"/>
                      <a:pt x="11" y="86"/>
                      <a:pt x="14" y="84"/>
                    </a:cubicBezTo>
                    <a:cubicBezTo>
                      <a:pt x="20" y="82"/>
                      <a:pt x="20" y="82"/>
                      <a:pt x="20" y="82"/>
                    </a:cubicBezTo>
                    <a:cubicBezTo>
                      <a:pt x="22" y="85"/>
                      <a:pt x="26" y="88"/>
                      <a:pt x="29" y="90"/>
                    </a:cubicBezTo>
                    <a:cubicBezTo>
                      <a:pt x="27" y="96"/>
                      <a:pt x="27" y="96"/>
                      <a:pt x="27" y="96"/>
                    </a:cubicBezTo>
                    <a:cubicBezTo>
                      <a:pt x="26" y="98"/>
                      <a:pt x="26" y="100"/>
                      <a:pt x="27" y="101"/>
                    </a:cubicBezTo>
                    <a:cubicBezTo>
                      <a:pt x="28" y="103"/>
                      <a:pt x="29" y="104"/>
                      <a:pt x="31" y="105"/>
                    </a:cubicBezTo>
                    <a:cubicBezTo>
                      <a:pt x="38" y="107"/>
                      <a:pt x="38" y="107"/>
                      <a:pt x="38" y="107"/>
                    </a:cubicBezTo>
                    <a:cubicBezTo>
                      <a:pt x="40" y="108"/>
                      <a:pt x="42" y="108"/>
                      <a:pt x="43" y="107"/>
                    </a:cubicBezTo>
                    <a:cubicBezTo>
                      <a:pt x="45" y="107"/>
                      <a:pt x="46" y="105"/>
                      <a:pt x="47" y="103"/>
                    </a:cubicBezTo>
                    <a:cubicBezTo>
                      <a:pt x="49" y="98"/>
                      <a:pt x="49" y="98"/>
                      <a:pt x="49" y="98"/>
                    </a:cubicBezTo>
                    <a:cubicBezTo>
                      <a:pt x="53" y="98"/>
                      <a:pt x="57" y="98"/>
                      <a:pt x="62" y="97"/>
                    </a:cubicBezTo>
                    <a:cubicBezTo>
                      <a:pt x="64" y="103"/>
                      <a:pt x="64" y="103"/>
                      <a:pt x="64" y="103"/>
                    </a:cubicBezTo>
                    <a:cubicBezTo>
                      <a:pt x="66" y="106"/>
                      <a:pt x="70" y="108"/>
                      <a:pt x="73" y="106"/>
                    </a:cubicBezTo>
                    <a:cubicBezTo>
                      <a:pt x="80" y="103"/>
                      <a:pt x="80" y="103"/>
                      <a:pt x="80" y="103"/>
                    </a:cubicBezTo>
                    <a:cubicBezTo>
                      <a:pt x="84" y="101"/>
                      <a:pt x="85" y="97"/>
                      <a:pt x="84" y="94"/>
                    </a:cubicBezTo>
                    <a:cubicBezTo>
                      <a:pt x="81" y="88"/>
                      <a:pt x="81" y="88"/>
                      <a:pt x="81" y="88"/>
                    </a:cubicBezTo>
                    <a:cubicBezTo>
                      <a:pt x="84" y="86"/>
                      <a:pt x="87" y="82"/>
                      <a:pt x="90" y="79"/>
                    </a:cubicBezTo>
                    <a:cubicBezTo>
                      <a:pt x="95" y="81"/>
                      <a:pt x="95" y="81"/>
                      <a:pt x="95" y="81"/>
                    </a:cubicBezTo>
                    <a:cubicBezTo>
                      <a:pt x="97" y="82"/>
                      <a:pt x="99" y="82"/>
                      <a:pt x="101" y="81"/>
                    </a:cubicBezTo>
                    <a:cubicBezTo>
                      <a:pt x="102" y="80"/>
                      <a:pt x="104" y="79"/>
                      <a:pt x="104" y="77"/>
                    </a:cubicBezTo>
                    <a:cubicBezTo>
                      <a:pt x="107" y="70"/>
                      <a:pt x="107" y="70"/>
                      <a:pt x="107" y="70"/>
                    </a:cubicBezTo>
                    <a:cubicBezTo>
                      <a:pt x="108" y="66"/>
                      <a:pt x="106" y="62"/>
                      <a:pt x="103" y="61"/>
                    </a:cubicBezTo>
                    <a:close/>
                    <a:moveTo>
                      <a:pt x="65" y="79"/>
                    </a:moveTo>
                    <a:cubicBezTo>
                      <a:pt x="61" y="81"/>
                      <a:pt x="58" y="81"/>
                      <a:pt x="54" y="81"/>
                    </a:cubicBezTo>
                    <a:cubicBezTo>
                      <a:pt x="43" y="81"/>
                      <a:pt x="33" y="75"/>
                      <a:pt x="29" y="66"/>
                    </a:cubicBezTo>
                    <a:cubicBezTo>
                      <a:pt x="23" y="52"/>
                      <a:pt x="29" y="36"/>
                      <a:pt x="42" y="30"/>
                    </a:cubicBezTo>
                    <a:cubicBezTo>
                      <a:pt x="46" y="28"/>
                      <a:pt x="50" y="27"/>
                      <a:pt x="54" y="27"/>
                    </a:cubicBezTo>
                    <a:cubicBezTo>
                      <a:pt x="64" y="27"/>
                      <a:pt x="74" y="33"/>
                      <a:pt x="78" y="43"/>
                    </a:cubicBezTo>
                    <a:cubicBezTo>
                      <a:pt x="85" y="57"/>
                      <a:pt x="79" y="73"/>
                      <a:pt x="65" y="79"/>
                    </a:cubicBezTo>
                    <a:close/>
                    <a:moveTo>
                      <a:pt x="65" y="79"/>
                    </a:moveTo>
                    <a:cubicBezTo>
                      <a:pt x="65" y="79"/>
                      <a:pt x="65" y="79"/>
                      <a:pt x="65" y="7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05"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106"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5</a:t>
            </a:fld>
            <a:endParaRPr lang="en-AU" dirty="0"/>
          </a:p>
        </p:txBody>
      </p:sp>
      <p:grpSp>
        <p:nvGrpSpPr>
          <p:cNvPr id="110" name="Group 4"/>
          <p:cNvGrpSpPr>
            <a:grpSpLocks/>
          </p:cNvGrpSpPr>
          <p:nvPr/>
        </p:nvGrpSpPr>
        <p:grpSpPr bwMode="auto">
          <a:xfrm>
            <a:off x="4098584" y="5407194"/>
            <a:ext cx="3852863" cy="1452563"/>
            <a:chOff x="576" y="2808"/>
            <a:chExt cx="4608" cy="1728"/>
          </a:xfrm>
        </p:grpSpPr>
        <p:sp>
          <p:nvSpPr>
            <p:cNvPr id="112" name="Freeform 5"/>
            <p:cNvSpPr>
              <a:spLocks/>
            </p:cNvSpPr>
            <p:nvPr/>
          </p:nvSpPr>
          <p:spPr bwMode="auto">
            <a:xfrm>
              <a:off x="576" y="2808"/>
              <a:ext cx="4608" cy="1152"/>
            </a:xfrm>
            <a:custGeom>
              <a:avLst/>
              <a:gdLst>
                <a:gd name="T0" fmla="*/ 4608 w 4608"/>
                <a:gd name="T1" fmla="*/ 590 h 1152"/>
                <a:gd name="T2" fmla="*/ 4596 w 4608"/>
                <a:gd name="T3" fmla="*/ 634 h 1152"/>
                <a:gd name="T4" fmla="*/ 4562 w 4608"/>
                <a:gd name="T5" fmla="*/ 692 h 1152"/>
                <a:gd name="T6" fmla="*/ 4468 w 4608"/>
                <a:gd name="T7" fmla="*/ 774 h 1152"/>
                <a:gd name="T8" fmla="*/ 4330 w 4608"/>
                <a:gd name="T9" fmla="*/ 850 h 1152"/>
                <a:gd name="T10" fmla="*/ 4150 w 4608"/>
                <a:gd name="T11" fmla="*/ 920 h 1152"/>
                <a:gd name="T12" fmla="*/ 3934 w 4608"/>
                <a:gd name="T13" fmla="*/ 984 h 1152"/>
                <a:gd name="T14" fmla="*/ 3682 w 4608"/>
                <a:gd name="T15" fmla="*/ 1038 h 1152"/>
                <a:gd name="T16" fmla="*/ 3402 w 4608"/>
                <a:gd name="T17" fmla="*/ 1082 h 1152"/>
                <a:gd name="T18" fmla="*/ 3096 w 4608"/>
                <a:gd name="T19" fmla="*/ 1118 h 1152"/>
                <a:gd name="T20" fmla="*/ 2768 w 4608"/>
                <a:gd name="T21" fmla="*/ 1140 h 1152"/>
                <a:gd name="T22" fmla="*/ 2422 w 4608"/>
                <a:gd name="T23" fmla="*/ 1152 h 1152"/>
                <a:gd name="T24" fmla="*/ 2186 w 4608"/>
                <a:gd name="T25" fmla="*/ 1152 h 1152"/>
                <a:gd name="T26" fmla="*/ 1840 w 4608"/>
                <a:gd name="T27" fmla="*/ 1140 h 1152"/>
                <a:gd name="T28" fmla="*/ 1512 w 4608"/>
                <a:gd name="T29" fmla="*/ 1118 h 1152"/>
                <a:gd name="T30" fmla="*/ 1206 w 4608"/>
                <a:gd name="T31" fmla="*/ 1082 h 1152"/>
                <a:gd name="T32" fmla="*/ 926 w 4608"/>
                <a:gd name="T33" fmla="*/ 1038 h 1152"/>
                <a:gd name="T34" fmla="*/ 674 w 4608"/>
                <a:gd name="T35" fmla="*/ 984 h 1152"/>
                <a:gd name="T36" fmla="*/ 458 w 4608"/>
                <a:gd name="T37" fmla="*/ 920 h 1152"/>
                <a:gd name="T38" fmla="*/ 278 w 4608"/>
                <a:gd name="T39" fmla="*/ 850 h 1152"/>
                <a:gd name="T40" fmla="*/ 140 w 4608"/>
                <a:gd name="T41" fmla="*/ 774 h 1152"/>
                <a:gd name="T42" fmla="*/ 46 w 4608"/>
                <a:gd name="T43" fmla="*/ 692 h 1152"/>
                <a:gd name="T44" fmla="*/ 18 w 4608"/>
                <a:gd name="T45" fmla="*/ 650 h 1152"/>
                <a:gd name="T46" fmla="*/ 2 w 4608"/>
                <a:gd name="T47" fmla="*/ 606 h 1152"/>
                <a:gd name="T48" fmla="*/ 0 w 4608"/>
                <a:gd name="T49" fmla="*/ 576 h 1152"/>
                <a:gd name="T50" fmla="*/ 6 w 4608"/>
                <a:gd name="T51" fmla="*/ 532 h 1152"/>
                <a:gd name="T52" fmla="*/ 26 w 4608"/>
                <a:gd name="T53" fmla="*/ 488 h 1152"/>
                <a:gd name="T54" fmla="*/ 72 w 4608"/>
                <a:gd name="T55" fmla="*/ 432 h 1152"/>
                <a:gd name="T56" fmla="*/ 182 w 4608"/>
                <a:gd name="T57" fmla="*/ 352 h 1152"/>
                <a:gd name="T58" fmla="*/ 334 w 4608"/>
                <a:gd name="T59" fmla="*/ 278 h 1152"/>
                <a:gd name="T60" fmla="*/ 526 w 4608"/>
                <a:gd name="T61" fmla="*/ 210 h 1152"/>
                <a:gd name="T62" fmla="*/ 754 w 4608"/>
                <a:gd name="T63" fmla="*/ 150 h 1152"/>
                <a:gd name="T64" fmla="*/ 1016 w 4608"/>
                <a:gd name="T65" fmla="*/ 98 h 1152"/>
                <a:gd name="T66" fmla="*/ 1306 w 4608"/>
                <a:gd name="T67" fmla="*/ 56 h 1152"/>
                <a:gd name="T68" fmla="*/ 1618 w 4608"/>
                <a:gd name="T69" fmla="*/ 26 h 1152"/>
                <a:gd name="T70" fmla="*/ 1954 w 4608"/>
                <a:gd name="T71" fmla="*/ 6 h 1152"/>
                <a:gd name="T72" fmla="*/ 2304 w 4608"/>
                <a:gd name="T73" fmla="*/ 0 h 1152"/>
                <a:gd name="T74" fmla="*/ 2540 w 4608"/>
                <a:gd name="T75" fmla="*/ 2 h 1152"/>
                <a:gd name="T76" fmla="*/ 2880 w 4608"/>
                <a:gd name="T77" fmla="*/ 18 h 1152"/>
                <a:gd name="T78" fmla="*/ 3200 w 4608"/>
                <a:gd name="T79" fmla="*/ 46 h 1152"/>
                <a:gd name="T80" fmla="*/ 3498 w 4608"/>
                <a:gd name="T81" fmla="*/ 84 h 1152"/>
                <a:gd name="T82" fmla="*/ 3770 w 4608"/>
                <a:gd name="T83" fmla="*/ 132 h 1152"/>
                <a:gd name="T84" fmla="*/ 4010 w 4608"/>
                <a:gd name="T85" fmla="*/ 188 h 1152"/>
                <a:gd name="T86" fmla="*/ 4214 w 4608"/>
                <a:gd name="T87" fmla="*/ 254 h 1152"/>
                <a:gd name="T88" fmla="*/ 4380 w 4608"/>
                <a:gd name="T89" fmla="*/ 326 h 1152"/>
                <a:gd name="T90" fmla="*/ 4504 w 4608"/>
                <a:gd name="T91" fmla="*/ 404 h 1152"/>
                <a:gd name="T92" fmla="*/ 4582 w 4608"/>
                <a:gd name="T93" fmla="*/ 488 h 1152"/>
                <a:gd name="T94" fmla="*/ 4602 w 4608"/>
                <a:gd name="T95" fmla="*/ 532 h 1152"/>
                <a:gd name="T96" fmla="*/ 4608 w 4608"/>
                <a:gd name="T97" fmla="*/ 57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08" h="1152">
                  <a:moveTo>
                    <a:pt x="4608" y="576"/>
                  </a:moveTo>
                  <a:lnTo>
                    <a:pt x="4608" y="576"/>
                  </a:lnTo>
                  <a:lnTo>
                    <a:pt x="4608" y="590"/>
                  </a:lnTo>
                  <a:lnTo>
                    <a:pt x="4606" y="606"/>
                  </a:lnTo>
                  <a:lnTo>
                    <a:pt x="4602" y="620"/>
                  </a:lnTo>
                  <a:lnTo>
                    <a:pt x="4596" y="634"/>
                  </a:lnTo>
                  <a:lnTo>
                    <a:pt x="4590" y="650"/>
                  </a:lnTo>
                  <a:lnTo>
                    <a:pt x="4582" y="664"/>
                  </a:lnTo>
                  <a:lnTo>
                    <a:pt x="4562" y="692"/>
                  </a:lnTo>
                  <a:lnTo>
                    <a:pt x="4536" y="720"/>
                  </a:lnTo>
                  <a:lnTo>
                    <a:pt x="4504" y="748"/>
                  </a:lnTo>
                  <a:lnTo>
                    <a:pt x="4468" y="774"/>
                  </a:lnTo>
                  <a:lnTo>
                    <a:pt x="4426" y="800"/>
                  </a:lnTo>
                  <a:lnTo>
                    <a:pt x="4380" y="826"/>
                  </a:lnTo>
                  <a:lnTo>
                    <a:pt x="4330" y="850"/>
                  </a:lnTo>
                  <a:lnTo>
                    <a:pt x="4274" y="874"/>
                  </a:lnTo>
                  <a:lnTo>
                    <a:pt x="4214" y="898"/>
                  </a:lnTo>
                  <a:lnTo>
                    <a:pt x="4150" y="920"/>
                  </a:lnTo>
                  <a:lnTo>
                    <a:pt x="4082" y="942"/>
                  </a:lnTo>
                  <a:lnTo>
                    <a:pt x="4010" y="964"/>
                  </a:lnTo>
                  <a:lnTo>
                    <a:pt x="3934" y="984"/>
                  </a:lnTo>
                  <a:lnTo>
                    <a:pt x="3854" y="1002"/>
                  </a:lnTo>
                  <a:lnTo>
                    <a:pt x="3770" y="1020"/>
                  </a:lnTo>
                  <a:lnTo>
                    <a:pt x="3682" y="1038"/>
                  </a:lnTo>
                  <a:lnTo>
                    <a:pt x="3592" y="1054"/>
                  </a:lnTo>
                  <a:lnTo>
                    <a:pt x="3498" y="1068"/>
                  </a:lnTo>
                  <a:lnTo>
                    <a:pt x="3402" y="1082"/>
                  </a:lnTo>
                  <a:lnTo>
                    <a:pt x="3302" y="1096"/>
                  </a:lnTo>
                  <a:lnTo>
                    <a:pt x="3200" y="1106"/>
                  </a:lnTo>
                  <a:lnTo>
                    <a:pt x="3096" y="1118"/>
                  </a:lnTo>
                  <a:lnTo>
                    <a:pt x="2990" y="1126"/>
                  </a:lnTo>
                  <a:lnTo>
                    <a:pt x="2880" y="1134"/>
                  </a:lnTo>
                  <a:lnTo>
                    <a:pt x="2768" y="1140"/>
                  </a:lnTo>
                  <a:lnTo>
                    <a:pt x="2654" y="1146"/>
                  </a:lnTo>
                  <a:lnTo>
                    <a:pt x="2540" y="1150"/>
                  </a:lnTo>
                  <a:lnTo>
                    <a:pt x="2422" y="1152"/>
                  </a:lnTo>
                  <a:lnTo>
                    <a:pt x="2304" y="1152"/>
                  </a:lnTo>
                  <a:lnTo>
                    <a:pt x="2304" y="1152"/>
                  </a:lnTo>
                  <a:lnTo>
                    <a:pt x="2186" y="1152"/>
                  </a:lnTo>
                  <a:lnTo>
                    <a:pt x="2068" y="1150"/>
                  </a:lnTo>
                  <a:lnTo>
                    <a:pt x="1954" y="1146"/>
                  </a:lnTo>
                  <a:lnTo>
                    <a:pt x="1840" y="1140"/>
                  </a:lnTo>
                  <a:lnTo>
                    <a:pt x="1728" y="1134"/>
                  </a:lnTo>
                  <a:lnTo>
                    <a:pt x="1618" y="1126"/>
                  </a:lnTo>
                  <a:lnTo>
                    <a:pt x="1512" y="1118"/>
                  </a:lnTo>
                  <a:lnTo>
                    <a:pt x="1408" y="1106"/>
                  </a:lnTo>
                  <a:lnTo>
                    <a:pt x="1306" y="1096"/>
                  </a:lnTo>
                  <a:lnTo>
                    <a:pt x="1206" y="1082"/>
                  </a:lnTo>
                  <a:lnTo>
                    <a:pt x="1110" y="1068"/>
                  </a:lnTo>
                  <a:lnTo>
                    <a:pt x="1016" y="1054"/>
                  </a:lnTo>
                  <a:lnTo>
                    <a:pt x="926" y="1038"/>
                  </a:lnTo>
                  <a:lnTo>
                    <a:pt x="838" y="1020"/>
                  </a:lnTo>
                  <a:lnTo>
                    <a:pt x="754" y="1002"/>
                  </a:lnTo>
                  <a:lnTo>
                    <a:pt x="674" y="984"/>
                  </a:lnTo>
                  <a:lnTo>
                    <a:pt x="598" y="964"/>
                  </a:lnTo>
                  <a:lnTo>
                    <a:pt x="526" y="942"/>
                  </a:lnTo>
                  <a:lnTo>
                    <a:pt x="458" y="920"/>
                  </a:lnTo>
                  <a:lnTo>
                    <a:pt x="394" y="898"/>
                  </a:lnTo>
                  <a:lnTo>
                    <a:pt x="334" y="874"/>
                  </a:lnTo>
                  <a:lnTo>
                    <a:pt x="278" y="850"/>
                  </a:lnTo>
                  <a:lnTo>
                    <a:pt x="228" y="826"/>
                  </a:lnTo>
                  <a:lnTo>
                    <a:pt x="182" y="800"/>
                  </a:lnTo>
                  <a:lnTo>
                    <a:pt x="140" y="774"/>
                  </a:lnTo>
                  <a:lnTo>
                    <a:pt x="104" y="748"/>
                  </a:lnTo>
                  <a:lnTo>
                    <a:pt x="72" y="720"/>
                  </a:lnTo>
                  <a:lnTo>
                    <a:pt x="46" y="692"/>
                  </a:lnTo>
                  <a:lnTo>
                    <a:pt x="36" y="678"/>
                  </a:lnTo>
                  <a:lnTo>
                    <a:pt x="26" y="664"/>
                  </a:lnTo>
                  <a:lnTo>
                    <a:pt x="18" y="650"/>
                  </a:lnTo>
                  <a:lnTo>
                    <a:pt x="12" y="634"/>
                  </a:lnTo>
                  <a:lnTo>
                    <a:pt x="6" y="620"/>
                  </a:lnTo>
                  <a:lnTo>
                    <a:pt x="2" y="606"/>
                  </a:lnTo>
                  <a:lnTo>
                    <a:pt x="0" y="590"/>
                  </a:lnTo>
                  <a:lnTo>
                    <a:pt x="0" y="576"/>
                  </a:lnTo>
                  <a:lnTo>
                    <a:pt x="0" y="576"/>
                  </a:lnTo>
                  <a:lnTo>
                    <a:pt x="0" y="562"/>
                  </a:lnTo>
                  <a:lnTo>
                    <a:pt x="2" y="546"/>
                  </a:lnTo>
                  <a:lnTo>
                    <a:pt x="6" y="532"/>
                  </a:lnTo>
                  <a:lnTo>
                    <a:pt x="12" y="518"/>
                  </a:lnTo>
                  <a:lnTo>
                    <a:pt x="18" y="502"/>
                  </a:lnTo>
                  <a:lnTo>
                    <a:pt x="26" y="488"/>
                  </a:lnTo>
                  <a:lnTo>
                    <a:pt x="36" y="474"/>
                  </a:lnTo>
                  <a:lnTo>
                    <a:pt x="46" y="460"/>
                  </a:lnTo>
                  <a:lnTo>
                    <a:pt x="72" y="432"/>
                  </a:lnTo>
                  <a:lnTo>
                    <a:pt x="104" y="404"/>
                  </a:lnTo>
                  <a:lnTo>
                    <a:pt x="140" y="378"/>
                  </a:lnTo>
                  <a:lnTo>
                    <a:pt x="182" y="352"/>
                  </a:lnTo>
                  <a:lnTo>
                    <a:pt x="228" y="326"/>
                  </a:lnTo>
                  <a:lnTo>
                    <a:pt x="278" y="302"/>
                  </a:lnTo>
                  <a:lnTo>
                    <a:pt x="334" y="278"/>
                  </a:lnTo>
                  <a:lnTo>
                    <a:pt x="394" y="254"/>
                  </a:lnTo>
                  <a:lnTo>
                    <a:pt x="458" y="232"/>
                  </a:lnTo>
                  <a:lnTo>
                    <a:pt x="526" y="210"/>
                  </a:lnTo>
                  <a:lnTo>
                    <a:pt x="598" y="188"/>
                  </a:lnTo>
                  <a:lnTo>
                    <a:pt x="674" y="168"/>
                  </a:lnTo>
                  <a:lnTo>
                    <a:pt x="754" y="150"/>
                  </a:lnTo>
                  <a:lnTo>
                    <a:pt x="838" y="132"/>
                  </a:lnTo>
                  <a:lnTo>
                    <a:pt x="926" y="114"/>
                  </a:lnTo>
                  <a:lnTo>
                    <a:pt x="1016" y="98"/>
                  </a:lnTo>
                  <a:lnTo>
                    <a:pt x="1110" y="84"/>
                  </a:lnTo>
                  <a:lnTo>
                    <a:pt x="1206" y="70"/>
                  </a:lnTo>
                  <a:lnTo>
                    <a:pt x="1306" y="56"/>
                  </a:lnTo>
                  <a:lnTo>
                    <a:pt x="1408" y="46"/>
                  </a:lnTo>
                  <a:lnTo>
                    <a:pt x="1512" y="34"/>
                  </a:lnTo>
                  <a:lnTo>
                    <a:pt x="1618" y="26"/>
                  </a:lnTo>
                  <a:lnTo>
                    <a:pt x="1728" y="18"/>
                  </a:lnTo>
                  <a:lnTo>
                    <a:pt x="1840" y="12"/>
                  </a:lnTo>
                  <a:lnTo>
                    <a:pt x="1954" y="6"/>
                  </a:lnTo>
                  <a:lnTo>
                    <a:pt x="2068" y="2"/>
                  </a:lnTo>
                  <a:lnTo>
                    <a:pt x="2186" y="0"/>
                  </a:lnTo>
                  <a:lnTo>
                    <a:pt x="2304" y="0"/>
                  </a:lnTo>
                  <a:lnTo>
                    <a:pt x="2304" y="0"/>
                  </a:lnTo>
                  <a:lnTo>
                    <a:pt x="2422" y="0"/>
                  </a:lnTo>
                  <a:lnTo>
                    <a:pt x="2540" y="2"/>
                  </a:lnTo>
                  <a:lnTo>
                    <a:pt x="2654" y="6"/>
                  </a:lnTo>
                  <a:lnTo>
                    <a:pt x="2768" y="12"/>
                  </a:lnTo>
                  <a:lnTo>
                    <a:pt x="2880" y="18"/>
                  </a:lnTo>
                  <a:lnTo>
                    <a:pt x="2990" y="26"/>
                  </a:lnTo>
                  <a:lnTo>
                    <a:pt x="3096" y="34"/>
                  </a:lnTo>
                  <a:lnTo>
                    <a:pt x="3200" y="46"/>
                  </a:lnTo>
                  <a:lnTo>
                    <a:pt x="3302" y="56"/>
                  </a:lnTo>
                  <a:lnTo>
                    <a:pt x="3402" y="70"/>
                  </a:lnTo>
                  <a:lnTo>
                    <a:pt x="3498" y="84"/>
                  </a:lnTo>
                  <a:lnTo>
                    <a:pt x="3592" y="98"/>
                  </a:lnTo>
                  <a:lnTo>
                    <a:pt x="3682" y="114"/>
                  </a:lnTo>
                  <a:lnTo>
                    <a:pt x="3770" y="132"/>
                  </a:lnTo>
                  <a:lnTo>
                    <a:pt x="3854" y="150"/>
                  </a:lnTo>
                  <a:lnTo>
                    <a:pt x="3934" y="168"/>
                  </a:lnTo>
                  <a:lnTo>
                    <a:pt x="4010" y="188"/>
                  </a:lnTo>
                  <a:lnTo>
                    <a:pt x="4082" y="210"/>
                  </a:lnTo>
                  <a:lnTo>
                    <a:pt x="4150" y="232"/>
                  </a:lnTo>
                  <a:lnTo>
                    <a:pt x="4214" y="254"/>
                  </a:lnTo>
                  <a:lnTo>
                    <a:pt x="4274" y="278"/>
                  </a:lnTo>
                  <a:lnTo>
                    <a:pt x="4330" y="302"/>
                  </a:lnTo>
                  <a:lnTo>
                    <a:pt x="4380" y="326"/>
                  </a:lnTo>
                  <a:lnTo>
                    <a:pt x="4426" y="352"/>
                  </a:lnTo>
                  <a:lnTo>
                    <a:pt x="4468" y="378"/>
                  </a:lnTo>
                  <a:lnTo>
                    <a:pt x="4504" y="404"/>
                  </a:lnTo>
                  <a:lnTo>
                    <a:pt x="4536" y="432"/>
                  </a:lnTo>
                  <a:lnTo>
                    <a:pt x="4562" y="460"/>
                  </a:lnTo>
                  <a:lnTo>
                    <a:pt x="4582" y="488"/>
                  </a:lnTo>
                  <a:lnTo>
                    <a:pt x="4590" y="502"/>
                  </a:lnTo>
                  <a:lnTo>
                    <a:pt x="4596" y="518"/>
                  </a:lnTo>
                  <a:lnTo>
                    <a:pt x="4602" y="532"/>
                  </a:lnTo>
                  <a:lnTo>
                    <a:pt x="4606" y="546"/>
                  </a:lnTo>
                  <a:lnTo>
                    <a:pt x="4608" y="562"/>
                  </a:lnTo>
                  <a:lnTo>
                    <a:pt x="4608" y="576"/>
                  </a:lnTo>
                  <a:lnTo>
                    <a:pt x="4608" y="576"/>
                  </a:lnTo>
                  <a:close/>
                </a:path>
              </a:pathLst>
            </a:custGeom>
            <a:solidFill>
              <a:schemeClr val="accent5">
                <a:lumMod val="20000"/>
                <a:lumOff val="80000"/>
              </a:scheme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Freeform 6"/>
            <p:cNvSpPr>
              <a:spLocks/>
            </p:cNvSpPr>
            <p:nvPr/>
          </p:nvSpPr>
          <p:spPr bwMode="auto">
            <a:xfrm>
              <a:off x="576" y="3384"/>
              <a:ext cx="4608" cy="1152"/>
            </a:xfrm>
            <a:custGeom>
              <a:avLst/>
              <a:gdLst>
                <a:gd name="T0" fmla="*/ 2186 w 4608"/>
                <a:gd name="T1" fmla="*/ 576 h 1152"/>
                <a:gd name="T2" fmla="*/ 1840 w 4608"/>
                <a:gd name="T3" fmla="*/ 564 h 1152"/>
                <a:gd name="T4" fmla="*/ 1512 w 4608"/>
                <a:gd name="T5" fmla="*/ 542 h 1152"/>
                <a:gd name="T6" fmla="*/ 1206 w 4608"/>
                <a:gd name="T7" fmla="*/ 506 h 1152"/>
                <a:gd name="T8" fmla="*/ 926 w 4608"/>
                <a:gd name="T9" fmla="*/ 462 h 1152"/>
                <a:gd name="T10" fmla="*/ 674 w 4608"/>
                <a:gd name="T11" fmla="*/ 408 h 1152"/>
                <a:gd name="T12" fmla="*/ 458 w 4608"/>
                <a:gd name="T13" fmla="*/ 344 h 1152"/>
                <a:gd name="T14" fmla="*/ 278 w 4608"/>
                <a:gd name="T15" fmla="*/ 274 h 1152"/>
                <a:gd name="T16" fmla="*/ 140 w 4608"/>
                <a:gd name="T17" fmla="*/ 198 h 1152"/>
                <a:gd name="T18" fmla="*/ 46 w 4608"/>
                <a:gd name="T19" fmla="*/ 116 h 1152"/>
                <a:gd name="T20" fmla="*/ 18 w 4608"/>
                <a:gd name="T21" fmla="*/ 74 h 1152"/>
                <a:gd name="T22" fmla="*/ 2 w 4608"/>
                <a:gd name="T23" fmla="*/ 30 h 1152"/>
                <a:gd name="T24" fmla="*/ 0 w 4608"/>
                <a:gd name="T25" fmla="*/ 576 h 1152"/>
                <a:gd name="T26" fmla="*/ 2 w 4608"/>
                <a:gd name="T27" fmla="*/ 606 h 1152"/>
                <a:gd name="T28" fmla="*/ 18 w 4608"/>
                <a:gd name="T29" fmla="*/ 650 h 1152"/>
                <a:gd name="T30" fmla="*/ 46 w 4608"/>
                <a:gd name="T31" fmla="*/ 692 h 1152"/>
                <a:gd name="T32" fmla="*/ 140 w 4608"/>
                <a:gd name="T33" fmla="*/ 774 h 1152"/>
                <a:gd name="T34" fmla="*/ 278 w 4608"/>
                <a:gd name="T35" fmla="*/ 850 h 1152"/>
                <a:gd name="T36" fmla="*/ 458 w 4608"/>
                <a:gd name="T37" fmla="*/ 920 h 1152"/>
                <a:gd name="T38" fmla="*/ 674 w 4608"/>
                <a:gd name="T39" fmla="*/ 984 h 1152"/>
                <a:gd name="T40" fmla="*/ 926 w 4608"/>
                <a:gd name="T41" fmla="*/ 1038 h 1152"/>
                <a:gd name="T42" fmla="*/ 1206 w 4608"/>
                <a:gd name="T43" fmla="*/ 1082 h 1152"/>
                <a:gd name="T44" fmla="*/ 1512 w 4608"/>
                <a:gd name="T45" fmla="*/ 1118 h 1152"/>
                <a:gd name="T46" fmla="*/ 1840 w 4608"/>
                <a:gd name="T47" fmla="*/ 1140 h 1152"/>
                <a:gd name="T48" fmla="*/ 2186 w 4608"/>
                <a:gd name="T49" fmla="*/ 1152 h 1152"/>
                <a:gd name="T50" fmla="*/ 2422 w 4608"/>
                <a:gd name="T51" fmla="*/ 1152 h 1152"/>
                <a:gd name="T52" fmla="*/ 2768 w 4608"/>
                <a:gd name="T53" fmla="*/ 1140 h 1152"/>
                <a:gd name="T54" fmla="*/ 3096 w 4608"/>
                <a:gd name="T55" fmla="*/ 1118 h 1152"/>
                <a:gd name="T56" fmla="*/ 3402 w 4608"/>
                <a:gd name="T57" fmla="*/ 1082 h 1152"/>
                <a:gd name="T58" fmla="*/ 3682 w 4608"/>
                <a:gd name="T59" fmla="*/ 1038 h 1152"/>
                <a:gd name="T60" fmla="*/ 3934 w 4608"/>
                <a:gd name="T61" fmla="*/ 984 h 1152"/>
                <a:gd name="T62" fmla="*/ 4150 w 4608"/>
                <a:gd name="T63" fmla="*/ 920 h 1152"/>
                <a:gd name="T64" fmla="*/ 4330 w 4608"/>
                <a:gd name="T65" fmla="*/ 850 h 1152"/>
                <a:gd name="T66" fmla="*/ 4468 w 4608"/>
                <a:gd name="T67" fmla="*/ 774 h 1152"/>
                <a:gd name="T68" fmla="*/ 4562 w 4608"/>
                <a:gd name="T69" fmla="*/ 692 h 1152"/>
                <a:gd name="T70" fmla="*/ 4596 w 4608"/>
                <a:gd name="T71" fmla="*/ 634 h 1152"/>
                <a:gd name="T72" fmla="*/ 4608 w 4608"/>
                <a:gd name="T73" fmla="*/ 590 h 1152"/>
                <a:gd name="T74" fmla="*/ 4608 w 4608"/>
                <a:gd name="T75" fmla="*/ 0 h 1152"/>
                <a:gd name="T76" fmla="*/ 4602 w 4608"/>
                <a:gd name="T77" fmla="*/ 44 h 1152"/>
                <a:gd name="T78" fmla="*/ 4582 w 4608"/>
                <a:gd name="T79" fmla="*/ 88 h 1152"/>
                <a:gd name="T80" fmla="*/ 4504 w 4608"/>
                <a:gd name="T81" fmla="*/ 172 h 1152"/>
                <a:gd name="T82" fmla="*/ 4380 w 4608"/>
                <a:gd name="T83" fmla="*/ 250 h 1152"/>
                <a:gd name="T84" fmla="*/ 4214 w 4608"/>
                <a:gd name="T85" fmla="*/ 322 h 1152"/>
                <a:gd name="T86" fmla="*/ 4010 w 4608"/>
                <a:gd name="T87" fmla="*/ 388 h 1152"/>
                <a:gd name="T88" fmla="*/ 3770 w 4608"/>
                <a:gd name="T89" fmla="*/ 444 h 1152"/>
                <a:gd name="T90" fmla="*/ 3498 w 4608"/>
                <a:gd name="T91" fmla="*/ 492 h 1152"/>
                <a:gd name="T92" fmla="*/ 3200 w 4608"/>
                <a:gd name="T93" fmla="*/ 530 h 1152"/>
                <a:gd name="T94" fmla="*/ 2880 w 4608"/>
                <a:gd name="T95" fmla="*/ 558 h 1152"/>
                <a:gd name="T96" fmla="*/ 2540 w 4608"/>
                <a:gd name="T97" fmla="*/ 574 h 1152"/>
                <a:gd name="T98" fmla="*/ 2304 w 4608"/>
                <a:gd name="T99" fmla="*/ 57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08" h="1152">
                  <a:moveTo>
                    <a:pt x="2304" y="576"/>
                  </a:moveTo>
                  <a:lnTo>
                    <a:pt x="2304" y="576"/>
                  </a:lnTo>
                  <a:lnTo>
                    <a:pt x="2186" y="576"/>
                  </a:lnTo>
                  <a:lnTo>
                    <a:pt x="2068" y="574"/>
                  </a:lnTo>
                  <a:lnTo>
                    <a:pt x="1954" y="570"/>
                  </a:lnTo>
                  <a:lnTo>
                    <a:pt x="1840" y="564"/>
                  </a:lnTo>
                  <a:lnTo>
                    <a:pt x="1728" y="558"/>
                  </a:lnTo>
                  <a:lnTo>
                    <a:pt x="1618" y="550"/>
                  </a:lnTo>
                  <a:lnTo>
                    <a:pt x="1512" y="542"/>
                  </a:lnTo>
                  <a:lnTo>
                    <a:pt x="1408" y="530"/>
                  </a:lnTo>
                  <a:lnTo>
                    <a:pt x="1306" y="520"/>
                  </a:lnTo>
                  <a:lnTo>
                    <a:pt x="1206" y="506"/>
                  </a:lnTo>
                  <a:lnTo>
                    <a:pt x="1110" y="492"/>
                  </a:lnTo>
                  <a:lnTo>
                    <a:pt x="1016" y="478"/>
                  </a:lnTo>
                  <a:lnTo>
                    <a:pt x="926" y="462"/>
                  </a:lnTo>
                  <a:lnTo>
                    <a:pt x="838" y="444"/>
                  </a:lnTo>
                  <a:lnTo>
                    <a:pt x="754" y="426"/>
                  </a:lnTo>
                  <a:lnTo>
                    <a:pt x="674" y="408"/>
                  </a:lnTo>
                  <a:lnTo>
                    <a:pt x="598" y="388"/>
                  </a:lnTo>
                  <a:lnTo>
                    <a:pt x="526" y="366"/>
                  </a:lnTo>
                  <a:lnTo>
                    <a:pt x="458" y="344"/>
                  </a:lnTo>
                  <a:lnTo>
                    <a:pt x="394" y="322"/>
                  </a:lnTo>
                  <a:lnTo>
                    <a:pt x="334" y="298"/>
                  </a:lnTo>
                  <a:lnTo>
                    <a:pt x="278" y="274"/>
                  </a:lnTo>
                  <a:lnTo>
                    <a:pt x="228" y="250"/>
                  </a:lnTo>
                  <a:lnTo>
                    <a:pt x="182" y="224"/>
                  </a:lnTo>
                  <a:lnTo>
                    <a:pt x="140" y="198"/>
                  </a:lnTo>
                  <a:lnTo>
                    <a:pt x="104" y="172"/>
                  </a:lnTo>
                  <a:lnTo>
                    <a:pt x="72" y="144"/>
                  </a:lnTo>
                  <a:lnTo>
                    <a:pt x="46" y="116"/>
                  </a:lnTo>
                  <a:lnTo>
                    <a:pt x="36" y="102"/>
                  </a:lnTo>
                  <a:lnTo>
                    <a:pt x="26" y="88"/>
                  </a:lnTo>
                  <a:lnTo>
                    <a:pt x="18" y="74"/>
                  </a:lnTo>
                  <a:lnTo>
                    <a:pt x="12" y="58"/>
                  </a:lnTo>
                  <a:lnTo>
                    <a:pt x="6" y="44"/>
                  </a:lnTo>
                  <a:lnTo>
                    <a:pt x="2" y="30"/>
                  </a:lnTo>
                  <a:lnTo>
                    <a:pt x="0" y="14"/>
                  </a:lnTo>
                  <a:lnTo>
                    <a:pt x="0" y="0"/>
                  </a:lnTo>
                  <a:lnTo>
                    <a:pt x="0" y="576"/>
                  </a:lnTo>
                  <a:lnTo>
                    <a:pt x="0" y="576"/>
                  </a:lnTo>
                  <a:lnTo>
                    <a:pt x="0" y="590"/>
                  </a:lnTo>
                  <a:lnTo>
                    <a:pt x="2" y="606"/>
                  </a:lnTo>
                  <a:lnTo>
                    <a:pt x="6" y="620"/>
                  </a:lnTo>
                  <a:lnTo>
                    <a:pt x="12" y="634"/>
                  </a:lnTo>
                  <a:lnTo>
                    <a:pt x="18" y="650"/>
                  </a:lnTo>
                  <a:lnTo>
                    <a:pt x="26" y="664"/>
                  </a:lnTo>
                  <a:lnTo>
                    <a:pt x="36" y="678"/>
                  </a:lnTo>
                  <a:lnTo>
                    <a:pt x="46" y="692"/>
                  </a:lnTo>
                  <a:lnTo>
                    <a:pt x="72" y="720"/>
                  </a:lnTo>
                  <a:lnTo>
                    <a:pt x="104" y="748"/>
                  </a:lnTo>
                  <a:lnTo>
                    <a:pt x="140" y="774"/>
                  </a:lnTo>
                  <a:lnTo>
                    <a:pt x="182" y="800"/>
                  </a:lnTo>
                  <a:lnTo>
                    <a:pt x="228" y="826"/>
                  </a:lnTo>
                  <a:lnTo>
                    <a:pt x="278" y="850"/>
                  </a:lnTo>
                  <a:lnTo>
                    <a:pt x="334" y="874"/>
                  </a:lnTo>
                  <a:lnTo>
                    <a:pt x="394" y="898"/>
                  </a:lnTo>
                  <a:lnTo>
                    <a:pt x="458" y="920"/>
                  </a:lnTo>
                  <a:lnTo>
                    <a:pt x="526" y="942"/>
                  </a:lnTo>
                  <a:lnTo>
                    <a:pt x="598" y="964"/>
                  </a:lnTo>
                  <a:lnTo>
                    <a:pt x="674" y="984"/>
                  </a:lnTo>
                  <a:lnTo>
                    <a:pt x="754" y="1002"/>
                  </a:lnTo>
                  <a:lnTo>
                    <a:pt x="838" y="1020"/>
                  </a:lnTo>
                  <a:lnTo>
                    <a:pt x="926" y="1038"/>
                  </a:lnTo>
                  <a:lnTo>
                    <a:pt x="1016" y="1054"/>
                  </a:lnTo>
                  <a:lnTo>
                    <a:pt x="1110" y="1068"/>
                  </a:lnTo>
                  <a:lnTo>
                    <a:pt x="1206" y="1082"/>
                  </a:lnTo>
                  <a:lnTo>
                    <a:pt x="1306" y="1096"/>
                  </a:lnTo>
                  <a:lnTo>
                    <a:pt x="1408" y="1106"/>
                  </a:lnTo>
                  <a:lnTo>
                    <a:pt x="1512" y="1118"/>
                  </a:lnTo>
                  <a:lnTo>
                    <a:pt x="1618" y="1126"/>
                  </a:lnTo>
                  <a:lnTo>
                    <a:pt x="1728" y="1134"/>
                  </a:lnTo>
                  <a:lnTo>
                    <a:pt x="1840" y="1140"/>
                  </a:lnTo>
                  <a:lnTo>
                    <a:pt x="1954" y="1146"/>
                  </a:lnTo>
                  <a:lnTo>
                    <a:pt x="2068" y="1150"/>
                  </a:lnTo>
                  <a:lnTo>
                    <a:pt x="2186" y="1152"/>
                  </a:lnTo>
                  <a:lnTo>
                    <a:pt x="2304" y="1152"/>
                  </a:lnTo>
                  <a:lnTo>
                    <a:pt x="2304" y="1152"/>
                  </a:lnTo>
                  <a:lnTo>
                    <a:pt x="2422" y="1152"/>
                  </a:lnTo>
                  <a:lnTo>
                    <a:pt x="2540" y="1150"/>
                  </a:lnTo>
                  <a:lnTo>
                    <a:pt x="2654" y="1146"/>
                  </a:lnTo>
                  <a:lnTo>
                    <a:pt x="2768" y="1140"/>
                  </a:lnTo>
                  <a:lnTo>
                    <a:pt x="2880" y="1134"/>
                  </a:lnTo>
                  <a:lnTo>
                    <a:pt x="2990" y="1126"/>
                  </a:lnTo>
                  <a:lnTo>
                    <a:pt x="3096" y="1118"/>
                  </a:lnTo>
                  <a:lnTo>
                    <a:pt x="3200" y="1106"/>
                  </a:lnTo>
                  <a:lnTo>
                    <a:pt x="3302" y="1096"/>
                  </a:lnTo>
                  <a:lnTo>
                    <a:pt x="3402" y="1082"/>
                  </a:lnTo>
                  <a:lnTo>
                    <a:pt x="3498" y="1068"/>
                  </a:lnTo>
                  <a:lnTo>
                    <a:pt x="3592" y="1054"/>
                  </a:lnTo>
                  <a:lnTo>
                    <a:pt x="3682" y="1038"/>
                  </a:lnTo>
                  <a:lnTo>
                    <a:pt x="3770" y="1020"/>
                  </a:lnTo>
                  <a:lnTo>
                    <a:pt x="3854" y="1002"/>
                  </a:lnTo>
                  <a:lnTo>
                    <a:pt x="3934" y="984"/>
                  </a:lnTo>
                  <a:lnTo>
                    <a:pt x="4010" y="964"/>
                  </a:lnTo>
                  <a:lnTo>
                    <a:pt x="4082" y="942"/>
                  </a:lnTo>
                  <a:lnTo>
                    <a:pt x="4150" y="920"/>
                  </a:lnTo>
                  <a:lnTo>
                    <a:pt x="4214" y="898"/>
                  </a:lnTo>
                  <a:lnTo>
                    <a:pt x="4274" y="874"/>
                  </a:lnTo>
                  <a:lnTo>
                    <a:pt x="4330" y="850"/>
                  </a:lnTo>
                  <a:lnTo>
                    <a:pt x="4380" y="826"/>
                  </a:lnTo>
                  <a:lnTo>
                    <a:pt x="4426" y="800"/>
                  </a:lnTo>
                  <a:lnTo>
                    <a:pt x="4468" y="774"/>
                  </a:lnTo>
                  <a:lnTo>
                    <a:pt x="4504" y="748"/>
                  </a:lnTo>
                  <a:lnTo>
                    <a:pt x="4536" y="720"/>
                  </a:lnTo>
                  <a:lnTo>
                    <a:pt x="4562" y="692"/>
                  </a:lnTo>
                  <a:lnTo>
                    <a:pt x="4582" y="664"/>
                  </a:lnTo>
                  <a:lnTo>
                    <a:pt x="4590" y="650"/>
                  </a:lnTo>
                  <a:lnTo>
                    <a:pt x="4596" y="634"/>
                  </a:lnTo>
                  <a:lnTo>
                    <a:pt x="4602" y="620"/>
                  </a:lnTo>
                  <a:lnTo>
                    <a:pt x="4606" y="606"/>
                  </a:lnTo>
                  <a:lnTo>
                    <a:pt x="4608" y="590"/>
                  </a:lnTo>
                  <a:lnTo>
                    <a:pt x="4608" y="576"/>
                  </a:lnTo>
                  <a:lnTo>
                    <a:pt x="4608" y="0"/>
                  </a:lnTo>
                  <a:lnTo>
                    <a:pt x="4608" y="0"/>
                  </a:lnTo>
                  <a:lnTo>
                    <a:pt x="4608" y="14"/>
                  </a:lnTo>
                  <a:lnTo>
                    <a:pt x="4606" y="30"/>
                  </a:lnTo>
                  <a:lnTo>
                    <a:pt x="4602" y="44"/>
                  </a:lnTo>
                  <a:lnTo>
                    <a:pt x="4596" y="58"/>
                  </a:lnTo>
                  <a:lnTo>
                    <a:pt x="4590" y="74"/>
                  </a:lnTo>
                  <a:lnTo>
                    <a:pt x="4582" y="88"/>
                  </a:lnTo>
                  <a:lnTo>
                    <a:pt x="4562" y="116"/>
                  </a:lnTo>
                  <a:lnTo>
                    <a:pt x="4536" y="144"/>
                  </a:lnTo>
                  <a:lnTo>
                    <a:pt x="4504" y="172"/>
                  </a:lnTo>
                  <a:lnTo>
                    <a:pt x="4468" y="198"/>
                  </a:lnTo>
                  <a:lnTo>
                    <a:pt x="4426" y="224"/>
                  </a:lnTo>
                  <a:lnTo>
                    <a:pt x="4380" y="250"/>
                  </a:lnTo>
                  <a:lnTo>
                    <a:pt x="4330" y="274"/>
                  </a:lnTo>
                  <a:lnTo>
                    <a:pt x="4274" y="298"/>
                  </a:lnTo>
                  <a:lnTo>
                    <a:pt x="4214" y="322"/>
                  </a:lnTo>
                  <a:lnTo>
                    <a:pt x="4150" y="344"/>
                  </a:lnTo>
                  <a:lnTo>
                    <a:pt x="4082" y="366"/>
                  </a:lnTo>
                  <a:lnTo>
                    <a:pt x="4010" y="388"/>
                  </a:lnTo>
                  <a:lnTo>
                    <a:pt x="3934" y="408"/>
                  </a:lnTo>
                  <a:lnTo>
                    <a:pt x="3854" y="426"/>
                  </a:lnTo>
                  <a:lnTo>
                    <a:pt x="3770" y="444"/>
                  </a:lnTo>
                  <a:lnTo>
                    <a:pt x="3682" y="462"/>
                  </a:lnTo>
                  <a:lnTo>
                    <a:pt x="3592" y="478"/>
                  </a:lnTo>
                  <a:lnTo>
                    <a:pt x="3498" y="492"/>
                  </a:lnTo>
                  <a:lnTo>
                    <a:pt x="3402" y="506"/>
                  </a:lnTo>
                  <a:lnTo>
                    <a:pt x="3302" y="520"/>
                  </a:lnTo>
                  <a:lnTo>
                    <a:pt x="3200" y="530"/>
                  </a:lnTo>
                  <a:lnTo>
                    <a:pt x="3096" y="542"/>
                  </a:lnTo>
                  <a:lnTo>
                    <a:pt x="2990" y="550"/>
                  </a:lnTo>
                  <a:lnTo>
                    <a:pt x="2880" y="558"/>
                  </a:lnTo>
                  <a:lnTo>
                    <a:pt x="2768" y="564"/>
                  </a:lnTo>
                  <a:lnTo>
                    <a:pt x="2654" y="570"/>
                  </a:lnTo>
                  <a:lnTo>
                    <a:pt x="2540" y="574"/>
                  </a:lnTo>
                  <a:lnTo>
                    <a:pt x="2422" y="576"/>
                  </a:lnTo>
                  <a:lnTo>
                    <a:pt x="2304" y="576"/>
                  </a:lnTo>
                  <a:lnTo>
                    <a:pt x="2304" y="576"/>
                  </a:lnTo>
                  <a:close/>
                </a:path>
              </a:pathLst>
            </a:custGeom>
            <a:solidFill>
              <a:srgbClr val="A6A6A6"/>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5" name="Group 114"/>
          <p:cNvGrpSpPr>
            <a:grpSpLocks/>
          </p:cNvGrpSpPr>
          <p:nvPr/>
        </p:nvGrpSpPr>
        <p:grpSpPr bwMode="auto">
          <a:xfrm>
            <a:off x="4579597" y="4965869"/>
            <a:ext cx="2890837" cy="1209675"/>
            <a:chOff x="1152" y="1800"/>
            <a:chExt cx="3456" cy="1440"/>
          </a:xfrm>
        </p:grpSpPr>
        <p:sp>
          <p:nvSpPr>
            <p:cNvPr id="117" name="Freeform 8"/>
            <p:cNvSpPr>
              <a:spLocks/>
            </p:cNvSpPr>
            <p:nvPr/>
          </p:nvSpPr>
          <p:spPr bwMode="auto">
            <a:xfrm>
              <a:off x="1152" y="1800"/>
              <a:ext cx="3456" cy="864"/>
            </a:xfrm>
            <a:custGeom>
              <a:avLst/>
              <a:gdLst>
                <a:gd name="T0" fmla="*/ 3456 w 3456"/>
                <a:gd name="T1" fmla="*/ 432 h 864"/>
                <a:gd name="T2" fmla="*/ 3448 w 3456"/>
                <a:gd name="T3" fmla="*/ 476 h 864"/>
                <a:gd name="T4" fmla="*/ 3420 w 3456"/>
                <a:gd name="T5" fmla="*/ 520 h 864"/>
                <a:gd name="T6" fmla="*/ 3378 w 3456"/>
                <a:gd name="T7" fmla="*/ 560 h 864"/>
                <a:gd name="T8" fmla="*/ 3320 w 3456"/>
                <a:gd name="T9" fmla="*/ 600 h 864"/>
                <a:gd name="T10" fmla="*/ 3248 w 3456"/>
                <a:gd name="T11" fmla="*/ 638 h 864"/>
                <a:gd name="T12" fmla="*/ 3160 w 3456"/>
                <a:gd name="T13" fmla="*/ 674 h 864"/>
                <a:gd name="T14" fmla="*/ 3062 w 3456"/>
                <a:gd name="T15" fmla="*/ 706 h 864"/>
                <a:gd name="T16" fmla="*/ 2950 w 3456"/>
                <a:gd name="T17" fmla="*/ 738 h 864"/>
                <a:gd name="T18" fmla="*/ 2828 w 3456"/>
                <a:gd name="T19" fmla="*/ 766 h 864"/>
                <a:gd name="T20" fmla="*/ 2694 w 3456"/>
                <a:gd name="T21" fmla="*/ 790 h 864"/>
                <a:gd name="T22" fmla="*/ 2400 w 3456"/>
                <a:gd name="T23" fmla="*/ 830 h 864"/>
                <a:gd name="T24" fmla="*/ 2076 w 3456"/>
                <a:gd name="T25" fmla="*/ 856 h 864"/>
                <a:gd name="T26" fmla="*/ 1728 w 3456"/>
                <a:gd name="T27" fmla="*/ 864 h 864"/>
                <a:gd name="T28" fmla="*/ 1552 w 3456"/>
                <a:gd name="T29" fmla="*/ 862 h 864"/>
                <a:gd name="T30" fmla="*/ 1214 w 3456"/>
                <a:gd name="T31" fmla="*/ 844 h 864"/>
                <a:gd name="T32" fmla="*/ 904 w 3456"/>
                <a:gd name="T33" fmla="*/ 812 h 864"/>
                <a:gd name="T34" fmla="*/ 694 w 3456"/>
                <a:gd name="T35" fmla="*/ 778 h 864"/>
                <a:gd name="T36" fmla="*/ 566 w 3456"/>
                <a:gd name="T37" fmla="*/ 752 h 864"/>
                <a:gd name="T38" fmla="*/ 448 w 3456"/>
                <a:gd name="T39" fmla="*/ 722 h 864"/>
                <a:gd name="T40" fmla="*/ 344 w 3456"/>
                <a:gd name="T41" fmla="*/ 690 h 864"/>
                <a:gd name="T42" fmla="*/ 250 w 3456"/>
                <a:gd name="T43" fmla="*/ 656 h 864"/>
                <a:gd name="T44" fmla="*/ 170 w 3456"/>
                <a:gd name="T45" fmla="*/ 620 h 864"/>
                <a:gd name="T46" fmla="*/ 104 w 3456"/>
                <a:gd name="T47" fmla="*/ 580 h 864"/>
                <a:gd name="T48" fmla="*/ 54 w 3456"/>
                <a:gd name="T49" fmla="*/ 540 h 864"/>
                <a:gd name="T50" fmla="*/ 20 w 3456"/>
                <a:gd name="T51" fmla="*/ 498 h 864"/>
                <a:gd name="T52" fmla="*/ 2 w 3456"/>
                <a:gd name="T53" fmla="*/ 454 h 864"/>
                <a:gd name="T54" fmla="*/ 0 w 3456"/>
                <a:gd name="T55" fmla="*/ 432 h 864"/>
                <a:gd name="T56" fmla="*/ 8 w 3456"/>
                <a:gd name="T57" fmla="*/ 388 h 864"/>
                <a:gd name="T58" fmla="*/ 36 w 3456"/>
                <a:gd name="T59" fmla="*/ 344 h 864"/>
                <a:gd name="T60" fmla="*/ 78 w 3456"/>
                <a:gd name="T61" fmla="*/ 304 h 864"/>
                <a:gd name="T62" fmla="*/ 136 w 3456"/>
                <a:gd name="T63" fmla="*/ 264 h 864"/>
                <a:gd name="T64" fmla="*/ 208 w 3456"/>
                <a:gd name="T65" fmla="*/ 226 h 864"/>
                <a:gd name="T66" fmla="*/ 296 w 3456"/>
                <a:gd name="T67" fmla="*/ 190 h 864"/>
                <a:gd name="T68" fmla="*/ 394 w 3456"/>
                <a:gd name="T69" fmla="*/ 158 h 864"/>
                <a:gd name="T70" fmla="*/ 506 w 3456"/>
                <a:gd name="T71" fmla="*/ 126 h 864"/>
                <a:gd name="T72" fmla="*/ 628 w 3456"/>
                <a:gd name="T73" fmla="*/ 98 h 864"/>
                <a:gd name="T74" fmla="*/ 762 w 3456"/>
                <a:gd name="T75" fmla="*/ 74 h 864"/>
                <a:gd name="T76" fmla="*/ 1056 w 3456"/>
                <a:gd name="T77" fmla="*/ 34 h 864"/>
                <a:gd name="T78" fmla="*/ 1380 w 3456"/>
                <a:gd name="T79" fmla="*/ 8 h 864"/>
                <a:gd name="T80" fmla="*/ 1728 w 3456"/>
                <a:gd name="T81" fmla="*/ 0 h 864"/>
                <a:gd name="T82" fmla="*/ 1904 w 3456"/>
                <a:gd name="T83" fmla="*/ 2 h 864"/>
                <a:gd name="T84" fmla="*/ 2242 w 3456"/>
                <a:gd name="T85" fmla="*/ 20 h 864"/>
                <a:gd name="T86" fmla="*/ 2552 w 3456"/>
                <a:gd name="T87" fmla="*/ 52 h 864"/>
                <a:gd name="T88" fmla="*/ 2762 w 3456"/>
                <a:gd name="T89" fmla="*/ 86 h 864"/>
                <a:gd name="T90" fmla="*/ 2890 w 3456"/>
                <a:gd name="T91" fmla="*/ 112 h 864"/>
                <a:gd name="T92" fmla="*/ 3008 w 3456"/>
                <a:gd name="T93" fmla="*/ 142 h 864"/>
                <a:gd name="T94" fmla="*/ 3112 w 3456"/>
                <a:gd name="T95" fmla="*/ 174 h 864"/>
                <a:gd name="T96" fmla="*/ 3206 w 3456"/>
                <a:gd name="T97" fmla="*/ 208 h 864"/>
                <a:gd name="T98" fmla="*/ 3286 w 3456"/>
                <a:gd name="T99" fmla="*/ 244 h 864"/>
                <a:gd name="T100" fmla="*/ 3352 w 3456"/>
                <a:gd name="T101" fmla="*/ 284 h 864"/>
                <a:gd name="T102" fmla="*/ 3402 w 3456"/>
                <a:gd name="T103" fmla="*/ 324 h 864"/>
                <a:gd name="T104" fmla="*/ 3436 w 3456"/>
                <a:gd name="T105" fmla="*/ 366 h 864"/>
                <a:gd name="T106" fmla="*/ 3454 w 3456"/>
                <a:gd name="T107" fmla="*/ 410 h 864"/>
                <a:gd name="T108" fmla="*/ 3456 w 3456"/>
                <a:gd name="T109" fmla="*/ 43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56" h="864">
                  <a:moveTo>
                    <a:pt x="3456" y="432"/>
                  </a:moveTo>
                  <a:lnTo>
                    <a:pt x="3456" y="432"/>
                  </a:lnTo>
                  <a:lnTo>
                    <a:pt x="3454" y="454"/>
                  </a:lnTo>
                  <a:lnTo>
                    <a:pt x="3448" y="476"/>
                  </a:lnTo>
                  <a:lnTo>
                    <a:pt x="3436" y="498"/>
                  </a:lnTo>
                  <a:lnTo>
                    <a:pt x="3420" y="520"/>
                  </a:lnTo>
                  <a:lnTo>
                    <a:pt x="3402" y="540"/>
                  </a:lnTo>
                  <a:lnTo>
                    <a:pt x="3378" y="560"/>
                  </a:lnTo>
                  <a:lnTo>
                    <a:pt x="3352" y="580"/>
                  </a:lnTo>
                  <a:lnTo>
                    <a:pt x="3320" y="600"/>
                  </a:lnTo>
                  <a:lnTo>
                    <a:pt x="3286" y="620"/>
                  </a:lnTo>
                  <a:lnTo>
                    <a:pt x="3248" y="638"/>
                  </a:lnTo>
                  <a:lnTo>
                    <a:pt x="3206" y="656"/>
                  </a:lnTo>
                  <a:lnTo>
                    <a:pt x="3160" y="674"/>
                  </a:lnTo>
                  <a:lnTo>
                    <a:pt x="3112" y="690"/>
                  </a:lnTo>
                  <a:lnTo>
                    <a:pt x="3062" y="706"/>
                  </a:lnTo>
                  <a:lnTo>
                    <a:pt x="3008" y="722"/>
                  </a:lnTo>
                  <a:lnTo>
                    <a:pt x="2950" y="738"/>
                  </a:lnTo>
                  <a:lnTo>
                    <a:pt x="2890" y="752"/>
                  </a:lnTo>
                  <a:lnTo>
                    <a:pt x="2828" y="766"/>
                  </a:lnTo>
                  <a:lnTo>
                    <a:pt x="2762" y="778"/>
                  </a:lnTo>
                  <a:lnTo>
                    <a:pt x="2694" y="790"/>
                  </a:lnTo>
                  <a:lnTo>
                    <a:pt x="2552" y="812"/>
                  </a:lnTo>
                  <a:lnTo>
                    <a:pt x="2400" y="830"/>
                  </a:lnTo>
                  <a:lnTo>
                    <a:pt x="2242" y="844"/>
                  </a:lnTo>
                  <a:lnTo>
                    <a:pt x="2076" y="856"/>
                  </a:lnTo>
                  <a:lnTo>
                    <a:pt x="1904" y="862"/>
                  </a:lnTo>
                  <a:lnTo>
                    <a:pt x="1728" y="864"/>
                  </a:lnTo>
                  <a:lnTo>
                    <a:pt x="1728" y="864"/>
                  </a:lnTo>
                  <a:lnTo>
                    <a:pt x="1552" y="862"/>
                  </a:lnTo>
                  <a:lnTo>
                    <a:pt x="1380" y="856"/>
                  </a:lnTo>
                  <a:lnTo>
                    <a:pt x="1214" y="844"/>
                  </a:lnTo>
                  <a:lnTo>
                    <a:pt x="1056" y="830"/>
                  </a:lnTo>
                  <a:lnTo>
                    <a:pt x="904" y="812"/>
                  </a:lnTo>
                  <a:lnTo>
                    <a:pt x="762" y="790"/>
                  </a:lnTo>
                  <a:lnTo>
                    <a:pt x="694" y="778"/>
                  </a:lnTo>
                  <a:lnTo>
                    <a:pt x="628" y="766"/>
                  </a:lnTo>
                  <a:lnTo>
                    <a:pt x="566" y="752"/>
                  </a:lnTo>
                  <a:lnTo>
                    <a:pt x="506" y="738"/>
                  </a:lnTo>
                  <a:lnTo>
                    <a:pt x="448" y="722"/>
                  </a:lnTo>
                  <a:lnTo>
                    <a:pt x="394" y="706"/>
                  </a:lnTo>
                  <a:lnTo>
                    <a:pt x="344" y="690"/>
                  </a:lnTo>
                  <a:lnTo>
                    <a:pt x="296" y="674"/>
                  </a:lnTo>
                  <a:lnTo>
                    <a:pt x="250" y="656"/>
                  </a:lnTo>
                  <a:lnTo>
                    <a:pt x="208" y="638"/>
                  </a:lnTo>
                  <a:lnTo>
                    <a:pt x="170" y="620"/>
                  </a:lnTo>
                  <a:lnTo>
                    <a:pt x="136" y="600"/>
                  </a:lnTo>
                  <a:lnTo>
                    <a:pt x="104" y="580"/>
                  </a:lnTo>
                  <a:lnTo>
                    <a:pt x="78" y="560"/>
                  </a:lnTo>
                  <a:lnTo>
                    <a:pt x="54" y="540"/>
                  </a:lnTo>
                  <a:lnTo>
                    <a:pt x="36" y="520"/>
                  </a:lnTo>
                  <a:lnTo>
                    <a:pt x="20" y="498"/>
                  </a:lnTo>
                  <a:lnTo>
                    <a:pt x="8" y="476"/>
                  </a:lnTo>
                  <a:lnTo>
                    <a:pt x="2" y="454"/>
                  </a:lnTo>
                  <a:lnTo>
                    <a:pt x="0" y="432"/>
                  </a:lnTo>
                  <a:lnTo>
                    <a:pt x="0" y="432"/>
                  </a:lnTo>
                  <a:lnTo>
                    <a:pt x="2" y="410"/>
                  </a:lnTo>
                  <a:lnTo>
                    <a:pt x="8" y="388"/>
                  </a:lnTo>
                  <a:lnTo>
                    <a:pt x="20" y="366"/>
                  </a:lnTo>
                  <a:lnTo>
                    <a:pt x="36" y="344"/>
                  </a:lnTo>
                  <a:lnTo>
                    <a:pt x="54" y="324"/>
                  </a:lnTo>
                  <a:lnTo>
                    <a:pt x="78" y="304"/>
                  </a:lnTo>
                  <a:lnTo>
                    <a:pt x="104" y="284"/>
                  </a:lnTo>
                  <a:lnTo>
                    <a:pt x="136" y="264"/>
                  </a:lnTo>
                  <a:lnTo>
                    <a:pt x="170" y="244"/>
                  </a:lnTo>
                  <a:lnTo>
                    <a:pt x="208" y="226"/>
                  </a:lnTo>
                  <a:lnTo>
                    <a:pt x="250" y="208"/>
                  </a:lnTo>
                  <a:lnTo>
                    <a:pt x="296" y="190"/>
                  </a:lnTo>
                  <a:lnTo>
                    <a:pt x="344" y="174"/>
                  </a:lnTo>
                  <a:lnTo>
                    <a:pt x="394" y="158"/>
                  </a:lnTo>
                  <a:lnTo>
                    <a:pt x="448" y="142"/>
                  </a:lnTo>
                  <a:lnTo>
                    <a:pt x="506" y="126"/>
                  </a:lnTo>
                  <a:lnTo>
                    <a:pt x="566" y="112"/>
                  </a:lnTo>
                  <a:lnTo>
                    <a:pt x="628" y="98"/>
                  </a:lnTo>
                  <a:lnTo>
                    <a:pt x="694" y="86"/>
                  </a:lnTo>
                  <a:lnTo>
                    <a:pt x="762" y="74"/>
                  </a:lnTo>
                  <a:lnTo>
                    <a:pt x="904" y="52"/>
                  </a:lnTo>
                  <a:lnTo>
                    <a:pt x="1056" y="34"/>
                  </a:lnTo>
                  <a:lnTo>
                    <a:pt x="1214" y="20"/>
                  </a:lnTo>
                  <a:lnTo>
                    <a:pt x="1380" y="8"/>
                  </a:lnTo>
                  <a:lnTo>
                    <a:pt x="1552" y="2"/>
                  </a:lnTo>
                  <a:lnTo>
                    <a:pt x="1728" y="0"/>
                  </a:lnTo>
                  <a:lnTo>
                    <a:pt x="1728" y="0"/>
                  </a:lnTo>
                  <a:lnTo>
                    <a:pt x="1904" y="2"/>
                  </a:lnTo>
                  <a:lnTo>
                    <a:pt x="2076" y="8"/>
                  </a:lnTo>
                  <a:lnTo>
                    <a:pt x="2242" y="20"/>
                  </a:lnTo>
                  <a:lnTo>
                    <a:pt x="2400" y="34"/>
                  </a:lnTo>
                  <a:lnTo>
                    <a:pt x="2552" y="52"/>
                  </a:lnTo>
                  <a:lnTo>
                    <a:pt x="2694" y="74"/>
                  </a:lnTo>
                  <a:lnTo>
                    <a:pt x="2762" y="86"/>
                  </a:lnTo>
                  <a:lnTo>
                    <a:pt x="2828" y="98"/>
                  </a:lnTo>
                  <a:lnTo>
                    <a:pt x="2890" y="112"/>
                  </a:lnTo>
                  <a:lnTo>
                    <a:pt x="2950" y="126"/>
                  </a:lnTo>
                  <a:lnTo>
                    <a:pt x="3008" y="142"/>
                  </a:lnTo>
                  <a:lnTo>
                    <a:pt x="3062" y="158"/>
                  </a:lnTo>
                  <a:lnTo>
                    <a:pt x="3112" y="174"/>
                  </a:lnTo>
                  <a:lnTo>
                    <a:pt x="3160" y="190"/>
                  </a:lnTo>
                  <a:lnTo>
                    <a:pt x="3206" y="208"/>
                  </a:lnTo>
                  <a:lnTo>
                    <a:pt x="3248" y="226"/>
                  </a:lnTo>
                  <a:lnTo>
                    <a:pt x="3286" y="244"/>
                  </a:lnTo>
                  <a:lnTo>
                    <a:pt x="3320" y="264"/>
                  </a:lnTo>
                  <a:lnTo>
                    <a:pt x="3352" y="284"/>
                  </a:lnTo>
                  <a:lnTo>
                    <a:pt x="3378" y="304"/>
                  </a:lnTo>
                  <a:lnTo>
                    <a:pt x="3402" y="324"/>
                  </a:lnTo>
                  <a:lnTo>
                    <a:pt x="3420" y="344"/>
                  </a:lnTo>
                  <a:lnTo>
                    <a:pt x="3436" y="366"/>
                  </a:lnTo>
                  <a:lnTo>
                    <a:pt x="3448" y="388"/>
                  </a:lnTo>
                  <a:lnTo>
                    <a:pt x="3454" y="410"/>
                  </a:lnTo>
                  <a:lnTo>
                    <a:pt x="3456" y="432"/>
                  </a:lnTo>
                  <a:lnTo>
                    <a:pt x="3456" y="432"/>
                  </a:lnTo>
                  <a:close/>
                </a:path>
              </a:pathLst>
            </a:custGeom>
            <a:solidFill>
              <a:schemeClr val="bg1">
                <a:lumMod val="85000"/>
              </a:schemeClr>
            </a:solidFill>
            <a:ln>
              <a:noFill/>
            </a:ln>
            <a:effectLst/>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8" name="Freeform 9"/>
            <p:cNvSpPr>
              <a:spLocks/>
            </p:cNvSpPr>
            <p:nvPr/>
          </p:nvSpPr>
          <p:spPr bwMode="auto">
            <a:xfrm>
              <a:off x="1152" y="2232"/>
              <a:ext cx="3456" cy="1008"/>
            </a:xfrm>
            <a:custGeom>
              <a:avLst/>
              <a:gdLst>
                <a:gd name="T0" fmla="*/ 1728 w 3456"/>
                <a:gd name="T1" fmla="*/ 432 h 1008"/>
                <a:gd name="T2" fmla="*/ 1380 w 3456"/>
                <a:gd name="T3" fmla="*/ 424 h 1008"/>
                <a:gd name="T4" fmla="*/ 1056 w 3456"/>
                <a:gd name="T5" fmla="*/ 398 h 1008"/>
                <a:gd name="T6" fmla="*/ 762 w 3456"/>
                <a:gd name="T7" fmla="*/ 358 h 1008"/>
                <a:gd name="T8" fmla="*/ 628 w 3456"/>
                <a:gd name="T9" fmla="*/ 334 h 1008"/>
                <a:gd name="T10" fmla="*/ 506 w 3456"/>
                <a:gd name="T11" fmla="*/ 306 h 1008"/>
                <a:gd name="T12" fmla="*/ 394 w 3456"/>
                <a:gd name="T13" fmla="*/ 274 h 1008"/>
                <a:gd name="T14" fmla="*/ 296 w 3456"/>
                <a:gd name="T15" fmla="*/ 242 h 1008"/>
                <a:gd name="T16" fmla="*/ 208 w 3456"/>
                <a:gd name="T17" fmla="*/ 206 h 1008"/>
                <a:gd name="T18" fmla="*/ 136 w 3456"/>
                <a:gd name="T19" fmla="*/ 168 h 1008"/>
                <a:gd name="T20" fmla="*/ 78 w 3456"/>
                <a:gd name="T21" fmla="*/ 128 h 1008"/>
                <a:gd name="T22" fmla="*/ 36 w 3456"/>
                <a:gd name="T23" fmla="*/ 88 h 1008"/>
                <a:gd name="T24" fmla="*/ 8 w 3456"/>
                <a:gd name="T25" fmla="*/ 44 h 1008"/>
                <a:gd name="T26" fmla="*/ 0 w 3456"/>
                <a:gd name="T27" fmla="*/ 0 h 1008"/>
                <a:gd name="T28" fmla="*/ 0 w 3456"/>
                <a:gd name="T29" fmla="*/ 576 h 1008"/>
                <a:gd name="T30" fmla="*/ 8 w 3456"/>
                <a:gd name="T31" fmla="*/ 620 h 1008"/>
                <a:gd name="T32" fmla="*/ 36 w 3456"/>
                <a:gd name="T33" fmla="*/ 664 h 1008"/>
                <a:gd name="T34" fmla="*/ 78 w 3456"/>
                <a:gd name="T35" fmla="*/ 704 h 1008"/>
                <a:gd name="T36" fmla="*/ 136 w 3456"/>
                <a:gd name="T37" fmla="*/ 744 h 1008"/>
                <a:gd name="T38" fmla="*/ 208 w 3456"/>
                <a:gd name="T39" fmla="*/ 782 h 1008"/>
                <a:gd name="T40" fmla="*/ 296 w 3456"/>
                <a:gd name="T41" fmla="*/ 818 h 1008"/>
                <a:gd name="T42" fmla="*/ 394 w 3456"/>
                <a:gd name="T43" fmla="*/ 850 h 1008"/>
                <a:gd name="T44" fmla="*/ 506 w 3456"/>
                <a:gd name="T45" fmla="*/ 882 h 1008"/>
                <a:gd name="T46" fmla="*/ 628 w 3456"/>
                <a:gd name="T47" fmla="*/ 910 h 1008"/>
                <a:gd name="T48" fmla="*/ 762 w 3456"/>
                <a:gd name="T49" fmla="*/ 934 h 1008"/>
                <a:gd name="T50" fmla="*/ 1056 w 3456"/>
                <a:gd name="T51" fmla="*/ 974 h 1008"/>
                <a:gd name="T52" fmla="*/ 1380 w 3456"/>
                <a:gd name="T53" fmla="*/ 1000 h 1008"/>
                <a:gd name="T54" fmla="*/ 1728 w 3456"/>
                <a:gd name="T55" fmla="*/ 1008 h 1008"/>
                <a:gd name="T56" fmla="*/ 1904 w 3456"/>
                <a:gd name="T57" fmla="*/ 1006 h 1008"/>
                <a:gd name="T58" fmla="*/ 2242 w 3456"/>
                <a:gd name="T59" fmla="*/ 988 h 1008"/>
                <a:gd name="T60" fmla="*/ 2552 w 3456"/>
                <a:gd name="T61" fmla="*/ 956 h 1008"/>
                <a:gd name="T62" fmla="*/ 2762 w 3456"/>
                <a:gd name="T63" fmla="*/ 922 h 1008"/>
                <a:gd name="T64" fmla="*/ 2890 w 3456"/>
                <a:gd name="T65" fmla="*/ 896 h 1008"/>
                <a:gd name="T66" fmla="*/ 3008 w 3456"/>
                <a:gd name="T67" fmla="*/ 866 h 1008"/>
                <a:gd name="T68" fmla="*/ 3112 w 3456"/>
                <a:gd name="T69" fmla="*/ 834 h 1008"/>
                <a:gd name="T70" fmla="*/ 3206 w 3456"/>
                <a:gd name="T71" fmla="*/ 800 h 1008"/>
                <a:gd name="T72" fmla="*/ 3286 w 3456"/>
                <a:gd name="T73" fmla="*/ 764 h 1008"/>
                <a:gd name="T74" fmla="*/ 3352 w 3456"/>
                <a:gd name="T75" fmla="*/ 724 h 1008"/>
                <a:gd name="T76" fmla="*/ 3402 w 3456"/>
                <a:gd name="T77" fmla="*/ 684 h 1008"/>
                <a:gd name="T78" fmla="*/ 3436 w 3456"/>
                <a:gd name="T79" fmla="*/ 642 h 1008"/>
                <a:gd name="T80" fmla="*/ 3454 w 3456"/>
                <a:gd name="T81" fmla="*/ 598 h 1008"/>
                <a:gd name="T82" fmla="*/ 3456 w 3456"/>
                <a:gd name="T83" fmla="*/ 0 h 1008"/>
                <a:gd name="T84" fmla="*/ 3454 w 3456"/>
                <a:gd name="T85" fmla="*/ 22 h 1008"/>
                <a:gd name="T86" fmla="*/ 3436 w 3456"/>
                <a:gd name="T87" fmla="*/ 66 h 1008"/>
                <a:gd name="T88" fmla="*/ 3402 w 3456"/>
                <a:gd name="T89" fmla="*/ 108 h 1008"/>
                <a:gd name="T90" fmla="*/ 3352 w 3456"/>
                <a:gd name="T91" fmla="*/ 148 h 1008"/>
                <a:gd name="T92" fmla="*/ 3286 w 3456"/>
                <a:gd name="T93" fmla="*/ 188 h 1008"/>
                <a:gd name="T94" fmla="*/ 3206 w 3456"/>
                <a:gd name="T95" fmla="*/ 224 h 1008"/>
                <a:gd name="T96" fmla="*/ 3112 w 3456"/>
                <a:gd name="T97" fmla="*/ 258 h 1008"/>
                <a:gd name="T98" fmla="*/ 3008 w 3456"/>
                <a:gd name="T99" fmla="*/ 290 h 1008"/>
                <a:gd name="T100" fmla="*/ 2890 w 3456"/>
                <a:gd name="T101" fmla="*/ 320 h 1008"/>
                <a:gd name="T102" fmla="*/ 2762 w 3456"/>
                <a:gd name="T103" fmla="*/ 346 h 1008"/>
                <a:gd name="T104" fmla="*/ 2552 w 3456"/>
                <a:gd name="T105" fmla="*/ 380 h 1008"/>
                <a:gd name="T106" fmla="*/ 2242 w 3456"/>
                <a:gd name="T107" fmla="*/ 412 h 1008"/>
                <a:gd name="T108" fmla="*/ 1904 w 3456"/>
                <a:gd name="T109" fmla="*/ 430 h 1008"/>
                <a:gd name="T110" fmla="*/ 1728 w 3456"/>
                <a:gd name="T111" fmla="*/ 432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56" h="1008">
                  <a:moveTo>
                    <a:pt x="1728" y="432"/>
                  </a:moveTo>
                  <a:lnTo>
                    <a:pt x="1728" y="432"/>
                  </a:lnTo>
                  <a:lnTo>
                    <a:pt x="1552" y="430"/>
                  </a:lnTo>
                  <a:lnTo>
                    <a:pt x="1380" y="424"/>
                  </a:lnTo>
                  <a:lnTo>
                    <a:pt x="1214" y="412"/>
                  </a:lnTo>
                  <a:lnTo>
                    <a:pt x="1056" y="398"/>
                  </a:lnTo>
                  <a:lnTo>
                    <a:pt x="904" y="380"/>
                  </a:lnTo>
                  <a:lnTo>
                    <a:pt x="762" y="358"/>
                  </a:lnTo>
                  <a:lnTo>
                    <a:pt x="694" y="346"/>
                  </a:lnTo>
                  <a:lnTo>
                    <a:pt x="628" y="334"/>
                  </a:lnTo>
                  <a:lnTo>
                    <a:pt x="566" y="320"/>
                  </a:lnTo>
                  <a:lnTo>
                    <a:pt x="506" y="306"/>
                  </a:lnTo>
                  <a:lnTo>
                    <a:pt x="448" y="290"/>
                  </a:lnTo>
                  <a:lnTo>
                    <a:pt x="394" y="274"/>
                  </a:lnTo>
                  <a:lnTo>
                    <a:pt x="344" y="258"/>
                  </a:lnTo>
                  <a:lnTo>
                    <a:pt x="296" y="242"/>
                  </a:lnTo>
                  <a:lnTo>
                    <a:pt x="250" y="224"/>
                  </a:lnTo>
                  <a:lnTo>
                    <a:pt x="208" y="206"/>
                  </a:lnTo>
                  <a:lnTo>
                    <a:pt x="170" y="188"/>
                  </a:lnTo>
                  <a:lnTo>
                    <a:pt x="136" y="168"/>
                  </a:lnTo>
                  <a:lnTo>
                    <a:pt x="104" y="148"/>
                  </a:lnTo>
                  <a:lnTo>
                    <a:pt x="78" y="128"/>
                  </a:lnTo>
                  <a:lnTo>
                    <a:pt x="54" y="108"/>
                  </a:lnTo>
                  <a:lnTo>
                    <a:pt x="36" y="88"/>
                  </a:lnTo>
                  <a:lnTo>
                    <a:pt x="20" y="66"/>
                  </a:lnTo>
                  <a:lnTo>
                    <a:pt x="8" y="44"/>
                  </a:lnTo>
                  <a:lnTo>
                    <a:pt x="2" y="22"/>
                  </a:lnTo>
                  <a:lnTo>
                    <a:pt x="0" y="0"/>
                  </a:lnTo>
                  <a:lnTo>
                    <a:pt x="0" y="576"/>
                  </a:lnTo>
                  <a:lnTo>
                    <a:pt x="0" y="576"/>
                  </a:lnTo>
                  <a:lnTo>
                    <a:pt x="2" y="598"/>
                  </a:lnTo>
                  <a:lnTo>
                    <a:pt x="8" y="620"/>
                  </a:lnTo>
                  <a:lnTo>
                    <a:pt x="20" y="642"/>
                  </a:lnTo>
                  <a:lnTo>
                    <a:pt x="36" y="664"/>
                  </a:lnTo>
                  <a:lnTo>
                    <a:pt x="54" y="684"/>
                  </a:lnTo>
                  <a:lnTo>
                    <a:pt x="78" y="704"/>
                  </a:lnTo>
                  <a:lnTo>
                    <a:pt x="104" y="724"/>
                  </a:lnTo>
                  <a:lnTo>
                    <a:pt x="136" y="744"/>
                  </a:lnTo>
                  <a:lnTo>
                    <a:pt x="170" y="764"/>
                  </a:lnTo>
                  <a:lnTo>
                    <a:pt x="208" y="782"/>
                  </a:lnTo>
                  <a:lnTo>
                    <a:pt x="250" y="800"/>
                  </a:lnTo>
                  <a:lnTo>
                    <a:pt x="296" y="818"/>
                  </a:lnTo>
                  <a:lnTo>
                    <a:pt x="344" y="834"/>
                  </a:lnTo>
                  <a:lnTo>
                    <a:pt x="394" y="850"/>
                  </a:lnTo>
                  <a:lnTo>
                    <a:pt x="448" y="866"/>
                  </a:lnTo>
                  <a:lnTo>
                    <a:pt x="506" y="882"/>
                  </a:lnTo>
                  <a:lnTo>
                    <a:pt x="566" y="896"/>
                  </a:lnTo>
                  <a:lnTo>
                    <a:pt x="628" y="910"/>
                  </a:lnTo>
                  <a:lnTo>
                    <a:pt x="694" y="922"/>
                  </a:lnTo>
                  <a:lnTo>
                    <a:pt x="762" y="934"/>
                  </a:lnTo>
                  <a:lnTo>
                    <a:pt x="904" y="956"/>
                  </a:lnTo>
                  <a:lnTo>
                    <a:pt x="1056" y="974"/>
                  </a:lnTo>
                  <a:lnTo>
                    <a:pt x="1214" y="988"/>
                  </a:lnTo>
                  <a:lnTo>
                    <a:pt x="1380" y="1000"/>
                  </a:lnTo>
                  <a:lnTo>
                    <a:pt x="1552" y="1006"/>
                  </a:lnTo>
                  <a:lnTo>
                    <a:pt x="1728" y="1008"/>
                  </a:lnTo>
                  <a:lnTo>
                    <a:pt x="1728" y="1008"/>
                  </a:lnTo>
                  <a:lnTo>
                    <a:pt x="1904" y="1006"/>
                  </a:lnTo>
                  <a:lnTo>
                    <a:pt x="2076" y="1000"/>
                  </a:lnTo>
                  <a:lnTo>
                    <a:pt x="2242" y="988"/>
                  </a:lnTo>
                  <a:lnTo>
                    <a:pt x="2400" y="974"/>
                  </a:lnTo>
                  <a:lnTo>
                    <a:pt x="2552" y="956"/>
                  </a:lnTo>
                  <a:lnTo>
                    <a:pt x="2694" y="934"/>
                  </a:lnTo>
                  <a:lnTo>
                    <a:pt x="2762" y="922"/>
                  </a:lnTo>
                  <a:lnTo>
                    <a:pt x="2828" y="910"/>
                  </a:lnTo>
                  <a:lnTo>
                    <a:pt x="2890" y="896"/>
                  </a:lnTo>
                  <a:lnTo>
                    <a:pt x="2950" y="882"/>
                  </a:lnTo>
                  <a:lnTo>
                    <a:pt x="3008" y="866"/>
                  </a:lnTo>
                  <a:lnTo>
                    <a:pt x="3062" y="850"/>
                  </a:lnTo>
                  <a:lnTo>
                    <a:pt x="3112" y="834"/>
                  </a:lnTo>
                  <a:lnTo>
                    <a:pt x="3160" y="818"/>
                  </a:lnTo>
                  <a:lnTo>
                    <a:pt x="3206" y="800"/>
                  </a:lnTo>
                  <a:lnTo>
                    <a:pt x="3248" y="782"/>
                  </a:lnTo>
                  <a:lnTo>
                    <a:pt x="3286" y="764"/>
                  </a:lnTo>
                  <a:lnTo>
                    <a:pt x="3320" y="744"/>
                  </a:lnTo>
                  <a:lnTo>
                    <a:pt x="3352" y="724"/>
                  </a:lnTo>
                  <a:lnTo>
                    <a:pt x="3378" y="704"/>
                  </a:lnTo>
                  <a:lnTo>
                    <a:pt x="3402" y="684"/>
                  </a:lnTo>
                  <a:lnTo>
                    <a:pt x="3420" y="664"/>
                  </a:lnTo>
                  <a:lnTo>
                    <a:pt x="3436" y="642"/>
                  </a:lnTo>
                  <a:lnTo>
                    <a:pt x="3448" y="620"/>
                  </a:lnTo>
                  <a:lnTo>
                    <a:pt x="3454" y="598"/>
                  </a:lnTo>
                  <a:lnTo>
                    <a:pt x="3456" y="576"/>
                  </a:lnTo>
                  <a:lnTo>
                    <a:pt x="3456" y="0"/>
                  </a:lnTo>
                  <a:lnTo>
                    <a:pt x="3456" y="0"/>
                  </a:lnTo>
                  <a:lnTo>
                    <a:pt x="3454" y="22"/>
                  </a:lnTo>
                  <a:lnTo>
                    <a:pt x="3448" y="44"/>
                  </a:lnTo>
                  <a:lnTo>
                    <a:pt x="3436" y="66"/>
                  </a:lnTo>
                  <a:lnTo>
                    <a:pt x="3420" y="88"/>
                  </a:lnTo>
                  <a:lnTo>
                    <a:pt x="3402" y="108"/>
                  </a:lnTo>
                  <a:lnTo>
                    <a:pt x="3378" y="128"/>
                  </a:lnTo>
                  <a:lnTo>
                    <a:pt x="3352" y="148"/>
                  </a:lnTo>
                  <a:lnTo>
                    <a:pt x="3320" y="168"/>
                  </a:lnTo>
                  <a:lnTo>
                    <a:pt x="3286" y="188"/>
                  </a:lnTo>
                  <a:lnTo>
                    <a:pt x="3248" y="206"/>
                  </a:lnTo>
                  <a:lnTo>
                    <a:pt x="3206" y="224"/>
                  </a:lnTo>
                  <a:lnTo>
                    <a:pt x="3160" y="242"/>
                  </a:lnTo>
                  <a:lnTo>
                    <a:pt x="3112" y="258"/>
                  </a:lnTo>
                  <a:lnTo>
                    <a:pt x="3062" y="274"/>
                  </a:lnTo>
                  <a:lnTo>
                    <a:pt x="3008" y="290"/>
                  </a:lnTo>
                  <a:lnTo>
                    <a:pt x="2950" y="306"/>
                  </a:lnTo>
                  <a:lnTo>
                    <a:pt x="2890" y="320"/>
                  </a:lnTo>
                  <a:lnTo>
                    <a:pt x="2828" y="334"/>
                  </a:lnTo>
                  <a:lnTo>
                    <a:pt x="2762" y="346"/>
                  </a:lnTo>
                  <a:lnTo>
                    <a:pt x="2694" y="358"/>
                  </a:lnTo>
                  <a:lnTo>
                    <a:pt x="2552" y="380"/>
                  </a:lnTo>
                  <a:lnTo>
                    <a:pt x="2400" y="398"/>
                  </a:lnTo>
                  <a:lnTo>
                    <a:pt x="2242" y="412"/>
                  </a:lnTo>
                  <a:lnTo>
                    <a:pt x="2076" y="424"/>
                  </a:lnTo>
                  <a:lnTo>
                    <a:pt x="1904" y="430"/>
                  </a:lnTo>
                  <a:lnTo>
                    <a:pt x="1728" y="432"/>
                  </a:lnTo>
                  <a:lnTo>
                    <a:pt x="1728" y="432"/>
                  </a:lnTo>
                  <a:close/>
                </a:path>
              </a:pathLst>
            </a:custGeom>
            <a:solidFill>
              <a:srgbClr val="F4B183"/>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08" name="Group 107"/>
          <p:cNvGrpSpPr/>
          <p:nvPr/>
        </p:nvGrpSpPr>
        <p:grpSpPr>
          <a:xfrm>
            <a:off x="4727836" y="1494580"/>
            <a:ext cx="2500041" cy="3872315"/>
            <a:chOff x="4740695" y="1934748"/>
            <a:chExt cx="2500041" cy="3872315"/>
          </a:xfrm>
        </p:grpSpPr>
        <p:grpSp>
          <p:nvGrpSpPr>
            <p:cNvPr id="5" name="Group 4"/>
            <p:cNvGrpSpPr/>
            <p:nvPr/>
          </p:nvGrpSpPr>
          <p:grpSpPr>
            <a:xfrm>
              <a:off x="4740695" y="1934748"/>
              <a:ext cx="2500041" cy="3872315"/>
              <a:chOff x="5165534" y="1160901"/>
              <a:chExt cx="3678157" cy="5697099"/>
            </a:xfrm>
          </p:grpSpPr>
          <p:sp>
            <p:nvSpPr>
              <p:cNvPr id="6" name="Freeform 329"/>
              <p:cNvSpPr>
                <a:spLocks/>
              </p:cNvSpPr>
              <p:nvPr/>
            </p:nvSpPr>
            <p:spPr bwMode="auto">
              <a:xfrm>
                <a:off x="7703155" y="1883147"/>
                <a:ext cx="446175" cy="1299485"/>
              </a:xfrm>
              <a:custGeom>
                <a:avLst/>
                <a:gdLst>
                  <a:gd name="T0" fmla="*/ 21 w 67"/>
                  <a:gd name="T1" fmla="*/ 15 h 197"/>
                  <a:gd name="T2" fmla="*/ 30 w 67"/>
                  <a:gd name="T3" fmla="*/ 118 h 197"/>
                  <a:gd name="T4" fmla="*/ 12 w 67"/>
                  <a:gd name="T5" fmla="*/ 100 h 197"/>
                  <a:gd name="T6" fmla="*/ 21 w 67"/>
                  <a:gd name="T7" fmla="*/ 15 h 197"/>
                </a:gdLst>
                <a:ahLst/>
                <a:cxnLst>
                  <a:cxn ang="0">
                    <a:pos x="T0" y="T1"/>
                  </a:cxn>
                  <a:cxn ang="0">
                    <a:pos x="T2" y="T3"/>
                  </a:cxn>
                  <a:cxn ang="0">
                    <a:pos x="T4" y="T5"/>
                  </a:cxn>
                  <a:cxn ang="0">
                    <a:pos x="T6" y="T7"/>
                  </a:cxn>
                </a:cxnLst>
                <a:rect l="0" t="0" r="r" b="b"/>
                <a:pathLst>
                  <a:path w="67" h="197">
                    <a:moveTo>
                      <a:pt x="21" y="15"/>
                    </a:moveTo>
                    <a:cubicBezTo>
                      <a:pt x="48" y="0"/>
                      <a:pt x="67" y="22"/>
                      <a:pt x="30" y="118"/>
                    </a:cubicBezTo>
                    <a:cubicBezTo>
                      <a:pt x="0" y="197"/>
                      <a:pt x="12" y="100"/>
                      <a:pt x="12" y="100"/>
                    </a:cubicBezTo>
                    <a:cubicBezTo>
                      <a:pt x="21" y="15"/>
                      <a:pt x="21" y="15"/>
                      <a:pt x="21" y="15"/>
                    </a:cubicBezTo>
                  </a:path>
                </a:pathLst>
              </a:custGeom>
              <a:solidFill>
                <a:srgbClr val="75524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Freeform 330"/>
              <p:cNvSpPr>
                <a:spLocks/>
              </p:cNvSpPr>
              <p:nvPr/>
            </p:nvSpPr>
            <p:spPr bwMode="auto">
              <a:xfrm>
                <a:off x="7803545" y="2491060"/>
                <a:ext cx="239819" cy="309534"/>
              </a:xfrm>
              <a:custGeom>
                <a:avLst/>
                <a:gdLst>
                  <a:gd name="T0" fmla="*/ 3 w 36"/>
                  <a:gd name="T1" fmla="*/ 9 h 47"/>
                  <a:gd name="T2" fmla="*/ 34 w 36"/>
                  <a:gd name="T3" fmla="*/ 23 h 47"/>
                  <a:gd name="T4" fmla="*/ 0 w 36"/>
                  <a:gd name="T5" fmla="*/ 37 h 47"/>
                  <a:gd name="T6" fmla="*/ 3 w 36"/>
                  <a:gd name="T7" fmla="*/ 9 h 47"/>
                </a:gdLst>
                <a:ahLst/>
                <a:cxnLst>
                  <a:cxn ang="0">
                    <a:pos x="T0" y="T1"/>
                  </a:cxn>
                  <a:cxn ang="0">
                    <a:pos x="T2" y="T3"/>
                  </a:cxn>
                  <a:cxn ang="0">
                    <a:pos x="T4" y="T5"/>
                  </a:cxn>
                  <a:cxn ang="0">
                    <a:pos x="T6" y="T7"/>
                  </a:cxn>
                </a:cxnLst>
                <a:rect l="0" t="0" r="r" b="b"/>
                <a:pathLst>
                  <a:path w="36" h="47">
                    <a:moveTo>
                      <a:pt x="3" y="9"/>
                    </a:moveTo>
                    <a:cubicBezTo>
                      <a:pt x="21" y="0"/>
                      <a:pt x="33" y="12"/>
                      <a:pt x="34" y="23"/>
                    </a:cubicBezTo>
                    <a:cubicBezTo>
                      <a:pt x="36" y="35"/>
                      <a:pt x="26" y="47"/>
                      <a:pt x="0" y="37"/>
                    </a:cubicBezTo>
                    <a:cubicBezTo>
                      <a:pt x="3" y="9"/>
                      <a:pt x="3" y="9"/>
                      <a:pt x="3" y="9"/>
                    </a:cubicBezTo>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331"/>
              <p:cNvSpPr>
                <a:spLocks/>
              </p:cNvSpPr>
              <p:nvPr/>
            </p:nvSpPr>
            <p:spPr bwMode="auto">
              <a:xfrm>
                <a:off x="7850952" y="2597027"/>
                <a:ext cx="117121" cy="136641"/>
              </a:xfrm>
              <a:custGeom>
                <a:avLst/>
                <a:gdLst>
                  <a:gd name="T0" fmla="*/ 1 w 18"/>
                  <a:gd name="T1" fmla="*/ 6 h 21"/>
                  <a:gd name="T2" fmla="*/ 0 w 18"/>
                  <a:gd name="T3" fmla="*/ 14 h 21"/>
                  <a:gd name="T4" fmla="*/ 1 w 18"/>
                  <a:gd name="T5" fmla="*/ 6 h 21"/>
                </a:gdLst>
                <a:ahLst/>
                <a:cxnLst>
                  <a:cxn ang="0">
                    <a:pos x="T0" y="T1"/>
                  </a:cxn>
                  <a:cxn ang="0">
                    <a:pos x="T2" y="T3"/>
                  </a:cxn>
                  <a:cxn ang="0">
                    <a:pos x="T4" y="T5"/>
                  </a:cxn>
                </a:cxnLst>
                <a:rect l="0" t="0" r="r" b="b"/>
                <a:pathLst>
                  <a:path w="18" h="21">
                    <a:moveTo>
                      <a:pt x="1" y="6"/>
                    </a:moveTo>
                    <a:cubicBezTo>
                      <a:pt x="18" y="0"/>
                      <a:pt x="17" y="21"/>
                      <a:pt x="0" y="14"/>
                    </a:cubicBezTo>
                    <a:lnTo>
                      <a:pt x="1" y="6"/>
                    </a:lnTo>
                    <a:close/>
                  </a:path>
                </a:pathLst>
              </a:custGeom>
              <a:solidFill>
                <a:srgbClr val="BD7E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332"/>
              <p:cNvSpPr>
                <a:spLocks/>
              </p:cNvSpPr>
              <p:nvPr/>
            </p:nvSpPr>
            <p:spPr bwMode="auto">
              <a:xfrm>
                <a:off x="7903934" y="2555198"/>
                <a:ext cx="86447" cy="47406"/>
              </a:xfrm>
              <a:custGeom>
                <a:avLst/>
                <a:gdLst>
                  <a:gd name="T0" fmla="*/ 4 w 13"/>
                  <a:gd name="T1" fmla="*/ 0 h 7"/>
                  <a:gd name="T2" fmla="*/ 0 w 13"/>
                  <a:gd name="T3" fmla="*/ 2 h 7"/>
                  <a:gd name="T4" fmla="*/ 5 w 13"/>
                  <a:gd name="T5" fmla="*/ 7 h 7"/>
                  <a:gd name="T6" fmla="*/ 8 w 13"/>
                  <a:gd name="T7" fmla="*/ 7 h 7"/>
                  <a:gd name="T8" fmla="*/ 12 w 13"/>
                  <a:gd name="T9" fmla="*/ 5 h 7"/>
                  <a:gd name="T10" fmla="*/ 7 w 13"/>
                  <a:gd name="T11" fmla="*/ 0 h 7"/>
                  <a:gd name="T12" fmla="*/ 4 w 1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4" y="0"/>
                    </a:moveTo>
                    <a:cubicBezTo>
                      <a:pt x="2" y="0"/>
                      <a:pt x="1" y="0"/>
                      <a:pt x="0" y="2"/>
                    </a:cubicBezTo>
                    <a:cubicBezTo>
                      <a:pt x="0" y="4"/>
                      <a:pt x="2" y="6"/>
                      <a:pt x="5" y="7"/>
                    </a:cubicBezTo>
                    <a:cubicBezTo>
                      <a:pt x="6" y="7"/>
                      <a:pt x="7" y="7"/>
                      <a:pt x="8" y="7"/>
                    </a:cubicBezTo>
                    <a:cubicBezTo>
                      <a:pt x="10" y="7"/>
                      <a:pt x="12" y="7"/>
                      <a:pt x="12" y="5"/>
                    </a:cubicBezTo>
                    <a:cubicBezTo>
                      <a:pt x="13" y="3"/>
                      <a:pt x="11" y="1"/>
                      <a:pt x="7" y="0"/>
                    </a:cubicBezTo>
                    <a:cubicBezTo>
                      <a:pt x="6" y="0"/>
                      <a:pt x="5" y="0"/>
                      <a:pt x="4" y="0"/>
                    </a:cubicBezTo>
                  </a:path>
                </a:pathLst>
              </a:custGeom>
              <a:solidFill>
                <a:srgbClr val="F9C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333"/>
              <p:cNvSpPr>
                <a:spLocks/>
              </p:cNvSpPr>
              <p:nvPr/>
            </p:nvSpPr>
            <p:spPr bwMode="auto">
              <a:xfrm>
                <a:off x="6113657" y="1570824"/>
                <a:ext cx="423866" cy="1288331"/>
              </a:xfrm>
              <a:custGeom>
                <a:avLst/>
                <a:gdLst>
                  <a:gd name="T0" fmla="*/ 51 w 64"/>
                  <a:gd name="T1" fmla="*/ 195 h 195"/>
                  <a:gd name="T2" fmla="*/ 64 w 64"/>
                  <a:gd name="T3" fmla="*/ 34 h 195"/>
                  <a:gd name="T4" fmla="*/ 51 w 64"/>
                  <a:gd name="T5" fmla="*/ 195 h 195"/>
                </a:gdLst>
                <a:ahLst/>
                <a:cxnLst>
                  <a:cxn ang="0">
                    <a:pos x="T0" y="T1"/>
                  </a:cxn>
                  <a:cxn ang="0">
                    <a:pos x="T2" y="T3"/>
                  </a:cxn>
                  <a:cxn ang="0">
                    <a:pos x="T4" y="T5"/>
                  </a:cxn>
                </a:cxnLst>
                <a:rect l="0" t="0" r="r" b="b"/>
                <a:pathLst>
                  <a:path w="64" h="195">
                    <a:moveTo>
                      <a:pt x="51" y="195"/>
                    </a:moveTo>
                    <a:cubicBezTo>
                      <a:pt x="0" y="105"/>
                      <a:pt x="22" y="0"/>
                      <a:pt x="64" y="34"/>
                    </a:cubicBezTo>
                    <a:cubicBezTo>
                      <a:pt x="51" y="195"/>
                      <a:pt x="51" y="195"/>
                      <a:pt x="51" y="195"/>
                    </a:cubicBezTo>
                  </a:path>
                </a:pathLst>
              </a:custGeom>
              <a:solidFill>
                <a:srgbClr val="75524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334"/>
              <p:cNvSpPr>
                <a:spLocks/>
              </p:cNvSpPr>
              <p:nvPr/>
            </p:nvSpPr>
            <p:spPr bwMode="auto">
              <a:xfrm>
                <a:off x="6211257" y="2376728"/>
                <a:ext cx="234242" cy="312323"/>
              </a:xfrm>
              <a:custGeom>
                <a:avLst/>
                <a:gdLst>
                  <a:gd name="T0" fmla="*/ 34 w 35"/>
                  <a:gd name="T1" fmla="*/ 10 h 47"/>
                  <a:gd name="T2" fmla="*/ 2 w 35"/>
                  <a:gd name="T3" fmla="*/ 24 h 47"/>
                  <a:gd name="T4" fmla="*/ 35 w 35"/>
                  <a:gd name="T5" fmla="*/ 37 h 47"/>
                  <a:gd name="T6" fmla="*/ 34 w 35"/>
                  <a:gd name="T7" fmla="*/ 10 h 47"/>
                </a:gdLst>
                <a:ahLst/>
                <a:cxnLst>
                  <a:cxn ang="0">
                    <a:pos x="T0" y="T1"/>
                  </a:cxn>
                  <a:cxn ang="0">
                    <a:pos x="T2" y="T3"/>
                  </a:cxn>
                  <a:cxn ang="0">
                    <a:pos x="T4" y="T5"/>
                  </a:cxn>
                  <a:cxn ang="0">
                    <a:pos x="T6" y="T7"/>
                  </a:cxn>
                </a:cxnLst>
                <a:rect l="0" t="0" r="r" b="b"/>
                <a:pathLst>
                  <a:path w="35" h="47">
                    <a:moveTo>
                      <a:pt x="34" y="10"/>
                    </a:moveTo>
                    <a:cubicBezTo>
                      <a:pt x="16" y="0"/>
                      <a:pt x="3" y="12"/>
                      <a:pt x="2" y="24"/>
                    </a:cubicBezTo>
                    <a:cubicBezTo>
                      <a:pt x="0" y="35"/>
                      <a:pt x="10" y="47"/>
                      <a:pt x="35" y="37"/>
                    </a:cubicBezTo>
                    <a:cubicBezTo>
                      <a:pt x="34" y="10"/>
                      <a:pt x="34" y="10"/>
                      <a:pt x="34" y="10"/>
                    </a:cubicBezTo>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335"/>
              <p:cNvSpPr>
                <a:spLocks/>
              </p:cNvSpPr>
              <p:nvPr/>
            </p:nvSpPr>
            <p:spPr bwMode="auto">
              <a:xfrm>
                <a:off x="6286549" y="2477117"/>
                <a:ext cx="117121" cy="145007"/>
              </a:xfrm>
              <a:custGeom>
                <a:avLst/>
                <a:gdLst>
                  <a:gd name="T0" fmla="*/ 18 w 18"/>
                  <a:gd name="T1" fmla="*/ 7 h 22"/>
                  <a:gd name="T2" fmla="*/ 18 w 18"/>
                  <a:gd name="T3" fmla="*/ 15 h 22"/>
                  <a:gd name="T4" fmla="*/ 18 w 18"/>
                  <a:gd name="T5" fmla="*/ 7 h 22"/>
                </a:gdLst>
                <a:ahLst/>
                <a:cxnLst>
                  <a:cxn ang="0">
                    <a:pos x="T0" y="T1"/>
                  </a:cxn>
                  <a:cxn ang="0">
                    <a:pos x="T2" y="T3"/>
                  </a:cxn>
                  <a:cxn ang="0">
                    <a:pos x="T4" y="T5"/>
                  </a:cxn>
                </a:cxnLst>
                <a:rect l="0" t="0" r="r" b="b"/>
                <a:pathLst>
                  <a:path w="18" h="22">
                    <a:moveTo>
                      <a:pt x="18" y="7"/>
                    </a:moveTo>
                    <a:cubicBezTo>
                      <a:pt x="0" y="0"/>
                      <a:pt x="1" y="22"/>
                      <a:pt x="18" y="15"/>
                    </a:cubicBezTo>
                    <a:lnTo>
                      <a:pt x="18" y="7"/>
                    </a:lnTo>
                    <a:close/>
                  </a:path>
                </a:pathLst>
              </a:custGeom>
              <a:solidFill>
                <a:srgbClr val="BD7E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36"/>
              <p:cNvSpPr>
                <a:spLocks/>
              </p:cNvSpPr>
              <p:nvPr/>
            </p:nvSpPr>
            <p:spPr bwMode="auto">
              <a:xfrm>
                <a:off x="6272606" y="2443654"/>
                <a:ext cx="86447" cy="52984"/>
              </a:xfrm>
              <a:custGeom>
                <a:avLst/>
                <a:gdLst>
                  <a:gd name="T0" fmla="*/ 8 w 13"/>
                  <a:gd name="T1" fmla="*/ 0 h 8"/>
                  <a:gd name="T2" fmla="*/ 6 w 13"/>
                  <a:gd name="T3" fmla="*/ 1 h 8"/>
                  <a:gd name="T4" fmla="*/ 1 w 13"/>
                  <a:gd name="T5" fmla="*/ 5 h 8"/>
                  <a:gd name="T6" fmla="*/ 5 w 13"/>
                  <a:gd name="T7" fmla="*/ 8 h 8"/>
                  <a:gd name="T8" fmla="*/ 7 w 13"/>
                  <a:gd name="T9" fmla="*/ 8 h 8"/>
                  <a:gd name="T10" fmla="*/ 13 w 13"/>
                  <a:gd name="T11" fmla="*/ 3 h 8"/>
                  <a:gd name="T12" fmla="*/ 8 w 1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8" y="0"/>
                    </a:moveTo>
                    <a:cubicBezTo>
                      <a:pt x="7" y="0"/>
                      <a:pt x="7" y="1"/>
                      <a:pt x="6" y="1"/>
                    </a:cubicBezTo>
                    <a:cubicBezTo>
                      <a:pt x="3" y="1"/>
                      <a:pt x="0" y="3"/>
                      <a:pt x="1" y="5"/>
                    </a:cubicBezTo>
                    <a:cubicBezTo>
                      <a:pt x="1" y="7"/>
                      <a:pt x="3" y="8"/>
                      <a:pt x="5" y="8"/>
                    </a:cubicBezTo>
                    <a:cubicBezTo>
                      <a:pt x="6" y="8"/>
                      <a:pt x="7" y="8"/>
                      <a:pt x="7" y="8"/>
                    </a:cubicBezTo>
                    <a:cubicBezTo>
                      <a:pt x="11" y="7"/>
                      <a:pt x="13" y="5"/>
                      <a:pt x="13" y="3"/>
                    </a:cubicBezTo>
                    <a:cubicBezTo>
                      <a:pt x="12" y="1"/>
                      <a:pt x="11" y="0"/>
                      <a:pt x="8" y="0"/>
                    </a:cubicBezTo>
                  </a:path>
                </a:pathLst>
              </a:custGeom>
              <a:solidFill>
                <a:srgbClr val="F9C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38"/>
              <p:cNvSpPr>
                <a:spLocks/>
              </p:cNvSpPr>
              <p:nvPr/>
            </p:nvSpPr>
            <p:spPr bwMode="auto">
              <a:xfrm>
                <a:off x="6345110" y="1941707"/>
                <a:ext cx="1525362" cy="3421606"/>
              </a:xfrm>
              <a:custGeom>
                <a:avLst/>
                <a:gdLst>
                  <a:gd name="T0" fmla="*/ 1 w 230"/>
                  <a:gd name="T1" fmla="*/ 462 h 518"/>
                  <a:gd name="T2" fmla="*/ 9 w 230"/>
                  <a:gd name="T3" fmla="*/ 483 h 518"/>
                  <a:gd name="T4" fmla="*/ 131 w 230"/>
                  <a:gd name="T5" fmla="*/ 511 h 518"/>
                  <a:gd name="T6" fmla="*/ 165 w 230"/>
                  <a:gd name="T7" fmla="*/ 499 h 518"/>
                  <a:gd name="T8" fmla="*/ 171 w 230"/>
                  <a:gd name="T9" fmla="*/ 496 h 518"/>
                  <a:gd name="T10" fmla="*/ 230 w 230"/>
                  <a:gd name="T11" fmla="*/ 58 h 518"/>
                  <a:gd name="T12" fmla="*/ 227 w 230"/>
                  <a:gd name="T13" fmla="*/ 15 h 518"/>
                  <a:gd name="T14" fmla="*/ 193 w 230"/>
                  <a:gd name="T15" fmla="*/ 12 h 518"/>
                  <a:gd name="T16" fmla="*/ 187 w 230"/>
                  <a:gd name="T17" fmla="*/ 12 h 518"/>
                  <a:gd name="T18" fmla="*/ 71 w 230"/>
                  <a:gd name="T19" fmla="*/ 4 h 518"/>
                  <a:gd name="T20" fmla="*/ 60 w 230"/>
                  <a:gd name="T21" fmla="*/ 3 h 518"/>
                  <a:gd name="T22" fmla="*/ 19 w 230"/>
                  <a:gd name="T23" fmla="*/ 0 h 518"/>
                  <a:gd name="T24" fmla="*/ 13 w 230"/>
                  <a:gd name="T25" fmla="*/ 38 h 518"/>
                  <a:gd name="T26" fmla="*/ 1 w 230"/>
                  <a:gd name="T27" fmla="*/ 46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518">
                    <a:moveTo>
                      <a:pt x="1" y="462"/>
                    </a:moveTo>
                    <a:cubicBezTo>
                      <a:pt x="5" y="466"/>
                      <a:pt x="1" y="478"/>
                      <a:pt x="9" y="483"/>
                    </a:cubicBezTo>
                    <a:cubicBezTo>
                      <a:pt x="37" y="500"/>
                      <a:pt x="87" y="518"/>
                      <a:pt x="131" y="511"/>
                    </a:cubicBezTo>
                    <a:cubicBezTo>
                      <a:pt x="143" y="509"/>
                      <a:pt x="155" y="505"/>
                      <a:pt x="165" y="499"/>
                    </a:cubicBezTo>
                    <a:cubicBezTo>
                      <a:pt x="167" y="498"/>
                      <a:pt x="169" y="497"/>
                      <a:pt x="171" y="496"/>
                    </a:cubicBezTo>
                    <a:cubicBezTo>
                      <a:pt x="172" y="495"/>
                      <a:pt x="227" y="182"/>
                      <a:pt x="230" y="58"/>
                    </a:cubicBezTo>
                    <a:cubicBezTo>
                      <a:pt x="230" y="39"/>
                      <a:pt x="230" y="24"/>
                      <a:pt x="227" y="15"/>
                    </a:cubicBezTo>
                    <a:cubicBezTo>
                      <a:pt x="216" y="14"/>
                      <a:pt x="204" y="13"/>
                      <a:pt x="193" y="12"/>
                    </a:cubicBezTo>
                    <a:cubicBezTo>
                      <a:pt x="191" y="12"/>
                      <a:pt x="189" y="12"/>
                      <a:pt x="187" y="12"/>
                    </a:cubicBezTo>
                    <a:cubicBezTo>
                      <a:pt x="148" y="9"/>
                      <a:pt x="110" y="6"/>
                      <a:pt x="71" y="4"/>
                    </a:cubicBezTo>
                    <a:cubicBezTo>
                      <a:pt x="68" y="3"/>
                      <a:pt x="64" y="3"/>
                      <a:pt x="60" y="3"/>
                    </a:cubicBezTo>
                    <a:cubicBezTo>
                      <a:pt x="46" y="2"/>
                      <a:pt x="33" y="1"/>
                      <a:pt x="19" y="0"/>
                    </a:cubicBezTo>
                    <a:cubicBezTo>
                      <a:pt x="17" y="8"/>
                      <a:pt x="15" y="22"/>
                      <a:pt x="13" y="38"/>
                    </a:cubicBezTo>
                    <a:cubicBezTo>
                      <a:pt x="0" y="152"/>
                      <a:pt x="5" y="436"/>
                      <a:pt x="1" y="462"/>
                    </a:cubicBezTo>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339"/>
              <p:cNvSpPr>
                <a:spLocks/>
              </p:cNvSpPr>
              <p:nvPr/>
            </p:nvSpPr>
            <p:spPr bwMode="auto">
              <a:xfrm>
                <a:off x="6286549" y="3257924"/>
                <a:ext cx="1511419" cy="1650848"/>
              </a:xfrm>
              <a:custGeom>
                <a:avLst/>
                <a:gdLst>
                  <a:gd name="T0" fmla="*/ 13 w 228"/>
                  <a:gd name="T1" fmla="*/ 0 h 250"/>
                  <a:gd name="T2" fmla="*/ 1 w 228"/>
                  <a:gd name="T3" fmla="*/ 221 h 250"/>
                  <a:gd name="T4" fmla="*/ 195 w 228"/>
                  <a:gd name="T5" fmla="*/ 250 h 250"/>
                  <a:gd name="T6" fmla="*/ 225 w 228"/>
                  <a:gd name="T7" fmla="*/ 17 h 250"/>
                  <a:gd name="T8" fmla="*/ 123 w 228"/>
                  <a:gd name="T9" fmla="*/ 43 h 250"/>
                  <a:gd name="T10" fmla="*/ 13 w 228"/>
                  <a:gd name="T11" fmla="*/ 0 h 250"/>
                </a:gdLst>
                <a:ahLst/>
                <a:cxnLst>
                  <a:cxn ang="0">
                    <a:pos x="T0" y="T1"/>
                  </a:cxn>
                  <a:cxn ang="0">
                    <a:pos x="T2" y="T3"/>
                  </a:cxn>
                  <a:cxn ang="0">
                    <a:pos x="T4" y="T5"/>
                  </a:cxn>
                  <a:cxn ang="0">
                    <a:pos x="T6" y="T7"/>
                  </a:cxn>
                  <a:cxn ang="0">
                    <a:pos x="T8" y="T9"/>
                  </a:cxn>
                  <a:cxn ang="0">
                    <a:pos x="T10" y="T11"/>
                  </a:cxn>
                </a:cxnLst>
                <a:rect l="0" t="0" r="r" b="b"/>
                <a:pathLst>
                  <a:path w="228" h="250">
                    <a:moveTo>
                      <a:pt x="13" y="0"/>
                    </a:moveTo>
                    <a:cubicBezTo>
                      <a:pt x="9" y="38"/>
                      <a:pt x="0" y="219"/>
                      <a:pt x="1" y="221"/>
                    </a:cubicBezTo>
                    <a:cubicBezTo>
                      <a:pt x="195" y="250"/>
                      <a:pt x="195" y="250"/>
                      <a:pt x="195" y="250"/>
                    </a:cubicBezTo>
                    <a:cubicBezTo>
                      <a:pt x="195" y="243"/>
                      <a:pt x="228" y="29"/>
                      <a:pt x="225" y="17"/>
                    </a:cubicBezTo>
                    <a:cubicBezTo>
                      <a:pt x="123" y="43"/>
                      <a:pt x="123" y="43"/>
                      <a:pt x="123" y="43"/>
                    </a:cubicBezTo>
                    <a:cubicBezTo>
                      <a:pt x="13" y="0"/>
                      <a:pt x="13" y="0"/>
                      <a:pt x="13" y="0"/>
                    </a:cubicBezTo>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41"/>
              <p:cNvSpPr>
                <a:spLocks/>
              </p:cNvSpPr>
              <p:nvPr/>
            </p:nvSpPr>
            <p:spPr bwMode="auto">
              <a:xfrm>
                <a:off x="6272606" y="6573563"/>
                <a:ext cx="780806" cy="284437"/>
              </a:xfrm>
              <a:custGeom>
                <a:avLst/>
                <a:gdLst>
                  <a:gd name="T0" fmla="*/ 87 w 118"/>
                  <a:gd name="T1" fmla="*/ 0 h 43"/>
                  <a:gd name="T2" fmla="*/ 46 w 118"/>
                  <a:gd name="T3" fmla="*/ 13 h 43"/>
                  <a:gd name="T4" fmla="*/ 6 w 118"/>
                  <a:gd name="T5" fmla="*/ 26 h 43"/>
                  <a:gd name="T6" fmla="*/ 0 w 118"/>
                  <a:gd name="T7" fmla="*/ 43 h 43"/>
                  <a:gd name="T8" fmla="*/ 117 w 118"/>
                  <a:gd name="T9" fmla="*/ 42 h 43"/>
                  <a:gd name="T10" fmla="*/ 106 w 118"/>
                  <a:gd name="T11" fmla="*/ 3 h 43"/>
                  <a:gd name="T12" fmla="*/ 87 w 11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18" h="43">
                    <a:moveTo>
                      <a:pt x="87" y="0"/>
                    </a:moveTo>
                    <a:cubicBezTo>
                      <a:pt x="46" y="13"/>
                      <a:pt x="46" y="13"/>
                      <a:pt x="46" y="13"/>
                    </a:cubicBezTo>
                    <a:cubicBezTo>
                      <a:pt x="46" y="13"/>
                      <a:pt x="13" y="8"/>
                      <a:pt x="6" y="26"/>
                    </a:cubicBezTo>
                    <a:cubicBezTo>
                      <a:pt x="2" y="38"/>
                      <a:pt x="0" y="43"/>
                      <a:pt x="0" y="43"/>
                    </a:cubicBezTo>
                    <a:cubicBezTo>
                      <a:pt x="33" y="43"/>
                      <a:pt x="117" y="42"/>
                      <a:pt x="117" y="42"/>
                    </a:cubicBezTo>
                    <a:cubicBezTo>
                      <a:pt x="118" y="32"/>
                      <a:pt x="106" y="3"/>
                      <a:pt x="106" y="3"/>
                    </a:cubicBezTo>
                    <a:lnTo>
                      <a:pt x="87" y="0"/>
                    </a:lnTo>
                    <a:close/>
                  </a:path>
                </a:pathLst>
              </a:custGeom>
              <a:solidFill>
                <a:srgbClr val="24242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342"/>
              <p:cNvSpPr>
                <a:spLocks/>
              </p:cNvSpPr>
              <p:nvPr/>
            </p:nvSpPr>
            <p:spPr bwMode="auto">
              <a:xfrm>
                <a:off x="6417613" y="5106763"/>
                <a:ext cx="630222" cy="1684311"/>
              </a:xfrm>
              <a:custGeom>
                <a:avLst/>
                <a:gdLst>
                  <a:gd name="T0" fmla="*/ 51 w 95"/>
                  <a:gd name="T1" fmla="*/ 23 h 255"/>
                  <a:gd name="T2" fmla="*/ 95 w 95"/>
                  <a:gd name="T3" fmla="*/ 255 h 255"/>
                  <a:gd name="T4" fmla="*/ 36 w 95"/>
                  <a:gd name="T5" fmla="*/ 233 h 255"/>
                  <a:gd name="T6" fmla="*/ 38 w 95"/>
                  <a:gd name="T7" fmla="*/ 130 h 255"/>
                  <a:gd name="T8" fmla="*/ 0 w 95"/>
                  <a:gd name="T9" fmla="*/ 0 h 255"/>
                  <a:gd name="T10" fmla="*/ 51 w 95"/>
                  <a:gd name="T11" fmla="*/ 23 h 255"/>
                </a:gdLst>
                <a:ahLst/>
                <a:cxnLst>
                  <a:cxn ang="0">
                    <a:pos x="T0" y="T1"/>
                  </a:cxn>
                  <a:cxn ang="0">
                    <a:pos x="T2" y="T3"/>
                  </a:cxn>
                  <a:cxn ang="0">
                    <a:pos x="T4" y="T5"/>
                  </a:cxn>
                  <a:cxn ang="0">
                    <a:pos x="T6" y="T7"/>
                  </a:cxn>
                  <a:cxn ang="0">
                    <a:pos x="T8" y="T9"/>
                  </a:cxn>
                  <a:cxn ang="0">
                    <a:pos x="T10" y="T11"/>
                  </a:cxn>
                </a:cxnLst>
                <a:rect l="0" t="0" r="r" b="b"/>
                <a:pathLst>
                  <a:path w="95" h="255">
                    <a:moveTo>
                      <a:pt x="51" y="23"/>
                    </a:moveTo>
                    <a:cubicBezTo>
                      <a:pt x="95" y="255"/>
                      <a:pt x="95" y="255"/>
                      <a:pt x="95" y="255"/>
                    </a:cubicBezTo>
                    <a:cubicBezTo>
                      <a:pt x="36" y="233"/>
                      <a:pt x="36" y="233"/>
                      <a:pt x="36" y="233"/>
                    </a:cubicBezTo>
                    <a:cubicBezTo>
                      <a:pt x="38" y="130"/>
                      <a:pt x="38" y="130"/>
                      <a:pt x="38" y="130"/>
                    </a:cubicBezTo>
                    <a:cubicBezTo>
                      <a:pt x="29" y="88"/>
                      <a:pt x="0" y="0"/>
                      <a:pt x="0" y="0"/>
                    </a:cubicBezTo>
                    <a:lnTo>
                      <a:pt x="51" y="23"/>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343"/>
              <p:cNvSpPr>
                <a:spLocks/>
              </p:cNvSpPr>
              <p:nvPr/>
            </p:nvSpPr>
            <p:spPr bwMode="auto">
              <a:xfrm>
                <a:off x="7393622" y="6573563"/>
                <a:ext cx="775229" cy="284437"/>
              </a:xfrm>
              <a:custGeom>
                <a:avLst/>
                <a:gdLst>
                  <a:gd name="T0" fmla="*/ 30 w 117"/>
                  <a:gd name="T1" fmla="*/ 0 h 43"/>
                  <a:gd name="T2" fmla="*/ 71 w 117"/>
                  <a:gd name="T3" fmla="*/ 13 h 43"/>
                  <a:gd name="T4" fmla="*/ 111 w 117"/>
                  <a:gd name="T5" fmla="*/ 26 h 43"/>
                  <a:gd name="T6" fmla="*/ 117 w 117"/>
                  <a:gd name="T7" fmla="*/ 43 h 43"/>
                  <a:gd name="T8" fmla="*/ 0 w 117"/>
                  <a:gd name="T9" fmla="*/ 42 h 43"/>
                  <a:gd name="T10" fmla="*/ 3 w 117"/>
                  <a:gd name="T11" fmla="*/ 3 h 43"/>
                  <a:gd name="T12" fmla="*/ 30 w 117"/>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17" h="43">
                    <a:moveTo>
                      <a:pt x="30" y="0"/>
                    </a:moveTo>
                    <a:cubicBezTo>
                      <a:pt x="71" y="13"/>
                      <a:pt x="71" y="13"/>
                      <a:pt x="71" y="13"/>
                    </a:cubicBezTo>
                    <a:cubicBezTo>
                      <a:pt x="71" y="13"/>
                      <a:pt x="104" y="8"/>
                      <a:pt x="111" y="26"/>
                    </a:cubicBezTo>
                    <a:cubicBezTo>
                      <a:pt x="116" y="38"/>
                      <a:pt x="117" y="43"/>
                      <a:pt x="117" y="43"/>
                    </a:cubicBezTo>
                    <a:cubicBezTo>
                      <a:pt x="84" y="43"/>
                      <a:pt x="0" y="42"/>
                      <a:pt x="0" y="42"/>
                    </a:cubicBezTo>
                    <a:cubicBezTo>
                      <a:pt x="0" y="32"/>
                      <a:pt x="3" y="3"/>
                      <a:pt x="3" y="3"/>
                    </a:cubicBezTo>
                    <a:lnTo>
                      <a:pt x="30" y="0"/>
                    </a:lnTo>
                    <a:close/>
                  </a:path>
                </a:pathLst>
              </a:custGeom>
              <a:solidFill>
                <a:srgbClr val="24242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344"/>
              <p:cNvSpPr>
                <a:spLocks/>
              </p:cNvSpPr>
              <p:nvPr/>
            </p:nvSpPr>
            <p:spPr bwMode="auto">
              <a:xfrm>
                <a:off x="7153803" y="5207152"/>
                <a:ext cx="591182" cy="1572768"/>
              </a:xfrm>
              <a:custGeom>
                <a:avLst/>
                <a:gdLst>
                  <a:gd name="T0" fmla="*/ 0 w 89"/>
                  <a:gd name="T1" fmla="*/ 11 h 238"/>
                  <a:gd name="T2" fmla="*/ 35 w 89"/>
                  <a:gd name="T3" fmla="*/ 238 h 238"/>
                  <a:gd name="T4" fmla="*/ 89 w 89"/>
                  <a:gd name="T5" fmla="*/ 215 h 238"/>
                  <a:gd name="T6" fmla="*/ 48 w 89"/>
                  <a:gd name="T7" fmla="*/ 114 h 238"/>
                  <a:gd name="T8" fmla="*/ 48 w 89"/>
                  <a:gd name="T9" fmla="*/ 0 h 238"/>
                  <a:gd name="T10" fmla="*/ 0 w 89"/>
                  <a:gd name="T11" fmla="*/ 11 h 238"/>
                </a:gdLst>
                <a:ahLst/>
                <a:cxnLst>
                  <a:cxn ang="0">
                    <a:pos x="T0" y="T1"/>
                  </a:cxn>
                  <a:cxn ang="0">
                    <a:pos x="T2" y="T3"/>
                  </a:cxn>
                  <a:cxn ang="0">
                    <a:pos x="T4" y="T5"/>
                  </a:cxn>
                  <a:cxn ang="0">
                    <a:pos x="T6" y="T7"/>
                  </a:cxn>
                  <a:cxn ang="0">
                    <a:pos x="T8" y="T9"/>
                  </a:cxn>
                  <a:cxn ang="0">
                    <a:pos x="T10" y="T11"/>
                  </a:cxn>
                </a:cxnLst>
                <a:rect l="0" t="0" r="r" b="b"/>
                <a:pathLst>
                  <a:path w="89" h="238">
                    <a:moveTo>
                      <a:pt x="0" y="11"/>
                    </a:moveTo>
                    <a:cubicBezTo>
                      <a:pt x="35" y="238"/>
                      <a:pt x="35" y="238"/>
                      <a:pt x="35" y="238"/>
                    </a:cubicBezTo>
                    <a:cubicBezTo>
                      <a:pt x="89" y="215"/>
                      <a:pt x="89" y="215"/>
                      <a:pt x="89" y="215"/>
                    </a:cubicBezTo>
                    <a:cubicBezTo>
                      <a:pt x="48" y="114"/>
                      <a:pt x="48" y="114"/>
                      <a:pt x="48" y="114"/>
                    </a:cubicBezTo>
                    <a:cubicBezTo>
                      <a:pt x="45" y="70"/>
                      <a:pt x="48" y="0"/>
                      <a:pt x="48" y="0"/>
                    </a:cubicBezTo>
                    <a:lnTo>
                      <a:pt x="0" y="11"/>
                    </a:lnTo>
                    <a:close/>
                  </a:path>
                </a:pathLst>
              </a:custGeom>
              <a:solidFill>
                <a:srgbClr val="48484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 name="Freeform 345"/>
              <p:cNvSpPr>
                <a:spLocks/>
              </p:cNvSpPr>
              <p:nvPr/>
            </p:nvSpPr>
            <p:spPr bwMode="auto">
              <a:xfrm>
                <a:off x="7187266" y="3592556"/>
                <a:ext cx="25097" cy="86447"/>
              </a:xfrm>
              <a:custGeom>
                <a:avLst/>
                <a:gdLst>
                  <a:gd name="T0" fmla="*/ 7 w 9"/>
                  <a:gd name="T1" fmla="*/ 0 h 31"/>
                  <a:gd name="T2" fmla="*/ 7 w 9"/>
                  <a:gd name="T3" fmla="*/ 22 h 31"/>
                  <a:gd name="T4" fmla="*/ 0 w 9"/>
                  <a:gd name="T5" fmla="*/ 19 h 31"/>
                  <a:gd name="T6" fmla="*/ 2 w 9"/>
                  <a:gd name="T7" fmla="*/ 31 h 31"/>
                  <a:gd name="T8" fmla="*/ 9 w 9"/>
                  <a:gd name="T9" fmla="*/ 31 h 31"/>
                  <a:gd name="T10" fmla="*/ 7 w 9"/>
                  <a:gd name="T11" fmla="*/ 0 h 31"/>
                </a:gdLst>
                <a:ahLst/>
                <a:cxnLst>
                  <a:cxn ang="0">
                    <a:pos x="T0" y="T1"/>
                  </a:cxn>
                  <a:cxn ang="0">
                    <a:pos x="T2" y="T3"/>
                  </a:cxn>
                  <a:cxn ang="0">
                    <a:pos x="T4" y="T5"/>
                  </a:cxn>
                  <a:cxn ang="0">
                    <a:pos x="T6" y="T7"/>
                  </a:cxn>
                  <a:cxn ang="0">
                    <a:pos x="T8" y="T9"/>
                  </a:cxn>
                  <a:cxn ang="0">
                    <a:pos x="T10" y="T11"/>
                  </a:cxn>
                </a:cxnLst>
                <a:rect l="0" t="0" r="r" b="b"/>
                <a:pathLst>
                  <a:path w="9" h="31">
                    <a:moveTo>
                      <a:pt x="7" y="0"/>
                    </a:moveTo>
                    <a:lnTo>
                      <a:pt x="7" y="22"/>
                    </a:lnTo>
                    <a:lnTo>
                      <a:pt x="0" y="19"/>
                    </a:lnTo>
                    <a:lnTo>
                      <a:pt x="2" y="31"/>
                    </a:lnTo>
                    <a:lnTo>
                      <a:pt x="9" y="31"/>
                    </a:lnTo>
                    <a:lnTo>
                      <a:pt x="7" y="0"/>
                    </a:lnTo>
                    <a:close/>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Freeform 347"/>
              <p:cNvSpPr>
                <a:spLocks/>
              </p:cNvSpPr>
              <p:nvPr/>
            </p:nvSpPr>
            <p:spPr bwMode="auto">
              <a:xfrm>
                <a:off x="6782919" y="3606499"/>
                <a:ext cx="504736" cy="964854"/>
              </a:xfrm>
              <a:custGeom>
                <a:avLst/>
                <a:gdLst>
                  <a:gd name="T0" fmla="*/ 59 w 181"/>
                  <a:gd name="T1" fmla="*/ 0 h 346"/>
                  <a:gd name="T2" fmla="*/ 0 w 181"/>
                  <a:gd name="T3" fmla="*/ 240 h 346"/>
                  <a:gd name="T4" fmla="*/ 85 w 181"/>
                  <a:gd name="T5" fmla="*/ 346 h 346"/>
                  <a:gd name="T6" fmla="*/ 181 w 181"/>
                  <a:gd name="T7" fmla="*/ 256 h 346"/>
                  <a:gd name="T8" fmla="*/ 145 w 181"/>
                  <a:gd name="T9" fmla="*/ 5 h 346"/>
                  <a:gd name="T10" fmla="*/ 59 w 181"/>
                  <a:gd name="T11" fmla="*/ 0 h 346"/>
                </a:gdLst>
                <a:ahLst/>
                <a:cxnLst>
                  <a:cxn ang="0">
                    <a:pos x="T0" y="T1"/>
                  </a:cxn>
                  <a:cxn ang="0">
                    <a:pos x="T2" y="T3"/>
                  </a:cxn>
                  <a:cxn ang="0">
                    <a:pos x="T4" y="T5"/>
                  </a:cxn>
                  <a:cxn ang="0">
                    <a:pos x="T6" y="T7"/>
                  </a:cxn>
                  <a:cxn ang="0">
                    <a:pos x="T8" y="T9"/>
                  </a:cxn>
                  <a:cxn ang="0">
                    <a:pos x="T10" y="T11"/>
                  </a:cxn>
                </a:cxnLst>
                <a:rect l="0" t="0" r="r" b="b"/>
                <a:pathLst>
                  <a:path w="181" h="346">
                    <a:moveTo>
                      <a:pt x="59" y="0"/>
                    </a:moveTo>
                    <a:lnTo>
                      <a:pt x="0" y="240"/>
                    </a:lnTo>
                    <a:lnTo>
                      <a:pt x="85" y="346"/>
                    </a:lnTo>
                    <a:lnTo>
                      <a:pt x="181" y="256"/>
                    </a:lnTo>
                    <a:lnTo>
                      <a:pt x="145" y="5"/>
                    </a:lnTo>
                    <a:lnTo>
                      <a:pt x="59"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48"/>
              <p:cNvSpPr>
                <a:spLocks/>
              </p:cNvSpPr>
              <p:nvPr/>
            </p:nvSpPr>
            <p:spPr bwMode="auto">
              <a:xfrm>
                <a:off x="6782919" y="3606499"/>
                <a:ext cx="504736" cy="964854"/>
              </a:xfrm>
              <a:custGeom>
                <a:avLst/>
                <a:gdLst>
                  <a:gd name="T0" fmla="*/ 59 w 181"/>
                  <a:gd name="T1" fmla="*/ 0 h 346"/>
                  <a:gd name="T2" fmla="*/ 0 w 181"/>
                  <a:gd name="T3" fmla="*/ 240 h 346"/>
                  <a:gd name="T4" fmla="*/ 85 w 181"/>
                  <a:gd name="T5" fmla="*/ 346 h 346"/>
                  <a:gd name="T6" fmla="*/ 181 w 181"/>
                  <a:gd name="T7" fmla="*/ 256 h 346"/>
                  <a:gd name="T8" fmla="*/ 145 w 181"/>
                  <a:gd name="T9" fmla="*/ 5 h 346"/>
                  <a:gd name="T10" fmla="*/ 59 w 181"/>
                  <a:gd name="T11" fmla="*/ 0 h 346"/>
                </a:gdLst>
                <a:ahLst/>
                <a:cxnLst>
                  <a:cxn ang="0">
                    <a:pos x="T0" y="T1"/>
                  </a:cxn>
                  <a:cxn ang="0">
                    <a:pos x="T2" y="T3"/>
                  </a:cxn>
                  <a:cxn ang="0">
                    <a:pos x="T4" y="T5"/>
                  </a:cxn>
                  <a:cxn ang="0">
                    <a:pos x="T6" y="T7"/>
                  </a:cxn>
                  <a:cxn ang="0">
                    <a:pos x="T8" y="T9"/>
                  </a:cxn>
                  <a:cxn ang="0">
                    <a:pos x="T10" y="T11"/>
                  </a:cxn>
                </a:cxnLst>
                <a:rect l="0" t="0" r="r" b="b"/>
                <a:pathLst>
                  <a:path w="181" h="346">
                    <a:moveTo>
                      <a:pt x="59" y="0"/>
                    </a:moveTo>
                    <a:lnTo>
                      <a:pt x="0" y="240"/>
                    </a:lnTo>
                    <a:lnTo>
                      <a:pt x="85" y="346"/>
                    </a:lnTo>
                    <a:lnTo>
                      <a:pt x="181" y="256"/>
                    </a:lnTo>
                    <a:lnTo>
                      <a:pt x="145" y="5"/>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49"/>
              <p:cNvSpPr>
                <a:spLocks/>
              </p:cNvSpPr>
              <p:nvPr/>
            </p:nvSpPr>
            <p:spPr bwMode="auto">
              <a:xfrm>
                <a:off x="6922349" y="3461492"/>
                <a:ext cx="298380" cy="192413"/>
              </a:xfrm>
              <a:custGeom>
                <a:avLst/>
                <a:gdLst>
                  <a:gd name="T0" fmla="*/ 5 w 107"/>
                  <a:gd name="T1" fmla="*/ 0 h 69"/>
                  <a:gd name="T2" fmla="*/ 0 w 107"/>
                  <a:gd name="T3" fmla="*/ 52 h 69"/>
                  <a:gd name="T4" fmla="*/ 102 w 107"/>
                  <a:gd name="T5" fmla="*/ 69 h 69"/>
                  <a:gd name="T6" fmla="*/ 107 w 107"/>
                  <a:gd name="T7" fmla="*/ 5 h 69"/>
                  <a:gd name="T8" fmla="*/ 5 w 107"/>
                  <a:gd name="T9" fmla="*/ 0 h 69"/>
                </a:gdLst>
                <a:ahLst/>
                <a:cxnLst>
                  <a:cxn ang="0">
                    <a:pos x="T0" y="T1"/>
                  </a:cxn>
                  <a:cxn ang="0">
                    <a:pos x="T2" y="T3"/>
                  </a:cxn>
                  <a:cxn ang="0">
                    <a:pos x="T4" y="T5"/>
                  </a:cxn>
                  <a:cxn ang="0">
                    <a:pos x="T6" y="T7"/>
                  </a:cxn>
                  <a:cxn ang="0">
                    <a:pos x="T8" y="T9"/>
                  </a:cxn>
                </a:cxnLst>
                <a:rect l="0" t="0" r="r" b="b"/>
                <a:pathLst>
                  <a:path w="107" h="69">
                    <a:moveTo>
                      <a:pt x="5" y="0"/>
                    </a:moveTo>
                    <a:lnTo>
                      <a:pt x="0" y="52"/>
                    </a:lnTo>
                    <a:lnTo>
                      <a:pt x="102" y="69"/>
                    </a:lnTo>
                    <a:lnTo>
                      <a:pt x="107" y="5"/>
                    </a:lnTo>
                    <a:lnTo>
                      <a:pt x="5" y="0"/>
                    </a:lnTo>
                    <a:close/>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350"/>
              <p:cNvSpPr>
                <a:spLocks/>
              </p:cNvSpPr>
              <p:nvPr/>
            </p:nvSpPr>
            <p:spPr bwMode="auto">
              <a:xfrm>
                <a:off x="6922349" y="3461492"/>
                <a:ext cx="298380" cy="192413"/>
              </a:xfrm>
              <a:custGeom>
                <a:avLst/>
                <a:gdLst>
                  <a:gd name="T0" fmla="*/ 5 w 107"/>
                  <a:gd name="T1" fmla="*/ 0 h 69"/>
                  <a:gd name="T2" fmla="*/ 0 w 107"/>
                  <a:gd name="T3" fmla="*/ 52 h 69"/>
                  <a:gd name="T4" fmla="*/ 102 w 107"/>
                  <a:gd name="T5" fmla="*/ 69 h 69"/>
                  <a:gd name="T6" fmla="*/ 107 w 107"/>
                  <a:gd name="T7" fmla="*/ 5 h 69"/>
                  <a:gd name="T8" fmla="*/ 5 w 107"/>
                  <a:gd name="T9" fmla="*/ 0 h 69"/>
                </a:gdLst>
                <a:ahLst/>
                <a:cxnLst>
                  <a:cxn ang="0">
                    <a:pos x="T0" y="T1"/>
                  </a:cxn>
                  <a:cxn ang="0">
                    <a:pos x="T2" y="T3"/>
                  </a:cxn>
                  <a:cxn ang="0">
                    <a:pos x="T4" y="T5"/>
                  </a:cxn>
                  <a:cxn ang="0">
                    <a:pos x="T6" y="T7"/>
                  </a:cxn>
                  <a:cxn ang="0">
                    <a:pos x="T8" y="T9"/>
                  </a:cxn>
                </a:cxnLst>
                <a:rect l="0" t="0" r="r" b="b"/>
                <a:pathLst>
                  <a:path w="107" h="69">
                    <a:moveTo>
                      <a:pt x="5" y="0"/>
                    </a:moveTo>
                    <a:lnTo>
                      <a:pt x="0" y="52"/>
                    </a:lnTo>
                    <a:lnTo>
                      <a:pt x="102" y="69"/>
                    </a:lnTo>
                    <a:lnTo>
                      <a:pt x="107" y="5"/>
                    </a:lnTo>
                    <a:lnTo>
                      <a:pt x="5" y="0"/>
                    </a:lnTo>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351"/>
              <p:cNvSpPr>
                <a:spLocks/>
              </p:cNvSpPr>
              <p:nvPr/>
            </p:nvSpPr>
            <p:spPr bwMode="auto">
              <a:xfrm>
                <a:off x="7187266" y="3645539"/>
                <a:ext cx="5577" cy="33463"/>
              </a:xfrm>
              <a:custGeom>
                <a:avLst/>
                <a:gdLst>
                  <a:gd name="T0" fmla="*/ 0 w 2"/>
                  <a:gd name="T1" fmla="*/ 0 h 12"/>
                  <a:gd name="T2" fmla="*/ 2 w 2"/>
                  <a:gd name="T3" fmla="*/ 12 h 12"/>
                  <a:gd name="T4" fmla="*/ 2 w 2"/>
                  <a:gd name="T5" fmla="*/ 12 h 12"/>
                  <a:gd name="T6" fmla="*/ 0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2" y="12"/>
                    </a:lnTo>
                    <a:lnTo>
                      <a:pt x="2" y="12"/>
                    </a:lnTo>
                    <a:lnTo>
                      <a:pt x="0" y="0"/>
                    </a:lnTo>
                    <a:lnTo>
                      <a:pt x="0" y="0"/>
                    </a:lnTo>
                    <a:close/>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Freeform 352"/>
              <p:cNvSpPr>
                <a:spLocks/>
              </p:cNvSpPr>
              <p:nvPr/>
            </p:nvSpPr>
            <p:spPr bwMode="auto">
              <a:xfrm>
                <a:off x="7187266" y="3645539"/>
                <a:ext cx="5577" cy="33463"/>
              </a:xfrm>
              <a:custGeom>
                <a:avLst/>
                <a:gdLst>
                  <a:gd name="T0" fmla="*/ 0 w 2"/>
                  <a:gd name="T1" fmla="*/ 0 h 12"/>
                  <a:gd name="T2" fmla="*/ 2 w 2"/>
                  <a:gd name="T3" fmla="*/ 12 h 12"/>
                  <a:gd name="T4" fmla="*/ 2 w 2"/>
                  <a:gd name="T5" fmla="*/ 12 h 12"/>
                  <a:gd name="T6" fmla="*/ 0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2" y="12"/>
                    </a:lnTo>
                    <a:lnTo>
                      <a:pt x="2" y="12"/>
                    </a:lnTo>
                    <a:lnTo>
                      <a:pt x="0" y="0"/>
                    </a:lnTo>
                    <a:lnTo>
                      <a:pt x="0" y="0"/>
                    </a:lnTo>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Freeform 353"/>
              <p:cNvSpPr>
                <a:spLocks/>
              </p:cNvSpPr>
              <p:nvPr/>
            </p:nvSpPr>
            <p:spPr bwMode="auto">
              <a:xfrm>
                <a:off x="6936292" y="3620442"/>
                <a:ext cx="256551" cy="58561"/>
              </a:xfrm>
              <a:custGeom>
                <a:avLst/>
                <a:gdLst>
                  <a:gd name="T0" fmla="*/ 4 w 92"/>
                  <a:gd name="T1" fmla="*/ 0 h 21"/>
                  <a:gd name="T2" fmla="*/ 0 w 92"/>
                  <a:gd name="T3" fmla="*/ 16 h 21"/>
                  <a:gd name="T4" fmla="*/ 92 w 92"/>
                  <a:gd name="T5" fmla="*/ 21 h 21"/>
                  <a:gd name="T6" fmla="*/ 90 w 92"/>
                  <a:gd name="T7" fmla="*/ 9 h 21"/>
                  <a:gd name="T8" fmla="*/ 28 w 92"/>
                  <a:gd name="T9" fmla="*/ 0 h 21"/>
                  <a:gd name="T10" fmla="*/ 4 w 92"/>
                  <a:gd name="T11" fmla="*/ 0 h 21"/>
                </a:gdLst>
                <a:ahLst/>
                <a:cxnLst>
                  <a:cxn ang="0">
                    <a:pos x="T0" y="T1"/>
                  </a:cxn>
                  <a:cxn ang="0">
                    <a:pos x="T2" y="T3"/>
                  </a:cxn>
                  <a:cxn ang="0">
                    <a:pos x="T4" y="T5"/>
                  </a:cxn>
                  <a:cxn ang="0">
                    <a:pos x="T6" y="T7"/>
                  </a:cxn>
                  <a:cxn ang="0">
                    <a:pos x="T8" y="T9"/>
                  </a:cxn>
                  <a:cxn ang="0">
                    <a:pos x="T10" y="T11"/>
                  </a:cxn>
                </a:cxnLst>
                <a:rect l="0" t="0" r="r" b="b"/>
                <a:pathLst>
                  <a:path w="92" h="21">
                    <a:moveTo>
                      <a:pt x="4" y="0"/>
                    </a:moveTo>
                    <a:lnTo>
                      <a:pt x="0" y="16"/>
                    </a:lnTo>
                    <a:lnTo>
                      <a:pt x="92" y="21"/>
                    </a:lnTo>
                    <a:lnTo>
                      <a:pt x="90" y="9"/>
                    </a:lnTo>
                    <a:lnTo>
                      <a:pt x="28" y="0"/>
                    </a:lnTo>
                    <a:lnTo>
                      <a:pt x="4" y="0"/>
                    </a:lnTo>
                    <a:close/>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Freeform 354"/>
              <p:cNvSpPr>
                <a:spLocks/>
              </p:cNvSpPr>
              <p:nvPr/>
            </p:nvSpPr>
            <p:spPr bwMode="auto">
              <a:xfrm>
                <a:off x="6936292" y="3620442"/>
                <a:ext cx="256551" cy="58561"/>
              </a:xfrm>
              <a:custGeom>
                <a:avLst/>
                <a:gdLst>
                  <a:gd name="T0" fmla="*/ 4 w 92"/>
                  <a:gd name="T1" fmla="*/ 0 h 21"/>
                  <a:gd name="T2" fmla="*/ 0 w 92"/>
                  <a:gd name="T3" fmla="*/ 16 h 21"/>
                  <a:gd name="T4" fmla="*/ 92 w 92"/>
                  <a:gd name="T5" fmla="*/ 21 h 21"/>
                  <a:gd name="T6" fmla="*/ 90 w 92"/>
                  <a:gd name="T7" fmla="*/ 9 h 21"/>
                  <a:gd name="T8" fmla="*/ 28 w 92"/>
                  <a:gd name="T9" fmla="*/ 0 h 21"/>
                  <a:gd name="T10" fmla="*/ 4 w 92"/>
                  <a:gd name="T11" fmla="*/ 0 h 21"/>
                </a:gdLst>
                <a:ahLst/>
                <a:cxnLst>
                  <a:cxn ang="0">
                    <a:pos x="T0" y="T1"/>
                  </a:cxn>
                  <a:cxn ang="0">
                    <a:pos x="T2" y="T3"/>
                  </a:cxn>
                  <a:cxn ang="0">
                    <a:pos x="T4" y="T5"/>
                  </a:cxn>
                  <a:cxn ang="0">
                    <a:pos x="T6" y="T7"/>
                  </a:cxn>
                  <a:cxn ang="0">
                    <a:pos x="T8" y="T9"/>
                  </a:cxn>
                  <a:cxn ang="0">
                    <a:pos x="T10" y="T11"/>
                  </a:cxn>
                </a:cxnLst>
                <a:rect l="0" t="0" r="r" b="b"/>
                <a:pathLst>
                  <a:path w="92" h="21">
                    <a:moveTo>
                      <a:pt x="4" y="0"/>
                    </a:moveTo>
                    <a:lnTo>
                      <a:pt x="0" y="16"/>
                    </a:lnTo>
                    <a:lnTo>
                      <a:pt x="92" y="21"/>
                    </a:lnTo>
                    <a:lnTo>
                      <a:pt x="90" y="9"/>
                    </a:lnTo>
                    <a:lnTo>
                      <a:pt x="28" y="0"/>
                    </a:lnTo>
                    <a:lnTo>
                      <a:pt x="4" y="0"/>
                    </a:lnTo>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Freeform 355"/>
              <p:cNvSpPr>
                <a:spLocks/>
              </p:cNvSpPr>
              <p:nvPr/>
            </p:nvSpPr>
            <p:spPr bwMode="auto">
              <a:xfrm>
                <a:off x="7014372" y="3620442"/>
                <a:ext cx="172893" cy="25097"/>
              </a:xfrm>
              <a:custGeom>
                <a:avLst/>
                <a:gdLst>
                  <a:gd name="T0" fmla="*/ 0 w 62"/>
                  <a:gd name="T1" fmla="*/ 0 h 9"/>
                  <a:gd name="T2" fmla="*/ 62 w 62"/>
                  <a:gd name="T3" fmla="*/ 9 h 9"/>
                  <a:gd name="T4" fmla="*/ 62 w 62"/>
                  <a:gd name="T5" fmla="*/ 9 h 9"/>
                  <a:gd name="T6" fmla="*/ 62 w 62"/>
                  <a:gd name="T7" fmla="*/ 5 h 9"/>
                  <a:gd name="T8" fmla="*/ 0 w 62"/>
                  <a:gd name="T9" fmla="*/ 0 h 9"/>
                </a:gdLst>
                <a:ahLst/>
                <a:cxnLst>
                  <a:cxn ang="0">
                    <a:pos x="T0" y="T1"/>
                  </a:cxn>
                  <a:cxn ang="0">
                    <a:pos x="T2" y="T3"/>
                  </a:cxn>
                  <a:cxn ang="0">
                    <a:pos x="T4" y="T5"/>
                  </a:cxn>
                  <a:cxn ang="0">
                    <a:pos x="T6" y="T7"/>
                  </a:cxn>
                  <a:cxn ang="0">
                    <a:pos x="T8" y="T9"/>
                  </a:cxn>
                </a:cxnLst>
                <a:rect l="0" t="0" r="r" b="b"/>
                <a:pathLst>
                  <a:path w="62" h="9">
                    <a:moveTo>
                      <a:pt x="0" y="0"/>
                    </a:moveTo>
                    <a:lnTo>
                      <a:pt x="62" y="9"/>
                    </a:lnTo>
                    <a:lnTo>
                      <a:pt x="62" y="9"/>
                    </a:lnTo>
                    <a:lnTo>
                      <a:pt x="62" y="5"/>
                    </a:lnTo>
                    <a:lnTo>
                      <a:pt x="0" y="0"/>
                    </a:lnTo>
                    <a:close/>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356"/>
              <p:cNvSpPr>
                <a:spLocks/>
              </p:cNvSpPr>
              <p:nvPr/>
            </p:nvSpPr>
            <p:spPr bwMode="auto">
              <a:xfrm>
                <a:off x="7014372" y="3620442"/>
                <a:ext cx="172893" cy="25097"/>
              </a:xfrm>
              <a:custGeom>
                <a:avLst/>
                <a:gdLst>
                  <a:gd name="T0" fmla="*/ 0 w 62"/>
                  <a:gd name="T1" fmla="*/ 0 h 9"/>
                  <a:gd name="T2" fmla="*/ 62 w 62"/>
                  <a:gd name="T3" fmla="*/ 9 h 9"/>
                  <a:gd name="T4" fmla="*/ 62 w 62"/>
                  <a:gd name="T5" fmla="*/ 9 h 9"/>
                  <a:gd name="T6" fmla="*/ 62 w 62"/>
                  <a:gd name="T7" fmla="*/ 5 h 9"/>
                  <a:gd name="T8" fmla="*/ 0 w 62"/>
                  <a:gd name="T9" fmla="*/ 0 h 9"/>
                </a:gdLst>
                <a:ahLst/>
                <a:cxnLst>
                  <a:cxn ang="0">
                    <a:pos x="T0" y="T1"/>
                  </a:cxn>
                  <a:cxn ang="0">
                    <a:pos x="T2" y="T3"/>
                  </a:cxn>
                  <a:cxn ang="0">
                    <a:pos x="T4" y="T5"/>
                  </a:cxn>
                  <a:cxn ang="0">
                    <a:pos x="T6" y="T7"/>
                  </a:cxn>
                  <a:cxn ang="0">
                    <a:pos x="T8" y="T9"/>
                  </a:cxn>
                </a:cxnLst>
                <a:rect l="0" t="0" r="r" b="b"/>
                <a:pathLst>
                  <a:path w="62" h="9">
                    <a:moveTo>
                      <a:pt x="0" y="0"/>
                    </a:moveTo>
                    <a:lnTo>
                      <a:pt x="62" y="9"/>
                    </a:lnTo>
                    <a:lnTo>
                      <a:pt x="62" y="9"/>
                    </a:lnTo>
                    <a:lnTo>
                      <a:pt x="62" y="5"/>
                    </a:lnTo>
                    <a:lnTo>
                      <a:pt x="0" y="0"/>
                    </a:lnTo>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Freeform 357"/>
              <p:cNvSpPr>
                <a:spLocks/>
              </p:cNvSpPr>
              <p:nvPr/>
            </p:nvSpPr>
            <p:spPr bwMode="auto">
              <a:xfrm>
                <a:off x="6902829" y="3489377"/>
                <a:ext cx="342997" cy="175681"/>
              </a:xfrm>
              <a:custGeom>
                <a:avLst/>
                <a:gdLst>
                  <a:gd name="T0" fmla="*/ 4 w 123"/>
                  <a:gd name="T1" fmla="*/ 0 h 63"/>
                  <a:gd name="T2" fmla="*/ 0 w 123"/>
                  <a:gd name="T3" fmla="*/ 47 h 63"/>
                  <a:gd name="T4" fmla="*/ 119 w 123"/>
                  <a:gd name="T5" fmla="*/ 63 h 63"/>
                  <a:gd name="T6" fmla="*/ 123 w 123"/>
                  <a:gd name="T7" fmla="*/ 4 h 63"/>
                  <a:gd name="T8" fmla="*/ 4 w 123"/>
                  <a:gd name="T9" fmla="*/ 0 h 63"/>
                </a:gdLst>
                <a:ahLst/>
                <a:cxnLst>
                  <a:cxn ang="0">
                    <a:pos x="T0" y="T1"/>
                  </a:cxn>
                  <a:cxn ang="0">
                    <a:pos x="T2" y="T3"/>
                  </a:cxn>
                  <a:cxn ang="0">
                    <a:pos x="T4" y="T5"/>
                  </a:cxn>
                  <a:cxn ang="0">
                    <a:pos x="T6" y="T7"/>
                  </a:cxn>
                  <a:cxn ang="0">
                    <a:pos x="T8" y="T9"/>
                  </a:cxn>
                </a:cxnLst>
                <a:rect l="0" t="0" r="r" b="b"/>
                <a:pathLst>
                  <a:path w="123" h="63">
                    <a:moveTo>
                      <a:pt x="4" y="0"/>
                    </a:moveTo>
                    <a:lnTo>
                      <a:pt x="0" y="47"/>
                    </a:lnTo>
                    <a:lnTo>
                      <a:pt x="119" y="63"/>
                    </a:lnTo>
                    <a:lnTo>
                      <a:pt x="123" y="4"/>
                    </a:lnTo>
                    <a:lnTo>
                      <a:pt x="4" y="0"/>
                    </a:lnTo>
                    <a:close/>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Freeform 358"/>
              <p:cNvSpPr>
                <a:spLocks noEditPoints="1"/>
              </p:cNvSpPr>
              <p:nvPr/>
            </p:nvSpPr>
            <p:spPr bwMode="auto">
              <a:xfrm>
                <a:off x="6821959" y="3706887"/>
                <a:ext cx="443387" cy="725035"/>
              </a:xfrm>
              <a:custGeom>
                <a:avLst/>
                <a:gdLst>
                  <a:gd name="T0" fmla="*/ 148 w 159"/>
                  <a:gd name="T1" fmla="*/ 97 h 260"/>
                  <a:gd name="T2" fmla="*/ 38 w 159"/>
                  <a:gd name="T3" fmla="*/ 0 h 260"/>
                  <a:gd name="T4" fmla="*/ 22 w 159"/>
                  <a:gd name="T5" fmla="*/ 61 h 260"/>
                  <a:gd name="T6" fmla="*/ 159 w 159"/>
                  <a:gd name="T7" fmla="*/ 166 h 260"/>
                  <a:gd name="T8" fmla="*/ 148 w 159"/>
                  <a:gd name="T9" fmla="*/ 97 h 260"/>
                  <a:gd name="T10" fmla="*/ 10 w 159"/>
                  <a:gd name="T11" fmla="*/ 111 h 260"/>
                  <a:gd name="T12" fmla="*/ 0 w 159"/>
                  <a:gd name="T13" fmla="*/ 147 h 260"/>
                  <a:gd name="T14" fmla="*/ 124 w 159"/>
                  <a:gd name="T15" fmla="*/ 260 h 260"/>
                  <a:gd name="T16" fmla="*/ 155 w 159"/>
                  <a:gd name="T17" fmla="*/ 230 h 260"/>
                  <a:gd name="T18" fmla="*/ 10 w 159"/>
                  <a:gd name="T19" fmla="*/ 1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260">
                    <a:moveTo>
                      <a:pt x="148" y="97"/>
                    </a:moveTo>
                    <a:lnTo>
                      <a:pt x="38" y="0"/>
                    </a:lnTo>
                    <a:lnTo>
                      <a:pt x="22" y="61"/>
                    </a:lnTo>
                    <a:lnTo>
                      <a:pt x="159" y="166"/>
                    </a:lnTo>
                    <a:lnTo>
                      <a:pt x="148" y="97"/>
                    </a:lnTo>
                    <a:close/>
                    <a:moveTo>
                      <a:pt x="10" y="111"/>
                    </a:moveTo>
                    <a:lnTo>
                      <a:pt x="0" y="147"/>
                    </a:lnTo>
                    <a:lnTo>
                      <a:pt x="124" y="260"/>
                    </a:lnTo>
                    <a:lnTo>
                      <a:pt x="155" y="230"/>
                    </a:lnTo>
                    <a:lnTo>
                      <a:pt x="10" y="111"/>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59"/>
              <p:cNvSpPr>
                <a:spLocks/>
              </p:cNvSpPr>
              <p:nvPr/>
            </p:nvSpPr>
            <p:spPr bwMode="auto">
              <a:xfrm>
                <a:off x="6702050" y="2410191"/>
                <a:ext cx="181259" cy="178470"/>
              </a:xfrm>
              <a:custGeom>
                <a:avLst/>
                <a:gdLst>
                  <a:gd name="T0" fmla="*/ 27 w 27"/>
                  <a:gd name="T1" fmla="*/ 13 h 27"/>
                  <a:gd name="T2" fmla="*/ 13 w 27"/>
                  <a:gd name="T3" fmla="*/ 0 h 27"/>
                  <a:gd name="T4" fmla="*/ 0 w 27"/>
                  <a:gd name="T5" fmla="*/ 13 h 27"/>
                  <a:gd name="T6" fmla="*/ 13 w 27"/>
                  <a:gd name="T7" fmla="*/ 26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6"/>
                      <a:pt x="21" y="0"/>
                      <a:pt x="13" y="0"/>
                    </a:cubicBezTo>
                    <a:cubicBezTo>
                      <a:pt x="6" y="0"/>
                      <a:pt x="0" y="6"/>
                      <a:pt x="0" y="13"/>
                    </a:cubicBezTo>
                    <a:cubicBezTo>
                      <a:pt x="0" y="20"/>
                      <a:pt x="6" y="26"/>
                      <a:pt x="13" y="26"/>
                    </a:cubicBezTo>
                    <a:cubicBezTo>
                      <a:pt x="20" y="27"/>
                      <a:pt x="26" y="21"/>
                      <a:pt x="27" y="13"/>
                    </a:cubicBezTo>
                  </a:path>
                </a:pathLst>
              </a:custGeom>
              <a:solidFill>
                <a:srgbClr val="41404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360"/>
              <p:cNvSpPr>
                <a:spLocks/>
              </p:cNvSpPr>
              <p:nvPr/>
            </p:nvSpPr>
            <p:spPr bwMode="auto">
              <a:xfrm>
                <a:off x="6729936" y="2438077"/>
                <a:ext cx="66927" cy="64138"/>
              </a:xfrm>
              <a:custGeom>
                <a:avLst/>
                <a:gdLst>
                  <a:gd name="T0" fmla="*/ 5 w 10"/>
                  <a:gd name="T1" fmla="*/ 0 h 10"/>
                  <a:gd name="T2" fmla="*/ 0 w 10"/>
                  <a:gd name="T3" fmla="*/ 5 h 10"/>
                  <a:gd name="T4" fmla="*/ 5 w 10"/>
                  <a:gd name="T5" fmla="*/ 10 h 10"/>
                  <a:gd name="T6" fmla="*/ 5 w 10"/>
                  <a:gd name="T7" fmla="*/ 10 h 10"/>
                  <a:gd name="T8" fmla="*/ 10 w 10"/>
                  <a:gd name="T9" fmla="*/ 5 h 10"/>
                  <a:gd name="T10" fmla="*/ 5 w 10"/>
                  <a:gd name="T11" fmla="*/ 0 h 10"/>
                  <a:gd name="T12" fmla="*/ 5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0"/>
                    </a:moveTo>
                    <a:cubicBezTo>
                      <a:pt x="2" y="0"/>
                      <a:pt x="0" y="2"/>
                      <a:pt x="0" y="5"/>
                    </a:cubicBezTo>
                    <a:cubicBezTo>
                      <a:pt x="0" y="7"/>
                      <a:pt x="2" y="10"/>
                      <a:pt x="5" y="10"/>
                    </a:cubicBezTo>
                    <a:cubicBezTo>
                      <a:pt x="5" y="10"/>
                      <a:pt x="5" y="10"/>
                      <a:pt x="5" y="10"/>
                    </a:cubicBezTo>
                    <a:cubicBezTo>
                      <a:pt x="8" y="10"/>
                      <a:pt x="10" y="8"/>
                      <a:pt x="10" y="5"/>
                    </a:cubicBezTo>
                    <a:cubicBezTo>
                      <a:pt x="10" y="2"/>
                      <a:pt x="8" y="0"/>
                      <a:pt x="5" y="0"/>
                    </a:cubicBezTo>
                    <a:cubicBezTo>
                      <a:pt x="5" y="0"/>
                      <a:pt x="5" y="0"/>
                      <a:pt x="5"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361"/>
              <p:cNvSpPr>
                <a:spLocks/>
              </p:cNvSpPr>
              <p:nvPr/>
            </p:nvSpPr>
            <p:spPr bwMode="auto">
              <a:xfrm>
                <a:off x="7360159" y="2463174"/>
                <a:ext cx="178470" cy="178470"/>
              </a:xfrm>
              <a:custGeom>
                <a:avLst/>
                <a:gdLst>
                  <a:gd name="T0" fmla="*/ 27 w 27"/>
                  <a:gd name="T1" fmla="*/ 13 h 27"/>
                  <a:gd name="T2" fmla="*/ 14 w 27"/>
                  <a:gd name="T3" fmla="*/ 0 h 27"/>
                  <a:gd name="T4" fmla="*/ 0 w 27"/>
                  <a:gd name="T5" fmla="*/ 13 h 27"/>
                  <a:gd name="T6" fmla="*/ 13 w 27"/>
                  <a:gd name="T7" fmla="*/ 27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6"/>
                      <a:pt x="21" y="0"/>
                      <a:pt x="14" y="0"/>
                    </a:cubicBezTo>
                    <a:cubicBezTo>
                      <a:pt x="6" y="0"/>
                      <a:pt x="0" y="6"/>
                      <a:pt x="0" y="13"/>
                    </a:cubicBezTo>
                    <a:cubicBezTo>
                      <a:pt x="0" y="20"/>
                      <a:pt x="6" y="26"/>
                      <a:pt x="13" y="27"/>
                    </a:cubicBezTo>
                    <a:cubicBezTo>
                      <a:pt x="21" y="27"/>
                      <a:pt x="27" y="21"/>
                      <a:pt x="27" y="13"/>
                    </a:cubicBezTo>
                  </a:path>
                </a:pathLst>
              </a:custGeom>
              <a:solidFill>
                <a:srgbClr val="41404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362"/>
              <p:cNvSpPr>
                <a:spLocks/>
              </p:cNvSpPr>
              <p:nvPr/>
            </p:nvSpPr>
            <p:spPr bwMode="auto">
              <a:xfrm>
                <a:off x="7385256" y="2491060"/>
                <a:ext cx="66927" cy="64138"/>
              </a:xfrm>
              <a:custGeom>
                <a:avLst/>
                <a:gdLst>
                  <a:gd name="T0" fmla="*/ 5 w 10"/>
                  <a:gd name="T1" fmla="*/ 0 h 10"/>
                  <a:gd name="T2" fmla="*/ 0 w 10"/>
                  <a:gd name="T3" fmla="*/ 5 h 10"/>
                  <a:gd name="T4" fmla="*/ 5 w 10"/>
                  <a:gd name="T5" fmla="*/ 10 h 10"/>
                  <a:gd name="T6" fmla="*/ 5 w 10"/>
                  <a:gd name="T7" fmla="*/ 10 h 10"/>
                  <a:gd name="T8" fmla="*/ 10 w 10"/>
                  <a:gd name="T9" fmla="*/ 5 h 10"/>
                  <a:gd name="T10" fmla="*/ 5 w 10"/>
                  <a:gd name="T11" fmla="*/ 0 h 10"/>
                  <a:gd name="T12" fmla="*/ 5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0"/>
                    </a:moveTo>
                    <a:cubicBezTo>
                      <a:pt x="2" y="0"/>
                      <a:pt x="0" y="2"/>
                      <a:pt x="0" y="5"/>
                    </a:cubicBezTo>
                    <a:cubicBezTo>
                      <a:pt x="0" y="8"/>
                      <a:pt x="2" y="10"/>
                      <a:pt x="5" y="10"/>
                    </a:cubicBezTo>
                    <a:cubicBezTo>
                      <a:pt x="5" y="10"/>
                      <a:pt x="5" y="10"/>
                      <a:pt x="5" y="10"/>
                    </a:cubicBezTo>
                    <a:cubicBezTo>
                      <a:pt x="8" y="10"/>
                      <a:pt x="10" y="8"/>
                      <a:pt x="10" y="5"/>
                    </a:cubicBezTo>
                    <a:cubicBezTo>
                      <a:pt x="10" y="2"/>
                      <a:pt x="8" y="0"/>
                      <a:pt x="5" y="0"/>
                    </a:cubicBezTo>
                    <a:cubicBezTo>
                      <a:pt x="5" y="0"/>
                      <a:pt x="5" y="0"/>
                      <a:pt x="5"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363"/>
              <p:cNvSpPr>
                <a:spLocks/>
              </p:cNvSpPr>
              <p:nvPr/>
            </p:nvSpPr>
            <p:spPr bwMode="auto">
              <a:xfrm>
                <a:off x="6431556" y="1160901"/>
                <a:ext cx="1982691" cy="1098706"/>
              </a:xfrm>
              <a:custGeom>
                <a:avLst/>
                <a:gdLst>
                  <a:gd name="T0" fmla="*/ 217 w 299"/>
                  <a:gd name="T1" fmla="*/ 105 h 166"/>
                  <a:gd name="T2" fmla="*/ 216 w 299"/>
                  <a:gd name="T3" fmla="*/ 105 h 166"/>
                  <a:gd name="T4" fmla="*/ 171 w 299"/>
                  <a:gd name="T5" fmla="*/ 74 h 166"/>
                  <a:gd name="T6" fmla="*/ 104 w 299"/>
                  <a:gd name="T7" fmla="*/ 66 h 166"/>
                  <a:gd name="T8" fmla="*/ 16 w 299"/>
                  <a:gd name="T9" fmla="*/ 96 h 166"/>
                  <a:gd name="T10" fmla="*/ 0 w 299"/>
                  <a:gd name="T11" fmla="*/ 129 h 166"/>
                  <a:gd name="T12" fmla="*/ 214 w 299"/>
                  <a:gd name="T13" fmla="*/ 133 h 166"/>
                  <a:gd name="T14" fmla="*/ 217 w 299"/>
                  <a:gd name="T15" fmla="*/ 105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66">
                    <a:moveTo>
                      <a:pt x="217" y="105"/>
                    </a:moveTo>
                    <a:cubicBezTo>
                      <a:pt x="216" y="105"/>
                      <a:pt x="216" y="105"/>
                      <a:pt x="216" y="105"/>
                    </a:cubicBezTo>
                    <a:cubicBezTo>
                      <a:pt x="299" y="66"/>
                      <a:pt x="253" y="63"/>
                      <a:pt x="171" y="74"/>
                    </a:cubicBezTo>
                    <a:cubicBezTo>
                      <a:pt x="207" y="44"/>
                      <a:pt x="168" y="48"/>
                      <a:pt x="104" y="66"/>
                    </a:cubicBezTo>
                    <a:cubicBezTo>
                      <a:pt x="153" y="0"/>
                      <a:pt x="58" y="65"/>
                      <a:pt x="16" y="96"/>
                    </a:cubicBezTo>
                    <a:cubicBezTo>
                      <a:pt x="0" y="129"/>
                      <a:pt x="0" y="129"/>
                      <a:pt x="0" y="129"/>
                    </a:cubicBezTo>
                    <a:cubicBezTo>
                      <a:pt x="43" y="166"/>
                      <a:pt x="157" y="151"/>
                      <a:pt x="214" y="133"/>
                    </a:cubicBezTo>
                    <a:cubicBezTo>
                      <a:pt x="280" y="116"/>
                      <a:pt x="284" y="90"/>
                      <a:pt x="217" y="105"/>
                    </a:cubicBezTo>
                    <a:close/>
                  </a:path>
                </a:pathLst>
              </a:custGeom>
              <a:solidFill>
                <a:srgbClr val="75524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364"/>
              <p:cNvSpPr>
                <a:spLocks/>
              </p:cNvSpPr>
              <p:nvPr/>
            </p:nvSpPr>
            <p:spPr bwMode="auto">
              <a:xfrm>
                <a:off x="6523580" y="2198258"/>
                <a:ext cx="443387" cy="192413"/>
              </a:xfrm>
              <a:custGeom>
                <a:avLst/>
                <a:gdLst>
                  <a:gd name="T0" fmla="*/ 10 w 67"/>
                  <a:gd name="T1" fmla="*/ 11 h 29"/>
                  <a:gd name="T2" fmla="*/ 18 w 67"/>
                  <a:gd name="T3" fmla="*/ 26 h 29"/>
                  <a:gd name="T4" fmla="*/ 57 w 67"/>
                  <a:gd name="T5" fmla="*/ 20 h 29"/>
                  <a:gd name="T6" fmla="*/ 52 w 67"/>
                  <a:gd name="T7" fmla="*/ 2 h 29"/>
                  <a:gd name="T8" fmla="*/ 10 w 67"/>
                  <a:gd name="T9" fmla="*/ 11 h 29"/>
                </a:gdLst>
                <a:ahLst/>
                <a:cxnLst>
                  <a:cxn ang="0">
                    <a:pos x="T0" y="T1"/>
                  </a:cxn>
                  <a:cxn ang="0">
                    <a:pos x="T2" y="T3"/>
                  </a:cxn>
                  <a:cxn ang="0">
                    <a:pos x="T4" y="T5"/>
                  </a:cxn>
                  <a:cxn ang="0">
                    <a:pos x="T6" y="T7"/>
                  </a:cxn>
                  <a:cxn ang="0">
                    <a:pos x="T8" y="T9"/>
                  </a:cxn>
                </a:cxnLst>
                <a:rect l="0" t="0" r="r" b="b"/>
                <a:pathLst>
                  <a:path w="67" h="29">
                    <a:moveTo>
                      <a:pt x="10" y="11"/>
                    </a:moveTo>
                    <a:cubicBezTo>
                      <a:pt x="0" y="15"/>
                      <a:pt x="6" y="29"/>
                      <a:pt x="18" y="26"/>
                    </a:cubicBezTo>
                    <a:cubicBezTo>
                      <a:pt x="30" y="24"/>
                      <a:pt x="48" y="21"/>
                      <a:pt x="57" y="20"/>
                    </a:cubicBezTo>
                    <a:cubicBezTo>
                      <a:pt x="67" y="18"/>
                      <a:pt x="66" y="0"/>
                      <a:pt x="52" y="2"/>
                    </a:cubicBezTo>
                    <a:cubicBezTo>
                      <a:pt x="38" y="5"/>
                      <a:pt x="10" y="11"/>
                      <a:pt x="10" y="11"/>
                    </a:cubicBezTo>
                    <a:close/>
                  </a:path>
                </a:pathLst>
              </a:custGeom>
              <a:solidFill>
                <a:srgbClr val="41404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65"/>
              <p:cNvSpPr>
                <a:spLocks/>
              </p:cNvSpPr>
              <p:nvPr/>
            </p:nvSpPr>
            <p:spPr bwMode="auto">
              <a:xfrm>
                <a:off x="7293232" y="2240087"/>
                <a:ext cx="451753" cy="231453"/>
              </a:xfrm>
              <a:custGeom>
                <a:avLst/>
                <a:gdLst>
                  <a:gd name="T0" fmla="*/ 57 w 68"/>
                  <a:gd name="T1" fmla="*/ 16 h 35"/>
                  <a:gd name="T2" fmla="*/ 48 w 68"/>
                  <a:gd name="T3" fmla="*/ 31 h 35"/>
                  <a:gd name="T4" fmla="*/ 10 w 68"/>
                  <a:gd name="T5" fmla="*/ 20 h 35"/>
                  <a:gd name="T6" fmla="*/ 17 w 68"/>
                  <a:gd name="T7" fmla="*/ 3 h 35"/>
                  <a:gd name="T8" fmla="*/ 57 w 68"/>
                  <a:gd name="T9" fmla="*/ 16 h 35"/>
                </a:gdLst>
                <a:ahLst/>
                <a:cxnLst>
                  <a:cxn ang="0">
                    <a:pos x="T0" y="T1"/>
                  </a:cxn>
                  <a:cxn ang="0">
                    <a:pos x="T2" y="T3"/>
                  </a:cxn>
                  <a:cxn ang="0">
                    <a:pos x="T4" y="T5"/>
                  </a:cxn>
                  <a:cxn ang="0">
                    <a:pos x="T6" y="T7"/>
                  </a:cxn>
                  <a:cxn ang="0">
                    <a:pos x="T8" y="T9"/>
                  </a:cxn>
                </a:cxnLst>
                <a:rect l="0" t="0" r="r" b="b"/>
                <a:pathLst>
                  <a:path w="68" h="35">
                    <a:moveTo>
                      <a:pt x="57" y="16"/>
                    </a:moveTo>
                    <a:cubicBezTo>
                      <a:pt x="68" y="22"/>
                      <a:pt x="60" y="35"/>
                      <a:pt x="48" y="31"/>
                    </a:cubicBezTo>
                    <a:cubicBezTo>
                      <a:pt x="37" y="27"/>
                      <a:pt x="19" y="22"/>
                      <a:pt x="10" y="20"/>
                    </a:cubicBezTo>
                    <a:cubicBezTo>
                      <a:pt x="0" y="17"/>
                      <a:pt x="3" y="0"/>
                      <a:pt x="17" y="3"/>
                    </a:cubicBezTo>
                    <a:cubicBezTo>
                      <a:pt x="31" y="7"/>
                      <a:pt x="57" y="16"/>
                      <a:pt x="57" y="16"/>
                    </a:cubicBezTo>
                    <a:close/>
                  </a:path>
                </a:pathLst>
              </a:custGeom>
              <a:solidFill>
                <a:srgbClr val="41404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366"/>
              <p:cNvSpPr>
                <a:spLocks/>
              </p:cNvSpPr>
              <p:nvPr/>
            </p:nvSpPr>
            <p:spPr bwMode="auto">
              <a:xfrm>
                <a:off x="5483434" y="3600921"/>
                <a:ext cx="3056301" cy="2035675"/>
              </a:xfrm>
              <a:custGeom>
                <a:avLst/>
                <a:gdLst>
                  <a:gd name="T0" fmla="*/ 446 w 461"/>
                  <a:gd name="T1" fmla="*/ 297 h 308"/>
                  <a:gd name="T2" fmla="*/ 435 w 461"/>
                  <a:gd name="T3" fmla="*/ 307 h 308"/>
                  <a:gd name="T4" fmla="*/ 11 w 461"/>
                  <a:gd name="T5" fmla="*/ 285 h 308"/>
                  <a:gd name="T6" fmla="*/ 0 w 461"/>
                  <a:gd name="T7" fmla="*/ 273 h 308"/>
                  <a:gd name="T8" fmla="*/ 14 w 461"/>
                  <a:gd name="T9" fmla="*/ 11 h 308"/>
                  <a:gd name="T10" fmla="*/ 26 w 461"/>
                  <a:gd name="T11" fmla="*/ 0 h 308"/>
                  <a:gd name="T12" fmla="*/ 450 w 461"/>
                  <a:gd name="T13" fmla="*/ 22 h 308"/>
                  <a:gd name="T14" fmla="*/ 460 w 461"/>
                  <a:gd name="T15" fmla="*/ 34 h 308"/>
                  <a:gd name="T16" fmla="*/ 446 w 461"/>
                  <a:gd name="T17" fmla="*/ 29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308">
                    <a:moveTo>
                      <a:pt x="446" y="297"/>
                    </a:moveTo>
                    <a:cubicBezTo>
                      <a:pt x="446" y="303"/>
                      <a:pt x="441" y="308"/>
                      <a:pt x="435" y="307"/>
                    </a:cubicBezTo>
                    <a:cubicBezTo>
                      <a:pt x="11" y="285"/>
                      <a:pt x="11" y="285"/>
                      <a:pt x="11" y="285"/>
                    </a:cubicBezTo>
                    <a:cubicBezTo>
                      <a:pt x="5" y="285"/>
                      <a:pt x="0" y="279"/>
                      <a:pt x="0" y="273"/>
                    </a:cubicBezTo>
                    <a:cubicBezTo>
                      <a:pt x="14" y="11"/>
                      <a:pt x="14" y="11"/>
                      <a:pt x="14" y="11"/>
                    </a:cubicBezTo>
                    <a:cubicBezTo>
                      <a:pt x="14" y="4"/>
                      <a:pt x="20" y="0"/>
                      <a:pt x="26" y="0"/>
                    </a:cubicBezTo>
                    <a:cubicBezTo>
                      <a:pt x="450" y="22"/>
                      <a:pt x="450" y="22"/>
                      <a:pt x="450" y="22"/>
                    </a:cubicBezTo>
                    <a:cubicBezTo>
                      <a:pt x="456" y="23"/>
                      <a:pt x="461" y="28"/>
                      <a:pt x="460" y="34"/>
                    </a:cubicBezTo>
                    <a:cubicBezTo>
                      <a:pt x="446" y="297"/>
                      <a:pt x="446" y="297"/>
                      <a:pt x="446" y="297"/>
                    </a:cubicBezTo>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367"/>
              <p:cNvSpPr>
                <a:spLocks/>
              </p:cNvSpPr>
              <p:nvPr/>
            </p:nvSpPr>
            <p:spPr bwMode="auto">
              <a:xfrm>
                <a:off x="5511319" y="4069405"/>
                <a:ext cx="429444" cy="950911"/>
              </a:xfrm>
              <a:custGeom>
                <a:avLst/>
                <a:gdLst>
                  <a:gd name="T0" fmla="*/ 12 w 65"/>
                  <a:gd name="T1" fmla="*/ 0 h 144"/>
                  <a:gd name="T2" fmla="*/ 7 w 65"/>
                  <a:gd name="T3" fmla="*/ 1 h 144"/>
                  <a:gd name="T4" fmla="*/ 0 w 65"/>
                  <a:gd name="T5" fmla="*/ 133 h 144"/>
                  <a:gd name="T6" fmla="*/ 0 w 65"/>
                  <a:gd name="T7" fmla="*/ 134 h 144"/>
                  <a:gd name="T8" fmla="*/ 2 w 65"/>
                  <a:gd name="T9" fmla="*/ 134 h 144"/>
                  <a:gd name="T10" fmla="*/ 38 w 65"/>
                  <a:gd name="T11" fmla="*/ 144 h 144"/>
                  <a:gd name="T12" fmla="*/ 40 w 65"/>
                  <a:gd name="T13" fmla="*/ 144 h 144"/>
                  <a:gd name="T14" fmla="*/ 62 w 65"/>
                  <a:gd name="T15" fmla="*/ 126 h 144"/>
                  <a:gd name="T16" fmla="*/ 58 w 65"/>
                  <a:gd name="T17" fmla="*/ 107 h 144"/>
                  <a:gd name="T18" fmla="*/ 37 w 65"/>
                  <a:gd name="T19" fmla="*/ 96 h 144"/>
                  <a:gd name="T20" fmla="*/ 38 w 65"/>
                  <a:gd name="T21" fmla="*/ 96 h 144"/>
                  <a:gd name="T22" fmla="*/ 57 w 65"/>
                  <a:gd name="T23" fmla="*/ 71 h 144"/>
                  <a:gd name="T24" fmla="*/ 47 w 65"/>
                  <a:gd name="T25" fmla="*/ 50 h 144"/>
                  <a:gd name="T26" fmla="*/ 40 w 65"/>
                  <a:gd name="T27" fmla="*/ 48 h 144"/>
                  <a:gd name="T28" fmla="*/ 52 w 65"/>
                  <a:gd name="T29" fmla="*/ 26 h 144"/>
                  <a:gd name="T30" fmla="*/ 42 w 65"/>
                  <a:gd name="T31" fmla="*/ 5 h 144"/>
                  <a:gd name="T32" fmla="*/ 12 w 65"/>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44">
                    <a:moveTo>
                      <a:pt x="12" y="0"/>
                    </a:moveTo>
                    <a:cubicBezTo>
                      <a:pt x="10" y="0"/>
                      <a:pt x="9" y="1"/>
                      <a:pt x="7" y="1"/>
                    </a:cubicBezTo>
                    <a:cubicBezTo>
                      <a:pt x="0" y="133"/>
                      <a:pt x="0" y="133"/>
                      <a:pt x="0" y="133"/>
                    </a:cubicBezTo>
                    <a:cubicBezTo>
                      <a:pt x="0" y="134"/>
                      <a:pt x="0" y="134"/>
                      <a:pt x="0" y="134"/>
                    </a:cubicBezTo>
                    <a:cubicBezTo>
                      <a:pt x="1" y="134"/>
                      <a:pt x="1" y="134"/>
                      <a:pt x="2" y="134"/>
                    </a:cubicBezTo>
                    <a:cubicBezTo>
                      <a:pt x="16" y="140"/>
                      <a:pt x="37" y="144"/>
                      <a:pt x="38" y="144"/>
                    </a:cubicBezTo>
                    <a:cubicBezTo>
                      <a:pt x="39" y="144"/>
                      <a:pt x="39" y="144"/>
                      <a:pt x="40" y="144"/>
                    </a:cubicBezTo>
                    <a:cubicBezTo>
                      <a:pt x="48" y="144"/>
                      <a:pt x="59" y="136"/>
                      <a:pt x="62" y="126"/>
                    </a:cubicBezTo>
                    <a:cubicBezTo>
                      <a:pt x="65" y="118"/>
                      <a:pt x="64" y="112"/>
                      <a:pt x="58" y="107"/>
                    </a:cubicBezTo>
                    <a:cubicBezTo>
                      <a:pt x="53" y="102"/>
                      <a:pt x="45" y="99"/>
                      <a:pt x="37" y="96"/>
                    </a:cubicBezTo>
                    <a:cubicBezTo>
                      <a:pt x="38" y="96"/>
                      <a:pt x="38" y="96"/>
                      <a:pt x="38" y="96"/>
                    </a:cubicBezTo>
                    <a:cubicBezTo>
                      <a:pt x="47" y="95"/>
                      <a:pt x="56" y="82"/>
                      <a:pt x="57" y="71"/>
                    </a:cubicBezTo>
                    <a:cubicBezTo>
                      <a:pt x="59" y="61"/>
                      <a:pt x="55" y="53"/>
                      <a:pt x="47" y="50"/>
                    </a:cubicBezTo>
                    <a:cubicBezTo>
                      <a:pt x="45" y="49"/>
                      <a:pt x="43" y="48"/>
                      <a:pt x="40" y="48"/>
                    </a:cubicBezTo>
                    <a:cubicBezTo>
                      <a:pt x="46" y="43"/>
                      <a:pt x="50" y="34"/>
                      <a:pt x="52" y="26"/>
                    </a:cubicBezTo>
                    <a:cubicBezTo>
                      <a:pt x="53" y="16"/>
                      <a:pt x="50" y="9"/>
                      <a:pt x="42" y="5"/>
                    </a:cubicBezTo>
                    <a:cubicBezTo>
                      <a:pt x="33" y="1"/>
                      <a:pt x="21" y="0"/>
                      <a:pt x="12" y="0"/>
                    </a:cubicBezTo>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380"/>
              <p:cNvSpPr>
                <a:spLocks/>
              </p:cNvSpPr>
              <p:nvPr/>
            </p:nvSpPr>
            <p:spPr bwMode="auto">
              <a:xfrm>
                <a:off x="5171111" y="4348265"/>
                <a:ext cx="711092" cy="334631"/>
              </a:xfrm>
              <a:custGeom>
                <a:avLst/>
                <a:gdLst>
                  <a:gd name="T0" fmla="*/ 39 w 107"/>
                  <a:gd name="T1" fmla="*/ 51 h 51"/>
                  <a:gd name="T2" fmla="*/ 80 w 107"/>
                  <a:gd name="T3" fmla="*/ 49 h 51"/>
                  <a:gd name="T4" fmla="*/ 89 w 107"/>
                  <a:gd name="T5" fmla="*/ 8 h 51"/>
                  <a:gd name="T6" fmla="*/ 27 w 107"/>
                  <a:gd name="T7" fmla="*/ 6 h 51"/>
                  <a:gd name="T8" fmla="*/ 39 w 107"/>
                  <a:gd name="T9" fmla="*/ 51 h 51"/>
                </a:gdLst>
                <a:ahLst/>
                <a:cxnLst>
                  <a:cxn ang="0">
                    <a:pos x="T0" y="T1"/>
                  </a:cxn>
                  <a:cxn ang="0">
                    <a:pos x="T2" y="T3"/>
                  </a:cxn>
                  <a:cxn ang="0">
                    <a:pos x="T4" y="T5"/>
                  </a:cxn>
                  <a:cxn ang="0">
                    <a:pos x="T6" y="T7"/>
                  </a:cxn>
                  <a:cxn ang="0">
                    <a:pos x="T8" y="T9"/>
                  </a:cxn>
                </a:cxnLst>
                <a:rect l="0" t="0" r="r" b="b"/>
                <a:pathLst>
                  <a:path w="107" h="51">
                    <a:moveTo>
                      <a:pt x="39" y="51"/>
                    </a:moveTo>
                    <a:cubicBezTo>
                      <a:pt x="80" y="49"/>
                      <a:pt x="80" y="49"/>
                      <a:pt x="80" y="49"/>
                    </a:cubicBezTo>
                    <a:cubicBezTo>
                      <a:pt x="93" y="47"/>
                      <a:pt x="107" y="16"/>
                      <a:pt x="89" y="8"/>
                    </a:cubicBezTo>
                    <a:cubicBezTo>
                      <a:pt x="70" y="0"/>
                      <a:pt x="34" y="5"/>
                      <a:pt x="27" y="6"/>
                    </a:cubicBezTo>
                    <a:cubicBezTo>
                      <a:pt x="19" y="7"/>
                      <a:pt x="0" y="36"/>
                      <a:pt x="39" y="51"/>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381"/>
              <p:cNvSpPr>
                <a:spLocks/>
              </p:cNvSpPr>
              <p:nvPr/>
            </p:nvSpPr>
            <p:spPr bwMode="auto">
              <a:xfrm>
                <a:off x="5257558" y="4643856"/>
                <a:ext cx="663686" cy="356940"/>
              </a:xfrm>
              <a:custGeom>
                <a:avLst/>
                <a:gdLst>
                  <a:gd name="T0" fmla="*/ 33 w 100"/>
                  <a:gd name="T1" fmla="*/ 42 h 54"/>
                  <a:gd name="T2" fmla="*/ 68 w 100"/>
                  <a:gd name="T3" fmla="*/ 52 h 54"/>
                  <a:gd name="T4" fmla="*/ 86 w 100"/>
                  <a:gd name="T5" fmla="*/ 19 h 54"/>
                  <a:gd name="T6" fmla="*/ 34 w 100"/>
                  <a:gd name="T7" fmla="*/ 1 h 54"/>
                  <a:gd name="T8" fmla="*/ 33 w 100"/>
                  <a:gd name="T9" fmla="*/ 42 h 54"/>
                </a:gdLst>
                <a:ahLst/>
                <a:cxnLst>
                  <a:cxn ang="0">
                    <a:pos x="T0" y="T1"/>
                  </a:cxn>
                  <a:cxn ang="0">
                    <a:pos x="T2" y="T3"/>
                  </a:cxn>
                  <a:cxn ang="0">
                    <a:pos x="T4" y="T5"/>
                  </a:cxn>
                  <a:cxn ang="0">
                    <a:pos x="T6" y="T7"/>
                  </a:cxn>
                  <a:cxn ang="0">
                    <a:pos x="T8" y="T9"/>
                  </a:cxn>
                </a:cxnLst>
                <a:rect l="0" t="0" r="r" b="b"/>
                <a:pathLst>
                  <a:path w="100" h="54">
                    <a:moveTo>
                      <a:pt x="33" y="42"/>
                    </a:moveTo>
                    <a:cubicBezTo>
                      <a:pt x="47" y="48"/>
                      <a:pt x="68" y="52"/>
                      <a:pt x="68" y="52"/>
                    </a:cubicBezTo>
                    <a:cubicBezTo>
                      <a:pt x="80" y="54"/>
                      <a:pt x="100" y="31"/>
                      <a:pt x="86" y="19"/>
                    </a:cubicBezTo>
                    <a:cubicBezTo>
                      <a:pt x="73" y="7"/>
                      <a:pt x="41" y="2"/>
                      <a:pt x="34" y="1"/>
                    </a:cubicBezTo>
                    <a:cubicBezTo>
                      <a:pt x="27" y="0"/>
                      <a:pt x="0" y="29"/>
                      <a:pt x="33" y="42"/>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382"/>
              <p:cNvSpPr>
                <a:spLocks/>
              </p:cNvSpPr>
              <p:nvPr/>
            </p:nvSpPr>
            <p:spPr bwMode="auto">
              <a:xfrm>
                <a:off x="5165534" y="4049885"/>
                <a:ext cx="674840" cy="337420"/>
              </a:xfrm>
              <a:custGeom>
                <a:avLst/>
                <a:gdLst>
                  <a:gd name="T0" fmla="*/ 37 w 102"/>
                  <a:gd name="T1" fmla="*/ 51 h 51"/>
                  <a:gd name="T2" fmla="*/ 76 w 102"/>
                  <a:gd name="T3" fmla="*/ 49 h 51"/>
                  <a:gd name="T4" fmla="*/ 85 w 102"/>
                  <a:gd name="T5" fmla="*/ 8 h 51"/>
                  <a:gd name="T6" fmla="*/ 26 w 102"/>
                  <a:gd name="T7" fmla="*/ 7 h 51"/>
                  <a:gd name="T8" fmla="*/ 37 w 102"/>
                  <a:gd name="T9" fmla="*/ 51 h 51"/>
                </a:gdLst>
                <a:ahLst/>
                <a:cxnLst>
                  <a:cxn ang="0">
                    <a:pos x="T0" y="T1"/>
                  </a:cxn>
                  <a:cxn ang="0">
                    <a:pos x="T2" y="T3"/>
                  </a:cxn>
                  <a:cxn ang="0">
                    <a:pos x="T4" y="T5"/>
                  </a:cxn>
                  <a:cxn ang="0">
                    <a:pos x="T6" y="T7"/>
                  </a:cxn>
                  <a:cxn ang="0">
                    <a:pos x="T8" y="T9"/>
                  </a:cxn>
                </a:cxnLst>
                <a:rect l="0" t="0" r="r" b="b"/>
                <a:pathLst>
                  <a:path w="102" h="51">
                    <a:moveTo>
                      <a:pt x="37" y="51"/>
                    </a:moveTo>
                    <a:cubicBezTo>
                      <a:pt x="76" y="49"/>
                      <a:pt x="76" y="49"/>
                      <a:pt x="76" y="49"/>
                    </a:cubicBezTo>
                    <a:cubicBezTo>
                      <a:pt x="89" y="47"/>
                      <a:pt x="102" y="16"/>
                      <a:pt x="85" y="8"/>
                    </a:cubicBezTo>
                    <a:cubicBezTo>
                      <a:pt x="67" y="0"/>
                      <a:pt x="33" y="4"/>
                      <a:pt x="26" y="7"/>
                    </a:cubicBezTo>
                    <a:cubicBezTo>
                      <a:pt x="19" y="9"/>
                      <a:pt x="0" y="36"/>
                      <a:pt x="37" y="51"/>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5" name="Freeform 383"/>
              <p:cNvSpPr>
                <a:spLocks/>
              </p:cNvSpPr>
              <p:nvPr/>
            </p:nvSpPr>
            <p:spPr bwMode="auto">
              <a:xfrm>
                <a:off x="8500694" y="4392882"/>
                <a:ext cx="5577" cy="92024"/>
              </a:xfrm>
              <a:custGeom>
                <a:avLst/>
                <a:gdLst>
                  <a:gd name="T0" fmla="*/ 2 w 2"/>
                  <a:gd name="T1" fmla="*/ 0 h 33"/>
                  <a:gd name="T2" fmla="*/ 0 w 2"/>
                  <a:gd name="T3" fmla="*/ 33 h 33"/>
                  <a:gd name="T4" fmla="*/ 2 w 2"/>
                  <a:gd name="T5" fmla="*/ 0 h 33"/>
                  <a:gd name="T6" fmla="*/ 2 w 2"/>
                  <a:gd name="T7" fmla="*/ 0 h 33"/>
                </a:gdLst>
                <a:ahLst/>
                <a:cxnLst>
                  <a:cxn ang="0">
                    <a:pos x="T0" y="T1"/>
                  </a:cxn>
                  <a:cxn ang="0">
                    <a:pos x="T2" y="T3"/>
                  </a:cxn>
                  <a:cxn ang="0">
                    <a:pos x="T4" y="T5"/>
                  </a:cxn>
                  <a:cxn ang="0">
                    <a:pos x="T6" y="T7"/>
                  </a:cxn>
                </a:cxnLst>
                <a:rect l="0" t="0" r="r" b="b"/>
                <a:pathLst>
                  <a:path w="2" h="33">
                    <a:moveTo>
                      <a:pt x="2" y="0"/>
                    </a:moveTo>
                    <a:lnTo>
                      <a:pt x="0" y="33"/>
                    </a:lnTo>
                    <a:lnTo>
                      <a:pt x="2" y="0"/>
                    </a:lnTo>
                    <a:lnTo>
                      <a:pt x="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84"/>
              <p:cNvSpPr>
                <a:spLocks/>
              </p:cNvSpPr>
              <p:nvPr/>
            </p:nvSpPr>
            <p:spPr bwMode="auto">
              <a:xfrm>
                <a:off x="8500694" y="4392882"/>
                <a:ext cx="5577" cy="92024"/>
              </a:xfrm>
              <a:custGeom>
                <a:avLst/>
                <a:gdLst>
                  <a:gd name="T0" fmla="*/ 2 w 2"/>
                  <a:gd name="T1" fmla="*/ 0 h 33"/>
                  <a:gd name="T2" fmla="*/ 0 w 2"/>
                  <a:gd name="T3" fmla="*/ 33 h 33"/>
                  <a:gd name="T4" fmla="*/ 2 w 2"/>
                  <a:gd name="T5" fmla="*/ 0 h 33"/>
                  <a:gd name="T6" fmla="*/ 2 w 2"/>
                  <a:gd name="T7" fmla="*/ 0 h 33"/>
                </a:gdLst>
                <a:ahLst/>
                <a:cxnLst>
                  <a:cxn ang="0">
                    <a:pos x="T0" y="T1"/>
                  </a:cxn>
                  <a:cxn ang="0">
                    <a:pos x="T2" y="T3"/>
                  </a:cxn>
                  <a:cxn ang="0">
                    <a:pos x="T4" y="T5"/>
                  </a:cxn>
                  <a:cxn ang="0">
                    <a:pos x="T6" y="T7"/>
                  </a:cxn>
                </a:cxnLst>
                <a:rect l="0" t="0" r="r" b="b"/>
                <a:pathLst>
                  <a:path w="2" h="33">
                    <a:moveTo>
                      <a:pt x="2" y="0"/>
                    </a:moveTo>
                    <a:lnTo>
                      <a:pt x="0" y="33"/>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85"/>
              <p:cNvSpPr>
                <a:spLocks/>
              </p:cNvSpPr>
              <p:nvPr/>
            </p:nvSpPr>
            <p:spPr bwMode="auto">
              <a:xfrm>
                <a:off x="8101924" y="4392882"/>
                <a:ext cx="404346" cy="950911"/>
              </a:xfrm>
              <a:custGeom>
                <a:avLst/>
                <a:gdLst>
                  <a:gd name="T0" fmla="*/ 54 w 61"/>
                  <a:gd name="T1" fmla="*/ 0 h 144"/>
                  <a:gd name="T2" fmla="*/ 24 w 61"/>
                  <a:gd name="T3" fmla="*/ 5 h 144"/>
                  <a:gd name="T4" fmla="*/ 14 w 61"/>
                  <a:gd name="T5" fmla="*/ 26 h 144"/>
                  <a:gd name="T6" fmla="*/ 26 w 61"/>
                  <a:gd name="T7" fmla="*/ 47 h 144"/>
                  <a:gd name="T8" fmla="*/ 19 w 61"/>
                  <a:gd name="T9" fmla="*/ 50 h 144"/>
                  <a:gd name="T10" fmla="*/ 8 w 61"/>
                  <a:gd name="T11" fmla="*/ 71 h 144"/>
                  <a:gd name="T12" fmla="*/ 28 w 61"/>
                  <a:gd name="T13" fmla="*/ 96 h 144"/>
                  <a:gd name="T14" fmla="*/ 28 w 61"/>
                  <a:gd name="T15" fmla="*/ 96 h 144"/>
                  <a:gd name="T16" fmla="*/ 7 w 61"/>
                  <a:gd name="T17" fmla="*/ 107 h 144"/>
                  <a:gd name="T18" fmla="*/ 3 w 61"/>
                  <a:gd name="T19" fmla="*/ 125 h 144"/>
                  <a:gd name="T20" fmla="*/ 25 w 61"/>
                  <a:gd name="T21" fmla="*/ 144 h 144"/>
                  <a:gd name="T22" fmla="*/ 27 w 61"/>
                  <a:gd name="T23" fmla="*/ 144 h 144"/>
                  <a:gd name="T24" fmla="*/ 53 w 61"/>
                  <a:gd name="T25" fmla="*/ 138 h 144"/>
                  <a:gd name="T26" fmla="*/ 60 w 61"/>
                  <a:gd name="T27" fmla="*/ 14 h 144"/>
                  <a:gd name="T28" fmla="*/ 61 w 61"/>
                  <a:gd name="T29" fmla="*/ 0 h 144"/>
                  <a:gd name="T30" fmla="*/ 54 w 61"/>
                  <a:gd name="T3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144">
                    <a:moveTo>
                      <a:pt x="54" y="0"/>
                    </a:moveTo>
                    <a:cubicBezTo>
                      <a:pt x="45" y="0"/>
                      <a:pt x="32" y="1"/>
                      <a:pt x="24" y="5"/>
                    </a:cubicBezTo>
                    <a:cubicBezTo>
                      <a:pt x="16" y="9"/>
                      <a:pt x="13" y="16"/>
                      <a:pt x="14" y="26"/>
                    </a:cubicBezTo>
                    <a:cubicBezTo>
                      <a:pt x="15" y="34"/>
                      <a:pt x="20" y="43"/>
                      <a:pt x="26" y="47"/>
                    </a:cubicBezTo>
                    <a:cubicBezTo>
                      <a:pt x="23" y="48"/>
                      <a:pt x="21" y="49"/>
                      <a:pt x="19" y="50"/>
                    </a:cubicBezTo>
                    <a:cubicBezTo>
                      <a:pt x="11" y="53"/>
                      <a:pt x="7" y="61"/>
                      <a:pt x="8" y="71"/>
                    </a:cubicBezTo>
                    <a:cubicBezTo>
                      <a:pt x="10" y="82"/>
                      <a:pt x="18" y="95"/>
                      <a:pt x="28" y="96"/>
                    </a:cubicBezTo>
                    <a:cubicBezTo>
                      <a:pt x="28" y="96"/>
                      <a:pt x="28" y="96"/>
                      <a:pt x="28" y="96"/>
                    </a:cubicBezTo>
                    <a:cubicBezTo>
                      <a:pt x="20" y="99"/>
                      <a:pt x="12" y="102"/>
                      <a:pt x="7" y="107"/>
                    </a:cubicBezTo>
                    <a:cubicBezTo>
                      <a:pt x="2" y="111"/>
                      <a:pt x="0" y="118"/>
                      <a:pt x="3" y="125"/>
                    </a:cubicBezTo>
                    <a:cubicBezTo>
                      <a:pt x="7" y="135"/>
                      <a:pt x="17" y="144"/>
                      <a:pt x="25" y="144"/>
                    </a:cubicBezTo>
                    <a:cubicBezTo>
                      <a:pt x="26" y="144"/>
                      <a:pt x="27" y="144"/>
                      <a:pt x="27" y="144"/>
                    </a:cubicBezTo>
                    <a:cubicBezTo>
                      <a:pt x="28" y="144"/>
                      <a:pt x="41" y="142"/>
                      <a:pt x="53" y="138"/>
                    </a:cubicBezTo>
                    <a:cubicBezTo>
                      <a:pt x="60" y="14"/>
                      <a:pt x="60" y="14"/>
                      <a:pt x="60" y="14"/>
                    </a:cubicBezTo>
                    <a:cubicBezTo>
                      <a:pt x="61" y="0"/>
                      <a:pt x="61" y="0"/>
                      <a:pt x="61" y="0"/>
                    </a:cubicBezTo>
                    <a:cubicBezTo>
                      <a:pt x="58" y="0"/>
                      <a:pt x="56" y="0"/>
                      <a:pt x="54" y="0"/>
                    </a:cubicBezTo>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386"/>
              <p:cNvSpPr>
                <a:spLocks/>
              </p:cNvSpPr>
              <p:nvPr/>
            </p:nvSpPr>
            <p:spPr bwMode="auto">
              <a:xfrm>
                <a:off x="8127022" y="4671742"/>
                <a:ext cx="711092" cy="329054"/>
              </a:xfrm>
              <a:custGeom>
                <a:avLst/>
                <a:gdLst>
                  <a:gd name="T0" fmla="*/ 68 w 107"/>
                  <a:gd name="T1" fmla="*/ 50 h 50"/>
                  <a:gd name="T2" fmla="*/ 26 w 107"/>
                  <a:gd name="T3" fmla="*/ 48 h 50"/>
                  <a:gd name="T4" fmla="*/ 18 w 107"/>
                  <a:gd name="T5" fmla="*/ 8 h 50"/>
                  <a:gd name="T6" fmla="*/ 80 w 107"/>
                  <a:gd name="T7" fmla="*/ 6 h 50"/>
                  <a:gd name="T8" fmla="*/ 68 w 107"/>
                  <a:gd name="T9" fmla="*/ 50 h 50"/>
                </a:gdLst>
                <a:ahLst/>
                <a:cxnLst>
                  <a:cxn ang="0">
                    <a:pos x="T0" y="T1"/>
                  </a:cxn>
                  <a:cxn ang="0">
                    <a:pos x="T2" y="T3"/>
                  </a:cxn>
                  <a:cxn ang="0">
                    <a:pos x="T4" y="T5"/>
                  </a:cxn>
                  <a:cxn ang="0">
                    <a:pos x="T6" y="T7"/>
                  </a:cxn>
                  <a:cxn ang="0">
                    <a:pos x="T8" y="T9"/>
                  </a:cxn>
                </a:cxnLst>
                <a:rect l="0" t="0" r="r" b="b"/>
                <a:pathLst>
                  <a:path w="107" h="50">
                    <a:moveTo>
                      <a:pt x="68" y="50"/>
                    </a:moveTo>
                    <a:cubicBezTo>
                      <a:pt x="26" y="48"/>
                      <a:pt x="26" y="48"/>
                      <a:pt x="26" y="48"/>
                    </a:cubicBezTo>
                    <a:cubicBezTo>
                      <a:pt x="14" y="47"/>
                      <a:pt x="0" y="16"/>
                      <a:pt x="18" y="8"/>
                    </a:cubicBezTo>
                    <a:cubicBezTo>
                      <a:pt x="37" y="0"/>
                      <a:pt x="72" y="5"/>
                      <a:pt x="80" y="6"/>
                    </a:cubicBezTo>
                    <a:cubicBezTo>
                      <a:pt x="87" y="7"/>
                      <a:pt x="107" y="35"/>
                      <a:pt x="68" y="50"/>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387"/>
              <p:cNvSpPr>
                <a:spLocks/>
              </p:cNvSpPr>
              <p:nvPr/>
            </p:nvSpPr>
            <p:spPr bwMode="auto">
              <a:xfrm>
                <a:off x="8087982" y="4967333"/>
                <a:ext cx="663686" cy="351363"/>
              </a:xfrm>
              <a:custGeom>
                <a:avLst/>
                <a:gdLst>
                  <a:gd name="T0" fmla="*/ 67 w 100"/>
                  <a:gd name="T1" fmla="*/ 42 h 53"/>
                  <a:gd name="T2" fmla="*/ 31 w 100"/>
                  <a:gd name="T3" fmla="*/ 51 h 53"/>
                  <a:gd name="T4" fmla="*/ 13 w 100"/>
                  <a:gd name="T5" fmla="*/ 19 h 53"/>
                  <a:gd name="T6" fmla="*/ 66 w 100"/>
                  <a:gd name="T7" fmla="*/ 1 h 53"/>
                  <a:gd name="T8" fmla="*/ 67 w 100"/>
                  <a:gd name="T9" fmla="*/ 42 h 53"/>
                </a:gdLst>
                <a:ahLst/>
                <a:cxnLst>
                  <a:cxn ang="0">
                    <a:pos x="T0" y="T1"/>
                  </a:cxn>
                  <a:cxn ang="0">
                    <a:pos x="T2" y="T3"/>
                  </a:cxn>
                  <a:cxn ang="0">
                    <a:pos x="T4" y="T5"/>
                  </a:cxn>
                  <a:cxn ang="0">
                    <a:pos x="T6" y="T7"/>
                  </a:cxn>
                  <a:cxn ang="0">
                    <a:pos x="T8" y="T9"/>
                  </a:cxn>
                </a:cxnLst>
                <a:rect l="0" t="0" r="r" b="b"/>
                <a:pathLst>
                  <a:path w="100" h="53">
                    <a:moveTo>
                      <a:pt x="67" y="42"/>
                    </a:moveTo>
                    <a:cubicBezTo>
                      <a:pt x="53" y="48"/>
                      <a:pt x="31" y="51"/>
                      <a:pt x="31" y="51"/>
                    </a:cubicBezTo>
                    <a:cubicBezTo>
                      <a:pt x="20" y="53"/>
                      <a:pt x="0" y="31"/>
                      <a:pt x="13" y="19"/>
                    </a:cubicBezTo>
                    <a:cubicBezTo>
                      <a:pt x="27" y="7"/>
                      <a:pt x="59" y="2"/>
                      <a:pt x="66" y="1"/>
                    </a:cubicBezTo>
                    <a:cubicBezTo>
                      <a:pt x="72" y="0"/>
                      <a:pt x="100" y="29"/>
                      <a:pt x="67" y="42"/>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388"/>
              <p:cNvSpPr>
                <a:spLocks/>
              </p:cNvSpPr>
              <p:nvPr/>
            </p:nvSpPr>
            <p:spPr bwMode="auto">
              <a:xfrm>
                <a:off x="8168851" y="4373362"/>
                <a:ext cx="674840" cy="337420"/>
              </a:xfrm>
              <a:custGeom>
                <a:avLst/>
                <a:gdLst>
                  <a:gd name="T0" fmla="*/ 65 w 102"/>
                  <a:gd name="T1" fmla="*/ 51 h 51"/>
                  <a:gd name="T2" fmla="*/ 25 w 102"/>
                  <a:gd name="T3" fmla="*/ 48 h 51"/>
                  <a:gd name="T4" fmla="*/ 17 w 102"/>
                  <a:gd name="T5" fmla="*/ 8 h 51"/>
                  <a:gd name="T6" fmla="*/ 76 w 102"/>
                  <a:gd name="T7" fmla="*/ 6 h 51"/>
                  <a:gd name="T8" fmla="*/ 65 w 102"/>
                  <a:gd name="T9" fmla="*/ 51 h 51"/>
                </a:gdLst>
                <a:ahLst/>
                <a:cxnLst>
                  <a:cxn ang="0">
                    <a:pos x="T0" y="T1"/>
                  </a:cxn>
                  <a:cxn ang="0">
                    <a:pos x="T2" y="T3"/>
                  </a:cxn>
                  <a:cxn ang="0">
                    <a:pos x="T4" y="T5"/>
                  </a:cxn>
                  <a:cxn ang="0">
                    <a:pos x="T6" y="T7"/>
                  </a:cxn>
                  <a:cxn ang="0">
                    <a:pos x="T8" y="T9"/>
                  </a:cxn>
                </a:cxnLst>
                <a:rect l="0" t="0" r="r" b="b"/>
                <a:pathLst>
                  <a:path w="102" h="51">
                    <a:moveTo>
                      <a:pt x="65" y="51"/>
                    </a:moveTo>
                    <a:cubicBezTo>
                      <a:pt x="25" y="48"/>
                      <a:pt x="25" y="48"/>
                      <a:pt x="25" y="48"/>
                    </a:cubicBezTo>
                    <a:cubicBezTo>
                      <a:pt x="13" y="47"/>
                      <a:pt x="0" y="16"/>
                      <a:pt x="17" y="8"/>
                    </a:cubicBezTo>
                    <a:cubicBezTo>
                      <a:pt x="35" y="0"/>
                      <a:pt x="69" y="4"/>
                      <a:pt x="76" y="6"/>
                    </a:cubicBezTo>
                    <a:cubicBezTo>
                      <a:pt x="83" y="9"/>
                      <a:pt x="102" y="36"/>
                      <a:pt x="65" y="51"/>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393"/>
              <p:cNvSpPr>
                <a:spLocks/>
              </p:cNvSpPr>
              <p:nvPr/>
            </p:nvSpPr>
            <p:spPr bwMode="auto">
              <a:xfrm>
                <a:off x="6583535" y="2722477"/>
                <a:ext cx="1065243" cy="694360"/>
              </a:xfrm>
              <a:custGeom>
                <a:avLst/>
                <a:gdLst>
                  <a:gd name="T0" fmla="*/ 4 w 161"/>
                  <a:gd name="T1" fmla="*/ 0 h 105"/>
                  <a:gd name="T2" fmla="*/ 160 w 161"/>
                  <a:gd name="T3" fmla="*/ 15 h 105"/>
                  <a:gd name="T4" fmla="*/ 71 w 161"/>
                  <a:gd name="T5" fmla="*/ 97 h 105"/>
                  <a:gd name="T6" fmla="*/ 4 w 161"/>
                  <a:gd name="T7" fmla="*/ 0 h 105"/>
                </a:gdLst>
                <a:ahLst/>
                <a:cxnLst>
                  <a:cxn ang="0">
                    <a:pos x="T0" y="T1"/>
                  </a:cxn>
                  <a:cxn ang="0">
                    <a:pos x="T2" y="T3"/>
                  </a:cxn>
                  <a:cxn ang="0">
                    <a:pos x="T4" y="T5"/>
                  </a:cxn>
                  <a:cxn ang="0">
                    <a:pos x="T6" y="T7"/>
                  </a:cxn>
                </a:cxnLst>
                <a:rect l="0" t="0" r="r" b="b"/>
                <a:pathLst>
                  <a:path w="161" h="105">
                    <a:moveTo>
                      <a:pt x="4" y="0"/>
                    </a:moveTo>
                    <a:cubicBezTo>
                      <a:pt x="4" y="0"/>
                      <a:pt x="89" y="52"/>
                      <a:pt x="160" y="15"/>
                    </a:cubicBezTo>
                    <a:cubicBezTo>
                      <a:pt x="161" y="57"/>
                      <a:pt x="127" y="105"/>
                      <a:pt x="71" y="97"/>
                    </a:cubicBezTo>
                    <a:cubicBezTo>
                      <a:pt x="23" y="90"/>
                      <a:pt x="0" y="57"/>
                      <a:pt x="4" y="0"/>
                    </a:cubicBezTo>
                    <a:close/>
                  </a:path>
                </a:pathLst>
              </a:custGeom>
              <a:solidFill>
                <a:srgbClr val="450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94"/>
              <p:cNvSpPr>
                <a:spLocks/>
              </p:cNvSpPr>
              <p:nvPr/>
            </p:nvSpPr>
            <p:spPr bwMode="auto">
              <a:xfrm>
                <a:off x="6763399" y="3138014"/>
                <a:ext cx="616279" cy="237031"/>
              </a:xfrm>
              <a:custGeom>
                <a:avLst/>
                <a:gdLst>
                  <a:gd name="T0" fmla="*/ 0 w 93"/>
                  <a:gd name="T1" fmla="*/ 13 h 36"/>
                  <a:gd name="T2" fmla="*/ 44 w 93"/>
                  <a:gd name="T3" fmla="*/ 33 h 36"/>
                  <a:gd name="T4" fmla="*/ 93 w 93"/>
                  <a:gd name="T5" fmla="*/ 24 h 36"/>
                  <a:gd name="T6" fmla="*/ 50 w 93"/>
                  <a:gd name="T7" fmla="*/ 2 h 36"/>
                  <a:gd name="T8" fmla="*/ 0 w 93"/>
                  <a:gd name="T9" fmla="*/ 13 h 36"/>
                </a:gdLst>
                <a:ahLst/>
                <a:cxnLst>
                  <a:cxn ang="0">
                    <a:pos x="T0" y="T1"/>
                  </a:cxn>
                  <a:cxn ang="0">
                    <a:pos x="T2" y="T3"/>
                  </a:cxn>
                  <a:cxn ang="0">
                    <a:pos x="T4" y="T5"/>
                  </a:cxn>
                  <a:cxn ang="0">
                    <a:pos x="T6" y="T7"/>
                  </a:cxn>
                  <a:cxn ang="0">
                    <a:pos x="T8" y="T9"/>
                  </a:cxn>
                </a:cxnLst>
                <a:rect l="0" t="0" r="r" b="b"/>
                <a:pathLst>
                  <a:path w="93" h="36">
                    <a:moveTo>
                      <a:pt x="0" y="13"/>
                    </a:moveTo>
                    <a:cubicBezTo>
                      <a:pt x="11" y="24"/>
                      <a:pt x="25" y="30"/>
                      <a:pt x="44" y="33"/>
                    </a:cubicBezTo>
                    <a:cubicBezTo>
                      <a:pt x="63" y="36"/>
                      <a:pt x="80" y="32"/>
                      <a:pt x="93" y="24"/>
                    </a:cubicBezTo>
                    <a:cubicBezTo>
                      <a:pt x="81" y="8"/>
                      <a:pt x="77" y="3"/>
                      <a:pt x="50" y="2"/>
                    </a:cubicBezTo>
                    <a:cubicBezTo>
                      <a:pt x="14" y="0"/>
                      <a:pt x="9" y="9"/>
                      <a:pt x="0" y="13"/>
                    </a:cubicBezTo>
                    <a:close/>
                  </a:path>
                </a:pathLst>
              </a:custGeom>
              <a:solidFill>
                <a:srgbClr val="F7C2A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395"/>
              <p:cNvSpPr>
                <a:spLocks/>
              </p:cNvSpPr>
              <p:nvPr/>
            </p:nvSpPr>
            <p:spPr bwMode="auto">
              <a:xfrm>
                <a:off x="6610026" y="2714148"/>
                <a:ext cx="1034569" cy="423866"/>
              </a:xfrm>
              <a:custGeom>
                <a:avLst/>
                <a:gdLst>
                  <a:gd name="T0" fmla="*/ 0 w 156"/>
                  <a:gd name="T1" fmla="*/ 0 h 64"/>
                  <a:gd name="T2" fmla="*/ 0 w 156"/>
                  <a:gd name="T3" fmla="*/ 12 h 64"/>
                  <a:gd name="T4" fmla="*/ 154 w 156"/>
                  <a:gd name="T5" fmla="*/ 32 h 64"/>
                  <a:gd name="T6" fmla="*/ 156 w 156"/>
                  <a:gd name="T7" fmla="*/ 15 h 64"/>
                  <a:gd name="T8" fmla="*/ 0 w 156"/>
                  <a:gd name="T9" fmla="*/ 0 h 64"/>
                </a:gdLst>
                <a:ahLst/>
                <a:cxnLst>
                  <a:cxn ang="0">
                    <a:pos x="T0" y="T1"/>
                  </a:cxn>
                  <a:cxn ang="0">
                    <a:pos x="T2" y="T3"/>
                  </a:cxn>
                  <a:cxn ang="0">
                    <a:pos x="T4" y="T5"/>
                  </a:cxn>
                  <a:cxn ang="0">
                    <a:pos x="T6" y="T7"/>
                  </a:cxn>
                  <a:cxn ang="0">
                    <a:pos x="T8" y="T9"/>
                  </a:cxn>
                </a:cxnLst>
                <a:rect l="0" t="0" r="r" b="b"/>
                <a:pathLst>
                  <a:path w="156" h="64">
                    <a:moveTo>
                      <a:pt x="0" y="0"/>
                    </a:moveTo>
                    <a:cubicBezTo>
                      <a:pt x="0" y="4"/>
                      <a:pt x="0" y="8"/>
                      <a:pt x="0" y="12"/>
                    </a:cubicBezTo>
                    <a:cubicBezTo>
                      <a:pt x="15" y="23"/>
                      <a:pt x="81" y="64"/>
                      <a:pt x="154" y="32"/>
                    </a:cubicBezTo>
                    <a:cubicBezTo>
                      <a:pt x="156" y="26"/>
                      <a:pt x="156" y="21"/>
                      <a:pt x="156" y="15"/>
                    </a:cubicBezTo>
                    <a:cubicBezTo>
                      <a:pt x="85" y="52"/>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96"/>
              <p:cNvSpPr>
                <a:spLocks/>
              </p:cNvSpPr>
              <p:nvPr/>
            </p:nvSpPr>
            <p:spPr bwMode="auto">
              <a:xfrm>
                <a:off x="6610026" y="2714148"/>
                <a:ext cx="1034569" cy="342997"/>
              </a:xfrm>
              <a:custGeom>
                <a:avLst/>
                <a:gdLst>
                  <a:gd name="T0" fmla="*/ 0 w 156"/>
                  <a:gd name="T1" fmla="*/ 0 h 52"/>
                  <a:gd name="T2" fmla="*/ 0 w 156"/>
                  <a:gd name="T3" fmla="*/ 11 h 52"/>
                  <a:gd name="T4" fmla="*/ 78 w 156"/>
                  <a:gd name="T5" fmla="*/ 30 h 52"/>
                  <a:gd name="T6" fmla="*/ 154 w 156"/>
                  <a:gd name="T7" fmla="*/ 32 h 52"/>
                  <a:gd name="T8" fmla="*/ 156 w 156"/>
                  <a:gd name="T9" fmla="*/ 15 h 52"/>
                  <a:gd name="T10" fmla="*/ 0 w 156"/>
                  <a:gd name="T11" fmla="*/ 0 h 52"/>
                </a:gdLst>
                <a:ahLst/>
                <a:cxnLst>
                  <a:cxn ang="0">
                    <a:pos x="T0" y="T1"/>
                  </a:cxn>
                  <a:cxn ang="0">
                    <a:pos x="T2" y="T3"/>
                  </a:cxn>
                  <a:cxn ang="0">
                    <a:pos x="T4" y="T5"/>
                  </a:cxn>
                  <a:cxn ang="0">
                    <a:pos x="T6" y="T7"/>
                  </a:cxn>
                  <a:cxn ang="0">
                    <a:pos x="T8" y="T9"/>
                  </a:cxn>
                  <a:cxn ang="0">
                    <a:pos x="T10" y="T11"/>
                  </a:cxn>
                </a:cxnLst>
                <a:rect l="0" t="0" r="r" b="b"/>
                <a:pathLst>
                  <a:path w="156" h="52">
                    <a:moveTo>
                      <a:pt x="0" y="0"/>
                    </a:moveTo>
                    <a:cubicBezTo>
                      <a:pt x="0" y="4"/>
                      <a:pt x="0" y="8"/>
                      <a:pt x="0" y="11"/>
                    </a:cubicBezTo>
                    <a:cubicBezTo>
                      <a:pt x="8" y="3"/>
                      <a:pt x="33" y="24"/>
                      <a:pt x="78" y="30"/>
                    </a:cubicBezTo>
                    <a:cubicBezTo>
                      <a:pt x="123" y="36"/>
                      <a:pt x="150" y="18"/>
                      <a:pt x="154" y="32"/>
                    </a:cubicBezTo>
                    <a:cubicBezTo>
                      <a:pt x="156" y="26"/>
                      <a:pt x="156" y="20"/>
                      <a:pt x="156" y="15"/>
                    </a:cubicBezTo>
                    <a:cubicBezTo>
                      <a:pt x="85" y="52"/>
                      <a:pt x="0" y="0"/>
                      <a:pt x="0" y="0"/>
                    </a:cubicBez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97"/>
              <p:cNvSpPr>
                <a:spLocks/>
              </p:cNvSpPr>
              <p:nvPr/>
            </p:nvSpPr>
            <p:spPr bwMode="auto">
              <a:xfrm>
                <a:off x="6749456" y="3217729"/>
                <a:ext cx="674840" cy="170104"/>
              </a:xfrm>
              <a:custGeom>
                <a:avLst/>
                <a:gdLst>
                  <a:gd name="T0" fmla="*/ 0 w 102"/>
                  <a:gd name="T1" fmla="*/ 2 h 26"/>
                  <a:gd name="T2" fmla="*/ 46 w 102"/>
                  <a:gd name="T3" fmla="*/ 23 h 26"/>
                  <a:gd name="T4" fmla="*/ 102 w 102"/>
                  <a:gd name="T5" fmla="*/ 9 h 26"/>
                  <a:gd name="T6" fmla="*/ 0 w 102"/>
                  <a:gd name="T7" fmla="*/ 2 h 26"/>
                </a:gdLst>
                <a:ahLst/>
                <a:cxnLst>
                  <a:cxn ang="0">
                    <a:pos x="T0" y="T1"/>
                  </a:cxn>
                  <a:cxn ang="0">
                    <a:pos x="T2" y="T3"/>
                  </a:cxn>
                  <a:cxn ang="0">
                    <a:pos x="T4" y="T5"/>
                  </a:cxn>
                  <a:cxn ang="0">
                    <a:pos x="T6" y="T7"/>
                  </a:cxn>
                </a:cxnLst>
                <a:rect l="0" t="0" r="r" b="b"/>
                <a:pathLst>
                  <a:path w="102" h="26">
                    <a:moveTo>
                      <a:pt x="0" y="2"/>
                    </a:moveTo>
                    <a:cubicBezTo>
                      <a:pt x="11" y="13"/>
                      <a:pt x="27" y="20"/>
                      <a:pt x="46" y="23"/>
                    </a:cubicBezTo>
                    <a:cubicBezTo>
                      <a:pt x="69" y="26"/>
                      <a:pt x="88" y="20"/>
                      <a:pt x="102" y="9"/>
                    </a:cubicBezTo>
                    <a:cubicBezTo>
                      <a:pt x="59" y="23"/>
                      <a:pt x="11"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 name="Rectangle 55"/>
            <p:cNvSpPr/>
            <p:nvPr/>
          </p:nvSpPr>
          <p:spPr>
            <a:xfrm>
              <a:off x="5216235" y="3993232"/>
              <a:ext cx="1558439" cy="646331"/>
            </a:xfrm>
            <a:prstGeom prst="rect">
              <a:avLst/>
            </a:prstGeom>
          </p:spPr>
          <p:txBody>
            <a:bodyPr wrap="none">
              <a:spAutoFit/>
            </a:bodyPr>
            <a:lstStyle/>
            <a:p>
              <a:pPr algn="ctr"/>
              <a:r>
                <a:rPr lang="id-ID" sz="3600" b="1" dirty="0" smtClean="0">
                  <a:solidFill>
                    <a:schemeClr val="bg1"/>
                  </a:solidFill>
                  <a:latin typeface="Coolvetica Rg" panose="020B0603030602020004" pitchFamily="34" charset="0"/>
                </a:rPr>
                <a:t>Mission</a:t>
              </a:r>
              <a:endParaRPr lang="ar-SA" sz="3600" b="1" dirty="0">
                <a:solidFill>
                  <a:schemeClr val="bg1"/>
                </a:solidFill>
                <a:latin typeface="Coolvetica Rg" panose="020B0603030602020004" pitchFamily="34" charset="0"/>
              </a:endParaRPr>
            </a:p>
          </p:txBody>
        </p:sp>
      </p:grpSp>
      <p:grpSp>
        <p:nvGrpSpPr>
          <p:cNvPr id="4" name="Group 3"/>
          <p:cNvGrpSpPr/>
          <p:nvPr/>
        </p:nvGrpSpPr>
        <p:grpSpPr>
          <a:xfrm>
            <a:off x="3237085" y="2442929"/>
            <a:ext cx="717095" cy="717095"/>
            <a:chOff x="3237085" y="2442929"/>
            <a:chExt cx="717095" cy="717095"/>
          </a:xfrm>
        </p:grpSpPr>
        <p:sp>
          <p:nvSpPr>
            <p:cNvPr id="70" name="Rectangle 69"/>
            <p:cNvSpPr/>
            <p:nvPr/>
          </p:nvSpPr>
          <p:spPr>
            <a:xfrm>
              <a:off x="3237085" y="2442929"/>
              <a:ext cx="717095" cy="717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14" name="Group 113"/>
            <p:cNvGrpSpPr/>
            <p:nvPr/>
          </p:nvGrpSpPr>
          <p:grpSpPr>
            <a:xfrm>
              <a:off x="3315652" y="2592719"/>
              <a:ext cx="523821" cy="436300"/>
              <a:chOff x="2768600" y="3373438"/>
              <a:chExt cx="636587" cy="530225"/>
            </a:xfrm>
            <a:solidFill>
              <a:schemeClr val="bg1"/>
            </a:solidFill>
          </p:grpSpPr>
          <p:sp>
            <p:nvSpPr>
              <p:cNvPr id="116" name="Freeform 134"/>
              <p:cNvSpPr>
                <a:spLocks/>
              </p:cNvSpPr>
              <p:nvPr/>
            </p:nvSpPr>
            <p:spPr bwMode="auto">
              <a:xfrm>
                <a:off x="2768600" y="3373438"/>
                <a:ext cx="490537" cy="530225"/>
              </a:xfrm>
              <a:custGeom>
                <a:avLst/>
                <a:gdLst>
                  <a:gd name="T0" fmla="*/ 87 w 219"/>
                  <a:gd name="T1" fmla="*/ 224 h 236"/>
                  <a:gd name="T2" fmla="*/ 105 w 219"/>
                  <a:gd name="T3" fmla="*/ 229 h 236"/>
                  <a:gd name="T4" fmla="*/ 150 w 219"/>
                  <a:gd name="T5" fmla="*/ 183 h 236"/>
                  <a:gd name="T6" fmla="*/ 172 w 219"/>
                  <a:gd name="T7" fmla="*/ 184 h 236"/>
                  <a:gd name="T8" fmla="*/ 176 w 219"/>
                  <a:gd name="T9" fmla="*/ 150 h 236"/>
                  <a:gd name="T10" fmla="*/ 152 w 219"/>
                  <a:gd name="T11" fmla="*/ 128 h 236"/>
                  <a:gd name="T12" fmla="*/ 147 w 219"/>
                  <a:gd name="T13" fmla="*/ 115 h 236"/>
                  <a:gd name="T14" fmla="*/ 158 w 219"/>
                  <a:gd name="T15" fmla="*/ 106 h 236"/>
                  <a:gd name="T16" fmla="*/ 190 w 219"/>
                  <a:gd name="T17" fmla="*/ 99 h 236"/>
                  <a:gd name="T18" fmla="*/ 205 w 219"/>
                  <a:gd name="T19" fmla="*/ 69 h 236"/>
                  <a:gd name="T20" fmla="*/ 206 w 219"/>
                  <a:gd name="T21" fmla="*/ 67 h 236"/>
                  <a:gd name="T22" fmla="*/ 215 w 219"/>
                  <a:gd name="T23" fmla="*/ 49 h 236"/>
                  <a:gd name="T24" fmla="*/ 204 w 219"/>
                  <a:gd name="T25" fmla="*/ 36 h 236"/>
                  <a:gd name="T26" fmla="*/ 140 w 219"/>
                  <a:gd name="T27" fmla="*/ 49 h 236"/>
                  <a:gd name="T28" fmla="*/ 89 w 219"/>
                  <a:gd name="T29" fmla="*/ 7 h 236"/>
                  <a:gd name="T30" fmla="*/ 72 w 219"/>
                  <a:gd name="T31" fmla="*/ 14 h 236"/>
                  <a:gd name="T32" fmla="*/ 64 w 219"/>
                  <a:gd name="T33" fmla="*/ 80 h 236"/>
                  <a:gd name="T34" fmla="*/ 9 w 219"/>
                  <a:gd name="T35" fmla="*/ 115 h 236"/>
                  <a:gd name="T36" fmla="*/ 10 w 219"/>
                  <a:gd name="T37" fmla="*/ 132 h 236"/>
                  <a:gd name="T38" fmla="*/ 72 w 219"/>
                  <a:gd name="T39" fmla="*/ 157 h 236"/>
                  <a:gd name="T40" fmla="*/ 87 w 219"/>
                  <a:gd name="T41" fmla="*/ 2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6">
                    <a:moveTo>
                      <a:pt x="87" y="224"/>
                    </a:moveTo>
                    <a:cubicBezTo>
                      <a:pt x="89" y="234"/>
                      <a:pt x="97" y="236"/>
                      <a:pt x="105" y="229"/>
                    </a:cubicBezTo>
                    <a:cubicBezTo>
                      <a:pt x="150" y="183"/>
                      <a:pt x="150" y="183"/>
                      <a:pt x="150" y="183"/>
                    </a:cubicBezTo>
                    <a:cubicBezTo>
                      <a:pt x="172" y="184"/>
                      <a:pt x="172" y="184"/>
                      <a:pt x="172" y="184"/>
                    </a:cubicBezTo>
                    <a:cubicBezTo>
                      <a:pt x="176" y="150"/>
                      <a:pt x="176" y="150"/>
                      <a:pt x="176" y="150"/>
                    </a:cubicBezTo>
                    <a:cubicBezTo>
                      <a:pt x="152" y="128"/>
                      <a:pt x="152" y="128"/>
                      <a:pt x="152" y="128"/>
                    </a:cubicBezTo>
                    <a:cubicBezTo>
                      <a:pt x="147" y="124"/>
                      <a:pt x="146" y="119"/>
                      <a:pt x="147" y="115"/>
                    </a:cubicBezTo>
                    <a:cubicBezTo>
                      <a:pt x="148" y="110"/>
                      <a:pt x="152" y="107"/>
                      <a:pt x="158" y="106"/>
                    </a:cubicBezTo>
                    <a:cubicBezTo>
                      <a:pt x="190" y="99"/>
                      <a:pt x="190" y="99"/>
                      <a:pt x="190" y="99"/>
                    </a:cubicBezTo>
                    <a:cubicBezTo>
                      <a:pt x="205" y="69"/>
                      <a:pt x="205" y="69"/>
                      <a:pt x="205" y="69"/>
                    </a:cubicBezTo>
                    <a:cubicBezTo>
                      <a:pt x="205" y="68"/>
                      <a:pt x="206" y="67"/>
                      <a:pt x="206" y="67"/>
                    </a:cubicBezTo>
                    <a:cubicBezTo>
                      <a:pt x="215" y="49"/>
                      <a:pt x="215" y="49"/>
                      <a:pt x="215" y="49"/>
                    </a:cubicBezTo>
                    <a:cubicBezTo>
                      <a:pt x="219" y="40"/>
                      <a:pt x="215" y="34"/>
                      <a:pt x="204" y="36"/>
                    </a:cubicBezTo>
                    <a:cubicBezTo>
                      <a:pt x="140" y="49"/>
                      <a:pt x="140" y="49"/>
                      <a:pt x="140" y="49"/>
                    </a:cubicBezTo>
                    <a:cubicBezTo>
                      <a:pt x="89" y="7"/>
                      <a:pt x="89" y="7"/>
                      <a:pt x="89" y="7"/>
                    </a:cubicBezTo>
                    <a:cubicBezTo>
                      <a:pt x="81" y="0"/>
                      <a:pt x="73" y="3"/>
                      <a:pt x="72" y="14"/>
                    </a:cubicBezTo>
                    <a:cubicBezTo>
                      <a:pt x="64" y="80"/>
                      <a:pt x="64" y="80"/>
                      <a:pt x="64" y="80"/>
                    </a:cubicBezTo>
                    <a:cubicBezTo>
                      <a:pt x="9" y="115"/>
                      <a:pt x="9" y="115"/>
                      <a:pt x="9" y="115"/>
                    </a:cubicBezTo>
                    <a:cubicBezTo>
                      <a:pt x="0" y="120"/>
                      <a:pt x="1" y="128"/>
                      <a:pt x="10" y="132"/>
                    </a:cubicBezTo>
                    <a:cubicBezTo>
                      <a:pt x="72" y="157"/>
                      <a:pt x="72" y="157"/>
                      <a:pt x="72" y="157"/>
                    </a:cubicBezTo>
                    <a:lnTo>
                      <a:pt x="87"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5"/>
              <p:cNvSpPr>
                <a:spLocks/>
              </p:cNvSpPr>
              <p:nvPr/>
            </p:nvSpPr>
            <p:spPr bwMode="auto">
              <a:xfrm>
                <a:off x="3108325" y="3525838"/>
                <a:ext cx="296862" cy="277813"/>
              </a:xfrm>
              <a:custGeom>
                <a:avLst/>
                <a:gdLst>
                  <a:gd name="T0" fmla="*/ 125 w 132"/>
                  <a:gd name="T1" fmla="*/ 41 h 124"/>
                  <a:gd name="T2" fmla="*/ 89 w 132"/>
                  <a:gd name="T3" fmla="*/ 36 h 124"/>
                  <a:gd name="T4" fmla="*/ 70 w 132"/>
                  <a:gd name="T5" fmla="*/ 4 h 124"/>
                  <a:gd name="T6" fmla="*/ 65 w 132"/>
                  <a:gd name="T7" fmla="*/ 0 h 124"/>
                  <a:gd name="T8" fmla="*/ 60 w 132"/>
                  <a:gd name="T9" fmla="*/ 4 h 124"/>
                  <a:gd name="T10" fmla="*/ 43 w 132"/>
                  <a:gd name="T11" fmla="*/ 37 h 124"/>
                  <a:gd name="T12" fmla="*/ 35 w 132"/>
                  <a:gd name="T13" fmla="*/ 39 h 124"/>
                  <a:gd name="T14" fmla="*/ 7 w 132"/>
                  <a:gd name="T15" fmla="*/ 45 h 124"/>
                  <a:gd name="T16" fmla="*/ 5 w 132"/>
                  <a:gd name="T17" fmla="*/ 54 h 124"/>
                  <a:gd name="T18" fmla="*/ 32 w 132"/>
                  <a:gd name="T19" fmla="*/ 79 h 124"/>
                  <a:gd name="T20" fmla="*/ 28 w 132"/>
                  <a:gd name="T21" fmla="*/ 116 h 124"/>
                  <a:gd name="T22" fmla="*/ 27 w 132"/>
                  <a:gd name="T23" fmla="*/ 117 h 124"/>
                  <a:gd name="T24" fmla="*/ 32 w 132"/>
                  <a:gd name="T25" fmla="*/ 124 h 124"/>
                  <a:gd name="T26" fmla="*/ 36 w 132"/>
                  <a:gd name="T27" fmla="*/ 123 h 124"/>
                  <a:gd name="T28" fmla="*/ 51 w 132"/>
                  <a:gd name="T29" fmla="*/ 116 h 124"/>
                  <a:gd name="T30" fmla="*/ 68 w 132"/>
                  <a:gd name="T31" fmla="*/ 108 h 124"/>
                  <a:gd name="T32" fmla="*/ 74 w 132"/>
                  <a:gd name="T33" fmla="*/ 110 h 124"/>
                  <a:gd name="T34" fmla="*/ 102 w 132"/>
                  <a:gd name="T35" fmla="*/ 121 h 124"/>
                  <a:gd name="T36" fmla="*/ 105 w 132"/>
                  <a:gd name="T37" fmla="*/ 122 h 124"/>
                  <a:gd name="T38" fmla="*/ 109 w 132"/>
                  <a:gd name="T39" fmla="*/ 115 h 124"/>
                  <a:gd name="T40" fmla="*/ 100 w 132"/>
                  <a:gd name="T41" fmla="*/ 77 h 124"/>
                  <a:gd name="T42" fmla="*/ 128 w 132"/>
                  <a:gd name="T43" fmla="*/ 50 h 124"/>
                  <a:gd name="T44" fmla="*/ 125 w 132"/>
                  <a:gd name="T45"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2" h="124">
                    <a:moveTo>
                      <a:pt x="125" y="41"/>
                    </a:moveTo>
                    <a:cubicBezTo>
                      <a:pt x="89" y="36"/>
                      <a:pt x="89" y="36"/>
                      <a:pt x="89" y="36"/>
                    </a:cubicBezTo>
                    <a:cubicBezTo>
                      <a:pt x="70" y="4"/>
                      <a:pt x="70" y="4"/>
                      <a:pt x="70" y="4"/>
                    </a:cubicBezTo>
                    <a:cubicBezTo>
                      <a:pt x="69" y="1"/>
                      <a:pt x="67" y="0"/>
                      <a:pt x="65" y="0"/>
                    </a:cubicBezTo>
                    <a:cubicBezTo>
                      <a:pt x="63" y="0"/>
                      <a:pt x="61" y="1"/>
                      <a:pt x="60" y="4"/>
                    </a:cubicBezTo>
                    <a:cubicBezTo>
                      <a:pt x="43" y="37"/>
                      <a:pt x="43" y="37"/>
                      <a:pt x="43" y="37"/>
                    </a:cubicBezTo>
                    <a:cubicBezTo>
                      <a:pt x="35" y="39"/>
                      <a:pt x="35" y="39"/>
                      <a:pt x="35" y="39"/>
                    </a:cubicBezTo>
                    <a:cubicBezTo>
                      <a:pt x="7" y="45"/>
                      <a:pt x="7" y="45"/>
                      <a:pt x="7" y="45"/>
                    </a:cubicBezTo>
                    <a:cubicBezTo>
                      <a:pt x="2" y="46"/>
                      <a:pt x="0" y="50"/>
                      <a:pt x="5" y="54"/>
                    </a:cubicBezTo>
                    <a:cubicBezTo>
                      <a:pt x="32" y="79"/>
                      <a:pt x="32" y="79"/>
                      <a:pt x="32" y="79"/>
                    </a:cubicBezTo>
                    <a:cubicBezTo>
                      <a:pt x="28" y="116"/>
                      <a:pt x="28" y="116"/>
                      <a:pt x="28" y="116"/>
                    </a:cubicBezTo>
                    <a:cubicBezTo>
                      <a:pt x="27" y="117"/>
                      <a:pt x="27" y="117"/>
                      <a:pt x="27" y="117"/>
                    </a:cubicBezTo>
                    <a:cubicBezTo>
                      <a:pt x="27" y="122"/>
                      <a:pt x="29" y="124"/>
                      <a:pt x="32" y="124"/>
                    </a:cubicBezTo>
                    <a:cubicBezTo>
                      <a:pt x="33" y="124"/>
                      <a:pt x="34" y="124"/>
                      <a:pt x="36" y="123"/>
                    </a:cubicBezTo>
                    <a:cubicBezTo>
                      <a:pt x="51" y="116"/>
                      <a:pt x="51" y="116"/>
                      <a:pt x="51" y="116"/>
                    </a:cubicBezTo>
                    <a:cubicBezTo>
                      <a:pt x="68" y="108"/>
                      <a:pt x="68" y="108"/>
                      <a:pt x="68" y="108"/>
                    </a:cubicBezTo>
                    <a:cubicBezTo>
                      <a:pt x="74" y="110"/>
                      <a:pt x="74" y="110"/>
                      <a:pt x="74" y="110"/>
                    </a:cubicBezTo>
                    <a:cubicBezTo>
                      <a:pt x="102" y="121"/>
                      <a:pt x="102" y="121"/>
                      <a:pt x="102" y="121"/>
                    </a:cubicBezTo>
                    <a:cubicBezTo>
                      <a:pt x="103" y="122"/>
                      <a:pt x="104" y="122"/>
                      <a:pt x="105" y="122"/>
                    </a:cubicBezTo>
                    <a:cubicBezTo>
                      <a:pt x="109" y="122"/>
                      <a:pt x="110" y="119"/>
                      <a:pt x="109" y="115"/>
                    </a:cubicBezTo>
                    <a:cubicBezTo>
                      <a:pt x="100" y="77"/>
                      <a:pt x="100" y="77"/>
                      <a:pt x="100" y="77"/>
                    </a:cubicBezTo>
                    <a:cubicBezTo>
                      <a:pt x="128" y="50"/>
                      <a:pt x="128" y="50"/>
                      <a:pt x="128" y="50"/>
                    </a:cubicBezTo>
                    <a:cubicBezTo>
                      <a:pt x="132" y="46"/>
                      <a:pt x="131" y="42"/>
                      <a:pt x="12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7" name="Group 106"/>
          <p:cNvGrpSpPr/>
          <p:nvPr/>
        </p:nvGrpSpPr>
        <p:grpSpPr>
          <a:xfrm>
            <a:off x="8237671" y="3685458"/>
            <a:ext cx="717095" cy="717095"/>
            <a:chOff x="8237671" y="3685458"/>
            <a:chExt cx="717095" cy="717095"/>
          </a:xfrm>
        </p:grpSpPr>
        <p:sp>
          <p:nvSpPr>
            <p:cNvPr id="103" name="Rectangle 102"/>
            <p:cNvSpPr/>
            <p:nvPr/>
          </p:nvSpPr>
          <p:spPr>
            <a:xfrm>
              <a:off x="8237671" y="3685458"/>
              <a:ext cx="717095" cy="7170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0" name="Group 119"/>
            <p:cNvGrpSpPr/>
            <p:nvPr/>
          </p:nvGrpSpPr>
          <p:grpSpPr>
            <a:xfrm>
              <a:off x="8389274" y="3876229"/>
              <a:ext cx="413888" cy="312447"/>
              <a:chOff x="4016375" y="2713035"/>
              <a:chExt cx="485775" cy="366715"/>
            </a:xfrm>
            <a:solidFill>
              <a:schemeClr val="bg1"/>
            </a:solidFill>
          </p:grpSpPr>
          <p:sp>
            <p:nvSpPr>
              <p:cNvPr id="121" name="Freeform 84"/>
              <p:cNvSpPr>
                <a:spLocks/>
              </p:cNvSpPr>
              <p:nvPr/>
            </p:nvSpPr>
            <p:spPr bwMode="auto">
              <a:xfrm>
                <a:off x="4049714" y="2713035"/>
                <a:ext cx="60325" cy="98425"/>
              </a:xfrm>
              <a:custGeom>
                <a:avLst/>
                <a:gdLst>
                  <a:gd name="T0" fmla="*/ 23 w 29"/>
                  <a:gd name="T1" fmla="*/ 48 h 48"/>
                  <a:gd name="T2" fmla="*/ 23 w 29"/>
                  <a:gd name="T3" fmla="*/ 25 h 48"/>
                  <a:gd name="T4" fmla="*/ 29 w 29"/>
                  <a:gd name="T5" fmla="*/ 14 h 48"/>
                  <a:gd name="T6" fmla="*/ 14 w 29"/>
                  <a:gd name="T7" fmla="*/ 0 h 48"/>
                  <a:gd name="T8" fmla="*/ 0 w 29"/>
                  <a:gd name="T9" fmla="*/ 14 h 48"/>
                  <a:gd name="T10" fmla="*/ 5 w 29"/>
                  <a:gd name="T11" fmla="*/ 25 h 48"/>
                  <a:gd name="T12" fmla="*/ 5 w 29"/>
                  <a:gd name="T13" fmla="*/ 48 h 48"/>
                  <a:gd name="T14" fmla="*/ 23 w 29"/>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8">
                    <a:moveTo>
                      <a:pt x="23" y="48"/>
                    </a:moveTo>
                    <a:cubicBezTo>
                      <a:pt x="23" y="25"/>
                      <a:pt x="23" y="25"/>
                      <a:pt x="23" y="25"/>
                    </a:cubicBezTo>
                    <a:cubicBezTo>
                      <a:pt x="27" y="23"/>
                      <a:pt x="29" y="19"/>
                      <a:pt x="29" y="14"/>
                    </a:cubicBezTo>
                    <a:cubicBezTo>
                      <a:pt x="29" y="6"/>
                      <a:pt x="22" y="0"/>
                      <a:pt x="14" y="0"/>
                    </a:cubicBezTo>
                    <a:cubicBezTo>
                      <a:pt x="6" y="0"/>
                      <a:pt x="0" y="6"/>
                      <a:pt x="0" y="14"/>
                    </a:cubicBezTo>
                    <a:cubicBezTo>
                      <a:pt x="0" y="19"/>
                      <a:pt x="2" y="23"/>
                      <a:pt x="5" y="25"/>
                    </a:cubicBezTo>
                    <a:cubicBezTo>
                      <a:pt x="5" y="48"/>
                      <a:pt x="5" y="48"/>
                      <a:pt x="5" y="48"/>
                    </a:cubicBezTo>
                    <a:lnTo>
                      <a:pt x="2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5"/>
              <p:cNvSpPr>
                <a:spLocks/>
              </p:cNvSpPr>
              <p:nvPr/>
            </p:nvSpPr>
            <p:spPr bwMode="auto">
              <a:xfrm>
                <a:off x="4408487" y="2713035"/>
                <a:ext cx="57150" cy="98425"/>
              </a:xfrm>
              <a:custGeom>
                <a:avLst/>
                <a:gdLst>
                  <a:gd name="T0" fmla="*/ 23 w 28"/>
                  <a:gd name="T1" fmla="*/ 48 h 48"/>
                  <a:gd name="T2" fmla="*/ 23 w 28"/>
                  <a:gd name="T3" fmla="*/ 25 h 48"/>
                  <a:gd name="T4" fmla="*/ 28 w 28"/>
                  <a:gd name="T5" fmla="*/ 14 h 48"/>
                  <a:gd name="T6" fmla="*/ 14 w 28"/>
                  <a:gd name="T7" fmla="*/ 0 h 48"/>
                  <a:gd name="T8" fmla="*/ 0 w 28"/>
                  <a:gd name="T9" fmla="*/ 14 h 48"/>
                  <a:gd name="T10" fmla="*/ 5 w 28"/>
                  <a:gd name="T11" fmla="*/ 25 h 48"/>
                  <a:gd name="T12" fmla="*/ 5 w 28"/>
                  <a:gd name="T13" fmla="*/ 48 h 48"/>
                  <a:gd name="T14" fmla="*/ 23 w 28"/>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8">
                    <a:moveTo>
                      <a:pt x="23" y="48"/>
                    </a:moveTo>
                    <a:cubicBezTo>
                      <a:pt x="23" y="25"/>
                      <a:pt x="23" y="25"/>
                      <a:pt x="23" y="25"/>
                    </a:cubicBezTo>
                    <a:cubicBezTo>
                      <a:pt x="26" y="23"/>
                      <a:pt x="28" y="19"/>
                      <a:pt x="28" y="14"/>
                    </a:cubicBezTo>
                    <a:cubicBezTo>
                      <a:pt x="28" y="6"/>
                      <a:pt x="22" y="0"/>
                      <a:pt x="14" y="0"/>
                    </a:cubicBezTo>
                    <a:cubicBezTo>
                      <a:pt x="6" y="0"/>
                      <a:pt x="0" y="6"/>
                      <a:pt x="0" y="14"/>
                    </a:cubicBezTo>
                    <a:cubicBezTo>
                      <a:pt x="0" y="19"/>
                      <a:pt x="1" y="23"/>
                      <a:pt x="5" y="25"/>
                    </a:cubicBezTo>
                    <a:cubicBezTo>
                      <a:pt x="5" y="48"/>
                      <a:pt x="5" y="48"/>
                      <a:pt x="5" y="48"/>
                    </a:cubicBezTo>
                    <a:lnTo>
                      <a:pt x="2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6"/>
              <p:cNvSpPr>
                <a:spLocks/>
              </p:cNvSpPr>
              <p:nvPr/>
            </p:nvSpPr>
            <p:spPr bwMode="auto">
              <a:xfrm>
                <a:off x="4203700" y="2928935"/>
                <a:ext cx="23812" cy="39687"/>
              </a:xfrm>
              <a:custGeom>
                <a:avLst/>
                <a:gdLst>
                  <a:gd name="T0" fmla="*/ 0 w 15"/>
                  <a:gd name="T1" fmla="*/ 25 h 25"/>
                  <a:gd name="T2" fmla="*/ 15 w 15"/>
                  <a:gd name="T3" fmla="*/ 25 h 25"/>
                  <a:gd name="T4" fmla="*/ 7 w 15"/>
                  <a:gd name="T5" fmla="*/ 0 h 25"/>
                  <a:gd name="T6" fmla="*/ 0 w 15"/>
                  <a:gd name="T7" fmla="*/ 25 h 25"/>
                </a:gdLst>
                <a:ahLst/>
                <a:cxnLst>
                  <a:cxn ang="0">
                    <a:pos x="T0" y="T1"/>
                  </a:cxn>
                  <a:cxn ang="0">
                    <a:pos x="T2" y="T3"/>
                  </a:cxn>
                  <a:cxn ang="0">
                    <a:pos x="T4" y="T5"/>
                  </a:cxn>
                  <a:cxn ang="0">
                    <a:pos x="T6" y="T7"/>
                  </a:cxn>
                </a:cxnLst>
                <a:rect l="0" t="0" r="r" b="b"/>
                <a:pathLst>
                  <a:path w="15" h="25">
                    <a:moveTo>
                      <a:pt x="0" y="25"/>
                    </a:moveTo>
                    <a:lnTo>
                      <a:pt x="15" y="25"/>
                    </a:lnTo>
                    <a:lnTo>
                      <a:pt x="7" y="0"/>
                    </a:ln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7"/>
              <p:cNvSpPr>
                <a:spLocks noEditPoints="1"/>
              </p:cNvSpPr>
              <p:nvPr/>
            </p:nvSpPr>
            <p:spPr bwMode="auto">
              <a:xfrm>
                <a:off x="4016375" y="2825750"/>
                <a:ext cx="485775" cy="254000"/>
              </a:xfrm>
              <a:custGeom>
                <a:avLst/>
                <a:gdLst>
                  <a:gd name="T0" fmla="*/ 40 w 239"/>
                  <a:gd name="T1" fmla="*/ 0 h 125"/>
                  <a:gd name="T2" fmla="*/ 0 w 239"/>
                  <a:gd name="T3" fmla="*/ 0 h 125"/>
                  <a:gd name="T4" fmla="*/ 239 w 239"/>
                  <a:gd name="T5" fmla="*/ 125 h 125"/>
                  <a:gd name="T6" fmla="*/ 216 w 239"/>
                  <a:gd name="T7" fmla="*/ 0 h 125"/>
                  <a:gd name="T8" fmla="*/ 63 w 239"/>
                  <a:gd name="T9" fmla="*/ 82 h 125"/>
                  <a:gd name="T10" fmla="*/ 42 w 239"/>
                  <a:gd name="T11" fmla="*/ 91 h 125"/>
                  <a:gd name="T12" fmla="*/ 17 w 239"/>
                  <a:gd name="T13" fmla="*/ 72 h 125"/>
                  <a:gd name="T14" fmla="*/ 35 w 239"/>
                  <a:gd name="T15" fmla="*/ 77 h 125"/>
                  <a:gd name="T16" fmla="*/ 48 w 239"/>
                  <a:gd name="T17" fmla="*/ 79 h 125"/>
                  <a:gd name="T18" fmla="*/ 48 w 239"/>
                  <a:gd name="T19" fmla="*/ 71 h 125"/>
                  <a:gd name="T20" fmla="*/ 24 w 239"/>
                  <a:gd name="T21" fmla="*/ 62 h 125"/>
                  <a:gd name="T22" fmla="*/ 22 w 239"/>
                  <a:gd name="T23" fmla="*/ 44 h 125"/>
                  <a:gd name="T24" fmla="*/ 42 w 239"/>
                  <a:gd name="T25" fmla="*/ 36 h 125"/>
                  <a:gd name="T26" fmla="*/ 64 w 239"/>
                  <a:gd name="T27" fmla="*/ 52 h 125"/>
                  <a:gd name="T28" fmla="*/ 46 w 239"/>
                  <a:gd name="T29" fmla="*/ 47 h 125"/>
                  <a:gd name="T30" fmla="*/ 36 w 239"/>
                  <a:gd name="T31" fmla="*/ 47 h 125"/>
                  <a:gd name="T32" fmla="*/ 36 w 239"/>
                  <a:gd name="T33" fmla="*/ 52 h 125"/>
                  <a:gd name="T34" fmla="*/ 57 w 239"/>
                  <a:gd name="T35" fmla="*/ 59 h 125"/>
                  <a:gd name="T36" fmla="*/ 66 w 239"/>
                  <a:gd name="T37" fmla="*/ 73 h 125"/>
                  <a:gd name="T38" fmla="*/ 110 w 239"/>
                  <a:gd name="T39" fmla="*/ 90 h 125"/>
                  <a:gd name="T40" fmla="*/ 88 w 239"/>
                  <a:gd name="T41" fmla="*/ 81 h 125"/>
                  <a:gd name="T42" fmla="*/ 69 w 239"/>
                  <a:gd name="T43" fmla="*/ 90 h 125"/>
                  <a:gd name="T44" fmla="*/ 107 w 239"/>
                  <a:gd name="T45" fmla="*/ 37 h 125"/>
                  <a:gd name="T46" fmla="*/ 110 w 239"/>
                  <a:gd name="T47" fmla="*/ 90 h 125"/>
                  <a:gd name="T48" fmla="*/ 132 w 239"/>
                  <a:gd name="T49" fmla="*/ 90 h 125"/>
                  <a:gd name="T50" fmla="*/ 149 w 239"/>
                  <a:gd name="T51" fmla="*/ 37 h 125"/>
                  <a:gd name="T52" fmla="*/ 175 w 239"/>
                  <a:gd name="T53" fmla="*/ 77 h 125"/>
                  <a:gd name="T54" fmla="*/ 226 w 239"/>
                  <a:gd name="T55" fmla="*/ 37 h 125"/>
                  <a:gd name="T56" fmla="*/ 199 w 239"/>
                  <a:gd name="T57" fmla="*/ 49 h 125"/>
                  <a:gd name="T58" fmla="*/ 224 w 239"/>
                  <a:gd name="T59" fmla="*/ 56 h 125"/>
                  <a:gd name="T60" fmla="*/ 199 w 239"/>
                  <a:gd name="T61" fmla="*/ 67 h 125"/>
                  <a:gd name="T62" fmla="*/ 226 w 239"/>
                  <a:gd name="T63" fmla="*/ 77 h 125"/>
                  <a:gd name="T64" fmla="*/ 182 w 239"/>
                  <a:gd name="T65" fmla="*/ 90 h 125"/>
                  <a:gd name="T66" fmla="*/ 226 w 239"/>
                  <a:gd name="T67" fmla="*/ 3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125">
                    <a:moveTo>
                      <a:pt x="198" y="0"/>
                    </a:moveTo>
                    <a:cubicBezTo>
                      <a:pt x="40" y="0"/>
                      <a:pt x="40" y="0"/>
                      <a:pt x="40" y="0"/>
                    </a:cubicBezTo>
                    <a:cubicBezTo>
                      <a:pt x="22" y="0"/>
                      <a:pt x="22" y="0"/>
                      <a:pt x="22" y="0"/>
                    </a:cubicBezTo>
                    <a:cubicBezTo>
                      <a:pt x="0" y="0"/>
                      <a:pt x="0" y="0"/>
                      <a:pt x="0" y="0"/>
                    </a:cubicBezTo>
                    <a:cubicBezTo>
                      <a:pt x="0" y="125"/>
                      <a:pt x="0" y="125"/>
                      <a:pt x="0" y="125"/>
                    </a:cubicBezTo>
                    <a:cubicBezTo>
                      <a:pt x="239" y="125"/>
                      <a:pt x="239" y="125"/>
                      <a:pt x="239" y="125"/>
                    </a:cubicBezTo>
                    <a:cubicBezTo>
                      <a:pt x="239" y="0"/>
                      <a:pt x="239" y="0"/>
                      <a:pt x="239" y="0"/>
                    </a:cubicBezTo>
                    <a:cubicBezTo>
                      <a:pt x="216" y="0"/>
                      <a:pt x="216" y="0"/>
                      <a:pt x="216" y="0"/>
                    </a:cubicBezTo>
                    <a:lnTo>
                      <a:pt x="198" y="0"/>
                    </a:lnTo>
                    <a:close/>
                    <a:moveTo>
                      <a:pt x="63" y="82"/>
                    </a:moveTo>
                    <a:cubicBezTo>
                      <a:pt x="61" y="85"/>
                      <a:pt x="58" y="87"/>
                      <a:pt x="55" y="89"/>
                    </a:cubicBezTo>
                    <a:cubicBezTo>
                      <a:pt x="52" y="90"/>
                      <a:pt x="47" y="91"/>
                      <a:pt x="42" y="91"/>
                    </a:cubicBezTo>
                    <a:cubicBezTo>
                      <a:pt x="33" y="91"/>
                      <a:pt x="27" y="89"/>
                      <a:pt x="23" y="86"/>
                    </a:cubicBezTo>
                    <a:cubicBezTo>
                      <a:pt x="20" y="82"/>
                      <a:pt x="18" y="78"/>
                      <a:pt x="17" y="72"/>
                    </a:cubicBezTo>
                    <a:cubicBezTo>
                      <a:pt x="33" y="71"/>
                      <a:pt x="33" y="71"/>
                      <a:pt x="33" y="71"/>
                    </a:cubicBezTo>
                    <a:cubicBezTo>
                      <a:pt x="33" y="74"/>
                      <a:pt x="34" y="76"/>
                      <a:pt x="35" y="77"/>
                    </a:cubicBezTo>
                    <a:cubicBezTo>
                      <a:pt x="37" y="79"/>
                      <a:pt x="39" y="81"/>
                      <a:pt x="42" y="81"/>
                    </a:cubicBezTo>
                    <a:cubicBezTo>
                      <a:pt x="45" y="81"/>
                      <a:pt x="47" y="80"/>
                      <a:pt x="48" y="79"/>
                    </a:cubicBezTo>
                    <a:cubicBezTo>
                      <a:pt x="49" y="78"/>
                      <a:pt x="50" y="77"/>
                      <a:pt x="50" y="75"/>
                    </a:cubicBezTo>
                    <a:cubicBezTo>
                      <a:pt x="50" y="74"/>
                      <a:pt x="49" y="72"/>
                      <a:pt x="48" y="71"/>
                    </a:cubicBezTo>
                    <a:cubicBezTo>
                      <a:pt x="47" y="70"/>
                      <a:pt x="44" y="69"/>
                      <a:pt x="40" y="68"/>
                    </a:cubicBezTo>
                    <a:cubicBezTo>
                      <a:pt x="32" y="67"/>
                      <a:pt x="27" y="64"/>
                      <a:pt x="24" y="62"/>
                    </a:cubicBezTo>
                    <a:cubicBezTo>
                      <a:pt x="21" y="59"/>
                      <a:pt x="19" y="56"/>
                      <a:pt x="19" y="51"/>
                    </a:cubicBezTo>
                    <a:cubicBezTo>
                      <a:pt x="19" y="49"/>
                      <a:pt x="20" y="46"/>
                      <a:pt x="22" y="44"/>
                    </a:cubicBezTo>
                    <a:cubicBezTo>
                      <a:pt x="23" y="41"/>
                      <a:pt x="26" y="39"/>
                      <a:pt x="29" y="38"/>
                    </a:cubicBezTo>
                    <a:cubicBezTo>
                      <a:pt x="32" y="37"/>
                      <a:pt x="37" y="36"/>
                      <a:pt x="42" y="36"/>
                    </a:cubicBezTo>
                    <a:cubicBezTo>
                      <a:pt x="49" y="36"/>
                      <a:pt x="54" y="37"/>
                      <a:pt x="58" y="40"/>
                    </a:cubicBezTo>
                    <a:cubicBezTo>
                      <a:pt x="61" y="42"/>
                      <a:pt x="63" y="46"/>
                      <a:pt x="64" y="52"/>
                    </a:cubicBezTo>
                    <a:cubicBezTo>
                      <a:pt x="49" y="53"/>
                      <a:pt x="49" y="53"/>
                      <a:pt x="49" y="53"/>
                    </a:cubicBezTo>
                    <a:cubicBezTo>
                      <a:pt x="48" y="50"/>
                      <a:pt x="47" y="48"/>
                      <a:pt x="46" y="47"/>
                    </a:cubicBezTo>
                    <a:cubicBezTo>
                      <a:pt x="45" y="46"/>
                      <a:pt x="43" y="46"/>
                      <a:pt x="40" y="46"/>
                    </a:cubicBezTo>
                    <a:cubicBezTo>
                      <a:pt x="39" y="46"/>
                      <a:pt x="37" y="46"/>
                      <a:pt x="36" y="47"/>
                    </a:cubicBezTo>
                    <a:cubicBezTo>
                      <a:pt x="35" y="48"/>
                      <a:pt x="35" y="49"/>
                      <a:pt x="35" y="50"/>
                    </a:cubicBezTo>
                    <a:cubicBezTo>
                      <a:pt x="35" y="51"/>
                      <a:pt x="35" y="52"/>
                      <a:pt x="36" y="52"/>
                    </a:cubicBezTo>
                    <a:cubicBezTo>
                      <a:pt x="37" y="53"/>
                      <a:pt x="38" y="54"/>
                      <a:pt x="41" y="54"/>
                    </a:cubicBezTo>
                    <a:cubicBezTo>
                      <a:pt x="49" y="56"/>
                      <a:pt x="54" y="57"/>
                      <a:pt x="57" y="59"/>
                    </a:cubicBezTo>
                    <a:cubicBezTo>
                      <a:pt x="60" y="61"/>
                      <a:pt x="62" y="62"/>
                      <a:pt x="64" y="65"/>
                    </a:cubicBezTo>
                    <a:cubicBezTo>
                      <a:pt x="65" y="67"/>
                      <a:pt x="66" y="70"/>
                      <a:pt x="66" y="73"/>
                    </a:cubicBezTo>
                    <a:cubicBezTo>
                      <a:pt x="66" y="76"/>
                      <a:pt x="65" y="79"/>
                      <a:pt x="63" y="82"/>
                    </a:cubicBezTo>
                    <a:close/>
                    <a:moveTo>
                      <a:pt x="110" y="90"/>
                    </a:moveTo>
                    <a:cubicBezTo>
                      <a:pt x="107" y="81"/>
                      <a:pt x="107" y="81"/>
                      <a:pt x="107" y="81"/>
                    </a:cubicBezTo>
                    <a:cubicBezTo>
                      <a:pt x="88" y="81"/>
                      <a:pt x="88" y="81"/>
                      <a:pt x="88" y="81"/>
                    </a:cubicBezTo>
                    <a:cubicBezTo>
                      <a:pt x="86" y="90"/>
                      <a:pt x="86" y="90"/>
                      <a:pt x="86" y="90"/>
                    </a:cubicBezTo>
                    <a:cubicBezTo>
                      <a:pt x="69" y="90"/>
                      <a:pt x="69" y="90"/>
                      <a:pt x="69" y="90"/>
                    </a:cubicBezTo>
                    <a:cubicBezTo>
                      <a:pt x="89" y="37"/>
                      <a:pt x="89" y="37"/>
                      <a:pt x="89" y="37"/>
                    </a:cubicBezTo>
                    <a:cubicBezTo>
                      <a:pt x="107" y="37"/>
                      <a:pt x="107" y="37"/>
                      <a:pt x="107" y="37"/>
                    </a:cubicBezTo>
                    <a:cubicBezTo>
                      <a:pt x="127" y="90"/>
                      <a:pt x="127" y="90"/>
                      <a:pt x="127" y="90"/>
                    </a:cubicBezTo>
                    <a:lnTo>
                      <a:pt x="110" y="90"/>
                    </a:lnTo>
                    <a:close/>
                    <a:moveTo>
                      <a:pt x="175" y="90"/>
                    </a:moveTo>
                    <a:cubicBezTo>
                      <a:pt x="132" y="90"/>
                      <a:pt x="132" y="90"/>
                      <a:pt x="132" y="90"/>
                    </a:cubicBezTo>
                    <a:cubicBezTo>
                      <a:pt x="132" y="37"/>
                      <a:pt x="132" y="37"/>
                      <a:pt x="132" y="37"/>
                    </a:cubicBezTo>
                    <a:cubicBezTo>
                      <a:pt x="149" y="37"/>
                      <a:pt x="149" y="37"/>
                      <a:pt x="149" y="37"/>
                    </a:cubicBezTo>
                    <a:cubicBezTo>
                      <a:pt x="149" y="77"/>
                      <a:pt x="149" y="77"/>
                      <a:pt x="149" y="77"/>
                    </a:cubicBezTo>
                    <a:cubicBezTo>
                      <a:pt x="175" y="77"/>
                      <a:pt x="175" y="77"/>
                      <a:pt x="175" y="77"/>
                    </a:cubicBezTo>
                    <a:lnTo>
                      <a:pt x="175" y="90"/>
                    </a:lnTo>
                    <a:close/>
                    <a:moveTo>
                      <a:pt x="226" y="37"/>
                    </a:moveTo>
                    <a:cubicBezTo>
                      <a:pt x="226" y="49"/>
                      <a:pt x="226" y="49"/>
                      <a:pt x="226" y="49"/>
                    </a:cubicBezTo>
                    <a:cubicBezTo>
                      <a:pt x="199" y="49"/>
                      <a:pt x="199" y="49"/>
                      <a:pt x="199" y="49"/>
                    </a:cubicBezTo>
                    <a:cubicBezTo>
                      <a:pt x="199" y="56"/>
                      <a:pt x="199" y="56"/>
                      <a:pt x="199" y="56"/>
                    </a:cubicBezTo>
                    <a:cubicBezTo>
                      <a:pt x="224" y="56"/>
                      <a:pt x="224" y="56"/>
                      <a:pt x="224" y="56"/>
                    </a:cubicBezTo>
                    <a:cubicBezTo>
                      <a:pt x="224" y="67"/>
                      <a:pt x="224" y="67"/>
                      <a:pt x="224" y="67"/>
                    </a:cubicBezTo>
                    <a:cubicBezTo>
                      <a:pt x="199" y="67"/>
                      <a:pt x="199" y="67"/>
                      <a:pt x="199" y="67"/>
                    </a:cubicBezTo>
                    <a:cubicBezTo>
                      <a:pt x="199" y="77"/>
                      <a:pt x="199" y="77"/>
                      <a:pt x="199" y="77"/>
                    </a:cubicBezTo>
                    <a:cubicBezTo>
                      <a:pt x="226" y="77"/>
                      <a:pt x="226" y="77"/>
                      <a:pt x="226" y="77"/>
                    </a:cubicBezTo>
                    <a:cubicBezTo>
                      <a:pt x="226" y="90"/>
                      <a:pt x="226" y="90"/>
                      <a:pt x="226" y="90"/>
                    </a:cubicBezTo>
                    <a:cubicBezTo>
                      <a:pt x="182" y="90"/>
                      <a:pt x="182" y="90"/>
                      <a:pt x="182" y="90"/>
                    </a:cubicBezTo>
                    <a:cubicBezTo>
                      <a:pt x="182" y="37"/>
                      <a:pt x="182" y="37"/>
                      <a:pt x="182" y="37"/>
                    </a:cubicBezTo>
                    <a:lnTo>
                      <a:pt x="226"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9" name="Group 108"/>
          <p:cNvGrpSpPr/>
          <p:nvPr/>
        </p:nvGrpSpPr>
        <p:grpSpPr>
          <a:xfrm>
            <a:off x="8237671" y="4896356"/>
            <a:ext cx="717095" cy="717095"/>
            <a:chOff x="8237671" y="4896356"/>
            <a:chExt cx="717095" cy="717095"/>
          </a:xfrm>
        </p:grpSpPr>
        <p:sp>
          <p:nvSpPr>
            <p:cNvPr id="96" name="Rectangle 95"/>
            <p:cNvSpPr/>
            <p:nvPr/>
          </p:nvSpPr>
          <p:spPr>
            <a:xfrm>
              <a:off x="8237671" y="4896356"/>
              <a:ext cx="717095" cy="7170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5" name="Group 124"/>
            <p:cNvGrpSpPr/>
            <p:nvPr/>
          </p:nvGrpSpPr>
          <p:grpSpPr>
            <a:xfrm>
              <a:off x="8474564" y="5034686"/>
              <a:ext cx="202886" cy="403067"/>
              <a:chOff x="2708275" y="2660650"/>
              <a:chExt cx="238125" cy="473075"/>
            </a:xfrm>
            <a:solidFill>
              <a:schemeClr val="bg1"/>
            </a:solidFill>
          </p:grpSpPr>
          <p:sp>
            <p:nvSpPr>
              <p:cNvPr id="126" name="Freeform 78"/>
              <p:cNvSpPr>
                <a:spLocks/>
              </p:cNvSpPr>
              <p:nvPr/>
            </p:nvSpPr>
            <p:spPr bwMode="auto">
              <a:xfrm>
                <a:off x="2736850" y="2730500"/>
                <a:ext cx="179387" cy="58737"/>
              </a:xfrm>
              <a:custGeom>
                <a:avLst/>
                <a:gdLst>
                  <a:gd name="T0" fmla="*/ 78 w 88"/>
                  <a:gd name="T1" fmla="*/ 29 h 29"/>
                  <a:gd name="T2" fmla="*/ 88 w 88"/>
                  <a:gd name="T3" fmla="*/ 13 h 29"/>
                  <a:gd name="T4" fmla="*/ 44 w 88"/>
                  <a:gd name="T5" fmla="*/ 0 h 29"/>
                  <a:gd name="T6" fmla="*/ 0 w 88"/>
                  <a:gd name="T7" fmla="*/ 13 h 29"/>
                  <a:gd name="T8" fmla="*/ 11 w 88"/>
                  <a:gd name="T9" fmla="*/ 29 h 29"/>
                  <a:gd name="T10" fmla="*/ 44 w 88"/>
                  <a:gd name="T11" fmla="*/ 19 h 29"/>
                  <a:gd name="T12" fmla="*/ 78 w 8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8" h="29">
                    <a:moveTo>
                      <a:pt x="78" y="29"/>
                    </a:moveTo>
                    <a:cubicBezTo>
                      <a:pt x="88" y="13"/>
                      <a:pt x="88" y="13"/>
                      <a:pt x="88" y="13"/>
                    </a:cubicBezTo>
                    <a:cubicBezTo>
                      <a:pt x="76" y="5"/>
                      <a:pt x="60" y="0"/>
                      <a:pt x="44" y="0"/>
                    </a:cubicBezTo>
                    <a:cubicBezTo>
                      <a:pt x="28" y="0"/>
                      <a:pt x="13" y="5"/>
                      <a:pt x="0" y="13"/>
                    </a:cubicBezTo>
                    <a:cubicBezTo>
                      <a:pt x="11" y="29"/>
                      <a:pt x="11" y="29"/>
                      <a:pt x="11" y="29"/>
                    </a:cubicBezTo>
                    <a:cubicBezTo>
                      <a:pt x="20" y="23"/>
                      <a:pt x="32" y="19"/>
                      <a:pt x="44" y="19"/>
                    </a:cubicBezTo>
                    <a:cubicBezTo>
                      <a:pt x="57" y="19"/>
                      <a:pt x="69" y="23"/>
                      <a:pt x="7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9"/>
              <p:cNvSpPr>
                <a:spLocks/>
              </p:cNvSpPr>
              <p:nvPr/>
            </p:nvSpPr>
            <p:spPr bwMode="auto">
              <a:xfrm>
                <a:off x="2708275" y="2660650"/>
                <a:ext cx="238125" cy="66675"/>
              </a:xfrm>
              <a:custGeom>
                <a:avLst/>
                <a:gdLst>
                  <a:gd name="T0" fmla="*/ 58 w 117"/>
                  <a:gd name="T1" fmla="*/ 0 h 33"/>
                  <a:gd name="T2" fmla="*/ 0 w 117"/>
                  <a:gd name="T3" fmla="*/ 17 h 33"/>
                  <a:gd name="T4" fmla="*/ 11 w 117"/>
                  <a:gd name="T5" fmla="*/ 33 h 33"/>
                  <a:gd name="T6" fmla="*/ 58 w 117"/>
                  <a:gd name="T7" fmla="*/ 19 h 33"/>
                  <a:gd name="T8" fmla="*/ 106 w 117"/>
                  <a:gd name="T9" fmla="*/ 33 h 33"/>
                  <a:gd name="T10" fmla="*/ 117 w 117"/>
                  <a:gd name="T11" fmla="*/ 17 h 33"/>
                  <a:gd name="T12" fmla="*/ 58 w 11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17" h="33">
                    <a:moveTo>
                      <a:pt x="58" y="0"/>
                    </a:moveTo>
                    <a:cubicBezTo>
                      <a:pt x="37" y="0"/>
                      <a:pt x="17" y="6"/>
                      <a:pt x="0" y="17"/>
                    </a:cubicBezTo>
                    <a:cubicBezTo>
                      <a:pt x="11" y="33"/>
                      <a:pt x="11" y="33"/>
                      <a:pt x="11" y="33"/>
                    </a:cubicBezTo>
                    <a:cubicBezTo>
                      <a:pt x="24" y="24"/>
                      <a:pt x="41" y="19"/>
                      <a:pt x="58" y="19"/>
                    </a:cubicBezTo>
                    <a:cubicBezTo>
                      <a:pt x="76" y="19"/>
                      <a:pt x="93" y="24"/>
                      <a:pt x="106" y="33"/>
                    </a:cubicBezTo>
                    <a:cubicBezTo>
                      <a:pt x="117" y="17"/>
                      <a:pt x="117" y="17"/>
                      <a:pt x="117" y="17"/>
                    </a:cubicBezTo>
                    <a:cubicBezTo>
                      <a:pt x="100" y="6"/>
                      <a:pt x="80"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80"/>
              <p:cNvSpPr>
                <a:spLocks noChangeArrowheads="1"/>
              </p:cNvSpPr>
              <p:nvPr/>
            </p:nvSpPr>
            <p:spPr bwMode="auto">
              <a:xfrm>
                <a:off x="2711450" y="2955925"/>
                <a:ext cx="230187" cy="177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81"/>
              <p:cNvSpPr>
                <a:spLocks/>
              </p:cNvSpPr>
              <p:nvPr/>
            </p:nvSpPr>
            <p:spPr bwMode="auto">
              <a:xfrm>
                <a:off x="2711450" y="2833688"/>
                <a:ext cx="111125" cy="109537"/>
              </a:xfrm>
              <a:custGeom>
                <a:avLst/>
                <a:gdLst>
                  <a:gd name="T0" fmla="*/ 0 w 54"/>
                  <a:gd name="T1" fmla="*/ 34 h 54"/>
                  <a:gd name="T2" fmla="*/ 0 w 54"/>
                  <a:gd name="T3" fmla="*/ 54 h 54"/>
                  <a:gd name="T4" fmla="*/ 54 w 54"/>
                  <a:gd name="T5" fmla="*/ 54 h 54"/>
                  <a:gd name="T6" fmla="*/ 54 w 54"/>
                  <a:gd name="T7" fmla="*/ 0 h 54"/>
                  <a:gd name="T8" fmla="*/ 34 w 54"/>
                  <a:gd name="T9" fmla="*/ 0 h 54"/>
                  <a:gd name="T10" fmla="*/ 0 w 54"/>
                  <a:gd name="T11" fmla="*/ 34 h 54"/>
                </a:gdLst>
                <a:ahLst/>
                <a:cxnLst>
                  <a:cxn ang="0">
                    <a:pos x="T0" y="T1"/>
                  </a:cxn>
                  <a:cxn ang="0">
                    <a:pos x="T2" y="T3"/>
                  </a:cxn>
                  <a:cxn ang="0">
                    <a:pos x="T4" y="T5"/>
                  </a:cxn>
                  <a:cxn ang="0">
                    <a:pos x="T6" y="T7"/>
                  </a:cxn>
                  <a:cxn ang="0">
                    <a:pos x="T8" y="T9"/>
                  </a:cxn>
                  <a:cxn ang="0">
                    <a:pos x="T10" y="T11"/>
                  </a:cxn>
                </a:cxnLst>
                <a:rect l="0" t="0" r="r" b="b"/>
                <a:pathLst>
                  <a:path w="54" h="54">
                    <a:moveTo>
                      <a:pt x="0" y="34"/>
                    </a:moveTo>
                    <a:cubicBezTo>
                      <a:pt x="0" y="54"/>
                      <a:pt x="0" y="54"/>
                      <a:pt x="0" y="54"/>
                    </a:cubicBezTo>
                    <a:cubicBezTo>
                      <a:pt x="54" y="54"/>
                      <a:pt x="54" y="54"/>
                      <a:pt x="54" y="54"/>
                    </a:cubicBezTo>
                    <a:cubicBezTo>
                      <a:pt x="54" y="0"/>
                      <a:pt x="54" y="0"/>
                      <a:pt x="54" y="0"/>
                    </a:cubicBezTo>
                    <a:cubicBezTo>
                      <a:pt x="34" y="0"/>
                      <a:pt x="34" y="0"/>
                      <a:pt x="34" y="0"/>
                    </a:cubicBezTo>
                    <a:cubicBezTo>
                      <a:pt x="15" y="0"/>
                      <a:pt x="0" y="15"/>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2"/>
              <p:cNvSpPr>
                <a:spLocks/>
              </p:cNvSpPr>
              <p:nvPr/>
            </p:nvSpPr>
            <p:spPr bwMode="auto">
              <a:xfrm>
                <a:off x="2833688" y="2833688"/>
                <a:ext cx="107950" cy="109537"/>
              </a:xfrm>
              <a:custGeom>
                <a:avLst/>
                <a:gdLst>
                  <a:gd name="T0" fmla="*/ 53 w 53"/>
                  <a:gd name="T1" fmla="*/ 34 h 54"/>
                  <a:gd name="T2" fmla="*/ 19 w 53"/>
                  <a:gd name="T3" fmla="*/ 0 h 54"/>
                  <a:gd name="T4" fmla="*/ 0 w 53"/>
                  <a:gd name="T5" fmla="*/ 0 h 54"/>
                  <a:gd name="T6" fmla="*/ 0 w 53"/>
                  <a:gd name="T7" fmla="*/ 54 h 54"/>
                  <a:gd name="T8" fmla="*/ 53 w 53"/>
                  <a:gd name="T9" fmla="*/ 54 h 54"/>
                  <a:gd name="T10" fmla="*/ 53 w 53"/>
                  <a:gd name="T11" fmla="*/ 34 h 54"/>
                </a:gdLst>
                <a:ahLst/>
                <a:cxnLst>
                  <a:cxn ang="0">
                    <a:pos x="T0" y="T1"/>
                  </a:cxn>
                  <a:cxn ang="0">
                    <a:pos x="T2" y="T3"/>
                  </a:cxn>
                  <a:cxn ang="0">
                    <a:pos x="T4" y="T5"/>
                  </a:cxn>
                  <a:cxn ang="0">
                    <a:pos x="T6" y="T7"/>
                  </a:cxn>
                  <a:cxn ang="0">
                    <a:pos x="T8" y="T9"/>
                  </a:cxn>
                  <a:cxn ang="0">
                    <a:pos x="T10" y="T11"/>
                  </a:cxn>
                </a:cxnLst>
                <a:rect l="0" t="0" r="r" b="b"/>
                <a:pathLst>
                  <a:path w="53" h="54">
                    <a:moveTo>
                      <a:pt x="53" y="34"/>
                    </a:moveTo>
                    <a:cubicBezTo>
                      <a:pt x="53" y="15"/>
                      <a:pt x="38" y="0"/>
                      <a:pt x="19" y="0"/>
                    </a:cubicBezTo>
                    <a:cubicBezTo>
                      <a:pt x="0" y="0"/>
                      <a:pt x="0" y="0"/>
                      <a:pt x="0" y="0"/>
                    </a:cubicBezTo>
                    <a:cubicBezTo>
                      <a:pt x="0" y="54"/>
                      <a:pt x="0" y="54"/>
                      <a:pt x="0" y="54"/>
                    </a:cubicBezTo>
                    <a:cubicBezTo>
                      <a:pt x="53" y="54"/>
                      <a:pt x="53" y="54"/>
                      <a:pt x="53" y="54"/>
                    </a:cubicBezTo>
                    <a:lnTo>
                      <a:pt x="53"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173946389"/>
      </p:ext>
    </p:extLst>
  </p:cSld>
  <p:clrMapOvr>
    <a:masterClrMapping/>
  </p:clrMapOvr>
  <mc:AlternateContent xmlns:mc="http://schemas.openxmlformats.org/markup-compatibility/2006">
    <mc:Choice xmlns:p14="http://schemas.microsoft.com/office/powerpoint/2010/main" Requires="p14">
      <p:transition spd="slow" p14:dur="1200" advTm="4000">
        <p14:prism/>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wipe(down)">
                                      <p:cBhvr>
                                        <p:cTn id="15" dur="500"/>
                                        <p:tgtEl>
                                          <p:spTgt spid="11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wipe(down)">
                                      <p:cBhvr>
                                        <p:cTn id="19" dur="500"/>
                                        <p:tgtEl>
                                          <p:spTgt spid="11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wipe(down)">
                                      <p:cBhvr>
                                        <p:cTn id="23" dur="500"/>
                                        <p:tgtEl>
                                          <p:spTgt spid="10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right)">
                                      <p:cBhvr>
                                        <p:cTn id="31" dur="500"/>
                                        <p:tgtEl>
                                          <p:spTgt spid="5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right)">
                                      <p:cBhvr>
                                        <p:cTn id="39" dur="500"/>
                                        <p:tgtEl>
                                          <p:spTgt spid="6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right)">
                                      <p:cBhvr>
                                        <p:cTn id="47" dur="500"/>
                                        <p:tgtEl>
                                          <p:spTgt spid="6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fade">
                                      <p:cBhvr>
                                        <p:cTn id="51" dur="500"/>
                                        <p:tgtEl>
                                          <p:spTgt spid="84"/>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left)">
                                      <p:cBhvr>
                                        <p:cTn id="55" dur="500"/>
                                        <p:tgtEl>
                                          <p:spTgt spid="75"/>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500"/>
                                        <p:tgtEl>
                                          <p:spTgt spid="107"/>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wipe(left)">
                                      <p:cBhvr>
                                        <p:cTn id="63" dur="500"/>
                                        <p:tgtEl>
                                          <p:spTgt spid="78"/>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wipe(left)">
                                      <p:cBhvr>
                                        <p:cTn id="7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Profit Estimation</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Great earning</a:t>
            </a:r>
            <a:endParaRPr lang="en-AU" dirty="0"/>
          </a:p>
        </p:txBody>
      </p:sp>
      <p:sp>
        <p:nvSpPr>
          <p:cNvPr id="4" name="Rounded Rectangle 3"/>
          <p:cNvSpPr/>
          <p:nvPr/>
        </p:nvSpPr>
        <p:spPr>
          <a:xfrm>
            <a:off x="1209114" y="5413267"/>
            <a:ext cx="1036375" cy="204389"/>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209114" y="5129384"/>
            <a:ext cx="1036375" cy="204389"/>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09114" y="4852358"/>
            <a:ext cx="1036375" cy="204389"/>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1209114" y="4568475"/>
            <a:ext cx="1036375" cy="204389"/>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209114" y="4284109"/>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209114" y="4000226"/>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209114" y="3723200"/>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209114" y="3439317"/>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2658408" y="5413267"/>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2658408" y="5129384"/>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2658408" y="4852358"/>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658408" y="4568475"/>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658408" y="4284109"/>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2658408" y="4000226"/>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2658408" y="3723200"/>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658408" y="3439317"/>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4152525" y="5413267"/>
            <a:ext cx="1036375" cy="204389"/>
          </a:xfrm>
          <a:prstGeom prst="roundRect">
            <a:avLst>
              <a:gd name="adj" fmla="val 50000"/>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4152525" y="5129384"/>
            <a:ext cx="1036375" cy="204389"/>
          </a:xfrm>
          <a:prstGeom prst="roundRect">
            <a:avLst>
              <a:gd name="adj" fmla="val 50000"/>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4152525" y="4852358"/>
            <a:ext cx="1036375" cy="204389"/>
          </a:xfrm>
          <a:prstGeom prst="roundRect">
            <a:avLst>
              <a:gd name="adj" fmla="val 50000"/>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4152525" y="4568475"/>
            <a:ext cx="1036375" cy="204389"/>
          </a:xfrm>
          <a:prstGeom prst="roundRect">
            <a:avLst>
              <a:gd name="adj" fmla="val 50000"/>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4152525" y="4284109"/>
            <a:ext cx="1036375" cy="204389"/>
          </a:xfrm>
          <a:prstGeom prst="roundRect">
            <a:avLst>
              <a:gd name="adj" fmla="val 50000"/>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4152525" y="4000226"/>
            <a:ext cx="1036375" cy="204389"/>
          </a:xfrm>
          <a:prstGeom prst="roundRect">
            <a:avLst>
              <a:gd name="adj" fmla="val 50000"/>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p:cNvSpPr/>
          <p:nvPr/>
        </p:nvSpPr>
        <p:spPr>
          <a:xfrm>
            <a:off x="4152525" y="3723200"/>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4152525" y="3439317"/>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1209114" y="3152504"/>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658408" y="3152504"/>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4152525" y="3152504"/>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1209114" y="2871169"/>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2658408" y="2871169"/>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152525" y="2871169"/>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302790" y="4653199"/>
            <a:ext cx="5147509" cy="646331"/>
          </a:xfrm>
          <a:prstGeom prst="rect">
            <a:avLst/>
          </a:prstGeom>
          <a:noFill/>
        </p:spPr>
        <p:txBody>
          <a:bodyPr wrap="square"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a:t>
            </a:r>
            <a:r>
              <a:rPr lang="id-ID" sz="1200" dirty="0" smtClean="0">
                <a:solidFill>
                  <a:schemeClr val="bg1">
                    <a:lumMod val="50000"/>
                  </a:schemeClr>
                </a:solidFill>
                <a:ea typeface="Open Sans" panose="020B0606030504020204" pitchFamily="34" charset="0"/>
                <a:cs typeface="Open Sans" panose="020B0606030504020204" pitchFamily="34" charset="0"/>
              </a:rPr>
              <a:t>dalar eritrea gurayya huora volput vlaar boit </a:t>
            </a:r>
            <a:r>
              <a:rPr lang="id-ID" sz="1200" dirty="0">
                <a:solidFill>
                  <a:schemeClr val="bg1">
                    <a:lumMod val="50000"/>
                  </a:schemeClr>
                </a:solidFill>
                <a:ea typeface="Open Sans" panose="020B0606030504020204" pitchFamily="34" charset="0"/>
                <a:cs typeface="Open Sans" panose="020B0606030504020204" pitchFamily="34" charset="0"/>
              </a:rPr>
              <a:t>dolro sit amet kalori joula paribus eteca vuram </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38" name="Oval 37"/>
          <p:cNvSpPr/>
          <p:nvPr/>
        </p:nvSpPr>
        <p:spPr>
          <a:xfrm>
            <a:off x="8457503" y="2728590"/>
            <a:ext cx="1106655" cy="1106656"/>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b="1" dirty="0"/>
          </a:p>
        </p:txBody>
      </p:sp>
      <p:sp>
        <p:nvSpPr>
          <p:cNvPr id="39" name="Oval 38"/>
          <p:cNvSpPr/>
          <p:nvPr/>
        </p:nvSpPr>
        <p:spPr>
          <a:xfrm>
            <a:off x="7127953" y="2849442"/>
            <a:ext cx="860782" cy="86078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40" name="Oval 39"/>
          <p:cNvSpPr/>
          <p:nvPr/>
        </p:nvSpPr>
        <p:spPr>
          <a:xfrm>
            <a:off x="10063714" y="2849442"/>
            <a:ext cx="860782" cy="860782"/>
          </a:xfrm>
          <a:prstGeom prst="ellipse">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b="1" dirty="0"/>
          </a:p>
        </p:txBody>
      </p:sp>
      <p:sp>
        <p:nvSpPr>
          <p:cNvPr id="41" name="TextBox 40"/>
          <p:cNvSpPr txBox="1"/>
          <p:nvPr/>
        </p:nvSpPr>
        <p:spPr>
          <a:xfrm>
            <a:off x="6302790" y="1988097"/>
            <a:ext cx="4982166" cy="400110"/>
          </a:xfrm>
          <a:prstGeom prst="rect">
            <a:avLst/>
          </a:prstGeom>
          <a:noFill/>
        </p:spPr>
        <p:txBody>
          <a:bodyPr wrap="square" rtlCol="0">
            <a:spAutoFit/>
          </a:bodyPr>
          <a:lstStyle/>
          <a:p>
            <a:r>
              <a:rPr lang="id-ID" sz="2000" dirty="0" smtClean="0">
                <a:solidFill>
                  <a:schemeClr val="tx1">
                    <a:lumMod val="65000"/>
                    <a:lumOff val="35000"/>
                  </a:schemeClr>
                </a:solidFill>
                <a:latin typeface="+mj-lt"/>
              </a:rPr>
              <a:t>Annual Income</a:t>
            </a:r>
            <a:endParaRPr lang="id-ID" sz="2000" dirty="0">
              <a:solidFill>
                <a:schemeClr val="tx1">
                  <a:lumMod val="65000"/>
                  <a:lumOff val="35000"/>
                </a:schemeClr>
              </a:solidFill>
              <a:latin typeface="+mj-lt"/>
            </a:endParaRPr>
          </a:p>
        </p:txBody>
      </p:sp>
      <p:sp>
        <p:nvSpPr>
          <p:cNvPr id="42" name="TextBox 41"/>
          <p:cNvSpPr txBox="1"/>
          <p:nvPr/>
        </p:nvSpPr>
        <p:spPr>
          <a:xfrm>
            <a:off x="7264033" y="3882282"/>
            <a:ext cx="588624" cy="400110"/>
          </a:xfrm>
          <a:prstGeom prst="rect">
            <a:avLst/>
          </a:prstGeom>
          <a:noFill/>
        </p:spPr>
        <p:txBody>
          <a:bodyPr wrap="none" rtlCol="0">
            <a:spAutoFit/>
          </a:bodyPr>
          <a:lstStyle/>
          <a:p>
            <a:pPr algn="ctr"/>
            <a:r>
              <a:rPr lang="id-ID" sz="2000" dirty="0" smtClean="0">
                <a:solidFill>
                  <a:schemeClr val="tx1">
                    <a:lumMod val="50000"/>
                    <a:lumOff val="50000"/>
                  </a:schemeClr>
                </a:solidFill>
                <a:latin typeface="Coolvetica Rg" panose="020B0603030602020004" pitchFamily="34" charset="0"/>
              </a:rPr>
              <a:t>55K</a:t>
            </a:r>
            <a:endParaRPr lang="id-ID" sz="2000" dirty="0">
              <a:solidFill>
                <a:schemeClr val="accent1">
                  <a:lumMod val="75000"/>
                </a:schemeClr>
              </a:solidFill>
              <a:latin typeface="Coolvetica Rg" panose="020B0603030602020004" pitchFamily="34" charset="0"/>
            </a:endParaRPr>
          </a:p>
        </p:txBody>
      </p:sp>
      <p:sp>
        <p:nvSpPr>
          <p:cNvPr id="43" name="TextBox 42"/>
          <p:cNvSpPr txBox="1"/>
          <p:nvPr/>
        </p:nvSpPr>
        <p:spPr>
          <a:xfrm>
            <a:off x="8678849" y="3882282"/>
            <a:ext cx="663964" cy="400110"/>
          </a:xfrm>
          <a:prstGeom prst="rect">
            <a:avLst/>
          </a:prstGeom>
          <a:noFill/>
        </p:spPr>
        <p:txBody>
          <a:bodyPr wrap="none" rtlCol="0">
            <a:spAutoFit/>
          </a:bodyPr>
          <a:lstStyle/>
          <a:p>
            <a:pPr algn="ctr"/>
            <a:r>
              <a:rPr lang="id-ID" sz="2000" dirty="0" smtClean="0">
                <a:solidFill>
                  <a:schemeClr val="accent1"/>
                </a:solidFill>
                <a:latin typeface="Coolvetica Rg" panose="020B0603030602020004" pitchFamily="34" charset="0"/>
              </a:rPr>
              <a:t>155K</a:t>
            </a:r>
            <a:endParaRPr lang="id-ID" sz="2000" dirty="0">
              <a:solidFill>
                <a:schemeClr val="accent1"/>
              </a:solidFill>
              <a:latin typeface="Coolvetica Rg" panose="020B0603030602020004" pitchFamily="34" charset="0"/>
            </a:endParaRPr>
          </a:p>
        </p:txBody>
      </p:sp>
      <p:sp>
        <p:nvSpPr>
          <p:cNvPr id="44" name="TextBox 43"/>
          <p:cNvSpPr txBox="1"/>
          <p:nvPr/>
        </p:nvSpPr>
        <p:spPr>
          <a:xfrm>
            <a:off x="10214681" y="3882282"/>
            <a:ext cx="585418" cy="400110"/>
          </a:xfrm>
          <a:prstGeom prst="rect">
            <a:avLst/>
          </a:prstGeom>
          <a:noFill/>
        </p:spPr>
        <p:txBody>
          <a:bodyPr wrap="none" rtlCol="0">
            <a:spAutoFit/>
          </a:bodyPr>
          <a:lstStyle/>
          <a:p>
            <a:pPr algn="ctr"/>
            <a:r>
              <a:rPr lang="id-ID" sz="2000" dirty="0" smtClean="0">
                <a:solidFill>
                  <a:schemeClr val="tx1">
                    <a:lumMod val="50000"/>
                    <a:lumOff val="50000"/>
                  </a:schemeClr>
                </a:solidFill>
                <a:latin typeface="Coolvetica Rg" panose="020B0603030602020004" pitchFamily="34" charset="0"/>
              </a:rPr>
              <a:t>75K</a:t>
            </a:r>
            <a:endParaRPr lang="id-ID" sz="2000" dirty="0">
              <a:solidFill>
                <a:schemeClr val="accent1">
                  <a:lumMod val="75000"/>
                </a:schemeClr>
              </a:solidFill>
              <a:latin typeface="Coolvetica Rg" panose="020B0603030602020004" pitchFamily="34" charset="0"/>
            </a:endParaRPr>
          </a:p>
        </p:txBody>
      </p:sp>
      <p:grpSp>
        <p:nvGrpSpPr>
          <p:cNvPr id="28" name="Group 27"/>
          <p:cNvGrpSpPr/>
          <p:nvPr/>
        </p:nvGrpSpPr>
        <p:grpSpPr>
          <a:xfrm>
            <a:off x="8777591" y="3053688"/>
            <a:ext cx="466477" cy="452289"/>
            <a:chOff x="6661240" y="2287572"/>
            <a:chExt cx="466477" cy="452289"/>
          </a:xfrm>
        </p:grpSpPr>
        <p:sp>
          <p:nvSpPr>
            <p:cNvPr id="45" name="Freeform 28"/>
            <p:cNvSpPr>
              <a:spLocks/>
            </p:cNvSpPr>
            <p:nvPr/>
          </p:nvSpPr>
          <p:spPr bwMode="auto">
            <a:xfrm>
              <a:off x="6661240" y="2334561"/>
              <a:ext cx="417780" cy="405300"/>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bg1"/>
            </a:solidFill>
            <a:ln>
              <a:noFill/>
            </a:ln>
            <a:extLst/>
          </p:spPr>
          <p:txBody>
            <a:bodyPr lIns="0" tIns="0" rIns="0" bIns="0"/>
            <a:lstStyle/>
            <a:p>
              <a:endParaRPr lang="en-US"/>
            </a:p>
          </p:txBody>
        </p:sp>
        <p:sp>
          <p:nvSpPr>
            <p:cNvPr id="46" name="Freeform 30"/>
            <p:cNvSpPr>
              <a:spLocks/>
            </p:cNvSpPr>
            <p:nvPr/>
          </p:nvSpPr>
          <p:spPr bwMode="auto">
            <a:xfrm>
              <a:off x="6960264" y="2287572"/>
              <a:ext cx="167453" cy="162327"/>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solidFill>
              <a:schemeClr val="bg1"/>
            </a:solidFill>
            <a:ln>
              <a:noFill/>
            </a:ln>
            <a:extLst/>
          </p:spPr>
          <p:txBody>
            <a:bodyPr lIns="0" tIns="0" rIns="0" bIns="0"/>
            <a:lstStyle/>
            <a:p>
              <a:endParaRPr lang="en-US"/>
            </a:p>
          </p:txBody>
        </p:sp>
      </p:grpSp>
      <p:sp>
        <p:nvSpPr>
          <p:cNvPr id="47" name="Shape 4397"/>
          <p:cNvSpPr/>
          <p:nvPr/>
        </p:nvSpPr>
        <p:spPr>
          <a:xfrm>
            <a:off x="7369617" y="3108354"/>
            <a:ext cx="377454" cy="301952"/>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48" name="Freeform 101"/>
          <p:cNvSpPr>
            <a:spLocks noEditPoints="1"/>
          </p:cNvSpPr>
          <p:nvPr/>
        </p:nvSpPr>
        <p:spPr bwMode="auto">
          <a:xfrm>
            <a:off x="10292330" y="3075558"/>
            <a:ext cx="403550" cy="373351"/>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0"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50</a:t>
            </a:fld>
            <a:endParaRPr lang="en-AU" dirty="0"/>
          </a:p>
        </p:txBody>
      </p:sp>
      <p:sp>
        <p:nvSpPr>
          <p:cNvPr id="5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64857290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2500"/>
                            </p:stCondLst>
                            <p:childTnLst>
                              <p:par>
                                <p:cTn id="106" presetID="10" presetClass="entr" presetSubtype="0" fill="hold" grpId="0"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par>
                          <p:cTn id="109" fill="hold">
                            <p:stCondLst>
                              <p:cond delay="3000"/>
                            </p:stCondLst>
                            <p:childTnLst>
                              <p:par>
                                <p:cTn id="110" presetID="53" presetClass="entr" presetSubtype="16" fill="hold" grpId="0" nodeType="afterEffect">
                                  <p:stCondLst>
                                    <p:cond delay="0"/>
                                  </p:stCondLst>
                                  <p:childTnLst>
                                    <p:set>
                                      <p:cBhvr>
                                        <p:cTn id="111" dur="1" fill="hold">
                                          <p:stCondLst>
                                            <p:cond delay="0"/>
                                          </p:stCondLst>
                                        </p:cTn>
                                        <p:tgtEl>
                                          <p:spTgt spid="39"/>
                                        </p:tgtEl>
                                        <p:attrNameLst>
                                          <p:attrName>style.visibility</p:attrName>
                                        </p:attrNameLst>
                                      </p:cBhvr>
                                      <p:to>
                                        <p:strVal val="visible"/>
                                      </p:to>
                                    </p:set>
                                    <p:anim calcmode="lin" valueType="num">
                                      <p:cBhvr>
                                        <p:cTn id="112" dur="500" fill="hold"/>
                                        <p:tgtEl>
                                          <p:spTgt spid="39"/>
                                        </p:tgtEl>
                                        <p:attrNameLst>
                                          <p:attrName>ppt_w</p:attrName>
                                        </p:attrNameLst>
                                      </p:cBhvr>
                                      <p:tavLst>
                                        <p:tav tm="0">
                                          <p:val>
                                            <p:fltVal val="0"/>
                                          </p:val>
                                        </p:tav>
                                        <p:tav tm="100000">
                                          <p:val>
                                            <p:strVal val="#ppt_w"/>
                                          </p:val>
                                        </p:tav>
                                      </p:tavLst>
                                    </p:anim>
                                    <p:anim calcmode="lin" valueType="num">
                                      <p:cBhvr>
                                        <p:cTn id="113" dur="500" fill="hold"/>
                                        <p:tgtEl>
                                          <p:spTgt spid="39"/>
                                        </p:tgtEl>
                                        <p:attrNameLst>
                                          <p:attrName>ppt_h</p:attrName>
                                        </p:attrNameLst>
                                      </p:cBhvr>
                                      <p:tavLst>
                                        <p:tav tm="0">
                                          <p:val>
                                            <p:fltVal val="0"/>
                                          </p:val>
                                        </p:tav>
                                        <p:tav tm="100000">
                                          <p:val>
                                            <p:strVal val="#ppt_h"/>
                                          </p:val>
                                        </p:tav>
                                      </p:tavLst>
                                    </p:anim>
                                    <p:animEffect transition="in" filter="fade">
                                      <p:cBhvr>
                                        <p:cTn id="114" dur="500"/>
                                        <p:tgtEl>
                                          <p:spTgt spid="39"/>
                                        </p:tgtEl>
                                      </p:cBhvr>
                                    </p:animEffect>
                                  </p:childTnLst>
                                </p:cTn>
                              </p:par>
                            </p:childTnLst>
                          </p:cTn>
                        </p:par>
                        <p:par>
                          <p:cTn id="115" fill="hold">
                            <p:stCondLst>
                              <p:cond delay="3500"/>
                            </p:stCondLst>
                            <p:childTnLst>
                              <p:par>
                                <p:cTn id="116" presetID="14" presetClass="entr" presetSubtype="10" fill="hold" grpId="0" nodeType="after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randombar(horizontal)">
                                      <p:cBhvr>
                                        <p:cTn id="118" dur="500"/>
                                        <p:tgtEl>
                                          <p:spTgt spid="47"/>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500" fill="hold"/>
                                        <p:tgtEl>
                                          <p:spTgt spid="40"/>
                                        </p:tgtEl>
                                        <p:attrNameLst>
                                          <p:attrName>ppt_w</p:attrName>
                                        </p:attrNameLst>
                                      </p:cBhvr>
                                      <p:tavLst>
                                        <p:tav tm="0">
                                          <p:val>
                                            <p:fltVal val="0"/>
                                          </p:val>
                                        </p:tav>
                                        <p:tav tm="100000">
                                          <p:val>
                                            <p:strVal val="#ppt_w"/>
                                          </p:val>
                                        </p:tav>
                                      </p:tavLst>
                                    </p:anim>
                                    <p:anim calcmode="lin" valueType="num">
                                      <p:cBhvr>
                                        <p:cTn id="122" dur="500" fill="hold"/>
                                        <p:tgtEl>
                                          <p:spTgt spid="40"/>
                                        </p:tgtEl>
                                        <p:attrNameLst>
                                          <p:attrName>ppt_h</p:attrName>
                                        </p:attrNameLst>
                                      </p:cBhvr>
                                      <p:tavLst>
                                        <p:tav tm="0">
                                          <p:val>
                                            <p:fltVal val="0"/>
                                          </p:val>
                                        </p:tav>
                                        <p:tav tm="100000">
                                          <p:val>
                                            <p:strVal val="#ppt_h"/>
                                          </p:val>
                                        </p:tav>
                                      </p:tavLst>
                                    </p:anim>
                                    <p:animEffect transition="in" filter="fade">
                                      <p:cBhvr>
                                        <p:cTn id="123" dur="500"/>
                                        <p:tgtEl>
                                          <p:spTgt spid="40"/>
                                        </p:tgtEl>
                                      </p:cBhvr>
                                    </p:animEffect>
                                  </p:childTnLst>
                                </p:cTn>
                              </p:par>
                            </p:childTnLst>
                          </p:cTn>
                        </p:par>
                        <p:par>
                          <p:cTn id="124" fill="hold">
                            <p:stCondLst>
                              <p:cond delay="4000"/>
                            </p:stCondLst>
                            <p:childTnLst>
                              <p:par>
                                <p:cTn id="125" presetID="14" presetClass="entr" presetSubtype="10" fill="hold" grpId="0" nodeType="after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randombar(horizontal)">
                                      <p:cBhvr>
                                        <p:cTn id="127" dur="500"/>
                                        <p:tgtEl>
                                          <p:spTgt spid="48"/>
                                        </p:tgtEl>
                                      </p:cBhvr>
                                    </p:animEffect>
                                  </p:childTnLst>
                                </p:cTn>
                              </p:par>
                            </p:childTnLst>
                          </p:cTn>
                        </p:par>
                        <p:par>
                          <p:cTn id="128" fill="hold">
                            <p:stCondLst>
                              <p:cond delay="4500"/>
                            </p:stCondLst>
                            <p:childTnLst>
                              <p:par>
                                <p:cTn id="129" presetID="53" presetClass="entr" presetSubtype="16" fill="hold" grpId="0" nodeType="afterEffect">
                                  <p:stCondLst>
                                    <p:cond delay="0"/>
                                  </p:stCondLst>
                                  <p:childTnLst>
                                    <p:set>
                                      <p:cBhvr>
                                        <p:cTn id="130" dur="1" fill="hold">
                                          <p:stCondLst>
                                            <p:cond delay="0"/>
                                          </p:stCondLst>
                                        </p:cTn>
                                        <p:tgtEl>
                                          <p:spTgt spid="38"/>
                                        </p:tgtEl>
                                        <p:attrNameLst>
                                          <p:attrName>style.visibility</p:attrName>
                                        </p:attrNameLst>
                                      </p:cBhvr>
                                      <p:to>
                                        <p:strVal val="visible"/>
                                      </p:to>
                                    </p:set>
                                    <p:anim calcmode="lin" valueType="num">
                                      <p:cBhvr>
                                        <p:cTn id="131" dur="500" fill="hold"/>
                                        <p:tgtEl>
                                          <p:spTgt spid="38"/>
                                        </p:tgtEl>
                                        <p:attrNameLst>
                                          <p:attrName>ppt_w</p:attrName>
                                        </p:attrNameLst>
                                      </p:cBhvr>
                                      <p:tavLst>
                                        <p:tav tm="0">
                                          <p:val>
                                            <p:fltVal val="0"/>
                                          </p:val>
                                        </p:tav>
                                        <p:tav tm="100000">
                                          <p:val>
                                            <p:strVal val="#ppt_w"/>
                                          </p:val>
                                        </p:tav>
                                      </p:tavLst>
                                    </p:anim>
                                    <p:anim calcmode="lin" valueType="num">
                                      <p:cBhvr>
                                        <p:cTn id="132" dur="500" fill="hold"/>
                                        <p:tgtEl>
                                          <p:spTgt spid="38"/>
                                        </p:tgtEl>
                                        <p:attrNameLst>
                                          <p:attrName>ppt_h</p:attrName>
                                        </p:attrNameLst>
                                      </p:cBhvr>
                                      <p:tavLst>
                                        <p:tav tm="0">
                                          <p:val>
                                            <p:fltVal val="0"/>
                                          </p:val>
                                        </p:tav>
                                        <p:tav tm="100000">
                                          <p:val>
                                            <p:strVal val="#ppt_h"/>
                                          </p:val>
                                        </p:tav>
                                      </p:tavLst>
                                    </p:anim>
                                    <p:animEffect transition="in" filter="fade">
                                      <p:cBhvr>
                                        <p:cTn id="133" dur="500"/>
                                        <p:tgtEl>
                                          <p:spTgt spid="38"/>
                                        </p:tgtEl>
                                      </p:cBhvr>
                                    </p:animEffect>
                                  </p:childTnLst>
                                </p:cTn>
                              </p:par>
                            </p:childTnLst>
                          </p:cTn>
                        </p:par>
                        <p:par>
                          <p:cTn id="134" fill="hold">
                            <p:stCondLst>
                              <p:cond delay="5000"/>
                            </p:stCondLst>
                            <p:childTnLst>
                              <p:par>
                                <p:cTn id="135" presetID="14" presetClass="entr" presetSubtype="10" fill="hold" nodeType="after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randombar(horizontal)">
                                      <p:cBhvr>
                                        <p:cTn id="137" dur="500"/>
                                        <p:tgtEl>
                                          <p:spTgt spid="28"/>
                                        </p:tgtEl>
                                      </p:cBhvr>
                                    </p:animEffect>
                                  </p:childTnLst>
                                </p:cTn>
                              </p:par>
                            </p:childTnLst>
                          </p:cTn>
                        </p:par>
                        <p:par>
                          <p:cTn id="138" fill="hold">
                            <p:stCondLst>
                              <p:cond delay="5500"/>
                            </p:stCondLst>
                            <p:childTnLst>
                              <p:par>
                                <p:cTn id="139" presetID="10" presetClass="entr" presetSubtype="0" fill="hold" grpId="0" nodeType="after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500"/>
                                        <p:tgtEl>
                                          <p:spTgt spid="4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fade">
                                      <p:cBhvr>
                                        <p:cTn id="144" dur="500"/>
                                        <p:tgtEl>
                                          <p:spTgt spid="4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4"/>
                                        </p:tgtEl>
                                        <p:attrNameLst>
                                          <p:attrName>style.visibility</p:attrName>
                                        </p:attrNameLst>
                                      </p:cBhvr>
                                      <p:to>
                                        <p:strVal val="visible"/>
                                      </p:to>
                                    </p:set>
                                    <p:animEffect transition="in" filter="fade">
                                      <p:cBhvr>
                                        <p:cTn id="147" dur="500"/>
                                        <p:tgtEl>
                                          <p:spTgt spid="44"/>
                                        </p:tgtEl>
                                      </p:cBhvr>
                                    </p:animEffect>
                                  </p:childTnLst>
                                </p:cTn>
                              </p:par>
                            </p:childTnLst>
                          </p:cTn>
                        </p:par>
                        <p:par>
                          <p:cTn id="148" fill="hold">
                            <p:stCondLst>
                              <p:cond delay="6000"/>
                            </p:stCondLst>
                            <p:childTnLst>
                              <p:par>
                                <p:cTn id="149" presetID="10" presetClass="entr" presetSubtype="0" fill="hold" grpId="0" nodeType="after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animBg="1"/>
      <p:bldP spid="30" grpId="0" animBg="1"/>
      <p:bldP spid="31" grpId="0" animBg="1"/>
      <p:bldP spid="34" grpId="0" animBg="1"/>
      <p:bldP spid="35" grpId="0" animBg="1"/>
      <p:bldP spid="36" grpId="0" animBg="1"/>
      <p:bldP spid="37" grpId="0"/>
      <p:bldP spid="38" grpId="0" animBg="1"/>
      <p:bldP spid="39" grpId="0" animBg="1"/>
      <p:bldP spid="40" grpId="0" animBg="1"/>
      <p:bldP spid="41" grpId="0"/>
      <p:bldP spid="42" grpId="0"/>
      <p:bldP spid="43" grpId="0"/>
      <p:bldP spid="44" grpId="0"/>
      <p:bldP spid="47" grpId="0" animBg="1"/>
      <p:bldP spid="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Design Classification</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New design room</a:t>
            </a:r>
            <a:endParaRPr lang="en-AU" dirty="0"/>
          </a:p>
        </p:txBody>
      </p:sp>
      <p:grpSp>
        <p:nvGrpSpPr>
          <p:cNvPr id="4" name="Group 3"/>
          <p:cNvGrpSpPr/>
          <p:nvPr/>
        </p:nvGrpSpPr>
        <p:grpSpPr>
          <a:xfrm>
            <a:off x="5790795" y="2621335"/>
            <a:ext cx="959568" cy="690668"/>
            <a:chOff x="5790795" y="2607267"/>
            <a:chExt cx="959568" cy="690668"/>
          </a:xfrm>
        </p:grpSpPr>
        <p:sp>
          <p:nvSpPr>
            <p:cNvPr id="5" name="Rectangle 11"/>
            <p:cNvSpPr>
              <a:spLocks noChangeArrowheads="1"/>
            </p:cNvSpPr>
            <p:nvPr/>
          </p:nvSpPr>
          <p:spPr bwMode="auto">
            <a:xfrm>
              <a:off x="5790795" y="2607267"/>
              <a:ext cx="959568" cy="6906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endParaRPr lang="id-ID" sz="2800" b="1" dirty="0">
                <a:solidFill>
                  <a:schemeClr val="bg1"/>
                </a:solidFill>
              </a:endParaRPr>
            </a:p>
          </p:txBody>
        </p:sp>
        <p:sp>
          <p:nvSpPr>
            <p:cNvPr id="6" name="Rectangle 14"/>
            <p:cNvSpPr>
              <a:spLocks noChangeArrowheads="1"/>
            </p:cNvSpPr>
            <p:nvPr/>
          </p:nvSpPr>
          <p:spPr bwMode="auto">
            <a:xfrm>
              <a:off x="6271499" y="2607267"/>
              <a:ext cx="478863" cy="690668"/>
            </a:xfrm>
            <a:prstGeom prst="rect">
              <a:avLst/>
            </a:prstGeom>
            <a:solidFill>
              <a:schemeClr val="accent1">
                <a:lumMod val="50000"/>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7" name="Group 6"/>
          <p:cNvGrpSpPr/>
          <p:nvPr/>
        </p:nvGrpSpPr>
        <p:grpSpPr>
          <a:xfrm>
            <a:off x="5615826" y="1785167"/>
            <a:ext cx="957725" cy="775390"/>
            <a:chOff x="5615826" y="1771099"/>
            <a:chExt cx="957725" cy="775390"/>
          </a:xfrm>
        </p:grpSpPr>
        <p:sp>
          <p:nvSpPr>
            <p:cNvPr id="8" name="Freeform 5"/>
            <p:cNvSpPr>
              <a:spLocks/>
            </p:cNvSpPr>
            <p:nvPr/>
          </p:nvSpPr>
          <p:spPr bwMode="auto">
            <a:xfrm>
              <a:off x="5615826" y="1771099"/>
              <a:ext cx="957725" cy="605946"/>
            </a:xfrm>
            <a:custGeom>
              <a:avLst/>
              <a:gdLst>
                <a:gd name="T0" fmla="*/ 218 w 218"/>
                <a:gd name="T1" fmla="*/ 139 h 139"/>
                <a:gd name="T2" fmla="*/ 0 w 218"/>
                <a:gd name="T3" fmla="*/ 139 h 139"/>
                <a:gd name="T4" fmla="*/ 0 w 218"/>
                <a:gd name="T5" fmla="*/ 109 h 139"/>
                <a:gd name="T6" fmla="*/ 109 w 218"/>
                <a:gd name="T7" fmla="*/ 0 h 139"/>
                <a:gd name="T8" fmla="*/ 109 w 218"/>
                <a:gd name="T9" fmla="*/ 0 h 139"/>
                <a:gd name="T10" fmla="*/ 218 w 218"/>
                <a:gd name="T11" fmla="*/ 109 h 139"/>
                <a:gd name="T12" fmla="*/ 218 w 218"/>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218" h="139">
                  <a:moveTo>
                    <a:pt x="218" y="139"/>
                  </a:moveTo>
                  <a:cubicBezTo>
                    <a:pt x="0" y="139"/>
                    <a:pt x="0" y="139"/>
                    <a:pt x="0" y="139"/>
                  </a:cubicBezTo>
                  <a:cubicBezTo>
                    <a:pt x="0" y="109"/>
                    <a:pt x="0" y="109"/>
                    <a:pt x="0" y="109"/>
                  </a:cubicBezTo>
                  <a:cubicBezTo>
                    <a:pt x="0" y="49"/>
                    <a:pt x="49" y="0"/>
                    <a:pt x="109" y="0"/>
                  </a:cubicBezTo>
                  <a:cubicBezTo>
                    <a:pt x="109" y="0"/>
                    <a:pt x="109" y="0"/>
                    <a:pt x="109" y="0"/>
                  </a:cubicBezTo>
                  <a:cubicBezTo>
                    <a:pt x="169" y="0"/>
                    <a:pt x="218" y="49"/>
                    <a:pt x="218" y="109"/>
                  </a:cubicBezTo>
                  <a:lnTo>
                    <a:pt x="218" y="139"/>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Rectangle 12"/>
            <p:cNvSpPr>
              <a:spLocks noChangeArrowheads="1"/>
            </p:cNvSpPr>
            <p:nvPr/>
          </p:nvSpPr>
          <p:spPr bwMode="auto">
            <a:xfrm>
              <a:off x="5615826" y="2329159"/>
              <a:ext cx="957725" cy="217330"/>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15"/>
            <p:cNvSpPr>
              <a:spLocks/>
            </p:cNvSpPr>
            <p:nvPr/>
          </p:nvSpPr>
          <p:spPr bwMode="auto">
            <a:xfrm>
              <a:off x="6094688" y="1771099"/>
              <a:ext cx="478863" cy="771706"/>
            </a:xfrm>
            <a:custGeom>
              <a:avLst/>
              <a:gdLst>
                <a:gd name="T0" fmla="*/ 0 w 109"/>
                <a:gd name="T1" fmla="*/ 0 h 177"/>
                <a:gd name="T2" fmla="*/ 0 w 109"/>
                <a:gd name="T3" fmla="*/ 177 h 177"/>
                <a:gd name="T4" fmla="*/ 109 w 109"/>
                <a:gd name="T5" fmla="*/ 177 h 177"/>
                <a:gd name="T6" fmla="*/ 109 w 109"/>
                <a:gd name="T7" fmla="*/ 139 h 177"/>
                <a:gd name="T8" fmla="*/ 109 w 109"/>
                <a:gd name="T9" fmla="*/ 128 h 177"/>
                <a:gd name="T10" fmla="*/ 109 w 109"/>
                <a:gd name="T11" fmla="*/ 109 h 177"/>
                <a:gd name="T12" fmla="*/ 0 w 109"/>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109" h="177">
                  <a:moveTo>
                    <a:pt x="0" y="0"/>
                  </a:moveTo>
                  <a:cubicBezTo>
                    <a:pt x="0" y="177"/>
                    <a:pt x="0" y="177"/>
                    <a:pt x="0" y="177"/>
                  </a:cubicBezTo>
                  <a:cubicBezTo>
                    <a:pt x="109" y="177"/>
                    <a:pt x="109" y="177"/>
                    <a:pt x="109" y="177"/>
                  </a:cubicBezTo>
                  <a:cubicBezTo>
                    <a:pt x="109" y="139"/>
                    <a:pt x="109" y="139"/>
                    <a:pt x="109" y="139"/>
                  </a:cubicBezTo>
                  <a:cubicBezTo>
                    <a:pt x="109" y="128"/>
                    <a:pt x="109" y="128"/>
                    <a:pt x="109" y="128"/>
                  </a:cubicBezTo>
                  <a:cubicBezTo>
                    <a:pt x="109" y="109"/>
                    <a:pt x="109" y="109"/>
                    <a:pt x="109" y="109"/>
                  </a:cubicBezTo>
                  <a:cubicBezTo>
                    <a:pt x="109" y="49"/>
                    <a:pt x="60" y="0"/>
                    <a:pt x="0" y="0"/>
                  </a:cubicBezTo>
                  <a:close/>
                </a:path>
              </a:pathLst>
            </a:custGeom>
            <a:solidFill>
              <a:schemeClr val="tx1">
                <a:lumMod val="95000"/>
                <a:lumOff val="5000"/>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5439015" y="3372781"/>
            <a:ext cx="959568" cy="688825"/>
            <a:chOff x="5439015" y="3358713"/>
            <a:chExt cx="959568" cy="688825"/>
          </a:xfrm>
        </p:grpSpPr>
        <p:sp>
          <p:nvSpPr>
            <p:cNvPr id="12" name="Rectangle 10"/>
            <p:cNvSpPr>
              <a:spLocks noChangeArrowheads="1"/>
            </p:cNvSpPr>
            <p:nvPr/>
          </p:nvSpPr>
          <p:spPr bwMode="auto">
            <a:xfrm>
              <a:off x="5439015" y="3358713"/>
              <a:ext cx="959568" cy="68882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endParaRPr lang="id-ID" sz="2800" dirty="0"/>
            </a:p>
          </p:txBody>
        </p:sp>
        <p:sp>
          <p:nvSpPr>
            <p:cNvPr id="13" name="Rectangle 16"/>
            <p:cNvSpPr>
              <a:spLocks noChangeArrowheads="1"/>
            </p:cNvSpPr>
            <p:nvPr/>
          </p:nvSpPr>
          <p:spPr bwMode="auto">
            <a:xfrm>
              <a:off x="5919720" y="3358713"/>
              <a:ext cx="478863" cy="688825"/>
            </a:xfrm>
            <a:prstGeom prst="rect">
              <a:avLst/>
            </a:prstGeom>
            <a:solidFill>
              <a:schemeClr val="accent4">
                <a:lumMod val="50000"/>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4" name="Group 13"/>
          <p:cNvGrpSpPr/>
          <p:nvPr/>
        </p:nvGrpSpPr>
        <p:grpSpPr>
          <a:xfrm>
            <a:off x="5615826" y="4122386"/>
            <a:ext cx="957725" cy="688825"/>
            <a:chOff x="5615826" y="4108318"/>
            <a:chExt cx="957725" cy="688825"/>
          </a:xfrm>
        </p:grpSpPr>
        <p:sp>
          <p:nvSpPr>
            <p:cNvPr id="15" name="Rectangle 9"/>
            <p:cNvSpPr>
              <a:spLocks noChangeArrowheads="1"/>
            </p:cNvSpPr>
            <p:nvPr/>
          </p:nvSpPr>
          <p:spPr bwMode="auto">
            <a:xfrm>
              <a:off x="5615826" y="4108318"/>
              <a:ext cx="957725" cy="688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endParaRPr lang="id-ID" sz="2800" dirty="0"/>
            </a:p>
          </p:txBody>
        </p:sp>
        <p:sp>
          <p:nvSpPr>
            <p:cNvPr id="16" name="Rectangle 17"/>
            <p:cNvSpPr>
              <a:spLocks noChangeArrowheads="1"/>
            </p:cNvSpPr>
            <p:nvPr/>
          </p:nvSpPr>
          <p:spPr bwMode="auto">
            <a:xfrm>
              <a:off x="6094688" y="4108318"/>
              <a:ext cx="478863" cy="688825"/>
            </a:xfrm>
            <a:prstGeom prst="rect">
              <a:avLst/>
            </a:prstGeom>
            <a:solidFill>
              <a:schemeClr val="accent2">
                <a:lumMod val="50000"/>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p:nvGrpSpPr>
        <p:grpSpPr>
          <a:xfrm>
            <a:off x="5615826" y="4873832"/>
            <a:ext cx="957725" cy="688825"/>
            <a:chOff x="5615826" y="4859764"/>
            <a:chExt cx="957725" cy="688825"/>
          </a:xfrm>
        </p:grpSpPr>
        <p:sp>
          <p:nvSpPr>
            <p:cNvPr id="18" name="Rectangle 8"/>
            <p:cNvSpPr>
              <a:spLocks noChangeArrowheads="1"/>
            </p:cNvSpPr>
            <p:nvPr/>
          </p:nvSpPr>
          <p:spPr bwMode="auto">
            <a:xfrm>
              <a:off x="5615826" y="4859764"/>
              <a:ext cx="957725" cy="6888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endParaRPr lang="id-ID" sz="2800" dirty="0"/>
            </a:p>
          </p:txBody>
        </p:sp>
        <p:sp>
          <p:nvSpPr>
            <p:cNvPr id="19" name="Rectangle 18"/>
            <p:cNvSpPr>
              <a:spLocks noChangeArrowheads="1"/>
            </p:cNvSpPr>
            <p:nvPr/>
          </p:nvSpPr>
          <p:spPr bwMode="auto">
            <a:xfrm>
              <a:off x="6094688" y="4859764"/>
              <a:ext cx="478863" cy="688825"/>
            </a:xfrm>
            <a:prstGeom prst="rect">
              <a:avLst/>
            </a:prstGeom>
            <a:solidFill>
              <a:schemeClr val="accent3">
                <a:lumMod val="50000"/>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p:nvGrpSpPr>
        <p:grpSpPr>
          <a:xfrm>
            <a:off x="5615826" y="5621594"/>
            <a:ext cx="957725" cy="480705"/>
            <a:chOff x="5615826" y="5607526"/>
            <a:chExt cx="957725" cy="480705"/>
          </a:xfrm>
        </p:grpSpPr>
        <p:sp>
          <p:nvSpPr>
            <p:cNvPr id="21" name="Freeform 7"/>
            <p:cNvSpPr>
              <a:spLocks/>
            </p:cNvSpPr>
            <p:nvPr/>
          </p:nvSpPr>
          <p:spPr bwMode="auto">
            <a:xfrm>
              <a:off x="5615826" y="5607526"/>
              <a:ext cx="957725" cy="480705"/>
            </a:xfrm>
            <a:custGeom>
              <a:avLst/>
              <a:gdLst>
                <a:gd name="T0" fmla="*/ 260 w 520"/>
                <a:gd name="T1" fmla="*/ 261 h 261"/>
                <a:gd name="T2" fmla="*/ 0 w 520"/>
                <a:gd name="T3" fmla="*/ 0 h 261"/>
                <a:gd name="T4" fmla="*/ 520 w 520"/>
                <a:gd name="T5" fmla="*/ 0 h 261"/>
                <a:gd name="T6" fmla="*/ 260 w 520"/>
                <a:gd name="T7" fmla="*/ 261 h 261"/>
              </a:gdLst>
              <a:ahLst/>
              <a:cxnLst>
                <a:cxn ang="0">
                  <a:pos x="T0" y="T1"/>
                </a:cxn>
                <a:cxn ang="0">
                  <a:pos x="T2" y="T3"/>
                </a:cxn>
                <a:cxn ang="0">
                  <a:pos x="T4" y="T5"/>
                </a:cxn>
                <a:cxn ang="0">
                  <a:pos x="T6" y="T7"/>
                </a:cxn>
              </a:cxnLst>
              <a:rect l="0" t="0" r="r" b="b"/>
              <a:pathLst>
                <a:path w="520" h="261">
                  <a:moveTo>
                    <a:pt x="260" y="261"/>
                  </a:moveTo>
                  <a:lnTo>
                    <a:pt x="0" y="0"/>
                  </a:lnTo>
                  <a:lnTo>
                    <a:pt x="520" y="0"/>
                  </a:lnTo>
                  <a:lnTo>
                    <a:pt x="260" y="261"/>
                  </a:lnTo>
                  <a:close/>
                </a:path>
              </a:pathLst>
            </a:custGeom>
            <a:solidFill>
              <a:srgbClr val="EC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3"/>
            <p:cNvSpPr>
              <a:spLocks/>
            </p:cNvSpPr>
            <p:nvPr/>
          </p:nvSpPr>
          <p:spPr bwMode="auto">
            <a:xfrm>
              <a:off x="5954713" y="5944571"/>
              <a:ext cx="279950" cy="143659"/>
            </a:xfrm>
            <a:custGeom>
              <a:avLst/>
              <a:gdLst>
                <a:gd name="T0" fmla="*/ 76 w 152"/>
                <a:gd name="T1" fmla="*/ 78 h 78"/>
                <a:gd name="T2" fmla="*/ 152 w 152"/>
                <a:gd name="T3" fmla="*/ 0 h 78"/>
                <a:gd name="T4" fmla="*/ 0 w 152"/>
                <a:gd name="T5" fmla="*/ 0 h 78"/>
                <a:gd name="T6" fmla="*/ 0 w 152"/>
                <a:gd name="T7" fmla="*/ 0 h 78"/>
                <a:gd name="T8" fmla="*/ 76 w 152"/>
                <a:gd name="T9" fmla="*/ 78 h 78"/>
              </a:gdLst>
              <a:ahLst/>
              <a:cxnLst>
                <a:cxn ang="0">
                  <a:pos x="T0" y="T1"/>
                </a:cxn>
                <a:cxn ang="0">
                  <a:pos x="T2" y="T3"/>
                </a:cxn>
                <a:cxn ang="0">
                  <a:pos x="T4" y="T5"/>
                </a:cxn>
                <a:cxn ang="0">
                  <a:pos x="T6" y="T7"/>
                </a:cxn>
                <a:cxn ang="0">
                  <a:pos x="T8" y="T9"/>
                </a:cxn>
              </a:cxnLst>
              <a:rect l="0" t="0" r="r" b="b"/>
              <a:pathLst>
                <a:path w="152" h="78">
                  <a:moveTo>
                    <a:pt x="76" y="78"/>
                  </a:moveTo>
                  <a:lnTo>
                    <a:pt x="152" y="0"/>
                  </a:lnTo>
                  <a:lnTo>
                    <a:pt x="0" y="0"/>
                  </a:lnTo>
                  <a:lnTo>
                    <a:pt x="0" y="0"/>
                  </a:lnTo>
                  <a:lnTo>
                    <a:pt x="76" y="7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20"/>
            <p:cNvSpPr>
              <a:spLocks/>
            </p:cNvSpPr>
            <p:nvPr/>
          </p:nvSpPr>
          <p:spPr bwMode="auto">
            <a:xfrm>
              <a:off x="6094688" y="5607526"/>
              <a:ext cx="478863" cy="480705"/>
            </a:xfrm>
            <a:custGeom>
              <a:avLst/>
              <a:gdLst>
                <a:gd name="T0" fmla="*/ 0 w 260"/>
                <a:gd name="T1" fmla="*/ 261 h 261"/>
                <a:gd name="T2" fmla="*/ 260 w 260"/>
                <a:gd name="T3" fmla="*/ 0 h 261"/>
                <a:gd name="T4" fmla="*/ 0 w 260"/>
                <a:gd name="T5" fmla="*/ 0 h 261"/>
                <a:gd name="T6" fmla="*/ 0 w 260"/>
                <a:gd name="T7" fmla="*/ 261 h 261"/>
              </a:gdLst>
              <a:ahLst/>
              <a:cxnLst>
                <a:cxn ang="0">
                  <a:pos x="T0" y="T1"/>
                </a:cxn>
                <a:cxn ang="0">
                  <a:pos x="T2" y="T3"/>
                </a:cxn>
                <a:cxn ang="0">
                  <a:pos x="T4" y="T5"/>
                </a:cxn>
                <a:cxn ang="0">
                  <a:pos x="T6" y="T7"/>
                </a:cxn>
              </a:cxnLst>
              <a:rect l="0" t="0" r="r" b="b"/>
              <a:pathLst>
                <a:path w="260" h="261">
                  <a:moveTo>
                    <a:pt x="0" y="261"/>
                  </a:moveTo>
                  <a:lnTo>
                    <a:pt x="260" y="0"/>
                  </a:lnTo>
                  <a:lnTo>
                    <a:pt x="0" y="0"/>
                  </a:lnTo>
                  <a:lnTo>
                    <a:pt x="0" y="261"/>
                  </a:lnTo>
                  <a:close/>
                </a:path>
              </a:pathLst>
            </a:custGeom>
            <a:solidFill>
              <a:schemeClr val="tx1">
                <a:lumMod val="95000"/>
                <a:lumOff val="5000"/>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4" name="Elbow Connector 23"/>
          <p:cNvCxnSpPr/>
          <p:nvPr/>
        </p:nvCxnSpPr>
        <p:spPr>
          <a:xfrm rot="10800000">
            <a:off x="4404452" y="2507581"/>
            <a:ext cx="866314" cy="1173991"/>
          </a:xfrm>
          <a:prstGeom prst="bentConnector3">
            <a:avLst>
              <a:gd name="adj1" fmla="val 50000"/>
            </a:avLst>
          </a:prstGeom>
          <a:ln w="12700">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0800000">
            <a:off x="4404453" y="4891755"/>
            <a:ext cx="1034561" cy="308680"/>
          </a:xfrm>
          <a:prstGeom prst="bentConnector3">
            <a:avLst>
              <a:gd name="adj1" fmla="val 50000"/>
            </a:avLst>
          </a:prstGeom>
          <a:ln w="12700">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flipV="1">
            <a:off x="6978667" y="2507582"/>
            <a:ext cx="651836" cy="456169"/>
          </a:xfrm>
          <a:prstGeom prst="bentConnector3">
            <a:avLst>
              <a:gd name="adj1" fmla="val 50000"/>
            </a:avLst>
          </a:prstGeom>
          <a:ln w="12700">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a:off x="6743643" y="4451496"/>
            <a:ext cx="854160" cy="548914"/>
          </a:xfrm>
          <a:prstGeom prst="bentConnector3">
            <a:avLst>
              <a:gd name="adj1" fmla="val 50000"/>
            </a:avLst>
          </a:prstGeom>
          <a:ln w="12700">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7864666" y="2301862"/>
            <a:ext cx="2736954" cy="893271"/>
            <a:chOff x="8657822" y="2704651"/>
            <a:chExt cx="2736954" cy="893271"/>
          </a:xfrm>
        </p:grpSpPr>
        <p:sp>
          <p:nvSpPr>
            <p:cNvPr id="29" name="Text Placeholder 2"/>
            <p:cNvSpPr txBox="1">
              <a:spLocks/>
            </p:cNvSpPr>
            <p:nvPr/>
          </p:nvSpPr>
          <p:spPr>
            <a:xfrm>
              <a:off x="8657822" y="2704651"/>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Lorem</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30" name="TextBox 29"/>
            <p:cNvSpPr txBox="1"/>
            <p:nvPr/>
          </p:nvSpPr>
          <p:spPr>
            <a:xfrm>
              <a:off x="8738503" y="3043924"/>
              <a:ext cx="2656273"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 eritrea gurayya</a:t>
              </a:r>
              <a:endParaRPr lang="en-US" sz="1200" dirty="0">
                <a:solidFill>
                  <a:schemeClr val="bg1">
                    <a:lumMod val="50000"/>
                  </a:schemeClr>
                </a:solidFill>
                <a:latin typeface="Lato" panose="020F0502020204030203" pitchFamily="34" charset="0"/>
                <a:cs typeface="Clear Sans Light" panose="020B0303030202020304" pitchFamily="34" charset="0"/>
              </a:endParaRPr>
            </a:p>
          </p:txBody>
        </p:sp>
      </p:grpSp>
      <p:grpSp>
        <p:nvGrpSpPr>
          <p:cNvPr id="31" name="Group 30"/>
          <p:cNvGrpSpPr/>
          <p:nvPr/>
        </p:nvGrpSpPr>
        <p:grpSpPr>
          <a:xfrm>
            <a:off x="7864666" y="4728323"/>
            <a:ext cx="2736954" cy="893271"/>
            <a:chOff x="8657822" y="2704651"/>
            <a:chExt cx="2736954" cy="893271"/>
          </a:xfrm>
        </p:grpSpPr>
        <p:sp>
          <p:nvSpPr>
            <p:cNvPr id="32" name="Text Placeholder 2"/>
            <p:cNvSpPr txBox="1">
              <a:spLocks/>
            </p:cNvSpPr>
            <p:nvPr/>
          </p:nvSpPr>
          <p:spPr>
            <a:xfrm>
              <a:off x="8657822" y="2704651"/>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Dolor</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33" name="TextBox 32"/>
            <p:cNvSpPr txBox="1"/>
            <p:nvPr/>
          </p:nvSpPr>
          <p:spPr>
            <a:xfrm>
              <a:off x="8738503" y="3043924"/>
              <a:ext cx="2656273"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 eritrea gurayya</a:t>
              </a:r>
              <a:endParaRPr lang="en-US" sz="1200" dirty="0">
                <a:solidFill>
                  <a:schemeClr val="bg1">
                    <a:lumMod val="50000"/>
                  </a:schemeClr>
                </a:solidFill>
                <a:latin typeface="Lato" panose="020F0502020204030203" pitchFamily="34" charset="0"/>
                <a:cs typeface="Clear Sans Light" panose="020B0303030202020304" pitchFamily="34" charset="0"/>
              </a:endParaRPr>
            </a:p>
          </p:txBody>
        </p:sp>
      </p:grpSp>
      <p:grpSp>
        <p:nvGrpSpPr>
          <p:cNvPr id="34" name="Group 33"/>
          <p:cNvGrpSpPr/>
          <p:nvPr/>
        </p:nvGrpSpPr>
        <p:grpSpPr>
          <a:xfrm>
            <a:off x="1557659" y="2301862"/>
            <a:ext cx="2730243" cy="893271"/>
            <a:chOff x="1155535" y="4952809"/>
            <a:chExt cx="2730243" cy="893271"/>
          </a:xfrm>
        </p:grpSpPr>
        <p:sp>
          <p:nvSpPr>
            <p:cNvPr id="35" name="Text Placeholder 2"/>
            <p:cNvSpPr txBox="1">
              <a:spLocks/>
            </p:cNvSpPr>
            <p:nvPr/>
          </p:nvSpPr>
          <p:spPr>
            <a:xfrm>
              <a:off x="1872318" y="495280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Param</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36" name="TextBox 35"/>
            <p:cNvSpPr txBox="1"/>
            <p:nvPr/>
          </p:nvSpPr>
          <p:spPr>
            <a:xfrm>
              <a:off x="1155535" y="5292082"/>
              <a:ext cx="2663116"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 eritrea gurayya</a:t>
              </a:r>
              <a:endParaRPr lang="en-US" sz="1200" dirty="0">
                <a:solidFill>
                  <a:schemeClr val="bg1">
                    <a:lumMod val="50000"/>
                  </a:schemeClr>
                </a:solidFill>
                <a:latin typeface="Lato" panose="020F0502020204030203" pitchFamily="34" charset="0"/>
                <a:cs typeface="Clear Sans Light" panose="020B0303030202020304" pitchFamily="34" charset="0"/>
              </a:endParaRPr>
            </a:p>
          </p:txBody>
        </p:sp>
      </p:grpSp>
      <p:grpSp>
        <p:nvGrpSpPr>
          <p:cNvPr id="37" name="Group 36"/>
          <p:cNvGrpSpPr/>
          <p:nvPr/>
        </p:nvGrpSpPr>
        <p:grpSpPr>
          <a:xfrm>
            <a:off x="1557659" y="4711384"/>
            <a:ext cx="2730243" cy="893271"/>
            <a:chOff x="1155535" y="4952809"/>
            <a:chExt cx="2730243" cy="893271"/>
          </a:xfrm>
        </p:grpSpPr>
        <p:sp>
          <p:nvSpPr>
            <p:cNvPr id="38" name="Text Placeholder 2"/>
            <p:cNvSpPr txBox="1">
              <a:spLocks/>
            </p:cNvSpPr>
            <p:nvPr/>
          </p:nvSpPr>
          <p:spPr>
            <a:xfrm>
              <a:off x="1872318" y="495280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Ametist</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39" name="TextBox 38"/>
            <p:cNvSpPr txBox="1"/>
            <p:nvPr/>
          </p:nvSpPr>
          <p:spPr>
            <a:xfrm>
              <a:off x="1155535" y="5292082"/>
              <a:ext cx="2663116"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 eritrea gurayya</a:t>
              </a:r>
              <a:endParaRPr lang="en-US" sz="1200" dirty="0">
                <a:solidFill>
                  <a:schemeClr val="bg1">
                    <a:lumMod val="50000"/>
                  </a:schemeClr>
                </a:solidFill>
                <a:latin typeface="Lato" panose="020F0502020204030203" pitchFamily="34" charset="0"/>
                <a:cs typeface="Clear Sans Light" panose="020B0303030202020304" pitchFamily="34" charset="0"/>
              </a:endParaRPr>
            </a:p>
          </p:txBody>
        </p:sp>
      </p:grpSp>
      <p:sp>
        <p:nvSpPr>
          <p:cNvPr id="40"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1"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51</a:t>
            </a:fld>
            <a:endParaRPr lang="en-AU" dirty="0"/>
          </a:p>
        </p:txBody>
      </p:sp>
      <p:sp>
        <p:nvSpPr>
          <p:cNvPr id="42"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62782755"/>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2" presetClass="entr" presetSubtype="8"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par>
                          <p:cTn id="56" fill="hold">
                            <p:stCondLst>
                              <p:cond delay="6000"/>
                            </p:stCondLst>
                            <p:childTnLst>
                              <p:par>
                                <p:cTn id="57" presetID="2" presetClass="entr" presetSubtype="4"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childTnLst>
                          </p:cTn>
                        </p:par>
                        <p:par>
                          <p:cTn id="61" fill="hold">
                            <p:stCondLst>
                              <p:cond delay="6500"/>
                            </p:stCondLst>
                            <p:childTnLst>
                              <p:par>
                                <p:cTn id="62" presetID="2" presetClass="entr" presetSubtype="4"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ppt_x"/>
                                          </p:val>
                                        </p:tav>
                                        <p:tav tm="100000">
                                          <p:val>
                                            <p:strVal val="#ppt_x"/>
                                          </p:val>
                                        </p:tav>
                                      </p:tavLst>
                                    </p:anim>
                                    <p:anim calcmode="lin" valueType="num">
                                      <p:cBhvr additive="base">
                                        <p:cTn id="65" dur="500" fill="hold"/>
                                        <p:tgtEl>
                                          <p:spTgt spid="20"/>
                                        </p:tgtEl>
                                        <p:attrNameLst>
                                          <p:attrName>ppt_y</p:attrName>
                                        </p:attrNameLst>
                                      </p:cBhvr>
                                      <p:tavLst>
                                        <p:tav tm="0">
                                          <p:val>
                                            <p:strVal val="1+#ppt_h/2"/>
                                          </p:val>
                                        </p:tav>
                                        <p:tav tm="100000">
                                          <p:val>
                                            <p:strVal val="#ppt_y"/>
                                          </p:val>
                                        </p:tav>
                                      </p:tavLst>
                                    </p:anim>
                                  </p:childTnLst>
                                </p:cTn>
                              </p:par>
                            </p:childTnLst>
                          </p:cTn>
                        </p:par>
                        <p:par>
                          <p:cTn id="66" fill="hold">
                            <p:stCondLst>
                              <p:cond delay="7000"/>
                            </p:stCondLst>
                            <p:childTnLst>
                              <p:par>
                                <p:cTn id="67" presetID="22" presetClass="entr" presetSubtype="2"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right)">
                                      <p:cBhvr>
                                        <p:cTn id="69" dur="500"/>
                                        <p:tgtEl>
                                          <p:spTgt spid="25"/>
                                        </p:tgtEl>
                                      </p:cBhvr>
                                    </p:animEffect>
                                  </p:childTnLst>
                                </p:cTn>
                              </p:par>
                            </p:childTnLst>
                          </p:cTn>
                        </p:par>
                        <p:par>
                          <p:cTn id="70" fill="hold">
                            <p:stCondLst>
                              <p:cond delay="7500"/>
                            </p:stCondLst>
                            <p:childTnLst>
                              <p:par>
                                <p:cTn id="71" presetID="10" presetClass="entr" presetSubtype="0"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Design Income</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Daily design earnings</a:t>
            </a:r>
            <a:endParaRPr lang="en-AU" dirty="0"/>
          </a:p>
        </p:txBody>
      </p:sp>
      <p:grpSp>
        <p:nvGrpSpPr>
          <p:cNvPr id="4" name="Group 3"/>
          <p:cNvGrpSpPr/>
          <p:nvPr/>
        </p:nvGrpSpPr>
        <p:grpSpPr>
          <a:xfrm flipH="1">
            <a:off x="0" y="2385161"/>
            <a:ext cx="4478489" cy="4030610"/>
            <a:chOff x="7716446" y="1920704"/>
            <a:chExt cx="4478489" cy="4030610"/>
          </a:xfrm>
        </p:grpSpPr>
        <p:grpSp>
          <p:nvGrpSpPr>
            <p:cNvPr id="5" name="Group 4"/>
            <p:cNvGrpSpPr/>
            <p:nvPr/>
          </p:nvGrpSpPr>
          <p:grpSpPr>
            <a:xfrm>
              <a:off x="7716446" y="4209393"/>
              <a:ext cx="4478489" cy="1741921"/>
              <a:chOff x="7765776" y="3664043"/>
              <a:chExt cx="4478489" cy="1741921"/>
            </a:xfrm>
          </p:grpSpPr>
          <p:grpSp>
            <p:nvGrpSpPr>
              <p:cNvPr id="18" name="Group 17"/>
              <p:cNvGrpSpPr/>
              <p:nvPr/>
            </p:nvGrpSpPr>
            <p:grpSpPr>
              <a:xfrm>
                <a:off x="7765776" y="3670124"/>
                <a:ext cx="4303119" cy="1735840"/>
                <a:chOff x="7403826" y="3670124"/>
                <a:chExt cx="4303119" cy="1735840"/>
              </a:xfrm>
            </p:grpSpPr>
            <p:sp>
              <p:nvSpPr>
                <p:cNvPr id="20" name="Freeform 115"/>
                <p:cNvSpPr>
                  <a:spLocks/>
                </p:cNvSpPr>
                <p:nvPr/>
              </p:nvSpPr>
              <p:spPr bwMode="auto">
                <a:xfrm>
                  <a:off x="7403826" y="3787164"/>
                  <a:ext cx="3989999" cy="1618800"/>
                </a:xfrm>
                <a:custGeom>
                  <a:avLst/>
                  <a:gdLst>
                    <a:gd name="T0" fmla="*/ 1887 w 2102"/>
                    <a:gd name="T1" fmla="*/ 0 h 853"/>
                    <a:gd name="T2" fmla="*/ 1370 w 2102"/>
                    <a:gd name="T3" fmla="*/ 77 h 853"/>
                    <a:gd name="T4" fmla="*/ 1044 w 2102"/>
                    <a:gd name="T5" fmla="*/ 175 h 853"/>
                    <a:gd name="T6" fmla="*/ 906 w 2102"/>
                    <a:gd name="T7" fmla="*/ 319 h 853"/>
                    <a:gd name="T8" fmla="*/ 834 w 2102"/>
                    <a:gd name="T9" fmla="*/ 352 h 853"/>
                    <a:gd name="T10" fmla="*/ 779 w 2102"/>
                    <a:gd name="T11" fmla="*/ 380 h 853"/>
                    <a:gd name="T12" fmla="*/ 674 w 2102"/>
                    <a:gd name="T13" fmla="*/ 366 h 853"/>
                    <a:gd name="T14" fmla="*/ 584 w 2102"/>
                    <a:gd name="T15" fmla="*/ 357 h 853"/>
                    <a:gd name="T16" fmla="*/ 468 w 2102"/>
                    <a:gd name="T17" fmla="*/ 353 h 853"/>
                    <a:gd name="T18" fmla="*/ 351 w 2102"/>
                    <a:gd name="T19" fmla="*/ 335 h 853"/>
                    <a:gd name="T20" fmla="*/ 306 w 2102"/>
                    <a:gd name="T21" fmla="*/ 340 h 853"/>
                    <a:gd name="T22" fmla="*/ 241 w 2102"/>
                    <a:gd name="T23" fmla="*/ 291 h 853"/>
                    <a:gd name="T24" fmla="*/ 197 w 2102"/>
                    <a:gd name="T25" fmla="*/ 258 h 853"/>
                    <a:gd name="T26" fmla="*/ 91 w 2102"/>
                    <a:gd name="T27" fmla="*/ 204 h 853"/>
                    <a:gd name="T28" fmla="*/ 37 w 2102"/>
                    <a:gd name="T29" fmla="*/ 270 h 853"/>
                    <a:gd name="T30" fmla="*/ 55 w 2102"/>
                    <a:gd name="T31" fmla="*/ 297 h 853"/>
                    <a:gd name="T32" fmla="*/ 32 w 2102"/>
                    <a:gd name="T33" fmla="*/ 366 h 853"/>
                    <a:gd name="T34" fmla="*/ 112 w 2102"/>
                    <a:gd name="T35" fmla="*/ 443 h 853"/>
                    <a:gd name="T36" fmla="*/ 273 w 2102"/>
                    <a:gd name="T37" fmla="*/ 569 h 853"/>
                    <a:gd name="T38" fmla="*/ 443 w 2102"/>
                    <a:gd name="T39" fmla="*/ 684 h 853"/>
                    <a:gd name="T40" fmla="*/ 684 w 2102"/>
                    <a:gd name="T41" fmla="*/ 739 h 853"/>
                    <a:gd name="T42" fmla="*/ 849 w 2102"/>
                    <a:gd name="T43" fmla="*/ 827 h 853"/>
                    <a:gd name="T44" fmla="*/ 1259 w 2102"/>
                    <a:gd name="T45" fmla="*/ 653 h 853"/>
                    <a:gd name="T46" fmla="*/ 1893 w 2102"/>
                    <a:gd name="T47" fmla="*/ 463 h 853"/>
                    <a:gd name="T48" fmla="*/ 1887 w 2102"/>
                    <a:gd name="T49" fmla="*/ 0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2" h="853">
                      <a:moveTo>
                        <a:pt x="1887" y="0"/>
                      </a:moveTo>
                      <a:cubicBezTo>
                        <a:pt x="1767" y="2"/>
                        <a:pt x="1450" y="64"/>
                        <a:pt x="1370" y="77"/>
                      </a:cubicBezTo>
                      <a:cubicBezTo>
                        <a:pt x="1253" y="60"/>
                        <a:pt x="1140" y="86"/>
                        <a:pt x="1044" y="175"/>
                      </a:cubicBezTo>
                      <a:cubicBezTo>
                        <a:pt x="948" y="264"/>
                        <a:pt x="906" y="319"/>
                        <a:pt x="906" y="319"/>
                      </a:cubicBezTo>
                      <a:cubicBezTo>
                        <a:pt x="906" y="319"/>
                        <a:pt x="870" y="340"/>
                        <a:pt x="834" y="352"/>
                      </a:cubicBezTo>
                      <a:cubicBezTo>
                        <a:pt x="799" y="364"/>
                        <a:pt x="779" y="380"/>
                        <a:pt x="779" y="380"/>
                      </a:cubicBezTo>
                      <a:cubicBezTo>
                        <a:pt x="779" y="380"/>
                        <a:pt x="709" y="361"/>
                        <a:pt x="674" y="366"/>
                      </a:cubicBezTo>
                      <a:cubicBezTo>
                        <a:pt x="638" y="371"/>
                        <a:pt x="627" y="363"/>
                        <a:pt x="584" y="357"/>
                      </a:cubicBezTo>
                      <a:cubicBezTo>
                        <a:pt x="541" y="351"/>
                        <a:pt x="499" y="359"/>
                        <a:pt x="468" y="353"/>
                      </a:cubicBezTo>
                      <a:cubicBezTo>
                        <a:pt x="436" y="347"/>
                        <a:pt x="385" y="334"/>
                        <a:pt x="351" y="335"/>
                      </a:cubicBezTo>
                      <a:cubicBezTo>
                        <a:pt x="318" y="336"/>
                        <a:pt x="306" y="340"/>
                        <a:pt x="306" y="340"/>
                      </a:cubicBezTo>
                      <a:cubicBezTo>
                        <a:pt x="306" y="340"/>
                        <a:pt x="264" y="302"/>
                        <a:pt x="241" y="291"/>
                      </a:cubicBezTo>
                      <a:cubicBezTo>
                        <a:pt x="219" y="280"/>
                        <a:pt x="197" y="258"/>
                        <a:pt x="197" y="258"/>
                      </a:cubicBezTo>
                      <a:cubicBezTo>
                        <a:pt x="197" y="258"/>
                        <a:pt x="158" y="198"/>
                        <a:pt x="91" y="204"/>
                      </a:cubicBezTo>
                      <a:cubicBezTo>
                        <a:pt x="24" y="210"/>
                        <a:pt x="21" y="250"/>
                        <a:pt x="37" y="270"/>
                      </a:cubicBezTo>
                      <a:cubicBezTo>
                        <a:pt x="53" y="290"/>
                        <a:pt x="55" y="297"/>
                        <a:pt x="55" y="297"/>
                      </a:cubicBezTo>
                      <a:cubicBezTo>
                        <a:pt x="55" y="297"/>
                        <a:pt x="0" y="331"/>
                        <a:pt x="32" y="366"/>
                      </a:cubicBezTo>
                      <a:cubicBezTo>
                        <a:pt x="64" y="401"/>
                        <a:pt x="91" y="417"/>
                        <a:pt x="112" y="443"/>
                      </a:cubicBezTo>
                      <a:cubicBezTo>
                        <a:pt x="133" y="469"/>
                        <a:pt x="207" y="521"/>
                        <a:pt x="273" y="569"/>
                      </a:cubicBezTo>
                      <a:cubicBezTo>
                        <a:pt x="339" y="617"/>
                        <a:pt x="391" y="661"/>
                        <a:pt x="443" y="684"/>
                      </a:cubicBezTo>
                      <a:cubicBezTo>
                        <a:pt x="495" y="708"/>
                        <a:pt x="614" y="714"/>
                        <a:pt x="684" y="739"/>
                      </a:cubicBezTo>
                      <a:cubicBezTo>
                        <a:pt x="753" y="765"/>
                        <a:pt x="808" y="801"/>
                        <a:pt x="849" y="827"/>
                      </a:cubicBezTo>
                      <a:cubicBezTo>
                        <a:pt x="889" y="853"/>
                        <a:pt x="1137" y="725"/>
                        <a:pt x="1259" y="653"/>
                      </a:cubicBezTo>
                      <a:cubicBezTo>
                        <a:pt x="1380" y="582"/>
                        <a:pt x="1684" y="439"/>
                        <a:pt x="1893" y="463"/>
                      </a:cubicBezTo>
                      <a:cubicBezTo>
                        <a:pt x="2102" y="488"/>
                        <a:pt x="2057" y="10"/>
                        <a:pt x="1887" y="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6"/>
                <p:cNvSpPr>
                  <a:spLocks/>
                </p:cNvSpPr>
                <p:nvPr/>
              </p:nvSpPr>
              <p:spPr bwMode="auto">
                <a:xfrm>
                  <a:off x="7403826" y="4162604"/>
                  <a:ext cx="3859279" cy="1243360"/>
                </a:xfrm>
                <a:custGeom>
                  <a:avLst/>
                  <a:gdLst>
                    <a:gd name="T0" fmla="*/ 779 w 2033"/>
                    <a:gd name="T1" fmla="*/ 182 h 655"/>
                    <a:gd name="T2" fmla="*/ 674 w 2033"/>
                    <a:gd name="T3" fmla="*/ 168 h 655"/>
                    <a:gd name="T4" fmla="*/ 584 w 2033"/>
                    <a:gd name="T5" fmla="*/ 159 h 655"/>
                    <a:gd name="T6" fmla="*/ 468 w 2033"/>
                    <a:gd name="T7" fmla="*/ 155 h 655"/>
                    <a:gd name="T8" fmla="*/ 351 w 2033"/>
                    <a:gd name="T9" fmla="*/ 137 h 655"/>
                    <a:gd name="T10" fmla="*/ 306 w 2033"/>
                    <a:gd name="T11" fmla="*/ 142 h 655"/>
                    <a:gd name="T12" fmla="*/ 197 w 2033"/>
                    <a:gd name="T13" fmla="*/ 60 h 655"/>
                    <a:gd name="T14" fmla="*/ 91 w 2033"/>
                    <a:gd name="T15" fmla="*/ 6 h 655"/>
                    <a:gd name="T16" fmla="*/ 37 w 2033"/>
                    <a:gd name="T17" fmla="*/ 72 h 655"/>
                    <a:gd name="T18" fmla="*/ 55 w 2033"/>
                    <a:gd name="T19" fmla="*/ 99 h 655"/>
                    <a:gd name="T20" fmla="*/ 32 w 2033"/>
                    <a:gd name="T21" fmla="*/ 168 h 655"/>
                    <a:gd name="T22" fmla="*/ 112 w 2033"/>
                    <a:gd name="T23" fmla="*/ 245 h 655"/>
                    <a:gd name="T24" fmla="*/ 273 w 2033"/>
                    <a:gd name="T25" fmla="*/ 371 h 655"/>
                    <a:gd name="T26" fmla="*/ 443 w 2033"/>
                    <a:gd name="T27" fmla="*/ 486 h 655"/>
                    <a:gd name="T28" fmla="*/ 684 w 2033"/>
                    <a:gd name="T29" fmla="*/ 541 h 655"/>
                    <a:gd name="T30" fmla="*/ 849 w 2033"/>
                    <a:gd name="T31" fmla="*/ 629 h 655"/>
                    <a:gd name="T32" fmla="*/ 1259 w 2033"/>
                    <a:gd name="T33" fmla="*/ 455 h 655"/>
                    <a:gd name="T34" fmla="*/ 1893 w 2033"/>
                    <a:gd name="T35" fmla="*/ 265 h 655"/>
                    <a:gd name="T36" fmla="*/ 2011 w 2033"/>
                    <a:gd name="T37" fmla="*/ 101 h 655"/>
                    <a:gd name="T38" fmla="*/ 1362 w 2033"/>
                    <a:gd name="T39" fmla="*/ 142 h 655"/>
                    <a:gd name="T40" fmla="*/ 1065 w 2033"/>
                    <a:gd name="T41" fmla="*/ 316 h 655"/>
                    <a:gd name="T42" fmla="*/ 1157 w 2033"/>
                    <a:gd name="T43" fmla="*/ 349 h 655"/>
                    <a:gd name="T44" fmla="*/ 1050 w 2033"/>
                    <a:gd name="T45" fmla="*/ 510 h 655"/>
                    <a:gd name="T46" fmla="*/ 865 w 2033"/>
                    <a:gd name="T47" fmla="*/ 581 h 655"/>
                    <a:gd name="T48" fmla="*/ 629 w 2033"/>
                    <a:gd name="T49" fmla="*/ 510 h 655"/>
                    <a:gd name="T50" fmla="*/ 684 w 2033"/>
                    <a:gd name="T51" fmla="*/ 476 h 655"/>
                    <a:gd name="T52" fmla="*/ 811 w 2033"/>
                    <a:gd name="T53" fmla="*/ 453 h 655"/>
                    <a:gd name="T54" fmla="*/ 835 w 2033"/>
                    <a:gd name="T55" fmla="*/ 454 h 655"/>
                    <a:gd name="T56" fmla="*/ 879 w 2033"/>
                    <a:gd name="T57" fmla="*/ 417 h 655"/>
                    <a:gd name="T58" fmla="*/ 934 w 2033"/>
                    <a:gd name="T59" fmla="*/ 413 h 655"/>
                    <a:gd name="T60" fmla="*/ 1114 w 2033"/>
                    <a:gd name="T61" fmla="*/ 380 h 655"/>
                    <a:gd name="T62" fmla="*/ 1078 w 2033"/>
                    <a:gd name="T63" fmla="*/ 372 h 655"/>
                    <a:gd name="T64" fmla="*/ 835 w 2033"/>
                    <a:gd name="T65" fmla="*/ 411 h 655"/>
                    <a:gd name="T66" fmla="*/ 515 w 2033"/>
                    <a:gd name="T67" fmla="*/ 485 h 655"/>
                    <a:gd name="T68" fmla="*/ 406 w 2033"/>
                    <a:gd name="T69" fmla="*/ 411 h 655"/>
                    <a:gd name="T70" fmla="*/ 453 w 2033"/>
                    <a:gd name="T71" fmla="*/ 311 h 655"/>
                    <a:gd name="T72" fmla="*/ 597 w 2033"/>
                    <a:gd name="T73" fmla="*/ 237 h 655"/>
                    <a:gd name="T74" fmla="*/ 779 w 2033"/>
                    <a:gd name="T75" fmla="*/ 182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33" h="655">
                      <a:moveTo>
                        <a:pt x="779" y="182"/>
                      </a:moveTo>
                      <a:cubicBezTo>
                        <a:pt x="779" y="182"/>
                        <a:pt x="709" y="163"/>
                        <a:pt x="674" y="168"/>
                      </a:cubicBezTo>
                      <a:cubicBezTo>
                        <a:pt x="638" y="173"/>
                        <a:pt x="627" y="165"/>
                        <a:pt x="584" y="159"/>
                      </a:cubicBezTo>
                      <a:cubicBezTo>
                        <a:pt x="541" y="153"/>
                        <a:pt x="499" y="161"/>
                        <a:pt x="468" y="155"/>
                      </a:cubicBezTo>
                      <a:cubicBezTo>
                        <a:pt x="436" y="149"/>
                        <a:pt x="385" y="136"/>
                        <a:pt x="351" y="137"/>
                      </a:cubicBezTo>
                      <a:cubicBezTo>
                        <a:pt x="318" y="138"/>
                        <a:pt x="306" y="142"/>
                        <a:pt x="306" y="142"/>
                      </a:cubicBezTo>
                      <a:cubicBezTo>
                        <a:pt x="265" y="112"/>
                        <a:pt x="240" y="91"/>
                        <a:pt x="197" y="60"/>
                      </a:cubicBezTo>
                      <a:cubicBezTo>
                        <a:pt x="197" y="60"/>
                        <a:pt x="158" y="0"/>
                        <a:pt x="91" y="6"/>
                      </a:cubicBezTo>
                      <a:cubicBezTo>
                        <a:pt x="24" y="12"/>
                        <a:pt x="21" y="52"/>
                        <a:pt x="37" y="72"/>
                      </a:cubicBezTo>
                      <a:cubicBezTo>
                        <a:pt x="53" y="92"/>
                        <a:pt x="55" y="99"/>
                        <a:pt x="55" y="99"/>
                      </a:cubicBezTo>
                      <a:cubicBezTo>
                        <a:pt x="55" y="99"/>
                        <a:pt x="0" y="133"/>
                        <a:pt x="32" y="168"/>
                      </a:cubicBezTo>
                      <a:cubicBezTo>
                        <a:pt x="64" y="203"/>
                        <a:pt x="91" y="219"/>
                        <a:pt x="112" y="245"/>
                      </a:cubicBezTo>
                      <a:cubicBezTo>
                        <a:pt x="133" y="271"/>
                        <a:pt x="207" y="323"/>
                        <a:pt x="273" y="371"/>
                      </a:cubicBezTo>
                      <a:cubicBezTo>
                        <a:pt x="339" y="419"/>
                        <a:pt x="391" y="463"/>
                        <a:pt x="443" y="486"/>
                      </a:cubicBezTo>
                      <a:cubicBezTo>
                        <a:pt x="495" y="510"/>
                        <a:pt x="614" y="516"/>
                        <a:pt x="684" y="541"/>
                      </a:cubicBezTo>
                      <a:cubicBezTo>
                        <a:pt x="753" y="567"/>
                        <a:pt x="808" y="603"/>
                        <a:pt x="849" y="629"/>
                      </a:cubicBezTo>
                      <a:cubicBezTo>
                        <a:pt x="889" y="655"/>
                        <a:pt x="1137" y="527"/>
                        <a:pt x="1259" y="455"/>
                      </a:cubicBezTo>
                      <a:cubicBezTo>
                        <a:pt x="1380" y="384"/>
                        <a:pt x="1753" y="249"/>
                        <a:pt x="1893" y="265"/>
                      </a:cubicBezTo>
                      <a:cubicBezTo>
                        <a:pt x="2033" y="282"/>
                        <a:pt x="1990" y="169"/>
                        <a:pt x="2011" y="101"/>
                      </a:cubicBezTo>
                      <a:cubicBezTo>
                        <a:pt x="1979" y="96"/>
                        <a:pt x="1402" y="124"/>
                        <a:pt x="1362" y="142"/>
                      </a:cubicBezTo>
                      <a:cubicBezTo>
                        <a:pt x="1266" y="185"/>
                        <a:pt x="1098" y="278"/>
                        <a:pt x="1065" y="316"/>
                      </a:cubicBezTo>
                      <a:cubicBezTo>
                        <a:pt x="1027" y="359"/>
                        <a:pt x="1118" y="371"/>
                        <a:pt x="1157" y="349"/>
                      </a:cubicBezTo>
                      <a:cubicBezTo>
                        <a:pt x="1223" y="313"/>
                        <a:pt x="1146" y="451"/>
                        <a:pt x="1050" y="510"/>
                      </a:cubicBezTo>
                      <a:cubicBezTo>
                        <a:pt x="955" y="570"/>
                        <a:pt x="899" y="604"/>
                        <a:pt x="865" y="581"/>
                      </a:cubicBezTo>
                      <a:cubicBezTo>
                        <a:pt x="832" y="557"/>
                        <a:pt x="719" y="508"/>
                        <a:pt x="629" y="510"/>
                      </a:cubicBezTo>
                      <a:cubicBezTo>
                        <a:pt x="539" y="512"/>
                        <a:pt x="640" y="486"/>
                        <a:pt x="684" y="476"/>
                      </a:cubicBezTo>
                      <a:cubicBezTo>
                        <a:pt x="728" y="467"/>
                        <a:pt x="796" y="442"/>
                        <a:pt x="811" y="453"/>
                      </a:cubicBezTo>
                      <a:cubicBezTo>
                        <a:pt x="827" y="464"/>
                        <a:pt x="837" y="474"/>
                        <a:pt x="835" y="454"/>
                      </a:cubicBezTo>
                      <a:cubicBezTo>
                        <a:pt x="833" y="434"/>
                        <a:pt x="836" y="427"/>
                        <a:pt x="879" y="417"/>
                      </a:cubicBezTo>
                      <a:cubicBezTo>
                        <a:pt x="922" y="406"/>
                        <a:pt x="909" y="416"/>
                        <a:pt x="934" y="413"/>
                      </a:cubicBezTo>
                      <a:cubicBezTo>
                        <a:pt x="958" y="410"/>
                        <a:pt x="1063" y="401"/>
                        <a:pt x="1114" y="380"/>
                      </a:cubicBezTo>
                      <a:cubicBezTo>
                        <a:pt x="1165" y="359"/>
                        <a:pt x="1161" y="344"/>
                        <a:pt x="1078" y="372"/>
                      </a:cubicBezTo>
                      <a:cubicBezTo>
                        <a:pt x="995" y="400"/>
                        <a:pt x="946" y="382"/>
                        <a:pt x="835" y="411"/>
                      </a:cubicBezTo>
                      <a:cubicBezTo>
                        <a:pt x="724" y="440"/>
                        <a:pt x="595" y="483"/>
                        <a:pt x="515" y="485"/>
                      </a:cubicBezTo>
                      <a:cubicBezTo>
                        <a:pt x="434" y="486"/>
                        <a:pt x="416" y="442"/>
                        <a:pt x="406" y="411"/>
                      </a:cubicBezTo>
                      <a:cubicBezTo>
                        <a:pt x="396" y="380"/>
                        <a:pt x="414" y="346"/>
                        <a:pt x="453" y="311"/>
                      </a:cubicBezTo>
                      <a:cubicBezTo>
                        <a:pt x="493" y="277"/>
                        <a:pt x="548" y="249"/>
                        <a:pt x="597" y="237"/>
                      </a:cubicBezTo>
                      <a:cubicBezTo>
                        <a:pt x="646" y="225"/>
                        <a:pt x="730" y="205"/>
                        <a:pt x="779" y="18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7"/>
                <p:cNvSpPr>
                  <a:spLocks/>
                </p:cNvSpPr>
                <p:nvPr/>
              </p:nvSpPr>
              <p:spPr bwMode="auto">
                <a:xfrm>
                  <a:off x="8163826" y="4167164"/>
                  <a:ext cx="2390960" cy="936320"/>
                </a:xfrm>
                <a:custGeom>
                  <a:avLst/>
                  <a:gdLst>
                    <a:gd name="T0" fmla="*/ 1218 w 1259"/>
                    <a:gd name="T1" fmla="*/ 75 h 493"/>
                    <a:gd name="T2" fmla="*/ 1019 w 1259"/>
                    <a:gd name="T3" fmla="*/ 37 h 493"/>
                    <a:gd name="T4" fmla="*/ 742 w 1259"/>
                    <a:gd name="T5" fmla="*/ 193 h 493"/>
                    <a:gd name="T6" fmla="*/ 612 w 1259"/>
                    <a:gd name="T7" fmla="*/ 311 h 493"/>
                    <a:gd name="T8" fmla="*/ 356 w 1259"/>
                    <a:gd name="T9" fmla="*/ 305 h 493"/>
                    <a:gd name="T10" fmla="*/ 237 w 1259"/>
                    <a:gd name="T11" fmla="*/ 355 h 493"/>
                    <a:gd name="T12" fmla="*/ 185 w 1259"/>
                    <a:gd name="T13" fmla="*/ 335 h 493"/>
                    <a:gd name="T14" fmla="*/ 53 w 1259"/>
                    <a:gd name="T15" fmla="*/ 328 h 493"/>
                    <a:gd name="T16" fmla="*/ 14 w 1259"/>
                    <a:gd name="T17" fmla="*/ 429 h 493"/>
                    <a:gd name="T18" fmla="*/ 59 w 1259"/>
                    <a:gd name="T19" fmla="*/ 484 h 493"/>
                    <a:gd name="T20" fmla="*/ 166 w 1259"/>
                    <a:gd name="T21" fmla="*/ 493 h 493"/>
                    <a:gd name="T22" fmla="*/ 283 w 1259"/>
                    <a:gd name="T23" fmla="*/ 464 h 493"/>
                    <a:gd name="T24" fmla="*/ 479 w 1259"/>
                    <a:gd name="T25" fmla="*/ 401 h 493"/>
                    <a:gd name="T26" fmla="*/ 611 w 1259"/>
                    <a:gd name="T27" fmla="*/ 389 h 493"/>
                    <a:gd name="T28" fmla="*/ 726 w 1259"/>
                    <a:gd name="T29" fmla="*/ 361 h 493"/>
                    <a:gd name="T30" fmla="*/ 760 w 1259"/>
                    <a:gd name="T31" fmla="*/ 342 h 493"/>
                    <a:gd name="T32" fmla="*/ 701 w 1259"/>
                    <a:gd name="T33" fmla="*/ 318 h 493"/>
                    <a:gd name="T34" fmla="*/ 984 w 1259"/>
                    <a:gd name="T35" fmla="*/ 159 h 493"/>
                    <a:gd name="T36" fmla="*/ 1186 w 1259"/>
                    <a:gd name="T37" fmla="*/ 126 h 493"/>
                    <a:gd name="T38" fmla="*/ 1218 w 1259"/>
                    <a:gd name="T39" fmla="*/ 7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9" h="493">
                      <a:moveTo>
                        <a:pt x="1218" y="75"/>
                      </a:moveTo>
                      <a:cubicBezTo>
                        <a:pt x="1152" y="64"/>
                        <a:pt x="1063" y="0"/>
                        <a:pt x="1019" y="37"/>
                      </a:cubicBezTo>
                      <a:cubicBezTo>
                        <a:pt x="974" y="74"/>
                        <a:pt x="793" y="186"/>
                        <a:pt x="742" y="193"/>
                      </a:cubicBezTo>
                      <a:cubicBezTo>
                        <a:pt x="691" y="200"/>
                        <a:pt x="693" y="291"/>
                        <a:pt x="612" y="311"/>
                      </a:cubicBezTo>
                      <a:cubicBezTo>
                        <a:pt x="531" y="330"/>
                        <a:pt x="415" y="321"/>
                        <a:pt x="356" y="305"/>
                      </a:cubicBezTo>
                      <a:cubicBezTo>
                        <a:pt x="297" y="290"/>
                        <a:pt x="260" y="312"/>
                        <a:pt x="237" y="355"/>
                      </a:cubicBezTo>
                      <a:cubicBezTo>
                        <a:pt x="214" y="397"/>
                        <a:pt x="210" y="361"/>
                        <a:pt x="185" y="335"/>
                      </a:cubicBezTo>
                      <a:cubicBezTo>
                        <a:pt x="160" y="308"/>
                        <a:pt x="91" y="309"/>
                        <a:pt x="53" y="328"/>
                      </a:cubicBezTo>
                      <a:cubicBezTo>
                        <a:pt x="14" y="347"/>
                        <a:pt x="0" y="399"/>
                        <a:pt x="14" y="429"/>
                      </a:cubicBezTo>
                      <a:cubicBezTo>
                        <a:pt x="29" y="460"/>
                        <a:pt x="59" y="484"/>
                        <a:pt x="59" y="484"/>
                      </a:cubicBezTo>
                      <a:cubicBezTo>
                        <a:pt x="166" y="493"/>
                        <a:pt x="166" y="493"/>
                        <a:pt x="166" y="493"/>
                      </a:cubicBezTo>
                      <a:cubicBezTo>
                        <a:pt x="283" y="464"/>
                        <a:pt x="283" y="464"/>
                        <a:pt x="283" y="464"/>
                      </a:cubicBezTo>
                      <a:cubicBezTo>
                        <a:pt x="479" y="401"/>
                        <a:pt x="479" y="401"/>
                        <a:pt x="479" y="401"/>
                      </a:cubicBezTo>
                      <a:cubicBezTo>
                        <a:pt x="611" y="389"/>
                        <a:pt x="611" y="389"/>
                        <a:pt x="611" y="389"/>
                      </a:cubicBezTo>
                      <a:cubicBezTo>
                        <a:pt x="726" y="361"/>
                        <a:pt x="726" y="361"/>
                        <a:pt x="726" y="361"/>
                      </a:cubicBezTo>
                      <a:cubicBezTo>
                        <a:pt x="726" y="361"/>
                        <a:pt x="788" y="334"/>
                        <a:pt x="760" y="342"/>
                      </a:cubicBezTo>
                      <a:cubicBezTo>
                        <a:pt x="732" y="350"/>
                        <a:pt x="669" y="351"/>
                        <a:pt x="701" y="318"/>
                      </a:cubicBezTo>
                      <a:cubicBezTo>
                        <a:pt x="732" y="285"/>
                        <a:pt x="942" y="165"/>
                        <a:pt x="984" y="159"/>
                      </a:cubicBezTo>
                      <a:cubicBezTo>
                        <a:pt x="1026" y="152"/>
                        <a:pt x="1120" y="146"/>
                        <a:pt x="1186" y="126"/>
                      </a:cubicBezTo>
                      <a:cubicBezTo>
                        <a:pt x="1252" y="106"/>
                        <a:pt x="1259" y="75"/>
                        <a:pt x="1218" y="7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8"/>
                <p:cNvSpPr>
                  <a:spLocks/>
                </p:cNvSpPr>
                <p:nvPr/>
              </p:nvSpPr>
              <p:spPr bwMode="auto">
                <a:xfrm>
                  <a:off x="8153186" y="4776683"/>
                  <a:ext cx="395200" cy="305520"/>
                </a:xfrm>
                <a:custGeom>
                  <a:avLst/>
                  <a:gdLst>
                    <a:gd name="T0" fmla="*/ 194 w 208"/>
                    <a:gd name="T1" fmla="*/ 45 h 161"/>
                    <a:gd name="T2" fmla="*/ 145 w 208"/>
                    <a:gd name="T3" fmla="*/ 133 h 161"/>
                    <a:gd name="T4" fmla="*/ 23 w 208"/>
                    <a:gd name="T5" fmla="*/ 110 h 161"/>
                    <a:gd name="T6" fmla="*/ 111 w 208"/>
                    <a:gd name="T7" fmla="*/ 4 h 161"/>
                    <a:gd name="T8" fmla="*/ 194 w 208"/>
                    <a:gd name="T9" fmla="*/ 45 h 161"/>
                  </a:gdLst>
                  <a:ahLst/>
                  <a:cxnLst>
                    <a:cxn ang="0">
                      <a:pos x="T0" y="T1"/>
                    </a:cxn>
                    <a:cxn ang="0">
                      <a:pos x="T2" y="T3"/>
                    </a:cxn>
                    <a:cxn ang="0">
                      <a:pos x="T4" y="T5"/>
                    </a:cxn>
                    <a:cxn ang="0">
                      <a:pos x="T6" y="T7"/>
                    </a:cxn>
                    <a:cxn ang="0">
                      <a:pos x="T8" y="T9"/>
                    </a:cxn>
                  </a:cxnLst>
                  <a:rect l="0" t="0" r="r" b="b"/>
                  <a:pathLst>
                    <a:path w="208" h="161">
                      <a:moveTo>
                        <a:pt x="194" y="45"/>
                      </a:moveTo>
                      <a:cubicBezTo>
                        <a:pt x="205" y="78"/>
                        <a:pt x="208" y="119"/>
                        <a:pt x="145" y="133"/>
                      </a:cubicBezTo>
                      <a:cubicBezTo>
                        <a:pt x="83" y="148"/>
                        <a:pt x="44" y="161"/>
                        <a:pt x="23" y="110"/>
                      </a:cubicBezTo>
                      <a:cubicBezTo>
                        <a:pt x="0" y="55"/>
                        <a:pt x="42" y="7"/>
                        <a:pt x="111" y="4"/>
                      </a:cubicBezTo>
                      <a:cubicBezTo>
                        <a:pt x="181" y="0"/>
                        <a:pt x="186" y="22"/>
                        <a:pt x="194" y="45"/>
                      </a:cubicBezTo>
                      <a:close/>
                    </a:path>
                  </a:pathLst>
                </a:custGeom>
                <a:solidFill>
                  <a:srgbClr val="EBC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9"/>
                <p:cNvSpPr>
                  <a:spLocks/>
                </p:cNvSpPr>
                <p:nvPr/>
              </p:nvSpPr>
              <p:spPr bwMode="auto">
                <a:xfrm>
                  <a:off x="8093906" y="4465084"/>
                  <a:ext cx="720480" cy="167200"/>
                </a:xfrm>
                <a:custGeom>
                  <a:avLst/>
                  <a:gdLst>
                    <a:gd name="T0" fmla="*/ 343 w 379"/>
                    <a:gd name="T1" fmla="*/ 34 h 88"/>
                    <a:gd name="T2" fmla="*/ 226 w 379"/>
                    <a:gd name="T3" fmla="*/ 72 h 88"/>
                    <a:gd name="T4" fmla="*/ 138 w 379"/>
                    <a:gd name="T5" fmla="*/ 76 h 88"/>
                    <a:gd name="T6" fmla="*/ 23 w 379"/>
                    <a:gd name="T7" fmla="*/ 12 h 88"/>
                    <a:gd name="T8" fmla="*/ 86 w 379"/>
                    <a:gd name="T9" fmla="*/ 7 h 88"/>
                    <a:gd name="T10" fmla="*/ 108 w 379"/>
                    <a:gd name="T11" fmla="*/ 33 h 88"/>
                    <a:gd name="T12" fmla="*/ 217 w 379"/>
                    <a:gd name="T13" fmla="*/ 18 h 88"/>
                    <a:gd name="T14" fmla="*/ 320 w 379"/>
                    <a:gd name="T15" fmla="*/ 23 h 88"/>
                    <a:gd name="T16" fmla="*/ 343 w 379"/>
                    <a:gd name="T1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88">
                      <a:moveTo>
                        <a:pt x="343" y="34"/>
                      </a:moveTo>
                      <a:cubicBezTo>
                        <a:pt x="306" y="43"/>
                        <a:pt x="265" y="60"/>
                        <a:pt x="226" y="72"/>
                      </a:cubicBezTo>
                      <a:cubicBezTo>
                        <a:pt x="186" y="84"/>
                        <a:pt x="161" y="88"/>
                        <a:pt x="138" y="76"/>
                      </a:cubicBezTo>
                      <a:cubicBezTo>
                        <a:pt x="114" y="64"/>
                        <a:pt x="47" y="24"/>
                        <a:pt x="23" y="12"/>
                      </a:cubicBezTo>
                      <a:cubicBezTo>
                        <a:pt x="0" y="0"/>
                        <a:pt x="72" y="2"/>
                        <a:pt x="86" y="7"/>
                      </a:cubicBezTo>
                      <a:cubicBezTo>
                        <a:pt x="101" y="12"/>
                        <a:pt x="91" y="48"/>
                        <a:pt x="108" y="33"/>
                      </a:cubicBezTo>
                      <a:cubicBezTo>
                        <a:pt x="126" y="19"/>
                        <a:pt x="181" y="19"/>
                        <a:pt x="217" y="18"/>
                      </a:cubicBezTo>
                      <a:cubicBezTo>
                        <a:pt x="253" y="18"/>
                        <a:pt x="300" y="26"/>
                        <a:pt x="320" y="23"/>
                      </a:cubicBezTo>
                      <a:cubicBezTo>
                        <a:pt x="339" y="21"/>
                        <a:pt x="379" y="33"/>
                        <a:pt x="343" y="3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0"/>
                <p:cNvSpPr>
                  <a:spLocks/>
                </p:cNvSpPr>
                <p:nvPr/>
              </p:nvSpPr>
              <p:spPr bwMode="auto">
                <a:xfrm>
                  <a:off x="7479826" y="4335883"/>
                  <a:ext cx="793440" cy="658160"/>
                </a:xfrm>
                <a:custGeom>
                  <a:avLst/>
                  <a:gdLst>
                    <a:gd name="T0" fmla="*/ 418 w 418"/>
                    <a:gd name="T1" fmla="*/ 200 h 347"/>
                    <a:gd name="T2" fmla="*/ 379 w 418"/>
                    <a:gd name="T3" fmla="*/ 221 h 347"/>
                    <a:gd name="T4" fmla="*/ 373 w 418"/>
                    <a:gd name="T5" fmla="*/ 178 h 347"/>
                    <a:gd name="T6" fmla="*/ 339 w 418"/>
                    <a:gd name="T7" fmla="*/ 170 h 347"/>
                    <a:gd name="T8" fmla="*/ 298 w 418"/>
                    <a:gd name="T9" fmla="*/ 126 h 347"/>
                    <a:gd name="T10" fmla="*/ 227 w 418"/>
                    <a:gd name="T11" fmla="*/ 123 h 347"/>
                    <a:gd name="T12" fmla="*/ 176 w 418"/>
                    <a:gd name="T13" fmla="*/ 48 h 347"/>
                    <a:gd name="T14" fmla="*/ 21 w 418"/>
                    <a:gd name="T15" fmla="*/ 15 h 347"/>
                    <a:gd name="T16" fmla="*/ 56 w 418"/>
                    <a:gd name="T17" fmla="*/ 100 h 347"/>
                    <a:gd name="T18" fmla="*/ 173 w 418"/>
                    <a:gd name="T19" fmla="*/ 209 h 347"/>
                    <a:gd name="T20" fmla="*/ 320 w 418"/>
                    <a:gd name="T21" fmla="*/ 324 h 347"/>
                    <a:gd name="T22" fmla="*/ 354 w 418"/>
                    <a:gd name="T23" fmla="*/ 306 h 347"/>
                    <a:gd name="T24" fmla="*/ 418 w 418"/>
                    <a:gd name="T25" fmla="*/ 20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347">
                      <a:moveTo>
                        <a:pt x="418" y="200"/>
                      </a:moveTo>
                      <a:cubicBezTo>
                        <a:pt x="406" y="200"/>
                        <a:pt x="395" y="202"/>
                        <a:pt x="379" y="221"/>
                      </a:cubicBezTo>
                      <a:cubicBezTo>
                        <a:pt x="363" y="239"/>
                        <a:pt x="392" y="192"/>
                        <a:pt x="373" y="178"/>
                      </a:cubicBezTo>
                      <a:cubicBezTo>
                        <a:pt x="354" y="165"/>
                        <a:pt x="353" y="164"/>
                        <a:pt x="339" y="170"/>
                      </a:cubicBezTo>
                      <a:cubicBezTo>
                        <a:pt x="325" y="176"/>
                        <a:pt x="324" y="142"/>
                        <a:pt x="298" y="126"/>
                      </a:cubicBezTo>
                      <a:cubicBezTo>
                        <a:pt x="273" y="111"/>
                        <a:pt x="261" y="113"/>
                        <a:pt x="227" y="123"/>
                      </a:cubicBezTo>
                      <a:cubicBezTo>
                        <a:pt x="193" y="133"/>
                        <a:pt x="275" y="101"/>
                        <a:pt x="176" y="48"/>
                      </a:cubicBezTo>
                      <a:cubicBezTo>
                        <a:pt x="115" y="15"/>
                        <a:pt x="43" y="0"/>
                        <a:pt x="21" y="15"/>
                      </a:cubicBezTo>
                      <a:cubicBezTo>
                        <a:pt x="0" y="30"/>
                        <a:pt x="28" y="81"/>
                        <a:pt x="56" y="100"/>
                      </a:cubicBezTo>
                      <a:cubicBezTo>
                        <a:pt x="83" y="119"/>
                        <a:pt x="151" y="193"/>
                        <a:pt x="173" y="209"/>
                      </a:cubicBezTo>
                      <a:cubicBezTo>
                        <a:pt x="194" y="225"/>
                        <a:pt x="295" y="301"/>
                        <a:pt x="320" y="324"/>
                      </a:cubicBezTo>
                      <a:cubicBezTo>
                        <a:pt x="346" y="347"/>
                        <a:pt x="360" y="341"/>
                        <a:pt x="354" y="306"/>
                      </a:cubicBezTo>
                      <a:cubicBezTo>
                        <a:pt x="348" y="270"/>
                        <a:pt x="376" y="244"/>
                        <a:pt x="418" y="20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1"/>
                <p:cNvSpPr>
                  <a:spLocks/>
                </p:cNvSpPr>
                <p:nvPr/>
              </p:nvSpPr>
              <p:spPr bwMode="auto">
                <a:xfrm>
                  <a:off x="7487426" y="4161084"/>
                  <a:ext cx="414960" cy="281200"/>
                </a:xfrm>
                <a:custGeom>
                  <a:avLst/>
                  <a:gdLst>
                    <a:gd name="T0" fmla="*/ 30 w 219"/>
                    <a:gd name="T1" fmla="*/ 24 h 148"/>
                    <a:gd name="T2" fmla="*/ 20 w 219"/>
                    <a:gd name="T3" fmla="*/ 85 h 148"/>
                    <a:gd name="T4" fmla="*/ 209 w 219"/>
                    <a:gd name="T5" fmla="*/ 148 h 148"/>
                    <a:gd name="T6" fmla="*/ 133 w 219"/>
                    <a:gd name="T7" fmla="*/ 56 h 148"/>
                    <a:gd name="T8" fmla="*/ 30 w 219"/>
                    <a:gd name="T9" fmla="*/ 24 h 148"/>
                  </a:gdLst>
                  <a:ahLst/>
                  <a:cxnLst>
                    <a:cxn ang="0">
                      <a:pos x="T0" y="T1"/>
                    </a:cxn>
                    <a:cxn ang="0">
                      <a:pos x="T2" y="T3"/>
                    </a:cxn>
                    <a:cxn ang="0">
                      <a:pos x="T4" y="T5"/>
                    </a:cxn>
                    <a:cxn ang="0">
                      <a:pos x="T6" y="T7"/>
                    </a:cxn>
                    <a:cxn ang="0">
                      <a:pos x="T8" y="T9"/>
                    </a:cxn>
                  </a:cxnLst>
                  <a:rect l="0" t="0" r="r" b="b"/>
                  <a:pathLst>
                    <a:path w="219" h="148">
                      <a:moveTo>
                        <a:pt x="30" y="24"/>
                      </a:moveTo>
                      <a:cubicBezTo>
                        <a:pt x="0" y="42"/>
                        <a:pt x="6" y="63"/>
                        <a:pt x="20" y="85"/>
                      </a:cubicBezTo>
                      <a:cubicBezTo>
                        <a:pt x="53" y="76"/>
                        <a:pt x="186" y="118"/>
                        <a:pt x="209" y="148"/>
                      </a:cubicBezTo>
                      <a:cubicBezTo>
                        <a:pt x="219" y="113"/>
                        <a:pt x="177" y="100"/>
                        <a:pt x="133" y="56"/>
                      </a:cubicBezTo>
                      <a:cubicBezTo>
                        <a:pt x="112" y="35"/>
                        <a:pt x="71" y="0"/>
                        <a:pt x="30" y="2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2"/>
                <p:cNvSpPr>
                  <a:spLocks/>
                </p:cNvSpPr>
                <p:nvPr/>
              </p:nvSpPr>
              <p:spPr bwMode="auto">
                <a:xfrm>
                  <a:off x="7947986" y="4440764"/>
                  <a:ext cx="335920" cy="231040"/>
                </a:xfrm>
                <a:custGeom>
                  <a:avLst/>
                  <a:gdLst>
                    <a:gd name="T0" fmla="*/ 18 w 177"/>
                    <a:gd name="T1" fmla="*/ 36 h 122"/>
                    <a:gd name="T2" fmla="*/ 145 w 177"/>
                    <a:gd name="T3" fmla="*/ 108 h 122"/>
                    <a:gd name="T4" fmla="*/ 162 w 177"/>
                    <a:gd name="T5" fmla="*/ 90 h 122"/>
                    <a:gd name="T6" fmla="*/ 18 w 177"/>
                    <a:gd name="T7" fmla="*/ 36 h 122"/>
                  </a:gdLst>
                  <a:ahLst/>
                  <a:cxnLst>
                    <a:cxn ang="0">
                      <a:pos x="T0" y="T1"/>
                    </a:cxn>
                    <a:cxn ang="0">
                      <a:pos x="T2" y="T3"/>
                    </a:cxn>
                    <a:cxn ang="0">
                      <a:pos x="T4" y="T5"/>
                    </a:cxn>
                    <a:cxn ang="0">
                      <a:pos x="T6" y="T7"/>
                    </a:cxn>
                  </a:cxnLst>
                  <a:rect l="0" t="0" r="r" b="b"/>
                  <a:pathLst>
                    <a:path w="177" h="122">
                      <a:moveTo>
                        <a:pt x="18" y="36"/>
                      </a:moveTo>
                      <a:cubicBezTo>
                        <a:pt x="39" y="44"/>
                        <a:pt x="120" y="93"/>
                        <a:pt x="145" y="108"/>
                      </a:cubicBezTo>
                      <a:cubicBezTo>
                        <a:pt x="171" y="122"/>
                        <a:pt x="177" y="106"/>
                        <a:pt x="162" y="90"/>
                      </a:cubicBezTo>
                      <a:cubicBezTo>
                        <a:pt x="146" y="73"/>
                        <a:pt x="0" y="0"/>
                        <a:pt x="18" y="36"/>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3"/>
                <p:cNvSpPr>
                  <a:spLocks noEditPoints="1"/>
                </p:cNvSpPr>
                <p:nvPr/>
              </p:nvSpPr>
              <p:spPr bwMode="auto">
                <a:xfrm>
                  <a:off x="8656306" y="4756924"/>
                  <a:ext cx="235600" cy="229520"/>
                </a:xfrm>
                <a:custGeom>
                  <a:avLst/>
                  <a:gdLst>
                    <a:gd name="T0" fmla="*/ 109 w 124"/>
                    <a:gd name="T1" fmla="*/ 105 h 121"/>
                    <a:gd name="T2" fmla="*/ 89 w 124"/>
                    <a:gd name="T3" fmla="*/ 15 h 121"/>
                    <a:gd name="T4" fmla="*/ 109 w 124"/>
                    <a:gd name="T5" fmla="*/ 105 h 121"/>
                    <a:gd name="T6" fmla="*/ 46 w 124"/>
                    <a:gd name="T7" fmla="*/ 120 h 121"/>
                    <a:gd name="T8" fmla="*/ 46 w 124"/>
                    <a:gd name="T9" fmla="*/ 118 h 121"/>
                    <a:gd name="T10" fmla="*/ 48 w 124"/>
                    <a:gd name="T11" fmla="*/ 121 h 121"/>
                    <a:gd name="T12" fmla="*/ 46 w 124"/>
                    <a:gd name="T13" fmla="*/ 120 h 121"/>
                    <a:gd name="T14" fmla="*/ 46 w 124"/>
                    <a:gd name="T15" fmla="*/ 40 h 121"/>
                    <a:gd name="T16" fmla="*/ 46 w 124"/>
                    <a:gd name="T17" fmla="*/ 5 h 121"/>
                    <a:gd name="T18" fmla="*/ 49 w 124"/>
                    <a:gd name="T19" fmla="*/ 0 h 121"/>
                    <a:gd name="T20" fmla="*/ 76 w 124"/>
                    <a:gd name="T21" fmla="*/ 103 h 121"/>
                    <a:gd name="T22" fmla="*/ 46 w 124"/>
                    <a:gd name="T23" fmla="*/ 40 h 121"/>
                    <a:gd name="T24" fmla="*/ 46 w 124"/>
                    <a:gd name="T25" fmla="*/ 5 h 121"/>
                    <a:gd name="T26" fmla="*/ 46 w 124"/>
                    <a:gd name="T27" fmla="*/ 40 h 121"/>
                    <a:gd name="T28" fmla="*/ 46 w 124"/>
                    <a:gd name="T29" fmla="*/ 5 h 121"/>
                    <a:gd name="T30" fmla="*/ 46 w 124"/>
                    <a:gd name="T31" fmla="*/ 118 h 121"/>
                    <a:gd name="T32" fmla="*/ 16 w 124"/>
                    <a:gd name="T33" fmla="*/ 8 h 121"/>
                    <a:gd name="T34" fmla="*/ 46 w 124"/>
                    <a:gd name="T35" fmla="*/ 120 h 121"/>
                    <a:gd name="T36" fmla="*/ 46 w 124"/>
                    <a:gd name="T37" fmla="*/ 1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109" y="105"/>
                      </a:moveTo>
                      <a:cubicBezTo>
                        <a:pt x="112" y="80"/>
                        <a:pt x="107" y="44"/>
                        <a:pt x="89" y="15"/>
                      </a:cubicBezTo>
                      <a:cubicBezTo>
                        <a:pt x="123" y="43"/>
                        <a:pt x="124" y="79"/>
                        <a:pt x="109" y="105"/>
                      </a:cubicBezTo>
                      <a:close/>
                      <a:moveTo>
                        <a:pt x="46" y="120"/>
                      </a:moveTo>
                      <a:cubicBezTo>
                        <a:pt x="46" y="118"/>
                        <a:pt x="46" y="118"/>
                        <a:pt x="46" y="118"/>
                      </a:cubicBezTo>
                      <a:cubicBezTo>
                        <a:pt x="47" y="119"/>
                        <a:pt x="47" y="120"/>
                        <a:pt x="48" y="121"/>
                      </a:cubicBezTo>
                      <a:cubicBezTo>
                        <a:pt x="47" y="121"/>
                        <a:pt x="47" y="121"/>
                        <a:pt x="46" y="120"/>
                      </a:cubicBezTo>
                      <a:close/>
                      <a:moveTo>
                        <a:pt x="46" y="40"/>
                      </a:moveTo>
                      <a:cubicBezTo>
                        <a:pt x="46" y="5"/>
                        <a:pt x="46" y="5"/>
                        <a:pt x="46" y="5"/>
                      </a:cubicBezTo>
                      <a:cubicBezTo>
                        <a:pt x="47" y="3"/>
                        <a:pt x="48" y="1"/>
                        <a:pt x="49" y="0"/>
                      </a:cubicBezTo>
                      <a:cubicBezTo>
                        <a:pt x="49" y="19"/>
                        <a:pt x="68" y="89"/>
                        <a:pt x="76" y="103"/>
                      </a:cubicBezTo>
                      <a:cubicBezTo>
                        <a:pt x="63" y="95"/>
                        <a:pt x="51" y="66"/>
                        <a:pt x="46" y="40"/>
                      </a:cubicBezTo>
                      <a:close/>
                      <a:moveTo>
                        <a:pt x="46" y="5"/>
                      </a:moveTo>
                      <a:cubicBezTo>
                        <a:pt x="46" y="40"/>
                        <a:pt x="46" y="40"/>
                        <a:pt x="46" y="40"/>
                      </a:cubicBezTo>
                      <a:cubicBezTo>
                        <a:pt x="43" y="27"/>
                        <a:pt x="43" y="13"/>
                        <a:pt x="46" y="5"/>
                      </a:cubicBezTo>
                      <a:close/>
                      <a:moveTo>
                        <a:pt x="46" y="118"/>
                      </a:moveTo>
                      <a:cubicBezTo>
                        <a:pt x="30" y="92"/>
                        <a:pt x="16" y="38"/>
                        <a:pt x="16" y="8"/>
                      </a:cubicBezTo>
                      <a:cubicBezTo>
                        <a:pt x="0" y="43"/>
                        <a:pt x="11" y="99"/>
                        <a:pt x="46" y="120"/>
                      </a:cubicBezTo>
                      <a:lnTo>
                        <a:pt x="46" y="118"/>
                      </a:ln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4"/>
                <p:cNvSpPr>
                  <a:spLocks/>
                </p:cNvSpPr>
                <p:nvPr/>
              </p:nvSpPr>
              <p:spPr bwMode="auto">
                <a:xfrm>
                  <a:off x="8213986" y="4802524"/>
                  <a:ext cx="1410560" cy="446880"/>
                </a:xfrm>
                <a:custGeom>
                  <a:avLst/>
                  <a:gdLst>
                    <a:gd name="T0" fmla="*/ 0 w 743"/>
                    <a:gd name="T1" fmla="*/ 115 h 235"/>
                    <a:gd name="T2" fmla="*/ 289 w 743"/>
                    <a:gd name="T3" fmla="*/ 105 h 235"/>
                    <a:gd name="T4" fmla="*/ 708 w 743"/>
                    <a:gd name="T5" fmla="*/ 22 h 235"/>
                    <a:gd name="T6" fmla="*/ 508 w 743"/>
                    <a:gd name="T7" fmla="*/ 65 h 235"/>
                    <a:gd name="T8" fmla="*/ 0 w 743"/>
                    <a:gd name="T9" fmla="*/ 115 h 235"/>
                  </a:gdLst>
                  <a:ahLst/>
                  <a:cxnLst>
                    <a:cxn ang="0">
                      <a:pos x="T0" y="T1"/>
                    </a:cxn>
                    <a:cxn ang="0">
                      <a:pos x="T2" y="T3"/>
                    </a:cxn>
                    <a:cxn ang="0">
                      <a:pos x="T4" y="T5"/>
                    </a:cxn>
                    <a:cxn ang="0">
                      <a:pos x="T6" y="T7"/>
                    </a:cxn>
                    <a:cxn ang="0">
                      <a:pos x="T8" y="T9"/>
                    </a:cxn>
                  </a:cxnLst>
                  <a:rect l="0" t="0" r="r" b="b"/>
                  <a:pathLst>
                    <a:path w="743" h="235">
                      <a:moveTo>
                        <a:pt x="0" y="115"/>
                      </a:moveTo>
                      <a:cubicBezTo>
                        <a:pt x="31" y="147"/>
                        <a:pt x="116" y="167"/>
                        <a:pt x="289" y="105"/>
                      </a:cubicBezTo>
                      <a:cubicBezTo>
                        <a:pt x="462" y="43"/>
                        <a:pt x="673" y="44"/>
                        <a:pt x="708" y="22"/>
                      </a:cubicBezTo>
                      <a:cubicBezTo>
                        <a:pt x="743" y="0"/>
                        <a:pt x="696" y="54"/>
                        <a:pt x="508" y="65"/>
                      </a:cubicBezTo>
                      <a:cubicBezTo>
                        <a:pt x="320" y="76"/>
                        <a:pt x="123" y="235"/>
                        <a:pt x="0" y="115"/>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5"/>
                <p:cNvSpPr>
                  <a:spLocks/>
                </p:cNvSpPr>
                <p:nvPr/>
              </p:nvSpPr>
              <p:spPr bwMode="auto">
                <a:xfrm>
                  <a:off x="8133426" y="4497003"/>
                  <a:ext cx="646000" cy="220400"/>
                </a:xfrm>
                <a:custGeom>
                  <a:avLst/>
                  <a:gdLst>
                    <a:gd name="T0" fmla="*/ 340 w 340"/>
                    <a:gd name="T1" fmla="*/ 26 h 116"/>
                    <a:gd name="T2" fmla="*/ 188 w 340"/>
                    <a:gd name="T3" fmla="*/ 67 h 116"/>
                    <a:gd name="T4" fmla="*/ 111 w 340"/>
                    <a:gd name="T5" fmla="*/ 103 h 116"/>
                    <a:gd name="T6" fmla="*/ 112 w 340"/>
                    <a:gd name="T7" fmla="*/ 75 h 116"/>
                    <a:gd name="T8" fmla="*/ 32 w 340"/>
                    <a:gd name="T9" fmla="*/ 19 h 116"/>
                    <a:gd name="T10" fmla="*/ 128 w 340"/>
                    <a:gd name="T11" fmla="*/ 70 h 116"/>
                    <a:gd name="T12" fmla="*/ 340 w 340"/>
                    <a:gd name="T13" fmla="*/ 26 h 116"/>
                  </a:gdLst>
                  <a:ahLst/>
                  <a:cxnLst>
                    <a:cxn ang="0">
                      <a:pos x="T0" y="T1"/>
                    </a:cxn>
                    <a:cxn ang="0">
                      <a:pos x="T2" y="T3"/>
                    </a:cxn>
                    <a:cxn ang="0">
                      <a:pos x="T4" y="T5"/>
                    </a:cxn>
                    <a:cxn ang="0">
                      <a:pos x="T6" y="T7"/>
                    </a:cxn>
                    <a:cxn ang="0">
                      <a:pos x="T8" y="T9"/>
                    </a:cxn>
                    <a:cxn ang="0">
                      <a:pos x="T10" y="T11"/>
                    </a:cxn>
                    <a:cxn ang="0">
                      <a:pos x="T12" y="T13"/>
                    </a:cxn>
                  </a:cxnLst>
                  <a:rect l="0" t="0" r="r" b="b"/>
                  <a:pathLst>
                    <a:path w="340" h="116">
                      <a:moveTo>
                        <a:pt x="340" y="26"/>
                      </a:moveTo>
                      <a:cubicBezTo>
                        <a:pt x="286" y="47"/>
                        <a:pt x="219" y="57"/>
                        <a:pt x="188" y="67"/>
                      </a:cubicBezTo>
                      <a:cubicBezTo>
                        <a:pt x="156" y="76"/>
                        <a:pt x="132" y="91"/>
                        <a:pt x="111" y="103"/>
                      </a:cubicBezTo>
                      <a:cubicBezTo>
                        <a:pt x="90" y="116"/>
                        <a:pt x="139" y="96"/>
                        <a:pt x="112" y="75"/>
                      </a:cubicBezTo>
                      <a:cubicBezTo>
                        <a:pt x="85" y="55"/>
                        <a:pt x="64" y="38"/>
                        <a:pt x="32" y="19"/>
                      </a:cubicBezTo>
                      <a:cubicBezTo>
                        <a:pt x="0" y="0"/>
                        <a:pt x="105" y="60"/>
                        <a:pt x="128" y="70"/>
                      </a:cubicBezTo>
                      <a:cubicBezTo>
                        <a:pt x="151" y="80"/>
                        <a:pt x="270" y="38"/>
                        <a:pt x="340" y="26"/>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6"/>
                <p:cNvSpPr>
                  <a:spLocks/>
                </p:cNvSpPr>
                <p:nvPr/>
              </p:nvSpPr>
              <p:spPr bwMode="auto">
                <a:xfrm>
                  <a:off x="9989346" y="3831244"/>
                  <a:ext cx="933280" cy="890720"/>
                </a:xfrm>
                <a:custGeom>
                  <a:avLst/>
                  <a:gdLst>
                    <a:gd name="T0" fmla="*/ 212 w 492"/>
                    <a:gd name="T1" fmla="*/ 18 h 469"/>
                    <a:gd name="T2" fmla="*/ 114 w 492"/>
                    <a:gd name="T3" fmla="*/ 205 h 469"/>
                    <a:gd name="T4" fmla="*/ 125 w 492"/>
                    <a:gd name="T5" fmla="*/ 323 h 469"/>
                    <a:gd name="T6" fmla="*/ 276 w 492"/>
                    <a:gd name="T7" fmla="*/ 469 h 469"/>
                    <a:gd name="T8" fmla="*/ 315 w 492"/>
                    <a:gd name="T9" fmla="*/ 6 h 469"/>
                    <a:gd name="T10" fmla="*/ 212 w 492"/>
                    <a:gd name="T11" fmla="*/ 18 h 469"/>
                  </a:gdLst>
                  <a:ahLst/>
                  <a:cxnLst>
                    <a:cxn ang="0">
                      <a:pos x="T0" y="T1"/>
                    </a:cxn>
                    <a:cxn ang="0">
                      <a:pos x="T2" y="T3"/>
                    </a:cxn>
                    <a:cxn ang="0">
                      <a:pos x="T4" y="T5"/>
                    </a:cxn>
                    <a:cxn ang="0">
                      <a:pos x="T6" y="T7"/>
                    </a:cxn>
                    <a:cxn ang="0">
                      <a:pos x="T8" y="T9"/>
                    </a:cxn>
                    <a:cxn ang="0">
                      <a:pos x="T10" y="T11"/>
                    </a:cxn>
                  </a:cxnLst>
                  <a:rect l="0" t="0" r="r" b="b"/>
                  <a:pathLst>
                    <a:path w="492" h="469">
                      <a:moveTo>
                        <a:pt x="212" y="18"/>
                      </a:moveTo>
                      <a:cubicBezTo>
                        <a:pt x="205" y="158"/>
                        <a:pt x="196" y="211"/>
                        <a:pt x="114" y="205"/>
                      </a:cubicBezTo>
                      <a:cubicBezTo>
                        <a:pt x="31" y="200"/>
                        <a:pt x="0" y="295"/>
                        <a:pt x="125" y="323"/>
                      </a:cubicBezTo>
                      <a:cubicBezTo>
                        <a:pt x="220" y="345"/>
                        <a:pt x="224" y="420"/>
                        <a:pt x="276" y="469"/>
                      </a:cubicBezTo>
                      <a:cubicBezTo>
                        <a:pt x="276" y="469"/>
                        <a:pt x="492" y="61"/>
                        <a:pt x="315" y="6"/>
                      </a:cubicBezTo>
                      <a:cubicBezTo>
                        <a:pt x="298" y="0"/>
                        <a:pt x="236" y="14"/>
                        <a:pt x="212" y="1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7"/>
                <p:cNvSpPr>
                  <a:spLocks/>
                </p:cNvSpPr>
                <p:nvPr/>
              </p:nvSpPr>
              <p:spPr bwMode="auto">
                <a:xfrm>
                  <a:off x="10408865" y="3806924"/>
                  <a:ext cx="430160" cy="1197760"/>
                </a:xfrm>
                <a:custGeom>
                  <a:avLst/>
                  <a:gdLst>
                    <a:gd name="T0" fmla="*/ 79 w 227"/>
                    <a:gd name="T1" fmla="*/ 12 h 631"/>
                    <a:gd name="T2" fmla="*/ 15 w 227"/>
                    <a:gd name="T3" fmla="*/ 22 h 631"/>
                    <a:gd name="T4" fmla="*/ 86 w 227"/>
                    <a:gd name="T5" fmla="*/ 624 h 631"/>
                    <a:gd name="T6" fmla="*/ 181 w 227"/>
                    <a:gd name="T7" fmla="*/ 572 h 631"/>
                    <a:gd name="T8" fmla="*/ 79 w 227"/>
                    <a:gd name="T9" fmla="*/ 12 h 631"/>
                  </a:gdLst>
                  <a:ahLst/>
                  <a:cxnLst>
                    <a:cxn ang="0">
                      <a:pos x="T0" y="T1"/>
                    </a:cxn>
                    <a:cxn ang="0">
                      <a:pos x="T2" y="T3"/>
                    </a:cxn>
                    <a:cxn ang="0">
                      <a:pos x="T4" y="T5"/>
                    </a:cxn>
                    <a:cxn ang="0">
                      <a:pos x="T6" y="T7"/>
                    </a:cxn>
                    <a:cxn ang="0">
                      <a:pos x="T8" y="T9"/>
                    </a:cxn>
                  </a:cxnLst>
                  <a:rect l="0" t="0" r="r" b="b"/>
                  <a:pathLst>
                    <a:path w="227" h="631">
                      <a:moveTo>
                        <a:pt x="79" y="12"/>
                      </a:moveTo>
                      <a:cubicBezTo>
                        <a:pt x="62" y="0"/>
                        <a:pt x="15" y="22"/>
                        <a:pt x="15" y="22"/>
                      </a:cubicBezTo>
                      <a:cubicBezTo>
                        <a:pt x="0" y="99"/>
                        <a:pt x="41" y="473"/>
                        <a:pt x="86" y="624"/>
                      </a:cubicBezTo>
                      <a:cubicBezTo>
                        <a:pt x="86" y="624"/>
                        <a:pt x="136" y="631"/>
                        <a:pt x="181" y="572"/>
                      </a:cubicBezTo>
                      <a:cubicBezTo>
                        <a:pt x="227" y="512"/>
                        <a:pt x="211" y="59"/>
                        <a:pt x="79" y="12"/>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8"/>
                <p:cNvSpPr>
                  <a:spLocks/>
                </p:cNvSpPr>
                <p:nvPr/>
              </p:nvSpPr>
              <p:spPr bwMode="auto">
                <a:xfrm>
                  <a:off x="10480305" y="3670124"/>
                  <a:ext cx="1226640" cy="1328479"/>
                </a:xfrm>
                <a:custGeom>
                  <a:avLst/>
                  <a:gdLst>
                    <a:gd name="T0" fmla="*/ 416 w 646"/>
                    <a:gd name="T1" fmla="*/ 27 h 700"/>
                    <a:gd name="T2" fmla="*/ 363 w 646"/>
                    <a:gd name="T3" fmla="*/ 27 h 700"/>
                    <a:gd name="T4" fmla="*/ 34 w 646"/>
                    <a:gd name="T5" fmla="*/ 64 h 700"/>
                    <a:gd name="T6" fmla="*/ 13 w 646"/>
                    <a:gd name="T7" fmla="*/ 231 h 700"/>
                    <a:gd name="T8" fmla="*/ 72 w 646"/>
                    <a:gd name="T9" fmla="*/ 700 h 700"/>
                    <a:gd name="T10" fmla="*/ 410 w 646"/>
                    <a:gd name="T11" fmla="*/ 692 h 700"/>
                    <a:gd name="T12" fmla="*/ 646 w 646"/>
                    <a:gd name="T13" fmla="*/ 696 h 700"/>
                    <a:gd name="T14" fmla="*/ 646 w 646"/>
                    <a:gd name="T15" fmla="*/ 0 h 700"/>
                    <a:gd name="T16" fmla="*/ 416 w 646"/>
                    <a:gd name="T17" fmla="*/ 27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700">
                      <a:moveTo>
                        <a:pt x="416" y="27"/>
                      </a:moveTo>
                      <a:cubicBezTo>
                        <a:pt x="397" y="27"/>
                        <a:pt x="379" y="27"/>
                        <a:pt x="363" y="27"/>
                      </a:cubicBezTo>
                      <a:cubicBezTo>
                        <a:pt x="229" y="23"/>
                        <a:pt x="69" y="60"/>
                        <a:pt x="34" y="64"/>
                      </a:cubicBezTo>
                      <a:cubicBezTo>
                        <a:pt x="0" y="67"/>
                        <a:pt x="7" y="126"/>
                        <a:pt x="13" y="231"/>
                      </a:cubicBezTo>
                      <a:cubicBezTo>
                        <a:pt x="18" y="337"/>
                        <a:pt x="62" y="668"/>
                        <a:pt x="72" y="700"/>
                      </a:cubicBezTo>
                      <a:cubicBezTo>
                        <a:pt x="190" y="694"/>
                        <a:pt x="303" y="692"/>
                        <a:pt x="410" y="692"/>
                      </a:cubicBezTo>
                      <a:cubicBezTo>
                        <a:pt x="646" y="696"/>
                        <a:pt x="646" y="696"/>
                        <a:pt x="646" y="696"/>
                      </a:cubicBezTo>
                      <a:cubicBezTo>
                        <a:pt x="646" y="0"/>
                        <a:pt x="646" y="0"/>
                        <a:pt x="646" y="0"/>
                      </a:cubicBezTo>
                      <a:lnTo>
                        <a:pt x="416" y="27"/>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9"/>
                <p:cNvSpPr>
                  <a:spLocks/>
                </p:cNvSpPr>
                <p:nvPr/>
              </p:nvSpPr>
              <p:spPr bwMode="auto">
                <a:xfrm>
                  <a:off x="10512225" y="3702044"/>
                  <a:ext cx="1194720" cy="1257040"/>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30"/>
                <p:cNvSpPr>
                  <a:spLocks/>
                </p:cNvSpPr>
                <p:nvPr/>
              </p:nvSpPr>
              <p:spPr bwMode="auto">
                <a:xfrm>
                  <a:off x="10650545" y="4471164"/>
                  <a:ext cx="775200" cy="85120"/>
                </a:xfrm>
                <a:custGeom>
                  <a:avLst/>
                  <a:gdLst>
                    <a:gd name="T0" fmla="*/ 0 w 408"/>
                    <a:gd name="T1" fmla="*/ 45 h 45"/>
                    <a:gd name="T2" fmla="*/ 408 w 408"/>
                    <a:gd name="T3" fmla="*/ 0 h 45"/>
                    <a:gd name="T4" fmla="*/ 0 w 408"/>
                    <a:gd name="T5" fmla="*/ 45 h 45"/>
                  </a:gdLst>
                  <a:ahLst/>
                  <a:cxnLst>
                    <a:cxn ang="0">
                      <a:pos x="T0" y="T1"/>
                    </a:cxn>
                    <a:cxn ang="0">
                      <a:pos x="T2" y="T3"/>
                    </a:cxn>
                    <a:cxn ang="0">
                      <a:pos x="T4" y="T5"/>
                    </a:cxn>
                  </a:cxnLst>
                  <a:rect l="0" t="0" r="r" b="b"/>
                  <a:pathLst>
                    <a:path w="408" h="45">
                      <a:moveTo>
                        <a:pt x="0" y="45"/>
                      </a:moveTo>
                      <a:cubicBezTo>
                        <a:pt x="140" y="18"/>
                        <a:pt x="310" y="6"/>
                        <a:pt x="408" y="0"/>
                      </a:cubicBezTo>
                      <a:cubicBezTo>
                        <a:pt x="315" y="24"/>
                        <a:pt x="146" y="37"/>
                        <a:pt x="0" y="45"/>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1"/>
                <p:cNvSpPr>
                  <a:spLocks noEditPoints="1"/>
                </p:cNvSpPr>
                <p:nvPr/>
              </p:nvSpPr>
              <p:spPr bwMode="auto">
                <a:xfrm>
                  <a:off x="10902865" y="4305483"/>
                  <a:ext cx="197600" cy="173280"/>
                </a:xfrm>
                <a:custGeom>
                  <a:avLst/>
                  <a:gdLst>
                    <a:gd name="T0" fmla="*/ 70 w 104"/>
                    <a:gd name="T1" fmla="*/ 4 h 91"/>
                    <a:gd name="T2" fmla="*/ 52 w 104"/>
                    <a:gd name="T3" fmla="*/ 0 h 91"/>
                    <a:gd name="T4" fmla="*/ 52 w 104"/>
                    <a:gd name="T5" fmla="*/ 11 h 91"/>
                    <a:gd name="T6" fmla="*/ 66 w 104"/>
                    <a:gd name="T7" fmla="*/ 14 h 91"/>
                    <a:gd name="T8" fmla="*/ 84 w 104"/>
                    <a:gd name="T9" fmla="*/ 60 h 91"/>
                    <a:gd name="T10" fmla="*/ 52 w 104"/>
                    <a:gd name="T11" fmla="*/ 81 h 91"/>
                    <a:gd name="T12" fmla="*/ 52 w 104"/>
                    <a:gd name="T13" fmla="*/ 91 h 91"/>
                    <a:gd name="T14" fmla="*/ 94 w 104"/>
                    <a:gd name="T15" fmla="*/ 64 h 91"/>
                    <a:gd name="T16" fmla="*/ 70 w 104"/>
                    <a:gd name="T17" fmla="*/ 4 h 91"/>
                    <a:gd name="T18" fmla="*/ 52 w 104"/>
                    <a:gd name="T19" fmla="*/ 0 h 91"/>
                    <a:gd name="T20" fmla="*/ 10 w 104"/>
                    <a:gd name="T21" fmla="*/ 27 h 91"/>
                    <a:gd name="T22" fmla="*/ 33 w 104"/>
                    <a:gd name="T23" fmla="*/ 88 h 91"/>
                    <a:gd name="T24" fmla="*/ 52 w 104"/>
                    <a:gd name="T25" fmla="*/ 91 h 91"/>
                    <a:gd name="T26" fmla="*/ 52 w 104"/>
                    <a:gd name="T27" fmla="*/ 81 h 91"/>
                    <a:gd name="T28" fmla="*/ 38 w 104"/>
                    <a:gd name="T29" fmla="*/ 78 h 91"/>
                    <a:gd name="T30" fmla="*/ 20 w 104"/>
                    <a:gd name="T31" fmla="*/ 32 h 91"/>
                    <a:gd name="T32" fmla="*/ 52 w 104"/>
                    <a:gd name="T33" fmla="*/ 11 h 91"/>
                    <a:gd name="T34" fmla="*/ 52 w 104"/>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91">
                      <a:moveTo>
                        <a:pt x="70" y="4"/>
                      </a:moveTo>
                      <a:cubicBezTo>
                        <a:pt x="64" y="1"/>
                        <a:pt x="58" y="0"/>
                        <a:pt x="52" y="0"/>
                      </a:cubicBezTo>
                      <a:cubicBezTo>
                        <a:pt x="52" y="11"/>
                        <a:pt x="52" y="11"/>
                        <a:pt x="52" y="11"/>
                      </a:cubicBezTo>
                      <a:cubicBezTo>
                        <a:pt x="56" y="11"/>
                        <a:pt x="61" y="12"/>
                        <a:pt x="66" y="14"/>
                      </a:cubicBezTo>
                      <a:cubicBezTo>
                        <a:pt x="83" y="21"/>
                        <a:pt x="91" y="42"/>
                        <a:pt x="84" y="60"/>
                      </a:cubicBezTo>
                      <a:cubicBezTo>
                        <a:pt x="78" y="73"/>
                        <a:pt x="65" y="81"/>
                        <a:pt x="52" y="81"/>
                      </a:cubicBezTo>
                      <a:cubicBezTo>
                        <a:pt x="52" y="91"/>
                        <a:pt x="52" y="91"/>
                        <a:pt x="52" y="91"/>
                      </a:cubicBezTo>
                      <a:cubicBezTo>
                        <a:pt x="69" y="91"/>
                        <a:pt x="86" y="81"/>
                        <a:pt x="94" y="64"/>
                      </a:cubicBezTo>
                      <a:cubicBezTo>
                        <a:pt x="104" y="41"/>
                        <a:pt x="93" y="14"/>
                        <a:pt x="70" y="4"/>
                      </a:cubicBezTo>
                      <a:close/>
                      <a:moveTo>
                        <a:pt x="52" y="0"/>
                      </a:moveTo>
                      <a:cubicBezTo>
                        <a:pt x="34" y="0"/>
                        <a:pt x="17" y="10"/>
                        <a:pt x="10" y="27"/>
                      </a:cubicBezTo>
                      <a:cubicBezTo>
                        <a:pt x="0" y="51"/>
                        <a:pt x="10" y="78"/>
                        <a:pt x="33" y="88"/>
                      </a:cubicBezTo>
                      <a:cubicBezTo>
                        <a:pt x="39" y="90"/>
                        <a:pt x="46" y="91"/>
                        <a:pt x="52" y="91"/>
                      </a:cubicBezTo>
                      <a:cubicBezTo>
                        <a:pt x="52" y="81"/>
                        <a:pt x="52" y="81"/>
                        <a:pt x="52" y="81"/>
                      </a:cubicBezTo>
                      <a:cubicBezTo>
                        <a:pt x="47" y="81"/>
                        <a:pt x="42" y="80"/>
                        <a:pt x="38" y="78"/>
                      </a:cubicBezTo>
                      <a:cubicBezTo>
                        <a:pt x="20" y="70"/>
                        <a:pt x="12" y="49"/>
                        <a:pt x="20" y="32"/>
                      </a:cubicBezTo>
                      <a:cubicBezTo>
                        <a:pt x="25" y="19"/>
                        <a:pt x="38" y="11"/>
                        <a:pt x="52" y="11"/>
                      </a:cubicBezTo>
                      <a:lnTo>
                        <a:pt x="52"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2"/>
                <p:cNvSpPr>
                  <a:spLocks/>
                </p:cNvSpPr>
                <p:nvPr/>
              </p:nvSpPr>
              <p:spPr bwMode="auto">
                <a:xfrm>
                  <a:off x="10992545" y="4349564"/>
                  <a:ext cx="38000" cy="38000"/>
                </a:xfrm>
                <a:custGeom>
                  <a:avLst/>
                  <a:gdLst>
                    <a:gd name="T0" fmla="*/ 14 w 20"/>
                    <a:gd name="T1" fmla="*/ 2 h 20"/>
                    <a:gd name="T2" fmla="*/ 2 w 20"/>
                    <a:gd name="T3" fmla="*/ 6 h 20"/>
                    <a:gd name="T4" fmla="*/ 7 w 20"/>
                    <a:gd name="T5" fmla="*/ 18 h 20"/>
                    <a:gd name="T6" fmla="*/ 18 w 20"/>
                    <a:gd name="T7" fmla="*/ 13 h 20"/>
                    <a:gd name="T8" fmla="*/ 14 w 20"/>
                    <a:gd name="T9" fmla="*/ 2 h 20"/>
                  </a:gdLst>
                  <a:ahLst/>
                  <a:cxnLst>
                    <a:cxn ang="0">
                      <a:pos x="T0" y="T1"/>
                    </a:cxn>
                    <a:cxn ang="0">
                      <a:pos x="T2" y="T3"/>
                    </a:cxn>
                    <a:cxn ang="0">
                      <a:pos x="T4" y="T5"/>
                    </a:cxn>
                    <a:cxn ang="0">
                      <a:pos x="T6" y="T7"/>
                    </a:cxn>
                    <a:cxn ang="0">
                      <a:pos x="T8" y="T9"/>
                    </a:cxn>
                  </a:cxnLst>
                  <a:rect l="0" t="0" r="r" b="b"/>
                  <a:pathLst>
                    <a:path w="20" h="20">
                      <a:moveTo>
                        <a:pt x="14" y="2"/>
                      </a:moveTo>
                      <a:cubicBezTo>
                        <a:pt x="9" y="0"/>
                        <a:pt x="4" y="2"/>
                        <a:pt x="2" y="6"/>
                      </a:cubicBezTo>
                      <a:cubicBezTo>
                        <a:pt x="0" y="11"/>
                        <a:pt x="2" y="16"/>
                        <a:pt x="7" y="18"/>
                      </a:cubicBezTo>
                      <a:cubicBezTo>
                        <a:pt x="11" y="20"/>
                        <a:pt x="16" y="18"/>
                        <a:pt x="18" y="13"/>
                      </a:cubicBezTo>
                      <a:cubicBezTo>
                        <a:pt x="20" y="9"/>
                        <a:pt x="18" y="4"/>
                        <a:pt x="14" y="2"/>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3"/>
                <p:cNvSpPr>
                  <a:spLocks/>
                </p:cNvSpPr>
                <p:nvPr/>
              </p:nvSpPr>
              <p:spPr bwMode="auto">
                <a:xfrm>
                  <a:off x="10971265" y="4398204"/>
                  <a:ext cx="38000" cy="36480"/>
                </a:xfrm>
                <a:custGeom>
                  <a:avLst/>
                  <a:gdLst>
                    <a:gd name="T0" fmla="*/ 14 w 20"/>
                    <a:gd name="T1" fmla="*/ 1 h 19"/>
                    <a:gd name="T2" fmla="*/ 2 w 20"/>
                    <a:gd name="T3" fmla="*/ 6 h 19"/>
                    <a:gd name="T4" fmla="*/ 7 w 20"/>
                    <a:gd name="T5" fmla="*/ 18 h 19"/>
                    <a:gd name="T6" fmla="*/ 18 w 20"/>
                    <a:gd name="T7" fmla="*/ 13 h 19"/>
                    <a:gd name="T8" fmla="*/ 14 w 20"/>
                    <a:gd name="T9" fmla="*/ 1 h 19"/>
                  </a:gdLst>
                  <a:ahLst/>
                  <a:cxnLst>
                    <a:cxn ang="0">
                      <a:pos x="T0" y="T1"/>
                    </a:cxn>
                    <a:cxn ang="0">
                      <a:pos x="T2" y="T3"/>
                    </a:cxn>
                    <a:cxn ang="0">
                      <a:pos x="T4" y="T5"/>
                    </a:cxn>
                    <a:cxn ang="0">
                      <a:pos x="T6" y="T7"/>
                    </a:cxn>
                    <a:cxn ang="0">
                      <a:pos x="T8" y="T9"/>
                    </a:cxn>
                  </a:cxnLst>
                  <a:rect l="0" t="0" r="r" b="b"/>
                  <a:pathLst>
                    <a:path w="20" h="19">
                      <a:moveTo>
                        <a:pt x="14" y="1"/>
                      </a:moveTo>
                      <a:cubicBezTo>
                        <a:pt x="9" y="0"/>
                        <a:pt x="4" y="2"/>
                        <a:pt x="2" y="6"/>
                      </a:cubicBezTo>
                      <a:cubicBezTo>
                        <a:pt x="0" y="10"/>
                        <a:pt x="2" y="16"/>
                        <a:pt x="7" y="18"/>
                      </a:cubicBezTo>
                      <a:cubicBezTo>
                        <a:pt x="11" y="19"/>
                        <a:pt x="16" y="17"/>
                        <a:pt x="18" y="13"/>
                      </a:cubicBezTo>
                      <a:cubicBezTo>
                        <a:pt x="20" y="9"/>
                        <a:pt x="18" y="3"/>
                        <a:pt x="14" y="1"/>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4"/>
                <p:cNvSpPr>
                  <a:spLocks noEditPoints="1"/>
                </p:cNvSpPr>
                <p:nvPr/>
              </p:nvSpPr>
              <p:spPr bwMode="auto">
                <a:xfrm>
                  <a:off x="11115665" y="4282684"/>
                  <a:ext cx="183920" cy="173280"/>
                </a:xfrm>
                <a:custGeom>
                  <a:avLst/>
                  <a:gdLst>
                    <a:gd name="T0" fmla="*/ 94 w 97"/>
                    <a:gd name="T1" fmla="*/ 39 h 91"/>
                    <a:gd name="T2" fmla="*/ 48 w 97"/>
                    <a:gd name="T3" fmla="*/ 0 h 91"/>
                    <a:gd name="T4" fmla="*/ 48 w 97"/>
                    <a:gd name="T5" fmla="*/ 11 h 91"/>
                    <a:gd name="T6" fmla="*/ 83 w 97"/>
                    <a:gd name="T7" fmla="*/ 41 h 91"/>
                    <a:gd name="T8" fmla="*/ 53 w 97"/>
                    <a:gd name="T9" fmla="*/ 80 h 91"/>
                    <a:gd name="T10" fmla="*/ 48 w 97"/>
                    <a:gd name="T11" fmla="*/ 81 h 91"/>
                    <a:gd name="T12" fmla="*/ 48 w 97"/>
                    <a:gd name="T13" fmla="*/ 91 h 91"/>
                    <a:gd name="T14" fmla="*/ 55 w 97"/>
                    <a:gd name="T15" fmla="*/ 91 h 91"/>
                    <a:gd name="T16" fmla="*/ 94 w 97"/>
                    <a:gd name="T17" fmla="*/ 39 h 91"/>
                    <a:gd name="T18" fmla="*/ 48 w 97"/>
                    <a:gd name="T19" fmla="*/ 0 h 91"/>
                    <a:gd name="T20" fmla="*/ 42 w 97"/>
                    <a:gd name="T21" fmla="*/ 0 h 91"/>
                    <a:gd name="T22" fmla="*/ 3 w 97"/>
                    <a:gd name="T23" fmla="*/ 52 h 91"/>
                    <a:gd name="T24" fmla="*/ 48 w 97"/>
                    <a:gd name="T25" fmla="*/ 91 h 91"/>
                    <a:gd name="T26" fmla="*/ 48 w 97"/>
                    <a:gd name="T27" fmla="*/ 81 h 91"/>
                    <a:gd name="T28" fmla="*/ 14 w 97"/>
                    <a:gd name="T29" fmla="*/ 50 h 91"/>
                    <a:gd name="T30" fmla="*/ 44 w 97"/>
                    <a:gd name="T31" fmla="*/ 11 h 91"/>
                    <a:gd name="T32" fmla="*/ 48 w 97"/>
                    <a:gd name="T33" fmla="*/ 11 h 91"/>
                    <a:gd name="T34" fmla="*/ 48 w 97"/>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91">
                      <a:moveTo>
                        <a:pt x="94" y="39"/>
                      </a:moveTo>
                      <a:cubicBezTo>
                        <a:pt x="91" y="16"/>
                        <a:pt x="71" y="0"/>
                        <a:pt x="48" y="0"/>
                      </a:cubicBezTo>
                      <a:cubicBezTo>
                        <a:pt x="48" y="11"/>
                        <a:pt x="48" y="11"/>
                        <a:pt x="48" y="11"/>
                      </a:cubicBezTo>
                      <a:cubicBezTo>
                        <a:pt x="66" y="11"/>
                        <a:pt x="81" y="23"/>
                        <a:pt x="83" y="41"/>
                      </a:cubicBezTo>
                      <a:cubicBezTo>
                        <a:pt x="86" y="60"/>
                        <a:pt x="72" y="78"/>
                        <a:pt x="53" y="80"/>
                      </a:cubicBezTo>
                      <a:cubicBezTo>
                        <a:pt x="52" y="80"/>
                        <a:pt x="50" y="81"/>
                        <a:pt x="48" y="81"/>
                      </a:cubicBezTo>
                      <a:cubicBezTo>
                        <a:pt x="48" y="91"/>
                        <a:pt x="48" y="91"/>
                        <a:pt x="48" y="91"/>
                      </a:cubicBezTo>
                      <a:cubicBezTo>
                        <a:pt x="51" y="91"/>
                        <a:pt x="53" y="91"/>
                        <a:pt x="55" y="91"/>
                      </a:cubicBezTo>
                      <a:cubicBezTo>
                        <a:pt x="80" y="87"/>
                        <a:pt x="97" y="64"/>
                        <a:pt x="94" y="39"/>
                      </a:cubicBezTo>
                      <a:close/>
                      <a:moveTo>
                        <a:pt x="48" y="0"/>
                      </a:moveTo>
                      <a:cubicBezTo>
                        <a:pt x="46" y="0"/>
                        <a:pt x="44" y="0"/>
                        <a:pt x="42" y="0"/>
                      </a:cubicBezTo>
                      <a:cubicBezTo>
                        <a:pt x="17" y="4"/>
                        <a:pt x="0" y="27"/>
                        <a:pt x="3" y="52"/>
                      </a:cubicBezTo>
                      <a:cubicBezTo>
                        <a:pt x="6" y="75"/>
                        <a:pt x="26" y="91"/>
                        <a:pt x="48" y="91"/>
                      </a:cubicBezTo>
                      <a:cubicBezTo>
                        <a:pt x="48" y="81"/>
                        <a:pt x="48" y="81"/>
                        <a:pt x="48" y="81"/>
                      </a:cubicBezTo>
                      <a:cubicBezTo>
                        <a:pt x="31" y="81"/>
                        <a:pt x="16" y="68"/>
                        <a:pt x="14" y="50"/>
                      </a:cubicBezTo>
                      <a:cubicBezTo>
                        <a:pt x="11" y="31"/>
                        <a:pt x="25" y="14"/>
                        <a:pt x="44" y="11"/>
                      </a:cubicBezTo>
                      <a:cubicBezTo>
                        <a:pt x="45" y="11"/>
                        <a:pt x="47" y="11"/>
                        <a:pt x="48" y="11"/>
                      </a:cubicBezTo>
                      <a:lnTo>
                        <a:pt x="48"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5"/>
                <p:cNvSpPr>
                  <a:spLocks/>
                </p:cNvSpPr>
                <p:nvPr/>
              </p:nvSpPr>
              <p:spPr bwMode="auto">
                <a:xfrm>
                  <a:off x="11217505" y="4348043"/>
                  <a:ext cx="34960" cy="34960"/>
                </a:xfrm>
                <a:custGeom>
                  <a:avLst/>
                  <a:gdLst>
                    <a:gd name="T0" fmla="*/ 18 w 19"/>
                    <a:gd name="T1" fmla="*/ 8 h 19"/>
                    <a:gd name="T2" fmla="*/ 8 w 19"/>
                    <a:gd name="T3" fmla="*/ 1 h 19"/>
                    <a:gd name="T4" fmla="*/ 1 w 19"/>
                    <a:gd name="T5" fmla="*/ 11 h 19"/>
                    <a:gd name="T6" fmla="*/ 10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7" y="4"/>
                        <a:pt x="13" y="0"/>
                        <a:pt x="8" y="1"/>
                      </a:cubicBezTo>
                      <a:cubicBezTo>
                        <a:pt x="3" y="2"/>
                        <a:pt x="0" y="6"/>
                        <a:pt x="1" y="11"/>
                      </a:cubicBezTo>
                      <a:cubicBezTo>
                        <a:pt x="1" y="16"/>
                        <a:pt x="6" y="19"/>
                        <a:pt x="10" y="18"/>
                      </a:cubicBezTo>
                      <a:cubicBezTo>
                        <a:pt x="15"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6"/>
                <p:cNvSpPr>
                  <a:spLocks/>
                </p:cNvSpPr>
                <p:nvPr/>
              </p:nvSpPr>
              <p:spPr bwMode="auto">
                <a:xfrm>
                  <a:off x="11164305" y="4355644"/>
                  <a:ext cx="34960" cy="34960"/>
                </a:xfrm>
                <a:custGeom>
                  <a:avLst/>
                  <a:gdLst>
                    <a:gd name="T0" fmla="*/ 18 w 19"/>
                    <a:gd name="T1" fmla="*/ 8 h 19"/>
                    <a:gd name="T2" fmla="*/ 9 w 19"/>
                    <a:gd name="T3" fmla="*/ 1 h 19"/>
                    <a:gd name="T4" fmla="*/ 1 w 19"/>
                    <a:gd name="T5" fmla="*/ 11 h 19"/>
                    <a:gd name="T6" fmla="*/ 11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8" y="4"/>
                        <a:pt x="13" y="0"/>
                        <a:pt x="9" y="1"/>
                      </a:cubicBezTo>
                      <a:cubicBezTo>
                        <a:pt x="4" y="1"/>
                        <a:pt x="0" y="6"/>
                        <a:pt x="1" y="11"/>
                      </a:cubicBezTo>
                      <a:cubicBezTo>
                        <a:pt x="2" y="15"/>
                        <a:pt x="6" y="19"/>
                        <a:pt x="11" y="18"/>
                      </a:cubicBezTo>
                      <a:cubicBezTo>
                        <a:pt x="16"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7"/>
                <p:cNvSpPr>
                  <a:spLocks noEditPoints="1"/>
                </p:cNvSpPr>
                <p:nvPr/>
              </p:nvSpPr>
              <p:spPr bwMode="auto">
                <a:xfrm>
                  <a:off x="10685505" y="4317643"/>
                  <a:ext cx="177840" cy="173280"/>
                </a:xfrm>
                <a:custGeom>
                  <a:avLst/>
                  <a:gdLst>
                    <a:gd name="T0" fmla="*/ 93 w 94"/>
                    <a:gd name="T1" fmla="*/ 48 h 92"/>
                    <a:gd name="T2" fmla="*/ 49 w 94"/>
                    <a:gd name="T3" fmla="*/ 0 h 92"/>
                    <a:gd name="T4" fmla="*/ 47 w 94"/>
                    <a:gd name="T5" fmla="*/ 0 h 92"/>
                    <a:gd name="T6" fmla="*/ 47 w 94"/>
                    <a:gd name="T7" fmla="*/ 11 h 92"/>
                    <a:gd name="T8" fmla="*/ 49 w 94"/>
                    <a:gd name="T9" fmla="*/ 11 h 92"/>
                    <a:gd name="T10" fmla="*/ 82 w 94"/>
                    <a:gd name="T11" fmla="*/ 48 h 92"/>
                    <a:gd name="T12" fmla="*/ 47 w 94"/>
                    <a:gd name="T13" fmla="*/ 81 h 92"/>
                    <a:gd name="T14" fmla="*/ 47 w 94"/>
                    <a:gd name="T15" fmla="*/ 92 h 92"/>
                    <a:gd name="T16" fmla="*/ 93 w 94"/>
                    <a:gd name="T17" fmla="*/ 48 h 92"/>
                    <a:gd name="T18" fmla="*/ 47 w 94"/>
                    <a:gd name="T19" fmla="*/ 0 h 92"/>
                    <a:gd name="T20" fmla="*/ 1 w 94"/>
                    <a:gd name="T21" fmla="*/ 44 h 92"/>
                    <a:gd name="T22" fmla="*/ 45 w 94"/>
                    <a:gd name="T23" fmla="*/ 92 h 92"/>
                    <a:gd name="T24" fmla="*/ 47 w 94"/>
                    <a:gd name="T25" fmla="*/ 92 h 92"/>
                    <a:gd name="T26" fmla="*/ 47 w 94"/>
                    <a:gd name="T27" fmla="*/ 81 h 92"/>
                    <a:gd name="T28" fmla="*/ 45 w 94"/>
                    <a:gd name="T29" fmla="*/ 81 h 92"/>
                    <a:gd name="T30" fmla="*/ 12 w 94"/>
                    <a:gd name="T31" fmla="*/ 44 h 92"/>
                    <a:gd name="T32" fmla="*/ 47 w 94"/>
                    <a:gd name="T33" fmla="*/ 11 h 92"/>
                    <a:gd name="T34" fmla="*/ 47 w 94"/>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2">
                      <a:moveTo>
                        <a:pt x="93" y="48"/>
                      </a:moveTo>
                      <a:cubicBezTo>
                        <a:pt x="94" y="23"/>
                        <a:pt x="75" y="2"/>
                        <a:pt x="49" y="0"/>
                      </a:cubicBezTo>
                      <a:cubicBezTo>
                        <a:pt x="49" y="0"/>
                        <a:pt x="48" y="0"/>
                        <a:pt x="47" y="0"/>
                      </a:cubicBezTo>
                      <a:cubicBezTo>
                        <a:pt x="47" y="11"/>
                        <a:pt x="47" y="11"/>
                        <a:pt x="47" y="11"/>
                      </a:cubicBezTo>
                      <a:cubicBezTo>
                        <a:pt x="48" y="11"/>
                        <a:pt x="48" y="11"/>
                        <a:pt x="49" y="11"/>
                      </a:cubicBezTo>
                      <a:cubicBezTo>
                        <a:pt x="68" y="12"/>
                        <a:pt x="83" y="28"/>
                        <a:pt x="82" y="48"/>
                      </a:cubicBezTo>
                      <a:cubicBezTo>
                        <a:pt x="81" y="66"/>
                        <a:pt x="66" y="81"/>
                        <a:pt x="47" y="81"/>
                      </a:cubicBezTo>
                      <a:cubicBezTo>
                        <a:pt x="47" y="92"/>
                        <a:pt x="47" y="92"/>
                        <a:pt x="47" y="92"/>
                      </a:cubicBezTo>
                      <a:cubicBezTo>
                        <a:pt x="71" y="92"/>
                        <a:pt x="92" y="73"/>
                        <a:pt x="93" y="48"/>
                      </a:cubicBezTo>
                      <a:close/>
                      <a:moveTo>
                        <a:pt x="47" y="0"/>
                      </a:moveTo>
                      <a:cubicBezTo>
                        <a:pt x="23" y="0"/>
                        <a:pt x="3" y="19"/>
                        <a:pt x="1" y="44"/>
                      </a:cubicBezTo>
                      <a:cubicBezTo>
                        <a:pt x="0" y="69"/>
                        <a:pt x="20" y="90"/>
                        <a:pt x="45" y="92"/>
                      </a:cubicBezTo>
                      <a:cubicBezTo>
                        <a:pt x="46" y="92"/>
                        <a:pt x="46" y="92"/>
                        <a:pt x="47" y="92"/>
                      </a:cubicBezTo>
                      <a:cubicBezTo>
                        <a:pt x="47" y="81"/>
                        <a:pt x="47" y="81"/>
                        <a:pt x="47" y="81"/>
                      </a:cubicBezTo>
                      <a:cubicBezTo>
                        <a:pt x="47" y="81"/>
                        <a:pt x="46" y="81"/>
                        <a:pt x="45" y="81"/>
                      </a:cubicBezTo>
                      <a:cubicBezTo>
                        <a:pt x="26" y="80"/>
                        <a:pt x="11" y="64"/>
                        <a:pt x="12" y="44"/>
                      </a:cubicBezTo>
                      <a:cubicBezTo>
                        <a:pt x="13" y="26"/>
                        <a:pt x="29" y="11"/>
                        <a:pt x="47" y="11"/>
                      </a:cubicBezTo>
                      <a:lnTo>
                        <a:pt x="47"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8"/>
                <p:cNvSpPr>
                  <a:spLocks/>
                </p:cNvSpPr>
                <p:nvPr/>
              </p:nvSpPr>
              <p:spPr bwMode="auto">
                <a:xfrm>
                  <a:off x="10784305" y="4389084"/>
                  <a:ext cx="33440" cy="33440"/>
                </a:xfrm>
                <a:custGeom>
                  <a:avLst/>
                  <a:gdLst>
                    <a:gd name="T0" fmla="*/ 18 w 18"/>
                    <a:gd name="T1" fmla="*/ 9 h 18"/>
                    <a:gd name="T2" fmla="*/ 9 w 18"/>
                    <a:gd name="T3" fmla="*/ 0 h 18"/>
                    <a:gd name="T4" fmla="*/ 0 w 18"/>
                    <a:gd name="T5" fmla="*/ 8 h 18"/>
                    <a:gd name="T6" fmla="*/ 9 w 18"/>
                    <a:gd name="T7" fmla="*/ 17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4"/>
                        <a:pt x="14" y="0"/>
                        <a:pt x="9" y="0"/>
                      </a:cubicBezTo>
                      <a:cubicBezTo>
                        <a:pt x="5" y="0"/>
                        <a:pt x="0" y="3"/>
                        <a:pt x="0" y="8"/>
                      </a:cubicBezTo>
                      <a:cubicBezTo>
                        <a:pt x="0" y="13"/>
                        <a:pt x="4" y="17"/>
                        <a:pt x="9" y="17"/>
                      </a:cubicBezTo>
                      <a:cubicBezTo>
                        <a:pt x="13" y="18"/>
                        <a:pt x="17" y="14"/>
                        <a:pt x="18" y="9"/>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9"/>
                <p:cNvSpPr>
                  <a:spLocks/>
                </p:cNvSpPr>
                <p:nvPr/>
              </p:nvSpPr>
              <p:spPr bwMode="auto">
                <a:xfrm>
                  <a:off x="10731105" y="4386044"/>
                  <a:ext cx="33440" cy="33440"/>
                </a:xfrm>
                <a:custGeom>
                  <a:avLst/>
                  <a:gdLst>
                    <a:gd name="T0" fmla="*/ 18 w 18"/>
                    <a:gd name="T1" fmla="*/ 10 h 18"/>
                    <a:gd name="T2" fmla="*/ 10 w 18"/>
                    <a:gd name="T3" fmla="*/ 1 h 18"/>
                    <a:gd name="T4" fmla="*/ 0 w 18"/>
                    <a:gd name="T5" fmla="*/ 9 h 18"/>
                    <a:gd name="T6" fmla="*/ 9 w 18"/>
                    <a:gd name="T7" fmla="*/ 18 h 18"/>
                    <a:gd name="T8" fmla="*/ 18 w 18"/>
                    <a:gd name="T9" fmla="*/ 10 h 18"/>
                  </a:gdLst>
                  <a:ahLst/>
                  <a:cxnLst>
                    <a:cxn ang="0">
                      <a:pos x="T0" y="T1"/>
                    </a:cxn>
                    <a:cxn ang="0">
                      <a:pos x="T2" y="T3"/>
                    </a:cxn>
                    <a:cxn ang="0">
                      <a:pos x="T4" y="T5"/>
                    </a:cxn>
                    <a:cxn ang="0">
                      <a:pos x="T6" y="T7"/>
                    </a:cxn>
                    <a:cxn ang="0">
                      <a:pos x="T8" y="T9"/>
                    </a:cxn>
                  </a:cxnLst>
                  <a:rect l="0" t="0" r="r" b="b"/>
                  <a:pathLst>
                    <a:path w="18" h="18">
                      <a:moveTo>
                        <a:pt x="18" y="10"/>
                      </a:moveTo>
                      <a:cubicBezTo>
                        <a:pt x="18" y="5"/>
                        <a:pt x="14" y="1"/>
                        <a:pt x="10" y="1"/>
                      </a:cubicBezTo>
                      <a:cubicBezTo>
                        <a:pt x="5" y="0"/>
                        <a:pt x="1" y="4"/>
                        <a:pt x="0" y="9"/>
                      </a:cubicBezTo>
                      <a:cubicBezTo>
                        <a:pt x="0" y="14"/>
                        <a:pt x="4" y="18"/>
                        <a:pt x="9" y="18"/>
                      </a:cubicBezTo>
                      <a:cubicBezTo>
                        <a:pt x="14" y="18"/>
                        <a:pt x="18" y="15"/>
                        <a:pt x="18" y="10"/>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29"/>
              <p:cNvSpPr>
                <a:spLocks/>
              </p:cNvSpPr>
              <p:nvPr/>
            </p:nvSpPr>
            <p:spPr bwMode="auto">
              <a:xfrm>
                <a:off x="11049545" y="3664043"/>
                <a:ext cx="1194720" cy="1340641"/>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7890331" y="1920704"/>
              <a:ext cx="2044929" cy="3300188"/>
              <a:chOff x="7890331" y="1920704"/>
              <a:chExt cx="2044929" cy="3300188"/>
            </a:xfrm>
          </p:grpSpPr>
          <p:grpSp>
            <p:nvGrpSpPr>
              <p:cNvPr id="7" name="Group 6"/>
              <p:cNvGrpSpPr/>
              <p:nvPr/>
            </p:nvGrpSpPr>
            <p:grpSpPr>
              <a:xfrm>
                <a:off x="7890331" y="1920704"/>
                <a:ext cx="2044929" cy="3300188"/>
                <a:chOff x="3606014" y="1693837"/>
                <a:chExt cx="1447871" cy="2298210"/>
              </a:xfrm>
            </p:grpSpPr>
            <p:grpSp>
              <p:nvGrpSpPr>
                <p:cNvPr id="9" name="Group 8"/>
                <p:cNvGrpSpPr/>
                <p:nvPr/>
              </p:nvGrpSpPr>
              <p:grpSpPr>
                <a:xfrm>
                  <a:off x="3606014" y="2288191"/>
                  <a:ext cx="1447871" cy="1703856"/>
                  <a:chOff x="1087898" y="4607261"/>
                  <a:chExt cx="1447871" cy="1703856"/>
                </a:xfrm>
              </p:grpSpPr>
              <p:sp>
                <p:nvSpPr>
                  <p:cNvPr id="16" name="Freeform 15"/>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3966166" y="1693837"/>
                  <a:ext cx="662753" cy="458447"/>
                  <a:chOff x="3977399" y="1764456"/>
                  <a:chExt cx="662753" cy="458447"/>
                </a:xfrm>
              </p:grpSpPr>
              <p:sp>
                <p:nvSpPr>
                  <p:cNvPr id="12" name="Rectangle 3"/>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7"/>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7"/>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7"/>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Text Placeholder 33"/>
              <p:cNvSpPr txBox="1">
                <a:spLocks/>
              </p:cNvSpPr>
              <p:nvPr/>
            </p:nvSpPr>
            <p:spPr>
              <a:xfrm>
                <a:off x="8379370" y="3593722"/>
                <a:ext cx="882497" cy="74748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5400" b="1" dirty="0" smtClean="0">
                    <a:solidFill>
                      <a:schemeClr val="bg1"/>
                    </a:solidFill>
                    <a:latin typeface="+mj-lt"/>
                    <a:ea typeface="Adobe Heiti Std R" panose="020B0400000000000000" pitchFamily="34" charset="-128"/>
                  </a:rPr>
                  <a:t>$</a:t>
                </a:r>
                <a:endParaRPr lang="en-AU" sz="5400" b="1" dirty="0">
                  <a:solidFill>
                    <a:schemeClr val="bg1"/>
                  </a:solidFill>
                  <a:latin typeface="+mj-lt"/>
                  <a:ea typeface="Adobe Heiti Std R" panose="020B0400000000000000" pitchFamily="34" charset="-128"/>
                </a:endParaRPr>
              </a:p>
            </p:txBody>
          </p:sp>
        </p:grpSp>
      </p:grpSp>
      <p:sp>
        <p:nvSpPr>
          <p:cNvPr id="45" name="TextBox 44"/>
          <p:cNvSpPr txBox="1"/>
          <p:nvPr/>
        </p:nvSpPr>
        <p:spPr>
          <a:xfrm>
            <a:off x="6624129" y="2248011"/>
            <a:ext cx="4389012" cy="646331"/>
          </a:xfrm>
          <a:prstGeom prst="rect">
            <a:avLst/>
          </a:prstGeom>
          <a:noFill/>
        </p:spPr>
        <p:txBody>
          <a:bodyPr wrap="square"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 eritrea gurayya huora volput vlaar boit dolro sit amet kalori joula paribus eteca vuram </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46" name="TextBox 45"/>
          <p:cNvSpPr txBox="1"/>
          <p:nvPr/>
        </p:nvSpPr>
        <p:spPr>
          <a:xfrm>
            <a:off x="6602312" y="1900163"/>
            <a:ext cx="2541914"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Big income of the month</a:t>
            </a:r>
            <a:endParaRPr lang="id-ID"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nvGrpSpPr>
          <p:cNvPr id="47" name="Group 46"/>
          <p:cNvGrpSpPr/>
          <p:nvPr/>
        </p:nvGrpSpPr>
        <p:grpSpPr>
          <a:xfrm>
            <a:off x="7803830" y="2962975"/>
            <a:ext cx="3458829" cy="691695"/>
            <a:chOff x="8689521" y="2412324"/>
            <a:chExt cx="3458829" cy="691695"/>
          </a:xfrm>
        </p:grpSpPr>
        <p:sp>
          <p:nvSpPr>
            <p:cNvPr id="48" name="TextBox 47"/>
            <p:cNvSpPr txBox="1"/>
            <p:nvPr/>
          </p:nvSpPr>
          <p:spPr>
            <a:xfrm>
              <a:off x="8689522" y="2412324"/>
              <a:ext cx="1345240"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Fonts category</a:t>
              </a:r>
              <a:endParaRPr lang="en-US" sz="14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49" name="Rectangle 48"/>
            <p:cNvSpPr/>
            <p:nvPr/>
          </p:nvSpPr>
          <p:spPr>
            <a:xfrm>
              <a:off x="8689521" y="2642354"/>
              <a:ext cx="3458829" cy="461665"/>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huora volput vlaar boit dolro</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50" name="Group 49"/>
          <p:cNvGrpSpPr/>
          <p:nvPr/>
        </p:nvGrpSpPr>
        <p:grpSpPr>
          <a:xfrm>
            <a:off x="7803831" y="3728483"/>
            <a:ext cx="3458828" cy="691695"/>
            <a:chOff x="8689522" y="2412324"/>
            <a:chExt cx="3458828" cy="691695"/>
          </a:xfrm>
        </p:grpSpPr>
        <p:sp>
          <p:nvSpPr>
            <p:cNvPr id="51" name="TextBox 50"/>
            <p:cNvSpPr txBox="1"/>
            <p:nvPr/>
          </p:nvSpPr>
          <p:spPr>
            <a:xfrm>
              <a:off x="8689522" y="2412324"/>
              <a:ext cx="1261884"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Flyer category</a:t>
              </a:r>
              <a:endParaRPr lang="en-US" sz="14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52" name="Rectangle 51"/>
            <p:cNvSpPr/>
            <p:nvPr/>
          </p:nvSpPr>
          <p:spPr>
            <a:xfrm>
              <a:off x="8689522" y="2642354"/>
              <a:ext cx="3458828" cy="461665"/>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huora volput vlaar boit dolro</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53" name="Group 52"/>
          <p:cNvGrpSpPr/>
          <p:nvPr/>
        </p:nvGrpSpPr>
        <p:grpSpPr>
          <a:xfrm>
            <a:off x="7803831" y="4473881"/>
            <a:ext cx="3458828" cy="691695"/>
            <a:chOff x="8689522" y="2412324"/>
            <a:chExt cx="3458828" cy="691695"/>
          </a:xfrm>
        </p:grpSpPr>
        <p:sp>
          <p:nvSpPr>
            <p:cNvPr id="54" name="TextBox 53"/>
            <p:cNvSpPr txBox="1"/>
            <p:nvPr/>
          </p:nvSpPr>
          <p:spPr>
            <a:xfrm>
              <a:off x="8689522" y="2412324"/>
              <a:ext cx="1131272"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Themeforest</a:t>
              </a:r>
              <a:endParaRPr lang="en-US" sz="14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55" name="Rectangle 54"/>
            <p:cNvSpPr/>
            <p:nvPr/>
          </p:nvSpPr>
          <p:spPr>
            <a:xfrm>
              <a:off x="8689522" y="2642354"/>
              <a:ext cx="3458828" cy="461665"/>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huora volput vlaar boit dolro</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56" name="Group 55"/>
          <p:cNvGrpSpPr/>
          <p:nvPr/>
        </p:nvGrpSpPr>
        <p:grpSpPr>
          <a:xfrm>
            <a:off x="7803831" y="5267882"/>
            <a:ext cx="3458828" cy="691695"/>
            <a:chOff x="8689522" y="2412324"/>
            <a:chExt cx="3458828" cy="691695"/>
          </a:xfrm>
        </p:grpSpPr>
        <p:sp>
          <p:nvSpPr>
            <p:cNvPr id="57" name="TextBox 56"/>
            <p:cNvSpPr txBox="1"/>
            <p:nvPr/>
          </p:nvSpPr>
          <p:spPr>
            <a:xfrm>
              <a:off x="8689522" y="2412324"/>
              <a:ext cx="943720"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Activeden</a:t>
              </a:r>
              <a:endParaRPr lang="en-US" sz="14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58" name="Rectangle 57"/>
            <p:cNvSpPr/>
            <p:nvPr/>
          </p:nvSpPr>
          <p:spPr>
            <a:xfrm>
              <a:off x="8689522" y="2642354"/>
              <a:ext cx="3458828" cy="461665"/>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huora volput vlaar boit dolro</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62" name="Group 61"/>
          <p:cNvGrpSpPr/>
          <p:nvPr/>
        </p:nvGrpSpPr>
        <p:grpSpPr>
          <a:xfrm>
            <a:off x="6967748" y="5321685"/>
            <a:ext cx="507975" cy="507974"/>
            <a:chOff x="6967748" y="5321685"/>
            <a:chExt cx="507975" cy="507974"/>
          </a:xfrm>
        </p:grpSpPr>
        <p:sp>
          <p:nvSpPr>
            <p:cNvPr id="63" name="Oval 62"/>
            <p:cNvSpPr/>
            <p:nvPr/>
          </p:nvSpPr>
          <p:spPr>
            <a:xfrm>
              <a:off x="6967748" y="5321685"/>
              <a:ext cx="507975" cy="5079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FontAwesome" pitchFamily="2" charset="0"/>
              </a:endParaRPr>
            </a:p>
          </p:txBody>
        </p:sp>
        <p:grpSp>
          <p:nvGrpSpPr>
            <p:cNvPr id="64" name="Group 63"/>
            <p:cNvGrpSpPr/>
            <p:nvPr/>
          </p:nvGrpSpPr>
          <p:grpSpPr>
            <a:xfrm>
              <a:off x="7088170" y="5406613"/>
              <a:ext cx="275908" cy="275908"/>
              <a:chOff x="2522538" y="2108200"/>
              <a:chExt cx="376238" cy="376238"/>
            </a:xfrm>
            <a:solidFill>
              <a:schemeClr val="bg1"/>
            </a:solidFill>
          </p:grpSpPr>
          <p:sp>
            <p:nvSpPr>
              <p:cNvPr id="65" name="Freeform 54"/>
              <p:cNvSpPr>
                <a:spLocks/>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55"/>
              <p:cNvSpPr>
                <a:spLocks/>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56"/>
              <p:cNvSpPr>
                <a:spLocks/>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69" name="Group 68"/>
          <p:cNvGrpSpPr/>
          <p:nvPr/>
        </p:nvGrpSpPr>
        <p:grpSpPr>
          <a:xfrm>
            <a:off x="6962748" y="3069372"/>
            <a:ext cx="507975" cy="507974"/>
            <a:chOff x="6962748" y="3069372"/>
            <a:chExt cx="507975" cy="507974"/>
          </a:xfrm>
        </p:grpSpPr>
        <p:sp>
          <p:nvSpPr>
            <p:cNvPr id="70" name="Oval 69"/>
            <p:cNvSpPr/>
            <p:nvPr/>
          </p:nvSpPr>
          <p:spPr>
            <a:xfrm>
              <a:off x="6962748" y="3069372"/>
              <a:ext cx="507975" cy="5079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nvGrpSpPr>
            <p:cNvPr id="71" name="Group 70"/>
            <p:cNvGrpSpPr/>
            <p:nvPr/>
          </p:nvGrpSpPr>
          <p:grpSpPr>
            <a:xfrm>
              <a:off x="7053504" y="3197365"/>
              <a:ext cx="294818" cy="250873"/>
              <a:chOff x="5579887" y="3343557"/>
              <a:chExt cx="925276" cy="787356"/>
            </a:xfrm>
          </p:grpSpPr>
          <p:sp>
            <p:nvSpPr>
              <p:cNvPr id="72" name="Oval 11"/>
              <p:cNvSpPr>
                <a:spLocks noChangeArrowheads="1"/>
              </p:cNvSpPr>
              <p:nvPr/>
            </p:nvSpPr>
            <p:spPr bwMode="auto">
              <a:xfrm>
                <a:off x="5917340" y="3996969"/>
                <a:ext cx="139094" cy="1339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3" name="Oval 12"/>
              <p:cNvSpPr>
                <a:spLocks noChangeArrowheads="1"/>
              </p:cNvSpPr>
              <p:nvPr/>
            </p:nvSpPr>
            <p:spPr bwMode="auto">
              <a:xfrm>
                <a:off x="6196737" y="3996969"/>
                <a:ext cx="140303" cy="1339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4" name="Freeform 13"/>
              <p:cNvSpPr>
                <a:spLocks noEditPoints="1"/>
              </p:cNvSpPr>
              <p:nvPr/>
            </p:nvSpPr>
            <p:spPr bwMode="auto">
              <a:xfrm>
                <a:off x="5579887" y="3343557"/>
                <a:ext cx="925276" cy="604494"/>
              </a:xfrm>
              <a:custGeom>
                <a:avLst/>
                <a:gdLst>
                  <a:gd name="T0" fmla="*/ 383 w 390"/>
                  <a:gd name="T1" fmla="*/ 64 h 265"/>
                  <a:gd name="T2" fmla="*/ 364 w 390"/>
                  <a:gd name="T3" fmla="*/ 57 h 265"/>
                  <a:gd name="T4" fmla="*/ 105 w 390"/>
                  <a:gd name="T5" fmla="*/ 57 h 265"/>
                  <a:gd name="T6" fmla="*/ 102 w 390"/>
                  <a:gd name="T7" fmla="*/ 44 h 265"/>
                  <a:gd name="T8" fmla="*/ 61 w 390"/>
                  <a:gd name="T9" fmla="*/ 0 h 265"/>
                  <a:gd name="T10" fmla="*/ 0 w 390"/>
                  <a:gd name="T11" fmla="*/ 0 h 265"/>
                  <a:gd name="T12" fmla="*/ 14 w 390"/>
                  <a:gd name="T13" fmla="*/ 28 h 265"/>
                  <a:gd name="T14" fmla="*/ 62 w 390"/>
                  <a:gd name="T15" fmla="*/ 28 h 265"/>
                  <a:gd name="T16" fmla="*/ 75 w 390"/>
                  <a:gd name="T17" fmla="*/ 44 h 265"/>
                  <a:gd name="T18" fmla="*/ 116 w 390"/>
                  <a:gd name="T19" fmla="*/ 242 h 265"/>
                  <a:gd name="T20" fmla="*/ 163 w 390"/>
                  <a:gd name="T21" fmla="*/ 265 h 265"/>
                  <a:gd name="T22" fmla="*/ 327 w 390"/>
                  <a:gd name="T23" fmla="*/ 265 h 265"/>
                  <a:gd name="T24" fmla="*/ 352 w 390"/>
                  <a:gd name="T25" fmla="*/ 239 h 265"/>
                  <a:gd name="T26" fmla="*/ 166 w 390"/>
                  <a:gd name="T27" fmla="*/ 239 h 265"/>
                  <a:gd name="T28" fmla="*/ 138 w 390"/>
                  <a:gd name="T29" fmla="*/ 213 h 265"/>
                  <a:gd name="T30" fmla="*/ 130 w 390"/>
                  <a:gd name="T31" fmla="*/ 172 h 265"/>
                  <a:gd name="T32" fmla="*/ 362 w 390"/>
                  <a:gd name="T33" fmla="*/ 172 h 265"/>
                  <a:gd name="T34" fmla="*/ 362 w 390"/>
                  <a:gd name="T35" fmla="*/ 172 h 265"/>
                  <a:gd name="T36" fmla="*/ 382 w 390"/>
                  <a:gd name="T37" fmla="*/ 153 h 265"/>
                  <a:gd name="T38" fmla="*/ 390 w 390"/>
                  <a:gd name="T39" fmla="*/ 81 h 265"/>
                  <a:gd name="T40" fmla="*/ 383 w 390"/>
                  <a:gd name="T41" fmla="*/ 64 h 265"/>
                  <a:gd name="T42" fmla="*/ 356 w 390"/>
                  <a:gd name="T43" fmla="*/ 143 h 265"/>
                  <a:gd name="T44" fmla="*/ 123 w 390"/>
                  <a:gd name="T45" fmla="*/ 143 h 265"/>
                  <a:gd name="T46" fmla="*/ 112 w 390"/>
                  <a:gd name="T47" fmla="*/ 90 h 265"/>
                  <a:gd name="T48" fmla="*/ 362 w 390"/>
                  <a:gd name="T49" fmla="*/ 90 h 265"/>
                  <a:gd name="T50" fmla="*/ 356 w 390"/>
                  <a:gd name="T5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0" h="265">
                    <a:moveTo>
                      <a:pt x="383" y="64"/>
                    </a:moveTo>
                    <a:cubicBezTo>
                      <a:pt x="377" y="57"/>
                      <a:pt x="364" y="57"/>
                      <a:pt x="364" y="57"/>
                    </a:cubicBezTo>
                    <a:cubicBezTo>
                      <a:pt x="105" y="57"/>
                      <a:pt x="105" y="57"/>
                      <a:pt x="105" y="57"/>
                    </a:cubicBezTo>
                    <a:cubicBezTo>
                      <a:pt x="102" y="44"/>
                      <a:pt x="102" y="44"/>
                      <a:pt x="102" y="44"/>
                    </a:cubicBezTo>
                    <a:cubicBezTo>
                      <a:pt x="102" y="44"/>
                      <a:pt x="96" y="0"/>
                      <a:pt x="61" y="0"/>
                    </a:cubicBezTo>
                    <a:cubicBezTo>
                      <a:pt x="26" y="0"/>
                      <a:pt x="0" y="0"/>
                      <a:pt x="0" y="0"/>
                    </a:cubicBezTo>
                    <a:cubicBezTo>
                      <a:pt x="14" y="28"/>
                      <a:pt x="14" y="28"/>
                      <a:pt x="14" y="28"/>
                    </a:cubicBezTo>
                    <a:cubicBezTo>
                      <a:pt x="62" y="28"/>
                      <a:pt x="62" y="28"/>
                      <a:pt x="62" y="28"/>
                    </a:cubicBezTo>
                    <a:cubicBezTo>
                      <a:pt x="62" y="28"/>
                      <a:pt x="73" y="25"/>
                      <a:pt x="75" y="44"/>
                    </a:cubicBezTo>
                    <a:cubicBezTo>
                      <a:pt x="116" y="242"/>
                      <a:pt x="116" y="242"/>
                      <a:pt x="116" y="242"/>
                    </a:cubicBezTo>
                    <a:cubicBezTo>
                      <a:pt x="116" y="242"/>
                      <a:pt x="123" y="265"/>
                      <a:pt x="163" y="265"/>
                    </a:cubicBezTo>
                    <a:cubicBezTo>
                      <a:pt x="163" y="265"/>
                      <a:pt x="304" y="265"/>
                      <a:pt x="327" y="265"/>
                    </a:cubicBezTo>
                    <a:cubicBezTo>
                      <a:pt x="350" y="265"/>
                      <a:pt x="352" y="239"/>
                      <a:pt x="352" y="239"/>
                    </a:cubicBezTo>
                    <a:cubicBezTo>
                      <a:pt x="166" y="239"/>
                      <a:pt x="166" y="239"/>
                      <a:pt x="166" y="239"/>
                    </a:cubicBezTo>
                    <a:cubicBezTo>
                      <a:pt x="166" y="239"/>
                      <a:pt x="142" y="241"/>
                      <a:pt x="138" y="213"/>
                    </a:cubicBezTo>
                    <a:cubicBezTo>
                      <a:pt x="130" y="172"/>
                      <a:pt x="130" y="172"/>
                      <a:pt x="130" y="172"/>
                    </a:cubicBezTo>
                    <a:cubicBezTo>
                      <a:pt x="362" y="172"/>
                      <a:pt x="362" y="172"/>
                      <a:pt x="362" y="172"/>
                    </a:cubicBezTo>
                    <a:cubicBezTo>
                      <a:pt x="362" y="172"/>
                      <a:pt x="362" y="172"/>
                      <a:pt x="362" y="172"/>
                    </a:cubicBezTo>
                    <a:cubicBezTo>
                      <a:pt x="372" y="171"/>
                      <a:pt x="381" y="163"/>
                      <a:pt x="382" y="153"/>
                    </a:cubicBezTo>
                    <a:cubicBezTo>
                      <a:pt x="390" y="81"/>
                      <a:pt x="390" y="81"/>
                      <a:pt x="390" y="81"/>
                    </a:cubicBezTo>
                    <a:cubicBezTo>
                      <a:pt x="390" y="74"/>
                      <a:pt x="390" y="70"/>
                      <a:pt x="383" y="64"/>
                    </a:cubicBezTo>
                    <a:close/>
                    <a:moveTo>
                      <a:pt x="356" y="143"/>
                    </a:moveTo>
                    <a:cubicBezTo>
                      <a:pt x="123" y="143"/>
                      <a:pt x="123" y="143"/>
                      <a:pt x="123" y="143"/>
                    </a:cubicBezTo>
                    <a:cubicBezTo>
                      <a:pt x="112" y="90"/>
                      <a:pt x="112" y="90"/>
                      <a:pt x="112" y="90"/>
                    </a:cubicBezTo>
                    <a:cubicBezTo>
                      <a:pt x="362" y="90"/>
                      <a:pt x="362" y="90"/>
                      <a:pt x="362" y="90"/>
                    </a:cubicBezTo>
                    <a:lnTo>
                      <a:pt x="356" y="1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75" name="Group 74"/>
          <p:cNvGrpSpPr/>
          <p:nvPr/>
        </p:nvGrpSpPr>
        <p:grpSpPr>
          <a:xfrm>
            <a:off x="6967748" y="4569654"/>
            <a:ext cx="507975" cy="507974"/>
            <a:chOff x="6967748" y="4569654"/>
            <a:chExt cx="507975" cy="507974"/>
          </a:xfrm>
        </p:grpSpPr>
        <p:sp>
          <p:nvSpPr>
            <p:cNvPr id="76" name="Oval 75"/>
            <p:cNvSpPr/>
            <p:nvPr/>
          </p:nvSpPr>
          <p:spPr>
            <a:xfrm>
              <a:off x="6967748" y="4569654"/>
              <a:ext cx="507975" cy="5079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FontAwesome" pitchFamily="2" charset="0"/>
              </a:endParaRPr>
            </a:p>
          </p:txBody>
        </p:sp>
        <p:sp>
          <p:nvSpPr>
            <p:cNvPr id="77" name="AutoShape 125"/>
            <p:cNvSpPr>
              <a:spLocks/>
            </p:cNvSpPr>
            <p:nvPr/>
          </p:nvSpPr>
          <p:spPr bwMode="auto">
            <a:xfrm>
              <a:off x="7093834" y="4678364"/>
              <a:ext cx="279770" cy="278651"/>
            </a:xfrm>
            <a:custGeom>
              <a:avLst/>
              <a:gdLst>
                <a:gd name="T0" fmla="*/ 198438 w 21542"/>
                <a:gd name="T1" fmla="*/ 197644 h 21600"/>
                <a:gd name="T2" fmla="*/ 198438 w 21542"/>
                <a:gd name="T3" fmla="*/ 197644 h 21600"/>
                <a:gd name="T4" fmla="*/ 198438 w 21542"/>
                <a:gd name="T5" fmla="*/ 197644 h 21600"/>
                <a:gd name="T6" fmla="*/ 198438 w 21542"/>
                <a:gd name="T7" fmla="*/ 1976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lnTo>
                    <a:pt x="11685" y="1798"/>
                  </a:lnTo>
                  <a:close/>
                </a:path>
              </a:pathLst>
            </a:custGeom>
            <a:solidFill>
              <a:schemeClr val="bg1"/>
            </a:solidFill>
            <a:ln>
              <a:noFill/>
            </a:ln>
            <a:effectLst/>
            <a:extLst/>
          </p:spPr>
          <p:txBody>
            <a:bodyPr lIns="38100" tIns="38100" rIns="38100" bIns="38100" anchor="ctr"/>
            <a:lstStyle/>
            <a:p>
              <a:endParaRPr lang="en-US"/>
            </a:p>
          </p:txBody>
        </p:sp>
      </p:grpSp>
      <p:grpSp>
        <p:nvGrpSpPr>
          <p:cNvPr id="81" name="Group 80"/>
          <p:cNvGrpSpPr/>
          <p:nvPr/>
        </p:nvGrpSpPr>
        <p:grpSpPr>
          <a:xfrm>
            <a:off x="6967748" y="3810135"/>
            <a:ext cx="507975" cy="507974"/>
            <a:chOff x="6967748" y="3810135"/>
            <a:chExt cx="507975" cy="507974"/>
          </a:xfrm>
        </p:grpSpPr>
        <p:sp>
          <p:nvSpPr>
            <p:cNvPr id="60" name="Oval 59"/>
            <p:cNvSpPr/>
            <p:nvPr/>
          </p:nvSpPr>
          <p:spPr>
            <a:xfrm>
              <a:off x="6967748" y="3810135"/>
              <a:ext cx="507975" cy="5079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nvGrpSpPr>
            <p:cNvPr id="80" name="Group 79"/>
            <p:cNvGrpSpPr/>
            <p:nvPr/>
          </p:nvGrpSpPr>
          <p:grpSpPr>
            <a:xfrm>
              <a:off x="7103880" y="3967964"/>
              <a:ext cx="225710" cy="221381"/>
              <a:chOff x="602874" y="3045007"/>
              <a:chExt cx="225710" cy="221381"/>
            </a:xfrm>
          </p:grpSpPr>
          <p:sp>
            <p:nvSpPr>
              <p:cNvPr id="78" name="Shape 4406"/>
              <p:cNvSpPr/>
              <p:nvPr/>
            </p:nvSpPr>
            <p:spPr>
              <a:xfrm>
                <a:off x="656056" y="3045007"/>
                <a:ext cx="172528" cy="172519"/>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565" y="0"/>
                    </a:lnTo>
                    <a:cubicBezTo>
                      <a:pt x="1584" y="0"/>
                      <a:pt x="0" y="1584"/>
                      <a:pt x="0" y="3564"/>
                    </a:cubicBezTo>
                    <a:lnTo>
                      <a:pt x="0" y="18000"/>
                    </a:lnTo>
                    <a:cubicBezTo>
                      <a:pt x="0" y="19980"/>
                      <a:pt x="1621" y="21600"/>
                      <a:pt x="3600" y="21600"/>
                    </a:cubicBezTo>
                    <a:lnTo>
                      <a:pt x="18000" y="21600"/>
                    </a:lnTo>
                    <a:cubicBezTo>
                      <a:pt x="19979" y="21600"/>
                      <a:pt x="21600" y="19980"/>
                      <a:pt x="21600" y="18000"/>
                    </a:cubicBezTo>
                    <a:lnTo>
                      <a:pt x="21600" y="3600"/>
                    </a:lnTo>
                    <a:cubicBezTo>
                      <a:pt x="21600" y="1620"/>
                      <a:pt x="19979" y="0"/>
                      <a:pt x="18000" y="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79" name="Shape 4407"/>
              <p:cNvSpPr/>
              <p:nvPr/>
            </p:nvSpPr>
            <p:spPr>
              <a:xfrm>
                <a:off x="602874" y="3151370"/>
                <a:ext cx="115018" cy="115018"/>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0"/>
                    </a:lnTo>
                    <a:lnTo>
                      <a:pt x="0" y="16200"/>
                    </a:lnTo>
                    <a:cubicBezTo>
                      <a:pt x="0" y="19170"/>
                      <a:pt x="2432" y="21600"/>
                      <a:pt x="5400" y="21600"/>
                    </a:cubicBezTo>
                    <a:lnTo>
                      <a:pt x="21600" y="21600"/>
                    </a:lnTo>
                    <a:lnTo>
                      <a:pt x="21600" y="16200"/>
                    </a:lnTo>
                    <a:lnTo>
                      <a:pt x="5400" y="16200"/>
                    </a:lnTo>
                    <a:cubicBezTo>
                      <a:pt x="5400" y="16200"/>
                      <a:pt x="5400" y="0"/>
                      <a:pt x="5400" y="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sp>
        <p:nvSpPr>
          <p:cNvPr id="82"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83"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52</a:t>
            </a:fld>
            <a:endParaRPr lang="en-AU" dirty="0"/>
          </a:p>
        </p:txBody>
      </p:sp>
      <p:sp>
        <p:nvSpPr>
          <p:cNvPr id="84"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722750653"/>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500"/>
                                        <p:tgtEl>
                                          <p:spTgt spid="5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left)">
                                      <p:cBhvr>
                                        <p:cTn id="5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5" grpId="0"/>
      <p:bldP spid="4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New Design Contribution</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How the income varies by the category</a:t>
            </a:r>
            <a:endParaRPr lang="en-AU" dirty="0"/>
          </a:p>
        </p:txBody>
      </p:sp>
      <p:grpSp>
        <p:nvGrpSpPr>
          <p:cNvPr id="4" name="Group 3"/>
          <p:cNvGrpSpPr/>
          <p:nvPr/>
        </p:nvGrpSpPr>
        <p:grpSpPr>
          <a:xfrm>
            <a:off x="-28762" y="1951958"/>
            <a:ext cx="4673600" cy="3948113"/>
            <a:chOff x="-307974" y="1955800"/>
            <a:chExt cx="4673600" cy="3948113"/>
          </a:xfrm>
        </p:grpSpPr>
        <p:sp>
          <p:nvSpPr>
            <p:cNvPr id="5" name="Freeform 5"/>
            <p:cNvSpPr>
              <a:spLocks/>
            </p:cNvSpPr>
            <p:nvPr/>
          </p:nvSpPr>
          <p:spPr bwMode="auto">
            <a:xfrm>
              <a:off x="3609975" y="3351213"/>
              <a:ext cx="560388" cy="390525"/>
            </a:xfrm>
            <a:custGeom>
              <a:avLst/>
              <a:gdLst>
                <a:gd name="T0" fmla="*/ 348 w 353"/>
                <a:gd name="T1" fmla="*/ 209 h 246"/>
                <a:gd name="T2" fmla="*/ 0 w 353"/>
                <a:gd name="T3" fmla="*/ 246 h 246"/>
                <a:gd name="T4" fmla="*/ 140 w 353"/>
                <a:gd name="T5" fmla="*/ 33 h 246"/>
                <a:gd name="T6" fmla="*/ 353 w 353"/>
                <a:gd name="T7" fmla="*/ 0 h 246"/>
                <a:gd name="T8" fmla="*/ 348 w 353"/>
                <a:gd name="T9" fmla="*/ 209 h 246"/>
              </a:gdLst>
              <a:ahLst/>
              <a:cxnLst>
                <a:cxn ang="0">
                  <a:pos x="T0" y="T1"/>
                </a:cxn>
                <a:cxn ang="0">
                  <a:pos x="T2" y="T3"/>
                </a:cxn>
                <a:cxn ang="0">
                  <a:pos x="T4" y="T5"/>
                </a:cxn>
                <a:cxn ang="0">
                  <a:pos x="T6" y="T7"/>
                </a:cxn>
                <a:cxn ang="0">
                  <a:pos x="T8" y="T9"/>
                </a:cxn>
              </a:cxnLst>
              <a:rect l="0" t="0" r="r" b="b"/>
              <a:pathLst>
                <a:path w="353" h="246">
                  <a:moveTo>
                    <a:pt x="348" y="209"/>
                  </a:moveTo>
                  <a:lnTo>
                    <a:pt x="0" y="246"/>
                  </a:lnTo>
                  <a:lnTo>
                    <a:pt x="140" y="33"/>
                  </a:lnTo>
                  <a:lnTo>
                    <a:pt x="353" y="0"/>
                  </a:lnTo>
                  <a:lnTo>
                    <a:pt x="348" y="209"/>
                  </a:ln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206375" y="3795713"/>
              <a:ext cx="996950" cy="1352550"/>
            </a:xfrm>
            <a:custGeom>
              <a:avLst/>
              <a:gdLst>
                <a:gd name="T0" fmla="*/ 231 w 265"/>
                <a:gd name="T1" fmla="*/ 0 h 360"/>
                <a:gd name="T2" fmla="*/ 99 w 265"/>
                <a:gd name="T3" fmla="*/ 33 h 360"/>
                <a:gd name="T4" fmla="*/ 0 w 265"/>
                <a:gd name="T5" fmla="*/ 349 h 360"/>
                <a:gd name="T6" fmla="*/ 209 w 265"/>
                <a:gd name="T7" fmla="*/ 353 h 360"/>
                <a:gd name="T8" fmla="*/ 231 w 265"/>
                <a:gd name="T9" fmla="*/ 0 h 360"/>
              </a:gdLst>
              <a:ahLst/>
              <a:cxnLst>
                <a:cxn ang="0">
                  <a:pos x="T0" y="T1"/>
                </a:cxn>
                <a:cxn ang="0">
                  <a:pos x="T2" y="T3"/>
                </a:cxn>
                <a:cxn ang="0">
                  <a:pos x="T4" y="T5"/>
                </a:cxn>
                <a:cxn ang="0">
                  <a:pos x="T6" y="T7"/>
                </a:cxn>
                <a:cxn ang="0">
                  <a:pos x="T8" y="T9"/>
                </a:cxn>
              </a:cxnLst>
              <a:rect l="0" t="0" r="r" b="b"/>
              <a:pathLst>
                <a:path w="265" h="360">
                  <a:moveTo>
                    <a:pt x="231" y="0"/>
                  </a:moveTo>
                  <a:cubicBezTo>
                    <a:pt x="231" y="0"/>
                    <a:pt x="130" y="36"/>
                    <a:pt x="99" y="33"/>
                  </a:cubicBezTo>
                  <a:cubicBezTo>
                    <a:pt x="68" y="31"/>
                    <a:pt x="0" y="349"/>
                    <a:pt x="0" y="349"/>
                  </a:cubicBezTo>
                  <a:cubicBezTo>
                    <a:pt x="0" y="349"/>
                    <a:pt x="185" y="347"/>
                    <a:pt x="209" y="353"/>
                  </a:cubicBezTo>
                  <a:cubicBezTo>
                    <a:pt x="233" y="360"/>
                    <a:pt x="265" y="21"/>
                    <a:pt x="231" y="0"/>
                  </a:cubicBezTo>
                  <a:close/>
                </a:path>
              </a:pathLst>
            </a:custGeom>
            <a:solidFill>
              <a:srgbClr val="FC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812800" y="3246438"/>
              <a:ext cx="2413000" cy="2263775"/>
            </a:xfrm>
            <a:custGeom>
              <a:avLst/>
              <a:gdLst>
                <a:gd name="T0" fmla="*/ 42 w 642"/>
                <a:gd name="T1" fmla="*/ 494 h 602"/>
                <a:gd name="T2" fmla="*/ 18 w 642"/>
                <a:gd name="T3" fmla="*/ 247 h 602"/>
                <a:gd name="T4" fmla="*/ 251 w 642"/>
                <a:gd name="T5" fmla="*/ 20 h 602"/>
                <a:gd name="T6" fmla="*/ 589 w 642"/>
                <a:gd name="T7" fmla="*/ 4 h 602"/>
                <a:gd name="T8" fmla="*/ 570 w 642"/>
                <a:gd name="T9" fmla="*/ 463 h 602"/>
                <a:gd name="T10" fmla="*/ 42 w 642"/>
                <a:gd name="T11" fmla="*/ 494 h 602"/>
              </a:gdLst>
              <a:ahLst/>
              <a:cxnLst>
                <a:cxn ang="0">
                  <a:pos x="T0" y="T1"/>
                </a:cxn>
                <a:cxn ang="0">
                  <a:pos x="T2" y="T3"/>
                </a:cxn>
                <a:cxn ang="0">
                  <a:pos x="T4" y="T5"/>
                </a:cxn>
                <a:cxn ang="0">
                  <a:pos x="T6" y="T7"/>
                </a:cxn>
                <a:cxn ang="0">
                  <a:pos x="T8" y="T9"/>
                </a:cxn>
                <a:cxn ang="0">
                  <a:pos x="T10" y="T11"/>
                </a:cxn>
              </a:cxnLst>
              <a:rect l="0" t="0" r="r" b="b"/>
              <a:pathLst>
                <a:path w="642" h="602">
                  <a:moveTo>
                    <a:pt x="42" y="494"/>
                  </a:moveTo>
                  <a:cubicBezTo>
                    <a:pt x="0" y="477"/>
                    <a:pt x="18" y="247"/>
                    <a:pt x="18" y="247"/>
                  </a:cubicBezTo>
                  <a:cubicBezTo>
                    <a:pt x="26" y="199"/>
                    <a:pt x="112" y="51"/>
                    <a:pt x="251" y="20"/>
                  </a:cubicBezTo>
                  <a:cubicBezTo>
                    <a:pt x="262" y="18"/>
                    <a:pt x="536" y="7"/>
                    <a:pt x="589" y="4"/>
                  </a:cubicBezTo>
                  <a:cubicBezTo>
                    <a:pt x="642" y="0"/>
                    <a:pt x="570" y="463"/>
                    <a:pt x="570" y="463"/>
                  </a:cubicBezTo>
                  <a:cubicBezTo>
                    <a:pt x="570" y="463"/>
                    <a:pt x="306" y="602"/>
                    <a:pt x="42" y="494"/>
                  </a:cubicBezTo>
                  <a:close/>
                </a:path>
              </a:pathLst>
            </a:custGeom>
            <a:solidFill>
              <a:srgbClr val="FC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981075" y="4581525"/>
              <a:ext cx="447675" cy="307975"/>
            </a:xfrm>
            <a:custGeom>
              <a:avLst/>
              <a:gdLst>
                <a:gd name="T0" fmla="*/ 119 w 119"/>
                <a:gd name="T1" fmla="*/ 8 h 82"/>
                <a:gd name="T2" fmla="*/ 22 w 119"/>
                <a:gd name="T3" fmla="*/ 22 h 82"/>
                <a:gd name="T4" fmla="*/ 119 w 119"/>
                <a:gd name="T5" fmla="*/ 8 h 82"/>
              </a:gdLst>
              <a:ahLst/>
              <a:cxnLst>
                <a:cxn ang="0">
                  <a:pos x="T0" y="T1"/>
                </a:cxn>
                <a:cxn ang="0">
                  <a:pos x="T2" y="T3"/>
                </a:cxn>
                <a:cxn ang="0">
                  <a:pos x="T4" y="T5"/>
                </a:cxn>
              </a:cxnLst>
              <a:rect l="0" t="0" r="r" b="b"/>
              <a:pathLst>
                <a:path w="119" h="82">
                  <a:moveTo>
                    <a:pt x="119" y="8"/>
                  </a:moveTo>
                  <a:cubicBezTo>
                    <a:pt x="119" y="8"/>
                    <a:pt x="44" y="43"/>
                    <a:pt x="22" y="22"/>
                  </a:cubicBezTo>
                  <a:cubicBezTo>
                    <a:pt x="0" y="0"/>
                    <a:pt x="56" y="82"/>
                    <a:pt x="119" y="8"/>
                  </a:cubicBez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1074738" y="1955800"/>
              <a:ext cx="1895475" cy="2000250"/>
            </a:xfrm>
            <a:custGeom>
              <a:avLst/>
              <a:gdLst>
                <a:gd name="T0" fmla="*/ 435 w 504"/>
                <a:gd name="T1" fmla="*/ 2 h 532"/>
                <a:gd name="T2" fmla="*/ 431 w 504"/>
                <a:gd name="T3" fmla="*/ 0 h 532"/>
                <a:gd name="T4" fmla="*/ 388 w 504"/>
                <a:gd name="T5" fmla="*/ 69 h 532"/>
                <a:gd name="T6" fmla="*/ 297 w 504"/>
                <a:gd name="T7" fmla="*/ 120 h 532"/>
                <a:gd name="T8" fmla="*/ 132 w 504"/>
                <a:gd name="T9" fmla="*/ 251 h 532"/>
                <a:gd name="T10" fmla="*/ 0 w 504"/>
                <a:gd name="T11" fmla="*/ 489 h 532"/>
                <a:gd name="T12" fmla="*/ 68 w 504"/>
                <a:gd name="T13" fmla="*/ 532 h 532"/>
                <a:gd name="T14" fmla="*/ 234 w 504"/>
                <a:gd name="T15" fmla="*/ 417 h 532"/>
                <a:gd name="T16" fmla="*/ 275 w 504"/>
                <a:gd name="T17" fmla="*/ 281 h 532"/>
                <a:gd name="T18" fmla="*/ 360 w 504"/>
                <a:gd name="T19" fmla="*/ 192 h 532"/>
                <a:gd name="T20" fmla="*/ 465 w 504"/>
                <a:gd name="T21" fmla="*/ 106 h 532"/>
                <a:gd name="T22" fmla="*/ 435 w 504"/>
                <a:gd name="T23" fmla="*/ 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532">
                  <a:moveTo>
                    <a:pt x="435" y="2"/>
                  </a:moveTo>
                  <a:cubicBezTo>
                    <a:pt x="433" y="1"/>
                    <a:pt x="431" y="0"/>
                    <a:pt x="431" y="0"/>
                  </a:cubicBezTo>
                  <a:cubicBezTo>
                    <a:pt x="388" y="69"/>
                    <a:pt x="388" y="69"/>
                    <a:pt x="388" y="69"/>
                  </a:cubicBezTo>
                  <a:cubicBezTo>
                    <a:pt x="297" y="120"/>
                    <a:pt x="297" y="120"/>
                    <a:pt x="297" y="120"/>
                  </a:cubicBezTo>
                  <a:cubicBezTo>
                    <a:pt x="297" y="120"/>
                    <a:pt x="151" y="224"/>
                    <a:pt x="132" y="251"/>
                  </a:cubicBezTo>
                  <a:cubicBezTo>
                    <a:pt x="113" y="277"/>
                    <a:pt x="0" y="489"/>
                    <a:pt x="0" y="489"/>
                  </a:cubicBezTo>
                  <a:cubicBezTo>
                    <a:pt x="68" y="532"/>
                    <a:pt x="68" y="532"/>
                    <a:pt x="68" y="532"/>
                  </a:cubicBezTo>
                  <a:cubicBezTo>
                    <a:pt x="68" y="532"/>
                    <a:pt x="228" y="445"/>
                    <a:pt x="234" y="417"/>
                  </a:cubicBezTo>
                  <a:cubicBezTo>
                    <a:pt x="240" y="390"/>
                    <a:pt x="260" y="293"/>
                    <a:pt x="275" y="281"/>
                  </a:cubicBezTo>
                  <a:cubicBezTo>
                    <a:pt x="289" y="269"/>
                    <a:pt x="340" y="195"/>
                    <a:pt x="360" y="192"/>
                  </a:cubicBezTo>
                  <a:cubicBezTo>
                    <a:pt x="381" y="189"/>
                    <a:pt x="420" y="177"/>
                    <a:pt x="465" y="106"/>
                  </a:cubicBezTo>
                  <a:cubicBezTo>
                    <a:pt x="504" y="43"/>
                    <a:pt x="450" y="10"/>
                    <a:pt x="435" y="2"/>
                  </a:cubicBezTo>
                  <a:close/>
                </a:path>
              </a:pathLst>
            </a:custGeom>
            <a:solidFill>
              <a:srgbClr val="FC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766763" y="2873375"/>
              <a:ext cx="1255713" cy="1774825"/>
            </a:xfrm>
            <a:custGeom>
              <a:avLst/>
              <a:gdLst>
                <a:gd name="T0" fmla="*/ 330 w 334"/>
                <a:gd name="T1" fmla="*/ 145 h 472"/>
                <a:gd name="T2" fmla="*/ 150 w 334"/>
                <a:gd name="T3" fmla="*/ 444 h 472"/>
                <a:gd name="T4" fmla="*/ 330 w 334"/>
                <a:gd name="T5" fmla="*/ 145 h 472"/>
              </a:gdLst>
              <a:ahLst/>
              <a:cxnLst>
                <a:cxn ang="0">
                  <a:pos x="T0" y="T1"/>
                </a:cxn>
                <a:cxn ang="0">
                  <a:pos x="T2" y="T3"/>
                </a:cxn>
                <a:cxn ang="0">
                  <a:pos x="T4" y="T5"/>
                </a:cxn>
              </a:cxnLst>
              <a:rect l="0" t="0" r="r" b="b"/>
              <a:pathLst>
                <a:path w="334" h="472">
                  <a:moveTo>
                    <a:pt x="330" y="145"/>
                  </a:moveTo>
                  <a:cubicBezTo>
                    <a:pt x="334" y="150"/>
                    <a:pt x="299" y="416"/>
                    <a:pt x="150" y="444"/>
                  </a:cubicBezTo>
                  <a:cubicBezTo>
                    <a:pt x="0" y="472"/>
                    <a:pt x="230" y="0"/>
                    <a:pt x="330" y="145"/>
                  </a:cubicBezTo>
                  <a:close/>
                </a:path>
              </a:pathLst>
            </a:custGeom>
            <a:solidFill>
              <a:srgbClr val="FC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p:nvSpPr>
          <p:spPr bwMode="auto">
            <a:xfrm>
              <a:off x="2535238" y="2005013"/>
              <a:ext cx="184150" cy="255588"/>
            </a:xfrm>
            <a:custGeom>
              <a:avLst/>
              <a:gdLst>
                <a:gd name="T0" fmla="*/ 38 w 49"/>
                <a:gd name="T1" fmla="*/ 0 h 68"/>
                <a:gd name="T2" fmla="*/ 47 w 49"/>
                <a:gd name="T3" fmla="*/ 12 h 68"/>
                <a:gd name="T4" fmla="*/ 12 w 49"/>
                <a:gd name="T5" fmla="*/ 68 h 68"/>
                <a:gd name="T6" fmla="*/ 0 w 49"/>
                <a:gd name="T7" fmla="*/ 60 h 68"/>
                <a:gd name="T8" fmla="*/ 38 w 49"/>
                <a:gd name="T9" fmla="*/ 0 h 68"/>
              </a:gdLst>
              <a:ahLst/>
              <a:cxnLst>
                <a:cxn ang="0">
                  <a:pos x="T0" y="T1"/>
                </a:cxn>
                <a:cxn ang="0">
                  <a:pos x="T2" y="T3"/>
                </a:cxn>
                <a:cxn ang="0">
                  <a:pos x="T4" y="T5"/>
                </a:cxn>
                <a:cxn ang="0">
                  <a:pos x="T6" y="T7"/>
                </a:cxn>
                <a:cxn ang="0">
                  <a:pos x="T8" y="T9"/>
                </a:cxn>
              </a:cxnLst>
              <a:rect l="0" t="0" r="r" b="b"/>
              <a:pathLst>
                <a:path w="49" h="68">
                  <a:moveTo>
                    <a:pt x="38" y="0"/>
                  </a:moveTo>
                  <a:cubicBezTo>
                    <a:pt x="38" y="0"/>
                    <a:pt x="49" y="1"/>
                    <a:pt x="47" y="12"/>
                  </a:cubicBezTo>
                  <a:cubicBezTo>
                    <a:pt x="45" y="23"/>
                    <a:pt x="12" y="68"/>
                    <a:pt x="12" y="68"/>
                  </a:cubicBezTo>
                  <a:cubicBezTo>
                    <a:pt x="0" y="60"/>
                    <a:pt x="0" y="60"/>
                    <a:pt x="0" y="60"/>
                  </a:cubicBezTo>
                  <a:lnTo>
                    <a:pt x="38" y="0"/>
                  </a:lnTo>
                  <a:close/>
                </a:path>
              </a:pathLst>
            </a:custGeom>
            <a:solidFill>
              <a:srgbClr val="FBE1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p:nvSpPr>
          <p:spPr bwMode="auto">
            <a:xfrm>
              <a:off x="2312988" y="2527300"/>
              <a:ext cx="115888" cy="150813"/>
            </a:xfrm>
            <a:custGeom>
              <a:avLst/>
              <a:gdLst>
                <a:gd name="T0" fmla="*/ 9 w 31"/>
                <a:gd name="T1" fmla="*/ 0 h 40"/>
                <a:gd name="T2" fmla="*/ 31 w 31"/>
                <a:gd name="T3" fmla="*/ 40 h 40"/>
                <a:gd name="T4" fmla="*/ 9 w 31"/>
                <a:gd name="T5" fmla="*/ 0 h 40"/>
              </a:gdLst>
              <a:ahLst/>
              <a:cxnLst>
                <a:cxn ang="0">
                  <a:pos x="T0" y="T1"/>
                </a:cxn>
                <a:cxn ang="0">
                  <a:pos x="T2" y="T3"/>
                </a:cxn>
                <a:cxn ang="0">
                  <a:pos x="T4" y="T5"/>
                </a:cxn>
              </a:cxnLst>
              <a:rect l="0" t="0" r="r" b="b"/>
              <a:pathLst>
                <a:path w="31" h="40">
                  <a:moveTo>
                    <a:pt x="9" y="0"/>
                  </a:moveTo>
                  <a:cubicBezTo>
                    <a:pt x="31" y="40"/>
                    <a:pt x="31" y="40"/>
                    <a:pt x="31" y="40"/>
                  </a:cubicBezTo>
                  <a:cubicBezTo>
                    <a:pt x="31" y="40"/>
                    <a:pt x="0" y="16"/>
                    <a:pt x="9" y="0"/>
                  </a:cubicBez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1914525" y="2892425"/>
              <a:ext cx="157163" cy="131763"/>
            </a:xfrm>
            <a:custGeom>
              <a:avLst/>
              <a:gdLst>
                <a:gd name="T0" fmla="*/ 0 w 42"/>
                <a:gd name="T1" fmla="*/ 0 h 35"/>
                <a:gd name="T2" fmla="*/ 42 w 42"/>
                <a:gd name="T3" fmla="*/ 35 h 35"/>
                <a:gd name="T4" fmla="*/ 0 w 42"/>
                <a:gd name="T5" fmla="*/ 0 h 35"/>
              </a:gdLst>
              <a:ahLst/>
              <a:cxnLst>
                <a:cxn ang="0">
                  <a:pos x="T0" y="T1"/>
                </a:cxn>
                <a:cxn ang="0">
                  <a:pos x="T2" y="T3"/>
                </a:cxn>
                <a:cxn ang="0">
                  <a:pos x="T4" y="T5"/>
                </a:cxn>
              </a:cxnLst>
              <a:rect l="0" t="0" r="r" b="b"/>
              <a:pathLst>
                <a:path w="42" h="35">
                  <a:moveTo>
                    <a:pt x="0" y="0"/>
                  </a:moveTo>
                  <a:cubicBezTo>
                    <a:pt x="42" y="35"/>
                    <a:pt x="42" y="35"/>
                    <a:pt x="42" y="35"/>
                  </a:cubicBezTo>
                  <a:cubicBezTo>
                    <a:pt x="42" y="35"/>
                    <a:pt x="11" y="17"/>
                    <a:pt x="0" y="0"/>
                  </a:cubicBez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955675" y="4403725"/>
              <a:ext cx="601663" cy="173038"/>
            </a:xfrm>
            <a:custGeom>
              <a:avLst/>
              <a:gdLst>
                <a:gd name="T0" fmla="*/ 0 w 160"/>
                <a:gd name="T1" fmla="*/ 2 h 46"/>
                <a:gd name="T2" fmla="*/ 154 w 160"/>
                <a:gd name="T3" fmla="*/ 11 h 46"/>
                <a:gd name="T4" fmla="*/ 0 w 160"/>
                <a:gd name="T5" fmla="*/ 2 h 46"/>
              </a:gdLst>
              <a:ahLst/>
              <a:cxnLst>
                <a:cxn ang="0">
                  <a:pos x="T0" y="T1"/>
                </a:cxn>
                <a:cxn ang="0">
                  <a:pos x="T2" y="T3"/>
                </a:cxn>
                <a:cxn ang="0">
                  <a:pos x="T4" y="T5"/>
                </a:cxn>
              </a:cxnLst>
              <a:rect l="0" t="0" r="r" b="b"/>
              <a:pathLst>
                <a:path w="160" h="46">
                  <a:moveTo>
                    <a:pt x="0" y="2"/>
                  </a:moveTo>
                  <a:cubicBezTo>
                    <a:pt x="0" y="2"/>
                    <a:pt x="148" y="22"/>
                    <a:pt x="154" y="11"/>
                  </a:cubicBezTo>
                  <a:cubicBezTo>
                    <a:pt x="160" y="0"/>
                    <a:pt x="92" y="46"/>
                    <a:pt x="0" y="2"/>
                  </a:cubicBez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2222500" y="2381250"/>
              <a:ext cx="41275" cy="52388"/>
            </a:xfrm>
            <a:custGeom>
              <a:avLst/>
              <a:gdLst>
                <a:gd name="T0" fmla="*/ 9 w 26"/>
                <a:gd name="T1" fmla="*/ 0 h 33"/>
                <a:gd name="T2" fmla="*/ 26 w 26"/>
                <a:gd name="T3" fmla="*/ 33 h 33"/>
                <a:gd name="T4" fmla="*/ 0 w 26"/>
                <a:gd name="T5" fmla="*/ 5 h 33"/>
                <a:gd name="T6" fmla="*/ 9 w 26"/>
                <a:gd name="T7" fmla="*/ 0 h 33"/>
              </a:gdLst>
              <a:ahLst/>
              <a:cxnLst>
                <a:cxn ang="0">
                  <a:pos x="T0" y="T1"/>
                </a:cxn>
                <a:cxn ang="0">
                  <a:pos x="T2" y="T3"/>
                </a:cxn>
                <a:cxn ang="0">
                  <a:pos x="T4" y="T5"/>
                </a:cxn>
                <a:cxn ang="0">
                  <a:pos x="T6" y="T7"/>
                </a:cxn>
              </a:cxnLst>
              <a:rect l="0" t="0" r="r" b="b"/>
              <a:pathLst>
                <a:path w="26" h="33">
                  <a:moveTo>
                    <a:pt x="9" y="0"/>
                  </a:moveTo>
                  <a:lnTo>
                    <a:pt x="26" y="33"/>
                  </a:lnTo>
                  <a:lnTo>
                    <a:pt x="0" y="5"/>
                  </a:lnTo>
                  <a:lnTo>
                    <a:pt x="9" y="0"/>
                  </a:ln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2159000" y="2406650"/>
              <a:ext cx="96838" cy="42863"/>
            </a:xfrm>
            <a:custGeom>
              <a:avLst/>
              <a:gdLst>
                <a:gd name="T0" fmla="*/ 21 w 61"/>
                <a:gd name="T1" fmla="*/ 0 h 27"/>
                <a:gd name="T2" fmla="*/ 61 w 61"/>
                <a:gd name="T3" fmla="*/ 27 h 27"/>
                <a:gd name="T4" fmla="*/ 0 w 61"/>
                <a:gd name="T5" fmla="*/ 15 h 27"/>
                <a:gd name="T6" fmla="*/ 21 w 61"/>
                <a:gd name="T7" fmla="*/ 0 h 27"/>
              </a:gdLst>
              <a:ahLst/>
              <a:cxnLst>
                <a:cxn ang="0">
                  <a:pos x="T0" y="T1"/>
                </a:cxn>
                <a:cxn ang="0">
                  <a:pos x="T2" y="T3"/>
                </a:cxn>
                <a:cxn ang="0">
                  <a:pos x="T4" y="T5"/>
                </a:cxn>
                <a:cxn ang="0">
                  <a:pos x="T6" y="T7"/>
                </a:cxn>
              </a:cxnLst>
              <a:rect l="0" t="0" r="r" b="b"/>
              <a:pathLst>
                <a:path w="61" h="27">
                  <a:moveTo>
                    <a:pt x="21" y="0"/>
                  </a:moveTo>
                  <a:lnTo>
                    <a:pt x="61" y="27"/>
                  </a:lnTo>
                  <a:lnTo>
                    <a:pt x="0" y="15"/>
                  </a:lnTo>
                  <a:lnTo>
                    <a:pt x="21" y="0"/>
                  </a:ln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1604963" y="3252788"/>
              <a:ext cx="271463" cy="150813"/>
            </a:xfrm>
            <a:custGeom>
              <a:avLst/>
              <a:gdLst>
                <a:gd name="T0" fmla="*/ 0 w 72"/>
                <a:gd name="T1" fmla="*/ 14 h 40"/>
                <a:gd name="T2" fmla="*/ 68 w 72"/>
                <a:gd name="T3" fmla="*/ 10 h 40"/>
                <a:gd name="T4" fmla="*/ 0 w 72"/>
                <a:gd name="T5" fmla="*/ 14 h 40"/>
              </a:gdLst>
              <a:ahLst/>
              <a:cxnLst>
                <a:cxn ang="0">
                  <a:pos x="T0" y="T1"/>
                </a:cxn>
                <a:cxn ang="0">
                  <a:pos x="T2" y="T3"/>
                </a:cxn>
                <a:cxn ang="0">
                  <a:pos x="T4" y="T5"/>
                </a:cxn>
              </a:cxnLst>
              <a:rect l="0" t="0" r="r" b="b"/>
              <a:pathLst>
                <a:path w="72" h="40">
                  <a:moveTo>
                    <a:pt x="0" y="14"/>
                  </a:moveTo>
                  <a:cubicBezTo>
                    <a:pt x="0" y="14"/>
                    <a:pt x="64" y="20"/>
                    <a:pt x="68" y="10"/>
                  </a:cubicBezTo>
                  <a:cubicBezTo>
                    <a:pt x="72" y="0"/>
                    <a:pt x="57" y="40"/>
                    <a:pt x="0" y="14"/>
                  </a:cubicBez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801688" y="4302125"/>
              <a:ext cx="93663" cy="655638"/>
            </a:xfrm>
            <a:custGeom>
              <a:avLst/>
              <a:gdLst>
                <a:gd name="T0" fmla="*/ 14 w 25"/>
                <a:gd name="T1" fmla="*/ 0 h 174"/>
                <a:gd name="T2" fmla="*/ 22 w 25"/>
                <a:gd name="T3" fmla="*/ 160 h 174"/>
                <a:gd name="T4" fmla="*/ 14 w 25"/>
                <a:gd name="T5" fmla="*/ 0 h 174"/>
              </a:gdLst>
              <a:ahLst/>
              <a:cxnLst>
                <a:cxn ang="0">
                  <a:pos x="T0" y="T1"/>
                </a:cxn>
                <a:cxn ang="0">
                  <a:pos x="T2" y="T3"/>
                </a:cxn>
                <a:cxn ang="0">
                  <a:pos x="T4" y="T5"/>
                </a:cxn>
              </a:cxnLst>
              <a:rect l="0" t="0" r="r" b="b"/>
              <a:pathLst>
                <a:path w="25" h="174">
                  <a:moveTo>
                    <a:pt x="14" y="0"/>
                  </a:moveTo>
                  <a:cubicBezTo>
                    <a:pt x="14" y="0"/>
                    <a:pt x="20" y="145"/>
                    <a:pt x="22" y="160"/>
                  </a:cubicBezTo>
                  <a:cubicBezTo>
                    <a:pt x="25" y="174"/>
                    <a:pt x="0" y="54"/>
                    <a:pt x="14" y="0"/>
                  </a:cubicBez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3175" y="3848100"/>
              <a:ext cx="744538" cy="1662113"/>
            </a:xfrm>
            <a:custGeom>
              <a:avLst/>
              <a:gdLst>
                <a:gd name="T0" fmla="*/ 198 w 198"/>
                <a:gd name="T1" fmla="*/ 12 h 442"/>
                <a:gd name="T2" fmla="*/ 0 w 198"/>
                <a:gd name="T3" fmla="*/ 0 h 442"/>
                <a:gd name="T4" fmla="*/ 0 w 198"/>
                <a:gd name="T5" fmla="*/ 431 h 442"/>
                <a:gd name="T6" fmla="*/ 143 w 198"/>
                <a:gd name="T7" fmla="*/ 431 h 442"/>
                <a:gd name="T8" fmla="*/ 198 w 198"/>
                <a:gd name="T9" fmla="*/ 12 h 442"/>
              </a:gdLst>
              <a:ahLst/>
              <a:cxnLst>
                <a:cxn ang="0">
                  <a:pos x="T0" y="T1"/>
                </a:cxn>
                <a:cxn ang="0">
                  <a:pos x="T2" y="T3"/>
                </a:cxn>
                <a:cxn ang="0">
                  <a:pos x="T4" y="T5"/>
                </a:cxn>
                <a:cxn ang="0">
                  <a:pos x="T6" y="T7"/>
                </a:cxn>
                <a:cxn ang="0">
                  <a:pos x="T8" y="T9"/>
                </a:cxn>
              </a:cxnLst>
              <a:rect l="0" t="0" r="r" b="b"/>
              <a:pathLst>
                <a:path w="198" h="442">
                  <a:moveTo>
                    <a:pt x="198" y="12"/>
                  </a:moveTo>
                  <a:cubicBezTo>
                    <a:pt x="0" y="0"/>
                    <a:pt x="0" y="0"/>
                    <a:pt x="0" y="0"/>
                  </a:cubicBezTo>
                  <a:cubicBezTo>
                    <a:pt x="0" y="431"/>
                    <a:pt x="0" y="431"/>
                    <a:pt x="0" y="431"/>
                  </a:cubicBezTo>
                  <a:cubicBezTo>
                    <a:pt x="76" y="431"/>
                    <a:pt x="147" y="442"/>
                    <a:pt x="143" y="431"/>
                  </a:cubicBezTo>
                  <a:cubicBezTo>
                    <a:pt x="135" y="408"/>
                    <a:pt x="198" y="12"/>
                    <a:pt x="198" y="12"/>
                  </a:cubicBezTo>
                  <a:close/>
                </a:path>
              </a:pathLst>
            </a:custGeom>
            <a:solidFill>
              <a:srgbClr val="0A2B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p:cNvSpPr>
            <p:nvPr/>
          </p:nvSpPr>
          <p:spPr bwMode="auto">
            <a:xfrm>
              <a:off x="1098550" y="2192338"/>
              <a:ext cx="3267075" cy="3711575"/>
            </a:xfrm>
            <a:custGeom>
              <a:avLst/>
              <a:gdLst>
                <a:gd name="T0" fmla="*/ 604 w 869"/>
                <a:gd name="T1" fmla="*/ 939 h 987"/>
                <a:gd name="T2" fmla="*/ 672 w 869"/>
                <a:gd name="T3" fmla="*/ 396 h 987"/>
                <a:gd name="T4" fmla="*/ 798 w 869"/>
                <a:gd name="T5" fmla="*/ 199 h 987"/>
                <a:gd name="T6" fmla="*/ 802 w 869"/>
                <a:gd name="T7" fmla="*/ 202 h 987"/>
                <a:gd name="T8" fmla="*/ 830 w 869"/>
                <a:gd name="T9" fmla="*/ 205 h 987"/>
                <a:gd name="T10" fmla="*/ 865 w 869"/>
                <a:gd name="T11" fmla="*/ 152 h 987"/>
                <a:gd name="T12" fmla="*/ 850 w 869"/>
                <a:gd name="T13" fmla="*/ 127 h 987"/>
                <a:gd name="T14" fmla="*/ 666 w 869"/>
                <a:gd name="T15" fmla="*/ 9 h 987"/>
                <a:gd name="T16" fmla="*/ 638 w 869"/>
                <a:gd name="T17" fmla="*/ 6 h 987"/>
                <a:gd name="T18" fmla="*/ 603 w 869"/>
                <a:gd name="T19" fmla="*/ 59 h 987"/>
                <a:gd name="T20" fmla="*/ 619 w 869"/>
                <a:gd name="T21" fmla="*/ 84 h 987"/>
                <a:gd name="T22" fmla="*/ 626 w 869"/>
                <a:gd name="T23" fmla="*/ 88 h 987"/>
                <a:gd name="T24" fmla="*/ 503 w 869"/>
                <a:gd name="T25" fmla="*/ 279 h 987"/>
                <a:gd name="T26" fmla="*/ 30 w 869"/>
                <a:gd name="T27" fmla="*/ 570 h 987"/>
                <a:gd name="T28" fmla="*/ 13 w 869"/>
                <a:gd name="T29" fmla="*/ 585 h 987"/>
                <a:gd name="T30" fmla="*/ 26 w 869"/>
                <a:gd name="T31" fmla="*/ 645 h 987"/>
                <a:gd name="T32" fmla="*/ 538 w 869"/>
                <a:gd name="T33" fmla="*/ 974 h 987"/>
                <a:gd name="T34" fmla="*/ 598 w 869"/>
                <a:gd name="T35" fmla="*/ 960 h 987"/>
                <a:gd name="T36" fmla="*/ 604 w 869"/>
                <a:gd name="T37" fmla="*/ 93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9" h="987">
                  <a:moveTo>
                    <a:pt x="604" y="939"/>
                  </a:moveTo>
                  <a:cubicBezTo>
                    <a:pt x="672" y="396"/>
                    <a:pt x="672" y="396"/>
                    <a:pt x="672" y="396"/>
                  </a:cubicBezTo>
                  <a:cubicBezTo>
                    <a:pt x="798" y="199"/>
                    <a:pt x="798" y="199"/>
                    <a:pt x="798" y="199"/>
                  </a:cubicBezTo>
                  <a:cubicBezTo>
                    <a:pt x="802" y="202"/>
                    <a:pt x="802" y="202"/>
                    <a:pt x="802" y="202"/>
                  </a:cubicBezTo>
                  <a:cubicBezTo>
                    <a:pt x="814" y="209"/>
                    <a:pt x="827" y="211"/>
                    <a:pt x="830" y="205"/>
                  </a:cubicBezTo>
                  <a:cubicBezTo>
                    <a:pt x="865" y="152"/>
                    <a:pt x="865" y="152"/>
                    <a:pt x="865" y="152"/>
                  </a:cubicBezTo>
                  <a:cubicBezTo>
                    <a:pt x="869" y="146"/>
                    <a:pt x="862" y="135"/>
                    <a:pt x="850" y="127"/>
                  </a:cubicBezTo>
                  <a:cubicBezTo>
                    <a:pt x="666" y="9"/>
                    <a:pt x="666" y="9"/>
                    <a:pt x="666" y="9"/>
                  </a:cubicBezTo>
                  <a:cubicBezTo>
                    <a:pt x="654" y="2"/>
                    <a:pt x="642" y="0"/>
                    <a:pt x="638" y="6"/>
                  </a:cubicBezTo>
                  <a:cubicBezTo>
                    <a:pt x="603" y="59"/>
                    <a:pt x="603" y="59"/>
                    <a:pt x="603" y="59"/>
                  </a:cubicBezTo>
                  <a:cubicBezTo>
                    <a:pt x="600" y="65"/>
                    <a:pt x="607" y="76"/>
                    <a:pt x="619" y="84"/>
                  </a:cubicBezTo>
                  <a:cubicBezTo>
                    <a:pt x="626" y="88"/>
                    <a:pt x="626" y="88"/>
                    <a:pt x="626" y="88"/>
                  </a:cubicBezTo>
                  <a:cubicBezTo>
                    <a:pt x="503" y="279"/>
                    <a:pt x="503" y="279"/>
                    <a:pt x="503" y="279"/>
                  </a:cubicBezTo>
                  <a:cubicBezTo>
                    <a:pt x="30" y="570"/>
                    <a:pt x="30" y="570"/>
                    <a:pt x="30" y="570"/>
                  </a:cubicBezTo>
                  <a:cubicBezTo>
                    <a:pt x="24" y="573"/>
                    <a:pt x="18" y="578"/>
                    <a:pt x="13" y="585"/>
                  </a:cubicBezTo>
                  <a:cubicBezTo>
                    <a:pt x="0" y="605"/>
                    <a:pt x="6" y="632"/>
                    <a:pt x="26" y="645"/>
                  </a:cubicBezTo>
                  <a:cubicBezTo>
                    <a:pt x="538" y="974"/>
                    <a:pt x="538" y="974"/>
                    <a:pt x="538" y="974"/>
                  </a:cubicBezTo>
                  <a:cubicBezTo>
                    <a:pt x="558" y="987"/>
                    <a:pt x="585" y="981"/>
                    <a:pt x="598" y="960"/>
                  </a:cubicBezTo>
                  <a:cubicBezTo>
                    <a:pt x="602" y="954"/>
                    <a:pt x="604" y="946"/>
                    <a:pt x="604" y="939"/>
                  </a:cubicBezTo>
                  <a:close/>
                </a:path>
              </a:pathLst>
            </a:custGeom>
            <a:solidFill>
              <a:srgbClr val="D8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2236788" y="2460625"/>
              <a:ext cx="2128838" cy="3443288"/>
            </a:xfrm>
            <a:custGeom>
              <a:avLst/>
              <a:gdLst>
                <a:gd name="T0" fmla="*/ 301 w 566"/>
                <a:gd name="T1" fmla="*/ 868 h 916"/>
                <a:gd name="T2" fmla="*/ 369 w 566"/>
                <a:gd name="T3" fmla="*/ 325 h 916"/>
                <a:gd name="T4" fmla="*/ 495 w 566"/>
                <a:gd name="T5" fmla="*/ 128 h 916"/>
                <a:gd name="T6" fmla="*/ 499 w 566"/>
                <a:gd name="T7" fmla="*/ 131 h 916"/>
                <a:gd name="T8" fmla="*/ 527 w 566"/>
                <a:gd name="T9" fmla="*/ 134 h 916"/>
                <a:gd name="T10" fmla="*/ 562 w 566"/>
                <a:gd name="T11" fmla="*/ 81 h 916"/>
                <a:gd name="T12" fmla="*/ 547 w 566"/>
                <a:gd name="T13" fmla="*/ 56 h 916"/>
                <a:gd name="T14" fmla="*/ 460 w 566"/>
                <a:gd name="T15" fmla="*/ 0 h 916"/>
                <a:gd name="T16" fmla="*/ 417 w 566"/>
                <a:gd name="T17" fmla="*/ 67 h 916"/>
                <a:gd name="T18" fmla="*/ 395 w 566"/>
                <a:gd name="T19" fmla="*/ 54 h 916"/>
                <a:gd name="T20" fmla="*/ 264 w 566"/>
                <a:gd name="T21" fmla="*/ 259 h 916"/>
                <a:gd name="T22" fmla="*/ 92 w 566"/>
                <a:gd name="T23" fmla="*/ 590 h 916"/>
                <a:gd name="T24" fmla="*/ 0 w 566"/>
                <a:gd name="T25" fmla="*/ 752 h 916"/>
                <a:gd name="T26" fmla="*/ 235 w 566"/>
                <a:gd name="T27" fmla="*/ 903 h 916"/>
                <a:gd name="T28" fmla="*/ 295 w 566"/>
                <a:gd name="T29" fmla="*/ 889 h 916"/>
                <a:gd name="T30" fmla="*/ 301 w 566"/>
                <a:gd name="T31" fmla="*/ 868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6" h="916">
                  <a:moveTo>
                    <a:pt x="301" y="868"/>
                  </a:moveTo>
                  <a:cubicBezTo>
                    <a:pt x="369" y="325"/>
                    <a:pt x="369" y="325"/>
                    <a:pt x="369" y="325"/>
                  </a:cubicBezTo>
                  <a:cubicBezTo>
                    <a:pt x="495" y="128"/>
                    <a:pt x="495" y="128"/>
                    <a:pt x="495" y="128"/>
                  </a:cubicBezTo>
                  <a:cubicBezTo>
                    <a:pt x="499" y="131"/>
                    <a:pt x="499" y="131"/>
                    <a:pt x="499" y="131"/>
                  </a:cubicBezTo>
                  <a:cubicBezTo>
                    <a:pt x="511" y="138"/>
                    <a:pt x="524" y="140"/>
                    <a:pt x="527" y="134"/>
                  </a:cubicBezTo>
                  <a:cubicBezTo>
                    <a:pt x="562" y="81"/>
                    <a:pt x="562" y="81"/>
                    <a:pt x="562" y="81"/>
                  </a:cubicBezTo>
                  <a:cubicBezTo>
                    <a:pt x="566" y="75"/>
                    <a:pt x="559" y="64"/>
                    <a:pt x="547" y="56"/>
                  </a:cubicBezTo>
                  <a:cubicBezTo>
                    <a:pt x="460" y="0"/>
                    <a:pt x="460" y="0"/>
                    <a:pt x="460" y="0"/>
                  </a:cubicBezTo>
                  <a:cubicBezTo>
                    <a:pt x="417" y="67"/>
                    <a:pt x="417" y="67"/>
                    <a:pt x="417" y="67"/>
                  </a:cubicBezTo>
                  <a:cubicBezTo>
                    <a:pt x="395" y="54"/>
                    <a:pt x="395" y="54"/>
                    <a:pt x="395" y="54"/>
                  </a:cubicBezTo>
                  <a:cubicBezTo>
                    <a:pt x="264" y="259"/>
                    <a:pt x="264" y="259"/>
                    <a:pt x="264" y="259"/>
                  </a:cubicBezTo>
                  <a:cubicBezTo>
                    <a:pt x="92" y="590"/>
                    <a:pt x="92" y="590"/>
                    <a:pt x="92" y="590"/>
                  </a:cubicBezTo>
                  <a:cubicBezTo>
                    <a:pt x="0" y="752"/>
                    <a:pt x="0" y="752"/>
                    <a:pt x="0" y="752"/>
                  </a:cubicBezTo>
                  <a:cubicBezTo>
                    <a:pt x="235" y="903"/>
                    <a:pt x="235" y="903"/>
                    <a:pt x="235" y="903"/>
                  </a:cubicBezTo>
                  <a:cubicBezTo>
                    <a:pt x="255" y="916"/>
                    <a:pt x="282" y="910"/>
                    <a:pt x="295" y="889"/>
                  </a:cubicBezTo>
                  <a:cubicBezTo>
                    <a:pt x="299" y="883"/>
                    <a:pt x="301" y="875"/>
                    <a:pt x="301" y="868"/>
                  </a:cubicBezTo>
                  <a:close/>
                </a:path>
              </a:pathLst>
            </a:custGeom>
            <a:solidFill>
              <a:srgbClr val="85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2827338" y="2551113"/>
              <a:ext cx="1538288" cy="3352800"/>
            </a:xfrm>
            <a:custGeom>
              <a:avLst/>
              <a:gdLst>
                <a:gd name="T0" fmla="*/ 144 w 409"/>
                <a:gd name="T1" fmla="*/ 844 h 892"/>
                <a:gd name="T2" fmla="*/ 212 w 409"/>
                <a:gd name="T3" fmla="*/ 301 h 892"/>
                <a:gd name="T4" fmla="*/ 338 w 409"/>
                <a:gd name="T5" fmla="*/ 104 h 892"/>
                <a:gd name="T6" fmla="*/ 342 w 409"/>
                <a:gd name="T7" fmla="*/ 107 h 892"/>
                <a:gd name="T8" fmla="*/ 370 w 409"/>
                <a:gd name="T9" fmla="*/ 110 h 892"/>
                <a:gd name="T10" fmla="*/ 405 w 409"/>
                <a:gd name="T11" fmla="*/ 57 h 892"/>
                <a:gd name="T12" fmla="*/ 390 w 409"/>
                <a:gd name="T13" fmla="*/ 32 h 892"/>
                <a:gd name="T14" fmla="*/ 339 w 409"/>
                <a:gd name="T15" fmla="*/ 0 h 892"/>
                <a:gd name="T16" fmla="*/ 293 w 409"/>
                <a:gd name="T17" fmla="*/ 73 h 892"/>
                <a:gd name="T18" fmla="*/ 272 w 409"/>
                <a:gd name="T19" fmla="*/ 59 h 892"/>
                <a:gd name="T20" fmla="*/ 144 w 409"/>
                <a:gd name="T21" fmla="*/ 258 h 892"/>
                <a:gd name="T22" fmla="*/ 91 w 409"/>
                <a:gd name="T23" fmla="*/ 484 h 892"/>
                <a:gd name="T24" fmla="*/ 0 w 409"/>
                <a:gd name="T25" fmla="*/ 829 h 892"/>
                <a:gd name="T26" fmla="*/ 78 w 409"/>
                <a:gd name="T27" fmla="*/ 879 h 892"/>
                <a:gd name="T28" fmla="*/ 138 w 409"/>
                <a:gd name="T29" fmla="*/ 865 h 892"/>
                <a:gd name="T30" fmla="*/ 144 w 409"/>
                <a:gd name="T31" fmla="*/ 84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9" h="892">
                  <a:moveTo>
                    <a:pt x="144" y="844"/>
                  </a:moveTo>
                  <a:cubicBezTo>
                    <a:pt x="212" y="301"/>
                    <a:pt x="212" y="301"/>
                    <a:pt x="212" y="301"/>
                  </a:cubicBezTo>
                  <a:cubicBezTo>
                    <a:pt x="338" y="104"/>
                    <a:pt x="338" y="104"/>
                    <a:pt x="338" y="104"/>
                  </a:cubicBezTo>
                  <a:cubicBezTo>
                    <a:pt x="342" y="107"/>
                    <a:pt x="342" y="107"/>
                    <a:pt x="342" y="107"/>
                  </a:cubicBezTo>
                  <a:cubicBezTo>
                    <a:pt x="354" y="114"/>
                    <a:pt x="367" y="116"/>
                    <a:pt x="370" y="110"/>
                  </a:cubicBezTo>
                  <a:cubicBezTo>
                    <a:pt x="405" y="57"/>
                    <a:pt x="405" y="57"/>
                    <a:pt x="405" y="57"/>
                  </a:cubicBezTo>
                  <a:cubicBezTo>
                    <a:pt x="409" y="51"/>
                    <a:pt x="402" y="40"/>
                    <a:pt x="390" y="32"/>
                  </a:cubicBezTo>
                  <a:cubicBezTo>
                    <a:pt x="339" y="0"/>
                    <a:pt x="339" y="0"/>
                    <a:pt x="339" y="0"/>
                  </a:cubicBezTo>
                  <a:cubicBezTo>
                    <a:pt x="293" y="73"/>
                    <a:pt x="293" y="73"/>
                    <a:pt x="293" y="73"/>
                  </a:cubicBezTo>
                  <a:cubicBezTo>
                    <a:pt x="272" y="59"/>
                    <a:pt x="272" y="59"/>
                    <a:pt x="272" y="59"/>
                  </a:cubicBezTo>
                  <a:cubicBezTo>
                    <a:pt x="144" y="258"/>
                    <a:pt x="144" y="258"/>
                    <a:pt x="144" y="258"/>
                  </a:cubicBezTo>
                  <a:cubicBezTo>
                    <a:pt x="91" y="484"/>
                    <a:pt x="91" y="484"/>
                    <a:pt x="91" y="484"/>
                  </a:cubicBezTo>
                  <a:cubicBezTo>
                    <a:pt x="0" y="829"/>
                    <a:pt x="0" y="829"/>
                    <a:pt x="0" y="829"/>
                  </a:cubicBezTo>
                  <a:cubicBezTo>
                    <a:pt x="78" y="879"/>
                    <a:pt x="78" y="879"/>
                    <a:pt x="78" y="879"/>
                  </a:cubicBezTo>
                  <a:cubicBezTo>
                    <a:pt x="98" y="892"/>
                    <a:pt x="125" y="886"/>
                    <a:pt x="138" y="865"/>
                  </a:cubicBezTo>
                  <a:cubicBezTo>
                    <a:pt x="142" y="859"/>
                    <a:pt x="144" y="851"/>
                    <a:pt x="144" y="844"/>
                  </a:cubicBezTo>
                  <a:close/>
                </a:path>
              </a:pathLst>
            </a:custGeom>
            <a:solidFill>
              <a:srgbClr val="AFD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p:nvSpPr>
          <p:spPr bwMode="auto">
            <a:xfrm>
              <a:off x="1222375" y="3889375"/>
              <a:ext cx="2222500" cy="1909763"/>
            </a:xfrm>
            <a:custGeom>
              <a:avLst/>
              <a:gdLst>
                <a:gd name="T0" fmla="*/ 591 w 591"/>
                <a:gd name="T1" fmla="*/ 95 h 508"/>
                <a:gd name="T2" fmla="*/ 229 w 591"/>
                <a:gd name="T3" fmla="*/ 0 h 508"/>
                <a:gd name="T4" fmla="*/ 28 w 591"/>
                <a:gd name="T5" fmla="*/ 124 h 508"/>
                <a:gd name="T6" fmla="*/ 12 w 591"/>
                <a:gd name="T7" fmla="*/ 138 h 508"/>
                <a:gd name="T8" fmla="*/ 24 w 591"/>
                <a:gd name="T9" fmla="*/ 194 h 508"/>
                <a:gd name="T10" fmla="*/ 494 w 591"/>
                <a:gd name="T11" fmla="*/ 496 h 508"/>
                <a:gd name="T12" fmla="*/ 550 w 591"/>
                <a:gd name="T13" fmla="*/ 484 h 508"/>
                <a:gd name="T14" fmla="*/ 556 w 591"/>
                <a:gd name="T15" fmla="*/ 464 h 508"/>
                <a:gd name="T16" fmla="*/ 591 w 591"/>
                <a:gd name="T17" fmla="*/ 9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508">
                  <a:moveTo>
                    <a:pt x="591" y="95"/>
                  </a:moveTo>
                  <a:cubicBezTo>
                    <a:pt x="229" y="0"/>
                    <a:pt x="229" y="0"/>
                    <a:pt x="229" y="0"/>
                  </a:cubicBezTo>
                  <a:cubicBezTo>
                    <a:pt x="28" y="124"/>
                    <a:pt x="28" y="124"/>
                    <a:pt x="28" y="124"/>
                  </a:cubicBezTo>
                  <a:cubicBezTo>
                    <a:pt x="21" y="128"/>
                    <a:pt x="16" y="132"/>
                    <a:pt x="12" y="138"/>
                  </a:cubicBezTo>
                  <a:cubicBezTo>
                    <a:pt x="0" y="157"/>
                    <a:pt x="5" y="182"/>
                    <a:pt x="24" y="194"/>
                  </a:cubicBezTo>
                  <a:cubicBezTo>
                    <a:pt x="494" y="496"/>
                    <a:pt x="494" y="496"/>
                    <a:pt x="494" y="496"/>
                  </a:cubicBezTo>
                  <a:cubicBezTo>
                    <a:pt x="513" y="508"/>
                    <a:pt x="538" y="502"/>
                    <a:pt x="550" y="484"/>
                  </a:cubicBezTo>
                  <a:cubicBezTo>
                    <a:pt x="554" y="478"/>
                    <a:pt x="556" y="471"/>
                    <a:pt x="556" y="464"/>
                  </a:cubicBezTo>
                  <a:lnTo>
                    <a:pt x="591" y="95"/>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p:cNvSpPr>
            <p:nvPr/>
          </p:nvSpPr>
          <p:spPr bwMode="auto">
            <a:xfrm>
              <a:off x="2425700" y="4468813"/>
              <a:ext cx="996950" cy="1330325"/>
            </a:xfrm>
            <a:custGeom>
              <a:avLst/>
              <a:gdLst>
                <a:gd name="T0" fmla="*/ 236 w 265"/>
                <a:gd name="T1" fmla="*/ 310 h 354"/>
                <a:gd name="T2" fmla="*/ 265 w 265"/>
                <a:gd name="T3" fmla="*/ 75 h 354"/>
                <a:gd name="T4" fmla="*/ 148 w 265"/>
                <a:gd name="T5" fmla="*/ 0 h 354"/>
                <a:gd name="T6" fmla="*/ 0 w 265"/>
                <a:gd name="T7" fmla="*/ 230 h 354"/>
                <a:gd name="T8" fmla="*/ 174 w 265"/>
                <a:gd name="T9" fmla="*/ 342 h 354"/>
                <a:gd name="T10" fmla="*/ 230 w 265"/>
                <a:gd name="T11" fmla="*/ 330 h 354"/>
                <a:gd name="T12" fmla="*/ 236 w 265"/>
                <a:gd name="T13" fmla="*/ 310 h 354"/>
              </a:gdLst>
              <a:ahLst/>
              <a:cxnLst>
                <a:cxn ang="0">
                  <a:pos x="T0" y="T1"/>
                </a:cxn>
                <a:cxn ang="0">
                  <a:pos x="T2" y="T3"/>
                </a:cxn>
                <a:cxn ang="0">
                  <a:pos x="T4" y="T5"/>
                </a:cxn>
                <a:cxn ang="0">
                  <a:pos x="T6" y="T7"/>
                </a:cxn>
                <a:cxn ang="0">
                  <a:pos x="T8" y="T9"/>
                </a:cxn>
                <a:cxn ang="0">
                  <a:pos x="T10" y="T11"/>
                </a:cxn>
                <a:cxn ang="0">
                  <a:pos x="T12" y="T13"/>
                </a:cxn>
              </a:cxnLst>
              <a:rect l="0" t="0" r="r" b="b"/>
              <a:pathLst>
                <a:path w="265" h="354">
                  <a:moveTo>
                    <a:pt x="236" y="310"/>
                  </a:moveTo>
                  <a:cubicBezTo>
                    <a:pt x="265" y="75"/>
                    <a:pt x="265" y="75"/>
                    <a:pt x="265" y="75"/>
                  </a:cubicBezTo>
                  <a:cubicBezTo>
                    <a:pt x="148" y="0"/>
                    <a:pt x="148" y="0"/>
                    <a:pt x="148" y="0"/>
                  </a:cubicBezTo>
                  <a:cubicBezTo>
                    <a:pt x="0" y="230"/>
                    <a:pt x="0" y="230"/>
                    <a:pt x="0" y="230"/>
                  </a:cubicBezTo>
                  <a:cubicBezTo>
                    <a:pt x="174" y="342"/>
                    <a:pt x="174" y="342"/>
                    <a:pt x="174" y="342"/>
                  </a:cubicBezTo>
                  <a:cubicBezTo>
                    <a:pt x="193" y="354"/>
                    <a:pt x="218" y="348"/>
                    <a:pt x="230" y="330"/>
                  </a:cubicBezTo>
                  <a:cubicBezTo>
                    <a:pt x="234" y="324"/>
                    <a:pt x="236" y="317"/>
                    <a:pt x="236" y="31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p:cNvSpPr>
            <p:nvPr/>
          </p:nvSpPr>
          <p:spPr bwMode="auto">
            <a:xfrm>
              <a:off x="3082925" y="2538413"/>
              <a:ext cx="568325" cy="804863"/>
            </a:xfrm>
            <a:custGeom>
              <a:avLst/>
              <a:gdLst>
                <a:gd name="T0" fmla="*/ 57 w 358"/>
                <a:gd name="T1" fmla="*/ 507 h 507"/>
                <a:gd name="T2" fmla="*/ 0 w 358"/>
                <a:gd name="T3" fmla="*/ 469 h 507"/>
                <a:gd name="T4" fmla="*/ 301 w 358"/>
                <a:gd name="T5" fmla="*/ 0 h 507"/>
                <a:gd name="T6" fmla="*/ 358 w 358"/>
                <a:gd name="T7" fmla="*/ 38 h 507"/>
                <a:gd name="T8" fmla="*/ 57 w 358"/>
                <a:gd name="T9" fmla="*/ 507 h 507"/>
              </a:gdLst>
              <a:ahLst/>
              <a:cxnLst>
                <a:cxn ang="0">
                  <a:pos x="T0" y="T1"/>
                </a:cxn>
                <a:cxn ang="0">
                  <a:pos x="T2" y="T3"/>
                </a:cxn>
                <a:cxn ang="0">
                  <a:pos x="T4" y="T5"/>
                </a:cxn>
                <a:cxn ang="0">
                  <a:pos x="T6" y="T7"/>
                </a:cxn>
                <a:cxn ang="0">
                  <a:pos x="T8" y="T9"/>
                </a:cxn>
              </a:cxnLst>
              <a:rect l="0" t="0" r="r" b="b"/>
              <a:pathLst>
                <a:path w="358" h="507">
                  <a:moveTo>
                    <a:pt x="57" y="507"/>
                  </a:moveTo>
                  <a:lnTo>
                    <a:pt x="0" y="469"/>
                  </a:lnTo>
                  <a:lnTo>
                    <a:pt x="301" y="0"/>
                  </a:lnTo>
                  <a:lnTo>
                    <a:pt x="358" y="38"/>
                  </a:lnTo>
                  <a:lnTo>
                    <a:pt x="57" y="5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p:cNvSpPr>
            <p:nvPr/>
          </p:nvSpPr>
          <p:spPr bwMode="auto">
            <a:xfrm>
              <a:off x="3444875" y="2478088"/>
              <a:ext cx="568325" cy="384175"/>
            </a:xfrm>
            <a:custGeom>
              <a:avLst/>
              <a:gdLst>
                <a:gd name="T0" fmla="*/ 343 w 358"/>
                <a:gd name="T1" fmla="*/ 242 h 242"/>
                <a:gd name="T2" fmla="*/ 0 w 358"/>
                <a:gd name="T3" fmla="*/ 22 h 242"/>
                <a:gd name="T4" fmla="*/ 12 w 358"/>
                <a:gd name="T5" fmla="*/ 0 h 242"/>
                <a:gd name="T6" fmla="*/ 358 w 358"/>
                <a:gd name="T7" fmla="*/ 221 h 242"/>
                <a:gd name="T8" fmla="*/ 343 w 358"/>
                <a:gd name="T9" fmla="*/ 242 h 242"/>
              </a:gdLst>
              <a:ahLst/>
              <a:cxnLst>
                <a:cxn ang="0">
                  <a:pos x="T0" y="T1"/>
                </a:cxn>
                <a:cxn ang="0">
                  <a:pos x="T2" y="T3"/>
                </a:cxn>
                <a:cxn ang="0">
                  <a:pos x="T4" y="T5"/>
                </a:cxn>
                <a:cxn ang="0">
                  <a:pos x="T6" y="T7"/>
                </a:cxn>
                <a:cxn ang="0">
                  <a:pos x="T8" y="T9"/>
                </a:cxn>
              </a:cxnLst>
              <a:rect l="0" t="0" r="r" b="b"/>
              <a:pathLst>
                <a:path w="358" h="242">
                  <a:moveTo>
                    <a:pt x="343" y="242"/>
                  </a:moveTo>
                  <a:lnTo>
                    <a:pt x="0" y="22"/>
                  </a:lnTo>
                  <a:lnTo>
                    <a:pt x="12" y="0"/>
                  </a:lnTo>
                  <a:lnTo>
                    <a:pt x="358" y="221"/>
                  </a:lnTo>
                  <a:lnTo>
                    <a:pt x="343"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p:cNvSpPr>
            <p:nvPr/>
          </p:nvSpPr>
          <p:spPr bwMode="auto">
            <a:xfrm>
              <a:off x="2052638" y="3419475"/>
              <a:ext cx="1035050" cy="928688"/>
            </a:xfrm>
            <a:custGeom>
              <a:avLst/>
              <a:gdLst>
                <a:gd name="T0" fmla="*/ 595 w 652"/>
                <a:gd name="T1" fmla="*/ 0 h 585"/>
                <a:gd name="T2" fmla="*/ 0 w 652"/>
                <a:gd name="T3" fmla="*/ 443 h 585"/>
                <a:gd name="T4" fmla="*/ 218 w 652"/>
                <a:gd name="T5" fmla="*/ 585 h 585"/>
                <a:gd name="T6" fmla="*/ 652 w 652"/>
                <a:gd name="T7" fmla="*/ 35 h 585"/>
                <a:gd name="T8" fmla="*/ 595 w 652"/>
                <a:gd name="T9" fmla="*/ 0 h 585"/>
              </a:gdLst>
              <a:ahLst/>
              <a:cxnLst>
                <a:cxn ang="0">
                  <a:pos x="T0" y="T1"/>
                </a:cxn>
                <a:cxn ang="0">
                  <a:pos x="T2" y="T3"/>
                </a:cxn>
                <a:cxn ang="0">
                  <a:pos x="T4" y="T5"/>
                </a:cxn>
                <a:cxn ang="0">
                  <a:pos x="T6" y="T7"/>
                </a:cxn>
                <a:cxn ang="0">
                  <a:pos x="T8" y="T9"/>
                </a:cxn>
              </a:cxnLst>
              <a:rect l="0" t="0" r="r" b="b"/>
              <a:pathLst>
                <a:path w="652" h="585">
                  <a:moveTo>
                    <a:pt x="595" y="0"/>
                  </a:moveTo>
                  <a:lnTo>
                    <a:pt x="0" y="443"/>
                  </a:lnTo>
                  <a:lnTo>
                    <a:pt x="218" y="585"/>
                  </a:lnTo>
                  <a:lnTo>
                    <a:pt x="652" y="35"/>
                  </a:lnTo>
                  <a:lnTo>
                    <a:pt x="595" y="0"/>
                  </a:lnTo>
                  <a:close/>
                </a:path>
              </a:pathLst>
            </a:custGeom>
            <a:solidFill>
              <a:srgbClr val="FFFFFF">
                <a:alpha val="61961"/>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p:nvSpPr>
          <p:spPr bwMode="auto">
            <a:xfrm>
              <a:off x="2266950" y="4111625"/>
              <a:ext cx="985838" cy="1489075"/>
            </a:xfrm>
            <a:custGeom>
              <a:avLst/>
              <a:gdLst>
                <a:gd name="T0" fmla="*/ 384 w 621"/>
                <a:gd name="T1" fmla="*/ 0 h 938"/>
                <a:gd name="T2" fmla="*/ 0 w 621"/>
                <a:gd name="T3" fmla="*/ 705 h 938"/>
                <a:gd name="T4" fmla="*/ 363 w 621"/>
                <a:gd name="T5" fmla="*/ 938 h 938"/>
                <a:gd name="T6" fmla="*/ 621 w 621"/>
                <a:gd name="T7" fmla="*/ 66 h 938"/>
                <a:gd name="T8" fmla="*/ 384 w 621"/>
                <a:gd name="T9" fmla="*/ 0 h 938"/>
              </a:gdLst>
              <a:ahLst/>
              <a:cxnLst>
                <a:cxn ang="0">
                  <a:pos x="T0" y="T1"/>
                </a:cxn>
                <a:cxn ang="0">
                  <a:pos x="T2" y="T3"/>
                </a:cxn>
                <a:cxn ang="0">
                  <a:pos x="T4" y="T5"/>
                </a:cxn>
                <a:cxn ang="0">
                  <a:pos x="T6" y="T7"/>
                </a:cxn>
                <a:cxn ang="0">
                  <a:pos x="T8" y="T9"/>
                </a:cxn>
              </a:cxnLst>
              <a:rect l="0" t="0" r="r" b="b"/>
              <a:pathLst>
                <a:path w="621" h="938">
                  <a:moveTo>
                    <a:pt x="384" y="0"/>
                  </a:moveTo>
                  <a:lnTo>
                    <a:pt x="0" y="705"/>
                  </a:lnTo>
                  <a:lnTo>
                    <a:pt x="363" y="938"/>
                  </a:lnTo>
                  <a:lnTo>
                    <a:pt x="621" y="66"/>
                  </a:lnTo>
                  <a:lnTo>
                    <a:pt x="384"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9"/>
            <p:cNvSpPr>
              <a:spLocks/>
            </p:cNvSpPr>
            <p:nvPr/>
          </p:nvSpPr>
          <p:spPr bwMode="auto">
            <a:xfrm>
              <a:off x="2200275" y="4983163"/>
              <a:ext cx="409575" cy="296863"/>
            </a:xfrm>
            <a:custGeom>
              <a:avLst/>
              <a:gdLst>
                <a:gd name="T0" fmla="*/ 237 w 258"/>
                <a:gd name="T1" fmla="*/ 187 h 187"/>
                <a:gd name="T2" fmla="*/ 0 w 258"/>
                <a:gd name="T3" fmla="*/ 36 h 187"/>
                <a:gd name="T4" fmla="*/ 21 w 258"/>
                <a:gd name="T5" fmla="*/ 0 h 187"/>
                <a:gd name="T6" fmla="*/ 258 w 258"/>
                <a:gd name="T7" fmla="*/ 152 h 187"/>
                <a:gd name="T8" fmla="*/ 237 w 258"/>
                <a:gd name="T9" fmla="*/ 187 h 187"/>
              </a:gdLst>
              <a:ahLst/>
              <a:cxnLst>
                <a:cxn ang="0">
                  <a:pos x="T0" y="T1"/>
                </a:cxn>
                <a:cxn ang="0">
                  <a:pos x="T2" y="T3"/>
                </a:cxn>
                <a:cxn ang="0">
                  <a:pos x="T4" y="T5"/>
                </a:cxn>
                <a:cxn ang="0">
                  <a:pos x="T6" y="T7"/>
                </a:cxn>
                <a:cxn ang="0">
                  <a:pos x="T8" y="T9"/>
                </a:cxn>
              </a:cxnLst>
              <a:rect l="0" t="0" r="r" b="b"/>
              <a:pathLst>
                <a:path w="258" h="187">
                  <a:moveTo>
                    <a:pt x="237" y="187"/>
                  </a:moveTo>
                  <a:lnTo>
                    <a:pt x="0" y="36"/>
                  </a:lnTo>
                  <a:lnTo>
                    <a:pt x="21" y="0"/>
                  </a:lnTo>
                  <a:lnTo>
                    <a:pt x="258" y="152"/>
                  </a:lnTo>
                  <a:lnTo>
                    <a:pt x="237" y="187"/>
                  </a:lnTo>
                  <a:close/>
                </a:path>
              </a:pathLst>
            </a:custGeom>
            <a:solidFill>
              <a:srgbClr val="EEF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2274888" y="4862513"/>
              <a:ext cx="301625" cy="222250"/>
            </a:xfrm>
            <a:custGeom>
              <a:avLst/>
              <a:gdLst>
                <a:gd name="T0" fmla="*/ 166 w 190"/>
                <a:gd name="T1" fmla="*/ 140 h 140"/>
                <a:gd name="T2" fmla="*/ 0 w 190"/>
                <a:gd name="T3" fmla="*/ 33 h 140"/>
                <a:gd name="T4" fmla="*/ 21 w 190"/>
                <a:gd name="T5" fmla="*/ 0 h 140"/>
                <a:gd name="T6" fmla="*/ 190 w 190"/>
                <a:gd name="T7" fmla="*/ 107 h 140"/>
                <a:gd name="T8" fmla="*/ 166 w 190"/>
                <a:gd name="T9" fmla="*/ 140 h 140"/>
              </a:gdLst>
              <a:ahLst/>
              <a:cxnLst>
                <a:cxn ang="0">
                  <a:pos x="T0" y="T1"/>
                </a:cxn>
                <a:cxn ang="0">
                  <a:pos x="T2" y="T3"/>
                </a:cxn>
                <a:cxn ang="0">
                  <a:pos x="T4" y="T5"/>
                </a:cxn>
                <a:cxn ang="0">
                  <a:pos x="T6" y="T7"/>
                </a:cxn>
                <a:cxn ang="0">
                  <a:pos x="T8" y="T9"/>
                </a:cxn>
              </a:cxnLst>
              <a:rect l="0" t="0" r="r" b="b"/>
              <a:pathLst>
                <a:path w="190" h="140">
                  <a:moveTo>
                    <a:pt x="166" y="140"/>
                  </a:moveTo>
                  <a:lnTo>
                    <a:pt x="0" y="33"/>
                  </a:lnTo>
                  <a:lnTo>
                    <a:pt x="21" y="0"/>
                  </a:lnTo>
                  <a:lnTo>
                    <a:pt x="190" y="107"/>
                  </a:lnTo>
                  <a:lnTo>
                    <a:pt x="166" y="140"/>
                  </a:lnTo>
                  <a:close/>
                </a:path>
              </a:pathLst>
            </a:custGeom>
            <a:solidFill>
              <a:srgbClr val="EEF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2354263" y="4743450"/>
              <a:ext cx="296863" cy="220663"/>
            </a:xfrm>
            <a:custGeom>
              <a:avLst/>
              <a:gdLst>
                <a:gd name="T0" fmla="*/ 166 w 187"/>
                <a:gd name="T1" fmla="*/ 139 h 139"/>
                <a:gd name="T2" fmla="*/ 0 w 187"/>
                <a:gd name="T3" fmla="*/ 33 h 139"/>
                <a:gd name="T4" fmla="*/ 21 w 187"/>
                <a:gd name="T5" fmla="*/ 0 h 139"/>
                <a:gd name="T6" fmla="*/ 187 w 187"/>
                <a:gd name="T7" fmla="*/ 106 h 139"/>
                <a:gd name="T8" fmla="*/ 166 w 187"/>
                <a:gd name="T9" fmla="*/ 139 h 139"/>
              </a:gdLst>
              <a:ahLst/>
              <a:cxnLst>
                <a:cxn ang="0">
                  <a:pos x="T0" y="T1"/>
                </a:cxn>
                <a:cxn ang="0">
                  <a:pos x="T2" y="T3"/>
                </a:cxn>
                <a:cxn ang="0">
                  <a:pos x="T4" y="T5"/>
                </a:cxn>
                <a:cxn ang="0">
                  <a:pos x="T6" y="T7"/>
                </a:cxn>
                <a:cxn ang="0">
                  <a:pos x="T8" y="T9"/>
                </a:cxn>
              </a:cxnLst>
              <a:rect l="0" t="0" r="r" b="b"/>
              <a:pathLst>
                <a:path w="187" h="139">
                  <a:moveTo>
                    <a:pt x="166" y="139"/>
                  </a:moveTo>
                  <a:lnTo>
                    <a:pt x="0" y="33"/>
                  </a:lnTo>
                  <a:lnTo>
                    <a:pt x="21" y="0"/>
                  </a:lnTo>
                  <a:lnTo>
                    <a:pt x="187" y="106"/>
                  </a:lnTo>
                  <a:lnTo>
                    <a:pt x="166" y="139"/>
                  </a:lnTo>
                  <a:close/>
                </a:path>
              </a:pathLst>
            </a:custGeom>
            <a:solidFill>
              <a:srgbClr val="EEF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2433638" y="4622800"/>
              <a:ext cx="296863" cy="220663"/>
            </a:xfrm>
            <a:custGeom>
              <a:avLst/>
              <a:gdLst>
                <a:gd name="T0" fmla="*/ 165 w 187"/>
                <a:gd name="T1" fmla="*/ 139 h 139"/>
                <a:gd name="T2" fmla="*/ 0 w 187"/>
                <a:gd name="T3" fmla="*/ 33 h 139"/>
                <a:gd name="T4" fmla="*/ 21 w 187"/>
                <a:gd name="T5" fmla="*/ 0 h 139"/>
                <a:gd name="T6" fmla="*/ 187 w 187"/>
                <a:gd name="T7" fmla="*/ 106 h 139"/>
                <a:gd name="T8" fmla="*/ 165 w 187"/>
                <a:gd name="T9" fmla="*/ 139 h 139"/>
              </a:gdLst>
              <a:ahLst/>
              <a:cxnLst>
                <a:cxn ang="0">
                  <a:pos x="T0" y="T1"/>
                </a:cxn>
                <a:cxn ang="0">
                  <a:pos x="T2" y="T3"/>
                </a:cxn>
                <a:cxn ang="0">
                  <a:pos x="T4" y="T5"/>
                </a:cxn>
                <a:cxn ang="0">
                  <a:pos x="T6" y="T7"/>
                </a:cxn>
                <a:cxn ang="0">
                  <a:pos x="T8" y="T9"/>
                </a:cxn>
              </a:cxnLst>
              <a:rect l="0" t="0" r="r" b="b"/>
              <a:pathLst>
                <a:path w="187" h="139">
                  <a:moveTo>
                    <a:pt x="165" y="139"/>
                  </a:moveTo>
                  <a:lnTo>
                    <a:pt x="0" y="33"/>
                  </a:lnTo>
                  <a:lnTo>
                    <a:pt x="21" y="0"/>
                  </a:lnTo>
                  <a:lnTo>
                    <a:pt x="187" y="106"/>
                  </a:lnTo>
                  <a:lnTo>
                    <a:pt x="165" y="139"/>
                  </a:lnTo>
                  <a:close/>
                </a:path>
              </a:pathLst>
            </a:custGeom>
            <a:solidFill>
              <a:srgbClr val="EEF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2508250" y="4502150"/>
              <a:ext cx="409575" cy="293688"/>
            </a:xfrm>
            <a:custGeom>
              <a:avLst/>
              <a:gdLst>
                <a:gd name="T0" fmla="*/ 237 w 258"/>
                <a:gd name="T1" fmla="*/ 185 h 185"/>
                <a:gd name="T2" fmla="*/ 0 w 258"/>
                <a:gd name="T3" fmla="*/ 33 h 185"/>
                <a:gd name="T4" fmla="*/ 21 w 258"/>
                <a:gd name="T5" fmla="*/ 0 h 185"/>
                <a:gd name="T6" fmla="*/ 258 w 258"/>
                <a:gd name="T7" fmla="*/ 152 h 185"/>
                <a:gd name="T8" fmla="*/ 237 w 258"/>
                <a:gd name="T9" fmla="*/ 185 h 185"/>
              </a:gdLst>
              <a:ahLst/>
              <a:cxnLst>
                <a:cxn ang="0">
                  <a:pos x="T0" y="T1"/>
                </a:cxn>
                <a:cxn ang="0">
                  <a:pos x="T2" y="T3"/>
                </a:cxn>
                <a:cxn ang="0">
                  <a:pos x="T4" y="T5"/>
                </a:cxn>
                <a:cxn ang="0">
                  <a:pos x="T6" y="T7"/>
                </a:cxn>
                <a:cxn ang="0">
                  <a:pos x="T8" y="T9"/>
                </a:cxn>
              </a:cxnLst>
              <a:rect l="0" t="0" r="r" b="b"/>
              <a:pathLst>
                <a:path w="258" h="185">
                  <a:moveTo>
                    <a:pt x="237" y="185"/>
                  </a:moveTo>
                  <a:lnTo>
                    <a:pt x="0" y="33"/>
                  </a:lnTo>
                  <a:lnTo>
                    <a:pt x="21" y="0"/>
                  </a:lnTo>
                  <a:lnTo>
                    <a:pt x="258" y="152"/>
                  </a:lnTo>
                  <a:lnTo>
                    <a:pt x="237" y="185"/>
                  </a:lnTo>
                  <a:close/>
                </a:path>
              </a:pathLst>
            </a:custGeom>
            <a:solidFill>
              <a:srgbClr val="EEF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2508250" y="4502150"/>
              <a:ext cx="409575" cy="293688"/>
            </a:xfrm>
            <a:custGeom>
              <a:avLst/>
              <a:gdLst>
                <a:gd name="T0" fmla="*/ 237 w 258"/>
                <a:gd name="T1" fmla="*/ 185 h 185"/>
                <a:gd name="T2" fmla="*/ 0 w 258"/>
                <a:gd name="T3" fmla="*/ 33 h 185"/>
                <a:gd name="T4" fmla="*/ 21 w 258"/>
                <a:gd name="T5" fmla="*/ 0 h 185"/>
                <a:gd name="T6" fmla="*/ 258 w 258"/>
                <a:gd name="T7" fmla="*/ 152 h 185"/>
                <a:gd name="T8" fmla="*/ 237 w 258"/>
                <a:gd name="T9" fmla="*/ 185 h 185"/>
              </a:gdLst>
              <a:ahLst/>
              <a:cxnLst>
                <a:cxn ang="0">
                  <a:pos x="T0" y="T1"/>
                </a:cxn>
                <a:cxn ang="0">
                  <a:pos x="T2" y="T3"/>
                </a:cxn>
                <a:cxn ang="0">
                  <a:pos x="T4" y="T5"/>
                </a:cxn>
                <a:cxn ang="0">
                  <a:pos x="T6" y="T7"/>
                </a:cxn>
                <a:cxn ang="0">
                  <a:pos x="T8" y="T9"/>
                </a:cxn>
              </a:cxnLst>
              <a:rect l="0" t="0" r="r" b="b"/>
              <a:pathLst>
                <a:path w="258" h="185">
                  <a:moveTo>
                    <a:pt x="237" y="185"/>
                  </a:moveTo>
                  <a:lnTo>
                    <a:pt x="0" y="33"/>
                  </a:lnTo>
                  <a:lnTo>
                    <a:pt x="21" y="0"/>
                  </a:lnTo>
                  <a:lnTo>
                    <a:pt x="258" y="152"/>
                  </a:lnTo>
                  <a:lnTo>
                    <a:pt x="237" y="185"/>
                  </a:lnTo>
                  <a:close/>
                </a:path>
              </a:pathLst>
            </a:custGeom>
            <a:solidFill>
              <a:srgbClr val="EEF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2587625" y="4381500"/>
              <a:ext cx="296863" cy="222250"/>
            </a:xfrm>
            <a:custGeom>
              <a:avLst/>
              <a:gdLst>
                <a:gd name="T0" fmla="*/ 166 w 187"/>
                <a:gd name="T1" fmla="*/ 140 h 140"/>
                <a:gd name="T2" fmla="*/ 0 w 187"/>
                <a:gd name="T3" fmla="*/ 33 h 140"/>
                <a:gd name="T4" fmla="*/ 21 w 187"/>
                <a:gd name="T5" fmla="*/ 0 h 140"/>
                <a:gd name="T6" fmla="*/ 187 w 187"/>
                <a:gd name="T7" fmla="*/ 107 h 140"/>
                <a:gd name="T8" fmla="*/ 166 w 187"/>
                <a:gd name="T9" fmla="*/ 140 h 140"/>
              </a:gdLst>
              <a:ahLst/>
              <a:cxnLst>
                <a:cxn ang="0">
                  <a:pos x="T0" y="T1"/>
                </a:cxn>
                <a:cxn ang="0">
                  <a:pos x="T2" y="T3"/>
                </a:cxn>
                <a:cxn ang="0">
                  <a:pos x="T4" y="T5"/>
                </a:cxn>
                <a:cxn ang="0">
                  <a:pos x="T6" y="T7"/>
                </a:cxn>
                <a:cxn ang="0">
                  <a:pos x="T8" y="T9"/>
                </a:cxn>
              </a:cxnLst>
              <a:rect l="0" t="0" r="r" b="b"/>
              <a:pathLst>
                <a:path w="187" h="140">
                  <a:moveTo>
                    <a:pt x="166" y="140"/>
                  </a:moveTo>
                  <a:lnTo>
                    <a:pt x="0" y="33"/>
                  </a:lnTo>
                  <a:lnTo>
                    <a:pt x="21" y="0"/>
                  </a:lnTo>
                  <a:lnTo>
                    <a:pt x="187" y="107"/>
                  </a:lnTo>
                  <a:lnTo>
                    <a:pt x="166" y="140"/>
                  </a:lnTo>
                  <a:close/>
                </a:path>
              </a:pathLst>
            </a:custGeom>
            <a:solidFill>
              <a:srgbClr val="EEF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2662238" y="4260850"/>
              <a:ext cx="301625" cy="222250"/>
            </a:xfrm>
            <a:custGeom>
              <a:avLst/>
              <a:gdLst>
                <a:gd name="T0" fmla="*/ 168 w 190"/>
                <a:gd name="T1" fmla="*/ 140 h 140"/>
                <a:gd name="T2" fmla="*/ 0 w 190"/>
                <a:gd name="T3" fmla="*/ 33 h 140"/>
                <a:gd name="T4" fmla="*/ 24 w 190"/>
                <a:gd name="T5" fmla="*/ 0 h 140"/>
                <a:gd name="T6" fmla="*/ 190 w 190"/>
                <a:gd name="T7" fmla="*/ 107 h 140"/>
                <a:gd name="T8" fmla="*/ 168 w 190"/>
                <a:gd name="T9" fmla="*/ 140 h 140"/>
              </a:gdLst>
              <a:ahLst/>
              <a:cxnLst>
                <a:cxn ang="0">
                  <a:pos x="T0" y="T1"/>
                </a:cxn>
                <a:cxn ang="0">
                  <a:pos x="T2" y="T3"/>
                </a:cxn>
                <a:cxn ang="0">
                  <a:pos x="T4" y="T5"/>
                </a:cxn>
                <a:cxn ang="0">
                  <a:pos x="T6" y="T7"/>
                </a:cxn>
                <a:cxn ang="0">
                  <a:pos x="T8" y="T9"/>
                </a:cxn>
              </a:cxnLst>
              <a:rect l="0" t="0" r="r" b="b"/>
              <a:pathLst>
                <a:path w="190" h="140">
                  <a:moveTo>
                    <a:pt x="168" y="140"/>
                  </a:moveTo>
                  <a:lnTo>
                    <a:pt x="0" y="33"/>
                  </a:lnTo>
                  <a:lnTo>
                    <a:pt x="24" y="0"/>
                  </a:lnTo>
                  <a:lnTo>
                    <a:pt x="190" y="107"/>
                  </a:lnTo>
                  <a:lnTo>
                    <a:pt x="168" y="140"/>
                  </a:lnTo>
                  <a:close/>
                </a:path>
              </a:pathLst>
            </a:custGeom>
            <a:solidFill>
              <a:srgbClr val="EEF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2741613" y="4140200"/>
              <a:ext cx="296863" cy="222250"/>
            </a:xfrm>
            <a:custGeom>
              <a:avLst/>
              <a:gdLst>
                <a:gd name="T0" fmla="*/ 166 w 187"/>
                <a:gd name="T1" fmla="*/ 140 h 140"/>
                <a:gd name="T2" fmla="*/ 0 w 187"/>
                <a:gd name="T3" fmla="*/ 34 h 140"/>
                <a:gd name="T4" fmla="*/ 21 w 187"/>
                <a:gd name="T5" fmla="*/ 0 h 140"/>
                <a:gd name="T6" fmla="*/ 187 w 187"/>
                <a:gd name="T7" fmla="*/ 107 h 140"/>
                <a:gd name="T8" fmla="*/ 166 w 187"/>
                <a:gd name="T9" fmla="*/ 140 h 140"/>
              </a:gdLst>
              <a:ahLst/>
              <a:cxnLst>
                <a:cxn ang="0">
                  <a:pos x="T0" y="T1"/>
                </a:cxn>
                <a:cxn ang="0">
                  <a:pos x="T2" y="T3"/>
                </a:cxn>
                <a:cxn ang="0">
                  <a:pos x="T4" y="T5"/>
                </a:cxn>
                <a:cxn ang="0">
                  <a:pos x="T6" y="T7"/>
                </a:cxn>
                <a:cxn ang="0">
                  <a:pos x="T8" y="T9"/>
                </a:cxn>
              </a:cxnLst>
              <a:rect l="0" t="0" r="r" b="b"/>
              <a:pathLst>
                <a:path w="187" h="140">
                  <a:moveTo>
                    <a:pt x="166" y="140"/>
                  </a:moveTo>
                  <a:lnTo>
                    <a:pt x="0" y="34"/>
                  </a:lnTo>
                  <a:lnTo>
                    <a:pt x="21" y="0"/>
                  </a:lnTo>
                  <a:lnTo>
                    <a:pt x="187" y="107"/>
                  </a:lnTo>
                  <a:lnTo>
                    <a:pt x="166" y="140"/>
                  </a:lnTo>
                  <a:close/>
                </a:path>
              </a:pathLst>
            </a:custGeom>
            <a:solidFill>
              <a:srgbClr val="EEF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2820988" y="4016375"/>
              <a:ext cx="409575" cy="296863"/>
            </a:xfrm>
            <a:custGeom>
              <a:avLst/>
              <a:gdLst>
                <a:gd name="T0" fmla="*/ 234 w 258"/>
                <a:gd name="T1" fmla="*/ 187 h 187"/>
                <a:gd name="T2" fmla="*/ 0 w 258"/>
                <a:gd name="T3" fmla="*/ 36 h 187"/>
                <a:gd name="T4" fmla="*/ 21 w 258"/>
                <a:gd name="T5" fmla="*/ 0 h 187"/>
                <a:gd name="T6" fmla="*/ 258 w 258"/>
                <a:gd name="T7" fmla="*/ 154 h 187"/>
                <a:gd name="T8" fmla="*/ 234 w 258"/>
                <a:gd name="T9" fmla="*/ 187 h 187"/>
              </a:gdLst>
              <a:ahLst/>
              <a:cxnLst>
                <a:cxn ang="0">
                  <a:pos x="T0" y="T1"/>
                </a:cxn>
                <a:cxn ang="0">
                  <a:pos x="T2" y="T3"/>
                </a:cxn>
                <a:cxn ang="0">
                  <a:pos x="T4" y="T5"/>
                </a:cxn>
                <a:cxn ang="0">
                  <a:pos x="T6" y="T7"/>
                </a:cxn>
                <a:cxn ang="0">
                  <a:pos x="T8" y="T9"/>
                </a:cxn>
              </a:cxnLst>
              <a:rect l="0" t="0" r="r" b="b"/>
              <a:pathLst>
                <a:path w="258" h="187">
                  <a:moveTo>
                    <a:pt x="234" y="187"/>
                  </a:moveTo>
                  <a:lnTo>
                    <a:pt x="0" y="36"/>
                  </a:lnTo>
                  <a:lnTo>
                    <a:pt x="21" y="0"/>
                  </a:lnTo>
                  <a:lnTo>
                    <a:pt x="258" y="154"/>
                  </a:lnTo>
                  <a:lnTo>
                    <a:pt x="234" y="187"/>
                  </a:lnTo>
                  <a:close/>
                </a:path>
              </a:pathLst>
            </a:custGeom>
            <a:solidFill>
              <a:srgbClr val="EEF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4079875" y="2249488"/>
              <a:ext cx="165100" cy="165100"/>
            </a:xfrm>
            <a:custGeom>
              <a:avLst/>
              <a:gdLst>
                <a:gd name="T0" fmla="*/ 38 w 44"/>
                <a:gd name="T1" fmla="*/ 32 h 44"/>
                <a:gd name="T2" fmla="*/ 12 w 44"/>
                <a:gd name="T3" fmla="*/ 38 h 44"/>
                <a:gd name="T4" fmla="*/ 6 w 44"/>
                <a:gd name="T5" fmla="*/ 12 h 44"/>
                <a:gd name="T6" fmla="*/ 32 w 44"/>
                <a:gd name="T7" fmla="*/ 6 h 44"/>
                <a:gd name="T8" fmla="*/ 38 w 44"/>
                <a:gd name="T9" fmla="*/ 32 h 44"/>
              </a:gdLst>
              <a:ahLst/>
              <a:cxnLst>
                <a:cxn ang="0">
                  <a:pos x="T0" y="T1"/>
                </a:cxn>
                <a:cxn ang="0">
                  <a:pos x="T2" y="T3"/>
                </a:cxn>
                <a:cxn ang="0">
                  <a:pos x="T4" y="T5"/>
                </a:cxn>
                <a:cxn ang="0">
                  <a:pos x="T6" y="T7"/>
                </a:cxn>
                <a:cxn ang="0">
                  <a:pos x="T8" y="T9"/>
                </a:cxn>
              </a:cxnLst>
              <a:rect l="0" t="0" r="r" b="b"/>
              <a:pathLst>
                <a:path w="44" h="44">
                  <a:moveTo>
                    <a:pt x="38" y="32"/>
                  </a:moveTo>
                  <a:cubicBezTo>
                    <a:pt x="32" y="41"/>
                    <a:pt x="21" y="44"/>
                    <a:pt x="12" y="38"/>
                  </a:cubicBezTo>
                  <a:cubicBezTo>
                    <a:pt x="3" y="32"/>
                    <a:pt x="0" y="21"/>
                    <a:pt x="6" y="12"/>
                  </a:cubicBezTo>
                  <a:cubicBezTo>
                    <a:pt x="12" y="3"/>
                    <a:pt x="23" y="0"/>
                    <a:pt x="32" y="6"/>
                  </a:cubicBezTo>
                  <a:cubicBezTo>
                    <a:pt x="41" y="12"/>
                    <a:pt x="44" y="24"/>
                    <a:pt x="38" y="32"/>
                  </a:cubicBezTo>
                  <a:close/>
                </a:path>
              </a:pathLst>
            </a:custGeom>
            <a:solidFill>
              <a:srgbClr val="D8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0"/>
            <p:cNvSpPr>
              <a:spLocks/>
            </p:cNvSpPr>
            <p:nvPr/>
          </p:nvSpPr>
          <p:spPr bwMode="auto">
            <a:xfrm>
              <a:off x="4013200" y="2049463"/>
              <a:ext cx="142875" cy="142875"/>
            </a:xfrm>
            <a:custGeom>
              <a:avLst/>
              <a:gdLst>
                <a:gd name="T0" fmla="*/ 33 w 38"/>
                <a:gd name="T1" fmla="*/ 28 h 38"/>
                <a:gd name="T2" fmla="*/ 10 w 38"/>
                <a:gd name="T3" fmla="*/ 33 h 38"/>
                <a:gd name="T4" fmla="*/ 5 w 38"/>
                <a:gd name="T5" fmla="*/ 10 h 38"/>
                <a:gd name="T6" fmla="*/ 28 w 38"/>
                <a:gd name="T7" fmla="*/ 5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28" y="36"/>
                    <a:pt x="18" y="38"/>
                    <a:pt x="10" y="33"/>
                  </a:cubicBezTo>
                  <a:cubicBezTo>
                    <a:pt x="2" y="28"/>
                    <a:pt x="0" y="18"/>
                    <a:pt x="5" y="10"/>
                  </a:cubicBezTo>
                  <a:cubicBezTo>
                    <a:pt x="10" y="3"/>
                    <a:pt x="20" y="0"/>
                    <a:pt x="28" y="5"/>
                  </a:cubicBezTo>
                  <a:cubicBezTo>
                    <a:pt x="36" y="10"/>
                    <a:pt x="38" y="20"/>
                    <a:pt x="33" y="28"/>
                  </a:cubicBezTo>
                  <a:close/>
                </a:path>
              </a:pathLst>
            </a:custGeom>
            <a:solidFill>
              <a:srgbClr val="D8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1"/>
            <p:cNvSpPr>
              <a:spLocks/>
            </p:cNvSpPr>
            <p:nvPr/>
          </p:nvSpPr>
          <p:spPr bwMode="auto">
            <a:xfrm>
              <a:off x="3749675" y="2174875"/>
              <a:ext cx="90488" cy="88900"/>
            </a:xfrm>
            <a:custGeom>
              <a:avLst/>
              <a:gdLst>
                <a:gd name="T0" fmla="*/ 21 w 24"/>
                <a:gd name="T1" fmla="*/ 18 h 24"/>
                <a:gd name="T2" fmla="*/ 6 w 24"/>
                <a:gd name="T3" fmla="*/ 21 h 24"/>
                <a:gd name="T4" fmla="*/ 3 w 24"/>
                <a:gd name="T5" fmla="*/ 6 h 24"/>
                <a:gd name="T6" fmla="*/ 17 w 24"/>
                <a:gd name="T7" fmla="*/ 3 h 24"/>
                <a:gd name="T8" fmla="*/ 21 w 24"/>
                <a:gd name="T9" fmla="*/ 18 h 24"/>
              </a:gdLst>
              <a:ahLst/>
              <a:cxnLst>
                <a:cxn ang="0">
                  <a:pos x="T0" y="T1"/>
                </a:cxn>
                <a:cxn ang="0">
                  <a:pos x="T2" y="T3"/>
                </a:cxn>
                <a:cxn ang="0">
                  <a:pos x="T4" y="T5"/>
                </a:cxn>
                <a:cxn ang="0">
                  <a:pos x="T6" y="T7"/>
                </a:cxn>
                <a:cxn ang="0">
                  <a:pos x="T8" y="T9"/>
                </a:cxn>
              </a:cxnLst>
              <a:rect l="0" t="0" r="r" b="b"/>
              <a:pathLst>
                <a:path w="24" h="24">
                  <a:moveTo>
                    <a:pt x="21" y="18"/>
                  </a:moveTo>
                  <a:cubicBezTo>
                    <a:pt x="17" y="23"/>
                    <a:pt x="11" y="24"/>
                    <a:pt x="6" y="21"/>
                  </a:cubicBezTo>
                  <a:cubicBezTo>
                    <a:pt x="1" y="18"/>
                    <a:pt x="0" y="11"/>
                    <a:pt x="3" y="6"/>
                  </a:cubicBezTo>
                  <a:cubicBezTo>
                    <a:pt x="6" y="1"/>
                    <a:pt x="12" y="0"/>
                    <a:pt x="17" y="3"/>
                  </a:cubicBezTo>
                  <a:cubicBezTo>
                    <a:pt x="22" y="6"/>
                    <a:pt x="24" y="13"/>
                    <a:pt x="21" y="18"/>
                  </a:cubicBezTo>
                  <a:close/>
                </a:path>
              </a:pathLst>
            </a:custGeom>
            <a:solidFill>
              <a:srgbClr val="D8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2"/>
            <p:cNvSpPr>
              <a:spLocks/>
            </p:cNvSpPr>
            <p:nvPr/>
          </p:nvSpPr>
          <p:spPr bwMode="auto">
            <a:xfrm>
              <a:off x="3222625" y="4460875"/>
              <a:ext cx="131763" cy="127000"/>
            </a:xfrm>
            <a:custGeom>
              <a:avLst/>
              <a:gdLst>
                <a:gd name="T0" fmla="*/ 30 w 35"/>
                <a:gd name="T1" fmla="*/ 25 h 34"/>
                <a:gd name="T2" fmla="*/ 9 w 35"/>
                <a:gd name="T3" fmla="*/ 30 h 34"/>
                <a:gd name="T4" fmla="*/ 5 w 35"/>
                <a:gd name="T5" fmla="*/ 9 h 34"/>
                <a:gd name="T6" fmla="*/ 26 w 35"/>
                <a:gd name="T7" fmla="*/ 4 h 34"/>
                <a:gd name="T8" fmla="*/ 30 w 35"/>
                <a:gd name="T9" fmla="*/ 25 h 34"/>
              </a:gdLst>
              <a:ahLst/>
              <a:cxnLst>
                <a:cxn ang="0">
                  <a:pos x="T0" y="T1"/>
                </a:cxn>
                <a:cxn ang="0">
                  <a:pos x="T2" y="T3"/>
                </a:cxn>
                <a:cxn ang="0">
                  <a:pos x="T4" y="T5"/>
                </a:cxn>
                <a:cxn ang="0">
                  <a:pos x="T6" y="T7"/>
                </a:cxn>
                <a:cxn ang="0">
                  <a:pos x="T8" y="T9"/>
                </a:cxn>
              </a:cxnLst>
              <a:rect l="0" t="0" r="r" b="b"/>
              <a:pathLst>
                <a:path w="35" h="34">
                  <a:moveTo>
                    <a:pt x="30" y="25"/>
                  </a:moveTo>
                  <a:cubicBezTo>
                    <a:pt x="26" y="32"/>
                    <a:pt x="16" y="34"/>
                    <a:pt x="9" y="30"/>
                  </a:cubicBezTo>
                  <a:cubicBezTo>
                    <a:pt x="2" y="25"/>
                    <a:pt x="0" y="16"/>
                    <a:pt x="5" y="9"/>
                  </a:cubicBezTo>
                  <a:cubicBezTo>
                    <a:pt x="9" y="2"/>
                    <a:pt x="19" y="0"/>
                    <a:pt x="26" y="4"/>
                  </a:cubicBezTo>
                  <a:cubicBezTo>
                    <a:pt x="33" y="9"/>
                    <a:pt x="35" y="18"/>
                    <a:pt x="30" y="25"/>
                  </a:cubicBezTo>
                  <a:close/>
                </a:path>
              </a:pathLst>
            </a:custGeom>
            <a:solidFill>
              <a:srgbClr val="D8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3"/>
            <p:cNvSpPr>
              <a:spLocks/>
            </p:cNvSpPr>
            <p:nvPr/>
          </p:nvSpPr>
          <p:spPr bwMode="auto">
            <a:xfrm>
              <a:off x="3068638" y="3859213"/>
              <a:ext cx="127000" cy="127000"/>
            </a:xfrm>
            <a:custGeom>
              <a:avLst/>
              <a:gdLst>
                <a:gd name="T0" fmla="*/ 30 w 34"/>
                <a:gd name="T1" fmla="*/ 25 h 34"/>
                <a:gd name="T2" fmla="*/ 9 w 34"/>
                <a:gd name="T3" fmla="*/ 29 h 34"/>
                <a:gd name="T4" fmla="*/ 5 w 34"/>
                <a:gd name="T5" fmla="*/ 9 h 34"/>
                <a:gd name="T6" fmla="*/ 25 w 34"/>
                <a:gd name="T7" fmla="*/ 4 h 34"/>
                <a:gd name="T8" fmla="*/ 30 w 34"/>
                <a:gd name="T9" fmla="*/ 25 h 34"/>
              </a:gdLst>
              <a:ahLst/>
              <a:cxnLst>
                <a:cxn ang="0">
                  <a:pos x="T0" y="T1"/>
                </a:cxn>
                <a:cxn ang="0">
                  <a:pos x="T2" y="T3"/>
                </a:cxn>
                <a:cxn ang="0">
                  <a:pos x="T4" y="T5"/>
                </a:cxn>
                <a:cxn ang="0">
                  <a:pos x="T6" y="T7"/>
                </a:cxn>
                <a:cxn ang="0">
                  <a:pos x="T8" y="T9"/>
                </a:cxn>
              </a:cxnLst>
              <a:rect l="0" t="0" r="r" b="b"/>
              <a:pathLst>
                <a:path w="34" h="34">
                  <a:moveTo>
                    <a:pt x="30" y="25"/>
                  </a:moveTo>
                  <a:cubicBezTo>
                    <a:pt x="25" y="32"/>
                    <a:pt x="16" y="34"/>
                    <a:pt x="9" y="29"/>
                  </a:cubicBezTo>
                  <a:cubicBezTo>
                    <a:pt x="2" y="25"/>
                    <a:pt x="0" y="16"/>
                    <a:pt x="5" y="9"/>
                  </a:cubicBezTo>
                  <a:cubicBezTo>
                    <a:pt x="9" y="2"/>
                    <a:pt x="18" y="0"/>
                    <a:pt x="25" y="4"/>
                  </a:cubicBezTo>
                  <a:cubicBezTo>
                    <a:pt x="32" y="9"/>
                    <a:pt x="34" y="18"/>
                    <a:pt x="30" y="25"/>
                  </a:cubicBezTo>
                  <a:close/>
                </a:path>
              </a:pathLst>
            </a:custGeom>
            <a:solidFill>
              <a:srgbClr val="AFD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4"/>
            <p:cNvSpPr>
              <a:spLocks/>
            </p:cNvSpPr>
            <p:nvPr/>
          </p:nvSpPr>
          <p:spPr bwMode="auto">
            <a:xfrm>
              <a:off x="3376613" y="3573463"/>
              <a:ext cx="90488" cy="90488"/>
            </a:xfrm>
            <a:custGeom>
              <a:avLst/>
              <a:gdLst>
                <a:gd name="T0" fmla="*/ 21 w 24"/>
                <a:gd name="T1" fmla="*/ 17 h 24"/>
                <a:gd name="T2" fmla="*/ 7 w 24"/>
                <a:gd name="T3" fmla="*/ 21 h 24"/>
                <a:gd name="T4" fmla="*/ 3 w 24"/>
                <a:gd name="T5" fmla="*/ 6 h 24"/>
                <a:gd name="T6" fmla="*/ 18 w 24"/>
                <a:gd name="T7" fmla="*/ 3 h 24"/>
                <a:gd name="T8" fmla="*/ 21 w 24"/>
                <a:gd name="T9" fmla="*/ 17 h 24"/>
              </a:gdLst>
              <a:ahLst/>
              <a:cxnLst>
                <a:cxn ang="0">
                  <a:pos x="T0" y="T1"/>
                </a:cxn>
                <a:cxn ang="0">
                  <a:pos x="T2" y="T3"/>
                </a:cxn>
                <a:cxn ang="0">
                  <a:pos x="T4" y="T5"/>
                </a:cxn>
                <a:cxn ang="0">
                  <a:pos x="T6" y="T7"/>
                </a:cxn>
                <a:cxn ang="0">
                  <a:pos x="T8" y="T9"/>
                </a:cxn>
              </a:cxnLst>
              <a:rect l="0" t="0" r="r" b="b"/>
              <a:pathLst>
                <a:path w="24" h="24">
                  <a:moveTo>
                    <a:pt x="21" y="17"/>
                  </a:moveTo>
                  <a:cubicBezTo>
                    <a:pt x="18" y="22"/>
                    <a:pt x="11" y="24"/>
                    <a:pt x="7" y="21"/>
                  </a:cubicBezTo>
                  <a:cubicBezTo>
                    <a:pt x="2" y="18"/>
                    <a:pt x="0" y="11"/>
                    <a:pt x="3" y="6"/>
                  </a:cubicBezTo>
                  <a:cubicBezTo>
                    <a:pt x="6" y="2"/>
                    <a:pt x="13" y="0"/>
                    <a:pt x="18" y="3"/>
                  </a:cubicBezTo>
                  <a:cubicBezTo>
                    <a:pt x="22" y="6"/>
                    <a:pt x="24" y="13"/>
                    <a:pt x="21" y="17"/>
                  </a:cubicBezTo>
                  <a:close/>
                </a:path>
              </a:pathLst>
            </a:custGeom>
            <a:solidFill>
              <a:srgbClr val="85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5"/>
            <p:cNvSpPr>
              <a:spLocks/>
            </p:cNvSpPr>
            <p:nvPr/>
          </p:nvSpPr>
          <p:spPr bwMode="auto">
            <a:xfrm>
              <a:off x="2767013" y="3911600"/>
              <a:ext cx="84138" cy="82550"/>
            </a:xfrm>
            <a:custGeom>
              <a:avLst/>
              <a:gdLst>
                <a:gd name="T0" fmla="*/ 19 w 22"/>
                <a:gd name="T1" fmla="*/ 16 h 22"/>
                <a:gd name="T2" fmla="*/ 6 w 22"/>
                <a:gd name="T3" fmla="*/ 19 h 22"/>
                <a:gd name="T4" fmla="*/ 3 w 22"/>
                <a:gd name="T5" fmla="*/ 6 h 22"/>
                <a:gd name="T6" fmla="*/ 16 w 22"/>
                <a:gd name="T7" fmla="*/ 3 h 22"/>
                <a:gd name="T8" fmla="*/ 19 w 22"/>
                <a:gd name="T9" fmla="*/ 16 h 22"/>
              </a:gdLst>
              <a:ahLst/>
              <a:cxnLst>
                <a:cxn ang="0">
                  <a:pos x="T0" y="T1"/>
                </a:cxn>
                <a:cxn ang="0">
                  <a:pos x="T2" y="T3"/>
                </a:cxn>
                <a:cxn ang="0">
                  <a:pos x="T4" y="T5"/>
                </a:cxn>
                <a:cxn ang="0">
                  <a:pos x="T6" y="T7"/>
                </a:cxn>
                <a:cxn ang="0">
                  <a:pos x="T8" y="T9"/>
                </a:cxn>
              </a:cxnLst>
              <a:rect l="0" t="0" r="r" b="b"/>
              <a:pathLst>
                <a:path w="22" h="22">
                  <a:moveTo>
                    <a:pt x="19" y="16"/>
                  </a:moveTo>
                  <a:cubicBezTo>
                    <a:pt x="16" y="21"/>
                    <a:pt x="10" y="22"/>
                    <a:pt x="6" y="19"/>
                  </a:cubicBezTo>
                  <a:cubicBezTo>
                    <a:pt x="1" y="16"/>
                    <a:pt x="0" y="11"/>
                    <a:pt x="3" y="6"/>
                  </a:cubicBezTo>
                  <a:cubicBezTo>
                    <a:pt x="6" y="2"/>
                    <a:pt x="12" y="0"/>
                    <a:pt x="16" y="3"/>
                  </a:cubicBezTo>
                  <a:cubicBezTo>
                    <a:pt x="21" y="6"/>
                    <a:pt x="22" y="12"/>
                    <a:pt x="19" y="16"/>
                  </a:cubicBezTo>
                  <a:close/>
                </a:path>
              </a:pathLst>
            </a:custGeom>
            <a:solidFill>
              <a:srgbClr val="AFD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6"/>
            <p:cNvSpPr>
              <a:spLocks/>
            </p:cNvSpPr>
            <p:nvPr/>
          </p:nvSpPr>
          <p:spPr bwMode="auto">
            <a:xfrm>
              <a:off x="2820988" y="4603750"/>
              <a:ext cx="703263" cy="406400"/>
            </a:xfrm>
            <a:custGeom>
              <a:avLst/>
              <a:gdLst>
                <a:gd name="T0" fmla="*/ 186 w 187"/>
                <a:gd name="T1" fmla="*/ 38 h 108"/>
                <a:gd name="T2" fmla="*/ 154 w 187"/>
                <a:gd name="T3" fmla="*/ 99 h 108"/>
                <a:gd name="T4" fmla="*/ 33 w 187"/>
                <a:gd name="T5" fmla="*/ 82 h 108"/>
                <a:gd name="T6" fmla="*/ 26 w 187"/>
                <a:gd name="T7" fmla="*/ 35 h 108"/>
                <a:gd name="T8" fmla="*/ 186 w 187"/>
                <a:gd name="T9" fmla="*/ 38 h 108"/>
              </a:gdLst>
              <a:ahLst/>
              <a:cxnLst>
                <a:cxn ang="0">
                  <a:pos x="T0" y="T1"/>
                </a:cxn>
                <a:cxn ang="0">
                  <a:pos x="T2" y="T3"/>
                </a:cxn>
                <a:cxn ang="0">
                  <a:pos x="T4" y="T5"/>
                </a:cxn>
                <a:cxn ang="0">
                  <a:pos x="T6" y="T7"/>
                </a:cxn>
                <a:cxn ang="0">
                  <a:pos x="T8" y="T9"/>
                </a:cxn>
              </a:cxnLst>
              <a:rect l="0" t="0" r="r" b="b"/>
              <a:pathLst>
                <a:path w="187" h="108">
                  <a:moveTo>
                    <a:pt x="186" y="38"/>
                  </a:moveTo>
                  <a:cubicBezTo>
                    <a:pt x="186" y="38"/>
                    <a:pt x="180" y="80"/>
                    <a:pt x="154" y="99"/>
                  </a:cubicBezTo>
                  <a:cubicBezTo>
                    <a:pt x="142" y="108"/>
                    <a:pt x="65" y="96"/>
                    <a:pt x="33" y="82"/>
                  </a:cubicBezTo>
                  <a:cubicBezTo>
                    <a:pt x="0" y="68"/>
                    <a:pt x="5" y="63"/>
                    <a:pt x="26" y="35"/>
                  </a:cubicBezTo>
                  <a:cubicBezTo>
                    <a:pt x="46" y="6"/>
                    <a:pt x="187" y="0"/>
                    <a:pt x="186" y="38"/>
                  </a:cubicBezTo>
                  <a:close/>
                </a:path>
              </a:pathLst>
            </a:custGeom>
            <a:solidFill>
              <a:srgbClr val="FC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7"/>
            <p:cNvSpPr>
              <a:spLocks/>
            </p:cNvSpPr>
            <p:nvPr/>
          </p:nvSpPr>
          <p:spPr bwMode="auto">
            <a:xfrm>
              <a:off x="2873375" y="4125913"/>
              <a:ext cx="871538" cy="428625"/>
            </a:xfrm>
            <a:custGeom>
              <a:avLst/>
              <a:gdLst>
                <a:gd name="T0" fmla="*/ 200 w 232"/>
                <a:gd name="T1" fmla="*/ 23 h 114"/>
                <a:gd name="T2" fmla="*/ 223 w 232"/>
                <a:gd name="T3" fmla="*/ 66 h 114"/>
                <a:gd name="T4" fmla="*/ 161 w 232"/>
                <a:gd name="T5" fmla="*/ 113 h 114"/>
                <a:gd name="T6" fmla="*/ 16 w 232"/>
                <a:gd name="T7" fmla="*/ 79 h 114"/>
                <a:gd name="T8" fmla="*/ 39 w 232"/>
                <a:gd name="T9" fmla="*/ 13 h 114"/>
                <a:gd name="T10" fmla="*/ 200 w 232"/>
                <a:gd name="T11" fmla="*/ 23 h 114"/>
              </a:gdLst>
              <a:ahLst/>
              <a:cxnLst>
                <a:cxn ang="0">
                  <a:pos x="T0" y="T1"/>
                </a:cxn>
                <a:cxn ang="0">
                  <a:pos x="T2" y="T3"/>
                </a:cxn>
                <a:cxn ang="0">
                  <a:pos x="T4" y="T5"/>
                </a:cxn>
                <a:cxn ang="0">
                  <a:pos x="T6" y="T7"/>
                </a:cxn>
                <a:cxn ang="0">
                  <a:pos x="T8" y="T9"/>
                </a:cxn>
                <a:cxn ang="0">
                  <a:pos x="T10" y="T11"/>
                </a:cxn>
              </a:cxnLst>
              <a:rect l="0" t="0" r="r" b="b"/>
              <a:pathLst>
                <a:path w="232" h="114">
                  <a:moveTo>
                    <a:pt x="200" y="23"/>
                  </a:moveTo>
                  <a:cubicBezTo>
                    <a:pt x="200" y="23"/>
                    <a:pt x="232" y="34"/>
                    <a:pt x="223" y="66"/>
                  </a:cubicBezTo>
                  <a:cubicBezTo>
                    <a:pt x="211" y="112"/>
                    <a:pt x="188" y="110"/>
                    <a:pt x="161" y="113"/>
                  </a:cubicBezTo>
                  <a:cubicBezTo>
                    <a:pt x="153" y="114"/>
                    <a:pt x="33" y="87"/>
                    <a:pt x="16" y="79"/>
                  </a:cubicBezTo>
                  <a:cubicBezTo>
                    <a:pt x="0" y="72"/>
                    <a:pt x="1" y="26"/>
                    <a:pt x="39" y="13"/>
                  </a:cubicBezTo>
                  <a:cubicBezTo>
                    <a:pt x="78" y="0"/>
                    <a:pt x="200" y="23"/>
                    <a:pt x="200" y="23"/>
                  </a:cubicBezTo>
                  <a:close/>
                </a:path>
              </a:pathLst>
            </a:custGeom>
            <a:solidFill>
              <a:srgbClr val="FC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8"/>
            <p:cNvSpPr>
              <a:spLocks/>
            </p:cNvSpPr>
            <p:nvPr/>
          </p:nvSpPr>
          <p:spPr bwMode="auto">
            <a:xfrm>
              <a:off x="3211513" y="3711575"/>
              <a:ext cx="788988" cy="433388"/>
            </a:xfrm>
            <a:custGeom>
              <a:avLst/>
              <a:gdLst>
                <a:gd name="T0" fmla="*/ 151 w 210"/>
                <a:gd name="T1" fmla="*/ 8 h 115"/>
                <a:gd name="T2" fmla="*/ 209 w 210"/>
                <a:gd name="T3" fmla="*/ 22 h 115"/>
                <a:gd name="T4" fmla="*/ 190 w 210"/>
                <a:gd name="T5" fmla="*/ 89 h 115"/>
                <a:gd name="T6" fmla="*/ 54 w 210"/>
                <a:gd name="T7" fmla="*/ 104 h 115"/>
                <a:gd name="T8" fmla="*/ 29 w 210"/>
                <a:gd name="T9" fmla="*/ 44 h 115"/>
                <a:gd name="T10" fmla="*/ 151 w 210"/>
                <a:gd name="T11" fmla="*/ 8 h 115"/>
              </a:gdLst>
              <a:ahLst/>
              <a:cxnLst>
                <a:cxn ang="0">
                  <a:pos x="T0" y="T1"/>
                </a:cxn>
                <a:cxn ang="0">
                  <a:pos x="T2" y="T3"/>
                </a:cxn>
                <a:cxn ang="0">
                  <a:pos x="T4" y="T5"/>
                </a:cxn>
                <a:cxn ang="0">
                  <a:pos x="T6" y="T7"/>
                </a:cxn>
                <a:cxn ang="0">
                  <a:pos x="T8" y="T9"/>
                </a:cxn>
                <a:cxn ang="0">
                  <a:pos x="T10" y="T11"/>
                </a:cxn>
              </a:cxnLst>
              <a:rect l="0" t="0" r="r" b="b"/>
              <a:pathLst>
                <a:path w="210" h="115">
                  <a:moveTo>
                    <a:pt x="151" y="8"/>
                  </a:moveTo>
                  <a:cubicBezTo>
                    <a:pt x="151" y="8"/>
                    <a:pt x="210" y="6"/>
                    <a:pt x="209" y="22"/>
                  </a:cubicBezTo>
                  <a:cubicBezTo>
                    <a:pt x="209" y="39"/>
                    <a:pt x="198" y="76"/>
                    <a:pt x="190" y="89"/>
                  </a:cubicBezTo>
                  <a:cubicBezTo>
                    <a:pt x="175" y="115"/>
                    <a:pt x="72" y="106"/>
                    <a:pt x="54" y="104"/>
                  </a:cubicBezTo>
                  <a:cubicBezTo>
                    <a:pt x="36" y="102"/>
                    <a:pt x="0" y="89"/>
                    <a:pt x="29" y="44"/>
                  </a:cubicBezTo>
                  <a:cubicBezTo>
                    <a:pt x="58" y="0"/>
                    <a:pt x="151" y="8"/>
                    <a:pt x="151" y="8"/>
                  </a:cubicBezTo>
                  <a:close/>
                </a:path>
              </a:pathLst>
            </a:custGeom>
            <a:solidFill>
              <a:srgbClr val="FC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9"/>
            <p:cNvSpPr>
              <a:spLocks/>
            </p:cNvSpPr>
            <p:nvPr/>
          </p:nvSpPr>
          <p:spPr bwMode="auto">
            <a:xfrm>
              <a:off x="3775075" y="3321050"/>
              <a:ext cx="477838" cy="425450"/>
            </a:xfrm>
            <a:custGeom>
              <a:avLst/>
              <a:gdLst>
                <a:gd name="T0" fmla="*/ 52 w 127"/>
                <a:gd name="T1" fmla="*/ 18 h 113"/>
                <a:gd name="T2" fmla="*/ 38 w 127"/>
                <a:gd name="T3" fmla="*/ 84 h 113"/>
                <a:gd name="T4" fmla="*/ 103 w 127"/>
                <a:gd name="T5" fmla="*/ 96 h 113"/>
                <a:gd name="T6" fmla="*/ 120 w 127"/>
                <a:gd name="T7" fmla="*/ 21 h 113"/>
                <a:gd name="T8" fmla="*/ 52 w 127"/>
                <a:gd name="T9" fmla="*/ 18 h 113"/>
              </a:gdLst>
              <a:ahLst/>
              <a:cxnLst>
                <a:cxn ang="0">
                  <a:pos x="T0" y="T1"/>
                </a:cxn>
                <a:cxn ang="0">
                  <a:pos x="T2" y="T3"/>
                </a:cxn>
                <a:cxn ang="0">
                  <a:pos x="T4" y="T5"/>
                </a:cxn>
                <a:cxn ang="0">
                  <a:pos x="T6" y="T7"/>
                </a:cxn>
                <a:cxn ang="0">
                  <a:pos x="T8" y="T9"/>
                </a:cxn>
              </a:cxnLst>
              <a:rect l="0" t="0" r="r" b="b"/>
              <a:pathLst>
                <a:path w="127" h="113">
                  <a:moveTo>
                    <a:pt x="52" y="18"/>
                  </a:moveTo>
                  <a:cubicBezTo>
                    <a:pt x="52" y="18"/>
                    <a:pt x="0" y="56"/>
                    <a:pt x="38" y="84"/>
                  </a:cubicBezTo>
                  <a:cubicBezTo>
                    <a:pt x="77" y="113"/>
                    <a:pt x="90" y="101"/>
                    <a:pt x="103" y="96"/>
                  </a:cubicBezTo>
                  <a:cubicBezTo>
                    <a:pt x="122" y="91"/>
                    <a:pt x="127" y="35"/>
                    <a:pt x="120" y="21"/>
                  </a:cubicBezTo>
                  <a:cubicBezTo>
                    <a:pt x="110" y="1"/>
                    <a:pt x="78" y="0"/>
                    <a:pt x="52" y="18"/>
                  </a:cubicBezTo>
                  <a:close/>
                </a:path>
              </a:pathLst>
            </a:custGeom>
            <a:solidFill>
              <a:srgbClr val="FC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0"/>
            <p:cNvSpPr>
              <a:spLocks/>
            </p:cNvSpPr>
            <p:nvPr/>
          </p:nvSpPr>
          <p:spPr bwMode="auto">
            <a:xfrm>
              <a:off x="4049713" y="3422650"/>
              <a:ext cx="293688" cy="282575"/>
            </a:xfrm>
            <a:custGeom>
              <a:avLst/>
              <a:gdLst>
                <a:gd name="T0" fmla="*/ 10 w 78"/>
                <a:gd name="T1" fmla="*/ 0 h 75"/>
                <a:gd name="T2" fmla="*/ 22 w 78"/>
                <a:gd name="T3" fmla="*/ 33 h 75"/>
                <a:gd name="T4" fmla="*/ 6 w 78"/>
                <a:gd name="T5" fmla="*/ 67 h 75"/>
                <a:gd name="T6" fmla="*/ 10 w 78"/>
                <a:gd name="T7" fmla="*/ 0 h 75"/>
              </a:gdLst>
              <a:ahLst/>
              <a:cxnLst>
                <a:cxn ang="0">
                  <a:pos x="T0" y="T1"/>
                </a:cxn>
                <a:cxn ang="0">
                  <a:pos x="T2" y="T3"/>
                </a:cxn>
                <a:cxn ang="0">
                  <a:pos x="T4" y="T5"/>
                </a:cxn>
                <a:cxn ang="0">
                  <a:pos x="T6" y="T7"/>
                </a:cxn>
              </a:cxnLst>
              <a:rect l="0" t="0" r="r" b="b"/>
              <a:pathLst>
                <a:path w="78" h="75">
                  <a:moveTo>
                    <a:pt x="10" y="0"/>
                  </a:moveTo>
                  <a:cubicBezTo>
                    <a:pt x="10" y="0"/>
                    <a:pt x="21" y="21"/>
                    <a:pt x="22" y="33"/>
                  </a:cubicBezTo>
                  <a:cubicBezTo>
                    <a:pt x="22" y="45"/>
                    <a:pt x="12" y="59"/>
                    <a:pt x="6" y="67"/>
                  </a:cubicBezTo>
                  <a:cubicBezTo>
                    <a:pt x="0" y="75"/>
                    <a:pt x="78" y="40"/>
                    <a:pt x="10" y="0"/>
                  </a:cubicBezTo>
                  <a:close/>
                </a:path>
              </a:pathLst>
            </a:custGeom>
            <a:solidFill>
              <a:srgbClr val="FBE1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1"/>
            <p:cNvSpPr>
              <a:spLocks/>
            </p:cNvSpPr>
            <p:nvPr/>
          </p:nvSpPr>
          <p:spPr bwMode="auto">
            <a:xfrm>
              <a:off x="3373438" y="3840163"/>
              <a:ext cx="349250" cy="266700"/>
            </a:xfrm>
            <a:custGeom>
              <a:avLst/>
              <a:gdLst>
                <a:gd name="T0" fmla="*/ 19 w 93"/>
                <a:gd name="T1" fmla="*/ 9 h 71"/>
                <a:gd name="T2" fmla="*/ 11 w 93"/>
                <a:gd name="T3" fmla="*/ 59 h 71"/>
                <a:gd name="T4" fmla="*/ 72 w 93"/>
                <a:gd name="T5" fmla="*/ 57 h 71"/>
                <a:gd name="T6" fmla="*/ 81 w 93"/>
                <a:gd name="T7" fmla="*/ 9 h 71"/>
                <a:gd name="T8" fmla="*/ 19 w 93"/>
                <a:gd name="T9" fmla="*/ 9 h 71"/>
              </a:gdLst>
              <a:ahLst/>
              <a:cxnLst>
                <a:cxn ang="0">
                  <a:pos x="T0" y="T1"/>
                </a:cxn>
                <a:cxn ang="0">
                  <a:pos x="T2" y="T3"/>
                </a:cxn>
                <a:cxn ang="0">
                  <a:pos x="T4" y="T5"/>
                </a:cxn>
                <a:cxn ang="0">
                  <a:pos x="T6" y="T7"/>
                </a:cxn>
                <a:cxn ang="0">
                  <a:pos x="T8" y="T9"/>
                </a:cxn>
              </a:cxnLst>
              <a:rect l="0" t="0" r="r" b="b"/>
              <a:pathLst>
                <a:path w="93" h="71">
                  <a:moveTo>
                    <a:pt x="19" y="9"/>
                  </a:moveTo>
                  <a:cubicBezTo>
                    <a:pt x="19" y="9"/>
                    <a:pt x="0" y="47"/>
                    <a:pt x="11" y="59"/>
                  </a:cubicBezTo>
                  <a:cubicBezTo>
                    <a:pt x="23" y="71"/>
                    <a:pt x="72" y="57"/>
                    <a:pt x="72" y="57"/>
                  </a:cubicBezTo>
                  <a:cubicBezTo>
                    <a:pt x="72" y="57"/>
                    <a:pt x="93" y="17"/>
                    <a:pt x="81" y="9"/>
                  </a:cubicBezTo>
                  <a:cubicBezTo>
                    <a:pt x="68" y="0"/>
                    <a:pt x="19" y="9"/>
                    <a:pt x="19" y="9"/>
                  </a:cubicBezTo>
                  <a:close/>
                </a:path>
              </a:pathLst>
            </a:custGeom>
            <a:solidFill>
              <a:srgbClr val="FBE1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2"/>
            <p:cNvSpPr>
              <a:spLocks/>
            </p:cNvSpPr>
            <p:nvPr/>
          </p:nvSpPr>
          <p:spPr bwMode="auto">
            <a:xfrm>
              <a:off x="2978150" y="4230688"/>
              <a:ext cx="346075" cy="211138"/>
            </a:xfrm>
            <a:custGeom>
              <a:avLst/>
              <a:gdLst>
                <a:gd name="T0" fmla="*/ 22 w 92"/>
                <a:gd name="T1" fmla="*/ 0 h 56"/>
                <a:gd name="T2" fmla="*/ 7 w 92"/>
                <a:gd name="T3" fmla="*/ 45 h 56"/>
                <a:gd name="T4" fmla="*/ 75 w 92"/>
                <a:gd name="T5" fmla="*/ 56 h 56"/>
                <a:gd name="T6" fmla="*/ 87 w 92"/>
                <a:gd name="T7" fmla="*/ 13 h 56"/>
                <a:gd name="T8" fmla="*/ 22 w 92"/>
                <a:gd name="T9" fmla="*/ 0 h 56"/>
              </a:gdLst>
              <a:ahLst/>
              <a:cxnLst>
                <a:cxn ang="0">
                  <a:pos x="T0" y="T1"/>
                </a:cxn>
                <a:cxn ang="0">
                  <a:pos x="T2" y="T3"/>
                </a:cxn>
                <a:cxn ang="0">
                  <a:pos x="T4" y="T5"/>
                </a:cxn>
                <a:cxn ang="0">
                  <a:pos x="T6" y="T7"/>
                </a:cxn>
                <a:cxn ang="0">
                  <a:pos x="T8" y="T9"/>
                </a:cxn>
              </a:cxnLst>
              <a:rect l="0" t="0" r="r" b="b"/>
              <a:pathLst>
                <a:path w="92" h="56">
                  <a:moveTo>
                    <a:pt x="22" y="0"/>
                  </a:moveTo>
                  <a:cubicBezTo>
                    <a:pt x="22" y="0"/>
                    <a:pt x="0" y="26"/>
                    <a:pt x="7" y="45"/>
                  </a:cubicBezTo>
                  <a:cubicBezTo>
                    <a:pt x="10" y="53"/>
                    <a:pt x="75" y="56"/>
                    <a:pt x="75" y="56"/>
                  </a:cubicBezTo>
                  <a:cubicBezTo>
                    <a:pt x="75" y="56"/>
                    <a:pt x="92" y="21"/>
                    <a:pt x="87" y="13"/>
                  </a:cubicBezTo>
                  <a:cubicBezTo>
                    <a:pt x="83" y="5"/>
                    <a:pt x="22" y="0"/>
                    <a:pt x="22" y="0"/>
                  </a:cubicBezTo>
                  <a:close/>
                </a:path>
              </a:pathLst>
            </a:custGeom>
            <a:solidFill>
              <a:srgbClr val="FBE1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3"/>
            <p:cNvSpPr>
              <a:spLocks/>
            </p:cNvSpPr>
            <p:nvPr/>
          </p:nvSpPr>
          <p:spPr bwMode="auto">
            <a:xfrm>
              <a:off x="2947988" y="4749800"/>
              <a:ext cx="398463" cy="153988"/>
            </a:xfrm>
            <a:custGeom>
              <a:avLst/>
              <a:gdLst>
                <a:gd name="T0" fmla="*/ 17 w 106"/>
                <a:gd name="T1" fmla="*/ 0 h 41"/>
                <a:gd name="T2" fmla="*/ 10 w 106"/>
                <a:gd name="T3" fmla="*/ 35 h 41"/>
                <a:gd name="T4" fmla="*/ 70 w 106"/>
                <a:gd name="T5" fmla="*/ 36 h 41"/>
                <a:gd name="T6" fmla="*/ 17 w 106"/>
                <a:gd name="T7" fmla="*/ 0 h 41"/>
              </a:gdLst>
              <a:ahLst/>
              <a:cxnLst>
                <a:cxn ang="0">
                  <a:pos x="T0" y="T1"/>
                </a:cxn>
                <a:cxn ang="0">
                  <a:pos x="T2" y="T3"/>
                </a:cxn>
                <a:cxn ang="0">
                  <a:pos x="T4" y="T5"/>
                </a:cxn>
                <a:cxn ang="0">
                  <a:pos x="T6" y="T7"/>
                </a:cxn>
              </a:cxnLst>
              <a:rect l="0" t="0" r="r" b="b"/>
              <a:pathLst>
                <a:path w="106" h="41">
                  <a:moveTo>
                    <a:pt x="17" y="0"/>
                  </a:moveTo>
                  <a:cubicBezTo>
                    <a:pt x="17" y="0"/>
                    <a:pt x="0" y="29"/>
                    <a:pt x="10" y="35"/>
                  </a:cubicBezTo>
                  <a:cubicBezTo>
                    <a:pt x="20" y="41"/>
                    <a:pt x="70" y="36"/>
                    <a:pt x="70" y="36"/>
                  </a:cubicBezTo>
                  <a:cubicBezTo>
                    <a:pt x="70" y="36"/>
                    <a:pt x="106" y="3"/>
                    <a:pt x="17" y="0"/>
                  </a:cubicBezTo>
                  <a:close/>
                </a:path>
              </a:pathLst>
            </a:custGeom>
            <a:solidFill>
              <a:srgbClr val="FBE1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4"/>
            <p:cNvSpPr>
              <a:spLocks/>
            </p:cNvSpPr>
            <p:nvPr/>
          </p:nvSpPr>
          <p:spPr bwMode="auto">
            <a:xfrm>
              <a:off x="3609975" y="3867150"/>
              <a:ext cx="184150" cy="206375"/>
            </a:xfrm>
            <a:custGeom>
              <a:avLst/>
              <a:gdLst>
                <a:gd name="T0" fmla="*/ 15 w 49"/>
                <a:gd name="T1" fmla="*/ 0 h 55"/>
                <a:gd name="T2" fmla="*/ 14 w 49"/>
                <a:gd name="T3" fmla="*/ 42 h 55"/>
                <a:gd name="T4" fmla="*/ 15 w 49"/>
                <a:gd name="T5" fmla="*/ 0 h 55"/>
              </a:gdLst>
              <a:ahLst/>
              <a:cxnLst>
                <a:cxn ang="0">
                  <a:pos x="T0" y="T1"/>
                </a:cxn>
                <a:cxn ang="0">
                  <a:pos x="T2" y="T3"/>
                </a:cxn>
                <a:cxn ang="0">
                  <a:pos x="T4" y="T5"/>
                </a:cxn>
              </a:cxnLst>
              <a:rect l="0" t="0" r="r" b="b"/>
              <a:pathLst>
                <a:path w="49" h="55">
                  <a:moveTo>
                    <a:pt x="15" y="0"/>
                  </a:moveTo>
                  <a:cubicBezTo>
                    <a:pt x="15" y="0"/>
                    <a:pt x="28" y="28"/>
                    <a:pt x="14" y="42"/>
                  </a:cubicBezTo>
                  <a:cubicBezTo>
                    <a:pt x="0" y="55"/>
                    <a:pt x="49" y="30"/>
                    <a:pt x="15" y="0"/>
                  </a:cubicBez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5"/>
            <p:cNvSpPr>
              <a:spLocks/>
            </p:cNvSpPr>
            <p:nvPr/>
          </p:nvSpPr>
          <p:spPr bwMode="auto">
            <a:xfrm>
              <a:off x="3203575" y="4279900"/>
              <a:ext cx="207963" cy="188913"/>
            </a:xfrm>
            <a:custGeom>
              <a:avLst/>
              <a:gdLst>
                <a:gd name="T0" fmla="*/ 27 w 55"/>
                <a:gd name="T1" fmla="*/ 0 h 50"/>
                <a:gd name="T2" fmla="*/ 15 w 55"/>
                <a:gd name="T3" fmla="*/ 43 h 50"/>
                <a:gd name="T4" fmla="*/ 27 w 55"/>
                <a:gd name="T5" fmla="*/ 0 h 50"/>
              </a:gdLst>
              <a:ahLst/>
              <a:cxnLst>
                <a:cxn ang="0">
                  <a:pos x="T0" y="T1"/>
                </a:cxn>
                <a:cxn ang="0">
                  <a:pos x="T2" y="T3"/>
                </a:cxn>
                <a:cxn ang="0">
                  <a:pos x="T4" y="T5"/>
                </a:cxn>
              </a:cxnLst>
              <a:rect l="0" t="0" r="r" b="b"/>
              <a:pathLst>
                <a:path w="55" h="50">
                  <a:moveTo>
                    <a:pt x="27" y="0"/>
                  </a:moveTo>
                  <a:cubicBezTo>
                    <a:pt x="27" y="0"/>
                    <a:pt x="29" y="44"/>
                    <a:pt x="15" y="43"/>
                  </a:cubicBezTo>
                  <a:cubicBezTo>
                    <a:pt x="0" y="42"/>
                    <a:pt x="55" y="50"/>
                    <a:pt x="27" y="0"/>
                  </a:cubicBez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6"/>
            <p:cNvSpPr>
              <a:spLocks/>
            </p:cNvSpPr>
            <p:nvPr/>
          </p:nvSpPr>
          <p:spPr bwMode="auto">
            <a:xfrm>
              <a:off x="3192463" y="4776788"/>
              <a:ext cx="90488" cy="109538"/>
            </a:xfrm>
            <a:custGeom>
              <a:avLst/>
              <a:gdLst>
                <a:gd name="T0" fmla="*/ 0 w 24"/>
                <a:gd name="T1" fmla="*/ 0 h 29"/>
                <a:gd name="T2" fmla="*/ 7 w 24"/>
                <a:gd name="T3" fmla="*/ 27 h 29"/>
                <a:gd name="T4" fmla="*/ 0 w 24"/>
                <a:gd name="T5" fmla="*/ 0 h 29"/>
              </a:gdLst>
              <a:ahLst/>
              <a:cxnLst>
                <a:cxn ang="0">
                  <a:pos x="T0" y="T1"/>
                </a:cxn>
                <a:cxn ang="0">
                  <a:pos x="T2" y="T3"/>
                </a:cxn>
                <a:cxn ang="0">
                  <a:pos x="T4" y="T5"/>
                </a:cxn>
              </a:cxnLst>
              <a:rect l="0" t="0" r="r" b="b"/>
              <a:pathLst>
                <a:path w="24" h="29">
                  <a:moveTo>
                    <a:pt x="0" y="0"/>
                  </a:moveTo>
                  <a:cubicBezTo>
                    <a:pt x="0" y="0"/>
                    <a:pt x="9" y="25"/>
                    <a:pt x="7" y="27"/>
                  </a:cubicBezTo>
                  <a:cubicBezTo>
                    <a:pt x="5" y="29"/>
                    <a:pt x="24" y="11"/>
                    <a:pt x="0" y="0"/>
                  </a:cubicBezTo>
                  <a:close/>
                </a:path>
              </a:pathLst>
            </a:custGeom>
            <a:solidFill>
              <a:srgbClr val="DDA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9"/>
            <p:cNvSpPr>
              <a:spLocks/>
            </p:cNvSpPr>
            <p:nvPr/>
          </p:nvSpPr>
          <p:spPr bwMode="auto">
            <a:xfrm>
              <a:off x="-307974" y="3834653"/>
              <a:ext cx="744538" cy="1662113"/>
            </a:xfrm>
            <a:custGeom>
              <a:avLst/>
              <a:gdLst>
                <a:gd name="T0" fmla="*/ 198 w 198"/>
                <a:gd name="T1" fmla="*/ 12 h 442"/>
                <a:gd name="T2" fmla="*/ 0 w 198"/>
                <a:gd name="T3" fmla="*/ 0 h 442"/>
                <a:gd name="T4" fmla="*/ 0 w 198"/>
                <a:gd name="T5" fmla="*/ 431 h 442"/>
                <a:gd name="T6" fmla="*/ 143 w 198"/>
                <a:gd name="T7" fmla="*/ 431 h 442"/>
                <a:gd name="T8" fmla="*/ 198 w 198"/>
                <a:gd name="T9" fmla="*/ 12 h 442"/>
              </a:gdLst>
              <a:ahLst/>
              <a:cxnLst>
                <a:cxn ang="0">
                  <a:pos x="T0" y="T1"/>
                </a:cxn>
                <a:cxn ang="0">
                  <a:pos x="T2" y="T3"/>
                </a:cxn>
                <a:cxn ang="0">
                  <a:pos x="T4" y="T5"/>
                </a:cxn>
                <a:cxn ang="0">
                  <a:pos x="T6" y="T7"/>
                </a:cxn>
                <a:cxn ang="0">
                  <a:pos x="T8" y="T9"/>
                </a:cxn>
              </a:cxnLst>
              <a:rect l="0" t="0" r="r" b="b"/>
              <a:pathLst>
                <a:path w="198" h="442">
                  <a:moveTo>
                    <a:pt x="198" y="12"/>
                  </a:moveTo>
                  <a:cubicBezTo>
                    <a:pt x="0" y="0"/>
                    <a:pt x="0" y="0"/>
                    <a:pt x="0" y="0"/>
                  </a:cubicBezTo>
                  <a:cubicBezTo>
                    <a:pt x="0" y="431"/>
                    <a:pt x="0" y="431"/>
                    <a:pt x="0" y="431"/>
                  </a:cubicBezTo>
                  <a:cubicBezTo>
                    <a:pt x="76" y="431"/>
                    <a:pt x="147" y="442"/>
                    <a:pt x="143" y="431"/>
                  </a:cubicBezTo>
                  <a:cubicBezTo>
                    <a:pt x="135" y="408"/>
                    <a:pt x="198" y="12"/>
                    <a:pt x="198" y="12"/>
                  </a:cubicBezTo>
                  <a:close/>
                </a:path>
              </a:pathLst>
            </a:custGeom>
            <a:solidFill>
              <a:srgbClr val="0A2B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57"/>
          <p:cNvGrpSpPr/>
          <p:nvPr/>
        </p:nvGrpSpPr>
        <p:grpSpPr>
          <a:xfrm>
            <a:off x="6402311" y="2377408"/>
            <a:ext cx="672479" cy="691314"/>
            <a:chOff x="1162653" y="2127667"/>
            <a:chExt cx="672479" cy="691314"/>
          </a:xfrm>
        </p:grpSpPr>
        <p:sp>
          <p:nvSpPr>
            <p:cNvPr id="59" name="Rectangle 58"/>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0" name="TextBox 59"/>
            <p:cNvSpPr txBox="1"/>
            <p:nvPr/>
          </p:nvSpPr>
          <p:spPr>
            <a:xfrm>
              <a:off x="1165383" y="2347688"/>
              <a:ext cx="669749" cy="246221"/>
            </a:xfrm>
            <a:prstGeom prst="rect">
              <a:avLst/>
            </a:prstGeom>
            <a:noFill/>
          </p:spPr>
          <p:txBody>
            <a:bodyPr wrap="square" lIns="0" tIns="0" rIns="0" bIns="0" rtlCol="0">
              <a:spAutoFit/>
            </a:bodyPr>
            <a:lstStyle/>
            <a:p>
              <a:pPr algn="ctr"/>
              <a:r>
                <a:rPr lang="id-ID" sz="1600" dirty="0" smtClean="0">
                  <a:solidFill>
                    <a:schemeClr val="bg1"/>
                  </a:solidFill>
                  <a:latin typeface="Coolvetica Rg" panose="020B0603030602020004" pitchFamily="34" charset="0"/>
                  <a:cs typeface="Clear Sans" panose="020B0503030202020304" pitchFamily="34" charset="0"/>
                </a:rPr>
                <a:t>Font</a:t>
              </a: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61" name="Group 60"/>
          <p:cNvGrpSpPr/>
          <p:nvPr/>
        </p:nvGrpSpPr>
        <p:grpSpPr>
          <a:xfrm>
            <a:off x="6402311" y="3375996"/>
            <a:ext cx="670735" cy="691314"/>
            <a:chOff x="1162653" y="3126255"/>
            <a:chExt cx="670735" cy="691314"/>
          </a:xfrm>
        </p:grpSpPr>
        <p:sp>
          <p:nvSpPr>
            <p:cNvPr id="62" name="Rectangle 61"/>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3" name="TextBox 62"/>
            <p:cNvSpPr txBox="1"/>
            <p:nvPr/>
          </p:nvSpPr>
          <p:spPr>
            <a:xfrm>
              <a:off x="1163639" y="3355269"/>
              <a:ext cx="669749" cy="246221"/>
            </a:xfrm>
            <a:prstGeom prst="rect">
              <a:avLst/>
            </a:prstGeom>
            <a:noFill/>
          </p:spPr>
          <p:txBody>
            <a:bodyPr wrap="square" lIns="0" tIns="0" rIns="0" bIns="0" rtlCol="0">
              <a:spAutoFit/>
            </a:bodyPr>
            <a:lstStyle/>
            <a:p>
              <a:pPr algn="ctr"/>
              <a:r>
                <a:rPr lang="id-ID" sz="1600" dirty="0" smtClean="0">
                  <a:solidFill>
                    <a:schemeClr val="bg1"/>
                  </a:solidFill>
                  <a:latin typeface="Coolvetica Rg" panose="020B0603030602020004" pitchFamily="34" charset="0"/>
                  <a:cs typeface="Clear Sans" panose="020B0503030202020304" pitchFamily="34" charset="0"/>
                </a:rPr>
                <a:t>Web</a:t>
              </a: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64" name="Group 63"/>
          <p:cNvGrpSpPr/>
          <p:nvPr/>
        </p:nvGrpSpPr>
        <p:grpSpPr>
          <a:xfrm>
            <a:off x="6402311" y="4369626"/>
            <a:ext cx="670735" cy="691314"/>
            <a:chOff x="1162653" y="4119885"/>
            <a:chExt cx="670735" cy="691314"/>
          </a:xfrm>
        </p:grpSpPr>
        <p:sp>
          <p:nvSpPr>
            <p:cNvPr id="65" name="Rectangle 64"/>
            <p:cNvSpPr/>
            <p:nvPr/>
          </p:nvSpPr>
          <p:spPr>
            <a:xfrm>
              <a:off x="1162653" y="4119885"/>
              <a:ext cx="670735" cy="691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6" name="TextBox 65"/>
            <p:cNvSpPr txBox="1"/>
            <p:nvPr/>
          </p:nvSpPr>
          <p:spPr>
            <a:xfrm>
              <a:off x="1163639" y="4370376"/>
              <a:ext cx="669749" cy="246221"/>
            </a:xfrm>
            <a:prstGeom prst="rect">
              <a:avLst/>
            </a:prstGeom>
            <a:noFill/>
          </p:spPr>
          <p:txBody>
            <a:bodyPr wrap="square" lIns="0" tIns="0" rIns="0" bIns="0" rtlCol="0">
              <a:spAutoFit/>
            </a:bodyPr>
            <a:lstStyle/>
            <a:p>
              <a:pPr algn="ctr"/>
              <a:r>
                <a:rPr lang="id-ID" sz="1600" dirty="0" smtClean="0">
                  <a:solidFill>
                    <a:schemeClr val="bg1"/>
                  </a:solidFill>
                  <a:latin typeface="Coolvetica Rg" panose="020B0603030602020004" pitchFamily="34" charset="0"/>
                  <a:cs typeface="Clear Sans" panose="020B0503030202020304" pitchFamily="34" charset="0"/>
                </a:rPr>
                <a:t>Flyer</a:t>
              </a: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67" name="Group 66"/>
          <p:cNvGrpSpPr/>
          <p:nvPr/>
        </p:nvGrpSpPr>
        <p:grpSpPr>
          <a:xfrm>
            <a:off x="6402311" y="5375028"/>
            <a:ext cx="670735" cy="691314"/>
            <a:chOff x="1162653" y="5125287"/>
            <a:chExt cx="670735" cy="691314"/>
          </a:xfrm>
        </p:grpSpPr>
        <p:sp>
          <p:nvSpPr>
            <p:cNvPr id="68" name="Rectangle 67"/>
            <p:cNvSpPr/>
            <p:nvPr/>
          </p:nvSpPr>
          <p:spPr>
            <a:xfrm>
              <a:off x="1162653" y="5125287"/>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9" name="TextBox 68"/>
            <p:cNvSpPr txBox="1"/>
            <p:nvPr/>
          </p:nvSpPr>
          <p:spPr>
            <a:xfrm>
              <a:off x="1163639" y="5354153"/>
              <a:ext cx="669749" cy="246221"/>
            </a:xfrm>
            <a:prstGeom prst="rect">
              <a:avLst/>
            </a:prstGeom>
            <a:noFill/>
          </p:spPr>
          <p:txBody>
            <a:bodyPr wrap="square" lIns="0" tIns="0" rIns="0" bIns="0" rtlCol="0">
              <a:spAutoFit/>
            </a:bodyPr>
            <a:lstStyle/>
            <a:p>
              <a:pPr algn="ctr"/>
              <a:r>
                <a:rPr lang="id-ID" sz="1600" dirty="0" smtClean="0">
                  <a:solidFill>
                    <a:schemeClr val="bg1"/>
                  </a:solidFill>
                  <a:latin typeface="Coolvetica Rg" panose="020B0603030602020004" pitchFamily="34" charset="0"/>
                  <a:cs typeface="Clear Sans" panose="020B0503030202020304" pitchFamily="34" charset="0"/>
                </a:rPr>
                <a:t>Card</a:t>
              </a: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70" name="Group 69"/>
          <p:cNvGrpSpPr/>
          <p:nvPr/>
        </p:nvGrpSpPr>
        <p:grpSpPr>
          <a:xfrm>
            <a:off x="7300836" y="3375996"/>
            <a:ext cx="4161822" cy="816467"/>
            <a:chOff x="1472817" y="2068401"/>
            <a:chExt cx="4299003" cy="816466"/>
          </a:xfrm>
        </p:grpSpPr>
        <p:sp>
          <p:nvSpPr>
            <p:cNvPr id="71" name="Rectangle 1436"/>
            <p:cNvSpPr>
              <a:spLocks noChangeArrowheads="1"/>
            </p:cNvSpPr>
            <p:nvPr/>
          </p:nvSpPr>
          <p:spPr bwMode="auto">
            <a:xfrm>
              <a:off x="1572166" y="2068401"/>
              <a:ext cx="72857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id-ID" sz="1400" dirty="0">
                  <a:solidFill>
                    <a:schemeClr val="bg1">
                      <a:lumMod val="50000"/>
                    </a:schemeClr>
                  </a:solidFill>
                  <a:latin typeface="Coolvetica Rg" panose="020B0603030602020004" pitchFamily="34" charset="0"/>
                  <a:cs typeface="Clear Sans" panose="020B0503030202020304" pitchFamily="34" charset="0"/>
                </a:rPr>
                <a:t>Quarter </a:t>
              </a:r>
              <a:r>
                <a:rPr lang="id-ID" sz="1400" dirty="0" smtClean="0">
                  <a:solidFill>
                    <a:schemeClr val="bg1">
                      <a:lumMod val="50000"/>
                    </a:schemeClr>
                  </a:solidFill>
                  <a:latin typeface="Coolvetica Rg" panose="020B0603030602020004" pitchFamily="34" charset="0"/>
                  <a:cs typeface="Clear Sans" panose="020B0503030202020304" pitchFamily="34" charset="0"/>
                </a:rPr>
                <a:t>2</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72"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73" name="Group 72"/>
          <p:cNvGrpSpPr/>
          <p:nvPr/>
        </p:nvGrpSpPr>
        <p:grpSpPr>
          <a:xfrm>
            <a:off x="7300836" y="4375108"/>
            <a:ext cx="4161822" cy="816467"/>
            <a:chOff x="1472817" y="2068401"/>
            <a:chExt cx="4299003" cy="816466"/>
          </a:xfrm>
        </p:grpSpPr>
        <p:sp>
          <p:nvSpPr>
            <p:cNvPr id="74" name="Rectangle 1436"/>
            <p:cNvSpPr>
              <a:spLocks noChangeArrowheads="1"/>
            </p:cNvSpPr>
            <p:nvPr/>
          </p:nvSpPr>
          <p:spPr bwMode="auto">
            <a:xfrm>
              <a:off x="1572166" y="2068401"/>
              <a:ext cx="7302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Quarter 3</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75"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76" name="Group 75"/>
          <p:cNvGrpSpPr/>
          <p:nvPr/>
        </p:nvGrpSpPr>
        <p:grpSpPr>
          <a:xfrm>
            <a:off x="7300836" y="5380765"/>
            <a:ext cx="4161822" cy="816467"/>
            <a:chOff x="1472817" y="2068401"/>
            <a:chExt cx="4299003" cy="816466"/>
          </a:xfrm>
        </p:grpSpPr>
        <p:sp>
          <p:nvSpPr>
            <p:cNvPr id="77" name="Rectangle 1436"/>
            <p:cNvSpPr>
              <a:spLocks noChangeArrowheads="1"/>
            </p:cNvSpPr>
            <p:nvPr/>
          </p:nvSpPr>
          <p:spPr bwMode="auto">
            <a:xfrm>
              <a:off x="1572166" y="2068401"/>
              <a:ext cx="7302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id-ID" sz="1400" dirty="0">
                  <a:solidFill>
                    <a:schemeClr val="bg1">
                      <a:lumMod val="50000"/>
                    </a:schemeClr>
                  </a:solidFill>
                  <a:latin typeface="Coolvetica Rg" panose="020B0603030602020004" pitchFamily="34" charset="0"/>
                  <a:cs typeface="Clear Sans" panose="020B0503030202020304" pitchFamily="34" charset="0"/>
                </a:rPr>
                <a:t>Quarter </a:t>
              </a:r>
              <a:r>
                <a:rPr lang="id-ID" sz="1400" dirty="0" smtClean="0">
                  <a:solidFill>
                    <a:schemeClr val="bg1">
                      <a:lumMod val="50000"/>
                    </a:schemeClr>
                  </a:solidFill>
                  <a:latin typeface="Coolvetica Rg" panose="020B0603030602020004" pitchFamily="34" charset="0"/>
                  <a:cs typeface="Clear Sans" panose="020B0503030202020304" pitchFamily="34" charset="0"/>
                </a:rPr>
                <a:t>4</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78"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79" name="Group 78"/>
          <p:cNvGrpSpPr/>
          <p:nvPr/>
        </p:nvGrpSpPr>
        <p:grpSpPr>
          <a:xfrm>
            <a:off x="7300836" y="2371234"/>
            <a:ext cx="4161822" cy="816467"/>
            <a:chOff x="1472817" y="2068401"/>
            <a:chExt cx="4299003" cy="816466"/>
          </a:xfrm>
        </p:grpSpPr>
        <p:sp>
          <p:nvSpPr>
            <p:cNvPr id="80" name="Rectangle 1436"/>
            <p:cNvSpPr>
              <a:spLocks noChangeArrowheads="1"/>
            </p:cNvSpPr>
            <p:nvPr/>
          </p:nvSpPr>
          <p:spPr bwMode="auto">
            <a:xfrm>
              <a:off x="1572166" y="2068401"/>
              <a:ext cx="6971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id-ID" sz="1400" dirty="0" smtClean="0">
                  <a:solidFill>
                    <a:schemeClr val="bg1">
                      <a:lumMod val="50000"/>
                    </a:schemeClr>
                  </a:solidFill>
                  <a:latin typeface="Coolvetica Rg" panose="020B0603030602020004" pitchFamily="34" charset="0"/>
                  <a:cs typeface="Clear Sans" panose="020B0503030202020304" pitchFamily="34" charset="0"/>
                </a:rPr>
                <a:t>Quarter 1</a:t>
              </a:r>
              <a:endParaRPr lang="en-US"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81" name="Content Placeholder 2"/>
            <p:cNvSpPr txBox="1">
              <a:spLocks/>
            </p:cNvSpPr>
            <p:nvPr/>
          </p:nvSpPr>
          <p:spPr>
            <a:xfrm>
              <a:off x="1472817" y="2278419"/>
              <a:ext cx="4299003" cy="606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a:t>
              </a:r>
              <a:r>
                <a:rPr lang="id-ID" sz="1200" dirty="0" smtClean="0">
                  <a:solidFill>
                    <a:schemeClr val="bg1">
                      <a:lumMod val="50000"/>
                    </a:schemeClr>
                  </a:solidFill>
                  <a:ea typeface="Open Sans" panose="020B0606030504020204" pitchFamily="34" charset="0"/>
                  <a:cs typeface="Open Sans" panose="020B0606030504020204" pitchFamily="34" charset="0"/>
                </a:rPr>
                <a:t>qui </a:t>
              </a:r>
              <a:r>
                <a:rPr lang="id-ID" sz="1200" dirty="0">
                  <a:solidFill>
                    <a:schemeClr val="bg1">
                      <a:lumMod val="50000"/>
                    </a:schemeClr>
                  </a:solidFill>
                  <a:ea typeface="Open Sans" panose="020B0606030504020204" pitchFamily="34" charset="0"/>
                  <a:cs typeface="Open Sans" panose="020B0606030504020204" pitchFamily="34" charset="0"/>
                </a:rPr>
                <a:t>para quam dalar</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sp>
        <p:nvSpPr>
          <p:cNvPr id="82"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83"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53</a:t>
            </a:fld>
            <a:endParaRPr lang="en-AU" dirty="0"/>
          </a:p>
        </p:txBody>
      </p:sp>
      <p:sp>
        <p:nvSpPr>
          <p:cNvPr id="84"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9409058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ppt_x"/>
                                          </p:val>
                                        </p:tav>
                                        <p:tav tm="100000">
                                          <p:val>
                                            <p:strVal val="#ppt_x"/>
                                          </p:val>
                                        </p:tav>
                                      </p:tavLst>
                                    </p:anim>
                                    <p:anim calcmode="lin" valueType="num">
                                      <p:cBhvr additive="base">
                                        <p:cTn id="20" dur="500" fill="hold"/>
                                        <p:tgtEl>
                                          <p:spTgt spid="58"/>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wipe(up)">
                                      <p:cBhvr>
                                        <p:cTn id="24" dur="500"/>
                                        <p:tgtEl>
                                          <p:spTgt spid="79"/>
                                        </p:tgtEl>
                                      </p:cBhvr>
                                    </p:animEffect>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61"/>
                                        </p:tgtEl>
                                        <p:attrNameLst>
                                          <p:attrName>style.visibility</p:attrName>
                                        </p:attrNameLst>
                                      </p:cBhvr>
                                      <p:to>
                                        <p:strVal val="visible"/>
                                      </p:to>
                                    </p:set>
                                    <p:anim calcmode="lin" valueType="num">
                                      <p:cBhvr additive="base">
                                        <p:cTn id="28" dur="500" fill="hold"/>
                                        <p:tgtEl>
                                          <p:spTgt spid="61"/>
                                        </p:tgtEl>
                                        <p:attrNameLst>
                                          <p:attrName>ppt_x</p:attrName>
                                        </p:attrNameLst>
                                      </p:cBhvr>
                                      <p:tavLst>
                                        <p:tav tm="0">
                                          <p:val>
                                            <p:strVal val="#ppt_x"/>
                                          </p:val>
                                        </p:tav>
                                        <p:tav tm="100000">
                                          <p:val>
                                            <p:strVal val="#ppt_x"/>
                                          </p:val>
                                        </p:tav>
                                      </p:tavLst>
                                    </p:anim>
                                    <p:anim calcmode="lin" valueType="num">
                                      <p:cBhvr additive="base">
                                        <p:cTn id="29" dur="500" fill="hold"/>
                                        <p:tgtEl>
                                          <p:spTgt spid="61"/>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wipe(up)">
                                      <p:cBhvr>
                                        <p:cTn id="33" dur="500"/>
                                        <p:tgtEl>
                                          <p:spTgt spid="70"/>
                                        </p:tgtEl>
                                      </p:cBhvr>
                                    </p:animEffect>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500" fill="hold"/>
                                        <p:tgtEl>
                                          <p:spTgt spid="64"/>
                                        </p:tgtEl>
                                        <p:attrNameLst>
                                          <p:attrName>ppt_x</p:attrName>
                                        </p:attrNameLst>
                                      </p:cBhvr>
                                      <p:tavLst>
                                        <p:tav tm="0">
                                          <p:val>
                                            <p:strVal val="#ppt_x"/>
                                          </p:val>
                                        </p:tav>
                                        <p:tav tm="100000">
                                          <p:val>
                                            <p:strVal val="#ppt_x"/>
                                          </p:val>
                                        </p:tav>
                                      </p:tavLst>
                                    </p:anim>
                                    <p:anim calcmode="lin" valueType="num">
                                      <p:cBhvr additive="base">
                                        <p:cTn id="38" dur="500" fill="hold"/>
                                        <p:tgtEl>
                                          <p:spTgt spid="64"/>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22" presetClass="entr" presetSubtype="1"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up)">
                                      <p:cBhvr>
                                        <p:cTn id="42" dur="500"/>
                                        <p:tgtEl>
                                          <p:spTgt spid="73"/>
                                        </p:tgtEl>
                                      </p:cBhvr>
                                    </p:animEffect>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67"/>
                                        </p:tgtEl>
                                        <p:attrNameLst>
                                          <p:attrName>style.visibility</p:attrName>
                                        </p:attrNameLst>
                                      </p:cBhvr>
                                      <p:to>
                                        <p:strVal val="visible"/>
                                      </p:to>
                                    </p:set>
                                    <p:anim calcmode="lin" valueType="num">
                                      <p:cBhvr additive="base">
                                        <p:cTn id="46" dur="500" fill="hold"/>
                                        <p:tgtEl>
                                          <p:spTgt spid="67"/>
                                        </p:tgtEl>
                                        <p:attrNameLst>
                                          <p:attrName>ppt_x</p:attrName>
                                        </p:attrNameLst>
                                      </p:cBhvr>
                                      <p:tavLst>
                                        <p:tav tm="0">
                                          <p:val>
                                            <p:strVal val="#ppt_x"/>
                                          </p:val>
                                        </p:tav>
                                        <p:tav tm="100000">
                                          <p:val>
                                            <p:strVal val="#ppt_x"/>
                                          </p:val>
                                        </p:tav>
                                      </p:tavLst>
                                    </p:anim>
                                    <p:anim calcmode="lin" valueType="num">
                                      <p:cBhvr additive="base">
                                        <p:cTn id="47" dur="500" fill="hold"/>
                                        <p:tgtEl>
                                          <p:spTgt spid="67"/>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2" presetClass="entr" presetSubtype="1" fill="hold"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up)">
                                      <p:cBhvr>
                                        <p:cTn id="5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Marketing Strategy</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Increasing sale</a:t>
            </a:r>
            <a:endParaRPr lang="en-AU" dirty="0"/>
          </a:p>
        </p:txBody>
      </p:sp>
      <p:grpSp>
        <p:nvGrpSpPr>
          <p:cNvPr id="4" name="Group 3"/>
          <p:cNvGrpSpPr/>
          <p:nvPr/>
        </p:nvGrpSpPr>
        <p:grpSpPr>
          <a:xfrm>
            <a:off x="-607420" y="2830857"/>
            <a:ext cx="6111875" cy="3568701"/>
            <a:chOff x="9525" y="3101975"/>
            <a:chExt cx="6111875" cy="3568701"/>
          </a:xfrm>
        </p:grpSpPr>
        <p:sp>
          <p:nvSpPr>
            <p:cNvPr id="5" name="Freeform 5"/>
            <p:cNvSpPr>
              <a:spLocks/>
            </p:cNvSpPr>
            <p:nvPr/>
          </p:nvSpPr>
          <p:spPr bwMode="auto">
            <a:xfrm>
              <a:off x="3379788" y="3663950"/>
              <a:ext cx="461963" cy="936625"/>
            </a:xfrm>
            <a:custGeom>
              <a:avLst/>
              <a:gdLst>
                <a:gd name="T0" fmla="*/ 20 w 47"/>
                <a:gd name="T1" fmla="*/ 1 h 95"/>
                <a:gd name="T2" fmla="*/ 1 w 47"/>
                <a:gd name="T3" fmla="*/ 25 h 95"/>
                <a:gd name="T4" fmla="*/ 5 w 47"/>
                <a:gd name="T5" fmla="*/ 75 h 95"/>
                <a:gd name="T6" fmla="*/ 29 w 47"/>
                <a:gd name="T7" fmla="*/ 94 h 95"/>
                <a:gd name="T8" fmla="*/ 47 w 47"/>
                <a:gd name="T9" fmla="*/ 93 h 95"/>
                <a:gd name="T10" fmla="*/ 39 w 47"/>
                <a:gd name="T11" fmla="*/ 0 h 95"/>
                <a:gd name="T12" fmla="*/ 20 w 47"/>
                <a:gd name="T13" fmla="*/ 1 h 95"/>
              </a:gdLst>
              <a:ahLst/>
              <a:cxnLst>
                <a:cxn ang="0">
                  <a:pos x="T0" y="T1"/>
                </a:cxn>
                <a:cxn ang="0">
                  <a:pos x="T2" y="T3"/>
                </a:cxn>
                <a:cxn ang="0">
                  <a:pos x="T4" y="T5"/>
                </a:cxn>
                <a:cxn ang="0">
                  <a:pos x="T6" y="T7"/>
                </a:cxn>
                <a:cxn ang="0">
                  <a:pos x="T8" y="T9"/>
                </a:cxn>
                <a:cxn ang="0">
                  <a:pos x="T10" y="T11"/>
                </a:cxn>
                <a:cxn ang="0">
                  <a:pos x="T12" y="T13"/>
                </a:cxn>
              </a:cxnLst>
              <a:rect l="0" t="0" r="r" b="b"/>
              <a:pathLst>
                <a:path w="47" h="95">
                  <a:moveTo>
                    <a:pt x="20" y="1"/>
                  </a:moveTo>
                  <a:cubicBezTo>
                    <a:pt x="8" y="2"/>
                    <a:pt x="0" y="13"/>
                    <a:pt x="1" y="25"/>
                  </a:cubicBezTo>
                  <a:cubicBezTo>
                    <a:pt x="5" y="75"/>
                    <a:pt x="5" y="75"/>
                    <a:pt x="5" y="75"/>
                  </a:cubicBezTo>
                  <a:cubicBezTo>
                    <a:pt x="7" y="87"/>
                    <a:pt x="17" y="95"/>
                    <a:pt x="29" y="94"/>
                  </a:cubicBezTo>
                  <a:cubicBezTo>
                    <a:pt x="47" y="93"/>
                    <a:pt x="47" y="93"/>
                    <a:pt x="47" y="93"/>
                  </a:cubicBezTo>
                  <a:cubicBezTo>
                    <a:pt x="39" y="0"/>
                    <a:pt x="39" y="0"/>
                    <a:pt x="39" y="0"/>
                  </a:cubicBezTo>
                  <a:lnTo>
                    <a:pt x="2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4017963" y="4452938"/>
              <a:ext cx="501650" cy="1084263"/>
            </a:xfrm>
            <a:custGeom>
              <a:avLst/>
              <a:gdLst>
                <a:gd name="T0" fmla="*/ 13 w 51"/>
                <a:gd name="T1" fmla="*/ 98 h 110"/>
                <a:gd name="T2" fmla="*/ 27 w 51"/>
                <a:gd name="T3" fmla="*/ 109 h 110"/>
                <a:gd name="T4" fmla="*/ 39 w 51"/>
                <a:gd name="T5" fmla="*/ 108 h 110"/>
                <a:gd name="T6" fmla="*/ 50 w 51"/>
                <a:gd name="T7" fmla="*/ 93 h 110"/>
                <a:gd name="T8" fmla="*/ 37 w 51"/>
                <a:gd name="T9" fmla="*/ 0 h 110"/>
                <a:gd name="T10" fmla="*/ 0 w 51"/>
                <a:gd name="T11" fmla="*/ 5 h 110"/>
                <a:gd name="T12" fmla="*/ 13 w 51"/>
                <a:gd name="T13" fmla="*/ 98 h 110"/>
              </a:gdLst>
              <a:ahLst/>
              <a:cxnLst>
                <a:cxn ang="0">
                  <a:pos x="T0" y="T1"/>
                </a:cxn>
                <a:cxn ang="0">
                  <a:pos x="T2" y="T3"/>
                </a:cxn>
                <a:cxn ang="0">
                  <a:pos x="T4" y="T5"/>
                </a:cxn>
                <a:cxn ang="0">
                  <a:pos x="T6" y="T7"/>
                </a:cxn>
                <a:cxn ang="0">
                  <a:pos x="T8" y="T9"/>
                </a:cxn>
                <a:cxn ang="0">
                  <a:pos x="T10" y="T11"/>
                </a:cxn>
                <a:cxn ang="0">
                  <a:pos x="T12" y="T13"/>
                </a:cxn>
              </a:cxnLst>
              <a:rect l="0" t="0" r="r" b="b"/>
              <a:pathLst>
                <a:path w="51" h="110">
                  <a:moveTo>
                    <a:pt x="13" y="98"/>
                  </a:moveTo>
                  <a:cubicBezTo>
                    <a:pt x="14" y="105"/>
                    <a:pt x="20" y="110"/>
                    <a:pt x="27" y="109"/>
                  </a:cubicBezTo>
                  <a:cubicBezTo>
                    <a:pt x="39" y="108"/>
                    <a:pt x="39" y="108"/>
                    <a:pt x="39" y="108"/>
                  </a:cubicBezTo>
                  <a:cubicBezTo>
                    <a:pt x="46" y="107"/>
                    <a:pt x="51" y="100"/>
                    <a:pt x="50" y="93"/>
                  </a:cubicBezTo>
                  <a:cubicBezTo>
                    <a:pt x="37" y="0"/>
                    <a:pt x="37" y="0"/>
                    <a:pt x="37" y="0"/>
                  </a:cubicBezTo>
                  <a:cubicBezTo>
                    <a:pt x="0" y="5"/>
                    <a:pt x="0" y="5"/>
                    <a:pt x="0" y="5"/>
                  </a:cubicBezTo>
                  <a:lnTo>
                    <a:pt x="13" y="98"/>
                  </a:lnTo>
                  <a:close/>
                </a:path>
              </a:pathLst>
            </a:custGeom>
            <a:solidFill>
              <a:srgbClr val="48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752850" y="3476625"/>
              <a:ext cx="796925" cy="1192213"/>
            </a:xfrm>
            <a:custGeom>
              <a:avLst/>
              <a:gdLst>
                <a:gd name="T0" fmla="*/ 71 w 81"/>
                <a:gd name="T1" fmla="*/ 9 h 121"/>
                <a:gd name="T2" fmla="*/ 62 w 81"/>
                <a:gd name="T3" fmla="*/ 1 h 121"/>
                <a:gd name="T4" fmla="*/ 8 w 81"/>
                <a:gd name="T5" fmla="*/ 6 h 121"/>
                <a:gd name="T6" fmla="*/ 0 w 81"/>
                <a:gd name="T7" fmla="*/ 15 h 121"/>
                <a:gd name="T8" fmla="*/ 10 w 81"/>
                <a:gd name="T9" fmla="*/ 113 h 121"/>
                <a:gd name="T10" fmla="*/ 19 w 81"/>
                <a:gd name="T11" fmla="*/ 121 h 121"/>
                <a:gd name="T12" fmla="*/ 73 w 81"/>
                <a:gd name="T13" fmla="*/ 116 h 121"/>
                <a:gd name="T14" fmla="*/ 80 w 81"/>
                <a:gd name="T15" fmla="*/ 107 h 121"/>
                <a:gd name="T16" fmla="*/ 71 w 81"/>
                <a:gd name="T17"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21">
                  <a:moveTo>
                    <a:pt x="71" y="9"/>
                  </a:moveTo>
                  <a:cubicBezTo>
                    <a:pt x="71" y="4"/>
                    <a:pt x="66" y="0"/>
                    <a:pt x="62" y="1"/>
                  </a:cubicBezTo>
                  <a:cubicBezTo>
                    <a:pt x="8" y="6"/>
                    <a:pt x="8" y="6"/>
                    <a:pt x="8" y="6"/>
                  </a:cubicBezTo>
                  <a:cubicBezTo>
                    <a:pt x="3" y="6"/>
                    <a:pt x="0" y="11"/>
                    <a:pt x="0" y="15"/>
                  </a:cubicBezTo>
                  <a:cubicBezTo>
                    <a:pt x="10" y="113"/>
                    <a:pt x="10" y="113"/>
                    <a:pt x="10" y="113"/>
                  </a:cubicBezTo>
                  <a:cubicBezTo>
                    <a:pt x="10" y="118"/>
                    <a:pt x="14" y="121"/>
                    <a:pt x="19" y="121"/>
                  </a:cubicBezTo>
                  <a:cubicBezTo>
                    <a:pt x="73" y="116"/>
                    <a:pt x="73" y="116"/>
                    <a:pt x="73" y="116"/>
                  </a:cubicBezTo>
                  <a:cubicBezTo>
                    <a:pt x="77" y="115"/>
                    <a:pt x="81" y="111"/>
                    <a:pt x="80" y="107"/>
                  </a:cubicBezTo>
                  <a:lnTo>
                    <a:pt x="71" y="9"/>
                  </a:lnTo>
                  <a:close/>
                </a:path>
              </a:pathLst>
            </a:custGeom>
            <a:solidFill>
              <a:srgbClr val="50B4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4451350" y="3101975"/>
              <a:ext cx="1670050" cy="1646238"/>
            </a:xfrm>
            <a:custGeom>
              <a:avLst/>
              <a:gdLst>
                <a:gd name="T0" fmla="*/ 132 w 170"/>
                <a:gd name="T1" fmla="*/ 0 h 167"/>
                <a:gd name="T2" fmla="*/ 0 w 170"/>
                <a:gd name="T3" fmla="*/ 46 h 167"/>
                <a:gd name="T4" fmla="*/ 0 w 170"/>
                <a:gd name="T5" fmla="*/ 47 h 167"/>
                <a:gd name="T6" fmla="*/ 10 w 170"/>
                <a:gd name="T7" fmla="*/ 145 h 167"/>
                <a:gd name="T8" fmla="*/ 10 w 170"/>
                <a:gd name="T9" fmla="*/ 147 h 167"/>
                <a:gd name="T10" fmla="*/ 145 w 170"/>
                <a:gd name="T11" fmla="*/ 167 h 167"/>
                <a:gd name="T12" fmla="*/ 170 w 170"/>
                <a:gd name="T13" fmla="*/ 90 h 167"/>
                <a:gd name="T14" fmla="*/ 132 w 170"/>
                <a:gd name="T15" fmla="*/ 0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67">
                  <a:moveTo>
                    <a:pt x="132" y="0"/>
                  </a:moveTo>
                  <a:cubicBezTo>
                    <a:pt x="132" y="0"/>
                    <a:pt x="76" y="33"/>
                    <a:pt x="0" y="46"/>
                  </a:cubicBezTo>
                  <a:cubicBezTo>
                    <a:pt x="0" y="46"/>
                    <a:pt x="0" y="46"/>
                    <a:pt x="0" y="47"/>
                  </a:cubicBezTo>
                  <a:cubicBezTo>
                    <a:pt x="10" y="145"/>
                    <a:pt x="10" y="145"/>
                    <a:pt x="10" y="145"/>
                  </a:cubicBezTo>
                  <a:cubicBezTo>
                    <a:pt x="10" y="145"/>
                    <a:pt x="10" y="146"/>
                    <a:pt x="10" y="147"/>
                  </a:cubicBezTo>
                  <a:cubicBezTo>
                    <a:pt x="86" y="145"/>
                    <a:pt x="145" y="167"/>
                    <a:pt x="145" y="167"/>
                  </a:cubicBezTo>
                  <a:cubicBezTo>
                    <a:pt x="160" y="145"/>
                    <a:pt x="170" y="119"/>
                    <a:pt x="170" y="90"/>
                  </a:cubicBezTo>
                  <a:cubicBezTo>
                    <a:pt x="169" y="55"/>
                    <a:pt x="155" y="23"/>
                    <a:pt x="132"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4451350" y="3101975"/>
              <a:ext cx="1660525" cy="946150"/>
            </a:xfrm>
            <a:custGeom>
              <a:avLst/>
              <a:gdLst>
                <a:gd name="T0" fmla="*/ 0 w 169"/>
                <a:gd name="T1" fmla="*/ 46 h 96"/>
                <a:gd name="T2" fmla="*/ 0 w 169"/>
                <a:gd name="T3" fmla="*/ 47 h 96"/>
                <a:gd name="T4" fmla="*/ 5 w 169"/>
                <a:gd name="T5" fmla="*/ 96 h 96"/>
                <a:gd name="T6" fmla="*/ 169 w 169"/>
                <a:gd name="T7" fmla="*/ 81 h 96"/>
                <a:gd name="T8" fmla="*/ 132 w 169"/>
                <a:gd name="T9" fmla="*/ 0 h 96"/>
                <a:gd name="T10" fmla="*/ 0 w 169"/>
                <a:gd name="T11" fmla="*/ 46 h 96"/>
              </a:gdLst>
              <a:ahLst/>
              <a:cxnLst>
                <a:cxn ang="0">
                  <a:pos x="T0" y="T1"/>
                </a:cxn>
                <a:cxn ang="0">
                  <a:pos x="T2" y="T3"/>
                </a:cxn>
                <a:cxn ang="0">
                  <a:pos x="T4" y="T5"/>
                </a:cxn>
                <a:cxn ang="0">
                  <a:pos x="T6" y="T7"/>
                </a:cxn>
                <a:cxn ang="0">
                  <a:pos x="T8" y="T9"/>
                </a:cxn>
                <a:cxn ang="0">
                  <a:pos x="T10" y="T11"/>
                </a:cxn>
              </a:cxnLst>
              <a:rect l="0" t="0" r="r" b="b"/>
              <a:pathLst>
                <a:path w="169" h="96">
                  <a:moveTo>
                    <a:pt x="0" y="46"/>
                  </a:moveTo>
                  <a:cubicBezTo>
                    <a:pt x="0" y="46"/>
                    <a:pt x="0" y="46"/>
                    <a:pt x="0" y="47"/>
                  </a:cubicBezTo>
                  <a:cubicBezTo>
                    <a:pt x="5" y="96"/>
                    <a:pt x="5" y="96"/>
                    <a:pt x="5" y="96"/>
                  </a:cubicBezTo>
                  <a:cubicBezTo>
                    <a:pt x="169" y="81"/>
                    <a:pt x="169" y="81"/>
                    <a:pt x="169" y="81"/>
                  </a:cubicBezTo>
                  <a:cubicBezTo>
                    <a:pt x="167" y="49"/>
                    <a:pt x="153" y="21"/>
                    <a:pt x="132" y="0"/>
                  </a:cubicBezTo>
                  <a:cubicBezTo>
                    <a:pt x="132" y="0"/>
                    <a:pt x="76" y="33"/>
                    <a:pt x="0" y="46"/>
                  </a:cubicBezTo>
                  <a:close/>
                </a:path>
              </a:pathLst>
            </a:custGeom>
            <a:solidFill>
              <a:srgbClr val="F4B1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752850" y="3476625"/>
              <a:ext cx="747713" cy="639763"/>
            </a:xfrm>
            <a:custGeom>
              <a:avLst/>
              <a:gdLst>
                <a:gd name="T0" fmla="*/ 62 w 76"/>
                <a:gd name="T1" fmla="*/ 1 h 65"/>
                <a:gd name="T2" fmla="*/ 8 w 76"/>
                <a:gd name="T3" fmla="*/ 6 h 65"/>
                <a:gd name="T4" fmla="*/ 0 w 76"/>
                <a:gd name="T5" fmla="*/ 15 h 65"/>
                <a:gd name="T6" fmla="*/ 5 w 76"/>
                <a:gd name="T7" fmla="*/ 65 h 65"/>
                <a:gd name="T8" fmla="*/ 76 w 76"/>
                <a:gd name="T9" fmla="*/ 58 h 65"/>
                <a:gd name="T10" fmla="*/ 71 w 76"/>
                <a:gd name="T11" fmla="*/ 9 h 65"/>
                <a:gd name="T12" fmla="*/ 62 w 76"/>
                <a:gd name="T13" fmla="*/ 1 h 65"/>
              </a:gdLst>
              <a:ahLst/>
              <a:cxnLst>
                <a:cxn ang="0">
                  <a:pos x="T0" y="T1"/>
                </a:cxn>
                <a:cxn ang="0">
                  <a:pos x="T2" y="T3"/>
                </a:cxn>
                <a:cxn ang="0">
                  <a:pos x="T4" y="T5"/>
                </a:cxn>
                <a:cxn ang="0">
                  <a:pos x="T6" y="T7"/>
                </a:cxn>
                <a:cxn ang="0">
                  <a:pos x="T8" y="T9"/>
                </a:cxn>
                <a:cxn ang="0">
                  <a:pos x="T10" y="T11"/>
                </a:cxn>
                <a:cxn ang="0">
                  <a:pos x="T12" y="T13"/>
                </a:cxn>
              </a:cxnLst>
              <a:rect l="0" t="0" r="r" b="b"/>
              <a:pathLst>
                <a:path w="76" h="65">
                  <a:moveTo>
                    <a:pt x="62" y="1"/>
                  </a:moveTo>
                  <a:cubicBezTo>
                    <a:pt x="8" y="6"/>
                    <a:pt x="8" y="6"/>
                    <a:pt x="8" y="6"/>
                  </a:cubicBezTo>
                  <a:cubicBezTo>
                    <a:pt x="3" y="6"/>
                    <a:pt x="0" y="11"/>
                    <a:pt x="0" y="15"/>
                  </a:cubicBezTo>
                  <a:cubicBezTo>
                    <a:pt x="5" y="65"/>
                    <a:pt x="5" y="65"/>
                    <a:pt x="5" y="65"/>
                  </a:cubicBezTo>
                  <a:cubicBezTo>
                    <a:pt x="76" y="58"/>
                    <a:pt x="76" y="58"/>
                    <a:pt x="76" y="58"/>
                  </a:cubicBezTo>
                  <a:cubicBezTo>
                    <a:pt x="71" y="9"/>
                    <a:pt x="71" y="9"/>
                    <a:pt x="71" y="9"/>
                  </a:cubicBezTo>
                  <a:cubicBezTo>
                    <a:pt x="71" y="4"/>
                    <a:pt x="66" y="0"/>
                    <a:pt x="62" y="1"/>
                  </a:cubicBezTo>
                  <a:close/>
                </a:path>
              </a:pathLst>
            </a:custGeom>
            <a:solidFill>
              <a:srgbClr val="64C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p:nvSpPr>
          <p:spPr bwMode="auto">
            <a:xfrm>
              <a:off x="3379788" y="3663950"/>
              <a:ext cx="422275" cy="492125"/>
            </a:xfrm>
            <a:custGeom>
              <a:avLst/>
              <a:gdLst>
                <a:gd name="T0" fmla="*/ 1 w 43"/>
                <a:gd name="T1" fmla="*/ 25 h 50"/>
                <a:gd name="T2" fmla="*/ 3 w 43"/>
                <a:gd name="T3" fmla="*/ 50 h 50"/>
                <a:gd name="T4" fmla="*/ 43 w 43"/>
                <a:gd name="T5" fmla="*/ 46 h 50"/>
                <a:gd name="T6" fmla="*/ 39 w 43"/>
                <a:gd name="T7" fmla="*/ 0 h 50"/>
                <a:gd name="T8" fmla="*/ 20 w 43"/>
                <a:gd name="T9" fmla="*/ 1 h 50"/>
                <a:gd name="T10" fmla="*/ 1 w 43"/>
                <a:gd name="T11" fmla="*/ 25 h 50"/>
              </a:gdLst>
              <a:ahLst/>
              <a:cxnLst>
                <a:cxn ang="0">
                  <a:pos x="T0" y="T1"/>
                </a:cxn>
                <a:cxn ang="0">
                  <a:pos x="T2" y="T3"/>
                </a:cxn>
                <a:cxn ang="0">
                  <a:pos x="T4" y="T5"/>
                </a:cxn>
                <a:cxn ang="0">
                  <a:pos x="T6" y="T7"/>
                </a:cxn>
                <a:cxn ang="0">
                  <a:pos x="T8" y="T9"/>
                </a:cxn>
                <a:cxn ang="0">
                  <a:pos x="T10" y="T11"/>
                </a:cxn>
              </a:cxnLst>
              <a:rect l="0" t="0" r="r" b="b"/>
              <a:pathLst>
                <a:path w="43" h="50">
                  <a:moveTo>
                    <a:pt x="1" y="25"/>
                  </a:moveTo>
                  <a:cubicBezTo>
                    <a:pt x="3" y="50"/>
                    <a:pt x="3" y="50"/>
                    <a:pt x="3" y="50"/>
                  </a:cubicBezTo>
                  <a:cubicBezTo>
                    <a:pt x="43" y="46"/>
                    <a:pt x="43" y="46"/>
                    <a:pt x="43" y="46"/>
                  </a:cubicBezTo>
                  <a:cubicBezTo>
                    <a:pt x="39" y="0"/>
                    <a:pt x="39" y="0"/>
                    <a:pt x="39" y="0"/>
                  </a:cubicBezTo>
                  <a:cubicBezTo>
                    <a:pt x="20" y="1"/>
                    <a:pt x="20" y="1"/>
                    <a:pt x="20" y="1"/>
                  </a:cubicBezTo>
                  <a:cubicBezTo>
                    <a:pt x="8" y="2"/>
                    <a:pt x="0" y="13"/>
                    <a:pt x="1" y="25"/>
                  </a:cubicBezTo>
                  <a:close/>
                </a:path>
              </a:pathLst>
            </a:custGeom>
            <a:solidFill>
              <a:srgbClr val="F4B1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p:nvSpPr>
          <p:spPr bwMode="auto">
            <a:xfrm>
              <a:off x="295275" y="4856163"/>
              <a:ext cx="4665663" cy="1695450"/>
            </a:xfrm>
            <a:custGeom>
              <a:avLst/>
              <a:gdLst>
                <a:gd name="T0" fmla="*/ 456 w 475"/>
                <a:gd name="T1" fmla="*/ 113 h 172"/>
                <a:gd name="T2" fmla="*/ 456 w 475"/>
                <a:gd name="T3" fmla="*/ 107 h 172"/>
                <a:gd name="T4" fmla="*/ 452 w 475"/>
                <a:gd name="T5" fmla="*/ 100 h 172"/>
                <a:gd name="T6" fmla="*/ 451 w 475"/>
                <a:gd name="T7" fmla="*/ 98 h 172"/>
                <a:gd name="T8" fmla="*/ 449 w 475"/>
                <a:gd name="T9" fmla="*/ 97 h 172"/>
                <a:gd name="T10" fmla="*/ 449 w 475"/>
                <a:gd name="T11" fmla="*/ 97 h 172"/>
                <a:gd name="T12" fmla="*/ 451 w 475"/>
                <a:gd name="T13" fmla="*/ 97 h 172"/>
                <a:gd name="T14" fmla="*/ 453 w 475"/>
                <a:gd name="T15" fmla="*/ 96 h 172"/>
                <a:gd name="T16" fmla="*/ 465 w 475"/>
                <a:gd name="T17" fmla="*/ 82 h 172"/>
                <a:gd name="T18" fmla="*/ 465 w 475"/>
                <a:gd name="T19" fmla="*/ 76 h 172"/>
                <a:gd name="T20" fmla="*/ 459 w 475"/>
                <a:gd name="T21" fmla="*/ 67 h 172"/>
                <a:gd name="T22" fmla="*/ 456 w 475"/>
                <a:gd name="T23" fmla="*/ 65 h 172"/>
                <a:gd name="T24" fmla="*/ 462 w 475"/>
                <a:gd name="T25" fmla="*/ 65 h 172"/>
                <a:gd name="T26" fmla="*/ 467 w 475"/>
                <a:gd name="T27" fmla="*/ 64 h 172"/>
                <a:gd name="T28" fmla="*/ 475 w 475"/>
                <a:gd name="T29" fmla="*/ 51 h 172"/>
                <a:gd name="T30" fmla="*/ 475 w 475"/>
                <a:gd name="T31" fmla="*/ 45 h 172"/>
                <a:gd name="T32" fmla="*/ 470 w 475"/>
                <a:gd name="T33" fmla="*/ 36 h 172"/>
                <a:gd name="T34" fmla="*/ 465 w 475"/>
                <a:gd name="T35" fmla="*/ 33 h 172"/>
                <a:gd name="T36" fmla="*/ 461 w 475"/>
                <a:gd name="T37" fmla="*/ 32 h 172"/>
                <a:gd name="T38" fmla="*/ 461 w 475"/>
                <a:gd name="T39" fmla="*/ 32 h 172"/>
                <a:gd name="T40" fmla="*/ 466 w 475"/>
                <a:gd name="T41" fmla="*/ 31 h 172"/>
                <a:gd name="T42" fmla="*/ 466 w 475"/>
                <a:gd name="T43" fmla="*/ 31 h 172"/>
                <a:gd name="T44" fmla="*/ 471 w 475"/>
                <a:gd name="T45" fmla="*/ 28 h 172"/>
                <a:gd name="T46" fmla="*/ 474 w 475"/>
                <a:gd name="T47" fmla="*/ 18 h 172"/>
                <a:gd name="T48" fmla="*/ 474 w 475"/>
                <a:gd name="T49" fmla="*/ 13 h 172"/>
                <a:gd name="T50" fmla="*/ 460 w 475"/>
                <a:gd name="T51" fmla="*/ 0 h 172"/>
                <a:gd name="T52" fmla="*/ 433 w 475"/>
                <a:gd name="T53" fmla="*/ 1 h 172"/>
                <a:gd name="T54" fmla="*/ 432 w 475"/>
                <a:gd name="T55" fmla="*/ 1 h 172"/>
                <a:gd name="T56" fmla="*/ 428 w 475"/>
                <a:gd name="T57" fmla="*/ 0 h 172"/>
                <a:gd name="T58" fmla="*/ 368 w 475"/>
                <a:gd name="T59" fmla="*/ 2 h 172"/>
                <a:gd name="T60" fmla="*/ 346 w 475"/>
                <a:gd name="T61" fmla="*/ 11 h 172"/>
                <a:gd name="T62" fmla="*/ 335 w 475"/>
                <a:gd name="T63" fmla="*/ 22 h 172"/>
                <a:gd name="T64" fmla="*/ 317 w 475"/>
                <a:gd name="T65" fmla="*/ 30 h 172"/>
                <a:gd name="T66" fmla="*/ 0 w 475"/>
                <a:gd name="T67" fmla="*/ 76 h 172"/>
                <a:gd name="T68" fmla="*/ 14 w 475"/>
                <a:gd name="T69" fmla="*/ 172 h 172"/>
                <a:gd name="T70" fmla="*/ 332 w 475"/>
                <a:gd name="T71" fmla="*/ 126 h 172"/>
                <a:gd name="T72" fmla="*/ 349 w 475"/>
                <a:gd name="T73" fmla="*/ 128 h 172"/>
                <a:gd name="T74" fmla="*/ 358 w 475"/>
                <a:gd name="T75" fmla="*/ 132 h 172"/>
                <a:gd name="T76" fmla="*/ 373 w 475"/>
                <a:gd name="T77" fmla="*/ 134 h 172"/>
                <a:gd name="T78" fmla="*/ 392 w 475"/>
                <a:gd name="T79" fmla="*/ 132 h 172"/>
                <a:gd name="T80" fmla="*/ 392 w 475"/>
                <a:gd name="T81" fmla="*/ 133 h 172"/>
                <a:gd name="T82" fmla="*/ 433 w 475"/>
                <a:gd name="T83" fmla="*/ 129 h 172"/>
                <a:gd name="T84" fmla="*/ 433 w 475"/>
                <a:gd name="T85" fmla="*/ 129 h 172"/>
                <a:gd name="T86" fmla="*/ 434 w 475"/>
                <a:gd name="T87" fmla="*/ 128 h 172"/>
                <a:gd name="T88" fmla="*/ 434 w 475"/>
                <a:gd name="T89" fmla="*/ 128 h 172"/>
                <a:gd name="T90" fmla="*/ 444 w 475"/>
                <a:gd name="T91" fmla="*/ 127 h 172"/>
                <a:gd name="T92" fmla="*/ 456 w 475"/>
                <a:gd name="T93" fmla="*/ 11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5" h="172">
                  <a:moveTo>
                    <a:pt x="456" y="113"/>
                  </a:moveTo>
                  <a:cubicBezTo>
                    <a:pt x="456" y="107"/>
                    <a:pt x="456" y="107"/>
                    <a:pt x="456" y="107"/>
                  </a:cubicBezTo>
                  <a:cubicBezTo>
                    <a:pt x="455" y="104"/>
                    <a:pt x="454" y="102"/>
                    <a:pt x="452" y="100"/>
                  </a:cubicBezTo>
                  <a:cubicBezTo>
                    <a:pt x="452" y="99"/>
                    <a:pt x="451" y="99"/>
                    <a:pt x="451" y="98"/>
                  </a:cubicBezTo>
                  <a:cubicBezTo>
                    <a:pt x="450" y="98"/>
                    <a:pt x="450" y="97"/>
                    <a:pt x="449" y="97"/>
                  </a:cubicBezTo>
                  <a:cubicBezTo>
                    <a:pt x="449" y="97"/>
                    <a:pt x="449" y="97"/>
                    <a:pt x="449" y="97"/>
                  </a:cubicBezTo>
                  <a:cubicBezTo>
                    <a:pt x="451" y="97"/>
                    <a:pt x="451" y="97"/>
                    <a:pt x="451" y="97"/>
                  </a:cubicBezTo>
                  <a:cubicBezTo>
                    <a:pt x="452" y="96"/>
                    <a:pt x="453" y="96"/>
                    <a:pt x="453" y="96"/>
                  </a:cubicBezTo>
                  <a:cubicBezTo>
                    <a:pt x="460" y="96"/>
                    <a:pt x="466" y="89"/>
                    <a:pt x="465" y="82"/>
                  </a:cubicBezTo>
                  <a:cubicBezTo>
                    <a:pt x="465" y="76"/>
                    <a:pt x="465" y="76"/>
                    <a:pt x="465" y="76"/>
                  </a:cubicBezTo>
                  <a:cubicBezTo>
                    <a:pt x="464" y="72"/>
                    <a:pt x="462" y="69"/>
                    <a:pt x="459" y="67"/>
                  </a:cubicBezTo>
                  <a:cubicBezTo>
                    <a:pt x="458" y="66"/>
                    <a:pt x="457" y="65"/>
                    <a:pt x="456" y="65"/>
                  </a:cubicBezTo>
                  <a:cubicBezTo>
                    <a:pt x="462" y="65"/>
                    <a:pt x="462" y="65"/>
                    <a:pt x="462" y="65"/>
                  </a:cubicBezTo>
                  <a:cubicBezTo>
                    <a:pt x="463" y="65"/>
                    <a:pt x="465" y="64"/>
                    <a:pt x="467" y="64"/>
                  </a:cubicBezTo>
                  <a:cubicBezTo>
                    <a:pt x="471" y="62"/>
                    <a:pt x="475" y="57"/>
                    <a:pt x="475" y="51"/>
                  </a:cubicBezTo>
                  <a:cubicBezTo>
                    <a:pt x="475" y="45"/>
                    <a:pt x="475" y="45"/>
                    <a:pt x="475" y="45"/>
                  </a:cubicBezTo>
                  <a:cubicBezTo>
                    <a:pt x="474" y="42"/>
                    <a:pt x="473" y="38"/>
                    <a:pt x="470" y="36"/>
                  </a:cubicBezTo>
                  <a:cubicBezTo>
                    <a:pt x="469" y="34"/>
                    <a:pt x="467" y="33"/>
                    <a:pt x="465" y="33"/>
                  </a:cubicBezTo>
                  <a:cubicBezTo>
                    <a:pt x="464" y="32"/>
                    <a:pt x="462" y="32"/>
                    <a:pt x="461" y="32"/>
                  </a:cubicBezTo>
                  <a:cubicBezTo>
                    <a:pt x="461" y="32"/>
                    <a:pt x="461" y="32"/>
                    <a:pt x="461" y="32"/>
                  </a:cubicBezTo>
                  <a:cubicBezTo>
                    <a:pt x="463" y="32"/>
                    <a:pt x="465" y="32"/>
                    <a:pt x="466" y="31"/>
                  </a:cubicBezTo>
                  <a:cubicBezTo>
                    <a:pt x="467" y="31"/>
                    <a:pt x="466" y="31"/>
                    <a:pt x="466" y="31"/>
                  </a:cubicBezTo>
                  <a:cubicBezTo>
                    <a:pt x="468" y="30"/>
                    <a:pt x="470" y="29"/>
                    <a:pt x="471" y="28"/>
                  </a:cubicBezTo>
                  <a:cubicBezTo>
                    <a:pt x="473" y="25"/>
                    <a:pt x="474" y="22"/>
                    <a:pt x="474" y="18"/>
                  </a:cubicBezTo>
                  <a:cubicBezTo>
                    <a:pt x="474" y="13"/>
                    <a:pt x="474" y="13"/>
                    <a:pt x="474" y="13"/>
                  </a:cubicBezTo>
                  <a:cubicBezTo>
                    <a:pt x="474" y="5"/>
                    <a:pt x="468" y="0"/>
                    <a:pt x="460" y="0"/>
                  </a:cubicBezTo>
                  <a:cubicBezTo>
                    <a:pt x="433" y="1"/>
                    <a:pt x="433" y="1"/>
                    <a:pt x="433" y="1"/>
                  </a:cubicBezTo>
                  <a:cubicBezTo>
                    <a:pt x="432" y="1"/>
                    <a:pt x="432" y="1"/>
                    <a:pt x="432" y="1"/>
                  </a:cubicBezTo>
                  <a:cubicBezTo>
                    <a:pt x="431" y="0"/>
                    <a:pt x="430" y="0"/>
                    <a:pt x="428" y="0"/>
                  </a:cubicBezTo>
                  <a:cubicBezTo>
                    <a:pt x="368" y="2"/>
                    <a:pt x="368" y="2"/>
                    <a:pt x="368" y="2"/>
                  </a:cubicBezTo>
                  <a:cubicBezTo>
                    <a:pt x="360" y="3"/>
                    <a:pt x="352" y="6"/>
                    <a:pt x="346" y="11"/>
                  </a:cubicBezTo>
                  <a:cubicBezTo>
                    <a:pt x="335" y="22"/>
                    <a:pt x="335" y="22"/>
                    <a:pt x="335" y="22"/>
                  </a:cubicBezTo>
                  <a:cubicBezTo>
                    <a:pt x="330" y="26"/>
                    <a:pt x="324" y="29"/>
                    <a:pt x="317" y="30"/>
                  </a:cubicBezTo>
                  <a:cubicBezTo>
                    <a:pt x="0" y="76"/>
                    <a:pt x="0" y="76"/>
                    <a:pt x="0" y="76"/>
                  </a:cubicBezTo>
                  <a:cubicBezTo>
                    <a:pt x="14" y="172"/>
                    <a:pt x="14" y="172"/>
                    <a:pt x="14" y="172"/>
                  </a:cubicBezTo>
                  <a:cubicBezTo>
                    <a:pt x="332" y="126"/>
                    <a:pt x="332" y="126"/>
                    <a:pt x="332" y="126"/>
                  </a:cubicBezTo>
                  <a:cubicBezTo>
                    <a:pt x="338" y="125"/>
                    <a:pt x="343" y="126"/>
                    <a:pt x="349" y="128"/>
                  </a:cubicBezTo>
                  <a:cubicBezTo>
                    <a:pt x="358" y="132"/>
                    <a:pt x="358" y="132"/>
                    <a:pt x="358" y="132"/>
                  </a:cubicBezTo>
                  <a:cubicBezTo>
                    <a:pt x="363" y="134"/>
                    <a:pt x="368" y="134"/>
                    <a:pt x="373" y="134"/>
                  </a:cubicBezTo>
                  <a:cubicBezTo>
                    <a:pt x="392" y="132"/>
                    <a:pt x="392" y="132"/>
                    <a:pt x="392" y="132"/>
                  </a:cubicBezTo>
                  <a:cubicBezTo>
                    <a:pt x="392" y="133"/>
                    <a:pt x="392" y="133"/>
                    <a:pt x="392" y="133"/>
                  </a:cubicBezTo>
                  <a:cubicBezTo>
                    <a:pt x="433" y="129"/>
                    <a:pt x="433" y="129"/>
                    <a:pt x="433" y="129"/>
                  </a:cubicBezTo>
                  <a:cubicBezTo>
                    <a:pt x="433" y="129"/>
                    <a:pt x="433" y="129"/>
                    <a:pt x="433" y="129"/>
                  </a:cubicBezTo>
                  <a:cubicBezTo>
                    <a:pt x="434" y="128"/>
                    <a:pt x="434" y="128"/>
                    <a:pt x="434" y="128"/>
                  </a:cubicBezTo>
                  <a:cubicBezTo>
                    <a:pt x="434" y="128"/>
                    <a:pt x="434" y="128"/>
                    <a:pt x="434" y="128"/>
                  </a:cubicBezTo>
                  <a:cubicBezTo>
                    <a:pt x="444" y="127"/>
                    <a:pt x="444" y="127"/>
                    <a:pt x="444" y="127"/>
                  </a:cubicBezTo>
                  <a:cubicBezTo>
                    <a:pt x="451" y="127"/>
                    <a:pt x="457" y="120"/>
                    <a:pt x="456" y="113"/>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4529138" y="5162550"/>
              <a:ext cx="344488" cy="28575"/>
            </a:xfrm>
            <a:custGeom>
              <a:avLst/>
              <a:gdLst>
                <a:gd name="T0" fmla="*/ 34 w 35"/>
                <a:gd name="T1" fmla="*/ 2 h 3"/>
                <a:gd name="T2" fmla="*/ 25 w 35"/>
                <a:gd name="T3" fmla="*/ 3 h 3"/>
                <a:gd name="T4" fmla="*/ 16 w 35"/>
                <a:gd name="T5" fmla="*/ 3 h 3"/>
                <a:gd name="T6" fmla="*/ 15 w 35"/>
                <a:gd name="T7" fmla="*/ 3 h 3"/>
                <a:gd name="T8" fmla="*/ 8 w 35"/>
                <a:gd name="T9" fmla="*/ 3 h 3"/>
                <a:gd name="T10" fmla="*/ 0 w 35"/>
                <a:gd name="T11" fmla="*/ 2 h 3"/>
                <a:gd name="T12" fmla="*/ 0 w 35"/>
                <a:gd name="T13" fmla="*/ 2 h 3"/>
                <a:gd name="T14" fmla="*/ 0 w 35"/>
                <a:gd name="T15" fmla="*/ 2 h 3"/>
                <a:gd name="T16" fmla="*/ 0 w 35"/>
                <a:gd name="T17" fmla="*/ 2 h 3"/>
                <a:gd name="T18" fmla="*/ 7 w 35"/>
                <a:gd name="T19" fmla="*/ 0 h 3"/>
                <a:gd name="T20" fmla="*/ 15 w 35"/>
                <a:gd name="T21" fmla="*/ 0 h 3"/>
                <a:gd name="T22" fmla="*/ 15 w 35"/>
                <a:gd name="T23" fmla="*/ 0 h 3"/>
                <a:gd name="T24" fmla="*/ 24 w 35"/>
                <a:gd name="T25" fmla="*/ 0 h 3"/>
                <a:gd name="T26" fmla="*/ 35 w 35"/>
                <a:gd name="T27" fmla="*/ 0 h 3"/>
                <a:gd name="T28" fmla="*/ 30 w 35"/>
                <a:gd name="T29" fmla="*/ 1 h 3"/>
                <a:gd name="T30" fmla="*/ 30 w 35"/>
                <a:gd name="T31" fmla="*/ 1 h 3"/>
                <a:gd name="T32" fmla="*/ 34 w 35"/>
                <a:gd name="T3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
                  <a:moveTo>
                    <a:pt x="34" y="2"/>
                  </a:moveTo>
                  <a:cubicBezTo>
                    <a:pt x="31" y="2"/>
                    <a:pt x="28" y="2"/>
                    <a:pt x="25" y="3"/>
                  </a:cubicBezTo>
                  <a:cubicBezTo>
                    <a:pt x="22" y="3"/>
                    <a:pt x="18" y="3"/>
                    <a:pt x="16" y="3"/>
                  </a:cubicBezTo>
                  <a:cubicBezTo>
                    <a:pt x="15" y="3"/>
                    <a:pt x="15" y="3"/>
                    <a:pt x="15" y="3"/>
                  </a:cubicBezTo>
                  <a:cubicBezTo>
                    <a:pt x="12" y="3"/>
                    <a:pt x="10" y="3"/>
                    <a:pt x="8" y="3"/>
                  </a:cubicBezTo>
                  <a:cubicBezTo>
                    <a:pt x="3" y="3"/>
                    <a:pt x="0" y="2"/>
                    <a:pt x="0" y="2"/>
                  </a:cubicBezTo>
                  <a:cubicBezTo>
                    <a:pt x="0" y="2"/>
                    <a:pt x="0" y="2"/>
                    <a:pt x="0" y="2"/>
                  </a:cubicBezTo>
                  <a:cubicBezTo>
                    <a:pt x="0" y="2"/>
                    <a:pt x="0" y="2"/>
                    <a:pt x="0" y="2"/>
                  </a:cubicBezTo>
                  <a:cubicBezTo>
                    <a:pt x="0" y="2"/>
                    <a:pt x="0" y="2"/>
                    <a:pt x="0" y="2"/>
                  </a:cubicBezTo>
                  <a:cubicBezTo>
                    <a:pt x="0" y="2"/>
                    <a:pt x="3" y="1"/>
                    <a:pt x="7" y="0"/>
                  </a:cubicBezTo>
                  <a:cubicBezTo>
                    <a:pt x="10" y="0"/>
                    <a:pt x="12" y="0"/>
                    <a:pt x="15" y="0"/>
                  </a:cubicBezTo>
                  <a:cubicBezTo>
                    <a:pt x="15" y="0"/>
                    <a:pt x="15" y="0"/>
                    <a:pt x="15" y="0"/>
                  </a:cubicBezTo>
                  <a:cubicBezTo>
                    <a:pt x="18" y="0"/>
                    <a:pt x="21" y="0"/>
                    <a:pt x="24" y="0"/>
                  </a:cubicBezTo>
                  <a:cubicBezTo>
                    <a:pt x="28" y="0"/>
                    <a:pt x="32" y="0"/>
                    <a:pt x="35" y="0"/>
                  </a:cubicBezTo>
                  <a:cubicBezTo>
                    <a:pt x="34" y="1"/>
                    <a:pt x="32" y="1"/>
                    <a:pt x="30" y="1"/>
                  </a:cubicBezTo>
                  <a:cubicBezTo>
                    <a:pt x="30" y="1"/>
                    <a:pt x="30" y="1"/>
                    <a:pt x="30" y="1"/>
                  </a:cubicBezTo>
                  <a:cubicBezTo>
                    <a:pt x="31" y="1"/>
                    <a:pt x="33" y="1"/>
                    <a:pt x="34" y="2"/>
                  </a:cubicBezTo>
                  <a:close/>
                </a:path>
              </a:pathLst>
            </a:custGeom>
            <a:solidFill>
              <a:srgbClr val="F0B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363538" y="5329238"/>
              <a:ext cx="4597400" cy="1222375"/>
            </a:xfrm>
            <a:custGeom>
              <a:avLst/>
              <a:gdLst>
                <a:gd name="T0" fmla="*/ 7 w 468"/>
                <a:gd name="T1" fmla="*/ 124 h 124"/>
                <a:gd name="T2" fmla="*/ 325 w 468"/>
                <a:gd name="T3" fmla="*/ 78 h 124"/>
                <a:gd name="T4" fmla="*/ 342 w 468"/>
                <a:gd name="T5" fmla="*/ 80 h 124"/>
                <a:gd name="T6" fmla="*/ 351 w 468"/>
                <a:gd name="T7" fmla="*/ 84 h 124"/>
                <a:gd name="T8" fmla="*/ 366 w 468"/>
                <a:gd name="T9" fmla="*/ 86 h 124"/>
                <a:gd name="T10" fmla="*/ 385 w 468"/>
                <a:gd name="T11" fmla="*/ 84 h 124"/>
                <a:gd name="T12" fmla="*/ 385 w 468"/>
                <a:gd name="T13" fmla="*/ 85 h 124"/>
                <a:gd name="T14" fmla="*/ 426 w 468"/>
                <a:gd name="T15" fmla="*/ 81 h 124"/>
                <a:gd name="T16" fmla="*/ 426 w 468"/>
                <a:gd name="T17" fmla="*/ 81 h 124"/>
                <a:gd name="T18" fmla="*/ 427 w 468"/>
                <a:gd name="T19" fmla="*/ 80 h 124"/>
                <a:gd name="T20" fmla="*/ 427 w 468"/>
                <a:gd name="T21" fmla="*/ 80 h 124"/>
                <a:gd name="T22" fmla="*/ 437 w 468"/>
                <a:gd name="T23" fmla="*/ 79 h 124"/>
                <a:gd name="T24" fmla="*/ 449 w 468"/>
                <a:gd name="T25" fmla="*/ 65 h 124"/>
                <a:gd name="T26" fmla="*/ 449 w 468"/>
                <a:gd name="T27" fmla="*/ 59 h 124"/>
                <a:gd name="T28" fmla="*/ 445 w 468"/>
                <a:gd name="T29" fmla="*/ 52 h 124"/>
                <a:gd name="T30" fmla="*/ 444 w 468"/>
                <a:gd name="T31" fmla="*/ 50 h 124"/>
                <a:gd name="T32" fmla="*/ 442 w 468"/>
                <a:gd name="T33" fmla="*/ 49 h 124"/>
                <a:gd name="T34" fmla="*/ 442 w 468"/>
                <a:gd name="T35" fmla="*/ 49 h 124"/>
                <a:gd name="T36" fmla="*/ 444 w 468"/>
                <a:gd name="T37" fmla="*/ 49 h 124"/>
                <a:gd name="T38" fmla="*/ 446 w 468"/>
                <a:gd name="T39" fmla="*/ 48 h 124"/>
                <a:gd name="T40" fmla="*/ 458 w 468"/>
                <a:gd name="T41" fmla="*/ 34 h 124"/>
                <a:gd name="T42" fmla="*/ 458 w 468"/>
                <a:gd name="T43" fmla="*/ 28 h 124"/>
                <a:gd name="T44" fmla="*/ 452 w 468"/>
                <a:gd name="T45" fmla="*/ 19 h 124"/>
                <a:gd name="T46" fmla="*/ 449 w 468"/>
                <a:gd name="T47" fmla="*/ 17 h 124"/>
                <a:gd name="T48" fmla="*/ 455 w 468"/>
                <a:gd name="T49" fmla="*/ 17 h 124"/>
                <a:gd name="T50" fmla="*/ 460 w 468"/>
                <a:gd name="T51" fmla="*/ 16 h 124"/>
                <a:gd name="T52" fmla="*/ 468 w 468"/>
                <a:gd name="T53" fmla="*/ 3 h 124"/>
                <a:gd name="T54" fmla="*/ 468 w 468"/>
                <a:gd name="T55" fmla="*/ 0 h 124"/>
                <a:gd name="T56" fmla="*/ 0 w 468"/>
                <a:gd name="T57" fmla="*/ 73 h 124"/>
                <a:gd name="T58" fmla="*/ 7 w 468"/>
                <a:gd name="T5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8" h="124">
                  <a:moveTo>
                    <a:pt x="7" y="124"/>
                  </a:moveTo>
                  <a:cubicBezTo>
                    <a:pt x="325" y="78"/>
                    <a:pt x="325" y="78"/>
                    <a:pt x="325" y="78"/>
                  </a:cubicBezTo>
                  <a:cubicBezTo>
                    <a:pt x="331" y="77"/>
                    <a:pt x="336" y="78"/>
                    <a:pt x="342" y="80"/>
                  </a:cubicBezTo>
                  <a:cubicBezTo>
                    <a:pt x="351" y="84"/>
                    <a:pt x="351" y="84"/>
                    <a:pt x="351" y="84"/>
                  </a:cubicBezTo>
                  <a:cubicBezTo>
                    <a:pt x="356" y="86"/>
                    <a:pt x="361" y="86"/>
                    <a:pt x="366" y="86"/>
                  </a:cubicBezTo>
                  <a:cubicBezTo>
                    <a:pt x="385" y="84"/>
                    <a:pt x="385" y="84"/>
                    <a:pt x="385" y="84"/>
                  </a:cubicBezTo>
                  <a:cubicBezTo>
                    <a:pt x="385" y="85"/>
                    <a:pt x="385" y="85"/>
                    <a:pt x="385" y="85"/>
                  </a:cubicBezTo>
                  <a:cubicBezTo>
                    <a:pt x="426" y="81"/>
                    <a:pt x="426" y="81"/>
                    <a:pt x="426" y="81"/>
                  </a:cubicBezTo>
                  <a:cubicBezTo>
                    <a:pt x="426" y="81"/>
                    <a:pt x="426" y="81"/>
                    <a:pt x="426" y="81"/>
                  </a:cubicBezTo>
                  <a:cubicBezTo>
                    <a:pt x="427" y="80"/>
                    <a:pt x="427" y="80"/>
                    <a:pt x="427" y="80"/>
                  </a:cubicBezTo>
                  <a:cubicBezTo>
                    <a:pt x="427" y="80"/>
                    <a:pt x="427" y="80"/>
                    <a:pt x="427" y="80"/>
                  </a:cubicBezTo>
                  <a:cubicBezTo>
                    <a:pt x="437" y="79"/>
                    <a:pt x="437" y="79"/>
                    <a:pt x="437" y="79"/>
                  </a:cubicBezTo>
                  <a:cubicBezTo>
                    <a:pt x="444" y="79"/>
                    <a:pt x="450" y="72"/>
                    <a:pt x="449" y="65"/>
                  </a:cubicBezTo>
                  <a:cubicBezTo>
                    <a:pt x="449" y="59"/>
                    <a:pt x="449" y="59"/>
                    <a:pt x="449" y="59"/>
                  </a:cubicBezTo>
                  <a:cubicBezTo>
                    <a:pt x="448" y="56"/>
                    <a:pt x="447" y="54"/>
                    <a:pt x="445" y="52"/>
                  </a:cubicBezTo>
                  <a:cubicBezTo>
                    <a:pt x="445" y="51"/>
                    <a:pt x="444" y="51"/>
                    <a:pt x="444" y="50"/>
                  </a:cubicBezTo>
                  <a:cubicBezTo>
                    <a:pt x="443" y="50"/>
                    <a:pt x="443" y="49"/>
                    <a:pt x="442" y="49"/>
                  </a:cubicBezTo>
                  <a:cubicBezTo>
                    <a:pt x="442" y="49"/>
                    <a:pt x="442" y="49"/>
                    <a:pt x="442" y="49"/>
                  </a:cubicBezTo>
                  <a:cubicBezTo>
                    <a:pt x="444" y="49"/>
                    <a:pt x="444" y="49"/>
                    <a:pt x="444" y="49"/>
                  </a:cubicBezTo>
                  <a:cubicBezTo>
                    <a:pt x="445" y="48"/>
                    <a:pt x="446" y="48"/>
                    <a:pt x="446" y="48"/>
                  </a:cubicBezTo>
                  <a:cubicBezTo>
                    <a:pt x="453" y="48"/>
                    <a:pt x="459" y="41"/>
                    <a:pt x="458" y="34"/>
                  </a:cubicBezTo>
                  <a:cubicBezTo>
                    <a:pt x="458" y="28"/>
                    <a:pt x="458" y="28"/>
                    <a:pt x="458" y="28"/>
                  </a:cubicBezTo>
                  <a:cubicBezTo>
                    <a:pt x="457" y="24"/>
                    <a:pt x="455" y="21"/>
                    <a:pt x="452" y="19"/>
                  </a:cubicBezTo>
                  <a:cubicBezTo>
                    <a:pt x="451" y="18"/>
                    <a:pt x="450" y="17"/>
                    <a:pt x="449" y="17"/>
                  </a:cubicBezTo>
                  <a:cubicBezTo>
                    <a:pt x="455" y="17"/>
                    <a:pt x="455" y="17"/>
                    <a:pt x="455" y="17"/>
                  </a:cubicBezTo>
                  <a:cubicBezTo>
                    <a:pt x="456" y="17"/>
                    <a:pt x="458" y="16"/>
                    <a:pt x="460" y="16"/>
                  </a:cubicBezTo>
                  <a:cubicBezTo>
                    <a:pt x="464" y="14"/>
                    <a:pt x="468" y="9"/>
                    <a:pt x="468" y="3"/>
                  </a:cubicBezTo>
                  <a:cubicBezTo>
                    <a:pt x="468" y="0"/>
                    <a:pt x="468" y="0"/>
                    <a:pt x="468" y="0"/>
                  </a:cubicBezTo>
                  <a:cubicBezTo>
                    <a:pt x="0" y="73"/>
                    <a:pt x="0" y="73"/>
                    <a:pt x="0" y="73"/>
                  </a:cubicBezTo>
                  <a:lnTo>
                    <a:pt x="7" y="124"/>
                  </a:lnTo>
                  <a:close/>
                </a:path>
              </a:pathLst>
            </a:custGeom>
            <a:solidFill>
              <a:srgbClr val="FFE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4587875" y="5476875"/>
              <a:ext cx="295275" cy="39688"/>
            </a:xfrm>
            <a:custGeom>
              <a:avLst/>
              <a:gdLst>
                <a:gd name="T0" fmla="*/ 30 w 30"/>
                <a:gd name="T1" fmla="*/ 1 h 4"/>
                <a:gd name="T2" fmla="*/ 25 w 30"/>
                <a:gd name="T3" fmla="*/ 2 h 4"/>
                <a:gd name="T4" fmla="*/ 19 w 30"/>
                <a:gd name="T5" fmla="*/ 2 h 4"/>
                <a:gd name="T6" fmla="*/ 22 w 30"/>
                <a:gd name="T7" fmla="*/ 4 h 4"/>
                <a:gd name="T8" fmla="*/ 16 w 30"/>
                <a:gd name="T9" fmla="*/ 4 h 4"/>
                <a:gd name="T10" fmla="*/ 9 w 30"/>
                <a:gd name="T11" fmla="*/ 4 h 4"/>
                <a:gd name="T12" fmla="*/ 8 w 30"/>
                <a:gd name="T13" fmla="*/ 4 h 4"/>
                <a:gd name="T14" fmla="*/ 1 w 30"/>
                <a:gd name="T15" fmla="*/ 3 h 4"/>
                <a:gd name="T16" fmla="*/ 0 w 30"/>
                <a:gd name="T17" fmla="*/ 3 h 4"/>
                <a:gd name="T18" fmla="*/ 1 w 30"/>
                <a:gd name="T19" fmla="*/ 2 h 4"/>
                <a:gd name="T20" fmla="*/ 5 w 30"/>
                <a:gd name="T21" fmla="*/ 2 h 4"/>
                <a:gd name="T22" fmla="*/ 5 w 30"/>
                <a:gd name="T23" fmla="*/ 2 h 4"/>
                <a:gd name="T24" fmla="*/ 8 w 30"/>
                <a:gd name="T25" fmla="*/ 1 h 4"/>
                <a:gd name="T26" fmla="*/ 9 w 30"/>
                <a:gd name="T27" fmla="*/ 1 h 4"/>
                <a:gd name="T28" fmla="*/ 16 w 30"/>
                <a:gd name="T29" fmla="*/ 0 h 4"/>
                <a:gd name="T30" fmla="*/ 25 w 30"/>
                <a:gd name="T31" fmla="*/ 1 h 4"/>
                <a:gd name="T32" fmla="*/ 30 w 30"/>
                <a:gd name="T3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4">
                  <a:moveTo>
                    <a:pt x="30" y="1"/>
                  </a:moveTo>
                  <a:cubicBezTo>
                    <a:pt x="28" y="1"/>
                    <a:pt x="26" y="2"/>
                    <a:pt x="25" y="2"/>
                  </a:cubicBezTo>
                  <a:cubicBezTo>
                    <a:pt x="19" y="2"/>
                    <a:pt x="19" y="2"/>
                    <a:pt x="19" y="2"/>
                  </a:cubicBezTo>
                  <a:cubicBezTo>
                    <a:pt x="20" y="2"/>
                    <a:pt x="21" y="3"/>
                    <a:pt x="22" y="4"/>
                  </a:cubicBezTo>
                  <a:cubicBezTo>
                    <a:pt x="20" y="4"/>
                    <a:pt x="18" y="4"/>
                    <a:pt x="16" y="4"/>
                  </a:cubicBezTo>
                  <a:cubicBezTo>
                    <a:pt x="14" y="4"/>
                    <a:pt x="11" y="4"/>
                    <a:pt x="9" y="4"/>
                  </a:cubicBezTo>
                  <a:cubicBezTo>
                    <a:pt x="9" y="4"/>
                    <a:pt x="9" y="4"/>
                    <a:pt x="8" y="4"/>
                  </a:cubicBezTo>
                  <a:cubicBezTo>
                    <a:pt x="4" y="4"/>
                    <a:pt x="1" y="3"/>
                    <a:pt x="1" y="3"/>
                  </a:cubicBezTo>
                  <a:cubicBezTo>
                    <a:pt x="0" y="3"/>
                    <a:pt x="0" y="3"/>
                    <a:pt x="0" y="3"/>
                  </a:cubicBezTo>
                  <a:cubicBezTo>
                    <a:pt x="0" y="3"/>
                    <a:pt x="1" y="2"/>
                    <a:pt x="1" y="2"/>
                  </a:cubicBezTo>
                  <a:cubicBezTo>
                    <a:pt x="2" y="2"/>
                    <a:pt x="3" y="2"/>
                    <a:pt x="5" y="2"/>
                  </a:cubicBezTo>
                  <a:cubicBezTo>
                    <a:pt x="5" y="2"/>
                    <a:pt x="5" y="2"/>
                    <a:pt x="5" y="2"/>
                  </a:cubicBezTo>
                  <a:cubicBezTo>
                    <a:pt x="6" y="1"/>
                    <a:pt x="7" y="1"/>
                    <a:pt x="8" y="1"/>
                  </a:cubicBezTo>
                  <a:cubicBezTo>
                    <a:pt x="8" y="1"/>
                    <a:pt x="9" y="1"/>
                    <a:pt x="9" y="1"/>
                  </a:cubicBezTo>
                  <a:cubicBezTo>
                    <a:pt x="11" y="1"/>
                    <a:pt x="14" y="1"/>
                    <a:pt x="16" y="0"/>
                  </a:cubicBezTo>
                  <a:cubicBezTo>
                    <a:pt x="19" y="0"/>
                    <a:pt x="22" y="1"/>
                    <a:pt x="25" y="1"/>
                  </a:cubicBezTo>
                  <a:cubicBezTo>
                    <a:pt x="27" y="1"/>
                    <a:pt x="28" y="1"/>
                    <a:pt x="30" y="1"/>
                  </a:cubicBezTo>
                  <a:close/>
                </a:path>
              </a:pathLst>
            </a:custGeom>
            <a:solidFill>
              <a:srgbClr val="F0B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4637088" y="5813425"/>
              <a:ext cx="98425" cy="28575"/>
            </a:xfrm>
            <a:custGeom>
              <a:avLst/>
              <a:gdLst>
                <a:gd name="T0" fmla="*/ 10 w 10"/>
                <a:gd name="T1" fmla="*/ 3 h 3"/>
                <a:gd name="T2" fmla="*/ 8 w 10"/>
                <a:gd name="T3" fmla="*/ 2 h 3"/>
                <a:gd name="T4" fmla="*/ 4 w 10"/>
                <a:gd name="T5" fmla="*/ 2 h 3"/>
                <a:gd name="T6" fmla="*/ 0 w 10"/>
                <a:gd name="T7" fmla="*/ 2 h 3"/>
                <a:gd name="T8" fmla="*/ 0 w 10"/>
                <a:gd name="T9" fmla="*/ 1 h 3"/>
                <a:gd name="T10" fmla="*/ 4 w 10"/>
                <a:gd name="T11" fmla="*/ 0 h 3"/>
                <a:gd name="T12" fmla="*/ 7 w 10"/>
                <a:gd name="T13" fmla="*/ 0 h 3"/>
                <a:gd name="T14" fmla="*/ 9 w 10"/>
                <a:gd name="T15" fmla="*/ 1 h 3"/>
                <a:gd name="T16" fmla="*/ 10 w 10"/>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
                  <a:moveTo>
                    <a:pt x="10" y="3"/>
                  </a:moveTo>
                  <a:cubicBezTo>
                    <a:pt x="9" y="3"/>
                    <a:pt x="8" y="2"/>
                    <a:pt x="8" y="2"/>
                  </a:cubicBezTo>
                  <a:cubicBezTo>
                    <a:pt x="6" y="2"/>
                    <a:pt x="5" y="2"/>
                    <a:pt x="4" y="2"/>
                  </a:cubicBezTo>
                  <a:cubicBezTo>
                    <a:pt x="2" y="2"/>
                    <a:pt x="0" y="2"/>
                    <a:pt x="0" y="2"/>
                  </a:cubicBezTo>
                  <a:cubicBezTo>
                    <a:pt x="0" y="1"/>
                    <a:pt x="0" y="1"/>
                    <a:pt x="0" y="1"/>
                  </a:cubicBezTo>
                  <a:cubicBezTo>
                    <a:pt x="0" y="1"/>
                    <a:pt x="2" y="1"/>
                    <a:pt x="4" y="0"/>
                  </a:cubicBezTo>
                  <a:cubicBezTo>
                    <a:pt x="5" y="0"/>
                    <a:pt x="6" y="0"/>
                    <a:pt x="7" y="0"/>
                  </a:cubicBezTo>
                  <a:cubicBezTo>
                    <a:pt x="8" y="0"/>
                    <a:pt x="8" y="1"/>
                    <a:pt x="9" y="1"/>
                  </a:cubicBezTo>
                  <a:cubicBezTo>
                    <a:pt x="9" y="2"/>
                    <a:pt x="10" y="2"/>
                    <a:pt x="10" y="3"/>
                  </a:cubicBezTo>
                  <a:close/>
                </a:path>
              </a:pathLst>
            </a:custGeom>
            <a:solidFill>
              <a:srgbClr val="F0B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9525" y="5132388"/>
              <a:ext cx="3459163" cy="1538288"/>
            </a:xfrm>
            <a:custGeom>
              <a:avLst/>
              <a:gdLst>
                <a:gd name="T0" fmla="*/ 0 w 2179"/>
                <a:gd name="T1" fmla="*/ 969 h 969"/>
                <a:gd name="T2" fmla="*/ 2179 w 2179"/>
                <a:gd name="T3" fmla="*/ 665 h 969"/>
                <a:gd name="T4" fmla="*/ 2086 w 2179"/>
                <a:gd name="T5" fmla="*/ 0 h 969"/>
                <a:gd name="T6" fmla="*/ 0 w 2179"/>
                <a:gd name="T7" fmla="*/ 298 h 969"/>
                <a:gd name="T8" fmla="*/ 0 w 2179"/>
                <a:gd name="T9" fmla="*/ 969 h 969"/>
              </a:gdLst>
              <a:ahLst/>
              <a:cxnLst>
                <a:cxn ang="0">
                  <a:pos x="T0" y="T1"/>
                </a:cxn>
                <a:cxn ang="0">
                  <a:pos x="T2" y="T3"/>
                </a:cxn>
                <a:cxn ang="0">
                  <a:pos x="T4" y="T5"/>
                </a:cxn>
                <a:cxn ang="0">
                  <a:pos x="T6" y="T7"/>
                </a:cxn>
                <a:cxn ang="0">
                  <a:pos x="T8" y="T9"/>
                </a:cxn>
              </a:cxnLst>
              <a:rect l="0" t="0" r="r" b="b"/>
              <a:pathLst>
                <a:path w="2179" h="969">
                  <a:moveTo>
                    <a:pt x="0" y="969"/>
                  </a:moveTo>
                  <a:lnTo>
                    <a:pt x="2179" y="665"/>
                  </a:lnTo>
                  <a:lnTo>
                    <a:pt x="2086" y="0"/>
                  </a:lnTo>
                  <a:lnTo>
                    <a:pt x="0" y="298"/>
                  </a:lnTo>
                  <a:lnTo>
                    <a:pt x="0" y="969"/>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TextBox 17"/>
          <p:cNvSpPr txBox="1"/>
          <p:nvPr/>
        </p:nvSpPr>
        <p:spPr>
          <a:xfrm>
            <a:off x="7013506" y="2046997"/>
            <a:ext cx="2119555"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Expanding networks</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9" name="TextBox 18"/>
          <p:cNvSpPr txBox="1"/>
          <p:nvPr/>
        </p:nvSpPr>
        <p:spPr>
          <a:xfrm>
            <a:off x="7013506" y="2491477"/>
            <a:ext cx="4011501" cy="2677656"/>
          </a:xfrm>
          <a:prstGeom prst="rect">
            <a:avLst/>
          </a:prstGeom>
          <a:noFill/>
        </p:spPr>
        <p:txBody>
          <a:bodyPr wrap="square"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 eritrea gurayya huora volput vlaar boit dolro sit amet kalori joula paribus </a:t>
            </a:r>
            <a:endParaRPr lang="id-ID" sz="1200" dirty="0" smtClean="0">
              <a:solidFill>
                <a:schemeClr val="bg1">
                  <a:lumMod val="50000"/>
                </a:schemeClr>
              </a:solidFill>
              <a:ea typeface="Open Sans" panose="020B0606030504020204" pitchFamily="34" charset="0"/>
              <a:cs typeface="Open Sans" panose="020B0606030504020204" pitchFamily="34" charset="0"/>
            </a:endParaRPr>
          </a:p>
          <a:p>
            <a:endParaRPr lang="id-ID" sz="1200" dirty="0" smtClean="0">
              <a:solidFill>
                <a:schemeClr val="bg1">
                  <a:lumMod val="50000"/>
                </a:schemeClr>
              </a:solidFill>
              <a:ea typeface="Open Sans" panose="020B0606030504020204" pitchFamily="34" charset="0"/>
              <a:cs typeface="Open Sans" panose="020B0606030504020204" pitchFamily="34" charset="0"/>
            </a:endParaRPr>
          </a:p>
          <a:p>
            <a:r>
              <a:rPr lang="id-ID" sz="1200" dirty="0" smtClean="0">
                <a:solidFill>
                  <a:schemeClr val="bg1">
                    <a:lumMod val="50000"/>
                  </a:schemeClr>
                </a:solidFill>
                <a:ea typeface="Open Sans" panose="020B0606030504020204" pitchFamily="34" charset="0"/>
                <a:cs typeface="Open Sans" panose="020B0606030504020204" pitchFamily="34" charset="0"/>
              </a:rPr>
              <a:t>Geteca </a:t>
            </a:r>
            <a:r>
              <a:rPr lang="id-ID" sz="1200" dirty="0">
                <a:solidFill>
                  <a:schemeClr val="bg1">
                    <a:lumMod val="50000"/>
                  </a:schemeClr>
                </a:solidFill>
                <a:ea typeface="Open Sans" panose="020B0606030504020204" pitchFamily="34" charset="0"/>
                <a:cs typeface="Open Sans" panose="020B0606030504020204" pitchFamily="34" charset="0"/>
              </a:rPr>
              <a:t>vuram Lorem ipsum dolro sit amet kalori joula paribus eteca vuram qui para quam dalar eritrea gurayya huora volput vlaar boit dolro sit amet kalori joula paribus eteca vuram </a:t>
            </a:r>
            <a:endParaRPr lang="id-ID" sz="1200" dirty="0" smtClean="0">
              <a:solidFill>
                <a:schemeClr val="bg1">
                  <a:lumMod val="50000"/>
                </a:schemeClr>
              </a:solidFill>
              <a:ea typeface="Open Sans" panose="020B0606030504020204" pitchFamily="34" charset="0"/>
              <a:cs typeface="Open Sans" panose="020B0606030504020204" pitchFamily="34" charset="0"/>
            </a:endParaRPr>
          </a:p>
          <a:p>
            <a:endParaRPr lang="en-US" sz="1200" dirty="0">
              <a:solidFill>
                <a:schemeClr val="bg1">
                  <a:lumMod val="50000"/>
                </a:schemeClr>
              </a:solidFill>
              <a:ea typeface="Open Sans" panose="020B0606030504020204" pitchFamily="34" charset="0"/>
              <a:cs typeface="Open Sans" panose="020B0606030504020204" pitchFamily="34" charset="0"/>
            </a:endParaRPr>
          </a:p>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 eritrea gurayya huora volput vlaar boit dolro sit amet kalori joula paribus eteca vuram </a:t>
            </a:r>
            <a:endParaRPr lang="en-US" sz="1200" dirty="0">
              <a:solidFill>
                <a:schemeClr val="bg1">
                  <a:lumMod val="50000"/>
                </a:schemeClr>
              </a:solidFill>
              <a:ea typeface="Open Sans" panose="020B0606030504020204" pitchFamily="34" charset="0"/>
              <a:cs typeface="Open Sans" panose="020B0606030504020204" pitchFamily="34" charset="0"/>
            </a:endParaRPr>
          </a:p>
          <a:p>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20"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21"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54</a:t>
            </a:fld>
            <a:endParaRPr lang="en-AU" dirty="0"/>
          </a:p>
        </p:txBody>
      </p:sp>
      <p:sp>
        <p:nvSpPr>
          <p:cNvPr id="22"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73132593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Product Improvement</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Always gets better</a:t>
            </a:r>
            <a:endParaRPr lang="en-AU" dirty="0"/>
          </a:p>
        </p:txBody>
      </p:sp>
      <p:grpSp>
        <p:nvGrpSpPr>
          <p:cNvPr id="4" name="Group 3"/>
          <p:cNvGrpSpPr/>
          <p:nvPr/>
        </p:nvGrpSpPr>
        <p:grpSpPr>
          <a:xfrm>
            <a:off x="2247352" y="3429000"/>
            <a:ext cx="1900134" cy="1901826"/>
            <a:chOff x="2429513" y="3228246"/>
            <a:chExt cx="1900134" cy="1901826"/>
          </a:xfrm>
        </p:grpSpPr>
        <p:sp>
          <p:nvSpPr>
            <p:cNvPr id="5" name="Rectangle 4"/>
            <p:cNvSpPr/>
            <p:nvPr/>
          </p:nvSpPr>
          <p:spPr bwMode="auto">
            <a:xfrm>
              <a:off x="3379579" y="4180005"/>
              <a:ext cx="950067" cy="950067"/>
            </a:xfrm>
            <a:prstGeom prst="rect">
              <a:avLst/>
            </a:prstGeom>
            <a:solidFill>
              <a:schemeClr val="accent3">
                <a:alpha val="90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60960" tIns="60960" rIns="60960" bIns="60960" numCol="1" rtlCol="0" anchor="ctr" anchorCtr="0" compatLnSpc="1">
              <a:prstTxWarp prst="textNoShape">
                <a:avLst/>
              </a:prstTxWarp>
            </a:bodyPr>
            <a:lstStyle/>
            <a:p>
              <a:pPr marL="313187" indent="-313187" fontAlgn="base">
                <a:spcBef>
                  <a:spcPct val="100000"/>
                </a:spcBef>
                <a:spcAft>
                  <a:spcPct val="0"/>
                </a:spcAft>
                <a:buFont typeface="Webdings" pitchFamily="18" charset="2"/>
                <a:buChar char="4"/>
              </a:pPr>
              <a:endParaRPr lang="en-US" sz="2133" dirty="0" err="1">
                <a:solidFill>
                  <a:schemeClr val="tx1"/>
                </a:solidFill>
              </a:endParaRPr>
            </a:p>
          </p:txBody>
        </p:sp>
        <p:sp>
          <p:nvSpPr>
            <p:cNvPr id="6" name="Rectangle 5"/>
            <p:cNvSpPr/>
            <p:nvPr/>
          </p:nvSpPr>
          <p:spPr bwMode="auto">
            <a:xfrm>
              <a:off x="2429513" y="4180005"/>
              <a:ext cx="950067" cy="950067"/>
            </a:xfrm>
            <a:prstGeom prst="rect">
              <a:avLst/>
            </a:prstGeom>
            <a:solidFill>
              <a:schemeClr val="accent2">
                <a:alpha val="90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60960" tIns="60960" rIns="60960" bIns="60960" numCol="1" rtlCol="0" anchor="ctr" anchorCtr="0" compatLnSpc="1">
              <a:prstTxWarp prst="textNoShape">
                <a:avLst/>
              </a:prstTxWarp>
            </a:bodyPr>
            <a:lstStyle/>
            <a:p>
              <a:pPr marL="313187" indent="-313187" fontAlgn="base">
                <a:spcBef>
                  <a:spcPct val="100000"/>
                </a:spcBef>
                <a:spcAft>
                  <a:spcPct val="0"/>
                </a:spcAft>
                <a:buFont typeface="Webdings" pitchFamily="18" charset="2"/>
                <a:buChar char="4"/>
              </a:pPr>
              <a:endParaRPr lang="en-US" sz="2133" dirty="0" err="1">
                <a:solidFill>
                  <a:schemeClr val="tx1"/>
                </a:solidFill>
              </a:endParaRPr>
            </a:p>
          </p:txBody>
        </p:sp>
        <p:sp>
          <p:nvSpPr>
            <p:cNvPr id="7" name="Rectangle 6"/>
            <p:cNvSpPr/>
            <p:nvPr/>
          </p:nvSpPr>
          <p:spPr bwMode="auto">
            <a:xfrm>
              <a:off x="3379580" y="3229938"/>
              <a:ext cx="950067" cy="950067"/>
            </a:xfrm>
            <a:prstGeom prst="rect">
              <a:avLst/>
            </a:prstGeom>
            <a:solidFill>
              <a:schemeClr val="accent4">
                <a:alpha val="90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60960" tIns="60960" rIns="60960" bIns="60960" numCol="1" rtlCol="0" anchor="ctr" anchorCtr="0" compatLnSpc="1">
              <a:prstTxWarp prst="textNoShape">
                <a:avLst/>
              </a:prstTxWarp>
            </a:bodyPr>
            <a:lstStyle/>
            <a:p>
              <a:pPr marL="313187" indent="-313187" fontAlgn="base">
                <a:spcBef>
                  <a:spcPct val="100000"/>
                </a:spcBef>
                <a:spcAft>
                  <a:spcPct val="0"/>
                </a:spcAft>
                <a:buFont typeface="Webdings" pitchFamily="18" charset="2"/>
                <a:buChar char="4"/>
              </a:pPr>
              <a:endParaRPr lang="en-US" sz="2133" dirty="0" err="1">
                <a:solidFill>
                  <a:schemeClr val="tx1"/>
                </a:solidFill>
              </a:endParaRPr>
            </a:p>
          </p:txBody>
        </p:sp>
        <p:sp>
          <p:nvSpPr>
            <p:cNvPr id="8" name="Rectangle 7"/>
            <p:cNvSpPr/>
            <p:nvPr/>
          </p:nvSpPr>
          <p:spPr bwMode="auto">
            <a:xfrm>
              <a:off x="2429513" y="3228246"/>
              <a:ext cx="950067" cy="950067"/>
            </a:xfrm>
            <a:prstGeom prst="rect">
              <a:avLst/>
            </a:prstGeom>
            <a:solidFill>
              <a:schemeClr val="accent1">
                <a:alpha val="90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60960" tIns="60960" rIns="60960" bIns="60960" numCol="1" rtlCol="0" anchor="ctr" anchorCtr="0" compatLnSpc="1">
              <a:prstTxWarp prst="textNoShape">
                <a:avLst/>
              </a:prstTxWarp>
            </a:bodyPr>
            <a:lstStyle/>
            <a:p>
              <a:pPr marL="313187" indent="-313187" fontAlgn="base">
                <a:spcBef>
                  <a:spcPct val="100000"/>
                </a:spcBef>
                <a:spcAft>
                  <a:spcPct val="0"/>
                </a:spcAft>
                <a:buFont typeface="Webdings" pitchFamily="18" charset="2"/>
                <a:buChar char="4"/>
              </a:pPr>
              <a:endParaRPr lang="en-US" sz="2133" dirty="0" err="1">
                <a:solidFill>
                  <a:schemeClr val="tx1"/>
                </a:solidFill>
              </a:endParaRPr>
            </a:p>
          </p:txBody>
        </p:sp>
      </p:grpSp>
      <p:grpSp>
        <p:nvGrpSpPr>
          <p:cNvPr id="9" name="Group 8"/>
          <p:cNvGrpSpPr/>
          <p:nvPr/>
        </p:nvGrpSpPr>
        <p:grpSpPr>
          <a:xfrm>
            <a:off x="838200" y="1930414"/>
            <a:ext cx="2179366" cy="1980727"/>
            <a:chOff x="1020361" y="1729660"/>
            <a:chExt cx="2179366" cy="1980727"/>
          </a:xfrm>
        </p:grpSpPr>
        <p:sp>
          <p:nvSpPr>
            <p:cNvPr id="10" name="Freeform 11"/>
            <p:cNvSpPr>
              <a:spLocks/>
            </p:cNvSpPr>
            <p:nvPr/>
          </p:nvSpPr>
          <p:spPr bwMode="auto">
            <a:xfrm>
              <a:off x="2643207" y="1729660"/>
              <a:ext cx="549382" cy="1980727"/>
            </a:xfrm>
            <a:custGeom>
              <a:avLst/>
              <a:gdLst>
                <a:gd name="T0" fmla="*/ 17 w 484"/>
                <a:gd name="T1" fmla="*/ 0 h 1745"/>
                <a:gd name="T2" fmla="*/ 480 w 484"/>
                <a:gd name="T3" fmla="*/ 1542 h 1745"/>
                <a:gd name="T4" fmla="*/ 484 w 484"/>
                <a:gd name="T5" fmla="*/ 1745 h 1745"/>
                <a:gd name="T6" fmla="*/ 0 w 484"/>
                <a:gd name="T7" fmla="*/ 1380 h 1745"/>
                <a:gd name="T8" fmla="*/ 17 w 484"/>
                <a:gd name="T9" fmla="*/ 0 h 1745"/>
              </a:gdLst>
              <a:ahLst/>
              <a:cxnLst>
                <a:cxn ang="0">
                  <a:pos x="T0" y="T1"/>
                </a:cxn>
                <a:cxn ang="0">
                  <a:pos x="T2" y="T3"/>
                </a:cxn>
                <a:cxn ang="0">
                  <a:pos x="T4" y="T5"/>
                </a:cxn>
                <a:cxn ang="0">
                  <a:pos x="T6" y="T7"/>
                </a:cxn>
                <a:cxn ang="0">
                  <a:pos x="T8" y="T9"/>
                </a:cxn>
              </a:cxnLst>
              <a:rect l="0" t="0" r="r" b="b"/>
              <a:pathLst>
                <a:path w="484" h="1745">
                  <a:moveTo>
                    <a:pt x="17" y="0"/>
                  </a:moveTo>
                  <a:lnTo>
                    <a:pt x="480" y="1542"/>
                  </a:lnTo>
                  <a:lnTo>
                    <a:pt x="484" y="1745"/>
                  </a:lnTo>
                  <a:lnTo>
                    <a:pt x="0" y="1380"/>
                  </a:lnTo>
                  <a:lnTo>
                    <a:pt x="17"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 name="Freeform 12"/>
            <p:cNvSpPr>
              <a:spLocks/>
            </p:cNvSpPr>
            <p:nvPr/>
          </p:nvSpPr>
          <p:spPr bwMode="auto">
            <a:xfrm>
              <a:off x="1020361" y="3295764"/>
              <a:ext cx="2179366" cy="414307"/>
            </a:xfrm>
            <a:custGeom>
              <a:avLst/>
              <a:gdLst>
                <a:gd name="T0" fmla="*/ 1436 w 1920"/>
                <a:gd name="T1" fmla="*/ 0 h 365"/>
                <a:gd name="T2" fmla="*/ 1920 w 1920"/>
                <a:gd name="T3" fmla="*/ 363 h 365"/>
                <a:gd name="T4" fmla="*/ 1703 w 1920"/>
                <a:gd name="T5" fmla="*/ 365 h 365"/>
                <a:gd name="T6" fmla="*/ 0 w 1920"/>
                <a:gd name="T7" fmla="*/ 38 h 365"/>
                <a:gd name="T8" fmla="*/ 1436 w 1920"/>
                <a:gd name="T9" fmla="*/ 0 h 365"/>
              </a:gdLst>
              <a:ahLst/>
              <a:cxnLst>
                <a:cxn ang="0">
                  <a:pos x="T0" y="T1"/>
                </a:cxn>
                <a:cxn ang="0">
                  <a:pos x="T2" y="T3"/>
                </a:cxn>
                <a:cxn ang="0">
                  <a:pos x="T4" y="T5"/>
                </a:cxn>
                <a:cxn ang="0">
                  <a:pos x="T6" y="T7"/>
                </a:cxn>
                <a:cxn ang="0">
                  <a:pos x="T8" y="T9"/>
                </a:cxn>
              </a:cxnLst>
              <a:rect l="0" t="0" r="r" b="b"/>
              <a:pathLst>
                <a:path w="1920" h="365">
                  <a:moveTo>
                    <a:pt x="1436" y="0"/>
                  </a:moveTo>
                  <a:lnTo>
                    <a:pt x="1920" y="363"/>
                  </a:lnTo>
                  <a:lnTo>
                    <a:pt x="1703" y="365"/>
                  </a:lnTo>
                  <a:lnTo>
                    <a:pt x="0" y="38"/>
                  </a:lnTo>
                  <a:lnTo>
                    <a:pt x="1436"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13"/>
            <p:cNvSpPr>
              <a:spLocks/>
            </p:cNvSpPr>
            <p:nvPr/>
          </p:nvSpPr>
          <p:spPr bwMode="auto">
            <a:xfrm>
              <a:off x="1020791" y="1731194"/>
              <a:ext cx="1649281" cy="1610688"/>
            </a:xfrm>
            <a:custGeom>
              <a:avLst/>
              <a:gdLst>
                <a:gd name="T0" fmla="*/ 1453 w 1453"/>
                <a:gd name="T1" fmla="*/ 0 h 1419"/>
                <a:gd name="T2" fmla="*/ 1436 w 1453"/>
                <a:gd name="T3" fmla="*/ 1380 h 1419"/>
                <a:gd name="T4" fmla="*/ 0 w 1453"/>
                <a:gd name="T5" fmla="*/ 1419 h 1419"/>
                <a:gd name="T6" fmla="*/ 115 w 1453"/>
                <a:gd name="T7" fmla="*/ 152 h 1419"/>
                <a:gd name="T8" fmla="*/ 1453 w 1453"/>
                <a:gd name="T9" fmla="*/ 0 h 1419"/>
              </a:gdLst>
              <a:ahLst/>
              <a:cxnLst>
                <a:cxn ang="0">
                  <a:pos x="T0" y="T1"/>
                </a:cxn>
                <a:cxn ang="0">
                  <a:pos x="T2" y="T3"/>
                </a:cxn>
                <a:cxn ang="0">
                  <a:pos x="T4" y="T5"/>
                </a:cxn>
                <a:cxn ang="0">
                  <a:pos x="T6" y="T7"/>
                </a:cxn>
                <a:cxn ang="0">
                  <a:pos x="T8" y="T9"/>
                </a:cxn>
              </a:cxnLst>
              <a:rect l="0" t="0" r="r" b="b"/>
              <a:pathLst>
                <a:path w="1453" h="1419">
                  <a:moveTo>
                    <a:pt x="1453" y="0"/>
                  </a:moveTo>
                  <a:lnTo>
                    <a:pt x="1436" y="1380"/>
                  </a:lnTo>
                  <a:lnTo>
                    <a:pt x="0" y="1419"/>
                  </a:lnTo>
                  <a:lnTo>
                    <a:pt x="115" y="152"/>
                  </a:lnTo>
                  <a:lnTo>
                    <a:pt x="1453" y="0"/>
                  </a:lnTo>
                  <a:close/>
                </a:path>
              </a:pathLst>
            </a:custGeom>
            <a:solidFill>
              <a:schemeClr val="accent1">
                <a:alpha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 name="TextBox 12"/>
            <p:cNvSpPr txBox="1"/>
            <p:nvPr/>
          </p:nvSpPr>
          <p:spPr>
            <a:xfrm>
              <a:off x="1541517" y="2055718"/>
              <a:ext cx="478016" cy="923330"/>
            </a:xfrm>
            <a:prstGeom prst="rect">
              <a:avLst/>
            </a:prstGeom>
            <a:noFill/>
          </p:spPr>
          <p:txBody>
            <a:bodyPr wrap="none" rtlCol="0">
              <a:spAutoFit/>
            </a:bodyPr>
            <a:lstStyle/>
            <a:p>
              <a:pPr fontAlgn="base">
                <a:spcBef>
                  <a:spcPct val="0"/>
                </a:spcBef>
                <a:spcAft>
                  <a:spcPct val="0"/>
                </a:spcAft>
              </a:pPr>
              <a:r>
                <a:rPr lang="en-US" sz="5400" b="1" dirty="0" smtClean="0">
                  <a:solidFill>
                    <a:schemeClr val="bg1"/>
                  </a:solidFill>
                  <a:latin typeface="+mj-lt"/>
                  <a:ea typeface="Fira Sans SemiBold Italic" panose="00000700000000000000" pitchFamily="50" charset="0"/>
                  <a:cs typeface="Clear Sans" panose="020B0503030202020304" pitchFamily="34" charset="0"/>
                </a:rPr>
                <a:t>1</a:t>
              </a:r>
              <a:endParaRPr lang="en-US" sz="5400" b="1" dirty="0">
                <a:solidFill>
                  <a:schemeClr val="bg1"/>
                </a:solidFill>
                <a:latin typeface="+mj-lt"/>
                <a:ea typeface="Fira Sans SemiBold Italic" panose="00000700000000000000" pitchFamily="50" charset="0"/>
                <a:cs typeface="Clear Sans" panose="020B0503030202020304" pitchFamily="34" charset="0"/>
              </a:endParaRPr>
            </a:p>
          </p:txBody>
        </p:sp>
      </p:grpSp>
      <p:grpSp>
        <p:nvGrpSpPr>
          <p:cNvPr id="14" name="Group 13"/>
          <p:cNvGrpSpPr/>
          <p:nvPr/>
        </p:nvGrpSpPr>
        <p:grpSpPr>
          <a:xfrm>
            <a:off x="3547202" y="2368818"/>
            <a:ext cx="1718521" cy="1538490"/>
            <a:chOff x="3729363" y="2168064"/>
            <a:chExt cx="1718521" cy="1538490"/>
          </a:xfrm>
        </p:grpSpPr>
        <p:sp>
          <p:nvSpPr>
            <p:cNvPr id="15" name="Freeform 5"/>
            <p:cNvSpPr>
              <a:spLocks/>
            </p:cNvSpPr>
            <p:nvPr/>
          </p:nvSpPr>
          <p:spPr bwMode="auto">
            <a:xfrm>
              <a:off x="3729363" y="3157172"/>
              <a:ext cx="1718521" cy="549382"/>
            </a:xfrm>
            <a:custGeom>
              <a:avLst/>
              <a:gdLst>
                <a:gd name="T0" fmla="*/ 1514 w 1514"/>
                <a:gd name="T1" fmla="*/ 27 h 484"/>
                <a:gd name="T2" fmla="*/ 214 w 1514"/>
                <a:gd name="T3" fmla="*/ 484 h 484"/>
                <a:gd name="T4" fmla="*/ 0 w 1514"/>
                <a:gd name="T5" fmla="*/ 482 h 484"/>
                <a:gd name="T6" fmla="*/ 597 w 1514"/>
                <a:gd name="T7" fmla="*/ 0 h 484"/>
                <a:gd name="T8" fmla="*/ 1514 w 1514"/>
                <a:gd name="T9" fmla="*/ 27 h 484"/>
              </a:gdLst>
              <a:ahLst/>
              <a:cxnLst>
                <a:cxn ang="0">
                  <a:pos x="T0" y="T1"/>
                </a:cxn>
                <a:cxn ang="0">
                  <a:pos x="T2" y="T3"/>
                </a:cxn>
                <a:cxn ang="0">
                  <a:pos x="T4" y="T5"/>
                </a:cxn>
                <a:cxn ang="0">
                  <a:pos x="T6" y="T7"/>
                </a:cxn>
                <a:cxn ang="0">
                  <a:pos x="T8" y="T9"/>
                </a:cxn>
              </a:cxnLst>
              <a:rect l="0" t="0" r="r" b="b"/>
              <a:pathLst>
                <a:path w="1514" h="484">
                  <a:moveTo>
                    <a:pt x="1514" y="27"/>
                  </a:moveTo>
                  <a:lnTo>
                    <a:pt x="214" y="484"/>
                  </a:lnTo>
                  <a:lnTo>
                    <a:pt x="0" y="482"/>
                  </a:lnTo>
                  <a:lnTo>
                    <a:pt x="597" y="0"/>
                  </a:lnTo>
                  <a:lnTo>
                    <a:pt x="1514" y="27"/>
                  </a:lnTo>
                  <a:close/>
                </a:path>
              </a:pathLst>
            </a:custGeom>
            <a:solidFill>
              <a:schemeClr val="accent4">
                <a:alpha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 name="Freeform 6"/>
            <p:cNvSpPr>
              <a:spLocks/>
            </p:cNvSpPr>
            <p:nvPr/>
          </p:nvSpPr>
          <p:spPr bwMode="auto">
            <a:xfrm>
              <a:off x="3733091" y="2168064"/>
              <a:ext cx="677647" cy="1536907"/>
            </a:xfrm>
            <a:custGeom>
              <a:avLst/>
              <a:gdLst>
                <a:gd name="T0" fmla="*/ 597 w 597"/>
                <a:gd name="T1" fmla="*/ 872 h 1354"/>
                <a:gd name="T2" fmla="*/ 0 w 597"/>
                <a:gd name="T3" fmla="*/ 1354 h 1354"/>
                <a:gd name="T4" fmla="*/ 2 w 597"/>
                <a:gd name="T5" fmla="*/ 1153 h 1354"/>
                <a:gd name="T6" fmla="*/ 586 w 597"/>
                <a:gd name="T7" fmla="*/ 0 h 1354"/>
                <a:gd name="T8" fmla="*/ 597 w 597"/>
                <a:gd name="T9" fmla="*/ 872 h 1354"/>
              </a:gdLst>
              <a:ahLst/>
              <a:cxnLst>
                <a:cxn ang="0">
                  <a:pos x="T0" y="T1"/>
                </a:cxn>
                <a:cxn ang="0">
                  <a:pos x="T2" y="T3"/>
                </a:cxn>
                <a:cxn ang="0">
                  <a:pos x="T4" y="T5"/>
                </a:cxn>
                <a:cxn ang="0">
                  <a:pos x="T6" y="T7"/>
                </a:cxn>
                <a:cxn ang="0">
                  <a:pos x="T8" y="T9"/>
                </a:cxn>
              </a:cxnLst>
              <a:rect l="0" t="0" r="r" b="b"/>
              <a:pathLst>
                <a:path w="597" h="1354">
                  <a:moveTo>
                    <a:pt x="597" y="872"/>
                  </a:moveTo>
                  <a:lnTo>
                    <a:pt x="0" y="1354"/>
                  </a:lnTo>
                  <a:lnTo>
                    <a:pt x="2" y="1153"/>
                  </a:lnTo>
                  <a:lnTo>
                    <a:pt x="586" y="0"/>
                  </a:lnTo>
                  <a:lnTo>
                    <a:pt x="597" y="872"/>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 name="Freeform 7"/>
            <p:cNvSpPr>
              <a:spLocks/>
            </p:cNvSpPr>
            <p:nvPr/>
          </p:nvSpPr>
          <p:spPr bwMode="auto">
            <a:xfrm>
              <a:off x="4393212" y="2170442"/>
              <a:ext cx="1054496" cy="1019308"/>
            </a:xfrm>
            <a:custGeom>
              <a:avLst/>
              <a:gdLst>
                <a:gd name="T0" fmla="*/ 889 w 929"/>
                <a:gd name="T1" fmla="*/ 61 h 898"/>
                <a:gd name="T2" fmla="*/ 929 w 929"/>
                <a:gd name="T3" fmla="*/ 898 h 898"/>
                <a:gd name="T4" fmla="*/ 12 w 929"/>
                <a:gd name="T5" fmla="*/ 872 h 898"/>
                <a:gd name="T6" fmla="*/ 0 w 929"/>
                <a:gd name="T7" fmla="*/ 0 h 898"/>
                <a:gd name="T8" fmla="*/ 889 w 929"/>
                <a:gd name="T9" fmla="*/ 61 h 898"/>
              </a:gdLst>
              <a:ahLst/>
              <a:cxnLst>
                <a:cxn ang="0">
                  <a:pos x="T0" y="T1"/>
                </a:cxn>
                <a:cxn ang="0">
                  <a:pos x="T2" y="T3"/>
                </a:cxn>
                <a:cxn ang="0">
                  <a:pos x="T4" y="T5"/>
                </a:cxn>
                <a:cxn ang="0">
                  <a:pos x="T6" y="T7"/>
                </a:cxn>
                <a:cxn ang="0">
                  <a:pos x="T8" y="T9"/>
                </a:cxn>
              </a:cxnLst>
              <a:rect l="0" t="0" r="r" b="b"/>
              <a:pathLst>
                <a:path w="929" h="898">
                  <a:moveTo>
                    <a:pt x="889" y="61"/>
                  </a:moveTo>
                  <a:lnTo>
                    <a:pt x="929" y="898"/>
                  </a:lnTo>
                  <a:lnTo>
                    <a:pt x="12" y="872"/>
                  </a:lnTo>
                  <a:lnTo>
                    <a:pt x="0" y="0"/>
                  </a:lnTo>
                  <a:lnTo>
                    <a:pt x="889" y="61"/>
                  </a:lnTo>
                  <a:close/>
                </a:path>
              </a:pathLst>
            </a:custGeom>
            <a:solidFill>
              <a:schemeClr val="accent4">
                <a:alpha val="90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2400"/>
            </a:p>
          </p:txBody>
        </p:sp>
        <p:sp>
          <p:nvSpPr>
            <p:cNvPr id="18" name="TextBox 17"/>
            <p:cNvSpPr txBox="1"/>
            <p:nvPr/>
          </p:nvSpPr>
          <p:spPr>
            <a:xfrm>
              <a:off x="4696210" y="2342496"/>
              <a:ext cx="401072" cy="707886"/>
            </a:xfrm>
            <a:prstGeom prst="rect">
              <a:avLst/>
            </a:prstGeom>
            <a:noFill/>
          </p:spPr>
          <p:txBody>
            <a:bodyPr wrap="none" rtlCol="0">
              <a:spAutoFit/>
            </a:bodyPr>
            <a:lstStyle/>
            <a:p>
              <a:pPr fontAlgn="base">
                <a:spcBef>
                  <a:spcPct val="0"/>
                </a:spcBef>
                <a:spcAft>
                  <a:spcPct val="0"/>
                </a:spcAft>
              </a:pPr>
              <a:r>
                <a:rPr lang="en-US" sz="4000" b="1" dirty="0" smtClean="0">
                  <a:solidFill>
                    <a:schemeClr val="bg1"/>
                  </a:solidFill>
                  <a:latin typeface="+mj-lt"/>
                  <a:ea typeface="Fira Sans SemiBold Italic" panose="00000700000000000000" pitchFamily="50" charset="0"/>
                  <a:cs typeface="Clear Sans" panose="020B0503030202020304" pitchFamily="34" charset="0"/>
                </a:rPr>
                <a:t>2</a:t>
              </a:r>
              <a:endParaRPr lang="en-US" sz="4000" b="1" dirty="0">
                <a:solidFill>
                  <a:schemeClr val="bg1"/>
                </a:solidFill>
                <a:latin typeface="+mj-lt"/>
                <a:ea typeface="Fira Sans SemiBold Italic" panose="00000700000000000000" pitchFamily="50" charset="0"/>
                <a:cs typeface="Clear Sans" panose="020B0503030202020304" pitchFamily="34" charset="0"/>
              </a:endParaRPr>
            </a:p>
          </p:txBody>
        </p:sp>
      </p:grpSp>
      <p:grpSp>
        <p:nvGrpSpPr>
          <p:cNvPr id="19" name="Group 18"/>
          <p:cNvGrpSpPr/>
          <p:nvPr/>
        </p:nvGrpSpPr>
        <p:grpSpPr>
          <a:xfrm>
            <a:off x="3527729" y="4529023"/>
            <a:ext cx="2022610" cy="1868326"/>
            <a:chOff x="3709890" y="4328269"/>
            <a:chExt cx="2022610" cy="1868326"/>
          </a:xfrm>
        </p:grpSpPr>
        <p:sp>
          <p:nvSpPr>
            <p:cNvPr id="20" name="Freeform 8"/>
            <p:cNvSpPr>
              <a:spLocks/>
            </p:cNvSpPr>
            <p:nvPr/>
          </p:nvSpPr>
          <p:spPr bwMode="auto">
            <a:xfrm>
              <a:off x="3713813" y="4331647"/>
              <a:ext cx="384795" cy="1864948"/>
            </a:xfrm>
            <a:custGeom>
              <a:avLst/>
              <a:gdLst>
                <a:gd name="T0" fmla="*/ 330 w 339"/>
                <a:gd name="T1" fmla="*/ 1643 h 1643"/>
                <a:gd name="T2" fmla="*/ 2 w 339"/>
                <a:gd name="T3" fmla="*/ 201 h 1643"/>
                <a:gd name="T4" fmla="*/ 0 w 339"/>
                <a:gd name="T5" fmla="*/ 0 h 1643"/>
                <a:gd name="T6" fmla="*/ 339 w 339"/>
                <a:gd name="T7" fmla="*/ 263 h 1643"/>
                <a:gd name="T8" fmla="*/ 330 w 339"/>
                <a:gd name="T9" fmla="*/ 1643 h 1643"/>
              </a:gdLst>
              <a:ahLst/>
              <a:cxnLst>
                <a:cxn ang="0">
                  <a:pos x="T0" y="T1"/>
                </a:cxn>
                <a:cxn ang="0">
                  <a:pos x="T2" y="T3"/>
                </a:cxn>
                <a:cxn ang="0">
                  <a:pos x="T4" y="T5"/>
                </a:cxn>
                <a:cxn ang="0">
                  <a:pos x="T6" y="T7"/>
                </a:cxn>
                <a:cxn ang="0">
                  <a:pos x="T8" y="T9"/>
                </a:cxn>
              </a:cxnLst>
              <a:rect l="0" t="0" r="r" b="b"/>
              <a:pathLst>
                <a:path w="339" h="1643">
                  <a:moveTo>
                    <a:pt x="330" y="1643"/>
                  </a:moveTo>
                  <a:lnTo>
                    <a:pt x="2" y="201"/>
                  </a:lnTo>
                  <a:lnTo>
                    <a:pt x="0" y="0"/>
                  </a:lnTo>
                  <a:lnTo>
                    <a:pt x="339" y="263"/>
                  </a:lnTo>
                  <a:lnTo>
                    <a:pt x="330" y="1643"/>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 name="Freeform 9"/>
            <p:cNvSpPr>
              <a:spLocks/>
            </p:cNvSpPr>
            <p:nvPr/>
          </p:nvSpPr>
          <p:spPr bwMode="auto">
            <a:xfrm>
              <a:off x="3709890" y="4328269"/>
              <a:ext cx="2019320" cy="300798"/>
            </a:xfrm>
            <a:custGeom>
              <a:avLst/>
              <a:gdLst>
                <a:gd name="T0" fmla="*/ 339 w 1779"/>
                <a:gd name="T1" fmla="*/ 265 h 265"/>
                <a:gd name="T2" fmla="*/ 0 w 1779"/>
                <a:gd name="T3" fmla="*/ 2 h 265"/>
                <a:gd name="T4" fmla="*/ 215 w 1779"/>
                <a:gd name="T5" fmla="*/ 0 h 265"/>
                <a:gd name="T6" fmla="*/ 1779 w 1779"/>
                <a:gd name="T7" fmla="*/ 233 h 265"/>
                <a:gd name="T8" fmla="*/ 339 w 1779"/>
                <a:gd name="T9" fmla="*/ 265 h 265"/>
              </a:gdLst>
              <a:ahLst/>
              <a:cxnLst>
                <a:cxn ang="0">
                  <a:pos x="T0" y="T1"/>
                </a:cxn>
                <a:cxn ang="0">
                  <a:pos x="T2" y="T3"/>
                </a:cxn>
                <a:cxn ang="0">
                  <a:pos x="T4" y="T5"/>
                </a:cxn>
                <a:cxn ang="0">
                  <a:pos x="T6" y="T7"/>
                </a:cxn>
                <a:cxn ang="0">
                  <a:pos x="T8" y="T9"/>
                </a:cxn>
              </a:cxnLst>
              <a:rect l="0" t="0" r="r" b="b"/>
              <a:pathLst>
                <a:path w="1779" h="265">
                  <a:moveTo>
                    <a:pt x="339" y="265"/>
                  </a:moveTo>
                  <a:lnTo>
                    <a:pt x="0" y="2"/>
                  </a:lnTo>
                  <a:lnTo>
                    <a:pt x="215" y="0"/>
                  </a:lnTo>
                  <a:lnTo>
                    <a:pt x="1779" y="233"/>
                  </a:lnTo>
                  <a:lnTo>
                    <a:pt x="339" y="265"/>
                  </a:lnTo>
                  <a:close/>
                </a:path>
              </a:pathLst>
            </a:custGeom>
            <a:solidFill>
              <a:schemeClr val="accent3">
                <a:alpha val="8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Freeform 10"/>
            <p:cNvSpPr>
              <a:spLocks/>
            </p:cNvSpPr>
            <p:nvPr/>
          </p:nvSpPr>
          <p:spPr bwMode="auto">
            <a:xfrm>
              <a:off x="4083333" y="4590448"/>
              <a:ext cx="1649167" cy="1606146"/>
            </a:xfrm>
            <a:custGeom>
              <a:avLst/>
              <a:gdLst>
                <a:gd name="T0" fmla="*/ 1450 w 1450"/>
                <a:gd name="T1" fmla="*/ 0 h 1412"/>
                <a:gd name="T2" fmla="*/ 1328 w 1450"/>
                <a:gd name="T3" fmla="*/ 1250 h 1412"/>
                <a:gd name="T4" fmla="*/ 0 w 1450"/>
                <a:gd name="T5" fmla="*/ 1412 h 1412"/>
                <a:gd name="T6" fmla="*/ 10 w 1450"/>
                <a:gd name="T7" fmla="*/ 32 h 1412"/>
                <a:gd name="T8" fmla="*/ 1450 w 1450"/>
                <a:gd name="T9" fmla="*/ 0 h 1412"/>
                <a:gd name="connsiteX0" fmla="*/ 10000 w 10000"/>
                <a:gd name="connsiteY0" fmla="*/ 173 h 9773"/>
                <a:gd name="connsiteX1" fmla="*/ 9159 w 10000"/>
                <a:gd name="connsiteY1" fmla="*/ 8626 h 9773"/>
                <a:gd name="connsiteX2" fmla="*/ 0 w 10000"/>
                <a:gd name="connsiteY2" fmla="*/ 9773 h 9773"/>
                <a:gd name="connsiteX3" fmla="*/ 69 w 10000"/>
                <a:gd name="connsiteY3" fmla="*/ 0 h 9773"/>
                <a:gd name="connsiteX4" fmla="*/ 10000 w 10000"/>
                <a:gd name="connsiteY4" fmla="*/ 173 h 9773"/>
                <a:gd name="connsiteX0" fmla="*/ 10020 w 10020"/>
                <a:gd name="connsiteY0" fmla="*/ 0 h 10254"/>
                <a:gd name="connsiteX1" fmla="*/ 9159 w 10020"/>
                <a:gd name="connsiteY1" fmla="*/ 9080 h 10254"/>
                <a:gd name="connsiteX2" fmla="*/ 0 w 10020"/>
                <a:gd name="connsiteY2" fmla="*/ 10254 h 10254"/>
                <a:gd name="connsiteX3" fmla="*/ 69 w 10020"/>
                <a:gd name="connsiteY3" fmla="*/ 254 h 10254"/>
                <a:gd name="connsiteX4" fmla="*/ 10020 w 10020"/>
                <a:gd name="connsiteY4" fmla="*/ 0 h 10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0" h="10254">
                  <a:moveTo>
                    <a:pt x="10020" y="0"/>
                  </a:moveTo>
                  <a:cubicBezTo>
                    <a:pt x="9740" y="2883"/>
                    <a:pt x="9439" y="6197"/>
                    <a:pt x="9159" y="9080"/>
                  </a:cubicBezTo>
                  <a:lnTo>
                    <a:pt x="0" y="10254"/>
                  </a:lnTo>
                  <a:cubicBezTo>
                    <a:pt x="23" y="6920"/>
                    <a:pt x="46" y="3588"/>
                    <a:pt x="69" y="254"/>
                  </a:cubicBezTo>
                  <a:lnTo>
                    <a:pt x="10020" y="0"/>
                  </a:lnTo>
                  <a:close/>
                </a:path>
              </a:pathLst>
            </a:custGeom>
            <a:solidFill>
              <a:schemeClr val="accent3">
                <a:alpha val="8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TextBox 22"/>
            <p:cNvSpPr txBox="1"/>
            <p:nvPr/>
          </p:nvSpPr>
          <p:spPr>
            <a:xfrm>
              <a:off x="4653346" y="4854571"/>
              <a:ext cx="478016" cy="923330"/>
            </a:xfrm>
            <a:prstGeom prst="rect">
              <a:avLst/>
            </a:prstGeom>
            <a:noFill/>
          </p:spPr>
          <p:txBody>
            <a:bodyPr wrap="none" rtlCol="0">
              <a:spAutoFit/>
            </a:bodyPr>
            <a:lstStyle/>
            <a:p>
              <a:pPr fontAlgn="base">
                <a:spcBef>
                  <a:spcPct val="0"/>
                </a:spcBef>
                <a:spcAft>
                  <a:spcPct val="0"/>
                </a:spcAft>
              </a:pPr>
              <a:r>
                <a:rPr lang="en-US" sz="5400" b="1" dirty="0" smtClean="0">
                  <a:solidFill>
                    <a:schemeClr val="bg1"/>
                  </a:solidFill>
                  <a:latin typeface="+mj-lt"/>
                  <a:ea typeface="Fira Sans SemiBold Italic" panose="00000700000000000000" pitchFamily="50" charset="0"/>
                  <a:cs typeface="Clear Sans" panose="020B0503030202020304" pitchFamily="34" charset="0"/>
                </a:rPr>
                <a:t>3</a:t>
              </a:r>
              <a:endParaRPr lang="en-US" sz="5400" b="1" dirty="0">
                <a:solidFill>
                  <a:schemeClr val="bg1"/>
                </a:solidFill>
                <a:latin typeface="+mj-lt"/>
                <a:ea typeface="Fira Sans SemiBold Italic" panose="00000700000000000000" pitchFamily="50" charset="0"/>
                <a:cs typeface="Clear Sans" panose="020B0503030202020304" pitchFamily="34" charset="0"/>
              </a:endParaRPr>
            </a:p>
          </p:txBody>
        </p:sp>
      </p:grpSp>
      <p:grpSp>
        <p:nvGrpSpPr>
          <p:cNvPr id="24" name="Group 23"/>
          <p:cNvGrpSpPr/>
          <p:nvPr/>
        </p:nvGrpSpPr>
        <p:grpSpPr>
          <a:xfrm>
            <a:off x="1760399" y="4523320"/>
            <a:ext cx="1239515" cy="1057901"/>
            <a:chOff x="1942560" y="4322566"/>
            <a:chExt cx="1239515" cy="1057901"/>
          </a:xfrm>
        </p:grpSpPr>
        <p:sp>
          <p:nvSpPr>
            <p:cNvPr id="25" name="Freeform 14"/>
            <p:cNvSpPr>
              <a:spLocks/>
            </p:cNvSpPr>
            <p:nvPr/>
          </p:nvSpPr>
          <p:spPr bwMode="auto">
            <a:xfrm>
              <a:off x="2811536" y="4322566"/>
              <a:ext cx="370038" cy="1057901"/>
            </a:xfrm>
            <a:custGeom>
              <a:avLst/>
              <a:gdLst>
                <a:gd name="T0" fmla="*/ 0 w 326"/>
                <a:gd name="T1" fmla="*/ 203 h 932"/>
                <a:gd name="T2" fmla="*/ 326 w 326"/>
                <a:gd name="T3" fmla="*/ 0 h 932"/>
                <a:gd name="T4" fmla="*/ 324 w 326"/>
                <a:gd name="T5" fmla="*/ 205 h 932"/>
                <a:gd name="T6" fmla="*/ 0 w 326"/>
                <a:gd name="T7" fmla="*/ 932 h 932"/>
                <a:gd name="T8" fmla="*/ 0 w 326"/>
                <a:gd name="T9" fmla="*/ 203 h 932"/>
              </a:gdLst>
              <a:ahLst/>
              <a:cxnLst>
                <a:cxn ang="0">
                  <a:pos x="T0" y="T1"/>
                </a:cxn>
                <a:cxn ang="0">
                  <a:pos x="T2" y="T3"/>
                </a:cxn>
                <a:cxn ang="0">
                  <a:pos x="T4" y="T5"/>
                </a:cxn>
                <a:cxn ang="0">
                  <a:pos x="T6" y="T7"/>
                </a:cxn>
                <a:cxn ang="0">
                  <a:pos x="T8" y="T9"/>
                </a:cxn>
              </a:cxnLst>
              <a:rect l="0" t="0" r="r" b="b"/>
              <a:pathLst>
                <a:path w="326" h="932">
                  <a:moveTo>
                    <a:pt x="0" y="203"/>
                  </a:moveTo>
                  <a:lnTo>
                    <a:pt x="326" y="0"/>
                  </a:lnTo>
                  <a:lnTo>
                    <a:pt x="324" y="205"/>
                  </a:lnTo>
                  <a:lnTo>
                    <a:pt x="0" y="932"/>
                  </a:lnTo>
                  <a:lnTo>
                    <a:pt x="0" y="203"/>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6" name="Freeform 15"/>
            <p:cNvSpPr>
              <a:spLocks/>
            </p:cNvSpPr>
            <p:nvPr/>
          </p:nvSpPr>
          <p:spPr bwMode="auto">
            <a:xfrm>
              <a:off x="1942560" y="4325230"/>
              <a:ext cx="1239515" cy="230423"/>
            </a:xfrm>
            <a:custGeom>
              <a:avLst/>
              <a:gdLst>
                <a:gd name="T0" fmla="*/ 0 w 1092"/>
                <a:gd name="T1" fmla="*/ 190 h 203"/>
                <a:gd name="T2" fmla="*/ 875 w 1092"/>
                <a:gd name="T3" fmla="*/ 0 h 203"/>
                <a:gd name="T4" fmla="*/ 1092 w 1092"/>
                <a:gd name="T5" fmla="*/ 0 h 203"/>
                <a:gd name="T6" fmla="*/ 766 w 1092"/>
                <a:gd name="T7" fmla="*/ 203 h 203"/>
                <a:gd name="T8" fmla="*/ 0 w 1092"/>
                <a:gd name="T9" fmla="*/ 190 h 203"/>
              </a:gdLst>
              <a:ahLst/>
              <a:cxnLst>
                <a:cxn ang="0">
                  <a:pos x="T0" y="T1"/>
                </a:cxn>
                <a:cxn ang="0">
                  <a:pos x="T2" y="T3"/>
                </a:cxn>
                <a:cxn ang="0">
                  <a:pos x="T4" y="T5"/>
                </a:cxn>
                <a:cxn ang="0">
                  <a:pos x="T6" y="T7"/>
                </a:cxn>
                <a:cxn ang="0">
                  <a:pos x="T8" y="T9"/>
                </a:cxn>
              </a:cxnLst>
              <a:rect l="0" t="0" r="r" b="b"/>
              <a:pathLst>
                <a:path w="1092" h="203">
                  <a:moveTo>
                    <a:pt x="0" y="190"/>
                  </a:moveTo>
                  <a:lnTo>
                    <a:pt x="875" y="0"/>
                  </a:lnTo>
                  <a:lnTo>
                    <a:pt x="1092" y="0"/>
                  </a:lnTo>
                  <a:lnTo>
                    <a:pt x="766" y="203"/>
                  </a:lnTo>
                  <a:lnTo>
                    <a:pt x="0" y="190"/>
                  </a:lnTo>
                  <a:close/>
                </a:path>
              </a:pathLst>
            </a:custGeom>
            <a:solidFill>
              <a:schemeClr val="accent2">
                <a:alpha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Freeform 16"/>
            <p:cNvSpPr>
              <a:spLocks/>
            </p:cNvSpPr>
            <p:nvPr/>
          </p:nvSpPr>
          <p:spPr bwMode="auto">
            <a:xfrm>
              <a:off x="1942560" y="4538233"/>
              <a:ext cx="869476" cy="842234"/>
            </a:xfrm>
            <a:custGeom>
              <a:avLst/>
              <a:gdLst>
                <a:gd name="T0" fmla="*/ 766 w 766"/>
                <a:gd name="T1" fmla="*/ 13 h 742"/>
                <a:gd name="T2" fmla="*/ 766 w 766"/>
                <a:gd name="T3" fmla="*/ 742 h 742"/>
                <a:gd name="T4" fmla="*/ 21 w 766"/>
                <a:gd name="T5" fmla="*/ 702 h 742"/>
                <a:gd name="T6" fmla="*/ 0 w 766"/>
                <a:gd name="T7" fmla="*/ 0 h 742"/>
                <a:gd name="T8" fmla="*/ 766 w 766"/>
                <a:gd name="T9" fmla="*/ 13 h 742"/>
              </a:gdLst>
              <a:ahLst/>
              <a:cxnLst>
                <a:cxn ang="0">
                  <a:pos x="T0" y="T1"/>
                </a:cxn>
                <a:cxn ang="0">
                  <a:pos x="T2" y="T3"/>
                </a:cxn>
                <a:cxn ang="0">
                  <a:pos x="T4" y="T5"/>
                </a:cxn>
                <a:cxn ang="0">
                  <a:pos x="T6" y="T7"/>
                </a:cxn>
                <a:cxn ang="0">
                  <a:pos x="T8" y="T9"/>
                </a:cxn>
              </a:cxnLst>
              <a:rect l="0" t="0" r="r" b="b"/>
              <a:pathLst>
                <a:path w="766" h="742">
                  <a:moveTo>
                    <a:pt x="766" y="13"/>
                  </a:moveTo>
                  <a:lnTo>
                    <a:pt x="766" y="742"/>
                  </a:lnTo>
                  <a:lnTo>
                    <a:pt x="21" y="702"/>
                  </a:lnTo>
                  <a:lnTo>
                    <a:pt x="0" y="0"/>
                  </a:lnTo>
                  <a:lnTo>
                    <a:pt x="766" y="13"/>
                  </a:lnTo>
                  <a:close/>
                </a:path>
              </a:pathLst>
            </a:custGeom>
            <a:solidFill>
              <a:schemeClr val="accent2">
                <a:alpha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 name="TextBox 27"/>
            <p:cNvSpPr txBox="1"/>
            <p:nvPr/>
          </p:nvSpPr>
          <p:spPr>
            <a:xfrm>
              <a:off x="2093194" y="4567043"/>
              <a:ext cx="401072" cy="707886"/>
            </a:xfrm>
            <a:prstGeom prst="rect">
              <a:avLst/>
            </a:prstGeom>
            <a:noFill/>
          </p:spPr>
          <p:txBody>
            <a:bodyPr wrap="none" rtlCol="0">
              <a:spAutoFit/>
            </a:bodyPr>
            <a:lstStyle/>
            <a:p>
              <a:pPr fontAlgn="base">
                <a:spcBef>
                  <a:spcPct val="0"/>
                </a:spcBef>
                <a:spcAft>
                  <a:spcPct val="0"/>
                </a:spcAft>
              </a:pPr>
              <a:r>
                <a:rPr lang="en-US" sz="4000" b="1" dirty="0" smtClean="0">
                  <a:solidFill>
                    <a:schemeClr val="bg1"/>
                  </a:solidFill>
                  <a:latin typeface="+mj-lt"/>
                  <a:ea typeface="Fira Sans SemiBold Italic" panose="00000700000000000000" pitchFamily="50" charset="0"/>
                  <a:cs typeface="Clear Sans" panose="020B0503030202020304" pitchFamily="34" charset="0"/>
                </a:rPr>
                <a:t>4</a:t>
              </a:r>
              <a:endParaRPr lang="en-US" sz="4000" b="1" dirty="0">
                <a:solidFill>
                  <a:schemeClr val="bg1"/>
                </a:solidFill>
                <a:latin typeface="+mj-lt"/>
                <a:ea typeface="Fira Sans SemiBold Italic" panose="00000700000000000000" pitchFamily="50" charset="0"/>
                <a:cs typeface="Clear Sans" panose="020B0503030202020304" pitchFamily="34" charset="0"/>
              </a:endParaRPr>
            </a:p>
          </p:txBody>
        </p:sp>
      </p:grpSp>
      <p:sp>
        <p:nvSpPr>
          <p:cNvPr id="29" name="TextBox 28"/>
          <p:cNvSpPr txBox="1"/>
          <p:nvPr/>
        </p:nvSpPr>
        <p:spPr>
          <a:xfrm>
            <a:off x="6101787" y="2698007"/>
            <a:ext cx="5362981" cy="738664"/>
          </a:xfrm>
          <a:prstGeom prst="rect">
            <a:avLst/>
          </a:prstGeom>
          <a:noFill/>
        </p:spPr>
        <p:txBody>
          <a:bodyPr wrap="square" rtlCol="0">
            <a:spAutoFit/>
          </a:bodyPr>
          <a:lstStyle/>
          <a:p>
            <a:r>
              <a:rPr lang="id-ID" sz="14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 eritrea gurayya huora volput vlaar boit dolro sit amet kalori joula paribus eteca vuram </a:t>
            </a:r>
            <a:endParaRPr lang="en-US" sz="1400" dirty="0">
              <a:solidFill>
                <a:schemeClr val="bg1">
                  <a:lumMod val="50000"/>
                </a:schemeClr>
              </a:solidFill>
              <a:ea typeface="Open Sans" panose="020B0606030504020204" pitchFamily="34" charset="0"/>
              <a:cs typeface="Open Sans" panose="020B0606030504020204" pitchFamily="34" charset="0"/>
            </a:endParaRPr>
          </a:p>
        </p:txBody>
      </p:sp>
      <p:sp>
        <p:nvSpPr>
          <p:cNvPr id="30" name="TextBox 29"/>
          <p:cNvSpPr txBox="1"/>
          <p:nvPr/>
        </p:nvSpPr>
        <p:spPr>
          <a:xfrm>
            <a:off x="6097011" y="2269477"/>
            <a:ext cx="1892698"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How people see it</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nvGrpSpPr>
          <p:cNvPr id="31" name="Group 30"/>
          <p:cNvGrpSpPr/>
          <p:nvPr/>
        </p:nvGrpSpPr>
        <p:grpSpPr>
          <a:xfrm>
            <a:off x="6949402" y="3588164"/>
            <a:ext cx="2112994" cy="839199"/>
            <a:chOff x="8611450" y="3260822"/>
            <a:chExt cx="2112994" cy="839199"/>
          </a:xfrm>
        </p:grpSpPr>
        <p:sp>
          <p:nvSpPr>
            <p:cNvPr id="32" name="TextBox 31"/>
            <p:cNvSpPr txBox="1"/>
            <p:nvPr/>
          </p:nvSpPr>
          <p:spPr>
            <a:xfrm>
              <a:off x="8611450" y="3546023"/>
              <a:ext cx="1797667" cy="553998"/>
            </a:xfrm>
            <a:prstGeom prst="rect">
              <a:avLst/>
            </a:prstGeom>
            <a:noFill/>
          </p:spPr>
          <p:txBody>
            <a:bodyPr wrap="square" lIns="0" tIns="0" rIns="0" bIns="0" rtlCol="0">
              <a:spAutoFit/>
            </a:bodyPr>
            <a:lstStyle/>
            <a:p>
              <a:r>
                <a:rPr lang="id-ID" sz="1200" dirty="0" smtClean="0">
                  <a:solidFill>
                    <a:schemeClr val="bg1">
                      <a:lumMod val="50000"/>
                    </a:schemeClr>
                  </a:solidFill>
                  <a:ea typeface="Open Sans" panose="020B0606030504020204" pitchFamily="34" charset="0"/>
                  <a:cs typeface="Open Sans" panose="020B0606030504020204" pitchFamily="34" charset="0"/>
                </a:rPr>
                <a:t>Eritrea </a:t>
              </a:r>
              <a:r>
                <a:rPr lang="id-ID" sz="1200" dirty="0">
                  <a:solidFill>
                    <a:schemeClr val="bg1">
                      <a:lumMod val="50000"/>
                    </a:schemeClr>
                  </a:solidFill>
                  <a:ea typeface="Open Sans" panose="020B0606030504020204" pitchFamily="34" charset="0"/>
                  <a:cs typeface="Open Sans" panose="020B0606030504020204" pitchFamily="34" charset="0"/>
                </a:rPr>
                <a:t>gurayya huora volput vlaar boit dolro sit amet kalori</a:t>
              </a:r>
              <a:endParaRPr lang="en-US" sz="1200" dirty="0" smtClean="0">
                <a:solidFill>
                  <a:schemeClr val="tx1">
                    <a:lumMod val="50000"/>
                    <a:lumOff val="50000"/>
                  </a:schemeClr>
                </a:solidFill>
                <a:cs typeface="Clear Sans Light" panose="020B0303030202020304" pitchFamily="34" charset="0"/>
              </a:endParaRPr>
            </a:p>
          </p:txBody>
        </p:sp>
        <p:sp>
          <p:nvSpPr>
            <p:cNvPr id="33" name="TextBox 32"/>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New</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34" name="Group 33"/>
          <p:cNvGrpSpPr/>
          <p:nvPr/>
        </p:nvGrpSpPr>
        <p:grpSpPr>
          <a:xfrm>
            <a:off x="6949403" y="4680860"/>
            <a:ext cx="2112993" cy="839199"/>
            <a:chOff x="8611451" y="3260822"/>
            <a:chExt cx="2112993" cy="839199"/>
          </a:xfrm>
        </p:grpSpPr>
        <p:sp>
          <p:nvSpPr>
            <p:cNvPr id="35" name="TextBox 34"/>
            <p:cNvSpPr txBox="1"/>
            <p:nvPr/>
          </p:nvSpPr>
          <p:spPr>
            <a:xfrm>
              <a:off x="8611451" y="3546023"/>
              <a:ext cx="1777362"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sp>
          <p:nvSpPr>
            <p:cNvPr id="36" name="TextBox 35"/>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Fresh</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37" name="Group 36"/>
          <p:cNvGrpSpPr/>
          <p:nvPr/>
        </p:nvGrpSpPr>
        <p:grpSpPr>
          <a:xfrm>
            <a:off x="9695034" y="3588164"/>
            <a:ext cx="2112993" cy="839199"/>
            <a:chOff x="8611451" y="3260822"/>
            <a:chExt cx="2112993" cy="839199"/>
          </a:xfrm>
        </p:grpSpPr>
        <p:sp>
          <p:nvSpPr>
            <p:cNvPr id="38" name="TextBox 37"/>
            <p:cNvSpPr txBox="1"/>
            <p:nvPr/>
          </p:nvSpPr>
          <p:spPr>
            <a:xfrm>
              <a:off x="8611451" y="3546023"/>
              <a:ext cx="1835454"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sp>
          <p:nvSpPr>
            <p:cNvPr id="39" name="TextBox 38"/>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Genuine</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40" name="Group 39"/>
          <p:cNvGrpSpPr/>
          <p:nvPr/>
        </p:nvGrpSpPr>
        <p:grpSpPr>
          <a:xfrm>
            <a:off x="9695033" y="4680860"/>
            <a:ext cx="2112994" cy="839199"/>
            <a:chOff x="8611450" y="3260822"/>
            <a:chExt cx="2112994" cy="839199"/>
          </a:xfrm>
        </p:grpSpPr>
        <p:sp>
          <p:nvSpPr>
            <p:cNvPr id="41" name="TextBox 40"/>
            <p:cNvSpPr txBox="1"/>
            <p:nvPr/>
          </p:nvSpPr>
          <p:spPr>
            <a:xfrm>
              <a:off x="8611450" y="3546023"/>
              <a:ext cx="1787029"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sp>
          <p:nvSpPr>
            <p:cNvPr id="42" name="TextBox 41"/>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Content rich</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50" name="Group 49"/>
          <p:cNvGrpSpPr/>
          <p:nvPr/>
        </p:nvGrpSpPr>
        <p:grpSpPr>
          <a:xfrm>
            <a:off x="8983787" y="4797548"/>
            <a:ext cx="588897" cy="588898"/>
            <a:chOff x="4468296" y="4772245"/>
            <a:chExt cx="588897" cy="588898"/>
          </a:xfrm>
        </p:grpSpPr>
        <p:sp>
          <p:nvSpPr>
            <p:cNvPr id="51" name="Freeform 23"/>
            <p:cNvSpPr>
              <a:spLocks noEditPoints="1"/>
            </p:cNvSpPr>
            <p:nvPr/>
          </p:nvSpPr>
          <p:spPr bwMode="auto">
            <a:xfrm>
              <a:off x="4468296" y="4772245"/>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52" name="Shape 2671"/>
            <p:cNvSpPr/>
            <p:nvPr/>
          </p:nvSpPr>
          <p:spPr>
            <a:xfrm>
              <a:off x="4643867" y="4900892"/>
              <a:ext cx="228905" cy="322500"/>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chemeClr val="accent3"/>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53" name="Group 52"/>
          <p:cNvGrpSpPr/>
          <p:nvPr/>
        </p:nvGrpSpPr>
        <p:grpSpPr>
          <a:xfrm>
            <a:off x="8984376" y="3706660"/>
            <a:ext cx="588897" cy="588898"/>
            <a:chOff x="4468885" y="3681357"/>
            <a:chExt cx="588897" cy="588898"/>
          </a:xfrm>
        </p:grpSpPr>
        <p:sp>
          <p:nvSpPr>
            <p:cNvPr id="54" name="Freeform 23"/>
            <p:cNvSpPr>
              <a:spLocks noEditPoints="1"/>
            </p:cNvSpPr>
            <p:nvPr/>
          </p:nvSpPr>
          <p:spPr bwMode="auto">
            <a:xfrm>
              <a:off x="4468885" y="3681357"/>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55" name="Group 54"/>
            <p:cNvGrpSpPr/>
            <p:nvPr/>
          </p:nvGrpSpPr>
          <p:grpSpPr>
            <a:xfrm>
              <a:off x="4581357" y="3848032"/>
              <a:ext cx="304115" cy="258784"/>
              <a:chOff x="2057401" y="1725613"/>
              <a:chExt cx="1214438" cy="1073150"/>
            </a:xfrm>
            <a:solidFill>
              <a:srgbClr val="B2D235"/>
            </a:solidFill>
          </p:grpSpPr>
          <p:sp>
            <p:nvSpPr>
              <p:cNvPr id="56" name="Oval 11"/>
              <p:cNvSpPr>
                <a:spLocks noChangeArrowheads="1"/>
              </p:cNvSpPr>
              <p:nvPr/>
            </p:nvSpPr>
            <p:spPr bwMode="auto">
              <a:xfrm>
                <a:off x="2500313" y="2616200"/>
                <a:ext cx="182563" cy="182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7" name="Oval 12"/>
              <p:cNvSpPr>
                <a:spLocks noChangeArrowheads="1"/>
              </p:cNvSpPr>
              <p:nvPr/>
            </p:nvSpPr>
            <p:spPr bwMode="auto">
              <a:xfrm>
                <a:off x="2867026" y="2616200"/>
                <a:ext cx="184150" cy="182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8" name="Freeform 13"/>
              <p:cNvSpPr>
                <a:spLocks noEditPoints="1"/>
              </p:cNvSpPr>
              <p:nvPr/>
            </p:nvSpPr>
            <p:spPr bwMode="auto">
              <a:xfrm>
                <a:off x="2057401" y="1725613"/>
                <a:ext cx="1214438" cy="823913"/>
              </a:xfrm>
              <a:custGeom>
                <a:avLst/>
                <a:gdLst>
                  <a:gd name="T0" fmla="*/ 383 w 390"/>
                  <a:gd name="T1" fmla="*/ 64 h 265"/>
                  <a:gd name="T2" fmla="*/ 364 w 390"/>
                  <a:gd name="T3" fmla="*/ 57 h 265"/>
                  <a:gd name="T4" fmla="*/ 105 w 390"/>
                  <a:gd name="T5" fmla="*/ 57 h 265"/>
                  <a:gd name="T6" fmla="*/ 102 w 390"/>
                  <a:gd name="T7" fmla="*/ 44 h 265"/>
                  <a:gd name="T8" fmla="*/ 61 w 390"/>
                  <a:gd name="T9" fmla="*/ 0 h 265"/>
                  <a:gd name="T10" fmla="*/ 0 w 390"/>
                  <a:gd name="T11" fmla="*/ 0 h 265"/>
                  <a:gd name="T12" fmla="*/ 14 w 390"/>
                  <a:gd name="T13" fmla="*/ 28 h 265"/>
                  <a:gd name="T14" fmla="*/ 62 w 390"/>
                  <a:gd name="T15" fmla="*/ 28 h 265"/>
                  <a:gd name="T16" fmla="*/ 75 w 390"/>
                  <a:gd name="T17" fmla="*/ 44 h 265"/>
                  <a:gd name="T18" fmla="*/ 116 w 390"/>
                  <a:gd name="T19" fmla="*/ 242 h 265"/>
                  <a:gd name="T20" fmla="*/ 163 w 390"/>
                  <a:gd name="T21" fmla="*/ 265 h 265"/>
                  <a:gd name="T22" fmla="*/ 327 w 390"/>
                  <a:gd name="T23" fmla="*/ 265 h 265"/>
                  <a:gd name="T24" fmla="*/ 352 w 390"/>
                  <a:gd name="T25" fmla="*/ 239 h 265"/>
                  <a:gd name="T26" fmla="*/ 166 w 390"/>
                  <a:gd name="T27" fmla="*/ 239 h 265"/>
                  <a:gd name="T28" fmla="*/ 138 w 390"/>
                  <a:gd name="T29" fmla="*/ 213 h 265"/>
                  <a:gd name="T30" fmla="*/ 130 w 390"/>
                  <a:gd name="T31" fmla="*/ 172 h 265"/>
                  <a:gd name="T32" fmla="*/ 362 w 390"/>
                  <a:gd name="T33" fmla="*/ 172 h 265"/>
                  <a:gd name="T34" fmla="*/ 362 w 390"/>
                  <a:gd name="T35" fmla="*/ 172 h 265"/>
                  <a:gd name="T36" fmla="*/ 382 w 390"/>
                  <a:gd name="T37" fmla="*/ 153 h 265"/>
                  <a:gd name="T38" fmla="*/ 390 w 390"/>
                  <a:gd name="T39" fmla="*/ 81 h 265"/>
                  <a:gd name="T40" fmla="*/ 383 w 390"/>
                  <a:gd name="T41" fmla="*/ 64 h 265"/>
                  <a:gd name="T42" fmla="*/ 356 w 390"/>
                  <a:gd name="T43" fmla="*/ 143 h 265"/>
                  <a:gd name="T44" fmla="*/ 123 w 390"/>
                  <a:gd name="T45" fmla="*/ 143 h 265"/>
                  <a:gd name="T46" fmla="*/ 112 w 390"/>
                  <a:gd name="T47" fmla="*/ 90 h 265"/>
                  <a:gd name="T48" fmla="*/ 362 w 390"/>
                  <a:gd name="T49" fmla="*/ 90 h 265"/>
                  <a:gd name="T50" fmla="*/ 356 w 390"/>
                  <a:gd name="T5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0" h="265">
                    <a:moveTo>
                      <a:pt x="383" y="64"/>
                    </a:moveTo>
                    <a:cubicBezTo>
                      <a:pt x="377" y="57"/>
                      <a:pt x="364" y="57"/>
                      <a:pt x="364" y="57"/>
                    </a:cubicBezTo>
                    <a:cubicBezTo>
                      <a:pt x="105" y="57"/>
                      <a:pt x="105" y="57"/>
                      <a:pt x="105" y="57"/>
                    </a:cubicBezTo>
                    <a:cubicBezTo>
                      <a:pt x="102" y="44"/>
                      <a:pt x="102" y="44"/>
                      <a:pt x="102" y="44"/>
                    </a:cubicBezTo>
                    <a:cubicBezTo>
                      <a:pt x="102" y="44"/>
                      <a:pt x="96" y="0"/>
                      <a:pt x="61" y="0"/>
                    </a:cubicBezTo>
                    <a:cubicBezTo>
                      <a:pt x="26" y="0"/>
                      <a:pt x="0" y="0"/>
                      <a:pt x="0" y="0"/>
                    </a:cubicBezTo>
                    <a:cubicBezTo>
                      <a:pt x="14" y="28"/>
                      <a:pt x="14" y="28"/>
                      <a:pt x="14" y="28"/>
                    </a:cubicBezTo>
                    <a:cubicBezTo>
                      <a:pt x="62" y="28"/>
                      <a:pt x="62" y="28"/>
                      <a:pt x="62" y="28"/>
                    </a:cubicBezTo>
                    <a:cubicBezTo>
                      <a:pt x="62" y="28"/>
                      <a:pt x="73" y="25"/>
                      <a:pt x="75" y="44"/>
                    </a:cubicBezTo>
                    <a:cubicBezTo>
                      <a:pt x="116" y="242"/>
                      <a:pt x="116" y="242"/>
                      <a:pt x="116" y="242"/>
                    </a:cubicBezTo>
                    <a:cubicBezTo>
                      <a:pt x="116" y="242"/>
                      <a:pt x="123" y="265"/>
                      <a:pt x="163" y="265"/>
                    </a:cubicBezTo>
                    <a:cubicBezTo>
                      <a:pt x="163" y="265"/>
                      <a:pt x="304" y="265"/>
                      <a:pt x="327" y="265"/>
                    </a:cubicBezTo>
                    <a:cubicBezTo>
                      <a:pt x="350" y="265"/>
                      <a:pt x="352" y="239"/>
                      <a:pt x="352" y="239"/>
                    </a:cubicBezTo>
                    <a:cubicBezTo>
                      <a:pt x="166" y="239"/>
                      <a:pt x="166" y="239"/>
                      <a:pt x="166" y="239"/>
                    </a:cubicBezTo>
                    <a:cubicBezTo>
                      <a:pt x="166" y="239"/>
                      <a:pt x="142" y="241"/>
                      <a:pt x="138" y="213"/>
                    </a:cubicBezTo>
                    <a:cubicBezTo>
                      <a:pt x="130" y="172"/>
                      <a:pt x="130" y="172"/>
                      <a:pt x="130" y="172"/>
                    </a:cubicBezTo>
                    <a:cubicBezTo>
                      <a:pt x="362" y="172"/>
                      <a:pt x="362" y="172"/>
                      <a:pt x="362" y="172"/>
                    </a:cubicBezTo>
                    <a:cubicBezTo>
                      <a:pt x="362" y="172"/>
                      <a:pt x="362" y="172"/>
                      <a:pt x="362" y="172"/>
                    </a:cubicBezTo>
                    <a:cubicBezTo>
                      <a:pt x="372" y="171"/>
                      <a:pt x="381" y="163"/>
                      <a:pt x="382" y="153"/>
                    </a:cubicBezTo>
                    <a:cubicBezTo>
                      <a:pt x="390" y="81"/>
                      <a:pt x="390" y="81"/>
                      <a:pt x="390" y="81"/>
                    </a:cubicBezTo>
                    <a:cubicBezTo>
                      <a:pt x="390" y="74"/>
                      <a:pt x="390" y="70"/>
                      <a:pt x="383" y="64"/>
                    </a:cubicBezTo>
                    <a:close/>
                    <a:moveTo>
                      <a:pt x="356" y="143"/>
                    </a:moveTo>
                    <a:cubicBezTo>
                      <a:pt x="123" y="143"/>
                      <a:pt x="123" y="143"/>
                      <a:pt x="123" y="143"/>
                    </a:cubicBezTo>
                    <a:cubicBezTo>
                      <a:pt x="112" y="90"/>
                      <a:pt x="112" y="90"/>
                      <a:pt x="112" y="90"/>
                    </a:cubicBezTo>
                    <a:cubicBezTo>
                      <a:pt x="362" y="90"/>
                      <a:pt x="362" y="90"/>
                      <a:pt x="362" y="90"/>
                    </a:cubicBezTo>
                    <a:lnTo>
                      <a:pt x="356" y="14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63" name="Group 62"/>
          <p:cNvGrpSpPr/>
          <p:nvPr/>
        </p:nvGrpSpPr>
        <p:grpSpPr>
          <a:xfrm>
            <a:off x="6240749" y="3706660"/>
            <a:ext cx="588897" cy="588898"/>
            <a:chOff x="6240749" y="3706660"/>
            <a:chExt cx="588897" cy="588898"/>
          </a:xfrm>
        </p:grpSpPr>
        <p:sp>
          <p:nvSpPr>
            <p:cNvPr id="44" name="Freeform 23"/>
            <p:cNvSpPr>
              <a:spLocks noEditPoints="1"/>
            </p:cNvSpPr>
            <p:nvPr/>
          </p:nvSpPr>
          <p:spPr bwMode="auto">
            <a:xfrm>
              <a:off x="6240749" y="3706660"/>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62" name="Shape 4424"/>
            <p:cNvSpPr/>
            <p:nvPr/>
          </p:nvSpPr>
          <p:spPr>
            <a:xfrm>
              <a:off x="6416317" y="3876949"/>
              <a:ext cx="237759" cy="248820"/>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solidFill>
              <a:schemeClr val="accent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65" name="Group 64"/>
          <p:cNvGrpSpPr/>
          <p:nvPr/>
        </p:nvGrpSpPr>
        <p:grpSpPr>
          <a:xfrm>
            <a:off x="6240749" y="4797548"/>
            <a:ext cx="588897" cy="588898"/>
            <a:chOff x="6240749" y="4797548"/>
            <a:chExt cx="588897" cy="588898"/>
          </a:xfrm>
        </p:grpSpPr>
        <p:sp>
          <p:nvSpPr>
            <p:cNvPr id="60" name="Freeform 23"/>
            <p:cNvSpPr>
              <a:spLocks noEditPoints="1"/>
            </p:cNvSpPr>
            <p:nvPr/>
          </p:nvSpPr>
          <p:spPr bwMode="auto">
            <a:xfrm>
              <a:off x="6240749" y="4797548"/>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64" name="Shape 4388"/>
            <p:cNvSpPr/>
            <p:nvPr/>
          </p:nvSpPr>
          <p:spPr>
            <a:xfrm>
              <a:off x="6365370" y="4980226"/>
              <a:ext cx="315357" cy="214438"/>
            </a:xfrm>
            <a:custGeom>
              <a:avLst/>
              <a:gdLst/>
              <a:ahLst/>
              <a:cxnLst>
                <a:cxn ang="0">
                  <a:pos x="wd2" y="hd2"/>
                </a:cxn>
                <a:cxn ang="5400000">
                  <a:pos x="wd2" y="hd2"/>
                </a:cxn>
                <a:cxn ang="10800000">
                  <a:pos x="wd2" y="hd2"/>
                </a:cxn>
                <a:cxn ang="16200000">
                  <a:pos x="wd2" y="hd2"/>
                </a:cxn>
              </a:cxnLst>
              <a:rect l="0" t="0" r="r" b="b"/>
              <a:pathLst>
                <a:path w="21600" h="21600" extrusionOk="0">
                  <a:moveTo>
                    <a:pt x="13203" y="6141"/>
                  </a:moveTo>
                  <a:lnTo>
                    <a:pt x="13203" y="0"/>
                  </a:lnTo>
                  <a:lnTo>
                    <a:pt x="5401" y="10253"/>
                  </a:lnTo>
                  <a:lnTo>
                    <a:pt x="13203" y="20879"/>
                  </a:lnTo>
                  <a:lnTo>
                    <a:pt x="13203" y="13958"/>
                  </a:lnTo>
                  <a:cubicBezTo>
                    <a:pt x="16759" y="13958"/>
                    <a:pt x="18917" y="14627"/>
                    <a:pt x="21600" y="21600"/>
                  </a:cubicBezTo>
                  <a:cubicBezTo>
                    <a:pt x="21600" y="21600"/>
                    <a:pt x="21202" y="6141"/>
                    <a:pt x="13203" y="6141"/>
                  </a:cubicBezTo>
                  <a:close/>
                  <a:moveTo>
                    <a:pt x="7803" y="4257"/>
                  </a:moveTo>
                  <a:lnTo>
                    <a:pt x="7803" y="0"/>
                  </a:lnTo>
                  <a:lnTo>
                    <a:pt x="0" y="10253"/>
                  </a:lnTo>
                  <a:lnTo>
                    <a:pt x="7803" y="20879"/>
                  </a:lnTo>
                  <a:lnTo>
                    <a:pt x="7803" y="16466"/>
                  </a:lnTo>
                  <a:lnTo>
                    <a:pt x="3241" y="10253"/>
                  </a:lnTo>
                  <a:cubicBezTo>
                    <a:pt x="3241" y="10253"/>
                    <a:pt x="7803" y="4257"/>
                    <a:pt x="7803" y="4257"/>
                  </a:cubicBezTo>
                  <a:close/>
                </a:path>
              </a:pathLst>
            </a:custGeom>
            <a:solidFill>
              <a:schemeClr val="accent2"/>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sp>
        <p:nvSpPr>
          <p:cNvPr id="5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61"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55</a:t>
            </a:fld>
            <a:endParaRPr lang="en-AU" dirty="0"/>
          </a:p>
        </p:txBody>
      </p:sp>
      <p:sp>
        <p:nvSpPr>
          <p:cNvPr id="66"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421095153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8" presetClass="entr" presetSubtype="9"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upLeft)">
                                      <p:cBhvr>
                                        <p:cTn id="19" dur="500"/>
                                        <p:tgtEl>
                                          <p:spTgt spid="9"/>
                                        </p:tgtEl>
                                      </p:cBhvr>
                                    </p:animEffect>
                                  </p:childTnLst>
                                </p:cTn>
                              </p:par>
                            </p:childTnLst>
                          </p:cTn>
                        </p:par>
                        <p:par>
                          <p:cTn id="20" fill="hold">
                            <p:stCondLst>
                              <p:cond delay="2000"/>
                            </p:stCondLst>
                            <p:childTnLst>
                              <p:par>
                                <p:cTn id="21" presetID="18" presetClass="entr" presetSubtype="3"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trips(upRight)">
                                      <p:cBhvr>
                                        <p:cTn id="23" dur="500"/>
                                        <p:tgtEl>
                                          <p:spTgt spid="14"/>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strips(downRight)">
                                      <p:cBhvr>
                                        <p:cTn id="27" dur="500"/>
                                        <p:tgtEl>
                                          <p:spTgt spid="19"/>
                                        </p:tgtEl>
                                      </p:cBhvr>
                                    </p:animEffect>
                                  </p:childTnLst>
                                </p:cTn>
                              </p:par>
                            </p:childTnLst>
                          </p:cTn>
                        </p:par>
                        <p:par>
                          <p:cTn id="28" fill="hold">
                            <p:stCondLst>
                              <p:cond delay="3000"/>
                            </p:stCondLst>
                            <p:childTnLst>
                              <p:par>
                                <p:cTn id="29" presetID="18" presetClass="entr" presetSubtype="12"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strips(downLeft)">
                                      <p:cBhvr>
                                        <p:cTn id="31" dur="500"/>
                                        <p:tgtEl>
                                          <p:spTgt spid="2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500"/>
                                        <p:tgtEl>
                                          <p:spTgt spid="34"/>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left)">
                                      <p:cBhvr>
                                        <p:cTn id="7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9" grpId="0"/>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Establishing Network</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Expand the chance</a:t>
            </a:r>
            <a:endParaRPr lang="en-AU" dirty="0"/>
          </a:p>
        </p:txBody>
      </p:sp>
      <p:grpSp>
        <p:nvGrpSpPr>
          <p:cNvPr id="5" name="Group 4"/>
          <p:cNvGrpSpPr/>
          <p:nvPr/>
        </p:nvGrpSpPr>
        <p:grpSpPr>
          <a:xfrm>
            <a:off x="4007532" y="1776638"/>
            <a:ext cx="4224337" cy="4271962"/>
            <a:chOff x="4065588" y="1635126"/>
            <a:chExt cx="4224337" cy="4271962"/>
          </a:xfrm>
        </p:grpSpPr>
        <p:sp>
          <p:nvSpPr>
            <p:cNvPr id="10" name="Freeform 5"/>
            <p:cNvSpPr>
              <a:spLocks noEditPoints="1"/>
            </p:cNvSpPr>
            <p:nvPr/>
          </p:nvSpPr>
          <p:spPr bwMode="auto">
            <a:xfrm>
              <a:off x="4197350" y="1819275"/>
              <a:ext cx="4092575" cy="4087813"/>
            </a:xfrm>
            <a:custGeom>
              <a:avLst/>
              <a:gdLst>
                <a:gd name="T0" fmla="*/ 428 w 1089"/>
                <a:gd name="T1" fmla="*/ 503 h 1087"/>
                <a:gd name="T2" fmla="*/ 464 w 1089"/>
                <a:gd name="T3" fmla="*/ 156 h 1087"/>
                <a:gd name="T4" fmla="*/ 481 w 1089"/>
                <a:gd name="T5" fmla="*/ 113 h 1087"/>
                <a:gd name="T6" fmla="*/ 547 w 1089"/>
                <a:gd name="T7" fmla="*/ 75 h 1087"/>
                <a:gd name="T8" fmla="*/ 610 w 1089"/>
                <a:gd name="T9" fmla="*/ 112 h 1087"/>
                <a:gd name="T10" fmla="*/ 605 w 1089"/>
                <a:gd name="T11" fmla="*/ 188 h 1087"/>
                <a:gd name="T12" fmla="*/ 772 w 1089"/>
                <a:gd name="T13" fmla="*/ 536 h 1087"/>
                <a:gd name="T14" fmla="*/ 933 w 1089"/>
                <a:gd name="T15" fmla="*/ 463 h 1087"/>
                <a:gd name="T16" fmla="*/ 976 w 1089"/>
                <a:gd name="T17" fmla="*/ 480 h 1087"/>
                <a:gd name="T18" fmla="*/ 1014 w 1089"/>
                <a:gd name="T19" fmla="*/ 555 h 1087"/>
                <a:gd name="T20" fmla="*/ 977 w 1089"/>
                <a:gd name="T21" fmla="*/ 609 h 1087"/>
                <a:gd name="T22" fmla="*/ 902 w 1089"/>
                <a:gd name="T23" fmla="*/ 604 h 1087"/>
                <a:gd name="T24" fmla="*/ 662 w 1089"/>
                <a:gd name="T25" fmla="*/ 584 h 1087"/>
                <a:gd name="T26" fmla="*/ 626 w 1089"/>
                <a:gd name="T27" fmla="*/ 932 h 1087"/>
                <a:gd name="T28" fmla="*/ 609 w 1089"/>
                <a:gd name="T29" fmla="*/ 975 h 1087"/>
                <a:gd name="T30" fmla="*/ 542 w 1089"/>
                <a:gd name="T31" fmla="*/ 1013 h 1087"/>
                <a:gd name="T32" fmla="*/ 480 w 1089"/>
                <a:gd name="T33" fmla="*/ 976 h 1087"/>
                <a:gd name="T34" fmla="*/ 485 w 1089"/>
                <a:gd name="T35" fmla="*/ 900 h 1087"/>
                <a:gd name="T36" fmla="*/ 318 w 1089"/>
                <a:gd name="T37" fmla="*/ 551 h 1087"/>
                <a:gd name="T38" fmla="*/ 156 w 1089"/>
                <a:gd name="T39" fmla="*/ 625 h 1087"/>
                <a:gd name="T40" fmla="*/ 113 w 1089"/>
                <a:gd name="T41" fmla="*/ 608 h 1087"/>
                <a:gd name="T42" fmla="*/ 76 w 1089"/>
                <a:gd name="T43" fmla="*/ 533 h 1087"/>
                <a:gd name="T44" fmla="*/ 112 w 1089"/>
                <a:gd name="T45" fmla="*/ 479 h 1087"/>
                <a:gd name="T46" fmla="*/ 188 w 1089"/>
                <a:gd name="T47" fmla="*/ 484 h 1087"/>
                <a:gd name="T48" fmla="*/ 546 w 1089"/>
                <a:gd name="T49" fmla="*/ 0 h 1087"/>
                <a:gd name="T50" fmla="*/ 418 w 1089"/>
                <a:gd name="T51" fmla="*/ 74 h 1087"/>
                <a:gd name="T52" fmla="*/ 388 w 1089"/>
                <a:gd name="T53" fmla="*/ 113 h 1087"/>
                <a:gd name="T54" fmla="*/ 224 w 1089"/>
                <a:gd name="T55" fmla="*/ 127 h 1087"/>
                <a:gd name="T56" fmla="*/ 77 w 1089"/>
                <a:gd name="T57" fmla="*/ 413 h 1087"/>
                <a:gd name="T58" fmla="*/ 0 w 1089"/>
                <a:gd name="T59" fmla="*/ 543 h 1087"/>
                <a:gd name="T60" fmla="*/ 91 w 1089"/>
                <a:gd name="T61" fmla="*/ 681 h 1087"/>
                <a:gd name="T62" fmla="*/ 127 w 1089"/>
                <a:gd name="T63" fmla="*/ 864 h 1087"/>
                <a:gd name="T64" fmla="*/ 347 w 1089"/>
                <a:gd name="T65" fmla="*/ 978 h 1087"/>
                <a:gd name="T66" fmla="*/ 414 w 1089"/>
                <a:gd name="T67" fmla="*/ 1011 h 1087"/>
                <a:gd name="T68" fmla="*/ 544 w 1089"/>
                <a:gd name="T69" fmla="*/ 1087 h 1087"/>
                <a:gd name="T70" fmla="*/ 672 w 1089"/>
                <a:gd name="T71" fmla="*/ 1013 h 1087"/>
                <a:gd name="T72" fmla="*/ 702 w 1089"/>
                <a:gd name="T73" fmla="*/ 975 h 1087"/>
                <a:gd name="T74" fmla="*/ 866 w 1089"/>
                <a:gd name="T75" fmla="*/ 961 h 1087"/>
                <a:gd name="T76" fmla="*/ 1013 w 1089"/>
                <a:gd name="T77" fmla="*/ 674 h 1087"/>
                <a:gd name="T78" fmla="*/ 1089 w 1089"/>
                <a:gd name="T79" fmla="*/ 545 h 1087"/>
                <a:gd name="T80" fmla="*/ 999 w 1089"/>
                <a:gd name="T81" fmla="*/ 407 h 1087"/>
                <a:gd name="T82" fmla="*/ 962 w 1089"/>
                <a:gd name="T83" fmla="*/ 224 h 1087"/>
                <a:gd name="T84" fmla="*/ 743 w 1089"/>
                <a:gd name="T85" fmla="*/ 110 h 1087"/>
                <a:gd name="T86" fmla="*/ 676 w 1089"/>
                <a:gd name="T87" fmla="*/ 76 h 1087"/>
                <a:gd name="T88" fmla="*/ 546 w 1089"/>
                <a:gd name="T8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9" h="1087">
                  <a:moveTo>
                    <a:pt x="323" y="531"/>
                  </a:moveTo>
                  <a:cubicBezTo>
                    <a:pt x="358" y="531"/>
                    <a:pt x="394" y="522"/>
                    <a:pt x="428" y="503"/>
                  </a:cubicBezTo>
                  <a:cubicBezTo>
                    <a:pt x="532" y="445"/>
                    <a:pt x="568" y="312"/>
                    <a:pt x="507" y="209"/>
                  </a:cubicBezTo>
                  <a:cubicBezTo>
                    <a:pt x="496" y="188"/>
                    <a:pt x="481" y="171"/>
                    <a:pt x="464" y="156"/>
                  </a:cubicBezTo>
                  <a:cubicBezTo>
                    <a:pt x="465" y="146"/>
                    <a:pt x="468" y="136"/>
                    <a:pt x="473" y="127"/>
                  </a:cubicBezTo>
                  <a:cubicBezTo>
                    <a:pt x="481" y="113"/>
                    <a:pt x="481" y="113"/>
                    <a:pt x="481" y="113"/>
                  </a:cubicBezTo>
                  <a:cubicBezTo>
                    <a:pt x="495" y="90"/>
                    <a:pt x="519" y="75"/>
                    <a:pt x="546" y="75"/>
                  </a:cubicBezTo>
                  <a:cubicBezTo>
                    <a:pt x="546" y="75"/>
                    <a:pt x="547" y="75"/>
                    <a:pt x="547" y="75"/>
                  </a:cubicBezTo>
                  <a:cubicBezTo>
                    <a:pt x="550" y="75"/>
                    <a:pt x="553" y="75"/>
                    <a:pt x="556" y="75"/>
                  </a:cubicBezTo>
                  <a:cubicBezTo>
                    <a:pt x="579" y="78"/>
                    <a:pt x="598" y="91"/>
                    <a:pt x="610" y="112"/>
                  </a:cubicBezTo>
                  <a:cubicBezTo>
                    <a:pt x="610" y="112"/>
                    <a:pt x="610" y="112"/>
                    <a:pt x="610" y="112"/>
                  </a:cubicBezTo>
                  <a:cubicBezTo>
                    <a:pt x="624" y="136"/>
                    <a:pt x="622" y="166"/>
                    <a:pt x="605" y="188"/>
                  </a:cubicBezTo>
                  <a:cubicBezTo>
                    <a:pt x="552" y="254"/>
                    <a:pt x="541" y="349"/>
                    <a:pt x="585" y="427"/>
                  </a:cubicBezTo>
                  <a:cubicBezTo>
                    <a:pt x="625" y="497"/>
                    <a:pt x="697" y="536"/>
                    <a:pt x="772" y="536"/>
                  </a:cubicBezTo>
                  <a:cubicBezTo>
                    <a:pt x="809" y="536"/>
                    <a:pt x="846" y="527"/>
                    <a:pt x="880" y="507"/>
                  </a:cubicBezTo>
                  <a:cubicBezTo>
                    <a:pt x="901" y="495"/>
                    <a:pt x="919" y="480"/>
                    <a:pt x="933" y="463"/>
                  </a:cubicBezTo>
                  <a:cubicBezTo>
                    <a:pt x="943" y="464"/>
                    <a:pt x="953" y="467"/>
                    <a:pt x="962" y="472"/>
                  </a:cubicBezTo>
                  <a:cubicBezTo>
                    <a:pt x="976" y="480"/>
                    <a:pt x="976" y="480"/>
                    <a:pt x="976" y="480"/>
                  </a:cubicBezTo>
                  <a:cubicBezTo>
                    <a:pt x="1000" y="494"/>
                    <a:pt x="1015" y="519"/>
                    <a:pt x="1015" y="546"/>
                  </a:cubicBezTo>
                  <a:cubicBezTo>
                    <a:pt x="1015" y="549"/>
                    <a:pt x="1015" y="552"/>
                    <a:pt x="1014" y="555"/>
                  </a:cubicBezTo>
                  <a:cubicBezTo>
                    <a:pt x="1011" y="578"/>
                    <a:pt x="998" y="597"/>
                    <a:pt x="978" y="609"/>
                  </a:cubicBezTo>
                  <a:cubicBezTo>
                    <a:pt x="977" y="609"/>
                    <a:pt x="977" y="609"/>
                    <a:pt x="977" y="609"/>
                  </a:cubicBezTo>
                  <a:cubicBezTo>
                    <a:pt x="967" y="615"/>
                    <a:pt x="955" y="618"/>
                    <a:pt x="943" y="618"/>
                  </a:cubicBezTo>
                  <a:cubicBezTo>
                    <a:pt x="928" y="618"/>
                    <a:pt x="914" y="613"/>
                    <a:pt x="902" y="604"/>
                  </a:cubicBezTo>
                  <a:cubicBezTo>
                    <a:pt x="863" y="573"/>
                    <a:pt x="816" y="557"/>
                    <a:pt x="767" y="557"/>
                  </a:cubicBezTo>
                  <a:cubicBezTo>
                    <a:pt x="731" y="557"/>
                    <a:pt x="695" y="565"/>
                    <a:pt x="662" y="584"/>
                  </a:cubicBezTo>
                  <a:cubicBezTo>
                    <a:pt x="558" y="643"/>
                    <a:pt x="522" y="776"/>
                    <a:pt x="582" y="879"/>
                  </a:cubicBezTo>
                  <a:cubicBezTo>
                    <a:pt x="594" y="899"/>
                    <a:pt x="609" y="917"/>
                    <a:pt x="626" y="932"/>
                  </a:cubicBezTo>
                  <a:cubicBezTo>
                    <a:pt x="625" y="942"/>
                    <a:pt x="622" y="951"/>
                    <a:pt x="617" y="960"/>
                  </a:cubicBezTo>
                  <a:cubicBezTo>
                    <a:pt x="609" y="975"/>
                    <a:pt x="609" y="975"/>
                    <a:pt x="609" y="975"/>
                  </a:cubicBezTo>
                  <a:cubicBezTo>
                    <a:pt x="595" y="998"/>
                    <a:pt x="571" y="1013"/>
                    <a:pt x="544" y="1013"/>
                  </a:cubicBezTo>
                  <a:cubicBezTo>
                    <a:pt x="543" y="1013"/>
                    <a:pt x="543" y="1013"/>
                    <a:pt x="542" y="1013"/>
                  </a:cubicBezTo>
                  <a:cubicBezTo>
                    <a:pt x="539" y="1013"/>
                    <a:pt x="537" y="1013"/>
                    <a:pt x="534" y="1012"/>
                  </a:cubicBezTo>
                  <a:cubicBezTo>
                    <a:pt x="511" y="1009"/>
                    <a:pt x="492" y="996"/>
                    <a:pt x="480" y="976"/>
                  </a:cubicBezTo>
                  <a:cubicBezTo>
                    <a:pt x="480" y="976"/>
                    <a:pt x="480" y="976"/>
                    <a:pt x="480" y="976"/>
                  </a:cubicBezTo>
                  <a:cubicBezTo>
                    <a:pt x="466" y="952"/>
                    <a:pt x="467" y="921"/>
                    <a:pt x="485" y="900"/>
                  </a:cubicBezTo>
                  <a:cubicBezTo>
                    <a:pt x="538" y="833"/>
                    <a:pt x="549" y="739"/>
                    <a:pt x="504" y="660"/>
                  </a:cubicBezTo>
                  <a:cubicBezTo>
                    <a:pt x="465" y="590"/>
                    <a:pt x="392" y="551"/>
                    <a:pt x="318" y="551"/>
                  </a:cubicBezTo>
                  <a:cubicBezTo>
                    <a:pt x="281" y="551"/>
                    <a:pt x="244" y="561"/>
                    <a:pt x="210" y="581"/>
                  </a:cubicBezTo>
                  <a:cubicBezTo>
                    <a:pt x="189" y="593"/>
                    <a:pt x="171" y="608"/>
                    <a:pt x="156" y="625"/>
                  </a:cubicBezTo>
                  <a:cubicBezTo>
                    <a:pt x="146" y="624"/>
                    <a:pt x="136" y="621"/>
                    <a:pt x="128" y="616"/>
                  </a:cubicBezTo>
                  <a:cubicBezTo>
                    <a:pt x="113" y="608"/>
                    <a:pt x="113" y="608"/>
                    <a:pt x="113" y="608"/>
                  </a:cubicBezTo>
                  <a:cubicBezTo>
                    <a:pt x="90" y="594"/>
                    <a:pt x="74" y="569"/>
                    <a:pt x="75" y="541"/>
                  </a:cubicBezTo>
                  <a:cubicBezTo>
                    <a:pt x="75" y="538"/>
                    <a:pt x="75" y="536"/>
                    <a:pt x="76" y="533"/>
                  </a:cubicBezTo>
                  <a:cubicBezTo>
                    <a:pt x="79" y="510"/>
                    <a:pt x="92" y="491"/>
                    <a:pt x="112" y="479"/>
                  </a:cubicBezTo>
                  <a:cubicBezTo>
                    <a:pt x="112" y="479"/>
                    <a:pt x="112" y="479"/>
                    <a:pt x="112" y="479"/>
                  </a:cubicBezTo>
                  <a:cubicBezTo>
                    <a:pt x="123" y="472"/>
                    <a:pt x="135" y="469"/>
                    <a:pt x="147" y="469"/>
                  </a:cubicBezTo>
                  <a:cubicBezTo>
                    <a:pt x="161" y="469"/>
                    <a:pt x="176" y="474"/>
                    <a:pt x="188" y="484"/>
                  </a:cubicBezTo>
                  <a:cubicBezTo>
                    <a:pt x="226" y="515"/>
                    <a:pt x="274" y="531"/>
                    <a:pt x="323" y="531"/>
                  </a:cubicBezTo>
                  <a:moveTo>
                    <a:pt x="546" y="0"/>
                  </a:moveTo>
                  <a:cubicBezTo>
                    <a:pt x="546" y="0"/>
                    <a:pt x="546" y="0"/>
                    <a:pt x="546" y="0"/>
                  </a:cubicBezTo>
                  <a:cubicBezTo>
                    <a:pt x="492" y="0"/>
                    <a:pt x="444" y="28"/>
                    <a:pt x="418" y="74"/>
                  </a:cubicBezTo>
                  <a:cubicBezTo>
                    <a:pt x="408" y="91"/>
                    <a:pt x="408" y="91"/>
                    <a:pt x="408" y="91"/>
                  </a:cubicBezTo>
                  <a:cubicBezTo>
                    <a:pt x="403" y="100"/>
                    <a:pt x="396" y="107"/>
                    <a:pt x="388" y="113"/>
                  </a:cubicBezTo>
                  <a:cubicBezTo>
                    <a:pt x="366" y="106"/>
                    <a:pt x="344" y="103"/>
                    <a:pt x="322" y="103"/>
                  </a:cubicBezTo>
                  <a:cubicBezTo>
                    <a:pt x="288" y="103"/>
                    <a:pt x="255" y="110"/>
                    <a:pt x="224" y="127"/>
                  </a:cubicBezTo>
                  <a:cubicBezTo>
                    <a:pt x="141" y="170"/>
                    <a:pt x="98" y="259"/>
                    <a:pt x="110" y="346"/>
                  </a:cubicBezTo>
                  <a:cubicBezTo>
                    <a:pt x="114" y="373"/>
                    <a:pt x="100" y="400"/>
                    <a:pt x="77" y="413"/>
                  </a:cubicBezTo>
                  <a:cubicBezTo>
                    <a:pt x="35" y="437"/>
                    <a:pt x="7" y="480"/>
                    <a:pt x="1" y="527"/>
                  </a:cubicBezTo>
                  <a:cubicBezTo>
                    <a:pt x="1" y="532"/>
                    <a:pt x="0" y="538"/>
                    <a:pt x="0" y="543"/>
                  </a:cubicBezTo>
                  <a:cubicBezTo>
                    <a:pt x="1" y="597"/>
                    <a:pt x="28" y="644"/>
                    <a:pt x="75" y="671"/>
                  </a:cubicBezTo>
                  <a:cubicBezTo>
                    <a:pt x="91" y="681"/>
                    <a:pt x="91" y="681"/>
                    <a:pt x="91" y="681"/>
                  </a:cubicBezTo>
                  <a:cubicBezTo>
                    <a:pt x="100" y="686"/>
                    <a:pt x="108" y="693"/>
                    <a:pt x="114" y="702"/>
                  </a:cubicBezTo>
                  <a:cubicBezTo>
                    <a:pt x="97" y="754"/>
                    <a:pt x="101" y="812"/>
                    <a:pt x="127" y="864"/>
                  </a:cubicBezTo>
                  <a:cubicBezTo>
                    <a:pt x="166" y="938"/>
                    <a:pt x="241" y="980"/>
                    <a:pt x="318" y="980"/>
                  </a:cubicBezTo>
                  <a:cubicBezTo>
                    <a:pt x="328" y="980"/>
                    <a:pt x="337" y="979"/>
                    <a:pt x="347" y="978"/>
                  </a:cubicBezTo>
                  <a:cubicBezTo>
                    <a:pt x="350" y="977"/>
                    <a:pt x="353" y="977"/>
                    <a:pt x="356" y="977"/>
                  </a:cubicBezTo>
                  <a:cubicBezTo>
                    <a:pt x="380" y="977"/>
                    <a:pt x="402" y="990"/>
                    <a:pt x="414" y="1011"/>
                  </a:cubicBezTo>
                  <a:cubicBezTo>
                    <a:pt x="438" y="1053"/>
                    <a:pt x="480" y="1081"/>
                    <a:pt x="528" y="1086"/>
                  </a:cubicBezTo>
                  <a:cubicBezTo>
                    <a:pt x="533" y="1087"/>
                    <a:pt x="538" y="1087"/>
                    <a:pt x="544" y="1087"/>
                  </a:cubicBezTo>
                  <a:cubicBezTo>
                    <a:pt x="544" y="1087"/>
                    <a:pt x="544" y="1087"/>
                    <a:pt x="544" y="1087"/>
                  </a:cubicBezTo>
                  <a:cubicBezTo>
                    <a:pt x="598" y="1087"/>
                    <a:pt x="645" y="1060"/>
                    <a:pt x="672" y="1013"/>
                  </a:cubicBezTo>
                  <a:cubicBezTo>
                    <a:pt x="682" y="997"/>
                    <a:pt x="682" y="997"/>
                    <a:pt x="682" y="997"/>
                  </a:cubicBezTo>
                  <a:cubicBezTo>
                    <a:pt x="687" y="988"/>
                    <a:pt x="694" y="980"/>
                    <a:pt x="702" y="975"/>
                  </a:cubicBezTo>
                  <a:cubicBezTo>
                    <a:pt x="723" y="981"/>
                    <a:pt x="746" y="985"/>
                    <a:pt x="768" y="985"/>
                  </a:cubicBezTo>
                  <a:cubicBezTo>
                    <a:pt x="801" y="985"/>
                    <a:pt x="835" y="977"/>
                    <a:pt x="866" y="961"/>
                  </a:cubicBezTo>
                  <a:cubicBezTo>
                    <a:pt x="949" y="918"/>
                    <a:pt x="992" y="829"/>
                    <a:pt x="980" y="742"/>
                  </a:cubicBezTo>
                  <a:cubicBezTo>
                    <a:pt x="976" y="715"/>
                    <a:pt x="989" y="688"/>
                    <a:pt x="1013" y="674"/>
                  </a:cubicBezTo>
                  <a:cubicBezTo>
                    <a:pt x="1055" y="650"/>
                    <a:pt x="1083" y="608"/>
                    <a:pt x="1088" y="561"/>
                  </a:cubicBezTo>
                  <a:cubicBezTo>
                    <a:pt x="1089" y="556"/>
                    <a:pt x="1089" y="550"/>
                    <a:pt x="1089" y="545"/>
                  </a:cubicBezTo>
                  <a:cubicBezTo>
                    <a:pt x="1089" y="491"/>
                    <a:pt x="1062" y="443"/>
                    <a:pt x="1015" y="416"/>
                  </a:cubicBezTo>
                  <a:cubicBezTo>
                    <a:pt x="999" y="407"/>
                    <a:pt x="999" y="407"/>
                    <a:pt x="999" y="407"/>
                  </a:cubicBezTo>
                  <a:cubicBezTo>
                    <a:pt x="989" y="402"/>
                    <a:pt x="982" y="394"/>
                    <a:pt x="976" y="386"/>
                  </a:cubicBezTo>
                  <a:cubicBezTo>
                    <a:pt x="993" y="334"/>
                    <a:pt x="989" y="275"/>
                    <a:pt x="962" y="224"/>
                  </a:cubicBezTo>
                  <a:cubicBezTo>
                    <a:pt x="924" y="150"/>
                    <a:pt x="849" y="108"/>
                    <a:pt x="772" y="108"/>
                  </a:cubicBezTo>
                  <a:cubicBezTo>
                    <a:pt x="762" y="108"/>
                    <a:pt x="753" y="109"/>
                    <a:pt x="743" y="110"/>
                  </a:cubicBezTo>
                  <a:cubicBezTo>
                    <a:pt x="740" y="110"/>
                    <a:pt x="737" y="110"/>
                    <a:pt x="734" y="110"/>
                  </a:cubicBezTo>
                  <a:cubicBezTo>
                    <a:pt x="710" y="110"/>
                    <a:pt x="688" y="98"/>
                    <a:pt x="676" y="76"/>
                  </a:cubicBezTo>
                  <a:cubicBezTo>
                    <a:pt x="651" y="35"/>
                    <a:pt x="609" y="7"/>
                    <a:pt x="562" y="1"/>
                  </a:cubicBezTo>
                  <a:cubicBezTo>
                    <a:pt x="557" y="1"/>
                    <a:pt x="551" y="0"/>
                    <a:pt x="546"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4343400" y="3590925"/>
              <a:ext cx="1781175" cy="2127250"/>
            </a:xfrm>
            <a:custGeom>
              <a:avLst/>
              <a:gdLst>
                <a:gd name="T0" fmla="*/ 405 w 474"/>
                <a:gd name="T1" fmla="*/ 456 h 566"/>
                <a:gd name="T2" fmla="*/ 405 w 474"/>
                <a:gd name="T3" fmla="*/ 455 h 566"/>
                <a:gd name="T4" fmla="*/ 410 w 474"/>
                <a:gd name="T5" fmla="*/ 379 h 566"/>
                <a:gd name="T6" fmla="*/ 430 w 474"/>
                <a:gd name="T7" fmla="*/ 140 h 566"/>
                <a:gd name="T8" fmla="*/ 135 w 474"/>
                <a:gd name="T9" fmla="*/ 60 h 566"/>
                <a:gd name="T10" fmla="*/ 53 w 474"/>
                <a:gd name="T11" fmla="*/ 344 h 566"/>
                <a:gd name="T12" fmla="*/ 272 w 474"/>
                <a:gd name="T13" fmla="*/ 458 h 566"/>
                <a:gd name="T14" fmla="*/ 339 w 474"/>
                <a:gd name="T15" fmla="*/ 491 h 566"/>
                <a:gd name="T16" fmla="*/ 453 w 474"/>
                <a:gd name="T17" fmla="*/ 566 h 566"/>
                <a:gd name="T18" fmla="*/ 459 w 474"/>
                <a:gd name="T19" fmla="*/ 492 h 566"/>
                <a:gd name="T20" fmla="*/ 405 w 474"/>
                <a:gd name="T21" fmla="*/ 45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4" h="566">
                  <a:moveTo>
                    <a:pt x="405" y="456"/>
                  </a:moveTo>
                  <a:cubicBezTo>
                    <a:pt x="405" y="455"/>
                    <a:pt x="405" y="455"/>
                    <a:pt x="405" y="455"/>
                  </a:cubicBezTo>
                  <a:cubicBezTo>
                    <a:pt x="391" y="431"/>
                    <a:pt x="393" y="401"/>
                    <a:pt x="410" y="379"/>
                  </a:cubicBezTo>
                  <a:cubicBezTo>
                    <a:pt x="463" y="313"/>
                    <a:pt x="474" y="219"/>
                    <a:pt x="430" y="140"/>
                  </a:cubicBezTo>
                  <a:cubicBezTo>
                    <a:pt x="371" y="36"/>
                    <a:pt x="238" y="0"/>
                    <a:pt x="135" y="60"/>
                  </a:cubicBezTo>
                  <a:cubicBezTo>
                    <a:pt x="37" y="118"/>
                    <a:pt x="0" y="243"/>
                    <a:pt x="53" y="344"/>
                  </a:cubicBezTo>
                  <a:cubicBezTo>
                    <a:pt x="96" y="427"/>
                    <a:pt x="185" y="469"/>
                    <a:pt x="272" y="458"/>
                  </a:cubicBezTo>
                  <a:cubicBezTo>
                    <a:pt x="299" y="454"/>
                    <a:pt x="326" y="467"/>
                    <a:pt x="339" y="491"/>
                  </a:cubicBezTo>
                  <a:cubicBezTo>
                    <a:pt x="364" y="533"/>
                    <a:pt x="406" y="561"/>
                    <a:pt x="453" y="566"/>
                  </a:cubicBezTo>
                  <a:cubicBezTo>
                    <a:pt x="459" y="492"/>
                    <a:pt x="459" y="492"/>
                    <a:pt x="459" y="492"/>
                  </a:cubicBezTo>
                  <a:cubicBezTo>
                    <a:pt x="436" y="489"/>
                    <a:pt x="417" y="476"/>
                    <a:pt x="405" y="456"/>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4065588" y="2019171"/>
              <a:ext cx="2014079" cy="3221255"/>
            </a:xfrm>
            <a:custGeom>
              <a:avLst/>
              <a:gdLst>
                <a:gd name="connsiteX0" fmla="*/ 1133805 w 2014079"/>
                <a:gd name="connsiteY0" fmla="*/ 3228 h 3221255"/>
                <a:gd name="connsiteX1" fmla="*/ 1904922 w 2014079"/>
                <a:gd name="connsiteY1" fmla="*/ 397921 h 3221255"/>
                <a:gd name="connsiteX2" fmla="*/ 1604250 w 2014079"/>
                <a:gd name="connsiteY2" fmla="*/ 1507812 h 3221255"/>
                <a:gd name="connsiteX3" fmla="*/ 702236 w 2014079"/>
                <a:gd name="connsiteY3" fmla="*/ 1436327 h 3221255"/>
                <a:gd name="connsiteX4" fmla="*/ 420357 w 2014079"/>
                <a:gd name="connsiteY4" fmla="*/ 1413753 h 3221255"/>
                <a:gd name="connsiteX5" fmla="*/ 416598 w 2014079"/>
                <a:gd name="connsiteY5" fmla="*/ 1417516 h 3221255"/>
                <a:gd name="connsiteX6" fmla="*/ 296623 w 2014079"/>
                <a:gd name="connsiteY6" fmla="*/ 1556664 h 3221255"/>
                <a:gd name="connsiteX7" fmla="*/ 281406 w 2014079"/>
                <a:gd name="connsiteY7" fmla="*/ 1616487 h 3221255"/>
                <a:gd name="connsiteX8" fmla="*/ 281944 w 2014079"/>
                <a:gd name="connsiteY8" fmla="*/ 1616531 h 3221255"/>
                <a:gd name="connsiteX9" fmla="*/ 278185 w 2014079"/>
                <a:gd name="connsiteY9" fmla="*/ 1650358 h 3221255"/>
                <a:gd name="connsiteX10" fmla="*/ 424795 w 2014079"/>
                <a:gd name="connsiteY10" fmla="*/ 1898425 h 3221255"/>
                <a:gd name="connsiteX11" fmla="*/ 477425 w 2014079"/>
                <a:gd name="connsiteY11" fmla="*/ 1932252 h 3221255"/>
                <a:gd name="connsiteX12" fmla="*/ 755609 w 2014079"/>
                <a:gd name="connsiteY12" fmla="*/ 1917218 h 3221255"/>
                <a:gd name="connsiteX13" fmla="*/ 1571366 w 2014079"/>
                <a:gd name="connsiteY13" fmla="*/ 1879632 h 3221255"/>
                <a:gd name="connsiteX14" fmla="*/ 1789402 w 2014079"/>
                <a:gd name="connsiteY14" fmla="*/ 2905727 h 3221255"/>
                <a:gd name="connsiteX15" fmla="*/ 830794 w 2014079"/>
                <a:gd name="connsiteY15" fmla="*/ 3127483 h 3221255"/>
                <a:gd name="connsiteX16" fmla="*/ 466147 w 2014079"/>
                <a:gd name="connsiteY16" fmla="*/ 2420869 h 3221255"/>
                <a:gd name="connsiteX17" fmla="*/ 338332 w 2014079"/>
                <a:gd name="connsiteY17" fmla="*/ 2176560 h 3221255"/>
                <a:gd name="connsiteX18" fmla="*/ 278185 w 2014079"/>
                <a:gd name="connsiteY18" fmla="*/ 2138975 h 3221255"/>
                <a:gd name="connsiteX19" fmla="*/ 0 w 2014079"/>
                <a:gd name="connsiteY19" fmla="*/ 1657875 h 3221255"/>
                <a:gd name="connsiteX20" fmla="*/ 3735 w 2014079"/>
                <a:gd name="connsiteY20" fmla="*/ 1594391 h 3221255"/>
                <a:gd name="connsiteX21" fmla="*/ 3175 w 2014079"/>
                <a:gd name="connsiteY21" fmla="*/ 1594346 h 3221255"/>
                <a:gd name="connsiteX22" fmla="*/ 285055 w 2014079"/>
                <a:gd name="connsiteY22" fmla="*/ 1169201 h 3221255"/>
                <a:gd name="connsiteX23" fmla="*/ 409082 w 2014079"/>
                <a:gd name="connsiteY23" fmla="*/ 913362 h 3221255"/>
                <a:gd name="connsiteX24" fmla="*/ 837538 w 2014079"/>
                <a:gd name="connsiteY24" fmla="*/ 89409 h 3221255"/>
                <a:gd name="connsiteX25" fmla="*/ 1133805 w 2014079"/>
                <a:gd name="connsiteY25" fmla="*/ 3228 h 32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4079" h="3221255">
                  <a:moveTo>
                    <a:pt x="1133805" y="3228"/>
                  </a:moveTo>
                  <a:cubicBezTo>
                    <a:pt x="1436297" y="-23932"/>
                    <a:pt x="1741432" y="121389"/>
                    <a:pt x="1904922" y="397921"/>
                  </a:cubicBezTo>
                  <a:cubicBezTo>
                    <a:pt x="2130425" y="789204"/>
                    <a:pt x="1995123" y="1285834"/>
                    <a:pt x="1604250" y="1507812"/>
                  </a:cubicBezTo>
                  <a:cubicBezTo>
                    <a:pt x="1307337" y="1673355"/>
                    <a:pt x="954048" y="1635732"/>
                    <a:pt x="702236" y="1436327"/>
                  </a:cubicBezTo>
                  <a:cubicBezTo>
                    <a:pt x="623310" y="1368605"/>
                    <a:pt x="510558" y="1361080"/>
                    <a:pt x="420357" y="1413753"/>
                  </a:cubicBezTo>
                  <a:cubicBezTo>
                    <a:pt x="420357" y="1413753"/>
                    <a:pt x="420357" y="1413753"/>
                    <a:pt x="416598" y="1417516"/>
                  </a:cubicBezTo>
                  <a:cubicBezTo>
                    <a:pt x="360223" y="1448555"/>
                    <a:pt x="318645" y="1498641"/>
                    <a:pt x="296623" y="1556664"/>
                  </a:cubicBezTo>
                  <a:lnTo>
                    <a:pt x="281406" y="1616487"/>
                  </a:lnTo>
                  <a:lnTo>
                    <a:pt x="281944" y="1616531"/>
                  </a:lnTo>
                  <a:cubicBezTo>
                    <a:pt x="278185" y="1627806"/>
                    <a:pt x="278185" y="1639082"/>
                    <a:pt x="278185" y="1650358"/>
                  </a:cubicBezTo>
                  <a:cubicBezTo>
                    <a:pt x="278185" y="1751840"/>
                    <a:pt x="334573" y="1849563"/>
                    <a:pt x="424795" y="1898425"/>
                  </a:cubicBezTo>
                  <a:cubicBezTo>
                    <a:pt x="424795" y="1898425"/>
                    <a:pt x="424795" y="1898425"/>
                    <a:pt x="477425" y="1932252"/>
                  </a:cubicBezTo>
                  <a:cubicBezTo>
                    <a:pt x="563887" y="1981114"/>
                    <a:pt x="672905" y="1977355"/>
                    <a:pt x="755609" y="1917218"/>
                  </a:cubicBezTo>
                  <a:cubicBezTo>
                    <a:pt x="984923" y="1744323"/>
                    <a:pt x="1308218" y="1718013"/>
                    <a:pt x="1571366" y="1879632"/>
                  </a:cubicBezTo>
                  <a:cubicBezTo>
                    <a:pt x="1920976" y="2097630"/>
                    <a:pt x="2022475" y="2563695"/>
                    <a:pt x="1789402" y="2905727"/>
                  </a:cubicBezTo>
                  <a:cubicBezTo>
                    <a:pt x="1575125" y="3217689"/>
                    <a:pt x="1157848" y="3311654"/>
                    <a:pt x="830794" y="3127483"/>
                  </a:cubicBezTo>
                  <a:cubicBezTo>
                    <a:pt x="571406" y="2980898"/>
                    <a:pt x="436073" y="2699004"/>
                    <a:pt x="466147" y="2420869"/>
                  </a:cubicBezTo>
                  <a:cubicBezTo>
                    <a:pt x="477425" y="2319387"/>
                    <a:pt x="424795" y="2225422"/>
                    <a:pt x="338332" y="2176560"/>
                  </a:cubicBezTo>
                  <a:cubicBezTo>
                    <a:pt x="338332" y="2176560"/>
                    <a:pt x="338332" y="2176560"/>
                    <a:pt x="278185" y="2138975"/>
                  </a:cubicBezTo>
                  <a:cubicBezTo>
                    <a:pt x="101500" y="2037493"/>
                    <a:pt x="0" y="1857080"/>
                    <a:pt x="0" y="1657875"/>
                  </a:cubicBezTo>
                  <a:lnTo>
                    <a:pt x="3735" y="1594391"/>
                  </a:lnTo>
                  <a:lnTo>
                    <a:pt x="3175" y="1594346"/>
                  </a:lnTo>
                  <a:cubicBezTo>
                    <a:pt x="21967" y="1417516"/>
                    <a:pt x="127202" y="1259497"/>
                    <a:pt x="285055" y="1169201"/>
                  </a:cubicBezTo>
                  <a:cubicBezTo>
                    <a:pt x="375256" y="1116528"/>
                    <a:pt x="424115" y="1018707"/>
                    <a:pt x="409082" y="913362"/>
                  </a:cubicBezTo>
                  <a:cubicBezTo>
                    <a:pt x="363981" y="589800"/>
                    <a:pt x="525592" y="251189"/>
                    <a:pt x="837538" y="89409"/>
                  </a:cubicBezTo>
                  <a:cubicBezTo>
                    <a:pt x="932438" y="40498"/>
                    <a:pt x="1032975" y="12281"/>
                    <a:pt x="1133805" y="322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3" name="Freeform 12"/>
            <p:cNvSpPr>
              <a:spLocks/>
            </p:cNvSpPr>
            <p:nvPr/>
          </p:nvSpPr>
          <p:spPr bwMode="auto">
            <a:xfrm>
              <a:off x="4547383" y="1635126"/>
              <a:ext cx="3221498" cy="2015667"/>
            </a:xfrm>
            <a:custGeom>
              <a:avLst/>
              <a:gdLst>
                <a:gd name="connsiteX0" fmla="*/ 1566268 w 3221498"/>
                <a:gd name="connsiteY0" fmla="*/ 0 h 2015667"/>
                <a:gd name="connsiteX1" fmla="*/ 1626405 w 3221498"/>
                <a:gd name="connsiteY1" fmla="*/ 3759 h 2015667"/>
                <a:gd name="connsiteX2" fmla="*/ 1626320 w 3221498"/>
                <a:gd name="connsiteY2" fmla="*/ 4815 h 2015667"/>
                <a:gd name="connsiteX3" fmla="*/ 1691487 w 3221498"/>
                <a:gd name="connsiteY3" fmla="*/ 15796 h 2015667"/>
                <a:gd name="connsiteX4" fmla="*/ 2054779 w 3221498"/>
                <a:gd name="connsiteY4" fmla="*/ 286642 h 2015667"/>
                <a:gd name="connsiteX5" fmla="*/ 2306773 w 3221498"/>
                <a:gd name="connsiteY5" fmla="*/ 410669 h 2015667"/>
                <a:gd name="connsiteX6" fmla="*/ 3130454 w 3221498"/>
                <a:gd name="connsiteY6" fmla="*/ 839126 h 2015667"/>
                <a:gd name="connsiteX7" fmla="*/ 2822044 w 3221498"/>
                <a:gd name="connsiteY7" fmla="*/ 1906510 h 2015667"/>
                <a:gd name="connsiteX8" fmla="*/ 1716280 w 3221498"/>
                <a:gd name="connsiteY8" fmla="*/ 1605838 h 2015667"/>
                <a:gd name="connsiteX9" fmla="*/ 1787741 w 3221498"/>
                <a:gd name="connsiteY9" fmla="*/ 707583 h 2015667"/>
                <a:gd name="connsiteX10" fmla="*/ 1806546 w 3221498"/>
                <a:gd name="connsiteY10" fmla="*/ 421945 h 2015667"/>
                <a:gd name="connsiteX11" fmla="*/ 1806546 w 3221498"/>
                <a:gd name="connsiteY11" fmla="*/ 418186 h 2015667"/>
                <a:gd name="connsiteX12" fmla="*/ 1603447 w 3221498"/>
                <a:gd name="connsiteY12" fmla="*/ 282884 h 2015667"/>
                <a:gd name="connsiteX13" fmla="*/ 1603526 w 3221498"/>
                <a:gd name="connsiteY13" fmla="*/ 281903 h 2015667"/>
                <a:gd name="connsiteX14" fmla="*/ 1573785 w 3221498"/>
                <a:gd name="connsiteY14" fmla="*/ 278184 h 2015667"/>
                <a:gd name="connsiteX15" fmla="*/ 1321959 w 3221498"/>
                <a:gd name="connsiteY15" fmla="*/ 424795 h 2015667"/>
                <a:gd name="connsiteX16" fmla="*/ 1291890 w 3221498"/>
                <a:gd name="connsiteY16" fmla="*/ 477425 h 2015667"/>
                <a:gd name="connsiteX17" fmla="*/ 1306925 w 3221498"/>
                <a:gd name="connsiteY17" fmla="*/ 755609 h 2015667"/>
                <a:gd name="connsiteX18" fmla="*/ 1344511 w 3221498"/>
                <a:gd name="connsiteY18" fmla="*/ 1571366 h 2015667"/>
                <a:gd name="connsiteX19" fmla="*/ 314657 w 3221498"/>
                <a:gd name="connsiteY19" fmla="*/ 1789402 h 2015667"/>
                <a:gd name="connsiteX20" fmla="*/ 92901 w 3221498"/>
                <a:gd name="connsiteY20" fmla="*/ 834553 h 2015667"/>
                <a:gd name="connsiteX21" fmla="*/ 803274 w 3221498"/>
                <a:gd name="connsiteY21" fmla="*/ 469906 h 2015667"/>
                <a:gd name="connsiteX22" fmla="*/ 1047582 w 3221498"/>
                <a:gd name="connsiteY22" fmla="*/ 342092 h 2015667"/>
                <a:gd name="connsiteX23" fmla="*/ 1085168 w 3221498"/>
                <a:gd name="connsiteY23" fmla="*/ 278184 h 2015667"/>
                <a:gd name="connsiteX24" fmla="*/ 1566268 w 3221498"/>
                <a:gd name="connsiteY24" fmla="*/ 0 h 201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21498" h="2015667">
                  <a:moveTo>
                    <a:pt x="1566268" y="0"/>
                  </a:moveTo>
                  <a:cubicBezTo>
                    <a:pt x="1585061" y="0"/>
                    <a:pt x="1607612" y="0"/>
                    <a:pt x="1626405" y="3759"/>
                  </a:cubicBezTo>
                  <a:lnTo>
                    <a:pt x="1626320" y="4815"/>
                  </a:lnTo>
                  <a:lnTo>
                    <a:pt x="1691487" y="15796"/>
                  </a:lnTo>
                  <a:cubicBezTo>
                    <a:pt x="1842100" y="50686"/>
                    <a:pt x="1975796" y="148522"/>
                    <a:pt x="2054779" y="286642"/>
                  </a:cubicBezTo>
                  <a:cubicBezTo>
                    <a:pt x="2103673" y="376844"/>
                    <a:pt x="2205223" y="425703"/>
                    <a:pt x="2306773" y="410669"/>
                  </a:cubicBezTo>
                  <a:cubicBezTo>
                    <a:pt x="2633988" y="369327"/>
                    <a:pt x="2968726" y="527180"/>
                    <a:pt x="3130454" y="839126"/>
                  </a:cubicBezTo>
                  <a:cubicBezTo>
                    <a:pt x="3329792" y="1218724"/>
                    <a:pt x="3190631" y="1688523"/>
                    <a:pt x="2822044" y="1906510"/>
                  </a:cubicBezTo>
                  <a:cubicBezTo>
                    <a:pt x="2434650" y="2132013"/>
                    <a:pt x="1934424" y="1996711"/>
                    <a:pt x="1716280" y="1605838"/>
                  </a:cubicBezTo>
                  <a:cubicBezTo>
                    <a:pt x="1547030" y="1308925"/>
                    <a:pt x="1588402" y="955636"/>
                    <a:pt x="1787741" y="707583"/>
                  </a:cubicBezTo>
                  <a:cubicBezTo>
                    <a:pt x="1851679" y="624898"/>
                    <a:pt x="1859202" y="512146"/>
                    <a:pt x="1806546" y="421945"/>
                  </a:cubicBezTo>
                  <a:cubicBezTo>
                    <a:pt x="1806546" y="421945"/>
                    <a:pt x="1806546" y="421945"/>
                    <a:pt x="1806546" y="418186"/>
                  </a:cubicBezTo>
                  <a:cubicBezTo>
                    <a:pt x="1761413" y="343018"/>
                    <a:pt x="1689952" y="294159"/>
                    <a:pt x="1603447" y="282884"/>
                  </a:cubicBezTo>
                  <a:lnTo>
                    <a:pt x="1603526" y="281903"/>
                  </a:lnTo>
                  <a:lnTo>
                    <a:pt x="1573785" y="278184"/>
                  </a:lnTo>
                  <a:cubicBezTo>
                    <a:pt x="1468544" y="278184"/>
                    <a:pt x="1374579" y="334573"/>
                    <a:pt x="1321959" y="424795"/>
                  </a:cubicBezTo>
                  <a:cubicBezTo>
                    <a:pt x="1321959" y="424795"/>
                    <a:pt x="1321959" y="424795"/>
                    <a:pt x="1291890" y="477425"/>
                  </a:cubicBezTo>
                  <a:cubicBezTo>
                    <a:pt x="1243029" y="563887"/>
                    <a:pt x="1246787" y="672905"/>
                    <a:pt x="1306925" y="755609"/>
                  </a:cubicBezTo>
                  <a:cubicBezTo>
                    <a:pt x="1479820" y="984923"/>
                    <a:pt x="1506130" y="1308218"/>
                    <a:pt x="1344511" y="1571366"/>
                  </a:cubicBezTo>
                  <a:cubicBezTo>
                    <a:pt x="1126513" y="1920976"/>
                    <a:pt x="660448" y="2022475"/>
                    <a:pt x="314657" y="1789402"/>
                  </a:cubicBezTo>
                  <a:cubicBezTo>
                    <a:pt x="6453" y="1578884"/>
                    <a:pt x="-91270" y="1157848"/>
                    <a:pt x="92901" y="834553"/>
                  </a:cubicBezTo>
                  <a:cubicBezTo>
                    <a:pt x="243244" y="571406"/>
                    <a:pt x="525138" y="439832"/>
                    <a:pt x="803274" y="469906"/>
                  </a:cubicBezTo>
                  <a:cubicBezTo>
                    <a:pt x="900997" y="477425"/>
                    <a:pt x="998721" y="428554"/>
                    <a:pt x="1047582" y="342092"/>
                  </a:cubicBezTo>
                  <a:cubicBezTo>
                    <a:pt x="1047582" y="342092"/>
                    <a:pt x="1047582" y="342092"/>
                    <a:pt x="1085168" y="278184"/>
                  </a:cubicBezTo>
                  <a:cubicBezTo>
                    <a:pt x="1186650" y="105259"/>
                    <a:pt x="1363304" y="0"/>
                    <a:pt x="1566268"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4" name="Freeform 13"/>
            <p:cNvSpPr>
              <a:spLocks/>
            </p:cNvSpPr>
            <p:nvPr/>
          </p:nvSpPr>
          <p:spPr bwMode="auto">
            <a:xfrm>
              <a:off x="6140540" y="2116131"/>
              <a:ext cx="2014448" cy="3221268"/>
            </a:xfrm>
            <a:custGeom>
              <a:avLst/>
              <a:gdLst>
                <a:gd name="connsiteX0" fmla="*/ 793317 w 2014448"/>
                <a:gd name="connsiteY0" fmla="*/ 748 h 3221268"/>
                <a:gd name="connsiteX1" fmla="*/ 1183655 w 2014448"/>
                <a:gd name="connsiteY1" fmla="*/ 93859 h 3221268"/>
                <a:gd name="connsiteX2" fmla="*/ 1548302 w 2014448"/>
                <a:gd name="connsiteY2" fmla="*/ 801127 h 3221268"/>
                <a:gd name="connsiteX3" fmla="*/ 1676116 w 2014448"/>
                <a:gd name="connsiteY3" fmla="*/ 1045661 h 3221268"/>
                <a:gd name="connsiteX4" fmla="*/ 1736264 w 2014448"/>
                <a:gd name="connsiteY4" fmla="*/ 1083282 h 3221268"/>
                <a:gd name="connsiteX5" fmla="*/ 2014448 w 2014448"/>
                <a:gd name="connsiteY5" fmla="*/ 1564826 h 3221268"/>
                <a:gd name="connsiteX6" fmla="*/ 2010718 w 2014448"/>
                <a:gd name="connsiteY6" fmla="*/ 1628300 h 3221268"/>
                <a:gd name="connsiteX7" fmla="*/ 2011272 w 2014448"/>
                <a:gd name="connsiteY7" fmla="*/ 1628345 h 3221268"/>
                <a:gd name="connsiteX8" fmla="*/ 1729182 w 2014448"/>
                <a:gd name="connsiteY8" fmla="*/ 2053110 h 3221268"/>
                <a:gd name="connsiteX9" fmla="*/ 1605063 w 2014448"/>
                <a:gd name="connsiteY9" fmla="*/ 2308721 h 3221268"/>
                <a:gd name="connsiteX10" fmla="*/ 1176287 w 2014448"/>
                <a:gd name="connsiteY10" fmla="*/ 3131939 h 3221268"/>
                <a:gd name="connsiteX11" fmla="*/ 111868 w 2014448"/>
                <a:gd name="connsiteY11" fmla="*/ 2823702 h 3221268"/>
                <a:gd name="connsiteX12" fmla="*/ 409003 w 2014448"/>
                <a:gd name="connsiteY12" fmla="*/ 1714801 h 3221268"/>
                <a:gd name="connsiteX13" fmla="*/ 1311690 w 2014448"/>
                <a:gd name="connsiteY13" fmla="*/ 1786222 h 3221268"/>
                <a:gd name="connsiteX14" fmla="*/ 1597541 w 2014448"/>
                <a:gd name="connsiteY14" fmla="*/ 1808776 h 3221268"/>
                <a:gd name="connsiteX15" fmla="*/ 1597541 w 2014448"/>
                <a:gd name="connsiteY15" fmla="*/ 1805017 h 3221268"/>
                <a:gd name="connsiteX16" fmla="*/ 1717605 w 2014448"/>
                <a:gd name="connsiteY16" fmla="*/ 1665993 h 3221268"/>
                <a:gd name="connsiteX17" fmla="*/ 1732831 w 2014448"/>
                <a:gd name="connsiteY17" fmla="*/ 1606235 h 3221268"/>
                <a:gd name="connsiteX18" fmla="*/ 1732505 w 2014448"/>
                <a:gd name="connsiteY18" fmla="*/ 1606209 h 3221268"/>
                <a:gd name="connsiteX19" fmla="*/ 1736264 w 2014448"/>
                <a:gd name="connsiteY19" fmla="*/ 1572350 h 3221268"/>
                <a:gd name="connsiteX20" fmla="*/ 1593412 w 2014448"/>
                <a:gd name="connsiteY20" fmla="*/ 1324054 h 3221268"/>
                <a:gd name="connsiteX21" fmla="*/ 1537024 w 2014448"/>
                <a:gd name="connsiteY21" fmla="*/ 1290195 h 3221268"/>
                <a:gd name="connsiteX22" fmla="*/ 1262599 w 2014448"/>
                <a:gd name="connsiteY22" fmla="*/ 1305244 h 3221268"/>
                <a:gd name="connsiteX23" fmla="*/ 443083 w 2014448"/>
                <a:gd name="connsiteY23" fmla="*/ 1342864 h 3221268"/>
                <a:gd name="connsiteX24" fmla="*/ 228806 w 2014448"/>
                <a:gd name="connsiteY24" fmla="*/ 315821 h 3221268"/>
                <a:gd name="connsiteX25" fmla="*/ 793317 w 2014448"/>
                <a:gd name="connsiteY25" fmla="*/ 748 h 322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4448" h="3221268">
                  <a:moveTo>
                    <a:pt x="793317" y="748"/>
                  </a:moveTo>
                  <a:cubicBezTo>
                    <a:pt x="925676" y="-5248"/>
                    <a:pt x="1061009" y="24731"/>
                    <a:pt x="1183655" y="93859"/>
                  </a:cubicBezTo>
                  <a:cubicBezTo>
                    <a:pt x="1443043" y="240580"/>
                    <a:pt x="1578376" y="522734"/>
                    <a:pt x="1548302" y="801127"/>
                  </a:cubicBezTo>
                  <a:cubicBezTo>
                    <a:pt x="1537024" y="902703"/>
                    <a:pt x="1589653" y="996755"/>
                    <a:pt x="1676116" y="1045661"/>
                  </a:cubicBezTo>
                  <a:cubicBezTo>
                    <a:pt x="1676116" y="1045661"/>
                    <a:pt x="1676116" y="1045661"/>
                    <a:pt x="1736264" y="1083282"/>
                  </a:cubicBezTo>
                  <a:cubicBezTo>
                    <a:pt x="1912949" y="1184858"/>
                    <a:pt x="2014448" y="1365437"/>
                    <a:pt x="2014448" y="1564826"/>
                  </a:cubicBezTo>
                  <a:lnTo>
                    <a:pt x="2010718" y="1628300"/>
                  </a:lnTo>
                  <a:lnTo>
                    <a:pt x="2011272" y="1628345"/>
                  </a:lnTo>
                  <a:cubicBezTo>
                    <a:pt x="1992466" y="1805017"/>
                    <a:pt x="1887153" y="1962895"/>
                    <a:pt x="1729182" y="2053110"/>
                  </a:cubicBezTo>
                  <a:cubicBezTo>
                    <a:pt x="1642675" y="2105736"/>
                    <a:pt x="1590018" y="2203470"/>
                    <a:pt x="1605063" y="2308721"/>
                  </a:cubicBezTo>
                  <a:cubicBezTo>
                    <a:pt x="1650197" y="2631994"/>
                    <a:pt x="1488466" y="2970303"/>
                    <a:pt x="1176287" y="3131939"/>
                  </a:cubicBezTo>
                  <a:cubicBezTo>
                    <a:pt x="796406" y="3327406"/>
                    <a:pt x="326256" y="3192083"/>
                    <a:pt x="111868" y="2823702"/>
                  </a:cubicBezTo>
                  <a:cubicBezTo>
                    <a:pt x="-117565" y="2432768"/>
                    <a:pt x="17838" y="1936582"/>
                    <a:pt x="409003" y="1714801"/>
                  </a:cubicBezTo>
                  <a:cubicBezTo>
                    <a:pt x="706137" y="1549406"/>
                    <a:pt x="1063451" y="1586996"/>
                    <a:pt x="1311690" y="1786222"/>
                  </a:cubicBezTo>
                  <a:cubicBezTo>
                    <a:pt x="1390675" y="1853884"/>
                    <a:pt x="1507272" y="1861402"/>
                    <a:pt x="1597541" y="1808776"/>
                  </a:cubicBezTo>
                  <a:cubicBezTo>
                    <a:pt x="1597541" y="1808776"/>
                    <a:pt x="1597541" y="1808776"/>
                    <a:pt x="1597541" y="1805017"/>
                  </a:cubicBezTo>
                  <a:cubicBezTo>
                    <a:pt x="1653959" y="1774006"/>
                    <a:pt x="1695567" y="1723964"/>
                    <a:pt x="1717605" y="1665993"/>
                  </a:cubicBezTo>
                  <a:lnTo>
                    <a:pt x="1732831" y="1606235"/>
                  </a:lnTo>
                  <a:lnTo>
                    <a:pt x="1732505" y="1606209"/>
                  </a:lnTo>
                  <a:cubicBezTo>
                    <a:pt x="1736264" y="1594923"/>
                    <a:pt x="1736264" y="1583636"/>
                    <a:pt x="1736264" y="1572350"/>
                  </a:cubicBezTo>
                  <a:cubicBezTo>
                    <a:pt x="1740023" y="1470775"/>
                    <a:pt x="1679875" y="1372961"/>
                    <a:pt x="1593412" y="1324054"/>
                  </a:cubicBezTo>
                  <a:cubicBezTo>
                    <a:pt x="1593412" y="1324054"/>
                    <a:pt x="1593412" y="1324054"/>
                    <a:pt x="1537024" y="1290195"/>
                  </a:cubicBezTo>
                  <a:cubicBezTo>
                    <a:pt x="1450561" y="1241289"/>
                    <a:pt x="1341543" y="1245051"/>
                    <a:pt x="1262599" y="1305244"/>
                  </a:cubicBezTo>
                  <a:cubicBezTo>
                    <a:pt x="1029525" y="1478299"/>
                    <a:pt x="706230" y="1504633"/>
                    <a:pt x="443083" y="1342864"/>
                  </a:cubicBezTo>
                  <a:cubicBezTo>
                    <a:pt x="93473" y="1124665"/>
                    <a:pt x="-8027" y="658169"/>
                    <a:pt x="228806" y="315821"/>
                  </a:cubicBezTo>
                  <a:cubicBezTo>
                    <a:pt x="360380" y="120664"/>
                    <a:pt x="572718" y="10741"/>
                    <a:pt x="793317" y="748"/>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5" name="Freeform 13"/>
            <p:cNvSpPr>
              <a:spLocks/>
            </p:cNvSpPr>
            <p:nvPr/>
          </p:nvSpPr>
          <p:spPr bwMode="auto">
            <a:xfrm>
              <a:off x="6046788" y="3698875"/>
              <a:ext cx="1717675" cy="2024063"/>
            </a:xfrm>
            <a:custGeom>
              <a:avLst/>
              <a:gdLst>
                <a:gd name="T0" fmla="*/ 75 w 457"/>
                <a:gd name="T1" fmla="*/ 120 h 538"/>
                <a:gd name="T2" fmla="*/ 85 w 457"/>
                <a:gd name="T3" fmla="*/ 337 h 538"/>
                <a:gd name="T4" fmla="*/ 89 w 457"/>
                <a:gd name="T5" fmla="*/ 411 h 538"/>
                <a:gd name="T6" fmla="*/ 81 w 457"/>
                <a:gd name="T7" fmla="*/ 425 h 538"/>
                <a:gd name="T8" fmla="*/ 15 w 457"/>
                <a:gd name="T9" fmla="*/ 464 h 538"/>
                <a:gd name="T10" fmla="*/ 6 w 457"/>
                <a:gd name="T11" fmla="*/ 463 h 538"/>
                <a:gd name="T12" fmla="*/ 0 w 457"/>
                <a:gd name="T13" fmla="*/ 537 h 538"/>
                <a:gd name="T14" fmla="*/ 16 w 457"/>
                <a:gd name="T15" fmla="*/ 538 h 538"/>
                <a:gd name="T16" fmla="*/ 144 w 457"/>
                <a:gd name="T17" fmla="*/ 464 h 538"/>
                <a:gd name="T18" fmla="*/ 154 w 457"/>
                <a:gd name="T19" fmla="*/ 447 h 538"/>
                <a:gd name="T20" fmla="*/ 219 w 457"/>
                <a:gd name="T21" fmla="*/ 413 h 538"/>
                <a:gd name="T22" fmla="*/ 408 w 457"/>
                <a:gd name="T23" fmla="*/ 316 h 538"/>
                <a:gd name="T24" fmla="*/ 349 w 457"/>
                <a:gd name="T25" fmla="*/ 62 h 538"/>
                <a:gd name="T26" fmla="*/ 75 w 457"/>
                <a:gd name="T27" fmla="*/ 1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7" h="538">
                  <a:moveTo>
                    <a:pt x="75" y="120"/>
                  </a:moveTo>
                  <a:cubicBezTo>
                    <a:pt x="33" y="190"/>
                    <a:pt x="39" y="276"/>
                    <a:pt x="85" y="337"/>
                  </a:cubicBezTo>
                  <a:cubicBezTo>
                    <a:pt x="101" y="359"/>
                    <a:pt x="102" y="388"/>
                    <a:pt x="89" y="411"/>
                  </a:cubicBezTo>
                  <a:cubicBezTo>
                    <a:pt x="81" y="425"/>
                    <a:pt x="81" y="425"/>
                    <a:pt x="81" y="425"/>
                  </a:cubicBezTo>
                  <a:cubicBezTo>
                    <a:pt x="67" y="449"/>
                    <a:pt x="42" y="464"/>
                    <a:pt x="15" y="464"/>
                  </a:cubicBezTo>
                  <a:cubicBezTo>
                    <a:pt x="12" y="464"/>
                    <a:pt x="9" y="463"/>
                    <a:pt x="6" y="463"/>
                  </a:cubicBezTo>
                  <a:cubicBezTo>
                    <a:pt x="0" y="537"/>
                    <a:pt x="0" y="537"/>
                    <a:pt x="0" y="537"/>
                  </a:cubicBezTo>
                  <a:cubicBezTo>
                    <a:pt x="5" y="538"/>
                    <a:pt x="11" y="538"/>
                    <a:pt x="16" y="538"/>
                  </a:cubicBezTo>
                  <a:cubicBezTo>
                    <a:pt x="70" y="538"/>
                    <a:pt x="118" y="510"/>
                    <a:pt x="144" y="464"/>
                  </a:cubicBezTo>
                  <a:cubicBezTo>
                    <a:pt x="154" y="447"/>
                    <a:pt x="154" y="447"/>
                    <a:pt x="154" y="447"/>
                  </a:cubicBezTo>
                  <a:cubicBezTo>
                    <a:pt x="167" y="424"/>
                    <a:pt x="193" y="411"/>
                    <a:pt x="219" y="413"/>
                  </a:cubicBezTo>
                  <a:cubicBezTo>
                    <a:pt x="293" y="421"/>
                    <a:pt x="368" y="386"/>
                    <a:pt x="408" y="316"/>
                  </a:cubicBezTo>
                  <a:cubicBezTo>
                    <a:pt x="457" y="230"/>
                    <a:pt x="431" y="118"/>
                    <a:pt x="349" y="62"/>
                  </a:cubicBezTo>
                  <a:cubicBezTo>
                    <a:pt x="257" y="0"/>
                    <a:pt x="133" y="27"/>
                    <a:pt x="75" y="12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p:cNvGrpSpPr/>
          <p:nvPr/>
        </p:nvGrpSpPr>
        <p:grpSpPr>
          <a:xfrm>
            <a:off x="1376305" y="2280086"/>
            <a:ext cx="2427694" cy="708605"/>
            <a:chOff x="1494367" y="2220559"/>
            <a:chExt cx="2427694" cy="708605"/>
          </a:xfrm>
        </p:grpSpPr>
        <p:sp>
          <p:nvSpPr>
            <p:cNvPr id="17" name="Text Placeholder 2"/>
            <p:cNvSpPr txBox="1">
              <a:spLocks/>
            </p:cNvSpPr>
            <p:nvPr/>
          </p:nvSpPr>
          <p:spPr>
            <a:xfrm>
              <a:off x="1908601"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Customer 1</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8" name="TextBox 17"/>
            <p:cNvSpPr txBox="1"/>
            <p:nvPr/>
          </p:nvSpPr>
          <p:spPr>
            <a:xfrm>
              <a:off x="1494367" y="2559832"/>
              <a:ext cx="2324283" cy="369332"/>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grpSp>
      <p:grpSp>
        <p:nvGrpSpPr>
          <p:cNvPr id="19" name="Group 18"/>
          <p:cNvGrpSpPr/>
          <p:nvPr/>
        </p:nvGrpSpPr>
        <p:grpSpPr>
          <a:xfrm>
            <a:off x="1376305" y="4405782"/>
            <a:ext cx="2427694" cy="708605"/>
            <a:chOff x="1494367" y="2220559"/>
            <a:chExt cx="2427694" cy="708605"/>
          </a:xfrm>
        </p:grpSpPr>
        <p:sp>
          <p:nvSpPr>
            <p:cNvPr id="20" name="Text Placeholder 2"/>
            <p:cNvSpPr txBox="1">
              <a:spLocks/>
            </p:cNvSpPr>
            <p:nvPr/>
          </p:nvSpPr>
          <p:spPr>
            <a:xfrm>
              <a:off x="1908601"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Customer 3</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1" name="TextBox 20"/>
            <p:cNvSpPr txBox="1"/>
            <p:nvPr/>
          </p:nvSpPr>
          <p:spPr>
            <a:xfrm>
              <a:off x="1494367" y="2559832"/>
              <a:ext cx="2324283" cy="369332"/>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grpSp>
      <p:grpSp>
        <p:nvGrpSpPr>
          <p:cNvPr id="22" name="Group 21"/>
          <p:cNvGrpSpPr/>
          <p:nvPr/>
        </p:nvGrpSpPr>
        <p:grpSpPr>
          <a:xfrm>
            <a:off x="8354106" y="2280086"/>
            <a:ext cx="2443340" cy="708605"/>
            <a:chOff x="1594279" y="2220559"/>
            <a:chExt cx="2443340" cy="708605"/>
          </a:xfrm>
        </p:grpSpPr>
        <p:sp>
          <p:nvSpPr>
            <p:cNvPr id="23" name="Text Placeholder 2"/>
            <p:cNvSpPr txBox="1">
              <a:spLocks/>
            </p:cNvSpPr>
            <p:nvPr/>
          </p:nvSpPr>
          <p:spPr>
            <a:xfrm>
              <a:off x="1594279"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Customer 2</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4" name="TextBox 23"/>
            <p:cNvSpPr txBox="1"/>
            <p:nvPr/>
          </p:nvSpPr>
          <p:spPr>
            <a:xfrm>
              <a:off x="1679271" y="2559832"/>
              <a:ext cx="2358348" cy="369332"/>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grpSp>
      <p:grpSp>
        <p:nvGrpSpPr>
          <p:cNvPr id="25" name="Group 24"/>
          <p:cNvGrpSpPr/>
          <p:nvPr/>
        </p:nvGrpSpPr>
        <p:grpSpPr>
          <a:xfrm>
            <a:off x="8429573" y="4407570"/>
            <a:ext cx="2443340" cy="708605"/>
            <a:chOff x="1594279" y="2220559"/>
            <a:chExt cx="2443340" cy="708605"/>
          </a:xfrm>
        </p:grpSpPr>
        <p:sp>
          <p:nvSpPr>
            <p:cNvPr id="26" name="Text Placeholder 2"/>
            <p:cNvSpPr txBox="1">
              <a:spLocks/>
            </p:cNvSpPr>
            <p:nvPr/>
          </p:nvSpPr>
          <p:spPr>
            <a:xfrm>
              <a:off x="1594279"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Customer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4</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7" name="TextBox 26"/>
            <p:cNvSpPr txBox="1"/>
            <p:nvPr/>
          </p:nvSpPr>
          <p:spPr>
            <a:xfrm>
              <a:off x="1679271" y="2559832"/>
              <a:ext cx="2358348" cy="369332"/>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grpSp>
      <p:sp>
        <p:nvSpPr>
          <p:cNvPr id="28" name="Shape 4401"/>
          <p:cNvSpPr/>
          <p:nvPr/>
        </p:nvSpPr>
        <p:spPr>
          <a:xfrm>
            <a:off x="4942708" y="2674058"/>
            <a:ext cx="429484" cy="483185"/>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nvGrpSpPr>
          <p:cNvPr id="29" name="Group 28"/>
          <p:cNvGrpSpPr/>
          <p:nvPr/>
        </p:nvGrpSpPr>
        <p:grpSpPr>
          <a:xfrm>
            <a:off x="6684928" y="2812082"/>
            <a:ext cx="512326" cy="353218"/>
            <a:chOff x="3028950" y="4144963"/>
            <a:chExt cx="511175" cy="352425"/>
          </a:xfrm>
          <a:solidFill>
            <a:schemeClr val="bg1"/>
          </a:solidFill>
        </p:grpSpPr>
        <p:sp>
          <p:nvSpPr>
            <p:cNvPr id="30" name="Freeform 227"/>
            <p:cNvSpPr>
              <a:spLocks/>
            </p:cNvSpPr>
            <p:nvPr/>
          </p:nvSpPr>
          <p:spPr bwMode="auto">
            <a:xfrm>
              <a:off x="3141663" y="4338638"/>
              <a:ext cx="292100" cy="158750"/>
            </a:xfrm>
            <a:custGeom>
              <a:avLst/>
              <a:gdLst>
                <a:gd name="T0" fmla="*/ 37 w 147"/>
                <a:gd name="T1" fmla="*/ 1 h 80"/>
                <a:gd name="T2" fmla="*/ 0 w 147"/>
                <a:gd name="T3" fmla="*/ 53 h 80"/>
                <a:gd name="T4" fmla="*/ 29 w 147"/>
                <a:gd name="T5" fmla="*/ 52 h 80"/>
                <a:gd name="T6" fmla="*/ 37 w 147"/>
                <a:gd name="T7" fmla="*/ 80 h 80"/>
                <a:gd name="T8" fmla="*/ 73 w 147"/>
                <a:gd name="T9" fmla="*/ 29 h 80"/>
                <a:gd name="T10" fmla="*/ 110 w 147"/>
                <a:gd name="T11" fmla="*/ 80 h 80"/>
                <a:gd name="T12" fmla="*/ 118 w 147"/>
                <a:gd name="T13" fmla="*/ 52 h 80"/>
                <a:gd name="T14" fmla="*/ 147 w 147"/>
                <a:gd name="T15" fmla="*/ 53 h 80"/>
                <a:gd name="T16" fmla="*/ 108 w 147"/>
                <a:gd name="T17" fmla="*/ 0 h 80"/>
                <a:gd name="T18" fmla="*/ 99 w 147"/>
                <a:gd name="T19" fmla="*/ 8 h 80"/>
                <a:gd name="T20" fmla="*/ 82 w 147"/>
                <a:gd name="T21" fmla="*/ 8 h 80"/>
                <a:gd name="T22" fmla="*/ 64 w 147"/>
                <a:gd name="T23" fmla="*/ 8 h 80"/>
                <a:gd name="T24" fmla="*/ 47 w 147"/>
                <a:gd name="T25" fmla="*/ 8 h 80"/>
                <a:gd name="T26" fmla="*/ 37 w 147"/>
                <a:gd name="T27" fmla="*/ 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80">
                  <a:moveTo>
                    <a:pt x="37" y="1"/>
                  </a:moveTo>
                  <a:cubicBezTo>
                    <a:pt x="0" y="53"/>
                    <a:pt x="0" y="53"/>
                    <a:pt x="0" y="53"/>
                  </a:cubicBezTo>
                  <a:cubicBezTo>
                    <a:pt x="29" y="52"/>
                    <a:pt x="29" y="52"/>
                    <a:pt x="29" y="52"/>
                  </a:cubicBezTo>
                  <a:cubicBezTo>
                    <a:pt x="37" y="80"/>
                    <a:pt x="37" y="80"/>
                    <a:pt x="37" y="80"/>
                  </a:cubicBezTo>
                  <a:cubicBezTo>
                    <a:pt x="73" y="29"/>
                    <a:pt x="73" y="29"/>
                    <a:pt x="73" y="29"/>
                  </a:cubicBezTo>
                  <a:cubicBezTo>
                    <a:pt x="110" y="80"/>
                    <a:pt x="110" y="80"/>
                    <a:pt x="110" y="80"/>
                  </a:cubicBezTo>
                  <a:cubicBezTo>
                    <a:pt x="118" y="52"/>
                    <a:pt x="118" y="52"/>
                    <a:pt x="118" y="52"/>
                  </a:cubicBezTo>
                  <a:cubicBezTo>
                    <a:pt x="147" y="53"/>
                    <a:pt x="147" y="53"/>
                    <a:pt x="147" y="53"/>
                  </a:cubicBezTo>
                  <a:cubicBezTo>
                    <a:pt x="108" y="0"/>
                    <a:pt x="108" y="0"/>
                    <a:pt x="108" y="0"/>
                  </a:cubicBezTo>
                  <a:cubicBezTo>
                    <a:pt x="108" y="4"/>
                    <a:pt x="104" y="8"/>
                    <a:pt x="99" y="8"/>
                  </a:cubicBezTo>
                  <a:cubicBezTo>
                    <a:pt x="82" y="8"/>
                    <a:pt x="82" y="8"/>
                    <a:pt x="82" y="8"/>
                  </a:cubicBezTo>
                  <a:cubicBezTo>
                    <a:pt x="64" y="8"/>
                    <a:pt x="64" y="8"/>
                    <a:pt x="64" y="8"/>
                  </a:cubicBezTo>
                  <a:cubicBezTo>
                    <a:pt x="47" y="8"/>
                    <a:pt x="47" y="8"/>
                    <a:pt x="47" y="8"/>
                  </a:cubicBezTo>
                  <a:cubicBezTo>
                    <a:pt x="42" y="8"/>
                    <a:pt x="38" y="5"/>
                    <a:pt x="3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8"/>
            <p:cNvSpPr>
              <a:spLocks/>
            </p:cNvSpPr>
            <p:nvPr/>
          </p:nvSpPr>
          <p:spPr bwMode="auto">
            <a:xfrm>
              <a:off x="3028950" y="4144963"/>
              <a:ext cx="185738" cy="212725"/>
            </a:xfrm>
            <a:custGeom>
              <a:avLst/>
              <a:gdLst>
                <a:gd name="T0" fmla="*/ 93 w 93"/>
                <a:gd name="T1" fmla="*/ 91 h 107"/>
                <a:gd name="T2" fmla="*/ 93 w 93"/>
                <a:gd name="T3" fmla="*/ 52 h 107"/>
                <a:gd name="T4" fmla="*/ 0 w 93"/>
                <a:gd name="T5" fmla="*/ 32 h 107"/>
                <a:gd name="T6" fmla="*/ 0 w 93"/>
                <a:gd name="T7" fmla="*/ 92 h 107"/>
                <a:gd name="T8" fmla="*/ 5 w 93"/>
                <a:gd name="T9" fmla="*/ 101 h 107"/>
                <a:gd name="T10" fmla="*/ 27 w 93"/>
                <a:gd name="T11" fmla="*/ 107 h 107"/>
                <a:gd name="T12" fmla="*/ 93 w 93"/>
                <a:gd name="T13" fmla="*/ 91 h 107"/>
              </a:gdLst>
              <a:ahLst/>
              <a:cxnLst>
                <a:cxn ang="0">
                  <a:pos x="T0" y="T1"/>
                </a:cxn>
                <a:cxn ang="0">
                  <a:pos x="T2" y="T3"/>
                </a:cxn>
                <a:cxn ang="0">
                  <a:pos x="T4" y="T5"/>
                </a:cxn>
                <a:cxn ang="0">
                  <a:pos x="T6" y="T7"/>
                </a:cxn>
                <a:cxn ang="0">
                  <a:pos x="T8" y="T9"/>
                </a:cxn>
                <a:cxn ang="0">
                  <a:pos x="T10" y="T11"/>
                </a:cxn>
                <a:cxn ang="0">
                  <a:pos x="T12" y="T13"/>
                </a:cxn>
              </a:cxnLst>
              <a:rect l="0" t="0" r="r" b="b"/>
              <a:pathLst>
                <a:path w="93" h="107">
                  <a:moveTo>
                    <a:pt x="93" y="91"/>
                  </a:moveTo>
                  <a:cubicBezTo>
                    <a:pt x="93" y="52"/>
                    <a:pt x="93" y="52"/>
                    <a:pt x="93" y="52"/>
                  </a:cubicBezTo>
                  <a:cubicBezTo>
                    <a:pt x="86" y="43"/>
                    <a:pt x="44" y="0"/>
                    <a:pt x="0" y="32"/>
                  </a:cubicBezTo>
                  <a:cubicBezTo>
                    <a:pt x="0" y="92"/>
                    <a:pt x="0" y="92"/>
                    <a:pt x="0" y="92"/>
                  </a:cubicBezTo>
                  <a:cubicBezTo>
                    <a:pt x="0" y="93"/>
                    <a:pt x="0" y="97"/>
                    <a:pt x="5" y="101"/>
                  </a:cubicBezTo>
                  <a:cubicBezTo>
                    <a:pt x="9" y="105"/>
                    <a:pt x="16" y="107"/>
                    <a:pt x="27" y="107"/>
                  </a:cubicBezTo>
                  <a:cubicBezTo>
                    <a:pt x="43" y="107"/>
                    <a:pt x="65" y="100"/>
                    <a:pt x="93"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9"/>
            <p:cNvSpPr>
              <a:spLocks/>
            </p:cNvSpPr>
            <p:nvPr/>
          </p:nvSpPr>
          <p:spPr bwMode="auto">
            <a:xfrm>
              <a:off x="3355975" y="4146551"/>
              <a:ext cx="184150" cy="211138"/>
            </a:xfrm>
            <a:custGeom>
              <a:avLst/>
              <a:gdLst>
                <a:gd name="T0" fmla="*/ 92 w 93"/>
                <a:gd name="T1" fmla="*/ 31 h 106"/>
                <a:gd name="T2" fmla="*/ 0 w 93"/>
                <a:gd name="T3" fmla="*/ 50 h 106"/>
                <a:gd name="T4" fmla="*/ 0 w 93"/>
                <a:gd name="T5" fmla="*/ 91 h 106"/>
                <a:gd name="T6" fmla="*/ 66 w 93"/>
                <a:gd name="T7" fmla="*/ 106 h 106"/>
                <a:gd name="T8" fmla="*/ 88 w 93"/>
                <a:gd name="T9" fmla="*/ 100 h 106"/>
                <a:gd name="T10" fmla="*/ 92 w 93"/>
                <a:gd name="T11" fmla="*/ 91 h 106"/>
                <a:gd name="T12" fmla="*/ 92 w 93"/>
                <a:gd name="T13" fmla="*/ 31 h 106"/>
              </a:gdLst>
              <a:ahLst/>
              <a:cxnLst>
                <a:cxn ang="0">
                  <a:pos x="T0" y="T1"/>
                </a:cxn>
                <a:cxn ang="0">
                  <a:pos x="T2" y="T3"/>
                </a:cxn>
                <a:cxn ang="0">
                  <a:pos x="T4" y="T5"/>
                </a:cxn>
                <a:cxn ang="0">
                  <a:pos x="T6" y="T7"/>
                </a:cxn>
                <a:cxn ang="0">
                  <a:pos x="T8" y="T9"/>
                </a:cxn>
                <a:cxn ang="0">
                  <a:pos x="T10" y="T11"/>
                </a:cxn>
                <a:cxn ang="0">
                  <a:pos x="T12" y="T13"/>
                </a:cxn>
              </a:cxnLst>
              <a:rect l="0" t="0" r="r" b="b"/>
              <a:pathLst>
                <a:path w="93" h="106">
                  <a:moveTo>
                    <a:pt x="92" y="31"/>
                  </a:moveTo>
                  <a:cubicBezTo>
                    <a:pt x="50" y="0"/>
                    <a:pt x="10" y="39"/>
                    <a:pt x="0" y="50"/>
                  </a:cubicBezTo>
                  <a:cubicBezTo>
                    <a:pt x="0" y="91"/>
                    <a:pt x="0" y="91"/>
                    <a:pt x="0" y="91"/>
                  </a:cubicBezTo>
                  <a:cubicBezTo>
                    <a:pt x="29" y="99"/>
                    <a:pt x="50" y="106"/>
                    <a:pt x="66" y="106"/>
                  </a:cubicBezTo>
                  <a:cubicBezTo>
                    <a:pt x="76" y="106"/>
                    <a:pt x="84" y="104"/>
                    <a:pt x="88" y="100"/>
                  </a:cubicBezTo>
                  <a:cubicBezTo>
                    <a:pt x="93" y="96"/>
                    <a:pt x="93" y="92"/>
                    <a:pt x="92" y="91"/>
                  </a:cubicBezTo>
                  <a:cubicBezTo>
                    <a:pt x="92" y="31"/>
                    <a:pt x="92" y="31"/>
                    <a:pt x="9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0"/>
            <p:cNvSpPr>
              <a:spLocks/>
            </p:cNvSpPr>
            <p:nvPr/>
          </p:nvSpPr>
          <p:spPr bwMode="auto">
            <a:xfrm>
              <a:off x="3228975" y="4227513"/>
              <a:ext cx="114300" cy="112713"/>
            </a:xfrm>
            <a:custGeom>
              <a:avLst/>
              <a:gdLst>
                <a:gd name="T0" fmla="*/ 29 w 58"/>
                <a:gd name="T1" fmla="*/ 57 h 57"/>
                <a:gd name="T2" fmla="*/ 30 w 58"/>
                <a:gd name="T3" fmla="*/ 57 h 57"/>
                <a:gd name="T4" fmla="*/ 55 w 58"/>
                <a:gd name="T5" fmla="*/ 57 h 57"/>
                <a:gd name="T6" fmla="*/ 58 w 58"/>
                <a:gd name="T7" fmla="*/ 55 h 57"/>
                <a:gd name="T8" fmla="*/ 58 w 58"/>
                <a:gd name="T9" fmla="*/ 46 h 57"/>
                <a:gd name="T10" fmla="*/ 58 w 58"/>
                <a:gd name="T11" fmla="*/ 3 h 57"/>
                <a:gd name="T12" fmla="*/ 55 w 58"/>
                <a:gd name="T13" fmla="*/ 0 h 57"/>
                <a:gd name="T14" fmla="*/ 3 w 58"/>
                <a:gd name="T15" fmla="*/ 0 h 57"/>
                <a:gd name="T16" fmla="*/ 0 w 58"/>
                <a:gd name="T17" fmla="*/ 3 h 57"/>
                <a:gd name="T18" fmla="*/ 0 w 58"/>
                <a:gd name="T19" fmla="*/ 48 h 57"/>
                <a:gd name="T20" fmla="*/ 0 w 58"/>
                <a:gd name="T21" fmla="*/ 55 h 57"/>
                <a:gd name="T22" fmla="*/ 3 w 58"/>
                <a:gd name="T23" fmla="*/ 57 h 57"/>
                <a:gd name="T24" fmla="*/ 29 w 58"/>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7">
                  <a:moveTo>
                    <a:pt x="29" y="57"/>
                  </a:moveTo>
                  <a:cubicBezTo>
                    <a:pt x="30" y="57"/>
                    <a:pt x="30" y="57"/>
                    <a:pt x="30" y="57"/>
                  </a:cubicBezTo>
                  <a:cubicBezTo>
                    <a:pt x="55" y="57"/>
                    <a:pt x="55" y="57"/>
                    <a:pt x="55" y="57"/>
                  </a:cubicBezTo>
                  <a:cubicBezTo>
                    <a:pt x="56" y="57"/>
                    <a:pt x="58" y="56"/>
                    <a:pt x="58" y="55"/>
                  </a:cubicBezTo>
                  <a:cubicBezTo>
                    <a:pt x="58" y="46"/>
                    <a:pt x="58" y="46"/>
                    <a:pt x="58" y="46"/>
                  </a:cubicBezTo>
                  <a:cubicBezTo>
                    <a:pt x="58" y="3"/>
                    <a:pt x="58" y="3"/>
                    <a:pt x="58" y="3"/>
                  </a:cubicBezTo>
                  <a:cubicBezTo>
                    <a:pt x="58" y="1"/>
                    <a:pt x="56" y="0"/>
                    <a:pt x="55" y="0"/>
                  </a:cubicBezTo>
                  <a:cubicBezTo>
                    <a:pt x="3" y="0"/>
                    <a:pt x="3" y="0"/>
                    <a:pt x="3" y="0"/>
                  </a:cubicBezTo>
                  <a:cubicBezTo>
                    <a:pt x="1" y="0"/>
                    <a:pt x="0" y="1"/>
                    <a:pt x="0" y="3"/>
                  </a:cubicBezTo>
                  <a:cubicBezTo>
                    <a:pt x="0" y="48"/>
                    <a:pt x="0" y="48"/>
                    <a:pt x="0" y="48"/>
                  </a:cubicBezTo>
                  <a:cubicBezTo>
                    <a:pt x="0" y="55"/>
                    <a:pt x="0" y="55"/>
                    <a:pt x="0" y="55"/>
                  </a:cubicBezTo>
                  <a:cubicBezTo>
                    <a:pt x="0" y="56"/>
                    <a:pt x="1" y="57"/>
                    <a:pt x="3" y="57"/>
                  </a:cubicBezTo>
                  <a:lnTo>
                    <a:pt x="2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4942963" y="4305680"/>
            <a:ext cx="520307" cy="525216"/>
            <a:chOff x="1844676" y="1033463"/>
            <a:chExt cx="504824" cy="509587"/>
          </a:xfrm>
          <a:solidFill>
            <a:schemeClr val="bg1"/>
          </a:solidFill>
        </p:grpSpPr>
        <p:sp>
          <p:nvSpPr>
            <p:cNvPr id="35" name="Freeform 5"/>
            <p:cNvSpPr>
              <a:spLocks/>
            </p:cNvSpPr>
            <p:nvPr/>
          </p:nvSpPr>
          <p:spPr bwMode="auto">
            <a:xfrm>
              <a:off x="2011363" y="1416050"/>
              <a:ext cx="98425" cy="42862"/>
            </a:xfrm>
            <a:custGeom>
              <a:avLst/>
              <a:gdLst>
                <a:gd name="T0" fmla="*/ 59 w 62"/>
                <a:gd name="T1" fmla="*/ 27 h 27"/>
                <a:gd name="T2" fmla="*/ 62 w 62"/>
                <a:gd name="T3" fmla="*/ 0 h 27"/>
                <a:gd name="T4" fmla="*/ 0 w 62"/>
                <a:gd name="T5" fmla="*/ 0 h 27"/>
                <a:gd name="T6" fmla="*/ 2 w 62"/>
                <a:gd name="T7" fmla="*/ 27 h 27"/>
                <a:gd name="T8" fmla="*/ 59 w 62"/>
                <a:gd name="T9" fmla="*/ 27 h 27"/>
              </a:gdLst>
              <a:ahLst/>
              <a:cxnLst>
                <a:cxn ang="0">
                  <a:pos x="T0" y="T1"/>
                </a:cxn>
                <a:cxn ang="0">
                  <a:pos x="T2" y="T3"/>
                </a:cxn>
                <a:cxn ang="0">
                  <a:pos x="T4" y="T5"/>
                </a:cxn>
                <a:cxn ang="0">
                  <a:pos x="T6" y="T7"/>
                </a:cxn>
                <a:cxn ang="0">
                  <a:pos x="T8" y="T9"/>
                </a:cxn>
              </a:cxnLst>
              <a:rect l="0" t="0" r="r" b="b"/>
              <a:pathLst>
                <a:path w="62" h="27">
                  <a:moveTo>
                    <a:pt x="59" y="27"/>
                  </a:moveTo>
                  <a:lnTo>
                    <a:pt x="62" y="0"/>
                  </a:lnTo>
                  <a:lnTo>
                    <a:pt x="0" y="0"/>
                  </a:lnTo>
                  <a:lnTo>
                    <a:pt x="2" y="27"/>
                  </a:lnTo>
                  <a:lnTo>
                    <a:pt x="5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p:cNvSpPr>
              <a:spLocks/>
            </p:cNvSpPr>
            <p:nvPr/>
          </p:nvSpPr>
          <p:spPr bwMode="auto">
            <a:xfrm>
              <a:off x="2124075" y="1328738"/>
              <a:ext cx="107950" cy="73025"/>
            </a:xfrm>
            <a:custGeom>
              <a:avLst/>
              <a:gdLst>
                <a:gd name="T0" fmla="*/ 0 w 68"/>
                <a:gd name="T1" fmla="*/ 46 h 46"/>
                <a:gd name="T2" fmla="*/ 56 w 68"/>
                <a:gd name="T3" fmla="*/ 46 h 46"/>
                <a:gd name="T4" fmla="*/ 68 w 68"/>
                <a:gd name="T5" fmla="*/ 0 h 46"/>
                <a:gd name="T6" fmla="*/ 3 w 68"/>
                <a:gd name="T7" fmla="*/ 0 h 46"/>
                <a:gd name="T8" fmla="*/ 0 w 68"/>
                <a:gd name="T9" fmla="*/ 46 h 46"/>
              </a:gdLst>
              <a:ahLst/>
              <a:cxnLst>
                <a:cxn ang="0">
                  <a:pos x="T0" y="T1"/>
                </a:cxn>
                <a:cxn ang="0">
                  <a:pos x="T2" y="T3"/>
                </a:cxn>
                <a:cxn ang="0">
                  <a:pos x="T4" y="T5"/>
                </a:cxn>
                <a:cxn ang="0">
                  <a:pos x="T6" y="T7"/>
                </a:cxn>
                <a:cxn ang="0">
                  <a:pos x="T8" y="T9"/>
                </a:cxn>
              </a:cxnLst>
              <a:rect l="0" t="0" r="r" b="b"/>
              <a:pathLst>
                <a:path w="68" h="46">
                  <a:moveTo>
                    <a:pt x="0" y="46"/>
                  </a:moveTo>
                  <a:lnTo>
                    <a:pt x="56" y="46"/>
                  </a:lnTo>
                  <a:lnTo>
                    <a:pt x="68" y="0"/>
                  </a:lnTo>
                  <a:lnTo>
                    <a:pt x="3" y="0"/>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p:cNvSpPr>
              <a:spLocks/>
            </p:cNvSpPr>
            <p:nvPr/>
          </p:nvSpPr>
          <p:spPr bwMode="auto">
            <a:xfrm>
              <a:off x="1911350" y="1416050"/>
              <a:ext cx="90487" cy="42862"/>
            </a:xfrm>
            <a:custGeom>
              <a:avLst/>
              <a:gdLst>
                <a:gd name="T0" fmla="*/ 0 w 57"/>
                <a:gd name="T1" fmla="*/ 0 h 27"/>
                <a:gd name="T2" fmla="*/ 6 w 57"/>
                <a:gd name="T3" fmla="*/ 27 h 27"/>
                <a:gd name="T4" fmla="*/ 57 w 57"/>
                <a:gd name="T5" fmla="*/ 27 h 27"/>
                <a:gd name="T6" fmla="*/ 54 w 57"/>
                <a:gd name="T7" fmla="*/ 0 h 27"/>
                <a:gd name="T8" fmla="*/ 0 w 57"/>
                <a:gd name="T9" fmla="*/ 0 h 27"/>
              </a:gdLst>
              <a:ahLst/>
              <a:cxnLst>
                <a:cxn ang="0">
                  <a:pos x="T0" y="T1"/>
                </a:cxn>
                <a:cxn ang="0">
                  <a:pos x="T2" y="T3"/>
                </a:cxn>
                <a:cxn ang="0">
                  <a:pos x="T4" y="T5"/>
                </a:cxn>
                <a:cxn ang="0">
                  <a:pos x="T6" y="T7"/>
                </a:cxn>
                <a:cxn ang="0">
                  <a:pos x="T8" y="T9"/>
                </a:cxn>
              </a:cxnLst>
              <a:rect l="0" t="0" r="r" b="b"/>
              <a:pathLst>
                <a:path w="57" h="27">
                  <a:moveTo>
                    <a:pt x="0" y="0"/>
                  </a:moveTo>
                  <a:lnTo>
                    <a:pt x="6" y="27"/>
                  </a:lnTo>
                  <a:lnTo>
                    <a:pt x="57" y="27"/>
                  </a:lnTo>
                  <a:lnTo>
                    <a:pt x="5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2119313" y="1416050"/>
              <a:ext cx="88900" cy="42862"/>
            </a:xfrm>
            <a:custGeom>
              <a:avLst/>
              <a:gdLst>
                <a:gd name="T0" fmla="*/ 56 w 56"/>
                <a:gd name="T1" fmla="*/ 0 h 27"/>
                <a:gd name="T2" fmla="*/ 3 w 56"/>
                <a:gd name="T3" fmla="*/ 0 h 27"/>
                <a:gd name="T4" fmla="*/ 0 w 56"/>
                <a:gd name="T5" fmla="*/ 27 h 27"/>
                <a:gd name="T6" fmla="*/ 50 w 56"/>
                <a:gd name="T7" fmla="*/ 27 h 27"/>
                <a:gd name="T8" fmla="*/ 56 w 56"/>
                <a:gd name="T9" fmla="*/ 0 h 27"/>
              </a:gdLst>
              <a:ahLst/>
              <a:cxnLst>
                <a:cxn ang="0">
                  <a:pos x="T0" y="T1"/>
                </a:cxn>
                <a:cxn ang="0">
                  <a:pos x="T2" y="T3"/>
                </a:cxn>
                <a:cxn ang="0">
                  <a:pos x="T4" y="T5"/>
                </a:cxn>
                <a:cxn ang="0">
                  <a:pos x="T6" y="T7"/>
                </a:cxn>
                <a:cxn ang="0">
                  <a:pos x="T8" y="T9"/>
                </a:cxn>
              </a:cxnLst>
              <a:rect l="0" t="0" r="r" b="b"/>
              <a:pathLst>
                <a:path w="56" h="27">
                  <a:moveTo>
                    <a:pt x="56" y="0"/>
                  </a:moveTo>
                  <a:lnTo>
                    <a:pt x="3" y="0"/>
                  </a:lnTo>
                  <a:lnTo>
                    <a:pt x="0" y="27"/>
                  </a:lnTo>
                  <a:lnTo>
                    <a:pt x="50" y="27"/>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p:cNvSpPr>
            <p:nvPr/>
          </p:nvSpPr>
          <p:spPr bwMode="auto">
            <a:xfrm>
              <a:off x="2132013" y="1200150"/>
              <a:ext cx="217487" cy="115887"/>
            </a:xfrm>
            <a:custGeom>
              <a:avLst/>
              <a:gdLst>
                <a:gd name="T0" fmla="*/ 73 w 107"/>
                <a:gd name="T1" fmla="*/ 0 h 57"/>
                <a:gd name="T2" fmla="*/ 67 w 107"/>
                <a:gd name="T3" fmla="*/ 1 h 57"/>
                <a:gd name="T4" fmla="*/ 65 w 107"/>
                <a:gd name="T5" fmla="*/ 3 h 57"/>
                <a:gd name="T6" fmla="*/ 37 w 107"/>
                <a:gd name="T7" fmla="*/ 31 h 57"/>
                <a:gd name="T8" fmla="*/ 35 w 107"/>
                <a:gd name="T9" fmla="*/ 34 h 57"/>
                <a:gd name="T10" fmla="*/ 2 w 107"/>
                <a:gd name="T11" fmla="*/ 34 h 57"/>
                <a:gd name="T12" fmla="*/ 0 w 107"/>
                <a:gd name="T13" fmla="*/ 57 h 57"/>
                <a:gd name="T14" fmla="*/ 51 w 107"/>
                <a:gd name="T15" fmla="*/ 57 h 57"/>
                <a:gd name="T16" fmla="*/ 55 w 107"/>
                <a:gd name="T17" fmla="*/ 42 h 57"/>
                <a:gd name="T18" fmla="*/ 77 w 107"/>
                <a:gd name="T19" fmla="*/ 21 h 57"/>
                <a:gd name="T20" fmla="*/ 94 w 107"/>
                <a:gd name="T21" fmla="*/ 21 h 57"/>
                <a:gd name="T22" fmla="*/ 94 w 107"/>
                <a:gd name="T23" fmla="*/ 0 h 57"/>
                <a:gd name="T24" fmla="*/ 73 w 107"/>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57">
                  <a:moveTo>
                    <a:pt x="73" y="0"/>
                  </a:moveTo>
                  <a:cubicBezTo>
                    <a:pt x="71" y="0"/>
                    <a:pt x="69" y="0"/>
                    <a:pt x="67" y="1"/>
                  </a:cubicBezTo>
                  <a:cubicBezTo>
                    <a:pt x="66" y="2"/>
                    <a:pt x="66" y="3"/>
                    <a:pt x="65" y="3"/>
                  </a:cubicBezTo>
                  <a:cubicBezTo>
                    <a:pt x="56" y="13"/>
                    <a:pt x="47" y="22"/>
                    <a:pt x="37" y="31"/>
                  </a:cubicBezTo>
                  <a:cubicBezTo>
                    <a:pt x="36" y="32"/>
                    <a:pt x="36" y="33"/>
                    <a:pt x="35" y="34"/>
                  </a:cubicBezTo>
                  <a:cubicBezTo>
                    <a:pt x="2" y="34"/>
                    <a:pt x="2" y="34"/>
                    <a:pt x="2" y="34"/>
                  </a:cubicBezTo>
                  <a:cubicBezTo>
                    <a:pt x="0" y="57"/>
                    <a:pt x="0" y="57"/>
                    <a:pt x="0" y="57"/>
                  </a:cubicBezTo>
                  <a:cubicBezTo>
                    <a:pt x="51" y="57"/>
                    <a:pt x="51" y="57"/>
                    <a:pt x="51" y="57"/>
                  </a:cubicBezTo>
                  <a:cubicBezTo>
                    <a:pt x="55" y="42"/>
                    <a:pt x="55" y="42"/>
                    <a:pt x="55" y="42"/>
                  </a:cubicBezTo>
                  <a:cubicBezTo>
                    <a:pt x="62" y="35"/>
                    <a:pt x="69" y="27"/>
                    <a:pt x="77" y="21"/>
                  </a:cubicBezTo>
                  <a:cubicBezTo>
                    <a:pt x="94" y="21"/>
                    <a:pt x="94" y="21"/>
                    <a:pt x="94" y="21"/>
                  </a:cubicBezTo>
                  <a:cubicBezTo>
                    <a:pt x="107" y="21"/>
                    <a:pt x="107" y="0"/>
                    <a:pt x="94" y="0"/>
                  </a:cubicBezTo>
                  <a:lnTo>
                    <a:pt x="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p:nvSpPr>
          <p:spPr bwMode="auto">
            <a:xfrm>
              <a:off x="1998663" y="1270000"/>
              <a:ext cx="122237" cy="46037"/>
            </a:xfrm>
            <a:custGeom>
              <a:avLst/>
              <a:gdLst>
                <a:gd name="T0" fmla="*/ 3 w 77"/>
                <a:gd name="T1" fmla="*/ 29 h 29"/>
                <a:gd name="T2" fmla="*/ 75 w 77"/>
                <a:gd name="T3" fmla="*/ 29 h 29"/>
                <a:gd name="T4" fmla="*/ 77 w 77"/>
                <a:gd name="T5" fmla="*/ 0 h 29"/>
                <a:gd name="T6" fmla="*/ 0 w 77"/>
                <a:gd name="T7" fmla="*/ 0 h 29"/>
                <a:gd name="T8" fmla="*/ 3 w 77"/>
                <a:gd name="T9" fmla="*/ 29 h 29"/>
              </a:gdLst>
              <a:ahLst/>
              <a:cxnLst>
                <a:cxn ang="0">
                  <a:pos x="T0" y="T1"/>
                </a:cxn>
                <a:cxn ang="0">
                  <a:pos x="T2" y="T3"/>
                </a:cxn>
                <a:cxn ang="0">
                  <a:pos x="T4" y="T5"/>
                </a:cxn>
                <a:cxn ang="0">
                  <a:pos x="T6" y="T7"/>
                </a:cxn>
                <a:cxn ang="0">
                  <a:pos x="T8" y="T9"/>
                </a:cxn>
              </a:cxnLst>
              <a:rect l="0" t="0" r="r" b="b"/>
              <a:pathLst>
                <a:path w="77" h="29">
                  <a:moveTo>
                    <a:pt x="3" y="29"/>
                  </a:moveTo>
                  <a:lnTo>
                    <a:pt x="75" y="29"/>
                  </a:lnTo>
                  <a:lnTo>
                    <a:pt x="77" y="0"/>
                  </a:lnTo>
                  <a:lnTo>
                    <a:pt x="0" y="0"/>
                  </a:lnTo>
                  <a:lnTo>
                    <a:pt x="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p:nvSpPr>
          <p:spPr bwMode="auto">
            <a:xfrm>
              <a:off x="1889125" y="1328738"/>
              <a:ext cx="107950" cy="73025"/>
            </a:xfrm>
            <a:custGeom>
              <a:avLst/>
              <a:gdLst>
                <a:gd name="T0" fmla="*/ 68 w 68"/>
                <a:gd name="T1" fmla="*/ 46 h 46"/>
                <a:gd name="T2" fmla="*/ 64 w 68"/>
                <a:gd name="T3" fmla="*/ 0 h 46"/>
                <a:gd name="T4" fmla="*/ 0 w 68"/>
                <a:gd name="T5" fmla="*/ 0 h 46"/>
                <a:gd name="T6" fmla="*/ 11 w 68"/>
                <a:gd name="T7" fmla="*/ 46 h 46"/>
                <a:gd name="T8" fmla="*/ 68 w 68"/>
                <a:gd name="T9" fmla="*/ 46 h 46"/>
              </a:gdLst>
              <a:ahLst/>
              <a:cxnLst>
                <a:cxn ang="0">
                  <a:pos x="T0" y="T1"/>
                </a:cxn>
                <a:cxn ang="0">
                  <a:pos x="T2" y="T3"/>
                </a:cxn>
                <a:cxn ang="0">
                  <a:pos x="T4" y="T5"/>
                </a:cxn>
                <a:cxn ang="0">
                  <a:pos x="T6" y="T7"/>
                </a:cxn>
                <a:cxn ang="0">
                  <a:pos x="T8" y="T9"/>
                </a:cxn>
              </a:cxnLst>
              <a:rect l="0" t="0" r="r" b="b"/>
              <a:pathLst>
                <a:path w="68" h="46">
                  <a:moveTo>
                    <a:pt x="68" y="46"/>
                  </a:moveTo>
                  <a:lnTo>
                    <a:pt x="64" y="0"/>
                  </a:lnTo>
                  <a:lnTo>
                    <a:pt x="0" y="0"/>
                  </a:lnTo>
                  <a:lnTo>
                    <a:pt x="11" y="46"/>
                  </a:lnTo>
                  <a:lnTo>
                    <a:pt x="6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p:nvSpPr>
          <p:spPr bwMode="auto">
            <a:xfrm>
              <a:off x="1873250" y="1270000"/>
              <a:ext cx="115887" cy="46037"/>
            </a:xfrm>
            <a:custGeom>
              <a:avLst/>
              <a:gdLst>
                <a:gd name="T0" fmla="*/ 0 w 73"/>
                <a:gd name="T1" fmla="*/ 0 h 29"/>
                <a:gd name="T2" fmla="*/ 7 w 73"/>
                <a:gd name="T3" fmla="*/ 29 h 29"/>
                <a:gd name="T4" fmla="*/ 73 w 73"/>
                <a:gd name="T5" fmla="*/ 29 h 29"/>
                <a:gd name="T6" fmla="*/ 70 w 73"/>
                <a:gd name="T7" fmla="*/ 0 h 29"/>
                <a:gd name="T8" fmla="*/ 0 w 73"/>
                <a:gd name="T9" fmla="*/ 0 h 29"/>
              </a:gdLst>
              <a:ahLst/>
              <a:cxnLst>
                <a:cxn ang="0">
                  <a:pos x="T0" y="T1"/>
                </a:cxn>
                <a:cxn ang="0">
                  <a:pos x="T2" y="T3"/>
                </a:cxn>
                <a:cxn ang="0">
                  <a:pos x="T4" y="T5"/>
                </a:cxn>
                <a:cxn ang="0">
                  <a:pos x="T6" y="T7"/>
                </a:cxn>
                <a:cxn ang="0">
                  <a:pos x="T8" y="T9"/>
                </a:cxn>
              </a:cxnLst>
              <a:rect l="0" t="0" r="r" b="b"/>
              <a:pathLst>
                <a:path w="73" h="29">
                  <a:moveTo>
                    <a:pt x="0" y="0"/>
                  </a:moveTo>
                  <a:lnTo>
                    <a:pt x="7" y="29"/>
                  </a:lnTo>
                  <a:lnTo>
                    <a:pt x="73" y="29"/>
                  </a:lnTo>
                  <a:lnTo>
                    <a:pt x="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p:nvSpPr>
          <p:spPr bwMode="auto">
            <a:xfrm>
              <a:off x="2005013" y="1328738"/>
              <a:ext cx="109537" cy="73025"/>
            </a:xfrm>
            <a:custGeom>
              <a:avLst/>
              <a:gdLst>
                <a:gd name="T0" fmla="*/ 69 w 69"/>
                <a:gd name="T1" fmla="*/ 0 h 46"/>
                <a:gd name="T2" fmla="*/ 0 w 69"/>
                <a:gd name="T3" fmla="*/ 0 h 46"/>
                <a:gd name="T4" fmla="*/ 4 w 69"/>
                <a:gd name="T5" fmla="*/ 46 h 46"/>
                <a:gd name="T6" fmla="*/ 67 w 69"/>
                <a:gd name="T7" fmla="*/ 46 h 46"/>
                <a:gd name="T8" fmla="*/ 69 w 69"/>
                <a:gd name="T9" fmla="*/ 0 h 46"/>
              </a:gdLst>
              <a:ahLst/>
              <a:cxnLst>
                <a:cxn ang="0">
                  <a:pos x="T0" y="T1"/>
                </a:cxn>
                <a:cxn ang="0">
                  <a:pos x="T2" y="T3"/>
                </a:cxn>
                <a:cxn ang="0">
                  <a:pos x="T4" y="T5"/>
                </a:cxn>
                <a:cxn ang="0">
                  <a:pos x="T6" y="T7"/>
                </a:cxn>
                <a:cxn ang="0">
                  <a:pos x="T8" y="T9"/>
                </a:cxn>
              </a:cxnLst>
              <a:rect l="0" t="0" r="r" b="b"/>
              <a:pathLst>
                <a:path w="69" h="46">
                  <a:moveTo>
                    <a:pt x="69" y="0"/>
                  </a:moveTo>
                  <a:lnTo>
                    <a:pt x="0" y="0"/>
                  </a:lnTo>
                  <a:lnTo>
                    <a:pt x="4" y="46"/>
                  </a:lnTo>
                  <a:lnTo>
                    <a:pt x="67" y="46"/>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14"/>
            <p:cNvSpPr>
              <a:spLocks noChangeArrowheads="1"/>
            </p:cNvSpPr>
            <p:nvPr/>
          </p:nvSpPr>
          <p:spPr bwMode="auto">
            <a:xfrm>
              <a:off x="1927225" y="1471613"/>
              <a:ext cx="74612" cy="714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15"/>
            <p:cNvSpPr>
              <a:spLocks noChangeArrowheads="1"/>
            </p:cNvSpPr>
            <p:nvPr/>
          </p:nvSpPr>
          <p:spPr bwMode="auto">
            <a:xfrm>
              <a:off x="2119313" y="1471613"/>
              <a:ext cx="73025" cy="714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6"/>
            <p:cNvSpPr>
              <a:spLocks/>
            </p:cNvSpPr>
            <p:nvPr/>
          </p:nvSpPr>
          <p:spPr bwMode="auto">
            <a:xfrm>
              <a:off x="1844676" y="1033463"/>
              <a:ext cx="239712" cy="211137"/>
            </a:xfrm>
            <a:custGeom>
              <a:avLst/>
              <a:gdLst>
                <a:gd name="T0" fmla="*/ 61 w 118"/>
                <a:gd name="T1" fmla="*/ 81 h 104"/>
                <a:gd name="T2" fmla="*/ 52 w 118"/>
                <a:gd name="T3" fmla="*/ 90 h 104"/>
                <a:gd name="T4" fmla="*/ 118 w 118"/>
                <a:gd name="T5" fmla="*/ 104 h 104"/>
                <a:gd name="T6" fmla="*/ 105 w 118"/>
                <a:gd name="T7" fmla="*/ 38 h 104"/>
                <a:gd name="T8" fmla="*/ 96 w 118"/>
                <a:gd name="T9" fmla="*/ 47 h 104"/>
                <a:gd name="T10" fmla="*/ 0 w 118"/>
                <a:gd name="T11" fmla="*/ 38 h 104"/>
                <a:gd name="T12" fmla="*/ 61 w 118"/>
                <a:gd name="T13" fmla="*/ 81 h 104"/>
              </a:gdLst>
              <a:ahLst/>
              <a:cxnLst>
                <a:cxn ang="0">
                  <a:pos x="T0" y="T1"/>
                </a:cxn>
                <a:cxn ang="0">
                  <a:pos x="T2" y="T3"/>
                </a:cxn>
                <a:cxn ang="0">
                  <a:pos x="T4" y="T5"/>
                </a:cxn>
                <a:cxn ang="0">
                  <a:pos x="T6" y="T7"/>
                </a:cxn>
                <a:cxn ang="0">
                  <a:pos x="T8" y="T9"/>
                </a:cxn>
                <a:cxn ang="0">
                  <a:pos x="T10" y="T11"/>
                </a:cxn>
                <a:cxn ang="0">
                  <a:pos x="T12" y="T13"/>
                </a:cxn>
              </a:cxnLst>
              <a:rect l="0" t="0" r="r" b="b"/>
              <a:pathLst>
                <a:path w="118" h="104">
                  <a:moveTo>
                    <a:pt x="61" y="81"/>
                  </a:moveTo>
                  <a:cubicBezTo>
                    <a:pt x="52" y="90"/>
                    <a:pt x="52" y="90"/>
                    <a:pt x="52" y="90"/>
                  </a:cubicBezTo>
                  <a:cubicBezTo>
                    <a:pt x="118" y="104"/>
                    <a:pt x="118" y="104"/>
                    <a:pt x="118" y="104"/>
                  </a:cubicBezTo>
                  <a:cubicBezTo>
                    <a:pt x="105" y="38"/>
                    <a:pt x="105" y="38"/>
                    <a:pt x="105" y="38"/>
                  </a:cubicBezTo>
                  <a:cubicBezTo>
                    <a:pt x="96" y="47"/>
                    <a:pt x="96" y="47"/>
                    <a:pt x="96" y="47"/>
                  </a:cubicBezTo>
                  <a:cubicBezTo>
                    <a:pt x="51" y="0"/>
                    <a:pt x="0" y="38"/>
                    <a:pt x="0" y="38"/>
                  </a:cubicBezTo>
                  <a:cubicBezTo>
                    <a:pt x="0" y="38"/>
                    <a:pt x="24" y="43"/>
                    <a:pt x="6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46"/>
          <p:cNvGrpSpPr/>
          <p:nvPr/>
        </p:nvGrpSpPr>
        <p:grpSpPr>
          <a:xfrm>
            <a:off x="6724138" y="4420029"/>
            <a:ext cx="372899" cy="455228"/>
            <a:chOff x="3357563" y="1085850"/>
            <a:chExt cx="366712" cy="447675"/>
          </a:xfrm>
          <a:solidFill>
            <a:schemeClr val="bg1"/>
          </a:solidFill>
        </p:grpSpPr>
        <p:sp>
          <p:nvSpPr>
            <p:cNvPr id="48" name="Rectangle 29"/>
            <p:cNvSpPr>
              <a:spLocks noChangeArrowheads="1"/>
            </p:cNvSpPr>
            <p:nvPr/>
          </p:nvSpPr>
          <p:spPr bwMode="auto">
            <a:xfrm>
              <a:off x="3379788" y="1327150"/>
              <a:ext cx="323850"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0"/>
            <p:cNvSpPr>
              <a:spLocks noEditPoints="1"/>
            </p:cNvSpPr>
            <p:nvPr/>
          </p:nvSpPr>
          <p:spPr bwMode="auto">
            <a:xfrm>
              <a:off x="3435350" y="1085850"/>
              <a:ext cx="214312" cy="123825"/>
            </a:xfrm>
            <a:custGeom>
              <a:avLst/>
              <a:gdLst>
                <a:gd name="T0" fmla="*/ 38 w 105"/>
                <a:gd name="T1" fmla="*/ 61 h 61"/>
                <a:gd name="T2" fmla="*/ 67 w 105"/>
                <a:gd name="T3" fmla="*/ 61 h 61"/>
                <a:gd name="T4" fmla="*/ 88 w 105"/>
                <a:gd name="T5" fmla="*/ 48 h 61"/>
                <a:gd name="T6" fmla="*/ 99 w 105"/>
                <a:gd name="T7" fmla="*/ 11 h 61"/>
                <a:gd name="T8" fmla="*/ 84 w 105"/>
                <a:gd name="T9" fmla="*/ 3 h 61"/>
                <a:gd name="T10" fmla="*/ 68 w 105"/>
                <a:gd name="T11" fmla="*/ 17 h 61"/>
                <a:gd name="T12" fmla="*/ 52 w 105"/>
                <a:gd name="T13" fmla="*/ 41 h 61"/>
                <a:gd name="T14" fmla="*/ 37 w 105"/>
                <a:gd name="T15" fmla="*/ 17 h 61"/>
                <a:gd name="T16" fmla="*/ 21 w 105"/>
                <a:gd name="T17" fmla="*/ 3 h 61"/>
                <a:gd name="T18" fmla="*/ 5 w 105"/>
                <a:gd name="T19" fmla="*/ 11 h 61"/>
                <a:gd name="T20" fmla="*/ 17 w 105"/>
                <a:gd name="T21" fmla="*/ 48 h 61"/>
                <a:gd name="T22" fmla="*/ 38 w 105"/>
                <a:gd name="T23" fmla="*/ 61 h 61"/>
                <a:gd name="T24" fmla="*/ 70 w 105"/>
                <a:gd name="T25" fmla="*/ 35 h 61"/>
                <a:gd name="T26" fmla="*/ 78 w 105"/>
                <a:gd name="T27" fmla="*/ 24 h 61"/>
                <a:gd name="T28" fmla="*/ 83 w 105"/>
                <a:gd name="T29" fmla="*/ 19 h 61"/>
                <a:gd name="T30" fmla="*/ 88 w 105"/>
                <a:gd name="T31" fmla="*/ 18 h 61"/>
                <a:gd name="T32" fmla="*/ 78 w 105"/>
                <a:gd name="T33" fmla="*/ 41 h 61"/>
                <a:gd name="T34" fmla="*/ 62 w 105"/>
                <a:gd name="T35" fmla="*/ 50 h 61"/>
                <a:gd name="T36" fmla="*/ 70 w 105"/>
                <a:gd name="T37" fmla="*/ 35 h 61"/>
                <a:gd name="T38" fmla="*/ 16 w 105"/>
                <a:gd name="T39" fmla="*/ 18 h 61"/>
                <a:gd name="T40" fmla="*/ 22 w 105"/>
                <a:gd name="T41" fmla="*/ 19 h 61"/>
                <a:gd name="T42" fmla="*/ 26 w 105"/>
                <a:gd name="T43" fmla="*/ 24 h 61"/>
                <a:gd name="T44" fmla="*/ 34 w 105"/>
                <a:gd name="T45" fmla="*/ 35 h 61"/>
                <a:gd name="T46" fmla="*/ 43 w 105"/>
                <a:gd name="T47" fmla="*/ 50 h 61"/>
                <a:gd name="T48" fmla="*/ 27 w 105"/>
                <a:gd name="T49" fmla="*/ 41 h 61"/>
                <a:gd name="T50" fmla="*/ 16 w 105"/>
                <a:gd name="T51"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61">
                  <a:moveTo>
                    <a:pt x="38" y="61"/>
                  </a:moveTo>
                  <a:cubicBezTo>
                    <a:pt x="67" y="61"/>
                    <a:pt x="67" y="61"/>
                    <a:pt x="67" y="61"/>
                  </a:cubicBezTo>
                  <a:cubicBezTo>
                    <a:pt x="75" y="59"/>
                    <a:pt x="82" y="55"/>
                    <a:pt x="88" y="48"/>
                  </a:cubicBezTo>
                  <a:cubicBezTo>
                    <a:pt x="96" y="40"/>
                    <a:pt x="105" y="22"/>
                    <a:pt x="99" y="11"/>
                  </a:cubicBezTo>
                  <a:cubicBezTo>
                    <a:pt x="97" y="5"/>
                    <a:pt x="90" y="0"/>
                    <a:pt x="84" y="3"/>
                  </a:cubicBezTo>
                  <a:cubicBezTo>
                    <a:pt x="77" y="5"/>
                    <a:pt x="73" y="11"/>
                    <a:pt x="68" y="17"/>
                  </a:cubicBezTo>
                  <a:cubicBezTo>
                    <a:pt x="62" y="24"/>
                    <a:pt x="57" y="32"/>
                    <a:pt x="52" y="41"/>
                  </a:cubicBezTo>
                  <a:cubicBezTo>
                    <a:pt x="48" y="32"/>
                    <a:pt x="43" y="24"/>
                    <a:pt x="37" y="17"/>
                  </a:cubicBezTo>
                  <a:cubicBezTo>
                    <a:pt x="32" y="11"/>
                    <a:pt x="28" y="5"/>
                    <a:pt x="21" y="3"/>
                  </a:cubicBezTo>
                  <a:cubicBezTo>
                    <a:pt x="14" y="0"/>
                    <a:pt x="8" y="5"/>
                    <a:pt x="5" y="11"/>
                  </a:cubicBezTo>
                  <a:cubicBezTo>
                    <a:pt x="0" y="22"/>
                    <a:pt x="9" y="40"/>
                    <a:pt x="17" y="48"/>
                  </a:cubicBezTo>
                  <a:cubicBezTo>
                    <a:pt x="23" y="55"/>
                    <a:pt x="30" y="59"/>
                    <a:pt x="38" y="61"/>
                  </a:cubicBezTo>
                  <a:close/>
                  <a:moveTo>
                    <a:pt x="70" y="35"/>
                  </a:moveTo>
                  <a:cubicBezTo>
                    <a:pt x="73" y="31"/>
                    <a:pt x="76" y="27"/>
                    <a:pt x="78" y="24"/>
                  </a:cubicBezTo>
                  <a:cubicBezTo>
                    <a:pt x="80" y="22"/>
                    <a:pt x="81" y="21"/>
                    <a:pt x="83" y="19"/>
                  </a:cubicBezTo>
                  <a:cubicBezTo>
                    <a:pt x="84" y="17"/>
                    <a:pt x="88" y="13"/>
                    <a:pt x="88" y="18"/>
                  </a:cubicBezTo>
                  <a:cubicBezTo>
                    <a:pt x="89" y="26"/>
                    <a:pt x="83" y="35"/>
                    <a:pt x="78" y="41"/>
                  </a:cubicBezTo>
                  <a:cubicBezTo>
                    <a:pt x="73" y="45"/>
                    <a:pt x="68" y="48"/>
                    <a:pt x="62" y="50"/>
                  </a:cubicBezTo>
                  <a:cubicBezTo>
                    <a:pt x="64" y="45"/>
                    <a:pt x="67" y="40"/>
                    <a:pt x="70" y="35"/>
                  </a:cubicBezTo>
                  <a:close/>
                  <a:moveTo>
                    <a:pt x="16" y="18"/>
                  </a:moveTo>
                  <a:cubicBezTo>
                    <a:pt x="17" y="13"/>
                    <a:pt x="20" y="17"/>
                    <a:pt x="22" y="19"/>
                  </a:cubicBezTo>
                  <a:cubicBezTo>
                    <a:pt x="24" y="21"/>
                    <a:pt x="25" y="22"/>
                    <a:pt x="26" y="24"/>
                  </a:cubicBezTo>
                  <a:cubicBezTo>
                    <a:pt x="29" y="27"/>
                    <a:pt x="32" y="31"/>
                    <a:pt x="34" y="35"/>
                  </a:cubicBezTo>
                  <a:cubicBezTo>
                    <a:pt x="38" y="40"/>
                    <a:pt x="41" y="45"/>
                    <a:pt x="43" y="50"/>
                  </a:cubicBezTo>
                  <a:cubicBezTo>
                    <a:pt x="37" y="48"/>
                    <a:pt x="31" y="45"/>
                    <a:pt x="27" y="41"/>
                  </a:cubicBezTo>
                  <a:cubicBezTo>
                    <a:pt x="22" y="35"/>
                    <a:pt x="16" y="26"/>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1"/>
            <p:cNvSpPr>
              <a:spLocks/>
            </p:cNvSpPr>
            <p:nvPr/>
          </p:nvSpPr>
          <p:spPr bwMode="auto">
            <a:xfrm>
              <a:off x="3357563" y="1223963"/>
              <a:ext cx="366712" cy="90487"/>
            </a:xfrm>
            <a:custGeom>
              <a:avLst/>
              <a:gdLst>
                <a:gd name="T0" fmla="*/ 231 w 231"/>
                <a:gd name="T1" fmla="*/ 0 h 57"/>
                <a:gd name="T2" fmla="*/ 0 w 231"/>
                <a:gd name="T3" fmla="*/ 0 h 57"/>
                <a:gd name="T4" fmla="*/ 0 w 231"/>
                <a:gd name="T5" fmla="*/ 57 h 57"/>
                <a:gd name="T6" fmla="*/ 14 w 231"/>
                <a:gd name="T7" fmla="*/ 57 h 57"/>
                <a:gd name="T8" fmla="*/ 218 w 231"/>
                <a:gd name="T9" fmla="*/ 57 h 57"/>
                <a:gd name="T10" fmla="*/ 231 w 231"/>
                <a:gd name="T11" fmla="*/ 57 h 57"/>
                <a:gd name="T12" fmla="*/ 231 w 231"/>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231" h="57">
                  <a:moveTo>
                    <a:pt x="231" y="0"/>
                  </a:moveTo>
                  <a:lnTo>
                    <a:pt x="0" y="0"/>
                  </a:lnTo>
                  <a:lnTo>
                    <a:pt x="0" y="57"/>
                  </a:lnTo>
                  <a:lnTo>
                    <a:pt x="14" y="57"/>
                  </a:lnTo>
                  <a:lnTo>
                    <a:pt x="218" y="57"/>
                  </a:lnTo>
                  <a:lnTo>
                    <a:pt x="231" y="57"/>
                  </a:lnTo>
                  <a:lnTo>
                    <a:pt x="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2"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56</a:t>
            </a:fld>
            <a:endParaRPr lang="en-AU" dirty="0"/>
          </a:p>
        </p:txBody>
      </p:sp>
      <p:sp>
        <p:nvSpPr>
          <p:cNvPr id="53"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790121584"/>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randombar(horizontal)">
                                      <p:cBhvr>
                                        <p:cTn id="21" dur="500"/>
                                        <p:tgtEl>
                                          <p:spTgt spid="28"/>
                                        </p:tgtEl>
                                      </p:cBhvr>
                                    </p:animEffect>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2500"/>
                            </p:stCondLst>
                            <p:childTnLst>
                              <p:par>
                                <p:cTn id="27" presetID="14" presetClass="entr" presetSubtype="1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p:stCondLst>
                              <p:cond delay="3500"/>
                            </p:stCondLst>
                            <p:childTnLst>
                              <p:par>
                                <p:cTn id="35" presetID="14" presetClass="entr" presetSubtype="10"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randombar(horizontal)">
                                      <p:cBhvr>
                                        <p:cTn id="37" dur="500"/>
                                        <p:tgtEl>
                                          <p:spTgt spid="34"/>
                                        </p:tgtEl>
                                      </p:cBhvr>
                                    </p:animEffect>
                                  </p:childTnLst>
                                </p:cTn>
                              </p:par>
                            </p:childTnLst>
                          </p:cTn>
                        </p:par>
                        <p:par>
                          <p:cTn id="38" fill="hold">
                            <p:stCondLst>
                              <p:cond delay="4000"/>
                            </p:stCondLst>
                            <p:childTnLst>
                              <p:par>
                                <p:cTn id="39" presetID="22" presetClass="entr" presetSubtype="2"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500"/>
                                        <p:tgtEl>
                                          <p:spTgt spid="19"/>
                                        </p:tgtEl>
                                      </p:cBhvr>
                                    </p:animEffect>
                                  </p:childTnLst>
                                </p:cTn>
                              </p:par>
                            </p:childTnLst>
                          </p:cTn>
                        </p:par>
                        <p:par>
                          <p:cTn id="42" fill="hold">
                            <p:stCondLst>
                              <p:cond delay="4500"/>
                            </p:stCondLst>
                            <p:childTnLst>
                              <p:par>
                                <p:cTn id="43" presetID="14" presetClass="entr" presetSubtype="10" fill="hold" nodeType="after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randombar(horizontal)">
                                      <p:cBhvr>
                                        <p:cTn id="45" dur="500"/>
                                        <p:tgtEl>
                                          <p:spTgt spid="47"/>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Advertising Product</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Worldwide announcement</a:t>
            </a:r>
            <a:endParaRPr lang="en-AU" dirty="0"/>
          </a:p>
        </p:txBody>
      </p:sp>
      <p:grpSp>
        <p:nvGrpSpPr>
          <p:cNvPr id="4" name="Group 3"/>
          <p:cNvGrpSpPr/>
          <p:nvPr/>
        </p:nvGrpSpPr>
        <p:grpSpPr>
          <a:xfrm>
            <a:off x="-5127" y="3032060"/>
            <a:ext cx="3898900" cy="2979738"/>
            <a:chOff x="2359383" y="2311782"/>
            <a:chExt cx="3898900" cy="2979738"/>
          </a:xfrm>
        </p:grpSpPr>
        <p:sp>
          <p:nvSpPr>
            <p:cNvPr id="5" name="Oval 17"/>
            <p:cNvSpPr>
              <a:spLocks noChangeArrowheads="1"/>
            </p:cNvSpPr>
            <p:nvPr/>
          </p:nvSpPr>
          <p:spPr bwMode="auto">
            <a:xfrm>
              <a:off x="3904021" y="3365882"/>
              <a:ext cx="44450" cy="44450"/>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Oval 18"/>
            <p:cNvSpPr>
              <a:spLocks noChangeArrowheads="1"/>
            </p:cNvSpPr>
            <p:nvPr/>
          </p:nvSpPr>
          <p:spPr bwMode="auto">
            <a:xfrm>
              <a:off x="3910371" y="3372232"/>
              <a:ext cx="30163" cy="30163"/>
            </a:xfrm>
            <a:prstGeom prst="ellipse">
              <a:avLst/>
            </a:prstGeom>
            <a:solidFill>
              <a:srgbClr val="4151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9"/>
            <p:cNvSpPr>
              <a:spLocks/>
            </p:cNvSpPr>
            <p:nvPr/>
          </p:nvSpPr>
          <p:spPr bwMode="auto">
            <a:xfrm>
              <a:off x="3253146" y="4146932"/>
              <a:ext cx="612775" cy="847725"/>
            </a:xfrm>
            <a:custGeom>
              <a:avLst/>
              <a:gdLst>
                <a:gd name="T0" fmla="*/ 0 w 163"/>
                <a:gd name="T1" fmla="*/ 91 h 225"/>
                <a:gd name="T2" fmla="*/ 29 w 163"/>
                <a:gd name="T3" fmla="*/ 64 h 225"/>
                <a:gd name="T4" fmla="*/ 101 w 163"/>
                <a:gd name="T5" fmla="*/ 0 h 225"/>
                <a:gd name="T6" fmla="*/ 163 w 163"/>
                <a:gd name="T7" fmla="*/ 209 h 225"/>
                <a:gd name="T8" fmla="*/ 42 w 163"/>
                <a:gd name="T9" fmla="*/ 204 h 225"/>
                <a:gd name="T10" fmla="*/ 34 w 163"/>
                <a:gd name="T11" fmla="*/ 207 h 225"/>
                <a:gd name="T12" fmla="*/ 0 w 163"/>
                <a:gd name="T13" fmla="*/ 91 h 225"/>
              </a:gdLst>
              <a:ahLst/>
              <a:cxnLst>
                <a:cxn ang="0">
                  <a:pos x="T0" y="T1"/>
                </a:cxn>
                <a:cxn ang="0">
                  <a:pos x="T2" y="T3"/>
                </a:cxn>
                <a:cxn ang="0">
                  <a:pos x="T4" y="T5"/>
                </a:cxn>
                <a:cxn ang="0">
                  <a:pos x="T6" y="T7"/>
                </a:cxn>
                <a:cxn ang="0">
                  <a:pos x="T8" y="T9"/>
                </a:cxn>
                <a:cxn ang="0">
                  <a:pos x="T10" y="T11"/>
                </a:cxn>
                <a:cxn ang="0">
                  <a:pos x="T12" y="T13"/>
                </a:cxn>
              </a:cxnLst>
              <a:rect l="0" t="0" r="r" b="b"/>
              <a:pathLst>
                <a:path w="163" h="225">
                  <a:moveTo>
                    <a:pt x="0" y="91"/>
                  </a:moveTo>
                  <a:cubicBezTo>
                    <a:pt x="0" y="91"/>
                    <a:pt x="18" y="87"/>
                    <a:pt x="29" y="64"/>
                  </a:cubicBezTo>
                  <a:cubicBezTo>
                    <a:pt x="39" y="42"/>
                    <a:pt x="72" y="4"/>
                    <a:pt x="101" y="0"/>
                  </a:cubicBezTo>
                  <a:cubicBezTo>
                    <a:pt x="163" y="209"/>
                    <a:pt x="163" y="209"/>
                    <a:pt x="163" y="209"/>
                  </a:cubicBezTo>
                  <a:cubicBezTo>
                    <a:pt x="163" y="209"/>
                    <a:pt x="94" y="225"/>
                    <a:pt x="42" y="204"/>
                  </a:cubicBezTo>
                  <a:cubicBezTo>
                    <a:pt x="34" y="207"/>
                    <a:pt x="34" y="207"/>
                    <a:pt x="34" y="207"/>
                  </a:cubicBezTo>
                  <a:lnTo>
                    <a:pt x="0" y="91"/>
                  </a:lnTo>
                  <a:close/>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0"/>
            <p:cNvSpPr>
              <a:spLocks/>
            </p:cNvSpPr>
            <p:nvPr/>
          </p:nvSpPr>
          <p:spPr bwMode="auto">
            <a:xfrm>
              <a:off x="3167421" y="4434270"/>
              <a:ext cx="228600" cy="566738"/>
            </a:xfrm>
            <a:custGeom>
              <a:avLst/>
              <a:gdLst>
                <a:gd name="T0" fmla="*/ 102 w 144"/>
                <a:gd name="T1" fmla="*/ 357 h 357"/>
                <a:gd name="T2" fmla="*/ 144 w 144"/>
                <a:gd name="T3" fmla="*/ 346 h 357"/>
                <a:gd name="T4" fmla="*/ 42 w 144"/>
                <a:gd name="T5" fmla="*/ 0 h 357"/>
                <a:gd name="T6" fmla="*/ 0 w 144"/>
                <a:gd name="T7" fmla="*/ 11 h 357"/>
                <a:gd name="T8" fmla="*/ 102 w 144"/>
                <a:gd name="T9" fmla="*/ 357 h 357"/>
              </a:gdLst>
              <a:ahLst/>
              <a:cxnLst>
                <a:cxn ang="0">
                  <a:pos x="T0" y="T1"/>
                </a:cxn>
                <a:cxn ang="0">
                  <a:pos x="T2" y="T3"/>
                </a:cxn>
                <a:cxn ang="0">
                  <a:pos x="T4" y="T5"/>
                </a:cxn>
                <a:cxn ang="0">
                  <a:pos x="T6" y="T7"/>
                </a:cxn>
                <a:cxn ang="0">
                  <a:pos x="T8" y="T9"/>
                </a:cxn>
              </a:cxnLst>
              <a:rect l="0" t="0" r="r" b="b"/>
              <a:pathLst>
                <a:path w="144" h="357">
                  <a:moveTo>
                    <a:pt x="102" y="357"/>
                  </a:moveTo>
                  <a:lnTo>
                    <a:pt x="144" y="346"/>
                  </a:lnTo>
                  <a:lnTo>
                    <a:pt x="42" y="0"/>
                  </a:lnTo>
                  <a:lnTo>
                    <a:pt x="0" y="11"/>
                  </a:lnTo>
                  <a:lnTo>
                    <a:pt x="102" y="3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21"/>
            <p:cNvSpPr>
              <a:spLocks/>
            </p:cNvSpPr>
            <p:nvPr/>
          </p:nvSpPr>
          <p:spPr bwMode="auto">
            <a:xfrm>
              <a:off x="2359383" y="4399345"/>
              <a:ext cx="984250" cy="892175"/>
            </a:xfrm>
            <a:custGeom>
              <a:avLst/>
              <a:gdLst>
                <a:gd name="T0" fmla="*/ 0 w 620"/>
                <a:gd name="T1" fmla="*/ 562 h 562"/>
                <a:gd name="T2" fmla="*/ 620 w 620"/>
                <a:gd name="T3" fmla="*/ 415 h 562"/>
                <a:gd name="T4" fmla="*/ 499 w 620"/>
                <a:gd name="T5" fmla="*/ 0 h 562"/>
                <a:gd name="T6" fmla="*/ 2 w 620"/>
                <a:gd name="T7" fmla="*/ 152 h 562"/>
                <a:gd name="T8" fmla="*/ 0 w 620"/>
                <a:gd name="T9" fmla="*/ 562 h 562"/>
              </a:gdLst>
              <a:ahLst/>
              <a:cxnLst>
                <a:cxn ang="0">
                  <a:pos x="T0" y="T1"/>
                </a:cxn>
                <a:cxn ang="0">
                  <a:pos x="T2" y="T3"/>
                </a:cxn>
                <a:cxn ang="0">
                  <a:pos x="T4" y="T5"/>
                </a:cxn>
                <a:cxn ang="0">
                  <a:pos x="T6" y="T7"/>
                </a:cxn>
                <a:cxn ang="0">
                  <a:pos x="T8" y="T9"/>
                </a:cxn>
              </a:cxnLst>
              <a:rect l="0" t="0" r="r" b="b"/>
              <a:pathLst>
                <a:path w="620" h="562">
                  <a:moveTo>
                    <a:pt x="0" y="562"/>
                  </a:moveTo>
                  <a:lnTo>
                    <a:pt x="620" y="415"/>
                  </a:lnTo>
                  <a:lnTo>
                    <a:pt x="499" y="0"/>
                  </a:lnTo>
                  <a:lnTo>
                    <a:pt x="2" y="152"/>
                  </a:lnTo>
                  <a:lnTo>
                    <a:pt x="0" y="562"/>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Freeform 22"/>
            <p:cNvSpPr>
              <a:spLocks/>
            </p:cNvSpPr>
            <p:nvPr/>
          </p:nvSpPr>
          <p:spPr bwMode="auto">
            <a:xfrm>
              <a:off x="3178533" y="4945445"/>
              <a:ext cx="93663" cy="96838"/>
            </a:xfrm>
            <a:custGeom>
              <a:avLst/>
              <a:gdLst>
                <a:gd name="T0" fmla="*/ 23 w 25"/>
                <a:gd name="T1" fmla="*/ 10 h 26"/>
                <a:gd name="T2" fmla="*/ 16 w 25"/>
                <a:gd name="T3" fmla="*/ 24 h 26"/>
                <a:gd name="T4" fmla="*/ 1 w 25"/>
                <a:gd name="T5" fmla="*/ 16 h 26"/>
                <a:gd name="T6" fmla="*/ 9 w 25"/>
                <a:gd name="T7" fmla="*/ 2 h 26"/>
                <a:gd name="T8" fmla="*/ 23 w 25"/>
                <a:gd name="T9" fmla="*/ 10 h 26"/>
              </a:gdLst>
              <a:ahLst/>
              <a:cxnLst>
                <a:cxn ang="0">
                  <a:pos x="T0" y="T1"/>
                </a:cxn>
                <a:cxn ang="0">
                  <a:pos x="T2" y="T3"/>
                </a:cxn>
                <a:cxn ang="0">
                  <a:pos x="T4" y="T5"/>
                </a:cxn>
                <a:cxn ang="0">
                  <a:pos x="T6" y="T7"/>
                </a:cxn>
                <a:cxn ang="0">
                  <a:pos x="T8" y="T9"/>
                </a:cxn>
              </a:cxnLst>
              <a:rect l="0" t="0" r="r" b="b"/>
              <a:pathLst>
                <a:path w="25" h="26">
                  <a:moveTo>
                    <a:pt x="23" y="10"/>
                  </a:moveTo>
                  <a:cubicBezTo>
                    <a:pt x="25" y="16"/>
                    <a:pt x="22" y="22"/>
                    <a:pt x="16" y="24"/>
                  </a:cubicBezTo>
                  <a:cubicBezTo>
                    <a:pt x="10" y="26"/>
                    <a:pt x="3" y="22"/>
                    <a:pt x="1" y="16"/>
                  </a:cubicBezTo>
                  <a:cubicBezTo>
                    <a:pt x="0" y="10"/>
                    <a:pt x="3" y="4"/>
                    <a:pt x="9" y="2"/>
                  </a:cubicBezTo>
                  <a:cubicBezTo>
                    <a:pt x="15" y="0"/>
                    <a:pt x="22" y="4"/>
                    <a:pt x="23" y="1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23"/>
            <p:cNvSpPr>
              <a:spLocks/>
            </p:cNvSpPr>
            <p:nvPr/>
          </p:nvSpPr>
          <p:spPr bwMode="auto">
            <a:xfrm>
              <a:off x="3553183" y="4023107"/>
              <a:ext cx="563563" cy="1004888"/>
            </a:xfrm>
            <a:custGeom>
              <a:avLst/>
              <a:gdLst>
                <a:gd name="T0" fmla="*/ 146 w 150"/>
                <a:gd name="T1" fmla="*/ 221 h 267"/>
                <a:gd name="T2" fmla="*/ 129 w 150"/>
                <a:gd name="T3" fmla="*/ 253 h 267"/>
                <a:gd name="T4" fmla="*/ 94 w 150"/>
                <a:gd name="T5" fmla="*/ 263 h 267"/>
                <a:gd name="T6" fmla="*/ 63 w 150"/>
                <a:gd name="T7" fmla="*/ 246 h 267"/>
                <a:gd name="T8" fmla="*/ 4 w 150"/>
                <a:gd name="T9" fmla="*/ 45 h 267"/>
                <a:gd name="T10" fmla="*/ 21 w 150"/>
                <a:gd name="T11" fmla="*/ 14 h 267"/>
                <a:gd name="T12" fmla="*/ 56 w 150"/>
                <a:gd name="T13" fmla="*/ 4 h 267"/>
                <a:gd name="T14" fmla="*/ 88 w 150"/>
                <a:gd name="T15" fmla="*/ 21 h 267"/>
                <a:gd name="T16" fmla="*/ 146 w 150"/>
                <a:gd name="T17" fmla="*/ 22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67">
                  <a:moveTo>
                    <a:pt x="146" y="221"/>
                  </a:moveTo>
                  <a:cubicBezTo>
                    <a:pt x="150" y="235"/>
                    <a:pt x="142" y="249"/>
                    <a:pt x="129" y="253"/>
                  </a:cubicBezTo>
                  <a:cubicBezTo>
                    <a:pt x="94" y="263"/>
                    <a:pt x="94" y="263"/>
                    <a:pt x="94" y="263"/>
                  </a:cubicBezTo>
                  <a:cubicBezTo>
                    <a:pt x="81" y="267"/>
                    <a:pt x="67" y="259"/>
                    <a:pt x="63" y="246"/>
                  </a:cubicBezTo>
                  <a:cubicBezTo>
                    <a:pt x="4" y="45"/>
                    <a:pt x="4" y="45"/>
                    <a:pt x="4" y="45"/>
                  </a:cubicBezTo>
                  <a:cubicBezTo>
                    <a:pt x="0" y="32"/>
                    <a:pt x="8" y="18"/>
                    <a:pt x="21" y="14"/>
                  </a:cubicBezTo>
                  <a:cubicBezTo>
                    <a:pt x="56" y="4"/>
                    <a:pt x="56" y="4"/>
                    <a:pt x="56" y="4"/>
                  </a:cubicBezTo>
                  <a:cubicBezTo>
                    <a:pt x="70" y="0"/>
                    <a:pt x="84" y="8"/>
                    <a:pt x="88" y="21"/>
                  </a:cubicBezTo>
                  <a:cubicBezTo>
                    <a:pt x="146" y="221"/>
                    <a:pt x="146" y="221"/>
                    <a:pt x="146" y="22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24"/>
            <p:cNvSpPr>
              <a:spLocks/>
            </p:cNvSpPr>
            <p:nvPr/>
          </p:nvSpPr>
          <p:spPr bwMode="auto">
            <a:xfrm>
              <a:off x="4696183" y="3000757"/>
              <a:ext cx="588963" cy="585788"/>
            </a:xfrm>
            <a:custGeom>
              <a:avLst/>
              <a:gdLst>
                <a:gd name="T0" fmla="*/ 146 w 157"/>
                <a:gd name="T1" fmla="*/ 58 h 156"/>
                <a:gd name="T2" fmla="*/ 98 w 157"/>
                <a:gd name="T3" fmla="*/ 146 h 156"/>
                <a:gd name="T4" fmla="*/ 11 w 157"/>
                <a:gd name="T5" fmla="*/ 98 h 156"/>
                <a:gd name="T6" fmla="*/ 59 w 157"/>
                <a:gd name="T7" fmla="*/ 11 h 156"/>
                <a:gd name="T8" fmla="*/ 146 w 157"/>
                <a:gd name="T9" fmla="*/ 58 h 156"/>
              </a:gdLst>
              <a:ahLst/>
              <a:cxnLst>
                <a:cxn ang="0">
                  <a:pos x="T0" y="T1"/>
                </a:cxn>
                <a:cxn ang="0">
                  <a:pos x="T2" y="T3"/>
                </a:cxn>
                <a:cxn ang="0">
                  <a:pos x="T4" y="T5"/>
                </a:cxn>
                <a:cxn ang="0">
                  <a:pos x="T6" y="T7"/>
                </a:cxn>
                <a:cxn ang="0">
                  <a:pos x="T8" y="T9"/>
                </a:cxn>
              </a:cxnLst>
              <a:rect l="0" t="0" r="r" b="b"/>
              <a:pathLst>
                <a:path w="157" h="156">
                  <a:moveTo>
                    <a:pt x="146" y="58"/>
                  </a:moveTo>
                  <a:cubicBezTo>
                    <a:pt x="157" y="96"/>
                    <a:pt x="136" y="135"/>
                    <a:pt x="98" y="146"/>
                  </a:cubicBezTo>
                  <a:cubicBezTo>
                    <a:pt x="61" y="156"/>
                    <a:pt x="22" y="135"/>
                    <a:pt x="11" y="98"/>
                  </a:cubicBezTo>
                  <a:cubicBezTo>
                    <a:pt x="0" y="61"/>
                    <a:pt x="22" y="22"/>
                    <a:pt x="59" y="11"/>
                  </a:cubicBezTo>
                  <a:cubicBezTo>
                    <a:pt x="96" y="0"/>
                    <a:pt x="135" y="21"/>
                    <a:pt x="146" y="58"/>
                  </a:cubicBezTo>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25"/>
            <p:cNvSpPr>
              <a:spLocks/>
            </p:cNvSpPr>
            <p:nvPr/>
          </p:nvSpPr>
          <p:spPr bwMode="auto">
            <a:xfrm>
              <a:off x="4737458" y="3026157"/>
              <a:ext cx="382588" cy="631825"/>
            </a:xfrm>
            <a:custGeom>
              <a:avLst/>
              <a:gdLst>
                <a:gd name="T0" fmla="*/ 116 w 241"/>
                <a:gd name="T1" fmla="*/ 398 h 398"/>
                <a:gd name="T2" fmla="*/ 241 w 241"/>
                <a:gd name="T3" fmla="*/ 315 h 398"/>
                <a:gd name="T4" fmla="*/ 149 w 241"/>
                <a:gd name="T5" fmla="*/ 0 h 398"/>
                <a:gd name="T6" fmla="*/ 0 w 241"/>
                <a:gd name="T7" fmla="*/ 0 h 398"/>
                <a:gd name="T8" fmla="*/ 116 w 241"/>
                <a:gd name="T9" fmla="*/ 398 h 398"/>
              </a:gdLst>
              <a:ahLst/>
              <a:cxnLst>
                <a:cxn ang="0">
                  <a:pos x="T0" y="T1"/>
                </a:cxn>
                <a:cxn ang="0">
                  <a:pos x="T2" y="T3"/>
                </a:cxn>
                <a:cxn ang="0">
                  <a:pos x="T4" y="T5"/>
                </a:cxn>
                <a:cxn ang="0">
                  <a:pos x="T6" y="T7"/>
                </a:cxn>
                <a:cxn ang="0">
                  <a:pos x="T8" y="T9"/>
                </a:cxn>
              </a:cxnLst>
              <a:rect l="0" t="0" r="r" b="b"/>
              <a:pathLst>
                <a:path w="241" h="398">
                  <a:moveTo>
                    <a:pt x="116" y="398"/>
                  </a:moveTo>
                  <a:lnTo>
                    <a:pt x="241" y="315"/>
                  </a:lnTo>
                  <a:lnTo>
                    <a:pt x="149" y="0"/>
                  </a:lnTo>
                  <a:lnTo>
                    <a:pt x="0" y="0"/>
                  </a:lnTo>
                  <a:lnTo>
                    <a:pt x="116" y="398"/>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auto">
            <a:xfrm>
              <a:off x="4737458" y="3026157"/>
              <a:ext cx="382588" cy="631825"/>
            </a:xfrm>
            <a:custGeom>
              <a:avLst/>
              <a:gdLst>
                <a:gd name="T0" fmla="*/ 116 w 241"/>
                <a:gd name="T1" fmla="*/ 398 h 398"/>
                <a:gd name="T2" fmla="*/ 241 w 241"/>
                <a:gd name="T3" fmla="*/ 315 h 398"/>
                <a:gd name="T4" fmla="*/ 149 w 241"/>
                <a:gd name="T5" fmla="*/ 0 h 398"/>
                <a:gd name="T6" fmla="*/ 0 w 241"/>
                <a:gd name="T7" fmla="*/ 0 h 398"/>
                <a:gd name="T8" fmla="*/ 116 w 241"/>
                <a:gd name="T9" fmla="*/ 398 h 398"/>
              </a:gdLst>
              <a:ahLst/>
              <a:cxnLst>
                <a:cxn ang="0">
                  <a:pos x="T0" y="T1"/>
                </a:cxn>
                <a:cxn ang="0">
                  <a:pos x="T2" y="T3"/>
                </a:cxn>
                <a:cxn ang="0">
                  <a:pos x="T4" y="T5"/>
                </a:cxn>
                <a:cxn ang="0">
                  <a:pos x="T6" y="T7"/>
                </a:cxn>
                <a:cxn ang="0">
                  <a:pos x="T8" y="T9"/>
                </a:cxn>
              </a:cxnLst>
              <a:rect l="0" t="0" r="r" b="b"/>
              <a:pathLst>
                <a:path w="241" h="398">
                  <a:moveTo>
                    <a:pt x="116" y="398"/>
                  </a:moveTo>
                  <a:lnTo>
                    <a:pt x="241" y="315"/>
                  </a:lnTo>
                  <a:lnTo>
                    <a:pt x="149" y="0"/>
                  </a:lnTo>
                  <a:lnTo>
                    <a:pt x="0" y="0"/>
                  </a:lnTo>
                  <a:lnTo>
                    <a:pt x="116" y="3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7"/>
            <p:cNvSpPr>
              <a:spLocks/>
            </p:cNvSpPr>
            <p:nvPr/>
          </p:nvSpPr>
          <p:spPr bwMode="auto">
            <a:xfrm>
              <a:off x="3065821" y="3478595"/>
              <a:ext cx="588963" cy="585788"/>
            </a:xfrm>
            <a:custGeom>
              <a:avLst/>
              <a:gdLst>
                <a:gd name="T0" fmla="*/ 146 w 157"/>
                <a:gd name="T1" fmla="*/ 58 h 156"/>
                <a:gd name="T2" fmla="*/ 99 w 157"/>
                <a:gd name="T3" fmla="*/ 146 h 156"/>
                <a:gd name="T4" fmla="*/ 11 w 157"/>
                <a:gd name="T5" fmla="*/ 98 h 156"/>
                <a:gd name="T6" fmla="*/ 59 w 157"/>
                <a:gd name="T7" fmla="*/ 11 h 156"/>
                <a:gd name="T8" fmla="*/ 146 w 157"/>
                <a:gd name="T9" fmla="*/ 58 h 156"/>
              </a:gdLst>
              <a:ahLst/>
              <a:cxnLst>
                <a:cxn ang="0">
                  <a:pos x="T0" y="T1"/>
                </a:cxn>
                <a:cxn ang="0">
                  <a:pos x="T2" y="T3"/>
                </a:cxn>
                <a:cxn ang="0">
                  <a:pos x="T4" y="T5"/>
                </a:cxn>
                <a:cxn ang="0">
                  <a:pos x="T6" y="T7"/>
                </a:cxn>
                <a:cxn ang="0">
                  <a:pos x="T8" y="T9"/>
                </a:cxn>
              </a:cxnLst>
              <a:rect l="0" t="0" r="r" b="b"/>
              <a:pathLst>
                <a:path w="157" h="156">
                  <a:moveTo>
                    <a:pt x="146" y="58"/>
                  </a:moveTo>
                  <a:cubicBezTo>
                    <a:pt x="157" y="96"/>
                    <a:pt x="136" y="135"/>
                    <a:pt x="99" y="146"/>
                  </a:cubicBezTo>
                  <a:cubicBezTo>
                    <a:pt x="61" y="156"/>
                    <a:pt x="22" y="135"/>
                    <a:pt x="11" y="98"/>
                  </a:cubicBezTo>
                  <a:cubicBezTo>
                    <a:pt x="0" y="61"/>
                    <a:pt x="22" y="22"/>
                    <a:pt x="59" y="11"/>
                  </a:cubicBezTo>
                  <a:cubicBezTo>
                    <a:pt x="96" y="0"/>
                    <a:pt x="135" y="21"/>
                    <a:pt x="146" y="58"/>
                  </a:cubicBezTo>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28"/>
            <p:cNvSpPr>
              <a:spLocks/>
            </p:cNvSpPr>
            <p:nvPr/>
          </p:nvSpPr>
          <p:spPr bwMode="auto">
            <a:xfrm>
              <a:off x="4605696" y="2503870"/>
              <a:ext cx="608013" cy="1628775"/>
            </a:xfrm>
            <a:custGeom>
              <a:avLst/>
              <a:gdLst>
                <a:gd name="T0" fmla="*/ 159 w 162"/>
                <a:gd name="T1" fmla="*/ 402 h 433"/>
                <a:gd name="T2" fmla="*/ 143 w 162"/>
                <a:gd name="T3" fmla="*/ 430 h 433"/>
                <a:gd name="T4" fmla="*/ 115 w 162"/>
                <a:gd name="T5" fmla="*/ 415 h 433"/>
                <a:gd name="T6" fmla="*/ 3 w 162"/>
                <a:gd name="T7" fmla="*/ 31 h 433"/>
                <a:gd name="T8" fmla="*/ 18 w 162"/>
                <a:gd name="T9" fmla="*/ 3 h 433"/>
                <a:gd name="T10" fmla="*/ 46 w 162"/>
                <a:gd name="T11" fmla="*/ 18 h 433"/>
                <a:gd name="T12" fmla="*/ 159 w 162"/>
                <a:gd name="T13" fmla="*/ 402 h 433"/>
              </a:gdLst>
              <a:ahLst/>
              <a:cxnLst>
                <a:cxn ang="0">
                  <a:pos x="T0" y="T1"/>
                </a:cxn>
                <a:cxn ang="0">
                  <a:pos x="T2" y="T3"/>
                </a:cxn>
                <a:cxn ang="0">
                  <a:pos x="T4" y="T5"/>
                </a:cxn>
                <a:cxn ang="0">
                  <a:pos x="T6" y="T7"/>
                </a:cxn>
                <a:cxn ang="0">
                  <a:pos x="T8" y="T9"/>
                </a:cxn>
                <a:cxn ang="0">
                  <a:pos x="T10" y="T11"/>
                </a:cxn>
                <a:cxn ang="0">
                  <a:pos x="T12" y="T13"/>
                </a:cxn>
              </a:cxnLst>
              <a:rect l="0" t="0" r="r" b="b"/>
              <a:pathLst>
                <a:path w="162" h="433">
                  <a:moveTo>
                    <a:pt x="159" y="402"/>
                  </a:moveTo>
                  <a:cubicBezTo>
                    <a:pt x="162" y="414"/>
                    <a:pt x="155" y="426"/>
                    <a:pt x="143" y="430"/>
                  </a:cubicBezTo>
                  <a:cubicBezTo>
                    <a:pt x="131" y="433"/>
                    <a:pt x="119" y="427"/>
                    <a:pt x="115" y="415"/>
                  </a:cubicBezTo>
                  <a:cubicBezTo>
                    <a:pt x="3" y="31"/>
                    <a:pt x="3" y="31"/>
                    <a:pt x="3" y="31"/>
                  </a:cubicBezTo>
                  <a:cubicBezTo>
                    <a:pt x="0" y="19"/>
                    <a:pt x="6" y="7"/>
                    <a:pt x="18" y="3"/>
                  </a:cubicBezTo>
                  <a:cubicBezTo>
                    <a:pt x="30" y="0"/>
                    <a:pt x="43" y="6"/>
                    <a:pt x="46" y="18"/>
                  </a:cubicBezTo>
                  <a:cubicBezTo>
                    <a:pt x="159" y="402"/>
                    <a:pt x="159" y="402"/>
                    <a:pt x="159" y="402"/>
                  </a:cubicBezTo>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29"/>
            <p:cNvSpPr>
              <a:spLocks/>
            </p:cNvSpPr>
            <p:nvPr/>
          </p:nvSpPr>
          <p:spPr bwMode="auto">
            <a:xfrm>
              <a:off x="3275371" y="3305557"/>
              <a:ext cx="642938" cy="793750"/>
            </a:xfrm>
            <a:custGeom>
              <a:avLst/>
              <a:gdLst>
                <a:gd name="T0" fmla="*/ 167 w 171"/>
                <a:gd name="T1" fmla="*/ 153 h 211"/>
                <a:gd name="T2" fmla="*/ 150 w 171"/>
                <a:gd name="T3" fmla="*/ 185 h 211"/>
                <a:gd name="T4" fmla="*/ 73 w 171"/>
                <a:gd name="T5" fmla="*/ 207 h 211"/>
                <a:gd name="T6" fmla="*/ 42 w 171"/>
                <a:gd name="T7" fmla="*/ 190 h 211"/>
                <a:gd name="T8" fmla="*/ 3 w 171"/>
                <a:gd name="T9" fmla="*/ 58 h 211"/>
                <a:gd name="T10" fmla="*/ 21 w 171"/>
                <a:gd name="T11" fmla="*/ 27 h 211"/>
                <a:gd name="T12" fmla="*/ 97 w 171"/>
                <a:gd name="T13" fmla="*/ 4 h 211"/>
                <a:gd name="T14" fmla="*/ 128 w 171"/>
                <a:gd name="T15" fmla="*/ 22 h 211"/>
                <a:gd name="T16" fmla="*/ 167 w 171"/>
                <a:gd name="T17" fmla="*/ 15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1">
                  <a:moveTo>
                    <a:pt x="167" y="153"/>
                  </a:moveTo>
                  <a:cubicBezTo>
                    <a:pt x="171" y="167"/>
                    <a:pt x="163" y="181"/>
                    <a:pt x="150" y="185"/>
                  </a:cubicBezTo>
                  <a:cubicBezTo>
                    <a:pt x="73" y="207"/>
                    <a:pt x="73" y="207"/>
                    <a:pt x="73" y="207"/>
                  </a:cubicBezTo>
                  <a:cubicBezTo>
                    <a:pt x="60" y="211"/>
                    <a:pt x="46" y="203"/>
                    <a:pt x="42" y="190"/>
                  </a:cubicBezTo>
                  <a:cubicBezTo>
                    <a:pt x="3" y="58"/>
                    <a:pt x="3" y="58"/>
                    <a:pt x="3" y="58"/>
                  </a:cubicBezTo>
                  <a:cubicBezTo>
                    <a:pt x="0" y="45"/>
                    <a:pt x="7" y="31"/>
                    <a:pt x="21" y="27"/>
                  </a:cubicBezTo>
                  <a:cubicBezTo>
                    <a:pt x="97" y="4"/>
                    <a:pt x="97" y="4"/>
                    <a:pt x="97" y="4"/>
                  </a:cubicBezTo>
                  <a:cubicBezTo>
                    <a:pt x="110" y="0"/>
                    <a:pt x="124" y="8"/>
                    <a:pt x="128" y="22"/>
                  </a:cubicBezTo>
                  <a:cubicBezTo>
                    <a:pt x="167" y="153"/>
                    <a:pt x="167" y="153"/>
                    <a:pt x="167" y="153"/>
                  </a:cubicBezTo>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30"/>
            <p:cNvSpPr>
              <a:spLocks/>
            </p:cNvSpPr>
            <p:nvPr/>
          </p:nvSpPr>
          <p:spPr bwMode="auto">
            <a:xfrm>
              <a:off x="3756383" y="2619757"/>
              <a:ext cx="1281113" cy="1444625"/>
            </a:xfrm>
            <a:custGeom>
              <a:avLst/>
              <a:gdLst>
                <a:gd name="T0" fmla="*/ 0 w 341"/>
                <a:gd name="T1" fmla="*/ 204 h 384"/>
                <a:gd name="T2" fmla="*/ 20 w 341"/>
                <a:gd name="T3" fmla="*/ 270 h 384"/>
                <a:gd name="T4" fmla="*/ 39 w 341"/>
                <a:gd name="T5" fmla="*/ 335 h 384"/>
                <a:gd name="T6" fmla="*/ 341 w 341"/>
                <a:gd name="T7" fmla="*/ 384 h 384"/>
                <a:gd name="T8" fmla="*/ 285 w 341"/>
                <a:gd name="T9" fmla="*/ 192 h 384"/>
                <a:gd name="T10" fmla="*/ 229 w 341"/>
                <a:gd name="T11" fmla="*/ 0 h 384"/>
                <a:gd name="T12" fmla="*/ 0 w 341"/>
                <a:gd name="T13" fmla="*/ 204 h 384"/>
              </a:gdLst>
              <a:ahLst/>
              <a:cxnLst>
                <a:cxn ang="0">
                  <a:pos x="T0" y="T1"/>
                </a:cxn>
                <a:cxn ang="0">
                  <a:pos x="T2" y="T3"/>
                </a:cxn>
                <a:cxn ang="0">
                  <a:pos x="T4" y="T5"/>
                </a:cxn>
                <a:cxn ang="0">
                  <a:pos x="T6" y="T7"/>
                </a:cxn>
                <a:cxn ang="0">
                  <a:pos x="T8" y="T9"/>
                </a:cxn>
                <a:cxn ang="0">
                  <a:pos x="T10" y="T11"/>
                </a:cxn>
                <a:cxn ang="0">
                  <a:pos x="T12" y="T13"/>
                </a:cxn>
              </a:cxnLst>
              <a:rect l="0" t="0" r="r" b="b"/>
              <a:pathLst>
                <a:path w="341" h="384">
                  <a:moveTo>
                    <a:pt x="0" y="204"/>
                  </a:moveTo>
                  <a:cubicBezTo>
                    <a:pt x="20" y="270"/>
                    <a:pt x="20" y="270"/>
                    <a:pt x="20" y="270"/>
                  </a:cubicBezTo>
                  <a:cubicBezTo>
                    <a:pt x="39" y="335"/>
                    <a:pt x="39" y="335"/>
                    <a:pt x="39" y="335"/>
                  </a:cubicBezTo>
                  <a:cubicBezTo>
                    <a:pt x="39" y="335"/>
                    <a:pt x="197" y="305"/>
                    <a:pt x="341" y="384"/>
                  </a:cubicBezTo>
                  <a:cubicBezTo>
                    <a:pt x="285" y="192"/>
                    <a:pt x="285" y="192"/>
                    <a:pt x="285" y="192"/>
                  </a:cubicBezTo>
                  <a:cubicBezTo>
                    <a:pt x="229" y="0"/>
                    <a:pt x="229" y="0"/>
                    <a:pt x="229" y="0"/>
                  </a:cubicBezTo>
                  <a:cubicBezTo>
                    <a:pt x="150" y="144"/>
                    <a:pt x="0" y="204"/>
                    <a:pt x="0" y="204"/>
                  </a:cubicBezTo>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31"/>
            <p:cNvSpPr>
              <a:spLocks/>
            </p:cNvSpPr>
            <p:nvPr/>
          </p:nvSpPr>
          <p:spPr bwMode="auto">
            <a:xfrm>
              <a:off x="3418246" y="3962782"/>
              <a:ext cx="7938" cy="26988"/>
            </a:xfrm>
            <a:custGeom>
              <a:avLst/>
              <a:gdLst>
                <a:gd name="T0" fmla="*/ 0 w 5"/>
                <a:gd name="T1" fmla="*/ 0 h 17"/>
                <a:gd name="T2" fmla="*/ 0 w 5"/>
                <a:gd name="T3" fmla="*/ 0 h 17"/>
                <a:gd name="T4" fmla="*/ 0 w 5"/>
                <a:gd name="T5" fmla="*/ 0 h 17"/>
                <a:gd name="T6" fmla="*/ 3 w 5"/>
                <a:gd name="T7" fmla="*/ 12 h 17"/>
                <a:gd name="T8" fmla="*/ 5 w 5"/>
                <a:gd name="T9" fmla="*/ 17 h 17"/>
                <a:gd name="T10" fmla="*/ 0 w 5"/>
                <a:gd name="T11" fmla="*/ 0 h 17"/>
              </a:gdLst>
              <a:ahLst/>
              <a:cxnLst>
                <a:cxn ang="0">
                  <a:pos x="T0" y="T1"/>
                </a:cxn>
                <a:cxn ang="0">
                  <a:pos x="T2" y="T3"/>
                </a:cxn>
                <a:cxn ang="0">
                  <a:pos x="T4" y="T5"/>
                </a:cxn>
                <a:cxn ang="0">
                  <a:pos x="T6" y="T7"/>
                </a:cxn>
                <a:cxn ang="0">
                  <a:pos x="T8" y="T9"/>
                </a:cxn>
                <a:cxn ang="0">
                  <a:pos x="T10" y="T11"/>
                </a:cxn>
              </a:cxnLst>
              <a:rect l="0" t="0" r="r" b="b"/>
              <a:pathLst>
                <a:path w="5" h="17">
                  <a:moveTo>
                    <a:pt x="0" y="0"/>
                  </a:moveTo>
                  <a:lnTo>
                    <a:pt x="0" y="0"/>
                  </a:lnTo>
                  <a:lnTo>
                    <a:pt x="0" y="0"/>
                  </a:lnTo>
                  <a:lnTo>
                    <a:pt x="3" y="12"/>
                  </a:lnTo>
                  <a:lnTo>
                    <a:pt x="5" y="17"/>
                  </a:lnTo>
                  <a:lnTo>
                    <a:pt x="0" y="0"/>
                  </a:lnTo>
                  <a:close/>
                </a:path>
              </a:pathLst>
            </a:custGeom>
            <a:solidFill>
              <a:srgbClr val="C02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2"/>
            <p:cNvSpPr>
              <a:spLocks/>
            </p:cNvSpPr>
            <p:nvPr/>
          </p:nvSpPr>
          <p:spPr bwMode="auto">
            <a:xfrm>
              <a:off x="3418246" y="3962782"/>
              <a:ext cx="7938" cy="26988"/>
            </a:xfrm>
            <a:custGeom>
              <a:avLst/>
              <a:gdLst>
                <a:gd name="T0" fmla="*/ 0 w 5"/>
                <a:gd name="T1" fmla="*/ 0 h 17"/>
                <a:gd name="T2" fmla="*/ 0 w 5"/>
                <a:gd name="T3" fmla="*/ 0 h 17"/>
                <a:gd name="T4" fmla="*/ 0 w 5"/>
                <a:gd name="T5" fmla="*/ 0 h 17"/>
                <a:gd name="T6" fmla="*/ 3 w 5"/>
                <a:gd name="T7" fmla="*/ 12 h 17"/>
                <a:gd name="T8" fmla="*/ 5 w 5"/>
                <a:gd name="T9" fmla="*/ 17 h 17"/>
                <a:gd name="T10" fmla="*/ 0 w 5"/>
                <a:gd name="T11" fmla="*/ 0 h 17"/>
              </a:gdLst>
              <a:ahLst/>
              <a:cxnLst>
                <a:cxn ang="0">
                  <a:pos x="T0" y="T1"/>
                </a:cxn>
                <a:cxn ang="0">
                  <a:pos x="T2" y="T3"/>
                </a:cxn>
                <a:cxn ang="0">
                  <a:pos x="T4" y="T5"/>
                </a:cxn>
                <a:cxn ang="0">
                  <a:pos x="T6" y="T7"/>
                </a:cxn>
                <a:cxn ang="0">
                  <a:pos x="T8" y="T9"/>
                </a:cxn>
                <a:cxn ang="0">
                  <a:pos x="T10" y="T11"/>
                </a:cxn>
              </a:cxnLst>
              <a:rect l="0" t="0" r="r" b="b"/>
              <a:pathLst>
                <a:path w="5" h="17">
                  <a:moveTo>
                    <a:pt x="0" y="0"/>
                  </a:moveTo>
                  <a:lnTo>
                    <a:pt x="0" y="0"/>
                  </a:lnTo>
                  <a:lnTo>
                    <a:pt x="0" y="0"/>
                  </a:lnTo>
                  <a:lnTo>
                    <a:pt x="3" y="12"/>
                  </a:lnTo>
                  <a:lnTo>
                    <a:pt x="5"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3"/>
            <p:cNvSpPr>
              <a:spLocks/>
            </p:cNvSpPr>
            <p:nvPr/>
          </p:nvSpPr>
          <p:spPr bwMode="auto">
            <a:xfrm>
              <a:off x="3418246" y="3861182"/>
              <a:ext cx="277813" cy="128588"/>
            </a:xfrm>
            <a:custGeom>
              <a:avLst/>
              <a:gdLst>
                <a:gd name="T0" fmla="*/ 72 w 74"/>
                <a:gd name="T1" fmla="*/ 0 h 34"/>
                <a:gd name="T2" fmla="*/ 72 w 74"/>
                <a:gd name="T3" fmla="*/ 0 h 34"/>
                <a:gd name="T4" fmla="*/ 71 w 74"/>
                <a:gd name="T5" fmla="*/ 4 h 34"/>
                <a:gd name="T6" fmla="*/ 65 w 74"/>
                <a:gd name="T7" fmla="*/ 8 h 34"/>
                <a:gd name="T8" fmla="*/ 0 w 74"/>
                <a:gd name="T9" fmla="*/ 27 h 34"/>
                <a:gd name="T10" fmla="*/ 0 w 74"/>
                <a:gd name="T11" fmla="*/ 27 h 34"/>
                <a:gd name="T12" fmla="*/ 2 w 74"/>
                <a:gd name="T13" fmla="*/ 34 h 34"/>
                <a:gd name="T14" fmla="*/ 17 w 74"/>
                <a:gd name="T15" fmla="*/ 30 h 34"/>
                <a:gd name="T16" fmla="*/ 67 w 74"/>
                <a:gd name="T17" fmla="*/ 15 h 34"/>
                <a:gd name="T18" fmla="*/ 73 w 74"/>
                <a:gd name="T19" fmla="*/ 11 h 34"/>
                <a:gd name="T20" fmla="*/ 74 w 74"/>
                <a:gd name="T21" fmla="*/ 6 h 34"/>
                <a:gd name="T22" fmla="*/ 74 w 74"/>
                <a:gd name="T23" fmla="*/ 6 h 34"/>
                <a:gd name="T24" fmla="*/ 74 w 74"/>
                <a:gd name="T25" fmla="*/ 3 h 34"/>
                <a:gd name="T26" fmla="*/ 72 w 74"/>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34">
                  <a:moveTo>
                    <a:pt x="72" y="0"/>
                  </a:moveTo>
                  <a:cubicBezTo>
                    <a:pt x="72" y="0"/>
                    <a:pt x="72" y="0"/>
                    <a:pt x="72" y="0"/>
                  </a:cubicBezTo>
                  <a:cubicBezTo>
                    <a:pt x="72" y="1"/>
                    <a:pt x="72" y="3"/>
                    <a:pt x="71" y="4"/>
                  </a:cubicBezTo>
                  <a:cubicBezTo>
                    <a:pt x="69" y="6"/>
                    <a:pt x="68" y="7"/>
                    <a:pt x="65" y="8"/>
                  </a:cubicBezTo>
                  <a:cubicBezTo>
                    <a:pt x="0" y="27"/>
                    <a:pt x="0" y="27"/>
                    <a:pt x="0" y="27"/>
                  </a:cubicBezTo>
                  <a:cubicBezTo>
                    <a:pt x="0" y="27"/>
                    <a:pt x="0" y="27"/>
                    <a:pt x="0" y="27"/>
                  </a:cubicBezTo>
                  <a:cubicBezTo>
                    <a:pt x="2" y="34"/>
                    <a:pt x="2" y="34"/>
                    <a:pt x="2" y="34"/>
                  </a:cubicBezTo>
                  <a:cubicBezTo>
                    <a:pt x="17" y="30"/>
                    <a:pt x="17" y="30"/>
                    <a:pt x="17" y="30"/>
                  </a:cubicBezTo>
                  <a:cubicBezTo>
                    <a:pt x="67" y="15"/>
                    <a:pt x="67" y="15"/>
                    <a:pt x="67" y="15"/>
                  </a:cubicBezTo>
                  <a:cubicBezTo>
                    <a:pt x="70" y="14"/>
                    <a:pt x="72" y="13"/>
                    <a:pt x="73" y="11"/>
                  </a:cubicBezTo>
                  <a:cubicBezTo>
                    <a:pt x="74" y="9"/>
                    <a:pt x="74" y="8"/>
                    <a:pt x="74" y="6"/>
                  </a:cubicBezTo>
                  <a:cubicBezTo>
                    <a:pt x="74" y="6"/>
                    <a:pt x="74" y="6"/>
                    <a:pt x="74" y="6"/>
                  </a:cubicBezTo>
                  <a:cubicBezTo>
                    <a:pt x="74" y="5"/>
                    <a:pt x="74" y="4"/>
                    <a:pt x="74" y="3"/>
                  </a:cubicBezTo>
                  <a:cubicBezTo>
                    <a:pt x="74" y="2"/>
                    <a:pt x="73" y="1"/>
                    <a:pt x="72"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 name="Freeform 36"/>
            <p:cNvSpPr>
              <a:spLocks/>
            </p:cNvSpPr>
            <p:nvPr/>
          </p:nvSpPr>
          <p:spPr bwMode="auto">
            <a:xfrm>
              <a:off x="3362683" y="3677032"/>
              <a:ext cx="280988" cy="128588"/>
            </a:xfrm>
            <a:custGeom>
              <a:avLst/>
              <a:gdLst>
                <a:gd name="T0" fmla="*/ 73 w 75"/>
                <a:gd name="T1" fmla="*/ 0 h 34"/>
                <a:gd name="T2" fmla="*/ 73 w 75"/>
                <a:gd name="T3" fmla="*/ 0 h 34"/>
                <a:gd name="T4" fmla="*/ 70 w 75"/>
                <a:gd name="T5" fmla="*/ 5 h 34"/>
                <a:gd name="T6" fmla="*/ 71 w 75"/>
                <a:gd name="T7" fmla="*/ 5 h 34"/>
                <a:gd name="T8" fmla="*/ 71 w 75"/>
                <a:gd name="T9" fmla="*/ 5 h 34"/>
                <a:gd name="T10" fmla="*/ 66 w 75"/>
                <a:gd name="T11" fmla="*/ 8 h 34"/>
                <a:gd name="T12" fmla="*/ 0 w 75"/>
                <a:gd name="T13" fmla="*/ 27 h 34"/>
                <a:gd name="T14" fmla="*/ 1 w 75"/>
                <a:gd name="T15" fmla="*/ 28 h 34"/>
                <a:gd name="T16" fmla="*/ 2 w 75"/>
                <a:gd name="T17" fmla="*/ 34 h 34"/>
                <a:gd name="T18" fmla="*/ 68 w 75"/>
                <a:gd name="T19" fmla="*/ 15 h 34"/>
                <a:gd name="T20" fmla="*/ 75 w 75"/>
                <a:gd name="T21" fmla="*/ 6 h 34"/>
                <a:gd name="T22" fmla="*/ 75 w 75"/>
                <a:gd name="T23" fmla="*/ 6 h 34"/>
                <a:gd name="T24" fmla="*/ 74 w 75"/>
                <a:gd name="T25" fmla="*/ 3 h 34"/>
                <a:gd name="T26" fmla="*/ 73 w 7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34">
                  <a:moveTo>
                    <a:pt x="73" y="0"/>
                  </a:moveTo>
                  <a:cubicBezTo>
                    <a:pt x="73" y="0"/>
                    <a:pt x="73" y="0"/>
                    <a:pt x="73" y="0"/>
                  </a:cubicBezTo>
                  <a:cubicBezTo>
                    <a:pt x="73" y="2"/>
                    <a:pt x="72" y="4"/>
                    <a:pt x="70" y="5"/>
                  </a:cubicBezTo>
                  <a:cubicBezTo>
                    <a:pt x="71" y="5"/>
                    <a:pt x="71" y="5"/>
                    <a:pt x="71" y="5"/>
                  </a:cubicBezTo>
                  <a:cubicBezTo>
                    <a:pt x="71" y="5"/>
                    <a:pt x="71" y="5"/>
                    <a:pt x="71" y="5"/>
                  </a:cubicBezTo>
                  <a:cubicBezTo>
                    <a:pt x="69" y="7"/>
                    <a:pt x="68" y="8"/>
                    <a:pt x="66" y="8"/>
                  </a:cubicBezTo>
                  <a:cubicBezTo>
                    <a:pt x="0" y="27"/>
                    <a:pt x="0" y="27"/>
                    <a:pt x="0" y="27"/>
                  </a:cubicBezTo>
                  <a:cubicBezTo>
                    <a:pt x="1" y="28"/>
                    <a:pt x="1" y="28"/>
                    <a:pt x="1" y="28"/>
                  </a:cubicBezTo>
                  <a:cubicBezTo>
                    <a:pt x="2" y="34"/>
                    <a:pt x="2" y="34"/>
                    <a:pt x="2" y="34"/>
                  </a:cubicBezTo>
                  <a:cubicBezTo>
                    <a:pt x="68" y="15"/>
                    <a:pt x="68" y="15"/>
                    <a:pt x="68" y="15"/>
                  </a:cubicBezTo>
                  <a:cubicBezTo>
                    <a:pt x="72" y="14"/>
                    <a:pt x="75" y="10"/>
                    <a:pt x="75" y="6"/>
                  </a:cubicBezTo>
                  <a:cubicBezTo>
                    <a:pt x="75" y="6"/>
                    <a:pt x="75" y="6"/>
                    <a:pt x="75" y="6"/>
                  </a:cubicBezTo>
                  <a:cubicBezTo>
                    <a:pt x="75" y="5"/>
                    <a:pt x="75" y="4"/>
                    <a:pt x="74" y="3"/>
                  </a:cubicBezTo>
                  <a:cubicBezTo>
                    <a:pt x="74" y="2"/>
                    <a:pt x="73" y="1"/>
                    <a:pt x="73"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Freeform 39"/>
            <p:cNvSpPr>
              <a:spLocks/>
            </p:cNvSpPr>
            <p:nvPr/>
          </p:nvSpPr>
          <p:spPr bwMode="auto">
            <a:xfrm>
              <a:off x="3310296" y="3492882"/>
              <a:ext cx="280988" cy="128588"/>
            </a:xfrm>
            <a:custGeom>
              <a:avLst/>
              <a:gdLst>
                <a:gd name="T0" fmla="*/ 73 w 75"/>
                <a:gd name="T1" fmla="*/ 0 h 34"/>
                <a:gd name="T2" fmla="*/ 73 w 75"/>
                <a:gd name="T3" fmla="*/ 0 h 34"/>
                <a:gd name="T4" fmla="*/ 66 w 75"/>
                <a:gd name="T5" fmla="*/ 8 h 34"/>
                <a:gd name="T6" fmla="*/ 0 w 75"/>
                <a:gd name="T7" fmla="*/ 27 h 34"/>
                <a:gd name="T8" fmla="*/ 2 w 75"/>
                <a:gd name="T9" fmla="*/ 34 h 34"/>
                <a:gd name="T10" fmla="*/ 2 w 75"/>
                <a:gd name="T11" fmla="*/ 34 h 34"/>
                <a:gd name="T12" fmla="*/ 68 w 75"/>
                <a:gd name="T13" fmla="*/ 15 h 34"/>
                <a:gd name="T14" fmla="*/ 75 w 75"/>
                <a:gd name="T15" fmla="*/ 6 h 34"/>
                <a:gd name="T16" fmla="*/ 75 w 75"/>
                <a:gd name="T17" fmla="*/ 6 h 34"/>
                <a:gd name="T18" fmla="*/ 74 w 75"/>
                <a:gd name="T19" fmla="*/ 3 h 34"/>
                <a:gd name="T20" fmla="*/ 73 w 75"/>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4">
                  <a:moveTo>
                    <a:pt x="73" y="0"/>
                  </a:moveTo>
                  <a:cubicBezTo>
                    <a:pt x="73" y="0"/>
                    <a:pt x="73" y="0"/>
                    <a:pt x="73" y="0"/>
                  </a:cubicBezTo>
                  <a:cubicBezTo>
                    <a:pt x="72" y="4"/>
                    <a:pt x="70" y="7"/>
                    <a:pt x="66" y="8"/>
                  </a:cubicBezTo>
                  <a:cubicBezTo>
                    <a:pt x="0" y="27"/>
                    <a:pt x="0" y="27"/>
                    <a:pt x="0" y="27"/>
                  </a:cubicBezTo>
                  <a:cubicBezTo>
                    <a:pt x="2" y="34"/>
                    <a:pt x="2" y="34"/>
                    <a:pt x="2" y="34"/>
                  </a:cubicBezTo>
                  <a:cubicBezTo>
                    <a:pt x="2" y="34"/>
                    <a:pt x="2" y="34"/>
                    <a:pt x="2" y="34"/>
                  </a:cubicBezTo>
                  <a:cubicBezTo>
                    <a:pt x="68" y="15"/>
                    <a:pt x="68" y="15"/>
                    <a:pt x="68" y="15"/>
                  </a:cubicBezTo>
                  <a:cubicBezTo>
                    <a:pt x="72" y="14"/>
                    <a:pt x="75" y="10"/>
                    <a:pt x="75" y="6"/>
                  </a:cubicBezTo>
                  <a:cubicBezTo>
                    <a:pt x="75" y="6"/>
                    <a:pt x="75" y="6"/>
                    <a:pt x="75" y="6"/>
                  </a:cubicBezTo>
                  <a:cubicBezTo>
                    <a:pt x="75" y="5"/>
                    <a:pt x="75" y="4"/>
                    <a:pt x="74" y="3"/>
                  </a:cubicBezTo>
                  <a:cubicBezTo>
                    <a:pt x="74" y="2"/>
                    <a:pt x="73" y="1"/>
                    <a:pt x="73"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40"/>
            <p:cNvSpPr>
              <a:spLocks/>
            </p:cNvSpPr>
            <p:nvPr/>
          </p:nvSpPr>
          <p:spPr bwMode="auto">
            <a:xfrm>
              <a:off x="3538896" y="3997707"/>
              <a:ext cx="352425" cy="220663"/>
            </a:xfrm>
            <a:custGeom>
              <a:avLst/>
              <a:gdLst>
                <a:gd name="T0" fmla="*/ 222 w 222"/>
                <a:gd name="T1" fmla="*/ 83 h 139"/>
                <a:gd name="T2" fmla="*/ 24 w 222"/>
                <a:gd name="T3" fmla="*/ 139 h 139"/>
                <a:gd name="T4" fmla="*/ 0 w 222"/>
                <a:gd name="T5" fmla="*/ 57 h 139"/>
                <a:gd name="T6" fmla="*/ 196 w 222"/>
                <a:gd name="T7" fmla="*/ 0 h 139"/>
                <a:gd name="T8" fmla="*/ 222 w 222"/>
                <a:gd name="T9" fmla="*/ 83 h 139"/>
              </a:gdLst>
              <a:ahLst/>
              <a:cxnLst>
                <a:cxn ang="0">
                  <a:pos x="T0" y="T1"/>
                </a:cxn>
                <a:cxn ang="0">
                  <a:pos x="T2" y="T3"/>
                </a:cxn>
                <a:cxn ang="0">
                  <a:pos x="T4" y="T5"/>
                </a:cxn>
                <a:cxn ang="0">
                  <a:pos x="T6" y="T7"/>
                </a:cxn>
                <a:cxn ang="0">
                  <a:pos x="T8" y="T9"/>
                </a:cxn>
              </a:cxnLst>
              <a:rect l="0" t="0" r="r" b="b"/>
              <a:pathLst>
                <a:path w="222" h="139">
                  <a:moveTo>
                    <a:pt x="222" y="83"/>
                  </a:moveTo>
                  <a:lnTo>
                    <a:pt x="24" y="139"/>
                  </a:lnTo>
                  <a:lnTo>
                    <a:pt x="0" y="57"/>
                  </a:lnTo>
                  <a:lnTo>
                    <a:pt x="196" y="0"/>
                  </a:lnTo>
                  <a:lnTo>
                    <a:pt x="222" y="83"/>
                  </a:ln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41"/>
            <p:cNvSpPr>
              <a:spLocks/>
            </p:cNvSpPr>
            <p:nvPr/>
          </p:nvSpPr>
          <p:spPr bwMode="auto">
            <a:xfrm>
              <a:off x="3538896" y="3997707"/>
              <a:ext cx="352425" cy="220663"/>
            </a:xfrm>
            <a:custGeom>
              <a:avLst/>
              <a:gdLst>
                <a:gd name="T0" fmla="*/ 222 w 222"/>
                <a:gd name="T1" fmla="*/ 83 h 139"/>
                <a:gd name="T2" fmla="*/ 24 w 222"/>
                <a:gd name="T3" fmla="*/ 139 h 139"/>
                <a:gd name="T4" fmla="*/ 0 w 222"/>
                <a:gd name="T5" fmla="*/ 57 h 139"/>
                <a:gd name="T6" fmla="*/ 196 w 222"/>
                <a:gd name="T7" fmla="*/ 0 h 139"/>
                <a:gd name="T8" fmla="*/ 222 w 222"/>
                <a:gd name="T9" fmla="*/ 83 h 139"/>
              </a:gdLst>
              <a:ahLst/>
              <a:cxnLst>
                <a:cxn ang="0">
                  <a:pos x="T0" y="T1"/>
                </a:cxn>
                <a:cxn ang="0">
                  <a:pos x="T2" y="T3"/>
                </a:cxn>
                <a:cxn ang="0">
                  <a:pos x="T4" y="T5"/>
                </a:cxn>
                <a:cxn ang="0">
                  <a:pos x="T6" y="T7"/>
                </a:cxn>
                <a:cxn ang="0">
                  <a:pos x="T8" y="T9"/>
                </a:cxn>
              </a:cxnLst>
              <a:rect l="0" t="0" r="r" b="b"/>
              <a:pathLst>
                <a:path w="222" h="139">
                  <a:moveTo>
                    <a:pt x="222" y="83"/>
                  </a:moveTo>
                  <a:lnTo>
                    <a:pt x="24" y="139"/>
                  </a:lnTo>
                  <a:lnTo>
                    <a:pt x="0" y="57"/>
                  </a:lnTo>
                  <a:lnTo>
                    <a:pt x="196" y="0"/>
                  </a:lnTo>
                  <a:lnTo>
                    <a:pt x="222"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p:cNvSpPr>
              <a:spLocks/>
            </p:cNvSpPr>
            <p:nvPr/>
          </p:nvSpPr>
          <p:spPr bwMode="auto">
            <a:xfrm>
              <a:off x="3764321" y="4207257"/>
              <a:ext cx="184150" cy="161925"/>
            </a:xfrm>
            <a:custGeom>
              <a:avLst/>
              <a:gdLst>
                <a:gd name="T0" fmla="*/ 40 w 49"/>
                <a:gd name="T1" fmla="*/ 0 h 43"/>
                <a:gd name="T2" fmla="*/ 15 w 49"/>
                <a:gd name="T3" fmla="*/ 8 h 43"/>
                <a:gd name="T4" fmla="*/ 3 w 49"/>
                <a:gd name="T5" fmla="*/ 29 h 43"/>
                <a:gd name="T6" fmla="*/ 24 w 49"/>
                <a:gd name="T7" fmla="*/ 40 h 43"/>
                <a:gd name="T8" fmla="*/ 49 w 49"/>
                <a:gd name="T9" fmla="*/ 33 h 43"/>
                <a:gd name="T10" fmla="*/ 40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40" y="0"/>
                  </a:moveTo>
                  <a:cubicBezTo>
                    <a:pt x="15" y="8"/>
                    <a:pt x="15" y="8"/>
                    <a:pt x="15" y="8"/>
                  </a:cubicBezTo>
                  <a:cubicBezTo>
                    <a:pt x="6" y="10"/>
                    <a:pt x="0" y="20"/>
                    <a:pt x="3" y="29"/>
                  </a:cubicBezTo>
                  <a:cubicBezTo>
                    <a:pt x="6" y="38"/>
                    <a:pt x="15" y="43"/>
                    <a:pt x="24" y="40"/>
                  </a:cubicBezTo>
                  <a:cubicBezTo>
                    <a:pt x="49" y="33"/>
                    <a:pt x="49" y="33"/>
                    <a:pt x="49" y="33"/>
                  </a:cubicBezTo>
                  <a:lnTo>
                    <a:pt x="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3"/>
            <p:cNvSpPr>
              <a:spLocks/>
            </p:cNvSpPr>
            <p:nvPr/>
          </p:nvSpPr>
          <p:spPr bwMode="auto">
            <a:xfrm>
              <a:off x="3816708" y="4377120"/>
              <a:ext cx="184150" cy="161925"/>
            </a:xfrm>
            <a:custGeom>
              <a:avLst/>
              <a:gdLst>
                <a:gd name="T0" fmla="*/ 39 w 49"/>
                <a:gd name="T1" fmla="*/ 0 h 43"/>
                <a:gd name="T2" fmla="*/ 14 w 49"/>
                <a:gd name="T3" fmla="*/ 8 h 43"/>
                <a:gd name="T4" fmla="*/ 2 w 49"/>
                <a:gd name="T5" fmla="*/ 29 h 43"/>
                <a:gd name="T6" fmla="*/ 23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2" y="29"/>
                  </a:cubicBezTo>
                  <a:cubicBezTo>
                    <a:pt x="5" y="38"/>
                    <a:pt x="14" y="43"/>
                    <a:pt x="23"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4"/>
            <p:cNvSpPr>
              <a:spLocks/>
            </p:cNvSpPr>
            <p:nvPr/>
          </p:nvSpPr>
          <p:spPr bwMode="auto">
            <a:xfrm>
              <a:off x="3865921" y="4546982"/>
              <a:ext cx="184150" cy="161925"/>
            </a:xfrm>
            <a:custGeom>
              <a:avLst/>
              <a:gdLst>
                <a:gd name="T0" fmla="*/ 39 w 49"/>
                <a:gd name="T1" fmla="*/ 0 h 43"/>
                <a:gd name="T2" fmla="*/ 14 w 49"/>
                <a:gd name="T3" fmla="*/ 8 h 43"/>
                <a:gd name="T4" fmla="*/ 2 w 49"/>
                <a:gd name="T5" fmla="*/ 29 h 43"/>
                <a:gd name="T6" fmla="*/ 23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2" y="29"/>
                  </a:cubicBezTo>
                  <a:cubicBezTo>
                    <a:pt x="5" y="38"/>
                    <a:pt x="14" y="43"/>
                    <a:pt x="23"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5"/>
            <p:cNvSpPr>
              <a:spLocks/>
            </p:cNvSpPr>
            <p:nvPr/>
          </p:nvSpPr>
          <p:spPr bwMode="auto">
            <a:xfrm>
              <a:off x="3915133" y="4715257"/>
              <a:ext cx="184150" cy="161925"/>
            </a:xfrm>
            <a:custGeom>
              <a:avLst/>
              <a:gdLst>
                <a:gd name="T0" fmla="*/ 39 w 49"/>
                <a:gd name="T1" fmla="*/ 0 h 43"/>
                <a:gd name="T2" fmla="*/ 14 w 49"/>
                <a:gd name="T3" fmla="*/ 8 h 43"/>
                <a:gd name="T4" fmla="*/ 3 w 49"/>
                <a:gd name="T5" fmla="*/ 29 h 43"/>
                <a:gd name="T6" fmla="*/ 24 w 49"/>
                <a:gd name="T7" fmla="*/ 40 h 43"/>
                <a:gd name="T8" fmla="*/ 49 w 49"/>
                <a:gd name="T9" fmla="*/ 33 h 43"/>
                <a:gd name="T10" fmla="*/ 39 w 49"/>
                <a:gd name="T11" fmla="*/ 0 h 43"/>
              </a:gdLst>
              <a:ahLst/>
              <a:cxnLst>
                <a:cxn ang="0">
                  <a:pos x="T0" y="T1"/>
                </a:cxn>
                <a:cxn ang="0">
                  <a:pos x="T2" y="T3"/>
                </a:cxn>
                <a:cxn ang="0">
                  <a:pos x="T4" y="T5"/>
                </a:cxn>
                <a:cxn ang="0">
                  <a:pos x="T6" y="T7"/>
                </a:cxn>
                <a:cxn ang="0">
                  <a:pos x="T8" y="T9"/>
                </a:cxn>
                <a:cxn ang="0">
                  <a:pos x="T10" y="T11"/>
                </a:cxn>
              </a:cxnLst>
              <a:rect l="0" t="0" r="r" b="b"/>
              <a:pathLst>
                <a:path w="49" h="43">
                  <a:moveTo>
                    <a:pt x="39" y="0"/>
                  </a:moveTo>
                  <a:cubicBezTo>
                    <a:pt x="14" y="8"/>
                    <a:pt x="14" y="8"/>
                    <a:pt x="14" y="8"/>
                  </a:cubicBezTo>
                  <a:cubicBezTo>
                    <a:pt x="5" y="10"/>
                    <a:pt x="0" y="20"/>
                    <a:pt x="3" y="29"/>
                  </a:cubicBezTo>
                  <a:cubicBezTo>
                    <a:pt x="5" y="38"/>
                    <a:pt x="15" y="43"/>
                    <a:pt x="24" y="40"/>
                  </a:cubicBezTo>
                  <a:cubicBezTo>
                    <a:pt x="49" y="33"/>
                    <a:pt x="49" y="33"/>
                    <a:pt x="49" y="33"/>
                  </a:cubicBezTo>
                  <a:lnTo>
                    <a:pt x="39"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6"/>
            <p:cNvSpPr>
              <a:spLocks/>
            </p:cNvSpPr>
            <p:nvPr/>
          </p:nvSpPr>
          <p:spPr bwMode="auto">
            <a:xfrm>
              <a:off x="3516671" y="4088195"/>
              <a:ext cx="357188" cy="255588"/>
            </a:xfrm>
            <a:custGeom>
              <a:avLst/>
              <a:gdLst>
                <a:gd name="T0" fmla="*/ 93 w 95"/>
                <a:gd name="T1" fmla="*/ 18 h 68"/>
                <a:gd name="T2" fmla="*/ 78 w 95"/>
                <a:gd name="T3" fmla="*/ 42 h 68"/>
                <a:gd name="T4" fmla="*/ 16 w 95"/>
                <a:gd name="T5" fmla="*/ 65 h 68"/>
                <a:gd name="T6" fmla="*/ 4 w 95"/>
                <a:gd name="T7" fmla="*/ 48 h 68"/>
                <a:gd name="T8" fmla="*/ 3 w 95"/>
                <a:gd name="T9" fmla="*/ 44 h 68"/>
                <a:gd name="T10" fmla="*/ 13 w 95"/>
                <a:gd name="T11" fmla="*/ 22 h 68"/>
                <a:gd name="T12" fmla="*/ 68 w 95"/>
                <a:gd name="T13" fmla="*/ 3 h 68"/>
                <a:gd name="T14" fmla="*/ 93 w 95"/>
                <a:gd name="T15" fmla="*/ 1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68">
                  <a:moveTo>
                    <a:pt x="93" y="18"/>
                  </a:moveTo>
                  <a:cubicBezTo>
                    <a:pt x="95" y="28"/>
                    <a:pt x="89" y="39"/>
                    <a:pt x="78" y="42"/>
                  </a:cubicBezTo>
                  <a:cubicBezTo>
                    <a:pt x="16" y="65"/>
                    <a:pt x="16" y="65"/>
                    <a:pt x="16" y="65"/>
                  </a:cubicBezTo>
                  <a:cubicBezTo>
                    <a:pt x="6" y="68"/>
                    <a:pt x="7" y="59"/>
                    <a:pt x="4" y="48"/>
                  </a:cubicBezTo>
                  <a:cubicBezTo>
                    <a:pt x="3" y="44"/>
                    <a:pt x="3" y="44"/>
                    <a:pt x="3" y="44"/>
                  </a:cubicBezTo>
                  <a:cubicBezTo>
                    <a:pt x="0" y="33"/>
                    <a:pt x="5" y="27"/>
                    <a:pt x="13" y="22"/>
                  </a:cubicBezTo>
                  <a:cubicBezTo>
                    <a:pt x="68" y="3"/>
                    <a:pt x="68" y="3"/>
                    <a:pt x="68" y="3"/>
                  </a:cubicBezTo>
                  <a:cubicBezTo>
                    <a:pt x="79" y="0"/>
                    <a:pt x="90" y="7"/>
                    <a:pt x="93" y="18"/>
                  </a:cubicBezTo>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p:cNvSpPr>
              <a:spLocks/>
            </p:cNvSpPr>
            <p:nvPr/>
          </p:nvSpPr>
          <p:spPr bwMode="auto">
            <a:xfrm>
              <a:off x="3797658" y="4373945"/>
              <a:ext cx="373063" cy="225425"/>
            </a:xfrm>
            <a:custGeom>
              <a:avLst/>
              <a:gdLst>
                <a:gd name="T0" fmla="*/ 96 w 99"/>
                <a:gd name="T1" fmla="*/ 22 h 60"/>
                <a:gd name="T2" fmla="*/ 77 w 99"/>
                <a:gd name="T3" fmla="*/ 50 h 60"/>
                <a:gd name="T4" fmla="*/ 30 w 99"/>
                <a:gd name="T5" fmla="*/ 58 h 60"/>
                <a:gd name="T6" fmla="*/ 2 w 99"/>
                <a:gd name="T7" fmla="*/ 39 h 60"/>
                <a:gd name="T8" fmla="*/ 22 w 99"/>
                <a:gd name="T9" fmla="*/ 10 h 60"/>
                <a:gd name="T10" fmla="*/ 68 w 99"/>
                <a:gd name="T11" fmla="*/ 2 h 60"/>
                <a:gd name="T12" fmla="*/ 96 w 99"/>
                <a:gd name="T13" fmla="*/ 22 h 60"/>
              </a:gdLst>
              <a:ahLst/>
              <a:cxnLst>
                <a:cxn ang="0">
                  <a:pos x="T0" y="T1"/>
                </a:cxn>
                <a:cxn ang="0">
                  <a:pos x="T2" y="T3"/>
                </a:cxn>
                <a:cxn ang="0">
                  <a:pos x="T4" y="T5"/>
                </a:cxn>
                <a:cxn ang="0">
                  <a:pos x="T6" y="T7"/>
                </a:cxn>
                <a:cxn ang="0">
                  <a:pos x="T8" y="T9"/>
                </a:cxn>
                <a:cxn ang="0">
                  <a:pos x="T10" y="T11"/>
                </a:cxn>
                <a:cxn ang="0">
                  <a:pos x="T12" y="T13"/>
                </a:cxn>
              </a:cxnLst>
              <a:rect l="0" t="0" r="r" b="b"/>
              <a:pathLst>
                <a:path w="99" h="60">
                  <a:moveTo>
                    <a:pt x="96" y="22"/>
                  </a:moveTo>
                  <a:cubicBezTo>
                    <a:pt x="99" y="35"/>
                    <a:pt x="90" y="47"/>
                    <a:pt x="77" y="50"/>
                  </a:cubicBezTo>
                  <a:cubicBezTo>
                    <a:pt x="30" y="58"/>
                    <a:pt x="30" y="58"/>
                    <a:pt x="30" y="58"/>
                  </a:cubicBezTo>
                  <a:cubicBezTo>
                    <a:pt x="17" y="60"/>
                    <a:pt x="4" y="52"/>
                    <a:pt x="2" y="39"/>
                  </a:cubicBezTo>
                  <a:cubicBezTo>
                    <a:pt x="0" y="25"/>
                    <a:pt x="8" y="13"/>
                    <a:pt x="22" y="10"/>
                  </a:cubicBezTo>
                  <a:cubicBezTo>
                    <a:pt x="68" y="2"/>
                    <a:pt x="68" y="2"/>
                    <a:pt x="68" y="2"/>
                  </a:cubicBezTo>
                  <a:cubicBezTo>
                    <a:pt x="81" y="0"/>
                    <a:pt x="94" y="8"/>
                    <a:pt x="96" y="22"/>
                  </a:cubicBezTo>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p:cNvSpPr>
              <a:spLocks/>
            </p:cNvSpPr>
            <p:nvPr/>
          </p:nvSpPr>
          <p:spPr bwMode="auto">
            <a:xfrm>
              <a:off x="3726221" y="4200907"/>
              <a:ext cx="373063" cy="228600"/>
            </a:xfrm>
            <a:custGeom>
              <a:avLst/>
              <a:gdLst>
                <a:gd name="T0" fmla="*/ 96 w 99"/>
                <a:gd name="T1" fmla="*/ 22 h 61"/>
                <a:gd name="T2" fmla="*/ 77 w 99"/>
                <a:gd name="T3" fmla="*/ 50 h 61"/>
                <a:gd name="T4" fmla="*/ 30 w 99"/>
                <a:gd name="T5" fmla="*/ 58 h 61"/>
                <a:gd name="T6" fmla="*/ 2 w 99"/>
                <a:gd name="T7" fmla="*/ 39 h 61"/>
                <a:gd name="T8" fmla="*/ 22 w 99"/>
                <a:gd name="T9" fmla="*/ 11 h 61"/>
                <a:gd name="T10" fmla="*/ 68 w 99"/>
                <a:gd name="T11" fmla="*/ 2 h 61"/>
                <a:gd name="T12" fmla="*/ 96 w 99"/>
                <a:gd name="T13" fmla="*/ 22 h 61"/>
              </a:gdLst>
              <a:ahLst/>
              <a:cxnLst>
                <a:cxn ang="0">
                  <a:pos x="T0" y="T1"/>
                </a:cxn>
                <a:cxn ang="0">
                  <a:pos x="T2" y="T3"/>
                </a:cxn>
                <a:cxn ang="0">
                  <a:pos x="T4" y="T5"/>
                </a:cxn>
                <a:cxn ang="0">
                  <a:pos x="T6" y="T7"/>
                </a:cxn>
                <a:cxn ang="0">
                  <a:pos x="T8" y="T9"/>
                </a:cxn>
                <a:cxn ang="0">
                  <a:pos x="T10" y="T11"/>
                </a:cxn>
                <a:cxn ang="0">
                  <a:pos x="T12" y="T13"/>
                </a:cxn>
              </a:cxnLst>
              <a:rect l="0" t="0" r="r" b="b"/>
              <a:pathLst>
                <a:path w="99" h="61">
                  <a:moveTo>
                    <a:pt x="96" y="22"/>
                  </a:moveTo>
                  <a:cubicBezTo>
                    <a:pt x="99" y="35"/>
                    <a:pt x="90" y="48"/>
                    <a:pt x="77" y="50"/>
                  </a:cubicBezTo>
                  <a:cubicBezTo>
                    <a:pt x="30" y="58"/>
                    <a:pt x="30" y="58"/>
                    <a:pt x="30" y="58"/>
                  </a:cubicBezTo>
                  <a:cubicBezTo>
                    <a:pt x="17" y="61"/>
                    <a:pt x="4" y="52"/>
                    <a:pt x="2" y="39"/>
                  </a:cubicBezTo>
                  <a:cubicBezTo>
                    <a:pt x="0" y="26"/>
                    <a:pt x="8" y="13"/>
                    <a:pt x="22" y="11"/>
                  </a:cubicBezTo>
                  <a:cubicBezTo>
                    <a:pt x="68" y="2"/>
                    <a:pt x="68" y="2"/>
                    <a:pt x="68" y="2"/>
                  </a:cubicBezTo>
                  <a:cubicBezTo>
                    <a:pt x="82" y="0"/>
                    <a:pt x="94" y="9"/>
                    <a:pt x="96" y="22"/>
                  </a:cubicBezTo>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p:cNvSpPr>
              <a:spLocks/>
            </p:cNvSpPr>
            <p:nvPr/>
          </p:nvSpPr>
          <p:spPr bwMode="auto">
            <a:xfrm>
              <a:off x="3846871" y="4558095"/>
              <a:ext cx="330200" cy="203200"/>
            </a:xfrm>
            <a:custGeom>
              <a:avLst/>
              <a:gdLst>
                <a:gd name="T0" fmla="*/ 86 w 88"/>
                <a:gd name="T1" fmla="*/ 20 h 54"/>
                <a:gd name="T2" fmla="*/ 69 w 88"/>
                <a:gd name="T3" fmla="*/ 44 h 54"/>
                <a:gd name="T4" fmla="*/ 27 w 88"/>
                <a:gd name="T5" fmla="*/ 52 h 54"/>
                <a:gd name="T6" fmla="*/ 2 w 88"/>
                <a:gd name="T7" fmla="*/ 35 h 54"/>
                <a:gd name="T8" fmla="*/ 20 w 88"/>
                <a:gd name="T9" fmla="*/ 10 h 54"/>
                <a:gd name="T10" fmla="*/ 61 w 88"/>
                <a:gd name="T11" fmla="*/ 2 h 54"/>
                <a:gd name="T12" fmla="*/ 86 w 88"/>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88" h="54">
                  <a:moveTo>
                    <a:pt x="86" y="20"/>
                  </a:moveTo>
                  <a:cubicBezTo>
                    <a:pt x="88" y="31"/>
                    <a:pt x="80" y="42"/>
                    <a:pt x="69" y="44"/>
                  </a:cubicBezTo>
                  <a:cubicBezTo>
                    <a:pt x="27" y="52"/>
                    <a:pt x="27" y="52"/>
                    <a:pt x="27" y="52"/>
                  </a:cubicBezTo>
                  <a:cubicBezTo>
                    <a:pt x="16" y="54"/>
                    <a:pt x="4" y="46"/>
                    <a:pt x="2" y="35"/>
                  </a:cubicBezTo>
                  <a:cubicBezTo>
                    <a:pt x="0" y="23"/>
                    <a:pt x="8" y="12"/>
                    <a:pt x="20" y="10"/>
                  </a:cubicBezTo>
                  <a:cubicBezTo>
                    <a:pt x="61" y="2"/>
                    <a:pt x="61" y="2"/>
                    <a:pt x="61" y="2"/>
                  </a:cubicBezTo>
                  <a:cubicBezTo>
                    <a:pt x="73" y="0"/>
                    <a:pt x="84" y="8"/>
                    <a:pt x="86" y="20"/>
                  </a:cubicBezTo>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0"/>
            <p:cNvSpPr>
              <a:spLocks/>
            </p:cNvSpPr>
            <p:nvPr/>
          </p:nvSpPr>
          <p:spPr bwMode="auto">
            <a:xfrm>
              <a:off x="3869096" y="4734307"/>
              <a:ext cx="288925" cy="176213"/>
            </a:xfrm>
            <a:custGeom>
              <a:avLst/>
              <a:gdLst>
                <a:gd name="T0" fmla="*/ 75 w 77"/>
                <a:gd name="T1" fmla="*/ 17 h 47"/>
                <a:gd name="T2" fmla="*/ 60 w 77"/>
                <a:gd name="T3" fmla="*/ 39 h 47"/>
                <a:gd name="T4" fmla="*/ 23 w 77"/>
                <a:gd name="T5" fmla="*/ 45 h 47"/>
                <a:gd name="T6" fmla="*/ 1 w 77"/>
                <a:gd name="T7" fmla="*/ 30 h 47"/>
                <a:gd name="T8" fmla="*/ 17 w 77"/>
                <a:gd name="T9" fmla="*/ 8 h 47"/>
                <a:gd name="T10" fmla="*/ 53 w 77"/>
                <a:gd name="T11" fmla="*/ 1 h 47"/>
                <a:gd name="T12" fmla="*/ 75 w 77"/>
                <a:gd name="T13" fmla="*/ 17 h 47"/>
              </a:gdLst>
              <a:ahLst/>
              <a:cxnLst>
                <a:cxn ang="0">
                  <a:pos x="T0" y="T1"/>
                </a:cxn>
                <a:cxn ang="0">
                  <a:pos x="T2" y="T3"/>
                </a:cxn>
                <a:cxn ang="0">
                  <a:pos x="T4" y="T5"/>
                </a:cxn>
                <a:cxn ang="0">
                  <a:pos x="T6" y="T7"/>
                </a:cxn>
                <a:cxn ang="0">
                  <a:pos x="T8" y="T9"/>
                </a:cxn>
                <a:cxn ang="0">
                  <a:pos x="T10" y="T11"/>
                </a:cxn>
                <a:cxn ang="0">
                  <a:pos x="T12" y="T13"/>
                </a:cxn>
              </a:cxnLst>
              <a:rect l="0" t="0" r="r" b="b"/>
              <a:pathLst>
                <a:path w="77" h="47">
                  <a:moveTo>
                    <a:pt x="75" y="17"/>
                  </a:moveTo>
                  <a:cubicBezTo>
                    <a:pt x="77" y="27"/>
                    <a:pt x="70" y="37"/>
                    <a:pt x="60" y="39"/>
                  </a:cubicBezTo>
                  <a:cubicBezTo>
                    <a:pt x="23" y="45"/>
                    <a:pt x="23" y="45"/>
                    <a:pt x="23" y="45"/>
                  </a:cubicBezTo>
                  <a:cubicBezTo>
                    <a:pt x="13" y="47"/>
                    <a:pt x="3" y="40"/>
                    <a:pt x="1" y="30"/>
                  </a:cubicBezTo>
                  <a:cubicBezTo>
                    <a:pt x="0" y="20"/>
                    <a:pt x="6" y="10"/>
                    <a:pt x="17" y="8"/>
                  </a:cubicBezTo>
                  <a:cubicBezTo>
                    <a:pt x="53" y="1"/>
                    <a:pt x="53" y="1"/>
                    <a:pt x="53" y="1"/>
                  </a:cubicBezTo>
                  <a:cubicBezTo>
                    <a:pt x="63" y="0"/>
                    <a:pt x="73" y="6"/>
                    <a:pt x="75" y="17"/>
                  </a:cubicBezTo>
                </a:path>
              </a:pathLst>
            </a:custGeom>
            <a:solidFill>
              <a:srgbClr val="F4C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1"/>
            <p:cNvSpPr>
              <a:spLocks/>
            </p:cNvSpPr>
            <p:nvPr/>
          </p:nvSpPr>
          <p:spPr bwMode="auto">
            <a:xfrm>
              <a:off x="5048608" y="3223007"/>
              <a:ext cx="230188" cy="303213"/>
            </a:xfrm>
            <a:custGeom>
              <a:avLst/>
              <a:gdLst>
                <a:gd name="T0" fmla="*/ 52 w 61"/>
                <a:gd name="T1" fmla="*/ 0 h 81"/>
                <a:gd name="T2" fmla="*/ 0 w 61"/>
                <a:gd name="T3" fmla="*/ 16 h 81"/>
                <a:gd name="T4" fmla="*/ 0 w 61"/>
                <a:gd name="T5" fmla="*/ 16 h 81"/>
                <a:gd name="T6" fmla="*/ 0 w 61"/>
                <a:gd name="T7" fmla="*/ 16 h 81"/>
                <a:gd name="T8" fmla="*/ 19 w 61"/>
                <a:gd name="T9" fmla="*/ 81 h 81"/>
                <a:gd name="T10" fmla="*/ 52 w 61"/>
                <a:gd name="T11" fmla="*/ 0 h 81"/>
              </a:gdLst>
              <a:ahLst/>
              <a:cxnLst>
                <a:cxn ang="0">
                  <a:pos x="T0" y="T1"/>
                </a:cxn>
                <a:cxn ang="0">
                  <a:pos x="T2" y="T3"/>
                </a:cxn>
                <a:cxn ang="0">
                  <a:pos x="T4" y="T5"/>
                </a:cxn>
                <a:cxn ang="0">
                  <a:pos x="T6" y="T7"/>
                </a:cxn>
                <a:cxn ang="0">
                  <a:pos x="T8" y="T9"/>
                </a:cxn>
                <a:cxn ang="0">
                  <a:pos x="T10" y="T11"/>
                </a:cxn>
              </a:cxnLst>
              <a:rect l="0" t="0" r="r" b="b"/>
              <a:pathLst>
                <a:path w="61" h="81">
                  <a:moveTo>
                    <a:pt x="52" y="0"/>
                  </a:moveTo>
                  <a:cubicBezTo>
                    <a:pt x="0" y="16"/>
                    <a:pt x="0" y="16"/>
                    <a:pt x="0" y="16"/>
                  </a:cubicBezTo>
                  <a:cubicBezTo>
                    <a:pt x="0" y="16"/>
                    <a:pt x="0" y="16"/>
                    <a:pt x="0" y="16"/>
                  </a:cubicBezTo>
                  <a:cubicBezTo>
                    <a:pt x="0" y="16"/>
                    <a:pt x="0" y="16"/>
                    <a:pt x="0" y="16"/>
                  </a:cubicBezTo>
                  <a:cubicBezTo>
                    <a:pt x="19" y="81"/>
                    <a:pt x="19" y="81"/>
                    <a:pt x="19" y="81"/>
                  </a:cubicBezTo>
                  <a:cubicBezTo>
                    <a:pt x="47" y="65"/>
                    <a:pt x="61" y="32"/>
                    <a:pt x="52"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Rectangle 52"/>
            <p:cNvSpPr>
              <a:spLocks noChangeArrowheads="1"/>
            </p:cNvSpPr>
            <p:nvPr/>
          </p:nvSpPr>
          <p:spPr bwMode="auto">
            <a:xfrm>
              <a:off x="5048608" y="3281745"/>
              <a:ext cx="1588" cy="1588"/>
            </a:xfrm>
            <a:prstGeom prst="rect">
              <a:avLst/>
            </a:prstGeom>
            <a:solidFill>
              <a:srgbClr val="FAA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p:cNvSpPr>
              <a:spLocks/>
            </p:cNvSpPr>
            <p:nvPr/>
          </p:nvSpPr>
          <p:spPr bwMode="auto">
            <a:xfrm>
              <a:off x="5048608" y="328174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p:cNvSpPr>
              <a:spLocks noEditPoints="1"/>
            </p:cNvSpPr>
            <p:nvPr/>
          </p:nvSpPr>
          <p:spPr bwMode="auto">
            <a:xfrm>
              <a:off x="5067658" y="3526220"/>
              <a:ext cx="52388" cy="34925"/>
            </a:xfrm>
            <a:custGeom>
              <a:avLst/>
              <a:gdLst>
                <a:gd name="T0" fmla="*/ 14 w 14"/>
                <a:gd name="T1" fmla="*/ 0 h 9"/>
                <a:gd name="T2" fmla="*/ 0 w 14"/>
                <a:gd name="T3" fmla="*/ 9 h 9"/>
                <a:gd name="T4" fmla="*/ 0 w 14"/>
                <a:gd name="T5" fmla="*/ 9 h 9"/>
                <a:gd name="T6" fmla="*/ 14 w 14"/>
                <a:gd name="T7" fmla="*/ 0 h 9"/>
                <a:gd name="T8" fmla="*/ 14 w 14"/>
                <a:gd name="T9" fmla="*/ 0 h 9"/>
                <a:gd name="T10" fmla="*/ 14 w 14"/>
                <a:gd name="T11" fmla="*/ 0 h 9"/>
                <a:gd name="T12" fmla="*/ 14 w 14"/>
                <a:gd name="T13" fmla="*/ 0 h 9"/>
                <a:gd name="T14" fmla="*/ 14 w 14"/>
                <a:gd name="T15" fmla="*/ 0 h 9"/>
                <a:gd name="T16" fmla="*/ 14 w 14"/>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14" y="0"/>
                  </a:moveTo>
                  <a:cubicBezTo>
                    <a:pt x="0" y="9"/>
                    <a:pt x="0" y="9"/>
                    <a:pt x="0" y="9"/>
                  </a:cubicBezTo>
                  <a:cubicBezTo>
                    <a:pt x="0" y="9"/>
                    <a:pt x="0" y="9"/>
                    <a:pt x="0" y="9"/>
                  </a:cubicBezTo>
                  <a:cubicBezTo>
                    <a:pt x="14" y="0"/>
                    <a:pt x="14" y="0"/>
                    <a:pt x="14" y="0"/>
                  </a:cubicBezTo>
                  <a:cubicBezTo>
                    <a:pt x="14" y="0"/>
                    <a:pt x="14" y="0"/>
                    <a:pt x="14" y="0"/>
                  </a:cubicBezTo>
                  <a:moveTo>
                    <a:pt x="14" y="0"/>
                  </a:moveTo>
                  <a:cubicBezTo>
                    <a:pt x="14" y="0"/>
                    <a:pt x="14" y="0"/>
                    <a:pt x="14" y="0"/>
                  </a:cubicBezTo>
                  <a:cubicBezTo>
                    <a:pt x="14" y="0"/>
                    <a:pt x="14" y="0"/>
                    <a:pt x="14" y="0"/>
                  </a:cubicBezTo>
                  <a:cubicBezTo>
                    <a:pt x="14" y="0"/>
                    <a:pt x="14" y="0"/>
                    <a:pt x="14" y="0"/>
                  </a:cubicBezTo>
                </a:path>
              </a:pathLst>
            </a:custGeom>
            <a:solidFill>
              <a:srgbClr val="EE88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p:cNvSpPr>
              <a:spLocks/>
            </p:cNvSpPr>
            <p:nvPr/>
          </p:nvSpPr>
          <p:spPr bwMode="auto">
            <a:xfrm>
              <a:off x="5048608" y="3281745"/>
              <a:ext cx="71438" cy="244475"/>
            </a:xfrm>
            <a:custGeom>
              <a:avLst/>
              <a:gdLst>
                <a:gd name="T0" fmla="*/ 0 w 19"/>
                <a:gd name="T1" fmla="*/ 0 h 65"/>
                <a:gd name="T2" fmla="*/ 0 w 19"/>
                <a:gd name="T3" fmla="*/ 0 h 65"/>
                <a:gd name="T4" fmla="*/ 19 w 19"/>
                <a:gd name="T5" fmla="*/ 65 h 65"/>
                <a:gd name="T6" fmla="*/ 19 w 19"/>
                <a:gd name="T7" fmla="*/ 65 h 65"/>
                <a:gd name="T8" fmla="*/ 19 w 19"/>
                <a:gd name="T9" fmla="*/ 65 h 65"/>
                <a:gd name="T10" fmla="*/ 0 w 19"/>
                <a:gd name="T11" fmla="*/ 0 h 65"/>
              </a:gdLst>
              <a:ahLst/>
              <a:cxnLst>
                <a:cxn ang="0">
                  <a:pos x="T0" y="T1"/>
                </a:cxn>
                <a:cxn ang="0">
                  <a:pos x="T2" y="T3"/>
                </a:cxn>
                <a:cxn ang="0">
                  <a:pos x="T4" y="T5"/>
                </a:cxn>
                <a:cxn ang="0">
                  <a:pos x="T6" y="T7"/>
                </a:cxn>
                <a:cxn ang="0">
                  <a:pos x="T8" y="T9"/>
                </a:cxn>
                <a:cxn ang="0">
                  <a:pos x="T10" y="T11"/>
                </a:cxn>
              </a:cxnLst>
              <a:rect l="0" t="0" r="r" b="b"/>
              <a:pathLst>
                <a:path w="19" h="65">
                  <a:moveTo>
                    <a:pt x="0" y="0"/>
                  </a:moveTo>
                  <a:cubicBezTo>
                    <a:pt x="0" y="0"/>
                    <a:pt x="0" y="0"/>
                    <a:pt x="0" y="0"/>
                  </a:cubicBezTo>
                  <a:cubicBezTo>
                    <a:pt x="19" y="65"/>
                    <a:pt x="19" y="65"/>
                    <a:pt x="19" y="65"/>
                  </a:cubicBezTo>
                  <a:cubicBezTo>
                    <a:pt x="19" y="65"/>
                    <a:pt x="19" y="65"/>
                    <a:pt x="19" y="65"/>
                  </a:cubicBezTo>
                  <a:cubicBezTo>
                    <a:pt x="19" y="65"/>
                    <a:pt x="19" y="65"/>
                    <a:pt x="19" y="65"/>
                  </a:cubicBezTo>
                  <a:cubicBezTo>
                    <a:pt x="0" y="0"/>
                    <a:pt x="0" y="0"/>
                    <a:pt x="0" y="0"/>
                  </a:cubicBezTo>
                </a:path>
              </a:pathLst>
            </a:custGeom>
            <a:solidFill>
              <a:srgbClr val="ED7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p:cNvSpPr>
              <a:spLocks/>
            </p:cNvSpPr>
            <p:nvPr/>
          </p:nvSpPr>
          <p:spPr bwMode="auto">
            <a:xfrm>
              <a:off x="4993046" y="3281745"/>
              <a:ext cx="127000" cy="279400"/>
            </a:xfrm>
            <a:custGeom>
              <a:avLst/>
              <a:gdLst>
                <a:gd name="T0" fmla="*/ 35 w 80"/>
                <a:gd name="T1" fmla="*/ 0 h 176"/>
                <a:gd name="T2" fmla="*/ 35 w 80"/>
                <a:gd name="T3" fmla="*/ 0 h 176"/>
                <a:gd name="T4" fmla="*/ 0 w 80"/>
                <a:gd name="T5" fmla="*/ 10 h 176"/>
                <a:gd name="T6" fmla="*/ 19 w 80"/>
                <a:gd name="T7" fmla="*/ 74 h 176"/>
                <a:gd name="T8" fmla="*/ 47 w 80"/>
                <a:gd name="T9" fmla="*/ 176 h 176"/>
                <a:gd name="T10" fmla="*/ 80 w 80"/>
                <a:gd name="T11" fmla="*/ 154 h 176"/>
                <a:gd name="T12" fmla="*/ 80 w 80"/>
                <a:gd name="T13" fmla="*/ 154 h 176"/>
                <a:gd name="T14" fmla="*/ 80 w 80"/>
                <a:gd name="T15" fmla="*/ 154 h 176"/>
                <a:gd name="T16" fmla="*/ 35 w 80"/>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76">
                  <a:moveTo>
                    <a:pt x="35" y="0"/>
                  </a:moveTo>
                  <a:lnTo>
                    <a:pt x="35" y="0"/>
                  </a:lnTo>
                  <a:lnTo>
                    <a:pt x="0" y="10"/>
                  </a:lnTo>
                  <a:lnTo>
                    <a:pt x="19" y="74"/>
                  </a:lnTo>
                  <a:lnTo>
                    <a:pt x="47" y="176"/>
                  </a:lnTo>
                  <a:lnTo>
                    <a:pt x="80" y="154"/>
                  </a:lnTo>
                  <a:lnTo>
                    <a:pt x="80" y="154"/>
                  </a:lnTo>
                  <a:lnTo>
                    <a:pt x="80" y="154"/>
                  </a:lnTo>
                  <a:lnTo>
                    <a:pt x="35" y="0"/>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57"/>
            <p:cNvSpPr>
              <a:spLocks/>
            </p:cNvSpPr>
            <p:nvPr/>
          </p:nvSpPr>
          <p:spPr bwMode="auto">
            <a:xfrm>
              <a:off x="4993046" y="3281745"/>
              <a:ext cx="127000" cy="279400"/>
            </a:xfrm>
            <a:custGeom>
              <a:avLst/>
              <a:gdLst>
                <a:gd name="T0" fmla="*/ 35 w 80"/>
                <a:gd name="T1" fmla="*/ 0 h 176"/>
                <a:gd name="T2" fmla="*/ 35 w 80"/>
                <a:gd name="T3" fmla="*/ 0 h 176"/>
                <a:gd name="T4" fmla="*/ 0 w 80"/>
                <a:gd name="T5" fmla="*/ 10 h 176"/>
                <a:gd name="T6" fmla="*/ 19 w 80"/>
                <a:gd name="T7" fmla="*/ 74 h 176"/>
                <a:gd name="T8" fmla="*/ 47 w 80"/>
                <a:gd name="T9" fmla="*/ 176 h 176"/>
                <a:gd name="T10" fmla="*/ 80 w 80"/>
                <a:gd name="T11" fmla="*/ 154 h 176"/>
                <a:gd name="T12" fmla="*/ 80 w 80"/>
                <a:gd name="T13" fmla="*/ 154 h 176"/>
                <a:gd name="T14" fmla="*/ 80 w 80"/>
                <a:gd name="T15" fmla="*/ 154 h 176"/>
                <a:gd name="T16" fmla="*/ 35 w 80"/>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76">
                  <a:moveTo>
                    <a:pt x="35" y="0"/>
                  </a:moveTo>
                  <a:lnTo>
                    <a:pt x="35" y="0"/>
                  </a:lnTo>
                  <a:lnTo>
                    <a:pt x="0" y="10"/>
                  </a:lnTo>
                  <a:lnTo>
                    <a:pt x="19" y="74"/>
                  </a:lnTo>
                  <a:lnTo>
                    <a:pt x="47" y="176"/>
                  </a:lnTo>
                  <a:lnTo>
                    <a:pt x="80" y="154"/>
                  </a:lnTo>
                  <a:lnTo>
                    <a:pt x="80" y="154"/>
                  </a:lnTo>
                  <a:lnTo>
                    <a:pt x="80" y="154"/>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p:cNvSpPr>
              <a:spLocks/>
            </p:cNvSpPr>
            <p:nvPr/>
          </p:nvSpPr>
          <p:spPr bwMode="auto">
            <a:xfrm>
              <a:off x="4993046" y="3297620"/>
              <a:ext cx="30163" cy="101600"/>
            </a:xfrm>
            <a:custGeom>
              <a:avLst/>
              <a:gdLst>
                <a:gd name="T0" fmla="*/ 0 w 19"/>
                <a:gd name="T1" fmla="*/ 0 h 64"/>
                <a:gd name="T2" fmla="*/ 0 w 19"/>
                <a:gd name="T3" fmla="*/ 0 h 64"/>
                <a:gd name="T4" fmla="*/ 19 w 19"/>
                <a:gd name="T5" fmla="*/ 64 h 64"/>
                <a:gd name="T6" fmla="*/ 0 w 19"/>
                <a:gd name="T7" fmla="*/ 0 h 64"/>
              </a:gdLst>
              <a:ahLst/>
              <a:cxnLst>
                <a:cxn ang="0">
                  <a:pos x="T0" y="T1"/>
                </a:cxn>
                <a:cxn ang="0">
                  <a:pos x="T2" y="T3"/>
                </a:cxn>
                <a:cxn ang="0">
                  <a:pos x="T4" y="T5"/>
                </a:cxn>
                <a:cxn ang="0">
                  <a:pos x="T6" y="T7"/>
                </a:cxn>
              </a:cxnLst>
              <a:rect l="0" t="0" r="r" b="b"/>
              <a:pathLst>
                <a:path w="19" h="64">
                  <a:moveTo>
                    <a:pt x="0" y="0"/>
                  </a:moveTo>
                  <a:lnTo>
                    <a:pt x="0" y="0"/>
                  </a:lnTo>
                  <a:lnTo>
                    <a:pt x="19" y="64"/>
                  </a:lnTo>
                  <a:lnTo>
                    <a:pt x="0" y="0"/>
                  </a:lnTo>
                  <a:close/>
                </a:path>
              </a:pathLst>
            </a:custGeom>
            <a:solidFill>
              <a:srgbClr val="ED7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p:cNvSpPr>
              <a:spLocks/>
            </p:cNvSpPr>
            <p:nvPr/>
          </p:nvSpPr>
          <p:spPr bwMode="auto">
            <a:xfrm>
              <a:off x="4993046" y="3297620"/>
              <a:ext cx="30163" cy="101600"/>
            </a:xfrm>
            <a:custGeom>
              <a:avLst/>
              <a:gdLst>
                <a:gd name="T0" fmla="*/ 0 w 19"/>
                <a:gd name="T1" fmla="*/ 0 h 64"/>
                <a:gd name="T2" fmla="*/ 0 w 19"/>
                <a:gd name="T3" fmla="*/ 0 h 64"/>
                <a:gd name="T4" fmla="*/ 19 w 19"/>
                <a:gd name="T5" fmla="*/ 64 h 64"/>
                <a:gd name="T6" fmla="*/ 0 w 19"/>
                <a:gd name="T7" fmla="*/ 0 h 64"/>
              </a:gdLst>
              <a:ahLst/>
              <a:cxnLst>
                <a:cxn ang="0">
                  <a:pos x="T0" y="T1"/>
                </a:cxn>
                <a:cxn ang="0">
                  <a:pos x="T2" y="T3"/>
                </a:cxn>
                <a:cxn ang="0">
                  <a:pos x="T4" y="T5"/>
                </a:cxn>
                <a:cxn ang="0">
                  <a:pos x="T6" y="T7"/>
                </a:cxn>
              </a:cxnLst>
              <a:rect l="0" t="0" r="r" b="b"/>
              <a:pathLst>
                <a:path w="19" h="64">
                  <a:moveTo>
                    <a:pt x="0" y="0"/>
                  </a:moveTo>
                  <a:lnTo>
                    <a:pt x="0" y="0"/>
                  </a:lnTo>
                  <a:lnTo>
                    <a:pt x="19" y="6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p:cNvSpPr>
              <a:spLocks noEditPoints="1"/>
            </p:cNvSpPr>
            <p:nvPr/>
          </p:nvSpPr>
          <p:spPr bwMode="auto">
            <a:xfrm>
              <a:off x="3354746" y="4027870"/>
              <a:ext cx="82550" cy="6350"/>
            </a:xfrm>
            <a:custGeom>
              <a:avLst/>
              <a:gdLst>
                <a:gd name="T0" fmla="*/ 0 w 22"/>
                <a:gd name="T1" fmla="*/ 2 h 2"/>
                <a:gd name="T2" fmla="*/ 0 w 22"/>
                <a:gd name="T3" fmla="*/ 2 h 2"/>
                <a:gd name="T4" fmla="*/ 0 w 22"/>
                <a:gd name="T5" fmla="*/ 2 h 2"/>
                <a:gd name="T6" fmla="*/ 22 w 22"/>
                <a:gd name="T7" fmla="*/ 0 h 2"/>
                <a:gd name="T8" fmla="*/ 22 w 22"/>
                <a:gd name="T9" fmla="*/ 0 h 2"/>
                <a:gd name="T10" fmla="*/ 2 w 22"/>
                <a:gd name="T11" fmla="*/ 2 h 2"/>
                <a:gd name="T12" fmla="*/ 0 w 22"/>
                <a:gd name="T13" fmla="*/ 2 h 2"/>
                <a:gd name="T14" fmla="*/ 2 w 22"/>
                <a:gd name="T15" fmla="*/ 2 h 2"/>
                <a:gd name="T16" fmla="*/ 22 w 22"/>
                <a:gd name="T17" fmla="*/ 0 h 2"/>
                <a:gd name="T18" fmla="*/ 22 w 22"/>
                <a:gd name="T19" fmla="*/ 0 h 2"/>
                <a:gd name="T20" fmla="*/ 22 w 2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
                  <a:moveTo>
                    <a:pt x="0" y="2"/>
                  </a:moveTo>
                  <a:cubicBezTo>
                    <a:pt x="0" y="2"/>
                    <a:pt x="0" y="2"/>
                    <a:pt x="0" y="2"/>
                  </a:cubicBezTo>
                  <a:cubicBezTo>
                    <a:pt x="0" y="2"/>
                    <a:pt x="0" y="2"/>
                    <a:pt x="0" y="2"/>
                  </a:cubicBezTo>
                  <a:moveTo>
                    <a:pt x="22" y="0"/>
                  </a:moveTo>
                  <a:cubicBezTo>
                    <a:pt x="22" y="0"/>
                    <a:pt x="22" y="0"/>
                    <a:pt x="22" y="0"/>
                  </a:cubicBezTo>
                  <a:cubicBezTo>
                    <a:pt x="15" y="1"/>
                    <a:pt x="8" y="2"/>
                    <a:pt x="2" y="2"/>
                  </a:cubicBezTo>
                  <a:cubicBezTo>
                    <a:pt x="1" y="2"/>
                    <a:pt x="1" y="2"/>
                    <a:pt x="0" y="2"/>
                  </a:cubicBezTo>
                  <a:cubicBezTo>
                    <a:pt x="1" y="2"/>
                    <a:pt x="1" y="2"/>
                    <a:pt x="2" y="2"/>
                  </a:cubicBezTo>
                  <a:cubicBezTo>
                    <a:pt x="8" y="2"/>
                    <a:pt x="15" y="1"/>
                    <a:pt x="22" y="0"/>
                  </a:cubicBezTo>
                  <a:cubicBezTo>
                    <a:pt x="22" y="0"/>
                    <a:pt x="22" y="0"/>
                    <a:pt x="22" y="0"/>
                  </a:cubicBezTo>
                  <a:cubicBezTo>
                    <a:pt x="22" y="0"/>
                    <a:pt x="22" y="0"/>
                    <a:pt x="22" y="0"/>
                  </a:cubicBezTo>
                </a:path>
              </a:pathLst>
            </a:custGeom>
            <a:solidFill>
              <a:srgbClr val="EE88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p:cNvSpPr>
              <a:spLocks/>
            </p:cNvSpPr>
            <p:nvPr/>
          </p:nvSpPr>
          <p:spPr bwMode="auto">
            <a:xfrm>
              <a:off x="3110271" y="3775457"/>
              <a:ext cx="327025" cy="258763"/>
            </a:xfrm>
            <a:custGeom>
              <a:avLst/>
              <a:gdLst>
                <a:gd name="T0" fmla="*/ 67 w 87"/>
                <a:gd name="T1" fmla="*/ 0 h 69"/>
                <a:gd name="T2" fmla="*/ 0 w 87"/>
                <a:gd name="T3" fmla="*/ 20 h 69"/>
                <a:gd name="T4" fmla="*/ 65 w 87"/>
                <a:gd name="T5" fmla="*/ 69 h 69"/>
                <a:gd name="T6" fmla="*/ 65 w 87"/>
                <a:gd name="T7" fmla="*/ 69 h 69"/>
                <a:gd name="T8" fmla="*/ 65 w 87"/>
                <a:gd name="T9" fmla="*/ 69 h 69"/>
                <a:gd name="T10" fmla="*/ 67 w 87"/>
                <a:gd name="T11" fmla="*/ 69 h 69"/>
                <a:gd name="T12" fmla="*/ 87 w 87"/>
                <a:gd name="T13" fmla="*/ 67 h 69"/>
                <a:gd name="T14" fmla="*/ 87 w 87"/>
                <a:gd name="T15" fmla="*/ 67 h 69"/>
                <a:gd name="T16" fmla="*/ 86 w 87"/>
                <a:gd name="T17" fmla="*/ 65 h 69"/>
                <a:gd name="T18" fmla="*/ 86 w 87"/>
                <a:gd name="T19" fmla="*/ 65 h 69"/>
                <a:gd name="T20" fmla="*/ 86 w 87"/>
                <a:gd name="T21" fmla="*/ 65 h 69"/>
                <a:gd name="T22" fmla="*/ 84 w 87"/>
                <a:gd name="T23" fmla="*/ 57 h 69"/>
                <a:gd name="T24" fmla="*/ 84 w 87"/>
                <a:gd name="T25" fmla="*/ 57 h 69"/>
                <a:gd name="T26" fmla="*/ 83 w 87"/>
                <a:gd name="T27" fmla="*/ 55 h 69"/>
                <a:gd name="T28" fmla="*/ 82 w 87"/>
                <a:gd name="T29" fmla="*/ 50 h 69"/>
                <a:gd name="T30" fmla="*/ 69 w 87"/>
                <a:gd name="T31" fmla="*/ 8 h 69"/>
                <a:gd name="T32" fmla="*/ 69 w 87"/>
                <a:gd name="T33" fmla="*/ 8 h 69"/>
                <a:gd name="T34" fmla="*/ 69 w 87"/>
                <a:gd name="T35" fmla="*/ 8 h 69"/>
                <a:gd name="T36" fmla="*/ 67 w 87"/>
                <a:gd name="T37" fmla="*/ 1 h 69"/>
                <a:gd name="T38" fmla="*/ 67 w 87"/>
                <a:gd name="T39" fmla="*/ 1 h 69"/>
                <a:gd name="T40" fmla="*/ 67 w 87"/>
                <a:gd name="T41" fmla="*/ 0 h 69"/>
                <a:gd name="T42" fmla="*/ 67 w 87"/>
                <a:gd name="T43" fmla="*/ 0 h 69"/>
                <a:gd name="T44" fmla="*/ 67 w 87"/>
                <a:gd name="T4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69">
                  <a:moveTo>
                    <a:pt x="67" y="0"/>
                  </a:moveTo>
                  <a:cubicBezTo>
                    <a:pt x="0" y="20"/>
                    <a:pt x="0" y="20"/>
                    <a:pt x="0" y="20"/>
                  </a:cubicBezTo>
                  <a:cubicBezTo>
                    <a:pt x="9" y="49"/>
                    <a:pt x="36" y="69"/>
                    <a:pt x="65" y="69"/>
                  </a:cubicBezTo>
                  <a:cubicBezTo>
                    <a:pt x="65" y="69"/>
                    <a:pt x="65" y="69"/>
                    <a:pt x="65" y="69"/>
                  </a:cubicBezTo>
                  <a:cubicBezTo>
                    <a:pt x="65" y="69"/>
                    <a:pt x="65" y="69"/>
                    <a:pt x="65" y="69"/>
                  </a:cubicBezTo>
                  <a:cubicBezTo>
                    <a:pt x="66" y="69"/>
                    <a:pt x="66" y="69"/>
                    <a:pt x="67" y="69"/>
                  </a:cubicBezTo>
                  <a:cubicBezTo>
                    <a:pt x="73" y="69"/>
                    <a:pt x="80" y="68"/>
                    <a:pt x="87" y="67"/>
                  </a:cubicBezTo>
                  <a:cubicBezTo>
                    <a:pt x="87" y="67"/>
                    <a:pt x="87" y="67"/>
                    <a:pt x="87" y="67"/>
                  </a:cubicBezTo>
                  <a:cubicBezTo>
                    <a:pt x="86" y="66"/>
                    <a:pt x="86" y="66"/>
                    <a:pt x="86" y="65"/>
                  </a:cubicBezTo>
                  <a:cubicBezTo>
                    <a:pt x="86" y="65"/>
                    <a:pt x="86" y="65"/>
                    <a:pt x="86" y="65"/>
                  </a:cubicBezTo>
                  <a:cubicBezTo>
                    <a:pt x="86" y="65"/>
                    <a:pt x="86" y="65"/>
                    <a:pt x="86" y="65"/>
                  </a:cubicBezTo>
                  <a:cubicBezTo>
                    <a:pt x="84" y="57"/>
                    <a:pt x="84" y="57"/>
                    <a:pt x="84" y="57"/>
                  </a:cubicBezTo>
                  <a:cubicBezTo>
                    <a:pt x="84" y="57"/>
                    <a:pt x="84" y="57"/>
                    <a:pt x="84" y="57"/>
                  </a:cubicBezTo>
                  <a:cubicBezTo>
                    <a:pt x="83" y="55"/>
                    <a:pt x="83" y="55"/>
                    <a:pt x="83" y="55"/>
                  </a:cubicBezTo>
                  <a:cubicBezTo>
                    <a:pt x="82" y="50"/>
                    <a:pt x="82" y="50"/>
                    <a:pt x="82" y="50"/>
                  </a:cubicBezTo>
                  <a:cubicBezTo>
                    <a:pt x="69" y="8"/>
                    <a:pt x="69" y="8"/>
                    <a:pt x="69" y="8"/>
                  </a:cubicBezTo>
                  <a:cubicBezTo>
                    <a:pt x="69" y="8"/>
                    <a:pt x="69" y="8"/>
                    <a:pt x="69" y="8"/>
                  </a:cubicBezTo>
                  <a:cubicBezTo>
                    <a:pt x="69" y="8"/>
                    <a:pt x="69" y="8"/>
                    <a:pt x="69" y="8"/>
                  </a:cubicBezTo>
                  <a:cubicBezTo>
                    <a:pt x="67" y="1"/>
                    <a:pt x="67" y="1"/>
                    <a:pt x="67" y="1"/>
                  </a:cubicBezTo>
                  <a:cubicBezTo>
                    <a:pt x="67" y="1"/>
                    <a:pt x="67" y="1"/>
                    <a:pt x="67" y="1"/>
                  </a:cubicBezTo>
                  <a:cubicBezTo>
                    <a:pt x="67" y="0"/>
                    <a:pt x="67" y="0"/>
                    <a:pt x="67" y="0"/>
                  </a:cubicBezTo>
                  <a:cubicBezTo>
                    <a:pt x="67" y="0"/>
                    <a:pt x="67" y="0"/>
                    <a:pt x="67" y="0"/>
                  </a:cubicBezTo>
                  <a:cubicBezTo>
                    <a:pt x="67" y="0"/>
                    <a:pt x="67" y="0"/>
                    <a:pt x="67" y="0"/>
                  </a:cubicBezTo>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62"/>
            <p:cNvSpPr>
              <a:spLocks noEditPoints="1"/>
            </p:cNvSpPr>
            <p:nvPr/>
          </p:nvSpPr>
          <p:spPr bwMode="auto">
            <a:xfrm>
              <a:off x="3362683" y="3775457"/>
              <a:ext cx="74613" cy="252413"/>
            </a:xfrm>
            <a:custGeom>
              <a:avLst/>
              <a:gdLst>
                <a:gd name="T0" fmla="*/ 19 w 20"/>
                <a:gd name="T1" fmla="*/ 65 h 67"/>
                <a:gd name="T2" fmla="*/ 20 w 20"/>
                <a:gd name="T3" fmla="*/ 67 h 67"/>
                <a:gd name="T4" fmla="*/ 20 w 20"/>
                <a:gd name="T5" fmla="*/ 67 h 67"/>
                <a:gd name="T6" fmla="*/ 20 w 20"/>
                <a:gd name="T7" fmla="*/ 67 h 67"/>
                <a:gd name="T8" fmla="*/ 19 w 20"/>
                <a:gd name="T9" fmla="*/ 65 h 67"/>
                <a:gd name="T10" fmla="*/ 19 w 20"/>
                <a:gd name="T11" fmla="*/ 65 h 67"/>
                <a:gd name="T12" fmla="*/ 19 w 20"/>
                <a:gd name="T13" fmla="*/ 65 h 67"/>
                <a:gd name="T14" fmla="*/ 19 w 20"/>
                <a:gd name="T15" fmla="*/ 65 h 67"/>
                <a:gd name="T16" fmla="*/ 19 w 20"/>
                <a:gd name="T17" fmla="*/ 65 h 67"/>
                <a:gd name="T18" fmla="*/ 0 w 20"/>
                <a:gd name="T19" fmla="*/ 0 h 67"/>
                <a:gd name="T20" fmla="*/ 0 w 20"/>
                <a:gd name="T21" fmla="*/ 0 h 67"/>
                <a:gd name="T22" fmla="*/ 0 w 20"/>
                <a:gd name="T23" fmla="*/ 0 h 67"/>
                <a:gd name="T24" fmla="*/ 0 w 20"/>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67">
                  <a:moveTo>
                    <a:pt x="19" y="65"/>
                  </a:moveTo>
                  <a:cubicBezTo>
                    <a:pt x="19" y="66"/>
                    <a:pt x="19" y="66"/>
                    <a:pt x="20" y="67"/>
                  </a:cubicBezTo>
                  <a:cubicBezTo>
                    <a:pt x="20" y="67"/>
                    <a:pt x="20" y="67"/>
                    <a:pt x="20" y="67"/>
                  </a:cubicBezTo>
                  <a:cubicBezTo>
                    <a:pt x="20" y="67"/>
                    <a:pt x="20" y="67"/>
                    <a:pt x="20" y="67"/>
                  </a:cubicBezTo>
                  <a:cubicBezTo>
                    <a:pt x="19" y="66"/>
                    <a:pt x="19" y="66"/>
                    <a:pt x="19" y="65"/>
                  </a:cubicBezTo>
                  <a:moveTo>
                    <a:pt x="19" y="65"/>
                  </a:moveTo>
                  <a:cubicBezTo>
                    <a:pt x="19" y="65"/>
                    <a:pt x="19" y="65"/>
                    <a:pt x="19" y="65"/>
                  </a:cubicBezTo>
                  <a:cubicBezTo>
                    <a:pt x="19" y="65"/>
                    <a:pt x="19" y="65"/>
                    <a:pt x="19" y="65"/>
                  </a:cubicBezTo>
                  <a:cubicBezTo>
                    <a:pt x="19" y="65"/>
                    <a:pt x="19" y="65"/>
                    <a:pt x="19" y="65"/>
                  </a:cubicBezTo>
                  <a:moveTo>
                    <a:pt x="0" y="0"/>
                  </a:moveTo>
                  <a:cubicBezTo>
                    <a:pt x="0" y="0"/>
                    <a:pt x="0" y="0"/>
                    <a:pt x="0" y="0"/>
                  </a:cubicBezTo>
                  <a:cubicBezTo>
                    <a:pt x="0" y="0"/>
                    <a:pt x="0" y="0"/>
                    <a:pt x="0" y="0"/>
                  </a:cubicBezTo>
                  <a:cubicBezTo>
                    <a:pt x="0" y="0"/>
                    <a:pt x="0" y="0"/>
                    <a:pt x="0" y="0"/>
                  </a:cubicBezTo>
                </a:path>
              </a:pathLst>
            </a:custGeom>
            <a:solidFill>
              <a:srgbClr val="ED7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p:cNvSpPr>
              <a:spLocks/>
            </p:cNvSpPr>
            <p:nvPr/>
          </p:nvSpPr>
          <p:spPr bwMode="auto">
            <a:xfrm>
              <a:off x="3418246" y="3962782"/>
              <a:ext cx="4763" cy="19050"/>
            </a:xfrm>
            <a:custGeom>
              <a:avLst/>
              <a:gdLst>
                <a:gd name="T0" fmla="*/ 0 w 3"/>
                <a:gd name="T1" fmla="*/ 0 h 12"/>
                <a:gd name="T2" fmla="*/ 0 w 3"/>
                <a:gd name="T3" fmla="*/ 0 h 12"/>
                <a:gd name="T4" fmla="*/ 3 w 3"/>
                <a:gd name="T5" fmla="*/ 12 h 12"/>
                <a:gd name="T6" fmla="*/ 0 w 3"/>
                <a:gd name="T7" fmla="*/ 0 h 12"/>
                <a:gd name="T8" fmla="*/ 0 w 3"/>
                <a:gd name="T9" fmla="*/ 0 h 12"/>
              </a:gdLst>
              <a:ahLst/>
              <a:cxnLst>
                <a:cxn ang="0">
                  <a:pos x="T0" y="T1"/>
                </a:cxn>
                <a:cxn ang="0">
                  <a:pos x="T2" y="T3"/>
                </a:cxn>
                <a:cxn ang="0">
                  <a:pos x="T4" y="T5"/>
                </a:cxn>
                <a:cxn ang="0">
                  <a:pos x="T6" y="T7"/>
                </a:cxn>
                <a:cxn ang="0">
                  <a:pos x="T8" y="T9"/>
                </a:cxn>
              </a:cxnLst>
              <a:rect l="0" t="0" r="r" b="b"/>
              <a:pathLst>
                <a:path w="3" h="12">
                  <a:moveTo>
                    <a:pt x="0" y="0"/>
                  </a:moveTo>
                  <a:lnTo>
                    <a:pt x="0" y="0"/>
                  </a:lnTo>
                  <a:lnTo>
                    <a:pt x="3" y="12"/>
                  </a:lnTo>
                  <a:lnTo>
                    <a:pt x="0" y="0"/>
                  </a:lnTo>
                  <a:lnTo>
                    <a:pt x="0" y="0"/>
                  </a:lnTo>
                  <a:close/>
                </a:path>
              </a:pathLst>
            </a:custGeom>
            <a:solidFill>
              <a:srgbClr val="B5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p:cNvSpPr>
              <a:spLocks/>
            </p:cNvSpPr>
            <p:nvPr/>
          </p:nvSpPr>
          <p:spPr bwMode="auto">
            <a:xfrm>
              <a:off x="3418246" y="3962782"/>
              <a:ext cx="4763" cy="19050"/>
            </a:xfrm>
            <a:custGeom>
              <a:avLst/>
              <a:gdLst>
                <a:gd name="T0" fmla="*/ 0 w 3"/>
                <a:gd name="T1" fmla="*/ 0 h 12"/>
                <a:gd name="T2" fmla="*/ 0 w 3"/>
                <a:gd name="T3" fmla="*/ 0 h 12"/>
                <a:gd name="T4" fmla="*/ 3 w 3"/>
                <a:gd name="T5" fmla="*/ 12 h 12"/>
                <a:gd name="T6" fmla="*/ 0 w 3"/>
                <a:gd name="T7" fmla="*/ 0 h 12"/>
                <a:gd name="T8" fmla="*/ 0 w 3"/>
                <a:gd name="T9" fmla="*/ 0 h 12"/>
              </a:gdLst>
              <a:ahLst/>
              <a:cxnLst>
                <a:cxn ang="0">
                  <a:pos x="T0" y="T1"/>
                </a:cxn>
                <a:cxn ang="0">
                  <a:pos x="T2" y="T3"/>
                </a:cxn>
                <a:cxn ang="0">
                  <a:pos x="T4" y="T5"/>
                </a:cxn>
                <a:cxn ang="0">
                  <a:pos x="T6" y="T7"/>
                </a:cxn>
                <a:cxn ang="0">
                  <a:pos x="T8" y="T9"/>
                </a:cxn>
              </a:cxnLst>
              <a:rect l="0" t="0" r="r" b="b"/>
              <a:pathLst>
                <a:path w="3" h="12">
                  <a:moveTo>
                    <a:pt x="0" y="0"/>
                  </a:moveTo>
                  <a:lnTo>
                    <a:pt x="0" y="0"/>
                  </a:lnTo>
                  <a:lnTo>
                    <a:pt x="3" y="1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9"/>
            <p:cNvSpPr>
              <a:spLocks noEditPoints="1"/>
            </p:cNvSpPr>
            <p:nvPr/>
          </p:nvSpPr>
          <p:spPr bwMode="auto">
            <a:xfrm>
              <a:off x="5053371" y="3561145"/>
              <a:ext cx="153988" cy="563563"/>
            </a:xfrm>
            <a:custGeom>
              <a:avLst/>
              <a:gdLst>
                <a:gd name="T0" fmla="*/ 0 w 41"/>
                <a:gd name="T1" fmla="*/ 141 h 150"/>
                <a:gd name="T2" fmla="*/ 16 w 41"/>
                <a:gd name="T3" fmla="*/ 150 h 150"/>
                <a:gd name="T4" fmla="*/ 0 w 41"/>
                <a:gd name="T5" fmla="*/ 141 h 150"/>
                <a:gd name="T6" fmla="*/ 0 w 41"/>
                <a:gd name="T7" fmla="*/ 141 h 150"/>
                <a:gd name="T8" fmla="*/ 0 w 41"/>
                <a:gd name="T9" fmla="*/ 141 h 150"/>
                <a:gd name="T10" fmla="*/ 0 w 41"/>
                <a:gd name="T11" fmla="*/ 141 h 150"/>
                <a:gd name="T12" fmla="*/ 4 w 41"/>
                <a:gd name="T13" fmla="*/ 0 h 150"/>
                <a:gd name="T14" fmla="*/ 4 w 41"/>
                <a:gd name="T15" fmla="*/ 0 h 150"/>
                <a:gd name="T16" fmla="*/ 40 w 41"/>
                <a:gd name="T17" fmla="*/ 121 h 150"/>
                <a:gd name="T18" fmla="*/ 39 w 41"/>
                <a:gd name="T19" fmla="*/ 135 h 150"/>
                <a:gd name="T20" fmla="*/ 40 w 41"/>
                <a:gd name="T21" fmla="*/ 121 h 150"/>
                <a:gd name="T22" fmla="*/ 4 w 41"/>
                <a:gd name="T23" fmla="*/ 0 h 150"/>
                <a:gd name="T24" fmla="*/ 4 w 41"/>
                <a:gd name="T2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50">
                  <a:moveTo>
                    <a:pt x="0" y="141"/>
                  </a:moveTo>
                  <a:cubicBezTo>
                    <a:pt x="4" y="146"/>
                    <a:pt x="10" y="149"/>
                    <a:pt x="16" y="150"/>
                  </a:cubicBezTo>
                  <a:cubicBezTo>
                    <a:pt x="10" y="149"/>
                    <a:pt x="4" y="146"/>
                    <a:pt x="0" y="141"/>
                  </a:cubicBezTo>
                  <a:moveTo>
                    <a:pt x="0" y="141"/>
                  </a:moveTo>
                  <a:cubicBezTo>
                    <a:pt x="0" y="141"/>
                    <a:pt x="0" y="141"/>
                    <a:pt x="0" y="141"/>
                  </a:cubicBezTo>
                  <a:cubicBezTo>
                    <a:pt x="0" y="141"/>
                    <a:pt x="0" y="141"/>
                    <a:pt x="0" y="141"/>
                  </a:cubicBezTo>
                  <a:moveTo>
                    <a:pt x="4" y="0"/>
                  </a:moveTo>
                  <a:cubicBezTo>
                    <a:pt x="4" y="0"/>
                    <a:pt x="4" y="0"/>
                    <a:pt x="4" y="0"/>
                  </a:cubicBezTo>
                  <a:cubicBezTo>
                    <a:pt x="40" y="121"/>
                    <a:pt x="40" y="121"/>
                    <a:pt x="40" y="121"/>
                  </a:cubicBezTo>
                  <a:cubicBezTo>
                    <a:pt x="41" y="126"/>
                    <a:pt x="41" y="131"/>
                    <a:pt x="39" y="135"/>
                  </a:cubicBezTo>
                  <a:cubicBezTo>
                    <a:pt x="41" y="131"/>
                    <a:pt x="41" y="126"/>
                    <a:pt x="40" y="121"/>
                  </a:cubicBezTo>
                  <a:cubicBezTo>
                    <a:pt x="4" y="0"/>
                    <a:pt x="4" y="0"/>
                    <a:pt x="4" y="0"/>
                  </a:cubicBezTo>
                  <a:cubicBezTo>
                    <a:pt x="4" y="0"/>
                    <a:pt x="4" y="0"/>
                    <a:pt x="4" y="0"/>
                  </a:cubicBezTo>
                </a:path>
              </a:pathLst>
            </a:custGeom>
            <a:solidFill>
              <a:srgbClr val="F763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0"/>
            <p:cNvSpPr>
              <a:spLocks/>
            </p:cNvSpPr>
            <p:nvPr/>
          </p:nvSpPr>
          <p:spPr bwMode="auto">
            <a:xfrm>
              <a:off x="5023208" y="3399220"/>
              <a:ext cx="44450" cy="161925"/>
            </a:xfrm>
            <a:custGeom>
              <a:avLst/>
              <a:gdLst>
                <a:gd name="T0" fmla="*/ 0 w 28"/>
                <a:gd name="T1" fmla="*/ 0 h 102"/>
                <a:gd name="T2" fmla="*/ 28 w 28"/>
                <a:gd name="T3" fmla="*/ 102 h 102"/>
                <a:gd name="T4" fmla="*/ 28 w 28"/>
                <a:gd name="T5" fmla="*/ 102 h 102"/>
                <a:gd name="T6" fmla="*/ 0 w 28"/>
                <a:gd name="T7" fmla="*/ 0 h 102"/>
              </a:gdLst>
              <a:ahLst/>
              <a:cxnLst>
                <a:cxn ang="0">
                  <a:pos x="T0" y="T1"/>
                </a:cxn>
                <a:cxn ang="0">
                  <a:pos x="T2" y="T3"/>
                </a:cxn>
                <a:cxn ang="0">
                  <a:pos x="T4" y="T5"/>
                </a:cxn>
                <a:cxn ang="0">
                  <a:pos x="T6" y="T7"/>
                </a:cxn>
              </a:cxnLst>
              <a:rect l="0" t="0" r="r" b="b"/>
              <a:pathLst>
                <a:path w="28" h="102">
                  <a:moveTo>
                    <a:pt x="0" y="0"/>
                  </a:moveTo>
                  <a:lnTo>
                    <a:pt x="28" y="102"/>
                  </a:lnTo>
                  <a:lnTo>
                    <a:pt x="28" y="102"/>
                  </a:lnTo>
                  <a:lnTo>
                    <a:pt x="0" y="0"/>
                  </a:lnTo>
                  <a:close/>
                </a:path>
              </a:pathLst>
            </a:custGeom>
            <a:solidFill>
              <a:srgbClr val="FAAF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1"/>
            <p:cNvSpPr>
              <a:spLocks/>
            </p:cNvSpPr>
            <p:nvPr/>
          </p:nvSpPr>
          <p:spPr bwMode="auto">
            <a:xfrm>
              <a:off x="5023208" y="3399220"/>
              <a:ext cx="44450" cy="161925"/>
            </a:xfrm>
            <a:custGeom>
              <a:avLst/>
              <a:gdLst>
                <a:gd name="T0" fmla="*/ 0 w 28"/>
                <a:gd name="T1" fmla="*/ 0 h 102"/>
                <a:gd name="T2" fmla="*/ 28 w 28"/>
                <a:gd name="T3" fmla="*/ 102 h 102"/>
                <a:gd name="T4" fmla="*/ 28 w 28"/>
                <a:gd name="T5" fmla="*/ 102 h 102"/>
                <a:gd name="T6" fmla="*/ 0 w 28"/>
                <a:gd name="T7" fmla="*/ 0 h 102"/>
              </a:gdLst>
              <a:ahLst/>
              <a:cxnLst>
                <a:cxn ang="0">
                  <a:pos x="T0" y="T1"/>
                </a:cxn>
                <a:cxn ang="0">
                  <a:pos x="T2" y="T3"/>
                </a:cxn>
                <a:cxn ang="0">
                  <a:pos x="T4" y="T5"/>
                </a:cxn>
                <a:cxn ang="0">
                  <a:pos x="T6" y="T7"/>
                </a:cxn>
              </a:cxnLst>
              <a:rect l="0" t="0" r="r" b="b"/>
              <a:pathLst>
                <a:path w="28" h="102">
                  <a:moveTo>
                    <a:pt x="0" y="0"/>
                  </a:moveTo>
                  <a:lnTo>
                    <a:pt x="28" y="102"/>
                  </a:lnTo>
                  <a:lnTo>
                    <a:pt x="28" y="10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2"/>
            <p:cNvSpPr>
              <a:spLocks/>
            </p:cNvSpPr>
            <p:nvPr/>
          </p:nvSpPr>
          <p:spPr bwMode="auto">
            <a:xfrm>
              <a:off x="4827946" y="3297620"/>
              <a:ext cx="379413" cy="827088"/>
            </a:xfrm>
            <a:custGeom>
              <a:avLst/>
              <a:gdLst>
                <a:gd name="T0" fmla="*/ 44 w 101"/>
                <a:gd name="T1" fmla="*/ 0 h 220"/>
                <a:gd name="T2" fmla="*/ 0 w 101"/>
                <a:gd name="T3" fmla="*/ 13 h 220"/>
                <a:gd name="T4" fmla="*/ 2 w 101"/>
                <a:gd name="T5" fmla="*/ 18 h 220"/>
                <a:gd name="T6" fmla="*/ 56 w 101"/>
                <a:gd name="T7" fmla="*/ 204 h 220"/>
                <a:gd name="T8" fmla="*/ 56 w 101"/>
                <a:gd name="T9" fmla="*/ 204 h 220"/>
                <a:gd name="T10" fmla="*/ 60 w 101"/>
                <a:gd name="T11" fmla="*/ 211 h 220"/>
                <a:gd name="T12" fmla="*/ 60 w 101"/>
                <a:gd name="T13" fmla="*/ 211 h 220"/>
                <a:gd name="T14" fmla="*/ 60 w 101"/>
                <a:gd name="T15" fmla="*/ 211 h 220"/>
                <a:gd name="T16" fmla="*/ 76 w 101"/>
                <a:gd name="T17" fmla="*/ 220 h 220"/>
                <a:gd name="T18" fmla="*/ 78 w 101"/>
                <a:gd name="T19" fmla="*/ 220 h 220"/>
                <a:gd name="T20" fmla="*/ 78 w 101"/>
                <a:gd name="T21" fmla="*/ 220 h 220"/>
                <a:gd name="T22" fmla="*/ 84 w 101"/>
                <a:gd name="T23" fmla="*/ 219 h 220"/>
                <a:gd name="T24" fmla="*/ 99 w 101"/>
                <a:gd name="T25" fmla="*/ 205 h 220"/>
                <a:gd name="T26" fmla="*/ 100 w 101"/>
                <a:gd name="T27" fmla="*/ 191 h 220"/>
                <a:gd name="T28" fmla="*/ 64 w 101"/>
                <a:gd name="T29" fmla="*/ 70 h 220"/>
                <a:gd name="T30" fmla="*/ 52 w 101"/>
                <a:gd name="T31" fmla="*/ 27 h 220"/>
                <a:gd name="T32" fmla="*/ 44 w 101"/>
                <a:gd name="T3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220">
                  <a:moveTo>
                    <a:pt x="44" y="0"/>
                  </a:moveTo>
                  <a:cubicBezTo>
                    <a:pt x="0" y="13"/>
                    <a:pt x="0" y="13"/>
                    <a:pt x="0" y="13"/>
                  </a:cubicBezTo>
                  <a:cubicBezTo>
                    <a:pt x="2" y="18"/>
                    <a:pt x="2" y="18"/>
                    <a:pt x="2" y="18"/>
                  </a:cubicBezTo>
                  <a:cubicBezTo>
                    <a:pt x="56" y="204"/>
                    <a:pt x="56" y="204"/>
                    <a:pt x="56" y="204"/>
                  </a:cubicBezTo>
                  <a:cubicBezTo>
                    <a:pt x="56" y="204"/>
                    <a:pt x="56" y="204"/>
                    <a:pt x="56" y="204"/>
                  </a:cubicBezTo>
                  <a:cubicBezTo>
                    <a:pt x="57" y="206"/>
                    <a:pt x="58" y="209"/>
                    <a:pt x="60" y="211"/>
                  </a:cubicBezTo>
                  <a:cubicBezTo>
                    <a:pt x="60" y="211"/>
                    <a:pt x="60" y="211"/>
                    <a:pt x="60" y="211"/>
                  </a:cubicBezTo>
                  <a:cubicBezTo>
                    <a:pt x="60" y="211"/>
                    <a:pt x="60" y="211"/>
                    <a:pt x="60" y="211"/>
                  </a:cubicBezTo>
                  <a:cubicBezTo>
                    <a:pt x="64" y="216"/>
                    <a:pt x="70" y="219"/>
                    <a:pt x="76" y="220"/>
                  </a:cubicBezTo>
                  <a:cubicBezTo>
                    <a:pt x="76" y="220"/>
                    <a:pt x="77" y="220"/>
                    <a:pt x="78" y="220"/>
                  </a:cubicBezTo>
                  <a:cubicBezTo>
                    <a:pt x="78" y="220"/>
                    <a:pt x="78" y="220"/>
                    <a:pt x="78" y="220"/>
                  </a:cubicBezTo>
                  <a:cubicBezTo>
                    <a:pt x="80" y="220"/>
                    <a:pt x="82" y="219"/>
                    <a:pt x="84" y="219"/>
                  </a:cubicBezTo>
                  <a:cubicBezTo>
                    <a:pt x="91" y="217"/>
                    <a:pt x="97" y="212"/>
                    <a:pt x="99" y="205"/>
                  </a:cubicBezTo>
                  <a:cubicBezTo>
                    <a:pt x="101" y="201"/>
                    <a:pt x="101" y="196"/>
                    <a:pt x="100" y="191"/>
                  </a:cubicBezTo>
                  <a:cubicBezTo>
                    <a:pt x="64" y="70"/>
                    <a:pt x="64" y="70"/>
                    <a:pt x="64" y="70"/>
                  </a:cubicBezTo>
                  <a:cubicBezTo>
                    <a:pt x="52" y="27"/>
                    <a:pt x="52" y="27"/>
                    <a:pt x="52" y="27"/>
                  </a:cubicBezTo>
                  <a:cubicBezTo>
                    <a:pt x="44" y="0"/>
                    <a:pt x="44" y="0"/>
                    <a:pt x="44"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73"/>
            <p:cNvSpPr>
              <a:spLocks/>
            </p:cNvSpPr>
            <p:nvPr/>
          </p:nvSpPr>
          <p:spPr bwMode="auto">
            <a:xfrm>
              <a:off x="4834296" y="3365882"/>
              <a:ext cx="203200" cy="698500"/>
            </a:xfrm>
            <a:custGeom>
              <a:avLst/>
              <a:gdLst>
                <a:gd name="T0" fmla="*/ 0 w 54"/>
                <a:gd name="T1" fmla="*/ 0 h 186"/>
                <a:gd name="T2" fmla="*/ 23 w 54"/>
                <a:gd name="T3" fmla="*/ 78 h 186"/>
                <a:gd name="T4" fmla="*/ 42 w 54"/>
                <a:gd name="T5" fmla="*/ 142 h 186"/>
                <a:gd name="T6" fmla="*/ 54 w 54"/>
                <a:gd name="T7" fmla="*/ 186 h 186"/>
                <a:gd name="T8" fmla="*/ 54 w 54"/>
                <a:gd name="T9" fmla="*/ 186 h 186"/>
                <a:gd name="T10" fmla="*/ 54 w 54"/>
                <a:gd name="T11" fmla="*/ 186 h 186"/>
                <a:gd name="T12" fmla="*/ 0 w 54"/>
                <a:gd name="T13" fmla="*/ 0 h 186"/>
              </a:gdLst>
              <a:ahLst/>
              <a:cxnLst>
                <a:cxn ang="0">
                  <a:pos x="T0" y="T1"/>
                </a:cxn>
                <a:cxn ang="0">
                  <a:pos x="T2" y="T3"/>
                </a:cxn>
                <a:cxn ang="0">
                  <a:pos x="T4" y="T5"/>
                </a:cxn>
                <a:cxn ang="0">
                  <a:pos x="T6" y="T7"/>
                </a:cxn>
                <a:cxn ang="0">
                  <a:pos x="T8" y="T9"/>
                </a:cxn>
                <a:cxn ang="0">
                  <a:pos x="T10" y="T11"/>
                </a:cxn>
                <a:cxn ang="0">
                  <a:pos x="T12" y="T13"/>
                </a:cxn>
              </a:cxnLst>
              <a:rect l="0" t="0" r="r" b="b"/>
              <a:pathLst>
                <a:path w="54" h="186">
                  <a:moveTo>
                    <a:pt x="0" y="0"/>
                  </a:moveTo>
                  <a:cubicBezTo>
                    <a:pt x="23" y="78"/>
                    <a:pt x="23" y="78"/>
                    <a:pt x="23" y="78"/>
                  </a:cubicBezTo>
                  <a:cubicBezTo>
                    <a:pt x="42" y="142"/>
                    <a:pt x="42" y="142"/>
                    <a:pt x="42" y="142"/>
                  </a:cubicBezTo>
                  <a:cubicBezTo>
                    <a:pt x="54" y="186"/>
                    <a:pt x="54" y="186"/>
                    <a:pt x="54" y="186"/>
                  </a:cubicBezTo>
                  <a:cubicBezTo>
                    <a:pt x="54" y="186"/>
                    <a:pt x="54" y="186"/>
                    <a:pt x="54" y="186"/>
                  </a:cubicBezTo>
                  <a:cubicBezTo>
                    <a:pt x="54" y="186"/>
                    <a:pt x="54" y="186"/>
                    <a:pt x="54" y="186"/>
                  </a:cubicBezTo>
                  <a:cubicBezTo>
                    <a:pt x="0" y="0"/>
                    <a:pt x="0" y="0"/>
                    <a:pt x="0" y="0"/>
                  </a:cubicBezTo>
                </a:path>
              </a:pathLst>
            </a:custGeom>
            <a:solidFill>
              <a:srgbClr val="ECA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4"/>
            <p:cNvSpPr>
              <a:spLocks/>
            </p:cNvSpPr>
            <p:nvPr/>
          </p:nvSpPr>
          <p:spPr bwMode="auto">
            <a:xfrm>
              <a:off x="3832583" y="3635757"/>
              <a:ext cx="30163" cy="109538"/>
            </a:xfrm>
            <a:custGeom>
              <a:avLst/>
              <a:gdLst>
                <a:gd name="T0" fmla="*/ 0 w 19"/>
                <a:gd name="T1" fmla="*/ 0 h 69"/>
                <a:gd name="T2" fmla="*/ 0 w 19"/>
                <a:gd name="T3" fmla="*/ 0 h 69"/>
                <a:gd name="T4" fmla="*/ 19 w 19"/>
                <a:gd name="T5" fmla="*/ 69 h 69"/>
                <a:gd name="T6" fmla="*/ 0 w 19"/>
                <a:gd name="T7" fmla="*/ 0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0"/>
                  </a:lnTo>
                  <a:lnTo>
                    <a:pt x="19" y="69"/>
                  </a:lnTo>
                  <a:lnTo>
                    <a:pt x="0" y="0"/>
                  </a:lnTo>
                  <a:lnTo>
                    <a:pt x="0" y="0"/>
                  </a:lnTo>
                  <a:close/>
                </a:path>
              </a:pathLst>
            </a:custGeom>
            <a:solidFill>
              <a:srgbClr val="F763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
            <p:cNvSpPr>
              <a:spLocks/>
            </p:cNvSpPr>
            <p:nvPr/>
          </p:nvSpPr>
          <p:spPr bwMode="auto">
            <a:xfrm>
              <a:off x="3832583" y="3635757"/>
              <a:ext cx="30163" cy="109538"/>
            </a:xfrm>
            <a:custGeom>
              <a:avLst/>
              <a:gdLst>
                <a:gd name="T0" fmla="*/ 0 w 19"/>
                <a:gd name="T1" fmla="*/ 0 h 69"/>
                <a:gd name="T2" fmla="*/ 0 w 19"/>
                <a:gd name="T3" fmla="*/ 0 h 69"/>
                <a:gd name="T4" fmla="*/ 19 w 19"/>
                <a:gd name="T5" fmla="*/ 69 h 69"/>
                <a:gd name="T6" fmla="*/ 0 w 19"/>
                <a:gd name="T7" fmla="*/ 0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0"/>
                  </a:lnTo>
                  <a:lnTo>
                    <a:pt x="19" y="69"/>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6"/>
            <p:cNvSpPr>
              <a:spLocks noEditPoints="1"/>
            </p:cNvSpPr>
            <p:nvPr/>
          </p:nvSpPr>
          <p:spPr bwMode="auto">
            <a:xfrm>
              <a:off x="3426183" y="3989770"/>
              <a:ext cx="7938" cy="30163"/>
            </a:xfrm>
            <a:custGeom>
              <a:avLst/>
              <a:gdLst>
                <a:gd name="T0" fmla="*/ 2 w 2"/>
                <a:gd name="T1" fmla="*/ 8 h 8"/>
                <a:gd name="T2" fmla="*/ 2 w 2"/>
                <a:gd name="T3" fmla="*/ 8 h 8"/>
                <a:gd name="T4" fmla="*/ 2 w 2"/>
                <a:gd name="T5" fmla="*/ 8 h 8"/>
                <a:gd name="T6" fmla="*/ 0 w 2"/>
                <a:gd name="T7" fmla="*/ 0 h 8"/>
                <a:gd name="T8" fmla="*/ 0 w 2"/>
                <a:gd name="T9" fmla="*/ 0 h 8"/>
                <a:gd name="T10" fmla="*/ 0 w 2"/>
                <a:gd name="T11" fmla="*/ 0 h 8"/>
                <a:gd name="T12" fmla="*/ 2 w 2"/>
                <a:gd name="T13" fmla="*/ 8 h 8"/>
                <a:gd name="T14" fmla="*/ 0 w 2"/>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8">
                  <a:moveTo>
                    <a:pt x="2" y="8"/>
                  </a:moveTo>
                  <a:cubicBezTo>
                    <a:pt x="2" y="8"/>
                    <a:pt x="2" y="8"/>
                    <a:pt x="2" y="8"/>
                  </a:cubicBezTo>
                  <a:cubicBezTo>
                    <a:pt x="2" y="8"/>
                    <a:pt x="2" y="8"/>
                    <a:pt x="2" y="8"/>
                  </a:cubicBezTo>
                  <a:moveTo>
                    <a:pt x="0" y="0"/>
                  </a:moveTo>
                  <a:cubicBezTo>
                    <a:pt x="0" y="0"/>
                    <a:pt x="0" y="0"/>
                    <a:pt x="0" y="0"/>
                  </a:cubicBezTo>
                  <a:cubicBezTo>
                    <a:pt x="0" y="0"/>
                    <a:pt x="0" y="0"/>
                    <a:pt x="0" y="0"/>
                  </a:cubicBezTo>
                  <a:cubicBezTo>
                    <a:pt x="2" y="8"/>
                    <a:pt x="2" y="8"/>
                    <a:pt x="2" y="8"/>
                  </a:cubicBezTo>
                  <a:cubicBezTo>
                    <a:pt x="0" y="0"/>
                    <a:pt x="0" y="0"/>
                    <a:pt x="0" y="0"/>
                  </a:cubicBezTo>
                </a:path>
              </a:pathLst>
            </a:custGeom>
            <a:solidFill>
              <a:srgbClr val="FAAF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7"/>
            <p:cNvSpPr>
              <a:spLocks/>
            </p:cNvSpPr>
            <p:nvPr/>
          </p:nvSpPr>
          <p:spPr bwMode="auto">
            <a:xfrm>
              <a:off x="3370621" y="3635757"/>
              <a:ext cx="544513" cy="452438"/>
            </a:xfrm>
            <a:custGeom>
              <a:avLst/>
              <a:gdLst>
                <a:gd name="T0" fmla="*/ 123 w 145"/>
                <a:gd name="T1" fmla="*/ 0 h 120"/>
                <a:gd name="T2" fmla="*/ 73 w 145"/>
                <a:gd name="T3" fmla="*/ 15 h 120"/>
                <a:gd name="T4" fmla="*/ 66 w 145"/>
                <a:gd name="T5" fmla="*/ 26 h 120"/>
                <a:gd name="T6" fmla="*/ 0 w 145"/>
                <a:gd name="T7" fmla="*/ 45 h 120"/>
                <a:gd name="T8" fmla="*/ 13 w 145"/>
                <a:gd name="T9" fmla="*/ 87 h 120"/>
                <a:gd name="T10" fmla="*/ 78 w 145"/>
                <a:gd name="T11" fmla="*/ 68 h 120"/>
                <a:gd name="T12" fmla="*/ 84 w 145"/>
                <a:gd name="T13" fmla="*/ 64 h 120"/>
                <a:gd name="T14" fmla="*/ 85 w 145"/>
                <a:gd name="T15" fmla="*/ 60 h 120"/>
                <a:gd name="T16" fmla="*/ 87 w 145"/>
                <a:gd name="T17" fmla="*/ 63 h 120"/>
                <a:gd name="T18" fmla="*/ 86 w 145"/>
                <a:gd name="T19" fmla="*/ 71 h 120"/>
                <a:gd name="T20" fmla="*/ 80 w 145"/>
                <a:gd name="T21" fmla="*/ 75 h 120"/>
                <a:gd name="T22" fmla="*/ 30 w 145"/>
                <a:gd name="T23" fmla="*/ 90 h 120"/>
                <a:gd name="T24" fmla="*/ 15 w 145"/>
                <a:gd name="T25" fmla="*/ 94 h 120"/>
                <a:gd name="T26" fmla="*/ 17 w 145"/>
                <a:gd name="T27" fmla="*/ 102 h 120"/>
                <a:gd name="T28" fmla="*/ 17 w 145"/>
                <a:gd name="T29" fmla="*/ 102 h 120"/>
                <a:gd name="T30" fmla="*/ 17 w 145"/>
                <a:gd name="T31" fmla="*/ 102 h 120"/>
                <a:gd name="T32" fmla="*/ 18 w 145"/>
                <a:gd name="T33" fmla="*/ 104 h 120"/>
                <a:gd name="T34" fmla="*/ 41 w 145"/>
                <a:gd name="T35" fmla="*/ 120 h 120"/>
                <a:gd name="T36" fmla="*/ 43 w 145"/>
                <a:gd name="T37" fmla="*/ 120 h 120"/>
                <a:gd name="T38" fmla="*/ 130 w 145"/>
                <a:gd name="T39" fmla="*/ 95 h 120"/>
                <a:gd name="T40" fmla="*/ 142 w 145"/>
                <a:gd name="T41" fmla="*/ 65 h 120"/>
                <a:gd name="T42" fmla="*/ 142 w 145"/>
                <a:gd name="T43" fmla="*/ 65 h 120"/>
                <a:gd name="T44" fmla="*/ 131 w 145"/>
                <a:gd name="T45" fmla="*/ 29 h 120"/>
                <a:gd name="T46" fmla="*/ 123 w 145"/>
                <a:gd name="T4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120">
                  <a:moveTo>
                    <a:pt x="123" y="0"/>
                  </a:moveTo>
                  <a:cubicBezTo>
                    <a:pt x="73" y="15"/>
                    <a:pt x="73" y="15"/>
                    <a:pt x="73" y="15"/>
                  </a:cubicBezTo>
                  <a:cubicBezTo>
                    <a:pt x="74" y="20"/>
                    <a:pt x="71" y="25"/>
                    <a:pt x="66" y="26"/>
                  </a:cubicBezTo>
                  <a:cubicBezTo>
                    <a:pt x="0" y="45"/>
                    <a:pt x="0" y="45"/>
                    <a:pt x="0" y="45"/>
                  </a:cubicBezTo>
                  <a:cubicBezTo>
                    <a:pt x="13" y="87"/>
                    <a:pt x="13" y="87"/>
                    <a:pt x="13" y="87"/>
                  </a:cubicBezTo>
                  <a:cubicBezTo>
                    <a:pt x="78" y="68"/>
                    <a:pt x="78" y="68"/>
                    <a:pt x="78" y="68"/>
                  </a:cubicBezTo>
                  <a:cubicBezTo>
                    <a:pt x="81" y="67"/>
                    <a:pt x="82" y="66"/>
                    <a:pt x="84" y="64"/>
                  </a:cubicBezTo>
                  <a:cubicBezTo>
                    <a:pt x="85" y="63"/>
                    <a:pt x="85" y="61"/>
                    <a:pt x="85" y="60"/>
                  </a:cubicBezTo>
                  <a:cubicBezTo>
                    <a:pt x="86" y="61"/>
                    <a:pt x="87" y="62"/>
                    <a:pt x="87" y="63"/>
                  </a:cubicBezTo>
                  <a:cubicBezTo>
                    <a:pt x="88" y="66"/>
                    <a:pt x="87" y="69"/>
                    <a:pt x="86" y="71"/>
                  </a:cubicBezTo>
                  <a:cubicBezTo>
                    <a:pt x="85" y="73"/>
                    <a:pt x="83" y="74"/>
                    <a:pt x="80" y="75"/>
                  </a:cubicBezTo>
                  <a:cubicBezTo>
                    <a:pt x="30" y="90"/>
                    <a:pt x="30" y="90"/>
                    <a:pt x="30" y="90"/>
                  </a:cubicBezTo>
                  <a:cubicBezTo>
                    <a:pt x="15" y="94"/>
                    <a:pt x="15" y="94"/>
                    <a:pt x="15" y="94"/>
                  </a:cubicBezTo>
                  <a:cubicBezTo>
                    <a:pt x="17" y="102"/>
                    <a:pt x="17" y="102"/>
                    <a:pt x="17" y="102"/>
                  </a:cubicBezTo>
                  <a:cubicBezTo>
                    <a:pt x="17" y="102"/>
                    <a:pt x="17" y="102"/>
                    <a:pt x="17" y="102"/>
                  </a:cubicBezTo>
                  <a:cubicBezTo>
                    <a:pt x="17" y="102"/>
                    <a:pt x="17" y="102"/>
                    <a:pt x="17" y="102"/>
                  </a:cubicBezTo>
                  <a:cubicBezTo>
                    <a:pt x="17" y="103"/>
                    <a:pt x="17" y="103"/>
                    <a:pt x="18" y="104"/>
                  </a:cubicBezTo>
                  <a:cubicBezTo>
                    <a:pt x="21" y="114"/>
                    <a:pt x="31" y="120"/>
                    <a:pt x="41" y="120"/>
                  </a:cubicBezTo>
                  <a:cubicBezTo>
                    <a:pt x="42" y="120"/>
                    <a:pt x="42" y="120"/>
                    <a:pt x="43" y="120"/>
                  </a:cubicBezTo>
                  <a:cubicBezTo>
                    <a:pt x="130" y="95"/>
                    <a:pt x="130" y="95"/>
                    <a:pt x="130" y="95"/>
                  </a:cubicBezTo>
                  <a:cubicBezTo>
                    <a:pt x="140" y="89"/>
                    <a:pt x="145" y="77"/>
                    <a:pt x="142" y="65"/>
                  </a:cubicBezTo>
                  <a:cubicBezTo>
                    <a:pt x="142" y="65"/>
                    <a:pt x="142" y="65"/>
                    <a:pt x="142" y="65"/>
                  </a:cubicBezTo>
                  <a:cubicBezTo>
                    <a:pt x="131" y="29"/>
                    <a:pt x="131" y="29"/>
                    <a:pt x="131" y="29"/>
                  </a:cubicBezTo>
                  <a:cubicBezTo>
                    <a:pt x="123" y="0"/>
                    <a:pt x="123" y="0"/>
                    <a:pt x="123"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ectangle 78"/>
            <p:cNvSpPr>
              <a:spLocks noChangeArrowheads="1"/>
            </p:cNvSpPr>
            <p:nvPr/>
          </p:nvSpPr>
          <p:spPr bwMode="auto">
            <a:xfrm>
              <a:off x="3832583" y="3635757"/>
              <a:ext cx="1588" cy="1588"/>
            </a:xfrm>
            <a:prstGeom prst="rect">
              <a:avLst/>
            </a:prstGeom>
            <a:solidFill>
              <a:srgbClr val="ECA5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79"/>
            <p:cNvSpPr>
              <a:spLocks noChangeArrowheads="1"/>
            </p:cNvSpPr>
            <p:nvPr/>
          </p:nvSpPr>
          <p:spPr bwMode="auto">
            <a:xfrm>
              <a:off x="3832583" y="3635757"/>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80"/>
            <p:cNvSpPr>
              <a:spLocks noEditPoints="1"/>
            </p:cNvSpPr>
            <p:nvPr/>
          </p:nvSpPr>
          <p:spPr bwMode="auto">
            <a:xfrm>
              <a:off x="3418246" y="3877057"/>
              <a:ext cx="274638" cy="96838"/>
            </a:xfrm>
            <a:custGeom>
              <a:avLst/>
              <a:gdLst>
                <a:gd name="T0" fmla="*/ 73 w 73"/>
                <a:gd name="T1" fmla="*/ 7 h 26"/>
                <a:gd name="T2" fmla="*/ 67 w 73"/>
                <a:gd name="T3" fmla="*/ 11 h 26"/>
                <a:gd name="T4" fmla="*/ 17 w 73"/>
                <a:gd name="T5" fmla="*/ 26 h 26"/>
                <a:gd name="T6" fmla="*/ 67 w 73"/>
                <a:gd name="T7" fmla="*/ 11 h 26"/>
                <a:gd name="T8" fmla="*/ 73 w 73"/>
                <a:gd name="T9" fmla="*/ 7 h 26"/>
                <a:gd name="T10" fmla="*/ 71 w 73"/>
                <a:gd name="T11" fmla="*/ 0 h 26"/>
                <a:gd name="T12" fmla="*/ 65 w 73"/>
                <a:gd name="T13" fmla="*/ 4 h 26"/>
                <a:gd name="T14" fmla="*/ 0 w 73"/>
                <a:gd name="T15" fmla="*/ 23 h 26"/>
                <a:gd name="T16" fmla="*/ 0 w 73"/>
                <a:gd name="T17" fmla="*/ 23 h 26"/>
                <a:gd name="T18" fmla="*/ 65 w 73"/>
                <a:gd name="T19" fmla="*/ 4 h 26"/>
                <a:gd name="T20" fmla="*/ 71 w 7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26">
                  <a:moveTo>
                    <a:pt x="73" y="7"/>
                  </a:moveTo>
                  <a:cubicBezTo>
                    <a:pt x="72" y="9"/>
                    <a:pt x="70" y="10"/>
                    <a:pt x="67" y="11"/>
                  </a:cubicBezTo>
                  <a:cubicBezTo>
                    <a:pt x="17" y="26"/>
                    <a:pt x="17" y="26"/>
                    <a:pt x="17" y="26"/>
                  </a:cubicBezTo>
                  <a:cubicBezTo>
                    <a:pt x="67" y="11"/>
                    <a:pt x="67" y="11"/>
                    <a:pt x="67" y="11"/>
                  </a:cubicBezTo>
                  <a:cubicBezTo>
                    <a:pt x="70" y="10"/>
                    <a:pt x="72" y="9"/>
                    <a:pt x="73" y="7"/>
                  </a:cubicBezTo>
                  <a:moveTo>
                    <a:pt x="71" y="0"/>
                  </a:moveTo>
                  <a:cubicBezTo>
                    <a:pt x="69" y="2"/>
                    <a:pt x="68" y="3"/>
                    <a:pt x="65" y="4"/>
                  </a:cubicBezTo>
                  <a:cubicBezTo>
                    <a:pt x="0" y="23"/>
                    <a:pt x="0" y="23"/>
                    <a:pt x="0" y="23"/>
                  </a:cubicBezTo>
                  <a:cubicBezTo>
                    <a:pt x="0" y="23"/>
                    <a:pt x="0" y="23"/>
                    <a:pt x="0" y="23"/>
                  </a:cubicBezTo>
                  <a:cubicBezTo>
                    <a:pt x="65" y="4"/>
                    <a:pt x="65" y="4"/>
                    <a:pt x="65" y="4"/>
                  </a:cubicBezTo>
                  <a:cubicBezTo>
                    <a:pt x="68" y="3"/>
                    <a:pt x="69" y="2"/>
                    <a:pt x="71" y="0"/>
                  </a:cubicBezTo>
                </a:path>
              </a:pathLst>
            </a:custGeom>
            <a:solidFill>
              <a:srgbClr val="B90E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7"/>
            <p:cNvSpPr>
              <a:spLocks/>
            </p:cNvSpPr>
            <p:nvPr/>
          </p:nvSpPr>
          <p:spPr bwMode="auto">
            <a:xfrm>
              <a:off x="3832583" y="3635757"/>
              <a:ext cx="1204913" cy="428625"/>
            </a:xfrm>
            <a:custGeom>
              <a:avLst/>
              <a:gdLst>
                <a:gd name="T0" fmla="*/ 0 w 321"/>
                <a:gd name="T1" fmla="*/ 0 h 114"/>
                <a:gd name="T2" fmla="*/ 0 w 321"/>
                <a:gd name="T3" fmla="*/ 0 h 114"/>
                <a:gd name="T4" fmla="*/ 8 w 321"/>
                <a:gd name="T5" fmla="*/ 29 h 114"/>
                <a:gd name="T6" fmla="*/ 19 w 321"/>
                <a:gd name="T7" fmla="*/ 65 h 114"/>
                <a:gd name="T8" fmla="*/ 19 w 321"/>
                <a:gd name="T9" fmla="*/ 65 h 114"/>
                <a:gd name="T10" fmla="*/ 96 w 321"/>
                <a:gd name="T11" fmla="*/ 60 h 114"/>
                <a:gd name="T12" fmla="*/ 321 w 321"/>
                <a:gd name="T13" fmla="*/ 114 h 114"/>
                <a:gd name="T14" fmla="*/ 321 w 321"/>
                <a:gd name="T15" fmla="*/ 114 h 114"/>
                <a:gd name="T16" fmla="*/ 96 w 321"/>
                <a:gd name="T17" fmla="*/ 60 h 114"/>
                <a:gd name="T18" fmla="*/ 19 w 321"/>
                <a:gd name="T19" fmla="*/ 65 h 114"/>
                <a:gd name="T20" fmla="*/ 0 w 321"/>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114">
                  <a:moveTo>
                    <a:pt x="0" y="0"/>
                  </a:moveTo>
                  <a:cubicBezTo>
                    <a:pt x="0" y="0"/>
                    <a:pt x="0" y="0"/>
                    <a:pt x="0" y="0"/>
                  </a:cubicBezTo>
                  <a:cubicBezTo>
                    <a:pt x="8" y="29"/>
                    <a:pt x="8" y="29"/>
                    <a:pt x="8" y="29"/>
                  </a:cubicBezTo>
                  <a:cubicBezTo>
                    <a:pt x="19" y="65"/>
                    <a:pt x="19" y="65"/>
                    <a:pt x="19" y="65"/>
                  </a:cubicBezTo>
                  <a:cubicBezTo>
                    <a:pt x="19" y="65"/>
                    <a:pt x="19" y="65"/>
                    <a:pt x="19" y="65"/>
                  </a:cubicBezTo>
                  <a:cubicBezTo>
                    <a:pt x="19" y="65"/>
                    <a:pt x="49" y="60"/>
                    <a:pt x="96" y="60"/>
                  </a:cubicBezTo>
                  <a:cubicBezTo>
                    <a:pt x="155" y="60"/>
                    <a:pt x="240" y="69"/>
                    <a:pt x="321" y="114"/>
                  </a:cubicBezTo>
                  <a:cubicBezTo>
                    <a:pt x="321" y="114"/>
                    <a:pt x="321" y="114"/>
                    <a:pt x="321" y="114"/>
                  </a:cubicBezTo>
                  <a:cubicBezTo>
                    <a:pt x="240" y="69"/>
                    <a:pt x="155" y="60"/>
                    <a:pt x="96" y="60"/>
                  </a:cubicBezTo>
                  <a:cubicBezTo>
                    <a:pt x="49" y="60"/>
                    <a:pt x="19" y="65"/>
                    <a:pt x="19" y="65"/>
                  </a:cubicBezTo>
                  <a:cubicBezTo>
                    <a:pt x="0" y="0"/>
                    <a:pt x="0" y="0"/>
                    <a:pt x="0" y="0"/>
                  </a:cubicBezTo>
                </a:path>
              </a:pathLst>
            </a:custGeom>
            <a:solidFill>
              <a:srgbClr val="EE88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88"/>
            <p:cNvSpPr>
              <a:spLocks/>
            </p:cNvSpPr>
            <p:nvPr/>
          </p:nvSpPr>
          <p:spPr bwMode="auto">
            <a:xfrm>
              <a:off x="3862746" y="3745295"/>
              <a:ext cx="41275" cy="134938"/>
            </a:xfrm>
            <a:custGeom>
              <a:avLst/>
              <a:gdLst>
                <a:gd name="T0" fmla="*/ 0 w 11"/>
                <a:gd name="T1" fmla="*/ 0 h 36"/>
                <a:gd name="T2" fmla="*/ 11 w 11"/>
                <a:gd name="T3" fmla="*/ 36 h 36"/>
                <a:gd name="T4" fmla="*/ 11 w 11"/>
                <a:gd name="T5" fmla="*/ 36 h 36"/>
                <a:gd name="T6" fmla="*/ 11 w 11"/>
                <a:gd name="T7" fmla="*/ 36 h 36"/>
                <a:gd name="T8" fmla="*/ 11 w 11"/>
                <a:gd name="T9" fmla="*/ 36 h 36"/>
                <a:gd name="T10" fmla="*/ 0 w 11"/>
                <a:gd name="T11" fmla="*/ 0 h 36"/>
              </a:gdLst>
              <a:ahLst/>
              <a:cxnLst>
                <a:cxn ang="0">
                  <a:pos x="T0" y="T1"/>
                </a:cxn>
                <a:cxn ang="0">
                  <a:pos x="T2" y="T3"/>
                </a:cxn>
                <a:cxn ang="0">
                  <a:pos x="T4" y="T5"/>
                </a:cxn>
                <a:cxn ang="0">
                  <a:pos x="T6" y="T7"/>
                </a:cxn>
                <a:cxn ang="0">
                  <a:pos x="T8" y="T9"/>
                </a:cxn>
                <a:cxn ang="0">
                  <a:pos x="T10" y="T11"/>
                </a:cxn>
              </a:cxnLst>
              <a:rect l="0" t="0" r="r" b="b"/>
              <a:pathLst>
                <a:path w="11" h="36">
                  <a:moveTo>
                    <a:pt x="0" y="0"/>
                  </a:moveTo>
                  <a:cubicBezTo>
                    <a:pt x="11" y="36"/>
                    <a:pt x="11" y="36"/>
                    <a:pt x="11" y="36"/>
                  </a:cubicBezTo>
                  <a:cubicBezTo>
                    <a:pt x="11" y="36"/>
                    <a:pt x="11" y="36"/>
                    <a:pt x="11" y="36"/>
                  </a:cubicBezTo>
                  <a:cubicBezTo>
                    <a:pt x="11" y="36"/>
                    <a:pt x="11" y="36"/>
                    <a:pt x="11" y="36"/>
                  </a:cubicBezTo>
                  <a:cubicBezTo>
                    <a:pt x="11" y="36"/>
                    <a:pt x="11" y="36"/>
                    <a:pt x="11" y="36"/>
                  </a:cubicBezTo>
                  <a:cubicBezTo>
                    <a:pt x="0" y="0"/>
                    <a:pt x="0" y="0"/>
                    <a:pt x="0" y="0"/>
                  </a:cubicBezTo>
                </a:path>
              </a:pathLst>
            </a:custGeom>
            <a:solidFill>
              <a:srgbClr val="ED7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89"/>
            <p:cNvSpPr>
              <a:spLocks/>
            </p:cNvSpPr>
            <p:nvPr/>
          </p:nvSpPr>
          <p:spPr bwMode="auto">
            <a:xfrm>
              <a:off x="3832583" y="3346832"/>
              <a:ext cx="1204913" cy="717550"/>
            </a:xfrm>
            <a:custGeom>
              <a:avLst/>
              <a:gdLst>
                <a:gd name="T0" fmla="*/ 265 w 321"/>
                <a:gd name="T1" fmla="*/ 0 h 191"/>
                <a:gd name="T2" fmla="*/ 241 w 321"/>
                <a:gd name="T3" fmla="*/ 7 h 191"/>
                <a:gd name="T4" fmla="*/ 0 w 321"/>
                <a:gd name="T5" fmla="*/ 77 h 191"/>
                <a:gd name="T6" fmla="*/ 19 w 321"/>
                <a:gd name="T7" fmla="*/ 142 h 191"/>
                <a:gd name="T8" fmla="*/ 96 w 321"/>
                <a:gd name="T9" fmla="*/ 137 h 191"/>
                <a:gd name="T10" fmla="*/ 321 w 321"/>
                <a:gd name="T11" fmla="*/ 191 h 191"/>
                <a:gd name="T12" fmla="*/ 321 w 321"/>
                <a:gd name="T13" fmla="*/ 191 h 191"/>
                <a:gd name="T14" fmla="*/ 309 w 321"/>
                <a:gd name="T15" fmla="*/ 147 h 191"/>
                <a:gd name="T16" fmla="*/ 290 w 321"/>
                <a:gd name="T17" fmla="*/ 83 h 191"/>
                <a:gd name="T18" fmla="*/ 267 w 321"/>
                <a:gd name="T19" fmla="*/ 5 h 191"/>
                <a:gd name="T20" fmla="*/ 265 w 321"/>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191">
                  <a:moveTo>
                    <a:pt x="265" y="0"/>
                  </a:moveTo>
                  <a:cubicBezTo>
                    <a:pt x="241" y="7"/>
                    <a:pt x="241" y="7"/>
                    <a:pt x="241" y="7"/>
                  </a:cubicBezTo>
                  <a:cubicBezTo>
                    <a:pt x="0" y="77"/>
                    <a:pt x="0" y="77"/>
                    <a:pt x="0" y="77"/>
                  </a:cubicBezTo>
                  <a:cubicBezTo>
                    <a:pt x="19" y="142"/>
                    <a:pt x="19" y="142"/>
                    <a:pt x="19" y="142"/>
                  </a:cubicBezTo>
                  <a:cubicBezTo>
                    <a:pt x="19" y="142"/>
                    <a:pt x="49" y="137"/>
                    <a:pt x="96" y="137"/>
                  </a:cubicBezTo>
                  <a:cubicBezTo>
                    <a:pt x="155" y="137"/>
                    <a:pt x="240" y="146"/>
                    <a:pt x="321" y="191"/>
                  </a:cubicBezTo>
                  <a:cubicBezTo>
                    <a:pt x="321" y="191"/>
                    <a:pt x="321" y="191"/>
                    <a:pt x="321" y="191"/>
                  </a:cubicBezTo>
                  <a:cubicBezTo>
                    <a:pt x="309" y="147"/>
                    <a:pt x="309" y="147"/>
                    <a:pt x="309" y="147"/>
                  </a:cubicBezTo>
                  <a:cubicBezTo>
                    <a:pt x="290" y="83"/>
                    <a:pt x="290" y="83"/>
                    <a:pt x="290" y="83"/>
                  </a:cubicBezTo>
                  <a:cubicBezTo>
                    <a:pt x="267" y="5"/>
                    <a:pt x="267" y="5"/>
                    <a:pt x="267" y="5"/>
                  </a:cubicBezTo>
                  <a:cubicBezTo>
                    <a:pt x="265" y="0"/>
                    <a:pt x="265" y="0"/>
                    <a:pt x="265" y="0"/>
                  </a:cubicBezTo>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90"/>
            <p:cNvSpPr>
              <a:spLocks/>
            </p:cNvSpPr>
            <p:nvPr/>
          </p:nvSpPr>
          <p:spPr bwMode="auto">
            <a:xfrm>
              <a:off x="5375633" y="2635632"/>
              <a:ext cx="436563" cy="1008063"/>
            </a:xfrm>
            <a:custGeom>
              <a:avLst/>
              <a:gdLst>
                <a:gd name="T0" fmla="*/ 0 w 116"/>
                <a:gd name="T1" fmla="*/ 0 h 268"/>
                <a:gd name="T2" fmla="*/ 12 w 116"/>
                <a:gd name="T3" fmla="*/ 6 h 268"/>
                <a:gd name="T4" fmla="*/ 18 w 116"/>
                <a:gd name="T5" fmla="*/ 9 h 268"/>
                <a:gd name="T6" fmla="*/ 26 w 116"/>
                <a:gd name="T7" fmla="*/ 13 h 268"/>
                <a:gd name="T8" fmla="*/ 34 w 116"/>
                <a:gd name="T9" fmla="*/ 18 h 268"/>
                <a:gd name="T10" fmla="*/ 43 w 116"/>
                <a:gd name="T11" fmla="*/ 24 h 268"/>
                <a:gd name="T12" fmla="*/ 52 w 116"/>
                <a:gd name="T13" fmla="*/ 32 h 268"/>
                <a:gd name="T14" fmla="*/ 61 w 116"/>
                <a:gd name="T15" fmla="*/ 40 h 268"/>
                <a:gd name="T16" fmla="*/ 66 w 116"/>
                <a:gd name="T17" fmla="*/ 45 h 268"/>
                <a:gd name="T18" fmla="*/ 70 w 116"/>
                <a:gd name="T19" fmla="*/ 50 h 268"/>
                <a:gd name="T20" fmla="*/ 79 w 116"/>
                <a:gd name="T21" fmla="*/ 61 h 268"/>
                <a:gd name="T22" fmla="*/ 94 w 116"/>
                <a:gd name="T23" fmla="*/ 86 h 268"/>
                <a:gd name="T24" fmla="*/ 106 w 116"/>
                <a:gd name="T25" fmla="*/ 113 h 268"/>
                <a:gd name="T26" fmla="*/ 113 w 116"/>
                <a:gd name="T27" fmla="*/ 143 h 268"/>
                <a:gd name="T28" fmla="*/ 115 w 116"/>
                <a:gd name="T29" fmla="*/ 157 h 268"/>
                <a:gd name="T30" fmla="*/ 116 w 116"/>
                <a:gd name="T31" fmla="*/ 172 h 268"/>
                <a:gd name="T32" fmla="*/ 116 w 116"/>
                <a:gd name="T33" fmla="*/ 186 h 268"/>
                <a:gd name="T34" fmla="*/ 115 w 116"/>
                <a:gd name="T35" fmla="*/ 192 h 268"/>
                <a:gd name="T36" fmla="*/ 114 w 116"/>
                <a:gd name="T37" fmla="*/ 199 h 268"/>
                <a:gd name="T38" fmla="*/ 113 w 116"/>
                <a:gd name="T39" fmla="*/ 211 h 268"/>
                <a:gd name="T40" fmla="*/ 110 w 116"/>
                <a:gd name="T41" fmla="*/ 223 h 268"/>
                <a:gd name="T42" fmla="*/ 107 w 116"/>
                <a:gd name="T43" fmla="*/ 233 h 268"/>
                <a:gd name="T44" fmla="*/ 103 w 116"/>
                <a:gd name="T45" fmla="*/ 242 h 268"/>
                <a:gd name="T46" fmla="*/ 100 w 116"/>
                <a:gd name="T47" fmla="*/ 250 h 268"/>
                <a:gd name="T48" fmla="*/ 97 w 116"/>
                <a:gd name="T49" fmla="*/ 256 h 268"/>
                <a:gd name="T50" fmla="*/ 90 w 116"/>
                <a:gd name="T51" fmla="*/ 268 h 268"/>
                <a:gd name="T52" fmla="*/ 94 w 116"/>
                <a:gd name="T53" fmla="*/ 255 h 268"/>
                <a:gd name="T54" fmla="*/ 97 w 116"/>
                <a:gd name="T55" fmla="*/ 248 h 268"/>
                <a:gd name="T56" fmla="*/ 99 w 116"/>
                <a:gd name="T57" fmla="*/ 240 h 268"/>
                <a:gd name="T58" fmla="*/ 101 w 116"/>
                <a:gd name="T59" fmla="*/ 231 h 268"/>
                <a:gd name="T60" fmla="*/ 103 w 116"/>
                <a:gd name="T61" fmla="*/ 221 h 268"/>
                <a:gd name="T62" fmla="*/ 104 w 116"/>
                <a:gd name="T63" fmla="*/ 210 h 268"/>
                <a:gd name="T64" fmla="*/ 105 w 116"/>
                <a:gd name="T65" fmla="*/ 198 h 268"/>
                <a:gd name="T66" fmla="*/ 106 w 116"/>
                <a:gd name="T67" fmla="*/ 192 h 268"/>
                <a:gd name="T68" fmla="*/ 105 w 116"/>
                <a:gd name="T69" fmla="*/ 185 h 268"/>
                <a:gd name="T70" fmla="*/ 105 w 116"/>
                <a:gd name="T71" fmla="*/ 172 h 268"/>
                <a:gd name="T72" fmla="*/ 102 w 116"/>
                <a:gd name="T73" fmla="*/ 145 h 268"/>
                <a:gd name="T74" fmla="*/ 94 w 116"/>
                <a:gd name="T75" fmla="*/ 117 h 268"/>
                <a:gd name="T76" fmla="*/ 83 w 116"/>
                <a:gd name="T77" fmla="*/ 91 h 268"/>
                <a:gd name="T78" fmla="*/ 70 w 116"/>
                <a:gd name="T79" fmla="*/ 67 h 268"/>
                <a:gd name="T80" fmla="*/ 62 w 116"/>
                <a:gd name="T81" fmla="*/ 56 h 268"/>
                <a:gd name="T82" fmla="*/ 58 w 116"/>
                <a:gd name="T83" fmla="*/ 51 h 268"/>
                <a:gd name="T84" fmla="*/ 54 w 116"/>
                <a:gd name="T85" fmla="*/ 47 h 268"/>
                <a:gd name="T86" fmla="*/ 46 w 116"/>
                <a:gd name="T87" fmla="*/ 38 h 268"/>
                <a:gd name="T88" fmla="*/ 38 w 116"/>
                <a:gd name="T89" fmla="*/ 30 h 268"/>
                <a:gd name="T90" fmla="*/ 30 w 116"/>
                <a:gd name="T91" fmla="*/ 23 h 268"/>
                <a:gd name="T92" fmla="*/ 23 w 116"/>
                <a:gd name="T93" fmla="*/ 17 h 268"/>
                <a:gd name="T94" fmla="*/ 17 w 116"/>
                <a:gd name="T95" fmla="*/ 12 h 268"/>
                <a:gd name="T96" fmla="*/ 11 w 116"/>
                <a:gd name="T97" fmla="*/ 8 h 268"/>
                <a:gd name="T98" fmla="*/ 0 w 116"/>
                <a:gd name="T9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268">
                  <a:moveTo>
                    <a:pt x="0" y="0"/>
                  </a:moveTo>
                  <a:cubicBezTo>
                    <a:pt x="0" y="0"/>
                    <a:pt x="4" y="2"/>
                    <a:pt x="12" y="6"/>
                  </a:cubicBezTo>
                  <a:cubicBezTo>
                    <a:pt x="14" y="6"/>
                    <a:pt x="16" y="7"/>
                    <a:pt x="18" y="9"/>
                  </a:cubicBezTo>
                  <a:cubicBezTo>
                    <a:pt x="21" y="10"/>
                    <a:pt x="23" y="11"/>
                    <a:pt x="26" y="13"/>
                  </a:cubicBezTo>
                  <a:cubicBezTo>
                    <a:pt x="28" y="14"/>
                    <a:pt x="31" y="16"/>
                    <a:pt x="34" y="18"/>
                  </a:cubicBezTo>
                  <a:cubicBezTo>
                    <a:pt x="37" y="20"/>
                    <a:pt x="40" y="22"/>
                    <a:pt x="43" y="24"/>
                  </a:cubicBezTo>
                  <a:cubicBezTo>
                    <a:pt x="46" y="27"/>
                    <a:pt x="49" y="29"/>
                    <a:pt x="52" y="32"/>
                  </a:cubicBezTo>
                  <a:cubicBezTo>
                    <a:pt x="55" y="34"/>
                    <a:pt x="58" y="37"/>
                    <a:pt x="61" y="40"/>
                  </a:cubicBezTo>
                  <a:cubicBezTo>
                    <a:pt x="62" y="42"/>
                    <a:pt x="64" y="43"/>
                    <a:pt x="66" y="45"/>
                  </a:cubicBezTo>
                  <a:cubicBezTo>
                    <a:pt x="67" y="47"/>
                    <a:pt x="69" y="48"/>
                    <a:pt x="70" y="50"/>
                  </a:cubicBezTo>
                  <a:cubicBezTo>
                    <a:pt x="73" y="54"/>
                    <a:pt x="76" y="57"/>
                    <a:pt x="79" y="61"/>
                  </a:cubicBezTo>
                  <a:cubicBezTo>
                    <a:pt x="84" y="69"/>
                    <a:pt x="90" y="77"/>
                    <a:pt x="94" y="86"/>
                  </a:cubicBezTo>
                  <a:cubicBezTo>
                    <a:pt x="99" y="94"/>
                    <a:pt x="102" y="104"/>
                    <a:pt x="106" y="113"/>
                  </a:cubicBezTo>
                  <a:cubicBezTo>
                    <a:pt x="109" y="123"/>
                    <a:pt x="112" y="133"/>
                    <a:pt x="113" y="143"/>
                  </a:cubicBezTo>
                  <a:cubicBezTo>
                    <a:pt x="114" y="147"/>
                    <a:pt x="115" y="152"/>
                    <a:pt x="115" y="157"/>
                  </a:cubicBezTo>
                  <a:cubicBezTo>
                    <a:pt x="116" y="162"/>
                    <a:pt x="116" y="167"/>
                    <a:pt x="116" y="172"/>
                  </a:cubicBezTo>
                  <a:cubicBezTo>
                    <a:pt x="116" y="176"/>
                    <a:pt x="116" y="181"/>
                    <a:pt x="116" y="186"/>
                  </a:cubicBezTo>
                  <a:cubicBezTo>
                    <a:pt x="116" y="188"/>
                    <a:pt x="116" y="190"/>
                    <a:pt x="115" y="192"/>
                  </a:cubicBezTo>
                  <a:cubicBezTo>
                    <a:pt x="115" y="194"/>
                    <a:pt x="115" y="197"/>
                    <a:pt x="114" y="199"/>
                  </a:cubicBezTo>
                  <a:cubicBezTo>
                    <a:pt x="114" y="203"/>
                    <a:pt x="113" y="207"/>
                    <a:pt x="113" y="211"/>
                  </a:cubicBezTo>
                  <a:cubicBezTo>
                    <a:pt x="111" y="215"/>
                    <a:pt x="110" y="219"/>
                    <a:pt x="110" y="223"/>
                  </a:cubicBezTo>
                  <a:cubicBezTo>
                    <a:pt x="108" y="226"/>
                    <a:pt x="108" y="230"/>
                    <a:pt x="107" y="233"/>
                  </a:cubicBezTo>
                  <a:cubicBezTo>
                    <a:pt x="105" y="236"/>
                    <a:pt x="104" y="239"/>
                    <a:pt x="103" y="242"/>
                  </a:cubicBezTo>
                  <a:cubicBezTo>
                    <a:pt x="102" y="245"/>
                    <a:pt x="101" y="247"/>
                    <a:pt x="100" y="250"/>
                  </a:cubicBezTo>
                  <a:cubicBezTo>
                    <a:pt x="99" y="252"/>
                    <a:pt x="98" y="254"/>
                    <a:pt x="97" y="256"/>
                  </a:cubicBezTo>
                  <a:cubicBezTo>
                    <a:pt x="92" y="264"/>
                    <a:pt x="90" y="268"/>
                    <a:pt x="90" y="268"/>
                  </a:cubicBezTo>
                  <a:cubicBezTo>
                    <a:pt x="90" y="268"/>
                    <a:pt x="92" y="263"/>
                    <a:pt x="94" y="255"/>
                  </a:cubicBezTo>
                  <a:cubicBezTo>
                    <a:pt x="95" y="253"/>
                    <a:pt x="96" y="251"/>
                    <a:pt x="97" y="248"/>
                  </a:cubicBezTo>
                  <a:cubicBezTo>
                    <a:pt x="97" y="246"/>
                    <a:pt x="98" y="243"/>
                    <a:pt x="99" y="240"/>
                  </a:cubicBezTo>
                  <a:cubicBezTo>
                    <a:pt x="99" y="238"/>
                    <a:pt x="100" y="234"/>
                    <a:pt x="101" y="231"/>
                  </a:cubicBezTo>
                  <a:cubicBezTo>
                    <a:pt x="102" y="228"/>
                    <a:pt x="102" y="225"/>
                    <a:pt x="103" y="221"/>
                  </a:cubicBezTo>
                  <a:cubicBezTo>
                    <a:pt x="103" y="217"/>
                    <a:pt x="104" y="214"/>
                    <a:pt x="104" y="210"/>
                  </a:cubicBezTo>
                  <a:cubicBezTo>
                    <a:pt x="105" y="206"/>
                    <a:pt x="105" y="202"/>
                    <a:pt x="105" y="198"/>
                  </a:cubicBezTo>
                  <a:cubicBezTo>
                    <a:pt x="105" y="196"/>
                    <a:pt x="105" y="194"/>
                    <a:pt x="106" y="192"/>
                  </a:cubicBezTo>
                  <a:cubicBezTo>
                    <a:pt x="106" y="190"/>
                    <a:pt x="106" y="187"/>
                    <a:pt x="105" y="185"/>
                  </a:cubicBezTo>
                  <a:cubicBezTo>
                    <a:pt x="105" y="181"/>
                    <a:pt x="105" y="176"/>
                    <a:pt x="105" y="172"/>
                  </a:cubicBezTo>
                  <a:cubicBezTo>
                    <a:pt x="104" y="163"/>
                    <a:pt x="104" y="154"/>
                    <a:pt x="102" y="145"/>
                  </a:cubicBezTo>
                  <a:cubicBezTo>
                    <a:pt x="100" y="135"/>
                    <a:pt x="97" y="126"/>
                    <a:pt x="94" y="117"/>
                  </a:cubicBezTo>
                  <a:cubicBezTo>
                    <a:pt x="91" y="108"/>
                    <a:pt x="88" y="99"/>
                    <a:pt x="83" y="91"/>
                  </a:cubicBezTo>
                  <a:cubicBezTo>
                    <a:pt x="80" y="83"/>
                    <a:pt x="74" y="75"/>
                    <a:pt x="70" y="67"/>
                  </a:cubicBezTo>
                  <a:cubicBezTo>
                    <a:pt x="67" y="64"/>
                    <a:pt x="65" y="60"/>
                    <a:pt x="62" y="56"/>
                  </a:cubicBezTo>
                  <a:cubicBezTo>
                    <a:pt x="61" y="55"/>
                    <a:pt x="60" y="53"/>
                    <a:pt x="58" y="51"/>
                  </a:cubicBezTo>
                  <a:cubicBezTo>
                    <a:pt x="57" y="50"/>
                    <a:pt x="56" y="48"/>
                    <a:pt x="54" y="47"/>
                  </a:cubicBezTo>
                  <a:cubicBezTo>
                    <a:pt x="51" y="44"/>
                    <a:pt x="49" y="41"/>
                    <a:pt x="46" y="38"/>
                  </a:cubicBezTo>
                  <a:cubicBezTo>
                    <a:pt x="43" y="35"/>
                    <a:pt x="41" y="32"/>
                    <a:pt x="38" y="30"/>
                  </a:cubicBezTo>
                  <a:cubicBezTo>
                    <a:pt x="35" y="27"/>
                    <a:pt x="33" y="25"/>
                    <a:pt x="30" y="23"/>
                  </a:cubicBezTo>
                  <a:cubicBezTo>
                    <a:pt x="28" y="21"/>
                    <a:pt x="25" y="19"/>
                    <a:pt x="23" y="17"/>
                  </a:cubicBezTo>
                  <a:cubicBezTo>
                    <a:pt x="21" y="15"/>
                    <a:pt x="19" y="13"/>
                    <a:pt x="17" y="12"/>
                  </a:cubicBezTo>
                  <a:cubicBezTo>
                    <a:pt x="15" y="10"/>
                    <a:pt x="13" y="9"/>
                    <a:pt x="11" y="8"/>
                  </a:cubicBezTo>
                  <a:cubicBezTo>
                    <a:pt x="4" y="3"/>
                    <a:pt x="0" y="0"/>
                    <a:pt x="0" y="0"/>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Freeform 91"/>
            <p:cNvSpPr>
              <a:spLocks/>
            </p:cNvSpPr>
            <p:nvPr/>
          </p:nvSpPr>
          <p:spPr bwMode="auto">
            <a:xfrm>
              <a:off x="5639158" y="2311782"/>
              <a:ext cx="619125" cy="1430338"/>
            </a:xfrm>
            <a:custGeom>
              <a:avLst/>
              <a:gdLst>
                <a:gd name="T0" fmla="*/ 0 w 165"/>
                <a:gd name="T1" fmla="*/ 0 h 380"/>
                <a:gd name="T2" fmla="*/ 5 w 165"/>
                <a:gd name="T3" fmla="*/ 2 h 380"/>
                <a:gd name="T4" fmla="*/ 18 w 165"/>
                <a:gd name="T5" fmla="*/ 7 h 380"/>
                <a:gd name="T6" fmla="*/ 27 w 165"/>
                <a:gd name="T7" fmla="*/ 12 h 380"/>
                <a:gd name="T8" fmla="*/ 37 w 165"/>
                <a:gd name="T9" fmla="*/ 18 h 380"/>
                <a:gd name="T10" fmla="*/ 49 w 165"/>
                <a:gd name="T11" fmla="*/ 25 h 380"/>
                <a:gd name="T12" fmla="*/ 61 w 165"/>
                <a:gd name="T13" fmla="*/ 34 h 380"/>
                <a:gd name="T14" fmla="*/ 74 w 165"/>
                <a:gd name="T15" fmla="*/ 45 h 380"/>
                <a:gd name="T16" fmla="*/ 87 w 165"/>
                <a:gd name="T17" fmla="*/ 57 h 380"/>
                <a:gd name="T18" fmla="*/ 112 w 165"/>
                <a:gd name="T19" fmla="*/ 86 h 380"/>
                <a:gd name="T20" fmla="*/ 134 w 165"/>
                <a:gd name="T21" fmla="*/ 121 h 380"/>
                <a:gd name="T22" fmla="*/ 151 w 165"/>
                <a:gd name="T23" fmla="*/ 161 h 380"/>
                <a:gd name="T24" fmla="*/ 162 w 165"/>
                <a:gd name="T25" fmla="*/ 202 h 380"/>
                <a:gd name="T26" fmla="*/ 165 w 165"/>
                <a:gd name="T27" fmla="*/ 243 h 380"/>
                <a:gd name="T28" fmla="*/ 163 w 165"/>
                <a:gd name="T29" fmla="*/ 282 h 380"/>
                <a:gd name="T30" fmla="*/ 160 w 165"/>
                <a:gd name="T31" fmla="*/ 299 h 380"/>
                <a:gd name="T32" fmla="*/ 156 w 165"/>
                <a:gd name="T33" fmla="*/ 316 h 380"/>
                <a:gd name="T34" fmla="*/ 152 w 165"/>
                <a:gd name="T35" fmla="*/ 330 h 380"/>
                <a:gd name="T36" fmla="*/ 147 w 165"/>
                <a:gd name="T37" fmla="*/ 343 h 380"/>
                <a:gd name="T38" fmla="*/ 142 w 165"/>
                <a:gd name="T39" fmla="*/ 354 h 380"/>
                <a:gd name="T40" fmla="*/ 138 w 165"/>
                <a:gd name="T41" fmla="*/ 363 h 380"/>
                <a:gd name="T42" fmla="*/ 131 w 165"/>
                <a:gd name="T43" fmla="*/ 376 h 380"/>
                <a:gd name="T44" fmla="*/ 128 w 165"/>
                <a:gd name="T45" fmla="*/ 380 h 380"/>
                <a:gd name="T46" fmla="*/ 130 w 165"/>
                <a:gd name="T47" fmla="*/ 375 h 380"/>
                <a:gd name="T48" fmla="*/ 134 w 165"/>
                <a:gd name="T49" fmla="*/ 362 h 380"/>
                <a:gd name="T50" fmla="*/ 138 w 165"/>
                <a:gd name="T51" fmla="*/ 352 h 380"/>
                <a:gd name="T52" fmla="*/ 141 w 165"/>
                <a:gd name="T53" fmla="*/ 341 h 380"/>
                <a:gd name="T54" fmla="*/ 146 w 165"/>
                <a:gd name="T55" fmla="*/ 313 h 380"/>
                <a:gd name="T56" fmla="*/ 149 w 165"/>
                <a:gd name="T57" fmla="*/ 298 h 380"/>
                <a:gd name="T58" fmla="*/ 150 w 165"/>
                <a:gd name="T59" fmla="*/ 281 h 380"/>
                <a:gd name="T60" fmla="*/ 150 w 165"/>
                <a:gd name="T61" fmla="*/ 272 h 380"/>
                <a:gd name="T62" fmla="*/ 150 w 165"/>
                <a:gd name="T63" fmla="*/ 263 h 380"/>
                <a:gd name="T64" fmla="*/ 150 w 165"/>
                <a:gd name="T65" fmla="*/ 244 h 380"/>
                <a:gd name="T66" fmla="*/ 145 w 165"/>
                <a:gd name="T67" fmla="*/ 205 h 380"/>
                <a:gd name="T68" fmla="*/ 135 w 165"/>
                <a:gd name="T69" fmla="*/ 166 h 380"/>
                <a:gd name="T70" fmla="*/ 119 w 165"/>
                <a:gd name="T71" fmla="*/ 129 h 380"/>
                <a:gd name="T72" fmla="*/ 100 w 165"/>
                <a:gd name="T73" fmla="*/ 95 h 380"/>
                <a:gd name="T74" fmla="*/ 78 w 165"/>
                <a:gd name="T75" fmla="*/ 66 h 380"/>
                <a:gd name="T76" fmla="*/ 66 w 165"/>
                <a:gd name="T77" fmla="*/ 53 h 380"/>
                <a:gd name="T78" fmla="*/ 55 w 165"/>
                <a:gd name="T79" fmla="*/ 42 h 380"/>
                <a:gd name="T80" fmla="*/ 34 w 165"/>
                <a:gd name="T81" fmla="*/ 23 h 380"/>
                <a:gd name="T82" fmla="*/ 24 w 165"/>
                <a:gd name="T83" fmla="*/ 16 h 380"/>
                <a:gd name="T84" fmla="*/ 16 w 165"/>
                <a:gd name="T85" fmla="*/ 10 h 380"/>
                <a:gd name="T86" fmla="*/ 4 w 165"/>
                <a:gd name="T87" fmla="*/ 3 h 380"/>
                <a:gd name="T88" fmla="*/ 0 w 165"/>
                <a:gd name="T89"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5" h="380">
                  <a:moveTo>
                    <a:pt x="0" y="0"/>
                  </a:moveTo>
                  <a:cubicBezTo>
                    <a:pt x="0" y="0"/>
                    <a:pt x="2" y="0"/>
                    <a:pt x="5" y="2"/>
                  </a:cubicBezTo>
                  <a:cubicBezTo>
                    <a:pt x="8" y="3"/>
                    <a:pt x="12" y="5"/>
                    <a:pt x="18" y="7"/>
                  </a:cubicBezTo>
                  <a:cubicBezTo>
                    <a:pt x="20" y="9"/>
                    <a:pt x="24" y="10"/>
                    <a:pt x="27" y="12"/>
                  </a:cubicBezTo>
                  <a:cubicBezTo>
                    <a:pt x="30" y="14"/>
                    <a:pt x="34" y="16"/>
                    <a:pt x="37" y="18"/>
                  </a:cubicBezTo>
                  <a:cubicBezTo>
                    <a:pt x="41" y="20"/>
                    <a:pt x="45" y="23"/>
                    <a:pt x="49" y="25"/>
                  </a:cubicBezTo>
                  <a:cubicBezTo>
                    <a:pt x="53" y="28"/>
                    <a:pt x="57" y="31"/>
                    <a:pt x="61" y="34"/>
                  </a:cubicBezTo>
                  <a:cubicBezTo>
                    <a:pt x="66" y="37"/>
                    <a:pt x="70" y="41"/>
                    <a:pt x="74" y="45"/>
                  </a:cubicBezTo>
                  <a:cubicBezTo>
                    <a:pt x="78" y="49"/>
                    <a:pt x="83" y="52"/>
                    <a:pt x="87" y="57"/>
                  </a:cubicBezTo>
                  <a:cubicBezTo>
                    <a:pt x="96" y="66"/>
                    <a:pt x="104" y="75"/>
                    <a:pt x="112" y="86"/>
                  </a:cubicBezTo>
                  <a:cubicBezTo>
                    <a:pt x="120" y="97"/>
                    <a:pt x="128" y="109"/>
                    <a:pt x="134" y="121"/>
                  </a:cubicBezTo>
                  <a:cubicBezTo>
                    <a:pt x="141" y="134"/>
                    <a:pt x="146" y="147"/>
                    <a:pt x="151" y="161"/>
                  </a:cubicBezTo>
                  <a:cubicBezTo>
                    <a:pt x="156" y="174"/>
                    <a:pt x="159" y="188"/>
                    <a:pt x="162" y="202"/>
                  </a:cubicBezTo>
                  <a:cubicBezTo>
                    <a:pt x="164" y="216"/>
                    <a:pt x="165" y="230"/>
                    <a:pt x="165" y="243"/>
                  </a:cubicBezTo>
                  <a:cubicBezTo>
                    <a:pt x="165" y="257"/>
                    <a:pt x="165" y="270"/>
                    <a:pt x="163" y="282"/>
                  </a:cubicBezTo>
                  <a:cubicBezTo>
                    <a:pt x="162" y="288"/>
                    <a:pt x="161" y="294"/>
                    <a:pt x="160" y="299"/>
                  </a:cubicBezTo>
                  <a:cubicBezTo>
                    <a:pt x="159" y="305"/>
                    <a:pt x="158" y="310"/>
                    <a:pt x="156" y="316"/>
                  </a:cubicBezTo>
                  <a:cubicBezTo>
                    <a:pt x="155" y="321"/>
                    <a:pt x="153" y="326"/>
                    <a:pt x="152" y="330"/>
                  </a:cubicBezTo>
                  <a:cubicBezTo>
                    <a:pt x="150" y="335"/>
                    <a:pt x="149" y="339"/>
                    <a:pt x="147" y="343"/>
                  </a:cubicBezTo>
                  <a:cubicBezTo>
                    <a:pt x="145" y="347"/>
                    <a:pt x="144" y="351"/>
                    <a:pt x="142" y="354"/>
                  </a:cubicBezTo>
                  <a:cubicBezTo>
                    <a:pt x="141" y="357"/>
                    <a:pt x="139" y="360"/>
                    <a:pt x="138" y="363"/>
                  </a:cubicBezTo>
                  <a:cubicBezTo>
                    <a:pt x="135" y="369"/>
                    <a:pt x="132" y="373"/>
                    <a:pt x="131" y="376"/>
                  </a:cubicBezTo>
                  <a:cubicBezTo>
                    <a:pt x="129" y="378"/>
                    <a:pt x="128" y="380"/>
                    <a:pt x="128" y="380"/>
                  </a:cubicBezTo>
                  <a:cubicBezTo>
                    <a:pt x="128" y="380"/>
                    <a:pt x="129" y="378"/>
                    <a:pt x="130" y="375"/>
                  </a:cubicBezTo>
                  <a:cubicBezTo>
                    <a:pt x="131" y="372"/>
                    <a:pt x="133" y="368"/>
                    <a:pt x="134" y="362"/>
                  </a:cubicBezTo>
                  <a:cubicBezTo>
                    <a:pt x="135" y="359"/>
                    <a:pt x="136" y="356"/>
                    <a:pt x="138" y="352"/>
                  </a:cubicBezTo>
                  <a:cubicBezTo>
                    <a:pt x="138" y="349"/>
                    <a:pt x="139" y="345"/>
                    <a:pt x="141" y="341"/>
                  </a:cubicBezTo>
                  <a:cubicBezTo>
                    <a:pt x="143" y="333"/>
                    <a:pt x="145" y="323"/>
                    <a:pt x="146" y="313"/>
                  </a:cubicBezTo>
                  <a:cubicBezTo>
                    <a:pt x="147" y="308"/>
                    <a:pt x="148" y="303"/>
                    <a:pt x="149" y="298"/>
                  </a:cubicBezTo>
                  <a:cubicBezTo>
                    <a:pt x="149" y="292"/>
                    <a:pt x="150" y="286"/>
                    <a:pt x="150" y="281"/>
                  </a:cubicBezTo>
                  <a:cubicBezTo>
                    <a:pt x="150" y="278"/>
                    <a:pt x="150" y="275"/>
                    <a:pt x="150" y="272"/>
                  </a:cubicBezTo>
                  <a:cubicBezTo>
                    <a:pt x="150" y="269"/>
                    <a:pt x="150" y="266"/>
                    <a:pt x="150" y="263"/>
                  </a:cubicBezTo>
                  <a:cubicBezTo>
                    <a:pt x="150" y="256"/>
                    <a:pt x="150" y="250"/>
                    <a:pt x="150" y="244"/>
                  </a:cubicBezTo>
                  <a:cubicBezTo>
                    <a:pt x="149" y="231"/>
                    <a:pt x="147" y="218"/>
                    <a:pt x="145" y="205"/>
                  </a:cubicBezTo>
                  <a:cubicBezTo>
                    <a:pt x="142" y="192"/>
                    <a:pt x="139" y="179"/>
                    <a:pt x="135" y="166"/>
                  </a:cubicBezTo>
                  <a:cubicBezTo>
                    <a:pt x="130" y="153"/>
                    <a:pt x="125" y="141"/>
                    <a:pt x="119" y="129"/>
                  </a:cubicBezTo>
                  <a:cubicBezTo>
                    <a:pt x="113" y="117"/>
                    <a:pt x="107" y="106"/>
                    <a:pt x="100" y="95"/>
                  </a:cubicBezTo>
                  <a:cubicBezTo>
                    <a:pt x="92" y="85"/>
                    <a:pt x="85" y="75"/>
                    <a:pt x="78" y="66"/>
                  </a:cubicBezTo>
                  <a:cubicBezTo>
                    <a:pt x="74" y="61"/>
                    <a:pt x="70" y="57"/>
                    <a:pt x="66" y="53"/>
                  </a:cubicBezTo>
                  <a:cubicBezTo>
                    <a:pt x="62" y="49"/>
                    <a:pt x="59" y="45"/>
                    <a:pt x="55" y="42"/>
                  </a:cubicBezTo>
                  <a:cubicBezTo>
                    <a:pt x="47" y="35"/>
                    <a:pt x="40" y="29"/>
                    <a:pt x="34" y="23"/>
                  </a:cubicBezTo>
                  <a:cubicBezTo>
                    <a:pt x="30" y="21"/>
                    <a:pt x="27" y="18"/>
                    <a:pt x="24" y="16"/>
                  </a:cubicBezTo>
                  <a:cubicBezTo>
                    <a:pt x="21" y="14"/>
                    <a:pt x="18" y="12"/>
                    <a:pt x="16" y="10"/>
                  </a:cubicBezTo>
                  <a:cubicBezTo>
                    <a:pt x="11" y="7"/>
                    <a:pt x="7" y="4"/>
                    <a:pt x="4" y="3"/>
                  </a:cubicBezTo>
                  <a:cubicBezTo>
                    <a:pt x="1" y="1"/>
                    <a:pt x="0" y="0"/>
                    <a:pt x="0" y="0"/>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Freeform 92"/>
            <p:cNvSpPr>
              <a:spLocks/>
            </p:cNvSpPr>
            <p:nvPr/>
          </p:nvSpPr>
          <p:spPr bwMode="auto">
            <a:xfrm>
              <a:off x="5496283" y="2465770"/>
              <a:ext cx="536575" cy="1241425"/>
            </a:xfrm>
            <a:custGeom>
              <a:avLst/>
              <a:gdLst>
                <a:gd name="T0" fmla="*/ 0 w 143"/>
                <a:gd name="T1" fmla="*/ 0 h 330"/>
                <a:gd name="T2" fmla="*/ 4 w 143"/>
                <a:gd name="T3" fmla="*/ 1 h 330"/>
                <a:gd name="T4" fmla="*/ 15 w 143"/>
                <a:gd name="T5" fmla="*/ 6 h 330"/>
                <a:gd name="T6" fmla="*/ 23 w 143"/>
                <a:gd name="T7" fmla="*/ 10 h 330"/>
                <a:gd name="T8" fmla="*/ 32 w 143"/>
                <a:gd name="T9" fmla="*/ 15 h 330"/>
                <a:gd name="T10" fmla="*/ 53 w 143"/>
                <a:gd name="T11" fmla="*/ 30 h 330"/>
                <a:gd name="T12" fmla="*/ 64 w 143"/>
                <a:gd name="T13" fmla="*/ 39 h 330"/>
                <a:gd name="T14" fmla="*/ 75 w 143"/>
                <a:gd name="T15" fmla="*/ 49 h 330"/>
                <a:gd name="T16" fmla="*/ 97 w 143"/>
                <a:gd name="T17" fmla="*/ 75 h 330"/>
                <a:gd name="T18" fmla="*/ 116 w 143"/>
                <a:gd name="T19" fmla="*/ 105 h 330"/>
                <a:gd name="T20" fmla="*/ 131 w 143"/>
                <a:gd name="T21" fmla="*/ 139 h 330"/>
                <a:gd name="T22" fmla="*/ 140 w 143"/>
                <a:gd name="T23" fmla="*/ 175 h 330"/>
                <a:gd name="T24" fmla="*/ 143 w 143"/>
                <a:gd name="T25" fmla="*/ 211 h 330"/>
                <a:gd name="T26" fmla="*/ 141 w 143"/>
                <a:gd name="T27" fmla="*/ 244 h 330"/>
                <a:gd name="T28" fmla="*/ 139 w 143"/>
                <a:gd name="T29" fmla="*/ 260 h 330"/>
                <a:gd name="T30" fmla="*/ 135 w 143"/>
                <a:gd name="T31" fmla="*/ 274 h 330"/>
                <a:gd name="T32" fmla="*/ 127 w 143"/>
                <a:gd name="T33" fmla="*/ 297 h 330"/>
                <a:gd name="T34" fmla="*/ 123 w 143"/>
                <a:gd name="T35" fmla="*/ 307 h 330"/>
                <a:gd name="T36" fmla="*/ 119 w 143"/>
                <a:gd name="T37" fmla="*/ 315 h 330"/>
                <a:gd name="T38" fmla="*/ 113 w 143"/>
                <a:gd name="T39" fmla="*/ 326 h 330"/>
                <a:gd name="T40" fmla="*/ 111 w 143"/>
                <a:gd name="T41" fmla="*/ 330 h 330"/>
                <a:gd name="T42" fmla="*/ 112 w 143"/>
                <a:gd name="T43" fmla="*/ 325 h 330"/>
                <a:gd name="T44" fmla="*/ 116 w 143"/>
                <a:gd name="T45" fmla="*/ 314 h 330"/>
                <a:gd name="T46" fmla="*/ 119 w 143"/>
                <a:gd name="T47" fmla="*/ 306 h 330"/>
                <a:gd name="T48" fmla="*/ 122 w 143"/>
                <a:gd name="T49" fmla="*/ 296 h 330"/>
                <a:gd name="T50" fmla="*/ 127 w 143"/>
                <a:gd name="T51" fmla="*/ 272 h 330"/>
                <a:gd name="T52" fmla="*/ 129 w 143"/>
                <a:gd name="T53" fmla="*/ 258 h 330"/>
                <a:gd name="T54" fmla="*/ 130 w 143"/>
                <a:gd name="T55" fmla="*/ 243 h 330"/>
                <a:gd name="T56" fmla="*/ 130 w 143"/>
                <a:gd name="T57" fmla="*/ 211 h 330"/>
                <a:gd name="T58" fmla="*/ 125 w 143"/>
                <a:gd name="T59" fmla="*/ 178 h 330"/>
                <a:gd name="T60" fmla="*/ 116 w 143"/>
                <a:gd name="T61" fmla="*/ 144 h 330"/>
                <a:gd name="T62" fmla="*/ 103 w 143"/>
                <a:gd name="T63" fmla="*/ 112 h 330"/>
                <a:gd name="T64" fmla="*/ 86 w 143"/>
                <a:gd name="T65" fmla="*/ 82 h 330"/>
                <a:gd name="T66" fmla="*/ 67 w 143"/>
                <a:gd name="T67" fmla="*/ 57 h 330"/>
                <a:gd name="T68" fmla="*/ 57 w 143"/>
                <a:gd name="T69" fmla="*/ 46 h 330"/>
                <a:gd name="T70" fmla="*/ 47 w 143"/>
                <a:gd name="T71" fmla="*/ 36 h 330"/>
                <a:gd name="T72" fmla="*/ 29 w 143"/>
                <a:gd name="T73" fmla="*/ 20 h 330"/>
                <a:gd name="T74" fmla="*/ 21 w 143"/>
                <a:gd name="T75" fmla="*/ 14 h 330"/>
                <a:gd name="T76" fmla="*/ 14 w 143"/>
                <a:gd name="T77" fmla="*/ 9 h 330"/>
                <a:gd name="T78" fmla="*/ 3 w 143"/>
                <a:gd name="T79" fmla="*/ 2 h 330"/>
                <a:gd name="T80" fmla="*/ 0 w 143"/>
                <a:gd name="T81"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330">
                  <a:moveTo>
                    <a:pt x="0" y="0"/>
                  </a:moveTo>
                  <a:cubicBezTo>
                    <a:pt x="0" y="0"/>
                    <a:pt x="1" y="0"/>
                    <a:pt x="4" y="1"/>
                  </a:cubicBezTo>
                  <a:cubicBezTo>
                    <a:pt x="6" y="3"/>
                    <a:pt x="10" y="4"/>
                    <a:pt x="15" y="6"/>
                  </a:cubicBezTo>
                  <a:cubicBezTo>
                    <a:pt x="17" y="8"/>
                    <a:pt x="20" y="9"/>
                    <a:pt x="23" y="10"/>
                  </a:cubicBezTo>
                  <a:cubicBezTo>
                    <a:pt x="26" y="12"/>
                    <a:pt x="29" y="14"/>
                    <a:pt x="32" y="15"/>
                  </a:cubicBezTo>
                  <a:cubicBezTo>
                    <a:pt x="38" y="19"/>
                    <a:pt x="46" y="24"/>
                    <a:pt x="53" y="30"/>
                  </a:cubicBezTo>
                  <a:cubicBezTo>
                    <a:pt x="57" y="32"/>
                    <a:pt x="60" y="36"/>
                    <a:pt x="64" y="39"/>
                  </a:cubicBezTo>
                  <a:cubicBezTo>
                    <a:pt x="68" y="42"/>
                    <a:pt x="72" y="45"/>
                    <a:pt x="75" y="49"/>
                  </a:cubicBezTo>
                  <a:cubicBezTo>
                    <a:pt x="83" y="57"/>
                    <a:pt x="90" y="65"/>
                    <a:pt x="97" y="75"/>
                  </a:cubicBezTo>
                  <a:cubicBezTo>
                    <a:pt x="104" y="84"/>
                    <a:pt x="111" y="94"/>
                    <a:pt x="116" y="105"/>
                  </a:cubicBezTo>
                  <a:cubicBezTo>
                    <a:pt x="122" y="116"/>
                    <a:pt x="127" y="127"/>
                    <a:pt x="131" y="139"/>
                  </a:cubicBezTo>
                  <a:cubicBezTo>
                    <a:pt x="135" y="151"/>
                    <a:pt x="138" y="163"/>
                    <a:pt x="140" y="175"/>
                  </a:cubicBezTo>
                  <a:cubicBezTo>
                    <a:pt x="142" y="187"/>
                    <a:pt x="143" y="199"/>
                    <a:pt x="143" y="211"/>
                  </a:cubicBezTo>
                  <a:cubicBezTo>
                    <a:pt x="143" y="223"/>
                    <a:pt x="143" y="234"/>
                    <a:pt x="141" y="244"/>
                  </a:cubicBezTo>
                  <a:cubicBezTo>
                    <a:pt x="141" y="250"/>
                    <a:pt x="139" y="255"/>
                    <a:pt x="139" y="260"/>
                  </a:cubicBezTo>
                  <a:cubicBezTo>
                    <a:pt x="137" y="264"/>
                    <a:pt x="136" y="269"/>
                    <a:pt x="135" y="274"/>
                  </a:cubicBezTo>
                  <a:cubicBezTo>
                    <a:pt x="133" y="283"/>
                    <a:pt x="130" y="291"/>
                    <a:pt x="127" y="297"/>
                  </a:cubicBezTo>
                  <a:cubicBezTo>
                    <a:pt x="126" y="301"/>
                    <a:pt x="124" y="304"/>
                    <a:pt x="123" y="307"/>
                  </a:cubicBezTo>
                  <a:cubicBezTo>
                    <a:pt x="122" y="310"/>
                    <a:pt x="120" y="313"/>
                    <a:pt x="119" y="315"/>
                  </a:cubicBezTo>
                  <a:cubicBezTo>
                    <a:pt x="117" y="320"/>
                    <a:pt x="115" y="323"/>
                    <a:pt x="113" y="326"/>
                  </a:cubicBezTo>
                  <a:cubicBezTo>
                    <a:pt x="112" y="328"/>
                    <a:pt x="111" y="330"/>
                    <a:pt x="111" y="330"/>
                  </a:cubicBezTo>
                  <a:cubicBezTo>
                    <a:pt x="111" y="330"/>
                    <a:pt x="111" y="328"/>
                    <a:pt x="112" y="325"/>
                  </a:cubicBezTo>
                  <a:cubicBezTo>
                    <a:pt x="113" y="323"/>
                    <a:pt x="115" y="319"/>
                    <a:pt x="116" y="314"/>
                  </a:cubicBezTo>
                  <a:cubicBezTo>
                    <a:pt x="117" y="311"/>
                    <a:pt x="118" y="309"/>
                    <a:pt x="119" y="306"/>
                  </a:cubicBezTo>
                  <a:cubicBezTo>
                    <a:pt x="120" y="302"/>
                    <a:pt x="121" y="299"/>
                    <a:pt x="122" y="296"/>
                  </a:cubicBezTo>
                  <a:cubicBezTo>
                    <a:pt x="123" y="289"/>
                    <a:pt x="125" y="281"/>
                    <a:pt x="127" y="272"/>
                  </a:cubicBezTo>
                  <a:cubicBezTo>
                    <a:pt x="127" y="267"/>
                    <a:pt x="128" y="263"/>
                    <a:pt x="129" y="258"/>
                  </a:cubicBezTo>
                  <a:cubicBezTo>
                    <a:pt x="129" y="253"/>
                    <a:pt x="130" y="248"/>
                    <a:pt x="130" y="243"/>
                  </a:cubicBezTo>
                  <a:cubicBezTo>
                    <a:pt x="130" y="233"/>
                    <a:pt x="130" y="222"/>
                    <a:pt x="130" y="211"/>
                  </a:cubicBezTo>
                  <a:cubicBezTo>
                    <a:pt x="129" y="200"/>
                    <a:pt x="127" y="189"/>
                    <a:pt x="125" y="178"/>
                  </a:cubicBezTo>
                  <a:cubicBezTo>
                    <a:pt x="123" y="167"/>
                    <a:pt x="120" y="155"/>
                    <a:pt x="116" y="144"/>
                  </a:cubicBezTo>
                  <a:cubicBezTo>
                    <a:pt x="113" y="133"/>
                    <a:pt x="108" y="122"/>
                    <a:pt x="103" y="112"/>
                  </a:cubicBezTo>
                  <a:cubicBezTo>
                    <a:pt x="98" y="101"/>
                    <a:pt x="92" y="92"/>
                    <a:pt x="86" y="82"/>
                  </a:cubicBezTo>
                  <a:cubicBezTo>
                    <a:pt x="80" y="73"/>
                    <a:pt x="74" y="65"/>
                    <a:pt x="67" y="57"/>
                  </a:cubicBezTo>
                  <a:cubicBezTo>
                    <a:pt x="64" y="53"/>
                    <a:pt x="60" y="50"/>
                    <a:pt x="57" y="46"/>
                  </a:cubicBezTo>
                  <a:cubicBezTo>
                    <a:pt x="54" y="43"/>
                    <a:pt x="50" y="39"/>
                    <a:pt x="47" y="36"/>
                  </a:cubicBezTo>
                  <a:cubicBezTo>
                    <a:pt x="41" y="30"/>
                    <a:pt x="34" y="25"/>
                    <a:pt x="29" y="20"/>
                  </a:cubicBezTo>
                  <a:cubicBezTo>
                    <a:pt x="26" y="18"/>
                    <a:pt x="23" y="16"/>
                    <a:pt x="21" y="14"/>
                  </a:cubicBezTo>
                  <a:cubicBezTo>
                    <a:pt x="18" y="12"/>
                    <a:pt x="16" y="11"/>
                    <a:pt x="14" y="9"/>
                  </a:cubicBezTo>
                  <a:cubicBezTo>
                    <a:pt x="9" y="6"/>
                    <a:pt x="6" y="4"/>
                    <a:pt x="3" y="2"/>
                  </a:cubicBezTo>
                  <a:cubicBezTo>
                    <a:pt x="1" y="1"/>
                    <a:pt x="0" y="0"/>
                    <a:pt x="0" y="0"/>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67" name="TextBox 66"/>
          <p:cNvSpPr txBox="1"/>
          <p:nvPr/>
        </p:nvSpPr>
        <p:spPr>
          <a:xfrm>
            <a:off x="7303792" y="2046997"/>
            <a:ext cx="2913042"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Online and offline advertising</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68" name="TextBox 67"/>
          <p:cNvSpPr txBox="1"/>
          <p:nvPr/>
        </p:nvSpPr>
        <p:spPr>
          <a:xfrm>
            <a:off x="7303792" y="2491477"/>
            <a:ext cx="4011501" cy="3570208"/>
          </a:xfrm>
          <a:prstGeom prst="rect">
            <a:avLst/>
          </a:prstGeom>
          <a:noFill/>
        </p:spPr>
        <p:txBody>
          <a:bodyPr wrap="square" rtlCol="0">
            <a:spAutoFit/>
          </a:bodyPr>
          <a:lstStyle/>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Joula </a:t>
            </a: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gurayya huora volput vlaar boit dolro sit amet kalori joula paribus eteca </a:t>
            </a:r>
            <a:r>
              <a:rPr lang="id-ID" sz="1200" dirty="0" smtClean="0">
                <a:solidFill>
                  <a:schemeClr val="bg1">
                    <a:lumMod val="50000"/>
                  </a:schemeClr>
                </a:solidFill>
                <a:ea typeface="Open Sans" panose="020B0606030504020204" pitchFamily="34" charset="0"/>
                <a:cs typeface="Open Sans" panose="020B0606030504020204" pitchFamily="34" charset="0"/>
              </a:rPr>
              <a:t>vuram</a:t>
            </a:r>
            <a:r>
              <a:rPr lang="id-ID" sz="1200" dirty="0">
                <a:solidFill>
                  <a:schemeClr val="bg1">
                    <a:lumMod val="50000"/>
                  </a:schemeClr>
                </a:solidFill>
                <a:ea typeface="Open Sans" panose="020B0606030504020204" pitchFamily="34" charset="0"/>
                <a:cs typeface="Open Sans" panose="020B0606030504020204" pitchFamily="34" charset="0"/>
              </a:rPr>
              <a:t> joula paribus eteca vuram qui para quam dalar eritrea gurayya huora volput vlaar boit dolro sit amet kalori </a:t>
            </a:r>
            <a:r>
              <a:rPr lang="id-ID" sz="1200" dirty="0" smtClean="0">
                <a:solidFill>
                  <a:schemeClr val="bg1">
                    <a:lumMod val="50000"/>
                  </a:schemeClr>
                </a:solidFill>
                <a:ea typeface="Open Sans" panose="020B0606030504020204" pitchFamily="34" charset="0"/>
                <a:cs typeface="Open Sans" panose="020B0606030504020204" pitchFamily="34" charset="0"/>
              </a:rPr>
              <a:t>joula.</a:t>
            </a:r>
          </a:p>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Lorem </a:t>
            </a:r>
            <a:r>
              <a:rPr lang="id-ID" sz="1200" dirty="0">
                <a:solidFill>
                  <a:schemeClr val="bg1">
                    <a:lumMod val="50000"/>
                  </a:schemeClr>
                </a:solidFill>
                <a:ea typeface="Open Sans" panose="020B0606030504020204" pitchFamily="34" charset="0"/>
                <a:cs typeface="Open Sans" panose="020B0606030504020204" pitchFamily="34" charset="0"/>
              </a:rPr>
              <a:t>paribus eteca vuram joula paribus eteca vuram qui para quam dalar eritrea gurayya huora volput vlaar boit dolro sit amet kalori joula paribus eteca vuram joula paribus </a:t>
            </a:r>
            <a:r>
              <a:rPr lang="id-ID" sz="1200" dirty="0" smtClean="0">
                <a:solidFill>
                  <a:schemeClr val="bg1">
                    <a:lumMod val="50000"/>
                  </a:schemeClr>
                </a:solidFill>
                <a:ea typeface="Open Sans" panose="020B0606030504020204" pitchFamily="34" charset="0"/>
                <a:cs typeface="Open Sans" panose="020B0606030504020204" pitchFamily="34" charset="0"/>
              </a:rPr>
              <a:t>eteca.</a:t>
            </a:r>
          </a:p>
          <a:p>
            <a:pPr algn="just">
              <a:lnSpc>
                <a:spcPct val="150000"/>
              </a:lnSpc>
            </a:pPr>
            <a:r>
              <a:rPr lang="id-ID" sz="1200" dirty="0" smtClean="0">
                <a:solidFill>
                  <a:schemeClr val="bg1">
                    <a:lumMod val="50000"/>
                  </a:schemeClr>
                </a:solidFill>
                <a:ea typeface="Open Sans" panose="020B0606030504020204" pitchFamily="34" charset="0"/>
                <a:cs typeface="Open Sans" panose="020B0606030504020204" pitchFamily="34" charset="0"/>
              </a:rPr>
              <a:t>Ver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huora volput vlaar boit dolro sit amet kalori joula paribus eteca vuram </a:t>
            </a:r>
            <a:endParaRPr lang="en-US" sz="1200" dirty="0">
              <a:solidFill>
                <a:schemeClr val="bg1">
                  <a:lumMod val="50000"/>
                </a:schemeClr>
              </a:solidFill>
            </a:endParaRPr>
          </a:p>
        </p:txBody>
      </p:sp>
      <p:grpSp>
        <p:nvGrpSpPr>
          <p:cNvPr id="69" name="Group 68"/>
          <p:cNvGrpSpPr/>
          <p:nvPr/>
        </p:nvGrpSpPr>
        <p:grpSpPr>
          <a:xfrm>
            <a:off x="4093797" y="1858706"/>
            <a:ext cx="2376431" cy="1288508"/>
            <a:chOff x="4093797" y="1858706"/>
            <a:chExt cx="2376431" cy="1288508"/>
          </a:xfrm>
        </p:grpSpPr>
        <p:sp>
          <p:nvSpPr>
            <p:cNvPr id="70" name="Freeform 5"/>
            <p:cNvSpPr>
              <a:spLocks/>
            </p:cNvSpPr>
            <p:nvPr/>
          </p:nvSpPr>
          <p:spPr bwMode="auto">
            <a:xfrm rot="20876378" flipH="1">
              <a:off x="4093797" y="1858706"/>
              <a:ext cx="2376431" cy="1288508"/>
            </a:xfrm>
            <a:custGeom>
              <a:avLst/>
              <a:gdLst>
                <a:gd name="T0" fmla="*/ 30 w 885"/>
                <a:gd name="T1" fmla="*/ 0 h 480"/>
                <a:gd name="T2" fmla="*/ 762 w 885"/>
                <a:gd name="T3" fmla="*/ 0 h 480"/>
                <a:gd name="T4" fmla="*/ 792 w 885"/>
                <a:gd name="T5" fmla="*/ 31 h 480"/>
                <a:gd name="T6" fmla="*/ 792 w 885"/>
                <a:gd name="T7" fmla="*/ 170 h 480"/>
                <a:gd name="T8" fmla="*/ 885 w 885"/>
                <a:gd name="T9" fmla="*/ 230 h 480"/>
                <a:gd name="T10" fmla="*/ 792 w 885"/>
                <a:gd name="T11" fmla="*/ 281 h 480"/>
                <a:gd name="T12" fmla="*/ 792 w 885"/>
                <a:gd name="T13" fmla="*/ 450 h 480"/>
                <a:gd name="T14" fmla="*/ 762 w 885"/>
                <a:gd name="T15" fmla="*/ 480 h 480"/>
                <a:gd name="T16" fmla="*/ 30 w 885"/>
                <a:gd name="T17" fmla="*/ 480 h 480"/>
                <a:gd name="T18" fmla="*/ 0 w 885"/>
                <a:gd name="T19" fmla="*/ 450 h 480"/>
                <a:gd name="T20" fmla="*/ 0 w 885"/>
                <a:gd name="T21" fmla="*/ 31 h 480"/>
                <a:gd name="T22" fmla="*/ 30 w 885"/>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5" h="480">
                  <a:moveTo>
                    <a:pt x="30" y="0"/>
                  </a:moveTo>
                  <a:cubicBezTo>
                    <a:pt x="762" y="0"/>
                    <a:pt x="762" y="0"/>
                    <a:pt x="762" y="0"/>
                  </a:cubicBezTo>
                  <a:cubicBezTo>
                    <a:pt x="779" y="0"/>
                    <a:pt x="792" y="14"/>
                    <a:pt x="792" y="31"/>
                  </a:cubicBezTo>
                  <a:cubicBezTo>
                    <a:pt x="792" y="170"/>
                    <a:pt x="792" y="170"/>
                    <a:pt x="792" y="170"/>
                  </a:cubicBezTo>
                  <a:cubicBezTo>
                    <a:pt x="885" y="230"/>
                    <a:pt x="885" y="230"/>
                    <a:pt x="885" y="230"/>
                  </a:cubicBezTo>
                  <a:cubicBezTo>
                    <a:pt x="792" y="281"/>
                    <a:pt x="792" y="281"/>
                    <a:pt x="792" y="281"/>
                  </a:cubicBezTo>
                  <a:cubicBezTo>
                    <a:pt x="792" y="450"/>
                    <a:pt x="792" y="450"/>
                    <a:pt x="792" y="450"/>
                  </a:cubicBezTo>
                  <a:cubicBezTo>
                    <a:pt x="792" y="467"/>
                    <a:pt x="779" y="480"/>
                    <a:pt x="762" y="480"/>
                  </a:cubicBezTo>
                  <a:cubicBezTo>
                    <a:pt x="30" y="480"/>
                    <a:pt x="30" y="480"/>
                    <a:pt x="30" y="480"/>
                  </a:cubicBezTo>
                  <a:cubicBezTo>
                    <a:pt x="13" y="480"/>
                    <a:pt x="0" y="467"/>
                    <a:pt x="0" y="450"/>
                  </a:cubicBezTo>
                  <a:cubicBezTo>
                    <a:pt x="0" y="31"/>
                    <a:pt x="0" y="31"/>
                    <a:pt x="0" y="31"/>
                  </a:cubicBezTo>
                  <a:cubicBezTo>
                    <a:pt x="0" y="14"/>
                    <a:pt x="13" y="0"/>
                    <a:pt x="30" y="0"/>
                  </a:cubicBezTo>
                  <a:close/>
                </a:path>
              </a:pathLst>
            </a:custGeom>
            <a:no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grpSp>
          <p:nvGrpSpPr>
            <p:cNvPr id="71" name="Group 70"/>
            <p:cNvGrpSpPr/>
            <p:nvPr/>
          </p:nvGrpSpPr>
          <p:grpSpPr>
            <a:xfrm rot="20885946">
              <a:off x="4398205" y="1911898"/>
              <a:ext cx="2013460" cy="923920"/>
              <a:chOff x="1603804" y="2282243"/>
              <a:chExt cx="2013460" cy="923920"/>
            </a:xfrm>
          </p:grpSpPr>
          <p:sp>
            <p:nvSpPr>
              <p:cNvPr id="72" name="Text Placeholder 2"/>
              <p:cNvSpPr txBox="1">
                <a:spLocks/>
              </p:cNvSpPr>
              <p:nvPr/>
            </p:nvSpPr>
            <p:spPr>
              <a:xfrm>
                <a:off x="1603804" y="2282243"/>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TV</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73" name="TextBox 72"/>
              <p:cNvSpPr txBox="1"/>
              <p:nvPr/>
            </p:nvSpPr>
            <p:spPr>
              <a:xfrm>
                <a:off x="1679271" y="2652165"/>
                <a:ext cx="1875501"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grpSp>
      </p:grpSp>
      <p:grpSp>
        <p:nvGrpSpPr>
          <p:cNvPr id="74" name="Group 73"/>
          <p:cNvGrpSpPr/>
          <p:nvPr/>
        </p:nvGrpSpPr>
        <p:grpSpPr>
          <a:xfrm>
            <a:off x="4093797" y="4856832"/>
            <a:ext cx="2376431" cy="1288508"/>
            <a:chOff x="4093797" y="4856832"/>
            <a:chExt cx="2376431" cy="1288508"/>
          </a:xfrm>
        </p:grpSpPr>
        <p:sp>
          <p:nvSpPr>
            <p:cNvPr id="75" name="Freeform 5"/>
            <p:cNvSpPr>
              <a:spLocks/>
            </p:cNvSpPr>
            <p:nvPr/>
          </p:nvSpPr>
          <p:spPr bwMode="auto">
            <a:xfrm rot="723622" flipH="1" flipV="1">
              <a:off x="4093797" y="4856832"/>
              <a:ext cx="2376431" cy="1288508"/>
            </a:xfrm>
            <a:custGeom>
              <a:avLst/>
              <a:gdLst>
                <a:gd name="T0" fmla="*/ 30 w 885"/>
                <a:gd name="T1" fmla="*/ 0 h 480"/>
                <a:gd name="T2" fmla="*/ 762 w 885"/>
                <a:gd name="T3" fmla="*/ 0 h 480"/>
                <a:gd name="T4" fmla="*/ 792 w 885"/>
                <a:gd name="T5" fmla="*/ 31 h 480"/>
                <a:gd name="T6" fmla="*/ 792 w 885"/>
                <a:gd name="T7" fmla="*/ 170 h 480"/>
                <a:gd name="T8" fmla="*/ 885 w 885"/>
                <a:gd name="T9" fmla="*/ 230 h 480"/>
                <a:gd name="T10" fmla="*/ 792 w 885"/>
                <a:gd name="T11" fmla="*/ 281 h 480"/>
                <a:gd name="T12" fmla="*/ 792 w 885"/>
                <a:gd name="T13" fmla="*/ 450 h 480"/>
                <a:gd name="T14" fmla="*/ 762 w 885"/>
                <a:gd name="T15" fmla="*/ 480 h 480"/>
                <a:gd name="T16" fmla="*/ 30 w 885"/>
                <a:gd name="T17" fmla="*/ 480 h 480"/>
                <a:gd name="T18" fmla="*/ 0 w 885"/>
                <a:gd name="T19" fmla="*/ 450 h 480"/>
                <a:gd name="T20" fmla="*/ 0 w 885"/>
                <a:gd name="T21" fmla="*/ 31 h 480"/>
                <a:gd name="T22" fmla="*/ 30 w 885"/>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5" h="480">
                  <a:moveTo>
                    <a:pt x="30" y="0"/>
                  </a:moveTo>
                  <a:cubicBezTo>
                    <a:pt x="762" y="0"/>
                    <a:pt x="762" y="0"/>
                    <a:pt x="762" y="0"/>
                  </a:cubicBezTo>
                  <a:cubicBezTo>
                    <a:pt x="779" y="0"/>
                    <a:pt x="792" y="14"/>
                    <a:pt x="792" y="31"/>
                  </a:cubicBezTo>
                  <a:cubicBezTo>
                    <a:pt x="792" y="170"/>
                    <a:pt x="792" y="170"/>
                    <a:pt x="792" y="170"/>
                  </a:cubicBezTo>
                  <a:cubicBezTo>
                    <a:pt x="885" y="230"/>
                    <a:pt x="885" y="230"/>
                    <a:pt x="885" y="230"/>
                  </a:cubicBezTo>
                  <a:cubicBezTo>
                    <a:pt x="792" y="281"/>
                    <a:pt x="792" y="281"/>
                    <a:pt x="792" y="281"/>
                  </a:cubicBezTo>
                  <a:cubicBezTo>
                    <a:pt x="792" y="450"/>
                    <a:pt x="792" y="450"/>
                    <a:pt x="792" y="450"/>
                  </a:cubicBezTo>
                  <a:cubicBezTo>
                    <a:pt x="792" y="467"/>
                    <a:pt x="779" y="480"/>
                    <a:pt x="762" y="480"/>
                  </a:cubicBezTo>
                  <a:cubicBezTo>
                    <a:pt x="30" y="480"/>
                    <a:pt x="30" y="480"/>
                    <a:pt x="30" y="480"/>
                  </a:cubicBezTo>
                  <a:cubicBezTo>
                    <a:pt x="13" y="480"/>
                    <a:pt x="0" y="467"/>
                    <a:pt x="0" y="450"/>
                  </a:cubicBezTo>
                  <a:cubicBezTo>
                    <a:pt x="0" y="31"/>
                    <a:pt x="0" y="31"/>
                    <a:pt x="0" y="31"/>
                  </a:cubicBezTo>
                  <a:cubicBezTo>
                    <a:pt x="0" y="14"/>
                    <a:pt x="13" y="0"/>
                    <a:pt x="30" y="0"/>
                  </a:cubicBezTo>
                  <a:close/>
                </a:path>
              </a:pathLst>
            </a:custGeom>
            <a:no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grpSp>
          <p:nvGrpSpPr>
            <p:cNvPr id="76" name="Group 75"/>
            <p:cNvGrpSpPr/>
            <p:nvPr/>
          </p:nvGrpSpPr>
          <p:grpSpPr>
            <a:xfrm rot="714054" flipH="1">
              <a:off x="4445202" y="4979040"/>
              <a:ext cx="2013460" cy="923920"/>
              <a:chOff x="1603804" y="2282243"/>
              <a:chExt cx="2013460" cy="923920"/>
            </a:xfrm>
          </p:grpSpPr>
          <p:sp>
            <p:nvSpPr>
              <p:cNvPr id="77" name="Text Placeholder 2"/>
              <p:cNvSpPr txBox="1">
                <a:spLocks/>
              </p:cNvSpPr>
              <p:nvPr/>
            </p:nvSpPr>
            <p:spPr>
              <a:xfrm>
                <a:off x="1603804" y="2282243"/>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Radio</a:t>
                </a:r>
                <a:endParaRPr lang="en-GB" sz="1600" b="1" dirty="0">
                  <a:solidFill>
                    <a:schemeClr val="tx1">
                      <a:lumMod val="65000"/>
                      <a:lumOff val="35000"/>
                    </a:schemeClr>
                  </a:solidFill>
                  <a:latin typeface="Signika" panose="02010003020600000004" pitchFamily="50" charset="0"/>
                  <a:ea typeface="Fira Sans SemiBold Italic" panose="00000700000000000000" pitchFamily="50" charset="0"/>
                  <a:cs typeface="Clear Sans" panose="020B0503030202020304" pitchFamily="34" charset="0"/>
                </a:endParaRPr>
              </a:p>
            </p:txBody>
          </p:sp>
          <p:sp>
            <p:nvSpPr>
              <p:cNvPr id="78" name="TextBox 77"/>
              <p:cNvSpPr txBox="1"/>
              <p:nvPr/>
            </p:nvSpPr>
            <p:spPr>
              <a:xfrm>
                <a:off x="1679271" y="2652165"/>
                <a:ext cx="1875501"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grpSp>
      </p:grpSp>
      <p:grpSp>
        <p:nvGrpSpPr>
          <p:cNvPr id="79" name="Group 78"/>
          <p:cNvGrpSpPr/>
          <p:nvPr/>
        </p:nvGrpSpPr>
        <p:grpSpPr>
          <a:xfrm>
            <a:off x="4283390" y="3343567"/>
            <a:ext cx="2376431" cy="1288508"/>
            <a:chOff x="4283390" y="3343567"/>
            <a:chExt cx="2376431" cy="1288508"/>
          </a:xfrm>
        </p:grpSpPr>
        <p:sp>
          <p:nvSpPr>
            <p:cNvPr id="80" name="Freeform 5"/>
            <p:cNvSpPr>
              <a:spLocks/>
            </p:cNvSpPr>
            <p:nvPr/>
          </p:nvSpPr>
          <p:spPr bwMode="auto">
            <a:xfrm flipH="1">
              <a:off x="4283390" y="3343567"/>
              <a:ext cx="2376431" cy="1288508"/>
            </a:xfrm>
            <a:custGeom>
              <a:avLst/>
              <a:gdLst>
                <a:gd name="T0" fmla="*/ 30 w 885"/>
                <a:gd name="T1" fmla="*/ 0 h 480"/>
                <a:gd name="T2" fmla="*/ 762 w 885"/>
                <a:gd name="T3" fmla="*/ 0 h 480"/>
                <a:gd name="T4" fmla="*/ 792 w 885"/>
                <a:gd name="T5" fmla="*/ 31 h 480"/>
                <a:gd name="T6" fmla="*/ 792 w 885"/>
                <a:gd name="T7" fmla="*/ 170 h 480"/>
                <a:gd name="T8" fmla="*/ 885 w 885"/>
                <a:gd name="T9" fmla="*/ 230 h 480"/>
                <a:gd name="T10" fmla="*/ 792 w 885"/>
                <a:gd name="T11" fmla="*/ 281 h 480"/>
                <a:gd name="T12" fmla="*/ 792 w 885"/>
                <a:gd name="T13" fmla="*/ 450 h 480"/>
                <a:gd name="T14" fmla="*/ 762 w 885"/>
                <a:gd name="T15" fmla="*/ 480 h 480"/>
                <a:gd name="T16" fmla="*/ 30 w 885"/>
                <a:gd name="T17" fmla="*/ 480 h 480"/>
                <a:gd name="T18" fmla="*/ 0 w 885"/>
                <a:gd name="T19" fmla="*/ 450 h 480"/>
                <a:gd name="T20" fmla="*/ 0 w 885"/>
                <a:gd name="T21" fmla="*/ 31 h 480"/>
                <a:gd name="T22" fmla="*/ 30 w 885"/>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5" h="480">
                  <a:moveTo>
                    <a:pt x="30" y="0"/>
                  </a:moveTo>
                  <a:cubicBezTo>
                    <a:pt x="762" y="0"/>
                    <a:pt x="762" y="0"/>
                    <a:pt x="762" y="0"/>
                  </a:cubicBezTo>
                  <a:cubicBezTo>
                    <a:pt x="779" y="0"/>
                    <a:pt x="792" y="14"/>
                    <a:pt x="792" y="31"/>
                  </a:cubicBezTo>
                  <a:cubicBezTo>
                    <a:pt x="792" y="170"/>
                    <a:pt x="792" y="170"/>
                    <a:pt x="792" y="170"/>
                  </a:cubicBezTo>
                  <a:cubicBezTo>
                    <a:pt x="885" y="230"/>
                    <a:pt x="885" y="230"/>
                    <a:pt x="885" y="230"/>
                  </a:cubicBezTo>
                  <a:cubicBezTo>
                    <a:pt x="792" y="281"/>
                    <a:pt x="792" y="281"/>
                    <a:pt x="792" y="281"/>
                  </a:cubicBezTo>
                  <a:cubicBezTo>
                    <a:pt x="792" y="450"/>
                    <a:pt x="792" y="450"/>
                    <a:pt x="792" y="450"/>
                  </a:cubicBezTo>
                  <a:cubicBezTo>
                    <a:pt x="792" y="467"/>
                    <a:pt x="779" y="480"/>
                    <a:pt x="762" y="480"/>
                  </a:cubicBezTo>
                  <a:cubicBezTo>
                    <a:pt x="30" y="480"/>
                    <a:pt x="30" y="480"/>
                    <a:pt x="30" y="480"/>
                  </a:cubicBezTo>
                  <a:cubicBezTo>
                    <a:pt x="13" y="480"/>
                    <a:pt x="0" y="467"/>
                    <a:pt x="0" y="450"/>
                  </a:cubicBezTo>
                  <a:cubicBezTo>
                    <a:pt x="0" y="31"/>
                    <a:pt x="0" y="31"/>
                    <a:pt x="0" y="31"/>
                  </a:cubicBezTo>
                  <a:cubicBezTo>
                    <a:pt x="0" y="14"/>
                    <a:pt x="13" y="0"/>
                    <a:pt x="30" y="0"/>
                  </a:cubicBezTo>
                  <a:close/>
                </a:path>
              </a:pathLst>
            </a:custGeom>
            <a:noFill/>
            <a:ln>
              <a:solidFill>
                <a:schemeClr val="accent4"/>
              </a:solidFill>
            </a:ln>
          </p:spPr>
          <p:txBody>
            <a:bodyPr vert="horz" wrap="square" lIns="91440" tIns="45720" rIns="91440" bIns="45720" numCol="1" anchor="t" anchorCtr="0" compatLnSpc="1">
              <a:prstTxWarp prst="textNoShape">
                <a:avLst/>
              </a:prstTxWarp>
            </a:bodyPr>
            <a:lstStyle/>
            <a:p>
              <a:endParaRPr lang="en-US"/>
            </a:p>
          </p:txBody>
        </p:sp>
        <p:grpSp>
          <p:nvGrpSpPr>
            <p:cNvPr id="81" name="Group 80"/>
            <p:cNvGrpSpPr/>
            <p:nvPr/>
          </p:nvGrpSpPr>
          <p:grpSpPr>
            <a:xfrm>
              <a:off x="4618951" y="3448648"/>
              <a:ext cx="2013460" cy="907787"/>
              <a:chOff x="1603804" y="2282243"/>
              <a:chExt cx="2013460" cy="907787"/>
            </a:xfrm>
          </p:grpSpPr>
          <p:sp>
            <p:nvSpPr>
              <p:cNvPr id="82" name="Text Placeholder 2"/>
              <p:cNvSpPr txBox="1">
                <a:spLocks/>
              </p:cNvSpPr>
              <p:nvPr/>
            </p:nvSpPr>
            <p:spPr>
              <a:xfrm>
                <a:off x="1603804" y="2282243"/>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Website</a:t>
                </a:r>
                <a:endParaRPr lang="en-GB" sz="1600" b="1" dirty="0">
                  <a:solidFill>
                    <a:schemeClr val="tx1">
                      <a:lumMod val="65000"/>
                      <a:lumOff val="35000"/>
                    </a:schemeClr>
                  </a:solidFill>
                  <a:latin typeface="Signika" panose="02010003020600000004" pitchFamily="50" charset="0"/>
                  <a:ea typeface="Fira Sans SemiBold Italic" panose="00000700000000000000" pitchFamily="50" charset="0"/>
                  <a:cs typeface="Clear Sans" panose="020B0503030202020304" pitchFamily="34" charset="0"/>
                </a:endParaRPr>
              </a:p>
            </p:txBody>
          </p:sp>
          <p:sp>
            <p:nvSpPr>
              <p:cNvPr id="83" name="TextBox 82"/>
              <p:cNvSpPr txBox="1"/>
              <p:nvPr/>
            </p:nvSpPr>
            <p:spPr>
              <a:xfrm>
                <a:off x="1679271" y="2636032"/>
                <a:ext cx="1875501"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grpSp>
      </p:grpSp>
      <p:sp>
        <p:nvSpPr>
          <p:cNvPr id="84"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8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57</a:t>
            </a:fld>
            <a:endParaRPr lang="en-AU" dirty="0"/>
          </a:p>
        </p:txBody>
      </p:sp>
      <p:sp>
        <p:nvSpPr>
          <p:cNvPr id="86"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700625506"/>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1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wipe(left)">
                                      <p:cBhvr>
                                        <p:cTn id="20" dur="500"/>
                                        <p:tgtEl>
                                          <p:spTgt spid="69"/>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wipe(left)">
                                      <p:cBhvr>
                                        <p:cTn id="24" dur="500"/>
                                        <p:tgtEl>
                                          <p:spTgt spid="79"/>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left)">
                                      <p:cBhvr>
                                        <p:cTn id="28" dur="500"/>
                                        <p:tgtEl>
                                          <p:spTgt spid="74"/>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left)">
                                      <p:cBhvr>
                                        <p:cTn id="32" dur="500"/>
                                        <p:tgtEl>
                                          <p:spTgt spid="67"/>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7" grpId="0"/>
      <p:bldP spid="6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Product Rating</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On mobile application</a:t>
            </a:r>
            <a:endParaRPr lang="en-AU" dirty="0"/>
          </a:p>
        </p:txBody>
      </p:sp>
      <p:sp>
        <p:nvSpPr>
          <p:cNvPr id="4" name="Freeform 3"/>
          <p:cNvSpPr/>
          <p:nvPr/>
        </p:nvSpPr>
        <p:spPr>
          <a:xfrm>
            <a:off x="3839211" y="-1"/>
            <a:ext cx="8352789" cy="6858000"/>
          </a:xfrm>
          <a:custGeom>
            <a:avLst/>
            <a:gdLst>
              <a:gd name="connsiteX0" fmla="*/ 4513578 w 8352789"/>
              <a:gd name="connsiteY0" fmla="*/ 0 h 6858000"/>
              <a:gd name="connsiteX1" fmla="*/ 8352789 w 8352789"/>
              <a:gd name="connsiteY1" fmla="*/ 0 h 6858000"/>
              <a:gd name="connsiteX2" fmla="*/ 8352789 w 8352789"/>
              <a:gd name="connsiteY2" fmla="*/ 6857999 h 6858000"/>
              <a:gd name="connsiteX3" fmla="*/ 4513867 w 8352789"/>
              <a:gd name="connsiteY3" fmla="*/ 6857999 h 6858000"/>
              <a:gd name="connsiteX4" fmla="*/ 4513867 w 8352789"/>
              <a:gd name="connsiteY4" fmla="*/ 6858000 h 6858000"/>
              <a:gd name="connsiteX5" fmla="*/ 0 w 8352789"/>
              <a:gd name="connsiteY5" fmla="*/ 6858000 h 6858000"/>
              <a:gd name="connsiteX6" fmla="*/ 4513578 w 8352789"/>
              <a:gd name="connsiteY6" fmla="*/ 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2789" h="6858000">
                <a:moveTo>
                  <a:pt x="4513578" y="0"/>
                </a:moveTo>
                <a:lnTo>
                  <a:pt x="8352789" y="0"/>
                </a:lnTo>
                <a:lnTo>
                  <a:pt x="8352789" y="6857999"/>
                </a:lnTo>
                <a:lnTo>
                  <a:pt x="4513867" y="6857999"/>
                </a:lnTo>
                <a:lnTo>
                  <a:pt x="4513867" y="6858000"/>
                </a:lnTo>
                <a:lnTo>
                  <a:pt x="0" y="6858000"/>
                </a:lnTo>
                <a:lnTo>
                  <a:pt x="4513578" y="44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819995" y="1591030"/>
            <a:ext cx="1537345" cy="214571"/>
            <a:chOff x="5137840" y="1589878"/>
            <a:chExt cx="1537345" cy="214571"/>
          </a:xfrm>
          <a:solidFill>
            <a:schemeClr val="accent4"/>
          </a:solidFill>
        </p:grpSpPr>
        <p:sp>
          <p:nvSpPr>
            <p:cNvPr id="8" name="5-Point Star 7"/>
            <p:cNvSpPr/>
            <p:nvPr/>
          </p:nvSpPr>
          <p:spPr>
            <a:xfrm>
              <a:off x="5137840" y="1589878"/>
              <a:ext cx="214571" cy="214571"/>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5472233" y="1589878"/>
              <a:ext cx="214571" cy="214571"/>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803665" y="1589878"/>
              <a:ext cx="214571" cy="214571"/>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138058" y="1589878"/>
              <a:ext cx="214571" cy="214571"/>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6460614" y="1589878"/>
              <a:ext cx="214571" cy="214571"/>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685622" y="2300280"/>
            <a:ext cx="1460656"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Content Rich</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4" name="TextBox 13"/>
          <p:cNvSpPr txBox="1"/>
          <p:nvPr/>
        </p:nvSpPr>
        <p:spPr>
          <a:xfrm>
            <a:off x="685622" y="2744760"/>
            <a:ext cx="4011501" cy="3293209"/>
          </a:xfrm>
          <a:prstGeom prst="rect">
            <a:avLst/>
          </a:prstGeom>
          <a:noFill/>
        </p:spPr>
        <p:txBody>
          <a:bodyPr wrap="square" rtlCol="0">
            <a:spAutoFit/>
          </a:bodyPr>
          <a:lstStyle/>
          <a:p>
            <a:pPr algn="just">
              <a:lnSpc>
                <a:spcPct val="150000"/>
              </a:lnSpc>
              <a:spcAft>
                <a:spcPts val="600"/>
              </a:spcAft>
            </a:pPr>
            <a:r>
              <a:rPr lang="id-ID" sz="12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huora volput vlaar boit dolro sit amet kalori joula paribus eteca vuram joula paribus eteca vuram qui para quam dalar eritrea </a:t>
            </a:r>
            <a:endParaRPr lang="id-ID" sz="1200" dirty="0" smtClean="0">
              <a:solidFill>
                <a:schemeClr val="bg1">
                  <a:lumMod val="50000"/>
                </a:schemeClr>
              </a:solidFill>
              <a:ea typeface="Open Sans" panose="020B0606030504020204" pitchFamily="34" charset="0"/>
              <a:cs typeface="Open Sans" panose="020B0606030504020204" pitchFamily="34" charset="0"/>
            </a:endParaRPr>
          </a:p>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Lorem </a:t>
            </a:r>
            <a:r>
              <a:rPr lang="id-ID" sz="1200" dirty="0">
                <a:solidFill>
                  <a:schemeClr val="bg1">
                    <a:lumMod val="50000"/>
                  </a:schemeClr>
                </a:solidFill>
                <a:ea typeface="Open Sans" panose="020B0606030504020204" pitchFamily="34" charset="0"/>
                <a:cs typeface="Open Sans" panose="020B0606030504020204" pitchFamily="34" charset="0"/>
              </a:rPr>
              <a:t>paribus eteca vuram joula paribus eteca vuram qui para quam dalar eritrea gurayya huora volput vlaar boit dolro sit amet kalori joula paribus eteca vuram joula paribus eteca.</a:t>
            </a:r>
          </a:p>
          <a:p>
            <a:pPr algn="just">
              <a:lnSpc>
                <a:spcPct val="150000"/>
              </a:lnSpc>
            </a:pPr>
            <a:r>
              <a:rPr lang="id-ID" sz="1200" dirty="0">
                <a:solidFill>
                  <a:schemeClr val="bg1">
                    <a:lumMod val="50000"/>
                  </a:schemeClr>
                </a:solidFill>
                <a:ea typeface="Open Sans" panose="020B0606030504020204" pitchFamily="34" charset="0"/>
                <a:cs typeface="Open Sans" panose="020B0606030504020204" pitchFamily="34" charset="0"/>
              </a:rPr>
              <a:t>Ver vuram qui para quam dalar eritrea gurayya huora volput vlaar boit dolro sit amet kalori joula paribus eteca vuram </a:t>
            </a:r>
            <a:endParaRPr lang="en-US" sz="1200" dirty="0">
              <a:solidFill>
                <a:schemeClr val="bg1">
                  <a:lumMod val="50000"/>
                </a:schemeClr>
              </a:solidFill>
            </a:endParaRPr>
          </a:p>
        </p:txBody>
      </p:sp>
      <p:sp>
        <p:nvSpPr>
          <p:cNvPr id="15" name="Rectangle 14"/>
          <p:cNvSpPr/>
          <p:nvPr/>
        </p:nvSpPr>
        <p:spPr>
          <a:xfrm>
            <a:off x="0" y="6475373"/>
            <a:ext cx="12192000" cy="4713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9" name="Group 18"/>
          <p:cNvGrpSpPr/>
          <p:nvPr/>
        </p:nvGrpSpPr>
        <p:grpSpPr>
          <a:xfrm>
            <a:off x="4911610" y="1591030"/>
            <a:ext cx="2626471" cy="4777063"/>
            <a:chOff x="2777030" y="1276350"/>
            <a:chExt cx="1871170" cy="3403312"/>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030" y="1276350"/>
              <a:ext cx="1871170" cy="3403312"/>
            </a:xfrm>
            <a:prstGeom prst="rect">
              <a:avLst/>
            </a:prstGeom>
          </p:spPr>
        </p:pic>
        <p:sp>
          <p:nvSpPr>
            <p:cNvPr id="21" name="Rectangle 20"/>
            <p:cNvSpPr/>
            <p:nvPr/>
          </p:nvSpPr>
          <p:spPr>
            <a:xfrm>
              <a:off x="2961703" y="1874759"/>
              <a:ext cx="1501824" cy="22114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22" name="Group 21"/>
          <p:cNvGrpSpPr/>
          <p:nvPr/>
        </p:nvGrpSpPr>
        <p:grpSpPr>
          <a:xfrm>
            <a:off x="9118779" y="1931792"/>
            <a:ext cx="2300186" cy="1104547"/>
            <a:chOff x="8611450" y="3180140"/>
            <a:chExt cx="2300186" cy="1104547"/>
          </a:xfrm>
        </p:grpSpPr>
        <p:sp>
          <p:nvSpPr>
            <p:cNvPr id="23" name="TextBox 22"/>
            <p:cNvSpPr txBox="1"/>
            <p:nvPr/>
          </p:nvSpPr>
          <p:spPr>
            <a:xfrm>
              <a:off x="8611450" y="3546023"/>
              <a:ext cx="2300186" cy="738664"/>
            </a:xfrm>
            <a:prstGeom prst="rect">
              <a:avLst/>
            </a:prstGeom>
            <a:noFill/>
          </p:spPr>
          <p:txBody>
            <a:bodyPr wrap="square" lIns="0" tIns="0" rIns="0" bIns="0" rtlCol="0">
              <a:spAutoFit/>
            </a:bodyPr>
            <a:lstStyle/>
            <a:p>
              <a:r>
                <a:rPr lang="id-ID" sz="1200" dirty="0">
                  <a:solidFill>
                    <a:schemeClr val="bg1"/>
                  </a:solidFill>
                  <a:ea typeface="Open Sans" panose="020B0606030504020204" pitchFamily="34" charset="0"/>
                  <a:cs typeface="Open Sans" panose="020B0606030504020204" pitchFamily="34" charset="0"/>
                </a:rPr>
                <a:t>Joula paribus eteca vuram qui para quam dalar eritrea gurayya huora volput vlaar boit dolro sit amet kalori joula paribus</a:t>
              </a:r>
              <a:endParaRPr lang="en-US" sz="1200" dirty="0" smtClean="0">
                <a:solidFill>
                  <a:schemeClr val="bg1"/>
                </a:solidFill>
                <a:latin typeface="Lato" panose="020F0502020204030203" pitchFamily="34" charset="0"/>
                <a:cs typeface="Clear Sans Light" panose="020B0303030202020304" pitchFamily="34" charset="0"/>
              </a:endParaRPr>
            </a:p>
          </p:txBody>
        </p:sp>
        <p:sp>
          <p:nvSpPr>
            <p:cNvPr id="24" name="TextBox 23"/>
            <p:cNvSpPr txBox="1"/>
            <p:nvPr/>
          </p:nvSpPr>
          <p:spPr>
            <a:xfrm>
              <a:off x="8611451" y="3180140"/>
              <a:ext cx="2112993" cy="246221"/>
            </a:xfrm>
            <a:prstGeom prst="rect">
              <a:avLst/>
            </a:prstGeom>
            <a:noFill/>
          </p:spPr>
          <p:txBody>
            <a:bodyPr wrap="square" lIns="0" tIns="0" rIns="0" bIns="0" rtlCol="0">
              <a:spAutoFit/>
            </a:bodyPr>
            <a:lstStyle/>
            <a:p>
              <a:r>
                <a:rPr lang="id-ID" sz="1600" dirty="0" smtClean="0">
                  <a:solidFill>
                    <a:schemeClr val="bg1"/>
                  </a:solidFill>
                  <a:latin typeface="Coolvetica Rg" panose="020B0603030602020004" pitchFamily="34" charset="0"/>
                  <a:cs typeface="Clear Sans" panose="020B0503030202020304" pitchFamily="34" charset="0"/>
                </a:rPr>
                <a:t>Touch screen</a:t>
              </a: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25" name="Group 24"/>
          <p:cNvGrpSpPr/>
          <p:nvPr/>
        </p:nvGrpSpPr>
        <p:grpSpPr>
          <a:xfrm>
            <a:off x="9118779" y="3270901"/>
            <a:ext cx="2300186" cy="1104547"/>
            <a:chOff x="8611450" y="3180140"/>
            <a:chExt cx="2300186" cy="1104547"/>
          </a:xfrm>
        </p:grpSpPr>
        <p:sp>
          <p:nvSpPr>
            <p:cNvPr id="26" name="TextBox 25"/>
            <p:cNvSpPr txBox="1"/>
            <p:nvPr/>
          </p:nvSpPr>
          <p:spPr>
            <a:xfrm>
              <a:off x="8611450" y="3546023"/>
              <a:ext cx="2300186" cy="738664"/>
            </a:xfrm>
            <a:prstGeom prst="rect">
              <a:avLst/>
            </a:prstGeom>
            <a:noFill/>
          </p:spPr>
          <p:txBody>
            <a:bodyPr wrap="square" lIns="0" tIns="0" rIns="0" bIns="0" rtlCol="0">
              <a:spAutoFit/>
            </a:bodyPr>
            <a:lstStyle/>
            <a:p>
              <a:r>
                <a:rPr lang="id-ID" sz="1200" dirty="0">
                  <a:solidFill>
                    <a:schemeClr val="bg1"/>
                  </a:solidFill>
                  <a:ea typeface="Open Sans" panose="020B0606030504020204" pitchFamily="34" charset="0"/>
                  <a:cs typeface="Open Sans" panose="020B0606030504020204" pitchFamily="34" charset="0"/>
                </a:rPr>
                <a:t>Joula paribus eteca vuram qui para quam dalar eritrea gurayya huora volput vlaar boit dolro sit amet kalori joula paribus</a:t>
              </a:r>
              <a:endParaRPr lang="en-US" sz="1200" dirty="0">
                <a:solidFill>
                  <a:schemeClr val="bg1"/>
                </a:solidFill>
                <a:latin typeface="Lato" panose="020F0502020204030203" pitchFamily="34" charset="0"/>
                <a:cs typeface="Clear Sans Light" panose="020B0303030202020304" pitchFamily="34" charset="0"/>
              </a:endParaRPr>
            </a:p>
          </p:txBody>
        </p:sp>
        <p:sp>
          <p:nvSpPr>
            <p:cNvPr id="27" name="TextBox 26"/>
            <p:cNvSpPr txBox="1"/>
            <p:nvPr/>
          </p:nvSpPr>
          <p:spPr>
            <a:xfrm>
              <a:off x="8611451" y="3180140"/>
              <a:ext cx="2112993" cy="246221"/>
            </a:xfrm>
            <a:prstGeom prst="rect">
              <a:avLst/>
            </a:prstGeom>
            <a:noFill/>
          </p:spPr>
          <p:txBody>
            <a:bodyPr wrap="square" lIns="0" tIns="0" rIns="0" bIns="0" rtlCol="0">
              <a:spAutoFit/>
            </a:bodyPr>
            <a:lstStyle/>
            <a:p>
              <a:r>
                <a:rPr lang="id-ID" sz="1600" dirty="0" smtClean="0">
                  <a:solidFill>
                    <a:schemeClr val="bg1"/>
                  </a:solidFill>
                  <a:latin typeface="Coolvetica Rg" panose="020B0603030602020004" pitchFamily="34" charset="0"/>
                  <a:cs typeface="Clear Sans" panose="020B0503030202020304" pitchFamily="34" charset="0"/>
                </a:rPr>
                <a:t>Compatibility</a:t>
              </a: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28" name="Group 27"/>
          <p:cNvGrpSpPr/>
          <p:nvPr/>
        </p:nvGrpSpPr>
        <p:grpSpPr>
          <a:xfrm>
            <a:off x="9118779" y="4636991"/>
            <a:ext cx="2300186" cy="1104547"/>
            <a:chOff x="8611450" y="3180140"/>
            <a:chExt cx="2300186" cy="1104547"/>
          </a:xfrm>
        </p:grpSpPr>
        <p:sp>
          <p:nvSpPr>
            <p:cNvPr id="29" name="TextBox 28"/>
            <p:cNvSpPr txBox="1"/>
            <p:nvPr/>
          </p:nvSpPr>
          <p:spPr>
            <a:xfrm>
              <a:off x="8611450" y="3546023"/>
              <a:ext cx="2300186" cy="738664"/>
            </a:xfrm>
            <a:prstGeom prst="rect">
              <a:avLst/>
            </a:prstGeom>
            <a:noFill/>
          </p:spPr>
          <p:txBody>
            <a:bodyPr wrap="square" lIns="0" tIns="0" rIns="0" bIns="0" rtlCol="0">
              <a:spAutoFit/>
            </a:bodyPr>
            <a:lstStyle/>
            <a:p>
              <a:r>
                <a:rPr lang="id-ID" sz="1200" dirty="0">
                  <a:solidFill>
                    <a:schemeClr val="bg1"/>
                  </a:solidFill>
                  <a:ea typeface="Open Sans" panose="020B0606030504020204" pitchFamily="34" charset="0"/>
                  <a:cs typeface="Open Sans" panose="020B0606030504020204" pitchFamily="34" charset="0"/>
                </a:rPr>
                <a:t>Joula paribus eteca vuram qui para quam dalar eritrea gurayya huora volput vlaar boit dolro sit amet kalori joula paribus</a:t>
              </a:r>
              <a:endParaRPr lang="en-US" sz="1200" dirty="0">
                <a:solidFill>
                  <a:schemeClr val="bg1"/>
                </a:solidFill>
                <a:latin typeface="Lato" panose="020F0502020204030203" pitchFamily="34" charset="0"/>
                <a:cs typeface="Clear Sans Light" panose="020B0303030202020304" pitchFamily="34" charset="0"/>
              </a:endParaRPr>
            </a:p>
          </p:txBody>
        </p:sp>
        <p:sp>
          <p:nvSpPr>
            <p:cNvPr id="30" name="TextBox 29"/>
            <p:cNvSpPr txBox="1"/>
            <p:nvPr/>
          </p:nvSpPr>
          <p:spPr>
            <a:xfrm>
              <a:off x="8611451" y="3180140"/>
              <a:ext cx="2112993" cy="246221"/>
            </a:xfrm>
            <a:prstGeom prst="rect">
              <a:avLst/>
            </a:prstGeom>
            <a:noFill/>
          </p:spPr>
          <p:txBody>
            <a:bodyPr wrap="square" lIns="0" tIns="0" rIns="0" bIns="0" rtlCol="0">
              <a:spAutoFit/>
            </a:bodyPr>
            <a:lstStyle/>
            <a:p>
              <a:r>
                <a:rPr lang="id-ID" sz="1600" dirty="0" smtClean="0">
                  <a:solidFill>
                    <a:schemeClr val="bg1"/>
                  </a:solidFill>
                  <a:latin typeface="Coolvetica Rg" panose="020B0603030602020004" pitchFamily="34" charset="0"/>
                  <a:cs typeface="Clear Sans" panose="020B0503030202020304" pitchFamily="34" charset="0"/>
                </a:rPr>
                <a:t>Upgrade</a:t>
              </a:r>
              <a:endParaRPr lang="en-GB" sz="1600" dirty="0">
                <a:solidFill>
                  <a:schemeClr val="bg1"/>
                </a:solidFill>
                <a:latin typeface="Coolvetica Rg" panose="020B0603030602020004" pitchFamily="34" charset="0"/>
                <a:cs typeface="Clear Sans" panose="020B0503030202020304" pitchFamily="34" charset="0"/>
              </a:endParaRPr>
            </a:p>
          </p:txBody>
        </p:sp>
      </p:grpSp>
      <p:grpSp>
        <p:nvGrpSpPr>
          <p:cNvPr id="37" name="Group 36"/>
          <p:cNvGrpSpPr/>
          <p:nvPr/>
        </p:nvGrpSpPr>
        <p:grpSpPr>
          <a:xfrm>
            <a:off x="8072902" y="3386160"/>
            <a:ext cx="782853" cy="782854"/>
            <a:chOff x="8072902" y="3386160"/>
            <a:chExt cx="782853" cy="782854"/>
          </a:xfrm>
        </p:grpSpPr>
        <p:sp>
          <p:nvSpPr>
            <p:cNvPr id="38" name="Freeform 23"/>
            <p:cNvSpPr>
              <a:spLocks noEditPoints="1"/>
            </p:cNvSpPr>
            <p:nvPr/>
          </p:nvSpPr>
          <p:spPr bwMode="auto">
            <a:xfrm>
              <a:off x="8072902" y="3386160"/>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39" name="Group 38"/>
            <p:cNvGrpSpPr/>
            <p:nvPr/>
          </p:nvGrpSpPr>
          <p:grpSpPr>
            <a:xfrm>
              <a:off x="8308906" y="3586762"/>
              <a:ext cx="328893" cy="328893"/>
              <a:chOff x="2522538" y="2108200"/>
              <a:chExt cx="376238" cy="376238"/>
            </a:xfrm>
            <a:solidFill>
              <a:schemeClr val="bg1"/>
            </a:solidFill>
          </p:grpSpPr>
          <p:sp>
            <p:nvSpPr>
              <p:cNvPr id="40" name="Freeform 54"/>
              <p:cNvSpPr>
                <a:spLocks/>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55"/>
              <p:cNvSpPr>
                <a:spLocks/>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56"/>
              <p:cNvSpPr>
                <a:spLocks/>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3" name="Group 52"/>
          <p:cNvGrpSpPr/>
          <p:nvPr/>
        </p:nvGrpSpPr>
        <p:grpSpPr>
          <a:xfrm>
            <a:off x="8081925" y="4742450"/>
            <a:ext cx="782853" cy="782854"/>
            <a:chOff x="8072902" y="2063405"/>
            <a:chExt cx="782853" cy="782854"/>
          </a:xfrm>
        </p:grpSpPr>
        <p:sp>
          <p:nvSpPr>
            <p:cNvPr id="54" name="Freeform 23"/>
            <p:cNvSpPr>
              <a:spLocks noEditPoints="1"/>
            </p:cNvSpPr>
            <p:nvPr/>
          </p:nvSpPr>
          <p:spPr bwMode="auto">
            <a:xfrm>
              <a:off x="8072902" y="2063405"/>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55" name="Group 220"/>
            <p:cNvGrpSpPr>
              <a:grpSpLocks/>
            </p:cNvGrpSpPr>
            <p:nvPr/>
          </p:nvGrpSpPr>
          <p:grpSpPr bwMode="auto">
            <a:xfrm>
              <a:off x="8287397" y="2314192"/>
              <a:ext cx="326967" cy="297853"/>
              <a:chOff x="0" y="0"/>
              <a:chExt cx="575" cy="523"/>
            </a:xfrm>
            <a:solidFill>
              <a:schemeClr val="bg1"/>
            </a:solidFill>
          </p:grpSpPr>
          <p:sp>
            <p:nvSpPr>
              <p:cNvPr id="56" name="AutoShape 217"/>
              <p:cNvSpPr>
                <a:spLocks/>
              </p:cNvSpPr>
              <p:nvPr/>
            </p:nvSpPr>
            <p:spPr bwMode="auto">
              <a:xfrm>
                <a:off x="248" y="0"/>
                <a:ext cx="327" cy="523"/>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599" h="21600">
                    <a:moveTo>
                      <a:pt x="19521" y="0"/>
                    </a:moveTo>
                    <a:lnTo>
                      <a:pt x="2078" y="0"/>
                    </a:lnTo>
                    <a:cubicBezTo>
                      <a:pt x="666" y="0"/>
                      <a:pt x="0" y="417"/>
                      <a:pt x="0" y="1302"/>
                    </a:cubicBezTo>
                    <a:lnTo>
                      <a:pt x="0" y="3279"/>
                    </a:lnTo>
                    <a:lnTo>
                      <a:pt x="4806" y="5801"/>
                    </a:lnTo>
                    <a:lnTo>
                      <a:pt x="4806" y="3011"/>
                    </a:lnTo>
                    <a:lnTo>
                      <a:pt x="16793" y="3011"/>
                    </a:lnTo>
                    <a:lnTo>
                      <a:pt x="16793" y="21600"/>
                    </a:lnTo>
                    <a:lnTo>
                      <a:pt x="21599" y="21600"/>
                    </a:lnTo>
                    <a:lnTo>
                      <a:pt x="21599" y="1302"/>
                    </a:lnTo>
                    <a:cubicBezTo>
                      <a:pt x="21600" y="417"/>
                      <a:pt x="20934" y="0"/>
                      <a:pt x="19521" y="0"/>
                    </a:cubicBezTo>
                    <a:close/>
                    <a:moveTo>
                      <a:pt x="19521" y="0"/>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defTabSz="609585"/>
                <a:endParaRPr lang="en-US" sz="2400">
                  <a:solidFill>
                    <a:prstClr val="black"/>
                  </a:solidFill>
                </a:endParaRPr>
              </a:p>
            </p:txBody>
          </p:sp>
          <p:sp>
            <p:nvSpPr>
              <p:cNvPr id="57" name="AutoShape 218"/>
              <p:cNvSpPr>
                <a:spLocks/>
              </p:cNvSpPr>
              <p:nvPr/>
            </p:nvSpPr>
            <p:spPr bwMode="auto">
              <a:xfrm>
                <a:off x="248" y="408"/>
                <a:ext cx="72" cy="1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600"/>
                    </a:moveTo>
                    <a:lnTo>
                      <a:pt x="21600" y="21600"/>
                    </a:lnTo>
                    <a:lnTo>
                      <a:pt x="21600" y="0"/>
                    </a:lnTo>
                    <a:lnTo>
                      <a:pt x="0" y="11452"/>
                    </a:lnTo>
                    <a:lnTo>
                      <a:pt x="0" y="21600"/>
                    </a:lnTo>
                    <a:close/>
                    <a:moveTo>
                      <a:pt x="0" y="21600"/>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defTabSz="609585"/>
                <a:endParaRPr lang="en-US" sz="2400">
                  <a:solidFill>
                    <a:prstClr val="black"/>
                  </a:solidFill>
                </a:endParaRPr>
              </a:p>
            </p:txBody>
          </p:sp>
          <p:sp>
            <p:nvSpPr>
              <p:cNvPr id="58" name="AutoShape 219"/>
              <p:cNvSpPr>
                <a:spLocks/>
              </p:cNvSpPr>
              <p:nvPr/>
            </p:nvSpPr>
            <p:spPr bwMode="auto">
              <a:xfrm>
                <a:off x="0" y="103"/>
                <a:ext cx="399" cy="341"/>
              </a:xfrm>
              <a:custGeom>
                <a:avLst/>
                <a:gdLst>
                  <a:gd name="T0" fmla="*/ 0 w 21430"/>
                  <a:gd name="T1" fmla="*/ 0 h 21600"/>
                  <a:gd name="T2" fmla="*/ 0 w 21430"/>
                  <a:gd name="T3" fmla="*/ 0 h 21600"/>
                  <a:gd name="T4" fmla="*/ 0 w 21430"/>
                  <a:gd name="T5" fmla="*/ 0 h 21600"/>
                  <a:gd name="T6" fmla="*/ 0 w 21430"/>
                  <a:gd name="T7" fmla="*/ 0 h 21600"/>
                  <a:gd name="T8" fmla="*/ 0 w 21430"/>
                  <a:gd name="T9" fmla="*/ 0 h 21600"/>
                  <a:gd name="T10" fmla="*/ 0 w 21430"/>
                  <a:gd name="T11" fmla="*/ 0 h 21600"/>
                  <a:gd name="T12" fmla="*/ 0 w 21430"/>
                  <a:gd name="T13" fmla="*/ 0 h 21600"/>
                  <a:gd name="T14" fmla="*/ 0 w 21430"/>
                  <a:gd name="T15" fmla="*/ 0 h 21600"/>
                  <a:gd name="T16" fmla="*/ 0 w 21430"/>
                  <a:gd name="T17" fmla="*/ 0 h 21600"/>
                  <a:gd name="T18" fmla="*/ 0 w 21430"/>
                  <a:gd name="T19" fmla="*/ 0 h 21600"/>
                  <a:gd name="T20" fmla="*/ 0 w 21430"/>
                  <a:gd name="T21" fmla="*/ 0 h 21600"/>
                  <a:gd name="T22" fmla="*/ 0 w 21430"/>
                  <a:gd name="T23" fmla="*/ 0 h 21600"/>
                  <a:gd name="T24" fmla="*/ 0 w 21430"/>
                  <a:gd name="T25" fmla="*/ 0 h 21600"/>
                  <a:gd name="T26" fmla="*/ 0 w 21430"/>
                  <a:gd name="T27" fmla="*/ 0 h 21600"/>
                  <a:gd name="T28" fmla="*/ 0 w 21430"/>
                  <a:gd name="T29" fmla="*/ 0 h 21600"/>
                  <a:gd name="T30" fmla="*/ 0 w 21430"/>
                  <a:gd name="T31" fmla="*/ 0 h 21600"/>
                  <a:gd name="T32" fmla="*/ 0 w 21430"/>
                  <a:gd name="T33" fmla="*/ 0 h 21600"/>
                  <a:gd name="T34" fmla="*/ 0 w 2143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430" h="21600">
                    <a:moveTo>
                      <a:pt x="11596" y="357"/>
                    </a:moveTo>
                    <a:cubicBezTo>
                      <a:pt x="11352" y="115"/>
                      <a:pt x="11123" y="1"/>
                      <a:pt x="10931" y="0"/>
                    </a:cubicBezTo>
                    <a:cubicBezTo>
                      <a:pt x="10587" y="0"/>
                      <a:pt x="10359" y="367"/>
                      <a:pt x="10359" y="1039"/>
                    </a:cubicBezTo>
                    <a:lnTo>
                      <a:pt x="10359" y="5885"/>
                    </a:lnTo>
                    <a:cubicBezTo>
                      <a:pt x="10359" y="6409"/>
                      <a:pt x="10359" y="7100"/>
                      <a:pt x="10359" y="7791"/>
                    </a:cubicBezTo>
                    <a:lnTo>
                      <a:pt x="1613" y="7791"/>
                    </a:lnTo>
                    <a:cubicBezTo>
                      <a:pt x="726" y="7791"/>
                      <a:pt x="0" y="8649"/>
                      <a:pt x="0" y="9697"/>
                    </a:cubicBezTo>
                    <a:lnTo>
                      <a:pt x="0" y="11903"/>
                    </a:lnTo>
                    <a:cubicBezTo>
                      <a:pt x="0" y="12951"/>
                      <a:pt x="726" y="13809"/>
                      <a:pt x="1613" y="13809"/>
                    </a:cubicBezTo>
                    <a:lnTo>
                      <a:pt x="10359" y="13809"/>
                    </a:lnTo>
                    <a:cubicBezTo>
                      <a:pt x="10359" y="14499"/>
                      <a:pt x="10359" y="15191"/>
                      <a:pt x="10359" y="15714"/>
                    </a:cubicBezTo>
                    <a:lnTo>
                      <a:pt x="10359" y="20562"/>
                    </a:lnTo>
                    <a:cubicBezTo>
                      <a:pt x="10359" y="21233"/>
                      <a:pt x="10587" y="21600"/>
                      <a:pt x="10931" y="21600"/>
                    </a:cubicBezTo>
                    <a:cubicBezTo>
                      <a:pt x="11123" y="21600"/>
                      <a:pt x="11351" y="21485"/>
                      <a:pt x="11596" y="21244"/>
                    </a:cubicBezTo>
                    <a:lnTo>
                      <a:pt x="20920" y="12024"/>
                    </a:lnTo>
                    <a:cubicBezTo>
                      <a:pt x="21600" y="11351"/>
                      <a:pt x="21600" y="10250"/>
                      <a:pt x="20920" y="9578"/>
                    </a:cubicBezTo>
                    <a:lnTo>
                      <a:pt x="11596" y="357"/>
                    </a:lnTo>
                    <a:close/>
                    <a:moveTo>
                      <a:pt x="11596" y="357"/>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defTabSz="609585"/>
                <a:endParaRPr lang="en-US" sz="2400">
                  <a:solidFill>
                    <a:prstClr val="black"/>
                  </a:solidFill>
                </a:endParaRPr>
              </a:p>
            </p:txBody>
          </p:sp>
        </p:grpSp>
      </p:grpSp>
      <p:grpSp>
        <p:nvGrpSpPr>
          <p:cNvPr id="5" name="Group 4"/>
          <p:cNvGrpSpPr/>
          <p:nvPr/>
        </p:nvGrpSpPr>
        <p:grpSpPr>
          <a:xfrm>
            <a:off x="8072902" y="2063405"/>
            <a:ext cx="782853" cy="782854"/>
            <a:chOff x="8072902" y="2063405"/>
            <a:chExt cx="782853" cy="782854"/>
          </a:xfrm>
        </p:grpSpPr>
        <p:sp>
          <p:nvSpPr>
            <p:cNvPr id="32" name="Freeform 23"/>
            <p:cNvSpPr>
              <a:spLocks noEditPoints="1"/>
            </p:cNvSpPr>
            <p:nvPr/>
          </p:nvSpPr>
          <p:spPr bwMode="auto">
            <a:xfrm>
              <a:off x="8072902" y="2063405"/>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60" name="Group 59"/>
            <p:cNvGrpSpPr/>
            <p:nvPr/>
          </p:nvGrpSpPr>
          <p:grpSpPr>
            <a:xfrm>
              <a:off x="8267010" y="2257698"/>
              <a:ext cx="394785" cy="393422"/>
              <a:chOff x="1647868" y="4118748"/>
              <a:chExt cx="458788" cy="457203"/>
            </a:xfrm>
            <a:solidFill>
              <a:schemeClr val="bg1"/>
            </a:solidFill>
          </p:grpSpPr>
          <p:sp>
            <p:nvSpPr>
              <p:cNvPr id="61" name="Freeform 151"/>
              <p:cNvSpPr>
                <a:spLocks/>
              </p:cNvSpPr>
              <p:nvPr/>
            </p:nvSpPr>
            <p:spPr bwMode="auto">
              <a:xfrm>
                <a:off x="1984418" y="4364813"/>
                <a:ext cx="122238" cy="152400"/>
              </a:xfrm>
              <a:custGeom>
                <a:avLst/>
                <a:gdLst>
                  <a:gd name="T0" fmla="*/ 0 w 61"/>
                  <a:gd name="T1" fmla="*/ 0 h 76"/>
                  <a:gd name="T2" fmla="*/ 24 w 61"/>
                  <a:gd name="T3" fmla="*/ 76 h 76"/>
                  <a:gd name="T4" fmla="*/ 61 w 61"/>
                  <a:gd name="T5" fmla="*/ 0 h 76"/>
                  <a:gd name="T6" fmla="*/ 0 w 61"/>
                  <a:gd name="T7" fmla="*/ 0 h 76"/>
                </a:gdLst>
                <a:ahLst/>
                <a:cxnLst>
                  <a:cxn ang="0">
                    <a:pos x="T0" y="T1"/>
                  </a:cxn>
                  <a:cxn ang="0">
                    <a:pos x="T2" y="T3"/>
                  </a:cxn>
                  <a:cxn ang="0">
                    <a:pos x="T4" y="T5"/>
                  </a:cxn>
                  <a:cxn ang="0">
                    <a:pos x="T6" y="T7"/>
                  </a:cxn>
                </a:cxnLst>
                <a:rect l="0" t="0" r="r" b="b"/>
                <a:pathLst>
                  <a:path w="61" h="76">
                    <a:moveTo>
                      <a:pt x="0" y="0"/>
                    </a:moveTo>
                    <a:cubicBezTo>
                      <a:pt x="2" y="31"/>
                      <a:pt x="11" y="57"/>
                      <a:pt x="24" y="76"/>
                    </a:cubicBezTo>
                    <a:cubicBezTo>
                      <a:pt x="44" y="57"/>
                      <a:pt x="58" y="30"/>
                      <a:pt x="6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52"/>
              <p:cNvSpPr>
                <a:spLocks/>
              </p:cNvSpPr>
              <p:nvPr/>
            </p:nvSpPr>
            <p:spPr bwMode="auto">
              <a:xfrm>
                <a:off x="1984418" y="4175899"/>
                <a:ext cx="122238" cy="152400"/>
              </a:xfrm>
              <a:custGeom>
                <a:avLst/>
                <a:gdLst>
                  <a:gd name="T0" fmla="*/ 24 w 61"/>
                  <a:gd name="T1" fmla="*/ 0 h 76"/>
                  <a:gd name="T2" fmla="*/ 0 w 61"/>
                  <a:gd name="T3" fmla="*/ 76 h 76"/>
                  <a:gd name="T4" fmla="*/ 61 w 61"/>
                  <a:gd name="T5" fmla="*/ 76 h 76"/>
                  <a:gd name="T6" fmla="*/ 24 w 61"/>
                  <a:gd name="T7" fmla="*/ 0 h 76"/>
                </a:gdLst>
                <a:ahLst/>
                <a:cxnLst>
                  <a:cxn ang="0">
                    <a:pos x="T0" y="T1"/>
                  </a:cxn>
                  <a:cxn ang="0">
                    <a:pos x="T2" y="T3"/>
                  </a:cxn>
                  <a:cxn ang="0">
                    <a:pos x="T4" y="T5"/>
                  </a:cxn>
                  <a:cxn ang="0">
                    <a:pos x="T6" y="T7"/>
                  </a:cxn>
                </a:cxnLst>
                <a:rect l="0" t="0" r="r" b="b"/>
                <a:pathLst>
                  <a:path w="61" h="76">
                    <a:moveTo>
                      <a:pt x="24" y="0"/>
                    </a:moveTo>
                    <a:cubicBezTo>
                      <a:pt x="11" y="19"/>
                      <a:pt x="2" y="46"/>
                      <a:pt x="0" y="76"/>
                    </a:cubicBezTo>
                    <a:cubicBezTo>
                      <a:pt x="61" y="76"/>
                      <a:pt x="61" y="76"/>
                      <a:pt x="61" y="76"/>
                    </a:cubicBezTo>
                    <a:cubicBezTo>
                      <a:pt x="58" y="46"/>
                      <a:pt x="44" y="2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53"/>
              <p:cNvSpPr>
                <a:spLocks/>
              </p:cNvSpPr>
              <p:nvPr/>
            </p:nvSpPr>
            <p:spPr bwMode="auto">
              <a:xfrm>
                <a:off x="1895520" y="4118748"/>
                <a:ext cx="104775" cy="209550"/>
              </a:xfrm>
              <a:custGeom>
                <a:avLst/>
                <a:gdLst>
                  <a:gd name="T0" fmla="*/ 0 w 53"/>
                  <a:gd name="T1" fmla="*/ 0 h 105"/>
                  <a:gd name="T2" fmla="*/ 0 w 53"/>
                  <a:gd name="T3" fmla="*/ 105 h 105"/>
                  <a:gd name="T4" fmla="*/ 26 w 53"/>
                  <a:gd name="T5" fmla="*/ 105 h 105"/>
                  <a:gd name="T6" fmla="*/ 53 w 53"/>
                  <a:gd name="T7" fmla="*/ 18 h 105"/>
                  <a:gd name="T8" fmla="*/ 0 w 53"/>
                  <a:gd name="T9" fmla="*/ 0 h 105"/>
                </a:gdLst>
                <a:ahLst/>
                <a:cxnLst>
                  <a:cxn ang="0">
                    <a:pos x="T0" y="T1"/>
                  </a:cxn>
                  <a:cxn ang="0">
                    <a:pos x="T2" y="T3"/>
                  </a:cxn>
                  <a:cxn ang="0">
                    <a:pos x="T4" y="T5"/>
                  </a:cxn>
                  <a:cxn ang="0">
                    <a:pos x="T6" y="T7"/>
                  </a:cxn>
                  <a:cxn ang="0">
                    <a:pos x="T8" y="T9"/>
                  </a:cxn>
                </a:cxnLst>
                <a:rect l="0" t="0" r="r" b="b"/>
                <a:pathLst>
                  <a:path w="53" h="105">
                    <a:moveTo>
                      <a:pt x="0" y="0"/>
                    </a:moveTo>
                    <a:cubicBezTo>
                      <a:pt x="0" y="105"/>
                      <a:pt x="0" y="105"/>
                      <a:pt x="0" y="105"/>
                    </a:cubicBezTo>
                    <a:cubicBezTo>
                      <a:pt x="26" y="105"/>
                      <a:pt x="26" y="105"/>
                      <a:pt x="26" y="105"/>
                    </a:cubicBezTo>
                    <a:cubicBezTo>
                      <a:pt x="28" y="70"/>
                      <a:pt x="39" y="40"/>
                      <a:pt x="53" y="18"/>
                    </a:cubicBezTo>
                    <a:cubicBezTo>
                      <a:pt x="38" y="8"/>
                      <a:pt x="2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54"/>
              <p:cNvSpPr>
                <a:spLocks/>
              </p:cNvSpPr>
              <p:nvPr/>
            </p:nvSpPr>
            <p:spPr bwMode="auto">
              <a:xfrm>
                <a:off x="1751055" y="4364811"/>
                <a:ext cx="106363" cy="211138"/>
              </a:xfrm>
              <a:custGeom>
                <a:avLst/>
                <a:gdLst>
                  <a:gd name="T0" fmla="*/ 54 w 54"/>
                  <a:gd name="T1" fmla="*/ 106 h 106"/>
                  <a:gd name="T2" fmla="*/ 54 w 54"/>
                  <a:gd name="T3" fmla="*/ 0 h 106"/>
                  <a:gd name="T4" fmla="*/ 27 w 54"/>
                  <a:gd name="T5" fmla="*/ 0 h 106"/>
                  <a:gd name="T6" fmla="*/ 0 w 54"/>
                  <a:gd name="T7" fmla="*/ 87 h 106"/>
                  <a:gd name="T8" fmla="*/ 54 w 54"/>
                  <a:gd name="T9" fmla="*/ 106 h 106"/>
                </a:gdLst>
                <a:ahLst/>
                <a:cxnLst>
                  <a:cxn ang="0">
                    <a:pos x="T0" y="T1"/>
                  </a:cxn>
                  <a:cxn ang="0">
                    <a:pos x="T2" y="T3"/>
                  </a:cxn>
                  <a:cxn ang="0">
                    <a:pos x="T4" y="T5"/>
                  </a:cxn>
                  <a:cxn ang="0">
                    <a:pos x="T6" y="T7"/>
                  </a:cxn>
                  <a:cxn ang="0">
                    <a:pos x="T8" y="T9"/>
                  </a:cxn>
                </a:cxnLst>
                <a:rect l="0" t="0" r="r" b="b"/>
                <a:pathLst>
                  <a:path w="54" h="106">
                    <a:moveTo>
                      <a:pt x="54" y="106"/>
                    </a:moveTo>
                    <a:cubicBezTo>
                      <a:pt x="54" y="0"/>
                      <a:pt x="54" y="0"/>
                      <a:pt x="54" y="0"/>
                    </a:cubicBezTo>
                    <a:cubicBezTo>
                      <a:pt x="27" y="0"/>
                      <a:pt x="27" y="0"/>
                      <a:pt x="27" y="0"/>
                    </a:cubicBezTo>
                    <a:cubicBezTo>
                      <a:pt x="25" y="35"/>
                      <a:pt x="14" y="65"/>
                      <a:pt x="0" y="87"/>
                    </a:cubicBezTo>
                    <a:cubicBezTo>
                      <a:pt x="16" y="97"/>
                      <a:pt x="34" y="104"/>
                      <a:pt x="54"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5"/>
              <p:cNvSpPr>
                <a:spLocks/>
              </p:cNvSpPr>
              <p:nvPr/>
            </p:nvSpPr>
            <p:spPr bwMode="auto">
              <a:xfrm>
                <a:off x="1751055" y="4118748"/>
                <a:ext cx="106363" cy="209550"/>
              </a:xfrm>
              <a:custGeom>
                <a:avLst/>
                <a:gdLst>
                  <a:gd name="T0" fmla="*/ 27 w 54"/>
                  <a:gd name="T1" fmla="*/ 105 h 105"/>
                  <a:gd name="T2" fmla="*/ 54 w 54"/>
                  <a:gd name="T3" fmla="*/ 105 h 105"/>
                  <a:gd name="T4" fmla="*/ 54 w 54"/>
                  <a:gd name="T5" fmla="*/ 0 h 105"/>
                  <a:gd name="T6" fmla="*/ 0 w 54"/>
                  <a:gd name="T7" fmla="*/ 18 h 105"/>
                  <a:gd name="T8" fmla="*/ 27 w 54"/>
                  <a:gd name="T9" fmla="*/ 105 h 105"/>
                </a:gdLst>
                <a:ahLst/>
                <a:cxnLst>
                  <a:cxn ang="0">
                    <a:pos x="T0" y="T1"/>
                  </a:cxn>
                  <a:cxn ang="0">
                    <a:pos x="T2" y="T3"/>
                  </a:cxn>
                  <a:cxn ang="0">
                    <a:pos x="T4" y="T5"/>
                  </a:cxn>
                  <a:cxn ang="0">
                    <a:pos x="T6" y="T7"/>
                  </a:cxn>
                  <a:cxn ang="0">
                    <a:pos x="T8" y="T9"/>
                  </a:cxn>
                </a:cxnLst>
                <a:rect l="0" t="0" r="r" b="b"/>
                <a:pathLst>
                  <a:path w="54" h="105">
                    <a:moveTo>
                      <a:pt x="27" y="105"/>
                    </a:moveTo>
                    <a:cubicBezTo>
                      <a:pt x="54" y="105"/>
                      <a:pt x="54" y="105"/>
                      <a:pt x="54" y="105"/>
                    </a:cubicBezTo>
                    <a:cubicBezTo>
                      <a:pt x="54" y="0"/>
                      <a:pt x="54" y="0"/>
                      <a:pt x="54" y="0"/>
                    </a:cubicBezTo>
                    <a:cubicBezTo>
                      <a:pt x="34" y="1"/>
                      <a:pt x="16" y="8"/>
                      <a:pt x="0" y="18"/>
                    </a:cubicBezTo>
                    <a:cubicBezTo>
                      <a:pt x="14" y="40"/>
                      <a:pt x="25" y="70"/>
                      <a:pt x="27"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6"/>
              <p:cNvSpPr>
                <a:spLocks/>
              </p:cNvSpPr>
              <p:nvPr/>
            </p:nvSpPr>
            <p:spPr bwMode="auto">
              <a:xfrm>
                <a:off x="1647868" y="4364811"/>
                <a:ext cx="119063" cy="149225"/>
              </a:xfrm>
              <a:custGeom>
                <a:avLst/>
                <a:gdLst>
                  <a:gd name="T0" fmla="*/ 37 w 60"/>
                  <a:gd name="T1" fmla="*/ 75 h 75"/>
                  <a:gd name="T2" fmla="*/ 60 w 60"/>
                  <a:gd name="T3" fmla="*/ 0 h 75"/>
                  <a:gd name="T4" fmla="*/ 0 w 60"/>
                  <a:gd name="T5" fmla="*/ 0 h 75"/>
                  <a:gd name="T6" fmla="*/ 37 w 60"/>
                  <a:gd name="T7" fmla="*/ 75 h 75"/>
                </a:gdLst>
                <a:ahLst/>
                <a:cxnLst>
                  <a:cxn ang="0">
                    <a:pos x="T0" y="T1"/>
                  </a:cxn>
                  <a:cxn ang="0">
                    <a:pos x="T2" y="T3"/>
                  </a:cxn>
                  <a:cxn ang="0">
                    <a:pos x="T4" y="T5"/>
                  </a:cxn>
                  <a:cxn ang="0">
                    <a:pos x="T6" y="T7"/>
                  </a:cxn>
                </a:cxnLst>
                <a:rect l="0" t="0" r="r" b="b"/>
                <a:pathLst>
                  <a:path w="60" h="75">
                    <a:moveTo>
                      <a:pt x="37" y="75"/>
                    </a:moveTo>
                    <a:cubicBezTo>
                      <a:pt x="49" y="56"/>
                      <a:pt x="58" y="30"/>
                      <a:pt x="60" y="0"/>
                    </a:cubicBezTo>
                    <a:cubicBezTo>
                      <a:pt x="0" y="0"/>
                      <a:pt x="0" y="0"/>
                      <a:pt x="0" y="0"/>
                    </a:cubicBezTo>
                    <a:cubicBezTo>
                      <a:pt x="3" y="30"/>
                      <a:pt x="16" y="56"/>
                      <a:pt x="37"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7"/>
              <p:cNvSpPr>
                <a:spLocks/>
              </p:cNvSpPr>
              <p:nvPr/>
            </p:nvSpPr>
            <p:spPr bwMode="auto">
              <a:xfrm>
                <a:off x="1647868" y="4179072"/>
                <a:ext cx="119063" cy="149225"/>
              </a:xfrm>
              <a:custGeom>
                <a:avLst/>
                <a:gdLst>
                  <a:gd name="T0" fmla="*/ 37 w 60"/>
                  <a:gd name="T1" fmla="*/ 0 h 75"/>
                  <a:gd name="T2" fmla="*/ 0 w 60"/>
                  <a:gd name="T3" fmla="*/ 75 h 75"/>
                  <a:gd name="T4" fmla="*/ 60 w 60"/>
                  <a:gd name="T5" fmla="*/ 75 h 75"/>
                  <a:gd name="T6" fmla="*/ 37 w 60"/>
                  <a:gd name="T7" fmla="*/ 0 h 75"/>
                </a:gdLst>
                <a:ahLst/>
                <a:cxnLst>
                  <a:cxn ang="0">
                    <a:pos x="T0" y="T1"/>
                  </a:cxn>
                  <a:cxn ang="0">
                    <a:pos x="T2" y="T3"/>
                  </a:cxn>
                  <a:cxn ang="0">
                    <a:pos x="T4" y="T5"/>
                  </a:cxn>
                  <a:cxn ang="0">
                    <a:pos x="T6" y="T7"/>
                  </a:cxn>
                </a:cxnLst>
                <a:rect l="0" t="0" r="r" b="b"/>
                <a:pathLst>
                  <a:path w="60" h="75">
                    <a:moveTo>
                      <a:pt x="37" y="0"/>
                    </a:moveTo>
                    <a:cubicBezTo>
                      <a:pt x="16" y="19"/>
                      <a:pt x="3" y="46"/>
                      <a:pt x="0" y="75"/>
                    </a:cubicBezTo>
                    <a:cubicBezTo>
                      <a:pt x="60" y="75"/>
                      <a:pt x="60" y="75"/>
                      <a:pt x="60" y="75"/>
                    </a:cubicBezTo>
                    <a:cubicBezTo>
                      <a:pt x="58" y="45"/>
                      <a:pt x="49" y="19"/>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8"/>
              <p:cNvSpPr>
                <a:spLocks/>
              </p:cNvSpPr>
              <p:nvPr/>
            </p:nvSpPr>
            <p:spPr bwMode="auto">
              <a:xfrm>
                <a:off x="1895518" y="4364813"/>
                <a:ext cx="104775" cy="211138"/>
              </a:xfrm>
              <a:custGeom>
                <a:avLst/>
                <a:gdLst>
                  <a:gd name="T0" fmla="*/ 0 w 53"/>
                  <a:gd name="T1" fmla="*/ 106 h 106"/>
                  <a:gd name="T2" fmla="*/ 53 w 53"/>
                  <a:gd name="T3" fmla="*/ 88 h 106"/>
                  <a:gd name="T4" fmla="*/ 26 w 53"/>
                  <a:gd name="T5" fmla="*/ 0 h 106"/>
                  <a:gd name="T6" fmla="*/ 0 w 53"/>
                  <a:gd name="T7" fmla="*/ 0 h 106"/>
                  <a:gd name="T8" fmla="*/ 0 w 53"/>
                  <a:gd name="T9" fmla="*/ 106 h 106"/>
                </a:gdLst>
                <a:ahLst/>
                <a:cxnLst>
                  <a:cxn ang="0">
                    <a:pos x="T0" y="T1"/>
                  </a:cxn>
                  <a:cxn ang="0">
                    <a:pos x="T2" y="T3"/>
                  </a:cxn>
                  <a:cxn ang="0">
                    <a:pos x="T4" y="T5"/>
                  </a:cxn>
                  <a:cxn ang="0">
                    <a:pos x="T6" y="T7"/>
                  </a:cxn>
                  <a:cxn ang="0">
                    <a:pos x="T8" y="T9"/>
                  </a:cxn>
                </a:cxnLst>
                <a:rect l="0" t="0" r="r" b="b"/>
                <a:pathLst>
                  <a:path w="53" h="106">
                    <a:moveTo>
                      <a:pt x="0" y="106"/>
                    </a:moveTo>
                    <a:cubicBezTo>
                      <a:pt x="20" y="104"/>
                      <a:pt x="38" y="98"/>
                      <a:pt x="53" y="88"/>
                    </a:cubicBezTo>
                    <a:cubicBezTo>
                      <a:pt x="39" y="66"/>
                      <a:pt x="28" y="35"/>
                      <a:pt x="26" y="0"/>
                    </a:cubicBezTo>
                    <a:cubicBezTo>
                      <a:pt x="0" y="0"/>
                      <a:pt x="0" y="0"/>
                      <a:pt x="0" y="0"/>
                    </a:cubicBez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0"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1"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58</a:t>
            </a:fld>
            <a:endParaRPr lang="en-AU" dirty="0"/>
          </a:p>
        </p:txBody>
      </p:sp>
      <p:sp>
        <p:nvSpPr>
          <p:cNvPr id="52"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355919114"/>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4000"/>
                            </p:stCondLst>
                            <p:childTnLst>
                              <p:par>
                                <p:cTn id="40" presetID="18" presetClass="entr" presetSubtype="6"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strips(downRight)">
                                      <p:cBhvr>
                                        <p:cTn id="42" dur="500"/>
                                        <p:tgtEl>
                                          <p:spTgt spid="2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5000"/>
                            </p:stCondLst>
                            <p:childTnLst>
                              <p:par>
                                <p:cTn id="48" presetID="18" presetClass="entr" presetSubtype="6"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strips(downRight)">
                                      <p:cBhvr>
                                        <p:cTn id="50" dur="500"/>
                                        <p:tgtEl>
                                          <p:spTgt spid="25"/>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par>
                          <p:cTn id="55" fill="hold">
                            <p:stCondLst>
                              <p:cond delay="6000"/>
                            </p:stCondLst>
                            <p:childTnLst>
                              <p:par>
                                <p:cTn id="56" presetID="18" presetClass="entr" presetSubtype="6"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strips(downRight)">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13"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Lorem Ipsum</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Any intro here please</a:t>
            </a:r>
            <a:endParaRPr lang="en-AU" dirty="0"/>
          </a:p>
        </p:txBody>
      </p:sp>
      <p:sp>
        <p:nvSpPr>
          <p:cNvPr id="4" name="Rectangle 3"/>
          <p:cNvSpPr/>
          <p:nvPr/>
        </p:nvSpPr>
        <p:spPr>
          <a:xfrm>
            <a:off x="1319209" y="4805849"/>
            <a:ext cx="1910717"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id-ID" sz="1000" dirty="0">
                <a:solidFill>
                  <a:schemeClr val="bg1"/>
                </a:solidFill>
                <a:ea typeface="Open Sans" panose="020B0606030504020204" pitchFamily="34" charset="0"/>
                <a:cs typeface="Open Sans" panose="020B0606030504020204" pitchFamily="34" charset="0"/>
              </a:rPr>
              <a:t>Eritrea gurayya huora volput vlaar boit dolro sit amet kalori</a:t>
            </a:r>
            <a:endParaRPr lang="en-US" sz="1000" dirty="0">
              <a:solidFill>
                <a:schemeClr val="bg1"/>
              </a:solidFill>
              <a:cs typeface="Clear Sans Light" panose="020B0303030202020304" pitchFamily="34" charset="0"/>
            </a:endParaRPr>
          </a:p>
        </p:txBody>
      </p:sp>
      <p:grpSp>
        <p:nvGrpSpPr>
          <p:cNvPr id="5" name="Group 4"/>
          <p:cNvGrpSpPr/>
          <p:nvPr/>
        </p:nvGrpSpPr>
        <p:grpSpPr>
          <a:xfrm>
            <a:off x="1319209" y="3429000"/>
            <a:ext cx="1910717" cy="1512212"/>
            <a:chOff x="1319212" y="3195538"/>
            <a:chExt cx="1910717" cy="1512212"/>
          </a:xfrm>
        </p:grpSpPr>
        <p:sp>
          <p:nvSpPr>
            <p:cNvPr id="6" name="Rectangle 5"/>
            <p:cNvSpPr/>
            <p:nvPr/>
          </p:nvSpPr>
          <p:spPr>
            <a:xfrm>
              <a:off x="1319212"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j-lt"/>
                </a:rPr>
                <a:t>Marketing</a:t>
              </a:r>
              <a:endParaRPr lang="en-US" dirty="0">
                <a:solidFill>
                  <a:schemeClr val="tx1">
                    <a:lumMod val="65000"/>
                    <a:lumOff val="35000"/>
                  </a:schemeClr>
                </a:solidFill>
                <a:latin typeface="+mj-lt"/>
              </a:endParaRPr>
            </a:p>
          </p:txBody>
        </p:sp>
        <p:sp>
          <p:nvSpPr>
            <p:cNvPr id="7" name="Rectangle 6"/>
            <p:cNvSpPr/>
            <p:nvPr/>
          </p:nvSpPr>
          <p:spPr>
            <a:xfrm rot="2700000">
              <a:off x="2145983" y="4450575"/>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3229924" y="4805849"/>
            <a:ext cx="1910717" cy="1382027"/>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id-ID" sz="1000" dirty="0">
                <a:solidFill>
                  <a:schemeClr val="bg1"/>
                </a:solidFill>
                <a:ea typeface="Open Sans" panose="020B0606030504020204" pitchFamily="34" charset="0"/>
                <a:cs typeface="Open Sans" panose="020B0606030504020204" pitchFamily="34" charset="0"/>
              </a:rPr>
              <a:t>Eritrea gurayya huora volput vlaar boit dolro sit amet kalori</a:t>
            </a:r>
            <a:endParaRPr lang="en-US" sz="1000" dirty="0">
              <a:solidFill>
                <a:schemeClr val="bg1"/>
              </a:solidFill>
              <a:cs typeface="Clear Sans Light" panose="020B0303030202020304" pitchFamily="34" charset="0"/>
            </a:endParaRPr>
          </a:p>
        </p:txBody>
      </p:sp>
      <p:sp>
        <p:nvSpPr>
          <p:cNvPr id="9" name="Rectangle 8"/>
          <p:cNvSpPr/>
          <p:nvPr/>
        </p:nvSpPr>
        <p:spPr>
          <a:xfrm>
            <a:off x="5140641" y="4805849"/>
            <a:ext cx="1910717"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id-ID" sz="1000" dirty="0">
                <a:solidFill>
                  <a:schemeClr val="bg1"/>
                </a:solidFill>
                <a:ea typeface="Open Sans" panose="020B0606030504020204" pitchFamily="34" charset="0"/>
                <a:cs typeface="Open Sans" panose="020B0606030504020204" pitchFamily="34" charset="0"/>
              </a:rPr>
              <a:t>Eritrea gurayya huora volput vlaar boit dolro sit amet kalori</a:t>
            </a:r>
            <a:endParaRPr lang="en-US" sz="1000" dirty="0">
              <a:solidFill>
                <a:schemeClr val="bg1"/>
              </a:solidFill>
              <a:cs typeface="Clear Sans Light" panose="020B0303030202020304" pitchFamily="34" charset="0"/>
            </a:endParaRPr>
          </a:p>
        </p:txBody>
      </p:sp>
      <p:sp>
        <p:nvSpPr>
          <p:cNvPr id="10" name="Rectangle 9"/>
          <p:cNvSpPr/>
          <p:nvPr/>
        </p:nvSpPr>
        <p:spPr>
          <a:xfrm>
            <a:off x="7051351" y="4805849"/>
            <a:ext cx="1910717" cy="1382027"/>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id-ID" sz="1000" dirty="0">
                <a:solidFill>
                  <a:schemeClr val="bg1"/>
                </a:solidFill>
                <a:ea typeface="Open Sans" panose="020B0606030504020204" pitchFamily="34" charset="0"/>
                <a:cs typeface="Open Sans" panose="020B0606030504020204" pitchFamily="34" charset="0"/>
              </a:rPr>
              <a:t>Eritrea gurayya huora volput vlaar boit dolro sit amet kalori</a:t>
            </a:r>
            <a:endParaRPr lang="en-US" sz="1000" dirty="0">
              <a:solidFill>
                <a:schemeClr val="bg1"/>
              </a:solidFill>
              <a:cs typeface="Clear Sans Light" panose="020B0303030202020304" pitchFamily="34" charset="0"/>
            </a:endParaRPr>
          </a:p>
        </p:txBody>
      </p:sp>
      <p:sp>
        <p:nvSpPr>
          <p:cNvPr id="11" name="Rectangle 10"/>
          <p:cNvSpPr/>
          <p:nvPr/>
        </p:nvSpPr>
        <p:spPr>
          <a:xfrm>
            <a:off x="8962065" y="4805849"/>
            <a:ext cx="1910717"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id-ID" sz="1000" dirty="0">
                <a:solidFill>
                  <a:schemeClr val="bg1"/>
                </a:solidFill>
                <a:ea typeface="Open Sans" panose="020B0606030504020204" pitchFamily="34" charset="0"/>
                <a:cs typeface="Open Sans" panose="020B0606030504020204" pitchFamily="34" charset="0"/>
              </a:rPr>
              <a:t>Eritrea gurayya huora volput vlaar boit dolro sit amet kalori</a:t>
            </a:r>
            <a:endParaRPr lang="en-US" sz="1000" dirty="0">
              <a:solidFill>
                <a:schemeClr val="bg1"/>
              </a:solidFill>
              <a:cs typeface="Clear Sans Light" panose="020B0303030202020304" pitchFamily="34" charset="0"/>
            </a:endParaRPr>
          </a:p>
        </p:txBody>
      </p:sp>
      <p:grpSp>
        <p:nvGrpSpPr>
          <p:cNvPr id="12" name="Group 11"/>
          <p:cNvGrpSpPr/>
          <p:nvPr/>
        </p:nvGrpSpPr>
        <p:grpSpPr>
          <a:xfrm>
            <a:off x="3229924" y="3429000"/>
            <a:ext cx="1910717" cy="1512211"/>
            <a:chOff x="3229927" y="3195538"/>
            <a:chExt cx="1910717" cy="1512211"/>
          </a:xfrm>
        </p:grpSpPr>
        <p:sp>
          <p:nvSpPr>
            <p:cNvPr id="13" name="Rectangle 12"/>
            <p:cNvSpPr/>
            <p:nvPr/>
          </p:nvSpPr>
          <p:spPr>
            <a:xfrm>
              <a:off x="3229927" y="3195538"/>
              <a:ext cx="1910717" cy="1382027"/>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j-lt"/>
                </a:rPr>
                <a:t>Application</a:t>
              </a:r>
              <a:endParaRPr lang="en-US" dirty="0">
                <a:solidFill>
                  <a:schemeClr val="tx1">
                    <a:lumMod val="65000"/>
                    <a:lumOff val="35000"/>
                  </a:schemeClr>
                </a:solidFill>
                <a:latin typeface="+mj-lt"/>
              </a:endParaRPr>
            </a:p>
          </p:txBody>
        </p:sp>
        <p:sp>
          <p:nvSpPr>
            <p:cNvPr id="14" name="Rectangle 13"/>
            <p:cNvSpPr/>
            <p:nvPr/>
          </p:nvSpPr>
          <p:spPr>
            <a:xfrm rot="2700000">
              <a:off x="4056694" y="4450574"/>
              <a:ext cx="257175" cy="25717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5140641" y="3429000"/>
            <a:ext cx="1910717" cy="1512210"/>
            <a:chOff x="5140644" y="3195538"/>
            <a:chExt cx="1910717" cy="1512210"/>
          </a:xfrm>
        </p:grpSpPr>
        <p:sp>
          <p:nvSpPr>
            <p:cNvPr id="16" name="Rectangle 15"/>
            <p:cNvSpPr/>
            <p:nvPr/>
          </p:nvSpPr>
          <p:spPr>
            <a:xfrm>
              <a:off x="5140644"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j-lt"/>
                </a:rPr>
                <a:t>Content</a:t>
              </a:r>
              <a:endParaRPr lang="en-US" dirty="0">
                <a:solidFill>
                  <a:schemeClr val="tx1">
                    <a:lumMod val="65000"/>
                    <a:lumOff val="35000"/>
                  </a:schemeClr>
                </a:solidFill>
                <a:latin typeface="+mj-lt"/>
              </a:endParaRPr>
            </a:p>
          </p:txBody>
        </p:sp>
        <p:sp>
          <p:nvSpPr>
            <p:cNvPr id="17" name="Rectangle 16"/>
            <p:cNvSpPr/>
            <p:nvPr/>
          </p:nvSpPr>
          <p:spPr>
            <a:xfrm rot="2700000">
              <a:off x="5967403" y="4450573"/>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7051351" y="3429000"/>
            <a:ext cx="1910717" cy="1512210"/>
            <a:chOff x="7051354" y="3195538"/>
            <a:chExt cx="1910717" cy="1512210"/>
          </a:xfrm>
        </p:grpSpPr>
        <p:sp>
          <p:nvSpPr>
            <p:cNvPr id="19" name="Rectangle 18"/>
            <p:cNvSpPr/>
            <p:nvPr/>
          </p:nvSpPr>
          <p:spPr>
            <a:xfrm>
              <a:off x="7051354" y="3195538"/>
              <a:ext cx="1910717" cy="1382027"/>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j-lt"/>
                </a:rPr>
                <a:t>Photography</a:t>
              </a:r>
              <a:endParaRPr lang="en-US" dirty="0">
                <a:solidFill>
                  <a:schemeClr val="tx1">
                    <a:lumMod val="65000"/>
                    <a:lumOff val="35000"/>
                  </a:schemeClr>
                </a:solidFill>
                <a:latin typeface="+mj-lt"/>
              </a:endParaRPr>
            </a:p>
          </p:txBody>
        </p:sp>
        <p:sp>
          <p:nvSpPr>
            <p:cNvPr id="20" name="Rectangle 19"/>
            <p:cNvSpPr/>
            <p:nvPr/>
          </p:nvSpPr>
          <p:spPr>
            <a:xfrm rot="2700000">
              <a:off x="7878126" y="4450573"/>
              <a:ext cx="257175" cy="25717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8962065" y="3429000"/>
            <a:ext cx="1910717" cy="1512209"/>
            <a:chOff x="8962068" y="3195538"/>
            <a:chExt cx="1910717" cy="1512209"/>
          </a:xfrm>
        </p:grpSpPr>
        <p:sp>
          <p:nvSpPr>
            <p:cNvPr id="22" name="Rectangle 21"/>
            <p:cNvSpPr/>
            <p:nvPr/>
          </p:nvSpPr>
          <p:spPr>
            <a:xfrm>
              <a:off x="8962068"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j-lt"/>
                </a:rPr>
                <a:t>Success</a:t>
              </a:r>
              <a:endParaRPr lang="en-US" dirty="0">
                <a:solidFill>
                  <a:schemeClr val="tx1">
                    <a:lumMod val="65000"/>
                    <a:lumOff val="35000"/>
                  </a:schemeClr>
                </a:solidFill>
                <a:latin typeface="+mj-lt"/>
              </a:endParaRPr>
            </a:p>
          </p:txBody>
        </p:sp>
        <p:sp>
          <p:nvSpPr>
            <p:cNvPr id="23" name="Rectangle 22"/>
            <p:cNvSpPr/>
            <p:nvPr/>
          </p:nvSpPr>
          <p:spPr>
            <a:xfrm rot="2700000">
              <a:off x="9788832" y="4450572"/>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319212" y="1870301"/>
            <a:ext cx="1910717" cy="1687287"/>
            <a:chOff x="1319215" y="1636839"/>
            <a:chExt cx="1910717" cy="1687287"/>
          </a:xfrm>
          <a:solidFill>
            <a:schemeClr val="accent1"/>
          </a:solidFill>
        </p:grpSpPr>
        <p:sp>
          <p:nvSpPr>
            <p:cNvPr id="25" name="Rectangle 24"/>
            <p:cNvSpPr/>
            <p:nvPr/>
          </p:nvSpPr>
          <p:spPr>
            <a:xfrm>
              <a:off x="1319215"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000" dirty="0"/>
            </a:p>
          </p:txBody>
        </p:sp>
        <p:sp>
          <p:nvSpPr>
            <p:cNvPr id="26" name="Rectangle 25"/>
            <p:cNvSpPr/>
            <p:nvPr/>
          </p:nvSpPr>
          <p:spPr>
            <a:xfrm rot="2700000">
              <a:off x="2145982" y="3066951"/>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229927" y="1870301"/>
            <a:ext cx="1910717" cy="1687286"/>
            <a:chOff x="3229930" y="1636839"/>
            <a:chExt cx="1910717" cy="1687286"/>
          </a:xfrm>
          <a:solidFill>
            <a:schemeClr val="accent2"/>
          </a:solidFill>
        </p:grpSpPr>
        <p:sp>
          <p:nvSpPr>
            <p:cNvPr id="28" name="Rectangle 27"/>
            <p:cNvSpPr/>
            <p:nvPr/>
          </p:nvSpPr>
          <p:spPr>
            <a:xfrm>
              <a:off x="3229930" y="1636839"/>
              <a:ext cx="1910717" cy="1561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29" name="Rectangle 28"/>
            <p:cNvSpPr/>
            <p:nvPr/>
          </p:nvSpPr>
          <p:spPr>
            <a:xfrm rot="2700000">
              <a:off x="4056693" y="3066950"/>
              <a:ext cx="257175" cy="257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5140644" y="1870301"/>
            <a:ext cx="1910717" cy="1687285"/>
            <a:chOff x="5140647" y="1636839"/>
            <a:chExt cx="1910717" cy="1687285"/>
          </a:xfrm>
          <a:solidFill>
            <a:schemeClr val="accent4"/>
          </a:solidFill>
        </p:grpSpPr>
        <p:sp>
          <p:nvSpPr>
            <p:cNvPr id="31" name="Rectangle 30"/>
            <p:cNvSpPr/>
            <p:nvPr/>
          </p:nvSpPr>
          <p:spPr>
            <a:xfrm>
              <a:off x="5140647" y="1636839"/>
              <a:ext cx="1910717" cy="1561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32" name="Rectangle 31"/>
            <p:cNvSpPr/>
            <p:nvPr/>
          </p:nvSpPr>
          <p:spPr>
            <a:xfrm rot="2700000">
              <a:off x="5967402" y="3066949"/>
              <a:ext cx="257175" cy="2571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7051354" y="1870301"/>
            <a:ext cx="1910717" cy="1687285"/>
            <a:chOff x="7051357" y="1636839"/>
            <a:chExt cx="1910717" cy="1687285"/>
          </a:xfrm>
          <a:solidFill>
            <a:schemeClr val="accent5"/>
          </a:solidFill>
        </p:grpSpPr>
        <p:sp>
          <p:nvSpPr>
            <p:cNvPr id="34" name="Rectangle 33"/>
            <p:cNvSpPr/>
            <p:nvPr/>
          </p:nvSpPr>
          <p:spPr>
            <a:xfrm>
              <a:off x="7051357" y="1636839"/>
              <a:ext cx="1910717" cy="1561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dirty="0">
                <a:solidFill>
                  <a:srgbClr val="FFFFFF"/>
                </a:solidFill>
              </a:endParaRPr>
            </a:p>
          </p:txBody>
        </p:sp>
        <p:sp>
          <p:nvSpPr>
            <p:cNvPr id="35" name="Rectangle 34"/>
            <p:cNvSpPr/>
            <p:nvPr/>
          </p:nvSpPr>
          <p:spPr>
            <a:xfrm rot="2700000">
              <a:off x="7878125" y="3066949"/>
              <a:ext cx="257175" cy="257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8962068" y="1870301"/>
            <a:ext cx="1910717" cy="1687284"/>
            <a:chOff x="8962071" y="1636839"/>
            <a:chExt cx="1910717" cy="1687284"/>
          </a:xfrm>
          <a:solidFill>
            <a:schemeClr val="accent6"/>
          </a:solidFill>
        </p:grpSpPr>
        <p:sp>
          <p:nvSpPr>
            <p:cNvPr id="37" name="Rectangle 36"/>
            <p:cNvSpPr/>
            <p:nvPr/>
          </p:nvSpPr>
          <p:spPr>
            <a:xfrm>
              <a:off x="8962071"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38" name="Rectangle 37"/>
            <p:cNvSpPr/>
            <p:nvPr/>
          </p:nvSpPr>
          <p:spPr>
            <a:xfrm rot="2700000">
              <a:off x="9788839" y="3066948"/>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116930" y="2493336"/>
            <a:ext cx="315279" cy="315280"/>
            <a:chOff x="4645616" y="2209799"/>
            <a:chExt cx="315279" cy="315280"/>
          </a:xfrm>
        </p:grpSpPr>
        <p:sp>
          <p:nvSpPr>
            <p:cNvPr id="40" name="Shape 801"/>
            <p:cNvSpPr/>
            <p:nvPr/>
          </p:nvSpPr>
          <p:spPr>
            <a:xfrm>
              <a:off x="4645616" y="2209799"/>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50800" tIns="50800" rIns="50800" bIns="50800" numCol="1" anchor="ctr">
              <a:noAutofit/>
            </a:bodyPr>
            <a:lstStyle/>
            <a:p>
              <a:pPr lvl="0"/>
              <a:endParaRPr/>
            </a:p>
          </p:txBody>
        </p:sp>
        <p:sp>
          <p:nvSpPr>
            <p:cNvPr id="41" name="Shape 802"/>
            <p:cNvSpPr/>
            <p:nvPr/>
          </p:nvSpPr>
          <p:spPr>
            <a:xfrm>
              <a:off x="4717963" y="2295483"/>
              <a:ext cx="170585" cy="143910"/>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endParaRPr/>
            </a:p>
          </p:txBody>
        </p:sp>
      </p:grpSp>
      <p:grpSp>
        <p:nvGrpSpPr>
          <p:cNvPr id="42" name="Group 41"/>
          <p:cNvGrpSpPr/>
          <p:nvPr/>
        </p:nvGrpSpPr>
        <p:grpSpPr>
          <a:xfrm>
            <a:off x="4027643" y="2493336"/>
            <a:ext cx="315279" cy="315280"/>
            <a:chOff x="4645616" y="2209799"/>
            <a:chExt cx="315279" cy="315280"/>
          </a:xfrm>
        </p:grpSpPr>
        <p:sp>
          <p:nvSpPr>
            <p:cNvPr id="43" name="Shape 801"/>
            <p:cNvSpPr/>
            <p:nvPr/>
          </p:nvSpPr>
          <p:spPr>
            <a:xfrm>
              <a:off x="4645616" y="2209799"/>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50800" tIns="50800" rIns="50800" bIns="50800" numCol="1" anchor="ctr">
              <a:noAutofit/>
            </a:bodyPr>
            <a:lstStyle/>
            <a:p>
              <a:pPr lvl="0"/>
              <a:endParaRPr/>
            </a:p>
          </p:txBody>
        </p:sp>
        <p:sp>
          <p:nvSpPr>
            <p:cNvPr id="44" name="Shape 802"/>
            <p:cNvSpPr/>
            <p:nvPr/>
          </p:nvSpPr>
          <p:spPr>
            <a:xfrm>
              <a:off x="4717963" y="2295483"/>
              <a:ext cx="170585" cy="143910"/>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4"/>
            </a:solidFill>
            <a:ln w="12700" cap="flat">
              <a:noFill/>
              <a:miter lim="400000"/>
            </a:ln>
            <a:effectLst/>
          </p:spPr>
          <p:txBody>
            <a:bodyPr wrap="square" lIns="0" tIns="0" rIns="0" bIns="0" numCol="1" anchor="t">
              <a:noAutofit/>
            </a:bodyPr>
            <a:lstStyle/>
            <a:p>
              <a:pPr lvl="0"/>
              <a:endParaRPr/>
            </a:p>
          </p:txBody>
        </p:sp>
      </p:grpSp>
      <p:grpSp>
        <p:nvGrpSpPr>
          <p:cNvPr id="45" name="Group 44"/>
          <p:cNvGrpSpPr/>
          <p:nvPr/>
        </p:nvGrpSpPr>
        <p:grpSpPr>
          <a:xfrm>
            <a:off x="5938360" y="2489948"/>
            <a:ext cx="315279" cy="315280"/>
            <a:chOff x="4645616" y="2209799"/>
            <a:chExt cx="315279" cy="315280"/>
          </a:xfrm>
        </p:grpSpPr>
        <p:sp>
          <p:nvSpPr>
            <p:cNvPr id="46" name="Shape 801"/>
            <p:cNvSpPr/>
            <p:nvPr/>
          </p:nvSpPr>
          <p:spPr>
            <a:xfrm>
              <a:off x="4645616" y="2209799"/>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50800" tIns="50800" rIns="50800" bIns="50800" numCol="1" anchor="ctr">
              <a:noAutofit/>
            </a:bodyPr>
            <a:lstStyle/>
            <a:p>
              <a:pPr lvl="0"/>
              <a:endParaRPr/>
            </a:p>
          </p:txBody>
        </p:sp>
        <p:sp>
          <p:nvSpPr>
            <p:cNvPr id="47" name="Shape 802"/>
            <p:cNvSpPr/>
            <p:nvPr/>
          </p:nvSpPr>
          <p:spPr>
            <a:xfrm>
              <a:off x="4717963" y="2295483"/>
              <a:ext cx="170585" cy="143910"/>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2"/>
            </a:solidFill>
            <a:ln w="12700" cap="flat">
              <a:noFill/>
              <a:miter lim="400000"/>
            </a:ln>
            <a:effectLst/>
          </p:spPr>
          <p:txBody>
            <a:bodyPr wrap="square" lIns="0" tIns="0" rIns="0" bIns="0" numCol="1" anchor="t">
              <a:noAutofit/>
            </a:bodyPr>
            <a:lstStyle/>
            <a:p>
              <a:pPr lvl="0"/>
              <a:endParaRPr/>
            </a:p>
          </p:txBody>
        </p:sp>
      </p:grpSp>
      <p:grpSp>
        <p:nvGrpSpPr>
          <p:cNvPr id="48" name="Group 47"/>
          <p:cNvGrpSpPr/>
          <p:nvPr/>
        </p:nvGrpSpPr>
        <p:grpSpPr>
          <a:xfrm>
            <a:off x="7849074" y="2514160"/>
            <a:ext cx="315279" cy="315280"/>
            <a:chOff x="4645616" y="2209799"/>
            <a:chExt cx="315279" cy="315280"/>
          </a:xfrm>
        </p:grpSpPr>
        <p:sp>
          <p:nvSpPr>
            <p:cNvPr id="49" name="Shape 801"/>
            <p:cNvSpPr/>
            <p:nvPr/>
          </p:nvSpPr>
          <p:spPr>
            <a:xfrm>
              <a:off x="4645616" y="2209799"/>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50800" tIns="50800" rIns="50800" bIns="50800" numCol="1" anchor="ctr">
              <a:noAutofit/>
            </a:bodyPr>
            <a:lstStyle/>
            <a:p>
              <a:pPr lvl="0"/>
              <a:endParaRPr/>
            </a:p>
          </p:txBody>
        </p:sp>
        <p:sp>
          <p:nvSpPr>
            <p:cNvPr id="50" name="Shape 802"/>
            <p:cNvSpPr/>
            <p:nvPr/>
          </p:nvSpPr>
          <p:spPr>
            <a:xfrm>
              <a:off x="4717963" y="2295483"/>
              <a:ext cx="170585" cy="143910"/>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3"/>
            </a:solidFill>
            <a:ln w="12700" cap="flat">
              <a:noFill/>
              <a:miter lim="400000"/>
            </a:ln>
            <a:effectLst/>
          </p:spPr>
          <p:txBody>
            <a:bodyPr wrap="square" lIns="0" tIns="0" rIns="0" bIns="0" numCol="1" anchor="t">
              <a:noAutofit/>
            </a:bodyPr>
            <a:lstStyle/>
            <a:p>
              <a:pPr lvl="0"/>
              <a:endParaRPr/>
            </a:p>
          </p:txBody>
        </p:sp>
      </p:grpSp>
      <p:grpSp>
        <p:nvGrpSpPr>
          <p:cNvPr id="51" name="Group 50"/>
          <p:cNvGrpSpPr/>
          <p:nvPr/>
        </p:nvGrpSpPr>
        <p:grpSpPr>
          <a:xfrm>
            <a:off x="9759890" y="2488372"/>
            <a:ext cx="315279" cy="315280"/>
            <a:chOff x="4645616" y="2209799"/>
            <a:chExt cx="315279" cy="315280"/>
          </a:xfrm>
        </p:grpSpPr>
        <p:sp>
          <p:nvSpPr>
            <p:cNvPr id="52" name="Shape 801"/>
            <p:cNvSpPr/>
            <p:nvPr/>
          </p:nvSpPr>
          <p:spPr>
            <a:xfrm>
              <a:off x="4645616" y="2209799"/>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50800" tIns="50800" rIns="50800" bIns="50800" numCol="1" anchor="ctr">
              <a:noAutofit/>
            </a:bodyPr>
            <a:lstStyle/>
            <a:p>
              <a:pPr lvl="0"/>
              <a:endParaRPr/>
            </a:p>
          </p:txBody>
        </p:sp>
        <p:sp>
          <p:nvSpPr>
            <p:cNvPr id="53" name="Shape 802"/>
            <p:cNvSpPr/>
            <p:nvPr/>
          </p:nvSpPr>
          <p:spPr>
            <a:xfrm>
              <a:off x="4717963" y="2295483"/>
              <a:ext cx="170585" cy="143910"/>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6"/>
            </a:solidFill>
            <a:ln w="12700" cap="flat">
              <a:noFill/>
              <a:miter lim="400000"/>
            </a:ln>
            <a:effectLst/>
          </p:spPr>
          <p:txBody>
            <a:bodyPr wrap="square" lIns="0" tIns="0" rIns="0" bIns="0" numCol="1" anchor="t">
              <a:noAutofit/>
            </a:bodyPr>
            <a:lstStyle/>
            <a:p>
              <a:pPr lvl="0"/>
              <a:endParaRPr/>
            </a:p>
          </p:txBody>
        </p:sp>
      </p:grpSp>
      <p:sp>
        <p:nvSpPr>
          <p:cNvPr id="54"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59</a:t>
            </a:fld>
            <a:endParaRPr lang="en-AU" dirty="0"/>
          </a:p>
        </p:txBody>
      </p:sp>
      <p:sp>
        <p:nvSpPr>
          <p:cNvPr id="56"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24899084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up)">
                                      <p:cBhvr>
                                        <p:cTn id="39" dur="500"/>
                                        <p:tgtEl>
                                          <p:spTgt spid="30"/>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500"/>
                                        <p:tgtEl>
                                          <p:spTgt spid="15"/>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up)">
                                      <p:cBhvr>
                                        <p:cTn id="51" dur="500"/>
                                        <p:tgtEl>
                                          <p:spTgt spid="33"/>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up)">
                                      <p:cBhvr>
                                        <p:cTn id="55" dur="500"/>
                                        <p:tgtEl>
                                          <p:spTgt spid="18"/>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up)">
                                      <p:cBhvr>
                                        <p:cTn id="59" dur="500"/>
                                        <p:tgtEl>
                                          <p:spTgt spid="10"/>
                                        </p:tgtEl>
                                      </p:cBhvr>
                                    </p:animEffect>
                                  </p:childTnLst>
                                </p:cTn>
                              </p:par>
                            </p:childTnLst>
                          </p:cTn>
                        </p:par>
                        <p:par>
                          <p:cTn id="60" fill="hold">
                            <p:stCondLst>
                              <p:cond delay="7000"/>
                            </p:stCondLst>
                            <p:childTnLst>
                              <p:par>
                                <p:cTn id="61" presetID="22" presetClass="entr" presetSubtype="1"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up)">
                                      <p:cBhvr>
                                        <p:cTn id="63" dur="500"/>
                                        <p:tgtEl>
                                          <p:spTgt spid="36"/>
                                        </p:tgtEl>
                                      </p:cBhvr>
                                    </p:animEffect>
                                  </p:childTnLst>
                                </p:cTn>
                              </p:par>
                            </p:childTnLst>
                          </p:cTn>
                        </p:par>
                        <p:par>
                          <p:cTn id="64" fill="hold">
                            <p:stCondLst>
                              <p:cond delay="7500"/>
                            </p:stCondLst>
                            <p:childTnLst>
                              <p:par>
                                <p:cTn id="65" presetID="22" presetClass="entr" presetSubtype="1"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up)">
                                      <p:cBhvr>
                                        <p:cTn id="67" dur="500"/>
                                        <p:tgtEl>
                                          <p:spTgt spid="21"/>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up)">
                                      <p:cBhvr>
                                        <p:cTn id="71" dur="500"/>
                                        <p:tgtEl>
                                          <p:spTgt spid="11"/>
                                        </p:tgtEl>
                                      </p:cBhvr>
                                    </p:animEffect>
                                  </p:childTnLst>
                                </p:cTn>
                              </p:par>
                            </p:childTnLst>
                          </p:cTn>
                        </p:par>
                        <p:par>
                          <p:cTn id="72" fill="hold">
                            <p:stCondLst>
                              <p:cond delay="8500"/>
                            </p:stCondLst>
                            <p:childTnLst>
                              <p:par>
                                <p:cTn id="73" presetID="14" presetClass="entr" presetSubtype="10"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randombar(horizontal)">
                                      <p:cBhvr>
                                        <p:cTn id="75" dur="500"/>
                                        <p:tgtEl>
                                          <p:spTgt spid="39"/>
                                        </p:tgtEl>
                                      </p:cBhvr>
                                    </p:animEffect>
                                  </p:childTnLst>
                                </p:cTn>
                              </p:par>
                            </p:childTnLst>
                          </p:cTn>
                        </p:par>
                        <p:par>
                          <p:cTn id="76" fill="hold">
                            <p:stCondLst>
                              <p:cond delay="9000"/>
                            </p:stCondLst>
                            <p:childTnLst>
                              <p:par>
                                <p:cTn id="77" presetID="14" presetClass="entr" presetSubtype="10" fill="hold"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9500"/>
                            </p:stCondLst>
                            <p:childTnLst>
                              <p:par>
                                <p:cTn id="81" presetID="14" presetClass="entr" presetSubtype="10" fill="hold" nodeType="after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randombar(horizontal)">
                                      <p:cBhvr>
                                        <p:cTn id="83" dur="500"/>
                                        <p:tgtEl>
                                          <p:spTgt spid="45"/>
                                        </p:tgtEl>
                                      </p:cBhvr>
                                    </p:animEffect>
                                  </p:childTnLst>
                                </p:cTn>
                              </p:par>
                            </p:childTnLst>
                          </p:cTn>
                        </p:par>
                        <p:par>
                          <p:cTn id="84" fill="hold">
                            <p:stCondLst>
                              <p:cond delay="10000"/>
                            </p:stCondLst>
                            <p:childTnLst>
                              <p:par>
                                <p:cTn id="85" presetID="14" presetClass="entr" presetSubtype="10" fill="hold"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randombar(horizontal)">
                                      <p:cBhvr>
                                        <p:cTn id="87" dur="500"/>
                                        <p:tgtEl>
                                          <p:spTgt spid="48"/>
                                        </p:tgtEl>
                                      </p:cBhvr>
                                    </p:animEffect>
                                  </p:childTnLst>
                                </p:cTn>
                              </p:par>
                            </p:childTnLst>
                          </p:cTn>
                        </p:par>
                        <p:par>
                          <p:cTn id="88" fill="hold">
                            <p:stCondLst>
                              <p:cond delay="10500"/>
                            </p:stCondLst>
                            <p:childTnLst>
                              <p:par>
                                <p:cTn id="89" presetID="14" presetClass="entr" presetSubtype="10"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randombar(horizontal)">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Company Structure</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Simple is what it needs in business</a:t>
            </a:r>
            <a:endParaRPr lang="en-AU" dirty="0"/>
          </a:p>
        </p:txBody>
      </p:sp>
      <p:cxnSp>
        <p:nvCxnSpPr>
          <p:cNvPr id="7" name="Elbow Connector 6"/>
          <p:cNvCxnSpPr/>
          <p:nvPr/>
        </p:nvCxnSpPr>
        <p:spPr>
          <a:xfrm rot="10800000" flipV="1">
            <a:off x="4433423" y="2476720"/>
            <a:ext cx="866412" cy="727061"/>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1"/>
          </p:cNvCxnSpPr>
          <p:nvPr/>
        </p:nvCxnSpPr>
        <p:spPr>
          <a:xfrm rot="10800000">
            <a:off x="4443713" y="3593105"/>
            <a:ext cx="877146" cy="722484"/>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28" idx="1"/>
            <a:endCxn id="38" idx="3"/>
          </p:cNvCxnSpPr>
          <p:nvPr/>
        </p:nvCxnSpPr>
        <p:spPr>
          <a:xfrm rot="10800000" flipV="1">
            <a:off x="4443710" y="3386791"/>
            <a:ext cx="877149" cy="4578"/>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7339659" y="2115951"/>
            <a:ext cx="877740" cy="681484"/>
            <a:chOff x="7339659" y="2115951"/>
            <a:chExt cx="877740" cy="681484"/>
          </a:xfrm>
        </p:grpSpPr>
        <p:cxnSp>
          <p:nvCxnSpPr>
            <p:cNvPr id="11" name="Elbow Connector 10"/>
            <p:cNvCxnSpPr>
              <a:stCxn id="18" idx="1"/>
              <a:endCxn id="23" idx="3"/>
            </p:cNvCxnSpPr>
            <p:nvPr/>
          </p:nvCxnSpPr>
          <p:spPr>
            <a:xfrm rot="10800000" flipV="1">
              <a:off x="7339659" y="2115951"/>
              <a:ext cx="877740" cy="342046"/>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3" idx="1"/>
              <a:endCxn id="23" idx="3"/>
            </p:cNvCxnSpPr>
            <p:nvPr/>
          </p:nvCxnSpPr>
          <p:spPr>
            <a:xfrm rot="10800000">
              <a:off x="7339659" y="2457999"/>
              <a:ext cx="877740" cy="339436"/>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7339659" y="3958965"/>
            <a:ext cx="877740" cy="681484"/>
            <a:chOff x="7339659" y="3958965"/>
            <a:chExt cx="877740" cy="681484"/>
          </a:xfrm>
        </p:grpSpPr>
        <p:cxnSp>
          <p:nvCxnSpPr>
            <p:cNvPr id="14" name="Elbow Connector 13"/>
            <p:cNvCxnSpPr>
              <a:stCxn id="48" idx="1"/>
              <a:endCxn id="33" idx="3"/>
            </p:cNvCxnSpPr>
            <p:nvPr/>
          </p:nvCxnSpPr>
          <p:spPr>
            <a:xfrm rot="10800000" flipV="1">
              <a:off x="7339659" y="3958965"/>
              <a:ext cx="877740" cy="356623"/>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53" idx="1"/>
              <a:endCxn id="33" idx="3"/>
            </p:cNvCxnSpPr>
            <p:nvPr/>
          </p:nvCxnSpPr>
          <p:spPr>
            <a:xfrm rot="10800000">
              <a:off x="7339659" y="4315589"/>
              <a:ext cx="877740" cy="324860"/>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519519" y="5151923"/>
            <a:ext cx="9144000" cy="738664"/>
          </a:xfrm>
          <a:prstGeom prst="rect">
            <a:avLst/>
          </a:prstGeom>
          <a:noFill/>
        </p:spPr>
        <p:txBody>
          <a:bodyPr wrap="square" rtlCol="0">
            <a:spAutoFit/>
          </a:bodyPr>
          <a:lstStyle/>
          <a:p>
            <a:pPr algn="just">
              <a:lnSpc>
                <a:spcPct val="150000"/>
              </a:lnSpc>
            </a:pPr>
            <a:r>
              <a:rPr lang="en-US" sz="1400" i="1" dirty="0" err="1"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Lorem</a:t>
            </a:r>
            <a:r>
              <a:rPr lang="id-ID" sz="1400" i="1"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 ipsum dolor sit amet </a:t>
            </a:r>
            <a:r>
              <a:rPr lang="id-ID" sz="1400" i="1" dirty="0">
                <a:solidFill>
                  <a:schemeClr val="tx1">
                    <a:lumMod val="50000"/>
                    <a:lumOff val="50000"/>
                  </a:schemeClr>
                </a:solidFill>
                <a:latin typeface="Coolvetica Rg" panose="020B0603030602020004" pitchFamily="34" charset="0"/>
              </a:rPr>
              <a:t>quam eritrea palaras soi vega hur </a:t>
            </a:r>
            <a:r>
              <a:rPr lang="id-ID" sz="1400" i="1" dirty="0" smtClean="0">
                <a:solidFill>
                  <a:schemeClr val="tx1">
                    <a:lumMod val="50000"/>
                    <a:lumOff val="50000"/>
                  </a:schemeClr>
                </a:solidFill>
                <a:latin typeface="Coolvetica Rg" panose="020B0603030602020004" pitchFamily="34" charset="0"/>
              </a:rPr>
              <a:t>est </a:t>
            </a:r>
            <a:r>
              <a:rPr lang="id-ID" sz="1400" i="1" dirty="0">
                <a:solidFill>
                  <a:schemeClr val="tx1">
                    <a:lumMod val="50000"/>
                    <a:lumOff val="50000"/>
                  </a:schemeClr>
                </a:solidFill>
                <a:latin typeface="Coolvetica Rg" panose="020B0603030602020004" pitchFamily="34" charset="0"/>
              </a:rPr>
              <a:t>vega hur est ferre qui dolop volupta </a:t>
            </a:r>
            <a:r>
              <a:rPr lang="id-ID" sz="1400" i="1" dirty="0" smtClean="0">
                <a:solidFill>
                  <a:schemeClr val="tx1">
                    <a:lumMod val="50000"/>
                    <a:lumOff val="50000"/>
                  </a:schemeClr>
                </a:solidFill>
                <a:latin typeface="Coolvetica Rg" panose="020B0603030602020004" pitchFamily="34" charset="0"/>
              </a:rPr>
              <a:t>vala hempe huprey estania grey uur dolor si volupta</a:t>
            </a:r>
            <a:endParaRPr lang="id-ID" sz="1400" i="1"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p:txBody>
      </p:sp>
      <p:grpSp>
        <p:nvGrpSpPr>
          <p:cNvPr id="17" name="Group 16"/>
          <p:cNvGrpSpPr/>
          <p:nvPr/>
        </p:nvGrpSpPr>
        <p:grpSpPr>
          <a:xfrm>
            <a:off x="8217399" y="1805111"/>
            <a:ext cx="2018801" cy="563201"/>
            <a:chOff x="8217399" y="1805111"/>
            <a:chExt cx="2018801" cy="563201"/>
          </a:xfrm>
        </p:grpSpPr>
        <p:sp>
          <p:nvSpPr>
            <p:cNvPr id="18" name="Rounded Rectangle 17"/>
            <p:cNvSpPr/>
            <p:nvPr/>
          </p:nvSpPr>
          <p:spPr>
            <a:xfrm>
              <a:off x="8217399" y="1890914"/>
              <a:ext cx="2018801" cy="450076"/>
            </a:xfrm>
            <a:prstGeom prst="roundRect">
              <a:avLst>
                <a:gd name="adj" fmla="val 72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grpSp>
          <p:nvGrpSpPr>
            <p:cNvPr id="19" name="Group 18"/>
            <p:cNvGrpSpPr/>
            <p:nvPr/>
          </p:nvGrpSpPr>
          <p:grpSpPr>
            <a:xfrm>
              <a:off x="8358247" y="1805111"/>
              <a:ext cx="1743075" cy="563201"/>
              <a:chOff x="2463840" y="3086111"/>
              <a:chExt cx="1743075" cy="563201"/>
            </a:xfrm>
          </p:grpSpPr>
          <p:sp>
            <p:nvSpPr>
              <p:cNvPr id="20" name="TextBox 19"/>
              <p:cNvSpPr txBox="1"/>
              <p:nvPr/>
            </p:nvSpPr>
            <p:spPr>
              <a:xfrm>
                <a:off x="2768429" y="3086111"/>
                <a:ext cx="1140057" cy="415498"/>
              </a:xfrm>
              <a:prstGeom prst="rect">
                <a:avLst/>
              </a:prstGeom>
              <a:noFill/>
            </p:spPr>
            <p:txBody>
              <a:bodyPr wrap="none" rtlCol="0">
                <a:spAutoFit/>
              </a:bodyPr>
              <a:lstStyle/>
              <a:p>
                <a:pPr algn="ctr">
                  <a:lnSpc>
                    <a:spcPct val="150000"/>
                  </a:lnSpc>
                </a:pPr>
                <a:r>
                  <a:rPr lang="id-ID" sz="14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Matt Damian</a:t>
                </a:r>
                <a:endParaRPr lang="en-US" sz="14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1" name="TextBox 20"/>
              <p:cNvSpPr txBox="1"/>
              <p:nvPr/>
            </p:nvSpPr>
            <p:spPr>
              <a:xfrm>
                <a:off x="2463840" y="3303063"/>
                <a:ext cx="1743075" cy="346249"/>
              </a:xfrm>
              <a:prstGeom prst="rect">
                <a:avLst/>
              </a:prstGeom>
              <a:noFill/>
            </p:spPr>
            <p:txBody>
              <a:bodyPr wrap="square" rtlCol="0" anchor="ctr">
                <a:spAutoFit/>
              </a:bodyPr>
              <a:lstStyle/>
              <a:p>
                <a:pPr algn="ctr">
                  <a:lnSpc>
                    <a:spcPct val="150000"/>
                  </a:lnSpc>
                </a:pPr>
                <a:r>
                  <a:rPr lang="en-US" sz="1100" dirty="0" smtClean="0">
                    <a:solidFill>
                      <a:schemeClr val="bg1"/>
                    </a:solidFill>
                    <a:ea typeface="Open Sans" panose="020B0606030504020204" pitchFamily="34" charset="0"/>
                    <a:cs typeface="Open Sans" panose="020B0606030504020204" pitchFamily="34" charset="0"/>
                  </a:rPr>
                  <a:t>Designer</a:t>
                </a:r>
                <a:endParaRPr lang="en-US" sz="1100" dirty="0">
                  <a:solidFill>
                    <a:schemeClr val="bg1"/>
                  </a:solidFill>
                  <a:ea typeface="Open Sans" panose="020B0606030504020204" pitchFamily="34" charset="0"/>
                  <a:cs typeface="Open Sans" panose="020B0606030504020204" pitchFamily="34" charset="0"/>
                </a:endParaRPr>
              </a:p>
            </p:txBody>
          </p:sp>
        </p:grpSp>
      </p:grpSp>
      <p:grpSp>
        <p:nvGrpSpPr>
          <p:cNvPr id="22" name="Group 21"/>
          <p:cNvGrpSpPr/>
          <p:nvPr/>
        </p:nvGrpSpPr>
        <p:grpSpPr>
          <a:xfrm>
            <a:off x="5320858" y="2096245"/>
            <a:ext cx="2018801" cy="679662"/>
            <a:chOff x="5320858" y="2096245"/>
            <a:chExt cx="2018801" cy="679662"/>
          </a:xfrm>
        </p:grpSpPr>
        <p:sp>
          <p:nvSpPr>
            <p:cNvPr id="23" name="Rounded Rectangle 22"/>
            <p:cNvSpPr/>
            <p:nvPr/>
          </p:nvSpPr>
          <p:spPr>
            <a:xfrm>
              <a:off x="5320858" y="2140088"/>
              <a:ext cx="2018801" cy="635819"/>
            </a:xfrm>
            <a:prstGeom prst="roundRect">
              <a:avLst>
                <a:gd name="adj" fmla="val 72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grpSp>
          <p:nvGrpSpPr>
            <p:cNvPr id="24" name="Group 23"/>
            <p:cNvGrpSpPr/>
            <p:nvPr/>
          </p:nvGrpSpPr>
          <p:grpSpPr>
            <a:xfrm>
              <a:off x="5466273" y="2096245"/>
              <a:ext cx="1743075" cy="641418"/>
              <a:chOff x="2463840" y="3086111"/>
              <a:chExt cx="1743075" cy="641418"/>
            </a:xfrm>
          </p:grpSpPr>
          <p:sp>
            <p:nvSpPr>
              <p:cNvPr id="25" name="TextBox 24"/>
              <p:cNvSpPr txBox="1"/>
              <p:nvPr/>
            </p:nvSpPr>
            <p:spPr>
              <a:xfrm>
                <a:off x="2766827" y="3086111"/>
                <a:ext cx="1143262" cy="461665"/>
              </a:xfrm>
              <a:prstGeom prst="rect">
                <a:avLst/>
              </a:prstGeom>
              <a:noFill/>
            </p:spPr>
            <p:txBody>
              <a:bodyPr wrap="none" rtlCol="0">
                <a:spAutoFit/>
              </a:bodyPr>
              <a:lstStyle/>
              <a:p>
                <a:pPr algn="ctr">
                  <a:lnSpc>
                    <a:spcPct val="150000"/>
                  </a:lnSpc>
                </a:pPr>
                <a:r>
                  <a:rPr lang="id-ID" sz="16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Grey Busta</a:t>
                </a:r>
                <a:endParaRPr lang="en-US" sz="16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6" name="TextBox 25"/>
              <p:cNvSpPr txBox="1"/>
              <p:nvPr/>
            </p:nvSpPr>
            <p:spPr>
              <a:xfrm>
                <a:off x="2463840" y="3358197"/>
                <a:ext cx="1743075" cy="369332"/>
              </a:xfrm>
              <a:prstGeom prst="rect">
                <a:avLst/>
              </a:prstGeom>
              <a:noFill/>
            </p:spPr>
            <p:txBody>
              <a:bodyPr wrap="square" rtlCol="0" anchor="ctr">
                <a:spAutoFit/>
              </a:bodyPr>
              <a:lstStyle/>
              <a:p>
                <a:pPr algn="ctr">
                  <a:lnSpc>
                    <a:spcPct val="150000"/>
                  </a:lnSpc>
                </a:pPr>
                <a:r>
                  <a:rPr lang="en-US" sz="1200" dirty="0" err="1" smtClean="0">
                    <a:solidFill>
                      <a:schemeClr val="bg1"/>
                    </a:solidFill>
                    <a:ea typeface="Open Sans" panose="020B0606030504020204" pitchFamily="34" charset="0"/>
                    <a:cs typeface="Open Sans" panose="020B0606030504020204" pitchFamily="34" charset="0"/>
                  </a:rPr>
                  <a:t>Asistant</a:t>
                </a:r>
                <a:r>
                  <a:rPr lang="en-US" sz="1200" dirty="0" smtClean="0">
                    <a:solidFill>
                      <a:schemeClr val="bg1"/>
                    </a:solidFill>
                    <a:ea typeface="Open Sans" panose="020B0606030504020204" pitchFamily="34" charset="0"/>
                    <a:cs typeface="Open Sans" panose="020B0606030504020204" pitchFamily="34" charset="0"/>
                  </a:rPr>
                  <a:t> Manager</a:t>
                </a:r>
                <a:endParaRPr lang="en-US" sz="1200" dirty="0">
                  <a:solidFill>
                    <a:schemeClr val="bg1"/>
                  </a:solidFill>
                  <a:ea typeface="Open Sans" panose="020B0606030504020204" pitchFamily="34" charset="0"/>
                  <a:cs typeface="Open Sans" panose="020B0606030504020204" pitchFamily="34" charset="0"/>
                </a:endParaRPr>
              </a:p>
            </p:txBody>
          </p:sp>
        </p:grpSp>
      </p:grpSp>
      <p:grpSp>
        <p:nvGrpSpPr>
          <p:cNvPr id="27" name="Group 26"/>
          <p:cNvGrpSpPr/>
          <p:nvPr/>
        </p:nvGrpSpPr>
        <p:grpSpPr>
          <a:xfrm>
            <a:off x="5320858" y="3028961"/>
            <a:ext cx="2018801" cy="675741"/>
            <a:chOff x="5320858" y="3028961"/>
            <a:chExt cx="2018801" cy="675741"/>
          </a:xfrm>
        </p:grpSpPr>
        <p:sp>
          <p:nvSpPr>
            <p:cNvPr id="28" name="Rounded Rectangle 27"/>
            <p:cNvSpPr/>
            <p:nvPr/>
          </p:nvSpPr>
          <p:spPr>
            <a:xfrm>
              <a:off x="5320858" y="3068883"/>
              <a:ext cx="2018801" cy="635819"/>
            </a:xfrm>
            <a:prstGeom prst="roundRect">
              <a:avLst>
                <a:gd name="adj" fmla="val 72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grpSp>
          <p:nvGrpSpPr>
            <p:cNvPr id="29" name="Group 28"/>
            <p:cNvGrpSpPr/>
            <p:nvPr/>
          </p:nvGrpSpPr>
          <p:grpSpPr>
            <a:xfrm>
              <a:off x="5466273" y="3028961"/>
              <a:ext cx="1743075" cy="641418"/>
              <a:chOff x="2463840" y="3086111"/>
              <a:chExt cx="1743075" cy="641418"/>
            </a:xfrm>
          </p:grpSpPr>
          <p:sp>
            <p:nvSpPr>
              <p:cNvPr id="30" name="TextBox 29"/>
              <p:cNvSpPr txBox="1"/>
              <p:nvPr/>
            </p:nvSpPr>
            <p:spPr>
              <a:xfrm>
                <a:off x="2793275" y="3086111"/>
                <a:ext cx="1090363" cy="461665"/>
              </a:xfrm>
              <a:prstGeom prst="rect">
                <a:avLst/>
              </a:prstGeom>
              <a:noFill/>
            </p:spPr>
            <p:txBody>
              <a:bodyPr wrap="none" rtlCol="0">
                <a:spAutoFit/>
              </a:bodyPr>
              <a:lstStyle/>
              <a:p>
                <a:pPr algn="ctr">
                  <a:lnSpc>
                    <a:spcPct val="150000"/>
                  </a:lnSpc>
                </a:pPr>
                <a:r>
                  <a:rPr lang="id-ID" sz="16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Rina Birnali</a:t>
                </a:r>
                <a:endParaRPr lang="en-US" sz="16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31" name="TextBox 30"/>
              <p:cNvSpPr txBox="1"/>
              <p:nvPr/>
            </p:nvSpPr>
            <p:spPr>
              <a:xfrm>
                <a:off x="2463840" y="3358197"/>
                <a:ext cx="1743075" cy="369332"/>
              </a:xfrm>
              <a:prstGeom prst="rect">
                <a:avLst/>
              </a:prstGeom>
              <a:noFill/>
            </p:spPr>
            <p:txBody>
              <a:bodyPr wrap="square" rtlCol="0" anchor="ctr">
                <a:spAutoFit/>
              </a:bodyPr>
              <a:lstStyle/>
              <a:p>
                <a:pPr algn="ctr">
                  <a:lnSpc>
                    <a:spcPct val="150000"/>
                  </a:lnSpc>
                </a:pPr>
                <a:r>
                  <a:rPr lang="en-US" sz="1200" dirty="0" smtClean="0">
                    <a:solidFill>
                      <a:schemeClr val="bg1"/>
                    </a:solidFill>
                    <a:ea typeface="Open Sans" panose="020B0606030504020204" pitchFamily="34" charset="0"/>
                    <a:cs typeface="Open Sans" panose="020B0606030504020204" pitchFamily="34" charset="0"/>
                  </a:rPr>
                  <a:t>Senior Executive</a:t>
                </a:r>
                <a:endParaRPr lang="en-US" sz="1200" dirty="0">
                  <a:solidFill>
                    <a:schemeClr val="bg1"/>
                  </a:solidFill>
                  <a:ea typeface="Open Sans" panose="020B0606030504020204" pitchFamily="34" charset="0"/>
                  <a:cs typeface="Open Sans" panose="020B0606030504020204" pitchFamily="34" charset="0"/>
                </a:endParaRPr>
              </a:p>
            </p:txBody>
          </p:sp>
        </p:grpSp>
      </p:grpSp>
      <p:grpSp>
        <p:nvGrpSpPr>
          <p:cNvPr id="32" name="Group 31"/>
          <p:cNvGrpSpPr/>
          <p:nvPr/>
        </p:nvGrpSpPr>
        <p:grpSpPr>
          <a:xfrm>
            <a:off x="5320858" y="3962695"/>
            <a:ext cx="2018801" cy="670801"/>
            <a:chOff x="5320858" y="3962695"/>
            <a:chExt cx="2018801" cy="670801"/>
          </a:xfrm>
        </p:grpSpPr>
        <p:sp>
          <p:nvSpPr>
            <p:cNvPr id="33" name="Rounded Rectangle 32"/>
            <p:cNvSpPr/>
            <p:nvPr/>
          </p:nvSpPr>
          <p:spPr>
            <a:xfrm>
              <a:off x="5320858" y="3997677"/>
              <a:ext cx="2018801" cy="635819"/>
            </a:xfrm>
            <a:prstGeom prst="roundRect">
              <a:avLst>
                <a:gd name="adj" fmla="val 7260"/>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grpSp>
          <p:nvGrpSpPr>
            <p:cNvPr id="34" name="Group 33"/>
            <p:cNvGrpSpPr/>
            <p:nvPr/>
          </p:nvGrpSpPr>
          <p:grpSpPr>
            <a:xfrm>
              <a:off x="5466273" y="3962695"/>
              <a:ext cx="1743075" cy="641418"/>
              <a:chOff x="2463840" y="3086111"/>
              <a:chExt cx="1743075" cy="641418"/>
            </a:xfrm>
          </p:grpSpPr>
          <p:sp>
            <p:nvSpPr>
              <p:cNvPr id="35" name="TextBox 34"/>
              <p:cNvSpPr txBox="1"/>
              <p:nvPr/>
            </p:nvSpPr>
            <p:spPr>
              <a:xfrm>
                <a:off x="2591169" y="3086111"/>
                <a:ext cx="1494576" cy="461665"/>
              </a:xfrm>
              <a:prstGeom prst="rect">
                <a:avLst/>
              </a:prstGeom>
              <a:noFill/>
            </p:spPr>
            <p:txBody>
              <a:bodyPr wrap="none" rtlCol="0">
                <a:spAutoFit/>
              </a:bodyPr>
              <a:lstStyle/>
              <a:p>
                <a:pPr algn="ctr">
                  <a:lnSpc>
                    <a:spcPct val="150000"/>
                  </a:lnSpc>
                </a:pPr>
                <a:r>
                  <a:rPr lang="id-ID" sz="16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Shanti Vernawa</a:t>
                </a:r>
                <a:endParaRPr lang="en-US" sz="16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36" name="TextBox 35"/>
              <p:cNvSpPr txBox="1"/>
              <p:nvPr/>
            </p:nvSpPr>
            <p:spPr>
              <a:xfrm>
                <a:off x="2463840" y="3358197"/>
                <a:ext cx="1743075" cy="369332"/>
              </a:xfrm>
              <a:prstGeom prst="rect">
                <a:avLst/>
              </a:prstGeom>
              <a:noFill/>
            </p:spPr>
            <p:txBody>
              <a:bodyPr wrap="square" rtlCol="0" anchor="ctr">
                <a:spAutoFit/>
              </a:bodyPr>
              <a:lstStyle/>
              <a:p>
                <a:pPr algn="ctr">
                  <a:lnSpc>
                    <a:spcPct val="150000"/>
                  </a:lnSpc>
                </a:pPr>
                <a:r>
                  <a:rPr lang="en-US" sz="1200" dirty="0" smtClean="0">
                    <a:solidFill>
                      <a:schemeClr val="bg1"/>
                    </a:solidFill>
                    <a:ea typeface="Open Sans" panose="020B0606030504020204" pitchFamily="34" charset="0"/>
                    <a:cs typeface="Open Sans" panose="020B0606030504020204" pitchFamily="34" charset="0"/>
                  </a:rPr>
                  <a:t>Deputy Manager</a:t>
                </a:r>
                <a:endParaRPr lang="en-US" sz="1200" dirty="0">
                  <a:solidFill>
                    <a:schemeClr val="bg1"/>
                  </a:solidFill>
                  <a:ea typeface="Open Sans" panose="020B0606030504020204" pitchFamily="34" charset="0"/>
                  <a:cs typeface="Open Sans" panose="020B0606030504020204" pitchFamily="34" charset="0"/>
                </a:endParaRPr>
              </a:p>
            </p:txBody>
          </p:sp>
        </p:grpSp>
      </p:grpSp>
      <p:grpSp>
        <p:nvGrpSpPr>
          <p:cNvPr id="37" name="Group 36"/>
          <p:cNvGrpSpPr/>
          <p:nvPr/>
        </p:nvGrpSpPr>
        <p:grpSpPr>
          <a:xfrm>
            <a:off x="1986040" y="2998416"/>
            <a:ext cx="2457670" cy="785907"/>
            <a:chOff x="1986040" y="2998416"/>
            <a:chExt cx="2457670" cy="785907"/>
          </a:xfrm>
        </p:grpSpPr>
        <p:sp>
          <p:nvSpPr>
            <p:cNvPr id="38" name="Rounded Rectangle 37"/>
            <p:cNvSpPr/>
            <p:nvPr/>
          </p:nvSpPr>
          <p:spPr>
            <a:xfrm>
              <a:off x="1986040" y="2998416"/>
              <a:ext cx="2457670" cy="785907"/>
            </a:xfrm>
            <a:prstGeom prst="roundRect">
              <a:avLst>
                <a:gd name="adj" fmla="val 726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grpSp>
          <p:nvGrpSpPr>
            <p:cNvPr id="39" name="Group 38"/>
            <p:cNvGrpSpPr/>
            <p:nvPr/>
          </p:nvGrpSpPr>
          <p:grpSpPr>
            <a:xfrm>
              <a:off x="2360164" y="3047203"/>
              <a:ext cx="1743075" cy="641418"/>
              <a:chOff x="2463840" y="3086111"/>
              <a:chExt cx="1743075" cy="641418"/>
            </a:xfrm>
          </p:grpSpPr>
          <p:sp>
            <p:nvSpPr>
              <p:cNvPr id="40" name="TextBox 39"/>
              <p:cNvSpPr txBox="1"/>
              <p:nvPr/>
            </p:nvSpPr>
            <p:spPr>
              <a:xfrm>
                <a:off x="2612139" y="3086111"/>
                <a:ext cx="1452642" cy="417165"/>
              </a:xfrm>
              <a:prstGeom prst="rect">
                <a:avLst/>
              </a:prstGeom>
              <a:noFill/>
            </p:spPr>
            <p:txBody>
              <a:bodyPr wrap="none" rtlCol="0">
                <a:spAutoFit/>
              </a:bodyPr>
              <a:lstStyle/>
              <a:p>
                <a:pPr algn="ctr">
                  <a:lnSpc>
                    <a:spcPct val="150000"/>
                  </a:lnSpc>
                </a:pPr>
                <a:r>
                  <a:rPr lang="id-ID" sz="16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Richard Elswhe</a:t>
                </a:r>
                <a:endParaRPr lang="en-US" sz="16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41" name="TextBox 40"/>
              <p:cNvSpPr txBox="1"/>
              <p:nvPr/>
            </p:nvSpPr>
            <p:spPr>
              <a:xfrm>
                <a:off x="2463840" y="3358197"/>
                <a:ext cx="1743075" cy="369332"/>
              </a:xfrm>
              <a:prstGeom prst="rect">
                <a:avLst/>
              </a:prstGeom>
              <a:noFill/>
            </p:spPr>
            <p:txBody>
              <a:bodyPr wrap="square" rtlCol="0" anchor="ctr">
                <a:spAutoFit/>
              </a:bodyPr>
              <a:lstStyle/>
              <a:p>
                <a:pPr algn="ctr">
                  <a:lnSpc>
                    <a:spcPct val="150000"/>
                  </a:lnSpc>
                </a:pPr>
                <a:r>
                  <a:rPr lang="en-US" sz="1200" dirty="0" smtClean="0">
                    <a:solidFill>
                      <a:schemeClr val="bg1"/>
                    </a:solidFill>
                    <a:ea typeface="Open Sans" panose="020B0606030504020204" pitchFamily="34" charset="0"/>
                    <a:cs typeface="Open Sans" panose="020B0606030504020204" pitchFamily="34" charset="0"/>
                  </a:rPr>
                  <a:t>Director</a:t>
                </a:r>
                <a:endParaRPr lang="en-US" sz="1200" dirty="0">
                  <a:solidFill>
                    <a:schemeClr val="bg1"/>
                  </a:solidFill>
                  <a:ea typeface="Open Sans" panose="020B0606030504020204" pitchFamily="34" charset="0"/>
                  <a:cs typeface="Open Sans" panose="020B0606030504020204" pitchFamily="34" charset="0"/>
                </a:endParaRPr>
              </a:p>
            </p:txBody>
          </p:sp>
        </p:grpSp>
      </p:grpSp>
      <p:grpSp>
        <p:nvGrpSpPr>
          <p:cNvPr id="42" name="Group 41"/>
          <p:cNvGrpSpPr/>
          <p:nvPr/>
        </p:nvGrpSpPr>
        <p:grpSpPr>
          <a:xfrm>
            <a:off x="8217399" y="2488571"/>
            <a:ext cx="2018801" cy="563201"/>
            <a:chOff x="8217399" y="2488571"/>
            <a:chExt cx="2018801" cy="563201"/>
          </a:xfrm>
        </p:grpSpPr>
        <p:sp>
          <p:nvSpPr>
            <p:cNvPr id="43" name="Rounded Rectangle 42"/>
            <p:cNvSpPr/>
            <p:nvPr/>
          </p:nvSpPr>
          <p:spPr>
            <a:xfrm>
              <a:off x="8217399" y="2572399"/>
              <a:ext cx="2018801" cy="450077"/>
            </a:xfrm>
            <a:prstGeom prst="roundRect">
              <a:avLst>
                <a:gd name="adj" fmla="val 7260"/>
              </a:avLst>
            </a:prstGeom>
            <a:solidFill>
              <a:srgbClr val="F68E2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grpSp>
          <p:nvGrpSpPr>
            <p:cNvPr id="44" name="Group 43"/>
            <p:cNvGrpSpPr/>
            <p:nvPr/>
          </p:nvGrpSpPr>
          <p:grpSpPr>
            <a:xfrm>
              <a:off x="8358247" y="2488571"/>
              <a:ext cx="1743075" cy="563201"/>
              <a:chOff x="2463840" y="3086111"/>
              <a:chExt cx="1743075" cy="563201"/>
            </a:xfrm>
          </p:grpSpPr>
          <p:sp>
            <p:nvSpPr>
              <p:cNvPr id="45" name="TextBox 44"/>
              <p:cNvSpPr txBox="1"/>
              <p:nvPr/>
            </p:nvSpPr>
            <p:spPr>
              <a:xfrm>
                <a:off x="2762015" y="3086111"/>
                <a:ext cx="1152880" cy="415498"/>
              </a:xfrm>
              <a:prstGeom prst="rect">
                <a:avLst/>
              </a:prstGeom>
              <a:noFill/>
            </p:spPr>
            <p:txBody>
              <a:bodyPr wrap="none" rtlCol="0">
                <a:spAutoFit/>
              </a:bodyPr>
              <a:lstStyle/>
              <a:p>
                <a:pPr algn="ctr">
                  <a:lnSpc>
                    <a:spcPct val="150000"/>
                  </a:lnSpc>
                </a:pPr>
                <a:r>
                  <a:rPr lang="id-ID" sz="14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Shaun Daded</a:t>
                </a:r>
                <a:endParaRPr lang="en-US" sz="14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46" name="TextBox 45"/>
              <p:cNvSpPr txBox="1"/>
              <p:nvPr/>
            </p:nvSpPr>
            <p:spPr>
              <a:xfrm>
                <a:off x="2463840" y="3303063"/>
                <a:ext cx="1743075" cy="346249"/>
              </a:xfrm>
              <a:prstGeom prst="rect">
                <a:avLst/>
              </a:prstGeom>
              <a:noFill/>
            </p:spPr>
            <p:txBody>
              <a:bodyPr wrap="square" rtlCol="0" anchor="ctr">
                <a:spAutoFit/>
              </a:bodyPr>
              <a:lstStyle/>
              <a:p>
                <a:pPr algn="ctr">
                  <a:lnSpc>
                    <a:spcPct val="150000"/>
                  </a:lnSpc>
                </a:pPr>
                <a:r>
                  <a:rPr lang="en-US" sz="1100" dirty="0" smtClean="0">
                    <a:solidFill>
                      <a:schemeClr val="bg1"/>
                    </a:solidFill>
                    <a:ea typeface="Open Sans" panose="020B0606030504020204" pitchFamily="34" charset="0"/>
                    <a:cs typeface="Open Sans" panose="020B0606030504020204" pitchFamily="34" charset="0"/>
                  </a:rPr>
                  <a:t>Editor</a:t>
                </a:r>
                <a:endParaRPr lang="en-US" sz="1100" dirty="0">
                  <a:solidFill>
                    <a:schemeClr val="bg1"/>
                  </a:solidFill>
                  <a:ea typeface="Open Sans" panose="020B0606030504020204" pitchFamily="34" charset="0"/>
                  <a:cs typeface="Open Sans" panose="020B0606030504020204" pitchFamily="34" charset="0"/>
                </a:endParaRPr>
              </a:p>
            </p:txBody>
          </p:sp>
        </p:grpSp>
      </p:grpSp>
      <p:grpSp>
        <p:nvGrpSpPr>
          <p:cNvPr id="47" name="Group 46"/>
          <p:cNvGrpSpPr/>
          <p:nvPr/>
        </p:nvGrpSpPr>
        <p:grpSpPr>
          <a:xfrm>
            <a:off x="8217399" y="3644078"/>
            <a:ext cx="2018801" cy="563201"/>
            <a:chOff x="8217399" y="3644078"/>
            <a:chExt cx="2018801" cy="563201"/>
          </a:xfrm>
        </p:grpSpPr>
        <p:sp>
          <p:nvSpPr>
            <p:cNvPr id="48" name="Rounded Rectangle 47"/>
            <p:cNvSpPr/>
            <p:nvPr/>
          </p:nvSpPr>
          <p:spPr>
            <a:xfrm>
              <a:off x="8217399" y="3733927"/>
              <a:ext cx="2018801" cy="450076"/>
            </a:xfrm>
            <a:prstGeom prst="roundRect">
              <a:avLst>
                <a:gd name="adj" fmla="val 726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grpSp>
          <p:nvGrpSpPr>
            <p:cNvPr id="49" name="Group 48"/>
            <p:cNvGrpSpPr/>
            <p:nvPr/>
          </p:nvGrpSpPr>
          <p:grpSpPr>
            <a:xfrm>
              <a:off x="8358247" y="3644078"/>
              <a:ext cx="1743075" cy="563201"/>
              <a:chOff x="2463840" y="3086111"/>
              <a:chExt cx="1743075" cy="563201"/>
            </a:xfrm>
          </p:grpSpPr>
          <p:sp>
            <p:nvSpPr>
              <p:cNvPr id="50" name="TextBox 49"/>
              <p:cNvSpPr txBox="1"/>
              <p:nvPr/>
            </p:nvSpPr>
            <p:spPr>
              <a:xfrm>
                <a:off x="2760413" y="3086111"/>
                <a:ext cx="1156087" cy="415498"/>
              </a:xfrm>
              <a:prstGeom prst="rect">
                <a:avLst/>
              </a:prstGeom>
              <a:noFill/>
            </p:spPr>
            <p:txBody>
              <a:bodyPr wrap="none" rtlCol="0">
                <a:spAutoFit/>
              </a:bodyPr>
              <a:lstStyle/>
              <a:p>
                <a:pPr algn="ctr">
                  <a:lnSpc>
                    <a:spcPct val="150000"/>
                  </a:lnSpc>
                </a:pPr>
                <a:r>
                  <a:rPr lang="id-ID" sz="14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Sara Demfiee</a:t>
                </a:r>
                <a:endParaRPr lang="en-US" sz="14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51" name="TextBox 50"/>
              <p:cNvSpPr txBox="1"/>
              <p:nvPr/>
            </p:nvSpPr>
            <p:spPr>
              <a:xfrm>
                <a:off x="2463840" y="3303063"/>
                <a:ext cx="1743075" cy="346249"/>
              </a:xfrm>
              <a:prstGeom prst="rect">
                <a:avLst/>
              </a:prstGeom>
              <a:noFill/>
            </p:spPr>
            <p:txBody>
              <a:bodyPr wrap="square" rtlCol="0" anchor="ctr">
                <a:spAutoFit/>
              </a:bodyPr>
              <a:lstStyle/>
              <a:p>
                <a:pPr algn="ctr">
                  <a:lnSpc>
                    <a:spcPct val="150000"/>
                  </a:lnSpc>
                </a:pPr>
                <a:r>
                  <a:rPr lang="en-US" sz="1100" dirty="0" smtClean="0">
                    <a:solidFill>
                      <a:schemeClr val="bg1"/>
                    </a:solidFill>
                    <a:ea typeface="Open Sans" panose="020B0606030504020204" pitchFamily="34" charset="0"/>
                    <a:cs typeface="Open Sans" panose="020B0606030504020204" pitchFamily="34" charset="0"/>
                  </a:rPr>
                  <a:t>Publisher</a:t>
                </a:r>
                <a:endParaRPr lang="en-US" sz="1100" dirty="0">
                  <a:solidFill>
                    <a:schemeClr val="bg1"/>
                  </a:solidFill>
                  <a:ea typeface="Open Sans" panose="020B0606030504020204" pitchFamily="34" charset="0"/>
                  <a:cs typeface="Open Sans" panose="020B0606030504020204" pitchFamily="34" charset="0"/>
                </a:endParaRPr>
              </a:p>
            </p:txBody>
          </p:sp>
        </p:grpSp>
      </p:grpSp>
      <p:grpSp>
        <p:nvGrpSpPr>
          <p:cNvPr id="52" name="Group 51"/>
          <p:cNvGrpSpPr/>
          <p:nvPr/>
        </p:nvGrpSpPr>
        <p:grpSpPr>
          <a:xfrm>
            <a:off x="8217399" y="4339761"/>
            <a:ext cx="2018801" cy="563201"/>
            <a:chOff x="8217399" y="4339761"/>
            <a:chExt cx="2018801" cy="563201"/>
          </a:xfrm>
        </p:grpSpPr>
        <p:sp>
          <p:nvSpPr>
            <p:cNvPr id="53" name="Rounded Rectangle 52"/>
            <p:cNvSpPr/>
            <p:nvPr/>
          </p:nvSpPr>
          <p:spPr>
            <a:xfrm>
              <a:off x="8217399" y="4415409"/>
              <a:ext cx="2018801" cy="450076"/>
            </a:xfrm>
            <a:prstGeom prst="roundRect">
              <a:avLst>
                <a:gd name="adj" fmla="val 726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grpSp>
          <p:nvGrpSpPr>
            <p:cNvPr id="54" name="Group 53"/>
            <p:cNvGrpSpPr/>
            <p:nvPr/>
          </p:nvGrpSpPr>
          <p:grpSpPr>
            <a:xfrm>
              <a:off x="8358247" y="4339761"/>
              <a:ext cx="1743075" cy="563201"/>
              <a:chOff x="2463840" y="3086111"/>
              <a:chExt cx="1743075" cy="563201"/>
            </a:xfrm>
          </p:grpSpPr>
          <p:sp>
            <p:nvSpPr>
              <p:cNvPr id="55" name="TextBox 54"/>
              <p:cNvSpPr txBox="1"/>
              <p:nvPr/>
            </p:nvSpPr>
            <p:spPr>
              <a:xfrm>
                <a:off x="2761600" y="3086111"/>
                <a:ext cx="1153714" cy="415498"/>
              </a:xfrm>
              <a:prstGeom prst="rect">
                <a:avLst/>
              </a:prstGeom>
              <a:noFill/>
            </p:spPr>
            <p:txBody>
              <a:bodyPr wrap="none" rtlCol="0">
                <a:spAutoFit/>
              </a:bodyPr>
              <a:lstStyle/>
              <a:p>
                <a:pPr algn="ctr">
                  <a:lnSpc>
                    <a:spcPct val="150000"/>
                  </a:lnSpc>
                </a:pPr>
                <a:r>
                  <a:rPr lang="id-ID" sz="1400"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Gregg Traver</a:t>
                </a:r>
                <a:endParaRPr lang="en-US" sz="1400"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56" name="TextBox 55"/>
              <p:cNvSpPr txBox="1"/>
              <p:nvPr/>
            </p:nvSpPr>
            <p:spPr>
              <a:xfrm>
                <a:off x="2463840" y="3303063"/>
                <a:ext cx="1743075" cy="346249"/>
              </a:xfrm>
              <a:prstGeom prst="rect">
                <a:avLst/>
              </a:prstGeom>
              <a:noFill/>
            </p:spPr>
            <p:txBody>
              <a:bodyPr wrap="square" rtlCol="0" anchor="ctr">
                <a:spAutoFit/>
              </a:bodyPr>
              <a:lstStyle/>
              <a:p>
                <a:pPr algn="ctr">
                  <a:lnSpc>
                    <a:spcPct val="150000"/>
                  </a:lnSpc>
                </a:pPr>
                <a:r>
                  <a:rPr lang="en-US" sz="1100" dirty="0" smtClean="0">
                    <a:solidFill>
                      <a:schemeClr val="bg1"/>
                    </a:solidFill>
                    <a:ea typeface="Open Sans" panose="020B0606030504020204" pitchFamily="34" charset="0"/>
                    <a:cs typeface="Open Sans" panose="020B0606030504020204" pitchFamily="34" charset="0"/>
                  </a:rPr>
                  <a:t>Operating Officer</a:t>
                </a:r>
                <a:endParaRPr lang="en-US" sz="1100" dirty="0">
                  <a:solidFill>
                    <a:schemeClr val="bg1"/>
                  </a:solidFill>
                  <a:ea typeface="Open Sans" panose="020B0606030504020204" pitchFamily="34" charset="0"/>
                  <a:cs typeface="Open Sans" panose="020B0606030504020204" pitchFamily="34" charset="0"/>
                </a:endParaRPr>
              </a:p>
            </p:txBody>
          </p:sp>
        </p:grpSp>
      </p:grpSp>
      <p:sp>
        <p:nvSpPr>
          <p:cNvPr id="57"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8" name="Slide Number Placeholder 6"/>
          <p:cNvSpPr txBox="1">
            <a:spLocks/>
          </p:cNvSpPr>
          <p:nvPr/>
        </p:nvSpPr>
        <p:spPr>
          <a:xfrm>
            <a:off x="8991600" y="6397915"/>
            <a:ext cx="2881744"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0C8D18-4AA2-4B61-82ED-E847FE7F510A}" type="slidenum">
              <a:rPr lang="en-AU" smtClean="0"/>
              <a:pPr/>
              <a:t>6</a:t>
            </a:fld>
            <a:endParaRPr lang="en-AU" dirty="0"/>
          </a:p>
        </p:txBody>
      </p:sp>
      <p:sp>
        <p:nvSpPr>
          <p:cNvPr id="60" name="Text Placeholder 7"/>
          <p:cNvSpPr>
            <a:spLocks noGrp="1"/>
          </p:cNvSpPr>
          <p:nvPr>
            <p:ph type="body" sz="quarter" idx="4294967295"/>
          </p:nvPr>
        </p:nvSpPr>
        <p:spPr>
          <a:xfrm>
            <a:off x="331788" y="6397915"/>
            <a:ext cx="3810000" cy="390812"/>
          </a:xfrm>
        </p:spPr>
        <p:txBody>
          <a:bodyPr>
            <a:normAutofit/>
          </a:bodyPr>
          <a:lstStyle/>
          <a:p>
            <a:r>
              <a:rPr lang="id-ID" sz="1200" dirty="0" smtClean="0"/>
              <a:t>LOGO HERE</a:t>
            </a:r>
            <a:endParaRPr lang="en-AU" sz="1200" dirty="0"/>
          </a:p>
        </p:txBody>
      </p:sp>
    </p:spTree>
    <p:extLst>
      <p:ext uri="{BB962C8B-B14F-4D97-AF65-F5344CB8AC3E}">
        <p14:creationId xmlns:p14="http://schemas.microsoft.com/office/powerpoint/2010/main" val="3170403573"/>
      </p:ext>
    </p:extLst>
  </p:cSld>
  <p:clrMapOvr>
    <a:masterClrMapping/>
  </p:clrMapOvr>
  <mc:AlternateContent xmlns:mc="http://schemas.openxmlformats.org/markup-compatibility/2006">
    <mc:Choice xmlns:p14="http://schemas.microsoft.com/office/powerpoint/2010/main" Requires="p14">
      <p:transition spd="slow" p14:dur="1600" advTm="4000">
        <p14:prism isInverted="1"/>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6817094" y="369850"/>
            <a:ext cx="2730885" cy="4845297"/>
            <a:chOff x="6121575" y="1343924"/>
            <a:chExt cx="2730885" cy="4845297"/>
          </a:xfrm>
        </p:grpSpPr>
        <p:sp>
          <p:nvSpPr>
            <p:cNvPr id="32" name="圆角矩形 26"/>
            <p:cNvSpPr/>
            <p:nvPr/>
          </p:nvSpPr>
          <p:spPr>
            <a:xfrm rot="535245">
              <a:off x="7217873" y="1968936"/>
              <a:ext cx="193681" cy="4220285"/>
            </a:xfrm>
            <a:prstGeom prst="roundRect">
              <a:avLst>
                <a:gd name="adj" fmla="val 50000"/>
              </a:avLst>
            </a:prstGeom>
            <a:solidFill>
              <a:schemeClr val="bg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33" name="圆角矩形 30"/>
            <p:cNvSpPr/>
            <p:nvPr/>
          </p:nvSpPr>
          <p:spPr>
            <a:xfrm rot="525452">
              <a:off x="6121575" y="1343924"/>
              <a:ext cx="2730885" cy="952634"/>
            </a:xfrm>
            <a:prstGeom prst="roundRect">
              <a:avLst/>
            </a:prstGeom>
            <a:solidFill>
              <a:schemeClr val="accent3"/>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34" name="TextBox 33"/>
            <p:cNvSpPr txBox="1"/>
            <p:nvPr/>
          </p:nvSpPr>
          <p:spPr>
            <a:xfrm rot="424164">
              <a:off x="6810543" y="1615437"/>
              <a:ext cx="1586520" cy="458587"/>
            </a:xfrm>
            <a:prstGeom prst="rect">
              <a:avLst/>
            </a:prstGeom>
            <a:noFill/>
          </p:spPr>
          <p:txBody>
            <a:bodyPr wrap="square" rtlCol="0">
              <a:spAutoFit/>
            </a:bodyPr>
            <a:lstStyle/>
            <a:p>
              <a:pPr>
                <a:lnSpc>
                  <a:spcPct val="80000"/>
                </a:lnSpc>
                <a:defRPr/>
              </a:pPr>
              <a:r>
                <a:rPr lang="id-ID" altLang="zh-CN" sz="2800" b="1" kern="0" dirty="0" smtClean="0">
                  <a:solidFill>
                    <a:sysClr val="window" lastClr="FFFFFF"/>
                  </a:solidFill>
                  <a:effectLst>
                    <a:outerShdw blurRad="50800" dist="38100" dir="5400000" algn="t" rotWithShape="0">
                      <a:prstClr val="black">
                        <a:alpha val="40000"/>
                      </a:prstClr>
                    </a:outerShdw>
                  </a:effectLst>
                  <a:latin typeface="+mj-lt"/>
                  <a:ea typeface="微软雅黑" pitchFamily="34" charset="-122"/>
                </a:rPr>
                <a:t>MOCKUPS</a:t>
              </a:r>
              <a:endParaRPr lang="zh-CN" altLang="en-US" sz="2800" b="1" kern="0" dirty="0">
                <a:solidFill>
                  <a:sysClr val="window" lastClr="FFFFFF"/>
                </a:solidFill>
                <a:effectLst>
                  <a:outerShdw blurRad="50800" dist="38100" dir="5400000" algn="t" rotWithShape="0">
                    <a:prstClr val="black">
                      <a:alpha val="40000"/>
                    </a:prstClr>
                  </a:outerShdw>
                </a:effectLst>
                <a:latin typeface="+mj-lt"/>
                <a:ea typeface="微软雅黑" pitchFamily="34" charset="-122"/>
              </a:endParaRPr>
            </a:p>
          </p:txBody>
        </p:sp>
      </p:grpSp>
      <p:grpSp>
        <p:nvGrpSpPr>
          <p:cNvPr id="4" name="Group 3"/>
          <p:cNvGrpSpPr/>
          <p:nvPr/>
        </p:nvGrpSpPr>
        <p:grpSpPr>
          <a:xfrm>
            <a:off x="4725702" y="362598"/>
            <a:ext cx="2730885" cy="5010648"/>
            <a:chOff x="4725702" y="362598"/>
            <a:chExt cx="2730885" cy="5010648"/>
          </a:xfrm>
        </p:grpSpPr>
        <p:sp>
          <p:nvSpPr>
            <p:cNvPr id="5" name="圆角矩形 25"/>
            <p:cNvSpPr/>
            <p:nvPr/>
          </p:nvSpPr>
          <p:spPr>
            <a:xfrm rot="21227758">
              <a:off x="6489296" y="1084227"/>
              <a:ext cx="279605" cy="4289019"/>
            </a:xfrm>
            <a:prstGeom prst="roundRect">
              <a:avLst>
                <a:gd name="adj" fmla="val 50000"/>
              </a:avLst>
            </a:prstGeom>
            <a:solidFill>
              <a:schemeClr val="bg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6" name="圆角矩形 33"/>
            <p:cNvSpPr/>
            <p:nvPr/>
          </p:nvSpPr>
          <p:spPr>
            <a:xfrm rot="21355189">
              <a:off x="4725702" y="362598"/>
              <a:ext cx="2730885" cy="952634"/>
            </a:xfrm>
            <a:prstGeom prst="roundRect">
              <a:avLst/>
            </a:prstGeom>
            <a:solidFill>
              <a:schemeClr val="accent2"/>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7" name="TextBox 6"/>
            <p:cNvSpPr txBox="1"/>
            <p:nvPr/>
          </p:nvSpPr>
          <p:spPr>
            <a:xfrm rot="21382029">
              <a:off x="4985757" y="570472"/>
              <a:ext cx="2346669" cy="486287"/>
            </a:xfrm>
            <a:prstGeom prst="rect">
              <a:avLst/>
            </a:prstGeom>
            <a:noFill/>
          </p:spPr>
          <p:txBody>
            <a:bodyPr wrap="square" rtlCol="0">
              <a:spAutoFit/>
            </a:bodyPr>
            <a:lstStyle/>
            <a:p>
              <a:pPr>
                <a:lnSpc>
                  <a:spcPct val="80000"/>
                </a:lnSpc>
                <a:defRPr/>
              </a:pPr>
              <a:r>
                <a:rPr lang="id-ID" altLang="zh-CN" sz="3200" kern="0" dirty="0" smtClean="0">
                  <a:solidFill>
                    <a:sysClr val="window" lastClr="FFFFFF"/>
                  </a:solidFill>
                  <a:effectLst>
                    <a:outerShdw blurRad="50800" dist="38100" dir="5400000" algn="t" rotWithShape="0">
                      <a:prstClr val="black">
                        <a:alpha val="40000"/>
                      </a:prstClr>
                    </a:outerShdw>
                  </a:effectLst>
                  <a:latin typeface="+mj-lt"/>
                  <a:ea typeface="微软雅黑" pitchFamily="34" charset="-122"/>
                </a:rPr>
                <a:t>SEO TRAFFIC</a:t>
              </a:r>
              <a:endParaRPr lang="zh-CN" altLang="en-US" sz="3200" kern="0" dirty="0">
                <a:solidFill>
                  <a:sysClr val="window" lastClr="FFFFFF"/>
                </a:solidFill>
                <a:effectLst>
                  <a:outerShdw blurRad="50800" dist="38100" dir="5400000" algn="t" rotWithShape="0">
                    <a:prstClr val="black">
                      <a:alpha val="40000"/>
                    </a:prstClr>
                  </a:outerShdw>
                </a:effectLst>
                <a:latin typeface="+mj-lt"/>
                <a:ea typeface="微软雅黑" pitchFamily="34" charset="-122"/>
              </a:endParaRPr>
            </a:p>
          </p:txBody>
        </p:sp>
      </p:grpSp>
      <p:grpSp>
        <p:nvGrpSpPr>
          <p:cNvPr id="8" name="Group 7"/>
          <p:cNvGrpSpPr/>
          <p:nvPr/>
        </p:nvGrpSpPr>
        <p:grpSpPr>
          <a:xfrm>
            <a:off x="3656241" y="1356736"/>
            <a:ext cx="2730885" cy="4038328"/>
            <a:chOff x="3656241" y="1356736"/>
            <a:chExt cx="2730885" cy="4038328"/>
          </a:xfrm>
        </p:grpSpPr>
        <p:sp>
          <p:nvSpPr>
            <p:cNvPr id="9" name="圆角矩形 24"/>
            <p:cNvSpPr/>
            <p:nvPr/>
          </p:nvSpPr>
          <p:spPr>
            <a:xfrm rot="20935880">
              <a:off x="5318348" y="1693304"/>
              <a:ext cx="213511" cy="3701760"/>
            </a:xfrm>
            <a:prstGeom prst="roundRect">
              <a:avLst>
                <a:gd name="adj" fmla="val 50000"/>
              </a:avLst>
            </a:prstGeom>
            <a:solidFill>
              <a:schemeClr val="bg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10" name="圆角矩形 34"/>
            <p:cNvSpPr/>
            <p:nvPr/>
          </p:nvSpPr>
          <p:spPr>
            <a:xfrm rot="20913114">
              <a:off x="3656241" y="1356736"/>
              <a:ext cx="2730885" cy="952634"/>
            </a:xfrm>
            <a:prstGeom prst="roundRect">
              <a:avLst/>
            </a:prstGeom>
            <a:solidFill>
              <a:schemeClr val="accent4"/>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11" name="TextBox 10"/>
            <p:cNvSpPr txBox="1"/>
            <p:nvPr/>
          </p:nvSpPr>
          <p:spPr>
            <a:xfrm rot="20890320">
              <a:off x="3995648" y="1617349"/>
              <a:ext cx="1937653" cy="458587"/>
            </a:xfrm>
            <a:prstGeom prst="rect">
              <a:avLst/>
            </a:prstGeom>
            <a:noFill/>
          </p:spPr>
          <p:txBody>
            <a:bodyPr wrap="square" rtlCol="0">
              <a:spAutoFit/>
            </a:bodyPr>
            <a:lstStyle/>
            <a:p>
              <a:pPr>
                <a:lnSpc>
                  <a:spcPct val="80000"/>
                </a:lnSpc>
                <a:defRPr/>
              </a:pPr>
              <a:r>
                <a:rPr lang="id-ID" altLang="zh-CN" sz="2800" kern="0" dirty="0" smtClean="0">
                  <a:solidFill>
                    <a:sysClr val="window" lastClr="FFFFFF"/>
                  </a:solidFill>
                  <a:effectLst>
                    <a:outerShdw blurRad="50800" dist="38100" dir="5400000" algn="t" rotWithShape="0">
                      <a:prstClr val="black">
                        <a:alpha val="40000"/>
                      </a:prstClr>
                    </a:outerShdw>
                  </a:effectLst>
                  <a:latin typeface="+mj-lt"/>
                  <a:ea typeface="微软雅黑" pitchFamily="34" charset="-122"/>
                </a:rPr>
                <a:t>WEB DEVELOP</a:t>
              </a:r>
              <a:endParaRPr lang="zh-CN" altLang="en-US" sz="2800" kern="0" dirty="0">
                <a:solidFill>
                  <a:sysClr val="window" lastClr="FFFFFF"/>
                </a:solidFill>
                <a:effectLst>
                  <a:outerShdw blurRad="50800" dist="38100" dir="5400000" algn="t" rotWithShape="0">
                    <a:prstClr val="black">
                      <a:alpha val="40000"/>
                    </a:prstClr>
                  </a:outerShdw>
                </a:effectLst>
                <a:latin typeface="+mj-lt"/>
                <a:ea typeface="微软雅黑" pitchFamily="34" charset="-122"/>
              </a:endParaRPr>
            </a:p>
          </p:txBody>
        </p:sp>
      </p:grpSp>
      <p:grpSp>
        <p:nvGrpSpPr>
          <p:cNvPr id="12" name="Group 11"/>
          <p:cNvGrpSpPr/>
          <p:nvPr/>
        </p:nvGrpSpPr>
        <p:grpSpPr>
          <a:xfrm>
            <a:off x="6121575" y="1343924"/>
            <a:ext cx="2730885" cy="3802703"/>
            <a:chOff x="6121575" y="1343924"/>
            <a:chExt cx="2730885" cy="3802703"/>
          </a:xfrm>
        </p:grpSpPr>
        <p:sp>
          <p:nvSpPr>
            <p:cNvPr id="13" name="圆角矩形 26"/>
            <p:cNvSpPr/>
            <p:nvPr/>
          </p:nvSpPr>
          <p:spPr>
            <a:xfrm rot="535245">
              <a:off x="7299201" y="1975280"/>
              <a:ext cx="193681" cy="3171347"/>
            </a:xfrm>
            <a:prstGeom prst="roundRect">
              <a:avLst>
                <a:gd name="adj" fmla="val 50000"/>
              </a:avLst>
            </a:prstGeom>
            <a:solidFill>
              <a:schemeClr val="bg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14" name="圆角矩形 30"/>
            <p:cNvSpPr/>
            <p:nvPr/>
          </p:nvSpPr>
          <p:spPr>
            <a:xfrm rot="525452">
              <a:off x="6121575" y="1343924"/>
              <a:ext cx="2730885" cy="952634"/>
            </a:xfrm>
            <a:prstGeom prst="roundRect">
              <a:avLst/>
            </a:prstGeom>
            <a:solidFill>
              <a:schemeClr val="accent6"/>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15" name="TextBox 14"/>
            <p:cNvSpPr txBox="1"/>
            <p:nvPr/>
          </p:nvSpPr>
          <p:spPr>
            <a:xfrm rot="424164">
              <a:off x="6810543" y="1615437"/>
              <a:ext cx="1586520" cy="458587"/>
            </a:xfrm>
            <a:prstGeom prst="rect">
              <a:avLst/>
            </a:prstGeom>
            <a:noFill/>
          </p:spPr>
          <p:txBody>
            <a:bodyPr wrap="square" rtlCol="0">
              <a:spAutoFit/>
            </a:bodyPr>
            <a:lstStyle/>
            <a:p>
              <a:pPr>
                <a:lnSpc>
                  <a:spcPct val="80000"/>
                </a:lnSpc>
                <a:defRPr/>
              </a:pPr>
              <a:r>
                <a:rPr lang="id-ID" altLang="zh-CN" sz="2800" kern="0" dirty="0" smtClean="0">
                  <a:solidFill>
                    <a:sysClr val="window" lastClr="FFFFFF"/>
                  </a:solidFill>
                  <a:effectLst>
                    <a:outerShdw blurRad="50800" dist="38100" dir="5400000" algn="t" rotWithShape="0">
                      <a:prstClr val="black">
                        <a:alpha val="40000"/>
                      </a:prstClr>
                    </a:outerShdw>
                  </a:effectLst>
                  <a:latin typeface="+mj-lt"/>
                  <a:ea typeface="微软雅黑" pitchFamily="34" charset="-122"/>
                </a:rPr>
                <a:t>Magazine</a:t>
              </a:r>
              <a:endParaRPr lang="zh-CN" altLang="en-US" sz="2800" kern="0" dirty="0">
                <a:solidFill>
                  <a:sysClr val="window" lastClr="FFFFFF"/>
                </a:solidFill>
                <a:effectLst>
                  <a:outerShdw blurRad="50800" dist="38100" dir="5400000" algn="t" rotWithShape="0">
                    <a:prstClr val="black">
                      <a:alpha val="40000"/>
                    </a:prstClr>
                  </a:outerShdw>
                </a:effectLst>
                <a:latin typeface="+mj-lt"/>
                <a:ea typeface="微软雅黑" pitchFamily="34" charset="-122"/>
              </a:endParaRPr>
            </a:p>
          </p:txBody>
        </p:sp>
      </p:grpSp>
      <p:grpSp>
        <p:nvGrpSpPr>
          <p:cNvPr id="16" name="Group 15"/>
          <p:cNvGrpSpPr/>
          <p:nvPr/>
        </p:nvGrpSpPr>
        <p:grpSpPr>
          <a:xfrm>
            <a:off x="7168288" y="2471464"/>
            <a:ext cx="2730885" cy="3119700"/>
            <a:chOff x="6946900" y="2446365"/>
            <a:chExt cx="2730885" cy="3119700"/>
          </a:xfrm>
        </p:grpSpPr>
        <p:sp>
          <p:nvSpPr>
            <p:cNvPr id="17" name="圆角矩形 27"/>
            <p:cNvSpPr/>
            <p:nvPr/>
          </p:nvSpPr>
          <p:spPr>
            <a:xfrm rot="963333">
              <a:off x="7625327" y="2901769"/>
              <a:ext cx="224541" cy="2664296"/>
            </a:xfrm>
            <a:prstGeom prst="roundRect">
              <a:avLst>
                <a:gd name="adj" fmla="val 50000"/>
              </a:avLst>
            </a:prstGeom>
            <a:solidFill>
              <a:schemeClr val="bg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18" name="圆角矩形 31"/>
            <p:cNvSpPr/>
            <p:nvPr/>
          </p:nvSpPr>
          <p:spPr>
            <a:xfrm rot="1113809">
              <a:off x="6946900" y="2446365"/>
              <a:ext cx="2730885" cy="952634"/>
            </a:xfrm>
            <a:prstGeom prst="roundRect">
              <a:avLst/>
            </a:prstGeom>
            <a:solidFill>
              <a:schemeClr val="accent5"/>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19" name="TextBox 18"/>
            <p:cNvSpPr txBox="1"/>
            <p:nvPr/>
          </p:nvSpPr>
          <p:spPr>
            <a:xfrm rot="1111832">
              <a:off x="7452564" y="2694890"/>
              <a:ext cx="1714253" cy="486287"/>
            </a:xfrm>
            <a:prstGeom prst="rect">
              <a:avLst/>
            </a:prstGeom>
            <a:noFill/>
          </p:spPr>
          <p:txBody>
            <a:bodyPr wrap="square" rtlCol="0">
              <a:spAutoFit/>
            </a:bodyPr>
            <a:lstStyle/>
            <a:p>
              <a:pPr algn="ctr">
                <a:lnSpc>
                  <a:spcPct val="80000"/>
                </a:lnSpc>
                <a:defRPr/>
              </a:pPr>
              <a:r>
                <a:rPr lang="id-ID" altLang="zh-CN" sz="3200" kern="0" dirty="0" smtClean="0">
                  <a:solidFill>
                    <a:sysClr val="window" lastClr="FFFFFF"/>
                  </a:solidFill>
                  <a:effectLst>
                    <a:outerShdw blurRad="50800" dist="38100" dir="5400000" algn="t" rotWithShape="0">
                      <a:prstClr val="black">
                        <a:alpha val="40000"/>
                      </a:prstClr>
                    </a:outerShdw>
                  </a:effectLst>
                  <a:latin typeface="+mj-lt"/>
                  <a:ea typeface="微软雅黑" pitchFamily="34" charset="-122"/>
                </a:rPr>
                <a:t>FLYERS</a:t>
              </a:r>
              <a:endParaRPr lang="zh-CN" altLang="en-US" sz="3200" kern="0" dirty="0">
                <a:solidFill>
                  <a:sysClr val="window" lastClr="FFFFFF"/>
                </a:solidFill>
                <a:effectLst>
                  <a:outerShdw blurRad="50800" dist="38100" dir="5400000" algn="t" rotWithShape="0">
                    <a:prstClr val="black">
                      <a:alpha val="40000"/>
                    </a:prstClr>
                  </a:outerShdw>
                </a:effectLst>
                <a:latin typeface="+mj-lt"/>
                <a:ea typeface="微软雅黑" pitchFamily="34" charset="-122"/>
              </a:endParaRPr>
            </a:p>
          </p:txBody>
        </p:sp>
      </p:grpSp>
      <p:grpSp>
        <p:nvGrpSpPr>
          <p:cNvPr id="20" name="Group 19"/>
          <p:cNvGrpSpPr/>
          <p:nvPr/>
        </p:nvGrpSpPr>
        <p:grpSpPr>
          <a:xfrm>
            <a:off x="3020147" y="2648706"/>
            <a:ext cx="2730885" cy="2896018"/>
            <a:chOff x="3020147" y="2648706"/>
            <a:chExt cx="2730885" cy="2896018"/>
          </a:xfrm>
        </p:grpSpPr>
        <p:sp>
          <p:nvSpPr>
            <p:cNvPr id="21" name="圆角矩形 23"/>
            <p:cNvSpPr/>
            <p:nvPr/>
          </p:nvSpPr>
          <p:spPr>
            <a:xfrm rot="20935880">
              <a:off x="4538427" y="3178421"/>
              <a:ext cx="193241" cy="2366303"/>
            </a:xfrm>
            <a:prstGeom prst="roundRect">
              <a:avLst>
                <a:gd name="adj" fmla="val 50000"/>
              </a:avLst>
            </a:prstGeom>
            <a:solidFill>
              <a:schemeClr val="bg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22" name="圆角矩形 28"/>
            <p:cNvSpPr/>
            <p:nvPr/>
          </p:nvSpPr>
          <p:spPr>
            <a:xfrm rot="20913114">
              <a:off x="3020147" y="2648706"/>
              <a:ext cx="2730885" cy="952634"/>
            </a:xfrm>
            <a:prstGeom prst="roundRect">
              <a:avLst/>
            </a:prstGeom>
            <a:solidFill>
              <a:schemeClr val="accent1"/>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23" name="TextBox 22"/>
            <p:cNvSpPr txBox="1"/>
            <p:nvPr/>
          </p:nvSpPr>
          <p:spPr>
            <a:xfrm rot="20890320">
              <a:off x="3555349" y="2917697"/>
              <a:ext cx="1353195" cy="486287"/>
            </a:xfrm>
            <a:prstGeom prst="rect">
              <a:avLst/>
            </a:prstGeom>
            <a:noFill/>
          </p:spPr>
          <p:txBody>
            <a:bodyPr wrap="square" rtlCol="0">
              <a:spAutoFit/>
            </a:bodyPr>
            <a:lstStyle/>
            <a:p>
              <a:pPr>
                <a:lnSpc>
                  <a:spcPct val="80000"/>
                </a:lnSpc>
                <a:defRPr/>
              </a:pPr>
              <a:r>
                <a:rPr lang="id-ID" altLang="zh-CN" sz="3200" b="1" kern="0" dirty="0" smtClean="0">
                  <a:solidFill>
                    <a:sysClr val="window" lastClr="FFFFFF"/>
                  </a:solidFill>
                  <a:effectLst>
                    <a:outerShdw blurRad="50800" dist="38100" dir="5400000" algn="t" rotWithShape="0">
                      <a:prstClr val="black">
                        <a:alpha val="40000"/>
                      </a:prstClr>
                    </a:outerShdw>
                  </a:effectLst>
                  <a:latin typeface="+mj-lt"/>
                  <a:ea typeface="微软雅黑" pitchFamily="34" charset="-122"/>
                </a:rPr>
                <a:t>FONTS</a:t>
              </a:r>
              <a:endParaRPr lang="zh-CN" altLang="en-US" sz="3200" b="1" kern="0" dirty="0">
                <a:solidFill>
                  <a:sysClr val="window" lastClr="FFFFFF"/>
                </a:solidFill>
                <a:effectLst>
                  <a:outerShdw blurRad="50800" dist="38100" dir="5400000" algn="t" rotWithShape="0">
                    <a:prstClr val="black">
                      <a:alpha val="40000"/>
                    </a:prstClr>
                  </a:outerShdw>
                </a:effectLst>
                <a:latin typeface="+mj-lt"/>
                <a:ea typeface="微软雅黑" pitchFamily="34" charset="-122"/>
              </a:endParaRPr>
            </a:p>
          </p:txBody>
        </p:sp>
      </p:grpSp>
      <p:grpSp>
        <p:nvGrpSpPr>
          <p:cNvPr id="24" name="Group 23"/>
          <p:cNvGrpSpPr/>
          <p:nvPr/>
        </p:nvGrpSpPr>
        <p:grpSpPr>
          <a:xfrm>
            <a:off x="4602398" y="2122329"/>
            <a:ext cx="2730885" cy="3256890"/>
            <a:chOff x="4602398" y="2122329"/>
            <a:chExt cx="2730885" cy="3256890"/>
          </a:xfrm>
        </p:grpSpPr>
        <p:sp>
          <p:nvSpPr>
            <p:cNvPr id="25" name="圆角矩形 29"/>
            <p:cNvSpPr/>
            <p:nvPr/>
          </p:nvSpPr>
          <p:spPr>
            <a:xfrm>
              <a:off x="5893122" y="2714923"/>
              <a:ext cx="198022" cy="2664296"/>
            </a:xfrm>
            <a:prstGeom prst="roundRect">
              <a:avLst>
                <a:gd name="adj" fmla="val 50000"/>
              </a:avLst>
            </a:prstGeom>
            <a:solidFill>
              <a:schemeClr val="bg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26" name="圆角矩形 35"/>
            <p:cNvSpPr/>
            <p:nvPr/>
          </p:nvSpPr>
          <p:spPr>
            <a:xfrm>
              <a:off x="4602398" y="2122329"/>
              <a:ext cx="2730885" cy="952634"/>
            </a:xfrm>
            <a:prstGeom prst="roundRect">
              <a:avLst/>
            </a:prstGeom>
            <a:solidFill>
              <a:schemeClr val="tx2"/>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Text" lastClr="000000"/>
                </a:solidFill>
                <a:latin typeface="Calibri"/>
              </a:endParaRPr>
            </a:p>
          </p:txBody>
        </p:sp>
        <p:sp>
          <p:nvSpPr>
            <p:cNvPr id="27" name="TextBox 26"/>
            <p:cNvSpPr txBox="1"/>
            <p:nvPr/>
          </p:nvSpPr>
          <p:spPr>
            <a:xfrm>
              <a:off x="5193213" y="2456845"/>
              <a:ext cx="1744112" cy="486287"/>
            </a:xfrm>
            <a:prstGeom prst="rect">
              <a:avLst/>
            </a:prstGeom>
            <a:noFill/>
          </p:spPr>
          <p:txBody>
            <a:bodyPr wrap="square" rtlCol="0">
              <a:spAutoFit/>
            </a:bodyPr>
            <a:lstStyle/>
            <a:p>
              <a:pPr>
                <a:lnSpc>
                  <a:spcPct val="80000"/>
                </a:lnSpc>
                <a:defRPr/>
              </a:pPr>
              <a:r>
                <a:rPr lang="id-ID" altLang="zh-CN" sz="3200" kern="0" dirty="0" smtClean="0">
                  <a:solidFill>
                    <a:sysClr val="window" lastClr="FFFFFF"/>
                  </a:solidFill>
                  <a:effectLst>
                    <a:outerShdw blurRad="50800" dist="38100" dir="5400000" algn="t" rotWithShape="0">
                      <a:prstClr val="black">
                        <a:alpha val="40000"/>
                      </a:prstClr>
                    </a:outerShdw>
                  </a:effectLst>
                  <a:latin typeface="+mj-lt"/>
                  <a:ea typeface="微软雅黑" pitchFamily="34" charset="-122"/>
                </a:rPr>
                <a:t>WEB DESIGN</a:t>
              </a:r>
              <a:endParaRPr lang="zh-CN" altLang="en-US" sz="3200" kern="0" dirty="0">
                <a:solidFill>
                  <a:sysClr val="window" lastClr="FFFFFF"/>
                </a:solidFill>
                <a:effectLst>
                  <a:outerShdw blurRad="50800" dist="38100" dir="5400000" algn="t" rotWithShape="0">
                    <a:prstClr val="black">
                      <a:alpha val="40000"/>
                    </a:prstClr>
                  </a:outerShdw>
                </a:effectLst>
                <a:latin typeface="+mj-lt"/>
                <a:ea typeface="微软雅黑" pitchFamily="34" charset="-122"/>
              </a:endParaRPr>
            </a:p>
          </p:txBody>
        </p:sp>
      </p:grpSp>
      <p:sp>
        <p:nvSpPr>
          <p:cNvPr id="28" name="Rectangle 27"/>
          <p:cNvSpPr/>
          <p:nvPr/>
        </p:nvSpPr>
        <p:spPr>
          <a:xfrm>
            <a:off x="1494971" y="4826217"/>
            <a:ext cx="9222996" cy="13335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ubtitle 2"/>
          <p:cNvSpPr txBox="1">
            <a:spLocks/>
          </p:cNvSpPr>
          <p:nvPr/>
        </p:nvSpPr>
        <p:spPr>
          <a:xfrm>
            <a:off x="2444750" y="5540483"/>
            <a:ext cx="7308850" cy="369332"/>
          </a:xfrm>
          <a:prstGeom prst="rect">
            <a:avLst/>
          </a:prstGeom>
        </p:spPr>
        <p:txBody>
          <a:bodyPr vert="horz" wrap="square" lIns="121920" tIns="60960" rIns="121920" bIns="60960" rtlCol="0">
            <a:spAutoFit/>
          </a:bodyPr>
          <a:lstStyle/>
          <a:p>
            <a:pPr algn="ctr" defTabSz="1219050">
              <a:spcBef>
                <a:spcPct val="20000"/>
              </a:spcBef>
              <a:defRPr/>
            </a:pPr>
            <a:r>
              <a:rPr lang="id-ID" sz="1600" dirty="0" smtClean="0">
                <a:solidFill>
                  <a:schemeClr val="bg1"/>
                </a:solidFill>
              </a:rPr>
              <a:t>Always growing to be the best amongst other compatitors</a:t>
            </a:r>
            <a:endParaRPr lang="en-US" sz="1500" dirty="0">
              <a:solidFill>
                <a:schemeClr val="bg1"/>
              </a:solidFill>
              <a:cs typeface="Clear Sans Light" panose="020B0303030202020304" pitchFamily="34" charset="0"/>
            </a:endParaRPr>
          </a:p>
        </p:txBody>
      </p:sp>
      <p:sp>
        <p:nvSpPr>
          <p:cNvPr id="30" name="Title 1"/>
          <p:cNvSpPr txBox="1">
            <a:spLocks/>
          </p:cNvSpPr>
          <p:nvPr/>
        </p:nvSpPr>
        <p:spPr>
          <a:xfrm>
            <a:off x="1623105" y="4979256"/>
            <a:ext cx="8982357" cy="746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sz="3800" dirty="0" smtClean="0">
                <a:solidFill>
                  <a:schemeClr val="bg1"/>
                </a:solidFill>
                <a:latin typeface="Coolvetica Rg" panose="020B0603030602020004" pitchFamily="34" charset="0"/>
                <a:ea typeface="Fira Sans ExtraBold Italic" panose="00000900000000000000" pitchFamily="50" charset="0"/>
                <a:cs typeface="Clear Sans Light" panose="020B0303030202020304" pitchFamily="34" charset="0"/>
              </a:rPr>
              <a:t>Awesome Achivement</a:t>
            </a:r>
            <a:endParaRPr lang="en-GB" sz="3800" dirty="0">
              <a:solidFill>
                <a:schemeClr val="bg1"/>
              </a:solidFill>
              <a:latin typeface="Coolvetica Rg" panose="020B0603030602020004" pitchFamily="34" charset="0"/>
              <a:ea typeface="Fira Sans ExtraBold Italic" panose="00000900000000000000" pitchFamily="50" charset="0"/>
              <a:cs typeface="Clear Sans Light" panose="020B0303030202020304" pitchFamily="34" charset="0"/>
            </a:endParaRPr>
          </a:p>
        </p:txBody>
      </p:sp>
      <p:sp>
        <p:nvSpPr>
          <p:cNvPr id="35"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6"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60</a:t>
            </a:fld>
            <a:endParaRPr lang="en-AU" dirty="0"/>
          </a:p>
        </p:txBody>
      </p:sp>
      <p:sp>
        <p:nvSpPr>
          <p:cNvPr id="37"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488022306"/>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arn(outVertical)">
                                      <p:cBhvr>
                                        <p:cTn id="17" dur="500"/>
                                        <p:tgtEl>
                                          <p:spTgt spid="29"/>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2500"/>
                            </p:stCondLst>
                            <p:childTnLst>
                              <p:par>
                                <p:cTn id="27" presetID="2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par>
                          <p:cTn id="38" fill="hold">
                            <p:stCondLst>
                              <p:cond delay="4000"/>
                            </p:stCondLst>
                            <p:childTnLst>
                              <p:par>
                                <p:cTn id="39" presetID="22" presetClass="entr" presetSubtype="4"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childTnLst>
                          </p:cTn>
                        </p:par>
                        <p:par>
                          <p:cTn id="42" fill="hold">
                            <p:stCondLst>
                              <p:cond delay="4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Success Steps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 dolr sit</a:t>
            </a:r>
            <a:endParaRPr lang="en-AU" dirty="0"/>
          </a:p>
        </p:txBody>
      </p:sp>
      <p:grpSp>
        <p:nvGrpSpPr>
          <p:cNvPr id="4" name="Group 30"/>
          <p:cNvGrpSpPr/>
          <p:nvPr/>
        </p:nvGrpSpPr>
        <p:grpSpPr>
          <a:xfrm>
            <a:off x="978189" y="4210750"/>
            <a:ext cx="2337161" cy="788669"/>
            <a:chOff x="775234" y="2780107"/>
            <a:chExt cx="1908378" cy="643978"/>
          </a:xfrm>
        </p:grpSpPr>
        <p:sp>
          <p:nvSpPr>
            <p:cNvPr id="5" name="Flowchart: Data 4"/>
            <p:cNvSpPr/>
            <p:nvPr/>
          </p:nvSpPr>
          <p:spPr>
            <a:xfrm rot="16200000" flipH="1" flipV="1">
              <a:off x="2256585" y="2993159"/>
              <a:ext cx="640080" cy="213975"/>
            </a:xfrm>
            <a:prstGeom prst="flowChartInputOutput">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p:cNvSpPr/>
            <p:nvPr/>
          </p:nvSpPr>
          <p:spPr>
            <a:xfrm>
              <a:off x="775234" y="2910861"/>
              <a:ext cx="1907435" cy="513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d-ID" sz="1600" dirty="0" smtClean="0">
                  <a:solidFill>
                    <a:schemeClr val="bg1"/>
                  </a:solidFill>
                  <a:latin typeface="Coolvetica Rg" panose="020B0603030602020004" pitchFamily="34" charset="0"/>
                </a:rPr>
                <a:t>Planning</a:t>
              </a:r>
              <a:endParaRPr lang="en-US" sz="1600" dirty="0">
                <a:solidFill>
                  <a:schemeClr val="bg1"/>
                </a:solidFill>
                <a:latin typeface="Coolvetica Rg" panose="020B0603030602020004" pitchFamily="34" charset="0"/>
              </a:endParaRPr>
            </a:p>
          </p:txBody>
        </p:sp>
      </p:grpSp>
      <p:grpSp>
        <p:nvGrpSpPr>
          <p:cNvPr id="7" name="Group 43"/>
          <p:cNvGrpSpPr/>
          <p:nvPr/>
        </p:nvGrpSpPr>
        <p:grpSpPr>
          <a:xfrm>
            <a:off x="3053298" y="3582212"/>
            <a:ext cx="2596904" cy="788669"/>
            <a:chOff x="2469637" y="2543073"/>
            <a:chExt cx="2120468" cy="643978"/>
          </a:xfrm>
        </p:grpSpPr>
        <p:sp>
          <p:nvSpPr>
            <p:cNvPr id="8" name="Flowchart: Data 7"/>
            <p:cNvSpPr/>
            <p:nvPr/>
          </p:nvSpPr>
          <p:spPr>
            <a:xfrm rot="16200000" flipH="1" flipV="1">
              <a:off x="4163077" y="2756126"/>
              <a:ext cx="640080" cy="213975"/>
            </a:xfrm>
            <a:prstGeom prst="flowChartInputOutpu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9" name="Group 51"/>
            <p:cNvGrpSpPr/>
            <p:nvPr/>
          </p:nvGrpSpPr>
          <p:grpSpPr>
            <a:xfrm>
              <a:off x="2469637" y="2543073"/>
              <a:ext cx="2120468" cy="643978"/>
              <a:chOff x="2460112" y="2094062"/>
              <a:chExt cx="2120468" cy="643978"/>
            </a:xfrm>
          </p:grpSpPr>
          <p:sp>
            <p:nvSpPr>
              <p:cNvPr id="10" name="Flowchart: Data 9"/>
              <p:cNvSpPr/>
              <p:nvPr/>
            </p:nvSpPr>
            <p:spPr>
              <a:xfrm rot="16200000" flipH="1" flipV="1">
                <a:off x="2247060" y="2307114"/>
                <a:ext cx="640080" cy="213975"/>
              </a:xfrm>
              <a:prstGeom prst="flowChartInputOutpu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Rectangle 10"/>
              <p:cNvSpPr/>
              <p:nvPr/>
            </p:nvSpPr>
            <p:spPr>
              <a:xfrm>
                <a:off x="2673145" y="2224816"/>
                <a:ext cx="1907435" cy="5132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bg1"/>
                    </a:solidFill>
                    <a:latin typeface="Coolvetica Rg" panose="020B0603030602020004" pitchFamily="34" charset="0"/>
                  </a:rPr>
                  <a:t>Executing</a:t>
                </a:r>
                <a:endParaRPr lang="en-US" sz="1600" dirty="0">
                  <a:solidFill>
                    <a:schemeClr val="bg1"/>
                  </a:solidFill>
                  <a:latin typeface="Coolvetica Rg" panose="020B0603030602020004" pitchFamily="34" charset="0"/>
                </a:endParaRPr>
              </a:p>
            </p:txBody>
          </p:sp>
        </p:grpSp>
      </p:grpSp>
      <p:grpSp>
        <p:nvGrpSpPr>
          <p:cNvPr id="12" name="Group 28"/>
          <p:cNvGrpSpPr/>
          <p:nvPr/>
        </p:nvGrpSpPr>
        <p:grpSpPr>
          <a:xfrm>
            <a:off x="7718180" y="2332916"/>
            <a:ext cx="2598059" cy="788668"/>
            <a:chOff x="6278686" y="1246786"/>
            <a:chExt cx="2121411" cy="643977"/>
          </a:xfrm>
        </p:grpSpPr>
        <p:sp>
          <p:nvSpPr>
            <p:cNvPr id="13" name="Flowchart: Data 12"/>
            <p:cNvSpPr/>
            <p:nvPr/>
          </p:nvSpPr>
          <p:spPr>
            <a:xfrm rot="16200000" flipH="1" flipV="1">
              <a:off x="6065634" y="1459838"/>
              <a:ext cx="640080" cy="213975"/>
            </a:xfrm>
            <a:prstGeom prst="flowChartInputOutpu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Pentagon 13"/>
            <p:cNvSpPr/>
            <p:nvPr/>
          </p:nvSpPr>
          <p:spPr>
            <a:xfrm>
              <a:off x="6492662" y="1377539"/>
              <a:ext cx="1907435" cy="51322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bg1"/>
                  </a:solidFill>
                  <a:latin typeface="Coolvetica Rg" panose="020B0603030602020004" pitchFamily="34" charset="0"/>
                </a:rPr>
                <a:t>Promoting</a:t>
              </a:r>
              <a:endParaRPr lang="en-US" sz="1600" dirty="0">
                <a:solidFill>
                  <a:schemeClr val="bg1"/>
                </a:solidFill>
                <a:latin typeface="Coolvetica Rg" panose="020B0603030602020004" pitchFamily="34" charset="0"/>
              </a:endParaRPr>
            </a:p>
          </p:txBody>
        </p:sp>
      </p:grpSp>
      <p:grpSp>
        <p:nvGrpSpPr>
          <p:cNvPr id="15" name="Group 45"/>
          <p:cNvGrpSpPr/>
          <p:nvPr/>
        </p:nvGrpSpPr>
        <p:grpSpPr>
          <a:xfrm>
            <a:off x="5388149" y="2958345"/>
            <a:ext cx="2598059" cy="791671"/>
            <a:chOff x="4376129" y="2033662"/>
            <a:chExt cx="2121411" cy="646429"/>
          </a:xfrm>
        </p:grpSpPr>
        <p:sp>
          <p:nvSpPr>
            <p:cNvPr id="16" name="Flowchart: Data 15"/>
            <p:cNvSpPr/>
            <p:nvPr/>
          </p:nvSpPr>
          <p:spPr>
            <a:xfrm rot="16200000" flipH="1" flipV="1">
              <a:off x="6070512" y="2253063"/>
              <a:ext cx="640080" cy="213975"/>
            </a:xfrm>
            <a:prstGeom prst="flowChartInputOutpu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17" name="Group 52"/>
            <p:cNvGrpSpPr/>
            <p:nvPr/>
          </p:nvGrpSpPr>
          <p:grpSpPr>
            <a:xfrm>
              <a:off x="4376129" y="2033662"/>
              <a:ext cx="2121411" cy="640165"/>
              <a:chOff x="4366604" y="1584651"/>
              <a:chExt cx="2121411" cy="640165"/>
            </a:xfrm>
          </p:grpSpPr>
          <p:sp>
            <p:nvSpPr>
              <p:cNvPr id="18" name="Rectangle 17"/>
              <p:cNvSpPr/>
              <p:nvPr/>
            </p:nvSpPr>
            <p:spPr>
              <a:xfrm>
                <a:off x="4580580" y="1711592"/>
                <a:ext cx="1907435" cy="513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bg1"/>
                    </a:solidFill>
                    <a:latin typeface="Coolvetica Rg" panose="020B0603030602020004" pitchFamily="34" charset="0"/>
                  </a:rPr>
                  <a:t>Marketing</a:t>
                </a:r>
                <a:endParaRPr lang="en-US" sz="1600" dirty="0">
                  <a:solidFill>
                    <a:schemeClr val="bg1"/>
                  </a:solidFill>
                  <a:latin typeface="Coolvetica Rg" panose="020B0603030602020004" pitchFamily="34" charset="0"/>
                </a:endParaRPr>
              </a:p>
            </p:txBody>
          </p:sp>
          <p:sp>
            <p:nvSpPr>
              <p:cNvPr id="19" name="Flowchart: Data 18"/>
              <p:cNvSpPr/>
              <p:nvPr/>
            </p:nvSpPr>
            <p:spPr>
              <a:xfrm rot="16200000" flipH="1" flipV="1">
                <a:off x="4153552" y="1797703"/>
                <a:ext cx="640080" cy="213975"/>
              </a:xfrm>
              <a:prstGeom prst="flowChartInputOutpu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sp>
        <p:nvSpPr>
          <p:cNvPr id="20" name="TextBox 19"/>
          <p:cNvSpPr txBox="1"/>
          <p:nvPr/>
        </p:nvSpPr>
        <p:spPr>
          <a:xfrm>
            <a:off x="3683721" y="4416975"/>
            <a:ext cx="1835454"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sp>
        <p:nvSpPr>
          <p:cNvPr id="21" name="TextBox 20"/>
          <p:cNvSpPr txBox="1"/>
          <p:nvPr/>
        </p:nvSpPr>
        <p:spPr>
          <a:xfrm>
            <a:off x="6013752" y="3792303"/>
            <a:ext cx="1835454"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sp>
        <p:nvSpPr>
          <p:cNvPr id="22" name="TextBox 21"/>
          <p:cNvSpPr txBox="1"/>
          <p:nvPr/>
        </p:nvSpPr>
        <p:spPr>
          <a:xfrm>
            <a:off x="1305328" y="5041319"/>
            <a:ext cx="1835454"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sp>
        <p:nvSpPr>
          <p:cNvPr id="23" name="TextBox 22"/>
          <p:cNvSpPr txBox="1"/>
          <p:nvPr/>
        </p:nvSpPr>
        <p:spPr>
          <a:xfrm>
            <a:off x="8303079" y="3171870"/>
            <a:ext cx="1835454"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1342" y="2014386"/>
            <a:ext cx="1982321" cy="1585857"/>
          </a:xfrm>
          <a:prstGeom prst="rect">
            <a:avLst/>
          </a:prstGeom>
        </p:spPr>
      </p:pic>
      <p:sp>
        <p:nvSpPr>
          <p:cNvPr id="28" name="Freeform 21"/>
          <p:cNvSpPr>
            <a:spLocks noEditPoints="1"/>
          </p:cNvSpPr>
          <p:nvPr/>
        </p:nvSpPr>
        <p:spPr bwMode="auto">
          <a:xfrm>
            <a:off x="6452809" y="2224459"/>
            <a:ext cx="623033" cy="711632"/>
          </a:xfrm>
          <a:custGeom>
            <a:avLst/>
            <a:gdLst>
              <a:gd name="T0" fmla="*/ 432 w 504"/>
              <a:gd name="T1" fmla="*/ 541 h 577"/>
              <a:gd name="T2" fmla="*/ 407 w 504"/>
              <a:gd name="T3" fmla="*/ 541 h 577"/>
              <a:gd name="T4" fmla="*/ 504 w 504"/>
              <a:gd name="T5" fmla="*/ 361 h 577"/>
              <a:gd name="T6" fmla="*/ 341 w 504"/>
              <a:gd name="T7" fmla="*/ 152 h 577"/>
              <a:gd name="T8" fmla="*/ 382 w 504"/>
              <a:gd name="T9" fmla="*/ 75 h 577"/>
              <a:gd name="T10" fmla="*/ 374 w 504"/>
              <a:gd name="T11" fmla="*/ 50 h 577"/>
              <a:gd name="T12" fmla="*/ 277 w 504"/>
              <a:gd name="T13" fmla="*/ 3 h 577"/>
              <a:gd name="T14" fmla="*/ 263 w 504"/>
              <a:gd name="T15" fmla="*/ 2 h 577"/>
              <a:gd name="T16" fmla="*/ 252 w 504"/>
              <a:gd name="T17" fmla="*/ 12 h 577"/>
              <a:gd name="T18" fmla="*/ 137 w 504"/>
              <a:gd name="T19" fmla="*/ 230 h 577"/>
              <a:gd name="T20" fmla="*/ 153 w 504"/>
              <a:gd name="T21" fmla="*/ 280 h 577"/>
              <a:gd name="T22" fmla="*/ 137 w 504"/>
              <a:gd name="T23" fmla="*/ 313 h 577"/>
              <a:gd name="T24" fmla="*/ 202 w 504"/>
              <a:gd name="T25" fmla="*/ 344 h 577"/>
              <a:gd name="T26" fmla="*/ 217 w 504"/>
              <a:gd name="T27" fmla="*/ 312 h 577"/>
              <a:gd name="T28" fmla="*/ 217 w 504"/>
              <a:gd name="T29" fmla="*/ 312 h 577"/>
              <a:gd name="T30" fmla="*/ 267 w 504"/>
              <a:gd name="T31" fmla="*/ 293 h 577"/>
              <a:gd name="T32" fmla="*/ 306 w 504"/>
              <a:gd name="T33" fmla="*/ 219 h 577"/>
              <a:gd name="T34" fmla="*/ 432 w 504"/>
              <a:gd name="T35" fmla="*/ 361 h 577"/>
              <a:gd name="T36" fmla="*/ 288 w 504"/>
              <a:gd name="T37" fmla="*/ 505 h 577"/>
              <a:gd name="T38" fmla="*/ 180 w 504"/>
              <a:gd name="T39" fmla="*/ 469 h 577"/>
              <a:gd name="T40" fmla="*/ 180 w 504"/>
              <a:gd name="T41" fmla="*/ 451 h 577"/>
              <a:gd name="T42" fmla="*/ 198 w 504"/>
              <a:gd name="T43" fmla="*/ 433 h 577"/>
              <a:gd name="T44" fmla="*/ 288 w 504"/>
              <a:gd name="T45" fmla="*/ 433 h 577"/>
              <a:gd name="T46" fmla="*/ 288 w 504"/>
              <a:gd name="T47" fmla="*/ 397 h 577"/>
              <a:gd name="T48" fmla="*/ 149 w 504"/>
              <a:gd name="T49" fmla="*/ 397 h 577"/>
              <a:gd name="T50" fmla="*/ 75 w 504"/>
              <a:gd name="T51" fmla="*/ 397 h 577"/>
              <a:gd name="T52" fmla="*/ 0 w 504"/>
              <a:gd name="T53" fmla="*/ 397 h 577"/>
              <a:gd name="T54" fmla="*/ 0 w 504"/>
              <a:gd name="T55" fmla="*/ 433 h 577"/>
              <a:gd name="T56" fmla="*/ 85 w 504"/>
              <a:gd name="T57" fmla="*/ 433 h 577"/>
              <a:gd name="T58" fmla="*/ 90 w 504"/>
              <a:gd name="T59" fmla="*/ 433 h 577"/>
              <a:gd name="T60" fmla="*/ 108 w 504"/>
              <a:gd name="T61" fmla="*/ 451 h 577"/>
              <a:gd name="T62" fmla="*/ 108 w 504"/>
              <a:gd name="T63" fmla="*/ 469 h 577"/>
              <a:gd name="T64" fmla="*/ 108 w 504"/>
              <a:gd name="T65" fmla="*/ 541 h 577"/>
              <a:gd name="T66" fmla="*/ 36 w 504"/>
              <a:gd name="T67" fmla="*/ 577 h 577"/>
              <a:gd name="T68" fmla="*/ 504 w 504"/>
              <a:gd name="T69" fmla="*/ 577 h 577"/>
              <a:gd name="T70" fmla="*/ 432 w 504"/>
              <a:gd name="T71" fmla="*/ 541 h 577"/>
              <a:gd name="T72" fmla="*/ 306 w 504"/>
              <a:gd name="T73" fmla="*/ 49 h 577"/>
              <a:gd name="T74" fmla="*/ 294 w 504"/>
              <a:gd name="T75" fmla="*/ 61 h 577"/>
              <a:gd name="T76" fmla="*/ 212 w 504"/>
              <a:gd name="T77" fmla="*/ 217 h 577"/>
              <a:gd name="T78" fmla="*/ 180 w 504"/>
              <a:gd name="T79" fmla="*/ 202 h 577"/>
              <a:gd name="T80" fmla="*/ 182 w 504"/>
              <a:gd name="T81" fmla="*/ 195 h 577"/>
              <a:gd name="T82" fmla="*/ 261 w 504"/>
              <a:gd name="T83" fmla="*/ 48 h 577"/>
              <a:gd name="T84" fmla="*/ 272 w 504"/>
              <a:gd name="T85" fmla="*/ 38 h 577"/>
              <a:gd name="T86" fmla="*/ 286 w 504"/>
              <a:gd name="T87" fmla="*/ 39 h 577"/>
              <a:gd name="T88" fmla="*/ 306 w 504"/>
              <a:gd name="T89" fmla="*/ 49 h 577"/>
              <a:gd name="T90" fmla="*/ 306 w 504"/>
              <a:gd name="T91" fmla="*/ 4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4" h="577">
                <a:moveTo>
                  <a:pt x="432" y="541"/>
                </a:moveTo>
                <a:cubicBezTo>
                  <a:pt x="407" y="541"/>
                  <a:pt x="407" y="541"/>
                  <a:pt x="407" y="541"/>
                </a:cubicBezTo>
                <a:cubicBezTo>
                  <a:pt x="466" y="502"/>
                  <a:pt x="504" y="436"/>
                  <a:pt x="504" y="361"/>
                </a:cubicBezTo>
                <a:cubicBezTo>
                  <a:pt x="504" y="260"/>
                  <a:pt x="435" y="175"/>
                  <a:pt x="341" y="152"/>
                </a:cubicBezTo>
                <a:cubicBezTo>
                  <a:pt x="382" y="75"/>
                  <a:pt x="382" y="75"/>
                  <a:pt x="382" y="75"/>
                </a:cubicBezTo>
                <a:cubicBezTo>
                  <a:pt x="386" y="65"/>
                  <a:pt x="383" y="54"/>
                  <a:pt x="374" y="50"/>
                </a:cubicBezTo>
                <a:cubicBezTo>
                  <a:pt x="277" y="3"/>
                  <a:pt x="277" y="3"/>
                  <a:pt x="277" y="3"/>
                </a:cubicBezTo>
                <a:cubicBezTo>
                  <a:pt x="272" y="1"/>
                  <a:pt x="267" y="0"/>
                  <a:pt x="263" y="2"/>
                </a:cubicBezTo>
                <a:cubicBezTo>
                  <a:pt x="258" y="4"/>
                  <a:pt x="254" y="7"/>
                  <a:pt x="252" y="12"/>
                </a:cubicBezTo>
                <a:cubicBezTo>
                  <a:pt x="137" y="230"/>
                  <a:pt x="137" y="230"/>
                  <a:pt x="137" y="230"/>
                </a:cubicBezTo>
                <a:cubicBezTo>
                  <a:pt x="128" y="249"/>
                  <a:pt x="135" y="272"/>
                  <a:pt x="153" y="280"/>
                </a:cubicBezTo>
                <a:cubicBezTo>
                  <a:pt x="137" y="313"/>
                  <a:pt x="137" y="313"/>
                  <a:pt x="137" y="313"/>
                </a:cubicBezTo>
                <a:cubicBezTo>
                  <a:pt x="202" y="344"/>
                  <a:pt x="202" y="344"/>
                  <a:pt x="202" y="344"/>
                </a:cubicBezTo>
                <a:cubicBezTo>
                  <a:pt x="217" y="312"/>
                  <a:pt x="217" y="312"/>
                  <a:pt x="217" y="312"/>
                </a:cubicBezTo>
                <a:cubicBezTo>
                  <a:pt x="217" y="312"/>
                  <a:pt x="217" y="312"/>
                  <a:pt x="217" y="312"/>
                </a:cubicBezTo>
                <a:cubicBezTo>
                  <a:pt x="235" y="320"/>
                  <a:pt x="257" y="312"/>
                  <a:pt x="267" y="293"/>
                </a:cubicBezTo>
                <a:cubicBezTo>
                  <a:pt x="306" y="219"/>
                  <a:pt x="306" y="219"/>
                  <a:pt x="306" y="219"/>
                </a:cubicBezTo>
                <a:cubicBezTo>
                  <a:pt x="377" y="228"/>
                  <a:pt x="432" y="288"/>
                  <a:pt x="432" y="361"/>
                </a:cubicBezTo>
                <a:cubicBezTo>
                  <a:pt x="432" y="440"/>
                  <a:pt x="367" y="505"/>
                  <a:pt x="288" y="505"/>
                </a:cubicBezTo>
                <a:cubicBezTo>
                  <a:pt x="252" y="505"/>
                  <a:pt x="205" y="491"/>
                  <a:pt x="180" y="469"/>
                </a:cubicBezTo>
                <a:cubicBezTo>
                  <a:pt x="180" y="451"/>
                  <a:pt x="180" y="451"/>
                  <a:pt x="180" y="451"/>
                </a:cubicBezTo>
                <a:cubicBezTo>
                  <a:pt x="180" y="441"/>
                  <a:pt x="188" y="433"/>
                  <a:pt x="198" y="433"/>
                </a:cubicBezTo>
                <a:cubicBezTo>
                  <a:pt x="288" y="433"/>
                  <a:pt x="288" y="433"/>
                  <a:pt x="288" y="433"/>
                </a:cubicBezTo>
                <a:cubicBezTo>
                  <a:pt x="288" y="397"/>
                  <a:pt x="288" y="397"/>
                  <a:pt x="288" y="397"/>
                </a:cubicBezTo>
                <a:cubicBezTo>
                  <a:pt x="149" y="397"/>
                  <a:pt x="149" y="397"/>
                  <a:pt x="149" y="397"/>
                </a:cubicBezTo>
                <a:cubicBezTo>
                  <a:pt x="75" y="397"/>
                  <a:pt x="75" y="397"/>
                  <a:pt x="75" y="397"/>
                </a:cubicBezTo>
                <a:cubicBezTo>
                  <a:pt x="0" y="397"/>
                  <a:pt x="0" y="397"/>
                  <a:pt x="0" y="397"/>
                </a:cubicBezTo>
                <a:cubicBezTo>
                  <a:pt x="0" y="433"/>
                  <a:pt x="0" y="433"/>
                  <a:pt x="0" y="433"/>
                </a:cubicBezTo>
                <a:cubicBezTo>
                  <a:pt x="85" y="433"/>
                  <a:pt x="85" y="433"/>
                  <a:pt x="85" y="433"/>
                </a:cubicBezTo>
                <a:cubicBezTo>
                  <a:pt x="90" y="433"/>
                  <a:pt x="90" y="433"/>
                  <a:pt x="90" y="433"/>
                </a:cubicBezTo>
                <a:cubicBezTo>
                  <a:pt x="100" y="433"/>
                  <a:pt x="108" y="441"/>
                  <a:pt x="108" y="451"/>
                </a:cubicBezTo>
                <a:cubicBezTo>
                  <a:pt x="108" y="469"/>
                  <a:pt x="108" y="469"/>
                  <a:pt x="108" y="469"/>
                </a:cubicBezTo>
                <a:cubicBezTo>
                  <a:pt x="108" y="541"/>
                  <a:pt x="108" y="541"/>
                  <a:pt x="108" y="541"/>
                </a:cubicBezTo>
                <a:cubicBezTo>
                  <a:pt x="68" y="541"/>
                  <a:pt x="36" y="537"/>
                  <a:pt x="36" y="577"/>
                </a:cubicBezTo>
                <a:cubicBezTo>
                  <a:pt x="504" y="577"/>
                  <a:pt x="504" y="577"/>
                  <a:pt x="504" y="577"/>
                </a:cubicBezTo>
                <a:cubicBezTo>
                  <a:pt x="504" y="537"/>
                  <a:pt x="472" y="541"/>
                  <a:pt x="432" y="541"/>
                </a:cubicBezTo>
                <a:close/>
                <a:moveTo>
                  <a:pt x="306" y="49"/>
                </a:moveTo>
                <a:cubicBezTo>
                  <a:pt x="301" y="51"/>
                  <a:pt x="297" y="55"/>
                  <a:pt x="294" y="61"/>
                </a:cubicBezTo>
                <a:cubicBezTo>
                  <a:pt x="212" y="217"/>
                  <a:pt x="212" y="217"/>
                  <a:pt x="212" y="217"/>
                </a:cubicBezTo>
                <a:cubicBezTo>
                  <a:pt x="180" y="202"/>
                  <a:pt x="180" y="202"/>
                  <a:pt x="180" y="202"/>
                </a:cubicBezTo>
                <a:cubicBezTo>
                  <a:pt x="181" y="199"/>
                  <a:pt x="181" y="197"/>
                  <a:pt x="182" y="195"/>
                </a:cubicBezTo>
                <a:cubicBezTo>
                  <a:pt x="261" y="48"/>
                  <a:pt x="261" y="48"/>
                  <a:pt x="261" y="48"/>
                </a:cubicBezTo>
                <a:cubicBezTo>
                  <a:pt x="263" y="43"/>
                  <a:pt x="267" y="40"/>
                  <a:pt x="272" y="38"/>
                </a:cubicBezTo>
                <a:cubicBezTo>
                  <a:pt x="276" y="36"/>
                  <a:pt x="281" y="37"/>
                  <a:pt x="286" y="39"/>
                </a:cubicBezTo>
                <a:cubicBezTo>
                  <a:pt x="306" y="49"/>
                  <a:pt x="306" y="49"/>
                  <a:pt x="306" y="49"/>
                </a:cubicBezTo>
                <a:cubicBezTo>
                  <a:pt x="306" y="49"/>
                  <a:pt x="306" y="49"/>
                  <a:pt x="306" y="4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29" name="Group 28"/>
          <p:cNvGrpSpPr/>
          <p:nvPr/>
        </p:nvGrpSpPr>
        <p:grpSpPr>
          <a:xfrm>
            <a:off x="4090265" y="2849119"/>
            <a:ext cx="645502" cy="645502"/>
            <a:chOff x="2522538" y="2108200"/>
            <a:chExt cx="376238" cy="376238"/>
          </a:xfrm>
          <a:solidFill>
            <a:schemeClr val="accent4"/>
          </a:solidFill>
        </p:grpSpPr>
        <p:sp>
          <p:nvSpPr>
            <p:cNvPr id="30" name="Freeform 54"/>
            <p:cNvSpPr>
              <a:spLocks/>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55"/>
            <p:cNvSpPr>
              <a:spLocks/>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56"/>
            <p:cNvSpPr>
              <a:spLocks/>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4" name="Freeform 328"/>
          <p:cNvSpPr>
            <a:spLocks noChangeAspect="1" noChangeArrowheads="1"/>
          </p:cNvSpPr>
          <p:nvPr/>
        </p:nvSpPr>
        <p:spPr bwMode="auto">
          <a:xfrm>
            <a:off x="8512050" y="1852090"/>
            <a:ext cx="861865" cy="480826"/>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accent3"/>
          </a:solidFill>
          <a:ln>
            <a:noFill/>
          </a:ln>
          <a:effectLst/>
          <a:extLst/>
        </p:spPr>
        <p:txBody>
          <a:bodyPr wrap="none" lIns="243785" tIns="121892" rIns="243785" bIns="121892" anchor="ctr"/>
          <a:lstStyle/>
          <a:p>
            <a:pPr>
              <a:defRPr/>
            </a:pPr>
            <a:endParaRPr lang="en-US" sz="2400" dirty="0">
              <a:ea typeface="SimSun" charset="0"/>
            </a:endParaRPr>
          </a:p>
        </p:txBody>
      </p:sp>
      <p:sp>
        <p:nvSpPr>
          <p:cNvPr id="36" name="Freeform 325"/>
          <p:cNvSpPr>
            <a:spLocks noChangeAspect="1" noChangeArrowheads="1"/>
          </p:cNvSpPr>
          <p:nvPr/>
        </p:nvSpPr>
        <p:spPr bwMode="auto">
          <a:xfrm>
            <a:off x="1843433" y="3384405"/>
            <a:ext cx="605936" cy="815796"/>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accent1"/>
          </a:solidFill>
          <a:ln>
            <a:noFill/>
          </a:ln>
          <a:effectLst/>
          <a:extLst/>
        </p:spPr>
        <p:txBody>
          <a:bodyPr wrap="none" lIns="243785" tIns="121892" rIns="243785" bIns="121892" anchor="ctr"/>
          <a:lstStyle/>
          <a:p>
            <a:pPr>
              <a:defRPr/>
            </a:pPr>
            <a:endParaRPr lang="en-US" sz="2400" dirty="0">
              <a:ea typeface="SimSun" charset="0"/>
            </a:endParaRPr>
          </a:p>
        </p:txBody>
      </p:sp>
      <p:sp>
        <p:nvSpPr>
          <p:cNvPr id="35"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7"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61</a:t>
            </a:fld>
            <a:endParaRPr lang="en-AU" dirty="0"/>
          </a:p>
        </p:txBody>
      </p:sp>
      <p:sp>
        <p:nvSpPr>
          <p:cNvPr id="38"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787114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childTnLst>
                          </p:cTn>
                        </p:par>
                        <p:par>
                          <p:cTn id="60" fill="hold">
                            <p:stCondLst>
                              <p:cond delay="7000"/>
                            </p:stCondLst>
                            <p:childTnLst>
                              <p:par>
                                <p:cTn id="61" presetID="53" presetClass="entr" presetSubtype="16"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Effect transition="in" filter="fade">
                                      <p:cBhvr>
                                        <p:cTn id="6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0" grpId="0"/>
      <p:bldP spid="21" grpId="0"/>
      <p:bldP spid="22" grpId="0"/>
      <p:bldP spid="23" grpId="0"/>
      <p:bldP spid="28" grpId="0" animBg="1"/>
      <p:bldP spid="34" grpId="0" animBg="1"/>
      <p:bldP spid="3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Business Foundations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4 foundation to succeed in business</a:t>
            </a:r>
            <a:endParaRPr lang="en-AU" dirty="0"/>
          </a:p>
        </p:txBody>
      </p:sp>
      <p:grpSp>
        <p:nvGrpSpPr>
          <p:cNvPr id="4" name="Group 3"/>
          <p:cNvGrpSpPr/>
          <p:nvPr/>
        </p:nvGrpSpPr>
        <p:grpSpPr>
          <a:xfrm>
            <a:off x="4031445" y="2325256"/>
            <a:ext cx="4134148" cy="3034144"/>
            <a:chOff x="3790805" y="2122055"/>
            <a:chExt cx="4608227" cy="3382081"/>
          </a:xfrm>
        </p:grpSpPr>
        <p:grpSp>
          <p:nvGrpSpPr>
            <p:cNvPr id="5" name="Group 4"/>
            <p:cNvGrpSpPr/>
            <p:nvPr/>
          </p:nvGrpSpPr>
          <p:grpSpPr>
            <a:xfrm>
              <a:off x="4938297" y="3589777"/>
              <a:ext cx="2313243" cy="1914359"/>
              <a:chOff x="4894755" y="3154353"/>
              <a:chExt cx="2313243" cy="1914359"/>
            </a:xfrm>
          </p:grpSpPr>
          <p:sp>
            <p:nvSpPr>
              <p:cNvPr id="13" name="Freeform 12"/>
              <p:cNvSpPr>
                <a:spLocks/>
              </p:cNvSpPr>
              <p:nvPr/>
            </p:nvSpPr>
            <p:spPr bwMode="auto">
              <a:xfrm>
                <a:off x="4894755" y="3897343"/>
                <a:ext cx="1147492" cy="1171369"/>
              </a:xfrm>
              <a:custGeom>
                <a:avLst/>
                <a:gdLst>
                  <a:gd name="T0" fmla="*/ 0 w 817"/>
                  <a:gd name="T1" fmla="*/ 0 h 834"/>
                  <a:gd name="T2" fmla="*/ 817 w 817"/>
                  <a:gd name="T3" fmla="*/ 516 h 834"/>
                  <a:gd name="T4" fmla="*/ 817 w 817"/>
                  <a:gd name="T5" fmla="*/ 834 h 834"/>
                  <a:gd name="T6" fmla="*/ 0 w 817"/>
                  <a:gd name="T7" fmla="*/ 305 h 834"/>
                  <a:gd name="T8" fmla="*/ 0 w 817"/>
                  <a:gd name="T9" fmla="*/ 0 h 834"/>
                </a:gdLst>
                <a:ahLst/>
                <a:cxnLst>
                  <a:cxn ang="0">
                    <a:pos x="T0" y="T1"/>
                  </a:cxn>
                  <a:cxn ang="0">
                    <a:pos x="T2" y="T3"/>
                  </a:cxn>
                  <a:cxn ang="0">
                    <a:pos x="T4" y="T5"/>
                  </a:cxn>
                  <a:cxn ang="0">
                    <a:pos x="T6" y="T7"/>
                  </a:cxn>
                  <a:cxn ang="0">
                    <a:pos x="T8" y="T9"/>
                  </a:cxn>
                </a:cxnLst>
                <a:rect l="0" t="0" r="r" b="b"/>
                <a:pathLst>
                  <a:path w="817" h="834">
                    <a:moveTo>
                      <a:pt x="0" y="0"/>
                    </a:moveTo>
                    <a:lnTo>
                      <a:pt x="817" y="516"/>
                    </a:lnTo>
                    <a:lnTo>
                      <a:pt x="817" y="834"/>
                    </a:lnTo>
                    <a:lnTo>
                      <a:pt x="0" y="305"/>
                    </a:lnTo>
                    <a:lnTo>
                      <a:pt x="0" y="0"/>
                    </a:lnTo>
                    <a:close/>
                  </a:path>
                </a:pathLst>
              </a:custGeom>
              <a:solidFill>
                <a:schemeClr val="accent2">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6042247" y="3897343"/>
                <a:ext cx="1165750" cy="1171369"/>
              </a:xfrm>
              <a:custGeom>
                <a:avLst/>
                <a:gdLst>
                  <a:gd name="T0" fmla="*/ 830 w 830"/>
                  <a:gd name="T1" fmla="*/ 0 h 834"/>
                  <a:gd name="T2" fmla="*/ 0 w 830"/>
                  <a:gd name="T3" fmla="*/ 516 h 834"/>
                  <a:gd name="T4" fmla="*/ 0 w 830"/>
                  <a:gd name="T5" fmla="*/ 834 h 834"/>
                  <a:gd name="T6" fmla="*/ 830 w 830"/>
                  <a:gd name="T7" fmla="*/ 305 h 834"/>
                  <a:gd name="T8" fmla="*/ 830 w 830"/>
                  <a:gd name="T9" fmla="*/ 0 h 834"/>
                </a:gdLst>
                <a:ahLst/>
                <a:cxnLst>
                  <a:cxn ang="0">
                    <a:pos x="T0" y="T1"/>
                  </a:cxn>
                  <a:cxn ang="0">
                    <a:pos x="T2" y="T3"/>
                  </a:cxn>
                  <a:cxn ang="0">
                    <a:pos x="T4" y="T5"/>
                  </a:cxn>
                  <a:cxn ang="0">
                    <a:pos x="T6" y="T7"/>
                  </a:cxn>
                  <a:cxn ang="0">
                    <a:pos x="T8" y="T9"/>
                  </a:cxn>
                </a:cxnLst>
                <a:rect l="0" t="0" r="r" b="b"/>
                <a:pathLst>
                  <a:path w="830" h="834">
                    <a:moveTo>
                      <a:pt x="830" y="0"/>
                    </a:moveTo>
                    <a:lnTo>
                      <a:pt x="0" y="516"/>
                    </a:lnTo>
                    <a:lnTo>
                      <a:pt x="0" y="834"/>
                    </a:lnTo>
                    <a:lnTo>
                      <a:pt x="830" y="305"/>
                    </a:lnTo>
                    <a:lnTo>
                      <a:pt x="830" y="0"/>
                    </a:lnTo>
                    <a:close/>
                  </a:path>
                </a:pathLst>
              </a:custGeom>
              <a:solidFill>
                <a:schemeClr val="accent2">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4894755" y="3154353"/>
                <a:ext cx="2313243" cy="1467722"/>
              </a:xfrm>
              <a:custGeom>
                <a:avLst/>
                <a:gdLst>
                  <a:gd name="T0" fmla="*/ 0 w 1647"/>
                  <a:gd name="T1" fmla="*/ 529 h 1045"/>
                  <a:gd name="T2" fmla="*/ 0 w 1647"/>
                  <a:gd name="T3" fmla="*/ 529 h 1045"/>
                  <a:gd name="T4" fmla="*/ 0 w 1647"/>
                  <a:gd name="T5" fmla="*/ 529 h 1045"/>
                  <a:gd name="T6" fmla="*/ 0 w 1647"/>
                  <a:gd name="T7" fmla="*/ 529 h 1045"/>
                  <a:gd name="T8" fmla="*/ 817 w 1647"/>
                  <a:gd name="T9" fmla="*/ 1045 h 1045"/>
                  <a:gd name="T10" fmla="*/ 1647 w 1647"/>
                  <a:gd name="T11" fmla="*/ 529 h 1045"/>
                  <a:gd name="T12" fmla="*/ 1647 w 1647"/>
                  <a:gd name="T13" fmla="*/ 529 h 1045"/>
                  <a:gd name="T14" fmla="*/ 1647 w 1647"/>
                  <a:gd name="T15" fmla="*/ 529 h 1045"/>
                  <a:gd name="T16" fmla="*/ 1647 w 1647"/>
                  <a:gd name="T17" fmla="*/ 529 h 1045"/>
                  <a:gd name="T18" fmla="*/ 1647 w 1647"/>
                  <a:gd name="T19" fmla="*/ 529 h 1045"/>
                  <a:gd name="T20" fmla="*/ 817 w 1647"/>
                  <a:gd name="T21" fmla="*/ 0 h 1045"/>
                  <a:gd name="T22" fmla="*/ 0 w 1647"/>
                  <a:gd name="T23" fmla="*/ 529 h 1045"/>
                  <a:gd name="T24" fmla="*/ 0 w 1647"/>
                  <a:gd name="T25" fmla="*/ 529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7" h="1045">
                    <a:moveTo>
                      <a:pt x="0" y="529"/>
                    </a:moveTo>
                    <a:lnTo>
                      <a:pt x="0" y="529"/>
                    </a:lnTo>
                    <a:lnTo>
                      <a:pt x="0" y="529"/>
                    </a:lnTo>
                    <a:lnTo>
                      <a:pt x="0" y="529"/>
                    </a:lnTo>
                    <a:lnTo>
                      <a:pt x="817" y="1045"/>
                    </a:lnTo>
                    <a:lnTo>
                      <a:pt x="1647" y="529"/>
                    </a:lnTo>
                    <a:lnTo>
                      <a:pt x="1647" y="529"/>
                    </a:lnTo>
                    <a:lnTo>
                      <a:pt x="1647" y="529"/>
                    </a:lnTo>
                    <a:lnTo>
                      <a:pt x="1647" y="529"/>
                    </a:lnTo>
                    <a:lnTo>
                      <a:pt x="1647" y="529"/>
                    </a:lnTo>
                    <a:lnTo>
                      <a:pt x="817" y="0"/>
                    </a:lnTo>
                    <a:lnTo>
                      <a:pt x="0" y="529"/>
                    </a:lnTo>
                    <a:lnTo>
                      <a:pt x="0" y="52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3790805" y="2865046"/>
              <a:ext cx="2313243" cy="1896100"/>
              <a:chOff x="3747263" y="2429622"/>
              <a:chExt cx="2313243" cy="1896100"/>
            </a:xfrm>
          </p:grpSpPr>
          <p:sp>
            <p:nvSpPr>
              <p:cNvPr id="11" name="Freeform 10"/>
              <p:cNvSpPr>
                <a:spLocks/>
              </p:cNvSpPr>
              <p:nvPr/>
            </p:nvSpPr>
            <p:spPr bwMode="auto">
              <a:xfrm>
                <a:off x="3747263" y="3154353"/>
                <a:ext cx="1147492" cy="1171369"/>
              </a:xfrm>
              <a:custGeom>
                <a:avLst/>
                <a:gdLst>
                  <a:gd name="T0" fmla="*/ 0 w 817"/>
                  <a:gd name="T1" fmla="*/ 0 h 834"/>
                  <a:gd name="T2" fmla="*/ 817 w 817"/>
                  <a:gd name="T3" fmla="*/ 529 h 834"/>
                  <a:gd name="T4" fmla="*/ 817 w 817"/>
                  <a:gd name="T5" fmla="*/ 834 h 834"/>
                  <a:gd name="T6" fmla="*/ 0 w 817"/>
                  <a:gd name="T7" fmla="*/ 318 h 834"/>
                  <a:gd name="T8" fmla="*/ 0 w 817"/>
                  <a:gd name="T9" fmla="*/ 0 h 834"/>
                </a:gdLst>
                <a:ahLst/>
                <a:cxnLst>
                  <a:cxn ang="0">
                    <a:pos x="T0" y="T1"/>
                  </a:cxn>
                  <a:cxn ang="0">
                    <a:pos x="T2" y="T3"/>
                  </a:cxn>
                  <a:cxn ang="0">
                    <a:pos x="T4" y="T5"/>
                  </a:cxn>
                  <a:cxn ang="0">
                    <a:pos x="T6" y="T7"/>
                  </a:cxn>
                  <a:cxn ang="0">
                    <a:pos x="T8" y="T9"/>
                  </a:cxn>
                </a:cxnLst>
                <a:rect l="0" t="0" r="r" b="b"/>
                <a:pathLst>
                  <a:path w="817" h="834">
                    <a:moveTo>
                      <a:pt x="0" y="0"/>
                    </a:moveTo>
                    <a:lnTo>
                      <a:pt x="817" y="529"/>
                    </a:lnTo>
                    <a:lnTo>
                      <a:pt x="817" y="834"/>
                    </a:lnTo>
                    <a:lnTo>
                      <a:pt x="0" y="318"/>
                    </a:lnTo>
                    <a:lnTo>
                      <a:pt x="0" y="0"/>
                    </a:lnTo>
                    <a:close/>
                  </a:path>
                </a:pathLst>
              </a:custGeom>
              <a:solidFill>
                <a:schemeClr val="accent1">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3747263" y="2429622"/>
                <a:ext cx="2313243" cy="1467722"/>
              </a:xfrm>
              <a:custGeom>
                <a:avLst/>
                <a:gdLst>
                  <a:gd name="T0" fmla="*/ 0 w 1647"/>
                  <a:gd name="T1" fmla="*/ 516 h 1045"/>
                  <a:gd name="T2" fmla="*/ 0 w 1647"/>
                  <a:gd name="T3" fmla="*/ 516 h 1045"/>
                  <a:gd name="T4" fmla="*/ 0 w 1647"/>
                  <a:gd name="T5" fmla="*/ 516 h 1045"/>
                  <a:gd name="T6" fmla="*/ 0 w 1647"/>
                  <a:gd name="T7" fmla="*/ 516 h 1045"/>
                  <a:gd name="T8" fmla="*/ 817 w 1647"/>
                  <a:gd name="T9" fmla="*/ 1045 h 1045"/>
                  <a:gd name="T10" fmla="*/ 1634 w 1647"/>
                  <a:gd name="T11" fmla="*/ 516 h 1045"/>
                  <a:gd name="T12" fmla="*/ 1647 w 1647"/>
                  <a:gd name="T13" fmla="*/ 516 h 1045"/>
                  <a:gd name="T14" fmla="*/ 1647 w 1647"/>
                  <a:gd name="T15" fmla="*/ 516 h 1045"/>
                  <a:gd name="T16" fmla="*/ 1647 w 1647"/>
                  <a:gd name="T17" fmla="*/ 516 h 1045"/>
                  <a:gd name="T18" fmla="*/ 1634 w 1647"/>
                  <a:gd name="T19" fmla="*/ 516 h 1045"/>
                  <a:gd name="T20" fmla="*/ 817 w 1647"/>
                  <a:gd name="T21" fmla="*/ 0 h 1045"/>
                  <a:gd name="T22" fmla="*/ 0 w 1647"/>
                  <a:gd name="T23" fmla="*/ 516 h 1045"/>
                  <a:gd name="T24" fmla="*/ 0 w 1647"/>
                  <a:gd name="T25" fmla="*/ 516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7" h="1045">
                    <a:moveTo>
                      <a:pt x="0" y="516"/>
                    </a:moveTo>
                    <a:lnTo>
                      <a:pt x="0" y="516"/>
                    </a:lnTo>
                    <a:lnTo>
                      <a:pt x="0" y="516"/>
                    </a:lnTo>
                    <a:lnTo>
                      <a:pt x="0" y="516"/>
                    </a:lnTo>
                    <a:lnTo>
                      <a:pt x="817" y="1045"/>
                    </a:lnTo>
                    <a:lnTo>
                      <a:pt x="1634" y="516"/>
                    </a:lnTo>
                    <a:lnTo>
                      <a:pt x="1647" y="516"/>
                    </a:lnTo>
                    <a:lnTo>
                      <a:pt x="1647" y="516"/>
                    </a:lnTo>
                    <a:lnTo>
                      <a:pt x="1647" y="516"/>
                    </a:lnTo>
                    <a:lnTo>
                      <a:pt x="1634" y="516"/>
                    </a:lnTo>
                    <a:lnTo>
                      <a:pt x="817" y="0"/>
                    </a:lnTo>
                    <a:lnTo>
                      <a:pt x="0" y="516"/>
                    </a:lnTo>
                    <a:lnTo>
                      <a:pt x="0" y="5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p:cNvSpPr>
            <p:nvPr/>
          </p:nvSpPr>
          <p:spPr bwMode="auto">
            <a:xfrm>
              <a:off x="4938297" y="2122055"/>
              <a:ext cx="2313243" cy="1467722"/>
            </a:xfrm>
            <a:custGeom>
              <a:avLst/>
              <a:gdLst>
                <a:gd name="T0" fmla="*/ 0 w 1647"/>
                <a:gd name="T1" fmla="*/ 529 h 1045"/>
                <a:gd name="T2" fmla="*/ 0 w 1647"/>
                <a:gd name="T3" fmla="*/ 529 h 1045"/>
                <a:gd name="T4" fmla="*/ 0 w 1647"/>
                <a:gd name="T5" fmla="*/ 529 h 1045"/>
                <a:gd name="T6" fmla="*/ 0 w 1647"/>
                <a:gd name="T7" fmla="*/ 529 h 1045"/>
                <a:gd name="T8" fmla="*/ 817 w 1647"/>
                <a:gd name="T9" fmla="*/ 1045 h 1045"/>
                <a:gd name="T10" fmla="*/ 1647 w 1647"/>
                <a:gd name="T11" fmla="*/ 529 h 1045"/>
                <a:gd name="T12" fmla="*/ 1647 w 1647"/>
                <a:gd name="T13" fmla="*/ 529 h 1045"/>
                <a:gd name="T14" fmla="*/ 1647 w 1647"/>
                <a:gd name="T15" fmla="*/ 529 h 1045"/>
                <a:gd name="T16" fmla="*/ 1647 w 1647"/>
                <a:gd name="T17" fmla="*/ 529 h 1045"/>
                <a:gd name="T18" fmla="*/ 1647 w 1647"/>
                <a:gd name="T19" fmla="*/ 529 h 1045"/>
                <a:gd name="T20" fmla="*/ 817 w 1647"/>
                <a:gd name="T21" fmla="*/ 0 h 1045"/>
                <a:gd name="T22" fmla="*/ 0 w 1647"/>
                <a:gd name="T23" fmla="*/ 529 h 1045"/>
                <a:gd name="T24" fmla="*/ 0 w 1647"/>
                <a:gd name="T25" fmla="*/ 529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7" h="1045">
                  <a:moveTo>
                    <a:pt x="0" y="529"/>
                  </a:moveTo>
                  <a:lnTo>
                    <a:pt x="0" y="529"/>
                  </a:lnTo>
                  <a:lnTo>
                    <a:pt x="0" y="529"/>
                  </a:lnTo>
                  <a:lnTo>
                    <a:pt x="0" y="529"/>
                  </a:lnTo>
                  <a:lnTo>
                    <a:pt x="817" y="1045"/>
                  </a:lnTo>
                  <a:lnTo>
                    <a:pt x="1647" y="529"/>
                  </a:lnTo>
                  <a:lnTo>
                    <a:pt x="1647" y="529"/>
                  </a:lnTo>
                  <a:lnTo>
                    <a:pt x="1647" y="529"/>
                  </a:lnTo>
                  <a:lnTo>
                    <a:pt x="1647" y="529"/>
                  </a:lnTo>
                  <a:lnTo>
                    <a:pt x="1647" y="529"/>
                  </a:lnTo>
                  <a:lnTo>
                    <a:pt x="817" y="0"/>
                  </a:lnTo>
                  <a:lnTo>
                    <a:pt x="0" y="529"/>
                  </a:lnTo>
                  <a:lnTo>
                    <a:pt x="0" y="52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7"/>
            <p:cNvGrpSpPr/>
            <p:nvPr/>
          </p:nvGrpSpPr>
          <p:grpSpPr>
            <a:xfrm>
              <a:off x="6085789" y="2865046"/>
              <a:ext cx="2313243" cy="1896100"/>
              <a:chOff x="6060506" y="2429622"/>
              <a:chExt cx="2294984" cy="1896100"/>
            </a:xfrm>
          </p:grpSpPr>
          <p:sp>
            <p:nvSpPr>
              <p:cNvPr id="9" name="Freeform 8"/>
              <p:cNvSpPr>
                <a:spLocks/>
              </p:cNvSpPr>
              <p:nvPr/>
            </p:nvSpPr>
            <p:spPr bwMode="auto">
              <a:xfrm>
                <a:off x="7207998" y="3154353"/>
                <a:ext cx="1147492" cy="1171369"/>
              </a:xfrm>
              <a:custGeom>
                <a:avLst/>
                <a:gdLst>
                  <a:gd name="T0" fmla="*/ 817 w 817"/>
                  <a:gd name="T1" fmla="*/ 0 h 834"/>
                  <a:gd name="T2" fmla="*/ 0 w 817"/>
                  <a:gd name="T3" fmla="*/ 529 h 834"/>
                  <a:gd name="T4" fmla="*/ 0 w 817"/>
                  <a:gd name="T5" fmla="*/ 834 h 834"/>
                  <a:gd name="T6" fmla="*/ 817 w 817"/>
                  <a:gd name="T7" fmla="*/ 318 h 834"/>
                  <a:gd name="T8" fmla="*/ 817 w 817"/>
                  <a:gd name="T9" fmla="*/ 0 h 834"/>
                </a:gdLst>
                <a:ahLst/>
                <a:cxnLst>
                  <a:cxn ang="0">
                    <a:pos x="T0" y="T1"/>
                  </a:cxn>
                  <a:cxn ang="0">
                    <a:pos x="T2" y="T3"/>
                  </a:cxn>
                  <a:cxn ang="0">
                    <a:pos x="T4" y="T5"/>
                  </a:cxn>
                  <a:cxn ang="0">
                    <a:pos x="T6" y="T7"/>
                  </a:cxn>
                  <a:cxn ang="0">
                    <a:pos x="T8" y="T9"/>
                  </a:cxn>
                </a:cxnLst>
                <a:rect l="0" t="0" r="r" b="b"/>
                <a:pathLst>
                  <a:path w="817" h="834">
                    <a:moveTo>
                      <a:pt x="817" y="0"/>
                    </a:moveTo>
                    <a:lnTo>
                      <a:pt x="0" y="529"/>
                    </a:lnTo>
                    <a:lnTo>
                      <a:pt x="0" y="834"/>
                    </a:lnTo>
                    <a:lnTo>
                      <a:pt x="817" y="318"/>
                    </a:lnTo>
                    <a:lnTo>
                      <a:pt x="817" y="0"/>
                    </a:lnTo>
                    <a:close/>
                  </a:path>
                </a:pathLst>
              </a:custGeom>
              <a:solidFill>
                <a:schemeClr val="accent3">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6060506" y="2429622"/>
                <a:ext cx="2294984" cy="1467722"/>
              </a:xfrm>
              <a:custGeom>
                <a:avLst/>
                <a:gdLst>
                  <a:gd name="T0" fmla="*/ 0 w 1634"/>
                  <a:gd name="T1" fmla="*/ 516 h 1045"/>
                  <a:gd name="T2" fmla="*/ 0 w 1634"/>
                  <a:gd name="T3" fmla="*/ 516 h 1045"/>
                  <a:gd name="T4" fmla="*/ 0 w 1634"/>
                  <a:gd name="T5" fmla="*/ 516 h 1045"/>
                  <a:gd name="T6" fmla="*/ 0 w 1634"/>
                  <a:gd name="T7" fmla="*/ 516 h 1045"/>
                  <a:gd name="T8" fmla="*/ 817 w 1634"/>
                  <a:gd name="T9" fmla="*/ 1045 h 1045"/>
                  <a:gd name="T10" fmla="*/ 1634 w 1634"/>
                  <a:gd name="T11" fmla="*/ 516 h 1045"/>
                  <a:gd name="T12" fmla="*/ 1634 w 1634"/>
                  <a:gd name="T13" fmla="*/ 516 h 1045"/>
                  <a:gd name="T14" fmla="*/ 1634 w 1634"/>
                  <a:gd name="T15" fmla="*/ 516 h 1045"/>
                  <a:gd name="T16" fmla="*/ 1634 w 1634"/>
                  <a:gd name="T17" fmla="*/ 516 h 1045"/>
                  <a:gd name="T18" fmla="*/ 1634 w 1634"/>
                  <a:gd name="T19" fmla="*/ 516 h 1045"/>
                  <a:gd name="T20" fmla="*/ 817 w 1634"/>
                  <a:gd name="T21" fmla="*/ 0 h 1045"/>
                  <a:gd name="T22" fmla="*/ 0 w 1634"/>
                  <a:gd name="T23" fmla="*/ 516 h 1045"/>
                  <a:gd name="T24" fmla="*/ 0 w 1634"/>
                  <a:gd name="T25" fmla="*/ 516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4" h="1045">
                    <a:moveTo>
                      <a:pt x="0" y="516"/>
                    </a:moveTo>
                    <a:lnTo>
                      <a:pt x="0" y="516"/>
                    </a:lnTo>
                    <a:lnTo>
                      <a:pt x="0" y="516"/>
                    </a:lnTo>
                    <a:lnTo>
                      <a:pt x="0" y="516"/>
                    </a:lnTo>
                    <a:lnTo>
                      <a:pt x="817" y="1045"/>
                    </a:lnTo>
                    <a:lnTo>
                      <a:pt x="1634" y="516"/>
                    </a:lnTo>
                    <a:lnTo>
                      <a:pt x="1634" y="516"/>
                    </a:lnTo>
                    <a:lnTo>
                      <a:pt x="1634" y="516"/>
                    </a:lnTo>
                    <a:lnTo>
                      <a:pt x="1634" y="516"/>
                    </a:lnTo>
                    <a:lnTo>
                      <a:pt x="1634" y="516"/>
                    </a:lnTo>
                    <a:lnTo>
                      <a:pt x="817" y="0"/>
                    </a:lnTo>
                    <a:lnTo>
                      <a:pt x="0" y="516"/>
                    </a:lnTo>
                    <a:lnTo>
                      <a:pt x="0" y="51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6" name="Group 15"/>
          <p:cNvGrpSpPr/>
          <p:nvPr/>
        </p:nvGrpSpPr>
        <p:grpSpPr>
          <a:xfrm>
            <a:off x="8718729" y="4432951"/>
            <a:ext cx="2300186" cy="919881"/>
            <a:chOff x="8611450" y="3180140"/>
            <a:chExt cx="2300186" cy="919881"/>
          </a:xfrm>
        </p:grpSpPr>
        <p:sp>
          <p:nvSpPr>
            <p:cNvPr id="17" name="TextBox 16"/>
            <p:cNvSpPr txBox="1"/>
            <p:nvPr/>
          </p:nvSpPr>
          <p:spPr>
            <a:xfrm>
              <a:off x="8611450" y="3546023"/>
              <a:ext cx="2300186"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kadolor sit amet paralori</a:t>
              </a:r>
              <a:endParaRPr lang="en-US" sz="1200" dirty="0">
                <a:solidFill>
                  <a:schemeClr val="tx1">
                    <a:lumMod val="50000"/>
                    <a:lumOff val="50000"/>
                  </a:schemeClr>
                </a:solidFill>
                <a:cs typeface="Clear Sans Light" panose="020B0303030202020304" pitchFamily="34" charset="0"/>
              </a:endParaRPr>
            </a:p>
          </p:txBody>
        </p:sp>
        <p:sp>
          <p:nvSpPr>
            <p:cNvPr id="18" name="TextBox 17"/>
            <p:cNvSpPr txBox="1"/>
            <p:nvPr/>
          </p:nvSpPr>
          <p:spPr>
            <a:xfrm>
              <a:off x="8611451" y="3180140"/>
              <a:ext cx="2112993" cy="246221"/>
            </a:xfrm>
            <a:prstGeom prst="rect">
              <a:avLst/>
            </a:prstGeom>
            <a:noFill/>
          </p:spPr>
          <p:txBody>
            <a:bodyPr wrap="square" lIns="0" tIns="0" rIns="0" bIns="0" rtlCol="0">
              <a:spAutoFit/>
            </a:bodyPr>
            <a:lstStyle/>
            <a:p>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Market &amp; Ads</a:t>
              </a:r>
              <a:endParaRPr lang="en-GB" sz="1600" b="1" dirty="0">
                <a:solidFill>
                  <a:schemeClr val="tx1">
                    <a:lumMod val="65000"/>
                    <a:lumOff val="35000"/>
                  </a:schemeClr>
                </a:solidFill>
                <a:latin typeface="Lato Bold" panose="020F0802020204030203" pitchFamily="34" charset="0"/>
                <a:cs typeface="Clear Sans" panose="020B0503030202020304" pitchFamily="34" charset="0"/>
              </a:endParaRPr>
            </a:p>
          </p:txBody>
        </p:sp>
      </p:grpSp>
      <p:grpSp>
        <p:nvGrpSpPr>
          <p:cNvPr id="19" name="Group 18"/>
          <p:cNvGrpSpPr/>
          <p:nvPr/>
        </p:nvGrpSpPr>
        <p:grpSpPr>
          <a:xfrm>
            <a:off x="8718729" y="2122292"/>
            <a:ext cx="2300186" cy="919881"/>
            <a:chOff x="8611450" y="3180140"/>
            <a:chExt cx="2300186" cy="919881"/>
          </a:xfrm>
        </p:grpSpPr>
        <p:sp>
          <p:nvSpPr>
            <p:cNvPr id="20" name="TextBox 19"/>
            <p:cNvSpPr txBox="1"/>
            <p:nvPr/>
          </p:nvSpPr>
          <p:spPr>
            <a:xfrm>
              <a:off x="8611450" y="3546023"/>
              <a:ext cx="2300186"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a:t>
              </a:r>
              <a:r>
                <a:rPr lang="id-ID" sz="1200" dirty="0" smtClean="0">
                  <a:solidFill>
                    <a:schemeClr val="bg1">
                      <a:lumMod val="50000"/>
                    </a:schemeClr>
                  </a:solidFill>
                  <a:ea typeface="Open Sans" panose="020B0606030504020204" pitchFamily="34" charset="0"/>
                  <a:cs typeface="Open Sans" panose="020B0606030504020204" pitchFamily="34" charset="0"/>
                </a:rPr>
                <a:t>kadolor sit amet paralori</a:t>
              </a:r>
              <a:endParaRPr lang="en-US" sz="1200" dirty="0">
                <a:solidFill>
                  <a:schemeClr val="tx1">
                    <a:lumMod val="50000"/>
                    <a:lumOff val="50000"/>
                  </a:schemeClr>
                </a:solidFill>
                <a:cs typeface="Clear Sans Light" panose="020B0303030202020304" pitchFamily="34" charset="0"/>
              </a:endParaRPr>
            </a:p>
          </p:txBody>
        </p:sp>
        <p:sp>
          <p:nvSpPr>
            <p:cNvPr id="21" name="TextBox 20"/>
            <p:cNvSpPr txBox="1"/>
            <p:nvPr/>
          </p:nvSpPr>
          <p:spPr>
            <a:xfrm>
              <a:off x="8611451" y="3180140"/>
              <a:ext cx="2112993" cy="246221"/>
            </a:xfrm>
            <a:prstGeom prst="rect">
              <a:avLst/>
            </a:prstGeom>
            <a:noFill/>
          </p:spPr>
          <p:txBody>
            <a:bodyPr wrap="square" lIns="0" tIns="0" rIns="0" bIns="0" rtlCol="0">
              <a:spAutoFit/>
            </a:bodyPr>
            <a:lstStyle/>
            <a:p>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Creation</a:t>
              </a:r>
              <a:endParaRPr lang="en-GB" sz="1600" b="1" dirty="0">
                <a:solidFill>
                  <a:schemeClr val="tx1">
                    <a:lumMod val="65000"/>
                    <a:lumOff val="35000"/>
                  </a:schemeClr>
                </a:solidFill>
                <a:latin typeface="Signika" panose="02010003020600000004" pitchFamily="50" charset="0"/>
                <a:cs typeface="Clear Sans" panose="020B0503030202020304" pitchFamily="34" charset="0"/>
              </a:endParaRPr>
            </a:p>
          </p:txBody>
        </p:sp>
      </p:grpSp>
      <p:grpSp>
        <p:nvGrpSpPr>
          <p:cNvPr id="22" name="Group 21"/>
          <p:cNvGrpSpPr/>
          <p:nvPr/>
        </p:nvGrpSpPr>
        <p:grpSpPr>
          <a:xfrm flipH="1">
            <a:off x="1241911" y="2122292"/>
            <a:ext cx="2300186" cy="919881"/>
            <a:chOff x="8611450" y="3180140"/>
            <a:chExt cx="2300186" cy="919881"/>
          </a:xfrm>
        </p:grpSpPr>
        <p:sp>
          <p:nvSpPr>
            <p:cNvPr id="23" name="TextBox 22"/>
            <p:cNvSpPr txBox="1"/>
            <p:nvPr/>
          </p:nvSpPr>
          <p:spPr>
            <a:xfrm>
              <a:off x="8611450" y="3546023"/>
              <a:ext cx="2300186"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a:t>
              </a:r>
              <a:r>
                <a:rPr lang="id-ID" sz="1200" dirty="0" smtClean="0">
                  <a:solidFill>
                    <a:schemeClr val="bg1">
                      <a:lumMod val="50000"/>
                    </a:schemeClr>
                  </a:solidFill>
                  <a:ea typeface="Open Sans" panose="020B0606030504020204" pitchFamily="34" charset="0"/>
                  <a:cs typeface="Open Sans" panose="020B0606030504020204" pitchFamily="34" charset="0"/>
                </a:rPr>
                <a:t>kalori dolor sit amet</a:t>
              </a:r>
              <a:endParaRPr lang="en-US" sz="1200" dirty="0">
                <a:solidFill>
                  <a:schemeClr val="tx1">
                    <a:lumMod val="50000"/>
                    <a:lumOff val="50000"/>
                  </a:schemeClr>
                </a:solidFill>
                <a:cs typeface="Clear Sans Light" panose="020B0303030202020304" pitchFamily="34" charset="0"/>
              </a:endParaRPr>
            </a:p>
          </p:txBody>
        </p:sp>
        <p:sp>
          <p:nvSpPr>
            <p:cNvPr id="24" name="TextBox 23"/>
            <p:cNvSpPr txBox="1"/>
            <p:nvPr/>
          </p:nvSpPr>
          <p:spPr>
            <a:xfrm>
              <a:off x="8611451" y="3180140"/>
              <a:ext cx="2112993" cy="246221"/>
            </a:xfrm>
            <a:prstGeom prst="rect">
              <a:avLst/>
            </a:prstGeom>
            <a:noFill/>
          </p:spPr>
          <p:txBody>
            <a:bodyPr wrap="square" lIns="0" tIns="0" rIns="0" bIns="0" rtlCol="0">
              <a:spAutoFit/>
            </a:bodyPr>
            <a:lstStyle/>
            <a:p>
              <a:pPr algn="r"/>
              <a:r>
                <a:rPr lang="en-GB" sz="1600" dirty="0" smtClean="0">
                  <a:solidFill>
                    <a:schemeClr val="tx1">
                      <a:lumMod val="65000"/>
                      <a:lumOff val="35000"/>
                    </a:schemeClr>
                  </a:solidFill>
                  <a:latin typeface="Coolvetica Rg" panose="020B0603030602020004" pitchFamily="34" charset="0"/>
                  <a:cs typeface="Clear Sans" panose="020B0503030202020304" pitchFamily="34" charset="0"/>
                </a:rPr>
                <a:t>Planning</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25" name="Group 24"/>
          <p:cNvGrpSpPr/>
          <p:nvPr/>
        </p:nvGrpSpPr>
        <p:grpSpPr>
          <a:xfrm flipH="1">
            <a:off x="1241911" y="4424676"/>
            <a:ext cx="2300186" cy="919881"/>
            <a:chOff x="8611450" y="3180140"/>
            <a:chExt cx="2300186" cy="919881"/>
          </a:xfrm>
        </p:grpSpPr>
        <p:sp>
          <p:nvSpPr>
            <p:cNvPr id="26" name="TextBox 25"/>
            <p:cNvSpPr txBox="1"/>
            <p:nvPr/>
          </p:nvSpPr>
          <p:spPr>
            <a:xfrm>
              <a:off x="8611450" y="3546023"/>
              <a:ext cx="2300186"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 dolor sit amet</a:t>
              </a:r>
              <a:endParaRPr lang="en-US" sz="1200" dirty="0">
                <a:solidFill>
                  <a:schemeClr val="tx1">
                    <a:lumMod val="50000"/>
                    <a:lumOff val="50000"/>
                  </a:schemeClr>
                </a:solidFill>
                <a:cs typeface="Clear Sans Light" panose="020B0303030202020304" pitchFamily="34" charset="0"/>
              </a:endParaRPr>
            </a:p>
          </p:txBody>
        </p:sp>
        <p:sp>
          <p:nvSpPr>
            <p:cNvPr id="27" name="TextBox 26"/>
            <p:cNvSpPr txBox="1"/>
            <p:nvPr/>
          </p:nvSpPr>
          <p:spPr>
            <a:xfrm>
              <a:off x="8611451" y="3180140"/>
              <a:ext cx="2112993" cy="246221"/>
            </a:xfrm>
            <a:prstGeom prst="rect">
              <a:avLst/>
            </a:prstGeom>
            <a:noFill/>
          </p:spPr>
          <p:txBody>
            <a:bodyPr wrap="square" lIns="0" tIns="0" rIns="0" bIns="0" rtlCol="0">
              <a:spAutoFit/>
            </a:bodyPr>
            <a:lstStyle/>
            <a:p>
              <a:pPr algn="r"/>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Research</a:t>
              </a:r>
              <a:endParaRPr lang="en-GB" sz="1600" b="1" dirty="0">
                <a:solidFill>
                  <a:schemeClr val="tx1">
                    <a:lumMod val="65000"/>
                    <a:lumOff val="35000"/>
                  </a:schemeClr>
                </a:solidFill>
                <a:latin typeface="Lato Bold" panose="020F0802020204030203" pitchFamily="34" charset="0"/>
                <a:cs typeface="Clear Sans" panose="020B0503030202020304" pitchFamily="34" charset="0"/>
              </a:endParaRPr>
            </a:p>
          </p:txBody>
        </p:sp>
      </p:grpSp>
      <p:grpSp>
        <p:nvGrpSpPr>
          <p:cNvPr id="28" name="Group 27"/>
          <p:cNvGrpSpPr/>
          <p:nvPr/>
        </p:nvGrpSpPr>
        <p:grpSpPr>
          <a:xfrm>
            <a:off x="3805121" y="4556289"/>
            <a:ext cx="782853" cy="782854"/>
            <a:chOff x="3805121" y="4556289"/>
            <a:chExt cx="782853" cy="782854"/>
          </a:xfrm>
        </p:grpSpPr>
        <p:sp>
          <p:nvSpPr>
            <p:cNvPr id="29" name="Freeform 23"/>
            <p:cNvSpPr>
              <a:spLocks noEditPoints="1"/>
            </p:cNvSpPr>
            <p:nvPr/>
          </p:nvSpPr>
          <p:spPr bwMode="auto">
            <a:xfrm flipH="1">
              <a:off x="3805121" y="4556289"/>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0" name="Freeform 328"/>
            <p:cNvSpPr>
              <a:spLocks noChangeAspect="1" noChangeArrowheads="1"/>
            </p:cNvSpPr>
            <p:nvPr/>
          </p:nvSpPr>
          <p:spPr bwMode="auto">
            <a:xfrm>
              <a:off x="3968268" y="4844369"/>
              <a:ext cx="437046" cy="243824"/>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accent2"/>
            </a:solidFill>
            <a:ln>
              <a:noFill/>
            </a:ln>
            <a:effectLst/>
            <a:extLst/>
          </p:spPr>
          <p:txBody>
            <a:bodyPr wrap="none" lIns="243785" tIns="121892" rIns="243785" bIns="121892" anchor="ctr"/>
            <a:lstStyle/>
            <a:p>
              <a:pPr>
                <a:defRPr/>
              </a:pPr>
              <a:endParaRPr lang="en-US" sz="2400" dirty="0">
                <a:ea typeface="SimSun" charset="0"/>
              </a:endParaRPr>
            </a:p>
          </p:txBody>
        </p:sp>
      </p:grpSp>
      <p:grpSp>
        <p:nvGrpSpPr>
          <p:cNvPr id="31" name="Group 30"/>
          <p:cNvGrpSpPr/>
          <p:nvPr/>
        </p:nvGrpSpPr>
        <p:grpSpPr>
          <a:xfrm>
            <a:off x="7672852" y="2253905"/>
            <a:ext cx="782853" cy="782854"/>
            <a:chOff x="7672852" y="2253905"/>
            <a:chExt cx="782853" cy="782854"/>
          </a:xfrm>
        </p:grpSpPr>
        <p:sp>
          <p:nvSpPr>
            <p:cNvPr id="32" name="Freeform 23"/>
            <p:cNvSpPr>
              <a:spLocks noEditPoints="1"/>
            </p:cNvSpPr>
            <p:nvPr/>
          </p:nvSpPr>
          <p:spPr bwMode="auto">
            <a:xfrm>
              <a:off x="7672852" y="2253905"/>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3" name="Freeform 32"/>
            <p:cNvSpPr>
              <a:spLocks noChangeAspect="1" noChangeArrowheads="1"/>
            </p:cNvSpPr>
            <p:nvPr/>
          </p:nvSpPr>
          <p:spPr bwMode="auto">
            <a:xfrm>
              <a:off x="7893635" y="2470712"/>
              <a:ext cx="319583" cy="382493"/>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ea typeface="SimSun" charset="0"/>
              </a:endParaRPr>
            </a:p>
          </p:txBody>
        </p:sp>
      </p:grpSp>
      <p:grpSp>
        <p:nvGrpSpPr>
          <p:cNvPr id="37" name="Group 36"/>
          <p:cNvGrpSpPr/>
          <p:nvPr/>
        </p:nvGrpSpPr>
        <p:grpSpPr>
          <a:xfrm>
            <a:off x="7672852" y="4548210"/>
            <a:ext cx="782853" cy="782854"/>
            <a:chOff x="7672852" y="4548210"/>
            <a:chExt cx="782853" cy="782854"/>
          </a:xfrm>
        </p:grpSpPr>
        <p:sp>
          <p:nvSpPr>
            <p:cNvPr id="38" name="Freeform 23"/>
            <p:cNvSpPr>
              <a:spLocks noEditPoints="1"/>
            </p:cNvSpPr>
            <p:nvPr/>
          </p:nvSpPr>
          <p:spPr bwMode="auto">
            <a:xfrm>
              <a:off x="7672852" y="4548210"/>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9" name="Shape 823"/>
            <p:cNvSpPr/>
            <p:nvPr/>
          </p:nvSpPr>
          <p:spPr>
            <a:xfrm>
              <a:off x="7868235" y="4733598"/>
              <a:ext cx="373620" cy="389184"/>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accent3"/>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grpSp>
      <p:grpSp>
        <p:nvGrpSpPr>
          <p:cNvPr id="34" name="Group 33"/>
          <p:cNvGrpSpPr/>
          <p:nvPr/>
        </p:nvGrpSpPr>
        <p:grpSpPr>
          <a:xfrm>
            <a:off x="3805121" y="2253905"/>
            <a:ext cx="782853" cy="782854"/>
            <a:chOff x="3805121" y="2253905"/>
            <a:chExt cx="782853" cy="782854"/>
          </a:xfrm>
        </p:grpSpPr>
        <p:sp>
          <p:nvSpPr>
            <p:cNvPr id="35" name="Freeform 23"/>
            <p:cNvSpPr>
              <a:spLocks noEditPoints="1"/>
            </p:cNvSpPr>
            <p:nvPr/>
          </p:nvSpPr>
          <p:spPr bwMode="auto">
            <a:xfrm flipH="1">
              <a:off x="3805121" y="2253905"/>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40" name="Group 39"/>
            <p:cNvGrpSpPr/>
            <p:nvPr/>
          </p:nvGrpSpPr>
          <p:grpSpPr>
            <a:xfrm>
              <a:off x="4031445" y="2501401"/>
              <a:ext cx="319575" cy="317276"/>
              <a:chOff x="4552950" y="2510631"/>
              <a:chExt cx="441325" cy="438150"/>
            </a:xfrm>
            <a:solidFill>
              <a:schemeClr val="accent1"/>
            </a:solidFill>
          </p:grpSpPr>
          <p:sp>
            <p:nvSpPr>
              <p:cNvPr id="41" name="Freeform 79"/>
              <p:cNvSpPr>
                <a:spLocks noEditPoints="1"/>
              </p:cNvSpPr>
              <p:nvPr/>
            </p:nvSpPr>
            <p:spPr bwMode="auto">
              <a:xfrm>
                <a:off x="4552950" y="2510631"/>
                <a:ext cx="376237" cy="427037"/>
              </a:xfrm>
              <a:custGeom>
                <a:avLst/>
                <a:gdLst>
                  <a:gd name="T0" fmla="*/ 111 w 198"/>
                  <a:gd name="T1" fmla="*/ 174 h 226"/>
                  <a:gd name="T2" fmla="*/ 175 w 198"/>
                  <a:gd name="T3" fmla="*/ 110 h 226"/>
                  <a:gd name="T4" fmla="*/ 198 w 198"/>
                  <a:gd name="T5" fmla="*/ 115 h 226"/>
                  <a:gd name="T6" fmla="*/ 198 w 198"/>
                  <a:gd name="T7" fmla="*/ 0 h 226"/>
                  <a:gd name="T8" fmla="*/ 27 w 198"/>
                  <a:gd name="T9" fmla="*/ 0 h 226"/>
                  <a:gd name="T10" fmla="*/ 27 w 198"/>
                  <a:gd name="T11" fmla="*/ 0 h 226"/>
                  <a:gd name="T12" fmla="*/ 8 w 198"/>
                  <a:gd name="T13" fmla="*/ 6 h 226"/>
                  <a:gd name="T14" fmla="*/ 0 w 198"/>
                  <a:gd name="T15" fmla="*/ 34 h 226"/>
                  <a:gd name="T16" fmla="*/ 12 w 198"/>
                  <a:gd name="T17" fmla="*/ 34 h 226"/>
                  <a:gd name="T18" fmla="*/ 17 w 198"/>
                  <a:gd name="T19" fmla="*/ 15 h 226"/>
                  <a:gd name="T20" fmla="*/ 27 w 198"/>
                  <a:gd name="T21" fmla="*/ 12 h 226"/>
                  <a:gd name="T22" fmla="*/ 27 w 198"/>
                  <a:gd name="T23" fmla="*/ 46 h 226"/>
                  <a:gd name="T24" fmla="*/ 8 w 198"/>
                  <a:gd name="T25" fmla="*/ 52 h 226"/>
                  <a:gd name="T26" fmla="*/ 0 w 198"/>
                  <a:gd name="T27" fmla="*/ 80 h 226"/>
                  <a:gd name="T28" fmla="*/ 12 w 198"/>
                  <a:gd name="T29" fmla="*/ 80 h 226"/>
                  <a:gd name="T30" fmla="*/ 17 w 198"/>
                  <a:gd name="T31" fmla="*/ 61 h 226"/>
                  <a:gd name="T32" fmla="*/ 27 w 198"/>
                  <a:gd name="T33" fmla="*/ 58 h 226"/>
                  <a:gd name="T34" fmla="*/ 27 w 198"/>
                  <a:gd name="T35" fmla="*/ 92 h 226"/>
                  <a:gd name="T36" fmla="*/ 8 w 198"/>
                  <a:gd name="T37" fmla="*/ 98 h 226"/>
                  <a:gd name="T38" fmla="*/ 0 w 198"/>
                  <a:gd name="T39" fmla="*/ 126 h 226"/>
                  <a:gd name="T40" fmla="*/ 12 w 198"/>
                  <a:gd name="T41" fmla="*/ 126 h 226"/>
                  <a:gd name="T42" fmla="*/ 17 w 198"/>
                  <a:gd name="T43" fmla="*/ 107 h 226"/>
                  <a:gd name="T44" fmla="*/ 27 w 198"/>
                  <a:gd name="T45" fmla="*/ 104 h 226"/>
                  <a:gd name="T46" fmla="*/ 27 w 198"/>
                  <a:gd name="T47" fmla="*/ 138 h 226"/>
                  <a:gd name="T48" fmla="*/ 8 w 198"/>
                  <a:gd name="T49" fmla="*/ 144 h 226"/>
                  <a:gd name="T50" fmla="*/ 0 w 198"/>
                  <a:gd name="T51" fmla="*/ 172 h 226"/>
                  <a:gd name="T52" fmla="*/ 12 w 198"/>
                  <a:gd name="T53" fmla="*/ 172 h 226"/>
                  <a:gd name="T54" fmla="*/ 17 w 198"/>
                  <a:gd name="T55" fmla="*/ 153 h 226"/>
                  <a:gd name="T56" fmla="*/ 27 w 198"/>
                  <a:gd name="T57" fmla="*/ 150 h 226"/>
                  <a:gd name="T58" fmla="*/ 27 w 198"/>
                  <a:gd name="T59" fmla="*/ 184 h 226"/>
                  <a:gd name="T60" fmla="*/ 8 w 198"/>
                  <a:gd name="T61" fmla="*/ 190 h 226"/>
                  <a:gd name="T62" fmla="*/ 0 w 198"/>
                  <a:gd name="T63" fmla="*/ 218 h 226"/>
                  <a:gd name="T64" fmla="*/ 12 w 198"/>
                  <a:gd name="T65" fmla="*/ 218 h 226"/>
                  <a:gd name="T66" fmla="*/ 17 w 198"/>
                  <a:gd name="T67" fmla="*/ 198 h 226"/>
                  <a:gd name="T68" fmla="*/ 27 w 198"/>
                  <a:gd name="T69" fmla="*/ 196 h 226"/>
                  <a:gd name="T70" fmla="*/ 27 w 198"/>
                  <a:gd name="T71" fmla="*/ 221 h 226"/>
                  <a:gd name="T72" fmla="*/ 132 w 198"/>
                  <a:gd name="T73" fmla="*/ 221 h 226"/>
                  <a:gd name="T74" fmla="*/ 111 w 198"/>
                  <a:gd name="T75" fmla="*/ 174 h 226"/>
                  <a:gd name="T76" fmla="*/ 66 w 198"/>
                  <a:gd name="T77" fmla="*/ 23 h 226"/>
                  <a:gd name="T78" fmla="*/ 159 w 198"/>
                  <a:gd name="T79" fmla="*/ 23 h 226"/>
                  <a:gd name="T80" fmla="*/ 159 w 198"/>
                  <a:gd name="T81" fmla="*/ 72 h 226"/>
                  <a:gd name="T82" fmla="*/ 66 w 198"/>
                  <a:gd name="T83" fmla="*/ 72 h 226"/>
                  <a:gd name="T84" fmla="*/ 66 w 198"/>
                  <a:gd name="T85" fmla="*/ 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8" h="226">
                    <a:moveTo>
                      <a:pt x="111" y="174"/>
                    </a:moveTo>
                    <a:cubicBezTo>
                      <a:pt x="111" y="139"/>
                      <a:pt x="140" y="110"/>
                      <a:pt x="175" y="110"/>
                    </a:cubicBezTo>
                    <a:cubicBezTo>
                      <a:pt x="183" y="110"/>
                      <a:pt x="191" y="112"/>
                      <a:pt x="198" y="115"/>
                    </a:cubicBezTo>
                    <a:cubicBezTo>
                      <a:pt x="198" y="0"/>
                      <a:pt x="198" y="0"/>
                      <a:pt x="198" y="0"/>
                    </a:cubicBezTo>
                    <a:cubicBezTo>
                      <a:pt x="27" y="0"/>
                      <a:pt x="27" y="0"/>
                      <a:pt x="27" y="0"/>
                    </a:cubicBezTo>
                    <a:cubicBezTo>
                      <a:pt x="27" y="0"/>
                      <a:pt x="27" y="0"/>
                      <a:pt x="27" y="0"/>
                    </a:cubicBezTo>
                    <a:cubicBezTo>
                      <a:pt x="20" y="0"/>
                      <a:pt x="13" y="1"/>
                      <a:pt x="8" y="6"/>
                    </a:cubicBezTo>
                    <a:cubicBezTo>
                      <a:pt x="0" y="14"/>
                      <a:pt x="0" y="24"/>
                      <a:pt x="0" y="34"/>
                    </a:cubicBezTo>
                    <a:cubicBezTo>
                      <a:pt x="1" y="42"/>
                      <a:pt x="13" y="42"/>
                      <a:pt x="12" y="34"/>
                    </a:cubicBezTo>
                    <a:cubicBezTo>
                      <a:pt x="12" y="28"/>
                      <a:pt x="11" y="19"/>
                      <a:pt x="17" y="15"/>
                    </a:cubicBezTo>
                    <a:cubicBezTo>
                      <a:pt x="20" y="13"/>
                      <a:pt x="23" y="12"/>
                      <a:pt x="27" y="12"/>
                    </a:cubicBezTo>
                    <a:cubicBezTo>
                      <a:pt x="27" y="46"/>
                      <a:pt x="27" y="46"/>
                      <a:pt x="27" y="46"/>
                    </a:cubicBezTo>
                    <a:cubicBezTo>
                      <a:pt x="20" y="46"/>
                      <a:pt x="13" y="47"/>
                      <a:pt x="8" y="52"/>
                    </a:cubicBezTo>
                    <a:cubicBezTo>
                      <a:pt x="0" y="60"/>
                      <a:pt x="0" y="70"/>
                      <a:pt x="0" y="80"/>
                    </a:cubicBezTo>
                    <a:cubicBezTo>
                      <a:pt x="1" y="88"/>
                      <a:pt x="13" y="88"/>
                      <a:pt x="12" y="80"/>
                    </a:cubicBezTo>
                    <a:cubicBezTo>
                      <a:pt x="12" y="74"/>
                      <a:pt x="11" y="65"/>
                      <a:pt x="17" y="61"/>
                    </a:cubicBezTo>
                    <a:cubicBezTo>
                      <a:pt x="20" y="59"/>
                      <a:pt x="23" y="58"/>
                      <a:pt x="27" y="58"/>
                    </a:cubicBezTo>
                    <a:cubicBezTo>
                      <a:pt x="27" y="92"/>
                      <a:pt x="27" y="92"/>
                      <a:pt x="27" y="92"/>
                    </a:cubicBezTo>
                    <a:cubicBezTo>
                      <a:pt x="20" y="92"/>
                      <a:pt x="13" y="93"/>
                      <a:pt x="8" y="98"/>
                    </a:cubicBezTo>
                    <a:cubicBezTo>
                      <a:pt x="0" y="105"/>
                      <a:pt x="0" y="116"/>
                      <a:pt x="0" y="126"/>
                    </a:cubicBezTo>
                    <a:cubicBezTo>
                      <a:pt x="1" y="134"/>
                      <a:pt x="13" y="134"/>
                      <a:pt x="12" y="126"/>
                    </a:cubicBezTo>
                    <a:cubicBezTo>
                      <a:pt x="12" y="120"/>
                      <a:pt x="11" y="111"/>
                      <a:pt x="17" y="107"/>
                    </a:cubicBezTo>
                    <a:cubicBezTo>
                      <a:pt x="20" y="105"/>
                      <a:pt x="23" y="104"/>
                      <a:pt x="27" y="104"/>
                    </a:cubicBezTo>
                    <a:cubicBezTo>
                      <a:pt x="27" y="138"/>
                      <a:pt x="27" y="138"/>
                      <a:pt x="27" y="138"/>
                    </a:cubicBezTo>
                    <a:cubicBezTo>
                      <a:pt x="20" y="138"/>
                      <a:pt x="13" y="139"/>
                      <a:pt x="8" y="144"/>
                    </a:cubicBezTo>
                    <a:cubicBezTo>
                      <a:pt x="0" y="151"/>
                      <a:pt x="0" y="162"/>
                      <a:pt x="0" y="172"/>
                    </a:cubicBezTo>
                    <a:cubicBezTo>
                      <a:pt x="1" y="180"/>
                      <a:pt x="13" y="180"/>
                      <a:pt x="12" y="172"/>
                    </a:cubicBezTo>
                    <a:cubicBezTo>
                      <a:pt x="12" y="165"/>
                      <a:pt x="11" y="157"/>
                      <a:pt x="17" y="153"/>
                    </a:cubicBezTo>
                    <a:cubicBezTo>
                      <a:pt x="20" y="150"/>
                      <a:pt x="23" y="150"/>
                      <a:pt x="27" y="150"/>
                    </a:cubicBezTo>
                    <a:cubicBezTo>
                      <a:pt x="27" y="184"/>
                      <a:pt x="27" y="184"/>
                      <a:pt x="27" y="184"/>
                    </a:cubicBezTo>
                    <a:cubicBezTo>
                      <a:pt x="20" y="184"/>
                      <a:pt x="13" y="185"/>
                      <a:pt x="8" y="190"/>
                    </a:cubicBezTo>
                    <a:cubicBezTo>
                      <a:pt x="0" y="197"/>
                      <a:pt x="0" y="208"/>
                      <a:pt x="0" y="218"/>
                    </a:cubicBezTo>
                    <a:cubicBezTo>
                      <a:pt x="1" y="226"/>
                      <a:pt x="13" y="226"/>
                      <a:pt x="12" y="218"/>
                    </a:cubicBezTo>
                    <a:cubicBezTo>
                      <a:pt x="12" y="211"/>
                      <a:pt x="11" y="203"/>
                      <a:pt x="17" y="198"/>
                    </a:cubicBezTo>
                    <a:cubicBezTo>
                      <a:pt x="20" y="196"/>
                      <a:pt x="23" y="196"/>
                      <a:pt x="27" y="196"/>
                    </a:cubicBezTo>
                    <a:cubicBezTo>
                      <a:pt x="27" y="221"/>
                      <a:pt x="27" y="221"/>
                      <a:pt x="27" y="221"/>
                    </a:cubicBezTo>
                    <a:cubicBezTo>
                      <a:pt x="132" y="221"/>
                      <a:pt x="132" y="221"/>
                      <a:pt x="132" y="221"/>
                    </a:cubicBezTo>
                    <a:cubicBezTo>
                      <a:pt x="119" y="209"/>
                      <a:pt x="111" y="192"/>
                      <a:pt x="111" y="174"/>
                    </a:cubicBezTo>
                    <a:close/>
                    <a:moveTo>
                      <a:pt x="66" y="23"/>
                    </a:moveTo>
                    <a:cubicBezTo>
                      <a:pt x="159" y="23"/>
                      <a:pt x="159" y="23"/>
                      <a:pt x="159" y="23"/>
                    </a:cubicBezTo>
                    <a:cubicBezTo>
                      <a:pt x="159" y="72"/>
                      <a:pt x="159" y="72"/>
                      <a:pt x="159" y="72"/>
                    </a:cubicBezTo>
                    <a:cubicBezTo>
                      <a:pt x="66" y="72"/>
                      <a:pt x="66" y="72"/>
                      <a:pt x="66" y="72"/>
                    </a:cubicBezTo>
                    <a:cubicBezTo>
                      <a:pt x="66" y="23"/>
                      <a:pt x="66" y="23"/>
                      <a:pt x="66"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0"/>
              <p:cNvSpPr>
                <a:spLocks noEditPoints="1"/>
              </p:cNvSpPr>
              <p:nvPr/>
            </p:nvSpPr>
            <p:spPr bwMode="auto">
              <a:xfrm>
                <a:off x="4776788" y="2731294"/>
                <a:ext cx="217487" cy="217487"/>
              </a:xfrm>
              <a:custGeom>
                <a:avLst/>
                <a:gdLst>
                  <a:gd name="T0" fmla="*/ 80 w 115"/>
                  <a:gd name="T1" fmla="*/ 4 h 115"/>
                  <a:gd name="T2" fmla="*/ 57 w 115"/>
                  <a:gd name="T3" fmla="*/ 0 h 115"/>
                  <a:gd name="T4" fmla="*/ 0 w 115"/>
                  <a:gd name="T5" fmla="*/ 57 h 115"/>
                  <a:gd name="T6" fmla="*/ 23 w 115"/>
                  <a:gd name="T7" fmla="*/ 104 h 115"/>
                  <a:gd name="T8" fmla="*/ 57 w 115"/>
                  <a:gd name="T9" fmla="*/ 115 h 115"/>
                  <a:gd name="T10" fmla="*/ 115 w 115"/>
                  <a:gd name="T11" fmla="*/ 57 h 115"/>
                  <a:gd name="T12" fmla="*/ 80 w 115"/>
                  <a:gd name="T13" fmla="*/ 4 h 115"/>
                  <a:gd name="T14" fmla="*/ 80 w 115"/>
                  <a:gd name="T15" fmla="*/ 55 h 115"/>
                  <a:gd name="T16" fmla="*/ 59 w 115"/>
                  <a:gd name="T17" fmla="*/ 76 h 115"/>
                  <a:gd name="T18" fmla="*/ 45 w 115"/>
                  <a:gd name="T19" fmla="*/ 91 h 115"/>
                  <a:gd name="T20" fmla="*/ 30 w 115"/>
                  <a:gd name="T21" fmla="*/ 76 h 115"/>
                  <a:gd name="T22" fmla="*/ 16 w 115"/>
                  <a:gd name="T23" fmla="*/ 63 h 115"/>
                  <a:gd name="T24" fmla="*/ 31 w 115"/>
                  <a:gd name="T25" fmla="*/ 48 h 115"/>
                  <a:gd name="T26" fmla="*/ 45 w 115"/>
                  <a:gd name="T27" fmla="*/ 62 h 115"/>
                  <a:gd name="T28" fmla="*/ 80 w 115"/>
                  <a:gd name="T29" fmla="*/ 27 h 115"/>
                  <a:gd name="T30" fmla="*/ 81 w 115"/>
                  <a:gd name="T31" fmla="*/ 25 h 115"/>
                  <a:gd name="T32" fmla="*/ 95 w 115"/>
                  <a:gd name="T33" fmla="*/ 40 h 115"/>
                  <a:gd name="T34" fmla="*/ 80 w 115"/>
                  <a:gd name="T35" fmla="*/ 5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15">
                    <a:moveTo>
                      <a:pt x="80" y="4"/>
                    </a:moveTo>
                    <a:cubicBezTo>
                      <a:pt x="73" y="1"/>
                      <a:pt x="65" y="0"/>
                      <a:pt x="57" y="0"/>
                    </a:cubicBezTo>
                    <a:cubicBezTo>
                      <a:pt x="25" y="0"/>
                      <a:pt x="0" y="25"/>
                      <a:pt x="0" y="57"/>
                    </a:cubicBezTo>
                    <a:cubicBezTo>
                      <a:pt x="0" y="76"/>
                      <a:pt x="9" y="93"/>
                      <a:pt x="23" y="104"/>
                    </a:cubicBezTo>
                    <a:cubicBezTo>
                      <a:pt x="33" y="111"/>
                      <a:pt x="44" y="115"/>
                      <a:pt x="57" y="115"/>
                    </a:cubicBezTo>
                    <a:cubicBezTo>
                      <a:pt x="89" y="115"/>
                      <a:pt x="115" y="89"/>
                      <a:pt x="115" y="57"/>
                    </a:cubicBezTo>
                    <a:cubicBezTo>
                      <a:pt x="115" y="33"/>
                      <a:pt x="100" y="13"/>
                      <a:pt x="80" y="4"/>
                    </a:cubicBezTo>
                    <a:close/>
                    <a:moveTo>
                      <a:pt x="80" y="55"/>
                    </a:moveTo>
                    <a:cubicBezTo>
                      <a:pt x="59" y="76"/>
                      <a:pt x="59" y="76"/>
                      <a:pt x="59" y="76"/>
                    </a:cubicBezTo>
                    <a:cubicBezTo>
                      <a:pt x="45" y="91"/>
                      <a:pt x="45" y="91"/>
                      <a:pt x="45" y="91"/>
                    </a:cubicBezTo>
                    <a:cubicBezTo>
                      <a:pt x="30" y="76"/>
                      <a:pt x="30" y="76"/>
                      <a:pt x="30" y="76"/>
                    </a:cubicBezTo>
                    <a:cubicBezTo>
                      <a:pt x="16" y="63"/>
                      <a:pt x="16" y="63"/>
                      <a:pt x="16" y="63"/>
                    </a:cubicBezTo>
                    <a:cubicBezTo>
                      <a:pt x="31" y="48"/>
                      <a:pt x="31" y="48"/>
                      <a:pt x="31" y="48"/>
                    </a:cubicBezTo>
                    <a:cubicBezTo>
                      <a:pt x="45" y="62"/>
                      <a:pt x="45" y="62"/>
                      <a:pt x="45" y="62"/>
                    </a:cubicBezTo>
                    <a:cubicBezTo>
                      <a:pt x="80" y="27"/>
                      <a:pt x="80" y="27"/>
                      <a:pt x="80" y="27"/>
                    </a:cubicBezTo>
                    <a:cubicBezTo>
                      <a:pt x="81" y="25"/>
                      <a:pt x="81" y="25"/>
                      <a:pt x="81" y="25"/>
                    </a:cubicBezTo>
                    <a:cubicBezTo>
                      <a:pt x="95" y="40"/>
                      <a:pt x="95" y="40"/>
                      <a:pt x="95" y="40"/>
                    </a:cubicBezTo>
                    <a:lnTo>
                      <a:pt x="8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62</a:t>
            </a:fld>
            <a:endParaRPr lang="en-AU" dirty="0"/>
          </a:p>
        </p:txBody>
      </p:sp>
      <p:sp>
        <p:nvSpPr>
          <p:cNvPr id="4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670647207"/>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7"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2000"/>
                            </p:stCondLst>
                            <p:childTnLst>
                              <p:par>
                                <p:cTn id="22" presetID="18" presetClass="entr" presetSubtype="12"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strips(downLeft)">
                                      <p:cBhvr>
                                        <p:cTn id="24" dur="500"/>
                                        <p:tgtEl>
                                          <p:spTgt spid="22"/>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3000"/>
                            </p:stCondLst>
                            <p:childTnLst>
                              <p:par>
                                <p:cTn id="30" presetID="18" presetClass="entr" presetSubtype="6"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strips(downRight)">
                                      <p:cBhvr>
                                        <p:cTn id="32" dur="500"/>
                                        <p:tgtEl>
                                          <p:spTgt spid="1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4000"/>
                            </p:stCondLst>
                            <p:childTnLst>
                              <p:par>
                                <p:cTn id="38" presetID="18" presetClass="entr" presetSubtype="12"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strips(downLeft)">
                                      <p:cBhvr>
                                        <p:cTn id="40" dur="500"/>
                                        <p:tgtEl>
                                          <p:spTgt spid="25"/>
                                        </p:tgtEl>
                                      </p:cBhvr>
                                    </p:animEffect>
                                  </p:childTnLst>
                                </p:cTn>
                              </p:par>
                            </p:childTnLst>
                          </p:cTn>
                        </p:par>
                        <p:par>
                          <p:cTn id="41" fill="hold">
                            <p:stCondLst>
                              <p:cond delay="4500"/>
                            </p:stCondLst>
                            <p:childTnLst>
                              <p:par>
                                <p:cTn id="42" presetID="10" presetClass="entr" presetSubtype="0" fill="hold"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par>
                          <p:cTn id="45" fill="hold">
                            <p:stCondLst>
                              <p:cond delay="5000"/>
                            </p:stCondLst>
                            <p:childTnLst>
                              <p:par>
                                <p:cTn id="46" presetID="18" presetClass="entr" presetSubtype="6"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strips(downRight)">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Success Stacks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 dolor</a:t>
            </a:r>
            <a:endParaRPr lang="en-AU" dirty="0"/>
          </a:p>
        </p:txBody>
      </p:sp>
      <p:grpSp>
        <p:nvGrpSpPr>
          <p:cNvPr id="4" name="Group 3"/>
          <p:cNvGrpSpPr/>
          <p:nvPr/>
        </p:nvGrpSpPr>
        <p:grpSpPr>
          <a:xfrm>
            <a:off x="8151395" y="2106610"/>
            <a:ext cx="1055486" cy="924969"/>
            <a:chOff x="8151395" y="2106610"/>
            <a:chExt cx="1055486" cy="924969"/>
          </a:xfrm>
        </p:grpSpPr>
        <p:sp>
          <p:nvSpPr>
            <p:cNvPr id="5" name="Freeform 53"/>
            <p:cNvSpPr>
              <a:spLocks/>
            </p:cNvSpPr>
            <p:nvPr/>
          </p:nvSpPr>
          <p:spPr bwMode="auto">
            <a:xfrm>
              <a:off x="8631791" y="2106610"/>
              <a:ext cx="575090" cy="924969"/>
            </a:xfrm>
            <a:custGeom>
              <a:avLst/>
              <a:gdLst>
                <a:gd name="T0" fmla="*/ 0 w 498"/>
                <a:gd name="T1" fmla="*/ 853 h 853"/>
                <a:gd name="T2" fmla="*/ 0 w 498"/>
                <a:gd name="T3" fmla="*/ 0 h 853"/>
                <a:gd name="T4" fmla="*/ 498 w 498"/>
                <a:gd name="T5" fmla="*/ 562 h 853"/>
                <a:gd name="T6" fmla="*/ 0 w 498"/>
                <a:gd name="T7" fmla="*/ 853 h 853"/>
              </a:gdLst>
              <a:ahLst/>
              <a:cxnLst>
                <a:cxn ang="0">
                  <a:pos x="T0" y="T1"/>
                </a:cxn>
                <a:cxn ang="0">
                  <a:pos x="T2" y="T3"/>
                </a:cxn>
                <a:cxn ang="0">
                  <a:pos x="T4" y="T5"/>
                </a:cxn>
                <a:cxn ang="0">
                  <a:pos x="T6" y="T7"/>
                </a:cxn>
              </a:cxnLst>
              <a:rect l="0" t="0" r="r" b="b"/>
              <a:pathLst>
                <a:path w="498" h="853">
                  <a:moveTo>
                    <a:pt x="0" y="853"/>
                  </a:moveTo>
                  <a:lnTo>
                    <a:pt x="0" y="0"/>
                  </a:lnTo>
                  <a:lnTo>
                    <a:pt x="498" y="562"/>
                  </a:lnTo>
                  <a:lnTo>
                    <a:pt x="0" y="853"/>
                  </a:lnTo>
                  <a:close/>
                </a:path>
              </a:pathLst>
            </a:custGeom>
            <a:solidFill>
              <a:schemeClr val="accent6">
                <a:alpha val="85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6" name="Freeform 54"/>
            <p:cNvSpPr>
              <a:spLocks/>
            </p:cNvSpPr>
            <p:nvPr/>
          </p:nvSpPr>
          <p:spPr bwMode="auto">
            <a:xfrm>
              <a:off x="8151395" y="2106610"/>
              <a:ext cx="480396" cy="924969"/>
            </a:xfrm>
            <a:custGeom>
              <a:avLst/>
              <a:gdLst>
                <a:gd name="T0" fmla="*/ 416 w 416"/>
                <a:gd name="T1" fmla="*/ 0 h 853"/>
                <a:gd name="T2" fmla="*/ 0 w 416"/>
                <a:gd name="T3" fmla="*/ 574 h 853"/>
                <a:gd name="T4" fmla="*/ 416 w 416"/>
                <a:gd name="T5" fmla="*/ 853 h 853"/>
                <a:gd name="T6" fmla="*/ 416 w 416"/>
                <a:gd name="T7" fmla="*/ 0 h 853"/>
              </a:gdLst>
              <a:ahLst/>
              <a:cxnLst>
                <a:cxn ang="0">
                  <a:pos x="T0" y="T1"/>
                </a:cxn>
                <a:cxn ang="0">
                  <a:pos x="T2" y="T3"/>
                </a:cxn>
                <a:cxn ang="0">
                  <a:pos x="T4" y="T5"/>
                </a:cxn>
                <a:cxn ang="0">
                  <a:pos x="T6" y="T7"/>
                </a:cxn>
              </a:cxnLst>
              <a:rect l="0" t="0" r="r" b="b"/>
              <a:pathLst>
                <a:path w="416" h="853">
                  <a:moveTo>
                    <a:pt x="416" y="0"/>
                  </a:moveTo>
                  <a:lnTo>
                    <a:pt x="0" y="574"/>
                  </a:lnTo>
                  <a:lnTo>
                    <a:pt x="416" y="853"/>
                  </a:lnTo>
                  <a:lnTo>
                    <a:pt x="416"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sz="1351"/>
            </a:p>
          </p:txBody>
        </p:sp>
      </p:grpSp>
      <p:grpSp>
        <p:nvGrpSpPr>
          <p:cNvPr id="7" name="Group 6"/>
          <p:cNvGrpSpPr/>
          <p:nvPr/>
        </p:nvGrpSpPr>
        <p:grpSpPr>
          <a:xfrm>
            <a:off x="6572054" y="4212654"/>
            <a:ext cx="2049935" cy="1830842"/>
            <a:chOff x="6572054" y="4212654"/>
            <a:chExt cx="2049935" cy="1830842"/>
          </a:xfrm>
        </p:grpSpPr>
        <p:sp>
          <p:nvSpPr>
            <p:cNvPr id="8" name="Freeform 72"/>
            <p:cNvSpPr>
              <a:spLocks/>
            </p:cNvSpPr>
            <p:nvPr/>
          </p:nvSpPr>
          <p:spPr bwMode="auto">
            <a:xfrm>
              <a:off x="6572054" y="4212654"/>
              <a:ext cx="2049935" cy="1830842"/>
            </a:xfrm>
            <a:custGeom>
              <a:avLst/>
              <a:gdLst>
                <a:gd name="T0" fmla="*/ 330 w 1596"/>
                <a:gd name="T1" fmla="*/ 0 h 1518"/>
                <a:gd name="T2" fmla="*/ 0 w 1596"/>
                <a:gd name="T3" fmla="*/ 451 h 1518"/>
                <a:gd name="T4" fmla="*/ 1596 w 1596"/>
                <a:gd name="T5" fmla="*/ 1518 h 1518"/>
                <a:gd name="T6" fmla="*/ 1596 w 1596"/>
                <a:gd name="T7" fmla="*/ 848 h 1518"/>
                <a:gd name="T8" fmla="*/ 330 w 1596"/>
                <a:gd name="T9" fmla="*/ 0 h 1518"/>
              </a:gdLst>
              <a:ahLst/>
              <a:cxnLst>
                <a:cxn ang="0">
                  <a:pos x="T0" y="T1"/>
                </a:cxn>
                <a:cxn ang="0">
                  <a:pos x="T2" y="T3"/>
                </a:cxn>
                <a:cxn ang="0">
                  <a:pos x="T4" y="T5"/>
                </a:cxn>
                <a:cxn ang="0">
                  <a:pos x="T6" y="T7"/>
                </a:cxn>
                <a:cxn ang="0">
                  <a:pos x="T8" y="T9"/>
                </a:cxn>
              </a:cxnLst>
              <a:rect l="0" t="0" r="r" b="b"/>
              <a:pathLst>
                <a:path w="1596" h="1518">
                  <a:moveTo>
                    <a:pt x="330" y="0"/>
                  </a:moveTo>
                  <a:lnTo>
                    <a:pt x="0" y="451"/>
                  </a:lnTo>
                  <a:lnTo>
                    <a:pt x="1596" y="1518"/>
                  </a:lnTo>
                  <a:lnTo>
                    <a:pt x="1596" y="848"/>
                  </a:lnTo>
                  <a:lnTo>
                    <a:pt x="33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9" name="Oval 8"/>
            <p:cNvSpPr/>
            <p:nvPr/>
          </p:nvSpPr>
          <p:spPr>
            <a:xfrm rot="1293734" flipH="1">
              <a:off x="7370856" y="4743248"/>
              <a:ext cx="504629" cy="571694"/>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mj-lt"/>
                  <a:cs typeface="Clear Sans" panose="020B0503030202020304" pitchFamily="34" charset="0"/>
                </a:rPr>
                <a:t>1</a:t>
              </a:r>
              <a:endParaRPr lang="en-US" dirty="0">
                <a:solidFill>
                  <a:schemeClr val="bg1"/>
                </a:solidFill>
                <a:latin typeface="+mj-lt"/>
                <a:cs typeface="Clear Sans" panose="020B0503030202020304" pitchFamily="34" charset="0"/>
              </a:endParaRPr>
            </a:p>
          </p:txBody>
        </p:sp>
      </p:grpSp>
      <p:grpSp>
        <p:nvGrpSpPr>
          <p:cNvPr id="10" name="Group 9"/>
          <p:cNvGrpSpPr/>
          <p:nvPr/>
        </p:nvGrpSpPr>
        <p:grpSpPr>
          <a:xfrm>
            <a:off x="7092245" y="3665090"/>
            <a:ext cx="1537451" cy="1393032"/>
            <a:chOff x="7092245" y="3665090"/>
            <a:chExt cx="1537451" cy="1393032"/>
          </a:xfrm>
          <a:solidFill>
            <a:srgbClr val="B2D235"/>
          </a:solidFill>
        </p:grpSpPr>
        <p:sp>
          <p:nvSpPr>
            <p:cNvPr id="11" name="Freeform 66"/>
            <p:cNvSpPr>
              <a:spLocks/>
            </p:cNvSpPr>
            <p:nvPr/>
          </p:nvSpPr>
          <p:spPr bwMode="auto">
            <a:xfrm>
              <a:off x="7092245" y="3665090"/>
              <a:ext cx="1537451" cy="1393032"/>
            </a:xfrm>
            <a:custGeom>
              <a:avLst/>
              <a:gdLst>
                <a:gd name="T0" fmla="*/ 256 w 1197"/>
                <a:gd name="T1" fmla="*/ 0 h 1155"/>
                <a:gd name="T2" fmla="*/ 0 w 1197"/>
                <a:gd name="T3" fmla="*/ 353 h 1155"/>
                <a:gd name="T4" fmla="*/ 1197 w 1197"/>
                <a:gd name="T5" fmla="*/ 1155 h 1155"/>
                <a:gd name="T6" fmla="*/ 1197 w 1197"/>
                <a:gd name="T7" fmla="*/ 633 h 1155"/>
                <a:gd name="T8" fmla="*/ 256 w 1197"/>
                <a:gd name="T9" fmla="*/ 0 h 1155"/>
              </a:gdLst>
              <a:ahLst/>
              <a:cxnLst>
                <a:cxn ang="0">
                  <a:pos x="T0" y="T1"/>
                </a:cxn>
                <a:cxn ang="0">
                  <a:pos x="T2" y="T3"/>
                </a:cxn>
                <a:cxn ang="0">
                  <a:pos x="T4" y="T5"/>
                </a:cxn>
                <a:cxn ang="0">
                  <a:pos x="T6" y="T7"/>
                </a:cxn>
                <a:cxn ang="0">
                  <a:pos x="T8" y="T9"/>
                </a:cxn>
              </a:cxnLst>
              <a:rect l="0" t="0" r="r" b="b"/>
              <a:pathLst>
                <a:path w="1197" h="1155">
                  <a:moveTo>
                    <a:pt x="256" y="0"/>
                  </a:moveTo>
                  <a:lnTo>
                    <a:pt x="0" y="353"/>
                  </a:lnTo>
                  <a:lnTo>
                    <a:pt x="1197" y="1155"/>
                  </a:lnTo>
                  <a:lnTo>
                    <a:pt x="1197" y="633"/>
                  </a:lnTo>
                  <a:lnTo>
                    <a:pt x="25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12" name="Oval 11"/>
            <p:cNvSpPr/>
            <p:nvPr/>
          </p:nvSpPr>
          <p:spPr>
            <a:xfrm rot="1379682" flipH="1">
              <a:off x="7640124" y="3995974"/>
              <a:ext cx="504629" cy="571694"/>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mj-lt"/>
                  <a:cs typeface="Clear Sans" panose="020B0503030202020304" pitchFamily="34" charset="0"/>
                </a:rPr>
                <a:t>2</a:t>
              </a:r>
              <a:endParaRPr lang="en-US" sz="1600" dirty="0">
                <a:solidFill>
                  <a:schemeClr val="bg1"/>
                </a:solidFill>
                <a:latin typeface="+mj-lt"/>
                <a:cs typeface="Clear Sans" panose="020B0503030202020304" pitchFamily="34" charset="0"/>
              </a:endParaRPr>
            </a:p>
          </p:txBody>
        </p:sp>
      </p:grpSp>
      <p:grpSp>
        <p:nvGrpSpPr>
          <p:cNvPr id="13" name="Group 12"/>
          <p:cNvGrpSpPr/>
          <p:nvPr/>
        </p:nvGrpSpPr>
        <p:grpSpPr>
          <a:xfrm>
            <a:off x="7495552" y="3256227"/>
            <a:ext cx="1126437" cy="1022763"/>
            <a:chOff x="7495552" y="3256227"/>
            <a:chExt cx="1126437" cy="1022763"/>
          </a:xfrm>
        </p:grpSpPr>
        <p:sp>
          <p:nvSpPr>
            <p:cNvPr id="14" name="Freeform 68"/>
            <p:cNvSpPr>
              <a:spLocks/>
            </p:cNvSpPr>
            <p:nvPr/>
          </p:nvSpPr>
          <p:spPr bwMode="auto">
            <a:xfrm>
              <a:off x="7495552" y="3256227"/>
              <a:ext cx="1126437" cy="1022763"/>
            </a:xfrm>
            <a:custGeom>
              <a:avLst/>
              <a:gdLst>
                <a:gd name="T0" fmla="*/ 191 w 877"/>
                <a:gd name="T1" fmla="*/ 0 h 848"/>
                <a:gd name="T2" fmla="*/ 0 w 877"/>
                <a:gd name="T3" fmla="*/ 261 h 848"/>
                <a:gd name="T4" fmla="*/ 877 w 877"/>
                <a:gd name="T5" fmla="*/ 848 h 848"/>
                <a:gd name="T6" fmla="*/ 877 w 877"/>
                <a:gd name="T7" fmla="*/ 458 h 848"/>
                <a:gd name="T8" fmla="*/ 191 w 877"/>
                <a:gd name="T9" fmla="*/ 0 h 848"/>
              </a:gdLst>
              <a:ahLst/>
              <a:cxnLst>
                <a:cxn ang="0">
                  <a:pos x="T0" y="T1"/>
                </a:cxn>
                <a:cxn ang="0">
                  <a:pos x="T2" y="T3"/>
                </a:cxn>
                <a:cxn ang="0">
                  <a:pos x="T4" y="T5"/>
                </a:cxn>
                <a:cxn ang="0">
                  <a:pos x="T6" y="T7"/>
                </a:cxn>
                <a:cxn ang="0">
                  <a:pos x="T8" y="T9"/>
                </a:cxn>
              </a:cxnLst>
              <a:rect l="0" t="0" r="r" b="b"/>
              <a:pathLst>
                <a:path w="877" h="848">
                  <a:moveTo>
                    <a:pt x="191" y="0"/>
                  </a:moveTo>
                  <a:lnTo>
                    <a:pt x="0" y="261"/>
                  </a:lnTo>
                  <a:lnTo>
                    <a:pt x="877" y="848"/>
                  </a:lnTo>
                  <a:lnTo>
                    <a:pt x="877" y="458"/>
                  </a:lnTo>
                  <a:lnTo>
                    <a:pt x="19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15" name="Oval 14"/>
            <p:cNvSpPr/>
            <p:nvPr/>
          </p:nvSpPr>
          <p:spPr>
            <a:xfrm rot="1307125" flipH="1">
              <a:off x="7837619" y="3433076"/>
              <a:ext cx="504629" cy="571694"/>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mj-lt"/>
                  <a:cs typeface="Clear Sans" panose="020B0503030202020304" pitchFamily="34" charset="0"/>
                </a:rPr>
                <a:t>3</a:t>
              </a:r>
              <a:endParaRPr lang="en-US" sz="1600" dirty="0">
                <a:solidFill>
                  <a:schemeClr val="bg1"/>
                </a:solidFill>
                <a:latin typeface="+mj-lt"/>
                <a:cs typeface="Clear Sans" panose="020B0503030202020304" pitchFamily="34" charset="0"/>
              </a:endParaRPr>
            </a:p>
          </p:txBody>
        </p:sp>
      </p:grpSp>
      <p:grpSp>
        <p:nvGrpSpPr>
          <p:cNvPr id="16" name="Group 15"/>
          <p:cNvGrpSpPr/>
          <p:nvPr/>
        </p:nvGrpSpPr>
        <p:grpSpPr>
          <a:xfrm>
            <a:off x="7817941" y="2834096"/>
            <a:ext cx="807901" cy="833407"/>
            <a:chOff x="7817941" y="2834096"/>
            <a:chExt cx="807901" cy="833407"/>
          </a:xfrm>
        </p:grpSpPr>
        <p:sp>
          <p:nvSpPr>
            <p:cNvPr id="17" name="Freeform 70"/>
            <p:cNvSpPr>
              <a:spLocks/>
            </p:cNvSpPr>
            <p:nvPr/>
          </p:nvSpPr>
          <p:spPr bwMode="auto">
            <a:xfrm>
              <a:off x="7817941" y="2834096"/>
              <a:ext cx="807901" cy="833407"/>
            </a:xfrm>
            <a:custGeom>
              <a:avLst/>
              <a:gdLst>
                <a:gd name="T0" fmla="*/ 629 w 629"/>
                <a:gd name="T1" fmla="*/ 290 h 691"/>
                <a:gd name="T2" fmla="*/ 195 w 629"/>
                <a:gd name="T3" fmla="*/ 0 h 691"/>
                <a:gd name="T4" fmla="*/ 0 w 629"/>
                <a:gd name="T5" fmla="*/ 272 h 691"/>
                <a:gd name="T6" fmla="*/ 629 w 629"/>
                <a:gd name="T7" fmla="*/ 691 h 691"/>
                <a:gd name="T8" fmla="*/ 629 w 629"/>
                <a:gd name="T9" fmla="*/ 295 h 691"/>
                <a:gd name="T10" fmla="*/ 629 w 629"/>
                <a:gd name="T11" fmla="*/ 290 h 691"/>
              </a:gdLst>
              <a:ahLst/>
              <a:cxnLst>
                <a:cxn ang="0">
                  <a:pos x="T0" y="T1"/>
                </a:cxn>
                <a:cxn ang="0">
                  <a:pos x="T2" y="T3"/>
                </a:cxn>
                <a:cxn ang="0">
                  <a:pos x="T4" y="T5"/>
                </a:cxn>
                <a:cxn ang="0">
                  <a:pos x="T6" y="T7"/>
                </a:cxn>
                <a:cxn ang="0">
                  <a:pos x="T8" y="T9"/>
                </a:cxn>
                <a:cxn ang="0">
                  <a:pos x="T10" y="T11"/>
                </a:cxn>
              </a:cxnLst>
              <a:rect l="0" t="0" r="r" b="b"/>
              <a:pathLst>
                <a:path w="629" h="691">
                  <a:moveTo>
                    <a:pt x="629" y="290"/>
                  </a:moveTo>
                  <a:lnTo>
                    <a:pt x="195" y="0"/>
                  </a:lnTo>
                  <a:lnTo>
                    <a:pt x="0" y="272"/>
                  </a:lnTo>
                  <a:lnTo>
                    <a:pt x="629" y="691"/>
                  </a:lnTo>
                  <a:lnTo>
                    <a:pt x="629" y="295"/>
                  </a:lnTo>
                  <a:lnTo>
                    <a:pt x="629" y="2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18" name="Oval 17"/>
            <p:cNvSpPr/>
            <p:nvPr/>
          </p:nvSpPr>
          <p:spPr>
            <a:xfrm rot="1048947" flipH="1">
              <a:off x="8036476" y="2950474"/>
              <a:ext cx="504629" cy="571694"/>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mj-lt"/>
                  <a:cs typeface="Clear Sans" panose="020B0503030202020304" pitchFamily="34" charset="0"/>
                </a:rPr>
                <a:t>4</a:t>
              </a:r>
              <a:endParaRPr lang="en-US" sz="1600" dirty="0">
                <a:solidFill>
                  <a:schemeClr val="bg1"/>
                </a:solidFill>
                <a:latin typeface="+mj-lt"/>
                <a:cs typeface="Clear Sans" panose="020B0503030202020304" pitchFamily="34" charset="0"/>
              </a:endParaRPr>
            </a:p>
          </p:txBody>
        </p:sp>
      </p:grpSp>
      <p:grpSp>
        <p:nvGrpSpPr>
          <p:cNvPr id="19" name="Group 18"/>
          <p:cNvGrpSpPr/>
          <p:nvPr/>
        </p:nvGrpSpPr>
        <p:grpSpPr>
          <a:xfrm>
            <a:off x="8621989" y="3317737"/>
            <a:ext cx="3600229" cy="2725759"/>
            <a:chOff x="8621989" y="3317737"/>
            <a:chExt cx="3600229" cy="2725759"/>
          </a:xfrm>
          <a:solidFill>
            <a:schemeClr val="accent1">
              <a:alpha val="85000"/>
            </a:schemeClr>
          </a:solidFill>
        </p:grpSpPr>
        <p:sp>
          <p:nvSpPr>
            <p:cNvPr id="20" name="Freeform 73"/>
            <p:cNvSpPr>
              <a:spLocks/>
            </p:cNvSpPr>
            <p:nvPr/>
          </p:nvSpPr>
          <p:spPr bwMode="auto">
            <a:xfrm>
              <a:off x="8621989" y="3317737"/>
              <a:ext cx="3600229" cy="2725759"/>
            </a:xfrm>
            <a:custGeom>
              <a:avLst/>
              <a:gdLst>
                <a:gd name="T0" fmla="*/ 0 w 2803"/>
                <a:gd name="T1" fmla="*/ 1590 h 2260"/>
                <a:gd name="T2" fmla="*/ 0 w 2803"/>
                <a:gd name="T3" fmla="*/ 2260 h 2260"/>
                <a:gd name="T4" fmla="*/ 2803 w 2803"/>
                <a:gd name="T5" fmla="*/ 692 h 2260"/>
                <a:gd name="T6" fmla="*/ 2803 w 2803"/>
                <a:gd name="T7" fmla="*/ 0 h 2260"/>
                <a:gd name="T8" fmla="*/ 0 w 2803"/>
                <a:gd name="T9" fmla="*/ 1590 h 2260"/>
              </a:gdLst>
              <a:ahLst/>
              <a:cxnLst>
                <a:cxn ang="0">
                  <a:pos x="T0" y="T1"/>
                </a:cxn>
                <a:cxn ang="0">
                  <a:pos x="T2" y="T3"/>
                </a:cxn>
                <a:cxn ang="0">
                  <a:pos x="T4" y="T5"/>
                </a:cxn>
                <a:cxn ang="0">
                  <a:pos x="T6" y="T7"/>
                </a:cxn>
                <a:cxn ang="0">
                  <a:pos x="T8" y="T9"/>
                </a:cxn>
              </a:cxnLst>
              <a:rect l="0" t="0" r="r" b="b"/>
              <a:pathLst>
                <a:path w="2803" h="2260">
                  <a:moveTo>
                    <a:pt x="0" y="1590"/>
                  </a:moveTo>
                  <a:lnTo>
                    <a:pt x="0" y="2260"/>
                  </a:lnTo>
                  <a:lnTo>
                    <a:pt x="2803" y="692"/>
                  </a:lnTo>
                  <a:lnTo>
                    <a:pt x="2803" y="0"/>
                  </a:lnTo>
                  <a:lnTo>
                    <a:pt x="0" y="1590"/>
                  </a:lnTo>
                  <a:close/>
                </a:path>
              </a:pathLst>
            </a:custGeom>
            <a:grpFill/>
            <a:ln>
              <a:noFill/>
            </a:ln>
          </p:spPr>
          <p:txBody>
            <a:bodyPr vert="horz" wrap="square" lIns="91440" tIns="45720" rIns="91440" bIns="45720" numCol="1" anchor="t" anchorCtr="0" compatLnSpc="1">
              <a:prstTxWarp prst="textNoShape">
                <a:avLst/>
              </a:prstTxWarp>
            </a:bodyPr>
            <a:lstStyle/>
            <a:p>
              <a:endParaRPr lang="id-ID" sz="1351"/>
            </a:p>
          </p:txBody>
        </p:sp>
        <p:sp>
          <p:nvSpPr>
            <p:cNvPr id="21" name="TextBox 20"/>
            <p:cNvSpPr txBox="1"/>
            <p:nvPr/>
          </p:nvSpPr>
          <p:spPr>
            <a:xfrm rot="19888316" flipH="1">
              <a:off x="9624071" y="4723481"/>
              <a:ext cx="790601" cy="338554"/>
            </a:xfrm>
            <a:prstGeom prst="rect">
              <a:avLst/>
            </a:prstGeom>
            <a:noFill/>
          </p:spPr>
          <p:txBody>
            <a:bodyPr wrap="none" rtlCol="0">
              <a:spAutoFit/>
            </a:bodyPr>
            <a:lstStyle/>
            <a:p>
              <a:r>
                <a:rPr lang="id-ID" sz="1600" dirty="0" smtClean="0">
                  <a:solidFill>
                    <a:schemeClr val="bg1"/>
                  </a:solidFill>
                  <a:latin typeface="Coolvetica Rg" panose="020B0603030602020004" pitchFamily="34" charset="0"/>
                  <a:cs typeface="Clear Sans" panose="020B0503030202020304" pitchFamily="34" charset="0"/>
                </a:rPr>
                <a:t>Submit</a:t>
              </a:r>
              <a:endParaRPr lang="en-US" sz="1600" dirty="0">
                <a:solidFill>
                  <a:schemeClr val="bg1"/>
                </a:solidFill>
                <a:latin typeface="Coolvetica Rg" panose="020B0603030602020004" pitchFamily="34" charset="0"/>
                <a:cs typeface="Clear Sans" panose="020B0503030202020304" pitchFamily="34" charset="0"/>
              </a:endParaRPr>
            </a:p>
          </p:txBody>
        </p:sp>
      </p:grpSp>
      <p:grpSp>
        <p:nvGrpSpPr>
          <p:cNvPr id="22" name="Group 21"/>
          <p:cNvGrpSpPr/>
          <p:nvPr/>
        </p:nvGrpSpPr>
        <p:grpSpPr>
          <a:xfrm>
            <a:off x="8629695" y="2490361"/>
            <a:ext cx="3592523" cy="2567761"/>
            <a:chOff x="8629695" y="2490361"/>
            <a:chExt cx="3592523" cy="2567761"/>
          </a:xfrm>
          <a:solidFill>
            <a:schemeClr val="accent4">
              <a:alpha val="85000"/>
            </a:schemeClr>
          </a:solidFill>
        </p:grpSpPr>
        <p:sp>
          <p:nvSpPr>
            <p:cNvPr id="23" name="Freeform 67"/>
            <p:cNvSpPr>
              <a:spLocks/>
            </p:cNvSpPr>
            <p:nvPr/>
          </p:nvSpPr>
          <p:spPr bwMode="auto">
            <a:xfrm>
              <a:off x="8629695" y="2490361"/>
              <a:ext cx="3592523" cy="2567761"/>
            </a:xfrm>
            <a:custGeom>
              <a:avLst/>
              <a:gdLst>
                <a:gd name="T0" fmla="*/ 0 w 2797"/>
                <a:gd name="T1" fmla="*/ 1607 h 2129"/>
                <a:gd name="T2" fmla="*/ 0 w 2797"/>
                <a:gd name="T3" fmla="*/ 2129 h 2129"/>
                <a:gd name="T4" fmla="*/ 2797 w 2797"/>
                <a:gd name="T5" fmla="*/ 543 h 2129"/>
                <a:gd name="T6" fmla="*/ 2797 w 2797"/>
                <a:gd name="T7" fmla="*/ 0 h 2129"/>
                <a:gd name="T8" fmla="*/ 0 w 2797"/>
                <a:gd name="T9" fmla="*/ 1607 h 2129"/>
              </a:gdLst>
              <a:ahLst/>
              <a:cxnLst>
                <a:cxn ang="0">
                  <a:pos x="T0" y="T1"/>
                </a:cxn>
                <a:cxn ang="0">
                  <a:pos x="T2" y="T3"/>
                </a:cxn>
                <a:cxn ang="0">
                  <a:pos x="T4" y="T5"/>
                </a:cxn>
                <a:cxn ang="0">
                  <a:pos x="T6" y="T7"/>
                </a:cxn>
                <a:cxn ang="0">
                  <a:pos x="T8" y="T9"/>
                </a:cxn>
              </a:cxnLst>
              <a:rect l="0" t="0" r="r" b="b"/>
              <a:pathLst>
                <a:path w="2797" h="2129">
                  <a:moveTo>
                    <a:pt x="0" y="1607"/>
                  </a:moveTo>
                  <a:lnTo>
                    <a:pt x="0" y="2129"/>
                  </a:lnTo>
                  <a:lnTo>
                    <a:pt x="2797" y="543"/>
                  </a:lnTo>
                  <a:lnTo>
                    <a:pt x="2797" y="0"/>
                  </a:lnTo>
                  <a:lnTo>
                    <a:pt x="0" y="1607"/>
                  </a:lnTo>
                  <a:close/>
                </a:path>
              </a:pathLst>
            </a:custGeom>
            <a:grpFill/>
            <a:ln>
              <a:noFill/>
            </a:ln>
          </p:spPr>
          <p:txBody>
            <a:bodyPr vert="horz" wrap="square" lIns="91440" tIns="45720" rIns="91440" bIns="45720" numCol="1" anchor="t" anchorCtr="0" compatLnSpc="1">
              <a:prstTxWarp prst="textNoShape">
                <a:avLst/>
              </a:prstTxWarp>
            </a:bodyPr>
            <a:lstStyle/>
            <a:p>
              <a:endParaRPr lang="id-ID" sz="1351"/>
            </a:p>
          </p:txBody>
        </p:sp>
        <p:sp>
          <p:nvSpPr>
            <p:cNvPr id="24" name="TextBox 23"/>
            <p:cNvSpPr txBox="1"/>
            <p:nvPr/>
          </p:nvSpPr>
          <p:spPr>
            <a:xfrm rot="19888316" flipH="1">
              <a:off x="9619301" y="3851619"/>
              <a:ext cx="779509" cy="338554"/>
            </a:xfrm>
            <a:prstGeom prst="rect">
              <a:avLst/>
            </a:prstGeom>
            <a:noFill/>
          </p:spPr>
          <p:txBody>
            <a:bodyPr wrap="none" rtlCol="0">
              <a:spAutoFit/>
            </a:bodyPr>
            <a:lstStyle/>
            <a:p>
              <a:r>
                <a:rPr lang="id-ID" sz="1600" dirty="0" smtClean="0">
                  <a:solidFill>
                    <a:schemeClr val="bg1"/>
                  </a:solidFill>
                  <a:latin typeface="Coolvetica Rg" panose="020B0603030602020004" pitchFamily="34" charset="0"/>
                  <a:cs typeface="Clear Sans" panose="020B0503030202020304" pitchFamily="34" charset="0"/>
                </a:rPr>
                <a:t>Review</a:t>
              </a:r>
              <a:endParaRPr lang="en-US" sz="1600" dirty="0">
                <a:solidFill>
                  <a:schemeClr val="bg1"/>
                </a:solidFill>
                <a:latin typeface="Coolvetica Rg" panose="020B0603030602020004" pitchFamily="34" charset="0"/>
                <a:cs typeface="Clear Sans" panose="020B0503030202020304" pitchFamily="34" charset="0"/>
              </a:endParaRPr>
            </a:p>
          </p:txBody>
        </p:sp>
      </p:grpSp>
      <p:grpSp>
        <p:nvGrpSpPr>
          <p:cNvPr id="25" name="Group 24"/>
          <p:cNvGrpSpPr/>
          <p:nvPr/>
        </p:nvGrpSpPr>
        <p:grpSpPr>
          <a:xfrm>
            <a:off x="8621989" y="1852340"/>
            <a:ext cx="3600229" cy="2426649"/>
            <a:chOff x="8621989" y="1852340"/>
            <a:chExt cx="3600229" cy="2426649"/>
          </a:xfrm>
        </p:grpSpPr>
        <p:sp>
          <p:nvSpPr>
            <p:cNvPr id="26" name="Freeform 69"/>
            <p:cNvSpPr>
              <a:spLocks/>
            </p:cNvSpPr>
            <p:nvPr/>
          </p:nvSpPr>
          <p:spPr bwMode="auto">
            <a:xfrm>
              <a:off x="8621989" y="1852340"/>
              <a:ext cx="3600229" cy="2426649"/>
            </a:xfrm>
            <a:custGeom>
              <a:avLst/>
              <a:gdLst>
                <a:gd name="T0" fmla="*/ 0 w 2803"/>
                <a:gd name="T1" fmla="*/ 1622 h 2012"/>
                <a:gd name="T2" fmla="*/ 0 w 2803"/>
                <a:gd name="T3" fmla="*/ 1622 h 2012"/>
                <a:gd name="T4" fmla="*/ 0 w 2803"/>
                <a:gd name="T5" fmla="*/ 2012 h 2012"/>
                <a:gd name="T6" fmla="*/ 2803 w 2803"/>
                <a:gd name="T7" fmla="*/ 405 h 2012"/>
                <a:gd name="T8" fmla="*/ 2803 w 2803"/>
                <a:gd name="T9" fmla="*/ 0 h 2012"/>
                <a:gd name="T10" fmla="*/ 0 w 2803"/>
                <a:gd name="T11" fmla="*/ 1622 h 2012"/>
              </a:gdLst>
              <a:ahLst/>
              <a:cxnLst>
                <a:cxn ang="0">
                  <a:pos x="T0" y="T1"/>
                </a:cxn>
                <a:cxn ang="0">
                  <a:pos x="T2" y="T3"/>
                </a:cxn>
                <a:cxn ang="0">
                  <a:pos x="T4" y="T5"/>
                </a:cxn>
                <a:cxn ang="0">
                  <a:pos x="T6" y="T7"/>
                </a:cxn>
                <a:cxn ang="0">
                  <a:pos x="T8" y="T9"/>
                </a:cxn>
                <a:cxn ang="0">
                  <a:pos x="T10" y="T11"/>
                </a:cxn>
              </a:cxnLst>
              <a:rect l="0" t="0" r="r" b="b"/>
              <a:pathLst>
                <a:path w="2803" h="2012">
                  <a:moveTo>
                    <a:pt x="0" y="1622"/>
                  </a:moveTo>
                  <a:lnTo>
                    <a:pt x="0" y="1622"/>
                  </a:lnTo>
                  <a:lnTo>
                    <a:pt x="0" y="2012"/>
                  </a:lnTo>
                  <a:lnTo>
                    <a:pt x="2803" y="405"/>
                  </a:lnTo>
                  <a:lnTo>
                    <a:pt x="2803" y="0"/>
                  </a:lnTo>
                  <a:lnTo>
                    <a:pt x="0" y="1622"/>
                  </a:lnTo>
                  <a:close/>
                </a:path>
              </a:pathLst>
            </a:custGeom>
            <a:solidFill>
              <a:schemeClr val="accent2">
                <a:alpha val="85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27" name="TextBox 26"/>
            <p:cNvSpPr txBox="1"/>
            <p:nvPr/>
          </p:nvSpPr>
          <p:spPr>
            <a:xfrm rot="19888316" flipH="1">
              <a:off x="9632087" y="3131859"/>
              <a:ext cx="774571" cy="338554"/>
            </a:xfrm>
            <a:prstGeom prst="rect">
              <a:avLst/>
            </a:prstGeom>
            <a:noFill/>
          </p:spPr>
          <p:txBody>
            <a:bodyPr wrap="none" rtlCol="0">
              <a:spAutoFit/>
            </a:bodyPr>
            <a:lstStyle/>
            <a:p>
              <a:r>
                <a:rPr lang="id-ID" sz="1600" dirty="0" smtClean="0">
                  <a:solidFill>
                    <a:schemeClr val="bg1"/>
                  </a:solidFill>
                  <a:latin typeface="Coolvetica Rg" panose="020B0603030602020004" pitchFamily="34" charset="0"/>
                  <a:cs typeface="Clear Sans" panose="020B0503030202020304" pitchFamily="34" charset="0"/>
                </a:rPr>
                <a:t>Publish</a:t>
              </a:r>
              <a:endParaRPr lang="en-US" sz="1600" dirty="0">
                <a:solidFill>
                  <a:schemeClr val="bg1"/>
                </a:solidFill>
                <a:latin typeface="Coolvetica Rg" panose="020B0603030602020004" pitchFamily="34" charset="0"/>
                <a:cs typeface="Clear Sans" panose="020B0503030202020304" pitchFamily="34" charset="0"/>
              </a:endParaRPr>
            </a:p>
          </p:txBody>
        </p:sp>
      </p:grpSp>
      <p:grpSp>
        <p:nvGrpSpPr>
          <p:cNvPr id="28" name="Group 27"/>
          <p:cNvGrpSpPr/>
          <p:nvPr/>
        </p:nvGrpSpPr>
        <p:grpSpPr>
          <a:xfrm>
            <a:off x="8625842" y="1217937"/>
            <a:ext cx="3596376" cy="2449565"/>
            <a:chOff x="8625842" y="1217937"/>
            <a:chExt cx="3596376" cy="2449565"/>
          </a:xfrm>
        </p:grpSpPr>
        <p:sp>
          <p:nvSpPr>
            <p:cNvPr id="29" name="Freeform 71"/>
            <p:cNvSpPr>
              <a:spLocks/>
            </p:cNvSpPr>
            <p:nvPr/>
          </p:nvSpPr>
          <p:spPr bwMode="auto">
            <a:xfrm>
              <a:off x="8625842" y="1217937"/>
              <a:ext cx="3596376" cy="2449565"/>
            </a:xfrm>
            <a:custGeom>
              <a:avLst/>
              <a:gdLst>
                <a:gd name="T0" fmla="*/ 0 w 2800"/>
                <a:gd name="T1" fmla="*/ 1635 h 2031"/>
                <a:gd name="T2" fmla="*/ 0 w 2800"/>
                <a:gd name="T3" fmla="*/ 2031 h 2031"/>
                <a:gd name="T4" fmla="*/ 2800 w 2800"/>
                <a:gd name="T5" fmla="*/ 409 h 2031"/>
                <a:gd name="T6" fmla="*/ 2800 w 2800"/>
                <a:gd name="T7" fmla="*/ 0 h 2031"/>
                <a:gd name="T8" fmla="*/ 0 w 2800"/>
                <a:gd name="T9" fmla="*/ 1635 h 2031"/>
              </a:gdLst>
              <a:ahLst/>
              <a:cxnLst>
                <a:cxn ang="0">
                  <a:pos x="T0" y="T1"/>
                </a:cxn>
                <a:cxn ang="0">
                  <a:pos x="T2" y="T3"/>
                </a:cxn>
                <a:cxn ang="0">
                  <a:pos x="T4" y="T5"/>
                </a:cxn>
                <a:cxn ang="0">
                  <a:pos x="T6" y="T7"/>
                </a:cxn>
                <a:cxn ang="0">
                  <a:pos x="T8" y="T9"/>
                </a:cxn>
              </a:cxnLst>
              <a:rect l="0" t="0" r="r" b="b"/>
              <a:pathLst>
                <a:path w="2800" h="2031">
                  <a:moveTo>
                    <a:pt x="0" y="1635"/>
                  </a:moveTo>
                  <a:lnTo>
                    <a:pt x="0" y="2031"/>
                  </a:lnTo>
                  <a:lnTo>
                    <a:pt x="2800" y="409"/>
                  </a:lnTo>
                  <a:lnTo>
                    <a:pt x="2800" y="0"/>
                  </a:lnTo>
                  <a:lnTo>
                    <a:pt x="0" y="1635"/>
                  </a:lnTo>
                  <a:close/>
                </a:path>
              </a:pathLst>
            </a:custGeom>
            <a:solidFill>
              <a:schemeClr val="accent3">
                <a:alpha val="85000"/>
              </a:schemeClr>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30" name="TextBox 29"/>
            <p:cNvSpPr txBox="1"/>
            <p:nvPr/>
          </p:nvSpPr>
          <p:spPr>
            <a:xfrm rot="19888316" flipH="1">
              <a:off x="9983399" y="2369327"/>
              <a:ext cx="537327" cy="338554"/>
            </a:xfrm>
            <a:prstGeom prst="rect">
              <a:avLst/>
            </a:prstGeom>
            <a:noFill/>
          </p:spPr>
          <p:txBody>
            <a:bodyPr wrap="none" rtlCol="0">
              <a:spAutoFit/>
            </a:bodyPr>
            <a:lstStyle/>
            <a:p>
              <a:r>
                <a:rPr lang="id-ID" sz="1600" dirty="0" smtClean="0">
                  <a:solidFill>
                    <a:schemeClr val="bg1"/>
                  </a:solidFill>
                  <a:latin typeface="Coolvetica Rg" panose="020B0603030602020004" pitchFamily="34" charset="0"/>
                  <a:cs typeface="Clear Sans" panose="020B0503030202020304" pitchFamily="34" charset="0"/>
                </a:rPr>
                <a:t>Sale</a:t>
              </a:r>
              <a:endParaRPr lang="en-US" sz="1600" dirty="0">
                <a:solidFill>
                  <a:schemeClr val="bg1"/>
                </a:solidFill>
                <a:latin typeface="Coolvetica Rg" panose="020B0603030602020004" pitchFamily="34" charset="0"/>
                <a:cs typeface="Clear Sans" panose="020B0503030202020304" pitchFamily="34" charset="0"/>
              </a:endParaRPr>
            </a:p>
          </p:txBody>
        </p:sp>
      </p:grpSp>
      <p:sp>
        <p:nvSpPr>
          <p:cNvPr id="31" name="TextBox 30"/>
          <p:cNvSpPr txBox="1"/>
          <p:nvPr/>
        </p:nvSpPr>
        <p:spPr>
          <a:xfrm>
            <a:off x="500193" y="2734225"/>
            <a:ext cx="5362981" cy="738664"/>
          </a:xfrm>
          <a:prstGeom prst="rect">
            <a:avLst/>
          </a:prstGeom>
          <a:noFill/>
        </p:spPr>
        <p:txBody>
          <a:bodyPr wrap="square" rtlCol="0">
            <a:spAutoFit/>
          </a:bodyPr>
          <a:lstStyle/>
          <a:p>
            <a:r>
              <a:rPr lang="id-ID" sz="14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 eritrea gurayya huora volput vlaar boit dolro sit amet kalori joula paribus eteca vuram </a:t>
            </a:r>
            <a:endParaRPr lang="en-US" sz="1400" dirty="0">
              <a:solidFill>
                <a:schemeClr val="bg1">
                  <a:lumMod val="50000"/>
                </a:schemeClr>
              </a:solidFill>
              <a:ea typeface="Open Sans" panose="020B0606030504020204" pitchFamily="34" charset="0"/>
              <a:cs typeface="Open Sans" panose="020B0606030504020204" pitchFamily="34" charset="0"/>
            </a:endParaRPr>
          </a:p>
        </p:txBody>
      </p:sp>
      <p:sp>
        <p:nvSpPr>
          <p:cNvPr id="32" name="TextBox 31"/>
          <p:cNvSpPr txBox="1"/>
          <p:nvPr/>
        </p:nvSpPr>
        <p:spPr>
          <a:xfrm>
            <a:off x="495417" y="2305695"/>
            <a:ext cx="2077813"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Big game in the end</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nvGrpSpPr>
          <p:cNvPr id="33" name="Group 32"/>
          <p:cNvGrpSpPr/>
          <p:nvPr/>
        </p:nvGrpSpPr>
        <p:grpSpPr>
          <a:xfrm>
            <a:off x="1347808" y="3624382"/>
            <a:ext cx="2112994" cy="839199"/>
            <a:chOff x="8611450" y="3260822"/>
            <a:chExt cx="2112994" cy="839199"/>
          </a:xfrm>
        </p:grpSpPr>
        <p:sp>
          <p:nvSpPr>
            <p:cNvPr id="34" name="TextBox 33"/>
            <p:cNvSpPr txBox="1"/>
            <p:nvPr/>
          </p:nvSpPr>
          <p:spPr>
            <a:xfrm>
              <a:off x="8611450" y="3546023"/>
              <a:ext cx="1797667" cy="553998"/>
            </a:xfrm>
            <a:prstGeom prst="rect">
              <a:avLst/>
            </a:prstGeom>
            <a:noFill/>
          </p:spPr>
          <p:txBody>
            <a:bodyPr wrap="square" lIns="0" tIns="0" rIns="0" bIns="0" rtlCol="0">
              <a:spAutoFit/>
            </a:bodyPr>
            <a:lstStyle/>
            <a:p>
              <a:r>
                <a:rPr lang="id-ID" sz="1200" dirty="0" smtClean="0">
                  <a:solidFill>
                    <a:schemeClr val="bg1">
                      <a:lumMod val="50000"/>
                    </a:schemeClr>
                  </a:solidFill>
                  <a:ea typeface="Open Sans" panose="020B0606030504020204" pitchFamily="34" charset="0"/>
                  <a:cs typeface="Open Sans" panose="020B0606030504020204" pitchFamily="34" charset="0"/>
                </a:rPr>
                <a:t>Eritrea </a:t>
              </a:r>
              <a:r>
                <a:rPr lang="id-ID" sz="1200" dirty="0">
                  <a:solidFill>
                    <a:schemeClr val="bg1">
                      <a:lumMod val="50000"/>
                    </a:schemeClr>
                  </a:solidFill>
                  <a:ea typeface="Open Sans" panose="020B0606030504020204" pitchFamily="34" charset="0"/>
                  <a:cs typeface="Open Sans" panose="020B0606030504020204" pitchFamily="34" charset="0"/>
                </a:rPr>
                <a:t>gurayya huora volput vlaar boit dolro sit amet kalori</a:t>
              </a:r>
              <a:endParaRPr lang="en-US" sz="1200" dirty="0" smtClean="0">
                <a:solidFill>
                  <a:schemeClr val="tx1">
                    <a:lumMod val="50000"/>
                    <a:lumOff val="50000"/>
                  </a:schemeClr>
                </a:solidFill>
                <a:cs typeface="Clear Sans Light" panose="020B0303030202020304" pitchFamily="34" charset="0"/>
              </a:endParaRPr>
            </a:p>
          </p:txBody>
        </p:sp>
        <p:sp>
          <p:nvSpPr>
            <p:cNvPr id="35" name="TextBox 34"/>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New</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36" name="Group 35"/>
          <p:cNvGrpSpPr/>
          <p:nvPr/>
        </p:nvGrpSpPr>
        <p:grpSpPr>
          <a:xfrm>
            <a:off x="1347809" y="4717078"/>
            <a:ext cx="2112993" cy="839199"/>
            <a:chOff x="8611451" y="3260822"/>
            <a:chExt cx="2112993" cy="839199"/>
          </a:xfrm>
        </p:grpSpPr>
        <p:sp>
          <p:nvSpPr>
            <p:cNvPr id="37" name="TextBox 36"/>
            <p:cNvSpPr txBox="1"/>
            <p:nvPr/>
          </p:nvSpPr>
          <p:spPr>
            <a:xfrm>
              <a:off x="8611451" y="3546023"/>
              <a:ext cx="1777362"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sp>
          <p:nvSpPr>
            <p:cNvPr id="38" name="TextBox 37"/>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Fresh</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39" name="Group 38"/>
          <p:cNvGrpSpPr/>
          <p:nvPr/>
        </p:nvGrpSpPr>
        <p:grpSpPr>
          <a:xfrm>
            <a:off x="4093440" y="3624382"/>
            <a:ext cx="2112993" cy="839199"/>
            <a:chOff x="8611451" y="3260822"/>
            <a:chExt cx="2112993" cy="839199"/>
          </a:xfrm>
        </p:grpSpPr>
        <p:sp>
          <p:nvSpPr>
            <p:cNvPr id="40" name="TextBox 39"/>
            <p:cNvSpPr txBox="1"/>
            <p:nvPr/>
          </p:nvSpPr>
          <p:spPr>
            <a:xfrm>
              <a:off x="8611451" y="3546023"/>
              <a:ext cx="1835454"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sp>
          <p:nvSpPr>
            <p:cNvPr id="41" name="TextBox 40"/>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Genuine</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42" name="Group 41"/>
          <p:cNvGrpSpPr/>
          <p:nvPr/>
        </p:nvGrpSpPr>
        <p:grpSpPr>
          <a:xfrm>
            <a:off x="4093439" y="4717078"/>
            <a:ext cx="2112994" cy="839199"/>
            <a:chOff x="8611450" y="3260822"/>
            <a:chExt cx="2112994" cy="839199"/>
          </a:xfrm>
        </p:grpSpPr>
        <p:sp>
          <p:nvSpPr>
            <p:cNvPr id="43" name="TextBox 42"/>
            <p:cNvSpPr txBox="1"/>
            <p:nvPr/>
          </p:nvSpPr>
          <p:spPr>
            <a:xfrm>
              <a:off x="8611450" y="3546023"/>
              <a:ext cx="1787029"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sp>
          <p:nvSpPr>
            <p:cNvPr id="44" name="TextBox 43"/>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Content rich</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45" name="Group 44"/>
          <p:cNvGrpSpPr/>
          <p:nvPr/>
        </p:nvGrpSpPr>
        <p:grpSpPr>
          <a:xfrm>
            <a:off x="639155" y="3742878"/>
            <a:ext cx="588897" cy="588898"/>
            <a:chOff x="1725258" y="3681357"/>
            <a:chExt cx="588897" cy="588898"/>
          </a:xfrm>
        </p:grpSpPr>
        <p:sp>
          <p:nvSpPr>
            <p:cNvPr id="46" name="Freeform 23"/>
            <p:cNvSpPr>
              <a:spLocks noEditPoints="1"/>
            </p:cNvSpPr>
            <p:nvPr/>
          </p:nvSpPr>
          <p:spPr bwMode="auto">
            <a:xfrm>
              <a:off x="1725258" y="3681357"/>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47" name="Group 46"/>
            <p:cNvGrpSpPr/>
            <p:nvPr/>
          </p:nvGrpSpPr>
          <p:grpSpPr>
            <a:xfrm>
              <a:off x="1876248" y="3804095"/>
              <a:ext cx="285305" cy="285305"/>
              <a:chOff x="2522538" y="2108200"/>
              <a:chExt cx="376238" cy="376238"/>
            </a:xfrm>
            <a:solidFill>
              <a:srgbClr val="F13B48"/>
            </a:solidFill>
          </p:grpSpPr>
          <p:sp>
            <p:nvSpPr>
              <p:cNvPr id="48" name="Freeform 54"/>
              <p:cNvSpPr>
                <a:spLocks/>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55"/>
              <p:cNvSpPr>
                <a:spLocks/>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56"/>
              <p:cNvSpPr>
                <a:spLocks/>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2" name="Group 51"/>
          <p:cNvGrpSpPr/>
          <p:nvPr/>
        </p:nvGrpSpPr>
        <p:grpSpPr>
          <a:xfrm>
            <a:off x="3382193" y="4833766"/>
            <a:ext cx="588897" cy="588898"/>
            <a:chOff x="4468296" y="4772245"/>
            <a:chExt cx="588897" cy="588898"/>
          </a:xfrm>
        </p:grpSpPr>
        <p:sp>
          <p:nvSpPr>
            <p:cNvPr id="53" name="Freeform 23"/>
            <p:cNvSpPr>
              <a:spLocks noEditPoints="1"/>
            </p:cNvSpPr>
            <p:nvPr/>
          </p:nvSpPr>
          <p:spPr bwMode="auto">
            <a:xfrm>
              <a:off x="4468296" y="4772245"/>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54" name="Shape 2671"/>
            <p:cNvSpPr/>
            <p:nvPr/>
          </p:nvSpPr>
          <p:spPr>
            <a:xfrm>
              <a:off x="4643867" y="4900892"/>
              <a:ext cx="228905" cy="322500"/>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chemeClr val="accent3"/>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61" name="Group 60"/>
          <p:cNvGrpSpPr/>
          <p:nvPr/>
        </p:nvGrpSpPr>
        <p:grpSpPr>
          <a:xfrm>
            <a:off x="639155" y="4833766"/>
            <a:ext cx="588897" cy="588898"/>
            <a:chOff x="1725258" y="4772245"/>
            <a:chExt cx="588897" cy="588898"/>
          </a:xfrm>
        </p:grpSpPr>
        <p:sp>
          <p:nvSpPr>
            <p:cNvPr id="62" name="Freeform 23"/>
            <p:cNvSpPr>
              <a:spLocks noEditPoints="1"/>
            </p:cNvSpPr>
            <p:nvPr/>
          </p:nvSpPr>
          <p:spPr bwMode="auto">
            <a:xfrm>
              <a:off x="1725258" y="4772245"/>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63" name="Shape 731"/>
            <p:cNvSpPr/>
            <p:nvPr/>
          </p:nvSpPr>
          <p:spPr>
            <a:xfrm>
              <a:off x="1903432" y="4932914"/>
              <a:ext cx="219926" cy="27646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grpSp>
        <p:nvGrpSpPr>
          <p:cNvPr id="68" name="Group 67"/>
          <p:cNvGrpSpPr/>
          <p:nvPr/>
        </p:nvGrpSpPr>
        <p:grpSpPr>
          <a:xfrm>
            <a:off x="3382782" y="3742878"/>
            <a:ext cx="588897" cy="588898"/>
            <a:chOff x="3382782" y="3742878"/>
            <a:chExt cx="588897" cy="588898"/>
          </a:xfrm>
        </p:grpSpPr>
        <p:sp>
          <p:nvSpPr>
            <p:cNvPr id="56" name="Freeform 23"/>
            <p:cNvSpPr>
              <a:spLocks noEditPoints="1"/>
            </p:cNvSpPr>
            <p:nvPr/>
          </p:nvSpPr>
          <p:spPr bwMode="auto">
            <a:xfrm>
              <a:off x="3382782" y="3742878"/>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64" name="Group 63"/>
            <p:cNvGrpSpPr/>
            <p:nvPr/>
          </p:nvGrpSpPr>
          <p:grpSpPr>
            <a:xfrm>
              <a:off x="3522640" y="3854514"/>
              <a:ext cx="289187" cy="325497"/>
              <a:chOff x="2655888" y="2241084"/>
              <a:chExt cx="354013" cy="398462"/>
            </a:xfrm>
            <a:solidFill>
              <a:schemeClr val="accent2"/>
            </a:solidFill>
          </p:grpSpPr>
          <p:sp>
            <p:nvSpPr>
              <p:cNvPr id="65" name="Freeform 64"/>
              <p:cNvSpPr>
                <a:spLocks noEditPoints="1"/>
              </p:cNvSpPr>
              <p:nvPr/>
            </p:nvSpPr>
            <p:spPr bwMode="auto">
              <a:xfrm>
                <a:off x="2655888" y="2366496"/>
                <a:ext cx="354013" cy="273050"/>
              </a:xfrm>
              <a:custGeom>
                <a:avLst/>
                <a:gdLst>
                  <a:gd name="T0" fmla="*/ 66 w 209"/>
                  <a:gd name="T1" fmla="*/ 0 h 161"/>
                  <a:gd name="T2" fmla="*/ 0 w 209"/>
                  <a:gd name="T3" fmla="*/ 27 h 161"/>
                  <a:gd name="T4" fmla="*/ 0 w 209"/>
                  <a:gd name="T5" fmla="*/ 94 h 161"/>
                  <a:gd name="T6" fmla="*/ 45 w 209"/>
                  <a:gd name="T7" fmla="*/ 120 h 161"/>
                  <a:gd name="T8" fmla="*/ 45 w 209"/>
                  <a:gd name="T9" fmla="*/ 161 h 161"/>
                  <a:gd name="T10" fmla="*/ 209 w 209"/>
                  <a:gd name="T11" fmla="*/ 161 h 161"/>
                  <a:gd name="T12" fmla="*/ 209 w 209"/>
                  <a:gd name="T13" fmla="*/ 0 h 161"/>
                  <a:gd name="T14" fmla="*/ 66 w 209"/>
                  <a:gd name="T15" fmla="*/ 0 h 161"/>
                  <a:gd name="T16" fmla="*/ 45 w 209"/>
                  <a:gd name="T17" fmla="*/ 99 h 161"/>
                  <a:gd name="T18" fmla="*/ 20 w 209"/>
                  <a:gd name="T19" fmla="*/ 91 h 161"/>
                  <a:gd name="T20" fmla="*/ 20 w 209"/>
                  <a:gd name="T21" fmla="*/ 30 h 161"/>
                  <a:gd name="T22" fmla="*/ 45 w 209"/>
                  <a:gd name="T23" fmla="*/ 22 h 161"/>
                  <a:gd name="T24" fmla="*/ 45 w 209"/>
                  <a:gd name="T25" fmla="*/ 9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1">
                    <a:moveTo>
                      <a:pt x="66" y="0"/>
                    </a:moveTo>
                    <a:cubicBezTo>
                      <a:pt x="30" y="0"/>
                      <a:pt x="0" y="12"/>
                      <a:pt x="0" y="27"/>
                    </a:cubicBezTo>
                    <a:cubicBezTo>
                      <a:pt x="0" y="94"/>
                      <a:pt x="0" y="94"/>
                      <a:pt x="0" y="94"/>
                    </a:cubicBezTo>
                    <a:cubicBezTo>
                      <a:pt x="0" y="106"/>
                      <a:pt x="19" y="116"/>
                      <a:pt x="45" y="120"/>
                    </a:cubicBezTo>
                    <a:cubicBezTo>
                      <a:pt x="45" y="161"/>
                      <a:pt x="45" y="161"/>
                      <a:pt x="45" y="161"/>
                    </a:cubicBezTo>
                    <a:cubicBezTo>
                      <a:pt x="209" y="161"/>
                      <a:pt x="209" y="161"/>
                      <a:pt x="209" y="161"/>
                    </a:cubicBezTo>
                    <a:cubicBezTo>
                      <a:pt x="209" y="0"/>
                      <a:pt x="209" y="0"/>
                      <a:pt x="209" y="0"/>
                    </a:cubicBezTo>
                    <a:cubicBezTo>
                      <a:pt x="66" y="0"/>
                      <a:pt x="66" y="0"/>
                      <a:pt x="66" y="0"/>
                    </a:cubicBezTo>
                    <a:close/>
                    <a:moveTo>
                      <a:pt x="45" y="99"/>
                    </a:moveTo>
                    <a:cubicBezTo>
                      <a:pt x="32" y="97"/>
                      <a:pt x="24" y="93"/>
                      <a:pt x="20" y="91"/>
                    </a:cubicBezTo>
                    <a:cubicBezTo>
                      <a:pt x="20" y="30"/>
                      <a:pt x="20" y="30"/>
                      <a:pt x="20" y="30"/>
                    </a:cubicBezTo>
                    <a:cubicBezTo>
                      <a:pt x="24" y="27"/>
                      <a:pt x="32" y="24"/>
                      <a:pt x="45" y="22"/>
                    </a:cubicBezTo>
                    <a:lnTo>
                      <a:pt x="45" y="9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2805113" y="2241084"/>
                <a:ext cx="53975" cy="106363"/>
              </a:xfrm>
              <a:custGeom>
                <a:avLst/>
                <a:gdLst>
                  <a:gd name="T0" fmla="*/ 31 w 32"/>
                  <a:gd name="T1" fmla="*/ 39 h 63"/>
                  <a:gd name="T2" fmla="*/ 30 w 32"/>
                  <a:gd name="T3" fmla="*/ 35 h 63"/>
                  <a:gd name="T4" fmla="*/ 27 w 32"/>
                  <a:gd name="T5" fmla="*/ 31 h 63"/>
                  <a:gd name="T6" fmla="*/ 26 w 32"/>
                  <a:gd name="T7" fmla="*/ 30 h 63"/>
                  <a:gd name="T8" fmla="*/ 26 w 32"/>
                  <a:gd name="T9" fmla="*/ 29 h 63"/>
                  <a:gd name="T10" fmla="*/ 25 w 32"/>
                  <a:gd name="T11" fmla="*/ 28 h 63"/>
                  <a:gd name="T12" fmla="*/ 24 w 32"/>
                  <a:gd name="T13" fmla="*/ 27 h 63"/>
                  <a:gd name="T14" fmla="*/ 24 w 32"/>
                  <a:gd name="T15" fmla="*/ 27 h 63"/>
                  <a:gd name="T16" fmla="*/ 24 w 32"/>
                  <a:gd name="T17" fmla="*/ 27 h 63"/>
                  <a:gd name="T18" fmla="*/ 24 w 32"/>
                  <a:gd name="T19" fmla="*/ 27 h 63"/>
                  <a:gd name="T20" fmla="*/ 24 w 32"/>
                  <a:gd name="T21" fmla="*/ 26 h 63"/>
                  <a:gd name="T22" fmla="*/ 23 w 32"/>
                  <a:gd name="T23" fmla="*/ 26 h 63"/>
                  <a:gd name="T24" fmla="*/ 23 w 32"/>
                  <a:gd name="T25" fmla="*/ 25 h 63"/>
                  <a:gd name="T26" fmla="*/ 20 w 32"/>
                  <a:gd name="T27" fmla="*/ 22 h 63"/>
                  <a:gd name="T28" fmla="*/ 18 w 32"/>
                  <a:gd name="T29" fmla="*/ 19 h 63"/>
                  <a:gd name="T30" fmla="*/ 17 w 32"/>
                  <a:gd name="T31" fmla="*/ 16 h 63"/>
                  <a:gd name="T32" fmla="*/ 16 w 32"/>
                  <a:gd name="T33" fmla="*/ 11 h 63"/>
                  <a:gd name="T34" fmla="*/ 16 w 32"/>
                  <a:gd name="T35" fmla="*/ 3 h 63"/>
                  <a:gd name="T36" fmla="*/ 16 w 32"/>
                  <a:gd name="T37" fmla="*/ 1 h 63"/>
                  <a:gd name="T38" fmla="*/ 17 w 32"/>
                  <a:gd name="T39" fmla="*/ 0 h 63"/>
                  <a:gd name="T40" fmla="*/ 16 w 32"/>
                  <a:gd name="T41" fmla="*/ 0 h 63"/>
                  <a:gd name="T42" fmla="*/ 13 w 32"/>
                  <a:gd name="T43" fmla="*/ 1 h 63"/>
                  <a:gd name="T44" fmla="*/ 5 w 32"/>
                  <a:gd name="T45" fmla="*/ 7 h 63"/>
                  <a:gd name="T46" fmla="*/ 2 w 32"/>
                  <a:gd name="T47" fmla="*/ 13 h 63"/>
                  <a:gd name="T48" fmla="*/ 0 w 32"/>
                  <a:gd name="T49" fmla="*/ 22 h 63"/>
                  <a:gd name="T50" fmla="*/ 2 w 32"/>
                  <a:gd name="T51" fmla="*/ 31 h 63"/>
                  <a:gd name="T52" fmla="*/ 7 w 32"/>
                  <a:gd name="T53" fmla="*/ 39 h 63"/>
                  <a:gd name="T54" fmla="*/ 9 w 32"/>
                  <a:gd name="T55" fmla="*/ 41 h 63"/>
                  <a:gd name="T56" fmla="*/ 10 w 32"/>
                  <a:gd name="T57" fmla="*/ 41 h 63"/>
                  <a:gd name="T58" fmla="*/ 11 w 32"/>
                  <a:gd name="T59" fmla="*/ 43 h 63"/>
                  <a:gd name="T60" fmla="*/ 12 w 32"/>
                  <a:gd name="T61" fmla="*/ 43 h 63"/>
                  <a:gd name="T62" fmla="*/ 12 w 32"/>
                  <a:gd name="T63" fmla="*/ 44 h 63"/>
                  <a:gd name="T64" fmla="*/ 13 w 32"/>
                  <a:gd name="T65" fmla="*/ 45 h 63"/>
                  <a:gd name="T66" fmla="*/ 15 w 32"/>
                  <a:gd name="T67" fmla="*/ 46 h 63"/>
                  <a:gd name="T68" fmla="*/ 16 w 32"/>
                  <a:gd name="T69" fmla="*/ 47 h 63"/>
                  <a:gd name="T70" fmla="*/ 16 w 32"/>
                  <a:gd name="T71" fmla="*/ 48 h 63"/>
                  <a:gd name="T72" fmla="*/ 16 w 32"/>
                  <a:gd name="T73" fmla="*/ 48 h 63"/>
                  <a:gd name="T74" fmla="*/ 16 w 32"/>
                  <a:gd name="T75" fmla="*/ 49 h 63"/>
                  <a:gd name="T76" fmla="*/ 17 w 32"/>
                  <a:gd name="T77" fmla="*/ 49 h 63"/>
                  <a:gd name="T78" fmla="*/ 17 w 32"/>
                  <a:gd name="T79" fmla="*/ 50 h 63"/>
                  <a:gd name="T80" fmla="*/ 17 w 32"/>
                  <a:gd name="T81" fmla="*/ 51 h 63"/>
                  <a:gd name="T82" fmla="*/ 18 w 32"/>
                  <a:gd name="T83" fmla="*/ 52 h 63"/>
                  <a:gd name="T84" fmla="*/ 18 w 32"/>
                  <a:gd name="T85" fmla="*/ 56 h 63"/>
                  <a:gd name="T86" fmla="*/ 18 w 32"/>
                  <a:gd name="T87" fmla="*/ 58 h 63"/>
                  <a:gd name="T88" fmla="*/ 17 w 32"/>
                  <a:gd name="T89" fmla="*/ 59 h 63"/>
                  <a:gd name="T90" fmla="*/ 17 w 32"/>
                  <a:gd name="T91" fmla="*/ 62 h 63"/>
                  <a:gd name="T92" fmla="*/ 17 w 32"/>
                  <a:gd name="T93" fmla="*/ 63 h 63"/>
                  <a:gd name="T94" fmla="*/ 18 w 32"/>
                  <a:gd name="T95" fmla="*/ 63 h 63"/>
                  <a:gd name="T96" fmla="*/ 20 w 32"/>
                  <a:gd name="T97" fmla="*/ 62 h 63"/>
                  <a:gd name="T98" fmla="*/ 22 w 32"/>
                  <a:gd name="T99" fmla="*/ 61 h 63"/>
                  <a:gd name="T100" fmla="*/ 24 w 32"/>
                  <a:gd name="T101" fmla="*/ 60 h 63"/>
                  <a:gd name="T102" fmla="*/ 27 w 32"/>
                  <a:gd name="T103" fmla="*/ 58 h 63"/>
                  <a:gd name="T104" fmla="*/ 29 w 32"/>
                  <a:gd name="T105" fmla="*/ 56 h 63"/>
                  <a:gd name="T106" fmla="*/ 30 w 32"/>
                  <a:gd name="T107" fmla="*/ 54 h 63"/>
                  <a:gd name="T108" fmla="*/ 31 w 32"/>
                  <a:gd name="T109" fmla="*/ 53 h 63"/>
                  <a:gd name="T110" fmla="*/ 32 w 32"/>
                  <a:gd name="T111" fmla="*/ 48 h 63"/>
                  <a:gd name="T112" fmla="*/ 32 w 32"/>
                  <a:gd name="T113" fmla="*/ 47 h 63"/>
                  <a:gd name="T114" fmla="*/ 32 w 32"/>
                  <a:gd name="T115" fmla="*/ 46 h 63"/>
                  <a:gd name="T116" fmla="*/ 32 w 32"/>
                  <a:gd name="T117" fmla="*/ 44 h 63"/>
                  <a:gd name="T118" fmla="*/ 32 w 32"/>
                  <a:gd name="T119" fmla="*/ 42 h 63"/>
                  <a:gd name="T120" fmla="*/ 31 w 32"/>
                  <a:gd name="T121"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 h="63">
                    <a:moveTo>
                      <a:pt x="31" y="39"/>
                    </a:moveTo>
                    <a:cubicBezTo>
                      <a:pt x="31" y="38"/>
                      <a:pt x="30" y="36"/>
                      <a:pt x="30" y="35"/>
                    </a:cubicBezTo>
                    <a:cubicBezTo>
                      <a:pt x="29" y="33"/>
                      <a:pt x="28" y="32"/>
                      <a:pt x="27" y="31"/>
                    </a:cubicBezTo>
                    <a:cubicBezTo>
                      <a:pt x="27" y="30"/>
                      <a:pt x="26" y="30"/>
                      <a:pt x="26" y="30"/>
                    </a:cubicBezTo>
                    <a:cubicBezTo>
                      <a:pt x="26" y="29"/>
                      <a:pt x="26" y="29"/>
                      <a:pt x="26" y="29"/>
                    </a:cubicBezTo>
                    <a:cubicBezTo>
                      <a:pt x="25" y="29"/>
                      <a:pt x="25" y="28"/>
                      <a:pt x="25" y="28"/>
                    </a:cubicBezTo>
                    <a:cubicBezTo>
                      <a:pt x="24" y="27"/>
                      <a:pt x="24" y="27"/>
                      <a:pt x="24" y="27"/>
                    </a:cubicBezTo>
                    <a:cubicBezTo>
                      <a:pt x="24" y="27"/>
                      <a:pt x="24" y="27"/>
                      <a:pt x="24" y="27"/>
                    </a:cubicBezTo>
                    <a:cubicBezTo>
                      <a:pt x="24" y="27"/>
                      <a:pt x="24" y="27"/>
                      <a:pt x="24" y="27"/>
                    </a:cubicBezTo>
                    <a:cubicBezTo>
                      <a:pt x="24" y="27"/>
                      <a:pt x="24" y="27"/>
                      <a:pt x="24" y="27"/>
                    </a:cubicBezTo>
                    <a:cubicBezTo>
                      <a:pt x="24" y="26"/>
                      <a:pt x="24" y="26"/>
                      <a:pt x="24" y="26"/>
                    </a:cubicBezTo>
                    <a:cubicBezTo>
                      <a:pt x="23" y="26"/>
                      <a:pt x="23" y="26"/>
                      <a:pt x="23" y="26"/>
                    </a:cubicBezTo>
                    <a:cubicBezTo>
                      <a:pt x="23" y="25"/>
                      <a:pt x="23" y="25"/>
                      <a:pt x="23" y="25"/>
                    </a:cubicBezTo>
                    <a:cubicBezTo>
                      <a:pt x="22" y="24"/>
                      <a:pt x="21" y="23"/>
                      <a:pt x="20" y="22"/>
                    </a:cubicBezTo>
                    <a:cubicBezTo>
                      <a:pt x="19" y="21"/>
                      <a:pt x="19" y="20"/>
                      <a:pt x="18" y="19"/>
                    </a:cubicBezTo>
                    <a:cubicBezTo>
                      <a:pt x="17" y="18"/>
                      <a:pt x="17" y="17"/>
                      <a:pt x="17" y="16"/>
                    </a:cubicBezTo>
                    <a:cubicBezTo>
                      <a:pt x="16" y="14"/>
                      <a:pt x="16" y="13"/>
                      <a:pt x="16" y="11"/>
                    </a:cubicBezTo>
                    <a:cubicBezTo>
                      <a:pt x="16" y="9"/>
                      <a:pt x="16" y="6"/>
                      <a:pt x="16" y="3"/>
                    </a:cubicBezTo>
                    <a:cubicBezTo>
                      <a:pt x="16" y="2"/>
                      <a:pt x="16" y="1"/>
                      <a:pt x="16" y="1"/>
                    </a:cubicBezTo>
                    <a:cubicBezTo>
                      <a:pt x="16" y="0"/>
                      <a:pt x="17" y="0"/>
                      <a:pt x="17" y="0"/>
                    </a:cubicBezTo>
                    <a:cubicBezTo>
                      <a:pt x="17" y="0"/>
                      <a:pt x="16" y="0"/>
                      <a:pt x="16" y="0"/>
                    </a:cubicBezTo>
                    <a:cubicBezTo>
                      <a:pt x="15" y="0"/>
                      <a:pt x="14" y="0"/>
                      <a:pt x="13" y="1"/>
                    </a:cubicBezTo>
                    <a:cubicBezTo>
                      <a:pt x="11" y="2"/>
                      <a:pt x="8" y="4"/>
                      <a:pt x="5" y="7"/>
                    </a:cubicBezTo>
                    <a:cubicBezTo>
                      <a:pt x="4" y="9"/>
                      <a:pt x="2" y="11"/>
                      <a:pt x="2" y="13"/>
                    </a:cubicBezTo>
                    <a:cubicBezTo>
                      <a:pt x="1" y="16"/>
                      <a:pt x="0" y="19"/>
                      <a:pt x="0" y="22"/>
                    </a:cubicBezTo>
                    <a:cubicBezTo>
                      <a:pt x="0" y="25"/>
                      <a:pt x="1" y="28"/>
                      <a:pt x="2" y="31"/>
                    </a:cubicBezTo>
                    <a:cubicBezTo>
                      <a:pt x="4" y="34"/>
                      <a:pt x="5" y="37"/>
                      <a:pt x="7" y="39"/>
                    </a:cubicBezTo>
                    <a:cubicBezTo>
                      <a:pt x="9" y="41"/>
                      <a:pt x="9" y="41"/>
                      <a:pt x="9" y="41"/>
                    </a:cubicBezTo>
                    <a:cubicBezTo>
                      <a:pt x="10" y="41"/>
                      <a:pt x="10" y="41"/>
                      <a:pt x="10" y="41"/>
                    </a:cubicBezTo>
                    <a:cubicBezTo>
                      <a:pt x="10" y="42"/>
                      <a:pt x="11" y="42"/>
                      <a:pt x="11" y="43"/>
                    </a:cubicBezTo>
                    <a:cubicBezTo>
                      <a:pt x="12" y="43"/>
                      <a:pt x="12" y="43"/>
                      <a:pt x="12" y="43"/>
                    </a:cubicBezTo>
                    <a:cubicBezTo>
                      <a:pt x="12" y="43"/>
                      <a:pt x="12" y="44"/>
                      <a:pt x="12" y="44"/>
                    </a:cubicBezTo>
                    <a:cubicBezTo>
                      <a:pt x="12" y="44"/>
                      <a:pt x="13" y="44"/>
                      <a:pt x="13" y="45"/>
                    </a:cubicBezTo>
                    <a:cubicBezTo>
                      <a:pt x="14" y="45"/>
                      <a:pt x="14" y="46"/>
                      <a:pt x="15" y="46"/>
                    </a:cubicBezTo>
                    <a:cubicBezTo>
                      <a:pt x="15" y="47"/>
                      <a:pt x="15" y="47"/>
                      <a:pt x="16" y="47"/>
                    </a:cubicBezTo>
                    <a:cubicBezTo>
                      <a:pt x="16" y="48"/>
                      <a:pt x="16" y="48"/>
                      <a:pt x="16" y="48"/>
                    </a:cubicBezTo>
                    <a:cubicBezTo>
                      <a:pt x="16" y="48"/>
                      <a:pt x="16" y="48"/>
                      <a:pt x="16" y="48"/>
                    </a:cubicBezTo>
                    <a:cubicBezTo>
                      <a:pt x="16" y="48"/>
                      <a:pt x="16" y="49"/>
                      <a:pt x="16" y="49"/>
                    </a:cubicBezTo>
                    <a:cubicBezTo>
                      <a:pt x="17" y="49"/>
                      <a:pt x="17" y="49"/>
                      <a:pt x="17" y="49"/>
                    </a:cubicBezTo>
                    <a:cubicBezTo>
                      <a:pt x="17" y="50"/>
                      <a:pt x="17" y="50"/>
                      <a:pt x="17" y="50"/>
                    </a:cubicBezTo>
                    <a:cubicBezTo>
                      <a:pt x="17" y="50"/>
                      <a:pt x="17" y="51"/>
                      <a:pt x="17" y="51"/>
                    </a:cubicBezTo>
                    <a:cubicBezTo>
                      <a:pt x="18" y="51"/>
                      <a:pt x="18" y="52"/>
                      <a:pt x="18" y="52"/>
                    </a:cubicBezTo>
                    <a:cubicBezTo>
                      <a:pt x="18" y="53"/>
                      <a:pt x="18" y="54"/>
                      <a:pt x="18" y="56"/>
                    </a:cubicBezTo>
                    <a:cubicBezTo>
                      <a:pt x="18" y="56"/>
                      <a:pt x="18" y="57"/>
                      <a:pt x="18" y="58"/>
                    </a:cubicBezTo>
                    <a:cubicBezTo>
                      <a:pt x="18" y="58"/>
                      <a:pt x="17" y="59"/>
                      <a:pt x="17" y="59"/>
                    </a:cubicBezTo>
                    <a:cubicBezTo>
                      <a:pt x="17" y="60"/>
                      <a:pt x="17" y="61"/>
                      <a:pt x="17" y="62"/>
                    </a:cubicBezTo>
                    <a:cubicBezTo>
                      <a:pt x="17" y="62"/>
                      <a:pt x="17" y="63"/>
                      <a:pt x="17" y="63"/>
                    </a:cubicBezTo>
                    <a:cubicBezTo>
                      <a:pt x="17" y="63"/>
                      <a:pt x="17" y="63"/>
                      <a:pt x="18" y="63"/>
                    </a:cubicBezTo>
                    <a:cubicBezTo>
                      <a:pt x="18" y="63"/>
                      <a:pt x="19" y="62"/>
                      <a:pt x="20" y="62"/>
                    </a:cubicBezTo>
                    <a:cubicBezTo>
                      <a:pt x="21" y="62"/>
                      <a:pt x="21" y="62"/>
                      <a:pt x="22" y="61"/>
                    </a:cubicBezTo>
                    <a:cubicBezTo>
                      <a:pt x="23" y="61"/>
                      <a:pt x="24" y="61"/>
                      <a:pt x="24" y="60"/>
                    </a:cubicBezTo>
                    <a:cubicBezTo>
                      <a:pt x="25" y="60"/>
                      <a:pt x="26" y="59"/>
                      <a:pt x="27" y="58"/>
                    </a:cubicBezTo>
                    <a:cubicBezTo>
                      <a:pt x="27" y="58"/>
                      <a:pt x="28" y="57"/>
                      <a:pt x="29" y="56"/>
                    </a:cubicBezTo>
                    <a:cubicBezTo>
                      <a:pt x="29" y="55"/>
                      <a:pt x="29" y="55"/>
                      <a:pt x="30" y="54"/>
                    </a:cubicBezTo>
                    <a:cubicBezTo>
                      <a:pt x="30" y="54"/>
                      <a:pt x="30" y="53"/>
                      <a:pt x="31" y="53"/>
                    </a:cubicBezTo>
                    <a:cubicBezTo>
                      <a:pt x="31" y="51"/>
                      <a:pt x="31" y="50"/>
                      <a:pt x="32" y="48"/>
                    </a:cubicBezTo>
                    <a:cubicBezTo>
                      <a:pt x="32" y="48"/>
                      <a:pt x="32" y="48"/>
                      <a:pt x="32" y="47"/>
                    </a:cubicBezTo>
                    <a:cubicBezTo>
                      <a:pt x="32" y="47"/>
                      <a:pt x="32" y="47"/>
                      <a:pt x="32" y="46"/>
                    </a:cubicBezTo>
                    <a:cubicBezTo>
                      <a:pt x="32" y="45"/>
                      <a:pt x="32" y="45"/>
                      <a:pt x="32" y="44"/>
                    </a:cubicBezTo>
                    <a:cubicBezTo>
                      <a:pt x="32" y="43"/>
                      <a:pt x="32" y="42"/>
                      <a:pt x="32" y="42"/>
                    </a:cubicBezTo>
                    <a:cubicBezTo>
                      <a:pt x="32" y="41"/>
                      <a:pt x="31" y="40"/>
                      <a:pt x="31" y="3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2873375" y="2241084"/>
                <a:ext cx="53975" cy="106363"/>
              </a:xfrm>
              <a:custGeom>
                <a:avLst/>
                <a:gdLst>
                  <a:gd name="T0" fmla="*/ 16 w 32"/>
                  <a:gd name="T1" fmla="*/ 1 h 63"/>
                  <a:gd name="T2" fmla="*/ 16 w 32"/>
                  <a:gd name="T3" fmla="*/ 0 h 63"/>
                  <a:gd name="T4" fmla="*/ 15 w 32"/>
                  <a:gd name="T5" fmla="*/ 0 h 63"/>
                  <a:gd name="T6" fmla="*/ 13 w 32"/>
                  <a:gd name="T7" fmla="*/ 1 h 63"/>
                  <a:gd name="T8" fmla="*/ 5 w 32"/>
                  <a:gd name="T9" fmla="*/ 7 h 63"/>
                  <a:gd name="T10" fmla="*/ 1 w 32"/>
                  <a:gd name="T11" fmla="*/ 13 h 63"/>
                  <a:gd name="T12" fmla="*/ 0 w 32"/>
                  <a:gd name="T13" fmla="*/ 22 h 63"/>
                  <a:gd name="T14" fmla="*/ 2 w 32"/>
                  <a:gd name="T15" fmla="*/ 31 h 63"/>
                  <a:gd name="T16" fmla="*/ 7 w 32"/>
                  <a:gd name="T17" fmla="*/ 39 h 63"/>
                  <a:gd name="T18" fmla="*/ 9 w 32"/>
                  <a:gd name="T19" fmla="*/ 41 h 63"/>
                  <a:gd name="T20" fmla="*/ 10 w 32"/>
                  <a:gd name="T21" fmla="*/ 41 h 63"/>
                  <a:gd name="T22" fmla="*/ 11 w 32"/>
                  <a:gd name="T23" fmla="*/ 43 h 63"/>
                  <a:gd name="T24" fmla="*/ 11 w 32"/>
                  <a:gd name="T25" fmla="*/ 43 h 63"/>
                  <a:gd name="T26" fmla="*/ 12 w 32"/>
                  <a:gd name="T27" fmla="*/ 44 h 63"/>
                  <a:gd name="T28" fmla="*/ 13 w 32"/>
                  <a:gd name="T29" fmla="*/ 45 h 63"/>
                  <a:gd name="T30" fmla="*/ 14 w 32"/>
                  <a:gd name="T31" fmla="*/ 46 h 63"/>
                  <a:gd name="T32" fmla="*/ 15 w 32"/>
                  <a:gd name="T33" fmla="*/ 47 h 63"/>
                  <a:gd name="T34" fmla="*/ 16 w 32"/>
                  <a:gd name="T35" fmla="*/ 48 h 63"/>
                  <a:gd name="T36" fmla="*/ 16 w 32"/>
                  <a:gd name="T37" fmla="*/ 48 h 63"/>
                  <a:gd name="T38" fmla="*/ 16 w 32"/>
                  <a:gd name="T39" fmla="*/ 49 h 63"/>
                  <a:gd name="T40" fmla="*/ 17 w 32"/>
                  <a:gd name="T41" fmla="*/ 49 h 63"/>
                  <a:gd name="T42" fmla="*/ 17 w 32"/>
                  <a:gd name="T43" fmla="*/ 50 h 63"/>
                  <a:gd name="T44" fmla="*/ 17 w 32"/>
                  <a:gd name="T45" fmla="*/ 51 h 63"/>
                  <a:gd name="T46" fmla="*/ 17 w 32"/>
                  <a:gd name="T47" fmla="*/ 52 h 63"/>
                  <a:gd name="T48" fmla="*/ 18 w 32"/>
                  <a:gd name="T49" fmla="*/ 56 h 63"/>
                  <a:gd name="T50" fmla="*/ 17 w 32"/>
                  <a:gd name="T51" fmla="*/ 58 h 63"/>
                  <a:gd name="T52" fmla="*/ 17 w 32"/>
                  <a:gd name="T53" fmla="*/ 59 h 63"/>
                  <a:gd name="T54" fmla="*/ 17 w 32"/>
                  <a:gd name="T55" fmla="*/ 62 h 63"/>
                  <a:gd name="T56" fmla="*/ 16 w 32"/>
                  <a:gd name="T57" fmla="*/ 63 h 63"/>
                  <a:gd name="T58" fmla="*/ 17 w 32"/>
                  <a:gd name="T59" fmla="*/ 63 h 63"/>
                  <a:gd name="T60" fmla="*/ 20 w 32"/>
                  <a:gd name="T61" fmla="*/ 62 h 63"/>
                  <a:gd name="T62" fmla="*/ 22 w 32"/>
                  <a:gd name="T63" fmla="*/ 61 h 63"/>
                  <a:gd name="T64" fmla="*/ 24 w 32"/>
                  <a:gd name="T65" fmla="*/ 60 h 63"/>
                  <a:gd name="T66" fmla="*/ 26 w 32"/>
                  <a:gd name="T67" fmla="*/ 58 h 63"/>
                  <a:gd name="T68" fmla="*/ 28 w 32"/>
                  <a:gd name="T69" fmla="*/ 56 h 63"/>
                  <a:gd name="T70" fmla="*/ 30 w 32"/>
                  <a:gd name="T71" fmla="*/ 54 h 63"/>
                  <a:gd name="T72" fmla="*/ 30 w 32"/>
                  <a:gd name="T73" fmla="*/ 53 h 63"/>
                  <a:gd name="T74" fmla="*/ 32 w 32"/>
                  <a:gd name="T75" fmla="*/ 48 h 63"/>
                  <a:gd name="T76" fmla="*/ 32 w 32"/>
                  <a:gd name="T77" fmla="*/ 47 h 63"/>
                  <a:gd name="T78" fmla="*/ 32 w 32"/>
                  <a:gd name="T79" fmla="*/ 46 h 63"/>
                  <a:gd name="T80" fmla="*/ 32 w 32"/>
                  <a:gd name="T81" fmla="*/ 44 h 63"/>
                  <a:gd name="T82" fmla="*/ 32 w 32"/>
                  <a:gd name="T83" fmla="*/ 42 h 63"/>
                  <a:gd name="T84" fmla="*/ 31 w 32"/>
                  <a:gd name="T85" fmla="*/ 39 h 63"/>
                  <a:gd name="T86" fmla="*/ 29 w 32"/>
                  <a:gd name="T87" fmla="*/ 35 h 63"/>
                  <a:gd name="T88" fmla="*/ 27 w 32"/>
                  <a:gd name="T89" fmla="*/ 31 h 63"/>
                  <a:gd name="T90" fmla="*/ 26 w 32"/>
                  <a:gd name="T91" fmla="*/ 30 h 63"/>
                  <a:gd name="T92" fmla="*/ 26 w 32"/>
                  <a:gd name="T93" fmla="*/ 29 h 63"/>
                  <a:gd name="T94" fmla="*/ 25 w 32"/>
                  <a:gd name="T95" fmla="*/ 28 h 63"/>
                  <a:gd name="T96" fmla="*/ 24 w 32"/>
                  <a:gd name="T97" fmla="*/ 27 h 63"/>
                  <a:gd name="T98" fmla="*/ 24 w 32"/>
                  <a:gd name="T99" fmla="*/ 27 h 63"/>
                  <a:gd name="T100" fmla="*/ 24 w 32"/>
                  <a:gd name="T101" fmla="*/ 27 h 63"/>
                  <a:gd name="T102" fmla="*/ 23 w 32"/>
                  <a:gd name="T103" fmla="*/ 27 h 63"/>
                  <a:gd name="T104" fmla="*/ 23 w 32"/>
                  <a:gd name="T105" fmla="*/ 26 h 63"/>
                  <a:gd name="T106" fmla="*/ 23 w 32"/>
                  <a:gd name="T107" fmla="*/ 26 h 63"/>
                  <a:gd name="T108" fmla="*/ 22 w 32"/>
                  <a:gd name="T109" fmla="*/ 25 h 63"/>
                  <a:gd name="T110" fmla="*/ 20 w 32"/>
                  <a:gd name="T111" fmla="*/ 22 h 63"/>
                  <a:gd name="T112" fmla="*/ 18 w 32"/>
                  <a:gd name="T113" fmla="*/ 19 h 63"/>
                  <a:gd name="T114" fmla="*/ 16 w 32"/>
                  <a:gd name="T115" fmla="*/ 16 h 63"/>
                  <a:gd name="T116" fmla="*/ 16 w 32"/>
                  <a:gd name="T117" fmla="*/ 11 h 63"/>
                  <a:gd name="T118" fmla="*/ 16 w 32"/>
                  <a:gd name="T119" fmla="*/ 3 h 63"/>
                  <a:gd name="T120" fmla="*/ 16 w 32"/>
                  <a:gd name="T12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 h="63">
                    <a:moveTo>
                      <a:pt x="16" y="1"/>
                    </a:moveTo>
                    <a:cubicBezTo>
                      <a:pt x="16" y="0"/>
                      <a:pt x="16" y="0"/>
                      <a:pt x="16" y="0"/>
                    </a:cubicBezTo>
                    <a:cubicBezTo>
                      <a:pt x="16" y="0"/>
                      <a:pt x="16" y="0"/>
                      <a:pt x="15" y="0"/>
                    </a:cubicBezTo>
                    <a:cubicBezTo>
                      <a:pt x="15" y="0"/>
                      <a:pt x="14" y="0"/>
                      <a:pt x="13" y="1"/>
                    </a:cubicBezTo>
                    <a:cubicBezTo>
                      <a:pt x="11" y="2"/>
                      <a:pt x="8" y="4"/>
                      <a:pt x="5" y="7"/>
                    </a:cubicBezTo>
                    <a:cubicBezTo>
                      <a:pt x="4" y="9"/>
                      <a:pt x="2" y="11"/>
                      <a:pt x="1" y="13"/>
                    </a:cubicBezTo>
                    <a:cubicBezTo>
                      <a:pt x="0" y="16"/>
                      <a:pt x="0" y="19"/>
                      <a:pt x="0" y="22"/>
                    </a:cubicBezTo>
                    <a:cubicBezTo>
                      <a:pt x="0" y="25"/>
                      <a:pt x="1" y="28"/>
                      <a:pt x="2" y="31"/>
                    </a:cubicBezTo>
                    <a:cubicBezTo>
                      <a:pt x="3" y="34"/>
                      <a:pt x="5" y="37"/>
                      <a:pt x="7" y="39"/>
                    </a:cubicBezTo>
                    <a:cubicBezTo>
                      <a:pt x="9" y="41"/>
                      <a:pt x="9" y="41"/>
                      <a:pt x="9" y="41"/>
                    </a:cubicBezTo>
                    <a:cubicBezTo>
                      <a:pt x="10" y="41"/>
                      <a:pt x="10" y="41"/>
                      <a:pt x="10" y="41"/>
                    </a:cubicBezTo>
                    <a:cubicBezTo>
                      <a:pt x="10" y="42"/>
                      <a:pt x="10" y="42"/>
                      <a:pt x="11" y="43"/>
                    </a:cubicBezTo>
                    <a:cubicBezTo>
                      <a:pt x="11" y="43"/>
                      <a:pt x="11" y="43"/>
                      <a:pt x="11" y="43"/>
                    </a:cubicBezTo>
                    <a:cubicBezTo>
                      <a:pt x="12" y="43"/>
                      <a:pt x="12" y="44"/>
                      <a:pt x="12" y="44"/>
                    </a:cubicBezTo>
                    <a:cubicBezTo>
                      <a:pt x="12" y="44"/>
                      <a:pt x="13" y="44"/>
                      <a:pt x="13" y="45"/>
                    </a:cubicBezTo>
                    <a:cubicBezTo>
                      <a:pt x="13" y="45"/>
                      <a:pt x="14" y="46"/>
                      <a:pt x="14" y="46"/>
                    </a:cubicBezTo>
                    <a:cubicBezTo>
                      <a:pt x="15" y="47"/>
                      <a:pt x="15" y="47"/>
                      <a:pt x="15" y="47"/>
                    </a:cubicBezTo>
                    <a:cubicBezTo>
                      <a:pt x="15" y="48"/>
                      <a:pt x="16" y="48"/>
                      <a:pt x="16" y="48"/>
                    </a:cubicBezTo>
                    <a:cubicBezTo>
                      <a:pt x="16" y="48"/>
                      <a:pt x="16" y="48"/>
                      <a:pt x="16" y="48"/>
                    </a:cubicBezTo>
                    <a:cubicBezTo>
                      <a:pt x="16" y="48"/>
                      <a:pt x="16" y="49"/>
                      <a:pt x="16" y="49"/>
                    </a:cubicBezTo>
                    <a:cubicBezTo>
                      <a:pt x="16" y="49"/>
                      <a:pt x="16" y="49"/>
                      <a:pt x="17" y="49"/>
                    </a:cubicBezTo>
                    <a:cubicBezTo>
                      <a:pt x="17" y="50"/>
                      <a:pt x="17" y="50"/>
                      <a:pt x="17" y="50"/>
                    </a:cubicBezTo>
                    <a:cubicBezTo>
                      <a:pt x="17" y="50"/>
                      <a:pt x="17" y="51"/>
                      <a:pt x="17" y="51"/>
                    </a:cubicBezTo>
                    <a:cubicBezTo>
                      <a:pt x="17" y="51"/>
                      <a:pt x="17" y="52"/>
                      <a:pt x="17" y="52"/>
                    </a:cubicBezTo>
                    <a:cubicBezTo>
                      <a:pt x="18" y="53"/>
                      <a:pt x="18" y="54"/>
                      <a:pt x="18" y="56"/>
                    </a:cubicBezTo>
                    <a:cubicBezTo>
                      <a:pt x="18" y="56"/>
                      <a:pt x="17" y="57"/>
                      <a:pt x="17" y="58"/>
                    </a:cubicBezTo>
                    <a:cubicBezTo>
                      <a:pt x="17" y="58"/>
                      <a:pt x="17" y="59"/>
                      <a:pt x="17" y="59"/>
                    </a:cubicBezTo>
                    <a:cubicBezTo>
                      <a:pt x="17" y="60"/>
                      <a:pt x="17" y="61"/>
                      <a:pt x="17" y="62"/>
                    </a:cubicBezTo>
                    <a:cubicBezTo>
                      <a:pt x="16" y="62"/>
                      <a:pt x="16" y="63"/>
                      <a:pt x="16" y="63"/>
                    </a:cubicBezTo>
                    <a:cubicBezTo>
                      <a:pt x="16" y="63"/>
                      <a:pt x="17" y="63"/>
                      <a:pt x="17" y="63"/>
                    </a:cubicBezTo>
                    <a:cubicBezTo>
                      <a:pt x="18" y="63"/>
                      <a:pt x="19" y="62"/>
                      <a:pt x="20" y="62"/>
                    </a:cubicBezTo>
                    <a:cubicBezTo>
                      <a:pt x="21" y="62"/>
                      <a:pt x="21" y="62"/>
                      <a:pt x="22" y="61"/>
                    </a:cubicBezTo>
                    <a:cubicBezTo>
                      <a:pt x="23" y="61"/>
                      <a:pt x="23" y="61"/>
                      <a:pt x="24" y="60"/>
                    </a:cubicBezTo>
                    <a:cubicBezTo>
                      <a:pt x="25" y="60"/>
                      <a:pt x="26" y="59"/>
                      <a:pt x="26" y="58"/>
                    </a:cubicBezTo>
                    <a:cubicBezTo>
                      <a:pt x="27" y="58"/>
                      <a:pt x="28" y="57"/>
                      <a:pt x="28" y="56"/>
                    </a:cubicBezTo>
                    <a:cubicBezTo>
                      <a:pt x="29" y="55"/>
                      <a:pt x="29" y="55"/>
                      <a:pt x="30" y="54"/>
                    </a:cubicBezTo>
                    <a:cubicBezTo>
                      <a:pt x="30" y="54"/>
                      <a:pt x="30" y="53"/>
                      <a:pt x="30" y="53"/>
                    </a:cubicBezTo>
                    <a:cubicBezTo>
                      <a:pt x="31" y="51"/>
                      <a:pt x="31" y="50"/>
                      <a:pt x="32" y="48"/>
                    </a:cubicBezTo>
                    <a:cubicBezTo>
                      <a:pt x="32" y="48"/>
                      <a:pt x="32" y="48"/>
                      <a:pt x="32" y="47"/>
                    </a:cubicBezTo>
                    <a:cubicBezTo>
                      <a:pt x="32" y="47"/>
                      <a:pt x="32" y="47"/>
                      <a:pt x="32" y="46"/>
                    </a:cubicBezTo>
                    <a:cubicBezTo>
                      <a:pt x="32" y="45"/>
                      <a:pt x="32" y="45"/>
                      <a:pt x="32" y="44"/>
                    </a:cubicBezTo>
                    <a:cubicBezTo>
                      <a:pt x="32" y="43"/>
                      <a:pt x="32" y="42"/>
                      <a:pt x="32" y="42"/>
                    </a:cubicBezTo>
                    <a:cubicBezTo>
                      <a:pt x="31" y="41"/>
                      <a:pt x="31" y="40"/>
                      <a:pt x="31" y="39"/>
                    </a:cubicBezTo>
                    <a:cubicBezTo>
                      <a:pt x="31" y="38"/>
                      <a:pt x="30" y="36"/>
                      <a:pt x="29" y="35"/>
                    </a:cubicBezTo>
                    <a:cubicBezTo>
                      <a:pt x="29" y="33"/>
                      <a:pt x="28" y="32"/>
                      <a:pt x="27" y="31"/>
                    </a:cubicBezTo>
                    <a:cubicBezTo>
                      <a:pt x="26" y="30"/>
                      <a:pt x="26" y="30"/>
                      <a:pt x="26" y="30"/>
                    </a:cubicBezTo>
                    <a:cubicBezTo>
                      <a:pt x="26" y="29"/>
                      <a:pt x="26" y="29"/>
                      <a:pt x="26" y="29"/>
                    </a:cubicBezTo>
                    <a:cubicBezTo>
                      <a:pt x="25" y="29"/>
                      <a:pt x="25" y="28"/>
                      <a:pt x="25" y="28"/>
                    </a:cubicBezTo>
                    <a:cubicBezTo>
                      <a:pt x="24" y="27"/>
                      <a:pt x="24" y="27"/>
                      <a:pt x="24" y="27"/>
                    </a:cubicBezTo>
                    <a:cubicBezTo>
                      <a:pt x="24" y="27"/>
                      <a:pt x="24" y="27"/>
                      <a:pt x="24" y="27"/>
                    </a:cubicBezTo>
                    <a:cubicBezTo>
                      <a:pt x="24" y="27"/>
                      <a:pt x="24" y="27"/>
                      <a:pt x="24" y="27"/>
                    </a:cubicBezTo>
                    <a:cubicBezTo>
                      <a:pt x="23" y="27"/>
                      <a:pt x="23" y="27"/>
                      <a:pt x="23" y="27"/>
                    </a:cubicBezTo>
                    <a:cubicBezTo>
                      <a:pt x="23" y="26"/>
                      <a:pt x="23" y="26"/>
                      <a:pt x="23" y="26"/>
                    </a:cubicBezTo>
                    <a:cubicBezTo>
                      <a:pt x="23" y="26"/>
                      <a:pt x="23" y="26"/>
                      <a:pt x="23" y="26"/>
                    </a:cubicBezTo>
                    <a:cubicBezTo>
                      <a:pt x="22" y="25"/>
                      <a:pt x="22" y="25"/>
                      <a:pt x="22" y="25"/>
                    </a:cubicBezTo>
                    <a:cubicBezTo>
                      <a:pt x="21" y="24"/>
                      <a:pt x="20" y="23"/>
                      <a:pt x="20" y="22"/>
                    </a:cubicBezTo>
                    <a:cubicBezTo>
                      <a:pt x="19" y="21"/>
                      <a:pt x="18" y="20"/>
                      <a:pt x="18" y="19"/>
                    </a:cubicBezTo>
                    <a:cubicBezTo>
                      <a:pt x="17" y="18"/>
                      <a:pt x="17" y="17"/>
                      <a:pt x="16" y="16"/>
                    </a:cubicBezTo>
                    <a:cubicBezTo>
                      <a:pt x="16" y="14"/>
                      <a:pt x="16" y="13"/>
                      <a:pt x="16" y="11"/>
                    </a:cubicBezTo>
                    <a:cubicBezTo>
                      <a:pt x="16" y="9"/>
                      <a:pt x="16" y="6"/>
                      <a:pt x="16" y="3"/>
                    </a:cubicBezTo>
                    <a:cubicBezTo>
                      <a:pt x="16" y="2"/>
                      <a:pt x="16" y="1"/>
                      <a:pt x="16" y="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70"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63</a:t>
            </a:fld>
            <a:endParaRPr lang="en-AU" dirty="0"/>
          </a:p>
        </p:txBody>
      </p:sp>
      <p:sp>
        <p:nvSpPr>
          <p:cNvPr id="7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204083473"/>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wipe(left)">
                                      <p:cBhvr>
                                        <p:cTn id="71" dur="500"/>
                                        <p:tgtEl>
                                          <p:spTgt spid="39"/>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fade">
                                      <p:cBhvr>
                                        <p:cTn id="75" dur="500"/>
                                        <p:tgtEl>
                                          <p:spTgt spid="61"/>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left)">
                                      <p:cBhvr>
                                        <p:cTn id="79" dur="500"/>
                                        <p:tgtEl>
                                          <p:spTgt spid="36"/>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500"/>
                                        <p:tgtEl>
                                          <p:spTgt spid="52"/>
                                        </p:tgtEl>
                                      </p:cBhvr>
                                    </p:animEffect>
                                  </p:childTnLst>
                                </p:cTn>
                              </p:par>
                            </p:childTnLst>
                          </p:cTn>
                        </p:par>
                        <p:par>
                          <p:cTn id="84" fill="hold">
                            <p:stCondLst>
                              <p:cond delay="10000"/>
                            </p:stCondLst>
                            <p:childTnLst>
                              <p:par>
                                <p:cTn id="85" presetID="22" presetClass="entr" presetSubtype="8"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left)">
                                      <p:cBhvr>
                                        <p:cTn id="8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1" grpId="0"/>
      <p:bldP spid="3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Hierarchical Steps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To success in business</a:t>
            </a:r>
            <a:endParaRPr lang="en-AU" dirty="0"/>
          </a:p>
        </p:txBody>
      </p:sp>
      <p:sp>
        <p:nvSpPr>
          <p:cNvPr id="4" name="Shape 612"/>
          <p:cNvSpPr/>
          <p:nvPr/>
        </p:nvSpPr>
        <p:spPr>
          <a:xfrm>
            <a:off x="3472497" y="2193104"/>
            <a:ext cx="5233434" cy="38899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1F1F1"/>
          </a:solidFill>
          <a:ln w="12700">
            <a:miter lim="400000"/>
          </a:ln>
        </p:spPr>
        <p:txBody>
          <a:bodyPr lIns="50800" tIns="50800" rIns="50800" bIns="50800" anchor="ctr"/>
          <a:lstStyle/>
          <a:p>
            <a:pPr lvl="0">
              <a:defRPr sz="3200">
                <a:solidFill>
                  <a:srgbClr val="FFFFFF"/>
                </a:solidFill>
                <a:latin typeface="+mn-lt"/>
                <a:ea typeface="+mn-ea"/>
                <a:cs typeface="+mn-cs"/>
                <a:sym typeface="Helvetica Light"/>
              </a:defRPr>
            </a:pPr>
            <a:endParaRPr/>
          </a:p>
        </p:txBody>
      </p:sp>
      <p:grpSp>
        <p:nvGrpSpPr>
          <p:cNvPr id="5" name="Group 4"/>
          <p:cNvGrpSpPr/>
          <p:nvPr/>
        </p:nvGrpSpPr>
        <p:grpSpPr>
          <a:xfrm>
            <a:off x="7443567" y="2550062"/>
            <a:ext cx="2414652" cy="835889"/>
            <a:chOff x="7455444" y="2274291"/>
            <a:chExt cx="2414652" cy="835889"/>
          </a:xfrm>
        </p:grpSpPr>
        <p:sp>
          <p:nvSpPr>
            <p:cNvPr id="6" name="TextBox 5"/>
            <p:cNvSpPr txBox="1"/>
            <p:nvPr/>
          </p:nvSpPr>
          <p:spPr>
            <a:xfrm>
              <a:off x="7455444" y="2556182"/>
              <a:ext cx="2298156"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eteca vuram qui para quam dalar eritrea gurayya huora volput vlaar boit dolro sit amet</a:t>
              </a:r>
              <a:endParaRPr lang="en-US" sz="1200" dirty="0">
                <a:solidFill>
                  <a:schemeClr val="bg1">
                    <a:lumMod val="50000"/>
                  </a:schemeClr>
                </a:solidFill>
                <a:cs typeface="Clear Sans Light" panose="020B0303030202020304" pitchFamily="34" charset="0"/>
              </a:endParaRPr>
            </a:p>
          </p:txBody>
        </p:sp>
        <p:sp>
          <p:nvSpPr>
            <p:cNvPr id="7" name="TextBox 6"/>
            <p:cNvSpPr txBox="1"/>
            <p:nvPr/>
          </p:nvSpPr>
          <p:spPr>
            <a:xfrm>
              <a:off x="7455444" y="2274291"/>
              <a:ext cx="2414652" cy="246221"/>
            </a:xfrm>
            <a:prstGeom prst="rect">
              <a:avLst/>
            </a:prstGeom>
            <a:noFill/>
          </p:spPr>
          <p:txBody>
            <a:bodyPr wrap="square" lIns="0" tIns="0" rIns="0" bIns="0" rtlCol="0">
              <a:spAutoFit/>
            </a:bodyPr>
            <a:lstStyle/>
            <a:p>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Launch</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8" name="Group 7"/>
          <p:cNvGrpSpPr/>
          <p:nvPr/>
        </p:nvGrpSpPr>
        <p:grpSpPr>
          <a:xfrm>
            <a:off x="8252492" y="3762527"/>
            <a:ext cx="2414652" cy="835889"/>
            <a:chOff x="8264369" y="3486756"/>
            <a:chExt cx="2414652" cy="835889"/>
          </a:xfrm>
        </p:grpSpPr>
        <p:sp>
          <p:nvSpPr>
            <p:cNvPr id="9" name="TextBox 8"/>
            <p:cNvSpPr txBox="1"/>
            <p:nvPr/>
          </p:nvSpPr>
          <p:spPr>
            <a:xfrm>
              <a:off x="8264369" y="3768647"/>
              <a:ext cx="2399150"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eteca vuram qui para quam dalar eritrea gurayya huora volput vlaar boit dolro sit amet</a:t>
              </a:r>
              <a:endParaRPr lang="en-US" sz="1200" dirty="0">
                <a:solidFill>
                  <a:schemeClr val="bg1">
                    <a:lumMod val="50000"/>
                  </a:schemeClr>
                </a:solidFill>
                <a:cs typeface="Clear Sans Light" panose="020B0303030202020304" pitchFamily="34" charset="0"/>
              </a:endParaRPr>
            </a:p>
          </p:txBody>
        </p:sp>
        <p:sp>
          <p:nvSpPr>
            <p:cNvPr id="10" name="TextBox 9"/>
            <p:cNvSpPr txBox="1"/>
            <p:nvPr/>
          </p:nvSpPr>
          <p:spPr>
            <a:xfrm>
              <a:off x="8264369" y="3486756"/>
              <a:ext cx="2414652" cy="246221"/>
            </a:xfrm>
            <a:prstGeom prst="rect">
              <a:avLst/>
            </a:prstGeom>
            <a:noFill/>
          </p:spPr>
          <p:txBody>
            <a:bodyPr wrap="square" lIns="0" tIns="0" rIns="0" bIns="0" rtlCol="0">
              <a:spAutoFit/>
            </a:bodyPr>
            <a:lstStyle/>
            <a:p>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Research</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11" name="Group 10"/>
          <p:cNvGrpSpPr/>
          <p:nvPr/>
        </p:nvGrpSpPr>
        <p:grpSpPr>
          <a:xfrm>
            <a:off x="8997265" y="5114483"/>
            <a:ext cx="2414652" cy="835889"/>
            <a:chOff x="9009142" y="4838712"/>
            <a:chExt cx="2414652" cy="835889"/>
          </a:xfrm>
        </p:grpSpPr>
        <p:sp>
          <p:nvSpPr>
            <p:cNvPr id="12" name="TextBox 11"/>
            <p:cNvSpPr txBox="1"/>
            <p:nvPr/>
          </p:nvSpPr>
          <p:spPr>
            <a:xfrm>
              <a:off x="9009142" y="5120603"/>
              <a:ext cx="2414652"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eteca vuram qui para quam dalar eritrea gurayya huora volput vlaar boit dolro sit amet</a:t>
              </a:r>
              <a:endParaRPr lang="en-US" sz="1200" dirty="0">
                <a:solidFill>
                  <a:schemeClr val="bg1">
                    <a:lumMod val="50000"/>
                  </a:schemeClr>
                </a:solidFill>
                <a:cs typeface="Clear Sans Light" panose="020B0303030202020304" pitchFamily="34" charset="0"/>
              </a:endParaRPr>
            </a:p>
          </p:txBody>
        </p:sp>
        <p:sp>
          <p:nvSpPr>
            <p:cNvPr id="13" name="TextBox 12"/>
            <p:cNvSpPr txBox="1"/>
            <p:nvPr/>
          </p:nvSpPr>
          <p:spPr>
            <a:xfrm>
              <a:off x="9009142" y="4838712"/>
              <a:ext cx="2414652" cy="246221"/>
            </a:xfrm>
            <a:prstGeom prst="rect">
              <a:avLst/>
            </a:prstGeom>
            <a:noFill/>
          </p:spPr>
          <p:txBody>
            <a:bodyPr wrap="square" lIns="0" tIns="0" rIns="0" bIns="0" rtlCol="0">
              <a:spAutoFit/>
            </a:bodyPr>
            <a:lstStyle/>
            <a:p>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Design</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14" name="Group 13"/>
          <p:cNvGrpSpPr/>
          <p:nvPr/>
        </p:nvGrpSpPr>
        <p:grpSpPr>
          <a:xfrm>
            <a:off x="2432873" y="2550062"/>
            <a:ext cx="2306008" cy="835889"/>
            <a:chOff x="2444750" y="2274291"/>
            <a:chExt cx="2306008" cy="835889"/>
          </a:xfrm>
        </p:grpSpPr>
        <p:sp>
          <p:nvSpPr>
            <p:cNvPr id="15" name="TextBox 14"/>
            <p:cNvSpPr txBox="1"/>
            <p:nvPr/>
          </p:nvSpPr>
          <p:spPr>
            <a:xfrm>
              <a:off x="2444750" y="2556182"/>
              <a:ext cx="2306007"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eteca vuram qui para quam dalar eritrea gurayya huora volput vlaar boit dolro sit amet</a:t>
              </a:r>
              <a:endParaRPr lang="en-US" sz="1200" dirty="0">
                <a:solidFill>
                  <a:schemeClr val="bg1">
                    <a:lumMod val="50000"/>
                  </a:schemeClr>
                </a:solidFill>
                <a:cs typeface="Clear Sans Light" panose="020B0303030202020304" pitchFamily="34" charset="0"/>
              </a:endParaRPr>
            </a:p>
          </p:txBody>
        </p:sp>
        <p:sp>
          <p:nvSpPr>
            <p:cNvPr id="16" name="TextBox 15"/>
            <p:cNvSpPr txBox="1"/>
            <p:nvPr/>
          </p:nvSpPr>
          <p:spPr>
            <a:xfrm>
              <a:off x="2756194" y="2274291"/>
              <a:ext cx="1994564" cy="246221"/>
            </a:xfrm>
            <a:prstGeom prst="rect">
              <a:avLst/>
            </a:prstGeom>
            <a:noFill/>
          </p:spPr>
          <p:txBody>
            <a:bodyPr wrap="square" lIns="0" tIns="0" rIns="0" bIns="0" rtlCol="0">
              <a:spAutoFit/>
            </a:bodyPr>
            <a:lstStyle/>
            <a:p>
              <a:pPr algn="r"/>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Reproduce</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17" name="Group 16"/>
          <p:cNvGrpSpPr/>
          <p:nvPr/>
        </p:nvGrpSpPr>
        <p:grpSpPr>
          <a:xfrm>
            <a:off x="1507642" y="3759481"/>
            <a:ext cx="2439420" cy="835889"/>
            <a:chOff x="1519519" y="3483710"/>
            <a:chExt cx="2439420" cy="835889"/>
          </a:xfrm>
        </p:grpSpPr>
        <p:sp>
          <p:nvSpPr>
            <p:cNvPr id="18" name="TextBox 17"/>
            <p:cNvSpPr txBox="1"/>
            <p:nvPr/>
          </p:nvSpPr>
          <p:spPr>
            <a:xfrm>
              <a:off x="1519519" y="3765601"/>
              <a:ext cx="2439419"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eteca vuram qui para quam dalar eritrea gurayya huora volput vlaar boit dolro sit amet</a:t>
              </a:r>
              <a:endParaRPr lang="en-US" sz="1200" dirty="0">
                <a:solidFill>
                  <a:schemeClr val="bg1">
                    <a:lumMod val="50000"/>
                  </a:schemeClr>
                </a:solidFill>
                <a:cs typeface="Clear Sans Light" panose="020B0303030202020304" pitchFamily="34" charset="0"/>
              </a:endParaRPr>
            </a:p>
          </p:txBody>
        </p:sp>
        <p:sp>
          <p:nvSpPr>
            <p:cNvPr id="19" name="TextBox 18"/>
            <p:cNvSpPr txBox="1"/>
            <p:nvPr/>
          </p:nvSpPr>
          <p:spPr>
            <a:xfrm>
              <a:off x="1964375" y="3483710"/>
              <a:ext cx="1994564" cy="246221"/>
            </a:xfrm>
            <a:prstGeom prst="rect">
              <a:avLst/>
            </a:prstGeom>
            <a:noFill/>
          </p:spPr>
          <p:txBody>
            <a:bodyPr wrap="square" lIns="0" tIns="0" rIns="0" bIns="0" rtlCol="0">
              <a:spAutoFit/>
            </a:bodyPr>
            <a:lstStyle/>
            <a:p>
              <a:pPr algn="r"/>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Test</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20" name="Group 19"/>
          <p:cNvGrpSpPr/>
          <p:nvPr/>
        </p:nvGrpSpPr>
        <p:grpSpPr>
          <a:xfrm>
            <a:off x="742867" y="5110819"/>
            <a:ext cx="2428396" cy="835889"/>
            <a:chOff x="754744" y="4835048"/>
            <a:chExt cx="2428396" cy="835889"/>
          </a:xfrm>
        </p:grpSpPr>
        <p:sp>
          <p:nvSpPr>
            <p:cNvPr id="21" name="TextBox 20"/>
            <p:cNvSpPr txBox="1"/>
            <p:nvPr/>
          </p:nvSpPr>
          <p:spPr>
            <a:xfrm>
              <a:off x="754744" y="5116939"/>
              <a:ext cx="2428396"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eteca vuram qui para quam dalar eritrea gurayya huora volput vlaar boit dolro sit </a:t>
              </a:r>
              <a:r>
                <a:rPr lang="id-ID" sz="1200" dirty="0" smtClean="0">
                  <a:solidFill>
                    <a:schemeClr val="bg1">
                      <a:lumMod val="50000"/>
                    </a:schemeClr>
                  </a:solidFill>
                  <a:ea typeface="Open Sans" panose="020B0606030504020204" pitchFamily="34" charset="0"/>
                  <a:cs typeface="Open Sans" panose="020B0606030504020204" pitchFamily="34" charset="0"/>
                </a:rPr>
                <a:t>amet</a:t>
              </a:r>
              <a:endParaRPr lang="en-US" sz="1200" dirty="0">
                <a:solidFill>
                  <a:schemeClr val="bg1">
                    <a:lumMod val="50000"/>
                  </a:schemeClr>
                </a:solidFill>
                <a:cs typeface="Clear Sans Light" panose="020B0303030202020304" pitchFamily="34" charset="0"/>
              </a:endParaRPr>
            </a:p>
          </p:txBody>
        </p:sp>
        <p:sp>
          <p:nvSpPr>
            <p:cNvPr id="22" name="TextBox 21"/>
            <p:cNvSpPr txBox="1"/>
            <p:nvPr/>
          </p:nvSpPr>
          <p:spPr>
            <a:xfrm>
              <a:off x="1188576" y="4835048"/>
              <a:ext cx="1994564" cy="246221"/>
            </a:xfrm>
            <a:prstGeom prst="rect">
              <a:avLst/>
            </a:prstGeom>
            <a:noFill/>
          </p:spPr>
          <p:txBody>
            <a:bodyPr wrap="square" lIns="0" tIns="0" rIns="0" bIns="0" rtlCol="0">
              <a:spAutoFit/>
            </a:bodyPr>
            <a:lstStyle/>
            <a:p>
              <a:pPr algn="r"/>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Concept</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32" name="Group 31"/>
          <p:cNvGrpSpPr/>
          <p:nvPr/>
        </p:nvGrpSpPr>
        <p:grpSpPr>
          <a:xfrm>
            <a:off x="6083182" y="3471330"/>
            <a:ext cx="1749840" cy="1305599"/>
            <a:chOff x="6095059" y="3195559"/>
            <a:chExt cx="1749840" cy="1305599"/>
          </a:xfrm>
        </p:grpSpPr>
        <p:grpSp>
          <p:nvGrpSpPr>
            <p:cNvPr id="33" name="Group 32"/>
            <p:cNvGrpSpPr/>
            <p:nvPr/>
          </p:nvGrpSpPr>
          <p:grpSpPr>
            <a:xfrm>
              <a:off x="6095059" y="3195559"/>
              <a:ext cx="1749840" cy="1305599"/>
              <a:chOff x="6095059" y="3316582"/>
              <a:chExt cx="1749840" cy="1305599"/>
            </a:xfrm>
          </p:grpSpPr>
          <p:sp>
            <p:nvSpPr>
              <p:cNvPr id="35" name="Shape 632"/>
              <p:cNvSpPr/>
              <p:nvPr/>
            </p:nvSpPr>
            <p:spPr>
              <a:xfrm>
                <a:off x="6099080" y="3316582"/>
                <a:ext cx="1745819" cy="13055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6"/>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36" name="Rectangle 35"/>
              <p:cNvSpPr/>
              <p:nvPr/>
            </p:nvSpPr>
            <p:spPr>
              <a:xfrm>
                <a:off x="6095059" y="4265550"/>
                <a:ext cx="1745818" cy="246221"/>
              </a:xfrm>
              <a:prstGeom prst="rect">
                <a:avLst/>
              </a:prstGeom>
            </p:spPr>
            <p:txBody>
              <a:bodyPr wrap="square">
                <a:spAutoFit/>
              </a:bodyPr>
              <a:lstStyle/>
              <a:p>
                <a:pPr algn="ctr"/>
                <a:r>
                  <a:rPr lang="id-ID" sz="1000" dirty="0" smtClean="0">
                    <a:solidFill>
                      <a:schemeClr val="bg1"/>
                    </a:solidFill>
                    <a:latin typeface="+mj-lt"/>
                    <a:cs typeface="Clear Sans" panose="020B0503030202020304" pitchFamily="34" charset="0"/>
                  </a:rPr>
                  <a:t>reproduce</a:t>
                </a:r>
                <a:endParaRPr lang="en-GB" sz="1000" dirty="0">
                  <a:solidFill>
                    <a:schemeClr val="bg1"/>
                  </a:solidFill>
                  <a:latin typeface="+mj-lt"/>
                  <a:cs typeface="Clear Sans" panose="020B0503030202020304" pitchFamily="34" charset="0"/>
                </a:endParaRPr>
              </a:p>
            </p:txBody>
          </p:sp>
        </p:grpSp>
        <p:sp>
          <p:nvSpPr>
            <p:cNvPr id="34" name="Freeform 2"/>
            <p:cNvSpPr>
              <a:spLocks noChangeArrowheads="1"/>
            </p:cNvSpPr>
            <p:nvPr/>
          </p:nvSpPr>
          <p:spPr bwMode="auto">
            <a:xfrm>
              <a:off x="6788840" y="3744021"/>
              <a:ext cx="366297" cy="366297"/>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anchor="ctr"/>
            <a:lstStyle/>
            <a:p>
              <a:endParaRPr lang="en-US"/>
            </a:p>
          </p:txBody>
        </p:sp>
      </p:grpSp>
      <p:grpSp>
        <p:nvGrpSpPr>
          <p:cNvPr id="37" name="Group 36"/>
          <p:cNvGrpSpPr/>
          <p:nvPr/>
        </p:nvGrpSpPr>
        <p:grpSpPr>
          <a:xfrm>
            <a:off x="5218315" y="4776928"/>
            <a:ext cx="1755369" cy="1305599"/>
            <a:chOff x="5230192" y="4501157"/>
            <a:chExt cx="1755369" cy="1305599"/>
          </a:xfrm>
        </p:grpSpPr>
        <p:grpSp>
          <p:nvGrpSpPr>
            <p:cNvPr id="38" name="Group 37"/>
            <p:cNvGrpSpPr/>
            <p:nvPr/>
          </p:nvGrpSpPr>
          <p:grpSpPr>
            <a:xfrm>
              <a:off x="5230192" y="4501157"/>
              <a:ext cx="1755369" cy="1305599"/>
              <a:chOff x="5230192" y="4622180"/>
              <a:chExt cx="1755369" cy="1305599"/>
            </a:xfrm>
          </p:grpSpPr>
          <p:sp>
            <p:nvSpPr>
              <p:cNvPr id="40" name="Shape 620"/>
              <p:cNvSpPr/>
              <p:nvPr/>
            </p:nvSpPr>
            <p:spPr>
              <a:xfrm>
                <a:off x="5239743" y="4622180"/>
                <a:ext cx="1745818" cy="13055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4"/>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41" name="Rectangle 40"/>
              <p:cNvSpPr/>
              <p:nvPr/>
            </p:nvSpPr>
            <p:spPr>
              <a:xfrm>
                <a:off x="5230192" y="5585418"/>
                <a:ext cx="1737775" cy="246221"/>
              </a:xfrm>
              <a:prstGeom prst="rect">
                <a:avLst/>
              </a:prstGeom>
            </p:spPr>
            <p:txBody>
              <a:bodyPr wrap="square">
                <a:spAutoFit/>
              </a:bodyPr>
              <a:lstStyle/>
              <a:p>
                <a:pPr algn="ctr"/>
                <a:r>
                  <a:rPr lang="id-ID" sz="1000" dirty="0" smtClean="0">
                    <a:solidFill>
                      <a:schemeClr val="bg1"/>
                    </a:solidFill>
                    <a:latin typeface="+mj-lt"/>
                    <a:cs typeface="Clear Sans" panose="020B0503030202020304" pitchFamily="34" charset="0"/>
                  </a:rPr>
                  <a:t>Design</a:t>
                </a:r>
                <a:endParaRPr lang="en-GB" sz="1000" dirty="0">
                  <a:solidFill>
                    <a:schemeClr val="bg1"/>
                  </a:solidFill>
                  <a:latin typeface="+mj-lt"/>
                  <a:cs typeface="Clear Sans" panose="020B0503030202020304" pitchFamily="34" charset="0"/>
                </a:endParaRPr>
              </a:p>
            </p:txBody>
          </p:sp>
        </p:grpSp>
        <p:sp>
          <p:nvSpPr>
            <p:cNvPr id="39" name="Freeform 273"/>
            <p:cNvSpPr>
              <a:spLocks noChangeArrowheads="1"/>
            </p:cNvSpPr>
            <p:nvPr/>
          </p:nvSpPr>
          <p:spPr bwMode="auto">
            <a:xfrm>
              <a:off x="5955692" y="5128604"/>
              <a:ext cx="323129" cy="220306"/>
            </a:xfrm>
            <a:custGeom>
              <a:avLst/>
              <a:gdLst>
                <a:gd name="T0" fmla="*/ 925 w 949"/>
                <a:gd name="T1" fmla="*/ 40 h 647"/>
                <a:gd name="T2" fmla="*/ 868 w 949"/>
                <a:gd name="T3" fmla="*/ 17 h 647"/>
                <a:gd name="T4" fmla="*/ 742 w 949"/>
                <a:gd name="T5" fmla="*/ 0 h 647"/>
                <a:gd name="T6" fmla="*/ 725 w 949"/>
                <a:gd name="T7" fmla="*/ 40 h 647"/>
                <a:gd name="T8" fmla="*/ 148 w 949"/>
                <a:gd name="T9" fmla="*/ 17 h 647"/>
                <a:gd name="T10" fmla="*/ 97 w 949"/>
                <a:gd name="T11" fmla="*/ 0 h 647"/>
                <a:gd name="T12" fmla="*/ 85 w 949"/>
                <a:gd name="T13" fmla="*/ 40 h 647"/>
                <a:gd name="T14" fmla="*/ 0 w 949"/>
                <a:gd name="T15" fmla="*/ 69 h 647"/>
                <a:gd name="T16" fmla="*/ 28 w 949"/>
                <a:gd name="T17" fmla="*/ 646 h 647"/>
                <a:gd name="T18" fmla="*/ 948 w 949"/>
                <a:gd name="T19" fmla="*/ 617 h 647"/>
                <a:gd name="T20" fmla="*/ 925 w 949"/>
                <a:gd name="T21" fmla="*/ 40 h 647"/>
                <a:gd name="T22" fmla="*/ 114 w 949"/>
                <a:gd name="T23" fmla="*/ 80 h 647"/>
                <a:gd name="T24" fmla="*/ 114 w 949"/>
                <a:gd name="T25" fmla="*/ 160 h 647"/>
                <a:gd name="T26" fmla="*/ 114 w 949"/>
                <a:gd name="T27" fmla="*/ 80 h 647"/>
                <a:gd name="T28" fmla="*/ 851 w 949"/>
                <a:gd name="T29" fmla="*/ 97 h 647"/>
                <a:gd name="T30" fmla="*/ 725 w 949"/>
                <a:gd name="T31" fmla="*/ 114 h 647"/>
                <a:gd name="T32" fmla="*/ 742 w 949"/>
                <a:gd name="T33" fmla="*/ 143 h 647"/>
                <a:gd name="T34" fmla="*/ 868 w 949"/>
                <a:gd name="T35" fmla="*/ 131 h 647"/>
                <a:gd name="T36" fmla="*/ 851 w 949"/>
                <a:gd name="T37" fmla="*/ 97 h 647"/>
                <a:gd name="T38" fmla="*/ 474 w 949"/>
                <a:gd name="T39" fmla="*/ 74 h 647"/>
                <a:gd name="T40" fmla="*/ 474 w 949"/>
                <a:gd name="T41" fmla="*/ 611 h 647"/>
                <a:gd name="T42" fmla="*/ 474 w 949"/>
                <a:gd name="T43" fmla="*/ 74 h 647"/>
                <a:gd name="T44" fmla="*/ 474 w 949"/>
                <a:gd name="T45" fmla="*/ 131 h 647"/>
                <a:gd name="T46" fmla="*/ 474 w 949"/>
                <a:gd name="T47" fmla="*/ 560 h 647"/>
                <a:gd name="T48" fmla="*/ 474 w 949"/>
                <a:gd name="T49" fmla="*/ 131 h 647"/>
                <a:gd name="T50" fmla="*/ 474 w 949"/>
                <a:gd name="T51" fmla="*/ 188 h 647"/>
                <a:gd name="T52" fmla="*/ 474 w 949"/>
                <a:gd name="T53" fmla="*/ 497 h 647"/>
                <a:gd name="T54" fmla="*/ 474 w 949"/>
                <a:gd name="T55" fmla="*/ 188 h 647"/>
                <a:gd name="T56" fmla="*/ 474 w 949"/>
                <a:gd name="T57" fmla="*/ 229 h 647"/>
                <a:gd name="T58" fmla="*/ 497 w 949"/>
                <a:gd name="T59" fmla="*/ 251 h 647"/>
                <a:gd name="T60" fmla="*/ 394 w 949"/>
                <a:gd name="T61" fmla="*/ 423 h 647"/>
                <a:gd name="T62" fmla="*/ 474 w 949"/>
                <a:gd name="T63" fmla="*/ 229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9" h="647">
                  <a:moveTo>
                    <a:pt x="925" y="40"/>
                  </a:moveTo>
                  <a:lnTo>
                    <a:pt x="925" y="40"/>
                  </a:lnTo>
                  <a:cubicBezTo>
                    <a:pt x="868" y="40"/>
                    <a:pt x="868" y="40"/>
                    <a:pt x="868" y="40"/>
                  </a:cubicBezTo>
                  <a:cubicBezTo>
                    <a:pt x="868" y="17"/>
                    <a:pt x="868" y="17"/>
                    <a:pt x="868" y="17"/>
                  </a:cubicBezTo>
                  <a:cubicBezTo>
                    <a:pt x="868" y="6"/>
                    <a:pt x="862" y="0"/>
                    <a:pt x="851" y="0"/>
                  </a:cubicBezTo>
                  <a:cubicBezTo>
                    <a:pt x="742" y="0"/>
                    <a:pt x="742" y="0"/>
                    <a:pt x="742" y="0"/>
                  </a:cubicBezTo>
                  <a:cubicBezTo>
                    <a:pt x="731" y="0"/>
                    <a:pt x="725" y="6"/>
                    <a:pt x="725" y="17"/>
                  </a:cubicBezTo>
                  <a:cubicBezTo>
                    <a:pt x="725" y="40"/>
                    <a:pt x="725" y="40"/>
                    <a:pt x="725" y="40"/>
                  </a:cubicBezTo>
                  <a:cubicBezTo>
                    <a:pt x="148" y="40"/>
                    <a:pt x="148" y="40"/>
                    <a:pt x="148" y="40"/>
                  </a:cubicBezTo>
                  <a:cubicBezTo>
                    <a:pt x="148" y="17"/>
                    <a:pt x="148" y="17"/>
                    <a:pt x="148" y="17"/>
                  </a:cubicBezTo>
                  <a:cubicBezTo>
                    <a:pt x="148" y="6"/>
                    <a:pt x="148" y="0"/>
                    <a:pt x="137" y="0"/>
                  </a:cubicBezTo>
                  <a:cubicBezTo>
                    <a:pt x="97" y="0"/>
                    <a:pt x="97" y="0"/>
                    <a:pt x="97" y="0"/>
                  </a:cubicBezTo>
                  <a:cubicBezTo>
                    <a:pt x="91" y="0"/>
                    <a:pt x="85" y="6"/>
                    <a:pt x="85" y="17"/>
                  </a:cubicBezTo>
                  <a:cubicBezTo>
                    <a:pt x="85" y="40"/>
                    <a:pt x="85" y="40"/>
                    <a:pt x="85" y="40"/>
                  </a:cubicBezTo>
                  <a:cubicBezTo>
                    <a:pt x="28" y="40"/>
                    <a:pt x="28" y="40"/>
                    <a:pt x="28" y="40"/>
                  </a:cubicBezTo>
                  <a:cubicBezTo>
                    <a:pt x="11" y="40"/>
                    <a:pt x="0" y="51"/>
                    <a:pt x="0" y="69"/>
                  </a:cubicBezTo>
                  <a:cubicBezTo>
                    <a:pt x="0" y="617"/>
                    <a:pt x="0" y="617"/>
                    <a:pt x="0" y="617"/>
                  </a:cubicBezTo>
                  <a:cubicBezTo>
                    <a:pt x="0" y="634"/>
                    <a:pt x="11" y="646"/>
                    <a:pt x="28" y="646"/>
                  </a:cubicBezTo>
                  <a:cubicBezTo>
                    <a:pt x="925" y="646"/>
                    <a:pt x="925" y="646"/>
                    <a:pt x="925" y="646"/>
                  </a:cubicBezTo>
                  <a:cubicBezTo>
                    <a:pt x="942" y="646"/>
                    <a:pt x="948" y="634"/>
                    <a:pt x="948" y="617"/>
                  </a:cubicBezTo>
                  <a:cubicBezTo>
                    <a:pt x="948" y="69"/>
                    <a:pt x="948" y="69"/>
                    <a:pt x="948" y="69"/>
                  </a:cubicBezTo>
                  <a:cubicBezTo>
                    <a:pt x="948" y="51"/>
                    <a:pt x="942" y="40"/>
                    <a:pt x="925" y="40"/>
                  </a:cubicBezTo>
                  <a:close/>
                  <a:moveTo>
                    <a:pt x="114" y="80"/>
                  </a:moveTo>
                  <a:lnTo>
                    <a:pt x="114" y="80"/>
                  </a:lnTo>
                  <a:cubicBezTo>
                    <a:pt x="97" y="80"/>
                    <a:pt x="74" y="97"/>
                    <a:pt x="74" y="120"/>
                  </a:cubicBezTo>
                  <a:cubicBezTo>
                    <a:pt x="74" y="143"/>
                    <a:pt x="97" y="160"/>
                    <a:pt x="114" y="160"/>
                  </a:cubicBezTo>
                  <a:cubicBezTo>
                    <a:pt x="143" y="160"/>
                    <a:pt x="160" y="143"/>
                    <a:pt x="160" y="120"/>
                  </a:cubicBezTo>
                  <a:cubicBezTo>
                    <a:pt x="160" y="97"/>
                    <a:pt x="143" y="80"/>
                    <a:pt x="114" y="80"/>
                  </a:cubicBezTo>
                  <a:close/>
                  <a:moveTo>
                    <a:pt x="851" y="97"/>
                  </a:moveTo>
                  <a:lnTo>
                    <a:pt x="851" y="97"/>
                  </a:lnTo>
                  <a:cubicBezTo>
                    <a:pt x="742" y="97"/>
                    <a:pt x="742" y="97"/>
                    <a:pt x="742" y="97"/>
                  </a:cubicBezTo>
                  <a:cubicBezTo>
                    <a:pt x="731" y="97"/>
                    <a:pt x="725" y="103"/>
                    <a:pt x="725" y="114"/>
                  </a:cubicBezTo>
                  <a:cubicBezTo>
                    <a:pt x="725" y="131"/>
                    <a:pt x="725" y="131"/>
                    <a:pt x="725" y="131"/>
                  </a:cubicBezTo>
                  <a:cubicBezTo>
                    <a:pt x="725" y="137"/>
                    <a:pt x="731" y="143"/>
                    <a:pt x="742" y="143"/>
                  </a:cubicBezTo>
                  <a:cubicBezTo>
                    <a:pt x="851" y="143"/>
                    <a:pt x="851" y="143"/>
                    <a:pt x="851" y="143"/>
                  </a:cubicBezTo>
                  <a:cubicBezTo>
                    <a:pt x="862" y="143"/>
                    <a:pt x="868" y="137"/>
                    <a:pt x="868" y="131"/>
                  </a:cubicBezTo>
                  <a:cubicBezTo>
                    <a:pt x="868" y="114"/>
                    <a:pt x="868" y="114"/>
                    <a:pt x="868" y="114"/>
                  </a:cubicBezTo>
                  <a:cubicBezTo>
                    <a:pt x="868" y="103"/>
                    <a:pt x="862" y="97"/>
                    <a:pt x="851" y="97"/>
                  </a:cubicBezTo>
                  <a:close/>
                  <a:moveTo>
                    <a:pt x="474" y="74"/>
                  </a:moveTo>
                  <a:lnTo>
                    <a:pt x="474" y="74"/>
                  </a:lnTo>
                  <a:cubicBezTo>
                    <a:pt x="623" y="74"/>
                    <a:pt x="742" y="194"/>
                    <a:pt x="742" y="343"/>
                  </a:cubicBezTo>
                  <a:cubicBezTo>
                    <a:pt x="742" y="491"/>
                    <a:pt x="623" y="611"/>
                    <a:pt x="474" y="611"/>
                  </a:cubicBezTo>
                  <a:cubicBezTo>
                    <a:pt x="331" y="611"/>
                    <a:pt x="206" y="491"/>
                    <a:pt x="206" y="343"/>
                  </a:cubicBezTo>
                  <a:cubicBezTo>
                    <a:pt x="206" y="194"/>
                    <a:pt x="331" y="74"/>
                    <a:pt x="474" y="74"/>
                  </a:cubicBezTo>
                  <a:close/>
                  <a:moveTo>
                    <a:pt x="474" y="131"/>
                  </a:moveTo>
                  <a:lnTo>
                    <a:pt x="474" y="131"/>
                  </a:lnTo>
                  <a:cubicBezTo>
                    <a:pt x="594" y="131"/>
                    <a:pt x="691" y="223"/>
                    <a:pt x="691" y="343"/>
                  </a:cubicBezTo>
                  <a:cubicBezTo>
                    <a:pt x="691" y="463"/>
                    <a:pt x="594" y="560"/>
                    <a:pt x="474" y="560"/>
                  </a:cubicBezTo>
                  <a:cubicBezTo>
                    <a:pt x="360" y="560"/>
                    <a:pt x="263" y="463"/>
                    <a:pt x="263" y="343"/>
                  </a:cubicBezTo>
                  <a:cubicBezTo>
                    <a:pt x="263" y="223"/>
                    <a:pt x="360" y="131"/>
                    <a:pt x="474" y="131"/>
                  </a:cubicBezTo>
                  <a:close/>
                  <a:moveTo>
                    <a:pt x="474" y="188"/>
                  </a:moveTo>
                  <a:lnTo>
                    <a:pt x="474" y="188"/>
                  </a:lnTo>
                  <a:cubicBezTo>
                    <a:pt x="560" y="188"/>
                    <a:pt x="628" y="257"/>
                    <a:pt x="628" y="343"/>
                  </a:cubicBezTo>
                  <a:cubicBezTo>
                    <a:pt x="628" y="428"/>
                    <a:pt x="560" y="497"/>
                    <a:pt x="474" y="497"/>
                  </a:cubicBezTo>
                  <a:cubicBezTo>
                    <a:pt x="394" y="497"/>
                    <a:pt x="325" y="428"/>
                    <a:pt x="325" y="343"/>
                  </a:cubicBezTo>
                  <a:cubicBezTo>
                    <a:pt x="325" y="257"/>
                    <a:pt x="394" y="188"/>
                    <a:pt x="474" y="188"/>
                  </a:cubicBezTo>
                  <a:close/>
                  <a:moveTo>
                    <a:pt x="474" y="229"/>
                  </a:moveTo>
                  <a:lnTo>
                    <a:pt x="474" y="229"/>
                  </a:lnTo>
                  <a:cubicBezTo>
                    <a:pt x="514" y="229"/>
                    <a:pt x="542" y="246"/>
                    <a:pt x="565" y="268"/>
                  </a:cubicBezTo>
                  <a:cubicBezTo>
                    <a:pt x="548" y="257"/>
                    <a:pt x="520" y="251"/>
                    <a:pt x="497" y="251"/>
                  </a:cubicBezTo>
                  <a:cubicBezTo>
                    <a:pt x="434" y="251"/>
                    <a:pt x="377" y="303"/>
                    <a:pt x="377" y="366"/>
                  </a:cubicBezTo>
                  <a:cubicBezTo>
                    <a:pt x="377" y="388"/>
                    <a:pt x="382" y="405"/>
                    <a:pt x="394" y="423"/>
                  </a:cubicBezTo>
                  <a:cubicBezTo>
                    <a:pt x="371" y="405"/>
                    <a:pt x="360" y="377"/>
                    <a:pt x="360" y="343"/>
                  </a:cubicBezTo>
                  <a:cubicBezTo>
                    <a:pt x="360" y="280"/>
                    <a:pt x="411" y="229"/>
                    <a:pt x="474" y="229"/>
                  </a:cubicBezTo>
                  <a:close/>
                </a:path>
              </a:pathLst>
            </a:custGeom>
            <a:solidFill>
              <a:schemeClr val="bg1"/>
            </a:solidFill>
            <a:ln>
              <a:noFill/>
            </a:ln>
            <a:effectLst/>
          </p:spPr>
          <p:txBody>
            <a:bodyPr wrap="none" anchor="ctr"/>
            <a:lstStyle/>
            <a:p>
              <a:endParaRPr lang="en-US" dirty="0">
                <a:latin typeface="Calibri Light"/>
              </a:endParaRPr>
            </a:p>
          </p:txBody>
        </p:sp>
      </p:grpSp>
      <p:grpSp>
        <p:nvGrpSpPr>
          <p:cNvPr id="42" name="Group 41"/>
          <p:cNvGrpSpPr/>
          <p:nvPr/>
        </p:nvGrpSpPr>
        <p:grpSpPr>
          <a:xfrm>
            <a:off x="5214295" y="2165732"/>
            <a:ext cx="1749838" cy="1305599"/>
            <a:chOff x="5226172" y="1889961"/>
            <a:chExt cx="1749838" cy="1305599"/>
          </a:xfrm>
        </p:grpSpPr>
        <p:grpSp>
          <p:nvGrpSpPr>
            <p:cNvPr id="43" name="Group 42"/>
            <p:cNvGrpSpPr/>
            <p:nvPr/>
          </p:nvGrpSpPr>
          <p:grpSpPr>
            <a:xfrm>
              <a:off x="5226172" y="1889961"/>
              <a:ext cx="1749838" cy="1305599"/>
              <a:chOff x="5226172" y="2010984"/>
              <a:chExt cx="1749838" cy="1305599"/>
            </a:xfrm>
          </p:grpSpPr>
          <p:sp>
            <p:nvSpPr>
              <p:cNvPr id="45" name="Shape 636"/>
              <p:cNvSpPr/>
              <p:nvPr/>
            </p:nvSpPr>
            <p:spPr>
              <a:xfrm>
                <a:off x="5230192" y="2010984"/>
                <a:ext cx="1745818" cy="13055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46" name="Rectangle 45"/>
              <p:cNvSpPr/>
              <p:nvPr/>
            </p:nvSpPr>
            <p:spPr>
              <a:xfrm>
                <a:off x="5226172" y="2960150"/>
                <a:ext cx="1745818" cy="246221"/>
              </a:xfrm>
              <a:prstGeom prst="rect">
                <a:avLst/>
              </a:prstGeom>
            </p:spPr>
            <p:txBody>
              <a:bodyPr wrap="square">
                <a:spAutoFit/>
              </a:bodyPr>
              <a:lstStyle/>
              <a:p>
                <a:pPr algn="ctr"/>
                <a:r>
                  <a:rPr lang="id-ID" sz="1000" dirty="0" smtClean="0">
                    <a:solidFill>
                      <a:schemeClr val="bg1"/>
                    </a:solidFill>
                    <a:latin typeface="+mj-lt"/>
                    <a:cs typeface="Clear Sans" panose="020B0503030202020304" pitchFamily="34" charset="0"/>
                  </a:rPr>
                  <a:t>Launch</a:t>
                </a:r>
                <a:endParaRPr lang="en-GB" sz="1000" dirty="0">
                  <a:solidFill>
                    <a:schemeClr val="bg1"/>
                  </a:solidFill>
                  <a:latin typeface="+mj-lt"/>
                  <a:cs typeface="Clear Sans" panose="020B0503030202020304" pitchFamily="34" charset="0"/>
                </a:endParaRPr>
              </a:p>
            </p:txBody>
          </p:sp>
        </p:grpSp>
        <p:sp>
          <p:nvSpPr>
            <p:cNvPr id="44" name="Shape 4114"/>
            <p:cNvSpPr/>
            <p:nvPr/>
          </p:nvSpPr>
          <p:spPr>
            <a:xfrm>
              <a:off x="5909359" y="2347029"/>
              <a:ext cx="382807" cy="391334"/>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grpSp>
      <p:grpSp>
        <p:nvGrpSpPr>
          <p:cNvPr id="47" name="Group 46"/>
          <p:cNvGrpSpPr/>
          <p:nvPr/>
        </p:nvGrpSpPr>
        <p:grpSpPr>
          <a:xfrm>
            <a:off x="6960112" y="4776928"/>
            <a:ext cx="1749840" cy="1305599"/>
            <a:chOff x="6971989" y="4501157"/>
            <a:chExt cx="1749840" cy="1305599"/>
          </a:xfrm>
        </p:grpSpPr>
        <p:grpSp>
          <p:nvGrpSpPr>
            <p:cNvPr id="48" name="Group 47"/>
            <p:cNvGrpSpPr/>
            <p:nvPr/>
          </p:nvGrpSpPr>
          <p:grpSpPr>
            <a:xfrm>
              <a:off x="6971989" y="4501157"/>
              <a:ext cx="1749840" cy="1305599"/>
              <a:chOff x="6971989" y="4622180"/>
              <a:chExt cx="1749840" cy="1305599"/>
            </a:xfrm>
          </p:grpSpPr>
          <p:sp>
            <p:nvSpPr>
              <p:cNvPr id="50" name="Shape 624"/>
              <p:cNvSpPr/>
              <p:nvPr/>
            </p:nvSpPr>
            <p:spPr>
              <a:xfrm>
                <a:off x="6976010" y="4622180"/>
                <a:ext cx="1745819" cy="13055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51" name="Rectangle 50"/>
              <p:cNvSpPr/>
              <p:nvPr/>
            </p:nvSpPr>
            <p:spPr>
              <a:xfrm>
                <a:off x="6971989" y="5585418"/>
                <a:ext cx="1749840" cy="246221"/>
              </a:xfrm>
              <a:prstGeom prst="rect">
                <a:avLst/>
              </a:prstGeom>
            </p:spPr>
            <p:txBody>
              <a:bodyPr wrap="square">
                <a:spAutoFit/>
              </a:bodyPr>
              <a:lstStyle/>
              <a:p>
                <a:pPr algn="ctr"/>
                <a:r>
                  <a:rPr lang="id-ID" sz="1000" dirty="0" smtClean="0">
                    <a:solidFill>
                      <a:schemeClr val="bg1"/>
                    </a:solidFill>
                    <a:latin typeface="+mj-lt"/>
                    <a:cs typeface="Clear Sans" panose="020B0503030202020304" pitchFamily="34" charset="0"/>
                  </a:rPr>
                  <a:t>Test</a:t>
                </a:r>
                <a:endParaRPr lang="en-GB" sz="1000" dirty="0">
                  <a:solidFill>
                    <a:schemeClr val="bg1"/>
                  </a:solidFill>
                  <a:latin typeface="+mj-lt"/>
                  <a:cs typeface="Clear Sans" panose="020B0503030202020304" pitchFamily="34" charset="0"/>
                </a:endParaRPr>
              </a:p>
            </p:txBody>
          </p:sp>
        </p:grpSp>
        <p:sp>
          <p:nvSpPr>
            <p:cNvPr id="49" name="Shape 3659"/>
            <p:cNvSpPr/>
            <p:nvPr/>
          </p:nvSpPr>
          <p:spPr>
            <a:xfrm>
              <a:off x="7682749" y="5024088"/>
              <a:ext cx="351439" cy="329488"/>
            </a:xfrm>
            <a:custGeom>
              <a:avLst/>
              <a:gdLst/>
              <a:ahLst/>
              <a:cxnLst>
                <a:cxn ang="0">
                  <a:pos x="wd2" y="hd2"/>
                </a:cxn>
                <a:cxn ang="5400000">
                  <a:pos x="wd2" y="hd2"/>
                </a:cxn>
                <a:cxn ang="10800000">
                  <a:pos x="wd2" y="hd2"/>
                </a:cxn>
                <a:cxn ang="16200000">
                  <a:pos x="wd2" y="hd2"/>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58" name="Group 57"/>
          <p:cNvGrpSpPr/>
          <p:nvPr/>
        </p:nvGrpSpPr>
        <p:grpSpPr>
          <a:xfrm>
            <a:off x="3468476" y="4776928"/>
            <a:ext cx="1749840" cy="1305599"/>
            <a:chOff x="3468476" y="4776928"/>
            <a:chExt cx="1749840" cy="1305599"/>
          </a:xfrm>
        </p:grpSpPr>
        <p:grpSp>
          <p:nvGrpSpPr>
            <p:cNvPr id="28" name="Group 27"/>
            <p:cNvGrpSpPr/>
            <p:nvPr/>
          </p:nvGrpSpPr>
          <p:grpSpPr>
            <a:xfrm>
              <a:off x="3468476" y="4776928"/>
              <a:ext cx="1749840" cy="1305599"/>
              <a:chOff x="3480353" y="4622180"/>
              <a:chExt cx="1749840" cy="1305599"/>
            </a:xfrm>
          </p:grpSpPr>
          <p:sp>
            <p:nvSpPr>
              <p:cNvPr id="30" name="Shape 616"/>
              <p:cNvSpPr/>
              <p:nvPr/>
            </p:nvSpPr>
            <p:spPr>
              <a:xfrm>
                <a:off x="3484374" y="4622180"/>
                <a:ext cx="1745819" cy="13055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31" name="Rectangle 30"/>
              <p:cNvSpPr/>
              <p:nvPr/>
            </p:nvSpPr>
            <p:spPr>
              <a:xfrm>
                <a:off x="3480353" y="5587616"/>
                <a:ext cx="1741796" cy="246221"/>
              </a:xfrm>
              <a:prstGeom prst="rect">
                <a:avLst/>
              </a:prstGeom>
            </p:spPr>
            <p:txBody>
              <a:bodyPr wrap="square">
                <a:spAutoFit/>
              </a:bodyPr>
              <a:lstStyle/>
              <a:p>
                <a:pPr algn="ctr"/>
                <a:r>
                  <a:rPr lang="id-ID" sz="1000" dirty="0" smtClean="0">
                    <a:solidFill>
                      <a:schemeClr val="bg1"/>
                    </a:solidFill>
                    <a:latin typeface="+mj-lt"/>
                    <a:cs typeface="Clear Sans" panose="020B0503030202020304" pitchFamily="34" charset="0"/>
                  </a:rPr>
                  <a:t>Concept</a:t>
                </a:r>
                <a:endParaRPr lang="en-GB" sz="1000" dirty="0">
                  <a:solidFill>
                    <a:schemeClr val="bg1"/>
                  </a:solidFill>
                  <a:latin typeface="+mj-lt"/>
                  <a:cs typeface="Clear Sans" panose="020B0503030202020304" pitchFamily="34" charset="0"/>
                </a:endParaRPr>
              </a:p>
            </p:txBody>
          </p:sp>
        </p:grpSp>
        <p:grpSp>
          <p:nvGrpSpPr>
            <p:cNvPr id="55" name="Group 54"/>
            <p:cNvGrpSpPr/>
            <p:nvPr/>
          </p:nvGrpSpPr>
          <p:grpSpPr>
            <a:xfrm>
              <a:off x="4189634" y="5353058"/>
              <a:ext cx="311543" cy="309302"/>
              <a:chOff x="4552950" y="2510631"/>
              <a:chExt cx="441325" cy="438150"/>
            </a:xfrm>
            <a:solidFill>
              <a:schemeClr val="bg1"/>
            </a:solidFill>
          </p:grpSpPr>
          <p:sp>
            <p:nvSpPr>
              <p:cNvPr id="56" name="Freeform 79"/>
              <p:cNvSpPr>
                <a:spLocks noEditPoints="1"/>
              </p:cNvSpPr>
              <p:nvPr/>
            </p:nvSpPr>
            <p:spPr bwMode="auto">
              <a:xfrm>
                <a:off x="4552950" y="2510631"/>
                <a:ext cx="376237" cy="427037"/>
              </a:xfrm>
              <a:custGeom>
                <a:avLst/>
                <a:gdLst>
                  <a:gd name="T0" fmla="*/ 111 w 198"/>
                  <a:gd name="T1" fmla="*/ 174 h 226"/>
                  <a:gd name="T2" fmla="*/ 175 w 198"/>
                  <a:gd name="T3" fmla="*/ 110 h 226"/>
                  <a:gd name="T4" fmla="*/ 198 w 198"/>
                  <a:gd name="T5" fmla="*/ 115 h 226"/>
                  <a:gd name="T6" fmla="*/ 198 w 198"/>
                  <a:gd name="T7" fmla="*/ 0 h 226"/>
                  <a:gd name="T8" fmla="*/ 27 w 198"/>
                  <a:gd name="T9" fmla="*/ 0 h 226"/>
                  <a:gd name="T10" fmla="*/ 27 w 198"/>
                  <a:gd name="T11" fmla="*/ 0 h 226"/>
                  <a:gd name="T12" fmla="*/ 8 w 198"/>
                  <a:gd name="T13" fmla="*/ 6 h 226"/>
                  <a:gd name="T14" fmla="*/ 0 w 198"/>
                  <a:gd name="T15" fmla="*/ 34 h 226"/>
                  <a:gd name="T16" fmla="*/ 12 w 198"/>
                  <a:gd name="T17" fmla="*/ 34 h 226"/>
                  <a:gd name="T18" fmla="*/ 17 w 198"/>
                  <a:gd name="T19" fmla="*/ 15 h 226"/>
                  <a:gd name="T20" fmla="*/ 27 w 198"/>
                  <a:gd name="T21" fmla="*/ 12 h 226"/>
                  <a:gd name="T22" fmla="*/ 27 w 198"/>
                  <a:gd name="T23" fmla="*/ 46 h 226"/>
                  <a:gd name="T24" fmla="*/ 8 w 198"/>
                  <a:gd name="T25" fmla="*/ 52 h 226"/>
                  <a:gd name="T26" fmla="*/ 0 w 198"/>
                  <a:gd name="T27" fmla="*/ 80 h 226"/>
                  <a:gd name="T28" fmla="*/ 12 w 198"/>
                  <a:gd name="T29" fmla="*/ 80 h 226"/>
                  <a:gd name="T30" fmla="*/ 17 w 198"/>
                  <a:gd name="T31" fmla="*/ 61 h 226"/>
                  <a:gd name="T32" fmla="*/ 27 w 198"/>
                  <a:gd name="T33" fmla="*/ 58 h 226"/>
                  <a:gd name="T34" fmla="*/ 27 w 198"/>
                  <a:gd name="T35" fmla="*/ 92 h 226"/>
                  <a:gd name="T36" fmla="*/ 8 w 198"/>
                  <a:gd name="T37" fmla="*/ 98 h 226"/>
                  <a:gd name="T38" fmla="*/ 0 w 198"/>
                  <a:gd name="T39" fmla="*/ 126 h 226"/>
                  <a:gd name="T40" fmla="*/ 12 w 198"/>
                  <a:gd name="T41" fmla="*/ 126 h 226"/>
                  <a:gd name="T42" fmla="*/ 17 w 198"/>
                  <a:gd name="T43" fmla="*/ 107 h 226"/>
                  <a:gd name="T44" fmla="*/ 27 w 198"/>
                  <a:gd name="T45" fmla="*/ 104 h 226"/>
                  <a:gd name="T46" fmla="*/ 27 w 198"/>
                  <a:gd name="T47" fmla="*/ 138 h 226"/>
                  <a:gd name="T48" fmla="*/ 8 w 198"/>
                  <a:gd name="T49" fmla="*/ 144 h 226"/>
                  <a:gd name="T50" fmla="*/ 0 w 198"/>
                  <a:gd name="T51" fmla="*/ 172 h 226"/>
                  <a:gd name="T52" fmla="*/ 12 w 198"/>
                  <a:gd name="T53" fmla="*/ 172 h 226"/>
                  <a:gd name="T54" fmla="*/ 17 w 198"/>
                  <a:gd name="T55" fmla="*/ 153 h 226"/>
                  <a:gd name="T56" fmla="*/ 27 w 198"/>
                  <a:gd name="T57" fmla="*/ 150 h 226"/>
                  <a:gd name="T58" fmla="*/ 27 w 198"/>
                  <a:gd name="T59" fmla="*/ 184 h 226"/>
                  <a:gd name="T60" fmla="*/ 8 w 198"/>
                  <a:gd name="T61" fmla="*/ 190 h 226"/>
                  <a:gd name="T62" fmla="*/ 0 w 198"/>
                  <a:gd name="T63" fmla="*/ 218 h 226"/>
                  <a:gd name="T64" fmla="*/ 12 w 198"/>
                  <a:gd name="T65" fmla="*/ 218 h 226"/>
                  <a:gd name="T66" fmla="*/ 17 w 198"/>
                  <a:gd name="T67" fmla="*/ 198 h 226"/>
                  <a:gd name="T68" fmla="*/ 27 w 198"/>
                  <a:gd name="T69" fmla="*/ 196 h 226"/>
                  <a:gd name="T70" fmla="*/ 27 w 198"/>
                  <a:gd name="T71" fmla="*/ 221 h 226"/>
                  <a:gd name="T72" fmla="*/ 132 w 198"/>
                  <a:gd name="T73" fmla="*/ 221 h 226"/>
                  <a:gd name="T74" fmla="*/ 111 w 198"/>
                  <a:gd name="T75" fmla="*/ 174 h 226"/>
                  <a:gd name="T76" fmla="*/ 66 w 198"/>
                  <a:gd name="T77" fmla="*/ 23 h 226"/>
                  <a:gd name="T78" fmla="*/ 159 w 198"/>
                  <a:gd name="T79" fmla="*/ 23 h 226"/>
                  <a:gd name="T80" fmla="*/ 159 w 198"/>
                  <a:gd name="T81" fmla="*/ 72 h 226"/>
                  <a:gd name="T82" fmla="*/ 66 w 198"/>
                  <a:gd name="T83" fmla="*/ 72 h 226"/>
                  <a:gd name="T84" fmla="*/ 66 w 198"/>
                  <a:gd name="T85" fmla="*/ 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8" h="226">
                    <a:moveTo>
                      <a:pt x="111" y="174"/>
                    </a:moveTo>
                    <a:cubicBezTo>
                      <a:pt x="111" y="139"/>
                      <a:pt x="140" y="110"/>
                      <a:pt x="175" y="110"/>
                    </a:cubicBezTo>
                    <a:cubicBezTo>
                      <a:pt x="183" y="110"/>
                      <a:pt x="191" y="112"/>
                      <a:pt x="198" y="115"/>
                    </a:cubicBezTo>
                    <a:cubicBezTo>
                      <a:pt x="198" y="0"/>
                      <a:pt x="198" y="0"/>
                      <a:pt x="198" y="0"/>
                    </a:cubicBezTo>
                    <a:cubicBezTo>
                      <a:pt x="27" y="0"/>
                      <a:pt x="27" y="0"/>
                      <a:pt x="27" y="0"/>
                    </a:cubicBezTo>
                    <a:cubicBezTo>
                      <a:pt x="27" y="0"/>
                      <a:pt x="27" y="0"/>
                      <a:pt x="27" y="0"/>
                    </a:cubicBezTo>
                    <a:cubicBezTo>
                      <a:pt x="20" y="0"/>
                      <a:pt x="13" y="1"/>
                      <a:pt x="8" y="6"/>
                    </a:cubicBezTo>
                    <a:cubicBezTo>
                      <a:pt x="0" y="14"/>
                      <a:pt x="0" y="24"/>
                      <a:pt x="0" y="34"/>
                    </a:cubicBezTo>
                    <a:cubicBezTo>
                      <a:pt x="1" y="42"/>
                      <a:pt x="13" y="42"/>
                      <a:pt x="12" y="34"/>
                    </a:cubicBezTo>
                    <a:cubicBezTo>
                      <a:pt x="12" y="28"/>
                      <a:pt x="11" y="19"/>
                      <a:pt x="17" y="15"/>
                    </a:cubicBezTo>
                    <a:cubicBezTo>
                      <a:pt x="20" y="13"/>
                      <a:pt x="23" y="12"/>
                      <a:pt x="27" y="12"/>
                    </a:cubicBezTo>
                    <a:cubicBezTo>
                      <a:pt x="27" y="46"/>
                      <a:pt x="27" y="46"/>
                      <a:pt x="27" y="46"/>
                    </a:cubicBezTo>
                    <a:cubicBezTo>
                      <a:pt x="20" y="46"/>
                      <a:pt x="13" y="47"/>
                      <a:pt x="8" y="52"/>
                    </a:cubicBezTo>
                    <a:cubicBezTo>
                      <a:pt x="0" y="60"/>
                      <a:pt x="0" y="70"/>
                      <a:pt x="0" y="80"/>
                    </a:cubicBezTo>
                    <a:cubicBezTo>
                      <a:pt x="1" y="88"/>
                      <a:pt x="13" y="88"/>
                      <a:pt x="12" y="80"/>
                    </a:cubicBezTo>
                    <a:cubicBezTo>
                      <a:pt x="12" y="74"/>
                      <a:pt x="11" y="65"/>
                      <a:pt x="17" y="61"/>
                    </a:cubicBezTo>
                    <a:cubicBezTo>
                      <a:pt x="20" y="59"/>
                      <a:pt x="23" y="58"/>
                      <a:pt x="27" y="58"/>
                    </a:cubicBezTo>
                    <a:cubicBezTo>
                      <a:pt x="27" y="92"/>
                      <a:pt x="27" y="92"/>
                      <a:pt x="27" y="92"/>
                    </a:cubicBezTo>
                    <a:cubicBezTo>
                      <a:pt x="20" y="92"/>
                      <a:pt x="13" y="93"/>
                      <a:pt x="8" y="98"/>
                    </a:cubicBezTo>
                    <a:cubicBezTo>
                      <a:pt x="0" y="105"/>
                      <a:pt x="0" y="116"/>
                      <a:pt x="0" y="126"/>
                    </a:cubicBezTo>
                    <a:cubicBezTo>
                      <a:pt x="1" y="134"/>
                      <a:pt x="13" y="134"/>
                      <a:pt x="12" y="126"/>
                    </a:cubicBezTo>
                    <a:cubicBezTo>
                      <a:pt x="12" y="120"/>
                      <a:pt x="11" y="111"/>
                      <a:pt x="17" y="107"/>
                    </a:cubicBezTo>
                    <a:cubicBezTo>
                      <a:pt x="20" y="105"/>
                      <a:pt x="23" y="104"/>
                      <a:pt x="27" y="104"/>
                    </a:cubicBezTo>
                    <a:cubicBezTo>
                      <a:pt x="27" y="138"/>
                      <a:pt x="27" y="138"/>
                      <a:pt x="27" y="138"/>
                    </a:cubicBezTo>
                    <a:cubicBezTo>
                      <a:pt x="20" y="138"/>
                      <a:pt x="13" y="139"/>
                      <a:pt x="8" y="144"/>
                    </a:cubicBezTo>
                    <a:cubicBezTo>
                      <a:pt x="0" y="151"/>
                      <a:pt x="0" y="162"/>
                      <a:pt x="0" y="172"/>
                    </a:cubicBezTo>
                    <a:cubicBezTo>
                      <a:pt x="1" y="180"/>
                      <a:pt x="13" y="180"/>
                      <a:pt x="12" y="172"/>
                    </a:cubicBezTo>
                    <a:cubicBezTo>
                      <a:pt x="12" y="165"/>
                      <a:pt x="11" y="157"/>
                      <a:pt x="17" y="153"/>
                    </a:cubicBezTo>
                    <a:cubicBezTo>
                      <a:pt x="20" y="150"/>
                      <a:pt x="23" y="150"/>
                      <a:pt x="27" y="150"/>
                    </a:cubicBezTo>
                    <a:cubicBezTo>
                      <a:pt x="27" y="184"/>
                      <a:pt x="27" y="184"/>
                      <a:pt x="27" y="184"/>
                    </a:cubicBezTo>
                    <a:cubicBezTo>
                      <a:pt x="20" y="184"/>
                      <a:pt x="13" y="185"/>
                      <a:pt x="8" y="190"/>
                    </a:cubicBezTo>
                    <a:cubicBezTo>
                      <a:pt x="0" y="197"/>
                      <a:pt x="0" y="208"/>
                      <a:pt x="0" y="218"/>
                    </a:cubicBezTo>
                    <a:cubicBezTo>
                      <a:pt x="1" y="226"/>
                      <a:pt x="13" y="226"/>
                      <a:pt x="12" y="218"/>
                    </a:cubicBezTo>
                    <a:cubicBezTo>
                      <a:pt x="12" y="211"/>
                      <a:pt x="11" y="203"/>
                      <a:pt x="17" y="198"/>
                    </a:cubicBezTo>
                    <a:cubicBezTo>
                      <a:pt x="20" y="196"/>
                      <a:pt x="23" y="196"/>
                      <a:pt x="27" y="196"/>
                    </a:cubicBezTo>
                    <a:cubicBezTo>
                      <a:pt x="27" y="221"/>
                      <a:pt x="27" y="221"/>
                      <a:pt x="27" y="221"/>
                    </a:cubicBezTo>
                    <a:cubicBezTo>
                      <a:pt x="132" y="221"/>
                      <a:pt x="132" y="221"/>
                      <a:pt x="132" y="221"/>
                    </a:cubicBezTo>
                    <a:cubicBezTo>
                      <a:pt x="119" y="209"/>
                      <a:pt x="111" y="192"/>
                      <a:pt x="111" y="174"/>
                    </a:cubicBezTo>
                    <a:close/>
                    <a:moveTo>
                      <a:pt x="66" y="23"/>
                    </a:moveTo>
                    <a:cubicBezTo>
                      <a:pt x="159" y="23"/>
                      <a:pt x="159" y="23"/>
                      <a:pt x="159" y="23"/>
                    </a:cubicBezTo>
                    <a:cubicBezTo>
                      <a:pt x="159" y="72"/>
                      <a:pt x="159" y="72"/>
                      <a:pt x="159" y="72"/>
                    </a:cubicBezTo>
                    <a:cubicBezTo>
                      <a:pt x="66" y="72"/>
                      <a:pt x="66" y="72"/>
                      <a:pt x="66" y="72"/>
                    </a:cubicBezTo>
                    <a:cubicBezTo>
                      <a:pt x="66" y="23"/>
                      <a:pt x="66" y="23"/>
                      <a:pt x="6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0"/>
              <p:cNvSpPr>
                <a:spLocks noEditPoints="1"/>
              </p:cNvSpPr>
              <p:nvPr/>
            </p:nvSpPr>
            <p:spPr bwMode="auto">
              <a:xfrm>
                <a:off x="4776788" y="2731294"/>
                <a:ext cx="217487" cy="217487"/>
              </a:xfrm>
              <a:custGeom>
                <a:avLst/>
                <a:gdLst>
                  <a:gd name="T0" fmla="*/ 80 w 115"/>
                  <a:gd name="T1" fmla="*/ 4 h 115"/>
                  <a:gd name="T2" fmla="*/ 57 w 115"/>
                  <a:gd name="T3" fmla="*/ 0 h 115"/>
                  <a:gd name="T4" fmla="*/ 0 w 115"/>
                  <a:gd name="T5" fmla="*/ 57 h 115"/>
                  <a:gd name="T6" fmla="*/ 23 w 115"/>
                  <a:gd name="T7" fmla="*/ 104 h 115"/>
                  <a:gd name="T8" fmla="*/ 57 w 115"/>
                  <a:gd name="T9" fmla="*/ 115 h 115"/>
                  <a:gd name="T10" fmla="*/ 115 w 115"/>
                  <a:gd name="T11" fmla="*/ 57 h 115"/>
                  <a:gd name="T12" fmla="*/ 80 w 115"/>
                  <a:gd name="T13" fmla="*/ 4 h 115"/>
                  <a:gd name="T14" fmla="*/ 80 w 115"/>
                  <a:gd name="T15" fmla="*/ 55 h 115"/>
                  <a:gd name="T16" fmla="*/ 59 w 115"/>
                  <a:gd name="T17" fmla="*/ 76 h 115"/>
                  <a:gd name="T18" fmla="*/ 45 w 115"/>
                  <a:gd name="T19" fmla="*/ 91 h 115"/>
                  <a:gd name="T20" fmla="*/ 30 w 115"/>
                  <a:gd name="T21" fmla="*/ 76 h 115"/>
                  <a:gd name="T22" fmla="*/ 16 w 115"/>
                  <a:gd name="T23" fmla="*/ 63 h 115"/>
                  <a:gd name="T24" fmla="*/ 31 w 115"/>
                  <a:gd name="T25" fmla="*/ 48 h 115"/>
                  <a:gd name="T26" fmla="*/ 45 w 115"/>
                  <a:gd name="T27" fmla="*/ 62 h 115"/>
                  <a:gd name="T28" fmla="*/ 80 w 115"/>
                  <a:gd name="T29" fmla="*/ 27 h 115"/>
                  <a:gd name="T30" fmla="*/ 81 w 115"/>
                  <a:gd name="T31" fmla="*/ 25 h 115"/>
                  <a:gd name="T32" fmla="*/ 95 w 115"/>
                  <a:gd name="T33" fmla="*/ 40 h 115"/>
                  <a:gd name="T34" fmla="*/ 80 w 115"/>
                  <a:gd name="T35" fmla="*/ 5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15">
                    <a:moveTo>
                      <a:pt x="80" y="4"/>
                    </a:moveTo>
                    <a:cubicBezTo>
                      <a:pt x="73" y="1"/>
                      <a:pt x="65" y="0"/>
                      <a:pt x="57" y="0"/>
                    </a:cubicBezTo>
                    <a:cubicBezTo>
                      <a:pt x="25" y="0"/>
                      <a:pt x="0" y="25"/>
                      <a:pt x="0" y="57"/>
                    </a:cubicBezTo>
                    <a:cubicBezTo>
                      <a:pt x="0" y="76"/>
                      <a:pt x="9" y="93"/>
                      <a:pt x="23" y="104"/>
                    </a:cubicBezTo>
                    <a:cubicBezTo>
                      <a:pt x="33" y="111"/>
                      <a:pt x="44" y="115"/>
                      <a:pt x="57" y="115"/>
                    </a:cubicBezTo>
                    <a:cubicBezTo>
                      <a:pt x="89" y="115"/>
                      <a:pt x="115" y="89"/>
                      <a:pt x="115" y="57"/>
                    </a:cubicBezTo>
                    <a:cubicBezTo>
                      <a:pt x="115" y="33"/>
                      <a:pt x="100" y="13"/>
                      <a:pt x="80" y="4"/>
                    </a:cubicBezTo>
                    <a:close/>
                    <a:moveTo>
                      <a:pt x="80" y="55"/>
                    </a:moveTo>
                    <a:cubicBezTo>
                      <a:pt x="59" y="76"/>
                      <a:pt x="59" y="76"/>
                      <a:pt x="59" y="76"/>
                    </a:cubicBezTo>
                    <a:cubicBezTo>
                      <a:pt x="45" y="91"/>
                      <a:pt x="45" y="91"/>
                      <a:pt x="45" y="91"/>
                    </a:cubicBezTo>
                    <a:cubicBezTo>
                      <a:pt x="30" y="76"/>
                      <a:pt x="30" y="76"/>
                      <a:pt x="30" y="76"/>
                    </a:cubicBezTo>
                    <a:cubicBezTo>
                      <a:pt x="16" y="63"/>
                      <a:pt x="16" y="63"/>
                      <a:pt x="16" y="63"/>
                    </a:cubicBezTo>
                    <a:cubicBezTo>
                      <a:pt x="31" y="48"/>
                      <a:pt x="31" y="48"/>
                      <a:pt x="31" y="48"/>
                    </a:cubicBezTo>
                    <a:cubicBezTo>
                      <a:pt x="45" y="62"/>
                      <a:pt x="45" y="62"/>
                      <a:pt x="45" y="62"/>
                    </a:cubicBezTo>
                    <a:cubicBezTo>
                      <a:pt x="80" y="27"/>
                      <a:pt x="80" y="27"/>
                      <a:pt x="80" y="27"/>
                    </a:cubicBezTo>
                    <a:cubicBezTo>
                      <a:pt x="81" y="25"/>
                      <a:pt x="81" y="25"/>
                      <a:pt x="81" y="25"/>
                    </a:cubicBezTo>
                    <a:cubicBezTo>
                      <a:pt x="95" y="40"/>
                      <a:pt x="95" y="40"/>
                      <a:pt x="95" y="40"/>
                    </a:cubicBezTo>
                    <a:lnTo>
                      <a:pt x="8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6" name="Group 65"/>
          <p:cNvGrpSpPr/>
          <p:nvPr/>
        </p:nvGrpSpPr>
        <p:grpSpPr>
          <a:xfrm>
            <a:off x="4333342" y="3471330"/>
            <a:ext cx="1757883" cy="1305599"/>
            <a:chOff x="4333342" y="3471330"/>
            <a:chExt cx="1757883" cy="1305599"/>
          </a:xfrm>
        </p:grpSpPr>
        <p:grpSp>
          <p:nvGrpSpPr>
            <p:cNvPr id="23" name="Group 22"/>
            <p:cNvGrpSpPr/>
            <p:nvPr/>
          </p:nvGrpSpPr>
          <p:grpSpPr>
            <a:xfrm>
              <a:off x="4333342" y="3471330"/>
              <a:ext cx="1757883" cy="1305599"/>
              <a:chOff x="4345219" y="3316582"/>
              <a:chExt cx="1757883" cy="1305599"/>
            </a:xfrm>
          </p:grpSpPr>
          <p:sp>
            <p:nvSpPr>
              <p:cNvPr id="24" name="Shape 628"/>
              <p:cNvSpPr/>
              <p:nvPr/>
            </p:nvSpPr>
            <p:spPr>
              <a:xfrm>
                <a:off x="4357283" y="3316582"/>
                <a:ext cx="1745819" cy="13055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3"/>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25" name="Rectangle 24"/>
              <p:cNvSpPr/>
              <p:nvPr/>
            </p:nvSpPr>
            <p:spPr>
              <a:xfrm>
                <a:off x="4345219" y="4265550"/>
                <a:ext cx="1745818" cy="246221"/>
              </a:xfrm>
              <a:prstGeom prst="rect">
                <a:avLst/>
              </a:prstGeom>
            </p:spPr>
            <p:txBody>
              <a:bodyPr wrap="square">
                <a:spAutoFit/>
              </a:bodyPr>
              <a:lstStyle/>
              <a:p>
                <a:pPr algn="ctr"/>
                <a:r>
                  <a:rPr lang="id-ID" sz="1000" dirty="0" smtClean="0">
                    <a:solidFill>
                      <a:schemeClr val="bg1"/>
                    </a:solidFill>
                    <a:latin typeface="+mj-lt"/>
                    <a:cs typeface="Clear Sans" panose="020B0503030202020304" pitchFamily="34" charset="0"/>
                  </a:rPr>
                  <a:t>Research</a:t>
                </a:r>
                <a:endParaRPr lang="en-GB" sz="1000" dirty="0">
                  <a:solidFill>
                    <a:schemeClr val="bg1"/>
                  </a:solidFill>
                  <a:latin typeface="+mj-lt"/>
                  <a:cs typeface="Clear Sans" panose="020B0503030202020304" pitchFamily="34" charset="0"/>
                </a:endParaRPr>
              </a:p>
            </p:txBody>
          </p:sp>
        </p:grpSp>
        <p:sp>
          <p:nvSpPr>
            <p:cNvPr id="65" name="Freeform 218"/>
            <p:cNvSpPr>
              <a:spLocks noEditPoints="1"/>
            </p:cNvSpPr>
            <p:nvPr/>
          </p:nvSpPr>
          <p:spPr bwMode="auto">
            <a:xfrm>
              <a:off x="4990020" y="3943227"/>
              <a:ext cx="391609" cy="389177"/>
            </a:xfrm>
            <a:custGeom>
              <a:avLst/>
              <a:gdLst>
                <a:gd name="T0" fmla="*/ 0 w 257"/>
                <a:gd name="T1" fmla="*/ 128 h 256"/>
                <a:gd name="T2" fmla="*/ 257 w 257"/>
                <a:gd name="T3" fmla="*/ 128 h 256"/>
                <a:gd name="T4" fmla="*/ 173 w 257"/>
                <a:gd name="T5" fmla="*/ 226 h 256"/>
                <a:gd name="T6" fmla="*/ 189 w 257"/>
                <a:gd name="T7" fmla="*/ 189 h 256"/>
                <a:gd name="T8" fmla="*/ 227 w 257"/>
                <a:gd name="T9" fmla="*/ 173 h 256"/>
                <a:gd name="T10" fmla="*/ 30 w 257"/>
                <a:gd name="T11" fmla="*/ 173 h 256"/>
                <a:gd name="T12" fmla="*/ 68 w 257"/>
                <a:gd name="T13" fmla="*/ 189 h 256"/>
                <a:gd name="T14" fmla="*/ 84 w 257"/>
                <a:gd name="T15" fmla="*/ 226 h 256"/>
                <a:gd name="T16" fmla="*/ 84 w 257"/>
                <a:gd name="T17" fmla="*/ 30 h 256"/>
                <a:gd name="T18" fmla="*/ 68 w 257"/>
                <a:gd name="T19" fmla="*/ 67 h 256"/>
                <a:gd name="T20" fmla="*/ 30 w 257"/>
                <a:gd name="T21" fmla="*/ 83 h 256"/>
                <a:gd name="T22" fmla="*/ 234 w 257"/>
                <a:gd name="T23" fmla="*/ 118 h 256"/>
                <a:gd name="T24" fmla="*/ 194 w 257"/>
                <a:gd name="T25" fmla="*/ 90 h 256"/>
                <a:gd name="T26" fmla="*/ 194 w 257"/>
                <a:gd name="T27" fmla="*/ 166 h 256"/>
                <a:gd name="T28" fmla="*/ 234 w 257"/>
                <a:gd name="T29" fmla="*/ 138 h 256"/>
                <a:gd name="T30" fmla="*/ 23 w 257"/>
                <a:gd name="T31" fmla="*/ 138 h 256"/>
                <a:gd name="T32" fmla="*/ 63 w 257"/>
                <a:gd name="T33" fmla="*/ 166 h 256"/>
                <a:gd name="T34" fmla="*/ 63 w 257"/>
                <a:gd name="T35" fmla="*/ 90 h 256"/>
                <a:gd name="T36" fmla="*/ 23 w 257"/>
                <a:gd name="T37" fmla="*/ 118 h 256"/>
                <a:gd name="T38" fmla="*/ 176 w 257"/>
                <a:gd name="T39" fmla="*/ 118 h 256"/>
                <a:gd name="T40" fmla="*/ 138 w 257"/>
                <a:gd name="T41" fmla="*/ 80 h 256"/>
                <a:gd name="T42" fmla="*/ 176 w 257"/>
                <a:gd name="T43" fmla="*/ 118 h 256"/>
                <a:gd name="T44" fmla="*/ 138 w 257"/>
                <a:gd name="T45" fmla="*/ 176 h 256"/>
                <a:gd name="T46" fmla="*/ 176 w 257"/>
                <a:gd name="T47" fmla="*/ 138 h 256"/>
                <a:gd name="T48" fmla="*/ 80 w 257"/>
                <a:gd name="T49" fmla="*/ 138 h 256"/>
                <a:gd name="T50" fmla="*/ 118 w 257"/>
                <a:gd name="T51" fmla="*/ 176 h 256"/>
                <a:gd name="T52" fmla="*/ 80 w 257"/>
                <a:gd name="T53" fmla="*/ 138 h 256"/>
                <a:gd name="T54" fmla="*/ 118 w 257"/>
                <a:gd name="T55" fmla="*/ 80 h 256"/>
                <a:gd name="T56" fmla="*/ 80 w 257"/>
                <a:gd name="T57" fmla="*/ 118 h 256"/>
                <a:gd name="T58" fmla="*/ 138 w 257"/>
                <a:gd name="T59" fmla="*/ 60 h 256"/>
                <a:gd name="T60" fmla="*/ 166 w 257"/>
                <a:gd name="T61" fmla="*/ 62 h 256"/>
                <a:gd name="T62" fmla="*/ 118 w 257"/>
                <a:gd name="T63" fmla="*/ 22 h 256"/>
                <a:gd name="T64" fmla="*/ 91 w 257"/>
                <a:gd name="T65" fmla="*/ 62 h 256"/>
                <a:gd name="T66" fmla="*/ 118 w 257"/>
                <a:gd name="T67" fmla="*/ 196 h 256"/>
                <a:gd name="T68" fmla="*/ 91 w 257"/>
                <a:gd name="T69" fmla="*/ 193 h 256"/>
                <a:gd name="T70" fmla="*/ 138 w 257"/>
                <a:gd name="T71" fmla="*/ 233 h 256"/>
                <a:gd name="T72" fmla="*/ 166 w 257"/>
                <a:gd name="T73" fmla="*/ 193 h 256"/>
                <a:gd name="T74" fmla="*/ 216 w 257"/>
                <a:gd name="T75" fmla="*/ 77 h 256"/>
                <a:gd name="T76" fmla="*/ 179 w 257"/>
                <a:gd name="T77" fmla="*/ 40 h 256"/>
                <a:gd name="T78" fmla="*/ 227 w 257"/>
                <a:gd name="T79" fmla="*/ 8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256">
                  <a:moveTo>
                    <a:pt x="128" y="0"/>
                  </a:moveTo>
                  <a:cubicBezTo>
                    <a:pt x="58" y="0"/>
                    <a:pt x="0" y="57"/>
                    <a:pt x="0" y="128"/>
                  </a:cubicBezTo>
                  <a:cubicBezTo>
                    <a:pt x="0" y="199"/>
                    <a:pt x="58" y="256"/>
                    <a:pt x="128" y="256"/>
                  </a:cubicBezTo>
                  <a:cubicBezTo>
                    <a:pt x="199" y="256"/>
                    <a:pt x="257" y="199"/>
                    <a:pt x="257" y="128"/>
                  </a:cubicBezTo>
                  <a:cubicBezTo>
                    <a:pt x="257" y="57"/>
                    <a:pt x="199" y="0"/>
                    <a:pt x="128" y="0"/>
                  </a:cubicBezTo>
                  <a:close/>
                  <a:moveTo>
                    <a:pt x="173" y="226"/>
                  </a:moveTo>
                  <a:cubicBezTo>
                    <a:pt x="175" y="223"/>
                    <a:pt x="177" y="220"/>
                    <a:pt x="179" y="216"/>
                  </a:cubicBezTo>
                  <a:cubicBezTo>
                    <a:pt x="183" y="208"/>
                    <a:pt x="186" y="198"/>
                    <a:pt x="189" y="189"/>
                  </a:cubicBezTo>
                  <a:cubicBezTo>
                    <a:pt x="199" y="186"/>
                    <a:pt x="208" y="182"/>
                    <a:pt x="216" y="178"/>
                  </a:cubicBezTo>
                  <a:cubicBezTo>
                    <a:pt x="220" y="176"/>
                    <a:pt x="223" y="175"/>
                    <a:pt x="227" y="173"/>
                  </a:cubicBezTo>
                  <a:cubicBezTo>
                    <a:pt x="216" y="196"/>
                    <a:pt x="197" y="215"/>
                    <a:pt x="173" y="226"/>
                  </a:cubicBezTo>
                  <a:close/>
                  <a:moveTo>
                    <a:pt x="30" y="173"/>
                  </a:moveTo>
                  <a:cubicBezTo>
                    <a:pt x="33" y="175"/>
                    <a:pt x="37" y="176"/>
                    <a:pt x="40" y="178"/>
                  </a:cubicBezTo>
                  <a:cubicBezTo>
                    <a:pt x="49" y="182"/>
                    <a:pt x="58" y="186"/>
                    <a:pt x="68" y="189"/>
                  </a:cubicBezTo>
                  <a:cubicBezTo>
                    <a:pt x="70" y="198"/>
                    <a:pt x="74" y="208"/>
                    <a:pt x="78" y="216"/>
                  </a:cubicBezTo>
                  <a:cubicBezTo>
                    <a:pt x="80" y="220"/>
                    <a:pt x="82" y="223"/>
                    <a:pt x="84" y="226"/>
                  </a:cubicBezTo>
                  <a:cubicBezTo>
                    <a:pt x="60" y="215"/>
                    <a:pt x="41" y="196"/>
                    <a:pt x="30" y="173"/>
                  </a:cubicBezTo>
                  <a:close/>
                  <a:moveTo>
                    <a:pt x="84" y="30"/>
                  </a:moveTo>
                  <a:cubicBezTo>
                    <a:pt x="82" y="33"/>
                    <a:pt x="80" y="36"/>
                    <a:pt x="78" y="40"/>
                  </a:cubicBezTo>
                  <a:cubicBezTo>
                    <a:pt x="74" y="48"/>
                    <a:pt x="70" y="57"/>
                    <a:pt x="68" y="67"/>
                  </a:cubicBezTo>
                  <a:cubicBezTo>
                    <a:pt x="58" y="70"/>
                    <a:pt x="49" y="73"/>
                    <a:pt x="40" y="77"/>
                  </a:cubicBezTo>
                  <a:cubicBezTo>
                    <a:pt x="37" y="79"/>
                    <a:pt x="33" y="81"/>
                    <a:pt x="30" y="83"/>
                  </a:cubicBezTo>
                  <a:cubicBezTo>
                    <a:pt x="41" y="59"/>
                    <a:pt x="60" y="40"/>
                    <a:pt x="84" y="30"/>
                  </a:cubicBezTo>
                  <a:close/>
                  <a:moveTo>
                    <a:pt x="234" y="118"/>
                  </a:moveTo>
                  <a:cubicBezTo>
                    <a:pt x="197" y="118"/>
                    <a:pt x="197" y="118"/>
                    <a:pt x="197" y="118"/>
                  </a:cubicBezTo>
                  <a:cubicBezTo>
                    <a:pt x="196" y="108"/>
                    <a:pt x="195" y="99"/>
                    <a:pt x="194" y="90"/>
                  </a:cubicBezTo>
                  <a:cubicBezTo>
                    <a:pt x="213" y="97"/>
                    <a:pt x="228" y="107"/>
                    <a:pt x="234" y="118"/>
                  </a:cubicBezTo>
                  <a:close/>
                  <a:moveTo>
                    <a:pt x="194" y="166"/>
                  </a:moveTo>
                  <a:cubicBezTo>
                    <a:pt x="195" y="157"/>
                    <a:pt x="196" y="147"/>
                    <a:pt x="197" y="138"/>
                  </a:cubicBezTo>
                  <a:cubicBezTo>
                    <a:pt x="234" y="138"/>
                    <a:pt x="234" y="138"/>
                    <a:pt x="234" y="138"/>
                  </a:cubicBezTo>
                  <a:cubicBezTo>
                    <a:pt x="228" y="149"/>
                    <a:pt x="213" y="159"/>
                    <a:pt x="194" y="166"/>
                  </a:cubicBezTo>
                  <a:close/>
                  <a:moveTo>
                    <a:pt x="23" y="138"/>
                  </a:moveTo>
                  <a:cubicBezTo>
                    <a:pt x="60" y="138"/>
                    <a:pt x="60" y="138"/>
                    <a:pt x="60" y="138"/>
                  </a:cubicBezTo>
                  <a:cubicBezTo>
                    <a:pt x="60" y="147"/>
                    <a:pt x="61" y="157"/>
                    <a:pt x="63" y="166"/>
                  </a:cubicBezTo>
                  <a:cubicBezTo>
                    <a:pt x="43" y="159"/>
                    <a:pt x="29" y="149"/>
                    <a:pt x="23" y="138"/>
                  </a:cubicBezTo>
                  <a:close/>
                  <a:moveTo>
                    <a:pt x="63" y="90"/>
                  </a:moveTo>
                  <a:cubicBezTo>
                    <a:pt x="61" y="99"/>
                    <a:pt x="60" y="108"/>
                    <a:pt x="60" y="118"/>
                  </a:cubicBezTo>
                  <a:cubicBezTo>
                    <a:pt x="23" y="118"/>
                    <a:pt x="23" y="118"/>
                    <a:pt x="23" y="118"/>
                  </a:cubicBezTo>
                  <a:cubicBezTo>
                    <a:pt x="29" y="107"/>
                    <a:pt x="43" y="97"/>
                    <a:pt x="63" y="90"/>
                  </a:cubicBezTo>
                  <a:close/>
                  <a:moveTo>
                    <a:pt x="176" y="118"/>
                  </a:moveTo>
                  <a:cubicBezTo>
                    <a:pt x="138" y="118"/>
                    <a:pt x="138" y="118"/>
                    <a:pt x="138" y="118"/>
                  </a:cubicBezTo>
                  <a:cubicBezTo>
                    <a:pt x="138" y="80"/>
                    <a:pt x="138" y="80"/>
                    <a:pt x="138" y="80"/>
                  </a:cubicBezTo>
                  <a:cubicBezTo>
                    <a:pt x="150" y="80"/>
                    <a:pt x="162" y="82"/>
                    <a:pt x="172" y="84"/>
                  </a:cubicBezTo>
                  <a:cubicBezTo>
                    <a:pt x="174" y="95"/>
                    <a:pt x="176" y="106"/>
                    <a:pt x="176" y="118"/>
                  </a:cubicBezTo>
                  <a:close/>
                  <a:moveTo>
                    <a:pt x="172" y="172"/>
                  </a:moveTo>
                  <a:cubicBezTo>
                    <a:pt x="162" y="174"/>
                    <a:pt x="150" y="175"/>
                    <a:pt x="138" y="176"/>
                  </a:cubicBezTo>
                  <a:cubicBezTo>
                    <a:pt x="138" y="138"/>
                    <a:pt x="138" y="138"/>
                    <a:pt x="138" y="138"/>
                  </a:cubicBezTo>
                  <a:cubicBezTo>
                    <a:pt x="176" y="138"/>
                    <a:pt x="176" y="138"/>
                    <a:pt x="176" y="138"/>
                  </a:cubicBezTo>
                  <a:cubicBezTo>
                    <a:pt x="176" y="150"/>
                    <a:pt x="174" y="161"/>
                    <a:pt x="172" y="172"/>
                  </a:cubicBezTo>
                  <a:close/>
                  <a:moveTo>
                    <a:pt x="80" y="138"/>
                  </a:moveTo>
                  <a:cubicBezTo>
                    <a:pt x="118" y="138"/>
                    <a:pt x="118" y="138"/>
                    <a:pt x="118" y="138"/>
                  </a:cubicBezTo>
                  <a:cubicBezTo>
                    <a:pt x="118" y="176"/>
                    <a:pt x="118" y="176"/>
                    <a:pt x="118" y="176"/>
                  </a:cubicBezTo>
                  <a:cubicBezTo>
                    <a:pt x="106" y="175"/>
                    <a:pt x="95" y="174"/>
                    <a:pt x="85" y="172"/>
                  </a:cubicBezTo>
                  <a:cubicBezTo>
                    <a:pt x="82" y="161"/>
                    <a:pt x="81" y="150"/>
                    <a:pt x="80" y="138"/>
                  </a:cubicBezTo>
                  <a:close/>
                  <a:moveTo>
                    <a:pt x="85" y="84"/>
                  </a:moveTo>
                  <a:cubicBezTo>
                    <a:pt x="95" y="82"/>
                    <a:pt x="106" y="80"/>
                    <a:pt x="118" y="80"/>
                  </a:cubicBezTo>
                  <a:cubicBezTo>
                    <a:pt x="118" y="118"/>
                    <a:pt x="118" y="118"/>
                    <a:pt x="118" y="118"/>
                  </a:cubicBezTo>
                  <a:cubicBezTo>
                    <a:pt x="80" y="118"/>
                    <a:pt x="80" y="118"/>
                    <a:pt x="80" y="118"/>
                  </a:cubicBezTo>
                  <a:cubicBezTo>
                    <a:pt x="81" y="106"/>
                    <a:pt x="82" y="95"/>
                    <a:pt x="85" y="84"/>
                  </a:cubicBezTo>
                  <a:close/>
                  <a:moveTo>
                    <a:pt x="138" y="60"/>
                  </a:moveTo>
                  <a:cubicBezTo>
                    <a:pt x="138" y="22"/>
                    <a:pt x="138" y="22"/>
                    <a:pt x="138" y="22"/>
                  </a:cubicBezTo>
                  <a:cubicBezTo>
                    <a:pt x="149" y="28"/>
                    <a:pt x="159" y="43"/>
                    <a:pt x="166" y="62"/>
                  </a:cubicBezTo>
                  <a:cubicBezTo>
                    <a:pt x="157" y="61"/>
                    <a:pt x="148" y="60"/>
                    <a:pt x="138" y="60"/>
                  </a:cubicBezTo>
                  <a:close/>
                  <a:moveTo>
                    <a:pt x="118" y="22"/>
                  </a:moveTo>
                  <a:cubicBezTo>
                    <a:pt x="118" y="60"/>
                    <a:pt x="118" y="60"/>
                    <a:pt x="118" y="60"/>
                  </a:cubicBezTo>
                  <a:cubicBezTo>
                    <a:pt x="109" y="60"/>
                    <a:pt x="99" y="61"/>
                    <a:pt x="91" y="62"/>
                  </a:cubicBezTo>
                  <a:cubicBezTo>
                    <a:pt x="97" y="43"/>
                    <a:pt x="107" y="28"/>
                    <a:pt x="118" y="22"/>
                  </a:cubicBezTo>
                  <a:close/>
                  <a:moveTo>
                    <a:pt x="118" y="196"/>
                  </a:moveTo>
                  <a:cubicBezTo>
                    <a:pt x="118" y="233"/>
                    <a:pt x="118" y="233"/>
                    <a:pt x="118" y="233"/>
                  </a:cubicBezTo>
                  <a:cubicBezTo>
                    <a:pt x="107" y="228"/>
                    <a:pt x="97" y="213"/>
                    <a:pt x="91" y="193"/>
                  </a:cubicBezTo>
                  <a:cubicBezTo>
                    <a:pt x="99" y="195"/>
                    <a:pt x="109" y="196"/>
                    <a:pt x="118" y="196"/>
                  </a:cubicBezTo>
                  <a:close/>
                  <a:moveTo>
                    <a:pt x="138" y="233"/>
                  </a:moveTo>
                  <a:cubicBezTo>
                    <a:pt x="138" y="196"/>
                    <a:pt x="138" y="196"/>
                    <a:pt x="138" y="196"/>
                  </a:cubicBezTo>
                  <a:cubicBezTo>
                    <a:pt x="148" y="196"/>
                    <a:pt x="157" y="195"/>
                    <a:pt x="166" y="193"/>
                  </a:cubicBezTo>
                  <a:cubicBezTo>
                    <a:pt x="159" y="213"/>
                    <a:pt x="149" y="228"/>
                    <a:pt x="138" y="233"/>
                  </a:cubicBezTo>
                  <a:close/>
                  <a:moveTo>
                    <a:pt x="216" y="77"/>
                  </a:moveTo>
                  <a:cubicBezTo>
                    <a:pt x="208" y="73"/>
                    <a:pt x="199" y="70"/>
                    <a:pt x="189" y="67"/>
                  </a:cubicBezTo>
                  <a:cubicBezTo>
                    <a:pt x="186" y="57"/>
                    <a:pt x="183" y="48"/>
                    <a:pt x="179" y="40"/>
                  </a:cubicBezTo>
                  <a:cubicBezTo>
                    <a:pt x="177" y="36"/>
                    <a:pt x="175" y="33"/>
                    <a:pt x="173" y="30"/>
                  </a:cubicBezTo>
                  <a:cubicBezTo>
                    <a:pt x="197" y="40"/>
                    <a:pt x="216" y="59"/>
                    <a:pt x="227" y="83"/>
                  </a:cubicBezTo>
                  <a:cubicBezTo>
                    <a:pt x="223" y="81"/>
                    <a:pt x="220" y="79"/>
                    <a:pt x="216" y="7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60"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64</a:t>
            </a:fld>
            <a:endParaRPr lang="en-AU" dirty="0"/>
          </a:p>
        </p:txBody>
      </p:sp>
      <p:sp>
        <p:nvSpPr>
          <p:cNvPr id="6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50766021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down)">
                                      <p:cBhvr>
                                        <p:cTn id="19" dur="500"/>
                                        <p:tgtEl>
                                          <p:spTgt spid="58"/>
                                        </p:tgtEl>
                                      </p:cBhvr>
                                    </p:animEffect>
                                  </p:childTnLst>
                                </p:cTn>
                              </p:par>
                            </p:childTnLst>
                          </p:cTn>
                        </p:par>
                        <p:par>
                          <p:cTn id="20" fill="hold">
                            <p:stCondLst>
                              <p:cond delay="2000"/>
                            </p:stCondLst>
                            <p:childTnLst>
                              <p:par>
                                <p:cTn id="21" presetID="18" presetClass="entr" presetSubtype="12"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strips(downLeft)">
                                      <p:cBhvr>
                                        <p:cTn id="23" dur="500"/>
                                        <p:tgtEl>
                                          <p:spTgt spid="20"/>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childTnLst>
                          </p:cTn>
                        </p:par>
                        <p:par>
                          <p:cTn id="28" fill="hold">
                            <p:stCondLst>
                              <p:cond delay="3000"/>
                            </p:stCondLst>
                            <p:childTnLst>
                              <p:par>
                                <p:cTn id="29" presetID="18" presetClass="entr" presetSubtype="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strips(downRight)">
                                      <p:cBhvr>
                                        <p:cTn id="31" dur="500"/>
                                        <p:tgtEl>
                                          <p:spTgt spid="11"/>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down)">
                                      <p:cBhvr>
                                        <p:cTn id="35" dur="500"/>
                                        <p:tgtEl>
                                          <p:spTgt spid="47"/>
                                        </p:tgtEl>
                                      </p:cBhvr>
                                    </p:animEffect>
                                  </p:childTnLst>
                                </p:cTn>
                              </p:par>
                            </p:childTnLst>
                          </p:cTn>
                        </p:par>
                        <p:par>
                          <p:cTn id="36" fill="hold">
                            <p:stCondLst>
                              <p:cond delay="4000"/>
                            </p:stCondLst>
                            <p:childTnLst>
                              <p:par>
                                <p:cTn id="37" presetID="18" presetClass="entr" presetSubtype="12"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strips(downLeft)">
                                      <p:cBhvr>
                                        <p:cTn id="39" dur="500"/>
                                        <p:tgtEl>
                                          <p:spTgt spid="17"/>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down)">
                                      <p:cBhvr>
                                        <p:cTn id="43" dur="500"/>
                                        <p:tgtEl>
                                          <p:spTgt spid="66"/>
                                        </p:tgtEl>
                                      </p:cBhvr>
                                    </p:animEffect>
                                  </p:childTnLst>
                                </p:cTn>
                              </p:par>
                            </p:childTnLst>
                          </p:cTn>
                        </p:par>
                        <p:par>
                          <p:cTn id="44" fill="hold">
                            <p:stCondLst>
                              <p:cond delay="5000"/>
                            </p:stCondLst>
                            <p:childTnLst>
                              <p:par>
                                <p:cTn id="45" presetID="18" presetClass="entr" presetSubtype="6"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strips(downRight)">
                                      <p:cBhvr>
                                        <p:cTn id="47" dur="500"/>
                                        <p:tgtEl>
                                          <p:spTgt spid="8"/>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childTnLst>
                          </p:cTn>
                        </p:par>
                        <p:par>
                          <p:cTn id="52" fill="hold">
                            <p:stCondLst>
                              <p:cond delay="6000"/>
                            </p:stCondLst>
                            <p:childTnLst>
                              <p:par>
                                <p:cTn id="53" presetID="18" presetClass="entr" presetSubtype="12"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strips(downLeft)">
                                      <p:cBhvr>
                                        <p:cTn id="55" dur="500"/>
                                        <p:tgtEl>
                                          <p:spTgt spid="14"/>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down)">
                                      <p:cBhvr>
                                        <p:cTn id="59" dur="500"/>
                                        <p:tgtEl>
                                          <p:spTgt spid="42"/>
                                        </p:tgtEl>
                                      </p:cBhvr>
                                    </p:animEffect>
                                  </p:childTnLst>
                                </p:cTn>
                              </p:par>
                            </p:childTnLst>
                          </p:cTn>
                        </p:par>
                        <p:par>
                          <p:cTn id="60" fill="hold">
                            <p:stCondLst>
                              <p:cond delay="7000"/>
                            </p:stCondLst>
                            <p:childTnLst>
                              <p:par>
                                <p:cTn id="61" presetID="18" presetClass="entr" presetSubtype="6"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strips(downRight)">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Product Package</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What include in the product</a:t>
            </a:r>
            <a:endParaRPr lang="en-AU" dirty="0"/>
          </a:p>
        </p:txBody>
      </p:sp>
      <p:grpSp>
        <p:nvGrpSpPr>
          <p:cNvPr id="4" name="Group 3"/>
          <p:cNvGrpSpPr/>
          <p:nvPr/>
        </p:nvGrpSpPr>
        <p:grpSpPr>
          <a:xfrm>
            <a:off x="3251375" y="4693157"/>
            <a:ext cx="2818968" cy="733589"/>
            <a:chOff x="3251375" y="4693157"/>
            <a:chExt cx="2818968" cy="733589"/>
          </a:xfrm>
        </p:grpSpPr>
        <p:grpSp>
          <p:nvGrpSpPr>
            <p:cNvPr id="5" name="Group 4"/>
            <p:cNvGrpSpPr/>
            <p:nvPr/>
          </p:nvGrpSpPr>
          <p:grpSpPr>
            <a:xfrm>
              <a:off x="3251375" y="4693157"/>
              <a:ext cx="2818968" cy="733589"/>
              <a:chOff x="3251375" y="4720051"/>
              <a:chExt cx="2818968" cy="733589"/>
            </a:xfrm>
          </p:grpSpPr>
          <p:sp>
            <p:nvSpPr>
              <p:cNvPr id="7" name="Rounded Rectangle 6"/>
              <p:cNvSpPr/>
              <p:nvPr/>
            </p:nvSpPr>
            <p:spPr>
              <a:xfrm>
                <a:off x="3251375" y="4720051"/>
                <a:ext cx="2818968" cy="733589"/>
              </a:xfrm>
              <a:prstGeom prst="roundRect">
                <a:avLst>
                  <a:gd name="adj" fmla="val 50000"/>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p:cNvSpPr/>
              <p:nvPr/>
            </p:nvSpPr>
            <p:spPr>
              <a:xfrm>
                <a:off x="5437132" y="4823747"/>
                <a:ext cx="522135" cy="526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37963"/>
                  </a:solidFill>
                </a:endParaRPr>
              </a:p>
            </p:txBody>
          </p:sp>
        </p:grpSp>
        <p:sp>
          <p:nvSpPr>
            <p:cNvPr id="6" name="Freeform 11"/>
            <p:cNvSpPr>
              <a:spLocks noEditPoints="1"/>
            </p:cNvSpPr>
            <p:nvPr/>
          </p:nvSpPr>
          <p:spPr bwMode="auto">
            <a:xfrm>
              <a:off x="5537502" y="4906259"/>
              <a:ext cx="341135" cy="282371"/>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2914160" y="3948189"/>
            <a:ext cx="4676406" cy="744969"/>
            <a:chOff x="2914160" y="3948189"/>
            <a:chExt cx="4676406" cy="744969"/>
          </a:xfrm>
        </p:grpSpPr>
        <p:grpSp>
          <p:nvGrpSpPr>
            <p:cNvPr id="10" name="Group 9"/>
            <p:cNvGrpSpPr/>
            <p:nvPr/>
          </p:nvGrpSpPr>
          <p:grpSpPr>
            <a:xfrm>
              <a:off x="2914160" y="3948189"/>
              <a:ext cx="4676406" cy="744969"/>
              <a:chOff x="2914160" y="3975083"/>
              <a:chExt cx="4676406" cy="744969"/>
            </a:xfrm>
          </p:grpSpPr>
          <p:sp>
            <p:nvSpPr>
              <p:cNvPr id="12" name="Rounded Rectangle 11"/>
              <p:cNvSpPr/>
              <p:nvPr/>
            </p:nvSpPr>
            <p:spPr>
              <a:xfrm>
                <a:off x="2914160" y="3975083"/>
                <a:ext cx="4676406" cy="744969"/>
              </a:xfrm>
              <a:prstGeom prst="roundRect">
                <a:avLst>
                  <a:gd name="adj" fmla="val 50000"/>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p:cNvSpPr/>
              <p:nvPr/>
            </p:nvSpPr>
            <p:spPr>
              <a:xfrm>
                <a:off x="6954015" y="4088370"/>
                <a:ext cx="522135" cy="526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BD6"/>
                  </a:solidFill>
                  <a:latin typeface="FontAwesome" pitchFamily="2" charset="0"/>
                </a:endParaRPr>
              </a:p>
            </p:txBody>
          </p:sp>
        </p:grpSp>
        <p:sp>
          <p:nvSpPr>
            <p:cNvPr id="11" name="Freeform 10"/>
            <p:cNvSpPr>
              <a:spLocks noChangeAspect="1" noChangeArrowheads="1"/>
            </p:cNvSpPr>
            <p:nvPr/>
          </p:nvSpPr>
          <p:spPr bwMode="auto">
            <a:xfrm>
              <a:off x="7081029" y="4194102"/>
              <a:ext cx="248459" cy="297368"/>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rgbClr val="B2D23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ea typeface="SimSun" charset="0"/>
              </a:endParaRPr>
            </a:p>
          </p:txBody>
        </p:sp>
      </p:grpSp>
      <p:grpSp>
        <p:nvGrpSpPr>
          <p:cNvPr id="28" name="Group 27"/>
          <p:cNvGrpSpPr/>
          <p:nvPr/>
        </p:nvGrpSpPr>
        <p:grpSpPr>
          <a:xfrm>
            <a:off x="1851212" y="1855264"/>
            <a:ext cx="1981200" cy="4103384"/>
            <a:chOff x="5105400" y="1920234"/>
            <a:chExt cx="1981200" cy="4103384"/>
          </a:xfrm>
        </p:grpSpPr>
        <p:sp>
          <p:nvSpPr>
            <p:cNvPr id="29" name="Freeform 5"/>
            <p:cNvSpPr>
              <a:spLocks/>
            </p:cNvSpPr>
            <p:nvPr/>
          </p:nvSpPr>
          <p:spPr bwMode="auto">
            <a:xfrm>
              <a:off x="5105400" y="1920234"/>
              <a:ext cx="1981200" cy="4103384"/>
            </a:xfrm>
            <a:custGeom>
              <a:avLst/>
              <a:gdLst>
                <a:gd name="T0" fmla="*/ 852 w 852"/>
                <a:gd name="T1" fmla="*/ 1682 h 1768"/>
                <a:gd name="T2" fmla="*/ 766 w 852"/>
                <a:gd name="T3" fmla="*/ 1768 h 1768"/>
                <a:gd name="T4" fmla="*/ 86 w 852"/>
                <a:gd name="T5" fmla="*/ 1768 h 1768"/>
                <a:gd name="T6" fmla="*/ 0 w 852"/>
                <a:gd name="T7" fmla="*/ 1682 h 1768"/>
                <a:gd name="T8" fmla="*/ 0 w 852"/>
                <a:gd name="T9" fmla="*/ 86 h 1768"/>
                <a:gd name="T10" fmla="*/ 86 w 852"/>
                <a:gd name="T11" fmla="*/ 0 h 1768"/>
                <a:gd name="T12" fmla="*/ 766 w 852"/>
                <a:gd name="T13" fmla="*/ 0 h 1768"/>
                <a:gd name="T14" fmla="*/ 852 w 852"/>
                <a:gd name="T15" fmla="*/ 86 h 1768"/>
                <a:gd name="T16" fmla="*/ 852 w 852"/>
                <a:gd name="T17" fmla="*/ 1682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2" h="1768">
                  <a:moveTo>
                    <a:pt x="852" y="1682"/>
                  </a:moveTo>
                  <a:cubicBezTo>
                    <a:pt x="852" y="1730"/>
                    <a:pt x="813" y="1768"/>
                    <a:pt x="766" y="1768"/>
                  </a:cubicBezTo>
                  <a:cubicBezTo>
                    <a:pt x="86" y="1768"/>
                    <a:pt x="86" y="1768"/>
                    <a:pt x="86" y="1768"/>
                  </a:cubicBezTo>
                  <a:cubicBezTo>
                    <a:pt x="39" y="1768"/>
                    <a:pt x="0" y="1730"/>
                    <a:pt x="0" y="1682"/>
                  </a:cubicBezTo>
                  <a:cubicBezTo>
                    <a:pt x="0" y="86"/>
                    <a:pt x="0" y="86"/>
                    <a:pt x="0" y="86"/>
                  </a:cubicBezTo>
                  <a:cubicBezTo>
                    <a:pt x="0" y="39"/>
                    <a:pt x="39" y="0"/>
                    <a:pt x="86" y="0"/>
                  </a:cubicBezTo>
                  <a:cubicBezTo>
                    <a:pt x="766" y="0"/>
                    <a:pt x="766" y="0"/>
                    <a:pt x="766" y="0"/>
                  </a:cubicBezTo>
                  <a:cubicBezTo>
                    <a:pt x="813" y="0"/>
                    <a:pt x="852" y="39"/>
                    <a:pt x="852" y="86"/>
                  </a:cubicBezTo>
                  <a:lnTo>
                    <a:pt x="852" y="168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p:cNvSpPr>
              <a:spLocks/>
            </p:cNvSpPr>
            <p:nvPr/>
          </p:nvSpPr>
          <p:spPr bwMode="auto">
            <a:xfrm>
              <a:off x="5129516" y="1942495"/>
              <a:ext cx="1936679" cy="4060718"/>
            </a:xfrm>
            <a:custGeom>
              <a:avLst/>
              <a:gdLst>
                <a:gd name="T0" fmla="*/ 76 w 833"/>
                <a:gd name="T1" fmla="*/ 1750 h 1750"/>
                <a:gd name="T2" fmla="*/ 0 w 833"/>
                <a:gd name="T3" fmla="*/ 1673 h 1750"/>
                <a:gd name="T4" fmla="*/ 0 w 833"/>
                <a:gd name="T5" fmla="*/ 77 h 1750"/>
                <a:gd name="T6" fmla="*/ 76 w 833"/>
                <a:gd name="T7" fmla="*/ 0 h 1750"/>
                <a:gd name="T8" fmla="*/ 756 w 833"/>
                <a:gd name="T9" fmla="*/ 0 h 1750"/>
                <a:gd name="T10" fmla="*/ 833 w 833"/>
                <a:gd name="T11" fmla="*/ 77 h 1750"/>
                <a:gd name="T12" fmla="*/ 833 w 833"/>
                <a:gd name="T13" fmla="*/ 1673 h 1750"/>
                <a:gd name="T14" fmla="*/ 756 w 833"/>
                <a:gd name="T15" fmla="*/ 1750 h 1750"/>
                <a:gd name="T16" fmla="*/ 76 w 833"/>
                <a:gd name="T17" fmla="*/ 1750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1750">
                  <a:moveTo>
                    <a:pt x="76" y="1750"/>
                  </a:moveTo>
                  <a:cubicBezTo>
                    <a:pt x="34" y="1750"/>
                    <a:pt x="0" y="1716"/>
                    <a:pt x="0" y="1673"/>
                  </a:cubicBezTo>
                  <a:cubicBezTo>
                    <a:pt x="0" y="77"/>
                    <a:pt x="0" y="77"/>
                    <a:pt x="0" y="77"/>
                  </a:cubicBezTo>
                  <a:cubicBezTo>
                    <a:pt x="0" y="35"/>
                    <a:pt x="34" y="0"/>
                    <a:pt x="76" y="0"/>
                  </a:cubicBezTo>
                  <a:cubicBezTo>
                    <a:pt x="756" y="0"/>
                    <a:pt x="756" y="0"/>
                    <a:pt x="756" y="0"/>
                  </a:cubicBezTo>
                  <a:cubicBezTo>
                    <a:pt x="798" y="0"/>
                    <a:pt x="833" y="35"/>
                    <a:pt x="833" y="77"/>
                  </a:cubicBezTo>
                  <a:cubicBezTo>
                    <a:pt x="833" y="1673"/>
                    <a:pt x="833" y="1673"/>
                    <a:pt x="833" y="1673"/>
                  </a:cubicBezTo>
                  <a:cubicBezTo>
                    <a:pt x="833" y="1716"/>
                    <a:pt x="798" y="1750"/>
                    <a:pt x="756" y="1750"/>
                  </a:cubicBezTo>
                  <a:lnTo>
                    <a:pt x="76" y="1750"/>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7"/>
            <p:cNvSpPr>
              <a:spLocks noChangeArrowheads="1"/>
            </p:cNvSpPr>
            <p:nvPr/>
          </p:nvSpPr>
          <p:spPr bwMode="auto">
            <a:xfrm>
              <a:off x="6066319" y="2115015"/>
              <a:ext cx="59362" cy="59362"/>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8"/>
            <p:cNvSpPr>
              <a:spLocks noChangeArrowheads="1"/>
            </p:cNvSpPr>
            <p:nvPr/>
          </p:nvSpPr>
          <p:spPr bwMode="auto">
            <a:xfrm>
              <a:off x="6088580" y="2137276"/>
              <a:ext cx="14840" cy="14840"/>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9"/>
            <p:cNvSpPr>
              <a:spLocks noChangeArrowheads="1"/>
            </p:cNvSpPr>
            <p:nvPr/>
          </p:nvSpPr>
          <p:spPr bwMode="auto">
            <a:xfrm>
              <a:off x="6066319" y="2111305"/>
              <a:ext cx="59362" cy="57507"/>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10"/>
            <p:cNvSpPr>
              <a:spLocks noChangeArrowheads="1"/>
            </p:cNvSpPr>
            <p:nvPr/>
          </p:nvSpPr>
          <p:spPr bwMode="auto">
            <a:xfrm>
              <a:off x="6088580" y="2131710"/>
              <a:ext cx="14840" cy="14840"/>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11"/>
            <p:cNvSpPr>
              <a:spLocks noChangeArrowheads="1"/>
            </p:cNvSpPr>
            <p:nvPr/>
          </p:nvSpPr>
          <p:spPr bwMode="auto">
            <a:xfrm>
              <a:off x="6077449" y="2120580"/>
              <a:ext cx="37101" cy="37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12"/>
            <p:cNvSpPr>
              <a:spLocks noChangeArrowheads="1"/>
            </p:cNvSpPr>
            <p:nvPr/>
          </p:nvSpPr>
          <p:spPr bwMode="auto">
            <a:xfrm>
              <a:off x="6077449" y="2120580"/>
              <a:ext cx="37101" cy="37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13"/>
            <p:cNvSpPr>
              <a:spLocks noChangeArrowheads="1"/>
            </p:cNvSpPr>
            <p:nvPr/>
          </p:nvSpPr>
          <p:spPr bwMode="auto">
            <a:xfrm>
              <a:off x="6086725" y="2129856"/>
              <a:ext cx="18551" cy="20406"/>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4"/>
            <p:cNvSpPr>
              <a:spLocks noChangeArrowheads="1"/>
            </p:cNvSpPr>
            <p:nvPr/>
          </p:nvSpPr>
          <p:spPr bwMode="auto">
            <a:xfrm>
              <a:off x="6086725" y="2129856"/>
              <a:ext cx="18551" cy="20406"/>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15"/>
            <p:cNvSpPr>
              <a:spLocks noChangeArrowheads="1"/>
            </p:cNvSpPr>
            <p:nvPr/>
          </p:nvSpPr>
          <p:spPr bwMode="auto">
            <a:xfrm>
              <a:off x="6094146" y="2137276"/>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6"/>
            <p:cNvSpPr>
              <a:spLocks noChangeArrowheads="1"/>
            </p:cNvSpPr>
            <p:nvPr/>
          </p:nvSpPr>
          <p:spPr bwMode="auto">
            <a:xfrm>
              <a:off x="6094146" y="2137276"/>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17"/>
            <p:cNvSpPr>
              <a:spLocks noChangeArrowheads="1"/>
            </p:cNvSpPr>
            <p:nvPr/>
          </p:nvSpPr>
          <p:spPr bwMode="auto">
            <a:xfrm>
              <a:off x="5938321" y="5591391"/>
              <a:ext cx="315360" cy="31350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
            <p:cNvSpPr>
              <a:spLocks/>
            </p:cNvSpPr>
            <p:nvPr/>
          </p:nvSpPr>
          <p:spPr bwMode="auto">
            <a:xfrm>
              <a:off x="6023653" y="5676723"/>
              <a:ext cx="144694" cy="142840"/>
            </a:xfrm>
            <a:custGeom>
              <a:avLst/>
              <a:gdLst>
                <a:gd name="T0" fmla="*/ 62 w 62"/>
                <a:gd name="T1" fmla="*/ 42 h 61"/>
                <a:gd name="T2" fmla="*/ 42 w 62"/>
                <a:gd name="T3" fmla="*/ 61 h 61"/>
                <a:gd name="T4" fmla="*/ 20 w 62"/>
                <a:gd name="T5" fmla="*/ 61 h 61"/>
                <a:gd name="T6" fmla="*/ 0 w 62"/>
                <a:gd name="T7" fmla="*/ 42 h 61"/>
                <a:gd name="T8" fmla="*/ 0 w 62"/>
                <a:gd name="T9" fmla="*/ 20 h 61"/>
                <a:gd name="T10" fmla="*/ 20 w 62"/>
                <a:gd name="T11" fmla="*/ 0 h 61"/>
                <a:gd name="T12" fmla="*/ 42 w 62"/>
                <a:gd name="T13" fmla="*/ 0 h 61"/>
                <a:gd name="T14" fmla="*/ 62 w 62"/>
                <a:gd name="T15" fmla="*/ 20 h 61"/>
                <a:gd name="T16" fmla="*/ 62 w 62"/>
                <a:gd name="T17"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1">
                  <a:moveTo>
                    <a:pt x="62" y="42"/>
                  </a:moveTo>
                  <a:cubicBezTo>
                    <a:pt x="62" y="52"/>
                    <a:pt x="53" y="61"/>
                    <a:pt x="42" y="61"/>
                  </a:cubicBezTo>
                  <a:cubicBezTo>
                    <a:pt x="20" y="61"/>
                    <a:pt x="20" y="61"/>
                    <a:pt x="20" y="61"/>
                  </a:cubicBezTo>
                  <a:cubicBezTo>
                    <a:pt x="9" y="61"/>
                    <a:pt x="0" y="52"/>
                    <a:pt x="0" y="42"/>
                  </a:cubicBezTo>
                  <a:cubicBezTo>
                    <a:pt x="0" y="20"/>
                    <a:pt x="0" y="20"/>
                    <a:pt x="0" y="20"/>
                  </a:cubicBezTo>
                  <a:cubicBezTo>
                    <a:pt x="0" y="9"/>
                    <a:pt x="9" y="0"/>
                    <a:pt x="20" y="0"/>
                  </a:cubicBezTo>
                  <a:cubicBezTo>
                    <a:pt x="42" y="0"/>
                    <a:pt x="42" y="0"/>
                    <a:pt x="42" y="0"/>
                  </a:cubicBezTo>
                  <a:cubicBezTo>
                    <a:pt x="53" y="0"/>
                    <a:pt x="62" y="9"/>
                    <a:pt x="62" y="20"/>
                  </a:cubicBezTo>
                  <a:lnTo>
                    <a:pt x="62" y="42"/>
                  </a:lnTo>
                  <a:close/>
                </a:path>
              </a:pathLst>
            </a:custGeom>
            <a:noFill/>
            <a:ln w="7938" cap="flat">
              <a:solidFill>
                <a:srgbClr val="18181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19"/>
            <p:cNvSpPr>
              <a:spLocks noChangeArrowheads="1"/>
            </p:cNvSpPr>
            <p:nvPr/>
          </p:nvSpPr>
          <p:spPr bwMode="auto">
            <a:xfrm>
              <a:off x="5248240" y="2526838"/>
              <a:ext cx="1697377" cy="2969945"/>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20"/>
            <p:cNvSpPr>
              <a:spLocks noChangeArrowheads="1"/>
            </p:cNvSpPr>
            <p:nvPr/>
          </p:nvSpPr>
          <p:spPr bwMode="auto">
            <a:xfrm>
              <a:off x="5266790" y="2543533"/>
              <a:ext cx="1660276" cy="2934699"/>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1"/>
            <p:cNvSpPr>
              <a:spLocks/>
            </p:cNvSpPr>
            <p:nvPr/>
          </p:nvSpPr>
          <p:spPr bwMode="auto">
            <a:xfrm>
              <a:off x="5947596" y="2259710"/>
              <a:ext cx="356171" cy="77912"/>
            </a:xfrm>
            <a:custGeom>
              <a:avLst/>
              <a:gdLst>
                <a:gd name="T0" fmla="*/ 17 w 153"/>
                <a:gd name="T1" fmla="*/ 34 h 34"/>
                <a:gd name="T2" fmla="*/ 0 w 153"/>
                <a:gd name="T3" fmla="*/ 17 h 34"/>
                <a:gd name="T4" fmla="*/ 17 w 153"/>
                <a:gd name="T5" fmla="*/ 0 h 34"/>
                <a:gd name="T6" fmla="*/ 136 w 153"/>
                <a:gd name="T7" fmla="*/ 0 h 34"/>
                <a:gd name="T8" fmla="*/ 153 w 153"/>
                <a:gd name="T9" fmla="*/ 17 h 34"/>
                <a:gd name="T10" fmla="*/ 136 w 153"/>
                <a:gd name="T11" fmla="*/ 34 h 34"/>
                <a:gd name="T12" fmla="*/ 17 w 153"/>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53" h="34">
                  <a:moveTo>
                    <a:pt x="17" y="34"/>
                  </a:moveTo>
                  <a:cubicBezTo>
                    <a:pt x="8" y="34"/>
                    <a:pt x="0" y="26"/>
                    <a:pt x="0" y="17"/>
                  </a:cubicBezTo>
                  <a:cubicBezTo>
                    <a:pt x="0" y="7"/>
                    <a:pt x="8" y="0"/>
                    <a:pt x="17" y="0"/>
                  </a:cubicBezTo>
                  <a:cubicBezTo>
                    <a:pt x="136" y="0"/>
                    <a:pt x="136" y="0"/>
                    <a:pt x="136" y="0"/>
                  </a:cubicBezTo>
                  <a:cubicBezTo>
                    <a:pt x="145" y="0"/>
                    <a:pt x="153" y="7"/>
                    <a:pt x="153" y="17"/>
                  </a:cubicBezTo>
                  <a:cubicBezTo>
                    <a:pt x="153" y="26"/>
                    <a:pt x="145" y="34"/>
                    <a:pt x="136" y="34"/>
                  </a:cubicBezTo>
                  <a:lnTo>
                    <a:pt x="17" y="34"/>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2"/>
            <p:cNvSpPr>
              <a:spLocks/>
            </p:cNvSpPr>
            <p:nvPr/>
          </p:nvSpPr>
          <p:spPr bwMode="auto">
            <a:xfrm>
              <a:off x="5968002" y="2280115"/>
              <a:ext cx="311649" cy="35247"/>
            </a:xfrm>
            <a:custGeom>
              <a:avLst/>
              <a:gdLst>
                <a:gd name="T0" fmla="*/ 134 w 134"/>
                <a:gd name="T1" fmla="*/ 8 h 15"/>
                <a:gd name="T2" fmla="*/ 127 w 134"/>
                <a:gd name="T3" fmla="*/ 15 h 15"/>
                <a:gd name="T4" fmla="*/ 8 w 134"/>
                <a:gd name="T5" fmla="*/ 15 h 15"/>
                <a:gd name="T6" fmla="*/ 0 w 134"/>
                <a:gd name="T7" fmla="*/ 8 h 15"/>
                <a:gd name="T8" fmla="*/ 0 w 134"/>
                <a:gd name="T9" fmla="*/ 8 h 15"/>
                <a:gd name="T10" fmla="*/ 8 w 134"/>
                <a:gd name="T11" fmla="*/ 0 h 15"/>
                <a:gd name="T12" fmla="*/ 127 w 134"/>
                <a:gd name="T13" fmla="*/ 0 h 15"/>
                <a:gd name="T14" fmla="*/ 134 w 134"/>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5">
                  <a:moveTo>
                    <a:pt x="134" y="8"/>
                  </a:moveTo>
                  <a:cubicBezTo>
                    <a:pt x="134" y="12"/>
                    <a:pt x="131" y="15"/>
                    <a:pt x="127" y="15"/>
                  </a:cubicBezTo>
                  <a:cubicBezTo>
                    <a:pt x="8" y="15"/>
                    <a:pt x="8" y="15"/>
                    <a:pt x="8" y="15"/>
                  </a:cubicBezTo>
                  <a:cubicBezTo>
                    <a:pt x="4" y="15"/>
                    <a:pt x="0" y="12"/>
                    <a:pt x="0" y="8"/>
                  </a:cubicBezTo>
                  <a:cubicBezTo>
                    <a:pt x="0" y="8"/>
                    <a:pt x="0" y="8"/>
                    <a:pt x="0" y="8"/>
                  </a:cubicBezTo>
                  <a:cubicBezTo>
                    <a:pt x="0" y="3"/>
                    <a:pt x="4" y="0"/>
                    <a:pt x="8" y="0"/>
                  </a:cubicBezTo>
                  <a:cubicBezTo>
                    <a:pt x="127" y="0"/>
                    <a:pt x="127" y="0"/>
                    <a:pt x="127" y="0"/>
                  </a:cubicBezTo>
                  <a:cubicBezTo>
                    <a:pt x="131" y="0"/>
                    <a:pt x="134" y="3"/>
                    <a:pt x="134"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23"/>
            <p:cNvSpPr>
              <a:spLocks noChangeArrowheads="1"/>
            </p:cNvSpPr>
            <p:nvPr/>
          </p:nvSpPr>
          <p:spPr bwMode="auto">
            <a:xfrm>
              <a:off x="5830728" y="2270840"/>
              <a:ext cx="55652" cy="5565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Rectangle 25"/>
          <p:cNvSpPr>
            <a:spLocks noChangeArrowheads="1"/>
          </p:cNvSpPr>
          <p:nvPr/>
        </p:nvSpPr>
        <p:spPr bwMode="auto">
          <a:xfrm>
            <a:off x="2012602" y="3948443"/>
            <a:ext cx="1660276" cy="733335"/>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algn="ctr"/>
            <a:r>
              <a:rPr lang="id-ID" sz="1400" dirty="0" smtClean="0">
                <a:solidFill>
                  <a:schemeClr val="bg1"/>
                </a:solidFill>
                <a:latin typeface="Coolvetica Rg" panose="020B0603030602020004" pitchFamily="34" charset="0"/>
              </a:rPr>
              <a:t>Network</a:t>
            </a:r>
            <a:endParaRPr lang="en-US" sz="1400" dirty="0">
              <a:solidFill>
                <a:schemeClr val="bg1"/>
              </a:solidFill>
              <a:latin typeface="Coolvetica Rg" panose="020B0603030602020004" pitchFamily="34" charset="0"/>
            </a:endParaRPr>
          </a:p>
        </p:txBody>
      </p:sp>
      <p:sp>
        <p:nvSpPr>
          <p:cNvPr id="49" name="Rectangle 27"/>
          <p:cNvSpPr>
            <a:spLocks noChangeArrowheads="1"/>
          </p:cNvSpPr>
          <p:nvPr/>
        </p:nvSpPr>
        <p:spPr bwMode="auto">
          <a:xfrm>
            <a:off x="2012602" y="4681778"/>
            <a:ext cx="1660276" cy="731485"/>
          </a:xfrm>
          <a:prstGeom prst="rect">
            <a:avLst/>
          </a:prstGeom>
          <a:solidFill>
            <a:schemeClr val="accent3"/>
          </a:solidFill>
          <a:ln>
            <a:noFill/>
          </a:ln>
        </p:spPr>
        <p:txBody>
          <a:bodyPr vert="horz" wrap="square" lIns="91440" tIns="45720" rIns="91440" bIns="45720" numCol="1" anchor="ctr" anchorCtr="0" compatLnSpc="1">
            <a:prstTxWarp prst="textNoShape">
              <a:avLst/>
            </a:prstTxWarp>
          </a:bodyPr>
          <a:lstStyle/>
          <a:p>
            <a:pPr algn="ctr"/>
            <a:r>
              <a:rPr lang="id-ID" sz="1400" dirty="0" smtClean="0">
                <a:solidFill>
                  <a:schemeClr val="bg1"/>
                </a:solidFill>
                <a:latin typeface="Coolvetica Rg" panose="020B0603030602020004" pitchFamily="34" charset="0"/>
              </a:rPr>
              <a:t>Service</a:t>
            </a:r>
            <a:endParaRPr lang="en-US" sz="1400" dirty="0">
              <a:solidFill>
                <a:schemeClr val="bg1"/>
              </a:solidFill>
              <a:latin typeface="Coolvetica Rg" panose="020B0603030602020004" pitchFamily="34" charset="0"/>
            </a:endParaRPr>
          </a:p>
        </p:txBody>
      </p:sp>
      <p:sp>
        <p:nvSpPr>
          <p:cNvPr id="50" name="Rectangle 25"/>
          <p:cNvSpPr>
            <a:spLocks noChangeArrowheads="1"/>
          </p:cNvSpPr>
          <p:nvPr/>
        </p:nvSpPr>
        <p:spPr bwMode="auto">
          <a:xfrm>
            <a:off x="2012602" y="3206588"/>
            <a:ext cx="1660276" cy="741854"/>
          </a:xfrm>
          <a:prstGeom prst="rect">
            <a:avLst/>
          </a:prstGeom>
          <a:solidFill>
            <a:schemeClr val="accent4"/>
          </a:solidFill>
          <a:ln>
            <a:noFill/>
          </a:ln>
        </p:spPr>
        <p:txBody>
          <a:bodyPr vert="horz" wrap="square" lIns="91440" tIns="45720" rIns="91440" bIns="45720" numCol="1" anchor="ctr" anchorCtr="0" compatLnSpc="1">
            <a:prstTxWarp prst="textNoShape">
              <a:avLst/>
            </a:prstTxWarp>
          </a:bodyPr>
          <a:lstStyle/>
          <a:p>
            <a:pPr algn="ctr"/>
            <a:r>
              <a:rPr lang="id-ID" sz="1400" dirty="0" smtClean="0">
                <a:solidFill>
                  <a:schemeClr val="bg1"/>
                </a:solidFill>
                <a:latin typeface="Coolvetica Rg" panose="020B0603030602020004" pitchFamily="34" charset="0"/>
              </a:rPr>
              <a:t>Wi-fi</a:t>
            </a:r>
            <a:endParaRPr lang="en-US" sz="1400" dirty="0">
              <a:solidFill>
                <a:schemeClr val="bg1"/>
              </a:solidFill>
              <a:latin typeface="Coolvetica Rg" panose="020B0603030602020004" pitchFamily="34" charset="0"/>
            </a:endParaRPr>
          </a:p>
        </p:txBody>
      </p:sp>
      <p:sp>
        <p:nvSpPr>
          <p:cNvPr id="51" name="Rectangle 25"/>
          <p:cNvSpPr>
            <a:spLocks noChangeArrowheads="1"/>
          </p:cNvSpPr>
          <p:nvPr/>
        </p:nvSpPr>
        <p:spPr bwMode="auto">
          <a:xfrm>
            <a:off x="2012602" y="2472998"/>
            <a:ext cx="1660276" cy="733335"/>
          </a:xfrm>
          <a:prstGeom prst="rect">
            <a:avLst/>
          </a:prstGeom>
          <a:solidFill>
            <a:schemeClr val="accent1"/>
          </a:solidFill>
          <a:ln>
            <a:noFill/>
          </a:ln>
        </p:spPr>
        <p:txBody>
          <a:bodyPr vert="horz" wrap="square" lIns="91440" tIns="45720" rIns="91440" bIns="45720" numCol="1" anchor="ctr" anchorCtr="0" compatLnSpc="1">
            <a:prstTxWarp prst="textNoShape">
              <a:avLst/>
            </a:prstTxWarp>
          </a:bodyPr>
          <a:lstStyle/>
          <a:p>
            <a:pPr algn="ctr"/>
            <a:r>
              <a:rPr lang="id-ID" sz="1400" dirty="0" smtClean="0">
                <a:solidFill>
                  <a:schemeClr val="bg1"/>
                </a:solidFill>
                <a:latin typeface="Coolvetica Rg" panose="020B0603030602020004" pitchFamily="34" charset="0"/>
              </a:rPr>
              <a:t>Touchscreen</a:t>
            </a:r>
            <a:endParaRPr lang="en-US" sz="1400" dirty="0">
              <a:solidFill>
                <a:schemeClr val="bg1"/>
              </a:solidFill>
              <a:latin typeface="Coolvetica Rg" panose="020B0603030602020004" pitchFamily="34" charset="0"/>
            </a:endParaRPr>
          </a:p>
        </p:txBody>
      </p:sp>
      <p:sp>
        <p:nvSpPr>
          <p:cNvPr id="52" name="Rectangle 25"/>
          <p:cNvSpPr>
            <a:spLocks noChangeArrowheads="1"/>
          </p:cNvSpPr>
          <p:nvPr/>
        </p:nvSpPr>
        <p:spPr bwMode="auto">
          <a:xfrm>
            <a:off x="3836208" y="2472998"/>
            <a:ext cx="94524" cy="2940264"/>
          </a:xfrm>
          <a:prstGeom prst="rect">
            <a:avLst/>
          </a:prstGeom>
          <a:solidFill>
            <a:schemeClr val="tx1">
              <a:lumMod val="85000"/>
              <a:lumOff val="15000"/>
              <a:alpha val="20000"/>
            </a:schemeClr>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schemeClr val="bg1"/>
              </a:solidFill>
            </a:endParaRPr>
          </a:p>
        </p:txBody>
      </p:sp>
      <p:sp>
        <p:nvSpPr>
          <p:cNvPr id="53" name="TextBox 52"/>
          <p:cNvSpPr txBox="1"/>
          <p:nvPr/>
        </p:nvSpPr>
        <p:spPr>
          <a:xfrm>
            <a:off x="5770098" y="2545311"/>
            <a:ext cx="2757018" cy="553998"/>
          </a:xfrm>
          <a:prstGeom prst="rect">
            <a:avLst/>
          </a:prstGeom>
          <a:noFill/>
        </p:spPr>
        <p:txBody>
          <a:bodyPr wrap="square" lIns="0" tIns="0" rIns="0" bIns="0" rtlCol="0">
            <a:spAutoFit/>
          </a:bodyPr>
          <a:lstStyle/>
          <a:p>
            <a:r>
              <a:rPr lang="id-ID" sz="1200" dirty="0" smtClean="0">
                <a:solidFill>
                  <a:schemeClr val="bg1">
                    <a:lumMod val="50000"/>
                  </a:schemeClr>
                </a:solidFill>
                <a:ea typeface="Open Sans" panose="020B0606030504020204" pitchFamily="34" charset="0"/>
                <a:cs typeface="Open Sans" panose="020B0606030504020204" pitchFamily="34" charset="0"/>
              </a:rPr>
              <a:t>Beteca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huora volput vlaar boit dolro sit amet</a:t>
            </a:r>
            <a:endParaRPr lang="en-US" sz="1200" dirty="0">
              <a:solidFill>
                <a:schemeClr val="bg1">
                  <a:lumMod val="50000"/>
                </a:schemeClr>
              </a:solidFill>
              <a:cs typeface="Clear Sans Light" panose="020B0303030202020304" pitchFamily="34" charset="0"/>
            </a:endParaRPr>
          </a:p>
        </p:txBody>
      </p:sp>
      <p:sp>
        <p:nvSpPr>
          <p:cNvPr id="54" name="TextBox 53"/>
          <p:cNvSpPr txBox="1"/>
          <p:nvPr/>
        </p:nvSpPr>
        <p:spPr>
          <a:xfrm>
            <a:off x="6810468" y="3284938"/>
            <a:ext cx="2757018"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volput vlaar boit dolro sit amet</a:t>
            </a:r>
            <a:endParaRPr lang="en-US" sz="1200" dirty="0">
              <a:solidFill>
                <a:schemeClr val="bg1">
                  <a:lumMod val="50000"/>
                </a:schemeClr>
              </a:solidFill>
              <a:cs typeface="Clear Sans Light" panose="020B0303030202020304" pitchFamily="34" charset="0"/>
            </a:endParaRPr>
          </a:p>
        </p:txBody>
      </p:sp>
      <p:sp>
        <p:nvSpPr>
          <p:cNvPr id="55" name="TextBox 54"/>
          <p:cNvSpPr txBox="1"/>
          <p:nvPr/>
        </p:nvSpPr>
        <p:spPr>
          <a:xfrm>
            <a:off x="6221760" y="4811827"/>
            <a:ext cx="2757018"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volput vlaar boit dolro sit amet</a:t>
            </a:r>
            <a:endParaRPr lang="en-US" sz="1200" dirty="0">
              <a:solidFill>
                <a:schemeClr val="bg1">
                  <a:lumMod val="50000"/>
                </a:schemeClr>
              </a:solidFill>
              <a:cs typeface="Clear Sans Light" panose="020B0303030202020304" pitchFamily="34" charset="0"/>
            </a:endParaRPr>
          </a:p>
        </p:txBody>
      </p:sp>
      <p:sp>
        <p:nvSpPr>
          <p:cNvPr id="56" name="TextBox 55"/>
          <p:cNvSpPr txBox="1"/>
          <p:nvPr/>
        </p:nvSpPr>
        <p:spPr>
          <a:xfrm>
            <a:off x="7752509" y="4041123"/>
            <a:ext cx="2757018"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volput vlaar boit dolro sit amet</a:t>
            </a:r>
            <a:endParaRPr lang="en-US" sz="1200" dirty="0">
              <a:solidFill>
                <a:schemeClr val="bg1">
                  <a:lumMod val="50000"/>
                </a:schemeClr>
              </a:solidFill>
              <a:cs typeface="Clear Sans Light" panose="020B0303030202020304" pitchFamily="34" charset="0"/>
            </a:endParaRPr>
          </a:p>
        </p:txBody>
      </p:sp>
      <p:grpSp>
        <p:nvGrpSpPr>
          <p:cNvPr id="61" name="Group 60"/>
          <p:cNvGrpSpPr/>
          <p:nvPr/>
        </p:nvGrpSpPr>
        <p:grpSpPr>
          <a:xfrm>
            <a:off x="3049579" y="2469166"/>
            <a:ext cx="2531889" cy="745939"/>
            <a:chOff x="3049579" y="2469166"/>
            <a:chExt cx="2531889" cy="745939"/>
          </a:xfrm>
        </p:grpSpPr>
        <p:grpSp>
          <p:nvGrpSpPr>
            <p:cNvPr id="24" name="Group 23"/>
            <p:cNvGrpSpPr/>
            <p:nvPr/>
          </p:nvGrpSpPr>
          <p:grpSpPr>
            <a:xfrm>
              <a:off x="3049579" y="2469166"/>
              <a:ext cx="2531889" cy="745939"/>
              <a:chOff x="3049579" y="2496060"/>
              <a:chExt cx="2531889" cy="745939"/>
            </a:xfrm>
          </p:grpSpPr>
          <p:sp>
            <p:nvSpPr>
              <p:cNvPr id="26" name="Rounded Rectangle 25"/>
              <p:cNvSpPr/>
              <p:nvPr/>
            </p:nvSpPr>
            <p:spPr>
              <a:xfrm>
                <a:off x="3049579" y="2496060"/>
                <a:ext cx="2531889" cy="745939"/>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p:cNvSpPr/>
              <p:nvPr/>
            </p:nvSpPr>
            <p:spPr>
              <a:xfrm>
                <a:off x="4946361" y="2601544"/>
                <a:ext cx="522135" cy="526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F23B48"/>
                  </a:solidFill>
                  <a:latin typeface="FontAwesome" pitchFamily="2" charset="0"/>
                </a:endParaRPr>
              </a:p>
            </p:txBody>
          </p:sp>
        </p:grpSp>
        <p:grpSp>
          <p:nvGrpSpPr>
            <p:cNvPr id="57" name="Group 56"/>
            <p:cNvGrpSpPr/>
            <p:nvPr/>
          </p:nvGrpSpPr>
          <p:grpSpPr>
            <a:xfrm>
              <a:off x="5034162" y="2696180"/>
              <a:ext cx="352433" cy="286936"/>
              <a:chOff x="3016250" y="1844676"/>
              <a:chExt cx="538163" cy="438150"/>
            </a:xfrm>
            <a:solidFill>
              <a:schemeClr val="bg1">
                <a:lumMod val="50000"/>
              </a:schemeClr>
            </a:solidFill>
          </p:grpSpPr>
          <p:sp>
            <p:nvSpPr>
              <p:cNvPr id="58" name="Freeform 205"/>
              <p:cNvSpPr>
                <a:spLocks noEditPoints="1"/>
              </p:cNvSpPr>
              <p:nvPr/>
            </p:nvSpPr>
            <p:spPr bwMode="auto">
              <a:xfrm>
                <a:off x="3016250" y="2233613"/>
                <a:ext cx="538163" cy="49213"/>
              </a:xfrm>
              <a:custGeom>
                <a:avLst/>
                <a:gdLst>
                  <a:gd name="T0" fmla="*/ 339 w 339"/>
                  <a:gd name="T1" fmla="*/ 0 h 31"/>
                  <a:gd name="T2" fmla="*/ 0 w 339"/>
                  <a:gd name="T3" fmla="*/ 0 h 31"/>
                  <a:gd name="T4" fmla="*/ 0 w 339"/>
                  <a:gd name="T5" fmla="*/ 31 h 31"/>
                  <a:gd name="T6" fmla="*/ 339 w 339"/>
                  <a:gd name="T7" fmla="*/ 31 h 31"/>
                  <a:gd name="T8" fmla="*/ 339 w 339"/>
                  <a:gd name="T9" fmla="*/ 0 h 31"/>
                  <a:gd name="T10" fmla="*/ 339 w 339"/>
                  <a:gd name="T11" fmla="*/ 0 h 31"/>
                  <a:gd name="T12" fmla="*/ 324 w 339"/>
                  <a:gd name="T13" fmla="*/ 20 h 31"/>
                  <a:gd name="T14" fmla="*/ 296 w 339"/>
                  <a:gd name="T15" fmla="*/ 20 h 31"/>
                  <a:gd name="T16" fmla="*/ 296 w 339"/>
                  <a:gd name="T17" fmla="*/ 12 h 31"/>
                  <a:gd name="T18" fmla="*/ 324 w 339"/>
                  <a:gd name="T19" fmla="*/ 12 h 31"/>
                  <a:gd name="T20" fmla="*/ 324 w 339"/>
                  <a:gd name="T21" fmla="*/ 20 h 31"/>
                  <a:gd name="T22" fmla="*/ 324 w 339"/>
                  <a:gd name="T23"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9" h="31">
                    <a:moveTo>
                      <a:pt x="339" y="0"/>
                    </a:moveTo>
                    <a:lnTo>
                      <a:pt x="0" y="0"/>
                    </a:lnTo>
                    <a:lnTo>
                      <a:pt x="0" y="31"/>
                    </a:lnTo>
                    <a:lnTo>
                      <a:pt x="339" y="31"/>
                    </a:lnTo>
                    <a:lnTo>
                      <a:pt x="339" y="0"/>
                    </a:lnTo>
                    <a:lnTo>
                      <a:pt x="339" y="0"/>
                    </a:lnTo>
                    <a:close/>
                    <a:moveTo>
                      <a:pt x="324" y="20"/>
                    </a:moveTo>
                    <a:lnTo>
                      <a:pt x="296" y="20"/>
                    </a:lnTo>
                    <a:lnTo>
                      <a:pt x="296" y="12"/>
                    </a:lnTo>
                    <a:lnTo>
                      <a:pt x="324" y="12"/>
                    </a:lnTo>
                    <a:lnTo>
                      <a:pt x="324" y="20"/>
                    </a:lnTo>
                    <a:lnTo>
                      <a:pt x="324" y="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6"/>
              <p:cNvSpPr>
                <a:spLocks/>
              </p:cNvSpPr>
              <p:nvPr/>
            </p:nvSpPr>
            <p:spPr bwMode="auto">
              <a:xfrm>
                <a:off x="3016250" y="2165351"/>
                <a:ext cx="538163" cy="47625"/>
              </a:xfrm>
              <a:custGeom>
                <a:avLst/>
                <a:gdLst>
                  <a:gd name="T0" fmla="*/ 327 w 339"/>
                  <a:gd name="T1" fmla="*/ 0 h 30"/>
                  <a:gd name="T2" fmla="*/ 15 w 339"/>
                  <a:gd name="T3" fmla="*/ 0 h 30"/>
                  <a:gd name="T4" fmla="*/ 0 w 339"/>
                  <a:gd name="T5" fmla="*/ 30 h 30"/>
                  <a:gd name="T6" fmla="*/ 339 w 339"/>
                  <a:gd name="T7" fmla="*/ 30 h 30"/>
                  <a:gd name="T8" fmla="*/ 327 w 339"/>
                  <a:gd name="T9" fmla="*/ 0 h 30"/>
                </a:gdLst>
                <a:ahLst/>
                <a:cxnLst>
                  <a:cxn ang="0">
                    <a:pos x="T0" y="T1"/>
                  </a:cxn>
                  <a:cxn ang="0">
                    <a:pos x="T2" y="T3"/>
                  </a:cxn>
                  <a:cxn ang="0">
                    <a:pos x="T4" y="T5"/>
                  </a:cxn>
                  <a:cxn ang="0">
                    <a:pos x="T6" y="T7"/>
                  </a:cxn>
                  <a:cxn ang="0">
                    <a:pos x="T8" y="T9"/>
                  </a:cxn>
                </a:cxnLst>
                <a:rect l="0" t="0" r="r" b="b"/>
                <a:pathLst>
                  <a:path w="339" h="30">
                    <a:moveTo>
                      <a:pt x="327" y="0"/>
                    </a:moveTo>
                    <a:lnTo>
                      <a:pt x="15" y="0"/>
                    </a:lnTo>
                    <a:lnTo>
                      <a:pt x="0" y="30"/>
                    </a:lnTo>
                    <a:lnTo>
                      <a:pt x="339" y="30"/>
                    </a:lnTo>
                    <a:lnTo>
                      <a:pt x="32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07"/>
              <p:cNvSpPr>
                <a:spLocks noEditPoints="1"/>
              </p:cNvSpPr>
              <p:nvPr/>
            </p:nvSpPr>
            <p:spPr bwMode="auto">
              <a:xfrm>
                <a:off x="3040063" y="1844676"/>
                <a:ext cx="488950" cy="300038"/>
              </a:xfrm>
              <a:custGeom>
                <a:avLst/>
                <a:gdLst>
                  <a:gd name="T0" fmla="*/ 0 w 308"/>
                  <a:gd name="T1" fmla="*/ 189 h 189"/>
                  <a:gd name="T2" fmla="*/ 308 w 308"/>
                  <a:gd name="T3" fmla="*/ 189 h 189"/>
                  <a:gd name="T4" fmla="*/ 308 w 308"/>
                  <a:gd name="T5" fmla="*/ 0 h 189"/>
                  <a:gd name="T6" fmla="*/ 0 w 308"/>
                  <a:gd name="T7" fmla="*/ 0 h 189"/>
                  <a:gd name="T8" fmla="*/ 0 w 308"/>
                  <a:gd name="T9" fmla="*/ 189 h 189"/>
                  <a:gd name="T10" fmla="*/ 34 w 308"/>
                  <a:gd name="T11" fmla="*/ 27 h 189"/>
                  <a:gd name="T12" fmla="*/ 274 w 308"/>
                  <a:gd name="T13" fmla="*/ 27 h 189"/>
                  <a:gd name="T14" fmla="*/ 274 w 308"/>
                  <a:gd name="T15" fmla="*/ 162 h 189"/>
                  <a:gd name="T16" fmla="*/ 34 w 308"/>
                  <a:gd name="T17" fmla="*/ 162 h 189"/>
                  <a:gd name="T18" fmla="*/ 34 w 308"/>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 h="189">
                    <a:moveTo>
                      <a:pt x="0" y="189"/>
                    </a:moveTo>
                    <a:lnTo>
                      <a:pt x="308" y="189"/>
                    </a:lnTo>
                    <a:lnTo>
                      <a:pt x="308" y="0"/>
                    </a:lnTo>
                    <a:lnTo>
                      <a:pt x="0" y="0"/>
                    </a:lnTo>
                    <a:lnTo>
                      <a:pt x="0" y="189"/>
                    </a:lnTo>
                    <a:close/>
                    <a:moveTo>
                      <a:pt x="34" y="27"/>
                    </a:moveTo>
                    <a:lnTo>
                      <a:pt x="274" y="27"/>
                    </a:lnTo>
                    <a:lnTo>
                      <a:pt x="274" y="162"/>
                    </a:lnTo>
                    <a:lnTo>
                      <a:pt x="34" y="162"/>
                    </a:lnTo>
                    <a:lnTo>
                      <a:pt x="34" y="2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p:cNvGrpSpPr/>
          <p:nvPr/>
        </p:nvGrpSpPr>
        <p:grpSpPr>
          <a:xfrm>
            <a:off x="3382092" y="3213630"/>
            <a:ext cx="3254903" cy="735064"/>
            <a:chOff x="3382092" y="3213630"/>
            <a:chExt cx="3254903" cy="735064"/>
          </a:xfrm>
        </p:grpSpPr>
        <p:grpSp>
          <p:nvGrpSpPr>
            <p:cNvPr id="15" name="Group 14"/>
            <p:cNvGrpSpPr/>
            <p:nvPr/>
          </p:nvGrpSpPr>
          <p:grpSpPr>
            <a:xfrm>
              <a:off x="3382092" y="3213630"/>
              <a:ext cx="3254903" cy="735064"/>
              <a:chOff x="3382092" y="3240524"/>
              <a:chExt cx="3254903" cy="735064"/>
            </a:xfrm>
          </p:grpSpPr>
          <p:sp>
            <p:nvSpPr>
              <p:cNvPr id="21" name="Rounded Rectangle 20"/>
              <p:cNvSpPr/>
              <p:nvPr/>
            </p:nvSpPr>
            <p:spPr>
              <a:xfrm>
                <a:off x="3382092" y="3240524"/>
                <a:ext cx="3254903" cy="735064"/>
              </a:xfrm>
              <a:prstGeom prst="roundRect">
                <a:avLst>
                  <a:gd name="adj" fmla="val 50000"/>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p:cNvSpPr/>
              <p:nvPr/>
            </p:nvSpPr>
            <p:spPr>
              <a:xfrm>
                <a:off x="6007960" y="3344451"/>
                <a:ext cx="522135" cy="526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FFC000"/>
                  </a:solidFill>
                  <a:latin typeface="FontAwesome" pitchFamily="2" charset="0"/>
                </a:endParaRPr>
              </a:p>
            </p:txBody>
          </p:sp>
        </p:grpSp>
        <p:sp>
          <p:nvSpPr>
            <p:cNvPr id="62" name="Shape 4477"/>
            <p:cNvSpPr/>
            <p:nvPr/>
          </p:nvSpPr>
          <p:spPr>
            <a:xfrm>
              <a:off x="6165717" y="3453350"/>
              <a:ext cx="245215" cy="245215"/>
            </a:xfrm>
            <a:custGeom>
              <a:avLst/>
              <a:gdLst/>
              <a:ahLst/>
              <a:cxnLst>
                <a:cxn ang="0">
                  <a:pos x="wd2" y="hd2"/>
                </a:cxn>
                <a:cxn ang="5400000">
                  <a:pos x="wd2" y="hd2"/>
                </a:cxn>
                <a:cxn ang="10800000">
                  <a:pos x="wd2" y="hd2"/>
                </a:cxn>
                <a:cxn ang="16200000">
                  <a:pos x="wd2" y="hd2"/>
                </a:cxn>
              </a:cxnLst>
              <a:rect l="0" t="0" r="r" b="b"/>
              <a:pathLst>
                <a:path w="21600" h="21600" extrusionOk="0">
                  <a:moveTo>
                    <a:pt x="3226" y="15147"/>
                  </a:moveTo>
                  <a:cubicBezTo>
                    <a:pt x="1444" y="15147"/>
                    <a:pt x="0" y="16593"/>
                    <a:pt x="0" y="18374"/>
                  </a:cubicBezTo>
                  <a:cubicBezTo>
                    <a:pt x="0" y="20156"/>
                    <a:pt x="1444" y="21600"/>
                    <a:pt x="3226" y="21600"/>
                  </a:cubicBezTo>
                  <a:cubicBezTo>
                    <a:pt x="5007" y="21600"/>
                    <a:pt x="6451" y="20156"/>
                    <a:pt x="6451" y="18374"/>
                  </a:cubicBezTo>
                  <a:cubicBezTo>
                    <a:pt x="6451" y="16593"/>
                    <a:pt x="5007" y="15147"/>
                    <a:pt x="3226" y="15147"/>
                  </a:cubicBezTo>
                  <a:close/>
                  <a:moveTo>
                    <a:pt x="0" y="6732"/>
                  </a:moveTo>
                  <a:lnTo>
                    <a:pt x="0" y="10099"/>
                  </a:lnTo>
                  <a:cubicBezTo>
                    <a:pt x="6352" y="10099"/>
                    <a:pt x="11501" y="15248"/>
                    <a:pt x="11501" y="21600"/>
                  </a:cubicBezTo>
                  <a:lnTo>
                    <a:pt x="14867" y="21600"/>
                  </a:lnTo>
                  <a:cubicBezTo>
                    <a:pt x="14867" y="13388"/>
                    <a:pt x="8210" y="6732"/>
                    <a:pt x="0" y="6732"/>
                  </a:cubicBezTo>
                  <a:close/>
                  <a:moveTo>
                    <a:pt x="0" y="0"/>
                  </a:moveTo>
                  <a:lnTo>
                    <a:pt x="0" y="3366"/>
                  </a:lnTo>
                  <a:cubicBezTo>
                    <a:pt x="10070" y="3366"/>
                    <a:pt x="18232" y="11530"/>
                    <a:pt x="18232" y="21600"/>
                  </a:cubicBezTo>
                  <a:lnTo>
                    <a:pt x="21600" y="21600"/>
                  </a:lnTo>
                  <a:cubicBezTo>
                    <a:pt x="21600" y="9671"/>
                    <a:pt x="11929" y="0"/>
                    <a:pt x="0" y="0"/>
                  </a:cubicBezTo>
                  <a:close/>
                </a:path>
              </a:pathLst>
            </a:custGeom>
            <a:solidFill>
              <a:schemeClr val="accent4"/>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sp>
        <p:nvSpPr>
          <p:cNvPr id="64"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6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65</a:t>
            </a:fld>
            <a:endParaRPr lang="en-AU" dirty="0"/>
          </a:p>
        </p:txBody>
      </p:sp>
      <p:sp>
        <p:nvSpPr>
          <p:cNvPr id="66"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76512681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4500"/>
                            </p:stCondLst>
                            <p:childTnLst>
                              <p:par>
                                <p:cTn id="39" presetID="22" presetClass="entr" presetSubtype="8" fill="hold"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left)">
                                      <p:cBhvr>
                                        <p:cTn id="41" dur="500"/>
                                        <p:tgtEl>
                                          <p:spTgt spid="61"/>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par>
                          <p:cTn id="46" fill="hold">
                            <p:stCondLst>
                              <p:cond delay="5500"/>
                            </p:stCondLst>
                            <p:childTnLst>
                              <p:par>
                                <p:cTn id="47" presetID="22" presetClass="entr" presetSubtype="8" fill="hold"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childTnLst>
                          </p:cTn>
                        </p:par>
                        <p:par>
                          <p:cTn id="54" fill="hold">
                            <p:stCondLst>
                              <p:cond delay="6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par>
                          <p:cTn id="58" fill="hold">
                            <p:stCondLst>
                              <p:cond delay="7000"/>
                            </p:stCondLst>
                            <p:childTnLst>
                              <p:par>
                                <p:cTn id="59" presetID="10" presetClass="entr" presetSubtype="0"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childTnLst>
                          </p:cTn>
                        </p:par>
                        <p:par>
                          <p:cTn id="62" fill="hold">
                            <p:stCondLst>
                              <p:cond delay="7500"/>
                            </p:stCondLst>
                            <p:childTnLst>
                              <p:par>
                                <p:cTn id="63" presetID="22" presetClass="entr" presetSubtype="8" fill="hold" nodeType="after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500"/>
                                        <p:tgtEl>
                                          <p:spTgt spid="4"/>
                                        </p:tgtEl>
                                      </p:cBhvr>
                                    </p:animEffect>
                                  </p:childTnLst>
                                </p:cTn>
                              </p:par>
                            </p:childTnLst>
                          </p:cTn>
                        </p:par>
                        <p:par>
                          <p:cTn id="66" fill="hold">
                            <p:stCondLst>
                              <p:cond delay="8000"/>
                            </p:stCondLst>
                            <p:childTnLst>
                              <p:par>
                                <p:cTn id="67" presetID="10" presetClass="entr" presetSubtype="0" fill="hold" grpId="0" nodeType="after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8" grpId="0" animBg="1"/>
      <p:bldP spid="49" grpId="0" animBg="1"/>
      <p:bldP spid="50" grpId="0" animBg="1"/>
      <p:bldP spid="51" grpId="0" animBg="1"/>
      <p:bldP spid="52" grpId="0" animBg="1"/>
      <p:bldP spid="53" grpId="0"/>
      <p:bldP spid="54" grpId="0"/>
      <p:bldP spid="55" grpId="0"/>
      <p:bldP spid="5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Design Milestone</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From zero to success</a:t>
            </a:r>
            <a:endParaRPr lang="en-AU" dirty="0"/>
          </a:p>
        </p:txBody>
      </p:sp>
      <p:grpSp>
        <p:nvGrpSpPr>
          <p:cNvPr id="4" name="Group 3"/>
          <p:cNvGrpSpPr/>
          <p:nvPr/>
        </p:nvGrpSpPr>
        <p:grpSpPr>
          <a:xfrm>
            <a:off x="1994399" y="2022749"/>
            <a:ext cx="589804" cy="728170"/>
            <a:chOff x="1994399" y="2158871"/>
            <a:chExt cx="589804" cy="728170"/>
          </a:xfrm>
        </p:grpSpPr>
        <p:sp>
          <p:nvSpPr>
            <p:cNvPr id="5" name="Freeform 5"/>
            <p:cNvSpPr>
              <a:spLocks/>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id-ID"/>
            </a:p>
          </p:txBody>
        </p:sp>
        <p:sp>
          <p:nvSpPr>
            <p:cNvPr id="6" name="Rectangle 6"/>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9"/>
            <p:cNvSpPr>
              <a:spLocks/>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rgbClr val="333333">
                <a:alpha val="10000"/>
              </a:srgb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8" name="Group 7"/>
          <p:cNvGrpSpPr/>
          <p:nvPr/>
        </p:nvGrpSpPr>
        <p:grpSpPr>
          <a:xfrm>
            <a:off x="2584201" y="2022749"/>
            <a:ext cx="1013398" cy="728170"/>
            <a:chOff x="4530194" y="4285619"/>
            <a:chExt cx="382215" cy="532444"/>
          </a:xfrm>
        </p:grpSpPr>
        <p:sp>
          <p:nvSpPr>
            <p:cNvPr id="9" name="Rectangle 7"/>
            <p:cNvSpPr>
              <a:spLocks noChangeArrowheads="1"/>
            </p:cNvSpPr>
            <p:nvPr/>
          </p:nvSpPr>
          <p:spPr bwMode="auto">
            <a:xfrm>
              <a:off x="4530194" y="4285619"/>
              <a:ext cx="382215" cy="532444"/>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smtClean="0">
                  <a:solidFill>
                    <a:schemeClr val="bg1"/>
                  </a:solidFill>
                  <a:latin typeface="+mj-lt"/>
                </a:rPr>
                <a:t>2010</a:t>
              </a:r>
              <a:endParaRPr lang="id-ID" dirty="0">
                <a:solidFill>
                  <a:schemeClr val="bg1"/>
                </a:solidFill>
                <a:latin typeface="+mj-lt"/>
              </a:endParaRPr>
            </a:p>
          </p:txBody>
        </p:sp>
        <p:sp>
          <p:nvSpPr>
            <p:cNvPr id="10" name="Rectangle 8"/>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3597599" y="2022749"/>
            <a:ext cx="1423542" cy="728170"/>
            <a:chOff x="4912409" y="4285619"/>
            <a:chExt cx="382215" cy="532444"/>
          </a:xfrm>
        </p:grpSpPr>
        <p:sp>
          <p:nvSpPr>
            <p:cNvPr id="12" name="Rectangle 10"/>
            <p:cNvSpPr>
              <a:spLocks noChangeArrowheads="1"/>
            </p:cNvSpPr>
            <p:nvPr/>
          </p:nvSpPr>
          <p:spPr bwMode="auto">
            <a:xfrm>
              <a:off x="4912409" y="4285619"/>
              <a:ext cx="382215" cy="532444"/>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smtClean="0">
                  <a:solidFill>
                    <a:schemeClr val="bg1"/>
                  </a:solidFill>
                  <a:latin typeface="+mj-lt"/>
                </a:rPr>
                <a:t>2011</a:t>
              </a:r>
              <a:endParaRPr lang="id-ID" dirty="0">
                <a:solidFill>
                  <a:schemeClr val="bg1"/>
                </a:solidFill>
                <a:latin typeface="+mj-lt"/>
              </a:endParaRPr>
            </a:p>
          </p:txBody>
        </p:sp>
        <p:sp>
          <p:nvSpPr>
            <p:cNvPr id="13" name="Rectangle 11"/>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91440" tIns="45720" rIns="91440" bIns="45720" numCol="1" anchor="ctr" anchorCtr="0" compatLnSpc="1">
              <a:prstTxWarp prst="textNoShape">
                <a:avLst/>
              </a:prstTxWarp>
            </a:bodyPr>
            <a:lstStyle/>
            <a:p>
              <a:pPr algn="ctr"/>
              <a:endParaRPr lang="id-ID"/>
            </a:p>
          </p:txBody>
        </p:sp>
      </p:grpSp>
      <p:grpSp>
        <p:nvGrpSpPr>
          <p:cNvPr id="14" name="Group 13"/>
          <p:cNvGrpSpPr/>
          <p:nvPr/>
        </p:nvGrpSpPr>
        <p:grpSpPr>
          <a:xfrm>
            <a:off x="5021141" y="2022749"/>
            <a:ext cx="2091097" cy="728170"/>
            <a:chOff x="5294624" y="4285619"/>
            <a:chExt cx="383237" cy="532444"/>
          </a:xfrm>
        </p:grpSpPr>
        <p:sp>
          <p:nvSpPr>
            <p:cNvPr id="15" name="Rectangle 12"/>
            <p:cNvSpPr>
              <a:spLocks noChangeArrowheads="1"/>
            </p:cNvSpPr>
            <p:nvPr/>
          </p:nvSpPr>
          <p:spPr bwMode="auto">
            <a:xfrm>
              <a:off x="5294624" y="4285619"/>
              <a:ext cx="383237" cy="532444"/>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smtClean="0">
                  <a:solidFill>
                    <a:schemeClr val="bg1"/>
                  </a:solidFill>
                  <a:latin typeface="+mj-lt"/>
                </a:rPr>
                <a:t>2012</a:t>
              </a:r>
              <a:endParaRPr lang="id-ID" dirty="0">
                <a:solidFill>
                  <a:schemeClr val="bg1"/>
                </a:solidFill>
                <a:latin typeface="+mj-lt"/>
              </a:endParaRPr>
            </a:p>
          </p:txBody>
        </p:sp>
        <p:sp>
          <p:nvSpPr>
            <p:cNvPr id="16" name="Rectangle 13"/>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91440" tIns="45720" rIns="91440" bIns="45720" numCol="1" anchor="ctr" anchorCtr="0" compatLnSpc="1">
              <a:prstTxWarp prst="textNoShape">
                <a:avLst/>
              </a:prstTxWarp>
            </a:bodyPr>
            <a:lstStyle/>
            <a:p>
              <a:pPr algn="ctr"/>
              <a:endParaRPr lang="id-ID"/>
            </a:p>
          </p:txBody>
        </p:sp>
      </p:grpSp>
      <p:grpSp>
        <p:nvGrpSpPr>
          <p:cNvPr id="17" name="Group 16"/>
          <p:cNvGrpSpPr/>
          <p:nvPr/>
        </p:nvGrpSpPr>
        <p:grpSpPr>
          <a:xfrm>
            <a:off x="7112238" y="2022749"/>
            <a:ext cx="1410231" cy="728170"/>
            <a:chOff x="5677862" y="4285619"/>
            <a:chExt cx="382215" cy="532444"/>
          </a:xfrm>
        </p:grpSpPr>
        <p:sp>
          <p:nvSpPr>
            <p:cNvPr id="18" name="Rectangle 14"/>
            <p:cNvSpPr>
              <a:spLocks noChangeArrowheads="1"/>
            </p:cNvSpPr>
            <p:nvPr/>
          </p:nvSpPr>
          <p:spPr bwMode="auto">
            <a:xfrm>
              <a:off x="5677862" y="4285619"/>
              <a:ext cx="382215" cy="532444"/>
            </a:xfrm>
            <a:prstGeom prst="rect">
              <a:avLst/>
            </a:prstGeom>
            <a:solidFill>
              <a:schemeClr val="accent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smtClean="0">
                  <a:solidFill>
                    <a:schemeClr val="bg1"/>
                  </a:solidFill>
                  <a:latin typeface="+mj-lt"/>
                </a:rPr>
                <a:t>2013</a:t>
              </a:r>
              <a:endParaRPr lang="id-ID" dirty="0">
                <a:solidFill>
                  <a:schemeClr val="bg1"/>
                </a:solidFill>
                <a:latin typeface="+mj-lt"/>
              </a:endParaRPr>
            </a:p>
          </p:txBody>
        </p:sp>
        <p:sp>
          <p:nvSpPr>
            <p:cNvPr id="19" name="Rectangle 15"/>
            <p:cNvSpPr>
              <a:spLocks noChangeArrowheads="1"/>
            </p:cNvSpPr>
            <p:nvPr/>
          </p:nvSpPr>
          <p:spPr bwMode="auto">
            <a:xfrm>
              <a:off x="5677862" y="4552352"/>
              <a:ext cx="382215" cy="265711"/>
            </a:xfrm>
            <a:prstGeom prst="rect">
              <a:avLst/>
            </a:prstGeom>
            <a:solidFill>
              <a:srgbClr val="333333">
                <a:alpha val="10000"/>
              </a:srgbClr>
            </a:solidFill>
            <a:ln>
              <a:noFill/>
            </a:ln>
          </p:spPr>
          <p:txBody>
            <a:bodyPr vert="horz" wrap="square" lIns="91440" tIns="45720" rIns="91440" bIns="45720" numCol="1" anchor="ctr" anchorCtr="0" compatLnSpc="1">
              <a:prstTxWarp prst="textNoShape">
                <a:avLst/>
              </a:prstTxWarp>
            </a:bodyPr>
            <a:lstStyle/>
            <a:p>
              <a:pPr algn="ctr"/>
              <a:endParaRPr lang="id-ID"/>
            </a:p>
          </p:txBody>
        </p:sp>
      </p:grpSp>
      <p:grpSp>
        <p:nvGrpSpPr>
          <p:cNvPr id="20" name="Group 19"/>
          <p:cNvGrpSpPr/>
          <p:nvPr/>
        </p:nvGrpSpPr>
        <p:grpSpPr>
          <a:xfrm>
            <a:off x="8522469" y="2022749"/>
            <a:ext cx="1013398" cy="728170"/>
            <a:chOff x="6060077" y="4285619"/>
            <a:chExt cx="382215" cy="532444"/>
          </a:xfrm>
        </p:grpSpPr>
        <p:sp>
          <p:nvSpPr>
            <p:cNvPr id="21" name="Rectangle 16"/>
            <p:cNvSpPr>
              <a:spLocks noChangeArrowheads="1"/>
            </p:cNvSpPr>
            <p:nvPr/>
          </p:nvSpPr>
          <p:spPr bwMode="auto">
            <a:xfrm>
              <a:off x="6060077" y="4285619"/>
              <a:ext cx="382215" cy="532444"/>
            </a:xfrm>
            <a:prstGeom prst="rect">
              <a:avLst/>
            </a:prstGeom>
            <a:solidFill>
              <a:schemeClr val="accent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smtClean="0">
                  <a:solidFill>
                    <a:schemeClr val="bg1"/>
                  </a:solidFill>
                  <a:latin typeface="+mj-lt"/>
                </a:rPr>
                <a:t>2014</a:t>
              </a:r>
              <a:endParaRPr lang="id-ID" dirty="0">
                <a:solidFill>
                  <a:schemeClr val="bg1"/>
                </a:solidFill>
                <a:latin typeface="+mj-lt"/>
              </a:endParaRPr>
            </a:p>
          </p:txBody>
        </p:sp>
        <p:sp>
          <p:nvSpPr>
            <p:cNvPr id="22" name="Rectangle 17"/>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91440" tIns="45720" rIns="91440" bIns="45720" numCol="1" anchor="ctr" anchorCtr="0" compatLnSpc="1">
              <a:prstTxWarp prst="textNoShape">
                <a:avLst/>
              </a:prstTxWarp>
            </a:bodyPr>
            <a:lstStyle/>
            <a:p>
              <a:pPr algn="ctr"/>
              <a:endParaRPr lang="id-ID"/>
            </a:p>
          </p:txBody>
        </p:sp>
      </p:grpSp>
      <p:grpSp>
        <p:nvGrpSpPr>
          <p:cNvPr id="23" name="Group 22"/>
          <p:cNvGrpSpPr/>
          <p:nvPr/>
        </p:nvGrpSpPr>
        <p:grpSpPr>
          <a:xfrm>
            <a:off x="9535867" y="2022749"/>
            <a:ext cx="661734" cy="728170"/>
            <a:chOff x="7739063" y="3990975"/>
            <a:chExt cx="414338" cy="827088"/>
          </a:xfrm>
        </p:grpSpPr>
        <p:sp>
          <p:nvSpPr>
            <p:cNvPr id="24" name="Freeform 18"/>
            <p:cNvSpPr>
              <a:spLocks/>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9"/>
            <p:cNvSpPr>
              <a:spLocks/>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0"/>
            <p:cNvSpPr>
              <a:spLocks/>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7" name="Group 46"/>
          <p:cNvGrpSpPr/>
          <p:nvPr/>
        </p:nvGrpSpPr>
        <p:grpSpPr>
          <a:xfrm>
            <a:off x="7536314" y="2966732"/>
            <a:ext cx="551992" cy="816672"/>
            <a:chOff x="8747586" y="2732605"/>
            <a:chExt cx="551992" cy="816672"/>
          </a:xfrm>
        </p:grpSpPr>
        <p:cxnSp>
          <p:nvCxnSpPr>
            <p:cNvPr id="48" name="Straight Connector 47"/>
            <p:cNvCxnSpPr/>
            <p:nvPr/>
          </p:nvCxnSpPr>
          <p:spPr>
            <a:xfrm rot="10800000">
              <a:off x="9023583" y="2732605"/>
              <a:ext cx="0" cy="360191"/>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49" name="Oval 48"/>
            <p:cNvSpPr>
              <a:spLocks noChangeAspect="1"/>
            </p:cNvSpPr>
            <p:nvPr/>
          </p:nvSpPr>
          <p:spPr>
            <a:xfrm>
              <a:off x="8747586" y="2997285"/>
              <a:ext cx="551992" cy="5519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rgbClr val="FFFFFF"/>
                </a:solidFill>
              </a:endParaRPr>
            </a:p>
          </p:txBody>
        </p:sp>
      </p:grpSp>
      <p:sp>
        <p:nvSpPr>
          <p:cNvPr id="50" name="Text Placeholder 32"/>
          <p:cNvSpPr txBox="1">
            <a:spLocks/>
          </p:cNvSpPr>
          <p:nvPr/>
        </p:nvSpPr>
        <p:spPr>
          <a:xfrm>
            <a:off x="7044622" y="4286567"/>
            <a:ext cx="1535376"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000" dirty="0">
                <a:solidFill>
                  <a:schemeClr val="bg1">
                    <a:lumMod val="50000"/>
                  </a:schemeClr>
                </a:solidFill>
                <a:latin typeface="+mn-lt"/>
                <a:ea typeface="Open Sans" panose="020B0606030504020204" pitchFamily="34" charset="0"/>
                <a:cs typeface="Open Sans" panose="020B0606030504020204" pitchFamily="34" charset="0"/>
              </a:rPr>
              <a:t>Beteca vuram qui para quam dalar eritrea gurayya huora</a:t>
            </a:r>
            <a:endParaRPr lang="en-US" sz="1000" dirty="0">
              <a:solidFill>
                <a:schemeClr val="tx1">
                  <a:lumMod val="65000"/>
                  <a:lumOff val="35000"/>
                </a:schemeClr>
              </a:solidFill>
              <a:latin typeface="+mn-lt"/>
            </a:endParaRPr>
          </a:p>
        </p:txBody>
      </p:sp>
      <p:sp>
        <p:nvSpPr>
          <p:cNvPr id="51" name="Text Placeholder 33"/>
          <p:cNvSpPr txBox="1">
            <a:spLocks/>
          </p:cNvSpPr>
          <p:nvPr/>
        </p:nvSpPr>
        <p:spPr>
          <a:xfrm>
            <a:off x="7031361" y="4006390"/>
            <a:ext cx="1544522"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300" dirty="0" smtClean="0">
                <a:solidFill>
                  <a:schemeClr val="tx1">
                    <a:lumMod val="50000"/>
                    <a:lumOff val="50000"/>
                  </a:schemeClr>
                </a:solidFill>
                <a:latin typeface="Coolvetica Rg" panose="020B0603030602020004" pitchFamily="34" charset="0"/>
              </a:rPr>
              <a:t>Large Production</a:t>
            </a:r>
            <a:endParaRPr lang="en-AU" sz="1300" dirty="0">
              <a:solidFill>
                <a:schemeClr val="tx1">
                  <a:lumMod val="50000"/>
                  <a:lumOff val="50000"/>
                </a:schemeClr>
              </a:solidFill>
              <a:latin typeface="Coolvetica Rg" panose="020B0603030602020004" pitchFamily="34" charset="0"/>
            </a:endParaRPr>
          </a:p>
        </p:txBody>
      </p:sp>
      <p:grpSp>
        <p:nvGrpSpPr>
          <p:cNvPr id="52" name="Group 51"/>
          <p:cNvGrpSpPr/>
          <p:nvPr/>
        </p:nvGrpSpPr>
        <p:grpSpPr>
          <a:xfrm>
            <a:off x="2768028" y="2973906"/>
            <a:ext cx="551992" cy="2174827"/>
            <a:chOff x="4048268" y="2732606"/>
            <a:chExt cx="551992" cy="2174827"/>
          </a:xfrm>
        </p:grpSpPr>
        <p:cxnSp>
          <p:nvCxnSpPr>
            <p:cNvPr id="53" name="Straight Connector 52"/>
            <p:cNvCxnSpPr/>
            <p:nvPr/>
          </p:nvCxnSpPr>
          <p:spPr>
            <a:xfrm flipV="1">
              <a:off x="4324265" y="2732606"/>
              <a:ext cx="0" cy="1848567"/>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54" name="Oval 53"/>
            <p:cNvSpPr>
              <a:spLocks noChangeAspect="1"/>
            </p:cNvSpPr>
            <p:nvPr/>
          </p:nvSpPr>
          <p:spPr>
            <a:xfrm>
              <a:off x="4048268" y="4355441"/>
              <a:ext cx="551992" cy="5519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a:solidFill>
                  <a:srgbClr val="FFFFFF"/>
                </a:solidFill>
                <a:latin typeface="FontAwesome" pitchFamily="2" charset="0"/>
              </a:endParaRPr>
            </a:p>
          </p:txBody>
        </p:sp>
      </p:grpSp>
      <p:sp>
        <p:nvSpPr>
          <p:cNvPr id="55" name="Text Placeholder 32"/>
          <p:cNvSpPr txBox="1">
            <a:spLocks/>
          </p:cNvSpPr>
          <p:nvPr/>
        </p:nvSpPr>
        <p:spPr>
          <a:xfrm>
            <a:off x="2276336" y="5651896"/>
            <a:ext cx="1535376"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000" dirty="0">
                <a:solidFill>
                  <a:schemeClr val="bg1">
                    <a:lumMod val="50000"/>
                  </a:schemeClr>
                </a:solidFill>
                <a:latin typeface="+mn-lt"/>
                <a:ea typeface="Open Sans" panose="020B0606030504020204" pitchFamily="34" charset="0"/>
                <a:cs typeface="Open Sans" panose="020B0606030504020204" pitchFamily="34" charset="0"/>
              </a:rPr>
              <a:t>Beteca vuram qui para quam dalar eritrea gurayya huora</a:t>
            </a:r>
            <a:endParaRPr lang="en-US" sz="1000" dirty="0">
              <a:solidFill>
                <a:schemeClr val="tx1">
                  <a:lumMod val="65000"/>
                  <a:lumOff val="35000"/>
                </a:schemeClr>
              </a:solidFill>
              <a:latin typeface="+mn-lt"/>
            </a:endParaRPr>
          </a:p>
        </p:txBody>
      </p:sp>
      <p:sp>
        <p:nvSpPr>
          <p:cNvPr id="56" name="Text Placeholder 33"/>
          <p:cNvSpPr txBox="1">
            <a:spLocks/>
          </p:cNvSpPr>
          <p:nvPr/>
        </p:nvSpPr>
        <p:spPr>
          <a:xfrm>
            <a:off x="2263075" y="5371719"/>
            <a:ext cx="1544522"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300" dirty="0" smtClean="0">
                <a:solidFill>
                  <a:schemeClr val="tx1">
                    <a:lumMod val="50000"/>
                    <a:lumOff val="50000"/>
                  </a:schemeClr>
                </a:solidFill>
                <a:latin typeface="Coolvetica Rg" panose="020B0603030602020004" pitchFamily="34" charset="0"/>
              </a:rPr>
              <a:t>Software Acquisition</a:t>
            </a:r>
            <a:endParaRPr lang="en-AU" sz="1300" dirty="0">
              <a:solidFill>
                <a:schemeClr val="tx1">
                  <a:lumMod val="50000"/>
                  <a:lumOff val="50000"/>
                </a:schemeClr>
              </a:solidFill>
              <a:latin typeface="Coolvetica Rg" panose="020B0603030602020004" pitchFamily="34" charset="0"/>
            </a:endParaRPr>
          </a:p>
        </p:txBody>
      </p:sp>
      <p:grpSp>
        <p:nvGrpSpPr>
          <p:cNvPr id="57" name="Group 56"/>
          <p:cNvGrpSpPr/>
          <p:nvPr/>
        </p:nvGrpSpPr>
        <p:grpSpPr>
          <a:xfrm>
            <a:off x="4010441" y="2973905"/>
            <a:ext cx="551992" cy="816672"/>
            <a:chOff x="5757807" y="2732605"/>
            <a:chExt cx="551992" cy="816672"/>
          </a:xfrm>
        </p:grpSpPr>
        <p:cxnSp>
          <p:nvCxnSpPr>
            <p:cNvPr id="58" name="Straight Connector 57"/>
            <p:cNvCxnSpPr/>
            <p:nvPr/>
          </p:nvCxnSpPr>
          <p:spPr>
            <a:xfrm rot="10800000">
              <a:off x="6033804" y="2732605"/>
              <a:ext cx="0" cy="360191"/>
            </a:xfrm>
            <a:prstGeom prst="line">
              <a:avLst/>
            </a:prstGeom>
            <a:ln>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59" name="Oval 58"/>
            <p:cNvSpPr>
              <a:spLocks noChangeAspect="1"/>
            </p:cNvSpPr>
            <p:nvPr/>
          </p:nvSpPr>
          <p:spPr>
            <a:xfrm>
              <a:off x="5757807" y="2997285"/>
              <a:ext cx="551992" cy="5519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grpSp>
      <p:sp>
        <p:nvSpPr>
          <p:cNvPr id="60" name="Text Placeholder 32"/>
          <p:cNvSpPr txBox="1">
            <a:spLocks/>
          </p:cNvSpPr>
          <p:nvPr/>
        </p:nvSpPr>
        <p:spPr>
          <a:xfrm>
            <a:off x="3518749" y="4293740"/>
            <a:ext cx="1535376"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000" dirty="0">
                <a:solidFill>
                  <a:schemeClr val="bg1">
                    <a:lumMod val="50000"/>
                  </a:schemeClr>
                </a:solidFill>
                <a:latin typeface="+mn-lt"/>
                <a:ea typeface="Open Sans" panose="020B0606030504020204" pitchFamily="34" charset="0"/>
                <a:cs typeface="Open Sans" panose="020B0606030504020204" pitchFamily="34" charset="0"/>
              </a:rPr>
              <a:t>Beteca vuram qui para quam dalar eritrea gurayya huora</a:t>
            </a:r>
            <a:endParaRPr lang="en-US" sz="1000" dirty="0">
              <a:solidFill>
                <a:schemeClr val="tx1">
                  <a:lumMod val="65000"/>
                  <a:lumOff val="35000"/>
                </a:schemeClr>
              </a:solidFill>
              <a:latin typeface="+mn-lt"/>
            </a:endParaRPr>
          </a:p>
        </p:txBody>
      </p:sp>
      <p:sp>
        <p:nvSpPr>
          <p:cNvPr id="61" name="Text Placeholder 33"/>
          <p:cNvSpPr txBox="1">
            <a:spLocks/>
          </p:cNvSpPr>
          <p:nvPr/>
        </p:nvSpPr>
        <p:spPr>
          <a:xfrm>
            <a:off x="3505488" y="4013563"/>
            <a:ext cx="1544522"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300" dirty="0" smtClean="0">
                <a:solidFill>
                  <a:schemeClr val="tx1">
                    <a:lumMod val="50000"/>
                    <a:lumOff val="50000"/>
                  </a:schemeClr>
                </a:solidFill>
                <a:latin typeface="Coolvetica Rg" panose="020B0603030602020004" pitchFamily="34" charset="0"/>
              </a:rPr>
              <a:t>Recruiting</a:t>
            </a:r>
            <a:endParaRPr lang="en-AU" sz="1300" dirty="0">
              <a:solidFill>
                <a:schemeClr val="tx1">
                  <a:lumMod val="50000"/>
                  <a:lumOff val="50000"/>
                </a:schemeClr>
              </a:solidFill>
              <a:latin typeface="Coolvetica Rg" panose="020B0603030602020004" pitchFamily="34" charset="0"/>
            </a:endParaRPr>
          </a:p>
        </p:txBody>
      </p:sp>
      <p:grpSp>
        <p:nvGrpSpPr>
          <p:cNvPr id="67" name="Group 66"/>
          <p:cNvGrpSpPr/>
          <p:nvPr/>
        </p:nvGrpSpPr>
        <p:grpSpPr>
          <a:xfrm>
            <a:off x="5757808" y="2973906"/>
            <a:ext cx="551992" cy="2174827"/>
            <a:chOff x="4048268" y="2732606"/>
            <a:chExt cx="551992" cy="2174827"/>
          </a:xfrm>
        </p:grpSpPr>
        <p:cxnSp>
          <p:nvCxnSpPr>
            <p:cNvPr id="68" name="Straight Connector 67"/>
            <p:cNvCxnSpPr/>
            <p:nvPr/>
          </p:nvCxnSpPr>
          <p:spPr>
            <a:xfrm flipV="1">
              <a:off x="4324265" y="2732606"/>
              <a:ext cx="0" cy="1848567"/>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69" name="Oval 68"/>
            <p:cNvSpPr>
              <a:spLocks noChangeAspect="1"/>
            </p:cNvSpPr>
            <p:nvPr/>
          </p:nvSpPr>
          <p:spPr>
            <a:xfrm>
              <a:off x="4048268" y="4355441"/>
              <a:ext cx="551992" cy="5519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a:solidFill>
                  <a:srgbClr val="FFFFFF"/>
                </a:solidFill>
                <a:latin typeface="FontAwesome" pitchFamily="2" charset="0"/>
              </a:endParaRPr>
            </a:p>
          </p:txBody>
        </p:sp>
      </p:grpSp>
      <p:sp>
        <p:nvSpPr>
          <p:cNvPr id="70" name="Text Placeholder 32"/>
          <p:cNvSpPr txBox="1">
            <a:spLocks/>
          </p:cNvSpPr>
          <p:nvPr/>
        </p:nvSpPr>
        <p:spPr>
          <a:xfrm>
            <a:off x="5266116" y="5651896"/>
            <a:ext cx="1535376"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000" dirty="0">
                <a:solidFill>
                  <a:schemeClr val="bg1">
                    <a:lumMod val="50000"/>
                  </a:schemeClr>
                </a:solidFill>
                <a:latin typeface="+mn-lt"/>
                <a:ea typeface="Open Sans" panose="020B0606030504020204" pitchFamily="34" charset="0"/>
                <a:cs typeface="Open Sans" panose="020B0606030504020204" pitchFamily="34" charset="0"/>
              </a:rPr>
              <a:t>Beteca vuram qui para quam dalar eritrea gurayya huora</a:t>
            </a:r>
            <a:endParaRPr lang="en-US" sz="1000" dirty="0">
              <a:solidFill>
                <a:schemeClr val="tx1">
                  <a:lumMod val="65000"/>
                  <a:lumOff val="35000"/>
                </a:schemeClr>
              </a:solidFill>
              <a:latin typeface="+mn-lt"/>
            </a:endParaRPr>
          </a:p>
        </p:txBody>
      </p:sp>
      <p:sp>
        <p:nvSpPr>
          <p:cNvPr id="71" name="Text Placeholder 33"/>
          <p:cNvSpPr txBox="1">
            <a:spLocks/>
          </p:cNvSpPr>
          <p:nvPr/>
        </p:nvSpPr>
        <p:spPr>
          <a:xfrm>
            <a:off x="5252855" y="5371719"/>
            <a:ext cx="1544522"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300" dirty="0" smtClean="0">
                <a:solidFill>
                  <a:schemeClr val="tx1">
                    <a:lumMod val="50000"/>
                    <a:lumOff val="50000"/>
                  </a:schemeClr>
                </a:solidFill>
                <a:latin typeface="Coolvetica Rg" panose="020B0603030602020004" pitchFamily="34" charset="0"/>
              </a:rPr>
              <a:t>Design Concept</a:t>
            </a:r>
            <a:endParaRPr lang="en-AU" sz="1300" dirty="0">
              <a:solidFill>
                <a:schemeClr val="tx1">
                  <a:lumMod val="50000"/>
                  <a:lumOff val="50000"/>
                </a:schemeClr>
              </a:solidFill>
              <a:latin typeface="Coolvetica Rg" panose="020B0603030602020004" pitchFamily="34" charset="0"/>
            </a:endParaRPr>
          </a:p>
        </p:txBody>
      </p:sp>
      <p:grpSp>
        <p:nvGrpSpPr>
          <p:cNvPr id="76" name="Group 75"/>
          <p:cNvGrpSpPr/>
          <p:nvPr/>
        </p:nvGrpSpPr>
        <p:grpSpPr>
          <a:xfrm>
            <a:off x="8747586" y="2973906"/>
            <a:ext cx="551992" cy="2174827"/>
            <a:chOff x="7540429" y="2732606"/>
            <a:chExt cx="551992" cy="2174827"/>
          </a:xfrm>
        </p:grpSpPr>
        <p:cxnSp>
          <p:nvCxnSpPr>
            <p:cNvPr id="77" name="Straight Connector 76"/>
            <p:cNvCxnSpPr/>
            <p:nvPr/>
          </p:nvCxnSpPr>
          <p:spPr>
            <a:xfrm flipV="1">
              <a:off x="7816426" y="2732606"/>
              <a:ext cx="0" cy="1848567"/>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78" name="Oval 77"/>
            <p:cNvSpPr>
              <a:spLocks noChangeAspect="1"/>
            </p:cNvSpPr>
            <p:nvPr/>
          </p:nvSpPr>
          <p:spPr>
            <a:xfrm>
              <a:off x="7540429" y="4355441"/>
              <a:ext cx="551992"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a:solidFill>
                  <a:srgbClr val="FFFFFF"/>
                </a:solidFill>
                <a:latin typeface="FontAwesome" pitchFamily="2" charset="0"/>
              </a:endParaRPr>
            </a:p>
          </p:txBody>
        </p:sp>
      </p:grpSp>
      <p:sp>
        <p:nvSpPr>
          <p:cNvPr id="84" name="Text Placeholder 32"/>
          <p:cNvSpPr txBox="1">
            <a:spLocks/>
          </p:cNvSpPr>
          <p:nvPr/>
        </p:nvSpPr>
        <p:spPr>
          <a:xfrm>
            <a:off x="8256859" y="5651896"/>
            <a:ext cx="1535376"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1000" dirty="0">
              <a:solidFill>
                <a:schemeClr val="tx1">
                  <a:lumMod val="65000"/>
                  <a:lumOff val="35000"/>
                </a:schemeClr>
              </a:solidFill>
            </a:endParaRPr>
          </a:p>
        </p:txBody>
      </p:sp>
      <p:sp>
        <p:nvSpPr>
          <p:cNvPr id="86" name="Text Placeholder 32"/>
          <p:cNvSpPr txBox="1">
            <a:spLocks/>
          </p:cNvSpPr>
          <p:nvPr/>
        </p:nvSpPr>
        <p:spPr>
          <a:xfrm>
            <a:off x="8255896" y="5651896"/>
            <a:ext cx="1535376"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000" dirty="0">
                <a:solidFill>
                  <a:schemeClr val="bg1">
                    <a:lumMod val="50000"/>
                  </a:schemeClr>
                </a:solidFill>
                <a:latin typeface="+mn-lt"/>
                <a:ea typeface="Open Sans" panose="020B0606030504020204" pitchFamily="34" charset="0"/>
                <a:cs typeface="Open Sans" panose="020B0606030504020204" pitchFamily="34" charset="0"/>
              </a:rPr>
              <a:t>Beteca vuram qui para quam dalar eritrea gurayya huora</a:t>
            </a:r>
            <a:endParaRPr lang="en-US" sz="1000" dirty="0">
              <a:solidFill>
                <a:schemeClr val="tx1">
                  <a:lumMod val="65000"/>
                  <a:lumOff val="35000"/>
                </a:schemeClr>
              </a:solidFill>
              <a:latin typeface="+mn-lt"/>
            </a:endParaRPr>
          </a:p>
          <a:p>
            <a:pPr marL="0" indent="0" algn="ctr">
              <a:buNone/>
            </a:pPr>
            <a:endParaRPr lang="en-US" sz="1000" dirty="0">
              <a:solidFill>
                <a:schemeClr val="tx1">
                  <a:lumMod val="65000"/>
                  <a:lumOff val="35000"/>
                </a:schemeClr>
              </a:solidFill>
              <a:latin typeface="+mn-lt"/>
            </a:endParaRPr>
          </a:p>
        </p:txBody>
      </p:sp>
      <p:sp>
        <p:nvSpPr>
          <p:cNvPr id="87" name="Text Placeholder 33"/>
          <p:cNvSpPr txBox="1">
            <a:spLocks/>
          </p:cNvSpPr>
          <p:nvPr/>
        </p:nvSpPr>
        <p:spPr>
          <a:xfrm>
            <a:off x="8243598" y="5371719"/>
            <a:ext cx="1544522"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300" dirty="0" smtClean="0">
                <a:solidFill>
                  <a:schemeClr val="tx1">
                    <a:lumMod val="50000"/>
                    <a:lumOff val="50000"/>
                  </a:schemeClr>
                </a:solidFill>
                <a:latin typeface="Coolvetica Rg" panose="020B0603030602020004" pitchFamily="34" charset="0"/>
              </a:rPr>
              <a:t>Large Sale</a:t>
            </a:r>
            <a:endParaRPr lang="en-AU" sz="1300" dirty="0">
              <a:solidFill>
                <a:schemeClr val="tx1">
                  <a:lumMod val="50000"/>
                  <a:lumOff val="50000"/>
                </a:schemeClr>
              </a:solidFill>
              <a:latin typeface="Coolvetica Rg" panose="020B0603030602020004" pitchFamily="34" charset="0"/>
            </a:endParaRPr>
          </a:p>
        </p:txBody>
      </p:sp>
      <p:sp>
        <p:nvSpPr>
          <p:cNvPr id="63" name="Shape 4428"/>
          <p:cNvSpPr/>
          <p:nvPr/>
        </p:nvSpPr>
        <p:spPr>
          <a:xfrm>
            <a:off x="2963996" y="4752050"/>
            <a:ext cx="174230" cy="240761"/>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64" name="Shape 4425"/>
          <p:cNvSpPr/>
          <p:nvPr/>
        </p:nvSpPr>
        <p:spPr>
          <a:xfrm>
            <a:off x="4143751" y="3412743"/>
            <a:ext cx="267996" cy="203676"/>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65" name="Shape 4394"/>
          <p:cNvSpPr/>
          <p:nvPr/>
        </p:nvSpPr>
        <p:spPr>
          <a:xfrm>
            <a:off x="7670399" y="3375038"/>
            <a:ext cx="283822" cy="283816"/>
          </a:xfrm>
          <a:custGeom>
            <a:avLst/>
            <a:gdLst/>
            <a:ahLst/>
            <a:cxnLst>
              <a:cxn ang="0">
                <a:pos x="wd2" y="hd2"/>
              </a:cxn>
              <a:cxn ang="5400000">
                <a:pos x="wd2" y="hd2"/>
              </a:cxn>
              <a:cxn ang="10800000">
                <a:pos x="wd2" y="hd2"/>
              </a:cxn>
              <a:cxn ang="16200000">
                <a:pos x="wd2" y="hd2"/>
              </a:cxn>
            </a:cxnLst>
            <a:rect l="0" t="0" r="r" b="b"/>
            <a:pathLst>
              <a:path w="21176" h="21176" extrusionOk="0">
                <a:moveTo>
                  <a:pt x="18635" y="2703"/>
                </a:moveTo>
                <a:lnTo>
                  <a:pt x="11841" y="15322"/>
                </a:lnTo>
                <a:lnTo>
                  <a:pt x="11150" y="9587"/>
                </a:lnTo>
                <a:cubicBezTo>
                  <a:pt x="11150" y="9587"/>
                  <a:pt x="18635" y="2703"/>
                  <a:pt x="18635" y="2703"/>
                </a:cubicBezTo>
                <a:close/>
                <a:moveTo>
                  <a:pt x="20880" y="297"/>
                </a:moveTo>
                <a:cubicBezTo>
                  <a:pt x="20158" y="-424"/>
                  <a:pt x="19471" y="257"/>
                  <a:pt x="17135" y="1379"/>
                </a:cubicBezTo>
                <a:cubicBezTo>
                  <a:pt x="10889" y="4382"/>
                  <a:pt x="0" y="10484"/>
                  <a:pt x="0" y="10484"/>
                </a:cubicBezTo>
                <a:lnTo>
                  <a:pt x="9356" y="11821"/>
                </a:lnTo>
                <a:lnTo>
                  <a:pt x="10692" y="21176"/>
                </a:lnTo>
                <a:cubicBezTo>
                  <a:pt x="10692" y="21176"/>
                  <a:pt x="16794" y="10288"/>
                  <a:pt x="19796" y="4041"/>
                </a:cubicBezTo>
                <a:cubicBezTo>
                  <a:pt x="20920" y="1706"/>
                  <a:pt x="21600" y="1018"/>
                  <a:pt x="20880" y="297"/>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nvGrpSpPr>
          <p:cNvPr id="66" name="Group 65"/>
          <p:cNvGrpSpPr/>
          <p:nvPr/>
        </p:nvGrpSpPr>
        <p:grpSpPr>
          <a:xfrm>
            <a:off x="5884908" y="4781333"/>
            <a:ext cx="280415" cy="248635"/>
            <a:chOff x="5888038" y="1852613"/>
            <a:chExt cx="476250" cy="422276"/>
          </a:xfrm>
          <a:solidFill>
            <a:schemeClr val="bg1"/>
          </a:solidFill>
        </p:grpSpPr>
        <p:sp>
          <p:nvSpPr>
            <p:cNvPr id="72" name="Rectangle 246"/>
            <p:cNvSpPr>
              <a:spLocks noChangeArrowheads="1"/>
            </p:cNvSpPr>
            <p:nvPr/>
          </p:nvSpPr>
          <p:spPr bwMode="auto">
            <a:xfrm>
              <a:off x="6126163" y="2046288"/>
              <a:ext cx="10795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47"/>
            <p:cNvSpPr>
              <a:spLocks/>
            </p:cNvSpPr>
            <p:nvPr/>
          </p:nvSpPr>
          <p:spPr bwMode="auto">
            <a:xfrm>
              <a:off x="6011863" y="1952626"/>
              <a:ext cx="87313" cy="65088"/>
            </a:xfrm>
            <a:custGeom>
              <a:avLst/>
              <a:gdLst>
                <a:gd name="T0" fmla="*/ 55 w 55"/>
                <a:gd name="T1" fmla="*/ 0 h 41"/>
                <a:gd name="T2" fmla="*/ 0 w 55"/>
                <a:gd name="T3" fmla="*/ 0 h 41"/>
                <a:gd name="T4" fmla="*/ 5 w 55"/>
                <a:gd name="T5" fmla="*/ 41 h 41"/>
                <a:gd name="T6" fmla="*/ 55 w 55"/>
                <a:gd name="T7" fmla="*/ 41 h 41"/>
                <a:gd name="T8" fmla="*/ 55 w 55"/>
                <a:gd name="T9" fmla="*/ 0 h 41"/>
              </a:gdLst>
              <a:ahLst/>
              <a:cxnLst>
                <a:cxn ang="0">
                  <a:pos x="T0" y="T1"/>
                </a:cxn>
                <a:cxn ang="0">
                  <a:pos x="T2" y="T3"/>
                </a:cxn>
                <a:cxn ang="0">
                  <a:pos x="T4" y="T5"/>
                </a:cxn>
                <a:cxn ang="0">
                  <a:pos x="T6" y="T7"/>
                </a:cxn>
                <a:cxn ang="0">
                  <a:pos x="T8" y="T9"/>
                </a:cxn>
              </a:cxnLst>
              <a:rect l="0" t="0" r="r" b="b"/>
              <a:pathLst>
                <a:path w="55" h="41">
                  <a:moveTo>
                    <a:pt x="55" y="0"/>
                  </a:moveTo>
                  <a:lnTo>
                    <a:pt x="0" y="0"/>
                  </a:lnTo>
                  <a:lnTo>
                    <a:pt x="5" y="41"/>
                  </a:lnTo>
                  <a:lnTo>
                    <a:pt x="55" y="41"/>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48"/>
            <p:cNvSpPr>
              <a:spLocks/>
            </p:cNvSpPr>
            <p:nvPr/>
          </p:nvSpPr>
          <p:spPr bwMode="auto">
            <a:xfrm>
              <a:off x="6021388" y="2046288"/>
              <a:ext cx="77788" cy="55563"/>
            </a:xfrm>
            <a:custGeom>
              <a:avLst/>
              <a:gdLst>
                <a:gd name="T0" fmla="*/ 49 w 49"/>
                <a:gd name="T1" fmla="*/ 35 h 35"/>
                <a:gd name="T2" fmla="*/ 49 w 49"/>
                <a:gd name="T3" fmla="*/ 0 h 35"/>
                <a:gd name="T4" fmla="*/ 0 w 49"/>
                <a:gd name="T5" fmla="*/ 0 h 35"/>
                <a:gd name="T6" fmla="*/ 4 w 49"/>
                <a:gd name="T7" fmla="*/ 35 h 35"/>
                <a:gd name="T8" fmla="*/ 49 w 49"/>
                <a:gd name="T9" fmla="*/ 35 h 35"/>
              </a:gdLst>
              <a:ahLst/>
              <a:cxnLst>
                <a:cxn ang="0">
                  <a:pos x="T0" y="T1"/>
                </a:cxn>
                <a:cxn ang="0">
                  <a:pos x="T2" y="T3"/>
                </a:cxn>
                <a:cxn ang="0">
                  <a:pos x="T4" y="T5"/>
                </a:cxn>
                <a:cxn ang="0">
                  <a:pos x="T6" y="T7"/>
                </a:cxn>
                <a:cxn ang="0">
                  <a:pos x="T8" y="T9"/>
                </a:cxn>
              </a:cxnLst>
              <a:rect l="0" t="0" r="r" b="b"/>
              <a:pathLst>
                <a:path w="49" h="35">
                  <a:moveTo>
                    <a:pt x="49" y="35"/>
                  </a:moveTo>
                  <a:lnTo>
                    <a:pt x="49" y="0"/>
                  </a:lnTo>
                  <a:lnTo>
                    <a:pt x="0" y="0"/>
                  </a:lnTo>
                  <a:lnTo>
                    <a:pt x="4" y="35"/>
                  </a:lnTo>
                  <a:lnTo>
                    <a:pt x="49"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49"/>
            <p:cNvSpPr>
              <a:spLocks/>
            </p:cNvSpPr>
            <p:nvPr/>
          </p:nvSpPr>
          <p:spPr bwMode="auto">
            <a:xfrm>
              <a:off x="6003925" y="1866901"/>
              <a:ext cx="95250" cy="55563"/>
            </a:xfrm>
            <a:custGeom>
              <a:avLst/>
              <a:gdLst>
                <a:gd name="T0" fmla="*/ 60 w 60"/>
                <a:gd name="T1" fmla="*/ 0 h 35"/>
                <a:gd name="T2" fmla="*/ 0 w 60"/>
                <a:gd name="T3" fmla="*/ 0 h 35"/>
                <a:gd name="T4" fmla="*/ 3 w 60"/>
                <a:gd name="T5" fmla="*/ 35 h 35"/>
                <a:gd name="T6" fmla="*/ 60 w 60"/>
                <a:gd name="T7" fmla="*/ 35 h 35"/>
                <a:gd name="T8" fmla="*/ 60 w 60"/>
                <a:gd name="T9" fmla="*/ 0 h 35"/>
              </a:gdLst>
              <a:ahLst/>
              <a:cxnLst>
                <a:cxn ang="0">
                  <a:pos x="T0" y="T1"/>
                </a:cxn>
                <a:cxn ang="0">
                  <a:pos x="T2" y="T3"/>
                </a:cxn>
                <a:cxn ang="0">
                  <a:pos x="T4" y="T5"/>
                </a:cxn>
                <a:cxn ang="0">
                  <a:pos x="T6" y="T7"/>
                </a:cxn>
                <a:cxn ang="0">
                  <a:pos x="T8" y="T9"/>
                </a:cxn>
              </a:cxnLst>
              <a:rect l="0" t="0" r="r" b="b"/>
              <a:pathLst>
                <a:path w="60" h="35">
                  <a:moveTo>
                    <a:pt x="60" y="0"/>
                  </a:moveTo>
                  <a:lnTo>
                    <a:pt x="0" y="0"/>
                  </a:lnTo>
                  <a:lnTo>
                    <a:pt x="3" y="35"/>
                  </a:lnTo>
                  <a:lnTo>
                    <a:pt x="60" y="35"/>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50"/>
            <p:cNvSpPr>
              <a:spLocks/>
            </p:cNvSpPr>
            <p:nvPr/>
          </p:nvSpPr>
          <p:spPr bwMode="auto">
            <a:xfrm>
              <a:off x="6261100" y="2046288"/>
              <a:ext cx="68263" cy="55563"/>
            </a:xfrm>
            <a:custGeom>
              <a:avLst/>
              <a:gdLst>
                <a:gd name="T0" fmla="*/ 0 w 43"/>
                <a:gd name="T1" fmla="*/ 35 h 35"/>
                <a:gd name="T2" fmla="*/ 37 w 43"/>
                <a:gd name="T3" fmla="*/ 35 h 35"/>
                <a:gd name="T4" fmla="*/ 43 w 43"/>
                <a:gd name="T5" fmla="*/ 0 h 35"/>
                <a:gd name="T6" fmla="*/ 0 w 43"/>
                <a:gd name="T7" fmla="*/ 0 h 35"/>
                <a:gd name="T8" fmla="*/ 0 w 43"/>
                <a:gd name="T9" fmla="*/ 35 h 35"/>
              </a:gdLst>
              <a:ahLst/>
              <a:cxnLst>
                <a:cxn ang="0">
                  <a:pos x="T0" y="T1"/>
                </a:cxn>
                <a:cxn ang="0">
                  <a:pos x="T2" y="T3"/>
                </a:cxn>
                <a:cxn ang="0">
                  <a:pos x="T4" y="T5"/>
                </a:cxn>
                <a:cxn ang="0">
                  <a:pos x="T6" y="T7"/>
                </a:cxn>
                <a:cxn ang="0">
                  <a:pos x="T8" y="T9"/>
                </a:cxn>
              </a:cxnLst>
              <a:rect l="0" t="0" r="r" b="b"/>
              <a:pathLst>
                <a:path w="43" h="35">
                  <a:moveTo>
                    <a:pt x="0" y="35"/>
                  </a:moveTo>
                  <a:lnTo>
                    <a:pt x="37" y="35"/>
                  </a:lnTo>
                  <a:lnTo>
                    <a:pt x="43" y="0"/>
                  </a:lnTo>
                  <a:lnTo>
                    <a:pt x="0" y="0"/>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51"/>
            <p:cNvSpPr>
              <a:spLocks noChangeArrowheads="1"/>
            </p:cNvSpPr>
            <p:nvPr/>
          </p:nvSpPr>
          <p:spPr bwMode="auto">
            <a:xfrm>
              <a:off x="6126163" y="1866901"/>
              <a:ext cx="10795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52"/>
            <p:cNvSpPr>
              <a:spLocks noChangeArrowheads="1"/>
            </p:cNvSpPr>
            <p:nvPr/>
          </p:nvSpPr>
          <p:spPr bwMode="auto">
            <a:xfrm>
              <a:off x="6126163" y="1952626"/>
              <a:ext cx="107950"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53"/>
            <p:cNvSpPr>
              <a:spLocks/>
            </p:cNvSpPr>
            <p:nvPr/>
          </p:nvSpPr>
          <p:spPr bwMode="auto">
            <a:xfrm>
              <a:off x="6261100" y="1866901"/>
              <a:ext cx="103188" cy="55563"/>
            </a:xfrm>
            <a:custGeom>
              <a:avLst/>
              <a:gdLst>
                <a:gd name="T0" fmla="*/ 0 w 65"/>
                <a:gd name="T1" fmla="*/ 35 h 35"/>
                <a:gd name="T2" fmla="*/ 58 w 65"/>
                <a:gd name="T3" fmla="*/ 35 h 35"/>
                <a:gd name="T4" fmla="*/ 65 w 65"/>
                <a:gd name="T5" fmla="*/ 0 h 35"/>
                <a:gd name="T6" fmla="*/ 0 w 65"/>
                <a:gd name="T7" fmla="*/ 0 h 35"/>
                <a:gd name="T8" fmla="*/ 0 w 65"/>
                <a:gd name="T9" fmla="*/ 35 h 35"/>
              </a:gdLst>
              <a:ahLst/>
              <a:cxnLst>
                <a:cxn ang="0">
                  <a:pos x="T0" y="T1"/>
                </a:cxn>
                <a:cxn ang="0">
                  <a:pos x="T2" y="T3"/>
                </a:cxn>
                <a:cxn ang="0">
                  <a:pos x="T4" y="T5"/>
                </a:cxn>
                <a:cxn ang="0">
                  <a:pos x="T6" y="T7"/>
                </a:cxn>
                <a:cxn ang="0">
                  <a:pos x="T8" y="T9"/>
                </a:cxn>
              </a:cxnLst>
              <a:rect l="0" t="0" r="r" b="b"/>
              <a:pathLst>
                <a:path w="65" h="35">
                  <a:moveTo>
                    <a:pt x="0" y="35"/>
                  </a:moveTo>
                  <a:lnTo>
                    <a:pt x="58" y="35"/>
                  </a:lnTo>
                  <a:lnTo>
                    <a:pt x="65" y="0"/>
                  </a:lnTo>
                  <a:lnTo>
                    <a:pt x="0" y="0"/>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54"/>
            <p:cNvSpPr>
              <a:spLocks/>
            </p:cNvSpPr>
            <p:nvPr/>
          </p:nvSpPr>
          <p:spPr bwMode="auto">
            <a:xfrm>
              <a:off x="6261100" y="1952626"/>
              <a:ext cx="87313" cy="65088"/>
            </a:xfrm>
            <a:custGeom>
              <a:avLst/>
              <a:gdLst>
                <a:gd name="T0" fmla="*/ 0 w 55"/>
                <a:gd name="T1" fmla="*/ 41 h 41"/>
                <a:gd name="T2" fmla="*/ 47 w 55"/>
                <a:gd name="T3" fmla="*/ 41 h 41"/>
                <a:gd name="T4" fmla="*/ 55 w 55"/>
                <a:gd name="T5" fmla="*/ 0 h 41"/>
                <a:gd name="T6" fmla="*/ 0 w 55"/>
                <a:gd name="T7" fmla="*/ 0 h 41"/>
                <a:gd name="T8" fmla="*/ 0 w 55"/>
                <a:gd name="T9" fmla="*/ 41 h 41"/>
              </a:gdLst>
              <a:ahLst/>
              <a:cxnLst>
                <a:cxn ang="0">
                  <a:pos x="T0" y="T1"/>
                </a:cxn>
                <a:cxn ang="0">
                  <a:pos x="T2" y="T3"/>
                </a:cxn>
                <a:cxn ang="0">
                  <a:pos x="T4" y="T5"/>
                </a:cxn>
                <a:cxn ang="0">
                  <a:pos x="T6" y="T7"/>
                </a:cxn>
                <a:cxn ang="0">
                  <a:pos x="T8" y="T9"/>
                </a:cxn>
              </a:cxnLst>
              <a:rect l="0" t="0" r="r" b="b"/>
              <a:pathLst>
                <a:path w="55" h="41">
                  <a:moveTo>
                    <a:pt x="0" y="41"/>
                  </a:moveTo>
                  <a:lnTo>
                    <a:pt x="47" y="41"/>
                  </a:lnTo>
                  <a:lnTo>
                    <a:pt x="55" y="0"/>
                  </a:lnTo>
                  <a:lnTo>
                    <a:pt x="0" y="0"/>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55"/>
            <p:cNvSpPr>
              <a:spLocks/>
            </p:cNvSpPr>
            <p:nvPr/>
          </p:nvSpPr>
          <p:spPr bwMode="auto">
            <a:xfrm>
              <a:off x="5888038" y="1852613"/>
              <a:ext cx="431800" cy="306388"/>
            </a:xfrm>
            <a:custGeom>
              <a:avLst/>
              <a:gdLst>
                <a:gd name="T0" fmla="*/ 54 w 272"/>
                <a:gd name="T1" fmla="*/ 0 h 193"/>
                <a:gd name="T2" fmla="*/ 0 w 272"/>
                <a:gd name="T3" fmla="*/ 0 h 193"/>
                <a:gd name="T4" fmla="*/ 0 w 272"/>
                <a:gd name="T5" fmla="*/ 18 h 193"/>
                <a:gd name="T6" fmla="*/ 38 w 272"/>
                <a:gd name="T7" fmla="*/ 18 h 193"/>
                <a:gd name="T8" fmla="*/ 53 w 272"/>
                <a:gd name="T9" fmla="*/ 193 h 193"/>
                <a:gd name="T10" fmla="*/ 272 w 272"/>
                <a:gd name="T11" fmla="*/ 193 h 193"/>
                <a:gd name="T12" fmla="*/ 272 w 272"/>
                <a:gd name="T13" fmla="*/ 176 h 193"/>
                <a:gd name="T14" fmla="*/ 69 w 272"/>
                <a:gd name="T15" fmla="*/ 176 h 193"/>
                <a:gd name="T16" fmla="*/ 54 w 27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193">
                  <a:moveTo>
                    <a:pt x="54" y="0"/>
                  </a:moveTo>
                  <a:lnTo>
                    <a:pt x="0" y="0"/>
                  </a:lnTo>
                  <a:lnTo>
                    <a:pt x="0" y="18"/>
                  </a:lnTo>
                  <a:lnTo>
                    <a:pt x="38" y="18"/>
                  </a:lnTo>
                  <a:lnTo>
                    <a:pt x="53" y="193"/>
                  </a:lnTo>
                  <a:lnTo>
                    <a:pt x="272" y="193"/>
                  </a:lnTo>
                  <a:lnTo>
                    <a:pt x="272" y="176"/>
                  </a:lnTo>
                  <a:lnTo>
                    <a:pt x="69" y="176"/>
                  </a:ln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256"/>
            <p:cNvSpPr>
              <a:spLocks noChangeArrowheads="1"/>
            </p:cNvSpPr>
            <p:nvPr/>
          </p:nvSpPr>
          <p:spPr bwMode="auto">
            <a:xfrm>
              <a:off x="5972175" y="2187576"/>
              <a:ext cx="87313" cy="87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257"/>
            <p:cNvSpPr>
              <a:spLocks noChangeArrowheads="1"/>
            </p:cNvSpPr>
            <p:nvPr/>
          </p:nvSpPr>
          <p:spPr bwMode="auto">
            <a:xfrm>
              <a:off x="6224588" y="2187576"/>
              <a:ext cx="87313" cy="87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p:cNvGrpSpPr/>
          <p:nvPr/>
        </p:nvGrpSpPr>
        <p:grpSpPr>
          <a:xfrm>
            <a:off x="8892596" y="4743657"/>
            <a:ext cx="261973" cy="257547"/>
            <a:chOff x="4749800" y="4251325"/>
            <a:chExt cx="469900" cy="461962"/>
          </a:xfrm>
          <a:solidFill>
            <a:schemeClr val="bg1"/>
          </a:solidFill>
        </p:grpSpPr>
        <p:sp>
          <p:nvSpPr>
            <p:cNvPr id="91" name="Freeform 136"/>
            <p:cNvSpPr>
              <a:spLocks/>
            </p:cNvSpPr>
            <p:nvPr/>
          </p:nvSpPr>
          <p:spPr bwMode="auto">
            <a:xfrm>
              <a:off x="4768850" y="4479925"/>
              <a:ext cx="430212" cy="233362"/>
            </a:xfrm>
            <a:custGeom>
              <a:avLst/>
              <a:gdLst>
                <a:gd name="T0" fmla="*/ 271 w 271"/>
                <a:gd name="T1" fmla="*/ 0 h 147"/>
                <a:gd name="T2" fmla="*/ 216 w 271"/>
                <a:gd name="T3" fmla="*/ 0 h 147"/>
                <a:gd name="T4" fmla="*/ 260 w 271"/>
                <a:gd name="T5" fmla="*/ 74 h 147"/>
                <a:gd name="T6" fmla="*/ 217 w 271"/>
                <a:gd name="T7" fmla="*/ 69 h 147"/>
                <a:gd name="T8" fmla="*/ 201 w 271"/>
                <a:gd name="T9" fmla="*/ 109 h 147"/>
                <a:gd name="T10" fmla="*/ 138 w 271"/>
                <a:gd name="T11" fmla="*/ 13 h 147"/>
                <a:gd name="T12" fmla="*/ 76 w 271"/>
                <a:gd name="T13" fmla="*/ 109 h 147"/>
                <a:gd name="T14" fmla="*/ 59 w 271"/>
                <a:gd name="T15" fmla="*/ 69 h 147"/>
                <a:gd name="T16" fmla="*/ 17 w 271"/>
                <a:gd name="T17" fmla="*/ 74 h 147"/>
                <a:gd name="T18" fmla="*/ 61 w 271"/>
                <a:gd name="T19" fmla="*/ 0 h 147"/>
                <a:gd name="T20" fmla="*/ 0 w 271"/>
                <a:gd name="T21" fmla="*/ 0 h 147"/>
                <a:gd name="T22" fmla="*/ 0 w 271"/>
                <a:gd name="T23" fmla="*/ 147 h 147"/>
                <a:gd name="T24" fmla="*/ 271 w 271"/>
                <a:gd name="T25" fmla="*/ 147 h 147"/>
                <a:gd name="T26" fmla="*/ 271 w 271"/>
                <a:gd name="T2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7">
                  <a:moveTo>
                    <a:pt x="271" y="0"/>
                  </a:moveTo>
                  <a:lnTo>
                    <a:pt x="216" y="0"/>
                  </a:lnTo>
                  <a:lnTo>
                    <a:pt x="260" y="74"/>
                  </a:lnTo>
                  <a:lnTo>
                    <a:pt x="217" y="69"/>
                  </a:lnTo>
                  <a:lnTo>
                    <a:pt x="201" y="109"/>
                  </a:lnTo>
                  <a:lnTo>
                    <a:pt x="138" y="13"/>
                  </a:lnTo>
                  <a:lnTo>
                    <a:pt x="76" y="109"/>
                  </a:lnTo>
                  <a:lnTo>
                    <a:pt x="59" y="69"/>
                  </a:lnTo>
                  <a:lnTo>
                    <a:pt x="17" y="74"/>
                  </a:lnTo>
                  <a:lnTo>
                    <a:pt x="61" y="0"/>
                  </a:lnTo>
                  <a:lnTo>
                    <a:pt x="0" y="0"/>
                  </a:lnTo>
                  <a:lnTo>
                    <a:pt x="0" y="147"/>
                  </a:lnTo>
                  <a:lnTo>
                    <a:pt x="271" y="147"/>
                  </a:lnTo>
                  <a:lnTo>
                    <a:pt x="2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37"/>
            <p:cNvSpPr>
              <a:spLocks noEditPoints="1"/>
            </p:cNvSpPr>
            <p:nvPr/>
          </p:nvSpPr>
          <p:spPr bwMode="auto">
            <a:xfrm>
              <a:off x="4749800" y="4251325"/>
              <a:ext cx="469900" cy="214312"/>
            </a:xfrm>
            <a:custGeom>
              <a:avLst/>
              <a:gdLst>
                <a:gd name="T0" fmla="*/ 0 w 231"/>
                <a:gd name="T1" fmla="*/ 105 h 105"/>
                <a:gd name="T2" fmla="*/ 3 w 231"/>
                <a:gd name="T3" fmla="*/ 105 h 105"/>
                <a:gd name="T4" fmla="*/ 6 w 231"/>
                <a:gd name="T5" fmla="*/ 105 h 105"/>
                <a:gd name="T6" fmla="*/ 10 w 231"/>
                <a:gd name="T7" fmla="*/ 105 h 105"/>
                <a:gd name="T8" fmla="*/ 221 w 231"/>
                <a:gd name="T9" fmla="*/ 105 h 105"/>
                <a:gd name="T10" fmla="*/ 225 w 231"/>
                <a:gd name="T11" fmla="*/ 105 h 105"/>
                <a:gd name="T12" fmla="*/ 228 w 231"/>
                <a:gd name="T13" fmla="*/ 105 h 105"/>
                <a:gd name="T14" fmla="*/ 231 w 231"/>
                <a:gd name="T15" fmla="*/ 105 h 105"/>
                <a:gd name="T16" fmla="*/ 231 w 231"/>
                <a:gd name="T17" fmla="*/ 46 h 105"/>
                <a:gd name="T18" fmla="*/ 176 w 231"/>
                <a:gd name="T19" fmla="*/ 46 h 105"/>
                <a:gd name="T20" fmla="*/ 184 w 231"/>
                <a:gd name="T21" fmla="*/ 42 h 105"/>
                <a:gd name="T22" fmla="*/ 210 w 231"/>
                <a:gd name="T23" fmla="*/ 5 h 105"/>
                <a:gd name="T24" fmla="*/ 196 w 231"/>
                <a:gd name="T25" fmla="*/ 0 h 105"/>
                <a:gd name="T26" fmla="*/ 183 w 231"/>
                <a:gd name="T27" fmla="*/ 1 h 105"/>
                <a:gd name="T28" fmla="*/ 158 w 231"/>
                <a:gd name="T29" fmla="*/ 9 h 105"/>
                <a:gd name="T30" fmla="*/ 117 w 231"/>
                <a:gd name="T31" fmla="*/ 44 h 105"/>
                <a:gd name="T32" fmla="*/ 116 w 231"/>
                <a:gd name="T33" fmla="*/ 45 h 105"/>
                <a:gd name="T34" fmla="*/ 116 w 231"/>
                <a:gd name="T35" fmla="*/ 44 h 105"/>
                <a:gd name="T36" fmla="*/ 74 w 231"/>
                <a:gd name="T37" fmla="*/ 9 h 105"/>
                <a:gd name="T38" fmla="*/ 50 w 231"/>
                <a:gd name="T39" fmla="*/ 1 h 105"/>
                <a:gd name="T40" fmla="*/ 37 w 231"/>
                <a:gd name="T41" fmla="*/ 0 h 105"/>
                <a:gd name="T42" fmla="*/ 23 w 231"/>
                <a:gd name="T43" fmla="*/ 5 h 105"/>
                <a:gd name="T44" fmla="*/ 48 w 231"/>
                <a:gd name="T45" fmla="*/ 42 h 105"/>
                <a:gd name="T46" fmla="*/ 57 w 231"/>
                <a:gd name="T47" fmla="*/ 46 h 105"/>
                <a:gd name="T48" fmla="*/ 0 w 231"/>
                <a:gd name="T49" fmla="*/ 46 h 105"/>
                <a:gd name="T50" fmla="*/ 0 w 231"/>
                <a:gd name="T51" fmla="*/ 105 h 105"/>
                <a:gd name="T52" fmla="*/ 159 w 231"/>
                <a:gd name="T53" fmla="*/ 25 h 105"/>
                <a:gd name="T54" fmla="*/ 193 w 231"/>
                <a:gd name="T55" fmla="*/ 14 h 105"/>
                <a:gd name="T56" fmla="*/ 196 w 231"/>
                <a:gd name="T57" fmla="*/ 14 h 105"/>
                <a:gd name="T58" fmla="*/ 192 w 231"/>
                <a:gd name="T59" fmla="*/ 21 h 105"/>
                <a:gd name="T60" fmla="*/ 184 w 231"/>
                <a:gd name="T61" fmla="*/ 26 h 105"/>
                <a:gd name="T62" fmla="*/ 165 w 231"/>
                <a:gd name="T63" fmla="*/ 35 h 105"/>
                <a:gd name="T64" fmla="*/ 138 w 231"/>
                <a:gd name="T65" fmla="*/ 41 h 105"/>
                <a:gd name="T66" fmla="*/ 159 w 231"/>
                <a:gd name="T67" fmla="*/ 25 h 105"/>
                <a:gd name="T68" fmla="*/ 49 w 231"/>
                <a:gd name="T69" fmla="*/ 26 h 105"/>
                <a:gd name="T70" fmla="*/ 40 w 231"/>
                <a:gd name="T71" fmla="*/ 21 h 105"/>
                <a:gd name="T72" fmla="*/ 36 w 231"/>
                <a:gd name="T73" fmla="*/ 14 h 105"/>
                <a:gd name="T74" fmla="*/ 39 w 231"/>
                <a:gd name="T75" fmla="*/ 14 h 105"/>
                <a:gd name="T76" fmla="*/ 73 w 231"/>
                <a:gd name="T77" fmla="*/ 25 h 105"/>
                <a:gd name="T78" fmla="*/ 94 w 231"/>
                <a:gd name="T79" fmla="*/ 41 h 105"/>
                <a:gd name="T80" fmla="*/ 68 w 231"/>
                <a:gd name="T81" fmla="*/ 35 h 105"/>
                <a:gd name="T82" fmla="*/ 49 w 231"/>
                <a:gd name="T83" fmla="*/ 2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05">
                  <a:moveTo>
                    <a:pt x="0" y="105"/>
                  </a:moveTo>
                  <a:cubicBezTo>
                    <a:pt x="3" y="105"/>
                    <a:pt x="3" y="105"/>
                    <a:pt x="3" y="105"/>
                  </a:cubicBezTo>
                  <a:cubicBezTo>
                    <a:pt x="6" y="105"/>
                    <a:pt x="6" y="105"/>
                    <a:pt x="6" y="105"/>
                  </a:cubicBezTo>
                  <a:cubicBezTo>
                    <a:pt x="10" y="105"/>
                    <a:pt x="10" y="105"/>
                    <a:pt x="10" y="105"/>
                  </a:cubicBezTo>
                  <a:cubicBezTo>
                    <a:pt x="221" y="105"/>
                    <a:pt x="221" y="105"/>
                    <a:pt x="221" y="105"/>
                  </a:cubicBezTo>
                  <a:cubicBezTo>
                    <a:pt x="225" y="105"/>
                    <a:pt x="225" y="105"/>
                    <a:pt x="225" y="105"/>
                  </a:cubicBezTo>
                  <a:cubicBezTo>
                    <a:pt x="228" y="105"/>
                    <a:pt x="228" y="105"/>
                    <a:pt x="228" y="105"/>
                  </a:cubicBezTo>
                  <a:cubicBezTo>
                    <a:pt x="231" y="105"/>
                    <a:pt x="231" y="105"/>
                    <a:pt x="231" y="105"/>
                  </a:cubicBezTo>
                  <a:cubicBezTo>
                    <a:pt x="231" y="46"/>
                    <a:pt x="231" y="46"/>
                    <a:pt x="231" y="46"/>
                  </a:cubicBezTo>
                  <a:cubicBezTo>
                    <a:pt x="176" y="46"/>
                    <a:pt x="176" y="46"/>
                    <a:pt x="176" y="46"/>
                  </a:cubicBezTo>
                  <a:cubicBezTo>
                    <a:pt x="179" y="45"/>
                    <a:pt x="181" y="44"/>
                    <a:pt x="184" y="42"/>
                  </a:cubicBezTo>
                  <a:cubicBezTo>
                    <a:pt x="197" y="36"/>
                    <a:pt x="225" y="23"/>
                    <a:pt x="210" y="5"/>
                  </a:cubicBezTo>
                  <a:cubicBezTo>
                    <a:pt x="206" y="1"/>
                    <a:pt x="201" y="0"/>
                    <a:pt x="196" y="0"/>
                  </a:cubicBezTo>
                  <a:cubicBezTo>
                    <a:pt x="191" y="0"/>
                    <a:pt x="186" y="1"/>
                    <a:pt x="183" y="1"/>
                  </a:cubicBezTo>
                  <a:cubicBezTo>
                    <a:pt x="174" y="3"/>
                    <a:pt x="166" y="6"/>
                    <a:pt x="158" y="9"/>
                  </a:cubicBezTo>
                  <a:cubicBezTo>
                    <a:pt x="141" y="17"/>
                    <a:pt x="127" y="29"/>
                    <a:pt x="117" y="44"/>
                  </a:cubicBezTo>
                  <a:cubicBezTo>
                    <a:pt x="117" y="45"/>
                    <a:pt x="116" y="45"/>
                    <a:pt x="116" y="45"/>
                  </a:cubicBezTo>
                  <a:cubicBezTo>
                    <a:pt x="116" y="45"/>
                    <a:pt x="116" y="45"/>
                    <a:pt x="116" y="44"/>
                  </a:cubicBezTo>
                  <a:cubicBezTo>
                    <a:pt x="105" y="29"/>
                    <a:pt x="91" y="17"/>
                    <a:pt x="74" y="9"/>
                  </a:cubicBezTo>
                  <a:cubicBezTo>
                    <a:pt x="67" y="6"/>
                    <a:pt x="58" y="3"/>
                    <a:pt x="50" y="1"/>
                  </a:cubicBezTo>
                  <a:cubicBezTo>
                    <a:pt x="46" y="1"/>
                    <a:pt x="41" y="0"/>
                    <a:pt x="37" y="0"/>
                  </a:cubicBezTo>
                  <a:cubicBezTo>
                    <a:pt x="31" y="0"/>
                    <a:pt x="26" y="1"/>
                    <a:pt x="23" y="5"/>
                  </a:cubicBezTo>
                  <a:cubicBezTo>
                    <a:pt x="7" y="23"/>
                    <a:pt x="35" y="36"/>
                    <a:pt x="48" y="42"/>
                  </a:cubicBezTo>
                  <a:cubicBezTo>
                    <a:pt x="51" y="44"/>
                    <a:pt x="54" y="45"/>
                    <a:pt x="57" y="46"/>
                  </a:cubicBezTo>
                  <a:cubicBezTo>
                    <a:pt x="0" y="46"/>
                    <a:pt x="0" y="46"/>
                    <a:pt x="0" y="46"/>
                  </a:cubicBezTo>
                  <a:lnTo>
                    <a:pt x="0" y="105"/>
                  </a:lnTo>
                  <a:close/>
                  <a:moveTo>
                    <a:pt x="159" y="25"/>
                  </a:moveTo>
                  <a:cubicBezTo>
                    <a:pt x="169" y="20"/>
                    <a:pt x="182" y="14"/>
                    <a:pt x="193" y="14"/>
                  </a:cubicBezTo>
                  <a:cubicBezTo>
                    <a:pt x="194" y="14"/>
                    <a:pt x="195" y="14"/>
                    <a:pt x="196" y="14"/>
                  </a:cubicBezTo>
                  <a:cubicBezTo>
                    <a:pt x="203" y="15"/>
                    <a:pt x="194" y="20"/>
                    <a:pt x="192" y="21"/>
                  </a:cubicBezTo>
                  <a:cubicBezTo>
                    <a:pt x="189" y="23"/>
                    <a:pt x="187" y="25"/>
                    <a:pt x="184" y="26"/>
                  </a:cubicBezTo>
                  <a:cubicBezTo>
                    <a:pt x="177" y="30"/>
                    <a:pt x="171" y="33"/>
                    <a:pt x="165" y="35"/>
                  </a:cubicBezTo>
                  <a:cubicBezTo>
                    <a:pt x="156" y="38"/>
                    <a:pt x="147" y="40"/>
                    <a:pt x="138" y="41"/>
                  </a:cubicBezTo>
                  <a:cubicBezTo>
                    <a:pt x="144" y="35"/>
                    <a:pt x="152" y="29"/>
                    <a:pt x="159" y="25"/>
                  </a:cubicBezTo>
                  <a:close/>
                  <a:moveTo>
                    <a:pt x="49" y="26"/>
                  </a:moveTo>
                  <a:cubicBezTo>
                    <a:pt x="46" y="25"/>
                    <a:pt x="43" y="23"/>
                    <a:pt x="40" y="21"/>
                  </a:cubicBezTo>
                  <a:cubicBezTo>
                    <a:pt x="38" y="20"/>
                    <a:pt x="29" y="15"/>
                    <a:pt x="36" y="14"/>
                  </a:cubicBezTo>
                  <a:cubicBezTo>
                    <a:pt x="37" y="14"/>
                    <a:pt x="38" y="14"/>
                    <a:pt x="39" y="14"/>
                  </a:cubicBezTo>
                  <a:cubicBezTo>
                    <a:pt x="51" y="14"/>
                    <a:pt x="63" y="20"/>
                    <a:pt x="73" y="25"/>
                  </a:cubicBezTo>
                  <a:cubicBezTo>
                    <a:pt x="81" y="29"/>
                    <a:pt x="88" y="35"/>
                    <a:pt x="94" y="41"/>
                  </a:cubicBezTo>
                  <a:cubicBezTo>
                    <a:pt x="85" y="40"/>
                    <a:pt x="76" y="38"/>
                    <a:pt x="68" y="35"/>
                  </a:cubicBezTo>
                  <a:cubicBezTo>
                    <a:pt x="61" y="33"/>
                    <a:pt x="55" y="30"/>
                    <a:pt x="4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9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66</a:t>
            </a:fld>
            <a:endParaRPr lang="en-AU" dirty="0"/>
          </a:p>
        </p:txBody>
      </p:sp>
      <p:sp>
        <p:nvSpPr>
          <p:cNvPr id="9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94179789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down)">
                                      <p:cBhvr>
                                        <p:cTn id="43" dur="500"/>
                                        <p:tgtEl>
                                          <p:spTgt spid="52"/>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randombar(horizontal)">
                                      <p:cBhvr>
                                        <p:cTn id="47" dur="500"/>
                                        <p:tgtEl>
                                          <p:spTgt spid="6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down)">
                                      <p:cBhvr>
                                        <p:cTn id="59" dur="500"/>
                                        <p:tgtEl>
                                          <p:spTgt spid="57"/>
                                        </p:tgtEl>
                                      </p:cBhvr>
                                    </p:animEffect>
                                  </p:childTnLst>
                                </p:cTn>
                              </p:par>
                            </p:childTnLst>
                          </p:cTn>
                        </p:par>
                        <p:par>
                          <p:cTn id="60" fill="hold">
                            <p:stCondLst>
                              <p:cond delay="7000"/>
                            </p:stCondLst>
                            <p:childTnLst>
                              <p:par>
                                <p:cTn id="61" presetID="14" presetClass="entr" presetSubtype="10"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randombar(horizontal)">
                                      <p:cBhvr>
                                        <p:cTn id="63" dur="500"/>
                                        <p:tgtEl>
                                          <p:spTgt spid="6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wipe(down)">
                                      <p:cBhvr>
                                        <p:cTn id="75" dur="500"/>
                                        <p:tgtEl>
                                          <p:spTgt spid="67"/>
                                        </p:tgtEl>
                                      </p:cBhvr>
                                    </p:animEffect>
                                  </p:childTnLst>
                                </p:cTn>
                              </p:par>
                            </p:childTnLst>
                          </p:cTn>
                        </p:par>
                        <p:par>
                          <p:cTn id="76" fill="hold">
                            <p:stCondLst>
                              <p:cond delay="9000"/>
                            </p:stCondLst>
                            <p:childTnLst>
                              <p:par>
                                <p:cTn id="77" presetID="14" presetClass="entr" presetSubtype="10" fill="hold" nodeType="after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randombar(horizontal)">
                                      <p:cBhvr>
                                        <p:cTn id="79" dur="500"/>
                                        <p:tgtEl>
                                          <p:spTgt spid="66"/>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500"/>
                                        <p:tgtEl>
                                          <p:spTgt spid="71"/>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fade">
                                      <p:cBhvr>
                                        <p:cTn id="87" dur="500"/>
                                        <p:tgtEl>
                                          <p:spTgt spid="70"/>
                                        </p:tgtEl>
                                      </p:cBhvr>
                                    </p:animEffect>
                                  </p:childTnLst>
                                </p:cTn>
                              </p:par>
                            </p:childTnLst>
                          </p:cTn>
                        </p:par>
                        <p:par>
                          <p:cTn id="88" fill="hold">
                            <p:stCondLst>
                              <p:cond delay="10500"/>
                            </p:stCondLst>
                            <p:childTnLst>
                              <p:par>
                                <p:cTn id="89" presetID="22" presetClass="entr" presetSubtype="4" fill="hold"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down)">
                                      <p:cBhvr>
                                        <p:cTn id="91" dur="500"/>
                                        <p:tgtEl>
                                          <p:spTgt spid="47"/>
                                        </p:tgtEl>
                                      </p:cBhvr>
                                    </p:animEffect>
                                  </p:childTnLst>
                                </p:cTn>
                              </p:par>
                            </p:childTnLst>
                          </p:cTn>
                        </p:par>
                        <p:par>
                          <p:cTn id="92" fill="hold">
                            <p:stCondLst>
                              <p:cond delay="11000"/>
                            </p:stCondLst>
                            <p:childTnLst>
                              <p:par>
                                <p:cTn id="93" presetID="14" presetClass="entr" presetSubtype="10" fill="hold" grpId="0" nodeType="after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randombar(horizontal)">
                                      <p:cBhvr>
                                        <p:cTn id="95" dur="500"/>
                                        <p:tgtEl>
                                          <p:spTgt spid="65"/>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
                                        <p:tgtEl>
                                          <p:spTgt spid="51"/>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childTnLst>
                          </p:cTn>
                        </p:par>
                        <p:par>
                          <p:cTn id="104" fill="hold">
                            <p:stCondLst>
                              <p:cond delay="12500"/>
                            </p:stCondLst>
                            <p:childTnLst>
                              <p:par>
                                <p:cTn id="105" presetID="22" presetClass="entr" presetSubtype="4" fill="hold" nodeType="after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wipe(down)">
                                      <p:cBhvr>
                                        <p:cTn id="107" dur="500"/>
                                        <p:tgtEl>
                                          <p:spTgt spid="76"/>
                                        </p:tgtEl>
                                      </p:cBhvr>
                                    </p:animEffect>
                                  </p:childTnLst>
                                </p:cTn>
                              </p:par>
                            </p:childTnLst>
                          </p:cTn>
                        </p:par>
                        <p:par>
                          <p:cTn id="108" fill="hold">
                            <p:stCondLst>
                              <p:cond delay="13000"/>
                            </p:stCondLst>
                            <p:childTnLst>
                              <p:par>
                                <p:cTn id="109" presetID="14" presetClass="entr" presetSubtype="10" fill="hold" nodeType="afterEffect">
                                  <p:stCondLst>
                                    <p:cond delay="0"/>
                                  </p:stCondLst>
                                  <p:childTnLst>
                                    <p:set>
                                      <p:cBhvr>
                                        <p:cTn id="110" dur="1" fill="hold">
                                          <p:stCondLst>
                                            <p:cond delay="0"/>
                                          </p:stCondLst>
                                        </p:cTn>
                                        <p:tgtEl>
                                          <p:spTgt spid="90"/>
                                        </p:tgtEl>
                                        <p:attrNameLst>
                                          <p:attrName>style.visibility</p:attrName>
                                        </p:attrNameLst>
                                      </p:cBhvr>
                                      <p:to>
                                        <p:strVal val="visible"/>
                                      </p:to>
                                    </p:set>
                                    <p:animEffect transition="in" filter="randombar(horizontal)">
                                      <p:cBhvr>
                                        <p:cTn id="111" dur="500"/>
                                        <p:tgtEl>
                                          <p:spTgt spid="90"/>
                                        </p:tgtEl>
                                      </p:cBhvr>
                                    </p:animEffect>
                                  </p:childTnLst>
                                </p:cTn>
                              </p:par>
                            </p:childTnLst>
                          </p:cTn>
                        </p:par>
                        <p:par>
                          <p:cTn id="112" fill="hold">
                            <p:stCondLst>
                              <p:cond delay="13500"/>
                            </p:stCondLst>
                            <p:childTnLst>
                              <p:par>
                                <p:cTn id="113" presetID="10" presetClass="entr" presetSubtype="0" fill="hold" grpId="0" nodeType="after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fade">
                                      <p:cBhvr>
                                        <p:cTn id="115" dur="500"/>
                                        <p:tgtEl>
                                          <p:spTgt spid="8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6"/>
                                        </p:tgtEl>
                                        <p:attrNameLst>
                                          <p:attrName>style.visibility</p:attrName>
                                        </p:attrNameLst>
                                      </p:cBhvr>
                                      <p:to>
                                        <p:strVal val="visible"/>
                                      </p:to>
                                    </p:set>
                                    <p:animEffect transition="in" filter="fade">
                                      <p:cBhvr>
                                        <p:cTn id="11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0" grpId="0"/>
      <p:bldP spid="51" grpId="0"/>
      <p:bldP spid="55" grpId="0"/>
      <p:bldP spid="56" grpId="0"/>
      <p:bldP spid="60" grpId="0"/>
      <p:bldP spid="61" grpId="0"/>
      <p:bldP spid="70" grpId="0"/>
      <p:bldP spid="71" grpId="0"/>
      <p:bldP spid="86" grpId="0"/>
      <p:bldP spid="87" grpId="0"/>
      <p:bldP spid="63" grpId="0" animBg="1"/>
      <p:bldP spid="64" grpId="0" animBg="1"/>
      <p:bldP spid="6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Design Alternative</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Other option to design</a:t>
            </a:r>
            <a:endParaRPr lang="en-AU" dirty="0"/>
          </a:p>
        </p:txBody>
      </p:sp>
      <p:sp>
        <p:nvSpPr>
          <p:cNvPr id="4" name="Rectangle 3"/>
          <p:cNvSpPr/>
          <p:nvPr/>
        </p:nvSpPr>
        <p:spPr>
          <a:xfrm>
            <a:off x="3448341" y="5461836"/>
            <a:ext cx="2452998" cy="969496"/>
          </a:xfrm>
          <a:prstGeom prst="rect">
            <a:avLst/>
          </a:prstGeom>
        </p:spPr>
        <p:txBody>
          <a:bodyPr wrap="square">
            <a:spAutoFit/>
          </a:bodyPr>
          <a:lstStyle/>
          <a:p>
            <a:pPr algn="ctr">
              <a:lnSpc>
                <a:spcPct val="150000"/>
              </a:lnSpc>
            </a:pPr>
            <a:r>
              <a:rPr lang="id-ID"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Option </a:t>
            </a:r>
            <a:r>
              <a:rPr lang="id-ID" sz="14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II</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grpSp>
        <p:nvGrpSpPr>
          <p:cNvPr id="5" name="Group 4"/>
          <p:cNvGrpSpPr/>
          <p:nvPr/>
        </p:nvGrpSpPr>
        <p:grpSpPr>
          <a:xfrm>
            <a:off x="1029175" y="1775840"/>
            <a:ext cx="1742017" cy="3640667"/>
            <a:chOff x="1029175" y="1775840"/>
            <a:chExt cx="1742017" cy="3640667"/>
          </a:xfrm>
        </p:grpSpPr>
        <p:sp>
          <p:nvSpPr>
            <p:cNvPr id="6" name="Rectangle 5"/>
            <p:cNvSpPr>
              <a:spLocks noChangeArrowheads="1"/>
            </p:cNvSpPr>
            <p:nvPr/>
          </p:nvSpPr>
          <p:spPr bwMode="auto">
            <a:xfrm>
              <a:off x="1776359" y="3454357"/>
              <a:ext cx="239184" cy="245533"/>
            </a:xfrm>
            <a:prstGeom prst="rect">
              <a:avLst/>
            </a:prstGeom>
            <a:solidFill>
              <a:srgbClr val="2F31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 name="Freeform 6"/>
            <p:cNvSpPr>
              <a:spLocks/>
            </p:cNvSpPr>
            <p:nvPr/>
          </p:nvSpPr>
          <p:spPr bwMode="auto">
            <a:xfrm>
              <a:off x="1892776" y="4605824"/>
              <a:ext cx="618067" cy="558800"/>
            </a:xfrm>
            <a:custGeom>
              <a:avLst/>
              <a:gdLst>
                <a:gd name="T0" fmla="*/ 287 w 287"/>
                <a:gd name="T1" fmla="*/ 0 h 260"/>
                <a:gd name="T2" fmla="*/ 150 w 287"/>
                <a:gd name="T3" fmla="*/ 148 h 260"/>
                <a:gd name="T4" fmla="*/ 150 w 287"/>
                <a:gd name="T5" fmla="*/ 260 h 260"/>
                <a:gd name="T6" fmla="*/ 0 w 287"/>
                <a:gd name="T7" fmla="*/ 260 h 260"/>
                <a:gd name="T8" fmla="*/ 0 w 287"/>
                <a:gd name="T9" fmla="*/ 67 h 260"/>
                <a:gd name="T10" fmla="*/ 287 w 287"/>
                <a:gd name="T11" fmla="*/ 0 h 260"/>
              </a:gdLst>
              <a:ahLst/>
              <a:cxnLst>
                <a:cxn ang="0">
                  <a:pos x="T0" y="T1"/>
                </a:cxn>
                <a:cxn ang="0">
                  <a:pos x="T2" y="T3"/>
                </a:cxn>
                <a:cxn ang="0">
                  <a:pos x="T4" y="T5"/>
                </a:cxn>
                <a:cxn ang="0">
                  <a:pos x="T6" y="T7"/>
                </a:cxn>
                <a:cxn ang="0">
                  <a:pos x="T8" y="T9"/>
                </a:cxn>
                <a:cxn ang="0">
                  <a:pos x="T10" y="T11"/>
                </a:cxn>
              </a:cxnLst>
              <a:rect l="0" t="0" r="r" b="b"/>
              <a:pathLst>
                <a:path w="287" h="260">
                  <a:moveTo>
                    <a:pt x="287" y="0"/>
                  </a:moveTo>
                  <a:cubicBezTo>
                    <a:pt x="287" y="0"/>
                    <a:pt x="265" y="66"/>
                    <a:pt x="150" y="148"/>
                  </a:cubicBezTo>
                  <a:cubicBezTo>
                    <a:pt x="150" y="260"/>
                    <a:pt x="150" y="260"/>
                    <a:pt x="150" y="260"/>
                  </a:cubicBezTo>
                  <a:cubicBezTo>
                    <a:pt x="0" y="260"/>
                    <a:pt x="0" y="260"/>
                    <a:pt x="0" y="260"/>
                  </a:cubicBezTo>
                  <a:cubicBezTo>
                    <a:pt x="0" y="67"/>
                    <a:pt x="0" y="67"/>
                    <a:pt x="0" y="67"/>
                  </a:cubicBezTo>
                  <a:lnTo>
                    <a:pt x="287" y="0"/>
                  </a:ln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 name="Rectangle 7"/>
            <p:cNvSpPr>
              <a:spLocks noChangeArrowheads="1"/>
            </p:cNvSpPr>
            <p:nvPr/>
          </p:nvSpPr>
          <p:spPr bwMode="auto">
            <a:xfrm>
              <a:off x="1653592" y="3666024"/>
              <a:ext cx="493184" cy="1054100"/>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Rectangle 8"/>
            <p:cNvSpPr>
              <a:spLocks noChangeArrowheads="1"/>
            </p:cNvSpPr>
            <p:nvPr/>
          </p:nvSpPr>
          <p:spPr bwMode="auto">
            <a:xfrm>
              <a:off x="1505426" y="5145574"/>
              <a:ext cx="781051" cy="270933"/>
            </a:xfrm>
            <a:prstGeom prst="rect">
              <a:avLst/>
            </a:pr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Rectangle 9"/>
            <p:cNvSpPr>
              <a:spLocks noChangeArrowheads="1"/>
            </p:cNvSpPr>
            <p:nvPr/>
          </p:nvSpPr>
          <p:spPr bwMode="auto">
            <a:xfrm>
              <a:off x="1911825" y="5145574"/>
              <a:ext cx="374651" cy="270933"/>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10"/>
            <p:cNvSpPr>
              <a:spLocks/>
            </p:cNvSpPr>
            <p:nvPr/>
          </p:nvSpPr>
          <p:spPr bwMode="auto">
            <a:xfrm>
              <a:off x="1877959" y="3651207"/>
              <a:ext cx="660400" cy="438151"/>
            </a:xfrm>
            <a:custGeom>
              <a:avLst/>
              <a:gdLst>
                <a:gd name="T0" fmla="*/ 81 w 307"/>
                <a:gd name="T1" fmla="*/ 193 h 203"/>
                <a:gd name="T2" fmla="*/ 265 w 307"/>
                <a:gd name="T3" fmla="*/ 113 h 203"/>
                <a:gd name="T4" fmla="*/ 297 w 307"/>
                <a:gd name="T5" fmla="*/ 43 h 203"/>
                <a:gd name="T6" fmla="*/ 226 w 307"/>
                <a:gd name="T7" fmla="*/ 11 h 203"/>
                <a:gd name="T8" fmla="*/ 43 w 307"/>
                <a:gd name="T9" fmla="*/ 91 h 203"/>
                <a:gd name="T10" fmla="*/ 11 w 307"/>
                <a:gd name="T11" fmla="*/ 161 h 203"/>
                <a:gd name="T12" fmla="*/ 81 w 307"/>
                <a:gd name="T13" fmla="*/ 193 h 203"/>
              </a:gdLst>
              <a:ahLst/>
              <a:cxnLst>
                <a:cxn ang="0">
                  <a:pos x="T0" y="T1"/>
                </a:cxn>
                <a:cxn ang="0">
                  <a:pos x="T2" y="T3"/>
                </a:cxn>
                <a:cxn ang="0">
                  <a:pos x="T4" y="T5"/>
                </a:cxn>
                <a:cxn ang="0">
                  <a:pos x="T6" y="T7"/>
                </a:cxn>
                <a:cxn ang="0">
                  <a:pos x="T8" y="T9"/>
                </a:cxn>
                <a:cxn ang="0">
                  <a:pos x="T10" y="T11"/>
                </a:cxn>
                <a:cxn ang="0">
                  <a:pos x="T12" y="T13"/>
                </a:cxn>
              </a:cxnLst>
              <a:rect l="0" t="0" r="r" b="b"/>
              <a:pathLst>
                <a:path w="307" h="203">
                  <a:moveTo>
                    <a:pt x="81" y="193"/>
                  </a:moveTo>
                  <a:cubicBezTo>
                    <a:pt x="265" y="113"/>
                    <a:pt x="265" y="113"/>
                    <a:pt x="265" y="113"/>
                  </a:cubicBezTo>
                  <a:cubicBezTo>
                    <a:pt x="293" y="103"/>
                    <a:pt x="307" y="72"/>
                    <a:pt x="297" y="43"/>
                  </a:cubicBezTo>
                  <a:cubicBezTo>
                    <a:pt x="286" y="15"/>
                    <a:pt x="255" y="0"/>
                    <a:pt x="226" y="11"/>
                  </a:cubicBezTo>
                  <a:cubicBezTo>
                    <a:pt x="43" y="91"/>
                    <a:pt x="43" y="91"/>
                    <a:pt x="43" y="91"/>
                  </a:cubicBezTo>
                  <a:cubicBezTo>
                    <a:pt x="15" y="101"/>
                    <a:pt x="0" y="132"/>
                    <a:pt x="11" y="161"/>
                  </a:cubicBezTo>
                  <a:cubicBezTo>
                    <a:pt x="21" y="189"/>
                    <a:pt x="53" y="203"/>
                    <a:pt x="81" y="193"/>
                  </a:cubicBez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11"/>
            <p:cNvSpPr>
              <a:spLocks/>
            </p:cNvSpPr>
            <p:nvPr/>
          </p:nvSpPr>
          <p:spPr bwMode="auto">
            <a:xfrm>
              <a:off x="1892776" y="3903091"/>
              <a:ext cx="668867" cy="944033"/>
            </a:xfrm>
            <a:custGeom>
              <a:avLst/>
              <a:gdLst>
                <a:gd name="T0" fmla="*/ 230 w 311"/>
                <a:gd name="T1" fmla="*/ 245 h 439"/>
                <a:gd name="T2" fmla="*/ 268 w 311"/>
                <a:gd name="T3" fmla="*/ 229 h 439"/>
                <a:gd name="T4" fmla="*/ 300 w 311"/>
                <a:gd name="T5" fmla="*/ 159 h 439"/>
                <a:gd name="T6" fmla="*/ 237 w 311"/>
                <a:gd name="T7" fmla="*/ 125 h 439"/>
                <a:gd name="T8" fmla="*/ 265 w 311"/>
                <a:gd name="T9" fmla="*/ 113 h 439"/>
                <a:gd name="T10" fmla="*/ 297 w 311"/>
                <a:gd name="T11" fmla="*/ 42 h 439"/>
                <a:gd name="T12" fmla="*/ 227 w 311"/>
                <a:gd name="T13" fmla="*/ 10 h 439"/>
                <a:gd name="T14" fmla="*/ 43 w 311"/>
                <a:gd name="T15" fmla="*/ 90 h 439"/>
                <a:gd name="T16" fmla="*/ 11 w 311"/>
                <a:gd name="T17" fmla="*/ 160 h 439"/>
                <a:gd name="T18" fmla="*/ 74 w 311"/>
                <a:gd name="T19" fmla="*/ 194 h 439"/>
                <a:gd name="T20" fmla="*/ 46 w 311"/>
                <a:gd name="T21" fmla="*/ 206 h 439"/>
                <a:gd name="T22" fmla="*/ 14 w 311"/>
                <a:gd name="T23" fmla="*/ 276 h 439"/>
                <a:gd name="T24" fmla="*/ 83 w 311"/>
                <a:gd name="T25" fmla="*/ 309 h 439"/>
                <a:gd name="T26" fmla="*/ 43 w 311"/>
                <a:gd name="T27" fmla="*/ 326 h 439"/>
                <a:gd name="T28" fmla="*/ 11 w 311"/>
                <a:gd name="T29" fmla="*/ 396 h 439"/>
                <a:gd name="T30" fmla="*/ 81 w 311"/>
                <a:gd name="T31" fmla="*/ 428 h 439"/>
                <a:gd name="T32" fmla="*/ 265 w 311"/>
                <a:gd name="T33" fmla="*/ 349 h 439"/>
                <a:gd name="T34" fmla="*/ 297 w 311"/>
                <a:gd name="T35" fmla="*/ 279 h 439"/>
                <a:gd name="T36" fmla="*/ 230 w 311"/>
                <a:gd name="T37" fmla="*/ 24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439">
                  <a:moveTo>
                    <a:pt x="230" y="245"/>
                  </a:moveTo>
                  <a:cubicBezTo>
                    <a:pt x="268" y="229"/>
                    <a:pt x="268" y="229"/>
                    <a:pt x="268" y="229"/>
                  </a:cubicBezTo>
                  <a:cubicBezTo>
                    <a:pt x="296" y="219"/>
                    <a:pt x="311" y="187"/>
                    <a:pt x="300" y="159"/>
                  </a:cubicBezTo>
                  <a:cubicBezTo>
                    <a:pt x="291" y="133"/>
                    <a:pt x="263" y="119"/>
                    <a:pt x="237" y="125"/>
                  </a:cubicBezTo>
                  <a:cubicBezTo>
                    <a:pt x="265" y="113"/>
                    <a:pt x="265" y="113"/>
                    <a:pt x="265" y="113"/>
                  </a:cubicBezTo>
                  <a:cubicBezTo>
                    <a:pt x="293" y="102"/>
                    <a:pt x="307" y="71"/>
                    <a:pt x="297" y="42"/>
                  </a:cubicBezTo>
                  <a:cubicBezTo>
                    <a:pt x="286" y="14"/>
                    <a:pt x="255" y="0"/>
                    <a:pt x="227" y="10"/>
                  </a:cubicBezTo>
                  <a:cubicBezTo>
                    <a:pt x="43" y="90"/>
                    <a:pt x="43" y="90"/>
                    <a:pt x="43" y="90"/>
                  </a:cubicBezTo>
                  <a:cubicBezTo>
                    <a:pt x="14" y="100"/>
                    <a:pt x="0" y="132"/>
                    <a:pt x="11" y="160"/>
                  </a:cubicBezTo>
                  <a:cubicBezTo>
                    <a:pt x="21" y="186"/>
                    <a:pt x="48" y="200"/>
                    <a:pt x="74" y="194"/>
                  </a:cubicBezTo>
                  <a:cubicBezTo>
                    <a:pt x="46" y="206"/>
                    <a:pt x="46" y="206"/>
                    <a:pt x="46" y="206"/>
                  </a:cubicBezTo>
                  <a:cubicBezTo>
                    <a:pt x="18" y="217"/>
                    <a:pt x="4" y="248"/>
                    <a:pt x="14" y="276"/>
                  </a:cubicBezTo>
                  <a:cubicBezTo>
                    <a:pt x="25" y="304"/>
                    <a:pt x="55" y="319"/>
                    <a:pt x="83" y="309"/>
                  </a:cubicBezTo>
                  <a:cubicBezTo>
                    <a:pt x="43" y="326"/>
                    <a:pt x="43" y="326"/>
                    <a:pt x="43" y="326"/>
                  </a:cubicBezTo>
                  <a:cubicBezTo>
                    <a:pt x="14" y="337"/>
                    <a:pt x="0" y="368"/>
                    <a:pt x="11" y="396"/>
                  </a:cubicBezTo>
                  <a:cubicBezTo>
                    <a:pt x="21" y="425"/>
                    <a:pt x="53" y="439"/>
                    <a:pt x="81" y="428"/>
                  </a:cubicBezTo>
                  <a:cubicBezTo>
                    <a:pt x="265" y="349"/>
                    <a:pt x="265" y="349"/>
                    <a:pt x="265" y="349"/>
                  </a:cubicBezTo>
                  <a:cubicBezTo>
                    <a:pt x="293" y="339"/>
                    <a:pt x="307" y="307"/>
                    <a:pt x="297" y="279"/>
                  </a:cubicBezTo>
                  <a:cubicBezTo>
                    <a:pt x="287" y="252"/>
                    <a:pt x="257" y="237"/>
                    <a:pt x="230" y="245"/>
                  </a:cubicBez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12"/>
            <p:cNvSpPr>
              <a:spLocks noEditPoints="1"/>
            </p:cNvSpPr>
            <p:nvPr/>
          </p:nvSpPr>
          <p:spPr bwMode="auto">
            <a:xfrm>
              <a:off x="1029175" y="1775840"/>
              <a:ext cx="1742017" cy="1735667"/>
            </a:xfrm>
            <a:custGeom>
              <a:avLst/>
              <a:gdLst>
                <a:gd name="T0" fmla="*/ 404 w 809"/>
                <a:gd name="T1" fmla="*/ 60 h 808"/>
                <a:gd name="T2" fmla="*/ 60 w 809"/>
                <a:gd name="T3" fmla="*/ 404 h 808"/>
                <a:gd name="T4" fmla="*/ 404 w 809"/>
                <a:gd name="T5" fmla="*/ 748 h 808"/>
                <a:gd name="T6" fmla="*/ 748 w 809"/>
                <a:gd name="T7" fmla="*/ 404 h 808"/>
                <a:gd name="T8" fmla="*/ 404 w 809"/>
                <a:gd name="T9" fmla="*/ 60 h 808"/>
                <a:gd name="T10" fmla="*/ 404 w 809"/>
                <a:gd name="T11" fmla="*/ 808 h 808"/>
                <a:gd name="T12" fmla="*/ 0 w 809"/>
                <a:gd name="T13" fmla="*/ 404 h 808"/>
                <a:gd name="T14" fmla="*/ 404 w 809"/>
                <a:gd name="T15" fmla="*/ 0 h 808"/>
                <a:gd name="T16" fmla="*/ 809 w 809"/>
                <a:gd name="T17" fmla="*/ 404 h 808"/>
                <a:gd name="T18" fmla="*/ 404 w 809"/>
                <a:gd name="T19"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9" h="808">
                  <a:moveTo>
                    <a:pt x="404" y="60"/>
                  </a:moveTo>
                  <a:cubicBezTo>
                    <a:pt x="215" y="60"/>
                    <a:pt x="60" y="214"/>
                    <a:pt x="60" y="404"/>
                  </a:cubicBezTo>
                  <a:cubicBezTo>
                    <a:pt x="60" y="593"/>
                    <a:pt x="215" y="748"/>
                    <a:pt x="404" y="748"/>
                  </a:cubicBezTo>
                  <a:cubicBezTo>
                    <a:pt x="594" y="748"/>
                    <a:pt x="748" y="593"/>
                    <a:pt x="748" y="404"/>
                  </a:cubicBezTo>
                  <a:cubicBezTo>
                    <a:pt x="748" y="214"/>
                    <a:pt x="594" y="60"/>
                    <a:pt x="404" y="60"/>
                  </a:cubicBezTo>
                  <a:close/>
                  <a:moveTo>
                    <a:pt x="404" y="808"/>
                  </a:moveTo>
                  <a:cubicBezTo>
                    <a:pt x="181" y="808"/>
                    <a:pt x="0" y="627"/>
                    <a:pt x="0" y="404"/>
                  </a:cubicBezTo>
                  <a:cubicBezTo>
                    <a:pt x="0" y="181"/>
                    <a:pt x="181" y="0"/>
                    <a:pt x="404" y="0"/>
                  </a:cubicBezTo>
                  <a:cubicBezTo>
                    <a:pt x="627" y="0"/>
                    <a:pt x="809" y="181"/>
                    <a:pt x="809" y="404"/>
                  </a:cubicBezTo>
                  <a:cubicBezTo>
                    <a:pt x="809" y="627"/>
                    <a:pt x="627" y="808"/>
                    <a:pt x="404" y="808"/>
                  </a:cubicBezTo>
                  <a:close/>
                </a:path>
              </a:pathLst>
            </a:custGeom>
            <a:solidFill>
              <a:srgbClr val="2F31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 name="Freeform 13"/>
            <p:cNvSpPr>
              <a:spLocks/>
            </p:cNvSpPr>
            <p:nvPr/>
          </p:nvSpPr>
          <p:spPr bwMode="auto">
            <a:xfrm>
              <a:off x="1357259" y="3915791"/>
              <a:ext cx="867833" cy="1248833"/>
            </a:xfrm>
            <a:custGeom>
              <a:avLst/>
              <a:gdLst>
                <a:gd name="T0" fmla="*/ 364 w 403"/>
                <a:gd name="T1" fmla="*/ 50 h 581"/>
                <a:gd name="T2" fmla="*/ 268 w 403"/>
                <a:gd name="T3" fmla="*/ 7 h 581"/>
                <a:gd name="T4" fmla="*/ 206 w 403"/>
                <a:gd name="T5" fmla="*/ 4 h 581"/>
                <a:gd name="T6" fmla="*/ 105 w 403"/>
                <a:gd name="T7" fmla="*/ 4 h 581"/>
                <a:gd name="T8" fmla="*/ 63 w 403"/>
                <a:gd name="T9" fmla="*/ 4 h 581"/>
                <a:gd name="T10" fmla="*/ 0 w 403"/>
                <a:gd name="T11" fmla="*/ 60 h 581"/>
                <a:gd name="T12" fmla="*/ 0 w 403"/>
                <a:gd name="T13" fmla="*/ 103 h 581"/>
                <a:gd name="T14" fmla="*/ 0 w 403"/>
                <a:gd name="T15" fmla="*/ 405 h 581"/>
                <a:gd name="T16" fmla="*/ 93 w 403"/>
                <a:gd name="T17" fmla="*/ 508 h 581"/>
                <a:gd name="T18" fmla="*/ 93 w 403"/>
                <a:gd name="T19" fmla="*/ 581 h 581"/>
                <a:gd name="T20" fmla="*/ 258 w 403"/>
                <a:gd name="T21" fmla="*/ 581 h 581"/>
                <a:gd name="T22" fmla="*/ 258 w 403"/>
                <a:gd name="T23" fmla="*/ 448 h 581"/>
                <a:gd name="T24" fmla="*/ 258 w 403"/>
                <a:gd name="T25" fmla="*/ 415 h 581"/>
                <a:gd name="T26" fmla="*/ 141 w 403"/>
                <a:gd name="T27" fmla="*/ 111 h 581"/>
                <a:gd name="T28" fmla="*/ 237 w 403"/>
                <a:gd name="T29" fmla="*/ 113 h 581"/>
                <a:gd name="T30" fmla="*/ 319 w 403"/>
                <a:gd name="T31" fmla="*/ 149 h 581"/>
                <a:gd name="T32" fmla="*/ 391 w 403"/>
                <a:gd name="T33" fmla="*/ 122 h 581"/>
                <a:gd name="T34" fmla="*/ 364 w 403"/>
                <a:gd name="T35" fmla="*/ 5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3" h="581">
                  <a:moveTo>
                    <a:pt x="364" y="50"/>
                  </a:moveTo>
                  <a:cubicBezTo>
                    <a:pt x="268" y="7"/>
                    <a:pt x="268" y="7"/>
                    <a:pt x="268" y="7"/>
                  </a:cubicBezTo>
                  <a:cubicBezTo>
                    <a:pt x="254" y="0"/>
                    <a:pt x="213" y="4"/>
                    <a:pt x="206" y="4"/>
                  </a:cubicBezTo>
                  <a:cubicBezTo>
                    <a:pt x="105" y="4"/>
                    <a:pt x="105" y="4"/>
                    <a:pt x="105" y="4"/>
                  </a:cubicBezTo>
                  <a:cubicBezTo>
                    <a:pt x="63" y="4"/>
                    <a:pt x="63" y="4"/>
                    <a:pt x="63" y="4"/>
                  </a:cubicBezTo>
                  <a:cubicBezTo>
                    <a:pt x="31" y="4"/>
                    <a:pt x="0" y="27"/>
                    <a:pt x="0" y="60"/>
                  </a:cubicBezTo>
                  <a:cubicBezTo>
                    <a:pt x="0" y="103"/>
                    <a:pt x="0" y="103"/>
                    <a:pt x="0" y="103"/>
                  </a:cubicBezTo>
                  <a:cubicBezTo>
                    <a:pt x="0" y="405"/>
                    <a:pt x="0" y="405"/>
                    <a:pt x="0" y="405"/>
                  </a:cubicBezTo>
                  <a:cubicBezTo>
                    <a:pt x="0" y="459"/>
                    <a:pt x="42" y="503"/>
                    <a:pt x="93" y="508"/>
                  </a:cubicBezTo>
                  <a:cubicBezTo>
                    <a:pt x="93" y="581"/>
                    <a:pt x="93" y="581"/>
                    <a:pt x="93" y="581"/>
                  </a:cubicBezTo>
                  <a:cubicBezTo>
                    <a:pt x="258" y="581"/>
                    <a:pt x="258" y="581"/>
                    <a:pt x="258" y="581"/>
                  </a:cubicBezTo>
                  <a:cubicBezTo>
                    <a:pt x="258" y="448"/>
                    <a:pt x="258" y="448"/>
                    <a:pt x="258" y="448"/>
                  </a:cubicBezTo>
                  <a:cubicBezTo>
                    <a:pt x="258" y="415"/>
                    <a:pt x="258" y="415"/>
                    <a:pt x="258" y="415"/>
                  </a:cubicBezTo>
                  <a:cubicBezTo>
                    <a:pt x="258" y="228"/>
                    <a:pt x="141" y="111"/>
                    <a:pt x="141" y="111"/>
                  </a:cubicBezTo>
                  <a:cubicBezTo>
                    <a:pt x="141" y="111"/>
                    <a:pt x="213" y="111"/>
                    <a:pt x="237" y="113"/>
                  </a:cubicBezTo>
                  <a:cubicBezTo>
                    <a:pt x="261" y="116"/>
                    <a:pt x="319" y="149"/>
                    <a:pt x="319" y="149"/>
                  </a:cubicBezTo>
                  <a:cubicBezTo>
                    <a:pt x="346" y="162"/>
                    <a:pt x="379" y="150"/>
                    <a:pt x="391" y="122"/>
                  </a:cubicBezTo>
                  <a:cubicBezTo>
                    <a:pt x="403" y="95"/>
                    <a:pt x="392" y="62"/>
                    <a:pt x="364" y="50"/>
                  </a:cubicBezTo>
                  <a:close/>
                </a:path>
              </a:pathLst>
            </a:custGeom>
            <a:solidFill>
              <a:srgbClr val="FBBB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p:cNvGrpSpPr/>
          <p:nvPr/>
        </p:nvGrpSpPr>
        <p:grpSpPr>
          <a:xfrm>
            <a:off x="3784016" y="1775840"/>
            <a:ext cx="1742017" cy="3640667"/>
            <a:chOff x="3784016" y="1775840"/>
            <a:chExt cx="1742017" cy="3640667"/>
          </a:xfrm>
        </p:grpSpPr>
        <p:sp>
          <p:nvSpPr>
            <p:cNvPr id="22" name="Rectangle 5"/>
            <p:cNvSpPr>
              <a:spLocks noChangeArrowheads="1"/>
            </p:cNvSpPr>
            <p:nvPr/>
          </p:nvSpPr>
          <p:spPr bwMode="auto">
            <a:xfrm>
              <a:off x="4531200" y="3454357"/>
              <a:ext cx="239184" cy="245533"/>
            </a:xfrm>
            <a:prstGeom prst="rect">
              <a:avLst/>
            </a:prstGeom>
            <a:solidFill>
              <a:srgbClr val="2F31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6"/>
            <p:cNvSpPr>
              <a:spLocks/>
            </p:cNvSpPr>
            <p:nvPr/>
          </p:nvSpPr>
          <p:spPr bwMode="auto">
            <a:xfrm>
              <a:off x="4647617" y="4605824"/>
              <a:ext cx="618067" cy="558800"/>
            </a:xfrm>
            <a:custGeom>
              <a:avLst/>
              <a:gdLst>
                <a:gd name="T0" fmla="*/ 287 w 287"/>
                <a:gd name="T1" fmla="*/ 0 h 260"/>
                <a:gd name="T2" fmla="*/ 150 w 287"/>
                <a:gd name="T3" fmla="*/ 148 h 260"/>
                <a:gd name="T4" fmla="*/ 150 w 287"/>
                <a:gd name="T5" fmla="*/ 260 h 260"/>
                <a:gd name="T6" fmla="*/ 0 w 287"/>
                <a:gd name="T7" fmla="*/ 260 h 260"/>
                <a:gd name="T8" fmla="*/ 0 w 287"/>
                <a:gd name="T9" fmla="*/ 67 h 260"/>
                <a:gd name="T10" fmla="*/ 287 w 287"/>
                <a:gd name="T11" fmla="*/ 0 h 260"/>
              </a:gdLst>
              <a:ahLst/>
              <a:cxnLst>
                <a:cxn ang="0">
                  <a:pos x="T0" y="T1"/>
                </a:cxn>
                <a:cxn ang="0">
                  <a:pos x="T2" y="T3"/>
                </a:cxn>
                <a:cxn ang="0">
                  <a:pos x="T4" y="T5"/>
                </a:cxn>
                <a:cxn ang="0">
                  <a:pos x="T6" y="T7"/>
                </a:cxn>
                <a:cxn ang="0">
                  <a:pos x="T8" y="T9"/>
                </a:cxn>
                <a:cxn ang="0">
                  <a:pos x="T10" y="T11"/>
                </a:cxn>
              </a:cxnLst>
              <a:rect l="0" t="0" r="r" b="b"/>
              <a:pathLst>
                <a:path w="287" h="260">
                  <a:moveTo>
                    <a:pt x="287" y="0"/>
                  </a:moveTo>
                  <a:cubicBezTo>
                    <a:pt x="287" y="0"/>
                    <a:pt x="265" y="66"/>
                    <a:pt x="150" y="148"/>
                  </a:cubicBezTo>
                  <a:cubicBezTo>
                    <a:pt x="150" y="260"/>
                    <a:pt x="150" y="260"/>
                    <a:pt x="150" y="260"/>
                  </a:cubicBezTo>
                  <a:cubicBezTo>
                    <a:pt x="0" y="260"/>
                    <a:pt x="0" y="260"/>
                    <a:pt x="0" y="260"/>
                  </a:cubicBezTo>
                  <a:cubicBezTo>
                    <a:pt x="0" y="67"/>
                    <a:pt x="0" y="67"/>
                    <a:pt x="0" y="67"/>
                  </a:cubicBezTo>
                  <a:lnTo>
                    <a:pt x="287" y="0"/>
                  </a:ln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Rectangle 7"/>
            <p:cNvSpPr>
              <a:spLocks noChangeArrowheads="1"/>
            </p:cNvSpPr>
            <p:nvPr/>
          </p:nvSpPr>
          <p:spPr bwMode="auto">
            <a:xfrm>
              <a:off x="4408433" y="3666024"/>
              <a:ext cx="493184" cy="10541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Rectangle 8"/>
            <p:cNvSpPr>
              <a:spLocks noChangeArrowheads="1"/>
            </p:cNvSpPr>
            <p:nvPr/>
          </p:nvSpPr>
          <p:spPr bwMode="auto">
            <a:xfrm>
              <a:off x="4260267" y="5145574"/>
              <a:ext cx="781051" cy="270933"/>
            </a:xfrm>
            <a:prstGeom prst="rect">
              <a:avLst/>
            </a:prstGeom>
            <a:solidFill>
              <a:schemeClr val="accent4">
                <a:lumMod val="7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Rectangle 9"/>
            <p:cNvSpPr>
              <a:spLocks noChangeArrowheads="1"/>
            </p:cNvSpPr>
            <p:nvPr/>
          </p:nvSpPr>
          <p:spPr bwMode="auto">
            <a:xfrm>
              <a:off x="4666666" y="5145574"/>
              <a:ext cx="374651" cy="270933"/>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 name="Freeform 10"/>
            <p:cNvSpPr>
              <a:spLocks/>
            </p:cNvSpPr>
            <p:nvPr/>
          </p:nvSpPr>
          <p:spPr bwMode="auto">
            <a:xfrm>
              <a:off x="4632800" y="3651207"/>
              <a:ext cx="660400" cy="438151"/>
            </a:xfrm>
            <a:custGeom>
              <a:avLst/>
              <a:gdLst>
                <a:gd name="T0" fmla="*/ 81 w 307"/>
                <a:gd name="T1" fmla="*/ 193 h 203"/>
                <a:gd name="T2" fmla="*/ 265 w 307"/>
                <a:gd name="T3" fmla="*/ 113 h 203"/>
                <a:gd name="T4" fmla="*/ 297 w 307"/>
                <a:gd name="T5" fmla="*/ 43 h 203"/>
                <a:gd name="T6" fmla="*/ 226 w 307"/>
                <a:gd name="T7" fmla="*/ 11 h 203"/>
                <a:gd name="T8" fmla="*/ 43 w 307"/>
                <a:gd name="T9" fmla="*/ 91 h 203"/>
                <a:gd name="T10" fmla="*/ 11 w 307"/>
                <a:gd name="T11" fmla="*/ 161 h 203"/>
                <a:gd name="T12" fmla="*/ 81 w 307"/>
                <a:gd name="T13" fmla="*/ 193 h 203"/>
              </a:gdLst>
              <a:ahLst/>
              <a:cxnLst>
                <a:cxn ang="0">
                  <a:pos x="T0" y="T1"/>
                </a:cxn>
                <a:cxn ang="0">
                  <a:pos x="T2" y="T3"/>
                </a:cxn>
                <a:cxn ang="0">
                  <a:pos x="T4" y="T5"/>
                </a:cxn>
                <a:cxn ang="0">
                  <a:pos x="T6" y="T7"/>
                </a:cxn>
                <a:cxn ang="0">
                  <a:pos x="T8" y="T9"/>
                </a:cxn>
                <a:cxn ang="0">
                  <a:pos x="T10" y="T11"/>
                </a:cxn>
                <a:cxn ang="0">
                  <a:pos x="T12" y="T13"/>
                </a:cxn>
              </a:cxnLst>
              <a:rect l="0" t="0" r="r" b="b"/>
              <a:pathLst>
                <a:path w="307" h="203">
                  <a:moveTo>
                    <a:pt x="81" y="193"/>
                  </a:moveTo>
                  <a:cubicBezTo>
                    <a:pt x="265" y="113"/>
                    <a:pt x="265" y="113"/>
                    <a:pt x="265" y="113"/>
                  </a:cubicBezTo>
                  <a:cubicBezTo>
                    <a:pt x="293" y="103"/>
                    <a:pt x="307" y="72"/>
                    <a:pt x="297" y="43"/>
                  </a:cubicBezTo>
                  <a:cubicBezTo>
                    <a:pt x="286" y="15"/>
                    <a:pt x="255" y="0"/>
                    <a:pt x="226" y="11"/>
                  </a:cubicBezTo>
                  <a:cubicBezTo>
                    <a:pt x="43" y="91"/>
                    <a:pt x="43" y="91"/>
                    <a:pt x="43" y="91"/>
                  </a:cubicBezTo>
                  <a:cubicBezTo>
                    <a:pt x="15" y="101"/>
                    <a:pt x="0" y="132"/>
                    <a:pt x="11" y="161"/>
                  </a:cubicBezTo>
                  <a:cubicBezTo>
                    <a:pt x="21" y="189"/>
                    <a:pt x="53" y="203"/>
                    <a:pt x="81" y="193"/>
                  </a:cubicBez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 name="Freeform 11"/>
            <p:cNvSpPr>
              <a:spLocks/>
            </p:cNvSpPr>
            <p:nvPr/>
          </p:nvSpPr>
          <p:spPr bwMode="auto">
            <a:xfrm>
              <a:off x="4647617" y="3903091"/>
              <a:ext cx="668867" cy="944033"/>
            </a:xfrm>
            <a:custGeom>
              <a:avLst/>
              <a:gdLst>
                <a:gd name="T0" fmla="*/ 230 w 311"/>
                <a:gd name="T1" fmla="*/ 245 h 439"/>
                <a:gd name="T2" fmla="*/ 268 w 311"/>
                <a:gd name="T3" fmla="*/ 229 h 439"/>
                <a:gd name="T4" fmla="*/ 300 w 311"/>
                <a:gd name="T5" fmla="*/ 159 h 439"/>
                <a:gd name="T6" fmla="*/ 237 w 311"/>
                <a:gd name="T7" fmla="*/ 125 h 439"/>
                <a:gd name="T8" fmla="*/ 265 w 311"/>
                <a:gd name="T9" fmla="*/ 113 h 439"/>
                <a:gd name="T10" fmla="*/ 297 w 311"/>
                <a:gd name="T11" fmla="*/ 42 h 439"/>
                <a:gd name="T12" fmla="*/ 227 w 311"/>
                <a:gd name="T13" fmla="*/ 10 h 439"/>
                <a:gd name="T14" fmla="*/ 43 w 311"/>
                <a:gd name="T15" fmla="*/ 90 h 439"/>
                <a:gd name="T16" fmla="*/ 11 w 311"/>
                <a:gd name="T17" fmla="*/ 160 h 439"/>
                <a:gd name="T18" fmla="*/ 74 w 311"/>
                <a:gd name="T19" fmla="*/ 194 h 439"/>
                <a:gd name="T20" fmla="*/ 46 w 311"/>
                <a:gd name="T21" fmla="*/ 206 h 439"/>
                <a:gd name="T22" fmla="*/ 14 w 311"/>
                <a:gd name="T23" fmla="*/ 276 h 439"/>
                <a:gd name="T24" fmla="*/ 83 w 311"/>
                <a:gd name="T25" fmla="*/ 309 h 439"/>
                <a:gd name="T26" fmla="*/ 43 w 311"/>
                <a:gd name="T27" fmla="*/ 326 h 439"/>
                <a:gd name="T28" fmla="*/ 11 w 311"/>
                <a:gd name="T29" fmla="*/ 396 h 439"/>
                <a:gd name="T30" fmla="*/ 81 w 311"/>
                <a:gd name="T31" fmla="*/ 428 h 439"/>
                <a:gd name="T32" fmla="*/ 265 w 311"/>
                <a:gd name="T33" fmla="*/ 349 h 439"/>
                <a:gd name="T34" fmla="*/ 297 w 311"/>
                <a:gd name="T35" fmla="*/ 279 h 439"/>
                <a:gd name="T36" fmla="*/ 230 w 311"/>
                <a:gd name="T37" fmla="*/ 24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439">
                  <a:moveTo>
                    <a:pt x="230" y="245"/>
                  </a:moveTo>
                  <a:cubicBezTo>
                    <a:pt x="268" y="229"/>
                    <a:pt x="268" y="229"/>
                    <a:pt x="268" y="229"/>
                  </a:cubicBezTo>
                  <a:cubicBezTo>
                    <a:pt x="296" y="219"/>
                    <a:pt x="311" y="187"/>
                    <a:pt x="300" y="159"/>
                  </a:cubicBezTo>
                  <a:cubicBezTo>
                    <a:pt x="291" y="133"/>
                    <a:pt x="263" y="119"/>
                    <a:pt x="237" y="125"/>
                  </a:cubicBezTo>
                  <a:cubicBezTo>
                    <a:pt x="265" y="113"/>
                    <a:pt x="265" y="113"/>
                    <a:pt x="265" y="113"/>
                  </a:cubicBezTo>
                  <a:cubicBezTo>
                    <a:pt x="293" y="102"/>
                    <a:pt x="307" y="71"/>
                    <a:pt x="297" y="42"/>
                  </a:cubicBezTo>
                  <a:cubicBezTo>
                    <a:pt x="286" y="14"/>
                    <a:pt x="255" y="0"/>
                    <a:pt x="227" y="10"/>
                  </a:cubicBezTo>
                  <a:cubicBezTo>
                    <a:pt x="43" y="90"/>
                    <a:pt x="43" y="90"/>
                    <a:pt x="43" y="90"/>
                  </a:cubicBezTo>
                  <a:cubicBezTo>
                    <a:pt x="14" y="100"/>
                    <a:pt x="0" y="132"/>
                    <a:pt x="11" y="160"/>
                  </a:cubicBezTo>
                  <a:cubicBezTo>
                    <a:pt x="21" y="186"/>
                    <a:pt x="48" y="200"/>
                    <a:pt x="74" y="194"/>
                  </a:cubicBezTo>
                  <a:cubicBezTo>
                    <a:pt x="46" y="206"/>
                    <a:pt x="46" y="206"/>
                    <a:pt x="46" y="206"/>
                  </a:cubicBezTo>
                  <a:cubicBezTo>
                    <a:pt x="18" y="217"/>
                    <a:pt x="4" y="248"/>
                    <a:pt x="14" y="276"/>
                  </a:cubicBezTo>
                  <a:cubicBezTo>
                    <a:pt x="25" y="304"/>
                    <a:pt x="55" y="319"/>
                    <a:pt x="83" y="309"/>
                  </a:cubicBezTo>
                  <a:cubicBezTo>
                    <a:pt x="43" y="326"/>
                    <a:pt x="43" y="326"/>
                    <a:pt x="43" y="326"/>
                  </a:cubicBezTo>
                  <a:cubicBezTo>
                    <a:pt x="14" y="337"/>
                    <a:pt x="0" y="368"/>
                    <a:pt x="11" y="396"/>
                  </a:cubicBezTo>
                  <a:cubicBezTo>
                    <a:pt x="21" y="425"/>
                    <a:pt x="53" y="439"/>
                    <a:pt x="81" y="428"/>
                  </a:cubicBezTo>
                  <a:cubicBezTo>
                    <a:pt x="265" y="349"/>
                    <a:pt x="265" y="349"/>
                    <a:pt x="265" y="349"/>
                  </a:cubicBezTo>
                  <a:cubicBezTo>
                    <a:pt x="293" y="339"/>
                    <a:pt x="307" y="307"/>
                    <a:pt x="297" y="279"/>
                  </a:cubicBezTo>
                  <a:cubicBezTo>
                    <a:pt x="287" y="252"/>
                    <a:pt x="257" y="237"/>
                    <a:pt x="230" y="245"/>
                  </a:cubicBez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9" name="Freeform 12"/>
            <p:cNvSpPr>
              <a:spLocks noEditPoints="1"/>
            </p:cNvSpPr>
            <p:nvPr/>
          </p:nvSpPr>
          <p:spPr bwMode="auto">
            <a:xfrm>
              <a:off x="3784016" y="1775840"/>
              <a:ext cx="1742017" cy="1735667"/>
            </a:xfrm>
            <a:custGeom>
              <a:avLst/>
              <a:gdLst>
                <a:gd name="T0" fmla="*/ 404 w 809"/>
                <a:gd name="T1" fmla="*/ 60 h 808"/>
                <a:gd name="T2" fmla="*/ 60 w 809"/>
                <a:gd name="T3" fmla="*/ 404 h 808"/>
                <a:gd name="T4" fmla="*/ 404 w 809"/>
                <a:gd name="T5" fmla="*/ 748 h 808"/>
                <a:gd name="T6" fmla="*/ 748 w 809"/>
                <a:gd name="T7" fmla="*/ 404 h 808"/>
                <a:gd name="T8" fmla="*/ 404 w 809"/>
                <a:gd name="T9" fmla="*/ 60 h 808"/>
                <a:gd name="T10" fmla="*/ 404 w 809"/>
                <a:gd name="T11" fmla="*/ 808 h 808"/>
                <a:gd name="T12" fmla="*/ 0 w 809"/>
                <a:gd name="T13" fmla="*/ 404 h 808"/>
                <a:gd name="T14" fmla="*/ 404 w 809"/>
                <a:gd name="T15" fmla="*/ 0 h 808"/>
                <a:gd name="T16" fmla="*/ 809 w 809"/>
                <a:gd name="T17" fmla="*/ 404 h 808"/>
                <a:gd name="T18" fmla="*/ 404 w 809"/>
                <a:gd name="T19"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9" h="808">
                  <a:moveTo>
                    <a:pt x="404" y="60"/>
                  </a:moveTo>
                  <a:cubicBezTo>
                    <a:pt x="215" y="60"/>
                    <a:pt x="60" y="214"/>
                    <a:pt x="60" y="404"/>
                  </a:cubicBezTo>
                  <a:cubicBezTo>
                    <a:pt x="60" y="593"/>
                    <a:pt x="215" y="748"/>
                    <a:pt x="404" y="748"/>
                  </a:cubicBezTo>
                  <a:cubicBezTo>
                    <a:pt x="594" y="748"/>
                    <a:pt x="748" y="593"/>
                    <a:pt x="748" y="404"/>
                  </a:cubicBezTo>
                  <a:cubicBezTo>
                    <a:pt x="748" y="214"/>
                    <a:pt x="594" y="60"/>
                    <a:pt x="404" y="60"/>
                  </a:cubicBezTo>
                  <a:close/>
                  <a:moveTo>
                    <a:pt x="404" y="808"/>
                  </a:moveTo>
                  <a:cubicBezTo>
                    <a:pt x="181" y="808"/>
                    <a:pt x="0" y="627"/>
                    <a:pt x="0" y="404"/>
                  </a:cubicBezTo>
                  <a:cubicBezTo>
                    <a:pt x="0" y="181"/>
                    <a:pt x="181" y="0"/>
                    <a:pt x="404" y="0"/>
                  </a:cubicBezTo>
                  <a:cubicBezTo>
                    <a:pt x="627" y="0"/>
                    <a:pt x="809" y="181"/>
                    <a:pt x="809" y="404"/>
                  </a:cubicBezTo>
                  <a:cubicBezTo>
                    <a:pt x="809" y="627"/>
                    <a:pt x="627" y="808"/>
                    <a:pt x="404" y="808"/>
                  </a:cubicBezTo>
                  <a:close/>
                </a:path>
              </a:pathLst>
            </a:custGeom>
            <a:solidFill>
              <a:srgbClr val="2F31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 name="Freeform 13"/>
            <p:cNvSpPr>
              <a:spLocks/>
            </p:cNvSpPr>
            <p:nvPr/>
          </p:nvSpPr>
          <p:spPr bwMode="auto">
            <a:xfrm>
              <a:off x="4112100" y="3915791"/>
              <a:ext cx="867833" cy="1248833"/>
            </a:xfrm>
            <a:custGeom>
              <a:avLst/>
              <a:gdLst>
                <a:gd name="T0" fmla="*/ 364 w 403"/>
                <a:gd name="T1" fmla="*/ 50 h 581"/>
                <a:gd name="T2" fmla="*/ 268 w 403"/>
                <a:gd name="T3" fmla="*/ 7 h 581"/>
                <a:gd name="T4" fmla="*/ 206 w 403"/>
                <a:gd name="T5" fmla="*/ 4 h 581"/>
                <a:gd name="T6" fmla="*/ 105 w 403"/>
                <a:gd name="T7" fmla="*/ 4 h 581"/>
                <a:gd name="T8" fmla="*/ 63 w 403"/>
                <a:gd name="T9" fmla="*/ 4 h 581"/>
                <a:gd name="T10" fmla="*/ 0 w 403"/>
                <a:gd name="T11" fmla="*/ 60 h 581"/>
                <a:gd name="T12" fmla="*/ 0 w 403"/>
                <a:gd name="T13" fmla="*/ 103 h 581"/>
                <a:gd name="T14" fmla="*/ 0 w 403"/>
                <a:gd name="T15" fmla="*/ 405 h 581"/>
                <a:gd name="T16" fmla="*/ 93 w 403"/>
                <a:gd name="T17" fmla="*/ 508 h 581"/>
                <a:gd name="T18" fmla="*/ 93 w 403"/>
                <a:gd name="T19" fmla="*/ 581 h 581"/>
                <a:gd name="T20" fmla="*/ 258 w 403"/>
                <a:gd name="T21" fmla="*/ 581 h 581"/>
                <a:gd name="T22" fmla="*/ 258 w 403"/>
                <a:gd name="T23" fmla="*/ 448 h 581"/>
                <a:gd name="T24" fmla="*/ 258 w 403"/>
                <a:gd name="T25" fmla="*/ 415 h 581"/>
                <a:gd name="T26" fmla="*/ 141 w 403"/>
                <a:gd name="T27" fmla="*/ 111 h 581"/>
                <a:gd name="T28" fmla="*/ 237 w 403"/>
                <a:gd name="T29" fmla="*/ 113 h 581"/>
                <a:gd name="T30" fmla="*/ 319 w 403"/>
                <a:gd name="T31" fmla="*/ 149 h 581"/>
                <a:gd name="T32" fmla="*/ 391 w 403"/>
                <a:gd name="T33" fmla="*/ 122 h 581"/>
                <a:gd name="T34" fmla="*/ 364 w 403"/>
                <a:gd name="T35" fmla="*/ 5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3" h="581">
                  <a:moveTo>
                    <a:pt x="364" y="50"/>
                  </a:moveTo>
                  <a:cubicBezTo>
                    <a:pt x="268" y="7"/>
                    <a:pt x="268" y="7"/>
                    <a:pt x="268" y="7"/>
                  </a:cubicBezTo>
                  <a:cubicBezTo>
                    <a:pt x="254" y="0"/>
                    <a:pt x="213" y="4"/>
                    <a:pt x="206" y="4"/>
                  </a:cubicBezTo>
                  <a:cubicBezTo>
                    <a:pt x="105" y="4"/>
                    <a:pt x="105" y="4"/>
                    <a:pt x="105" y="4"/>
                  </a:cubicBezTo>
                  <a:cubicBezTo>
                    <a:pt x="63" y="4"/>
                    <a:pt x="63" y="4"/>
                    <a:pt x="63" y="4"/>
                  </a:cubicBezTo>
                  <a:cubicBezTo>
                    <a:pt x="31" y="4"/>
                    <a:pt x="0" y="27"/>
                    <a:pt x="0" y="60"/>
                  </a:cubicBezTo>
                  <a:cubicBezTo>
                    <a:pt x="0" y="103"/>
                    <a:pt x="0" y="103"/>
                    <a:pt x="0" y="103"/>
                  </a:cubicBezTo>
                  <a:cubicBezTo>
                    <a:pt x="0" y="405"/>
                    <a:pt x="0" y="405"/>
                    <a:pt x="0" y="405"/>
                  </a:cubicBezTo>
                  <a:cubicBezTo>
                    <a:pt x="0" y="459"/>
                    <a:pt x="42" y="503"/>
                    <a:pt x="93" y="508"/>
                  </a:cubicBezTo>
                  <a:cubicBezTo>
                    <a:pt x="93" y="581"/>
                    <a:pt x="93" y="581"/>
                    <a:pt x="93" y="581"/>
                  </a:cubicBezTo>
                  <a:cubicBezTo>
                    <a:pt x="258" y="581"/>
                    <a:pt x="258" y="581"/>
                    <a:pt x="258" y="581"/>
                  </a:cubicBezTo>
                  <a:cubicBezTo>
                    <a:pt x="258" y="448"/>
                    <a:pt x="258" y="448"/>
                    <a:pt x="258" y="448"/>
                  </a:cubicBezTo>
                  <a:cubicBezTo>
                    <a:pt x="258" y="415"/>
                    <a:pt x="258" y="415"/>
                    <a:pt x="258" y="415"/>
                  </a:cubicBezTo>
                  <a:cubicBezTo>
                    <a:pt x="258" y="228"/>
                    <a:pt x="141" y="111"/>
                    <a:pt x="141" y="111"/>
                  </a:cubicBezTo>
                  <a:cubicBezTo>
                    <a:pt x="141" y="111"/>
                    <a:pt x="213" y="111"/>
                    <a:pt x="237" y="113"/>
                  </a:cubicBezTo>
                  <a:cubicBezTo>
                    <a:pt x="261" y="116"/>
                    <a:pt x="319" y="149"/>
                    <a:pt x="319" y="149"/>
                  </a:cubicBezTo>
                  <a:cubicBezTo>
                    <a:pt x="346" y="162"/>
                    <a:pt x="379" y="150"/>
                    <a:pt x="391" y="122"/>
                  </a:cubicBezTo>
                  <a:cubicBezTo>
                    <a:pt x="403" y="95"/>
                    <a:pt x="392" y="62"/>
                    <a:pt x="364" y="50"/>
                  </a:cubicBezTo>
                  <a:close/>
                </a:path>
              </a:pathLst>
            </a:custGeom>
            <a:solidFill>
              <a:srgbClr val="FBBB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2" name="Group 31"/>
          <p:cNvGrpSpPr/>
          <p:nvPr/>
        </p:nvGrpSpPr>
        <p:grpSpPr>
          <a:xfrm>
            <a:off x="9242972" y="1775840"/>
            <a:ext cx="1742017" cy="3640667"/>
            <a:chOff x="9242972" y="1775840"/>
            <a:chExt cx="1742017" cy="3640667"/>
          </a:xfrm>
        </p:grpSpPr>
        <p:sp>
          <p:nvSpPr>
            <p:cNvPr id="33" name="Rectangle 5"/>
            <p:cNvSpPr>
              <a:spLocks noChangeArrowheads="1"/>
            </p:cNvSpPr>
            <p:nvPr/>
          </p:nvSpPr>
          <p:spPr bwMode="auto">
            <a:xfrm>
              <a:off x="9990156" y="3454357"/>
              <a:ext cx="239184" cy="245533"/>
            </a:xfrm>
            <a:prstGeom prst="rect">
              <a:avLst/>
            </a:prstGeom>
            <a:solidFill>
              <a:srgbClr val="2F31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4" name="Freeform 6"/>
            <p:cNvSpPr>
              <a:spLocks/>
            </p:cNvSpPr>
            <p:nvPr/>
          </p:nvSpPr>
          <p:spPr bwMode="auto">
            <a:xfrm>
              <a:off x="10106573" y="4605824"/>
              <a:ext cx="618067" cy="558800"/>
            </a:xfrm>
            <a:custGeom>
              <a:avLst/>
              <a:gdLst>
                <a:gd name="T0" fmla="*/ 287 w 287"/>
                <a:gd name="T1" fmla="*/ 0 h 260"/>
                <a:gd name="T2" fmla="*/ 150 w 287"/>
                <a:gd name="T3" fmla="*/ 148 h 260"/>
                <a:gd name="T4" fmla="*/ 150 w 287"/>
                <a:gd name="T5" fmla="*/ 260 h 260"/>
                <a:gd name="T6" fmla="*/ 0 w 287"/>
                <a:gd name="T7" fmla="*/ 260 h 260"/>
                <a:gd name="T8" fmla="*/ 0 w 287"/>
                <a:gd name="T9" fmla="*/ 67 h 260"/>
                <a:gd name="T10" fmla="*/ 287 w 287"/>
                <a:gd name="T11" fmla="*/ 0 h 260"/>
              </a:gdLst>
              <a:ahLst/>
              <a:cxnLst>
                <a:cxn ang="0">
                  <a:pos x="T0" y="T1"/>
                </a:cxn>
                <a:cxn ang="0">
                  <a:pos x="T2" y="T3"/>
                </a:cxn>
                <a:cxn ang="0">
                  <a:pos x="T4" y="T5"/>
                </a:cxn>
                <a:cxn ang="0">
                  <a:pos x="T6" y="T7"/>
                </a:cxn>
                <a:cxn ang="0">
                  <a:pos x="T8" y="T9"/>
                </a:cxn>
                <a:cxn ang="0">
                  <a:pos x="T10" y="T11"/>
                </a:cxn>
              </a:cxnLst>
              <a:rect l="0" t="0" r="r" b="b"/>
              <a:pathLst>
                <a:path w="287" h="260">
                  <a:moveTo>
                    <a:pt x="287" y="0"/>
                  </a:moveTo>
                  <a:cubicBezTo>
                    <a:pt x="287" y="0"/>
                    <a:pt x="265" y="66"/>
                    <a:pt x="150" y="148"/>
                  </a:cubicBezTo>
                  <a:cubicBezTo>
                    <a:pt x="150" y="260"/>
                    <a:pt x="150" y="260"/>
                    <a:pt x="150" y="260"/>
                  </a:cubicBezTo>
                  <a:cubicBezTo>
                    <a:pt x="0" y="260"/>
                    <a:pt x="0" y="260"/>
                    <a:pt x="0" y="260"/>
                  </a:cubicBezTo>
                  <a:cubicBezTo>
                    <a:pt x="0" y="67"/>
                    <a:pt x="0" y="67"/>
                    <a:pt x="0" y="67"/>
                  </a:cubicBezTo>
                  <a:lnTo>
                    <a:pt x="287" y="0"/>
                  </a:ln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5" name="Rectangle 7"/>
            <p:cNvSpPr>
              <a:spLocks noChangeArrowheads="1"/>
            </p:cNvSpPr>
            <p:nvPr/>
          </p:nvSpPr>
          <p:spPr bwMode="auto">
            <a:xfrm>
              <a:off x="9867389" y="3666024"/>
              <a:ext cx="493184" cy="1054100"/>
            </a:xfrm>
            <a:prstGeom prst="rect">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6" name="Rectangle 8"/>
            <p:cNvSpPr>
              <a:spLocks noChangeArrowheads="1"/>
            </p:cNvSpPr>
            <p:nvPr/>
          </p:nvSpPr>
          <p:spPr bwMode="auto">
            <a:xfrm>
              <a:off x="9719223" y="5145574"/>
              <a:ext cx="781051" cy="270933"/>
            </a:xfrm>
            <a:prstGeom prst="rect">
              <a:avLst/>
            </a:prstGeom>
            <a:solidFill>
              <a:schemeClr val="accent3">
                <a:lumMod val="7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7" name="Rectangle 9"/>
            <p:cNvSpPr>
              <a:spLocks noChangeArrowheads="1"/>
            </p:cNvSpPr>
            <p:nvPr/>
          </p:nvSpPr>
          <p:spPr bwMode="auto">
            <a:xfrm>
              <a:off x="10125622" y="5145574"/>
              <a:ext cx="374651" cy="270933"/>
            </a:xfrm>
            <a:prstGeom prst="rect">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8" name="Freeform 10"/>
            <p:cNvSpPr>
              <a:spLocks/>
            </p:cNvSpPr>
            <p:nvPr/>
          </p:nvSpPr>
          <p:spPr bwMode="auto">
            <a:xfrm>
              <a:off x="10091756" y="3651207"/>
              <a:ext cx="660400" cy="438151"/>
            </a:xfrm>
            <a:custGeom>
              <a:avLst/>
              <a:gdLst>
                <a:gd name="T0" fmla="*/ 81 w 307"/>
                <a:gd name="T1" fmla="*/ 193 h 203"/>
                <a:gd name="T2" fmla="*/ 265 w 307"/>
                <a:gd name="T3" fmla="*/ 113 h 203"/>
                <a:gd name="T4" fmla="*/ 297 w 307"/>
                <a:gd name="T5" fmla="*/ 43 h 203"/>
                <a:gd name="T6" fmla="*/ 226 w 307"/>
                <a:gd name="T7" fmla="*/ 11 h 203"/>
                <a:gd name="T8" fmla="*/ 43 w 307"/>
                <a:gd name="T9" fmla="*/ 91 h 203"/>
                <a:gd name="T10" fmla="*/ 11 w 307"/>
                <a:gd name="T11" fmla="*/ 161 h 203"/>
                <a:gd name="T12" fmla="*/ 81 w 307"/>
                <a:gd name="T13" fmla="*/ 193 h 203"/>
              </a:gdLst>
              <a:ahLst/>
              <a:cxnLst>
                <a:cxn ang="0">
                  <a:pos x="T0" y="T1"/>
                </a:cxn>
                <a:cxn ang="0">
                  <a:pos x="T2" y="T3"/>
                </a:cxn>
                <a:cxn ang="0">
                  <a:pos x="T4" y="T5"/>
                </a:cxn>
                <a:cxn ang="0">
                  <a:pos x="T6" y="T7"/>
                </a:cxn>
                <a:cxn ang="0">
                  <a:pos x="T8" y="T9"/>
                </a:cxn>
                <a:cxn ang="0">
                  <a:pos x="T10" y="T11"/>
                </a:cxn>
                <a:cxn ang="0">
                  <a:pos x="T12" y="T13"/>
                </a:cxn>
              </a:cxnLst>
              <a:rect l="0" t="0" r="r" b="b"/>
              <a:pathLst>
                <a:path w="307" h="203">
                  <a:moveTo>
                    <a:pt x="81" y="193"/>
                  </a:moveTo>
                  <a:cubicBezTo>
                    <a:pt x="265" y="113"/>
                    <a:pt x="265" y="113"/>
                    <a:pt x="265" y="113"/>
                  </a:cubicBezTo>
                  <a:cubicBezTo>
                    <a:pt x="293" y="103"/>
                    <a:pt x="307" y="72"/>
                    <a:pt x="297" y="43"/>
                  </a:cubicBezTo>
                  <a:cubicBezTo>
                    <a:pt x="286" y="15"/>
                    <a:pt x="255" y="0"/>
                    <a:pt x="226" y="11"/>
                  </a:cubicBezTo>
                  <a:cubicBezTo>
                    <a:pt x="43" y="91"/>
                    <a:pt x="43" y="91"/>
                    <a:pt x="43" y="91"/>
                  </a:cubicBezTo>
                  <a:cubicBezTo>
                    <a:pt x="15" y="101"/>
                    <a:pt x="0" y="132"/>
                    <a:pt x="11" y="161"/>
                  </a:cubicBezTo>
                  <a:cubicBezTo>
                    <a:pt x="21" y="189"/>
                    <a:pt x="53" y="203"/>
                    <a:pt x="81" y="193"/>
                  </a:cubicBez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9" name="Freeform 11"/>
            <p:cNvSpPr>
              <a:spLocks/>
            </p:cNvSpPr>
            <p:nvPr/>
          </p:nvSpPr>
          <p:spPr bwMode="auto">
            <a:xfrm>
              <a:off x="10106573" y="3903091"/>
              <a:ext cx="668867" cy="944033"/>
            </a:xfrm>
            <a:custGeom>
              <a:avLst/>
              <a:gdLst>
                <a:gd name="T0" fmla="*/ 230 w 311"/>
                <a:gd name="T1" fmla="*/ 245 h 439"/>
                <a:gd name="T2" fmla="*/ 268 w 311"/>
                <a:gd name="T3" fmla="*/ 229 h 439"/>
                <a:gd name="T4" fmla="*/ 300 w 311"/>
                <a:gd name="T5" fmla="*/ 159 h 439"/>
                <a:gd name="T6" fmla="*/ 237 w 311"/>
                <a:gd name="T7" fmla="*/ 125 h 439"/>
                <a:gd name="T8" fmla="*/ 265 w 311"/>
                <a:gd name="T9" fmla="*/ 113 h 439"/>
                <a:gd name="T10" fmla="*/ 297 w 311"/>
                <a:gd name="T11" fmla="*/ 42 h 439"/>
                <a:gd name="T12" fmla="*/ 227 w 311"/>
                <a:gd name="T13" fmla="*/ 10 h 439"/>
                <a:gd name="T14" fmla="*/ 43 w 311"/>
                <a:gd name="T15" fmla="*/ 90 h 439"/>
                <a:gd name="T16" fmla="*/ 11 w 311"/>
                <a:gd name="T17" fmla="*/ 160 h 439"/>
                <a:gd name="T18" fmla="*/ 74 w 311"/>
                <a:gd name="T19" fmla="*/ 194 h 439"/>
                <a:gd name="T20" fmla="*/ 46 w 311"/>
                <a:gd name="T21" fmla="*/ 206 h 439"/>
                <a:gd name="T22" fmla="*/ 14 w 311"/>
                <a:gd name="T23" fmla="*/ 276 h 439"/>
                <a:gd name="T24" fmla="*/ 83 w 311"/>
                <a:gd name="T25" fmla="*/ 309 h 439"/>
                <a:gd name="T26" fmla="*/ 43 w 311"/>
                <a:gd name="T27" fmla="*/ 326 h 439"/>
                <a:gd name="T28" fmla="*/ 11 w 311"/>
                <a:gd name="T29" fmla="*/ 396 h 439"/>
                <a:gd name="T30" fmla="*/ 81 w 311"/>
                <a:gd name="T31" fmla="*/ 428 h 439"/>
                <a:gd name="T32" fmla="*/ 265 w 311"/>
                <a:gd name="T33" fmla="*/ 349 h 439"/>
                <a:gd name="T34" fmla="*/ 297 w 311"/>
                <a:gd name="T35" fmla="*/ 279 h 439"/>
                <a:gd name="T36" fmla="*/ 230 w 311"/>
                <a:gd name="T37" fmla="*/ 24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439">
                  <a:moveTo>
                    <a:pt x="230" y="245"/>
                  </a:moveTo>
                  <a:cubicBezTo>
                    <a:pt x="268" y="229"/>
                    <a:pt x="268" y="229"/>
                    <a:pt x="268" y="229"/>
                  </a:cubicBezTo>
                  <a:cubicBezTo>
                    <a:pt x="296" y="219"/>
                    <a:pt x="311" y="187"/>
                    <a:pt x="300" y="159"/>
                  </a:cubicBezTo>
                  <a:cubicBezTo>
                    <a:pt x="291" y="133"/>
                    <a:pt x="263" y="119"/>
                    <a:pt x="237" y="125"/>
                  </a:cubicBezTo>
                  <a:cubicBezTo>
                    <a:pt x="265" y="113"/>
                    <a:pt x="265" y="113"/>
                    <a:pt x="265" y="113"/>
                  </a:cubicBezTo>
                  <a:cubicBezTo>
                    <a:pt x="293" y="102"/>
                    <a:pt x="307" y="71"/>
                    <a:pt x="297" y="42"/>
                  </a:cubicBezTo>
                  <a:cubicBezTo>
                    <a:pt x="286" y="14"/>
                    <a:pt x="255" y="0"/>
                    <a:pt x="227" y="10"/>
                  </a:cubicBezTo>
                  <a:cubicBezTo>
                    <a:pt x="43" y="90"/>
                    <a:pt x="43" y="90"/>
                    <a:pt x="43" y="90"/>
                  </a:cubicBezTo>
                  <a:cubicBezTo>
                    <a:pt x="14" y="100"/>
                    <a:pt x="0" y="132"/>
                    <a:pt x="11" y="160"/>
                  </a:cubicBezTo>
                  <a:cubicBezTo>
                    <a:pt x="21" y="186"/>
                    <a:pt x="48" y="200"/>
                    <a:pt x="74" y="194"/>
                  </a:cubicBezTo>
                  <a:cubicBezTo>
                    <a:pt x="46" y="206"/>
                    <a:pt x="46" y="206"/>
                    <a:pt x="46" y="206"/>
                  </a:cubicBezTo>
                  <a:cubicBezTo>
                    <a:pt x="18" y="217"/>
                    <a:pt x="4" y="248"/>
                    <a:pt x="14" y="276"/>
                  </a:cubicBezTo>
                  <a:cubicBezTo>
                    <a:pt x="25" y="304"/>
                    <a:pt x="55" y="319"/>
                    <a:pt x="83" y="309"/>
                  </a:cubicBezTo>
                  <a:cubicBezTo>
                    <a:pt x="43" y="326"/>
                    <a:pt x="43" y="326"/>
                    <a:pt x="43" y="326"/>
                  </a:cubicBezTo>
                  <a:cubicBezTo>
                    <a:pt x="14" y="337"/>
                    <a:pt x="0" y="368"/>
                    <a:pt x="11" y="396"/>
                  </a:cubicBezTo>
                  <a:cubicBezTo>
                    <a:pt x="21" y="425"/>
                    <a:pt x="53" y="439"/>
                    <a:pt x="81" y="428"/>
                  </a:cubicBezTo>
                  <a:cubicBezTo>
                    <a:pt x="265" y="349"/>
                    <a:pt x="265" y="349"/>
                    <a:pt x="265" y="349"/>
                  </a:cubicBezTo>
                  <a:cubicBezTo>
                    <a:pt x="293" y="339"/>
                    <a:pt x="307" y="307"/>
                    <a:pt x="297" y="279"/>
                  </a:cubicBezTo>
                  <a:cubicBezTo>
                    <a:pt x="287" y="252"/>
                    <a:pt x="257" y="237"/>
                    <a:pt x="230" y="245"/>
                  </a:cubicBez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12"/>
            <p:cNvSpPr>
              <a:spLocks noEditPoints="1"/>
            </p:cNvSpPr>
            <p:nvPr/>
          </p:nvSpPr>
          <p:spPr bwMode="auto">
            <a:xfrm>
              <a:off x="9242972" y="1775840"/>
              <a:ext cx="1742017" cy="1735667"/>
            </a:xfrm>
            <a:custGeom>
              <a:avLst/>
              <a:gdLst>
                <a:gd name="T0" fmla="*/ 404 w 809"/>
                <a:gd name="T1" fmla="*/ 60 h 808"/>
                <a:gd name="T2" fmla="*/ 60 w 809"/>
                <a:gd name="T3" fmla="*/ 404 h 808"/>
                <a:gd name="T4" fmla="*/ 404 w 809"/>
                <a:gd name="T5" fmla="*/ 748 h 808"/>
                <a:gd name="T6" fmla="*/ 748 w 809"/>
                <a:gd name="T7" fmla="*/ 404 h 808"/>
                <a:gd name="T8" fmla="*/ 404 w 809"/>
                <a:gd name="T9" fmla="*/ 60 h 808"/>
                <a:gd name="T10" fmla="*/ 404 w 809"/>
                <a:gd name="T11" fmla="*/ 808 h 808"/>
                <a:gd name="T12" fmla="*/ 0 w 809"/>
                <a:gd name="T13" fmla="*/ 404 h 808"/>
                <a:gd name="T14" fmla="*/ 404 w 809"/>
                <a:gd name="T15" fmla="*/ 0 h 808"/>
                <a:gd name="T16" fmla="*/ 809 w 809"/>
                <a:gd name="T17" fmla="*/ 404 h 808"/>
                <a:gd name="T18" fmla="*/ 404 w 809"/>
                <a:gd name="T19"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9" h="808">
                  <a:moveTo>
                    <a:pt x="404" y="60"/>
                  </a:moveTo>
                  <a:cubicBezTo>
                    <a:pt x="215" y="60"/>
                    <a:pt x="60" y="214"/>
                    <a:pt x="60" y="404"/>
                  </a:cubicBezTo>
                  <a:cubicBezTo>
                    <a:pt x="60" y="593"/>
                    <a:pt x="215" y="748"/>
                    <a:pt x="404" y="748"/>
                  </a:cubicBezTo>
                  <a:cubicBezTo>
                    <a:pt x="594" y="748"/>
                    <a:pt x="748" y="593"/>
                    <a:pt x="748" y="404"/>
                  </a:cubicBezTo>
                  <a:cubicBezTo>
                    <a:pt x="748" y="214"/>
                    <a:pt x="594" y="60"/>
                    <a:pt x="404" y="60"/>
                  </a:cubicBezTo>
                  <a:close/>
                  <a:moveTo>
                    <a:pt x="404" y="808"/>
                  </a:moveTo>
                  <a:cubicBezTo>
                    <a:pt x="181" y="808"/>
                    <a:pt x="0" y="627"/>
                    <a:pt x="0" y="404"/>
                  </a:cubicBezTo>
                  <a:cubicBezTo>
                    <a:pt x="0" y="181"/>
                    <a:pt x="181" y="0"/>
                    <a:pt x="404" y="0"/>
                  </a:cubicBezTo>
                  <a:cubicBezTo>
                    <a:pt x="627" y="0"/>
                    <a:pt x="809" y="181"/>
                    <a:pt x="809" y="404"/>
                  </a:cubicBezTo>
                  <a:cubicBezTo>
                    <a:pt x="809" y="627"/>
                    <a:pt x="627" y="808"/>
                    <a:pt x="404" y="808"/>
                  </a:cubicBezTo>
                  <a:close/>
                </a:path>
              </a:pathLst>
            </a:custGeom>
            <a:solidFill>
              <a:srgbClr val="2F31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1" name="Freeform 13"/>
            <p:cNvSpPr>
              <a:spLocks/>
            </p:cNvSpPr>
            <p:nvPr/>
          </p:nvSpPr>
          <p:spPr bwMode="auto">
            <a:xfrm>
              <a:off x="9571056" y="3915791"/>
              <a:ext cx="867833" cy="1248833"/>
            </a:xfrm>
            <a:custGeom>
              <a:avLst/>
              <a:gdLst>
                <a:gd name="T0" fmla="*/ 364 w 403"/>
                <a:gd name="T1" fmla="*/ 50 h 581"/>
                <a:gd name="T2" fmla="*/ 268 w 403"/>
                <a:gd name="T3" fmla="*/ 7 h 581"/>
                <a:gd name="T4" fmla="*/ 206 w 403"/>
                <a:gd name="T5" fmla="*/ 4 h 581"/>
                <a:gd name="T6" fmla="*/ 105 w 403"/>
                <a:gd name="T7" fmla="*/ 4 h 581"/>
                <a:gd name="T8" fmla="*/ 63 w 403"/>
                <a:gd name="T9" fmla="*/ 4 h 581"/>
                <a:gd name="T10" fmla="*/ 0 w 403"/>
                <a:gd name="T11" fmla="*/ 60 h 581"/>
                <a:gd name="T12" fmla="*/ 0 w 403"/>
                <a:gd name="T13" fmla="*/ 103 h 581"/>
                <a:gd name="T14" fmla="*/ 0 w 403"/>
                <a:gd name="T15" fmla="*/ 405 h 581"/>
                <a:gd name="T16" fmla="*/ 93 w 403"/>
                <a:gd name="T17" fmla="*/ 508 h 581"/>
                <a:gd name="T18" fmla="*/ 93 w 403"/>
                <a:gd name="T19" fmla="*/ 581 h 581"/>
                <a:gd name="T20" fmla="*/ 258 w 403"/>
                <a:gd name="T21" fmla="*/ 581 h 581"/>
                <a:gd name="T22" fmla="*/ 258 w 403"/>
                <a:gd name="T23" fmla="*/ 448 h 581"/>
                <a:gd name="T24" fmla="*/ 258 w 403"/>
                <a:gd name="T25" fmla="*/ 415 h 581"/>
                <a:gd name="T26" fmla="*/ 141 w 403"/>
                <a:gd name="T27" fmla="*/ 111 h 581"/>
                <a:gd name="T28" fmla="*/ 237 w 403"/>
                <a:gd name="T29" fmla="*/ 113 h 581"/>
                <a:gd name="T30" fmla="*/ 319 w 403"/>
                <a:gd name="T31" fmla="*/ 149 h 581"/>
                <a:gd name="T32" fmla="*/ 391 w 403"/>
                <a:gd name="T33" fmla="*/ 122 h 581"/>
                <a:gd name="T34" fmla="*/ 364 w 403"/>
                <a:gd name="T35" fmla="*/ 5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3" h="581">
                  <a:moveTo>
                    <a:pt x="364" y="50"/>
                  </a:moveTo>
                  <a:cubicBezTo>
                    <a:pt x="268" y="7"/>
                    <a:pt x="268" y="7"/>
                    <a:pt x="268" y="7"/>
                  </a:cubicBezTo>
                  <a:cubicBezTo>
                    <a:pt x="254" y="0"/>
                    <a:pt x="213" y="4"/>
                    <a:pt x="206" y="4"/>
                  </a:cubicBezTo>
                  <a:cubicBezTo>
                    <a:pt x="105" y="4"/>
                    <a:pt x="105" y="4"/>
                    <a:pt x="105" y="4"/>
                  </a:cubicBezTo>
                  <a:cubicBezTo>
                    <a:pt x="63" y="4"/>
                    <a:pt x="63" y="4"/>
                    <a:pt x="63" y="4"/>
                  </a:cubicBezTo>
                  <a:cubicBezTo>
                    <a:pt x="31" y="4"/>
                    <a:pt x="0" y="27"/>
                    <a:pt x="0" y="60"/>
                  </a:cubicBezTo>
                  <a:cubicBezTo>
                    <a:pt x="0" y="103"/>
                    <a:pt x="0" y="103"/>
                    <a:pt x="0" y="103"/>
                  </a:cubicBezTo>
                  <a:cubicBezTo>
                    <a:pt x="0" y="405"/>
                    <a:pt x="0" y="405"/>
                    <a:pt x="0" y="405"/>
                  </a:cubicBezTo>
                  <a:cubicBezTo>
                    <a:pt x="0" y="459"/>
                    <a:pt x="42" y="503"/>
                    <a:pt x="93" y="508"/>
                  </a:cubicBezTo>
                  <a:cubicBezTo>
                    <a:pt x="93" y="581"/>
                    <a:pt x="93" y="581"/>
                    <a:pt x="93" y="581"/>
                  </a:cubicBezTo>
                  <a:cubicBezTo>
                    <a:pt x="258" y="581"/>
                    <a:pt x="258" y="581"/>
                    <a:pt x="258" y="581"/>
                  </a:cubicBezTo>
                  <a:cubicBezTo>
                    <a:pt x="258" y="448"/>
                    <a:pt x="258" y="448"/>
                    <a:pt x="258" y="448"/>
                  </a:cubicBezTo>
                  <a:cubicBezTo>
                    <a:pt x="258" y="415"/>
                    <a:pt x="258" y="415"/>
                    <a:pt x="258" y="415"/>
                  </a:cubicBezTo>
                  <a:cubicBezTo>
                    <a:pt x="258" y="228"/>
                    <a:pt x="141" y="111"/>
                    <a:pt x="141" y="111"/>
                  </a:cubicBezTo>
                  <a:cubicBezTo>
                    <a:pt x="141" y="111"/>
                    <a:pt x="213" y="111"/>
                    <a:pt x="237" y="113"/>
                  </a:cubicBezTo>
                  <a:cubicBezTo>
                    <a:pt x="261" y="116"/>
                    <a:pt x="319" y="149"/>
                    <a:pt x="319" y="149"/>
                  </a:cubicBezTo>
                  <a:cubicBezTo>
                    <a:pt x="346" y="162"/>
                    <a:pt x="379" y="150"/>
                    <a:pt x="391" y="122"/>
                  </a:cubicBezTo>
                  <a:cubicBezTo>
                    <a:pt x="403" y="95"/>
                    <a:pt x="392" y="62"/>
                    <a:pt x="364" y="50"/>
                  </a:cubicBezTo>
                  <a:close/>
                </a:path>
              </a:pathLst>
            </a:custGeom>
            <a:solidFill>
              <a:srgbClr val="FBBB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43" name="Group 42"/>
          <p:cNvGrpSpPr/>
          <p:nvPr/>
        </p:nvGrpSpPr>
        <p:grpSpPr>
          <a:xfrm>
            <a:off x="6527216" y="1775840"/>
            <a:ext cx="1742017" cy="3640667"/>
            <a:chOff x="6527216" y="1775840"/>
            <a:chExt cx="1742017" cy="3640667"/>
          </a:xfrm>
        </p:grpSpPr>
        <p:sp>
          <p:nvSpPr>
            <p:cNvPr id="44" name="Rectangle 5"/>
            <p:cNvSpPr>
              <a:spLocks noChangeArrowheads="1"/>
            </p:cNvSpPr>
            <p:nvPr/>
          </p:nvSpPr>
          <p:spPr bwMode="auto">
            <a:xfrm>
              <a:off x="7274400" y="3454357"/>
              <a:ext cx="239184" cy="245533"/>
            </a:xfrm>
            <a:prstGeom prst="rect">
              <a:avLst/>
            </a:prstGeom>
            <a:solidFill>
              <a:srgbClr val="2F31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5" name="Freeform 6"/>
            <p:cNvSpPr>
              <a:spLocks/>
            </p:cNvSpPr>
            <p:nvPr/>
          </p:nvSpPr>
          <p:spPr bwMode="auto">
            <a:xfrm>
              <a:off x="7390817" y="4605824"/>
              <a:ext cx="618067" cy="558800"/>
            </a:xfrm>
            <a:custGeom>
              <a:avLst/>
              <a:gdLst>
                <a:gd name="T0" fmla="*/ 287 w 287"/>
                <a:gd name="T1" fmla="*/ 0 h 260"/>
                <a:gd name="T2" fmla="*/ 150 w 287"/>
                <a:gd name="T3" fmla="*/ 148 h 260"/>
                <a:gd name="T4" fmla="*/ 150 w 287"/>
                <a:gd name="T5" fmla="*/ 260 h 260"/>
                <a:gd name="T6" fmla="*/ 0 w 287"/>
                <a:gd name="T7" fmla="*/ 260 h 260"/>
                <a:gd name="T8" fmla="*/ 0 w 287"/>
                <a:gd name="T9" fmla="*/ 67 h 260"/>
                <a:gd name="T10" fmla="*/ 287 w 287"/>
                <a:gd name="T11" fmla="*/ 0 h 260"/>
              </a:gdLst>
              <a:ahLst/>
              <a:cxnLst>
                <a:cxn ang="0">
                  <a:pos x="T0" y="T1"/>
                </a:cxn>
                <a:cxn ang="0">
                  <a:pos x="T2" y="T3"/>
                </a:cxn>
                <a:cxn ang="0">
                  <a:pos x="T4" y="T5"/>
                </a:cxn>
                <a:cxn ang="0">
                  <a:pos x="T6" y="T7"/>
                </a:cxn>
                <a:cxn ang="0">
                  <a:pos x="T8" y="T9"/>
                </a:cxn>
                <a:cxn ang="0">
                  <a:pos x="T10" y="T11"/>
                </a:cxn>
              </a:cxnLst>
              <a:rect l="0" t="0" r="r" b="b"/>
              <a:pathLst>
                <a:path w="287" h="260">
                  <a:moveTo>
                    <a:pt x="287" y="0"/>
                  </a:moveTo>
                  <a:cubicBezTo>
                    <a:pt x="287" y="0"/>
                    <a:pt x="265" y="66"/>
                    <a:pt x="150" y="148"/>
                  </a:cubicBezTo>
                  <a:cubicBezTo>
                    <a:pt x="150" y="260"/>
                    <a:pt x="150" y="260"/>
                    <a:pt x="150" y="260"/>
                  </a:cubicBezTo>
                  <a:cubicBezTo>
                    <a:pt x="0" y="260"/>
                    <a:pt x="0" y="260"/>
                    <a:pt x="0" y="260"/>
                  </a:cubicBezTo>
                  <a:cubicBezTo>
                    <a:pt x="0" y="67"/>
                    <a:pt x="0" y="67"/>
                    <a:pt x="0" y="67"/>
                  </a:cubicBezTo>
                  <a:lnTo>
                    <a:pt x="287" y="0"/>
                  </a:ln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6" name="Rectangle 7"/>
            <p:cNvSpPr>
              <a:spLocks noChangeArrowheads="1"/>
            </p:cNvSpPr>
            <p:nvPr/>
          </p:nvSpPr>
          <p:spPr bwMode="auto">
            <a:xfrm>
              <a:off x="7151633" y="3666024"/>
              <a:ext cx="493184" cy="1054100"/>
            </a:xfrm>
            <a:prstGeom prst="rect">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47" name="Rectangle 8"/>
            <p:cNvSpPr>
              <a:spLocks noChangeArrowheads="1"/>
            </p:cNvSpPr>
            <p:nvPr/>
          </p:nvSpPr>
          <p:spPr bwMode="auto">
            <a:xfrm>
              <a:off x="7003467" y="5145574"/>
              <a:ext cx="781051" cy="270933"/>
            </a:xfrm>
            <a:prstGeom prst="rect">
              <a:avLst/>
            </a:prstGeom>
            <a:solidFill>
              <a:schemeClr val="accent2">
                <a:lumMod val="7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48" name="Rectangle 9"/>
            <p:cNvSpPr>
              <a:spLocks noChangeArrowheads="1"/>
            </p:cNvSpPr>
            <p:nvPr/>
          </p:nvSpPr>
          <p:spPr bwMode="auto">
            <a:xfrm>
              <a:off x="7409866" y="5145574"/>
              <a:ext cx="374651" cy="270933"/>
            </a:xfrm>
            <a:prstGeom prst="rect">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49" name="Freeform 10"/>
            <p:cNvSpPr>
              <a:spLocks/>
            </p:cNvSpPr>
            <p:nvPr/>
          </p:nvSpPr>
          <p:spPr bwMode="auto">
            <a:xfrm>
              <a:off x="7376000" y="3651207"/>
              <a:ext cx="660400" cy="438151"/>
            </a:xfrm>
            <a:custGeom>
              <a:avLst/>
              <a:gdLst>
                <a:gd name="T0" fmla="*/ 81 w 307"/>
                <a:gd name="T1" fmla="*/ 193 h 203"/>
                <a:gd name="T2" fmla="*/ 265 w 307"/>
                <a:gd name="T3" fmla="*/ 113 h 203"/>
                <a:gd name="T4" fmla="*/ 297 w 307"/>
                <a:gd name="T5" fmla="*/ 43 h 203"/>
                <a:gd name="T6" fmla="*/ 226 w 307"/>
                <a:gd name="T7" fmla="*/ 11 h 203"/>
                <a:gd name="T8" fmla="*/ 43 w 307"/>
                <a:gd name="T9" fmla="*/ 91 h 203"/>
                <a:gd name="T10" fmla="*/ 11 w 307"/>
                <a:gd name="T11" fmla="*/ 161 h 203"/>
                <a:gd name="T12" fmla="*/ 81 w 307"/>
                <a:gd name="T13" fmla="*/ 193 h 203"/>
              </a:gdLst>
              <a:ahLst/>
              <a:cxnLst>
                <a:cxn ang="0">
                  <a:pos x="T0" y="T1"/>
                </a:cxn>
                <a:cxn ang="0">
                  <a:pos x="T2" y="T3"/>
                </a:cxn>
                <a:cxn ang="0">
                  <a:pos x="T4" y="T5"/>
                </a:cxn>
                <a:cxn ang="0">
                  <a:pos x="T6" y="T7"/>
                </a:cxn>
                <a:cxn ang="0">
                  <a:pos x="T8" y="T9"/>
                </a:cxn>
                <a:cxn ang="0">
                  <a:pos x="T10" y="T11"/>
                </a:cxn>
                <a:cxn ang="0">
                  <a:pos x="T12" y="T13"/>
                </a:cxn>
              </a:cxnLst>
              <a:rect l="0" t="0" r="r" b="b"/>
              <a:pathLst>
                <a:path w="307" h="203">
                  <a:moveTo>
                    <a:pt x="81" y="193"/>
                  </a:moveTo>
                  <a:cubicBezTo>
                    <a:pt x="265" y="113"/>
                    <a:pt x="265" y="113"/>
                    <a:pt x="265" y="113"/>
                  </a:cubicBezTo>
                  <a:cubicBezTo>
                    <a:pt x="293" y="103"/>
                    <a:pt x="307" y="72"/>
                    <a:pt x="297" y="43"/>
                  </a:cubicBezTo>
                  <a:cubicBezTo>
                    <a:pt x="286" y="15"/>
                    <a:pt x="255" y="0"/>
                    <a:pt x="226" y="11"/>
                  </a:cubicBezTo>
                  <a:cubicBezTo>
                    <a:pt x="43" y="91"/>
                    <a:pt x="43" y="91"/>
                    <a:pt x="43" y="91"/>
                  </a:cubicBezTo>
                  <a:cubicBezTo>
                    <a:pt x="15" y="101"/>
                    <a:pt x="0" y="132"/>
                    <a:pt x="11" y="161"/>
                  </a:cubicBezTo>
                  <a:cubicBezTo>
                    <a:pt x="21" y="189"/>
                    <a:pt x="53" y="203"/>
                    <a:pt x="81" y="193"/>
                  </a:cubicBez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0" name="Freeform 11"/>
            <p:cNvSpPr>
              <a:spLocks/>
            </p:cNvSpPr>
            <p:nvPr/>
          </p:nvSpPr>
          <p:spPr bwMode="auto">
            <a:xfrm>
              <a:off x="7390817" y="3903091"/>
              <a:ext cx="668867" cy="944033"/>
            </a:xfrm>
            <a:custGeom>
              <a:avLst/>
              <a:gdLst>
                <a:gd name="T0" fmla="*/ 230 w 311"/>
                <a:gd name="T1" fmla="*/ 245 h 439"/>
                <a:gd name="T2" fmla="*/ 268 w 311"/>
                <a:gd name="T3" fmla="*/ 229 h 439"/>
                <a:gd name="T4" fmla="*/ 300 w 311"/>
                <a:gd name="T5" fmla="*/ 159 h 439"/>
                <a:gd name="T6" fmla="*/ 237 w 311"/>
                <a:gd name="T7" fmla="*/ 125 h 439"/>
                <a:gd name="T8" fmla="*/ 265 w 311"/>
                <a:gd name="T9" fmla="*/ 113 h 439"/>
                <a:gd name="T10" fmla="*/ 297 w 311"/>
                <a:gd name="T11" fmla="*/ 42 h 439"/>
                <a:gd name="T12" fmla="*/ 227 w 311"/>
                <a:gd name="T13" fmla="*/ 10 h 439"/>
                <a:gd name="T14" fmla="*/ 43 w 311"/>
                <a:gd name="T15" fmla="*/ 90 h 439"/>
                <a:gd name="T16" fmla="*/ 11 w 311"/>
                <a:gd name="T17" fmla="*/ 160 h 439"/>
                <a:gd name="T18" fmla="*/ 74 w 311"/>
                <a:gd name="T19" fmla="*/ 194 h 439"/>
                <a:gd name="T20" fmla="*/ 46 w 311"/>
                <a:gd name="T21" fmla="*/ 206 h 439"/>
                <a:gd name="T22" fmla="*/ 14 w 311"/>
                <a:gd name="T23" fmla="*/ 276 h 439"/>
                <a:gd name="T24" fmla="*/ 83 w 311"/>
                <a:gd name="T25" fmla="*/ 309 h 439"/>
                <a:gd name="T26" fmla="*/ 43 w 311"/>
                <a:gd name="T27" fmla="*/ 326 h 439"/>
                <a:gd name="T28" fmla="*/ 11 w 311"/>
                <a:gd name="T29" fmla="*/ 396 h 439"/>
                <a:gd name="T30" fmla="*/ 81 w 311"/>
                <a:gd name="T31" fmla="*/ 428 h 439"/>
                <a:gd name="T32" fmla="*/ 265 w 311"/>
                <a:gd name="T33" fmla="*/ 349 h 439"/>
                <a:gd name="T34" fmla="*/ 297 w 311"/>
                <a:gd name="T35" fmla="*/ 279 h 439"/>
                <a:gd name="T36" fmla="*/ 230 w 311"/>
                <a:gd name="T37" fmla="*/ 24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439">
                  <a:moveTo>
                    <a:pt x="230" y="245"/>
                  </a:moveTo>
                  <a:cubicBezTo>
                    <a:pt x="268" y="229"/>
                    <a:pt x="268" y="229"/>
                    <a:pt x="268" y="229"/>
                  </a:cubicBezTo>
                  <a:cubicBezTo>
                    <a:pt x="296" y="219"/>
                    <a:pt x="311" y="187"/>
                    <a:pt x="300" y="159"/>
                  </a:cubicBezTo>
                  <a:cubicBezTo>
                    <a:pt x="291" y="133"/>
                    <a:pt x="263" y="119"/>
                    <a:pt x="237" y="125"/>
                  </a:cubicBezTo>
                  <a:cubicBezTo>
                    <a:pt x="265" y="113"/>
                    <a:pt x="265" y="113"/>
                    <a:pt x="265" y="113"/>
                  </a:cubicBezTo>
                  <a:cubicBezTo>
                    <a:pt x="293" y="102"/>
                    <a:pt x="307" y="71"/>
                    <a:pt x="297" y="42"/>
                  </a:cubicBezTo>
                  <a:cubicBezTo>
                    <a:pt x="286" y="14"/>
                    <a:pt x="255" y="0"/>
                    <a:pt x="227" y="10"/>
                  </a:cubicBezTo>
                  <a:cubicBezTo>
                    <a:pt x="43" y="90"/>
                    <a:pt x="43" y="90"/>
                    <a:pt x="43" y="90"/>
                  </a:cubicBezTo>
                  <a:cubicBezTo>
                    <a:pt x="14" y="100"/>
                    <a:pt x="0" y="132"/>
                    <a:pt x="11" y="160"/>
                  </a:cubicBezTo>
                  <a:cubicBezTo>
                    <a:pt x="21" y="186"/>
                    <a:pt x="48" y="200"/>
                    <a:pt x="74" y="194"/>
                  </a:cubicBezTo>
                  <a:cubicBezTo>
                    <a:pt x="46" y="206"/>
                    <a:pt x="46" y="206"/>
                    <a:pt x="46" y="206"/>
                  </a:cubicBezTo>
                  <a:cubicBezTo>
                    <a:pt x="18" y="217"/>
                    <a:pt x="4" y="248"/>
                    <a:pt x="14" y="276"/>
                  </a:cubicBezTo>
                  <a:cubicBezTo>
                    <a:pt x="25" y="304"/>
                    <a:pt x="55" y="319"/>
                    <a:pt x="83" y="309"/>
                  </a:cubicBezTo>
                  <a:cubicBezTo>
                    <a:pt x="43" y="326"/>
                    <a:pt x="43" y="326"/>
                    <a:pt x="43" y="326"/>
                  </a:cubicBezTo>
                  <a:cubicBezTo>
                    <a:pt x="14" y="337"/>
                    <a:pt x="0" y="368"/>
                    <a:pt x="11" y="396"/>
                  </a:cubicBezTo>
                  <a:cubicBezTo>
                    <a:pt x="21" y="425"/>
                    <a:pt x="53" y="439"/>
                    <a:pt x="81" y="428"/>
                  </a:cubicBezTo>
                  <a:cubicBezTo>
                    <a:pt x="265" y="349"/>
                    <a:pt x="265" y="349"/>
                    <a:pt x="265" y="349"/>
                  </a:cubicBezTo>
                  <a:cubicBezTo>
                    <a:pt x="293" y="339"/>
                    <a:pt x="307" y="307"/>
                    <a:pt x="297" y="279"/>
                  </a:cubicBezTo>
                  <a:cubicBezTo>
                    <a:pt x="287" y="252"/>
                    <a:pt x="257" y="237"/>
                    <a:pt x="230" y="245"/>
                  </a:cubicBezTo>
                  <a:close/>
                </a:path>
              </a:pathLst>
            </a:custGeom>
            <a:solidFill>
              <a:srgbClr val="F8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1" name="Freeform 12"/>
            <p:cNvSpPr>
              <a:spLocks noEditPoints="1"/>
            </p:cNvSpPr>
            <p:nvPr/>
          </p:nvSpPr>
          <p:spPr bwMode="auto">
            <a:xfrm>
              <a:off x="6527216" y="1775840"/>
              <a:ext cx="1742017" cy="1735667"/>
            </a:xfrm>
            <a:custGeom>
              <a:avLst/>
              <a:gdLst>
                <a:gd name="T0" fmla="*/ 404 w 809"/>
                <a:gd name="T1" fmla="*/ 60 h 808"/>
                <a:gd name="T2" fmla="*/ 60 w 809"/>
                <a:gd name="T3" fmla="*/ 404 h 808"/>
                <a:gd name="T4" fmla="*/ 404 w 809"/>
                <a:gd name="T5" fmla="*/ 748 h 808"/>
                <a:gd name="T6" fmla="*/ 748 w 809"/>
                <a:gd name="T7" fmla="*/ 404 h 808"/>
                <a:gd name="T8" fmla="*/ 404 w 809"/>
                <a:gd name="T9" fmla="*/ 60 h 808"/>
                <a:gd name="T10" fmla="*/ 404 w 809"/>
                <a:gd name="T11" fmla="*/ 808 h 808"/>
                <a:gd name="T12" fmla="*/ 0 w 809"/>
                <a:gd name="T13" fmla="*/ 404 h 808"/>
                <a:gd name="T14" fmla="*/ 404 w 809"/>
                <a:gd name="T15" fmla="*/ 0 h 808"/>
                <a:gd name="T16" fmla="*/ 809 w 809"/>
                <a:gd name="T17" fmla="*/ 404 h 808"/>
                <a:gd name="T18" fmla="*/ 404 w 809"/>
                <a:gd name="T19"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9" h="808">
                  <a:moveTo>
                    <a:pt x="404" y="60"/>
                  </a:moveTo>
                  <a:cubicBezTo>
                    <a:pt x="215" y="60"/>
                    <a:pt x="60" y="214"/>
                    <a:pt x="60" y="404"/>
                  </a:cubicBezTo>
                  <a:cubicBezTo>
                    <a:pt x="60" y="593"/>
                    <a:pt x="215" y="748"/>
                    <a:pt x="404" y="748"/>
                  </a:cubicBezTo>
                  <a:cubicBezTo>
                    <a:pt x="594" y="748"/>
                    <a:pt x="748" y="593"/>
                    <a:pt x="748" y="404"/>
                  </a:cubicBezTo>
                  <a:cubicBezTo>
                    <a:pt x="748" y="214"/>
                    <a:pt x="594" y="60"/>
                    <a:pt x="404" y="60"/>
                  </a:cubicBezTo>
                  <a:close/>
                  <a:moveTo>
                    <a:pt x="404" y="808"/>
                  </a:moveTo>
                  <a:cubicBezTo>
                    <a:pt x="181" y="808"/>
                    <a:pt x="0" y="627"/>
                    <a:pt x="0" y="404"/>
                  </a:cubicBezTo>
                  <a:cubicBezTo>
                    <a:pt x="0" y="181"/>
                    <a:pt x="181" y="0"/>
                    <a:pt x="404" y="0"/>
                  </a:cubicBezTo>
                  <a:cubicBezTo>
                    <a:pt x="627" y="0"/>
                    <a:pt x="809" y="181"/>
                    <a:pt x="809" y="404"/>
                  </a:cubicBezTo>
                  <a:cubicBezTo>
                    <a:pt x="809" y="627"/>
                    <a:pt x="627" y="808"/>
                    <a:pt x="404" y="808"/>
                  </a:cubicBezTo>
                  <a:close/>
                </a:path>
              </a:pathLst>
            </a:custGeom>
            <a:solidFill>
              <a:srgbClr val="2F31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2" name="Freeform 13"/>
            <p:cNvSpPr>
              <a:spLocks/>
            </p:cNvSpPr>
            <p:nvPr/>
          </p:nvSpPr>
          <p:spPr bwMode="auto">
            <a:xfrm>
              <a:off x="6855300" y="3915791"/>
              <a:ext cx="867833" cy="1248833"/>
            </a:xfrm>
            <a:custGeom>
              <a:avLst/>
              <a:gdLst>
                <a:gd name="T0" fmla="*/ 364 w 403"/>
                <a:gd name="T1" fmla="*/ 50 h 581"/>
                <a:gd name="T2" fmla="*/ 268 w 403"/>
                <a:gd name="T3" fmla="*/ 7 h 581"/>
                <a:gd name="T4" fmla="*/ 206 w 403"/>
                <a:gd name="T5" fmla="*/ 4 h 581"/>
                <a:gd name="T6" fmla="*/ 105 w 403"/>
                <a:gd name="T7" fmla="*/ 4 h 581"/>
                <a:gd name="T8" fmla="*/ 63 w 403"/>
                <a:gd name="T9" fmla="*/ 4 h 581"/>
                <a:gd name="T10" fmla="*/ 0 w 403"/>
                <a:gd name="T11" fmla="*/ 60 h 581"/>
                <a:gd name="T12" fmla="*/ 0 w 403"/>
                <a:gd name="T13" fmla="*/ 103 h 581"/>
                <a:gd name="T14" fmla="*/ 0 w 403"/>
                <a:gd name="T15" fmla="*/ 405 h 581"/>
                <a:gd name="T16" fmla="*/ 93 w 403"/>
                <a:gd name="T17" fmla="*/ 508 h 581"/>
                <a:gd name="T18" fmla="*/ 93 w 403"/>
                <a:gd name="T19" fmla="*/ 581 h 581"/>
                <a:gd name="T20" fmla="*/ 258 w 403"/>
                <a:gd name="T21" fmla="*/ 581 h 581"/>
                <a:gd name="T22" fmla="*/ 258 w 403"/>
                <a:gd name="T23" fmla="*/ 448 h 581"/>
                <a:gd name="T24" fmla="*/ 258 w 403"/>
                <a:gd name="T25" fmla="*/ 415 h 581"/>
                <a:gd name="T26" fmla="*/ 141 w 403"/>
                <a:gd name="T27" fmla="*/ 111 h 581"/>
                <a:gd name="T28" fmla="*/ 237 w 403"/>
                <a:gd name="T29" fmla="*/ 113 h 581"/>
                <a:gd name="T30" fmla="*/ 319 w 403"/>
                <a:gd name="T31" fmla="*/ 149 h 581"/>
                <a:gd name="T32" fmla="*/ 391 w 403"/>
                <a:gd name="T33" fmla="*/ 122 h 581"/>
                <a:gd name="T34" fmla="*/ 364 w 403"/>
                <a:gd name="T35" fmla="*/ 5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3" h="581">
                  <a:moveTo>
                    <a:pt x="364" y="50"/>
                  </a:moveTo>
                  <a:cubicBezTo>
                    <a:pt x="268" y="7"/>
                    <a:pt x="268" y="7"/>
                    <a:pt x="268" y="7"/>
                  </a:cubicBezTo>
                  <a:cubicBezTo>
                    <a:pt x="254" y="0"/>
                    <a:pt x="213" y="4"/>
                    <a:pt x="206" y="4"/>
                  </a:cubicBezTo>
                  <a:cubicBezTo>
                    <a:pt x="105" y="4"/>
                    <a:pt x="105" y="4"/>
                    <a:pt x="105" y="4"/>
                  </a:cubicBezTo>
                  <a:cubicBezTo>
                    <a:pt x="63" y="4"/>
                    <a:pt x="63" y="4"/>
                    <a:pt x="63" y="4"/>
                  </a:cubicBezTo>
                  <a:cubicBezTo>
                    <a:pt x="31" y="4"/>
                    <a:pt x="0" y="27"/>
                    <a:pt x="0" y="60"/>
                  </a:cubicBezTo>
                  <a:cubicBezTo>
                    <a:pt x="0" y="103"/>
                    <a:pt x="0" y="103"/>
                    <a:pt x="0" y="103"/>
                  </a:cubicBezTo>
                  <a:cubicBezTo>
                    <a:pt x="0" y="405"/>
                    <a:pt x="0" y="405"/>
                    <a:pt x="0" y="405"/>
                  </a:cubicBezTo>
                  <a:cubicBezTo>
                    <a:pt x="0" y="459"/>
                    <a:pt x="42" y="503"/>
                    <a:pt x="93" y="508"/>
                  </a:cubicBezTo>
                  <a:cubicBezTo>
                    <a:pt x="93" y="581"/>
                    <a:pt x="93" y="581"/>
                    <a:pt x="93" y="581"/>
                  </a:cubicBezTo>
                  <a:cubicBezTo>
                    <a:pt x="258" y="581"/>
                    <a:pt x="258" y="581"/>
                    <a:pt x="258" y="581"/>
                  </a:cubicBezTo>
                  <a:cubicBezTo>
                    <a:pt x="258" y="448"/>
                    <a:pt x="258" y="448"/>
                    <a:pt x="258" y="448"/>
                  </a:cubicBezTo>
                  <a:cubicBezTo>
                    <a:pt x="258" y="415"/>
                    <a:pt x="258" y="415"/>
                    <a:pt x="258" y="415"/>
                  </a:cubicBezTo>
                  <a:cubicBezTo>
                    <a:pt x="258" y="228"/>
                    <a:pt x="141" y="111"/>
                    <a:pt x="141" y="111"/>
                  </a:cubicBezTo>
                  <a:cubicBezTo>
                    <a:pt x="141" y="111"/>
                    <a:pt x="213" y="111"/>
                    <a:pt x="237" y="113"/>
                  </a:cubicBezTo>
                  <a:cubicBezTo>
                    <a:pt x="261" y="116"/>
                    <a:pt x="319" y="149"/>
                    <a:pt x="319" y="149"/>
                  </a:cubicBezTo>
                  <a:cubicBezTo>
                    <a:pt x="346" y="162"/>
                    <a:pt x="379" y="150"/>
                    <a:pt x="391" y="122"/>
                  </a:cubicBezTo>
                  <a:cubicBezTo>
                    <a:pt x="403" y="95"/>
                    <a:pt x="392" y="62"/>
                    <a:pt x="364" y="50"/>
                  </a:cubicBezTo>
                  <a:close/>
                </a:path>
              </a:pathLst>
            </a:custGeom>
            <a:solidFill>
              <a:srgbClr val="FBBB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58" name="Rectangle 57"/>
          <p:cNvSpPr/>
          <p:nvPr/>
        </p:nvSpPr>
        <p:spPr>
          <a:xfrm>
            <a:off x="706753" y="5461836"/>
            <a:ext cx="2452998" cy="1015663"/>
          </a:xfrm>
          <a:prstGeom prst="rect">
            <a:avLst/>
          </a:prstGeom>
        </p:spPr>
        <p:txBody>
          <a:bodyPr wrap="square">
            <a:spAutoFit/>
          </a:bodyPr>
          <a:lstStyle/>
          <a:p>
            <a:pPr algn="ct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Option I</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smtClean="0">
                <a:solidFill>
                  <a:schemeClr val="bg1">
                    <a:lumMod val="50000"/>
                  </a:schemeClr>
                </a:solidFill>
                <a:ea typeface="Open Sans" panose="020B0606030504020204" pitchFamily="34" charset="0"/>
                <a:cs typeface="Open Sans" panose="020B0606030504020204" pitchFamily="34" charset="0"/>
              </a:rPr>
              <a:t>Beteca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a:t>
            </a:r>
            <a:r>
              <a:rPr lang="id-ID" sz="1200" dirty="0" smtClean="0">
                <a:solidFill>
                  <a:schemeClr val="bg1">
                    <a:lumMod val="50000"/>
                  </a:schemeClr>
                </a:solidFill>
                <a:ea typeface="Open Sans" panose="020B0606030504020204" pitchFamily="34" charset="0"/>
                <a:cs typeface="Open Sans" panose="020B0606030504020204" pitchFamily="34" charset="0"/>
              </a:rPr>
              <a:t>huora lorem ipsum</a:t>
            </a:r>
            <a:endParaRPr lang="en-US" sz="1200" dirty="0">
              <a:solidFill>
                <a:schemeClr val="tx1">
                  <a:lumMod val="65000"/>
                  <a:lumOff val="35000"/>
                </a:schemeClr>
              </a:solidFill>
            </a:endParaRPr>
          </a:p>
        </p:txBody>
      </p:sp>
      <p:sp>
        <p:nvSpPr>
          <p:cNvPr id="59" name="Rectangle 58"/>
          <p:cNvSpPr/>
          <p:nvPr/>
        </p:nvSpPr>
        <p:spPr>
          <a:xfrm>
            <a:off x="6164318" y="5461836"/>
            <a:ext cx="2452998" cy="969496"/>
          </a:xfrm>
          <a:prstGeom prst="rect">
            <a:avLst/>
          </a:prstGeom>
        </p:spPr>
        <p:txBody>
          <a:bodyPr wrap="square">
            <a:spAutoFit/>
          </a:bodyPr>
          <a:lstStyle/>
          <a:p>
            <a:pPr algn="ctr">
              <a:lnSpc>
                <a:spcPct val="150000"/>
              </a:lnSpc>
            </a:pPr>
            <a:r>
              <a:rPr lang="id-ID"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Option </a:t>
            </a:r>
            <a:r>
              <a:rPr lang="id-ID" sz="14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III</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sp>
        <p:nvSpPr>
          <p:cNvPr id="60" name="Rectangle 59"/>
          <p:cNvSpPr/>
          <p:nvPr/>
        </p:nvSpPr>
        <p:spPr>
          <a:xfrm>
            <a:off x="8880074" y="5461836"/>
            <a:ext cx="2452998" cy="969496"/>
          </a:xfrm>
          <a:prstGeom prst="rect">
            <a:avLst/>
          </a:prstGeom>
        </p:spPr>
        <p:txBody>
          <a:bodyPr wrap="square">
            <a:spAutoFit/>
          </a:bodyPr>
          <a:lstStyle/>
          <a:p>
            <a:pPr algn="ctr">
              <a:lnSpc>
                <a:spcPct val="150000"/>
              </a:lnSpc>
            </a:pPr>
            <a:r>
              <a:rPr lang="id-ID"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Option </a:t>
            </a:r>
            <a:r>
              <a:rPr lang="id-ID" sz="14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IV</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grpSp>
        <p:nvGrpSpPr>
          <p:cNvPr id="53" name="Group 52"/>
          <p:cNvGrpSpPr/>
          <p:nvPr/>
        </p:nvGrpSpPr>
        <p:grpSpPr>
          <a:xfrm>
            <a:off x="1649835" y="2416290"/>
            <a:ext cx="511708" cy="574331"/>
            <a:chOff x="6035675" y="4257675"/>
            <a:chExt cx="454025" cy="509588"/>
          </a:xfrm>
          <a:solidFill>
            <a:schemeClr val="accent1"/>
          </a:solidFill>
        </p:grpSpPr>
        <p:sp>
          <p:nvSpPr>
            <p:cNvPr id="54" name="Freeform 136"/>
            <p:cNvSpPr>
              <a:spLocks/>
            </p:cNvSpPr>
            <p:nvPr/>
          </p:nvSpPr>
          <p:spPr bwMode="auto">
            <a:xfrm>
              <a:off x="6205538" y="4597400"/>
              <a:ext cx="150812" cy="169863"/>
            </a:xfrm>
            <a:custGeom>
              <a:avLst/>
              <a:gdLst>
                <a:gd name="T0" fmla="*/ 22 w 67"/>
                <a:gd name="T1" fmla="*/ 3 h 76"/>
                <a:gd name="T2" fmla="*/ 7 w 67"/>
                <a:gd name="T3" fmla="*/ 2 h 76"/>
                <a:gd name="T4" fmla="*/ 0 w 67"/>
                <a:gd name="T5" fmla="*/ 6 h 76"/>
                <a:gd name="T6" fmla="*/ 0 w 67"/>
                <a:gd name="T7" fmla="*/ 76 h 76"/>
                <a:gd name="T8" fmla="*/ 44 w 67"/>
                <a:gd name="T9" fmla="*/ 76 h 76"/>
                <a:gd name="T10" fmla="*/ 44 w 67"/>
                <a:gd name="T11" fmla="*/ 46 h 76"/>
                <a:gd name="T12" fmla="*/ 67 w 67"/>
                <a:gd name="T13" fmla="*/ 23 h 76"/>
                <a:gd name="T14" fmla="*/ 54 w 67"/>
                <a:gd name="T15" fmla="*/ 9 h 76"/>
                <a:gd name="T16" fmla="*/ 44 w 67"/>
                <a:gd name="T17" fmla="*/ 19 h 76"/>
                <a:gd name="T18" fmla="*/ 44 w 67"/>
                <a:gd name="T19" fmla="*/ 0 h 76"/>
                <a:gd name="T20" fmla="*/ 22 w 67"/>
                <a:gd name="T21" fmla="*/ 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76">
                  <a:moveTo>
                    <a:pt x="22" y="3"/>
                  </a:moveTo>
                  <a:cubicBezTo>
                    <a:pt x="17" y="3"/>
                    <a:pt x="12" y="3"/>
                    <a:pt x="7" y="2"/>
                  </a:cubicBezTo>
                  <a:cubicBezTo>
                    <a:pt x="5" y="4"/>
                    <a:pt x="2" y="5"/>
                    <a:pt x="0" y="6"/>
                  </a:cubicBezTo>
                  <a:cubicBezTo>
                    <a:pt x="0" y="76"/>
                    <a:pt x="0" y="76"/>
                    <a:pt x="0" y="76"/>
                  </a:cubicBezTo>
                  <a:cubicBezTo>
                    <a:pt x="44" y="76"/>
                    <a:pt x="44" y="76"/>
                    <a:pt x="44" y="76"/>
                  </a:cubicBezTo>
                  <a:cubicBezTo>
                    <a:pt x="44" y="46"/>
                    <a:pt x="44" y="46"/>
                    <a:pt x="44" y="46"/>
                  </a:cubicBezTo>
                  <a:cubicBezTo>
                    <a:pt x="67" y="23"/>
                    <a:pt x="67" y="23"/>
                    <a:pt x="67" y="23"/>
                  </a:cubicBezTo>
                  <a:cubicBezTo>
                    <a:pt x="54" y="9"/>
                    <a:pt x="54" y="9"/>
                    <a:pt x="54" y="9"/>
                  </a:cubicBezTo>
                  <a:cubicBezTo>
                    <a:pt x="44" y="19"/>
                    <a:pt x="44" y="19"/>
                    <a:pt x="44" y="19"/>
                  </a:cubicBezTo>
                  <a:cubicBezTo>
                    <a:pt x="44" y="0"/>
                    <a:pt x="44" y="0"/>
                    <a:pt x="44" y="0"/>
                  </a:cubicBezTo>
                  <a:cubicBezTo>
                    <a:pt x="37" y="2"/>
                    <a:pt x="29" y="3"/>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37"/>
            <p:cNvSpPr>
              <a:spLocks/>
            </p:cNvSpPr>
            <p:nvPr/>
          </p:nvSpPr>
          <p:spPr bwMode="auto">
            <a:xfrm>
              <a:off x="6035675" y="4405313"/>
              <a:ext cx="165100" cy="203200"/>
            </a:xfrm>
            <a:custGeom>
              <a:avLst/>
              <a:gdLst>
                <a:gd name="T0" fmla="*/ 0 w 74"/>
                <a:gd name="T1" fmla="*/ 39 h 91"/>
                <a:gd name="T2" fmla="*/ 52 w 74"/>
                <a:gd name="T3" fmla="*/ 91 h 91"/>
                <a:gd name="T4" fmla="*/ 74 w 74"/>
                <a:gd name="T5" fmla="*/ 86 h 91"/>
                <a:gd name="T6" fmla="*/ 17 w 74"/>
                <a:gd name="T7" fmla="*/ 8 h 91"/>
                <a:gd name="T8" fmla="*/ 18 w 74"/>
                <a:gd name="T9" fmla="*/ 0 h 91"/>
                <a:gd name="T10" fmla="*/ 0 w 74"/>
                <a:gd name="T11" fmla="*/ 39 h 91"/>
              </a:gdLst>
              <a:ahLst/>
              <a:cxnLst>
                <a:cxn ang="0">
                  <a:pos x="T0" y="T1"/>
                </a:cxn>
                <a:cxn ang="0">
                  <a:pos x="T2" y="T3"/>
                </a:cxn>
                <a:cxn ang="0">
                  <a:pos x="T4" y="T5"/>
                </a:cxn>
                <a:cxn ang="0">
                  <a:pos x="T6" y="T7"/>
                </a:cxn>
                <a:cxn ang="0">
                  <a:pos x="T8" y="T9"/>
                </a:cxn>
                <a:cxn ang="0">
                  <a:pos x="T10" y="T11"/>
                </a:cxn>
              </a:cxnLst>
              <a:rect l="0" t="0" r="r" b="b"/>
              <a:pathLst>
                <a:path w="74" h="91">
                  <a:moveTo>
                    <a:pt x="0" y="39"/>
                  </a:moveTo>
                  <a:cubicBezTo>
                    <a:pt x="0" y="68"/>
                    <a:pt x="23" y="91"/>
                    <a:pt x="52" y="91"/>
                  </a:cubicBezTo>
                  <a:cubicBezTo>
                    <a:pt x="60" y="91"/>
                    <a:pt x="68" y="89"/>
                    <a:pt x="74" y="86"/>
                  </a:cubicBezTo>
                  <a:cubicBezTo>
                    <a:pt x="41" y="76"/>
                    <a:pt x="17" y="45"/>
                    <a:pt x="17" y="8"/>
                  </a:cubicBezTo>
                  <a:cubicBezTo>
                    <a:pt x="17" y="6"/>
                    <a:pt x="17" y="3"/>
                    <a:pt x="18" y="0"/>
                  </a:cubicBezTo>
                  <a:cubicBezTo>
                    <a:pt x="7" y="9"/>
                    <a:pt x="0" y="23"/>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8"/>
            <p:cNvSpPr>
              <a:spLocks/>
            </p:cNvSpPr>
            <p:nvPr/>
          </p:nvSpPr>
          <p:spPr bwMode="auto">
            <a:xfrm>
              <a:off x="6089650" y="4257675"/>
              <a:ext cx="400050" cy="333375"/>
            </a:xfrm>
            <a:custGeom>
              <a:avLst/>
              <a:gdLst>
                <a:gd name="T0" fmla="*/ 140 w 179"/>
                <a:gd name="T1" fmla="*/ 41 h 149"/>
                <a:gd name="T2" fmla="*/ 74 w 179"/>
                <a:gd name="T3" fmla="*/ 0 h 149"/>
                <a:gd name="T4" fmla="*/ 3 w 179"/>
                <a:gd name="T5" fmla="*/ 52 h 149"/>
                <a:gd name="T6" fmla="*/ 2 w 179"/>
                <a:gd name="T7" fmla="*/ 57 h 149"/>
                <a:gd name="T8" fmla="*/ 1 w 179"/>
                <a:gd name="T9" fmla="*/ 61 h 149"/>
                <a:gd name="T10" fmla="*/ 0 w 179"/>
                <a:gd name="T11" fmla="*/ 74 h 149"/>
                <a:gd name="T12" fmla="*/ 52 w 179"/>
                <a:gd name="T13" fmla="*/ 145 h 149"/>
                <a:gd name="T14" fmla="*/ 58 w 179"/>
                <a:gd name="T15" fmla="*/ 147 h 149"/>
                <a:gd name="T16" fmla="*/ 62 w 179"/>
                <a:gd name="T17" fmla="*/ 148 h 149"/>
                <a:gd name="T18" fmla="*/ 67 w 179"/>
                <a:gd name="T19" fmla="*/ 148 h 149"/>
                <a:gd name="T20" fmla="*/ 74 w 179"/>
                <a:gd name="T21" fmla="*/ 149 h 149"/>
                <a:gd name="T22" fmla="*/ 96 w 179"/>
                <a:gd name="T23" fmla="*/ 145 h 149"/>
                <a:gd name="T24" fmla="*/ 109 w 179"/>
                <a:gd name="T25" fmla="*/ 140 h 149"/>
                <a:gd name="T26" fmla="*/ 127 w 179"/>
                <a:gd name="T27" fmla="*/ 143 h 149"/>
                <a:gd name="T28" fmla="*/ 179 w 179"/>
                <a:gd name="T29" fmla="*/ 91 h 149"/>
                <a:gd name="T30" fmla="*/ 140 w 179"/>
                <a:gd name="T31" fmla="*/ 4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9" h="149">
                  <a:moveTo>
                    <a:pt x="140" y="41"/>
                  </a:moveTo>
                  <a:cubicBezTo>
                    <a:pt x="128" y="17"/>
                    <a:pt x="103" y="0"/>
                    <a:pt x="74" y="0"/>
                  </a:cubicBezTo>
                  <a:cubicBezTo>
                    <a:pt x="41" y="0"/>
                    <a:pt x="12" y="22"/>
                    <a:pt x="3" y="52"/>
                  </a:cubicBezTo>
                  <a:cubicBezTo>
                    <a:pt x="2" y="54"/>
                    <a:pt x="2" y="55"/>
                    <a:pt x="2" y="57"/>
                  </a:cubicBezTo>
                  <a:cubicBezTo>
                    <a:pt x="1" y="58"/>
                    <a:pt x="1" y="59"/>
                    <a:pt x="1" y="61"/>
                  </a:cubicBezTo>
                  <a:cubicBezTo>
                    <a:pt x="0" y="65"/>
                    <a:pt x="0" y="70"/>
                    <a:pt x="0" y="74"/>
                  </a:cubicBezTo>
                  <a:cubicBezTo>
                    <a:pt x="0" y="108"/>
                    <a:pt x="21" y="136"/>
                    <a:pt x="52" y="145"/>
                  </a:cubicBezTo>
                  <a:cubicBezTo>
                    <a:pt x="54" y="146"/>
                    <a:pt x="56" y="147"/>
                    <a:pt x="58" y="147"/>
                  </a:cubicBezTo>
                  <a:cubicBezTo>
                    <a:pt x="60" y="147"/>
                    <a:pt x="61" y="148"/>
                    <a:pt x="62" y="148"/>
                  </a:cubicBezTo>
                  <a:cubicBezTo>
                    <a:pt x="64" y="148"/>
                    <a:pt x="65" y="148"/>
                    <a:pt x="67" y="148"/>
                  </a:cubicBezTo>
                  <a:cubicBezTo>
                    <a:pt x="69" y="149"/>
                    <a:pt x="71" y="149"/>
                    <a:pt x="74" y="149"/>
                  </a:cubicBezTo>
                  <a:cubicBezTo>
                    <a:pt x="82" y="149"/>
                    <a:pt x="89" y="148"/>
                    <a:pt x="96" y="145"/>
                  </a:cubicBezTo>
                  <a:cubicBezTo>
                    <a:pt x="101" y="144"/>
                    <a:pt x="105" y="142"/>
                    <a:pt x="109" y="140"/>
                  </a:cubicBezTo>
                  <a:cubicBezTo>
                    <a:pt x="115" y="142"/>
                    <a:pt x="121" y="143"/>
                    <a:pt x="127" y="143"/>
                  </a:cubicBezTo>
                  <a:cubicBezTo>
                    <a:pt x="155" y="143"/>
                    <a:pt x="179" y="120"/>
                    <a:pt x="179" y="91"/>
                  </a:cubicBezTo>
                  <a:cubicBezTo>
                    <a:pt x="179" y="67"/>
                    <a:pt x="162" y="47"/>
                    <a:pt x="14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94"/>
          <p:cNvSpPr>
            <a:spLocks noEditPoints="1"/>
          </p:cNvSpPr>
          <p:nvPr/>
        </p:nvSpPr>
        <p:spPr bwMode="auto">
          <a:xfrm>
            <a:off x="4417333" y="2406354"/>
            <a:ext cx="475381" cy="474015"/>
          </a:xfrm>
          <a:custGeom>
            <a:avLst/>
            <a:gdLst>
              <a:gd name="T0" fmla="*/ 2 w 278"/>
              <a:gd name="T1" fmla="*/ 160 h 277"/>
              <a:gd name="T2" fmla="*/ 15 w 278"/>
              <a:gd name="T3" fmla="*/ 202 h 277"/>
              <a:gd name="T4" fmla="*/ 70 w 278"/>
              <a:gd name="T5" fmla="*/ 259 h 277"/>
              <a:gd name="T6" fmla="*/ 183 w 278"/>
              <a:gd name="T7" fmla="*/ 270 h 277"/>
              <a:gd name="T8" fmla="*/ 242 w 278"/>
              <a:gd name="T9" fmla="*/ 232 h 277"/>
              <a:gd name="T10" fmla="*/ 267 w 278"/>
              <a:gd name="T11" fmla="*/ 193 h 277"/>
              <a:gd name="T12" fmla="*/ 278 w 278"/>
              <a:gd name="T13" fmla="*/ 139 h 277"/>
              <a:gd name="T14" fmla="*/ 268 w 278"/>
              <a:gd name="T15" fmla="*/ 88 h 277"/>
              <a:gd name="T16" fmla="*/ 237 w 278"/>
              <a:gd name="T17" fmla="*/ 40 h 277"/>
              <a:gd name="T18" fmla="*/ 196 w 278"/>
              <a:gd name="T19" fmla="*/ 12 h 277"/>
              <a:gd name="T20" fmla="*/ 171 w 278"/>
              <a:gd name="T21" fmla="*/ 3 h 277"/>
              <a:gd name="T22" fmla="*/ 94 w 278"/>
              <a:gd name="T23" fmla="*/ 7 h 277"/>
              <a:gd name="T24" fmla="*/ 48 w 278"/>
              <a:gd name="T25" fmla="*/ 34 h 277"/>
              <a:gd name="T26" fmla="*/ 15 w 278"/>
              <a:gd name="T27" fmla="*/ 75 h 277"/>
              <a:gd name="T28" fmla="*/ 115 w 278"/>
              <a:gd name="T29" fmla="*/ 9 h 277"/>
              <a:gd name="T30" fmla="*/ 136 w 278"/>
              <a:gd name="T31" fmla="*/ 7 h 277"/>
              <a:gd name="T32" fmla="*/ 155 w 278"/>
              <a:gd name="T33" fmla="*/ 14 h 277"/>
              <a:gd name="T34" fmla="*/ 172 w 278"/>
              <a:gd name="T35" fmla="*/ 14 h 277"/>
              <a:gd name="T36" fmla="*/ 187 w 278"/>
              <a:gd name="T37" fmla="*/ 18 h 277"/>
              <a:gd name="T38" fmla="*/ 183 w 278"/>
              <a:gd name="T39" fmla="*/ 21 h 277"/>
              <a:gd name="T40" fmla="*/ 161 w 278"/>
              <a:gd name="T41" fmla="*/ 30 h 277"/>
              <a:gd name="T42" fmla="*/ 164 w 278"/>
              <a:gd name="T43" fmla="*/ 44 h 277"/>
              <a:gd name="T44" fmla="*/ 177 w 278"/>
              <a:gd name="T45" fmla="*/ 53 h 277"/>
              <a:gd name="T46" fmla="*/ 197 w 278"/>
              <a:gd name="T47" fmla="*/ 27 h 277"/>
              <a:gd name="T48" fmla="*/ 211 w 278"/>
              <a:gd name="T49" fmla="*/ 32 h 277"/>
              <a:gd name="T50" fmla="*/ 223 w 278"/>
              <a:gd name="T51" fmla="*/ 38 h 277"/>
              <a:gd name="T52" fmla="*/ 229 w 278"/>
              <a:gd name="T53" fmla="*/ 57 h 277"/>
              <a:gd name="T54" fmla="*/ 225 w 278"/>
              <a:gd name="T55" fmla="*/ 67 h 277"/>
              <a:gd name="T56" fmla="*/ 218 w 278"/>
              <a:gd name="T57" fmla="*/ 59 h 277"/>
              <a:gd name="T58" fmla="*/ 200 w 278"/>
              <a:gd name="T59" fmla="*/ 62 h 277"/>
              <a:gd name="T60" fmla="*/ 212 w 278"/>
              <a:gd name="T61" fmla="*/ 69 h 277"/>
              <a:gd name="T62" fmla="*/ 183 w 278"/>
              <a:gd name="T63" fmla="*/ 80 h 277"/>
              <a:gd name="T64" fmla="*/ 169 w 278"/>
              <a:gd name="T65" fmla="*/ 90 h 277"/>
              <a:gd name="T66" fmla="*/ 151 w 278"/>
              <a:gd name="T67" fmla="*/ 107 h 277"/>
              <a:gd name="T68" fmla="*/ 140 w 278"/>
              <a:gd name="T69" fmla="*/ 118 h 277"/>
              <a:gd name="T70" fmla="*/ 116 w 278"/>
              <a:gd name="T71" fmla="*/ 116 h 277"/>
              <a:gd name="T72" fmla="*/ 97 w 278"/>
              <a:gd name="T73" fmla="*/ 140 h 277"/>
              <a:gd name="T74" fmla="*/ 122 w 278"/>
              <a:gd name="T75" fmla="*/ 138 h 277"/>
              <a:gd name="T76" fmla="*/ 118 w 278"/>
              <a:gd name="T77" fmla="*/ 153 h 277"/>
              <a:gd name="T78" fmla="*/ 144 w 278"/>
              <a:gd name="T79" fmla="*/ 172 h 277"/>
              <a:gd name="T80" fmla="*/ 163 w 278"/>
              <a:gd name="T81" fmla="*/ 164 h 277"/>
              <a:gd name="T82" fmla="*/ 179 w 278"/>
              <a:gd name="T83" fmla="*/ 170 h 277"/>
              <a:gd name="T84" fmla="*/ 195 w 278"/>
              <a:gd name="T85" fmla="*/ 175 h 277"/>
              <a:gd name="T86" fmla="*/ 217 w 278"/>
              <a:gd name="T87" fmla="*/ 190 h 277"/>
              <a:gd name="T88" fmla="*/ 234 w 278"/>
              <a:gd name="T89" fmla="*/ 202 h 277"/>
              <a:gd name="T90" fmla="*/ 170 w 278"/>
              <a:gd name="T91" fmla="*/ 266 h 277"/>
              <a:gd name="T92" fmla="*/ 150 w 278"/>
              <a:gd name="T93" fmla="*/ 237 h 277"/>
              <a:gd name="T94" fmla="*/ 135 w 278"/>
              <a:gd name="T95" fmla="*/ 210 h 277"/>
              <a:gd name="T96" fmla="*/ 142 w 278"/>
              <a:gd name="T97" fmla="*/ 191 h 277"/>
              <a:gd name="T98" fmla="*/ 137 w 278"/>
              <a:gd name="T99" fmla="*/ 177 h 277"/>
              <a:gd name="T100" fmla="*/ 119 w 278"/>
              <a:gd name="T101" fmla="*/ 161 h 277"/>
              <a:gd name="T102" fmla="*/ 91 w 278"/>
              <a:gd name="T103" fmla="*/ 152 h 277"/>
              <a:gd name="T104" fmla="*/ 75 w 278"/>
              <a:gd name="T105" fmla="*/ 139 h 277"/>
              <a:gd name="T106" fmla="*/ 62 w 278"/>
              <a:gd name="T107" fmla="*/ 112 h 277"/>
              <a:gd name="T108" fmla="*/ 65 w 278"/>
              <a:gd name="T109" fmla="*/ 133 h 277"/>
              <a:gd name="T110" fmla="*/ 54 w 278"/>
              <a:gd name="T111" fmla="*/ 115 h 277"/>
              <a:gd name="T112" fmla="*/ 47 w 278"/>
              <a:gd name="T113" fmla="*/ 92 h 277"/>
              <a:gd name="T114" fmla="*/ 61 w 278"/>
              <a:gd name="T115" fmla="*/ 63 h 277"/>
              <a:gd name="T116" fmla="*/ 58 w 278"/>
              <a:gd name="T117" fmla="*/ 4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7">
                <a:moveTo>
                  <a:pt x="3" y="111"/>
                </a:moveTo>
                <a:cubicBezTo>
                  <a:pt x="2" y="113"/>
                  <a:pt x="2" y="115"/>
                  <a:pt x="2" y="117"/>
                </a:cubicBezTo>
                <a:cubicBezTo>
                  <a:pt x="1" y="120"/>
                  <a:pt x="1" y="122"/>
                  <a:pt x="1" y="124"/>
                </a:cubicBezTo>
                <a:cubicBezTo>
                  <a:pt x="0" y="129"/>
                  <a:pt x="0" y="134"/>
                  <a:pt x="0" y="139"/>
                </a:cubicBezTo>
                <a:cubicBezTo>
                  <a:pt x="0" y="143"/>
                  <a:pt x="0" y="148"/>
                  <a:pt x="1" y="153"/>
                </a:cubicBezTo>
                <a:cubicBezTo>
                  <a:pt x="1" y="155"/>
                  <a:pt x="1" y="157"/>
                  <a:pt x="2" y="160"/>
                </a:cubicBezTo>
                <a:cubicBezTo>
                  <a:pt x="2" y="162"/>
                  <a:pt x="2" y="164"/>
                  <a:pt x="3" y="167"/>
                </a:cubicBezTo>
                <a:cubicBezTo>
                  <a:pt x="3" y="169"/>
                  <a:pt x="4" y="171"/>
                  <a:pt x="4" y="173"/>
                </a:cubicBezTo>
                <a:cubicBezTo>
                  <a:pt x="5" y="178"/>
                  <a:pt x="7" y="182"/>
                  <a:pt x="8" y="186"/>
                </a:cubicBezTo>
                <a:cubicBezTo>
                  <a:pt x="9" y="188"/>
                  <a:pt x="10" y="191"/>
                  <a:pt x="11" y="193"/>
                </a:cubicBezTo>
                <a:cubicBezTo>
                  <a:pt x="12" y="195"/>
                  <a:pt x="13" y="197"/>
                  <a:pt x="14" y="199"/>
                </a:cubicBezTo>
                <a:cubicBezTo>
                  <a:pt x="14" y="200"/>
                  <a:pt x="15" y="201"/>
                  <a:pt x="15" y="202"/>
                </a:cubicBezTo>
                <a:cubicBezTo>
                  <a:pt x="16" y="204"/>
                  <a:pt x="17" y="206"/>
                  <a:pt x="18" y="208"/>
                </a:cubicBezTo>
                <a:cubicBezTo>
                  <a:pt x="22" y="214"/>
                  <a:pt x="25" y="219"/>
                  <a:pt x="30" y="224"/>
                </a:cubicBezTo>
                <a:cubicBezTo>
                  <a:pt x="32" y="227"/>
                  <a:pt x="34" y="230"/>
                  <a:pt x="36" y="232"/>
                </a:cubicBezTo>
                <a:cubicBezTo>
                  <a:pt x="38" y="234"/>
                  <a:pt x="39" y="235"/>
                  <a:pt x="41" y="237"/>
                </a:cubicBezTo>
                <a:cubicBezTo>
                  <a:pt x="42" y="238"/>
                  <a:pt x="44" y="240"/>
                  <a:pt x="45" y="241"/>
                </a:cubicBezTo>
                <a:cubicBezTo>
                  <a:pt x="53" y="248"/>
                  <a:pt x="61" y="254"/>
                  <a:pt x="70" y="259"/>
                </a:cubicBezTo>
                <a:cubicBezTo>
                  <a:pt x="72" y="260"/>
                  <a:pt x="74" y="261"/>
                  <a:pt x="76" y="262"/>
                </a:cubicBezTo>
                <a:cubicBezTo>
                  <a:pt x="80" y="264"/>
                  <a:pt x="84" y="266"/>
                  <a:pt x="88" y="268"/>
                </a:cubicBezTo>
                <a:cubicBezTo>
                  <a:pt x="90" y="269"/>
                  <a:pt x="92" y="269"/>
                  <a:pt x="94" y="270"/>
                </a:cubicBezTo>
                <a:cubicBezTo>
                  <a:pt x="108" y="275"/>
                  <a:pt x="123" y="277"/>
                  <a:pt x="139" y="277"/>
                </a:cubicBezTo>
                <a:cubicBezTo>
                  <a:pt x="149" y="277"/>
                  <a:pt x="160" y="276"/>
                  <a:pt x="170" y="274"/>
                </a:cubicBezTo>
                <a:cubicBezTo>
                  <a:pt x="174" y="273"/>
                  <a:pt x="179" y="272"/>
                  <a:pt x="183" y="270"/>
                </a:cubicBezTo>
                <a:cubicBezTo>
                  <a:pt x="186" y="269"/>
                  <a:pt x="188" y="269"/>
                  <a:pt x="190" y="268"/>
                </a:cubicBezTo>
                <a:cubicBezTo>
                  <a:pt x="194" y="266"/>
                  <a:pt x="198" y="264"/>
                  <a:pt x="202" y="262"/>
                </a:cubicBezTo>
                <a:cubicBezTo>
                  <a:pt x="204" y="261"/>
                  <a:pt x="206" y="260"/>
                  <a:pt x="208" y="259"/>
                </a:cubicBezTo>
                <a:cubicBezTo>
                  <a:pt x="217" y="254"/>
                  <a:pt x="225" y="248"/>
                  <a:pt x="232" y="241"/>
                </a:cubicBezTo>
                <a:cubicBezTo>
                  <a:pt x="234" y="240"/>
                  <a:pt x="236" y="238"/>
                  <a:pt x="237" y="237"/>
                </a:cubicBezTo>
                <a:cubicBezTo>
                  <a:pt x="239" y="235"/>
                  <a:pt x="240" y="234"/>
                  <a:pt x="242" y="232"/>
                </a:cubicBezTo>
                <a:cubicBezTo>
                  <a:pt x="244" y="230"/>
                  <a:pt x="246" y="227"/>
                  <a:pt x="248" y="224"/>
                </a:cubicBezTo>
                <a:cubicBezTo>
                  <a:pt x="251" y="220"/>
                  <a:pt x="254" y="216"/>
                  <a:pt x="257" y="211"/>
                </a:cubicBezTo>
                <a:cubicBezTo>
                  <a:pt x="258" y="210"/>
                  <a:pt x="259" y="209"/>
                  <a:pt x="259" y="208"/>
                </a:cubicBezTo>
                <a:cubicBezTo>
                  <a:pt x="260" y="206"/>
                  <a:pt x="262" y="204"/>
                  <a:pt x="263" y="202"/>
                </a:cubicBezTo>
                <a:cubicBezTo>
                  <a:pt x="263" y="201"/>
                  <a:pt x="264" y="200"/>
                  <a:pt x="264" y="199"/>
                </a:cubicBezTo>
                <a:cubicBezTo>
                  <a:pt x="265" y="197"/>
                  <a:pt x="266" y="195"/>
                  <a:pt x="267" y="193"/>
                </a:cubicBezTo>
                <a:cubicBezTo>
                  <a:pt x="268" y="191"/>
                  <a:pt x="269" y="188"/>
                  <a:pt x="269" y="186"/>
                </a:cubicBezTo>
                <a:cubicBezTo>
                  <a:pt x="271" y="182"/>
                  <a:pt x="272" y="178"/>
                  <a:pt x="273" y="173"/>
                </a:cubicBezTo>
                <a:cubicBezTo>
                  <a:pt x="274" y="171"/>
                  <a:pt x="274" y="169"/>
                  <a:pt x="275" y="167"/>
                </a:cubicBezTo>
                <a:cubicBezTo>
                  <a:pt x="275" y="164"/>
                  <a:pt x="276" y="162"/>
                  <a:pt x="276" y="160"/>
                </a:cubicBezTo>
                <a:cubicBezTo>
                  <a:pt x="277" y="157"/>
                  <a:pt x="277" y="155"/>
                  <a:pt x="277" y="153"/>
                </a:cubicBezTo>
                <a:cubicBezTo>
                  <a:pt x="278" y="148"/>
                  <a:pt x="278" y="143"/>
                  <a:pt x="278" y="139"/>
                </a:cubicBezTo>
                <a:cubicBezTo>
                  <a:pt x="278" y="134"/>
                  <a:pt x="278" y="129"/>
                  <a:pt x="277" y="124"/>
                </a:cubicBezTo>
                <a:cubicBezTo>
                  <a:pt x="277" y="122"/>
                  <a:pt x="277" y="120"/>
                  <a:pt x="276" y="117"/>
                </a:cubicBezTo>
                <a:cubicBezTo>
                  <a:pt x="276" y="115"/>
                  <a:pt x="275" y="113"/>
                  <a:pt x="275" y="111"/>
                </a:cubicBezTo>
                <a:cubicBezTo>
                  <a:pt x="274" y="108"/>
                  <a:pt x="274" y="106"/>
                  <a:pt x="273" y="104"/>
                </a:cubicBezTo>
                <a:cubicBezTo>
                  <a:pt x="272" y="99"/>
                  <a:pt x="271" y="95"/>
                  <a:pt x="269" y="91"/>
                </a:cubicBezTo>
                <a:cubicBezTo>
                  <a:pt x="269" y="90"/>
                  <a:pt x="269" y="89"/>
                  <a:pt x="268" y="88"/>
                </a:cubicBezTo>
                <a:cubicBezTo>
                  <a:pt x="267" y="85"/>
                  <a:pt x="266" y="81"/>
                  <a:pt x="264" y="78"/>
                </a:cubicBezTo>
                <a:cubicBezTo>
                  <a:pt x="264" y="77"/>
                  <a:pt x="263" y="76"/>
                  <a:pt x="263" y="75"/>
                </a:cubicBezTo>
                <a:cubicBezTo>
                  <a:pt x="262" y="73"/>
                  <a:pt x="260" y="71"/>
                  <a:pt x="259" y="69"/>
                </a:cubicBezTo>
                <a:cubicBezTo>
                  <a:pt x="256" y="64"/>
                  <a:pt x="252" y="58"/>
                  <a:pt x="248" y="53"/>
                </a:cubicBezTo>
                <a:cubicBezTo>
                  <a:pt x="246" y="50"/>
                  <a:pt x="244" y="48"/>
                  <a:pt x="242" y="45"/>
                </a:cubicBezTo>
                <a:cubicBezTo>
                  <a:pt x="240" y="44"/>
                  <a:pt x="239" y="42"/>
                  <a:pt x="237" y="40"/>
                </a:cubicBezTo>
                <a:cubicBezTo>
                  <a:pt x="236" y="39"/>
                  <a:pt x="234" y="37"/>
                  <a:pt x="232" y="36"/>
                </a:cubicBezTo>
                <a:cubicBezTo>
                  <a:pt x="229" y="33"/>
                  <a:pt x="226" y="30"/>
                  <a:pt x="222" y="28"/>
                </a:cubicBezTo>
                <a:cubicBezTo>
                  <a:pt x="218" y="24"/>
                  <a:pt x="213" y="21"/>
                  <a:pt x="208" y="18"/>
                </a:cubicBezTo>
                <a:cubicBezTo>
                  <a:pt x="206" y="17"/>
                  <a:pt x="204" y="16"/>
                  <a:pt x="202" y="15"/>
                </a:cubicBezTo>
                <a:cubicBezTo>
                  <a:pt x="201" y="14"/>
                  <a:pt x="200" y="14"/>
                  <a:pt x="199" y="14"/>
                </a:cubicBezTo>
                <a:cubicBezTo>
                  <a:pt x="198" y="13"/>
                  <a:pt x="197" y="12"/>
                  <a:pt x="196" y="12"/>
                </a:cubicBezTo>
                <a:cubicBezTo>
                  <a:pt x="196" y="12"/>
                  <a:pt x="195" y="12"/>
                  <a:pt x="195" y="11"/>
                </a:cubicBezTo>
                <a:cubicBezTo>
                  <a:pt x="193" y="11"/>
                  <a:pt x="191" y="10"/>
                  <a:pt x="190" y="9"/>
                </a:cubicBezTo>
                <a:cubicBezTo>
                  <a:pt x="190" y="9"/>
                  <a:pt x="190" y="9"/>
                  <a:pt x="190" y="9"/>
                </a:cubicBezTo>
                <a:cubicBezTo>
                  <a:pt x="188" y="9"/>
                  <a:pt x="186" y="8"/>
                  <a:pt x="184" y="7"/>
                </a:cubicBezTo>
                <a:cubicBezTo>
                  <a:pt x="184" y="7"/>
                  <a:pt x="184" y="7"/>
                  <a:pt x="183" y="7"/>
                </a:cubicBezTo>
                <a:cubicBezTo>
                  <a:pt x="179" y="6"/>
                  <a:pt x="175" y="4"/>
                  <a:pt x="171" y="3"/>
                </a:cubicBezTo>
                <a:cubicBezTo>
                  <a:pt x="169" y="3"/>
                  <a:pt x="168" y="3"/>
                  <a:pt x="167" y="3"/>
                </a:cubicBezTo>
                <a:cubicBezTo>
                  <a:pt x="166" y="2"/>
                  <a:pt x="165" y="2"/>
                  <a:pt x="164" y="2"/>
                </a:cubicBezTo>
                <a:cubicBezTo>
                  <a:pt x="157" y="1"/>
                  <a:pt x="149" y="0"/>
                  <a:pt x="141" y="0"/>
                </a:cubicBezTo>
                <a:cubicBezTo>
                  <a:pt x="141" y="0"/>
                  <a:pt x="140" y="0"/>
                  <a:pt x="139" y="0"/>
                </a:cubicBezTo>
                <a:cubicBezTo>
                  <a:pt x="137" y="0"/>
                  <a:pt x="136" y="0"/>
                  <a:pt x="135" y="0"/>
                </a:cubicBezTo>
                <a:cubicBezTo>
                  <a:pt x="121" y="0"/>
                  <a:pt x="107" y="3"/>
                  <a:pt x="94" y="7"/>
                </a:cubicBezTo>
                <a:cubicBezTo>
                  <a:pt x="92" y="8"/>
                  <a:pt x="90" y="9"/>
                  <a:pt x="88" y="9"/>
                </a:cubicBezTo>
                <a:cubicBezTo>
                  <a:pt x="87" y="10"/>
                  <a:pt x="87" y="10"/>
                  <a:pt x="86" y="10"/>
                </a:cubicBezTo>
                <a:cubicBezTo>
                  <a:pt x="85" y="11"/>
                  <a:pt x="83" y="11"/>
                  <a:pt x="82" y="12"/>
                </a:cubicBezTo>
                <a:cubicBezTo>
                  <a:pt x="80" y="13"/>
                  <a:pt x="78" y="14"/>
                  <a:pt x="76" y="15"/>
                </a:cubicBezTo>
                <a:cubicBezTo>
                  <a:pt x="74" y="16"/>
                  <a:pt x="72" y="17"/>
                  <a:pt x="70" y="18"/>
                </a:cubicBezTo>
                <a:cubicBezTo>
                  <a:pt x="62" y="23"/>
                  <a:pt x="55" y="28"/>
                  <a:pt x="48" y="34"/>
                </a:cubicBezTo>
                <a:cubicBezTo>
                  <a:pt x="47" y="34"/>
                  <a:pt x="46" y="35"/>
                  <a:pt x="45" y="36"/>
                </a:cubicBezTo>
                <a:cubicBezTo>
                  <a:pt x="44" y="37"/>
                  <a:pt x="42" y="39"/>
                  <a:pt x="41" y="40"/>
                </a:cubicBezTo>
                <a:cubicBezTo>
                  <a:pt x="39" y="42"/>
                  <a:pt x="38" y="44"/>
                  <a:pt x="36" y="45"/>
                </a:cubicBezTo>
                <a:cubicBezTo>
                  <a:pt x="34" y="48"/>
                  <a:pt x="32" y="50"/>
                  <a:pt x="30" y="53"/>
                </a:cubicBezTo>
                <a:cubicBezTo>
                  <a:pt x="25" y="58"/>
                  <a:pt x="22" y="64"/>
                  <a:pt x="18" y="69"/>
                </a:cubicBezTo>
                <a:cubicBezTo>
                  <a:pt x="17" y="71"/>
                  <a:pt x="16" y="73"/>
                  <a:pt x="15" y="75"/>
                </a:cubicBezTo>
                <a:cubicBezTo>
                  <a:pt x="15" y="76"/>
                  <a:pt x="14" y="77"/>
                  <a:pt x="14" y="78"/>
                </a:cubicBezTo>
                <a:cubicBezTo>
                  <a:pt x="12" y="81"/>
                  <a:pt x="11" y="85"/>
                  <a:pt x="10" y="88"/>
                </a:cubicBezTo>
                <a:cubicBezTo>
                  <a:pt x="9" y="89"/>
                  <a:pt x="9" y="90"/>
                  <a:pt x="8" y="91"/>
                </a:cubicBezTo>
                <a:cubicBezTo>
                  <a:pt x="7" y="95"/>
                  <a:pt x="5" y="99"/>
                  <a:pt x="4" y="104"/>
                </a:cubicBezTo>
                <a:cubicBezTo>
                  <a:pt x="4" y="106"/>
                  <a:pt x="3" y="108"/>
                  <a:pt x="3" y="111"/>
                </a:cubicBezTo>
                <a:close/>
                <a:moveTo>
                  <a:pt x="115" y="9"/>
                </a:moveTo>
                <a:cubicBezTo>
                  <a:pt x="116" y="10"/>
                  <a:pt x="116" y="10"/>
                  <a:pt x="116" y="10"/>
                </a:cubicBezTo>
                <a:cubicBezTo>
                  <a:pt x="118" y="10"/>
                  <a:pt x="119" y="10"/>
                  <a:pt x="121" y="10"/>
                </a:cubicBezTo>
                <a:cubicBezTo>
                  <a:pt x="122" y="10"/>
                  <a:pt x="123" y="10"/>
                  <a:pt x="125" y="10"/>
                </a:cubicBezTo>
                <a:cubicBezTo>
                  <a:pt x="127" y="10"/>
                  <a:pt x="131" y="13"/>
                  <a:pt x="133" y="12"/>
                </a:cubicBezTo>
                <a:cubicBezTo>
                  <a:pt x="134" y="11"/>
                  <a:pt x="134" y="11"/>
                  <a:pt x="134" y="10"/>
                </a:cubicBezTo>
                <a:cubicBezTo>
                  <a:pt x="135" y="9"/>
                  <a:pt x="135" y="8"/>
                  <a:pt x="136" y="7"/>
                </a:cubicBezTo>
                <a:cubicBezTo>
                  <a:pt x="137" y="7"/>
                  <a:pt x="138" y="7"/>
                  <a:pt x="139" y="7"/>
                </a:cubicBezTo>
                <a:cubicBezTo>
                  <a:pt x="148" y="7"/>
                  <a:pt x="157" y="8"/>
                  <a:pt x="165" y="10"/>
                </a:cubicBezTo>
                <a:cubicBezTo>
                  <a:pt x="165" y="11"/>
                  <a:pt x="164" y="10"/>
                  <a:pt x="163" y="11"/>
                </a:cubicBezTo>
                <a:cubicBezTo>
                  <a:pt x="162" y="11"/>
                  <a:pt x="161" y="12"/>
                  <a:pt x="160" y="12"/>
                </a:cubicBezTo>
                <a:cubicBezTo>
                  <a:pt x="158" y="13"/>
                  <a:pt x="155" y="12"/>
                  <a:pt x="153" y="12"/>
                </a:cubicBezTo>
                <a:cubicBezTo>
                  <a:pt x="153" y="13"/>
                  <a:pt x="154" y="13"/>
                  <a:pt x="155" y="14"/>
                </a:cubicBezTo>
                <a:cubicBezTo>
                  <a:pt x="157" y="15"/>
                  <a:pt x="159" y="15"/>
                  <a:pt x="162" y="14"/>
                </a:cubicBezTo>
                <a:cubicBezTo>
                  <a:pt x="163" y="14"/>
                  <a:pt x="165" y="15"/>
                  <a:pt x="166" y="14"/>
                </a:cubicBezTo>
                <a:cubicBezTo>
                  <a:pt x="167" y="13"/>
                  <a:pt x="167" y="12"/>
                  <a:pt x="168" y="11"/>
                </a:cubicBezTo>
                <a:cubicBezTo>
                  <a:pt x="168" y="11"/>
                  <a:pt x="169" y="11"/>
                  <a:pt x="169" y="11"/>
                </a:cubicBezTo>
                <a:cubicBezTo>
                  <a:pt x="171" y="11"/>
                  <a:pt x="172" y="11"/>
                  <a:pt x="173" y="12"/>
                </a:cubicBezTo>
                <a:cubicBezTo>
                  <a:pt x="173" y="13"/>
                  <a:pt x="172" y="13"/>
                  <a:pt x="172" y="14"/>
                </a:cubicBezTo>
                <a:cubicBezTo>
                  <a:pt x="173" y="14"/>
                  <a:pt x="175" y="14"/>
                  <a:pt x="176" y="12"/>
                </a:cubicBezTo>
                <a:cubicBezTo>
                  <a:pt x="176" y="13"/>
                  <a:pt x="177" y="13"/>
                  <a:pt x="177" y="13"/>
                </a:cubicBezTo>
                <a:cubicBezTo>
                  <a:pt x="179" y="13"/>
                  <a:pt x="181" y="14"/>
                  <a:pt x="183" y="15"/>
                </a:cubicBezTo>
                <a:cubicBezTo>
                  <a:pt x="186" y="16"/>
                  <a:pt x="189" y="17"/>
                  <a:pt x="192" y="18"/>
                </a:cubicBezTo>
                <a:cubicBezTo>
                  <a:pt x="191" y="19"/>
                  <a:pt x="191" y="19"/>
                  <a:pt x="190" y="19"/>
                </a:cubicBezTo>
                <a:cubicBezTo>
                  <a:pt x="189" y="19"/>
                  <a:pt x="189" y="17"/>
                  <a:pt x="187" y="18"/>
                </a:cubicBezTo>
                <a:cubicBezTo>
                  <a:pt x="187" y="20"/>
                  <a:pt x="189" y="20"/>
                  <a:pt x="190" y="21"/>
                </a:cubicBezTo>
                <a:cubicBezTo>
                  <a:pt x="191" y="22"/>
                  <a:pt x="193" y="23"/>
                  <a:pt x="193" y="24"/>
                </a:cubicBezTo>
                <a:cubicBezTo>
                  <a:pt x="192" y="27"/>
                  <a:pt x="190" y="24"/>
                  <a:pt x="188" y="24"/>
                </a:cubicBezTo>
                <a:cubicBezTo>
                  <a:pt x="186" y="24"/>
                  <a:pt x="183" y="28"/>
                  <a:pt x="181" y="25"/>
                </a:cubicBezTo>
                <a:cubicBezTo>
                  <a:pt x="181" y="23"/>
                  <a:pt x="183" y="23"/>
                  <a:pt x="184" y="21"/>
                </a:cubicBezTo>
                <a:cubicBezTo>
                  <a:pt x="183" y="21"/>
                  <a:pt x="183" y="21"/>
                  <a:pt x="183" y="21"/>
                </a:cubicBezTo>
                <a:cubicBezTo>
                  <a:pt x="182" y="22"/>
                  <a:pt x="181" y="22"/>
                  <a:pt x="180" y="22"/>
                </a:cubicBezTo>
                <a:cubicBezTo>
                  <a:pt x="180" y="23"/>
                  <a:pt x="179" y="23"/>
                  <a:pt x="177" y="24"/>
                </a:cubicBezTo>
                <a:cubicBezTo>
                  <a:pt x="176" y="24"/>
                  <a:pt x="175" y="24"/>
                  <a:pt x="174" y="24"/>
                </a:cubicBezTo>
                <a:cubicBezTo>
                  <a:pt x="173" y="25"/>
                  <a:pt x="171" y="26"/>
                  <a:pt x="169" y="27"/>
                </a:cubicBezTo>
                <a:cubicBezTo>
                  <a:pt x="169" y="27"/>
                  <a:pt x="168" y="27"/>
                  <a:pt x="167" y="27"/>
                </a:cubicBezTo>
                <a:cubicBezTo>
                  <a:pt x="165" y="28"/>
                  <a:pt x="163" y="29"/>
                  <a:pt x="161" y="30"/>
                </a:cubicBezTo>
                <a:cubicBezTo>
                  <a:pt x="159" y="31"/>
                  <a:pt x="157" y="32"/>
                  <a:pt x="156" y="33"/>
                </a:cubicBezTo>
                <a:cubicBezTo>
                  <a:pt x="155" y="33"/>
                  <a:pt x="154" y="35"/>
                  <a:pt x="154" y="36"/>
                </a:cubicBezTo>
                <a:cubicBezTo>
                  <a:pt x="154" y="37"/>
                  <a:pt x="156" y="37"/>
                  <a:pt x="156" y="38"/>
                </a:cubicBezTo>
                <a:cubicBezTo>
                  <a:pt x="156" y="39"/>
                  <a:pt x="155" y="40"/>
                  <a:pt x="155" y="41"/>
                </a:cubicBezTo>
                <a:cubicBezTo>
                  <a:pt x="156" y="41"/>
                  <a:pt x="157" y="41"/>
                  <a:pt x="158" y="41"/>
                </a:cubicBezTo>
                <a:cubicBezTo>
                  <a:pt x="161" y="41"/>
                  <a:pt x="162" y="43"/>
                  <a:pt x="164" y="44"/>
                </a:cubicBezTo>
                <a:cubicBezTo>
                  <a:pt x="165" y="45"/>
                  <a:pt x="167" y="46"/>
                  <a:pt x="169" y="46"/>
                </a:cubicBezTo>
                <a:cubicBezTo>
                  <a:pt x="171" y="46"/>
                  <a:pt x="173" y="45"/>
                  <a:pt x="173" y="47"/>
                </a:cubicBezTo>
                <a:cubicBezTo>
                  <a:pt x="174" y="48"/>
                  <a:pt x="171" y="49"/>
                  <a:pt x="171" y="50"/>
                </a:cubicBezTo>
                <a:cubicBezTo>
                  <a:pt x="172" y="51"/>
                  <a:pt x="171" y="52"/>
                  <a:pt x="171" y="53"/>
                </a:cubicBezTo>
                <a:cubicBezTo>
                  <a:pt x="171" y="54"/>
                  <a:pt x="172" y="56"/>
                  <a:pt x="173" y="56"/>
                </a:cubicBezTo>
                <a:cubicBezTo>
                  <a:pt x="174" y="56"/>
                  <a:pt x="177" y="55"/>
                  <a:pt x="177" y="53"/>
                </a:cubicBezTo>
                <a:cubicBezTo>
                  <a:pt x="178" y="51"/>
                  <a:pt x="178" y="49"/>
                  <a:pt x="179" y="48"/>
                </a:cubicBezTo>
                <a:cubicBezTo>
                  <a:pt x="186" y="48"/>
                  <a:pt x="192" y="44"/>
                  <a:pt x="191" y="37"/>
                </a:cubicBezTo>
                <a:cubicBezTo>
                  <a:pt x="191" y="37"/>
                  <a:pt x="191" y="36"/>
                  <a:pt x="191" y="35"/>
                </a:cubicBezTo>
                <a:cubicBezTo>
                  <a:pt x="191" y="34"/>
                  <a:pt x="193" y="33"/>
                  <a:pt x="193" y="31"/>
                </a:cubicBezTo>
                <a:cubicBezTo>
                  <a:pt x="194" y="31"/>
                  <a:pt x="194" y="30"/>
                  <a:pt x="195" y="30"/>
                </a:cubicBezTo>
                <a:cubicBezTo>
                  <a:pt x="195" y="29"/>
                  <a:pt x="196" y="28"/>
                  <a:pt x="197" y="27"/>
                </a:cubicBezTo>
                <a:cubicBezTo>
                  <a:pt x="197" y="27"/>
                  <a:pt x="197" y="27"/>
                  <a:pt x="197" y="27"/>
                </a:cubicBezTo>
                <a:cubicBezTo>
                  <a:pt x="198" y="27"/>
                  <a:pt x="198" y="27"/>
                  <a:pt x="199" y="27"/>
                </a:cubicBezTo>
                <a:cubicBezTo>
                  <a:pt x="200" y="28"/>
                  <a:pt x="201" y="28"/>
                  <a:pt x="203" y="28"/>
                </a:cubicBezTo>
                <a:cubicBezTo>
                  <a:pt x="203" y="28"/>
                  <a:pt x="204" y="27"/>
                  <a:pt x="205" y="28"/>
                </a:cubicBezTo>
                <a:cubicBezTo>
                  <a:pt x="207" y="28"/>
                  <a:pt x="207" y="30"/>
                  <a:pt x="209" y="30"/>
                </a:cubicBezTo>
                <a:cubicBezTo>
                  <a:pt x="210" y="31"/>
                  <a:pt x="211" y="31"/>
                  <a:pt x="211" y="32"/>
                </a:cubicBezTo>
                <a:cubicBezTo>
                  <a:pt x="211" y="34"/>
                  <a:pt x="209" y="34"/>
                  <a:pt x="209" y="35"/>
                </a:cubicBezTo>
                <a:cubicBezTo>
                  <a:pt x="209" y="35"/>
                  <a:pt x="209" y="35"/>
                  <a:pt x="209" y="35"/>
                </a:cubicBezTo>
                <a:cubicBezTo>
                  <a:pt x="210" y="37"/>
                  <a:pt x="211" y="38"/>
                  <a:pt x="212" y="38"/>
                </a:cubicBezTo>
                <a:cubicBezTo>
                  <a:pt x="213" y="38"/>
                  <a:pt x="214" y="37"/>
                  <a:pt x="215" y="37"/>
                </a:cubicBezTo>
                <a:cubicBezTo>
                  <a:pt x="217" y="36"/>
                  <a:pt x="218" y="35"/>
                  <a:pt x="219" y="34"/>
                </a:cubicBezTo>
                <a:cubicBezTo>
                  <a:pt x="220" y="35"/>
                  <a:pt x="222" y="36"/>
                  <a:pt x="223" y="38"/>
                </a:cubicBezTo>
                <a:cubicBezTo>
                  <a:pt x="223" y="38"/>
                  <a:pt x="223" y="39"/>
                  <a:pt x="223" y="39"/>
                </a:cubicBezTo>
                <a:cubicBezTo>
                  <a:pt x="224" y="41"/>
                  <a:pt x="223" y="42"/>
                  <a:pt x="223" y="44"/>
                </a:cubicBezTo>
                <a:cubicBezTo>
                  <a:pt x="223" y="46"/>
                  <a:pt x="227" y="46"/>
                  <a:pt x="228" y="47"/>
                </a:cubicBezTo>
                <a:cubicBezTo>
                  <a:pt x="229" y="48"/>
                  <a:pt x="229" y="49"/>
                  <a:pt x="229" y="49"/>
                </a:cubicBezTo>
                <a:cubicBezTo>
                  <a:pt x="230" y="50"/>
                  <a:pt x="231" y="50"/>
                  <a:pt x="231" y="51"/>
                </a:cubicBezTo>
                <a:cubicBezTo>
                  <a:pt x="231" y="54"/>
                  <a:pt x="229" y="54"/>
                  <a:pt x="229" y="57"/>
                </a:cubicBezTo>
                <a:cubicBezTo>
                  <a:pt x="228" y="58"/>
                  <a:pt x="227" y="58"/>
                  <a:pt x="227" y="59"/>
                </a:cubicBezTo>
                <a:cubicBezTo>
                  <a:pt x="227" y="62"/>
                  <a:pt x="231" y="60"/>
                  <a:pt x="232" y="62"/>
                </a:cubicBezTo>
                <a:cubicBezTo>
                  <a:pt x="232" y="63"/>
                  <a:pt x="231" y="64"/>
                  <a:pt x="231" y="65"/>
                </a:cubicBezTo>
                <a:cubicBezTo>
                  <a:pt x="232" y="66"/>
                  <a:pt x="232" y="69"/>
                  <a:pt x="230" y="69"/>
                </a:cubicBezTo>
                <a:cubicBezTo>
                  <a:pt x="229" y="69"/>
                  <a:pt x="229" y="67"/>
                  <a:pt x="227" y="67"/>
                </a:cubicBezTo>
                <a:cubicBezTo>
                  <a:pt x="227" y="67"/>
                  <a:pt x="226" y="67"/>
                  <a:pt x="225" y="67"/>
                </a:cubicBezTo>
                <a:cubicBezTo>
                  <a:pt x="224" y="66"/>
                  <a:pt x="223" y="66"/>
                  <a:pt x="222" y="66"/>
                </a:cubicBezTo>
                <a:cubicBezTo>
                  <a:pt x="221" y="66"/>
                  <a:pt x="219" y="66"/>
                  <a:pt x="218" y="65"/>
                </a:cubicBezTo>
                <a:cubicBezTo>
                  <a:pt x="219" y="63"/>
                  <a:pt x="222" y="61"/>
                  <a:pt x="224" y="59"/>
                </a:cubicBezTo>
                <a:cubicBezTo>
                  <a:pt x="225" y="58"/>
                  <a:pt x="226" y="58"/>
                  <a:pt x="226" y="56"/>
                </a:cubicBezTo>
                <a:cubicBezTo>
                  <a:pt x="224" y="55"/>
                  <a:pt x="223" y="57"/>
                  <a:pt x="222" y="57"/>
                </a:cubicBezTo>
                <a:cubicBezTo>
                  <a:pt x="220" y="58"/>
                  <a:pt x="219" y="59"/>
                  <a:pt x="218" y="59"/>
                </a:cubicBezTo>
                <a:cubicBezTo>
                  <a:pt x="215" y="60"/>
                  <a:pt x="212" y="58"/>
                  <a:pt x="210" y="60"/>
                </a:cubicBezTo>
                <a:cubicBezTo>
                  <a:pt x="209" y="61"/>
                  <a:pt x="212" y="60"/>
                  <a:pt x="212" y="62"/>
                </a:cubicBezTo>
                <a:cubicBezTo>
                  <a:pt x="211" y="62"/>
                  <a:pt x="210" y="62"/>
                  <a:pt x="209" y="62"/>
                </a:cubicBezTo>
                <a:cubicBezTo>
                  <a:pt x="208" y="61"/>
                  <a:pt x="209" y="60"/>
                  <a:pt x="208" y="60"/>
                </a:cubicBezTo>
                <a:cubicBezTo>
                  <a:pt x="208" y="59"/>
                  <a:pt x="205" y="59"/>
                  <a:pt x="203" y="59"/>
                </a:cubicBezTo>
                <a:cubicBezTo>
                  <a:pt x="202" y="59"/>
                  <a:pt x="200" y="60"/>
                  <a:pt x="200" y="62"/>
                </a:cubicBezTo>
                <a:cubicBezTo>
                  <a:pt x="202" y="63"/>
                  <a:pt x="205" y="61"/>
                  <a:pt x="206" y="63"/>
                </a:cubicBezTo>
                <a:cubicBezTo>
                  <a:pt x="205" y="65"/>
                  <a:pt x="202" y="66"/>
                  <a:pt x="203" y="68"/>
                </a:cubicBezTo>
                <a:cubicBezTo>
                  <a:pt x="203" y="69"/>
                  <a:pt x="204" y="71"/>
                  <a:pt x="205" y="71"/>
                </a:cubicBezTo>
                <a:cubicBezTo>
                  <a:pt x="206" y="71"/>
                  <a:pt x="206" y="70"/>
                  <a:pt x="207" y="70"/>
                </a:cubicBezTo>
                <a:cubicBezTo>
                  <a:pt x="208" y="70"/>
                  <a:pt x="208" y="71"/>
                  <a:pt x="209" y="71"/>
                </a:cubicBezTo>
                <a:cubicBezTo>
                  <a:pt x="210" y="70"/>
                  <a:pt x="211" y="68"/>
                  <a:pt x="212" y="69"/>
                </a:cubicBezTo>
                <a:cubicBezTo>
                  <a:pt x="214" y="71"/>
                  <a:pt x="211" y="72"/>
                  <a:pt x="209" y="73"/>
                </a:cubicBezTo>
                <a:cubicBezTo>
                  <a:pt x="206" y="74"/>
                  <a:pt x="203" y="74"/>
                  <a:pt x="201" y="75"/>
                </a:cubicBezTo>
                <a:cubicBezTo>
                  <a:pt x="200" y="75"/>
                  <a:pt x="197" y="79"/>
                  <a:pt x="196" y="76"/>
                </a:cubicBezTo>
                <a:cubicBezTo>
                  <a:pt x="196" y="74"/>
                  <a:pt x="198" y="75"/>
                  <a:pt x="198" y="73"/>
                </a:cubicBezTo>
                <a:cubicBezTo>
                  <a:pt x="196" y="73"/>
                  <a:pt x="194" y="74"/>
                  <a:pt x="192" y="75"/>
                </a:cubicBezTo>
                <a:cubicBezTo>
                  <a:pt x="189" y="76"/>
                  <a:pt x="184" y="77"/>
                  <a:pt x="183" y="80"/>
                </a:cubicBezTo>
                <a:cubicBezTo>
                  <a:pt x="183" y="81"/>
                  <a:pt x="183" y="82"/>
                  <a:pt x="183" y="83"/>
                </a:cubicBezTo>
                <a:cubicBezTo>
                  <a:pt x="183" y="83"/>
                  <a:pt x="180" y="83"/>
                  <a:pt x="179" y="83"/>
                </a:cubicBezTo>
                <a:cubicBezTo>
                  <a:pt x="178" y="84"/>
                  <a:pt x="177" y="85"/>
                  <a:pt x="176" y="85"/>
                </a:cubicBezTo>
                <a:cubicBezTo>
                  <a:pt x="175" y="85"/>
                  <a:pt x="174" y="85"/>
                  <a:pt x="174" y="85"/>
                </a:cubicBezTo>
                <a:cubicBezTo>
                  <a:pt x="173" y="86"/>
                  <a:pt x="172" y="87"/>
                  <a:pt x="171" y="88"/>
                </a:cubicBezTo>
                <a:cubicBezTo>
                  <a:pt x="170" y="89"/>
                  <a:pt x="169" y="89"/>
                  <a:pt x="169" y="90"/>
                </a:cubicBezTo>
                <a:cubicBezTo>
                  <a:pt x="168" y="90"/>
                  <a:pt x="168" y="92"/>
                  <a:pt x="166" y="93"/>
                </a:cubicBezTo>
                <a:cubicBezTo>
                  <a:pt x="165" y="93"/>
                  <a:pt x="165" y="92"/>
                  <a:pt x="164" y="93"/>
                </a:cubicBezTo>
                <a:cubicBezTo>
                  <a:pt x="164" y="94"/>
                  <a:pt x="165" y="97"/>
                  <a:pt x="164" y="99"/>
                </a:cubicBezTo>
                <a:cubicBezTo>
                  <a:pt x="162" y="100"/>
                  <a:pt x="160" y="101"/>
                  <a:pt x="158" y="103"/>
                </a:cubicBezTo>
                <a:cubicBezTo>
                  <a:pt x="157" y="103"/>
                  <a:pt x="155" y="104"/>
                  <a:pt x="154" y="104"/>
                </a:cubicBezTo>
                <a:cubicBezTo>
                  <a:pt x="153" y="105"/>
                  <a:pt x="152" y="106"/>
                  <a:pt x="151" y="107"/>
                </a:cubicBezTo>
                <a:cubicBezTo>
                  <a:pt x="148" y="108"/>
                  <a:pt x="144" y="110"/>
                  <a:pt x="144" y="115"/>
                </a:cubicBezTo>
                <a:cubicBezTo>
                  <a:pt x="144" y="116"/>
                  <a:pt x="145" y="117"/>
                  <a:pt x="145" y="118"/>
                </a:cubicBezTo>
                <a:cubicBezTo>
                  <a:pt x="145" y="118"/>
                  <a:pt x="145" y="119"/>
                  <a:pt x="145" y="120"/>
                </a:cubicBezTo>
                <a:cubicBezTo>
                  <a:pt x="145" y="121"/>
                  <a:pt x="146" y="123"/>
                  <a:pt x="145" y="124"/>
                </a:cubicBezTo>
                <a:cubicBezTo>
                  <a:pt x="143" y="123"/>
                  <a:pt x="140" y="123"/>
                  <a:pt x="139" y="122"/>
                </a:cubicBezTo>
                <a:cubicBezTo>
                  <a:pt x="139" y="120"/>
                  <a:pt x="140" y="119"/>
                  <a:pt x="140" y="118"/>
                </a:cubicBezTo>
                <a:cubicBezTo>
                  <a:pt x="139" y="117"/>
                  <a:pt x="138" y="115"/>
                  <a:pt x="137" y="115"/>
                </a:cubicBezTo>
                <a:cubicBezTo>
                  <a:pt x="136" y="114"/>
                  <a:pt x="135" y="115"/>
                  <a:pt x="134" y="115"/>
                </a:cubicBezTo>
                <a:cubicBezTo>
                  <a:pt x="133" y="115"/>
                  <a:pt x="132" y="114"/>
                  <a:pt x="131" y="114"/>
                </a:cubicBezTo>
                <a:cubicBezTo>
                  <a:pt x="129" y="113"/>
                  <a:pt x="127" y="114"/>
                  <a:pt x="125" y="114"/>
                </a:cubicBezTo>
                <a:cubicBezTo>
                  <a:pt x="123" y="115"/>
                  <a:pt x="122" y="117"/>
                  <a:pt x="119" y="117"/>
                </a:cubicBezTo>
                <a:cubicBezTo>
                  <a:pt x="118" y="117"/>
                  <a:pt x="117" y="116"/>
                  <a:pt x="116" y="116"/>
                </a:cubicBezTo>
                <a:cubicBezTo>
                  <a:pt x="115" y="115"/>
                  <a:pt x="113" y="115"/>
                  <a:pt x="112" y="115"/>
                </a:cubicBezTo>
                <a:cubicBezTo>
                  <a:pt x="109" y="115"/>
                  <a:pt x="107" y="117"/>
                  <a:pt x="105" y="118"/>
                </a:cubicBezTo>
                <a:cubicBezTo>
                  <a:pt x="103" y="119"/>
                  <a:pt x="101" y="121"/>
                  <a:pt x="100" y="123"/>
                </a:cubicBezTo>
                <a:cubicBezTo>
                  <a:pt x="100" y="124"/>
                  <a:pt x="100" y="125"/>
                  <a:pt x="100" y="126"/>
                </a:cubicBezTo>
                <a:cubicBezTo>
                  <a:pt x="99" y="127"/>
                  <a:pt x="99" y="128"/>
                  <a:pt x="98" y="128"/>
                </a:cubicBezTo>
                <a:cubicBezTo>
                  <a:pt x="97" y="131"/>
                  <a:pt x="95" y="135"/>
                  <a:pt x="97" y="140"/>
                </a:cubicBezTo>
                <a:cubicBezTo>
                  <a:pt x="97" y="140"/>
                  <a:pt x="99" y="144"/>
                  <a:pt x="99" y="145"/>
                </a:cubicBezTo>
                <a:cubicBezTo>
                  <a:pt x="100" y="146"/>
                  <a:pt x="102" y="147"/>
                  <a:pt x="104" y="147"/>
                </a:cubicBezTo>
                <a:cubicBezTo>
                  <a:pt x="105" y="147"/>
                  <a:pt x="106" y="146"/>
                  <a:pt x="107" y="146"/>
                </a:cubicBezTo>
                <a:cubicBezTo>
                  <a:pt x="108" y="146"/>
                  <a:pt x="110" y="146"/>
                  <a:pt x="111" y="146"/>
                </a:cubicBezTo>
                <a:cubicBezTo>
                  <a:pt x="114" y="145"/>
                  <a:pt x="113" y="140"/>
                  <a:pt x="117" y="139"/>
                </a:cubicBezTo>
                <a:cubicBezTo>
                  <a:pt x="118" y="138"/>
                  <a:pt x="120" y="138"/>
                  <a:pt x="122" y="138"/>
                </a:cubicBezTo>
                <a:cubicBezTo>
                  <a:pt x="123" y="138"/>
                  <a:pt x="123" y="140"/>
                  <a:pt x="123" y="141"/>
                </a:cubicBezTo>
                <a:cubicBezTo>
                  <a:pt x="123" y="141"/>
                  <a:pt x="122" y="142"/>
                  <a:pt x="122" y="143"/>
                </a:cubicBezTo>
                <a:cubicBezTo>
                  <a:pt x="122" y="144"/>
                  <a:pt x="122" y="145"/>
                  <a:pt x="121" y="146"/>
                </a:cubicBezTo>
                <a:cubicBezTo>
                  <a:pt x="121" y="147"/>
                  <a:pt x="120" y="148"/>
                  <a:pt x="119" y="149"/>
                </a:cubicBezTo>
                <a:cubicBezTo>
                  <a:pt x="119" y="149"/>
                  <a:pt x="119" y="150"/>
                  <a:pt x="119" y="151"/>
                </a:cubicBezTo>
                <a:cubicBezTo>
                  <a:pt x="119" y="152"/>
                  <a:pt x="118" y="152"/>
                  <a:pt x="118" y="153"/>
                </a:cubicBezTo>
                <a:cubicBezTo>
                  <a:pt x="121" y="155"/>
                  <a:pt x="125" y="153"/>
                  <a:pt x="128" y="153"/>
                </a:cubicBezTo>
                <a:cubicBezTo>
                  <a:pt x="129" y="154"/>
                  <a:pt x="132" y="155"/>
                  <a:pt x="132" y="157"/>
                </a:cubicBezTo>
                <a:cubicBezTo>
                  <a:pt x="132" y="158"/>
                  <a:pt x="131" y="159"/>
                  <a:pt x="130" y="161"/>
                </a:cubicBezTo>
                <a:cubicBezTo>
                  <a:pt x="130" y="162"/>
                  <a:pt x="129" y="165"/>
                  <a:pt x="129" y="166"/>
                </a:cubicBezTo>
                <a:cubicBezTo>
                  <a:pt x="129" y="169"/>
                  <a:pt x="133" y="173"/>
                  <a:pt x="136" y="173"/>
                </a:cubicBezTo>
                <a:cubicBezTo>
                  <a:pt x="138" y="173"/>
                  <a:pt x="140" y="170"/>
                  <a:pt x="144" y="172"/>
                </a:cubicBezTo>
                <a:cubicBezTo>
                  <a:pt x="145" y="172"/>
                  <a:pt x="146" y="174"/>
                  <a:pt x="147" y="174"/>
                </a:cubicBezTo>
                <a:cubicBezTo>
                  <a:pt x="148" y="174"/>
                  <a:pt x="150" y="172"/>
                  <a:pt x="150" y="171"/>
                </a:cubicBezTo>
                <a:cubicBezTo>
                  <a:pt x="151" y="169"/>
                  <a:pt x="151" y="168"/>
                  <a:pt x="153" y="167"/>
                </a:cubicBezTo>
                <a:cubicBezTo>
                  <a:pt x="154" y="166"/>
                  <a:pt x="156" y="167"/>
                  <a:pt x="158" y="166"/>
                </a:cubicBezTo>
                <a:cubicBezTo>
                  <a:pt x="159" y="166"/>
                  <a:pt x="159" y="165"/>
                  <a:pt x="160" y="164"/>
                </a:cubicBezTo>
                <a:cubicBezTo>
                  <a:pt x="161" y="164"/>
                  <a:pt x="162" y="163"/>
                  <a:pt x="163" y="164"/>
                </a:cubicBezTo>
                <a:cubicBezTo>
                  <a:pt x="164" y="165"/>
                  <a:pt x="161" y="165"/>
                  <a:pt x="162" y="167"/>
                </a:cubicBezTo>
                <a:cubicBezTo>
                  <a:pt x="164" y="168"/>
                  <a:pt x="165" y="165"/>
                  <a:pt x="167" y="165"/>
                </a:cubicBezTo>
                <a:cubicBezTo>
                  <a:pt x="167" y="165"/>
                  <a:pt x="169" y="166"/>
                  <a:pt x="170" y="166"/>
                </a:cubicBezTo>
                <a:cubicBezTo>
                  <a:pt x="171" y="167"/>
                  <a:pt x="171" y="168"/>
                  <a:pt x="173" y="168"/>
                </a:cubicBezTo>
                <a:cubicBezTo>
                  <a:pt x="173" y="168"/>
                  <a:pt x="175" y="168"/>
                  <a:pt x="176" y="168"/>
                </a:cubicBezTo>
                <a:cubicBezTo>
                  <a:pt x="177" y="168"/>
                  <a:pt x="178" y="170"/>
                  <a:pt x="179" y="170"/>
                </a:cubicBezTo>
                <a:cubicBezTo>
                  <a:pt x="181" y="169"/>
                  <a:pt x="182" y="168"/>
                  <a:pt x="183" y="168"/>
                </a:cubicBezTo>
                <a:cubicBezTo>
                  <a:pt x="185" y="167"/>
                  <a:pt x="186" y="168"/>
                  <a:pt x="188" y="170"/>
                </a:cubicBezTo>
                <a:cubicBezTo>
                  <a:pt x="189" y="170"/>
                  <a:pt x="189" y="168"/>
                  <a:pt x="190" y="169"/>
                </a:cubicBezTo>
                <a:cubicBezTo>
                  <a:pt x="189" y="170"/>
                  <a:pt x="190" y="171"/>
                  <a:pt x="191" y="172"/>
                </a:cubicBezTo>
                <a:cubicBezTo>
                  <a:pt x="191" y="172"/>
                  <a:pt x="191" y="173"/>
                  <a:pt x="191" y="173"/>
                </a:cubicBezTo>
                <a:cubicBezTo>
                  <a:pt x="192" y="174"/>
                  <a:pt x="194" y="174"/>
                  <a:pt x="195" y="175"/>
                </a:cubicBezTo>
                <a:cubicBezTo>
                  <a:pt x="196" y="175"/>
                  <a:pt x="196" y="177"/>
                  <a:pt x="198" y="178"/>
                </a:cubicBezTo>
                <a:cubicBezTo>
                  <a:pt x="199" y="179"/>
                  <a:pt x="201" y="181"/>
                  <a:pt x="203" y="181"/>
                </a:cubicBezTo>
                <a:cubicBezTo>
                  <a:pt x="204" y="181"/>
                  <a:pt x="206" y="181"/>
                  <a:pt x="207" y="181"/>
                </a:cubicBezTo>
                <a:cubicBezTo>
                  <a:pt x="210" y="181"/>
                  <a:pt x="212" y="183"/>
                  <a:pt x="214" y="184"/>
                </a:cubicBezTo>
                <a:cubicBezTo>
                  <a:pt x="215" y="185"/>
                  <a:pt x="217" y="186"/>
                  <a:pt x="217" y="187"/>
                </a:cubicBezTo>
                <a:cubicBezTo>
                  <a:pt x="217" y="188"/>
                  <a:pt x="217" y="189"/>
                  <a:pt x="217" y="190"/>
                </a:cubicBezTo>
                <a:cubicBezTo>
                  <a:pt x="218" y="192"/>
                  <a:pt x="221" y="193"/>
                  <a:pt x="220" y="196"/>
                </a:cubicBezTo>
                <a:cubicBezTo>
                  <a:pt x="220" y="197"/>
                  <a:pt x="221" y="197"/>
                  <a:pt x="222" y="198"/>
                </a:cubicBezTo>
                <a:cubicBezTo>
                  <a:pt x="223" y="198"/>
                  <a:pt x="224" y="199"/>
                  <a:pt x="225" y="199"/>
                </a:cubicBezTo>
                <a:cubicBezTo>
                  <a:pt x="225" y="200"/>
                  <a:pt x="226" y="199"/>
                  <a:pt x="227" y="199"/>
                </a:cubicBezTo>
                <a:cubicBezTo>
                  <a:pt x="228" y="199"/>
                  <a:pt x="229" y="200"/>
                  <a:pt x="231" y="201"/>
                </a:cubicBezTo>
                <a:cubicBezTo>
                  <a:pt x="232" y="201"/>
                  <a:pt x="233" y="201"/>
                  <a:pt x="234" y="202"/>
                </a:cubicBezTo>
                <a:cubicBezTo>
                  <a:pt x="234" y="202"/>
                  <a:pt x="235" y="204"/>
                  <a:pt x="235" y="204"/>
                </a:cubicBezTo>
                <a:cubicBezTo>
                  <a:pt x="236" y="205"/>
                  <a:pt x="237" y="204"/>
                  <a:pt x="238" y="204"/>
                </a:cubicBezTo>
                <a:cubicBezTo>
                  <a:pt x="240" y="204"/>
                  <a:pt x="242" y="205"/>
                  <a:pt x="244" y="205"/>
                </a:cubicBezTo>
                <a:cubicBezTo>
                  <a:pt x="245" y="205"/>
                  <a:pt x="245" y="205"/>
                  <a:pt x="246" y="205"/>
                </a:cubicBezTo>
                <a:cubicBezTo>
                  <a:pt x="248" y="205"/>
                  <a:pt x="249" y="206"/>
                  <a:pt x="251" y="208"/>
                </a:cubicBezTo>
                <a:cubicBezTo>
                  <a:pt x="233" y="237"/>
                  <a:pt x="204" y="258"/>
                  <a:pt x="170" y="266"/>
                </a:cubicBezTo>
                <a:cubicBezTo>
                  <a:pt x="170" y="265"/>
                  <a:pt x="169" y="264"/>
                  <a:pt x="169" y="262"/>
                </a:cubicBezTo>
                <a:cubicBezTo>
                  <a:pt x="169" y="260"/>
                  <a:pt x="169" y="258"/>
                  <a:pt x="169" y="255"/>
                </a:cubicBezTo>
                <a:cubicBezTo>
                  <a:pt x="169" y="253"/>
                  <a:pt x="168" y="250"/>
                  <a:pt x="168" y="249"/>
                </a:cubicBezTo>
                <a:cubicBezTo>
                  <a:pt x="167" y="247"/>
                  <a:pt x="164" y="245"/>
                  <a:pt x="162" y="244"/>
                </a:cubicBezTo>
                <a:cubicBezTo>
                  <a:pt x="161" y="244"/>
                  <a:pt x="160" y="243"/>
                  <a:pt x="159" y="243"/>
                </a:cubicBezTo>
                <a:cubicBezTo>
                  <a:pt x="156" y="242"/>
                  <a:pt x="151" y="239"/>
                  <a:pt x="150" y="237"/>
                </a:cubicBezTo>
                <a:cubicBezTo>
                  <a:pt x="150" y="236"/>
                  <a:pt x="150" y="235"/>
                  <a:pt x="150" y="234"/>
                </a:cubicBezTo>
                <a:cubicBezTo>
                  <a:pt x="149" y="233"/>
                  <a:pt x="148" y="231"/>
                  <a:pt x="147" y="230"/>
                </a:cubicBezTo>
                <a:cubicBezTo>
                  <a:pt x="145" y="227"/>
                  <a:pt x="143" y="224"/>
                  <a:pt x="142" y="221"/>
                </a:cubicBezTo>
                <a:cubicBezTo>
                  <a:pt x="141" y="219"/>
                  <a:pt x="140" y="218"/>
                  <a:pt x="139" y="216"/>
                </a:cubicBezTo>
                <a:cubicBezTo>
                  <a:pt x="138" y="216"/>
                  <a:pt x="136" y="215"/>
                  <a:pt x="136" y="214"/>
                </a:cubicBezTo>
                <a:cubicBezTo>
                  <a:pt x="136" y="213"/>
                  <a:pt x="135" y="211"/>
                  <a:pt x="135" y="210"/>
                </a:cubicBezTo>
                <a:cubicBezTo>
                  <a:pt x="135" y="208"/>
                  <a:pt x="138" y="207"/>
                  <a:pt x="138" y="206"/>
                </a:cubicBezTo>
                <a:cubicBezTo>
                  <a:pt x="138" y="205"/>
                  <a:pt x="136" y="204"/>
                  <a:pt x="136" y="203"/>
                </a:cubicBezTo>
                <a:cubicBezTo>
                  <a:pt x="135" y="201"/>
                  <a:pt x="136" y="200"/>
                  <a:pt x="137" y="198"/>
                </a:cubicBezTo>
                <a:cubicBezTo>
                  <a:pt x="138" y="197"/>
                  <a:pt x="138" y="196"/>
                  <a:pt x="138" y="196"/>
                </a:cubicBezTo>
                <a:cubicBezTo>
                  <a:pt x="139" y="195"/>
                  <a:pt x="140" y="195"/>
                  <a:pt x="141" y="194"/>
                </a:cubicBezTo>
                <a:cubicBezTo>
                  <a:pt x="141" y="193"/>
                  <a:pt x="141" y="192"/>
                  <a:pt x="142" y="191"/>
                </a:cubicBezTo>
                <a:cubicBezTo>
                  <a:pt x="143" y="190"/>
                  <a:pt x="145" y="189"/>
                  <a:pt x="145" y="188"/>
                </a:cubicBezTo>
                <a:cubicBezTo>
                  <a:pt x="146" y="187"/>
                  <a:pt x="146" y="181"/>
                  <a:pt x="145" y="180"/>
                </a:cubicBezTo>
                <a:cubicBezTo>
                  <a:pt x="145" y="178"/>
                  <a:pt x="144" y="178"/>
                  <a:pt x="144" y="177"/>
                </a:cubicBezTo>
                <a:cubicBezTo>
                  <a:pt x="143" y="175"/>
                  <a:pt x="143" y="173"/>
                  <a:pt x="141" y="173"/>
                </a:cubicBezTo>
                <a:cubicBezTo>
                  <a:pt x="140" y="173"/>
                  <a:pt x="139" y="174"/>
                  <a:pt x="138" y="175"/>
                </a:cubicBezTo>
                <a:cubicBezTo>
                  <a:pt x="138" y="176"/>
                  <a:pt x="138" y="177"/>
                  <a:pt x="137" y="177"/>
                </a:cubicBezTo>
                <a:cubicBezTo>
                  <a:pt x="135" y="178"/>
                  <a:pt x="135" y="176"/>
                  <a:pt x="133" y="175"/>
                </a:cubicBezTo>
                <a:cubicBezTo>
                  <a:pt x="132" y="175"/>
                  <a:pt x="131" y="175"/>
                  <a:pt x="130" y="175"/>
                </a:cubicBezTo>
                <a:cubicBezTo>
                  <a:pt x="129" y="174"/>
                  <a:pt x="128" y="172"/>
                  <a:pt x="127" y="171"/>
                </a:cubicBezTo>
                <a:cubicBezTo>
                  <a:pt x="126" y="170"/>
                  <a:pt x="124" y="171"/>
                  <a:pt x="124" y="170"/>
                </a:cubicBezTo>
                <a:cubicBezTo>
                  <a:pt x="123" y="169"/>
                  <a:pt x="124" y="168"/>
                  <a:pt x="124" y="167"/>
                </a:cubicBezTo>
                <a:cubicBezTo>
                  <a:pt x="122" y="166"/>
                  <a:pt x="120" y="162"/>
                  <a:pt x="119" y="161"/>
                </a:cubicBezTo>
                <a:cubicBezTo>
                  <a:pt x="117" y="161"/>
                  <a:pt x="115" y="161"/>
                  <a:pt x="114" y="160"/>
                </a:cubicBezTo>
                <a:cubicBezTo>
                  <a:pt x="113" y="160"/>
                  <a:pt x="112" y="160"/>
                  <a:pt x="112" y="159"/>
                </a:cubicBezTo>
                <a:cubicBezTo>
                  <a:pt x="111" y="159"/>
                  <a:pt x="110" y="159"/>
                  <a:pt x="109" y="159"/>
                </a:cubicBezTo>
                <a:cubicBezTo>
                  <a:pt x="106" y="157"/>
                  <a:pt x="104" y="153"/>
                  <a:pt x="101" y="153"/>
                </a:cubicBezTo>
                <a:cubicBezTo>
                  <a:pt x="99" y="153"/>
                  <a:pt x="98" y="154"/>
                  <a:pt x="96" y="154"/>
                </a:cubicBezTo>
                <a:cubicBezTo>
                  <a:pt x="95" y="154"/>
                  <a:pt x="93" y="153"/>
                  <a:pt x="91" y="152"/>
                </a:cubicBezTo>
                <a:cubicBezTo>
                  <a:pt x="89" y="151"/>
                  <a:pt x="87" y="151"/>
                  <a:pt x="85" y="150"/>
                </a:cubicBezTo>
                <a:cubicBezTo>
                  <a:pt x="84" y="150"/>
                  <a:pt x="83" y="148"/>
                  <a:pt x="82" y="148"/>
                </a:cubicBezTo>
                <a:cubicBezTo>
                  <a:pt x="82" y="148"/>
                  <a:pt x="80" y="148"/>
                  <a:pt x="80" y="147"/>
                </a:cubicBezTo>
                <a:cubicBezTo>
                  <a:pt x="79" y="147"/>
                  <a:pt x="78" y="146"/>
                  <a:pt x="77" y="145"/>
                </a:cubicBezTo>
                <a:cubicBezTo>
                  <a:pt x="75" y="144"/>
                  <a:pt x="74" y="143"/>
                  <a:pt x="74" y="142"/>
                </a:cubicBezTo>
                <a:cubicBezTo>
                  <a:pt x="74" y="141"/>
                  <a:pt x="75" y="140"/>
                  <a:pt x="75" y="139"/>
                </a:cubicBezTo>
                <a:cubicBezTo>
                  <a:pt x="76" y="135"/>
                  <a:pt x="73" y="133"/>
                  <a:pt x="71" y="130"/>
                </a:cubicBezTo>
                <a:cubicBezTo>
                  <a:pt x="70" y="129"/>
                  <a:pt x="69" y="128"/>
                  <a:pt x="68" y="126"/>
                </a:cubicBezTo>
                <a:cubicBezTo>
                  <a:pt x="68" y="125"/>
                  <a:pt x="68" y="125"/>
                  <a:pt x="68" y="124"/>
                </a:cubicBezTo>
                <a:cubicBezTo>
                  <a:pt x="67" y="123"/>
                  <a:pt x="66" y="122"/>
                  <a:pt x="65" y="121"/>
                </a:cubicBezTo>
                <a:cubicBezTo>
                  <a:pt x="64" y="119"/>
                  <a:pt x="62" y="118"/>
                  <a:pt x="62" y="117"/>
                </a:cubicBezTo>
                <a:cubicBezTo>
                  <a:pt x="62" y="115"/>
                  <a:pt x="63" y="114"/>
                  <a:pt x="62" y="112"/>
                </a:cubicBezTo>
                <a:cubicBezTo>
                  <a:pt x="61" y="109"/>
                  <a:pt x="57" y="110"/>
                  <a:pt x="58" y="114"/>
                </a:cubicBezTo>
                <a:cubicBezTo>
                  <a:pt x="58" y="115"/>
                  <a:pt x="59" y="116"/>
                  <a:pt x="60" y="117"/>
                </a:cubicBezTo>
                <a:cubicBezTo>
                  <a:pt x="60" y="118"/>
                  <a:pt x="60" y="119"/>
                  <a:pt x="60" y="121"/>
                </a:cubicBezTo>
                <a:cubicBezTo>
                  <a:pt x="61" y="122"/>
                  <a:pt x="62" y="123"/>
                  <a:pt x="62" y="124"/>
                </a:cubicBezTo>
                <a:cubicBezTo>
                  <a:pt x="63" y="126"/>
                  <a:pt x="63" y="128"/>
                  <a:pt x="64" y="130"/>
                </a:cubicBezTo>
                <a:cubicBezTo>
                  <a:pt x="64" y="131"/>
                  <a:pt x="66" y="132"/>
                  <a:pt x="65" y="133"/>
                </a:cubicBezTo>
                <a:cubicBezTo>
                  <a:pt x="63" y="133"/>
                  <a:pt x="63" y="132"/>
                  <a:pt x="62" y="131"/>
                </a:cubicBezTo>
                <a:cubicBezTo>
                  <a:pt x="62" y="131"/>
                  <a:pt x="60" y="130"/>
                  <a:pt x="60" y="129"/>
                </a:cubicBezTo>
                <a:cubicBezTo>
                  <a:pt x="59" y="128"/>
                  <a:pt x="60" y="127"/>
                  <a:pt x="60" y="126"/>
                </a:cubicBezTo>
                <a:cubicBezTo>
                  <a:pt x="59" y="124"/>
                  <a:pt x="55" y="124"/>
                  <a:pt x="55" y="121"/>
                </a:cubicBezTo>
                <a:cubicBezTo>
                  <a:pt x="55" y="120"/>
                  <a:pt x="57" y="120"/>
                  <a:pt x="57" y="119"/>
                </a:cubicBezTo>
                <a:cubicBezTo>
                  <a:pt x="57" y="117"/>
                  <a:pt x="55" y="116"/>
                  <a:pt x="54" y="115"/>
                </a:cubicBezTo>
                <a:cubicBezTo>
                  <a:pt x="54" y="114"/>
                  <a:pt x="54" y="112"/>
                  <a:pt x="54" y="110"/>
                </a:cubicBezTo>
                <a:cubicBezTo>
                  <a:pt x="54" y="109"/>
                  <a:pt x="54" y="107"/>
                  <a:pt x="54" y="106"/>
                </a:cubicBezTo>
                <a:cubicBezTo>
                  <a:pt x="53" y="105"/>
                  <a:pt x="52" y="103"/>
                  <a:pt x="51" y="103"/>
                </a:cubicBezTo>
                <a:cubicBezTo>
                  <a:pt x="49" y="102"/>
                  <a:pt x="48" y="103"/>
                  <a:pt x="48" y="101"/>
                </a:cubicBezTo>
                <a:cubicBezTo>
                  <a:pt x="47" y="101"/>
                  <a:pt x="47" y="99"/>
                  <a:pt x="47" y="98"/>
                </a:cubicBezTo>
                <a:cubicBezTo>
                  <a:pt x="46" y="96"/>
                  <a:pt x="47" y="94"/>
                  <a:pt x="47" y="92"/>
                </a:cubicBezTo>
                <a:cubicBezTo>
                  <a:pt x="46" y="90"/>
                  <a:pt x="46" y="88"/>
                  <a:pt x="47" y="86"/>
                </a:cubicBezTo>
                <a:cubicBezTo>
                  <a:pt x="47" y="85"/>
                  <a:pt x="49" y="84"/>
                  <a:pt x="49" y="83"/>
                </a:cubicBezTo>
                <a:cubicBezTo>
                  <a:pt x="50" y="82"/>
                  <a:pt x="50" y="80"/>
                  <a:pt x="51" y="79"/>
                </a:cubicBezTo>
                <a:cubicBezTo>
                  <a:pt x="52" y="77"/>
                  <a:pt x="54" y="76"/>
                  <a:pt x="56" y="74"/>
                </a:cubicBezTo>
                <a:cubicBezTo>
                  <a:pt x="57" y="72"/>
                  <a:pt x="59" y="70"/>
                  <a:pt x="60" y="67"/>
                </a:cubicBezTo>
                <a:cubicBezTo>
                  <a:pt x="60" y="66"/>
                  <a:pt x="61" y="64"/>
                  <a:pt x="61" y="63"/>
                </a:cubicBezTo>
                <a:cubicBezTo>
                  <a:pt x="61" y="62"/>
                  <a:pt x="58" y="61"/>
                  <a:pt x="58" y="59"/>
                </a:cubicBezTo>
                <a:cubicBezTo>
                  <a:pt x="59" y="58"/>
                  <a:pt x="60" y="58"/>
                  <a:pt x="61" y="57"/>
                </a:cubicBezTo>
                <a:cubicBezTo>
                  <a:pt x="61" y="57"/>
                  <a:pt x="61" y="55"/>
                  <a:pt x="61" y="54"/>
                </a:cubicBezTo>
                <a:cubicBezTo>
                  <a:pt x="61" y="53"/>
                  <a:pt x="60" y="51"/>
                  <a:pt x="61" y="50"/>
                </a:cubicBezTo>
                <a:cubicBezTo>
                  <a:pt x="61" y="49"/>
                  <a:pt x="63" y="48"/>
                  <a:pt x="62" y="47"/>
                </a:cubicBezTo>
                <a:cubicBezTo>
                  <a:pt x="61" y="45"/>
                  <a:pt x="59" y="47"/>
                  <a:pt x="58" y="46"/>
                </a:cubicBezTo>
                <a:cubicBezTo>
                  <a:pt x="57" y="46"/>
                  <a:pt x="58" y="45"/>
                  <a:pt x="58" y="43"/>
                </a:cubicBezTo>
                <a:cubicBezTo>
                  <a:pt x="58" y="42"/>
                  <a:pt x="58" y="42"/>
                  <a:pt x="58" y="41"/>
                </a:cubicBezTo>
                <a:cubicBezTo>
                  <a:pt x="58" y="41"/>
                  <a:pt x="59" y="39"/>
                  <a:pt x="59" y="39"/>
                </a:cubicBezTo>
                <a:cubicBezTo>
                  <a:pt x="58" y="38"/>
                  <a:pt x="58" y="37"/>
                  <a:pt x="57" y="36"/>
                </a:cubicBezTo>
                <a:cubicBezTo>
                  <a:pt x="74" y="23"/>
                  <a:pt x="94" y="13"/>
                  <a:pt x="115" y="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61" name="Group 60"/>
          <p:cNvGrpSpPr/>
          <p:nvPr/>
        </p:nvGrpSpPr>
        <p:grpSpPr>
          <a:xfrm>
            <a:off x="7126806" y="2355325"/>
            <a:ext cx="542836" cy="486004"/>
            <a:chOff x="1668463" y="2578101"/>
            <a:chExt cx="439738" cy="393700"/>
          </a:xfrm>
          <a:solidFill>
            <a:schemeClr val="accent2"/>
          </a:solidFill>
        </p:grpSpPr>
        <p:sp>
          <p:nvSpPr>
            <p:cNvPr id="62" name="Freeform 159"/>
            <p:cNvSpPr>
              <a:spLocks/>
            </p:cNvSpPr>
            <p:nvPr/>
          </p:nvSpPr>
          <p:spPr bwMode="auto">
            <a:xfrm>
              <a:off x="1724025" y="2630488"/>
              <a:ext cx="119063" cy="111125"/>
            </a:xfrm>
            <a:custGeom>
              <a:avLst/>
              <a:gdLst>
                <a:gd name="T0" fmla="*/ 42 w 60"/>
                <a:gd name="T1" fmla="*/ 0 h 56"/>
                <a:gd name="T2" fmla="*/ 0 w 60"/>
                <a:gd name="T3" fmla="*/ 56 h 56"/>
                <a:gd name="T4" fmla="*/ 27 w 60"/>
                <a:gd name="T5" fmla="*/ 56 h 56"/>
                <a:gd name="T6" fmla="*/ 60 w 60"/>
                <a:gd name="T7" fmla="*/ 13 h 56"/>
                <a:gd name="T8" fmla="*/ 42 w 60"/>
                <a:gd name="T9" fmla="*/ 0 h 56"/>
              </a:gdLst>
              <a:ahLst/>
              <a:cxnLst>
                <a:cxn ang="0">
                  <a:pos x="T0" y="T1"/>
                </a:cxn>
                <a:cxn ang="0">
                  <a:pos x="T2" y="T3"/>
                </a:cxn>
                <a:cxn ang="0">
                  <a:pos x="T4" y="T5"/>
                </a:cxn>
                <a:cxn ang="0">
                  <a:pos x="T6" y="T7"/>
                </a:cxn>
                <a:cxn ang="0">
                  <a:pos x="T8" y="T9"/>
                </a:cxn>
              </a:cxnLst>
              <a:rect l="0" t="0" r="r" b="b"/>
              <a:pathLst>
                <a:path w="60" h="56">
                  <a:moveTo>
                    <a:pt x="42" y="0"/>
                  </a:moveTo>
                  <a:cubicBezTo>
                    <a:pt x="0" y="56"/>
                    <a:pt x="0" y="56"/>
                    <a:pt x="0" y="56"/>
                  </a:cubicBezTo>
                  <a:cubicBezTo>
                    <a:pt x="27" y="56"/>
                    <a:pt x="27" y="56"/>
                    <a:pt x="27" y="56"/>
                  </a:cubicBezTo>
                  <a:cubicBezTo>
                    <a:pt x="60" y="13"/>
                    <a:pt x="60" y="13"/>
                    <a:pt x="60" y="13"/>
                  </a:cubicBezTo>
                  <a:cubicBezTo>
                    <a:pt x="52" y="12"/>
                    <a:pt x="45" y="7"/>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60"/>
            <p:cNvSpPr>
              <a:spLocks/>
            </p:cNvSpPr>
            <p:nvPr/>
          </p:nvSpPr>
          <p:spPr bwMode="auto">
            <a:xfrm>
              <a:off x="1814513" y="2578101"/>
              <a:ext cx="66675" cy="65088"/>
            </a:xfrm>
            <a:custGeom>
              <a:avLst/>
              <a:gdLst>
                <a:gd name="T0" fmla="*/ 17 w 33"/>
                <a:gd name="T1" fmla="*/ 32 h 32"/>
                <a:gd name="T2" fmla="*/ 19 w 33"/>
                <a:gd name="T3" fmla="*/ 32 h 32"/>
                <a:gd name="T4" fmla="*/ 21 w 33"/>
                <a:gd name="T5" fmla="*/ 31 h 32"/>
                <a:gd name="T6" fmla="*/ 33 w 33"/>
                <a:gd name="T7" fmla="*/ 16 h 32"/>
                <a:gd name="T8" fmla="*/ 33 w 33"/>
                <a:gd name="T9" fmla="*/ 15 h 32"/>
                <a:gd name="T10" fmla="*/ 33 w 33"/>
                <a:gd name="T11" fmla="*/ 12 h 32"/>
                <a:gd name="T12" fmla="*/ 17 w 33"/>
                <a:gd name="T13" fmla="*/ 0 h 32"/>
                <a:gd name="T14" fmla="*/ 14 w 33"/>
                <a:gd name="T15" fmla="*/ 1 h 32"/>
                <a:gd name="T16" fmla="*/ 2 w 33"/>
                <a:gd name="T17" fmla="*/ 18 h 32"/>
                <a:gd name="T18" fmla="*/ 2 w 33"/>
                <a:gd name="T19" fmla="*/ 19 h 32"/>
                <a:gd name="T20" fmla="*/ 17 w 33"/>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2">
                  <a:moveTo>
                    <a:pt x="17" y="32"/>
                  </a:moveTo>
                  <a:cubicBezTo>
                    <a:pt x="18" y="32"/>
                    <a:pt x="18" y="32"/>
                    <a:pt x="19" y="32"/>
                  </a:cubicBezTo>
                  <a:cubicBezTo>
                    <a:pt x="20" y="31"/>
                    <a:pt x="20" y="31"/>
                    <a:pt x="21" y="31"/>
                  </a:cubicBezTo>
                  <a:cubicBezTo>
                    <a:pt x="28" y="30"/>
                    <a:pt x="33" y="23"/>
                    <a:pt x="33" y="16"/>
                  </a:cubicBezTo>
                  <a:cubicBezTo>
                    <a:pt x="33" y="16"/>
                    <a:pt x="33" y="15"/>
                    <a:pt x="33" y="15"/>
                  </a:cubicBezTo>
                  <a:cubicBezTo>
                    <a:pt x="33" y="14"/>
                    <a:pt x="33" y="13"/>
                    <a:pt x="33" y="12"/>
                  </a:cubicBezTo>
                  <a:cubicBezTo>
                    <a:pt x="31" y="5"/>
                    <a:pt x="24" y="0"/>
                    <a:pt x="17" y="0"/>
                  </a:cubicBezTo>
                  <a:cubicBezTo>
                    <a:pt x="16" y="0"/>
                    <a:pt x="15" y="0"/>
                    <a:pt x="14" y="1"/>
                  </a:cubicBezTo>
                  <a:cubicBezTo>
                    <a:pt x="6" y="2"/>
                    <a:pt x="0" y="10"/>
                    <a:pt x="2" y="18"/>
                  </a:cubicBezTo>
                  <a:cubicBezTo>
                    <a:pt x="2" y="19"/>
                    <a:pt x="2" y="19"/>
                    <a:pt x="2" y="19"/>
                  </a:cubicBezTo>
                  <a:cubicBezTo>
                    <a:pt x="4" y="27"/>
                    <a:pt x="10" y="32"/>
                    <a:pt x="1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1"/>
            <p:cNvSpPr>
              <a:spLocks/>
            </p:cNvSpPr>
            <p:nvPr/>
          </p:nvSpPr>
          <p:spPr bwMode="auto">
            <a:xfrm>
              <a:off x="1935163" y="2630488"/>
              <a:ext cx="119063" cy="111125"/>
            </a:xfrm>
            <a:custGeom>
              <a:avLst/>
              <a:gdLst>
                <a:gd name="T0" fmla="*/ 32 w 60"/>
                <a:gd name="T1" fmla="*/ 56 h 56"/>
                <a:gd name="T2" fmla="*/ 60 w 60"/>
                <a:gd name="T3" fmla="*/ 56 h 56"/>
                <a:gd name="T4" fmla="*/ 17 w 60"/>
                <a:gd name="T5" fmla="*/ 0 h 56"/>
                <a:gd name="T6" fmla="*/ 0 w 60"/>
                <a:gd name="T7" fmla="*/ 13 h 56"/>
                <a:gd name="T8" fmla="*/ 32 w 60"/>
                <a:gd name="T9" fmla="*/ 56 h 56"/>
              </a:gdLst>
              <a:ahLst/>
              <a:cxnLst>
                <a:cxn ang="0">
                  <a:pos x="T0" y="T1"/>
                </a:cxn>
                <a:cxn ang="0">
                  <a:pos x="T2" y="T3"/>
                </a:cxn>
                <a:cxn ang="0">
                  <a:pos x="T4" y="T5"/>
                </a:cxn>
                <a:cxn ang="0">
                  <a:pos x="T6" y="T7"/>
                </a:cxn>
                <a:cxn ang="0">
                  <a:pos x="T8" y="T9"/>
                </a:cxn>
              </a:cxnLst>
              <a:rect l="0" t="0" r="r" b="b"/>
              <a:pathLst>
                <a:path w="60" h="56">
                  <a:moveTo>
                    <a:pt x="32" y="56"/>
                  </a:moveTo>
                  <a:cubicBezTo>
                    <a:pt x="60" y="56"/>
                    <a:pt x="60" y="56"/>
                    <a:pt x="60" y="56"/>
                  </a:cubicBezTo>
                  <a:cubicBezTo>
                    <a:pt x="17" y="0"/>
                    <a:pt x="17" y="0"/>
                    <a:pt x="17" y="0"/>
                  </a:cubicBezTo>
                  <a:cubicBezTo>
                    <a:pt x="14" y="7"/>
                    <a:pt x="7" y="12"/>
                    <a:pt x="0" y="13"/>
                  </a:cubicBezTo>
                  <a:lnTo>
                    <a:pt x="32"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2"/>
            <p:cNvSpPr>
              <a:spLocks/>
            </p:cNvSpPr>
            <p:nvPr/>
          </p:nvSpPr>
          <p:spPr bwMode="auto">
            <a:xfrm>
              <a:off x="1895475" y="2578101"/>
              <a:ext cx="65088" cy="65088"/>
            </a:xfrm>
            <a:custGeom>
              <a:avLst/>
              <a:gdLst>
                <a:gd name="T0" fmla="*/ 20 w 33"/>
                <a:gd name="T1" fmla="*/ 1 h 32"/>
                <a:gd name="T2" fmla="*/ 16 w 33"/>
                <a:gd name="T3" fmla="*/ 0 h 32"/>
                <a:gd name="T4" fmla="*/ 1 w 33"/>
                <a:gd name="T5" fmla="*/ 12 h 32"/>
                <a:gd name="T6" fmla="*/ 0 w 33"/>
                <a:gd name="T7" fmla="*/ 15 h 32"/>
                <a:gd name="T8" fmla="*/ 0 w 33"/>
                <a:gd name="T9" fmla="*/ 16 h 32"/>
                <a:gd name="T10" fmla="*/ 12 w 33"/>
                <a:gd name="T11" fmla="*/ 31 h 32"/>
                <a:gd name="T12" fmla="*/ 14 w 33"/>
                <a:gd name="T13" fmla="*/ 32 h 32"/>
                <a:gd name="T14" fmla="*/ 16 w 33"/>
                <a:gd name="T15" fmla="*/ 32 h 32"/>
                <a:gd name="T16" fmla="*/ 31 w 33"/>
                <a:gd name="T17" fmla="*/ 19 h 32"/>
                <a:gd name="T18" fmla="*/ 32 w 33"/>
                <a:gd name="T19" fmla="*/ 18 h 32"/>
                <a:gd name="T20" fmla="*/ 20 w 33"/>
                <a:gd name="T21"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2">
                  <a:moveTo>
                    <a:pt x="20" y="1"/>
                  </a:moveTo>
                  <a:cubicBezTo>
                    <a:pt x="18" y="0"/>
                    <a:pt x="17" y="0"/>
                    <a:pt x="16" y="0"/>
                  </a:cubicBezTo>
                  <a:cubicBezTo>
                    <a:pt x="9" y="0"/>
                    <a:pt x="2" y="5"/>
                    <a:pt x="1" y="12"/>
                  </a:cubicBezTo>
                  <a:cubicBezTo>
                    <a:pt x="0" y="13"/>
                    <a:pt x="0" y="14"/>
                    <a:pt x="0" y="15"/>
                  </a:cubicBezTo>
                  <a:cubicBezTo>
                    <a:pt x="0" y="15"/>
                    <a:pt x="0" y="16"/>
                    <a:pt x="0" y="16"/>
                  </a:cubicBezTo>
                  <a:cubicBezTo>
                    <a:pt x="0" y="23"/>
                    <a:pt x="5" y="30"/>
                    <a:pt x="12" y="31"/>
                  </a:cubicBezTo>
                  <a:cubicBezTo>
                    <a:pt x="13" y="31"/>
                    <a:pt x="14" y="31"/>
                    <a:pt x="14" y="32"/>
                  </a:cubicBezTo>
                  <a:cubicBezTo>
                    <a:pt x="15" y="32"/>
                    <a:pt x="15" y="32"/>
                    <a:pt x="16" y="32"/>
                  </a:cubicBezTo>
                  <a:cubicBezTo>
                    <a:pt x="23" y="32"/>
                    <a:pt x="30" y="27"/>
                    <a:pt x="31" y="19"/>
                  </a:cubicBezTo>
                  <a:cubicBezTo>
                    <a:pt x="31" y="19"/>
                    <a:pt x="31" y="19"/>
                    <a:pt x="32" y="18"/>
                  </a:cubicBezTo>
                  <a:cubicBezTo>
                    <a:pt x="33" y="10"/>
                    <a:pt x="28" y="2"/>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3"/>
            <p:cNvSpPr>
              <a:spLocks/>
            </p:cNvSpPr>
            <p:nvPr/>
          </p:nvSpPr>
          <p:spPr bwMode="auto">
            <a:xfrm>
              <a:off x="1668463" y="2754313"/>
              <a:ext cx="439738" cy="217488"/>
            </a:xfrm>
            <a:custGeom>
              <a:avLst/>
              <a:gdLst>
                <a:gd name="T0" fmla="*/ 0 w 277"/>
                <a:gd name="T1" fmla="*/ 0 h 137"/>
                <a:gd name="T2" fmla="*/ 36 w 277"/>
                <a:gd name="T3" fmla="*/ 137 h 137"/>
                <a:gd name="T4" fmla="*/ 240 w 277"/>
                <a:gd name="T5" fmla="*/ 137 h 137"/>
                <a:gd name="T6" fmla="*/ 277 w 277"/>
                <a:gd name="T7" fmla="*/ 0 h 137"/>
                <a:gd name="T8" fmla="*/ 249 w 277"/>
                <a:gd name="T9" fmla="*/ 0 h 137"/>
                <a:gd name="T10" fmla="*/ 214 w 277"/>
                <a:gd name="T11" fmla="*/ 0 h 137"/>
                <a:gd name="T12" fmla="*/ 62 w 277"/>
                <a:gd name="T13" fmla="*/ 0 h 137"/>
                <a:gd name="T14" fmla="*/ 29 w 277"/>
                <a:gd name="T15" fmla="*/ 0 h 137"/>
                <a:gd name="T16" fmla="*/ 0 w 277"/>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137">
                  <a:moveTo>
                    <a:pt x="0" y="0"/>
                  </a:moveTo>
                  <a:lnTo>
                    <a:pt x="36" y="137"/>
                  </a:lnTo>
                  <a:lnTo>
                    <a:pt x="240" y="137"/>
                  </a:lnTo>
                  <a:lnTo>
                    <a:pt x="277" y="0"/>
                  </a:lnTo>
                  <a:lnTo>
                    <a:pt x="249" y="0"/>
                  </a:lnTo>
                  <a:lnTo>
                    <a:pt x="214" y="0"/>
                  </a:lnTo>
                  <a:lnTo>
                    <a:pt x="62" y="0"/>
                  </a:lnTo>
                  <a:lnTo>
                    <a:pt x="2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p:nvGrpSpPr>
        <p:grpSpPr>
          <a:xfrm>
            <a:off x="9836569" y="2451455"/>
            <a:ext cx="540008" cy="478809"/>
            <a:chOff x="5888038" y="1852613"/>
            <a:chExt cx="476250" cy="422276"/>
          </a:xfrm>
          <a:solidFill>
            <a:schemeClr val="accent3"/>
          </a:solidFill>
        </p:grpSpPr>
        <p:sp>
          <p:nvSpPr>
            <p:cNvPr id="68" name="Rectangle 246"/>
            <p:cNvSpPr>
              <a:spLocks noChangeArrowheads="1"/>
            </p:cNvSpPr>
            <p:nvPr/>
          </p:nvSpPr>
          <p:spPr bwMode="auto">
            <a:xfrm>
              <a:off x="6126163" y="2046288"/>
              <a:ext cx="10795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47"/>
            <p:cNvSpPr>
              <a:spLocks/>
            </p:cNvSpPr>
            <p:nvPr/>
          </p:nvSpPr>
          <p:spPr bwMode="auto">
            <a:xfrm>
              <a:off x="6011863" y="1952626"/>
              <a:ext cx="87313" cy="65088"/>
            </a:xfrm>
            <a:custGeom>
              <a:avLst/>
              <a:gdLst>
                <a:gd name="T0" fmla="*/ 55 w 55"/>
                <a:gd name="T1" fmla="*/ 0 h 41"/>
                <a:gd name="T2" fmla="*/ 0 w 55"/>
                <a:gd name="T3" fmla="*/ 0 h 41"/>
                <a:gd name="T4" fmla="*/ 5 w 55"/>
                <a:gd name="T5" fmla="*/ 41 h 41"/>
                <a:gd name="T6" fmla="*/ 55 w 55"/>
                <a:gd name="T7" fmla="*/ 41 h 41"/>
                <a:gd name="T8" fmla="*/ 55 w 55"/>
                <a:gd name="T9" fmla="*/ 0 h 41"/>
              </a:gdLst>
              <a:ahLst/>
              <a:cxnLst>
                <a:cxn ang="0">
                  <a:pos x="T0" y="T1"/>
                </a:cxn>
                <a:cxn ang="0">
                  <a:pos x="T2" y="T3"/>
                </a:cxn>
                <a:cxn ang="0">
                  <a:pos x="T4" y="T5"/>
                </a:cxn>
                <a:cxn ang="0">
                  <a:pos x="T6" y="T7"/>
                </a:cxn>
                <a:cxn ang="0">
                  <a:pos x="T8" y="T9"/>
                </a:cxn>
              </a:cxnLst>
              <a:rect l="0" t="0" r="r" b="b"/>
              <a:pathLst>
                <a:path w="55" h="41">
                  <a:moveTo>
                    <a:pt x="55" y="0"/>
                  </a:moveTo>
                  <a:lnTo>
                    <a:pt x="0" y="0"/>
                  </a:lnTo>
                  <a:lnTo>
                    <a:pt x="5" y="41"/>
                  </a:lnTo>
                  <a:lnTo>
                    <a:pt x="55" y="41"/>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48"/>
            <p:cNvSpPr>
              <a:spLocks/>
            </p:cNvSpPr>
            <p:nvPr/>
          </p:nvSpPr>
          <p:spPr bwMode="auto">
            <a:xfrm>
              <a:off x="6021388" y="2046288"/>
              <a:ext cx="77788" cy="55563"/>
            </a:xfrm>
            <a:custGeom>
              <a:avLst/>
              <a:gdLst>
                <a:gd name="T0" fmla="*/ 49 w 49"/>
                <a:gd name="T1" fmla="*/ 35 h 35"/>
                <a:gd name="T2" fmla="*/ 49 w 49"/>
                <a:gd name="T3" fmla="*/ 0 h 35"/>
                <a:gd name="T4" fmla="*/ 0 w 49"/>
                <a:gd name="T5" fmla="*/ 0 h 35"/>
                <a:gd name="T6" fmla="*/ 4 w 49"/>
                <a:gd name="T7" fmla="*/ 35 h 35"/>
                <a:gd name="T8" fmla="*/ 49 w 49"/>
                <a:gd name="T9" fmla="*/ 35 h 35"/>
              </a:gdLst>
              <a:ahLst/>
              <a:cxnLst>
                <a:cxn ang="0">
                  <a:pos x="T0" y="T1"/>
                </a:cxn>
                <a:cxn ang="0">
                  <a:pos x="T2" y="T3"/>
                </a:cxn>
                <a:cxn ang="0">
                  <a:pos x="T4" y="T5"/>
                </a:cxn>
                <a:cxn ang="0">
                  <a:pos x="T6" y="T7"/>
                </a:cxn>
                <a:cxn ang="0">
                  <a:pos x="T8" y="T9"/>
                </a:cxn>
              </a:cxnLst>
              <a:rect l="0" t="0" r="r" b="b"/>
              <a:pathLst>
                <a:path w="49" h="35">
                  <a:moveTo>
                    <a:pt x="49" y="35"/>
                  </a:moveTo>
                  <a:lnTo>
                    <a:pt x="49" y="0"/>
                  </a:lnTo>
                  <a:lnTo>
                    <a:pt x="0" y="0"/>
                  </a:lnTo>
                  <a:lnTo>
                    <a:pt x="4" y="35"/>
                  </a:lnTo>
                  <a:lnTo>
                    <a:pt x="49"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9"/>
            <p:cNvSpPr>
              <a:spLocks/>
            </p:cNvSpPr>
            <p:nvPr/>
          </p:nvSpPr>
          <p:spPr bwMode="auto">
            <a:xfrm>
              <a:off x="6003925" y="1866901"/>
              <a:ext cx="95250" cy="55563"/>
            </a:xfrm>
            <a:custGeom>
              <a:avLst/>
              <a:gdLst>
                <a:gd name="T0" fmla="*/ 60 w 60"/>
                <a:gd name="T1" fmla="*/ 0 h 35"/>
                <a:gd name="T2" fmla="*/ 0 w 60"/>
                <a:gd name="T3" fmla="*/ 0 h 35"/>
                <a:gd name="T4" fmla="*/ 3 w 60"/>
                <a:gd name="T5" fmla="*/ 35 h 35"/>
                <a:gd name="T6" fmla="*/ 60 w 60"/>
                <a:gd name="T7" fmla="*/ 35 h 35"/>
                <a:gd name="T8" fmla="*/ 60 w 60"/>
                <a:gd name="T9" fmla="*/ 0 h 35"/>
              </a:gdLst>
              <a:ahLst/>
              <a:cxnLst>
                <a:cxn ang="0">
                  <a:pos x="T0" y="T1"/>
                </a:cxn>
                <a:cxn ang="0">
                  <a:pos x="T2" y="T3"/>
                </a:cxn>
                <a:cxn ang="0">
                  <a:pos x="T4" y="T5"/>
                </a:cxn>
                <a:cxn ang="0">
                  <a:pos x="T6" y="T7"/>
                </a:cxn>
                <a:cxn ang="0">
                  <a:pos x="T8" y="T9"/>
                </a:cxn>
              </a:cxnLst>
              <a:rect l="0" t="0" r="r" b="b"/>
              <a:pathLst>
                <a:path w="60" h="35">
                  <a:moveTo>
                    <a:pt x="60" y="0"/>
                  </a:moveTo>
                  <a:lnTo>
                    <a:pt x="0" y="0"/>
                  </a:lnTo>
                  <a:lnTo>
                    <a:pt x="3" y="35"/>
                  </a:lnTo>
                  <a:lnTo>
                    <a:pt x="60" y="35"/>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0"/>
            <p:cNvSpPr>
              <a:spLocks/>
            </p:cNvSpPr>
            <p:nvPr/>
          </p:nvSpPr>
          <p:spPr bwMode="auto">
            <a:xfrm>
              <a:off x="6261100" y="2046288"/>
              <a:ext cx="68263" cy="55563"/>
            </a:xfrm>
            <a:custGeom>
              <a:avLst/>
              <a:gdLst>
                <a:gd name="T0" fmla="*/ 0 w 43"/>
                <a:gd name="T1" fmla="*/ 35 h 35"/>
                <a:gd name="T2" fmla="*/ 37 w 43"/>
                <a:gd name="T3" fmla="*/ 35 h 35"/>
                <a:gd name="T4" fmla="*/ 43 w 43"/>
                <a:gd name="T5" fmla="*/ 0 h 35"/>
                <a:gd name="T6" fmla="*/ 0 w 43"/>
                <a:gd name="T7" fmla="*/ 0 h 35"/>
                <a:gd name="T8" fmla="*/ 0 w 43"/>
                <a:gd name="T9" fmla="*/ 35 h 35"/>
              </a:gdLst>
              <a:ahLst/>
              <a:cxnLst>
                <a:cxn ang="0">
                  <a:pos x="T0" y="T1"/>
                </a:cxn>
                <a:cxn ang="0">
                  <a:pos x="T2" y="T3"/>
                </a:cxn>
                <a:cxn ang="0">
                  <a:pos x="T4" y="T5"/>
                </a:cxn>
                <a:cxn ang="0">
                  <a:pos x="T6" y="T7"/>
                </a:cxn>
                <a:cxn ang="0">
                  <a:pos x="T8" y="T9"/>
                </a:cxn>
              </a:cxnLst>
              <a:rect l="0" t="0" r="r" b="b"/>
              <a:pathLst>
                <a:path w="43" h="35">
                  <a:moveTo>
                    <a:pt x="0" y="35"/>
                  </a:moveTo>
                  <a:lnTo>
                    <a:pt x="37" y="35"/>
                  </a:lnTo>
                  <a:lnTo>
                    <a:pt x="43" y="0"/>
                  </a:lnTo>
                  <a:lnTo>
                    <a:pt x="0" y="0"/>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251"/>
            <p:cNvSpPr>
              <a:spLocks noChangeArrowheads="1"/>
            </p:cNvSpPr>
            <p:nvPr/>
          </p:nvSpPr>
          <p:spPr bwMode="auto">
            <a:xfrm>
              <a:off x="6126163" y="1866901"/>
              <a:ext cx="10795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252"/>
            <p:cNvSpPr>
              <a:spLocks noChangeArrowheads="1"/>
            </p:cNvSpPr>
            <p:nvPr/>
          </p:nvSpPr>
          <p:spPr bwMode="auto">
            <a:xfrm>
              <a:off x="6126163" y="1952626"/>
              <a:ext cx="107950"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53"/>
            <p:cNvSpPr>
              <a:spLocks/>
            </p:cNvSpPr>
            <p:nvPr/>
          </p:nvSpPr>
          <p:spPr bwMode="auto">
            <a:xfrm>
              <a:off x="6261100" y="1866901"/>
              <a:ext cx="103188" cy="55563"/>
            </a:xfrm>
            <a:custGeom>
              <a:avLst/>
              <a:gdLst>
                <a:gd name="T0" fmla="*/ 0 w 65"/>
                <a:gd name="T1" fmla="*/ 35 h 35"/>
                <a:gd name="T2" fmla="*/ 58 w 65"/>
                <a:gd name="T3" fmla="*/ 35 h 35"/>
                <a:gd name="T4" fmla="*/ 65 w 65"/>
                <a:gd name="T5" fmla="*/ 0 h 35"/>
                <a:gd name="T6" fmla="*/ 0 w 65"/>
                <a:gd name="T7" fmla="*/ 0 h 35"/>
                <a:gd name="T8" fmla="*/ 0 w 65"/>
                <a:gd name="T9" fmla="*/ 35 h 35"/>
              </a:gdLst>
              <a:ahLst/>
              <a:cxnLst>
                <a:cxn ang="0">
                  <a:pos x="T0" y="T1"/>
                </a:cxn>
                <a:cxn ang="0">
                  <a:pos x="T2" y="T3"/>
                </a:cxn>
                <a:cxn ang="0">
                  <a:pos x="T4" y="T5"/>
                </a:cxn>
                <a:cxn ang="0">
                  <a:pos x="T6" y="T7"/>
                </a:cxn>
                <a:cxn ang="0">
                  <a:pos x="T8" y="T9"/>
                </a:cxn>
              </a:cxnLst>
              <a:rect l="0" t="0" r="r" b="b"/>
              <a:pathLst>
                <a:path w="65" h="35">
                  <a:moveTo>
                    <a:pt x="0" y="35"/>
                  </a:moveTo>
                  <a:lnTo>
                    <a:pt x="58" y="35"/>
                  </a:lnTo>
                  <a:lnTo>
                    <a:pt x="65" y="0"/>
                  </a:lnTo>
                  <a:lnTo>
                    <a:pt x="0" y="0"/>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54"/>
            <p:cNvSpPr>
              <a:spLocks/>
            </p:cNvSpPr>
            <p:nvPr/>
          </p:nvSpPr>
          <p:spPr bwMode="auto">
            <a:xfrm>
              <a:off x="6261100" y="1952626"/>
              <a:ext cx="87313" cy="65088"/>
            </a:xfrm>
            <a:custGeom>
              <a:avLst/>
              <a:gdLst>
                <a:gd name="T0" fmla="*/ 0 w 55"/>
                <a:gd name="T1" fmla="*/ 41 h 41"/>
                <a:gd name="T2" fmla="*/ 47 w 55"/>
                <a:gd name="T3" fmla="*/ 41 h 41"/>
                <a:gd name="T4" fmla="*/ 55 w 55"/>
                <a:gd name="T5" fmla="*/ 0 h 41"/>
                <a:gd name="T6" fmla="*/ 0 w 55"/>
                <a:gd name="T7" fmla="*/ 0 h 41"/>
                <a:gd name="T8" fmla="*/ 0 w 55"/>
                <a:gd name="T9" fmla="*/ 41 h 41"/>
              </a:gdLst>
              <a:ahLst/>
              <a:cxnLst>
                <a:cxn ang="0">
                  <a:pos x="T0" y="T1"/>
                </a:cxn>
                <a:cxn ang="0">
                  <a:pos x="T2" y="T3"/>
                </a:cxn>
                <a:cxn ang="0">
                  <a:pos x="T4" y="T5"/>
                </a:cxn>
                <a:cxn ang="0">
                  <a:pos x="T6" y="T7"/>
                </a:cxn>
                <a:cxn ang="0">
                  <a:pos x="T8" y="T9"/>
                </a:cxn>
              </a:cxnLst>
              <a:rect l="0" t="0" r="r" b="b"/>
              <a:pathLst>
                <a:path w="55" h="41">
                  <a:moveTo>
                    <a:pt x="0" y="41"/>
                  </a:moveTo>
                  <a:lnTo>
                    <a:pt x="47" y="41"/>
                  </a:lnTo>
                  <a:lnTo>
                    <a:pt x="55" y="0"/>
                  </a:lnTo>
                  <a:lnTo>
                    <a:pt x="0" y="0"/>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55"/>
            <p:cNvSpPr>
              <a:spLocks/>
            </p:cNvSpPr>
            <p:nvPr/>
          </p:nvSpPr>
          <p:spPr bwMode="auto">
            <a:xfrm>
              <a:off x="5888038" y="1852613"/>
              <a:ext cx="431800" cy="306388"/>
            </a:xfrm>
            <a:custGeom>
              <a:avLst/>
              <a:gdLst>
                <a:gd name="T0" fmla="*/ 54 w 272"/>
                <a:gd name="T1" fmla="*/ 0 h 193"/>
                <a:gd name="T2" fmla="*/ 0 w 272"/>
                <a:gd name="T3" fmla="*/ 0 h 193"/>
                <a:gd name="T4" fmla="*/ 0 w 272"/>
                <a:gd name="T5" fmla="*/ 18 h 193"/>
                <a:gd name="T6" fmla="*/ 38 w 272"/>
                <a:gd name="T7" fmla="*/ 18 h 193"/>
                <a:gd name="T8" fmla="*/ 53 w 272"/>
                <a:gd name="T9" fmla="*/ 193 h 193"/>
                <a:gd name="T10" fmla="*/ 272 w 272"/>
                <a:gd name="T11" fmla="*/ 193 h 193"/>
                <a:gd name="T12" fmla="*/ 272 w 272"/>
                <a:gd name="T13" fmla="*/ 176 h 193"/>
                <a:gd name="T14" fmla="*/ 69 w 272"/>
                <a:gd name="T15" fmla="*/ 176 h 193"/>
                <a:gd name="T16" fmla="*/ 54 w 27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193">
                  <a:moveTo>
                    <a:pt x="54" y="0"/>
                  </a:moveTo>
                  <a:lnTo>
                    <a:pt x="0" y="0"/>
                  </a:lnTo>
                  <a:lnTo>
                    <a:pt x="0" y="18"/>
                  </a:lnTo>
                  <a:lnTo>
                    <a:pt x="38" y="18"/>
                  </a:lnTo>
                  <a:lnTo>
                    <a:pt x="53" y="193"/>
                  </a:lnTo>
                  <a:lnTo>
                    <a:pt x="272" y="193"/>
                  </a:lnTo>
                  <a:lnTo>
                    <a:pt x="272" y="176"/>
                  </a:lnTo>
                  <a:lnTo>
                    <a:pt x="69" y="176"/>
                  </a:ln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256"/>
            <p:cNvSpPr>
              <a:spLocks noChangeArrowheads="1"/>
            </p:cNvSpPr>
            <p:nvPr/>
          </p:nvSpPr>
          <p:spPr bwMode="auto">
            <a:xfrm>
              <a:off x="5972175" y="2187576"/>
              <a:ext cx="87313" cy="87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257"/>
            <p:cNvSpPr>
              <a:spLocks noChangeArrowheads="1"/>
            </p:cNvSpPr>
            <p:nvPr/>
          </p:nvSpPr>
          <p:spPr bwMode="auto">
            <a:xfrm>
              <a:off x="6224588" y="2187576"/>
              <a:ext cx="87313" cy="87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81"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67</a:t>
            </a:fld>
            <a:endParaRPr lang="en-AU" dirty="0"/>
          </a:p>
        </p:txBody>
      </p:sp>
      <p:sp>
        <p:nvSpPr>
          <p:cNvPr id="82"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9561866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 calcmode="lin" valueType="num">
                                      <p:cBhvr>
                                        <p:cTn id="17" dur="500" fill="hold"/>
                                        <p:tgtEl>
                                          <p:spTgt spid="5"/>
                                        </p:tgtEl>
                                        <p:attrNameLst>
                                          <p:attrName>style.rotation</p:attrName>
                                        </p:attrNameLst>
                                      </p:cBhvr>
                                      <p:tavLst>
                                        <p:tav tm="0">
                                          <p:val>
                                            <p:fltVal val="90"/>
                                          </p:val>
                                        </p:tav>
                                        <p:tav tm="100000">
                                          <p:val>
                                            <p:fltVal val="0"/>
                                          </p:val>
                                        </p:tav>
                                      </p:tavLst>
                                    </p:anim>
                                    <p:animEffect transition="in" filter="fade">
                                      <p:cBhvr>
                                        <p:cTn id="18" dur="500"/>
                                        <p:tgtEl>
                                          <p:spTgt spid="5"/>
                                        </p:tgtEl>
                                      </p:cBhvr>
                                    </p:animEffect>
                                  </p:childTnLst>
                                </p:cTn>
                              </p:par>
                            </p:childTnLst>
                          </p:cTn>
                        </p:par>
                        <p:par>
                          <p:cTn id="19" fill="hold">
                            <p:stCondLst>
                              <p:cond delay="1500"/>
                            </p:stCondLst>
                            <p:childTnLst>
                              <p:par>
                                <p:cTn id="20" presetID="31"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p:cTn id="22" dur="500" fill="hold"/>
                                        <p:tgtEl>
                                          <p:spTgt spid="58"/>
                                        </p:tgtEl>
                                        <p:attrNameLst>
                                          <p:attrName>ppt_w</p:attrName>
                                        </p:attrNameLst>
                                      </p:cBhvr>
                                      <p:tavLst>
                                        <p:tav tm="0">
                                          <p:val>
                                            <p:fltVal val="0"/>
                                          </p:val>
                                        </p:tav>
                                        <p:tav tm="100000">
                                          <p:val>
                                            <p:strVal val="#ppt_w"/>
                                          </p:val>
                                        </p:tav>
                                      </p:tavLst>
                                    </p:anim>
                                    <p:anim calcmode="lin" valueType="num">
                                      <p:cBhvr>
                                        <p:cTn id="23" dur="500" fill="hold"/>
                                        <p:tgtEl>
                                          <p:spTgt spid="58"/>
                                        </p:tgtEl>
                                        <p:attrNameLst>
                                          <p:attrName>ppt_h</p:attrName>
                                        </p:attrNameLst>
                                      </p:cBhvr>
                                      <p:tavLst>
                                        <p:tav tm="0">
                                          <p:val>
                                            <p:fltVal val="0"/>
                                          </p:val>
                                        </p:tav>
                                        <p:tav tm="100000">
                                          <p:val>
                                            <p:strVal val="#ppt_h"/>
                                          </p:val>
                                        </p:tav>
                                      </p:tavLst>
                                    </p:anim>
                                    <p:anim calcmode="lin" valueType="num">
                                      <p:cBhvr>
                                        <p:cTn id="24" dur="500" fill="hold"/>
                                        <p:tgtEl>
                                          <p:spTgt spid="58"/>
                                        </p:tgtEl>
                                        <p:attrNameLst>
                                          <p:attrName>style.rotation</p:attrName>
                                        </p:attrNameLst>
                                      </p:cBhvr>
                                      <p:tavLst>
                                        <p:tav tm="0">
                                          <p:val>
                                            <p:fltVal val="90"/>
                                          </p:val>
                                        </p:tav>
                                        <p:tav tm="100000">
                                          <p:val>
                                            <p:fltVal val="0"/>
                                          </p:val>
                                        </p:tav>
                                      </p:tavLst>
                                    </p:anim>
                                    <p:animEffect transition="in" filter="fade">
                                      <p:cBhvr>
                                        <p:cTn id="25" dur="500"/>
                                        <p:tgtEl>
                                          <p:spTgt spid="58"/>
                                        </p:tgtEl>
                                      </p:cBhvr>
                                    </p:animEffect>
                                  </p:childTnLst>
                                </p:cTn>
                              </p:par>
                            </p:childTnLst>
                          </p:cTn>
                        </p:par>
                        <p:par>
                          <p:cTn id="26" fill="hold">
                            <p:stCondLst>
                              <p:cond delay="2000"/>
                            </p:stCondLst>
                            <p:childTnLst>
                              <p:par>
                                <p:cTn id="27" presetID="14" presetClass="entr" presetSubtype="1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randombar(horizontal)">
                                      <p:cBhvr>
                                        <p:cTn id="29" dur="500"/>
                                        <p:tgtEl>
                                          <p:spTgt spid="53"/>
                                        </p:tgtEl>
                                      </p:cBhvr>
                                    </p:animEffect>
                                  </p:childTnLst>
                                </p:cTn>
                              </p:par>
                            </p:childTnLst>
                          </p:cTn>
                        </p:par>
                        <p:par>
                          <p:cTn id="30" fill="hold">
                            <p:stCondLst>
                              <p:cond delay="2500"/>
                            </p:stCondLst>
                            <p:childTnLst>
                              <p:par>
                                <p:cTn id="31" presetID="31"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 calcmode="lin" valueType="num">
                                      <p:cBhvr>
                                        <p:cTn id="35" dur="500" fill="hold"/>
                                        <p:tgtEl>
                                          <p:spTgt spid="21"/>
                                        </p:tgtEl>
                                        <p:attrNameLst>
                                          <p:attrName>style.rotation</p:attrName>
                                        </p:attrNameLst>
                                      </p:cBhvr>
                                      <p:tavLst>
                                        <p:tav tm="0">
                                          <p:val>
                                            <p:fltVal val="90"/>
                                          </p:val>
                                        </p:tav>
                                        <p:tav tm="100000">
                                          <p:val>
                                            <p:fltVal val="0"/>
                                          </p:val>
                                        </p:tav>
                                      </p:tavLst>
                                    </p:anim>
                                    <p:animEffect transition="in" filter="fade">
                                      <p:cBhvr>
                                        <p:cTn id="36" dur="500"/>
                                        <p:tgtEl>
                                          <p:spTgt spid="21"/>
                                        </p:tgtEl>
                                      </p:cBhvr>
                                    </p:animEffect>
                                  </p:childTnLst>
                                </p:cTn>
                              </p:par>
                            </p:childTnLst>
                          </p:cTn>
                        </p:par>
                        <p:par>
                          <p:cTn id="37" fill="hold">
                            <p:stCondLst>
                              <p:cond delay="3000"/>
                            </p:stCondLst>
                            <p:childTnLst>
                              <p:par>
                                <p:cTn id="38" presetID="31"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 calcmode="lin" valueType="num">
                                      <p:cBhvr>
                                        <p:cTn id="42" dur="500" fill="hold"/>
                                        <p:tgtEl>
                                          <p:spTgt spid="4"/>
                                        </p:tgtEl>
                                        <p:attrNameLst>
                                          <p:attrName>style.rotation</p:attrName>
                                        </p:attrNameLst>
                                      </p:cBhvr>
                                      <p:tavLst>
                                        <p:tav tm="0">
                                          <p:val>
                                            <p:fltVal val="90"/>
                                          </p:val>
                                        </p:tav>
                                        <p:tav tm="100000">
                                          <p:val>
                                            <p:fltVal val="0"/>
                                          </p:val>
                                        </p:tav>
                                      </p:tavLst>
                                    </p:anim>
                                    <p:animEffect transition="in" filter="fade">
                                      <p:cBhvr>
                                        <p:cTn id="43" dur="500"/>
                                        <p:tgtEl>
                                          <p:spTgt spid="4"/>
                                        </p:tgtEl>
                                      </p:cBhvr>
                                    </p:animEffect>
                                  </p:childTnLst>
                                </p:cTn>
                              </p:par>
                            </p:childTnLst>
                          </p:cTn>
                        </p:par>
                        <p:par>
                          <p:cTn id="44" fill="hold">
                            <p:stCondLst>
                              <p:cond delay="3500"/>
                            </p:stCondLst>
                            <p:childTnLst>
                              <p:par>
                                <p:cTn id="45" presetID="14" presetClass="entr" presetSubtype="1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randombar(horizontal)">
                                      <p:cBhvr>
                                        <p:cTn id="47" dur="500"/>
                                        <p:tgtEl>
                                          <p:spTgt spid="57"/>
                                        </p:tgtEl>
                                      </p:cBhvr>
                                    </p:animEffect>
                                  </p:childTnLst>
                                </p:cTn>
                              </p:par>
                            </p:childTnLst>
                          </p:cTn>
                        </p:par>
                        <p:par>
                          <p:cTn id="48" fill="hold">
                            <p:stCondLst>
                              <p:cond delay="4000"/>
                            </p:stCondLst>
                            <p:childTnLst>
                              <p:par>
                                <p:cTn id="49" presetID="31" presetClass="entr" presetSubtype="0" fill="hold" nodeType="after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p:cTn id="51" dur="500" fill="hold"/>
                                        <p:tgtEl>
                                          <p:spTgt spid="43"/>
                                        </p:tgtEl>
                                        <p:attrNameLst>
                                          <p:attrName>ppt_w</p:attrName>
                                        </p:attrNameLst>
                                      </p:cBhvr>
                                      <p:tavLst>
                                        <p:tav tm="0">
                                          <p:val>
                                            <p:fltVal val="0"/>
                                          </p:val>
                                        </p:tav>
                                        <p:tav tm="100000">
                                          <p:val>
                                            <p:strVal val="#ppt_w"/>
                                          </p:val>
                                        </p:tav>
                                      </p:tavLst>
                                    </p:anim>
                                    <p:anim calcmode="lin" valueType="num">
                                      <p:cBhvr>
                                        <p:cTn id="52" dur="500" fill="hold"/>
                                        <p:tgtEl>
                                          <p:spTgt spid="43"/>
                                        </p:tgtEl>
                                        <p:attrNameLst>
                                          <p:attrName>ppt_h</p:attrName>
                                        </p:attrNameLst>
                                      </p:cBhvr>
                                      <p:tavLst>
                                        <p:tav tm="0">
                                          <p:val>
                                            <p:fltVal val="0"/>
                                          </p:val>
                                        </p:tav>
                                        <p:tav tm="100000">
                                          <p:val>
                                            <p:strVal val="#ppt_h"/>
                                          </p:val>
                                        </p:tav>
                                      </p:tavLst>
                                    </p:anim>
                                    <p:anim calcmode="lin" valueType="num">
                                      <p:cBhvr>
                                        <p:cTn id="53" dur="500" fill="hold"/>
                                        <p:tgtEl>
                                          <p:spTgt spid="43"/>
                                        </p:tgtEl>
                                        <p:attrNameLst>
                                          <p:attrName>style.rotation</p:attrName>
                                        </p:attrNameLst>
                                      </p:cBhvr>
                                      <p:tavLst>
                                        <p:tav tm="0">
                                          <p:val>
                                            <p:fltVal val="90"/>
                                          </p:val>
                                        </p:tav>
                                        <p:tav tm="100000">
                                          <p:val>
                                            <p:fltVal val="0"/>
                                          </p:val>
                                        </p:tav>
                                      </p:tavLst>
                                    </p:anim>
                                    <p:animEffect transition="in" filter="fade">
                                      <p:cBhvr>
                                        <p:cTn id="54" dur="500"/>
                                        <p:tgtEl>
                                          <p:spTgt spid="43"/>
                                        </p:tgtEl>
                                      </p:cBhvr>
                                    </p:animEffect>
                                  </p:childTnLst>
                                </p:cTn>
                              </p:par>
                            </p:childTnLst>
                          </p:cTn>
                        </p:par>
                        <p:par>
                          <p:cTn id="55" fill="hold">
                            <p:stCondLst>
                              <p:cond delay="4500"/>
                            </p:stCondLst>
                            <p:childTnLst>
                              <p:par>
                                <p:cTn id="56" presetID="31" presetClass="entr" presetSubtype="0" fill="hold" grpId="0" nodeType="after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p:cTn id="58" dur="500" fill="hold"/>
                                        <p:tgtEl>
                                          <p:spTgt spid="59"/>
                                        </p:tgtEl>
                                        <p:attrNameLst>
                                          <p:attrName>ppt_w</p:attrName>
                                        </p:attrNameLst>
                                      </p:cBhvr>
                                      <p:tavLst>
                                        <p:tav tm="0">
                                          <p:val>
                                            <p:fltVal val="0"/>
                                          </p:val>
                                        </p:tav>
                                        <p:tav tm="100000">
                                          <p:val>
                                            <p:strVal val="#ppt_w"/>
                                          </p:val>
                                        </p:tav>
                                      </p:tavLst>
                                    </p:anim>
                                    <p:anim calcmode="lin" valueType="num">
                                      <p:cBhvr>
                                        <p:cTn id="59" dur="500" fill="hold"/>
                                        <p:tgtEl>
                                          <p:spTgt spid="59"/>
                                        </p:tgtEl>
                                        <p:attrNameLst>
                                          <p:attrName>ppt_h</p:attrName>
                                        </p:attrNameLst>
                                      </p:cBhvr>
                                      <p:tavLst>
                                        <p:tav tm="0">
                                          <p:val>
                                            <p:fltVal val="0"/>
                                          </p:val>
                                        </p:tav>
                                        <p:tav tm="100000">
                                          <p:val>
                                            <p:strVal val="#ppt_h"/>
                                          </p:val>
                                        </p:tav>
                                      </p:tavLst>
                                    </p:anim>
                                    <p:anim calcmode="lin" valueType="num">
                                      <p:cBhvr>
                                        <p:cTn id="60" dur="500" fill="hold"/>
                                        <p:tgtEl>
                                          <p:spTgt spid="59"/>
                                        </p:tgtEl>
                                        <p:attrNameLst>
                                          <p:attrName>style.rotation</p:attrName>
                                        </p:attrNameLst>
                                      </p:cBhvr>
                                      <p:tavLst>
                                        <p:tav tm="0">
                                          <p:val>
                                            <p:fltVal val="90"/>
                                          </p:val>
                                        </p:tav>
                                        <p:tav tm="100000">
                                          <p:val>
                                            <p:fltVal val="0"/>
                                          </p:val>
                                        </p:tav>
                                      </p:tavLst>
                                    </p:anim>
                                    <p:animEffect transition="in" filter="fade">
                                      <p:cBhvr>
                                        <p:cTn id="61" dur="500"/>
                                        <p:tgtEl>
                                          <p:spTgt spid="59"/>
                                        </p:tgtEl>
                                      </p:cBhvr>
                                    </p:animEffect>
                                  </p:childTnLst>
                                </p:cTn>
                              </p:par>
                            </p:childTnLst>
                          </p:cTn>
                        </p:par>
                        <p:par>
                          <p:cTn id="62" fill="hold">
                            <p:stCondLst>
                              <p:cond delay="5000"/>
                            </p:stCondLst>
                            <p:childTnLst>
                              <p:par>
                                <p:cTn id="63" presetID="14" presetClass="entr" presetSubtype="10" fill="hold" nodeType="after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randombar(horizontal)">
                                      <p:cBhvr>
                                        <p:cTn id="65" dur="500"/>
                                        <p:tgtEl>
                                          <p:spTgt spid="61"/>
                                        </p:tgtEl>
                                      </p:cBhvr>
                                    </p:animEffect>
                                  </p:childTnLst>
                                </p:cTn>
                              </p:par>
                            </p:childTnLst>
                          </p:cTn>
                        </p:par>
                        <p:par>
                          <p:cTn id="66" fill="hold">
                            <p:stCondLst>
                              <p:cond delay="5500"/>
                            </p:stCondLst>
                            <p:childTnLst>
                              <p:par>
                                <p:cTn id="67" presetID="31" presetClass="entr" presetSubtype="0" fill="hold" nodeType="after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500" fill="hold"/>
                                        <p:tgtEl>
                                          <p:spTgt spid="32"/>
                                        </p:tgtEl>
                                        <p:attrNameLst>
                                          <p:attrName>ppt_w</p:attrName>
                                        </p:attrNameLst>
                                      </p:cBhvr>
                                      <p:tavLst>
                                        <p:tav tm="0">
                                          <p:val>
                                            <p:fltVal val="0"/>
                                          </p:val>
                                        </p:tav>
                                        <p:tav tm="100000">
                                          <p:val>
                                            <p:strVal val="#ppt_w"/>
                                          </p:val>
                                        </p:tav>
                                      </p:tavLst>
                                    </p:anim>
                                    <p:anim calcmode="lin" valueType="num">
                                      <p:cBhvr>
                                        <p:cTn id="70" dur="500" fill="hold"/>
                                        <p:tgtEl>
                                          <p:spTgt spid="32"/>
                                        </p:tgtEl>
                                        <p:attrNameLst>
                                          <p:attrName>ppt_h</p:attrName>
                                        </p:attrNameLst>
                                      </p:cBhvr>
                                      <p:tavLst>
                                        <p:tav tm="0">
                                          <p:val>
                                            <p:fltVal val="0"/>
                                          </p:val>
                                        </p:tav>
                                        <p:tav tm="100000">
                                          <p:val>
                                            <p:strVal val="#ppt_h"/>
                                          </p:val>
                                        </p:tav>
                                      </p:tavLst>
                                    </p:anim>
                                    <p:anim calcmode="lin" valueType="num">
                                      <p:cBhvr>
                                        <p:cTn id="71" dur="500" fill="hold"/>
                                        <p:tgtEl>
                                          <p:spTgt spid="32"/>
                                        </p:tgtEl>
                                        <p:attrNameLst>
                                          <p:attrName>style.rotation</p:attrName>
                                        </p:attrNameLst>
                                      </p:cBhvr>
                                      <p:tavLst>
                                        <p:tav tm="0">
                                          <p:val>
                                            <p:fltVal val="90"/>
                                          </p:val>
                                        </p:tav>
                                        <p:tav tm="100000">
                                          <p:val>
                                            <p:fltVal val="0"/>
                                          </p:val>
                                        </p:tav>
                                      </p:tavLst>
                                    </p:anim>
                                    <p:animEffect transition="in" filter="fade">
                                      <p:cBhvr>
                                        <p:cTn id="72" dur="500"/>
                                        <p:tgtEl>
                                          <p:spTgt spid="32"/>
                                        </p:tgtEl>
                                      </p:cBhvr>
                                    </p:animEffect>
                                  </p:childTnLst>
                                </p:cTn>
                              </p:par>
                            </p:childTnLst>
                          </p:cTn>
                        </p:par>
                        <p:par>
                          <p:cTn id="73" fill="hold">
                            <p:stCondLst>
                              <p:cond delay="6000"/>
                            </p:stCondLst>
                            <p:childTnLst>
                              <p:par>
                                <p:cTn id="74" presetID="31" presetClass="entr" presetSubtype="0" fill="hold" grpId="0" nodeType="afterEffect">
                                  <p:stCondLst>
                                    <p:cond delay="0"/>
                                  </p:stCondLst>
                                  <p:childTnLst>
                                    <p:set>
                                      <p:cBhvr>
                                        <p:cTn id="75" dur="1" fill="hold">
                                          <p:stCondLst>
                                            <p:cond delay="0"/>
                                          </p:stCondLst>
                                        </p:cTn>
                                        <p:tgtEl>
                                          <p:spTgt spid="60"/>
                                        </p:tgtEl>
                                        <p:attrNameLst>
                                          <p:attrName>style.visibility</p:attrName>
                                        </p:attrNameLst>
                                      </p:cBhvr>
                                      <p:to>
                                        <p:strVal val="visible"/>
                                      </p:to>
                                    </p:set>
                                    <p:anim calcmode="lin" valueType="num">
                                      <p:cBhvr>
                                        <p:cTn id="76" dur="500" fill="hold"/>
                                        <p:tgtEl>
                                          <p:spTgt spid="60"/>
                                        </p:tgtEl>
                                        <p:attrNameLst>
                                          <p:attrName>ppt_w</p:attrName>
                                        </p:attrNameLst>
                                      </p:cBhvr>
                                      <p:tavLst>
                                        <p:tav tm="0">
                                          <p:val>
                                            <p:fltVal val="0"/>
                                          </p:val>
                                        </p:tav>
                                        <p:tav tm="100000">
                                          <p:val>
                                            <p:strVal val="#ppt_w"/>
                                          </p:val>
                                        </p:tav>
                                      </p:tavLst>
                                    </p:anim>
                                    <p:anim calcmode="lin" valueType="num">
                                      <p:cBhvr>
                                        <p:cTn id="77" dur="500" fill="hold"/>
                                        <p:tgtEl>
                                          <p:spTgt spid="60"/>
                                        </p:tgtEl>
                                        <p:attrNameLst>
                                          <p:attrName>ppt_h</p:attrName>
                                        </p:attrNameLst>
                                      </p:cBhvr>
                                      <p:tavLst>
                                        <p:tav tm="0">
                                          <p:val>
                                            <p:fltVal val="0"/>
                                          </p:val>
                                        </p:tav>
                                        <p:tav tm="100000">
                                          <p:val>
                                            <p:strVal val="#ppt_h"/>
                                          </p:val>
                                        </p:tav>
                                      </p:tavLst>
                                    </p:anim>
                                    <p:anim calcmode="lin" valueType="num">
                                      <p:cBhvr>
                                        <p:cTn id="78" dur="500" fill="hold"/>
                                        <p:tgtEl>
                                          <p:spTgt spid="60"/>
                                        </p:tgtEl>
                                        <p:attrNameLst>
                                          <p:attrName>style.rotation</p:attrName>
                                        </p:attrNameLst>
                                      </p:cBhvr>
                                      <p:tavLst>
                                        <p:tav tm="0">
                                          <p:val>
                                            <p:fltVal val="90"/>
                                          </p:val>
                                        </p:tav>
                                        <p:tav tm="100000">
                                          <p:val>
                                            <p:fltVal val="0"/>
                                          </p:val>
                                        </p:tav>
                                      </p:tavLst>
                                    </p:anim>
                                    <p:animEffect transition="in" filter="fade">
                                      <p:cBhvr>
                                        <p:cTn id="79" dur="500"/>
                                        <p:tgtEl>
                                          <p:spTgt spid="60"/>
                                        </p:tgtEl>
                                      </p:cBhvr>
                                    </p:animEffect>
                                  </p:childTnLst>
                                </p:cTn>
                              </p:par>
                            </p:childTnLst>
                          </p:cTn>
                        </p:par>
                        <p:par>
                          <p:cTn id="80" fill="hold">
                            <p:stCondLst>
                              <p:cond delay="6500"/>
                            </p:stCondLst>
                            <p:childTnLst>
                              <p:par>
                                <p:cTn id="81" presetID="14" presetClass="entr" presetSubtype="10"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randombar(horizontal)">
                                      <p:cBhvr>
                                        <p:cTn id="8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8" grpId="0"/>
      <p:bldP spid="59" grpId="0"/>
      <p:bldP spid="60" grpId="0"/>
      <p:bldP spid="5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Prevention System</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Be save in production</a:t>
            </a:r>
            <a:endParaRPr lang="en-AU" dirty="0"/>
          </a:p>
        </p:txBody>
      </p:sp>
      <p:sp>
        <p:nvSpPr>
          <p:cNvPr id="5" name="Freeform 4"/>
          <p:cNvSpPr>
            <a:spLocks noEditPoints="1"/>
          </p:cNvSpPr>
          <p:nvPr/>
        </p:nvSpPr>
        <p:spPr bwMode="auto">
          <a:xfrm>
            <a:off x="4788275" y="2408068"/>
            <a:ext cx="736918" cy="723871"/>
          </a:xfrm>
          <a:custGeom>
            <a:avLst/>
            <a:gdLst>
              <a:gd name="T0" fmla="*/ 82 w 95"/>
              <a:gd name="T1" fmla="*/ 57 h 93"/>
              <a:gd name="T2" fmla="*/ 95 w 95"/>
              <a:gd name="T3" fmla="*/ 51 h 93"/>
              <a:gd name="T4" fmla="*/ 95 w 95"/>
              <a:gd name="T5" fmla="*/ 41 h 93"/>
              <a:gd name="T6" fmla="*/ 82 w 95"/>
              <a:gd name="T7" fmla="*/ 35 h 93"/>
              <a:gd name="T8" fmla="*/ 80 w 95"/>
              <a:gd name="T9" fmla="*/ 30 h 93"/>
              <a:gd name="T10" fmla="*/ 85 w 95"/>
              <a:gd name="T11" fmla="*/ 17 h 93"/>
              <a:gd name="T12" fmla="*/ 77 w 95"/>
              <a:gd name="T13" fmla="*/ 9 h 93"/>
              <a:gd name="T14" fmla="*/ 64 w 95"/>
              <a:gd name="T15" fmla="*/ 15 h 93"/>
              <a:gd name="T16" fmla="*/ 58 w 95"/>
              <a:gd name="T17" fmla="*/ 12 h 93"/>
              <a:gd name="T18" fmla="*/ 53 w 95"/>
              <a:gd name="T19" fmla="*/ 0 h 93"/>
              <a:gd name="T20" fmla="*/ 42 w 95"/>
              <a:gd name="T21" fmla="*/ 0 h 93"/>
              <a:gd name="T22" fmla="*/ 37 w 95"/>
              <a:gd name="T23" fmla="*/ 12 h 93"/>
              <a:gd name="T24" fmla="*/ 31 w 95"/>
              <a:gd name="T25" fmla="*/ 15 h 93"/>
              <a:gd name="T26" fmla="*/ 18 w 95"/>
              <a:gd name="T27" fmla="*/ 10 h 93"/>
              <a:gd name="T28" fmla="*/ 10 w 95"/>
              <a:gd name="T29" fmla="*/ 17 h 93"/>
              <a:gd name="T30" fmla="*/ 15 w 95"/>
              <a:gd name="T31" fmla="*/ 30 h 93"/>
              <a:gd name="T32" fmla="*/ 13 w 95"/>
              <a:gd name="T33" fmla="*/ 36 h 93"/>
              <a:gd name="T34" fmla="*/ 0 w 95"/>
              <a:gd name="T35" fmla="*/ 41 h 93"/>
              <a:gd name="T36" fmla="*/ 0 w 95"/>
              <a:gd name="T37" fmla="*/ 51 h 93"/>
              <a:gd name="T38" fmla="*/ 13 w 95"/>
              <a:gd name="T39" fmla="*/ 57 h 93"/>
              <a:gd name="T40" fmla="*/ 16 w 95"/>
              <a:gd name="T41" fmla="*/ 62 h 93"/>
              <a:gd name="T42" fmla="*/ 10 w 95"/>
              <a:gd name="T43" fmla="*/ 76 h 93"/>
              <a:gd name="T44" fmla="*/ 18 w 95"/>
              <a:gd name="T45" fmla="*/ 83 h 93"/>
              <a:gd name="T46" fmla="*/ 31 w 95"/>
              <a:gd name="T47" fmla="*/ 77 h 93"/>
              <a:gd name="T48" fmla="*/ 37 w 95"/>
              <a:gd name="T49" fmla="*/ 80 h 93"/>
              <a:gd name="T50" fmla="*/ 43 w 95"/>
              <a:gd name="T51" fmla="*/ 93 h 93"/>
              <a:gd name="T52" fmla="*/ 53 w 95"/>
              <a:gd name="T53" fmla="*/ 93 h 93"/>
              <a:gd name="T54" fmla="*/ 58 w 95"/>
              <a:gd name="T55" fmla="*/ 80 h 93"/>
              <a:gd name="T56" fmla="*/ 64 w 95"/>
              <a:gd name="T57" fmla="*/ 77 h 93"/>
              <a:gd name="T58" fmla="*/ 78 w 95"/>
              <a:gd name="T59" fmla="*/ 82 h 93"/>
              <a:gd name="T60" fmla="*/ 85 w 95"/>
              <a:gd name="T61" fmla="*/ 75 h 93"/>
              <a:gd name="T62" fmla="*/ 80 w 95"/>
              <a:gd name="T63" fmla="*/ 62 h 93"/>
              <a:gd name="T64" fmla="*/ 82 w 95"/>
              <a:gd name="T65" fmla="*/ 57 h 93"/>
              <a:gd name="T66" fmla="*/ 48 w 95"/>
              <a:gd name="T67" fmla="*/ 61 h 93"/>
              <a:gd name="T68" fmla="*/ 32 w 95"/>
              <a:gd name="T69" fmla="*/ 46 h 93"/>
              <a:gd name="T70" fmla="*/ 48 w 95"/>
              <a:gd name="T71" fmla="*/ 31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5"/>
                  <a:pt x="82" y="35"/>
                </a:cubicBezTo>
                <a:cubicBezTo>
                  <a:pt x="80" y="30"/>
                  <a:pt x="80" y="30"/>
                  <a:pt x="80" y="30"/>
                </a:cubicBezTo>
                <a:cubicBezTo>
                  <a:pt x="80" y="30"/>
                  <a:pt x="85" y="17"/>
                  <a:pt x="85" y="17"/>
                </a:cubicBezTo>
                <a:cubicBezTo>
                  <a:pt x="77" y="9"/>
                  <a:pt x="77" y="9"/>
                  <a:pt x="77" y="9"/>
                </a:cubicBezTo>
                <a:cubicBezTo>
                  <a:pt x="77" y="9"/>
                  <a:pt x="64" y="15"/>
                  <a:pt x="64" y="15"/>
                </a:cubicBezTo>
                <a:cubicBezTo>
                  <a:pt x="58" y="12"/>
                  <a:pt x="58" y="12"/>
                  <a:pt x="58" y="12"/>
                </a:cubicBezTo>
                <a:cubicBezTo>
                  <a:pt x="58" y="12"/>
                  <a:pt x="53" y="0"/>
                  <a:pt x="53" y="0"/>
                </a:cubicBezTo>
                <a:cubicBezTo>
                  <a:pt x="42" y="0"/>
                  <a:pt x="42" y="0"/>
                  <a:pt x="42" y="0"/>
                </a:cubicBezTo>
                <a:cubicBezTo>
                  <a:pt x="41" y="0"/>
                  <a:pt x="37" y="12"/>
                  <a:pt x="37" y="12"/>
                </a:cubicBezTo>
                <a:cubicBezTo>
                  <a:pt x="31" y="15"/>
                  <a:pt x="31" y="15"/>
                  <a:pt x="31" y="15"/>
                </a:cubicBezTo>
                <a:cubicBezTo>
                  <a:pt x="31" y="15"/>
                  <a:pt x="18" y="9"/>
                  <a:pt x="18" y="10"/>
                </a:cubicBezTo>
                <a:cubicBezTo>
                  <a:pt x="10" y="17"/>
                  <a:pt x="10" y="17"/>
                  <a:pt x="10" y="17"/>
                </a:cubicBezTo>
                <a:cubicBezTo>
                  <a:pt x="10" y="18"/>
                  <a:pt x="15" y="30"/>
                  <a:pt x="15" y="30"/>
                </a:cubicBezTo>
                <a:cubicBezTo>
                  <a:pt x="13" y="36"/>
                  <a:pt x="13" y="36"/>
                  <a:pt x="13" y="36"/>
                </a:cubicBezTo>
                <a:cubicBezTo>
                  <a:pt x="13" y="36"/>
                  <a:pt x="0" y="41"/>
                  <a:pt x="0" y="41"/>
                </a:cubicBezTo>
                <a:cubicBezTo>
                  <a:pt x="0" y="51"/>
                  <a:pt x="0" y="51"/>
                  <a:pt x="0" y="51"/>
                </a:cubicBezTo>
                <a:cubicBezTo>
                  <a:pt x="0" y="52"/>
                  <a:pt x="13" y="57"/>
                  <a:pt x="13" y="57"/>
                </a:cubicBezTo>
                <a:cubicBezTo>
                  <a:pt x="16" y="62"/>
                  <a:pt x="16" y="62"/>
                  <a:pt x="16" y="62"/>
                </a:cubicBezTo>
                <a:cubicBezTo>
                  <a:pt x="16" y="62"/>
                  <a:pt x="10" y="75"/>
                  <a:pt x="10" y="76"/>
                </a:cubicBezTo>
                <a:cubicBezTo>
                  <a:pt x="18" y="83"/>
                  <a:pt x="18" y="83"/>
                  <a:pt x="18" y="83"/>
                </a:cubicBezTo>
                <a:cubicBezTo>
                  <a:pt x="18" y="83"/>
                  <a:pt x="31" y="77"/>
                  <a:pt x="31" y="77"/>
                </a:cubicBezTo>
                <a:cubicBezTo>
                  <a:pt x="37" y="80"/>
                  <a:pt x="37" y="80"/>
                  <a:pt x="37" y="80"/>
                </a:cubicBezTo>
                <a:cubicBezTo>
                  <a:pt x="37" y="80"/>
                  <a:pt x="42" y="93"/>
                  <a:pt x="43" y="93"/>
                </a:cubicBezTo>
                <a:cubicBezTo>
                  <a:pt x="53" y="93"/>
                  <a:pt x="53" y="93"/>
                  <a:pt x="53" y="93"/>
                </a:cubicBezTo>
                <a:cubicBezTo>
                  <a:pt x="54" y="93"/>
                  <a:pt x="58" y="80"/>
                  <a:pt x="58" y="80"/>
                </a:cubicBezTo>
                <a:cubicBezTo>
                  <a:pt x="64" y="77"/>
                  <a:pt x="64" y="77"/>
                  <a:pt x="64" y="77"/>
                </a:cubicBezTo>
                <a:cubicBezTo>
                  <a:pt x="64" y="77"/>
                  <a:pt x="77" y="83"/>
                  <a:pt x="78" y="82"/>
                </a:cubicBezTo>
                <a:cubicBezTo>
                  <a:pt x="85" y="75"/>
                  <a:pt x="85" y="75"/>
                  <a:pt x="85" y="75"/>
                </a:cubicBezTo>
                <a:cubicBezTo>
                  <a:pt x="85" y="75"/>
                  <a:pt x="80" y="62"/>
                  <a:pt x="80" y="62"/>
                </a:cubicBezTo>
                <a:lnTo>
                  <a:pt x="82" y="57"/>
                </a:lnTo>
                <a:close/>
                <a:moveTo>
                  <a:pt x="48" y="61"/>
                </a:moveTo>
                <a:cubicBezTo>
                  <a:pt x="39" y="61"/>
                  <a:pt x="32" y="54"/>
                  <a:pt x="32" y="46"/>
                </a:cubicBezTo>
                <a:cubicBezTo>
                  <a:pt x="32" y="38"/>
                  <a:pt x="39" y="31"/>
                  <a:pt x="48" y="31"/>
                </a:cubicBezTo>
                <a:cubicBezTo>
                  <a:pt x="56" y="31"/>
                  <a:pt x="63" y="38"/>
                  <a:pt x="63" y="46"/>
                </a:cubicBezTo>
                <a:cubicBezTo>
                  <a:pt x="63" y="54"/>
                  <a:pt x="56" y="61"/>
                  <a:pt x="48" y="61"/>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23" name="Group 22"/>
          <p:cNvGrpSpPr/>
          <p:nvPr/>
        </p:nvGrpSpPr>
        <p:grpSpPr>
          <a:xfrm>
            <a:off x="838200" y="1653345"/>
            <a:ext cx="3377225" cy="4681430"/>
            <a:chOff x="906325" y="1233985"/>
            <a:chExt cx="3858683" cy="5348816"/>
          </a:xfrm>
        </p:grpSpPr>
        <p:sp>
          <p:nvSpPr>
            <p:cNvPr id="4" name="Freeform 8"/>
            <p:cNvSpPr>
              <a:spLocks/>
            </p:cNvSpPr>
            <p:nvPr/>
          </p:nvSpPr>
          <p:spPr bwMode="auto">
            <a:xfrm>
              <a:off x="3029342" y="1775851"/>
              <a:ext cx="607484" cy="1900767"/>
            </a:xfrm>
            <a:custGeom>
              <a:avLst/>
              <a:gdLst>
                <a:gd name="T0" fmla="*/ 207 w 207"/>
                <a:gd name="T1" fmla="*/ 723 h 723"/>
                <a:gd name="T2" fmla="*/ 207 w 207"/>
                <a:gd name="T3" fmla="*/ 98 h 723"/>
                <a:gd name="T4" fmla="*/ 109 w 207"/>
                <a:gd name="T5" fmla="*/ 0 h 723"/>
                <a:gd name="T6" fmla="*/ 98 w 207"/>
                <a:gd name="T7" fmla="*/ 0 h 723"/>
                <a:gd name="T8" fmla="*/ 0 w 207"/>
                <a:gd name="T9" fmla="*/ 98 h 723"/>
                <a:gd name="T10" fmla="*/ 0 w 207"/>
                <a:gd name="T11" fmla="*/ 723 h 723"/>
                <a:gd name="T12" fmla="*/ 207 w 207"/>
                <a:gd name="T13" fmla="*/ 723 h 723"/>
              </a:gdLst>
              <a:ahLst/>
              <a:cxnLst>
                <a:cxn ang="0">
                  <a:pos x="T0" y="T1"/>
                </a:cxn>
                <a:cxn ang="0">
                  <a:pos x="T2" y="T3"/>
                </a:cxn>
                <a:cxn ang="0">
                  <a:pos x="T4" y="T5"/>
                </a:cxn>
                <a:cxn ang="0">
                  <a:pos x="T6" y="T7"/>
                </a:cxn>
                <a:cxn ang="0">
                  <a:pos x="T8" y="T9"/>
                </a:cxn>
                <a:cxn ang="0">
                  <a:pos x="T10" y="T11"/>
                </a:cxn>
                <a:cxn ang="0">
                  <a:pos x="T12" y="T13"/>
                </a:cxn>
              </a:cxnLst>
              <a:rect l="0" t="0" r="r" b="b"/>
              <a:pathLst>
                <a:path w="207" h="723">
                  <a:moveTo>
                    <a:pt x="207" y="723"/>
                  </a:moveTo>
                  <a:cubicBezTo>
                    <a:pt x="207" y="98"/>
                    <a:pt x="207" y="98"/>
                    <a:pt x="207" y="98"/>
                  </a:cubicBezTo>
                  <a:cubicBezTo>
                    <a:pt x="207" y="44"/>
                    <a:pt x="163" y="0"/>
                    <a:pt x="109" y="0"/>
                  </a:cubicBezTo>
                  <a:cubicBezTo>
                    <a:pt x="98" y="0"/>
                    <a:pt x="98" y="0"/>
                    <a:pt x="98" y="0"/>
                  </a:cubicBezTo>
                  <a:cubicBezTo>
                    <a:pt x="44" y="0"/>
                    <a:pt x="0" y="44"/>
                    <a:pt x="0" y="98"/>
                  </a:cubicBezTo>
                  <a:cubicBezTo>
                    <a:pt x="0" y="723"/>
                    <a:pt x="0" y="723"/>
                    <a:pt x="0" y="723"/>
                  </a:cubicBezTo>
                  <a:lnTo>
                    <a:pt x="207" y="723"/>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6" name="Freeform 7"/>
            <p:cNvSpPr>
              <a:spLocks/>
            </p:cNvSpPr>
            <p:nvPr/>
          </p:nvSpPr>
          <p:spPr bwMode="auto">
            <a:xfrm>
              <a:off x="2299093" y="1233985"/>
              <a:ext cx="607484" cy="2442633"/>
            </a:xfrm>
            <a:custGeom>
              <a:avLst/>
              <a:gdLst>
                <a:gd name="T0" fmla="*/ 207 w 207"/>
                <a:gd name="T1" fmla="*/ 929 h 929"/>
                <a:gd name="T2" fmla="*/ 207 w 207"/>
                <a:gd name="T3" fmla="*/ 98 h 929"/>
                <a:gd name="T4" fmla="*/ 109 w 207"/>
                <a:gd name="T5" fmla="*/ 0 h 929"/>
                <a:gd name="T6" fmla="*/ 98 w 207"/>
                <a:gd name="T7" fmla="*/ 0 h 929"/>
                <a:gd name="T8" fmla="*/ 0 w 207"/>
                <a:gd name="T9" fmla="*/ 98 h 929"/>
                <a:gd name="T10" fmla="*/ 0 w 207"/>
                <a:gd name="T11" fmla="*/ 929 h 929"/>
                <a:gd name="T12" fmla="*/ 207 w 207"/>
                <a:gd name="T13" fmla="*/ 929 h 929"/>
              </a:gdLst>
              <a:ahLst/>
              <a:cxnLst>
                <a:cxn ang="0">
                  <a:pos x="T0" y="T1"/>
                </a:cxn>
                <a:cxn ang="0">
                  <a:pos x="T2" y="T3"/>
                </a:cxn>
                <a:cxn ang="0">
                  <a:pos x="T4" y="T5"/>
                </a:cxn>
                <a:cxn ang="0">
                  <a:pos x="T6" y="T7"/>
                </a:cxn>
                <a:cxn ang="0">
                  <a:pos x="T8" y="T9"/>
                </a:cxn>
                <a:cxn ang="0">
                  <a:pos x="T10" y="T11"/>
                </a:cxn>
                <a:cxn ang="0">
                  <a:pos x="T12" y="T13"/>
                </a:cxn>
              </a:cxnLst>
              <a:rect l="0" t="0" r="r" b="b"/>
              <a:pathLst>
                <a:path w="207" h="929">
                  <a:moveTo>
                    <a:pt x="207" y="929"/>
                  </a:moveTo>
                  <a:cubicBezTo>
                    <a:pt x="207" y="98"/>
                    <a:pt x="207" y="98"/>
                    <a:pt x="207" y="98"/>
                  </a:cubicBezTo>
                  <a:cubicBezTo>
                    <a:pt x="207" y="44"/>
                    <a:pt x="163" y="0"/>
                    <a:pt x="109" y="0"/>
                  </a:cubicBezTo>
                  <a:cubicBezTo>
                    <a:pt x="98" y="0"/>
                    <a:pt x="98" y="0"/>
                    <a:pt x="98" y="0"/>
                  </a:cubicBezTo>
                  <a:cubicBezTo>
                    <a:pt x="44" y="0"/>
                    <a:pt x="0" y="44"/>
                    <a:pt x="0" y="98"/>
                  </a:cubicBezTo>
                  <a:cubicBezTo>
                    <a:pt x="0" y="929"/>
                    <a:pt x="0" y="929"/>
                    <a:pt x="0" y="929"/>
                  </a:cubicBezTo>
                  <a:lnTo>
                    <a:pt x="207" y="929"/>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Freeform 5"/>
            <p:cNvSpPr>
              <a:spLocks/>
            </p:cNvSpPr>
            <p:nvPr/>
          </p:nvSpPr>
          <p:spPr bwMode="auto">
            <a:xfrm>
              <a:off x="906326" y="2074300"/>
              <a:ext cx="607484" cy="1602317"/>
            </a:xfrm>
            <a:custGeom>
              <a:avLst/>
              <a:gdLst>
                <a:gd name="T0" fmla="*/ 207 w 207"/>
                <a:gd name="T1" fmla="*/ 609 h 609"/>
                <a:gd name="T2" fmla="*/ 207 w 207"/>
                <a:gd name="T3" fmla="*/ 98 h 609"/>
                <a:gd name="T4" fmla="*/ 109 w 207"/>
                <a:gd name="T5" fmla="*/ 0 h 609"/>
                <a:gd name="T6" fmla="*/ 98 w 207"/>
                <a:gd name="T7" fmla="*/ 0 h 609"/>
                <a:gd name="T8" fmla="*/ 0 w 207"/>
                <a:gd name="T9" fmla="*/ 98 h 609"/>
                <a:gd name="T10" fmla="*/ 0 w 207"/>
                <a:gd name="T11" fmla="*/ 609 h 609"/>
                <a:gd name="T12" fmla="*/ 207 w 207"/>
                <a:gd name="T13" fmla="*/ 609 h 609"/>
              </a:gdLst>
              <a:ahLst/>
              <a:cxnLst>
                <a:cxn ang="0">
                  <a:pos x="T0" y="T1"/>
                </a:cxn>
                <a:cxn ang="0">
                  <a:pos x="T2" y="T3"/>
                </a:cxn>
                <a:cxn ang="0">
                  <a:pos x="T4" y="T5"/>
                </a:cxn>
                <a:cxn ang="0">
                  <a:pos x="T6" y="T7"/>
                </a:cxn>
                <a:cxn ang="0">
                  <a:pos x="T8" y="T9"/>
                </a:cxn>
                <a:cxn ang="0">
                  <a:pos x="T10" y="T11"/>
                </a:cxn>
                <a:cxn ang="0">
                  <a:pos x="T12" y="T13"/>
                </a:cxn>
              </a:cxnLst>
              <a:rect l="0" t="0" r="r" b="b"/>
              <a:pathLst>
                <a:path w="207" h="609">
                  <a:moveTo>
                    <a:pt x="207" y="609"/>
                  </a:moveTo>
                  <a:cubicBezTo>
                    <a:pt x="207" y="98"/>
                    <a:pt x="207" y="98"/>
                    <a:pt x="207" y="98"/>
                  </a:cubicBezTo>
                  <a:cubicBezTo>
                    <a:pt x="207" y="43"/>
                    <a:pt x="163" y="0"/>
                    <a:pt x="109" y="0"/>
                  </a:cubicBezTo>
                  <a:cubicBezTo>
                    <a:pt x="98" y="0"/>
                    <a:pt x="98" y="0"/>
                    <a:pt x="98" y="0"/>
                  </a:cubicBezTo>
                  <a:cubicBezTo>
                    <a:pt x="44" y="0"/>
                    <a:pt x="0" y="43"/>
                    <a:pt x="0" y="98"/>
                  </a:cubicBezTo>
                  <a:cubicBezTo>
                    <a:pt x="0" y="609"/>
                    <a:pt x="0" y="609"/>
                    <a:pt x="0" y="609"/>
                  </a:cubicBezTo>
                  <a:lnTo>
                    <a:pt x="207" y="609"/>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1594242" y="1568417"/>
              <a:ext cx="607484" cy="2108200"/>
            </a:xfrm>
            <a:custGeom>
              <a:avLst/>
              <a:gdLst>
                <a:gd name="T0" fmla="*/ 207 w 207"/>
                <a:gd name="T1" fmla="*/ 802 h 802"/>
                <a:gd name="T2" fmla="*/ 207 w 207"/>
                <a:gd name="T3" fmla="*/ 99 h 802"/>
                <a:gd name="T4" fmla="*/ 109 w 207"/>
                <a:gd name="T5" fmla="*/ 0 h 802"/>
                <a:gd name="T6" fmla="*/ 98 w 207"/>
                <a:gd name="T7" fmla="*/ 0 h 802"/>
                <a:gd name="T8" fmla="*/ 0 w 207"/>
                <a:gd name="T9" fmla="*/ 99 h 802"/>
                <a:gd name="T10" fmla="*/ 0 w 207"/>
                <a:gd name="T11" fmla="*/ 802 h 802"/>
                <a:gd name="T12" fmla="*/ 207 w 207"/>
                <a:gd name="T13" fmla="*/ 802 h 802"/>
              </a:gdLst>
              <a:ahLst/>
              <a:cxnLst>
                <a:cxn ang="0">
                  <a:pos x="T0" y="T1"/>
                </a:cxn>
                <a:cxn ang="0">
                  <a:pos x="T2" y="T3"/>
                </a:cxn>
                <a:cxn ang="0">
                  <a:pos x="T4" y="T5"/>
                </a:cxn>
                <a:cxn ang="0">
                  <a:pos x="T6" y="T7"/>
                </a:cxn>
                <a:cxn ang="0">
                  <a:pos x="T8" y="T9"/>
                </a:cxn>
                <a:cxn ang="0">
                  <a:pos x="T10" y="T11"/>
                </a:cxn>
                <a:cxn ang="0">
                  <a:pos x="T12" y="T13"/>
                </a:cxn>
              </a:cxnLst>
              <a:rect l="0" t="0" r="r" b="b"/>
              <a:pathLst>
                <a:path w="207" h="802">
                  <a:moveTo>
                    <a:pt x="207" y="802"/>
                  </a:moveTo>
                  <a:cubicBezTo>
                    <a:pt x="207" y="99"/>
                    <a:pt x="207" y="99"/>
                    <a:pt x="207" y="99"/>
                  </a:cubicBezTo>
                  <a:cubicBezTo>
                    <a:pt x="207" y="44"/>
                    <a:pt x="163" y="0"/>
                    <a:pt x="109" y="0"/>
                  </a:cubicBezTo>
                  <a:cubicBezTo>
                    <a:pt x="98" y="0"/>
                    <a:pt x="98" y="0"/>
                    <a:pt x="98" y="0"/>
                  </a:cubicBezTo>
                  <a:cubicBezTo>
                    <a:pt x="44" y="0"/>
                    <a:pt x="0" y="44"/>
                    <a:pt x="0" y="99"/>
                  </a:cubicBezTo>
                  <a:cubicBezTo>
                    <a:pt x="0" y="802"/>
                    <a:pt x="0" y="802"/>
                    <a:pt x="0" y="802"/>
                  </a:cubicBezTo>
                  <a:lnTo>
                    <a:pt x="207" y="802"/>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14" name="Group 13"/>
            <p:cNvGrpSpPr/>
            <p:nvPr/>
          </p:nvGrpSpPr>
          <p:grpSpPr>
            <a:xfrm>
              <a:off x="906325" y="3666034"/>
              <a:ext cx="3858683" cy="2916767"/>
              <a:chOff x="7825317" y="3429001"/>
              <a:chExt cx="3858683" cy="2916767"/>
            </a:xfrm>
            <a:solidFill>
              <a:srgbClr val="297F9D"/>
            </a:solidFill>
          </p:grpSpPr>
          <p:sp>
            <p:nvSpPr>
              <p:cNvPr id="15" name="Freeform 9"/>
              <p:cNvSpPr>
                <a:spLocks/>
              </p:cNvSpPr>
              <p:nvPr/>
            </p:nvSpPr>
            <p:spPr bwMode="auto">
              <a:xfrm>
                <a:off x="7825317" y="3429001"/>
                <a:ext cx="2745318" cy="2916767"/>
              </a:xfrm>
              <a:custGeom>
                <a:avLst/>
                <a:gdLst>
                  <a:gd name="T0" fmla="*/ 930 w 935"/>
                  <a:gd name="T1" fmla="*/ 349 h 1110"/>
                  <a:gd name="T2" fmla="*/ 930 w 935"/>
                  <a:gd name="T3" fmla="*/ 115 h 1110"/>
                  <a:gd name="T4" fmla="*/ 930 w 935"/>
                  <a:gd name="T5" fmla="*/ 0 h 1110"/>
                  <a:gd name="T6" fmla="*/ 0 w 935"/>
                  <a:gd name="T7" fmla="*/ 0 h 1110"/>
                  <a:gd name="T8" fmla="*/ 0 w 935"/>
                  <a:gd name="T9" fmla="*/ 695 h 1110"/>
                  <a:gd name="T10" fmla="*/ 465 w 935"/>
                  <a:gd name="T11" fmla="*/ 1110 h 1110"/>
                  <a:gd name="T12" fmla="*/ 916 w 935"/>
                  <a:gd name="T13" fmla="*/ 882 h 1110"/>
                  <a:gd name="T14" fmla="*/ 935 w 935"/>
                  <a:gd name="T15" fmla="*/ 850 h 1110"/>
                  <a:gd name="T16" fmla="*/ 930 w 935"/>
                  <a:gd name="T17" fmla="*/ 349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1110">
                    <a:moveTo>
                      <a:pt x="930" y="349"/>
                    </a:moveTo>
                    <a:cubicBezTo>
                      <a:pt x="930" y="115"/>
                      <a:pt x="930" y="115"/>
                      <a:pt x="930" y="115"/>
                    </a:cubicBezTo>
                    <a:cubicBezTo>
                      <a:pt x="930" y="0"/>
                      <a:pt x="930" y="0"/>
                      <a:pt x="930" y="0"/>
                    </a:cubicBezTo>
                    <a:cubicBezTo>
                      <a:pt x="0" y="0"/>
                      <a:pt x="0" y="0"/>
                      <a:pt x="0" y="0"/>
                    </a:cubicBezTo>
                    <a:cubicBezTo>
                      <a:pt x="0" y="695"/>
                      <a:pt x="0" y="695"/>
                      <a:pt x="0" y="695"/>
                    </a:cubicBezTo>
                    <a:cubicBezTo>
                      <a:pt x="0" y="695"/>
                      <a:pt x="0" y="1110"/>
                      <a:pt x="465" y="1110"/>
                    </a:cubicBezTo>
                    <a:cubicBezTo>
                      <a:pt x="755" y="1110"/>
                      <a:pt x="878" y="975"/>
                      <a:pt x="916" y="882"/>
                    </a:cubicBezTo>
                    <a:cubicBezTo>
                      <a:pt x="916" y="882"/>
                      <a:pt x="923" y="870"/>
                      <a:pt x="935" y="850"/>
                    </a:cubicBezTo>
                    <a:lnTo>
                      <a:pt x="930" y="349"/>
                    </a:lnTo>
                    <a:close/>
                  </a:path>
                </a:pathLst>
              </a:custGeom>
              <a:solidFill>
                <a:schemeClr val="bg1">
                  <a:lumMod val="50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p:cNvSpPr>
              <p:nvPr/>
            </p:nvSpPr>
            <p:spPr bwMode="auto">
              <a:xfrm>
                <a:off x="10524067" y="3733801"/>
                <a:ext cx="1159933" cy="1998134"/>
              </a:xfrm>
              <a:custGeom>
                <a:avLst/>
                <a:gdLst>
                  <a:gd name="T0" fmla="*/ 235 w 395"/>
                  <a:gd name="T1" fmla="*/ 20 h 760"/>
                  <a:gd name="T2" fmla="*/ 0 w 395"/>
                  <a:gd name="T3" fmla="*/ 270 h 760"/>
                  <a:gd name="T4" fmla="*/ 5 w 395"/>
                  <a:gd name="T5" fmla="*/ 265 h 760"/>
                  <a:gd name="T6" fmla="*/ 11 w 395"/>
                  <a:gd name="T7" fmla="*/ 760 h 760"/>
                  <a:gd name="T8" fmla="*/ 335 w 395"/>
                  <a:gd name="T9" fmla="*/ 183 h 760"/>
                  <a:gd name="T10" fmla="*/ 235 w 395"/>
                  <a:gd name="T11" fmla="*/ 20 h 760"/>
                </a:gdLst>
                <a:ahLst/>
                <a:cxnLst>
                  <a:cxn ang="0">
                    <a:pos x="T0" y="T1"/>
                  </a:cxn>
                  <a:cxn ang="0">
                    <a:pos x="T2" y="T3"/>
                  </a:cxn>
                  <a:cxn ang="0">
                    <a:pos x="T4" y="T5"/>
                  </a:cxn>
                  <a:cxn ang="0">
                    <a:pos x="T6" y="T7"/>
                  </a:cxn>
                  <a:cxn ang="0">
                    <a:pos x="T8" y="T9"/>
                  </a:cxn>
                  <a:cxn ang="0">
                    <a:pos x="T10" y="T11"/>
                  </a:cxn>
                </a:cxnLst>
                <a:rect l="0" t="0" r="r" b="b"/>
                <a:pathLst>
                  <a:path w="395" h="760">
                    <a:moveTo>
                      <a:pt x="235" y="20"/>
                    </a:moveTo>
                    <a:cubicBezTo>
                      <a:pt x="167" y="35"/>
                      <a:pt x="104" y="159"/>
                      <a:pt x="0" y="270"/>
                    </a:cubicBezTo>
                    <a:cubicBezTo>
                      <a:pt x="5" y="265"/>
                      <a:pt x="5" y="265"/>
                      <a:pt x="5" y="265"/>
                    </a:cubicBezTo>
                    <a:cubicBezTo>
                      <a:pt x="11" y="760"/>
                      <a:pt x="11" y="760"/>
                      <a:pt x="11" y="760"/>
                    </a:cubicBezTo>
                    <a:cubicBezTo>
                      <a:pt x="81" y="636"/>
                      <a:pt x="285" y="278"/>
                      <a:pt x="335" y="183"/>
                    </a:cubicBezTo>
                    <a:cubicBezTo>
                      <a:pt x="395" y="67"/>
                      <a:pt x="322" y="0"/>
                      <a:pt x="235" y="20"/>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grpSp>
      </p:grpSp>
      <p:sp>
        <p:nvSpPr>
          <p:cNvPr id="18" name="Rectangle 17"/>
          <p:cNvSpPr/>
          <p:nvPr/>
        </p:nvSpPr>
        <p:spPr>
          <a:xfrm>
            <a:off x="5605625" y="2213847"/>
            <a:ext cx="2319110" cy="1015663"/>
          </a:xfrm>
          <a:prstGeom prst="rect">
            <a:avLst/>
          </a:prstGeom>
        </p:spPr>
        <p:txBody>
          <a:bodyPr wrap="square">
            <a:spAutoFit/>
          </a:bodyPr>
          <a:lstStyle/>
          <a:p>
            <a:pP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Security</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sp>
        <p:nvSpPr>
          <p:cNvPr id="19" name="Rectangle 18"/>
          <p:cNvSpPr/>
          <p:nvPr/>
        </p:nvSpPr>
        <p:spPr>
          <a:xfrm>
            <a:off x="5605625" y="3544543"/>
            <a:ext cx="2319110" cy="1015663"/>
          </a:xfrm>
          <a:prstGeom prst="rect">
            <a:avLst/>
          </a:prstGeom>
        </p:spPr>
        <p:txBody>
          <a:bodyPr wrap="square">
            <a:spAutoFit/>
          </a:bodyPr>
          <a:lstStyle/>
          <a:p>
            <a:pP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Lock</a:t>
            </a:r>
            <a:endParaRPr lang="en-US" sz="16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sp>
        <p:nvSpPr>
          <p:cNvPr id="20" name="Rectangle 19"/>
          <p:cNvSpPr/>
          <p:nvPr/>
        </p:nvSpPr>
        <p:spPr>
          <a:xfrm>
            <a:off x="5605625" y="4915789"/>
            <a:ext cx="2319110" cy="1015663"/>
          </a:xfrm>
          <a:prstGeom prst="rect">
            <a:avLst/>
          </a:prstGeom>
        </p:spPr>
        <p:txBody>
          <a:bodyPr wrap="square">
            <a:spAutoFit/>
          </a:bodyPr>
          <a:lstStyle/>
          <a:p>
            <a:pP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Service</a:t>
            </a:r>
            <a:endParaRPr lang="en-US" sz="16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sp>
        <p:nvSpPr>
          <p:cNvPr id="26" name="Freeform 25"/>
          <p:cNvSpPr>
            <a:spLocks noEditPoints="1"/>
          </p:cNvSpPr>
          <p:nvPr/>
        </p:nvSpPr>
        <p:spPr bwMode="auto">
          <a:xfrm>
            <a:off x="8521007" y="5049709"/>
            <a:ext cx="557626" cy="747822"/>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 name="Rectangle 26"/>
          <p:cNvSpPr/>
          <p:nvPr/>
        </p:nvSpPr>
        <p:spPr>
          <a:xfrm>
            <a:off x="9248711" y="2213847"/>
            <a:ext cx="2319110" cy="1015663"/>
          </a:xfrm>
          <a:prstGeom prst="rect">
            <a:avLst/>
          </a:prstGeom>
        </p:spPr>
        <p:txBody>
          <a:bodyPr wrap="square">
            <a:spAutoFit/>
          </a:bodyPr>
          <a:lstStyle/>
          <a:p>
            <a:pP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Clear disk</a:t>
            </a:r>
            <a:endParaRPr lang="en-US" sz="20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sp>
        <p:nvSpPr>
          <p:cNvPr id="28" name="Rectangle 27"/>
          <p:cNvSpPr/>
          <p:nvPr/>
        </p:nvSpPr>
        <p:spPr>
          <a:xfrm>
            <a:off x="9248711" y="3544543"/>
            <a:ext cx="2319110" cy="1015663"/>
          </a:xfrm>
          <a:prstGeom prst="rect">
            <a:avLst/>
          </a:prstGeom>
        </p:spPr>
        <p:txBody>
          <a:bodyPr wrap="square">
            <a:spAutoFit/>
          </a:bodyPr>
          <a:lstStyle/>
          <a:p>
            <a:pP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Back up</a:t>
            </a:r>
            <a:endParaRPr lang="en-US" sz="16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sp>
        <p:nvSpPr>
          <p:cNvPr id="29" name="Rectangle 28"/>
          <p:cNvSpPr/>
          <p:nvPr/>
        </p:nvSpPr>
        <p:spPr>
          <a:xfrm>
            <a:off x="9248711" y="4915789"/>
            <a:ext cx="2319110" cy="1015663"/>
          </a:xfrm>
          <a:prstGeom prst="rect">
            <a:avLst/>
          </a:prstGeom>
        </p:spPr>
        <p:txBody>
          <a:bodyPr wrap="square">
            <a:spAutoFit/>
          </a:bodyPr>
          <a:lstStyle/>
          <a:p>
            <a:pP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Update</a:t>
            </a:r>
            <a:endParaRPr lang="en-US" sz="16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sp>
        <p:nvSpPr>
          <p:cNvPr id="30" name="Shape 4454"/>
          <p:cNvSpPr/>
          <p:nvPr/>
        </p:nvSpPr>
        <p:spPr>
          <a:xfrm>
            <a:off x="8501065" y="3808065"/>
            <a:ext cx="577568" cy="481289"/>
          </a:xfrm>
          <a:custGeom>
            <a:avLst/>
            <a:gdLst/>
            <a:ahLst/>
            <a:cxnLst>
              <a:cxn ang="0">
                <a:pos x="wd2" y="hd2"/>
              </a:cxn>
              <a:cxn ang="5400000">
                <a:pos x="wd2" y="hd2"/>
              </a:cxn>
              <a:cxn ang="10800000">
                <a:pos x="wd2" y="hd2"/>
              </a:cxn>
              <a:cxn ang="16200000">
                <a:pos x="wd2" y="hd2"/>
              </a:cxn>
            </a:cxnLst>
            <a:rect l="0" t="0" r="r" b="b"/>
            <a:pathLst>
              <a:path w="21452" h="21600" extrusionOk="0">
                <a:moveTo>
                  <a:pt x="19451" y="15878"/>
                </a:moveTo>
                <a:lnTo>
                  <a:pt x="19142" y="18042"/>
                </a:lnTo>
                <a:cubicBezTo>
                  <a:pt x="19049" y="18872"/>
                  <a:pt x="18431" y="19552"/>
                  <a:pt x="17766" y="19552"/>
                </a:cubicBezTo>
                <a:lnTo>
                  <a:pt x="3686" y="19552"/>
                </a:lnTo>
                <a:cubicBezTo>
                  <a:pt x="3021" y="19552"/>
                  <a:pt x="2403" y="18872"/>
                  <a:pt x="2310" y="18042"/>
                </a:cubicBezTo>
                <a:lnTo>
                  <a:pt x="2001" y="15878"/>
                </a:lnTo>
                <a:cubicBezTo>
                  <a:pt x="1909" y="15047"/>
                  <a:pt x="2377" y="14368"/>
                  <a:pt x="3041" y="14368"/>
                </a:cubicBezTo>
                <a:lnTo>
                  <a:pt x="18411" y="14368"/>
                </a:lnTo>
                <a:cubicBezTo>
                  <a:pt x="19075" y="14368"/>
                  <a:pt x="19543" y="15047"/>
                  <a:pt x="19451" y="15878"/>
                </a:cubicBezTo>
                <a:close/>
                <a:moveTo>
                  <a:pt x="21075" y="12098"/>
                </a:moveTo>
                <a:lnTo>
                  <a:pt x="17323" y="1309"/>
                </a:lnTo>
                <a:cubicBezTo>
                  <a:pt x="17026" y="590"/>
                  <a:pt x="16239" y="0"/>
                  <a:pt x="15575" y="0"/>
                </a:cubicBezTo>
                <a:lnTo>
                  <a:pt x="5877" y="0"/>
                </a:lnTo>
                <a:cubicBezTo>
                  <a:pt x="5213" y="0"/>
                  <a:pt x="4426" y="590"/>
                  <a:pt x="4129" y="1309"/>
                </a:cubicBezTo>
                <a:lnTo>
                  <a:pt x="378" y="12098"/>
                </a:lnTo>
                <a:cubicBezTo>
                  <a:pt x="80" y="12817"/>
                  <a:pt x="-74" y="14056"/>
                  <a:pt x="35" y="14850"/>
                </a:cubicBezTo>
                <a:lnTo>
                  <a:pt x="846" y="20157"/>
                </a:lnTo>
                <a:cubicBezTo>
                  <a:pt x="956" y="20950"/>
                  <a:pt x="1589" y="21600"/>
                  <a:pt x="2254" y="21600"/>
                </a:cubicBezTo>
                <a:lnTo>
                  <a:pt x="19198" y="21600"/>
                </a:lnTo>
                <a:cubicBezTo>
                  <a:pt x="19863" y="21600"/>
                  <a:pt x="20496" y="20950"/>
                  <a:pt x="20606" y="20157"/>
                </a:cubicBezTo>
                <a:lnTo>
                  <a:pt x="21417" y="14850"/>
                </a:lnTo>
                <a:cubicBezTo>
                  <a:pt x="21526" y="14056"/>
                  <a:pt x="21372" y="12817"/>
                  <a:pt x="21075" y="12098"/>
                </a:cubicBezTo>
                <a:close/>
              </a:path>
            </a:pathLst>
          </a:custGeom>
          <a:solidFill>
            <a:schemeClr val="accent6"/>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31" name="Shape 4445"/>
          <p:cNvSpPr/>
          <p:nvPr/>
        </p:nvSpPr>
        <p:spPr>
          <a:xfrm>
            <a:off x="8589026" y="2443923"/>
            <a:ext cx="421588" cy="752880"/>
          </a:xfrm>
          <a:custGeom>
            <a:avLst/>
            <a:gdLst/>
            <a:ahLst/>
            <a:cxnLst>
              <a:cxn ang="0">
                <a:pos x="wd2" y="hd2"/>
              </a:cxn>
              <a:cxn ang="5400000">
                <a:pos x="wd2" y="hd2"/>
              </a:cxn>
              <a:cxn ang="10800000">
                <a:pos x="wd2" y="hd2"/>
              </a:cxn>
              <a:cxn ang="16200000">
                <a:pos x="wd2" y="hd2"/>
              </a:cxn>
            </a:cxnLst>
            <a:rect l="0" t="0" r="r" b="b"/>
            <a:pathLst>
              <a:path w="21600" h="21600" extrusionOk="0">
                <a:moveTo>
                  <a:pt x="11767" y="10800"/>
                </a:moveTo>
                <a:cubicBezTo>
                  <a:pt x="11767" y="12089"/>
                  <a:pt x="13688" y="12918"/>
                  <a:pt x="15722" y="14025"/>
                </a:cubicBezTo>
                <a:cubicBezTo>
                  <a:pt x="17208" y="14834"/>
                  <a:pt x="19243" y="15942"/>
                  <a:pt x="19243" y="16656"/>
                </a:cubicBezTo>
                <a:lnTo>
                  <a:pt x="19243" y="18090"/>
                </a:lnTo>
                <a:cubicBezTo>
                  <a:pt x="17373" y="17569"/>
                  <a:pt x="11777" y="17058"/>
                  <a:pt x="11777" y="15387"/>
                </a:cubicBezTo>
                <a:cubicBezTo>
                  <a:pt x="11777" y="14540"/>
                  <a:pt x="9823" y="14540"/>
                  <a:pt x="9823" y="15387"/>
                </a:cubicBezTo>
                <a:cubicBezTo>
                  <a:pt x="9823" y="17058"/>
                  <a:pt x="4224" y="17569"/>
                  <a:pt x="2357" y="18090"/>
                </a:cubicBezTo>
                <a:lnTo>
                  <a:pt x="2357" y="16656"/>
                </a:lnTo>
                <a:cubicBezTo>
                  <a:pt x="2357" y="15942"/>
                  <a:pt x="4392" y="14834"/>
                  <a:pt x="5878" y="14025"/>
                </a:cubicBezTo>
                <a:cubicBezTo>
                  <a:pt x="7912" y="12918"/>
                  <a:pt x="9833" y="12089"/>
                  <a:pt x="9833" y="10800"/>
                </a:cubicBezTo>
                <a:cubicBezTo>
                  <a:pt x="9833" y="9511"/>
                  <a:pt x="7912" y="8682"/>
                  <a:pt x="5878" y="7575"/>
                </a:cubicBezTo>
                <a:cubicBezTo>
                  <a:pt x="4392" y="6766"/>
                  <a:pt x="2357" y="5658"/>
                  <a:pt x="2357" y="4944"/>
                </a:cubicBezTo>
                <a:lnTo>
                  <a:pt x="2264" y="3865"/>
                </a:lnTo>
                <a:cubicBezTo>
                  <a:pt x="4243" y="4462"/>
                  <a:pt x="7380" y="5030"/>
                  <a:pt x="10799" y="5030"/>
                </a:cubicBezTo>
                <a:cubicBezTo>
                  <a:pt x="14220" y="5030"/>
                  <a:pt x="17371" y="4462"/>
                  <a:pt x="19350" y="3865"/>
                </a:cubicBezTo>
                <a:lnTo>
                  <a:pt x="19243" y="4944"/>
                </a:lnTo>
                <a:cubicBezTo>
                  <a:pt x="19243" y="5658"/>
                  <a:pt x="17208" y="6766"/>
                  <a:pt x="15722" y="7575"/>
                </a:cubicBezTo>
                <a:cubicBezTo>
                  <a:pt x="13688" y="8682"/>
                  <a:pt x="11767" y="9511"/>
                  <a:pt x="11767" y="10800"/>
                </a:cubicBezTo>
                <a:close/>
                <a:moveTo>
                  <a:pt x="2970" y="2515"/>
                </a:moveTo>
                <a:cubicBezTo>
                  <a:pt x="4313" y="2042"/>
                  <a:pt x="6830" y="1346"/>
                  <a:pt x="10906" y="1346"/>
                </a:cubicBezTo>
                <a:cubicBezTo>
                  <a:pt x="14981" y="1346"/>
                  <a:pt x="18632" y="2515"/>
                  <a:pt x="18632" y="2515"/>
                </a:cubicBezTo>
                <a:cubicBezTo>
                  <a:pt x="18904" y="2609"/>
                  <a:pt x="19979" y="2930"/>
                  <a:pt x="19243" y="3173"/>
                </a:cubicBezTo>
                <a:cubicBezTo>
                  <a:pt x="17626" y="3709"/>
                  <a:pt x="14463" y="4274"/>
                  <a:pt x="10799" y="4274"/>
                </a:cubicBezTo>
                <a:cubicBezTo>
                  <a:pt x="7137" y="4274"/>
                  <a:pt x="4080" y="3652"/>
                  <a:pt x="2462" y="3115"/>
                </a:cubicBezTo>
                <a:cubicBezTo>
                  <a:pt x="1728" y="2871"/>
                  <a:pt x="2970" y="2515"/>
                  <a:pt x="2970" y="2515"/>
                </a:cubicBezTo>
                <a:close/>
                <a:moveTo>
                  <a:pt x="21600" y="4944"/>
                </a:moveTo>
                <a:cubicBezTo>
                  <a:pt x="21600" y="2633"/>
                  <a:pt x="21600" y="2407"/>
                  <a:pt x="21600" y="2407"/>
                </a:cubicBezTo>
                <a:cubicBezTo>
                  <a:pt x="21600" y="1555"/>
                  <a:pt x="16765" y="0"/>
                  <a:pt x="10799" y="0"/>
                </a:cubicBezTo>
                <a:cubicBezTo>
                  <a:pt x="4835" y="0"/>
                  <a:pt x="0" y="1555"/>
                  <a:pt x="0" y="2407"/>
                </a:cubicBezTo>
                <a:cubicBezTo>
                  <a:pt x="0" y="2407"/>
                  <a:pt x="0" y="2633"/>
                  <a:pt x="0" y="4944"/>
                </a:cubicBezTo>
                <a:cubicBezTo>
                  <a:pt x="0" y="7255"/>
                  <a:pt x="7476" y="9164"/>
                  <a:pt x="7476" y="10800"/>
                </a:cubicBezTo>
                <a:cubicBezTo>
                  <a:pt x="7476" y="12436"/>
                  <a:pt x="0" y="14345"/>
                  <a:pt x="0" y="16656"/>
                </a:cubicBezTo>
                <a:cubicBezTo>
                  <a:pt x="0" y="18967"/>
                  <a:pt x="0" y="19193"/>
                  <a:pt x="0" y="19193"/>
                </a:cubicBezTo>
                <a:cubicBezTo>
                  <a:pt x="0" y="20045"/>
                  <a:pt x="4835" y="21600"/>
                  <a:pt x="10799" y="21600"/>
                </a:cubicBezTo>
                <a:cubicBezTo>
                  <a:pt x="16765" y="21600"/>
                  <a:pt x="21600" y="20045"/>
                  <a:pt x="21600" y="19193"/>
                </a:cubicBezTo>
                <a:cubicBezTo>
                  <a:pt x="21600" y="19193"/>
                  <a:pt x="21600" y="18967"/>
                  <a:pt x="21600" y="16656"/>
                </a:cubicBezTo>
                <a:cubicBezTo>
                  <a:pt x="21600" y="14345"/>
                  <a:pt x="14122" y="12436"/>
                  <a:pt x="14122" y="10800"/>
                </a:cubicBezTo>
                <a:cubicBezTo>
                  <a:pt x="14122" y="9164"/>
                  <a:pt x="21600" y="7255"/>
                  <a:pt x="21600" y="4944"/>
                </a:cubicBezTo>
                <a:close/>
              </a:path>
            </a:pathLst>
          </a:custGeom>
          <a:solidFill>
            <a:schemeClr val="accent3"/>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32" name="Shape 4451"/>
          <p:cNvSpPr/>
          <p:nvPr/>
        </p:nvSpPr>
        <p:spPr>
          <a:xfrm>
            <a:off x="4863166" y="3808065"/>
            <a:ext cx="454294" cy="57077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chemeClr val="accent4"/>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33" name="Shape 4513"/>
          <p:cNvSpPr/>
          <p:nvPr/>
        </p:nvSpPr>
        <p:spPr>
          <a:xfrm>
            <a:off x="4787222" y="5166176"/>
            <a:ext cx="606182" cy="514888"/>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accent2"/>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24"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2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68</a:t>
            </a:fld>
            <a:endParaRPr lang="en-AU" dirty="0"/>
          </a:p>
        </p:txBody>
      </p:sp>
      <p:sp>
        <p:nvSpPr>
          <p:cNvPr id="34"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98744452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childTnLst>
                          </p:cTn>
                        </p:par>
                        <p:par>
                          <p:cTn id="52" fill="hold">
                            <p:stCondLst>
                              <p:cond delay="4500"/>
                            </p:stCondLst>
                            <p:childTnLst>
                              <p:par>
                                <p:cTn id="53" presetID="53" presetClass="entr" presetSubtype="16"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par>
                          <p:cTn id="64" fill="hold">
                            <p:stCondLst>
                              <p:cond delay="5500"/>
                            </p:stCondLst>
                            <p:childTnLst>
                              <p:par>
                                <p:cTn id="65" presetID="53" presetClass="entr" presetSubtype="16"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fltVal val="0"/>
                                          </p:val>
                                        </p:tav>
                                        <p:tav tm="100000">
                                          <p:val>
                                            <p:strVal val="#ppt_h"/>
                                          </p:val>
                                        </p:tav>
                                      </p:tavLst>
                                    </p:anim>
                                    <p:animEffect transition="in" filter="fade">
                                      <p:cBhvr>
                                        <p:cTn id="69" dur="500"/>
                                        <p:tgtEl>
                                          <p:spTgt spid="30"/>
                                        </p:tgtEl>
                                      </p:cBhvr>
                                    </p:animEffect>
                                  </p:childTnLst>
                                </p:cTn>
                              </p:par>
                            </p:childTnLst>
                          </p:cTn>
                        </p:par>
                        <p:par>
                          <p:cTn id="70" fill="hold">
                            <p:stCondLst>
                              <p:cond delay="6000"/>
                            </p:stCondLst>
                            <p:childTnLst>
                              <p:par>
                                <p:cTn id="71" presetID="53" presetClass="entr" presetSubtype="16" fill="hold" grpId="0" nodeType="after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p:cTn id="73" dur="500" fill="hold"/>
                                        <p:tgtEl>
                                          <p:spTgt spid="28"/>
                                        </p:tgtEl>
                                        <p:attrNameLst>
                                          <p:attrName>ppt_w</p:attrName>
                                        </p:attrNameLst>
                                      </p:cBhvr>
                                      <p:tavLst>
                                        <p:tav tm="0">
                                          <p:val>
                                            <p:fltVal val="0"/>
                                          </p:val>
                                        </p:tav>
                                        <p:tav tm="100000">
                                          <p:val>
                                            <p:strVal val="#ppt_w"/>
                                          </p:val>
                                        </p:tav>
                                      </p:tavLst>
                                    </p:anim>
                                    <p:anim calcmode="lin" valueType="num">
                                      <p:cBhvr>
                                        <p:cTn id="74" dur="500" fill="hold"/>
                                        <p:tgtEl>
                                          <p:spTgt spid="28"/>
                                        </p:tgtEl>
                                        <p:attrNameLst>
                                          <p:attrName>ppt_h</p:attrName>
                                        </p:attrNameLst>
                                      </p:cBhvr>
                                      <p:tavLst>
                                        <p:tav tm="0">
                                          <p:val>
                                            <p:fltVal val="0"/>
                                          </p:val>
                                        </p:tav>
                                        <p:tav tm="100000">
                                          <p:val>
                                            <p:strVal val="#ppt_h"/>
                                          </p:val>
                                        </p:tav>
                                      </p:tavLst>
                                    </p:anim>
                                    <p:animEffect transition="in" filter="fade">
                                      <p:cBhvr>
                                        <p:cTn id="75" dur="500"/>
                                        <p:tgtEl>
                                          <p:spTgt spid="28"/>
                                        </p:tgtEl>
                                      </p:cBhvr>
                                    </p:animEffect>
                                  </p:childTnLst>
                                </p:cTn>
                              </p:par>
                            </p:childTnLst>
                          </p:cTn>
                        </p:par>
                        <p:par>
                          <p:cTn id="76" fill="hold">
                            <p:stCondLst>
                              <p:cond delay="6500"/>
                            </p:stCondLst>
                            <p:childTnLst>
                              <p:par>
                                <p:cTn id="77" presetID="53" presetClass="entr" presetSubtype="16"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500" fill="hold"/>
                                        <p:tgtEl>
                                          <p:spTgt spid="26"/>
                                        </p:tgtEl>
                                        <p:attrNameLst>
                                          <p:attrName>ppt_w</p:attrName>
                                        </p:attrNameLst>
                                      </p:cBhvr>
                                      <p:tavLst>
                                        <p:tav tm="0">
                                          <p:val>
                                            <p:fltVal val="0"/>
                                          </p:val>
                                        </p:tav>
                                        <p:tav tm="100000">
                                          <p:val>
                                            <p:strVal val="#ppt_w"/>
                                          </p:val>
                                        </p:tav>
                                      </p:tavLst>
                                    </p:anim>
                                    <p:anim calcmode="lin" valueType="num">
                                      <p:cBhvr>
                                        <p:cTn id="80" dur="500" fill="hold"/>
                                        <p:tgtEl>
                                          <p:spTgt spid="26"/>
                                        </p:tgtEl>
                                        <p:attrNameLst>
                                          <p:attrName>ppt_h</p:attrName>
                                        </p:attrNameLst>
                                      </p:cBhvr>
                                      <p:tavLst>
                                        <p:tav tm="0">
                                          <p:val>
                                            <p:fltVal val="0"/>
                                          </p:val>
                                        </p:tav>
                                        <p:tav tm="100000">
                                          <p:val>
                                            <p:strVal val="#ppt_h"/>
                                          </p:val>
                                        </p:tav>
                                      </p:tavLst>
                                    </p:anim>
                                    <p:animEffect transition="in" filter="fade">
                                      <p:cBhvr>
                                        <p:cTn id="81" dur="500"/>
                                        <p:tgtEl>
                                          <p:spTgt spid="26"/>
                                        </p:tgtEl>
                                      </p:cBhvr>
                                    </p:animEffect>
                                  </p:childTnLst>
                                </p:cTn>
                              </p:par>
                            </p:childTnLst>
                          </p:cTn>
                        </p:par>
                        <p:par>
                          <p:cTn id="82" fill="hold">
                            <p:stCondLst>
                              <p:cond delay="7000"/>
                            </p:stCondLst>
                            <p:childTnLst>
                              <p:par>
                                <p:cTn id="83" presetID="53" presetClass="entr" presetSubtype="16"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500" fill="hold"/>
                                        <p:tgtEl>
                                          <p:spTgt spid="29"/>
                                        </p:tgtEl>
                                        <p:attrNameLst>
                                          <p:attrName>ppt_w</p:attrName>
                                        </p:attrNameLst>
                                      </p:cBhvr>
                                      <p:tavLst>
                                        <p:tav tm="0">
                                          <p:val>
                                            <p:fltVal val="0"/>
                                          </p:val>
                                        </p:tav>
                                        <p:tav tm="100000">
                                          <p:val>
                                            <p:strVal val="#ppt_w"/>
                                          </p:val>
                                        </p:tav>
                                      </p:tavLst>
                                    </p:anim>
                                    <p:anim calcmode="lin" valueType="num">
                                      <p:cBhvr>
                                        <p:cTn id="86" dur="500" fill="hold"/>
                                        <p:tgtEl>
                                          <p:spTgt spid="29"/>
                                        </p:tgtEl>
                                        <p:attrNameLst>
                                          <p:attrName>ppt_h</p:attrName>
                                        </p:attrNameLst>
                                      </p:cBhvr>
                                      <p:tavLst>
                                        <p:tav tm="0">
                                          <p:val>
                                            <p:fltVal val="0"/>
                                          </p:val>
                                        </p:tav>
                                        <p:tav tm="100000">
                                          <p:val>
                                            <p:strVal val="#ppt_h"/>
                                          </p:val>
                                        </p:tav>
                                      </p:tavLst>
                                    </p:anim>
                                    <p:animEffect transition="in" filter="fade">
                                      <p:cBhvr>
                                        <p:cTn id="8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P spid="18" grpId="0"/>
      <p:bldP spid="19" grpId="0"/>
      <p:bldP spid="20" grpId="0"/>
      <p:bldP spid="26" grpId="0" animBg="1"/>
      <p:bldP spid="27" grpId="0"/>
      <p:bldP spid="28" grpId="0"/>
      <p:bldP spid="29" grpId="0"/>
      <p:bldP spid="30" grpId="0" animBg="1"/>
      <p:bldP spid="31" grpId="0" animBg="1"/>
      <p:bldP spid="32" grpId="0" animBg="1"/>
      <p:bldP spid="3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Deadline of Project</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Calender infographic</a:t>
            </a:r>
            <a:endParaRPr lang="en-AU" dirty="0"/>
          </a:p>
        </p:txBody>
      </p:sp>
      <p:grpSp>
        <p:nvGrpSpPr>
          <p:cNvPr id="4" name="Group 3"/>
          <p:cNvGrpSpPr/>
          <p:nvPr/>
        </p:nvGrpSpPr>
        <p:grpSpPr>
          <a:xfrm>
            <a:off x="1409501" y="2127605"/>
            <a:ext cx="3146794" cy="3569038"/>
            <a:chOff x="7612650" y="1984597"/>
            <a:chExt cx="2174589" cy="2466380"/>
          </a:xfrm>
        </p:grpSpPr>
        <p:grpSp>
          <p:nvGrpSpPr>
            <p:cNvPr id="5" name="Group 89"/>
            <p:cNvGrpSpPr/>
            <p:nvPr/>
          </p:nvGrpSpPr>
          <p:grpSpPr>
            <a:xfrm>
              <a:off x="7612650" y="1984597"/>
              <a:ext cx="2174589" cy="2466380"/>
              <a:chOff x="6000750" y="1305084"/>
              <a:chExt cx="2057400" cy="2333466"/>
            </a:xfrm>
          </p:grpSpPr>
          <p:sp>
            <p:nvSpPr>
              <p:cNvPr id="8" name="Round Same Side Corner Rectangle 7"/>
              <p:cNvSpPr/>
              <p:nvPr/>
            </p:nvSpPr>
            <p:spPr>
              <a:xfrm>
                <a:off x="6000750" y="1504950"/>
                <a:ext cx="2057400" cy="60960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 Same Side Corner Rectangle 8"/>
              <p:cNvSpPr/>
              <p:nvPr/>
            </p:nvSpPr>
            <p:spPr>
              <a:xfrm rot="10800000">
                <a:off x="6000750" y="2114550"/>
                <a:ext cx="2057400" cy="1524000"/>
              </a:xfrm>
              <a:prstGeom prst="round2SameRect">
                <a:avLst>
                  <a:gd name="adj1" fmla="val 4584"/>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a:off x="6057900" y="2114550"/>
                <a:ext cx="1958339" cy="1447800"/>
              </a:xfrm>
              <a:prstGeom prst="foldedCorner">
                <a:avLst>
                  <a:gd name="adj" fmla="val 35049"/>
                </a:avLst>
              </a:prstGeom>
              <a:solidFill>
                <a:schemeClr val="bg1">
                  <a:lumMod val="95000"/>
                </a:schemeClr>
              </a:solidFill>
              <a:ln>
                <a:noFill/>
              </a:ln>
              <a:effectLst>
                <a:outerShdw blurRad="50800" dist="38100" dir="2700000" sx="98000" sy="98000" algn="tl" rotWithShape="0">
                  <a:schemeClr val="tx1">
                    <a:lumMod val="75000"/>
                    <a:lumOff val="2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1"/>
              <p:cNvGrpSpPr/>
              <p:nvPr/>
            </p:nvGrpSpPr>
            <p:grpSpPr>
              <a:xfrm>
                <a:off x="6345241" y="1305084"/>
                <a:ext cx="1376359" cy="428622"/>
                <a:chOff x="3919541" y="1378744"/>
                <a:chExt cx="1376359" cy="428622"/>
              </a:xfrm>
            </p:grpSpPr>
            <p:grpSp>
              <p:nvGrpSpPr>
                <p:cNvPr id="12" name="Group 64"/>
                <p:cNvGrpSpPr/>
                <p:nvPr/>
              </p:nvGrpSpPr>
              <p:grpSpPr>
                <a:xfrm>
                  <a:off x="3919541" y="1378744"/>
                  <a:ext cx="152400" cy="428622"/>
                  <a:chOff x="3919541" y="1390650"/>
                  <a:chExt cx="152400" cy="428622"/>
                </a:xfrm>
              </p:grpSpPr>
              <p:sp>
                <p:nvSpPr>
                  <p:cNvPr id="28" name="Oval 27"/>
                  <p:cNvSpPr/>
                  <p:nvPr/>
                </p:nvSpPr>
                <p:spPr>
                  <a:xfrm>
                    <a:off x="3919541" y="1666872"/>
                    <a:ext cx="152400" cy="152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p:cNvSpPr/>
                  <p:nvPr/>
                </p:nvSpPr>
                <p:spPr>
                  <a:xfrm>
                    <a:off x="3957641" y="1390650"/>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65"/>
                <p:cNvGrpSpPr/>
                <p:nvPr/>
              </p:nvGrpSpPr>
              <p:grpSpPr>
                <a:xfrm>
                  <a:off x="4164333" y="1378744"/>
                  <a:ext cx="152400" cy="428622"/>
                  <a:chOff x="3919541" y="1390650"/>
                  <a:chExt cx="152400" cy="428622"/>
                </a:xfrm>
              </p:grpSpPr>
              <p:sp>
                <p:nvSpPr>
                  <p:cNvPr id="26" name="Oval 25"/>
                  <p:cNvSpPr/>
                  <p:nvPr/>
                </p:nvSpPr>
                <p:spPr>
                  <a:xfrm>
                    <a:off x="3919541" y="1666872"/>
                    <a:ext cx="152400" cy="152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p:cNvSpPr/>
                  <p:nvPr/>
                </p:nvSpPr>
                <p:spPr>
                  <a:xfrm>
                    <a:off x="3957641" y="1390650"/>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66"/>
                <p:cNvGrpSpPr/>
                <p:nvPr/>
              </p:nvGrpSpPr>
              <p:grpSpPr>
                <a:xfrm>
                  <a:off x="4409125" y="1378744"/>
                  <a:ext cx="152400" cy="428622"/>
                  <a:chOff x="3919541" y="1390650"/>
                  <a:chExt cx="152400" cy="428622"/>
                </a:xfrm>
              </p:grpSpPr>
              <p:sp>
                <p:nvSpPr>
                  <p:cNvPr id="24" name="Oval 23"/>
                  <p:cNvSpPr/>
                  <p:nvPr/>
                </p:nvSpPr>
                <p:spPr>
                  <a:xfrm>
                    <a:off x="3919541" y="1666872"/>
                    <a:ext cx="152400" cy="152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p:cNvSpPr/>
                  <p:nvPr/>
                </p:nvSpPr>
                <p:spPr>
                  <a:xfrm>
                    <a:off x="3957641" y="1390650"/>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67"/>
                <p:cNvGrpSpPr/>
                <p:nvPr/>
              </p:nvGrpSpPr>
              <p:grpSpPr>
                <a:xfrm>
                  <a:off x="4653917" y="1378744"/>
                  <a:ext cx="152400" cy="428622"/>
                  <a:chOff x="3919541" y="1390650"/>
                  <a:chExt cx="152400" cy="428622"/>
                </a:xfrm>
              </p:grpSpPr>
              <p:sp>
                <p:nvSpPr>
                  <p:cNvPr id="22" name="Oval 21"/>
                  <p:cNvSpPr/>
                  <p:nvPr/>
                </p:nvSpPr>
                <p:spPr>
                  <a:xfrm>
                    <a:off x="3919541" y="1666872"/>
                    <a:ext cx="152400" cy="152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p:nvSpPr>
                <p:spPr>
                  <a:xfrm>
                    <a:off x="3957641" y="1390650"/>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68"/>
                <p:cNvGrpSpPr/>
                <p:nvPr/>
              </p:nvGrpSpPr>
              <p:grpSpPr>
                <a:xfrm>
                  <a:off x="4898709" y="1378744"/>
                  <a:ext cx="152400" cy="428622"/>
                  <a:chOff x="3919541" y="1390650"/>
                  <a:chExt cx="152400" cy="428622"/>
                </a:xfrm>
              </p:grpSpPr>
              <p:sp>
                <p:nvSpPr>
                  <p:cNvPr id="20" name="Oval 19"/>
                  <p:cNvSpPr/>
                  <p:nvPr/>
                </p:nvSpPr>
                <p:spPr>
                  <a:xfrm>
                    <a:off x="3919541" y="1666872"/>
                    <a:ext cx="152400" cy="152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3957641" y="1390650"/>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69"/>
                <p:cNvGrpSpPr/>
                <p:nvPr/>
              </p:nvGrpSpPr>
              <p:grpSpPr>
                <a:xfrm>
                  <a:off x="5143500" y="1378744"/>
                  <a:ext cx="152400" cy="428622"/>
                  <a:chOff x="3919541" y="1390650"/>
                  <a:chExt cx="152400" cy="428622"/>
                </a:xfrm>
              </p:grpSpPr>
              <p:sp>
                <p:nvSpPr>
                  <p:cNvPr id="18" name="Oval 17"/>
                  <p:cNvSpPr/>
                  <p:nvPr/>
                </p:nvSpPr>
                <p:spPr>
                  <a:xfrm>
                    <a:off x="3919541" y="1666872"/>
                    <a:ext cx="152400" cy="152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3957641" y="1390650"/>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6" name="Text Placeholder 3"/>
            <p:cNvSpPr txBox="1">
              <a:spLocks/>
            </p:cNvSpPr>
            <p:nvPr/>
          </p:nvSpPr>
          <p:spPr>
            <a:xfrm>
              <a:off x="8411930" y="2533483"/>
              <a:ext cx="576032" cy="19142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i="0" u="none" strike="noStrike" kern="1200" cap="none" spc="0" normalizeH="0" baseline="0" noProof="0" dirty="0" smtClean="0">
                  <a:ln>
                    <a:noFill/>
                  </a:ln>
                  <a:solidFill>
                    <a:schemeClr val="bg1"/>
                  </a:solidFill>
                  <a:effectLst/>
                  <a:uLnTx/>
                  <a:uFillTx/>
                  <a:latin typeface="Coolvetica Rg" panose="020B0603030602020004" pitchFamily="34" charset="0"/>
                  <a:cs typeface="A Thuluth" pitchFamily="2" charset="-78"/>
                </a:rPr>
                <a:t>February</a:t>
              </a:r>
            </a:p>
          </p:txBody>
        </p:sp>
        <p:sp>
          <p:nvSpPr>
            <p:cNvPr id="7" name="Text Placeholder 3"/>
            <p:cNvSpPr txBox="1">
              <a:spLocks/>
            </p:cNvSpPr>
            <p:nvPr/>
          </p:nvSpPr>
          <p:spPr>
            <a:xfrm>
              <a:off x="8304125" y="3081428"/>
              <a:ext cx="673514" cy="102090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id-ID" sz="9600" i="0" u="none" strike="noStrike" kern="1200" cap="none" spc="0" normalizeH="0" baseline="0" noProof="0" dirty="0" smtClean="0">
                  <a:ln>
                    <a:noFill/>
                  </a:ln>
                  <a:solidFill>
                    <a:schemeClr val="accent1"/>
                  </a:solidFill>
                  <a:effectLst/>
                  <a:uLnTx/>
                  <a:uFillTx/>
                  <a:latin typeface="+mj-lt"/>
                  <a:cs typeface="A Thuluth" pitchFamily="2" charset="-78"/>
                </a:rPr>
                <a:t>12</a:t>
              </a:r>
              <a:endParaRPr kumimoji="0" lang="en-US" sz="9600" i="0" u="none" strike="noStrike" kern="1200" cap="none" spc="0" normalizeH="0" baseline="0" noProof="0" dirty="0" smtClean="0">
                <a:ln>
                  <a:noFill/>
                </a:ln>
                <a:solidFill>
                  <a:schemeClr val="accent1"/>
                </a:solidFill>
                <a:effectLst/>
                <a:uLnTx/>
                <a:uFillTx/>
                <a:latin typeface="+mj-lt"/>
                <a:cs typeface="A Thuluth" pitchFamily="2" charset="-78"/>
              </a:endParaRPr>
            </a:p>
          </p:txBody>
        </p:sp>
      </p:grpSp>
      <p:sp>
        <p:nvSpPr>
          <p:cNvPr id="30" name="TextBox 29"/>
          <p:cNvSpPr txBox="1"/>
          <p:nvPr/>
        </p:nvSpPr>
        <p:spPr>
          <a:xfrm>
            <a:off x="7303792" y="2046997"/>
            <a:ext cx="2703048"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Project execution deadline</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31" name="TextBox 30"/>
          <p:cNvSpPr txBox="1"/>
          <p:nvPr/>
        </p:nvSpPr>
        <p:spPr>
          <a:xfrm>
            <a:off x="7303792" y="2491477"/>
            <a:ext cx="4011501" cy="3570208"/>
          </a:xfrm>
          <a:prstGeom prst="rect">
            <a:avLst/>
          </a:prstGeom>
          <a:noFill/>
        </p:spPr>
        <p:txBody>
          <a:bodyPr wrap="square" rtlCol="0">
            <a:spAutoFit/>
          </a:bodyPr>
          <a:lstStyle/>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Joula </a:t>
            </a: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gurayya huora volput vlaar boit dolro sit amet kalori joula paribus eteca </a:t>
            </a:r>
            <a:r>
              <a:rPr lang="id-ID" sz="1200" dirty="0" smtClean="0">
                <a:solidFill>
                  <a:schemeClr val="bg1">
                    <a:lumMod val="50000"/>
                  </a:schemeClr>
                </a:solidFill>
                <a:ea typeface="Open Sans" panose="020B0606030504020204" pitchFamily="34" charset="0"/>
                <a:cs typeface="Open Sans" panose="020B0606030504020204" pitchFamily="34" charset="0"/>
              </a:rPr>
              <a:t>vuram</a:t>
            </a:r>
            <a:r>
              <a:rPr lang="id-ID" sz="1200" dirty="0">
                <a:solidFill>
                  <a:schemeClr val="bg1">
                    <a:lumMod val="50000"/>
                  </a:schemeClr>
                </a:solidFill>
                <a:ea typeface="Open Sans" panose="020B0606030504020204" pitchFamily="34" charset="0"/>
                <a:cs typeface="Open Sans" panose="020B0606030504020204" pitchFamily="34" charset="0"/>
              </a:rPr>
              <a:t> joula paribus eteca vuram qui para quam dalar eritrea gurayya huora volput vlaar boit dolro sit amet kalori </a:t>
            </a:r>
            <a:r>
              <a:rPr lang="id-ID" sz="1200" dirty="0" smtClean="0">
                <a:solidFill>
                  <a:schemeClr val="bg1">
                    <a:lumMod val="50000"/>
                  </a:schemeClr>
                </a:solidFill>
                <a:ea typeface="Open Sans" panose="020B0606030504020204" pitchFamily="34" charset="0"/>
                <a:cs typeface="Open Sans" panose="020B0606030504020204" pitchFamily="34" charset="0"/>
              </a:rPr>
              <a:t>joula.</a:t>
            </a:r>
          </a:p>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Lorem </a:t>
            </a:r>
            <a:r>
              <a:rPr lang="id-ID" sz="1200" dirty="0">
                <a:solidFill>
                  <a:schemeClr val="bg1">
                    <a:lumMod val="50000"/>
                  </a:schemeClr>
                </a:solidFill>
                <a:ea typeface="Open Sans" panose="020B0606030504020204" pitchFamily="34" charset="0"/>
                <a:cs typeface="Open Sans" panose="020B0606030504020204" pitchFamily="34" charset="0"/>
              </a:rPr>
              <a:t>paribus eteca vuram joula paribus eteca vuram qui para quam dalar eritrea gurayya huora volput vlaar boit dolro sit amet kalori joula paribus eteca vuram joula paribus </a:t>
            </a:r>
            <a:r>
              <a:rPr lang="id-ID" sz="1200" dirty="0" smtClean="0">
                <a:solidFill>
                  <a:schemeClr val="bg1">
                    <a:lumMod val="50000"/>
                  </a:schemeClr>
                </a:solidFill>
                <a:ea typeface="Open Sans" panose="020B0606030504020204" pitchFamily="34" charset="0"/>
                <a:cs typeface="Open Sans" panose="020B0606030504020204" pitchFamily="34" charset="0"/>
              </a:rPr>
              <a:t>eteca.</a:t>
            </a:r>
          </a:p>
          <a:p>
            <a:pPr algn="just">
              <a:lnSpc>
                <a:spcPct val="150000"/>
              </a:lnSpc>
            </a:pPr>
            <a:r>
              <a:rPr lang="id-ID" sz="1200" dirty="0" smtClean="0">
                <a:solidFill>
                  <a:schemeClr val="bg1">
                    <a:lumMod val="50000"/>
                  </a:schemeClr>
                </a:solidFill>
                <a:ea typeface="Open Sans" panose="020B0606030504020204" pitchFamily="34" charset="0"/>
                <a:cs typeface="Open Sans" panose="020B0606030504020204" pitchFamily="34" charset="0"/>
              </a:rPr>
              <a:t>Ver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huora volput vlaar boit dolro sit amet kalori joula paribus eteca vuram </a:t>
            </a:r>
            <a:endParaRPr lang="en-US" sz="1200" dirty="0">
              <a:solidFill>
                <a:schemeClr val="bg1">
                  <a:lumMod val="50000"/>
                </a:schemeClr>
              </a:solidFill>
            </a:endParaRPr>
          </a:p>
        </p:txBody>
      </p:sp>
      <p:sp>
        <p:nvSpPr>
          <p:cNvPr id="32"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3"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69</a:t>
            </a:fld>
            <a:endParaRPr lang="en-AU" dirty="0"/>
          </a:p>
        </p:txBody>
      </p:sp>
      <p:sp>
        <p:nvSpPr>
          <p:cNvPr id="34"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205565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Company Structure</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p:txBody>
      </p:sp>
      <p:grpSp>
        <p:nvGrpSpPr>
          <p:cNvPr id="7" name="Group 6"/>
          <p:cNvGrpSpPr/>
          <p:nvPr/>
        </p:nvGrpSpPr>
        <p:grpSpPr>
          <a:xfrm>
            <a:off x="6149915" y="2079831"/>
            <a:ext cx="723021" cy="763392"/>
            <a:chOff x="4934434" y="1487486"/>
            <a:chExt cx="723021" cy="763392"/>
          </a:xfrm>
        </p:grpSpPr>
        <p:cxnSp>
          <p:nvCxnSpPr>
            <p:cNvPr id="8" name="Straight Connector 7"/>
            <p:cNvCxnSpPr/>
            <p:nvPr/>
          </p:nvCxnSpPr>
          <p:spPr>
            <a:xfrm flipH="1">
              <a:off x="4934434" y="1869183"/>
              <a:ext cx="337653"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72088" y="1487486"/>
              <a:ext cx="0" cy="763392"/>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272088" y="1487486"/>
              <a:ext cx="385367"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5272087" y="2248412"/>
              <a:ext cx="385367" cy="1"/>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149915" y="3629842"/>
            <a:ext cx="723021" cy="763392"/>
            <a:chOff x="4934434" y="3037497"/>
            <a:chExt cx="723021" cy="763392"/>
          </a:xfrm>
        </p:grpSpPr>
        <p:cxnSp>
          <p:nvCxnSpPr>
            <p:cNvPr id="13" name="Straight Connector 12"/>
            <p:cNvCxnSpPr/>
            <p:nvPr/>
          </p:nvCxnSpPr>
          <p:spPr>
            <a:xfrm flipH="1">
              <a:off x="4934434" y="3419194"/>
              <a:ext cx="337653"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72088" y="3037497"/>
              <a:ext cx="0" cy="763392"/>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5272088" y="3037497"/>
              <a:ext cx="385367"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5272086" y="3790124"/>
              <a:ext cx="385367" cy="1"/>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6149915" y="5199466"/>
            <a:ext cx="723021" cy="763392"/>
            <a:chOff x="4934434" y="4607121"/>
            <a:chExt cx="723021" cy="763392"/>
          </a:xfrm>
        </p:grpSpPr>
        <p:cxnSp>
          <p:nvCxnSpPr>
            <p:cNvPr id="18" name="Straight Connector 17"/>
            <p:cNvCxnSpPr/>
            <p:nvPr/>
          </p:nvCxnSpPr>
          <p:spPr>
            <a:xfrm flipH="1">
              <a:off x="4934434" y="4988818"/>
              <a:ext cx="337653"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72088" y="4607121"/>
              <a:ext cx="0" cy="763392"/>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272088" y="4607121"/>
              <a:ext cx="385367"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5272086" y="5359748"/>
              <a:ext cx="385367" cy="1"/>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722224" y="2461528"/>
            <a:ext cx="965802" cy="3119636"/>
            <a:chOff x="3506743" y="1869183"/>
            <a:chExt cx="965802" cy="3119636"/>
          </a:xfrm>
        </p:grpSpPr>
        <p:cxnSp>
          <p:nvCxnSpPr>
            <p:cNvPr id="23" name="Straight Connector 22"/>
            <p:cNvCxnSpPr/>
            <p:nvPr/>
          </p:nvCxnSpPr>
          <p:spPr>
            <a:xfrm flipH="1">
              <a:off x="3510411" y="1869183"/>
              <a:ext cx="38169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3506743" y="3405737"/>
              <a:ext cx="965802" cy="1"/>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3510411" y="4988818"/>
              <a:ext cx="38169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510411" y="1869183"/>
              <a:ext cx="0" cy="3119636"/>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6755660" y="1896324"/>
            <a:ext cx="1892985" cy="367015"/>
            <a:chOff x="5580520" y="1640154"/>
            <a:chExt cx="1892985" cy="367015"/>
          </a:xfrm>
        </p:grpSpPr>
        <p:sp>
          <p:nvSpPr>
            <p:cNvPr id="28" name="Rounded Rectangle 27"/>
            <p:cNvSpPr/>
            <p:nvPr/>
          </p:nvSpPr>
          <p:spPr>
            <a:xfrm>
              <a:off x="5697796" y="1640154"/>
              <a:ext cx="1669922" cy="36701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80520" y="1671107"/>
              <a:ext cx="1892985" cy="307777"/>
            </a:xfrm>
            <a:prstGeom prst="rect">
              <a:avLst/>
            </a:prstGeom>
          </p:spPr>
          <p:txBody>
            <a:bodyPr wrap="square">
              <a:spAutoFit/>
            </a:bodyPr>
            <a:lstStyle/>
            <a:p>
              <a:pPr algn="ctr"/>
              <a:r>
                <a:rPr lang="id-ID" sz="1400" dirty="0" smtClean="0">
                  <a:solidFill>
                    <a:schemeClr val="bg1"/>
                  </a:solidFill>
                  <a:latin typeface="Coolvetica Rg" panose="020B0603030602020004" pitchFamily="34" charset="0"/>
                  <a:cs typeface="Clear Sans" panose="020B0503030202020304" pitchFamily="34" charset="0"/>
                </a:rPr>
                <a:t>Erza Sedorf</a:t>
              </a:r>
              <a:endParaRPr lang="en-US" sz="1400" dirty="0">
                <a:solidFill>
                  <a:schemeClr val="bg1"/>
                </a:solidFill>
                <a:latin typeface="Coolvetica Rg" panose="020B0603030602020004" pitchFamily="34" charset="0"/>
                <a:cs typeface="Clear Sans" panose="020B0503030202020304" pitchFamily="34" charset="0"/>
              </a:endParaRPr>
            </a:p>
          </p:txBody>
        </p:sp>
      </p:grpSp>
      <p:grpSp>
        <p:nvGrpSpPr>
          <p:cNvPr id="30" name="Group 29"/>
          <p:cNvGrpSpPr/>
          <p:nvPr/>
        </p:nvGrpSpPr>
        <p:grpSpPr>
          <a:xfrm>
            <a:off x="6755660" y="2659716"/>
            <a:ext cx="1892985" cy="367015"/>
            <a:chOff x="5580520" y="2403546"/>
            <a:chExt cx="1892985" cy="367015"/>
          </a:xfrm>
        </p:grpSpPr>
        <p:sp>
          <p:nvSpPr>
            <p:cNvPr id="31" name="Rounded Rectangle 30"/>
            <p:cNvSpPr/>
            <p:nvPr/>
          </p:nvSpPr>
          <p:spPr>
            <a:xfrm>
              <a:off x="5697796" y="2403546"/>
              <a:ext cx="1669922" cy="36701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580520" y="2440025"/>
              <a:ext cx="1892985" cy="276999"/>
            </a:xfrm>
            <a:prstGeom prst="rect">
              <a:avLst/>
            </a:prstGeom>
          </p:spPr>
          <p:txBody>
            <a:bodyPr wrap="square">
              <a:spAutoFit/>
            </a:bodyPr>
            <a:lstStyle/>
            <a:p>
              <a:pPr algn="ctr"/>
              <a:r>
                <a:rPr lang="en-US" sz="1200" dirty="0" smtClean="0">
                  <a:solidFill>
                    <a:schemeClr val="bg1"/>
                  </a:solidFill>
                  <a:cs typeface="Clear Sans" panose="020B0503030202020304" pitchFamily="34" charset="0"/>
                </a:rPr>
                <a:t>As </a:t>
              </a:r>
              <a:r>
                <a:rPr lang="id-ID" sz="1200" dirty="0" smtClean="0">
                  <a:solidFill>
                    <a:schemeClr val="bg1"/>
                  </a:solidFill>
                  <a:cs typeface="Clear Sans" panose="020B0503030202020304" pitchFamily="34" charset="0"/>
                </a:rPr>
                <a:t>Sales Marketing </a:t>
              </a:r>
              <a:endParaRPr lang="en-US" sz="1200" dirty="0">
                <a:solidFill>
                  <a:schemeClr val="bg1"/>
                </a:solidFill>
                <a:cs typeface="Clear Sans" panose="020B0503030202020304" pitchFamily="34" charset="0"/>
              </a:endParaRPr>
            </a:p>
          </p:txBody>
        </p:sp>
      </p:grpSp>
      <p:grpSp>
        <p:nvGrpSpPr>
          <p:cNvPr id="33" name="Group 32"/>
          <p:cNvGrpSpPr/>
          <p:nvPr/>
        </p:nvGrpSpPr>
        <p:grpSpPr>
          <a:xfrm>
            <a:off x="6755660" y="3446336"/>
            <a:ext cx="1892985" cy="367015"/>
            <a:chOff x="5580520" y="3190166"/>
            <a:chExt cx="1892985" cy="367015"/>
          </a:xfrm>
        </p:grpSpPr>
        <p:sp>
          <p:nvSpPr>
            <p:cNvPr id="34" name="Rounded Rectangle 33"/>
            <p:cNvSpPr/>
            <p:nvPr/>
          </p:nvSpPr>
          <p:spPr>
            <a:xfrm>
              <a:off x="5697796" y="3190166"/>
              <a:ext cx="1669922" cy="36701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580520" y="3223356"/>
              <a:ext cx="1892985" cy="307777"/>
            </a:xfrm>
            <a:prstGeom prst="rect">
              <a:avLst/>
            </a:prstGeom>
          </p:spPr>
          <p:txBody>
            <a:bodyPr wrap="square">
              <a:spAutoFit/>
            </a:bodyPr>
            <a:lstStyle/>
            <a:p>
              <a:pPr algn="ctr"/>
              <a:r>
                <a:rPr lang="id-ID" sz="1400" dirty="0" smtClean="0">
                  <a:solidFill>
                    <a:schemeClr val="bg1"/>
                  </a:solidFill>
                  <a:latin typeface="Coolvetica Rg" panose="020B0603030602020004" pitchFamily="34" charset="0"/>
                  <a:cs typeface="Clear Sans" panose="020B0503030202020304" pitchFamily="34" charset="0"/>
                </a:rPr>
                <a:t>Hesti Avant</a:t>
              </a:r>
              <a:endParaRPr lang="en-US" sz="1400" dirty="0">
                <a:solidFill>
                  <a:schemeClr val="bg1"/>
                </a:solidFill>
                <a:latin typeface="Coolvetica Rg" panose="020B0603030602020004" pitchFamily="34" charset="0"/>
                <a:cs typeface="Clear Sans" panose="020B0503030202020304" pitchFamily="34" charset="0"/>
              </a:endParaRPr>
            </a:p>
          </p:txBody>
        </p:sp>
      </p:grpSp>
      <p:grpSp>
        <p:nvGrpSpPr>
          <p:cNvPr id="36" name="Group 35"/>
          <p:cNvGrpSpPr/>
          <p:nvPr/>
        </p:nvGrpSpPr>
        <p:grpSpPr>
          <a:xfrm>
            <a:off x="6755660" y="4209728"/>
            <a:ext cx="1892985" cy="367015"/>
            <a:chOff x="5580520" y="3953558"/>
            <a:chExt cx="1892985" cy="367015"/>
          </a:xfrm>
        </p:grpSpPr>
        <p:sp>
          <p:nvSpPr>
            <p:cNvPr id="37" name="Rounded Rectangle 36"/>
            <p:cNvSpPr/>
            <p:nvPr/>
          </p:nvSpPr>
          <p:spPr>
            <a:xfrm>
              <a:off x="5697796" y="3953558"/>
              <a:ext cx="1669922" cy="36701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580520" y="3993202"/>
              <a:ext cx="1892985" cy="276999"/>
            </a:xfrm>
            <a:prstGeom prst="rect">
              <a:avLst/>
            </a:prstGeom>
          </p:spPr>
          <p:txBody>
            <a:bodyPr wrap="square">
              <a:spAutoFit/>
            </a:bodyPr>
            <a:lstStyle/>
            <a:p>
              <a:pPr algn="ctr"/>
              <a:r>
                <a:rPr lang="en-US" sz="1200" dirty="0" smtClean="0">
                  <a:solidFill>
                    <a:schemeClr val="bg1"/>
                  </a:solidFill>
                  <a:cs typeface="Clear Sans" panose="020B0503030202020304" pitchFamily="34" charset="0"/>
                </a:rPr>
                <a:t>As </a:t>
              </a:r>
              <a:r>
                <a:rPr lang="id-ID" sz="1200" dirty="0" smtClean="0">
                  <a:solidFill>
                    <a:schemeClr val="bg1"/>
                  </a:solidFill>
                  <a:cs typeface="Clear Sans" panose="020B0503030202020304" pitchFamily="34" charset="0"/>
                </a:rPr>
                <a:t>Public Relation</a:t>
              </a:r>
              <a:endParaRPr lang="en-US" sz="1200" dirty="0">
                <a:solidFill>
                  <a:schemeClr val="bg1"/>
                </a:solidFill>
                <a:cs typeface="Clear Sans" panose="020B0503030202020304" pitchFamily="34" charset="0"/>
              </a:endParaRPr>
            </a:p>
          </p:txBody>
        </p:sp>
      </p:grpSp>
      <p:grpSp>
        <p:nvGrpSpPr>
          <p:cNvPr id="39" name="Group 38"/>
          <p:cNvGrpSpPr/>
          <p:nvPr/>
        </p:nvGrpSpPr>
        <p:grpSpPr>
          <a:xfrm>
            <a:off x="6755660" y="5015958"/>
            <a:ext cx="1892985" cy="367015"/>
            <a:chOff x="5580520" y="4759790"/>
            <a:chExt cx="1892985" cy="367015"/>
          </a:xfrm>
        </p:grpSpPr>
        <p:sp>
          <p:nvSpPr>
            <p:cNvPr id="40" name="Rounded Rectangle 39"/>
            <p:cNvSpPr/>
            <p:nvPr/>
          </p:nvSpPr>
          <p:spPr>
            <a:xfrm>
              <a:off x="5697796" y="4759790"/>
              <a:ext cx="1669922" cy="36701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580520" y="4789833"/>
              <a:ext cx="1892985" cy="307777"/>
            </a:xfrm>
            <a:prstGeom prst="rect">
              <a:avLst/>
            </a:prstGeom>
          </p:spPr>
          <p:txBody>
            <a:bodyPr wrap="square">
              <a:spAutoFit/>
            </a:bodyPr>
            <a:lstStyle/>
            <a:p>
              <a:pPr algn="ctr"/>
              <a:r>
                <a:rPr lang="id-ID" sz="1400" dirty="0" smtClean="0">
                  <a:solidFill>
                    <a:schemeClr val="bg1"/>
                  </a:solidFill>
                  <a:latin typeface="Coolvetica Rg" panose="020B0603030602020004" pitchFamily="34" charset="0"/>
                  <a:cs typeface="Clear Sans" panose="020B0503030202020304" pitchFamily="34" charset="0"/>
                </a:rPr>
                <a:t>Greg Treyor</a:t>
              </a:r>
              <a:endParaRPr lang="en-US" sz="1400" dirty="0">
                <a:solidFill>
                  <a:schemeClr val="bg1"/>
                </a:solidFill>
                <a:latin typeface="Coolvetica Rg" panose="020B0603030602020004" pitchFamily="34" charset="0"/>
                <a:cs typeface="Clear Sans" panose="020B0503030202020304" pitchFamily="34" charset="0"/>
              </a:endParaRPr>
            </a:p>
          </p:txBody>
        </p:sp>
      </p:grpSp>
      <p:grpSp>
        <p:nvGrpSpPr>
          <p:cNvPr id="42" name="Group 41"/>
          <p:cNvGrpSpPr/>
          <p:nvPr/>
        </p:nvGrpSpPr>
        <p:grpSpPr>
          <a:xfrm>
            <a:off x="6755660" y="5779352"/>
            <a:ext cx="1892985" cy="367015"/>
            <a:chOff x="5580520" y="5523182"/>
            <a:chExt cx="1892985" cy="367015"/>
          </a:xfrm>
        </p:grpSpPr>
        <p:sp>
          <p:nvSpPr>
            <p:cNvPr id="43" name="Rounded Rectangle 42"/>
            <p:cNvSpPr/>
            <p:nvPr/>
          </p:nvSpPr>
          <p:spPr>
            <a:xfrm>
              <a:off x="5697796" y="5523182"/>
              <a:ext cx="1669922" cy="36701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580520" y="5559860"/>
              <a:ext cx="1892985" cy="276999"/>
            </a:xfrm>
            <a:prstGeom prst="rect">
              <a:avLst/>
            </a:prstGeom>
          </p:spPr>
          <p:txBody>
            <a:bodyPr wrap="square">
              <a:spAutoFit/>
            </a:bodyPr>
            <a:lstStyle/>
            <a:p>
              <a:pPr algn="ctr"/>
              <a:r>
                <a:rPr lang="en-US" sz="1200" dirty="0" smtClean="0">
                  <a:solidFill>
                    <a:schemeClr val="bg1"/>
                  </a:solidFill>
                  <a:cs typeface="Clear Sans" panose="020B0503030202020304" pitchFamily="34" charset="0"/>
                </a:rPr>
                <a:t>As </a:t>
              </a:r>
              <a:r>
                <a:rPr lang="id-ID" sz="1200" dirty="0" smtClean="0">
                  <a:solidFill>
                    <a:schemeClr val="bg1"/>
                  </a:solidFill>
                  <a:cs typeface="Clear Sans" panose="020B0503030202020304" pitchFamily="34" charset="0"/>
                </a:rPr>
                <a:t>Consultant</a:t>
              </a:r>
              <a:endParaRPr lang="en-US" sz="1200" dirty="0">
                <a:solidFill>
                  <a:schemeClr val="bg1"/>
                </a:solidFill>
                <a:cs typeface="Clear Sans" panose="020B0503030202020304" pitchFamily="34" charset="0"/>
              </a:endParaRPr>
            </a:p>
          </p:txBody>
        </p:sp>
      </p:grpSp>
      <p:sp>
        <p:nvSpPr>
          <p:cNvPr id="45" name="Flowchart: Connector 44"/>
          <p:cNvSpPr/>
          <p:nvPr/>
        </p:nvSpPr>
        <p:spPr>
          <a:xfrm>
            <a:off x="2520677" y="3200982"/>
            <a:ext cx="1621111" cy="1621111"/>
          </a:xfrm>
          <a:prstGeom prst="flowChartConnector">
            <a:avLst/>
          </a:prstGeom>
          <a:solidFill>
            <a:schemeClr val="bg1">
              <a:lumMod val="50000"/>
            </a:schemeClr>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5107590" y="1940365"/>
            <a:ext cx="1042325" cy="4161961"/>
            <a:chOff x="3932450" y="1684195"/>
            <a:chExt cx="1042325" cy="4161961"/>
          </a:xfrm>
        </p:grpSpPr>
        <p:sp>
          <p:nvSpPr>
            <p:cNvPr id="47" name="Flowchart: Connector 46"/>
            <p:cNvSpPr/>
            <p:nvPr/>
          </p:nvSpPr>
          <p:spPr>
            <a:xfrm>
              <a:off x="3932450" y="1684195"/>
              <a:ext cx="1042325" cy="1042325"/>
            </a:xfrm>
            <a:prstGeom prst="flowChartConnector">
              <a:avLst/>
            </a:prstGeom>
            <a:solidFill>
              <a:schemeClr val="bg1">
                <a:lumMod val="50000"/>
              </a:schemeClr>
            </a:solidFill>
            <a:ln w="381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932450" y="3234207"/>
              <a:ext cx="1042325" cy="1042325"/>
            </a:xfrm>
            <a:prstGeom prst="flowChartConnector">
              <a:avLst/>
            </a:prstGeom>
            <a:solidFill>
              <a:schemeClr val="bg1">
                <a:lumMod val="50000"/>
              </a:schemeClr>
            </a:solid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3932450" y="4803831"/>
              <a:ext cx="1042325" cy="1042325"/>
            </a:xfrm>
            <a:prstGeom prst="flowChartConnector">
              <a:avLst/>
            </a:prstGeom>
            <a:solidFill>
              <a:schemeClr val="bg1">
                <a:lumMod val="50000"/>
              </a:schemeClr>
            </a:solidFill>
            <a:ln w="381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2454877" y="4834793"/>
            <a:ext cx="1743075" cy="626670"/>
            <a:chOff x="2463840" y="3086111"/>
            <a:chExt cx="1743075" cy="626670"/>
          </a:xfrm>
        </p:grpSpPr>
        <p:sp>
          <p:nvSpPr>
            <p:cNvPr id="51" name="TextBox 50"/>
            <p:cNvSpPr txBox="1"/>
            <p:nvPr/>
          </p:nvSpPr>
          <p:spPr>
            <a:xfrm>
              <a:off x="2619348" y="3086111"/>
              <a:ext cx="1438215" cy="417165"/>
            </a:xfrm>
            <a:prstGeom prst="rect">
              <a:avLst/>
            </a:prstGeom>
            <a:noFill/>
          </p:spPr>
          <p:txBody>
            <a:bodyPr wrap="none" rtlCol="0">
              <a:spAutoFit/>
            </a:bodyPr>
            <a:lstStyle/>
            <a:p>
              <a:pPr algn="ctr">
                <a:lnSpc>
                  <a:spcPct val="150000"/>
                </a:lnSpc>
              </a:pPr>
              <a:r>
                <a:rPr lang="id-ID" sz="1600" b="1"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Damian Sav</a:t>
              </a:r>
              <a:r>
                <a:rPr lang="en-US" sz="1600" b="1"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as</a:t>
              </a:r>
              <a:r>
                <a:rPr lang="id-ID" sz="1600" b="1"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h</a:t>
              </a:r>
              <a:endParaRPr lang="en-US" sz="1600" b="1"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52" name="TextBox 51"/>
            <p:cNvSpPr txBox="1"/>
            <p:nvPr/>
          </p:nvSpPr>
          <p:spPr>
            <a:xfrm>
              <a:off x="2463840" y="3372944"/>
              <a:ext cx="1743075" cy="339837"/>
            </a:xfrm>
            <a:prstGeom prst="rect">
              <a:avLst/>
            </a:prstGeom>
            <a:noFill/>
          </p:spPr>
          <p:txBody>
            <a:bodyPr wrap="square" rtlCol="0" anchor="ctr">
              <a:spAutoFit/>
            </a:bodyPr>
            <a:lstStyle/>
            <a:p>
              <a:pPr algn="ctr">
                <a:lnSpc>
                  <a:spcPct val="150000"/>
                </a:lnSpc>
              </a:pPr>
              <a:r>
                <a:rPr lang="id-ID" sz="12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Sales </a:t>
              </a:r>
              <a:r>
                <a:rPr lang="en-US" sz="12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Manager</a:t>
              </a:r>
              <a:endParaRPr lang="en-US"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5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7</a:t>
            </a:fld>
            <a:endParaRPr lang="en-AU" dirty="0"/>
          </a:p>
        </p:txBody>
      </p:sp>
      <p:sp>
        <p:nvSpPr>
          <p:cNvPr id="5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4" name="Slide Number Placeholder 6"/>
          <p:cNvSpPr txBox="1">
            <a:spLocks/>
          </p:cNvSpPr>
          <p:nvPr/>
        </p:nvSpPr>
        <p:spPr>
          <a:xfrm>
            <a:off x="8991600" y="6397915"/>
            <a:ext cx="2881744"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0C8D18-4AA2-4B61-82ED-E847FE7F510A}" type="slidenum">
              <a:rPr lang="en-AU" smtClean="0"/>
              <a:pPr/>
              <a:t>7</a:t>
            </a:fld>
            <a:endParaRPr lang="en-AU" dirty="0"/>
          </a:p>
        </p:txBody>
      </p:sp>
      <p:sp>
        <p:nvSpPr>
          <p:cNvPr id="56" name="Text Placeholder 7"/>
          <p:cNvSpPr>
            <a:spLocks noGrp="1"/>
          </p:cNvSpPr>
          <p:nvPr>
            <p:ph type="body" sz="quarter" idx="4294967295"/>
          </p:nvPr>
        </p:nvSpPr>
        <p:spPr>
          <a:xfrm>
            <a:off x="331788" y="6397915"/>
            <a:ext cx="3810000" cy="390812"/>
          </a:xfrm>
        </p:spPr>
        <p:txBody>
          <a:bodyPr>
            <a:normAutofit/>
          </a:bodyPr>
          <a:lstStyle/>
          <a:p>
            <a:r>
              <a:rPr lang="id-ID" sz="1200" dirty="0" smtClean="0"/>
              <a:t>LOGO HERE</a:t>
            </a:r>
            <a:endParaRPr lang="en-AU" sz="1200" dirty="0"/>
          </a:p>
        </p:txBody>
      </p:sp>
    </p:spTree>
    <p:extLst>
      <p:ext uri="{BB962C8B-B14F-4D97-AF65-F5344CB8AC3E}">
        <p14:creationId xmlns:p14="http://schemas.microsoft.com/office/powerpoint/2010/main" val="1690970046"/>
      </p:ext>
    </p:extLst>
  </p:cSld>
  <p:clrMapOvr>
    <a:masterClrMapping/>
  </p:clrMapOvr>
  <mc:AlternateContent xmlns:mc="http://schemas.openxmlformats.org/markup-compatibility/2006">
    <mc:Choice xmlns:p14="http://schemas.microsoft.com/office/powerpoint/2010/main" Requires="p14">
      <p:transition spd="slow" p14:dur="1250" advTm="4000">
        <p14:flip dir="r"/>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ppt_w</p:attrName>
                                        </p:attrNameLst>
                                      </p:cBhvr>
                                      <p:tavLst>
                                        <p:tav tm="0">
                                          <p:val>
                                            <p:fltVal val="0"/>
                                          </p:val>
                                        </p:tav>
                                        <p:tav tm="100000">
                                          <p:val>
                                            <p:strVal val="#ppt_w"/>
                                          </p:val>
                                        </p:tav>
                                      </p:tavLst>
                                    </p:anim>
                                    <p:anim calcmode="lin" valueType="num">
                                      <p:cBhvr>
                                        <p:cTn id="16" dur="500" fill="hold"/>
                                        <p:tgtEl>
                                          <p:spTgt spid="45"/>
                                        </p:tgtEl>
                                        <p:attrNameLst>
                                          <p:attrName>ppt_h</p:attrName>
                                        </p:attrNameLst>
                                      </p:cBhvr>
                                      <p:tavLst>
                                        <p:tav tm="0">
                                          <p:val>
                                            <p:fltVal val="0"/>
                                          </p:val>
                                        </p:tav>
                                        <p:tav tm="100000">
                                          <p:val>
                                            <p:strVal val="#ppt_h"/>
                                          </p:val>
                                        </p:tav>
                                      </p:tavLst>
                                    </p:anim>
                                    <p:animEffect transition="in" filter="fade">
                                      <p:cBhvr>
                                        <p:cTn id="17" dur="500"/>
                                        <p:tgtEl>
                                          <p:spTgt spid="4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animEffect transition="in" filter="fade">
                                      <p:cBhvr>
                                        <p:cTn id="31" dur="500"/>
                                        <p:tgtEl>
                                          <p:spTgt spid="46"/>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4500"/>
                            </p:stCondLst>
                            <p:childTnLst>
                              <p:par>
                                <p:cTn id="45" presetID="22" presetClass="entr" presetSubtype="8"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000"/>
                            </p:stCondLst>
                            <p:childTnLst>
                              <p:par>
                                <p:cTn id="57" presetID="22" presetClass="entr" presetSubtype="8"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left)">
                                      <p:cBhvr>
                                        <p:cTn id="59" dur="500"/>
                                        <p:tgtEl>
                                          <p:spTgt spid="17"/>
                                        </p:tgtEl>
                                      </p:cBhvr>
                                    </p:animEffect>
                                  </p:childTnLst>
                                </p:cTn>
                              </p:par>
                            </p:childTnLst>
                          </p:cTn>
                        </p:par>
                        <p:par>
                          <p:cTn id="60" fill="hold">
                            <p:stCondLst>
                              <p:cond delay="6500"/>
                            </p:stCondLst>
                            <p:childTnLst>
                              <p:par>
                                <p:cTn id="61" presetID="10" presetClass="entr" presetSubtype="0"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par>
                          <p:cTn id="64" fill="hold">
                            <p:stCondLst>
                              <p:cond delay="7000"/>
                            </p:stCondLst>
                            <p:childTnLst>
                              <p:par>
                                <p:cTn id="65" presetID="10" presetClass="entr" presetSubtype="0"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Easy Storage System</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Great feature</a:t>
            </a:r>
            <a:endParaRPr lang="en-AU" dirty="0"/>
          </a:p>
        </p:txBody>
      </p:sp>
      <p:grpSp>
        <p:nvGrpSpPr>
          <p:cNvPr id="49" name="Group 48"/>
          <p:cNvGrpSpPr/>
          <p:nvPr/>
        </p:nvGrpSpPr>
        <p:grpSpPr>
          <a:xfrm>
            <a:off x="4838008" y="4722215"/>
            <a:ext cx="2430607" cy="2135785"/>
            <a:chOff x="4838008" y="4722215"/>
            <a:chExt cx="2430607" cy="2135785"/>
          </a:xfrm>
        </p:grpSpPr>
        <p:sp>
          <p:nvSpPr>
            <p:cNvPr id="50" name="Freeform 5"/>
            <p:cNvSpPr>
              <a:spLocks/>
            </p:cNvSpPr>
            <p:nvPr/>
          </p:nvSpPr>
          <p:spPr bwMode="auto">
            <a:xfrm>
              <a:off x="5727808" y="5501290"/>
              <a:ext cx="541617" cy="675020"/>
            </a:xfrm>
            <a:custGeom>
              <a:avLst/>
              <a:gdLst>
                <a:gd name="T0" fmla="*/ 0 w 268"/>
                <a:gd name="T1" fmla="*/ 334 h 334"/>
                <a:gd name="T2" fmla="*/ 234 w 268"/>
                <a:gd name="T3" fmla="*/ 230 h 334"/>
                <a:gd name="T4" fmla="*/ 213 w 268"/>
                <a:gd name="T5" fmla="*/ 0 h 334"/>
                <a:gd name="T6" fmla="*/ 7 w 268"/>
                <a:gd name="T7" fmla="*/ 32 h 334"/>
                <a:gd name="T8" fmla="*/ 0 w 268"/>
                <a:gd name="T9" fmla="*/ 334 h 334"/>
              </a:gdLst>
              <a:ahLst/>
              <a:cxnLst>
                <a:cxn ang="0">
                  <a:pos x="T0" y="T1"/>
                </a:cxn>
                <a:cxn ang="0">
                  <a:pos x="T2" y="T3"/>
                </a:cxn>
                <a:cxn ang="0">
                  <a:pos x="T4" y="T5"/>
                </a:cxn>
                <a:cxn ang="0">
                  <a:pos x="T6" y="T7"/>
                </a:cxn>
                <a:cxn ang="0">
                  <a:pos x="T8" y="T9"/>
                </a:cxn>
              </a:cxnLst>
              <a:rect l="0" t="0" r="r" b="b"/>
              <a:pathLst>
                <a:path w="268" h="334">
                  <a:moveTo>
                    <a:pt x="0" y="334"/>
                  </a:moveTo>
                  <a:cubicBezTo>
                    <a:pt x="0" y="334"/>
                    <a:pt x="201" y="323"/>
                    <a:pt x="234" y="230"/>
                  </a:cubicBezTo>
                  <a:cubicBezTo>
                    <a:pt x="268" y="136"/>
                    <a:pt x="213" y="0"/>
                    <a:pt x="213" y="0"/>
                  </a:cubicBezTo>
                  <a:cubicBezTo>
                    <a:pt x="7" y="32"/>
                    <a:pt x="7" y="32"/>
                    <a:pt x="7" y="32"/>
                  </a:cubicBezTo>
                  <a:cubicBezTo>
                    <a:pt x="0" y="334"/>
                    <a:pt x="0" y="334"/>
                    <a:pt x="0" y="334"/>
                  </a:cubicBezTo>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6"/>
            <p:cNvSpPr>
              <a:spLocks/>
            </p:cNvSpPr>
            <p:nvPr/>
          </p:nvSpPr>
          <p:spPr bwMode="auto">
            <a:xfrm>
              <a:off x="5825192" y="4722215"/>
              <a:ext cx="660346" cy="1286007"/>
            </a:xfrm>
            <a:custGeom>
              <a:avLst/>
              <a:gdLst>
                <a:gd name="T0" fmla="*/ 296 w 327"/>
                <a:gd name="T1" fmla="*/ 637 h 637"/>
                <a:gd name="T2" fmla="*/ 31 w 327"/>
                <a:gd name="T3" fmla="*/ 637 h 637"/>
                <a:gd name="T4" fmla="*/ 0 w 327"/>
                <a:gd name="T5" fmla="*/ 606 h 637"/>
                <a:gd name="T6" fmla="*/ 0 w 327"/>
                <a:gd name="T7" fmla="*/ 32 h 637"/>
                <a:gd name="T8" fmla="*/ 31 w 327"/>
                <a:gd name="T9" fmla="*/ 0 h 637"/>
                <a:gd name="T10" fmla="*/ 296 w 327"/>
                <a:gd name="T11" fmla="*/ 0 h 637"/>
                <a:gd name="T12" fmla="*/ 327 w 327"/>
                <a:gd name="T13" fmla="*/ 32 h 637"/>
                <a:gd name="T14" fmla="*/ 327 w 327"/>
                <a:gd name="T15" fmla="*/ 606 h 637"/>
                <a:gd name="T16" fmla="*/ 296 w 327"/>
                <a:gd name="T17"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637">
                  <a:moveTo>
                    <a:pt x="296" y="637"/>
                  </a:moveTo>
                  <a:cubicBezTo>
                    <a:pt x="31" y="637"/>
                    <a:pt x="31" y="637"/>
                    <a:pt x="31" y="637"/>
                  </a:cubicBezTo>
                  <a:cubicBezTo>
                    <a:pt x="14" y="637"/>
                    <a:pt x="0" y="623"/>
                    <a:pt x="0" y="606"/>
                  </a:cubicBezTo>
                  <a:cubicBezTo>
                    <a:pt x="0" y="32"/>
                    <a:pt x="0" y="32"/>
                    <a:pt x="0" y="32"/>
                  </a:cubicBezTo>
                  <a:cubicBezTo>
                    <a:pt x="0" y="14"/>
                    <a:pt x="14" y="0"/>
                    <a:pt x="31" y="0"/>
                  </a:cubicBezTo>
                  <a:cubicBezTo>
                    <a:pt x="296" y="0"/>
                    <a:pt x="296" y="0"/>
                    <a:pt x="296" y="0"/>
                  </a:cubicBezTo>
                  <a:cubicBezTo>
                    <a:pt x="313" y="0"/>
                    <a:pt x="327" y="14"/>
                    <a:pt x="327" y="32"/>
                  </a:cubicBezTo>
                  <a:cubicBezTo>
                    <a:pt x="327" y="606"/>
                    <a:pt x="327" y="606"/>
                    <a:pt x="327" y="606"/>
                  </a:cubicBezTo>
                  <a:cubicBezTo>
                    <a:pt x="327" y="623"/>
                    <a:pt x="313" y="637"/>
                    <a:pt x="296" y="637"/>
                  </a:cubicBezTo>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
            <p:cNvSpPr>
              <a:spLocks/>
            </p:cNvSpPr>
            <p:nvPr/>
          </p:nvSpPr>
          <p:spPr bwMode="auto">
            <a:xfrm>
              <a:off x="5834530" y="4732888"/>
              <a:ext cx="640335" cy="1265996"/>
            </a:xfrm>
            <a:custGeom>
              <a:avLst/>
              <a:gdLst>
                <a:gd name="T0" fmla="*/ 317 w 317"/>
                <a:gd name="T1" fmla="*/ 601 h 627"/>
                <a:gd name="T2" fmla="*/ 291 w 317"/>
                <a:gd name="T3" fmla="*/ 627 h 627"/>
                <a:gd name="T4" fmla="*/ 26 w 317"/>
                <a:gd name="T5" fmla="*/ 627 h 627"/>
                <a:gd name="T6" fmla="*/ 0 w 317"/>
                <a:gd name="T7" fmla="*/ 601 h 627"/>
                <a:gd name="T8" fmla="*/ 0 w 317"/>
                <a:gd name="T9" fmla="*/ 27 h 627"/>
                <a:gd name="T10" fmla="*/ 26 w 317"/>
                <a:gd name="T11" fmla="*/ 0 h 627"/>
                <a:gd name="T12" fmla="*/ 291 w 317"/>
                <a:gd name="T13" fmla="*/ 0 h 627"/>
                <a:gd name="T14" fmla="*/ 317 w 317"/>
                <a:gd name="T15" fmla="*/ 27 h 627"/>
                <a:gd name="T16" fmla="*/ 317 w 317"/>
                <a:gd name="T17" fmla="*/ 601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627">
                  <a:moveTo>
                    <a:pt x="317" y="601"/>
                  </a:moveTo>
                  <a:cubicBezTo>
                    <a:pt x="317" y="615"/>
                    <a:pt x="305" y="627"/>
                    <a:pt x="291" y="627"/>
                  </a:cubicBezTo>
                  <a:cubicBezTo>
                    <a:pt x="26" y="627"/>
                    <a:pt x="26" y="627"/>
                    <a:pt x="26" y="627"/>
                  </a:cubicBezTo>
                  <a:cubicBezTo>
                    <a:pt x="12" y="627"/>
                    <a:pt x="0" y="615"/>
                    <a:pt x="0" y="601"/>
                  </a:cubicBezTo>
                  <a:cubicBezTo>
                    <a:pt x="0" y="27"/>
                    <a:pt x="0" y="27"/>
                    <a:pt x="0" y="27"/>
                  </a:cubicBezTo>
                  <a:cubicBezTo>
                    <a:pt x="0" y="12"/>
                    <a:pt x="12" y="0"/>
                    <a:pt x="26" y="0"/>
                  </a:cubicBezTo>
                  <a:cubicBezTo>
                    <a:pt x="291" y="0"/>
                    <a:pt x="291" y="0"/>
                    <a:pt x="291" y="0"/>
                  </a:cubicBezTo>
                  <a:cubicBezTo>
                    <a:pt x="305" y="0"/>
                    <a:pt x="317" y="12"/>
                    <a:pt x="317" y="27"/>
                  </a:cubicBezTo>
                  <a:cubicBezTo>
                    <a:pt x="317" y="601"/>
                    <a:pt x="317" y="601"/>
                    <a:pt x="317" y="60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
            <p:cNvSpPr>
              <a:spLocks/>
            </p:cNvSpPr>
            <p:nvPr/>
          </p:nvSpPr>
          <p:spPr bwMode="auto">
            <a:xfrm>
              <a:off x="6057313" y="4778245"/>
              <a:ext cx="196103" cy="34685"/>
            </a:xfrm>
            <a:custGeom>
              <a:avLst/>
              <a:gdLst>
                <a:gd name="T0" fmla="*/ 8 w 97"/>
                <a:gd name="T1" fmla="*/ 17 h 17"/>
                <a:gd name="T2" fmla="*/ 0 w 97"/>
                <a:gd name="T3" fmla="*/ 8 h 17"/>
                <a:gd name="T4" fmla="*/ 8 w 97"/>
                <a:gd name="T5" fmla="*/ 0 h 17"/>
                <a:gd name="T6" fmla="*/ 89 w 97"/>
                <a:gd name="T7" fmla="*/ 0 h 17"/>
                <a:gd name="T8" fmla="*/ 97 w 97"/>
                <a:gd name="T9" fmla="*/ 8 h 17"/>
                <a:gd name="T10" fmla="*/ 89 w 97"/>
                <a:gd name="T11" fmla="*/ 17 h 17"/>
                <a:gd name="T12" fmla="*/ 8 w 9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97" h="17">
                  <a:moveTo>
                    <a:pt x="8" y="17"/>
                  </a:moveTo>
                  <a:cubicBezTo>
                    <a:pt x="4" y="17"/>
                    <a:pt x="0" y="13"/>
                    <a:pt x="0" y="8"/>
                  </a:cubicBezTo>
                  <a:cubicBezTo>
                    <a:pt x="0" y="4"/>
                    <a:pt x="4" y="0"/>
                    <a:pt x="8" y="0"/>
                  </a:cubicBezTo>
                  <a:cubicBezTo>
                    <a:pt x="89" y="0"/>
                    <a:pt x="89" y="0"/>
                    <a:pt x="89" y="0"/>
                  </a:cubicBezTo>
                  <a:cubicBezTo>
                    <a:pt x="93" y="0"/>
                    <a:pt x="97" y="4"/>
                    <a:pt x="97" y="8"/>
                  </a:cubicBezTo>
                  <a:cubicBezTo>
                    <a:pt x="97" y="13"/>
                    <a:pt x="93" y="17"/>
                    <a:pt x="89" y="17"/>
                  </a:cubicBezTo>
                  <a:cubicBezTo>
                    <a:pt x="8" y="17"/>
                    <a:pt x="8" y="17"/>
                    <a:pt x="8" y="17"/>
                  </a:cubicBezTo>
                </a:path>
              </a:pathLst>
            </a:custGeom>
            <a:solidFill>
              <a:srgbClr val="545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p:nvSpPr>
          <p:spPr bwMode="auto">
            <a:xfrm>
              <a:off x="5287577" y="5234484"/>
              <a:ext cx="676354" cy="1145933"/>
            </a:xfrm>
            <a:custGeom>
              <a:avLst/>
              <a:gdLst>
                <a:gd name="T0" fmla="*/ 327 w 335"/>
                <a:gd name="T1" fmla="*/ 0 h 567"/>
                <a:gd name="T2" fmla="*/ 323 w 335"/>
                <a:gd name="T3" fmla="*/ 1 h 567"/>
                <a:gd name="T4" fmla="*/ 191 w 335"/>
                <a:gd name="T5" fmla="*/ 62 h 567"/>
                <a:gd name="T6" fmla="*/ 159 w 335"/>
                <a:gd name="T7" fmla="*/ 106 h 567"/>
                <a:gd name="T8" fmla="*/ 159 w 335"/>
                <a:gd name="T9" fmla="*/ 106 h 567"/>
                <a:gd name="T10" fmla="*/ 149 w 335"/>
                <a:gd name="T11" fmla="*/ 173 h 567"/>
                <a:gd name="T12" fmla="*/ 112 w 335"/>
                <a:gd name="T13" fmla="*/ 337 h 567"/>
                <a:gd name="T14" fmla="*/ 0 w 335"/>
                <a:gd name="T15" fmla="*/ 518 h 567"/>
                <a:gd name="T16" fmla="*/ 15 w 335"/>
                <a:gd name="T17" fmla="*/ 567 h 567"/>
                <a:gd name="T18" fmla="*/ 29 w 335"/>
                <a:gd name="T19" fmla="*/ 567 h 567"/>
                <a:gd name="T20" fmla="*/ 16 w 335"/>
                <a:gd name="T21" fmla="*/ 526 h 567"/>
                <a:gd name="T22" fmla="*/ 128 w 335"/>
                <a:gd name="T23" fmla="*/ 345 h 567"/>
                <a:gd name="T24" fmla="*/ 165 w 335"/>
                <a:gd name="T25" fmla="*/ 181 h 567"/>
                <a:gd name="T26" fmla="*/ 175 w 335"/>
                <a:gd name="T27" fmla="*/ 114 h 567"/>
                <a:gd name="T28" fmla="*/ 175 w 335"/>
                <a:gd name="T29" fmla="*/ 114 h 567"/>
                <a:gd name="T30" fmla="*/ 207 w 335"/>
                <a:gd name="T31" fmla="*/ 70 h 567"/>
                <a:gd name="T32" fmla="*/ 335 w 335"/>
                <a:gd name="T33" fmla="*/ 11 h 567"/>
                <a:gd name="T34" fmla="*/ 333 w 335"/>
                <a:gd name="T35" fmla="*/ 6 h 567"/>
                <a:gd name="T36" fmla="*/ 333 w 335"/>
                <a:gd name="T37" fmla="*/ 6 h 567"/>
                <a:gd name="T38" fmla="*/ 327 w 335"/>
                <a:gd name="T39"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5" h="567">
                  <a:moveTo>
                    <a:pt x="327" y="0"/>
                  </a:moveTo>
                  <a:cubicBezTo>
                    <a:pt x="326" y="0"/>
                    <a:pt x="325" y="1"/>
                    <a:pt x="323" y="1"/>
                  </a:cubicBezTo>
                  <a:cubicBezTo>
                    <a:pt x="191" y="62"/>
                    <a:pt x="191" y="62"/>
                    <a:pt x="191" y="62"/>
                  </a:cubicBezTo>
                  <a:cubicBezTo>
                    <a:pt x="173" y="70"/>
                    <a:pt x="161" y="88"/>
                    <a:pt x="159" y="106"/>
                  </a:cubicBezTo>
                  <a:cubicBezTo>
                    <a:pt x="159" y="106"/>
                    <a:pt x="159" y="106"/>
                    <a:pt x="159" y="106"/>
                  </a:cubicBezTo>
                  <a:cubicBezTo>
                    <a:pt x="149" y="173"/>
                    <a:pt x="149" y="173"/>
                    <a:pt x="149" y="173"/>
                  </a:cubicBezTo>
                  <a:cubicBezTo>
                    <a:pt x="140" y="225"/>
                    <a:pt x="126" y="300"/>
                    <a:pt x="112" y="337"/>
                  </a:cubicBezTo>
                  <a:cubicBezTo>
                    <a:pt x="93" y="387"/>
                    <a:pt x="52" y="443"/>
                    <a:pt x="0" y="518"/>
                  </a:cubicBezTo>
                  <a:cubicBezTo>
                    <a:pt x="15" y="567"/>
                    <a:pt x="15" y="567"/>
                    <a:pt x="15" y="567"/>
                  </a:cubicBezTo>
                  <a:cubicBezTo>
                    <a:pt x="29" y="567"/>
                    <a:pt x="29" y="567"/>
                    <a:pt x="29" y="567"/>
                  </a:cubicBezTo>
                  <a:cubicBezTo>
                    <a:pt x="16" y="526"/>
                    <a:pt x="16" y="526"/>
                    <a:pt x="16" y="526"/>
                  </a:cubicBezTo>
                  <a:cubicBezTo>
                    <a:pt x="68" y="451"/>
                    <a:pt x="109" y="395"/>
                    <a:pt x="128" y="345"/>
                  </a:cubicBezTo>
                  <a:cubicBezTo>
                    <a:pt x="142" y="308"/>
                    <a:pt x="156" y="233"/>
                    <a:pt x="165" y="181"/>
                  </a:cubicBezTo>
                  <a:cubicBezTo>
                    <a:pt x="175" y="114"/>
                    <a:pt x="175" y="114"/>
                    <a:pt x="175" y="114"/>
                  </a:cubicBezTo>
                  <a:cubicBezTo>
                    <a:pt x="175" y="114"/>
                    <a:pt x="175" y="114"/>
                    <a:pt x="175" y="114"/>
                  </a:cubicBezTo>
                  <a:cubicBezTo>
                    <a:pt x="177" y="96"/>
                    <a:pt x="189" y="78"/>
                    <a:pt x="207" y="70"/>
                  </a:cubicBezTo>
                  <a:cubicBezTo>
                    <a:pt x="335" y="11"/>
                    <a:pt x="335" y="11"/>
                    <a:pt x="335" y="11"/>
                  </a:cubicBezTo>
                  <a:cubicBezTo>
                    <a:pt x="334" y="9"/>
                    <a:pt x="334" y="7"/>
                    <a:pt x="333" y="6"/>
                  </a:cubicBezTo>
                  <a:cubicBezTo>
                    <a:pt x="333" y="6"/>
                    <a:pt x="333" y="6"/>
                    <a:pt x="333" y="6"/>
                  </a:cubicBezTo>
                  <a:cubicBezTo>
                    <a:pt x="332" y="2"/>
                    <a:pt x="330" y="0"/>
                    <a:pt x="327" y="0"/>
                  </a:cubicBezTo>
                </a:path>
              </a:pathLst>
            </a:custGeom>
            <a:solidFill>
              <a:srgbClr val="F0C4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2"/>
            <p:cNvSpPr>
              <a:spLocks noEditPoints="1"/>
            </p:cNvSpPr>
            <p:nvPr/>
          </p:nvSpPr>
          <p:spPr bwMode="auto">
            <a:xfrm>
              <a:off x="6232072" y="6052245"/>
              <a:ext cx="58697" cy="133403"/>
            </a:xfrm>
            <a:custGeom>
              <a:avLst/>
              <a:gdLst>
                <a:gd name="T0" fmla="*/ 21 w 29"/>
                <a:gd name="T1" fmla="*/ 44 h 66"/>
                <a:gd name="T2" fmla="*/ 29 w 29"/>
                <a:gd name="T3" fmla="*/ 66 h 66"/>
                <a:gd name="T4" fmla="*/ 21 w 29"/>
                <a:gd name="T5" fmla="*/ 44 h 66"/>
                <a:gd name="T6" fmla="*/ 21 w 29"/>
                <a:gd name="T7" fmla="*/ 43 h 66"/>
                <a:gd name="T8" fmla="*/ 21 w 29"/>
                <a:gd name="T9" fmla="*/ 43 h 66"/>
                <a:gd name="T10" fmla="*/ 21 w 29"/>
                <a:gd name="T11" fmla="*/ 43 h 66"/>
                <a:gd name="T12" fmla="*/ 21 w 29"/>
                <a:gd name="T13" fmla="*/ 43 h 66"/>
                <a:gd name="T14" fmla="*/ 21 w 29"/>
                <a:gd name="T15" fmla="*/ 43 h 66"/>
                <a:gd name="T16" fmla="*/ 21 w 29"/>
                <a:gd name="T17" fmla="*/ 43 h 66"/>
                <a:gd name="T18" fmla="*/ 0 w 29"/>
                <a:gd name="T19" fmla="*/ 0 h 66"/>
                <a:gd name="T20" fmla="*/ 0 w 29"/>
                <a:gd name="T21" fmla="*/ 0 h 66"/>
                <a:gd name="T22" fmla="*/ 7 w 29"/>
                <a:gd name="T23" fmla="*/ 14 h 66"/>
                <a:gd name="T24" fmla="*/ 0 w 29"/>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66">
                  <a:moveTo>
                    <a:pt x="21" y="44"/>
                  </a:moveTo>
                  <a:cubicBezTo>
                    <a:pt x="24" y="52"/>
                    <a:pt x="27" y="60"/>
                    <a:pt x="29" y="66"/>
                  </a:cubicBezTo>
                  <a:cubicBezTo>
                    <a:pt x="27" y="60"/>
                    <a:pt x="24" y="52"/>
                    <a:pt x="21" y="44"/>
                  </a:cubicBezTo>
                  <a:moveTo>
                    <a:pt x="21" y="43"/>
                  </a:moveTo>
                  <a:cubicBezTo>
                    <a:pt x="21" y="43"/>
                    <a:pt x="21" y="43"/>
                    <a:pt x="21" y="43"/>
                  </a:cubicBezTo>
                  <a:cubicBezTo>
                    <a:pt x="21" y="43"/>
                    <a:pt x="21" y="43"/>
                    <a:pt x="21" y="43"/>
                  </a:cubicBezTo>
                  <a:moveTo>
                    <a:pt x="21" y="43"/>
                  </a:moveTo>
                  <a:cubicBezTo>
                    <a:pt x="21" y="43"/>
                    <a:pt x="21" y="43"/>
                    <a:pt x="21" y="43"/>
                  </a:cubicBezTo>
                  <a:cubicBezTo>
                    <a:pt x="21" y="43"/>
                    <a:pt x="21" y="43"/>
                    <a:pt x="21" y="43"/>
                  </a:cubicBezTo>
                  <a:moveTo>
                    <a:pt x="0" y="0"/>
                  </a:moveTo>
                  <a:cubicBezTo>
                    <a:pt x="0" y="0"/>
                    <a:pt x="0" y="0"/>
                    <a:pt x="0" y="0"/>
                  </a:cubicBezTo>
                  <a:cubicBezTo>
                    <a:pt x="2" y="5"/>
                    <a:pt x="5" y="9"/>
                    <a:pt x="7" y="14"/>
                  </a:cubicBezTo>
                  <a:cubicBezTo>
                    <a:pt x="5" y="9"/>
                    <a:pt x="2" y="5"/>
                    <a:pt x="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3"/>
            <p:cNvSpPr>
              <a:spLocks/>
            </p:cNvSpPr>
            <p:nvPr/>
          </p:nvSpPr>
          <p:spPr bwMode="auto">
            <a:xfrm>
              <a:off x="6041305" y="5649367"/>
              <a:ext cx="270809" cy="554957"/>
            </a:xfrm>
            <a:custGeom>
              <a:avLst/>
              <a:gdLst>
                <a:gd name="T0" fmla="*/ 1 w 134"/>
                <a:gd name="T1" fmla="*/ 0 h 275"/>
                <a:gd name="T2" fmla="*/ 0 w 134"/>
                <a:gd name="T3" fmla="*/ 10 h 275"/>
                <a:gd name="T4" fmla="*/ 0 w 134"/>
                <a:gd name="T5" fmla="*/ 10 h 275"/>
                <a:gd name="T6" fmla="*/ 0 w 134"/>
                <a:gd name="T7" fmla="*/ 10 h 275"/>
                <a:gd name="T8" fmla="*/ 0 w 134"/>
                <a:gd name="T9" fmla="*/ 10 h 275"/>
                <a:gd name="T10" fmla="*/ 0 w 134"/>
                <a:gd name="T11" fmla="*/ 10 h 275"/>
                <a:gd name="T12" fmla="*/ 0 w 134"/>
                <a:gd name="T13" fmla="*/ 11 h 275"/>
                <a:gd name="T14" fmla="*/ 0 w 134"/>
                <a:gd name="T15" fmla="*/ 11 h 275"/>
                <a:gd name="T16" fmla="*/ 0 w 134"/>
                <a:gd name="T17" fmla="*/ 11 h 275"/>
                <a:gd name="T18" fmla="*/ 0 w 134"/>
                <a:gd name="T19" fmla="*/ 11 h 275"/>
                <a:gd name="T20" fmla="*/ 11 w 134"/>
                <a:gd name="T21" fmla="*/ 39 h 275"/>
                <a:gd name="T22" fmla="*/ 11 w 134"/>
                <a:gd name="T23" fmla="*/ 39 h 275"/>
                <a:gd name="T24" fmla="*/ 70 w 134"/>
                <a:gd name="T25" fmla="*/ 156 h 275"/>
                <a:gd name="T26" fmla="*/ 71 w 134"/>
                <a:gd name="T27" fmla="*/ 158 h 275"/>
                <a:gd name="T28" fmla="*/ 71 w 134"/>
                <a:gd name="T29" fmla="*/ 158 h 275"/>
                <a:gd name="T30" fmla="*/ 80 w 134"/>
                <a:gd name="T31" fmla="*/ 173 h 275"/>
                <a:gd name="T32" fmla="*/ 83 w 134"/>
                <a:gd name="T33" fmla="*/ 178 h 275"/>
                <a:gd name="T34" fmla="*/ 83 w 134"/>
                <a:gd name="T35" fmla="*/ 179 h 275"/>
                <a:gd name="T36" fmla="*/ 95 w 134"/>
                <a:gd name="T37" fmla="*/ 200 h 275"/>
                <a:gd name="T38" fmla="*/ 102 w 134"/>
                <a:gd name="T39" fmla="*/ 214 h 275"/>
                <a:gd name="T40" fmla="*/ 116 w 134"/>
                <a:gd name="T41" fmla="*/ 243 h 275"/>
                <a:gd name="T42" fmla="*/ 116 w 134"/>
                <a:gd name="T43" fmla="*/ 243 h 275"/>
                <a:gd name="T44" fmla="*/ 116 w 134"/>
                <a:gd name="T45" fmla="*/ 243 h 275"/>
                <a:gd name="T46" fmla="*/ 116 w 134"/>
                <a:gd name="T47" fmla="*/ 243 h 275"/>
                <a:gd name="T48" fmla="*/ 116 w 134"/>
                <a:gd name="T49" fmla="*/ 244 h 275"/>
                <a:gd name="T50" fmla="*/ 124 w 134"/>
                <a:gd name="T51" fmla="*/ 266 h 275"/>
                <a:gd name="T52" fmla="*/ 124 w 134"/>
                <a:gd name="T53" fmla="*/ 266 h 275"/>
                <a:gd name="T54" fmla="*/ 127 w 134"/>
                <a:gd name="T55" fmla="*/ 274 h 275"/>
                <a:gd name="T56" fmla="*/ 131 w 134"/>
                <a:gd name="T57" fmla="*/ 275 h 275"/>
                <a:gd name="T58" fmla="*/ 123 w 134"/>
                <a:gd name="T59" fmla="*/ 245 h 275"/>
                <a:gd name="T60" fmla="*/ 69 w 134"/>
                <a:gd name="T61" fmla="*/ 135 h 275"/>
                <a:gd name="T62" fmla="*/ 9 w 134"/>
                <a:gd name="T63" fmla="*/ 18 h 275"/>
                <a:gd name="T64" fmla="*/ 1 w 134"/>
                <a:gd name="T6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75">
                  <a:moveTo>
                    <a:pt x="1" y="0"/>
                  </a:moveTo>
                  <a:cubicBezTo>
                    <a:pt x="0" y="3"/>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1"/>
                    <a:pt x="0" y="11"/>
                  </a:cubicBezTo>
                  <a:cubicBezTo>
                    <a:pt x="0" y="11"/>
                    <a:pt x="0" y="11"/>
                    <a:pt x="0" y="11"/>
                  </a:cubicBezTo>
                  <a:cubicBezTo>
                    <a:pt x="0" y="11"/>
                    <a:pt x="0" y="11"/>
                    <a:pt x="0" y="11"/>
                  </a:cubicBezTo>
                  <a:cubicBezTo>
                    <a:pt x="0" y="11"/>
                    <a:pt x="0" y="11"/>
                    <a:pt x="0" y="11"/>
                  </a:cubicBezTo>
                  <a:cubicBezTo>
                    <a:pt x="1" y="18"/>
                    <a:pt x="4" y="28"/>
                    <a:pt x="11" y="39"/>
                  </a:cubicBezTo>
                  <a:cubicBezTo>
                    <a:pt x="11" y="39"/>
                    <a:pt x="11" y="39"/>
                    <a:pt x="11" y="39"/>
                  </a:cubicBezTo>
                  <a:cubicBezTo>
                    <a:pt x="31" y="74"/>
                    <a:pt x="56" y="131"/>
                    <a:pt x="70" y="156"/>
                  </a:cubicBezTo>
                  <a:cubicBezTo>
                    <a:pt x="71" y="157"/>
                    <a:pt x="71" y="157"/>
                    <a:pt x="71" y="158"/>
                  </a:cubicBezTo>
                  <a:cubicBezTo>
                    <a:pt x="71" y="158"/>
                    <a:pt x="71" y="158"/>
                    <a:pt x="71" y="158"/>
                  </a:cubicBezTo>
                  <a:cubicBezTo>
                    <a:pt x="74" y="162"/>
                    <a:pt x="77" y="167"/>
                    <a:pt x="80" y="173"/>
                  </a:cubicBezTo>
                  <a:cubicBezTo>
                    <a:pt x="81" y="175"/>
                    <a:pt x="82" y="176"/>
                    <a:pt x="83" y="178"/>
                  </a:cubicBezTo>
                  <a:cubicBezTo>
                    <a:pt x="83" y="178"/>
                    <a:pt x="83" y="179"/>
                    <a:pt x="83" y="179"/>
                  </a:cubicBezTo>
                  <a:cubicBezTo>
                    <a:pt x="90" y="191"/>
                    <a:pt x="95" y="199"/>
                    <a:pt x="95" y="200"/>
                  </a:cubicBezTo>
                  <a:cubicBezTo>
                    <a:pt x="97" y="205"/>
                    <a:pt x="100" y="209"/>
                    <a:pt x="102" y="214"/>
                  </a:cubicBezTo>
                  <a:cubicBezTo>
                    <a:pt x="107" y="224"/>
                    <a:pt x="112" y="234"/>
                    <a:pt x="116" y="243"/>
                  </a:cubicBezTo>
                  <a:cubicBezTo>
                    <a:pt x="116" y="243"/>
                    <a:pt x="116" y="243"/>
                    <a:pt x="116" y="243"/>
                  </a:cubicBezTo>
                  <a:cubicBezTo>
                    <a:pt x="116" y="243"/>
                    <a:pt x="116" y="243"/>
                    <a:pt x="116" y="243"/>
                  </a:cubicBezTo>
                  <a:cubicBezTo>
                    <a:pt x="116" y="243"/>
                    <a:pt x="116" y="243"/>
                    <a:pt x="116" y="243"/>
                  </a:cubicBezTo>
                  <a:cubicBezTo>
                    <a:pt x="116" y="243"/>
                    <a:pt x="116" y="243"/>
                    <a:pt x="116" y="244"/>
                  </a:cubicBezTo>
                  <a:cubicBezTo>
                    <a:pt x="119" y="252"/>
                    <a:pt x="122" y="260"/>
                    <a:pt x="124" y="266"/>
                  </a:cubicBezTo>
                  <a:cubicBezTo>
                    <a:pt x="124" y="266"/>
                    <a:pt x="124" y="266"/>
                    <a:pt x="124" y="266"/>
                  </a:cubicBezTo>
                  <a:cubicBezTo>
                    <a:pt x="125" y="269"/>
                    <a:pt x="126" y="272"/>
                    <a:pt x="127" y="274"/>
                  </a:cubicBezTo>
                  <a:cubicBezTo>
                    <a:pt x="129" y="275"/>
                    <a:pt x="130" y="275"/>
                    <a:pt x="131" y="275"/>
                  </a:cubicBezTo>
                  <a:cubicBezTo>
                    <a:pt x="134" y="275"/>
                    <a:pt x="130" y="269"/>
                    <a:pt x="123" y="245"/>
                  </a:cubicBezTo>
                  <a:cubicBezTo>
                    <a:pt x="113" y="213"/>
                    <a:pt x="84" y="160"/>
                    <a:pt x="69" y="135"/>
                  </a:cubicBezTo>
                  <a:cubicBezTo>
                    <a:pt x="54" y="110"/>
                    <a:pt x="30" y="53"/>
                    <a:pt x="9" y="18"/>
                  </a:cubicBezTo>
                  <a:cubicBezTo>
                    <a:pt x="5" y="12"/>
                    <a:pt x="2" y="5"/>
                    <a:pt x="1" y="0"/>
                  </a:cubicBezTo>
                </a:path>
              </a:pathLst>
            </a:custGeom>
            <a:solidFill>
              <a:srgbClr val="F0C4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4"/>
            <p:cNvSpPr>
              <a:spLocks/>
            </p:cNvSpPr>
            <p:nvPr/>
          </p:nvSpPr>
          <p:spPr bwMode="auto">
            <a:xfrm>
              <a:off x="6129351" y="62069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5"/>
            <p:cNvSpPr>
              <a:spLocks/>
            </p:cNvSpPr>
            <p:nvPr/>
          </p:nvSpPr>
          <p:spPr bwMode="auto">
            <a:xfrm>
              <a:off x="6121347" y="6161635"/>
              <a:ext cx="811091" cy="525609"/>
            </a:xfrm>
            <a:custGeom>
              <a:avLst/>
              <a:gdLst>
                <a:gd name="T0" fmla="*/ 3 w 401"/>
                <a:gd name="T1" fmla="*/ 0 h 260"/>
                <a:gd name="T2" fmla="*/ 4 w 401"/>
                <a:gd name="T3" fmla="*/ 22 h 260"/>
                <a:gd name="T4" fmla="*/ 4 w 401"/>
                <a:gd name="T5" fmla="*/ 22 h 260"/>
                <a:gd name="T6" fmla="*/ 5 w 401"/>
                <a:gd name="T7" fmla="*/ 22 h 260"/>
                <a:gd name="T8" fmla="*/ 44 w 401"/>
                <a:gd name="T9" fmla="*/ 91 h 260"/>
                <a:gd name="T10" fmla="*/ 117 w 401"/>
                <a:gd name="T11" fmla="*/ 140 h 260"/>
                <a:gd name="T12" fmla="*/ 231 w 401"/>
                <a:gd name="T13" fmla="*/ 201 h 260"/>
                <a:gd name="T14" fmla="*/ 274 w 401"/>
                <a:gd name="T15" fmla="*/ 260 h 260"/>
                <a:gd name="T16" fmla="*/ 324 w 401"/>
                <a:gd name="T17" fmla="*/ 257 h 260"/>
                <a:gd name="T18" fmla="*/ 401 w 401"/>
                <a:gd name="T19" fmla="*/ 198 h 260"/>
                <a:gd name="T20" fmla="*/ 396 w 401"/>
                <a:gd name="T21" fmla="*/ 192 h 260"/>
                <a:gd name="T22" fmla="*/ 340 w 401"/>
                <a:gd name="T23" fmla="*/ 235 h 260"/>
                <a:gd name="T24" fmla="*/ 273 w 401"/>
                <a:gd name="T25" fmla="*/ 239 h 260"/>
                <a:gd name="T26" fmla="*/ 230 w 401"/>
                <a:gd name="T27" fmla="*/ 180 h 260"/>
                <a:gd name="T28" fmla="*/ 115 w 401"/>
                <a:gd name="T29" fmla="*/ 119 h 260"/>
                <a:gd name="T30" fmla="*/ 43 w 401"/>
                <a:gd name="T31" fmla="*/ 70 h 260"/>
                <a:gd name="T32" fmla="*/ 3 w 401"/>
                <a:gd name="T33" fmla="*/ 1 h 260"/>
                <a:gd name="T34" fmla="*/ 3 w 401"/>
                <a:gd name="T35"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1" h="260">
                  <a:moveTo>
                    <a:pt x="3" y="0"/>
                  </a:moveTo>
                  <a:cubicBezTo>
                    <a:pt x="0" y="7"/>
                    <a:pt x="0" y="14"/>
                    <a:pt x="4" y="22"/>
                  </a:cubicBezTo>
                  <a:cubicBezTo>
                    <a:pt x="4" y="22"/>
                    <a:pt x="4" y="22"/>
                    <a:pt x="4" y="22"/>
                  </a:cubicBezTo>
                  <a:cubicBezTo>
                    <a:pt x="4" y="22"/>
                    <a:pt x="4" y="22"/>
                    <a:pt x="5" y="22"/>
                  </a:cubicBezTo>
                  <a:cubicBezTo>
                    <a:pt x="17" y="43"/>
                    <a:pt x="37" y="78"/>
                    <a:pt x="44" y="91"/>
                  </a:cubicBezTo>
                  <a:cubicBezTo>
                    <a:pt x="51" y="104"/>
                    <a:pt x="84" y="129"/>
                    <a:pt x="117" y="140"/>
                  </a:cubicBezTo>
                  <a:cubicBezTo>
                    <a:pt x="149" y="151"/>
                    <a:pt x="208" y="174"/>
                    <a:pt x="231" y="201"/>
                  </a:cubicBezTo>
                  <a:cubicBezTo>
                    <a:pt x="239" y="211"/>
                    <a:pt x="256" y="234"/>
                    <a:pt x="274" y="260"/>
                  </a:cubicBezTo>
                  <a:cubicBezTo>
                    <a:pt x="324" y="257"/>
                    <a:pt x="324" y="257"/>
                    <a:pt x="324" y="257"/>
                  </a:cubicBezTo>
                  <a:cubicBezTo>
                    <a:pt x="401" y="198"/>
                    <a:pt x="401" y="198"/>
                    <a:pt x="401" y="198"/>
                  </a:cubicBezTo>
                  <a:cubicBezTo>
                    <a:pt x="399" y="196"/>
                    <a:pt x="397" y="194"/>
                    <a:pt x="396" y="192"/>
                  </a:cubicBezTo>
                  <a:cubicBezTo>
                    <a:pt x="340" y="235"/>
                    <a:pt x="340" y="235"/>
                    <a:pt x="340" y="235"/>
                  </a:cubicBezTo>
                  <a:cubicBezTo>
                    <a:pt x="273" y="239"/>
                    <a:pt x="273" y="239"/>
                    <a:pt x="273" y="239"/>
                  </a:cubicBezTo>
                  <a:cubicBezTo>
                    <a:pt x="254" y="213"/>
                    <a:pt x="238" y="190"/>
                    <a:pt x="230" y="180"/>
                  </a:cubicBezTo>
                  <a:cubicBezTo>
                    <a:pt x="207" y="153"/>
                    <a:pt x="148" y="131"/>
                    <a:pt x="115" y="119"/>
                  </a:cubicBezTo>
                  <a:cubicBezTo>
                    <a:pt x="83" y="108"/>
                    <a:pt x="50" y="83"/>
                    <a:pt x="43" y="70"/>
                  </a:cubicBezTo>
                  <a:cubicBezTo>
                    <a:pt x="36" y="57"/>
                    <a:pt x="15" y="23"/>
                    <a:pt x="3" y="1"/>
                  </a:cubicBezTo>
                  <a:cubicBezTo>
                    <a:pt x="3" y="1"/>
                    <a:pt x="3" y="0"/>
                    <a:pt x="3" y="0"/>
                  </a:cubicBezTo>
                </a:path>
              </a:pathLst>
            </a:custGeom>
            <a:solidFill>
              <a:srgbClr val="F0C4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6"/>
            <p:cNvSpPr>
              <a:spLocks/>
            </p:cNvSpPr>
            <p:nvPr/>
          </p:nvSpPr>
          <p:spPr bwMode="auto">
            <a:xfrm>
              <a:off x="6964455" y="6515154"/>
              <a:ext cx="20011" cy="30682"/>
            </a:xfrm>
            <a:custGeom>
              <a:avLst/>
              <a:gdLst>
                <a:gd name="T0" fmla="*/ 0 w 10"/>
                <a:gd name="T1" fmla="*/ 0 h 15"/>
                <a:gd name="T2" fmla="*/ 0 w 10"/>
                <a:gd name="T3" fmla="*/ 0 h 15"/>
                <a:gd name="T4" fmla="*/ 10 w 10"/>
                <a:gd name="T5" fmla="*/ 15 h 15"/>
                <a:gd name="T6" fmla="*/ 0 w 10"/>
                <a:gd name="T7" fmla="*/ 0 h 15"/>
              </a:gdLst>
              <a:ahLst/>
              <a:cxnLst>
                <a:cxn ang="0">
                  <a:pos x="T0" y="T1"/>
                </a:cxn>
                <a:cxn ang="0">
                  <a:pos x="T2" y="T3"/>
                </a:cxn>
                <a:cxn ang="0">
                  <a:pos x="T4" y="T5"/>
                </a:cxn>
                <a:cxn ang="0">
                  <a:pos x="T6" y="T7"/>
                </a:cxn>
              </a:cxnLst>
              <a:rect l="0" t="0" r="r" b="b"/>
              <a:pathLst>
                <a:path w="10" h="15">
                  <a:moveTo>
                    <a:pt x="0" y="0"/>
                  </a:moveTo>
                  <a:cubicBezTo>
                    <a:pt x="0" y="0"/>
                    <a:pt x="0" y="0"/>
                    <a:pt x="0" y="0"/>
                  </a:cubicBezTo>
                  <a:cubicBezTo>
                    <a:pt x="3" y="4"/>
                    <a:pt x="6" y="9"/>
                    <a:pt x="10" y="15"/>
                  </a:cubicBezTo>
                  <a:cubicBezTo>
                    <a:pt x="6" y="9"/>
                    <a:pt x="3" y="4"/>
                    <a:pt x="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9"/>
            <p:cNvSpPr>
              <a:spLocks noEditPoints="1"/>
            </p:cNvSpPr>
            <p:nvPr/>
          </p:nvSpPr>
          <p:spPr bwMode="auto">
            <a:xfrm>
              <a:off x="6309445" y="5820123"/>
              <a:ext cx="30683" cy="2668"/>
            </a:xfrm>
            <a:custGeom>
              <a:avLst/>
              <a:gdLst>
                <a:gd name="T0" fmla="*/ 0 w 15"/>
                <a:gd name="T1" fmla="*/ 1 h 1"/>
                <a:gd name="T2" fmla="*/ 0 w 15"/>
                <a:gd name="T3" fmla="*/ 1 h 1"/>
                <a:gd name="T4" fmla="*/ 0 w 15"/>
                <a:gd name="T5" fmla="*/ 1 h 1"/>
                <a:gd name="T6" fmla="*/ 0 w 15"/>
                <a:gd name="T7" fmla="*/ 1 h 1"/>
                <a:gd name="T8" fmla="*/ 0 w 15"/>
                <a:gd name="T9" fmla="*/ 1 h 1"/>
                <a:gd name="T10" fmla="*/ 15 w 15"/>
                <a:gd name="T11" fmla="*/ 1 h 1"/>
                <a:gd name="T12" fmla="*/ 15 w 15"/>
                <a:gd name="T13" fmla="*/ 1 h 1"/>
                <a:gd name="T14" fmla="*/ 15 w 15"/>
                <a:gd name="T15" fmla="*/ 1 h 1"/>
                <a:gd name="T16" fmla="*/ 15 w 15"/>
                <a:gd name="T17" fmla="*/ 1 h 1"/>
                <a:gd name="T18" fmla="*/ 15 w 15"/>
                <a:gd name="T19" fmla="*/ 1 h 1"/>
                <a:gd name="T20" fmla="*/ 15 w 15"/>
                <a:gd name="T21" fmla="*/ 1 h 1"/>
                <a:gd name="T22" fmla="*/ 8 w 15"/>
                <a:gd name="T23" fmla="*/ 0 h 1"/>
                <a:gd name="T24" fmla="*/ 4 w 15"/>
                <a:gd name="T25" fmla="*/ 0 h 1"/>
                <a:gd name="T26" fmla="*/ 8 w 15"/>
                <a:gd name="T27" fmla="*/ 0 h 1"/>
                <a:gd name="T28" fmla="*/ 15 w 15"/>
                <a:gd name="T29" fmla="*/ 1 h 1"/>
                <a:gd name="T30" fmla="*/ 8 w 15"/>
                <a:gd name="T3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
                  <a:moveTo>
                    <a:pt x="0" y="1"/>
                  </a:moveTo>
                  <a:cubicBezTo>
                    <a:pt x="0" y="1"/>
                    <a:pt x="0" y="1"/>
                    <a:pt x="0" y="1"/>
                  </a:cubicBezTo>
                  <a:cubicBezTo>
                    <a:pt x="0" y="1"/>
                    <a:pt x="0" y="1"/>
                    <a:pt x="0" y="1"/>
                  </a:cubicBezTo>
                  <a:cubicBezTo>
                    <a:pt x="0" y="1"/>
                    <a:pt x="0" y="1"/>
                    <a:pt x="0" y="1"/>
                  </a:cubicBezTo>
                  <a:cubicBezTo>
                    <a:pt x="0" y="1"/>
                    <a:pt x="0" y="1"/>
                    <a:pt x="0"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8" y="0"/>
                  </a:moveTo>
                  <a:cubicBezTo>
                    <a:pt x="6" y="0"/>
                    <a:pt x="5" y="0"/>
                    <a:pt x="4" y="0"/>
                  </a:cubicBezTo>
                  <a:cubicBezTo>
                    <a:pt x="5" y="0"/>
                    <a:pt x="6" y="0"/>
                    <a:pt x="8" y="0"/>
                  </a:cubicBezTo>
                  <a:cubicBezTo>
                    <a:pt x="10" y="0"/>
                    <a:pt x="12" y="0"/>
                    <a:pt x="15" y="1"/>
                  </a:cubicBezTo>
                  <a:cubicBezTo>
                    <a:pt x="12" y="0"/>
                    <a:pt x="10" y="0"/>
                    <a:pt x="8" y="0"/>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0"/>
            <p:cNvSpPr>
              <a:spLocks/>
            </p:cNvSpPr>
            <p:nvPr/>
          </p:nvSpPr>
          <p:spPr bwMode="auto">
            <a:xfrm>
              <a:off x="6278762" y="5820123"/>
              <a:ext cx="86712" cy="58697"/>
            </a:xfrm>
            <a:custGeom>
              <a:avLst/>
              <a:gdLst>
                <a:gd name="T0" fmla="*/ 23 w 43"/>
                <a:gd name="T1" fmla="*/ 0 h 29"/>
                <a:gd name="T2" fmla="*/ 19 w 43"/>
                <a:gd name="T3" fmla="*/ 0 h 29"/>
                <a:gd name="T4" fmla="*/ 15 w 43"/>
                <a:gd name="T5" fmla="*/ 1 h 29"/>
                <a:gd name="T6" fmla="*/ 15 w 43"/>
                <a:gd name="T7" fmla="*/ 1 h 29"/>
                <a:gd name="T8" fmla="*/ 15 w 43"/>
                <a:gd name="T9" fmla="*/ 1 h 29"/>
                <a:gd name="T10" fmla="*/ 0 w 43"/>
                <a:gd name="T11" fmla="*/ 8 h 29"/>
                <a:gd name="T12" fmla="*/ 26 w 43"/>
                <a:gd name="T13" fmla="*/ 29 h 29"/>
                <a:gd name="T14" fmla="*/ 43 w 43"/>
                <a:gd name="T15" fmla="*/ 9 h 29"/>
                <a:gd name="T16" fmla="*/ 30 w 43"/>
                <a:gd name="T17" fmla="*/ 1 h 29"/>
                <a:gd name="T18" fmla="*/ 30 w 43"/>
                <a:gd name="T19" fmla="*/ 1 h 29"/>
                <a:gd name="T20" fmla="*/ 30 w 43"/>
                <a:gd name="T21" fmla="*/ 1 h 29"/>
                <a:gd name="T22" fmla="*/ 30 w 43"/>
                <a:gd name="T23" fmla="*/ 1 h 29"/>
                <a:gd name="T24" fmla="*/ 30 w 43"/>
                <a:gd name="T25" fmla="*/ 1 h 29"/>
                <a:gd name="T26" fmla="*/ 23 w 43"/>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29">
                  <a:moveTo>
                    <a:pt x="23" y="0"/>
                  </a:moveTo>
                  <a:cubicBezTo>
                    <a:pt x="21" y="0"/>
                    <a:pt x="20" y="0"/>
                    <a:pt x="19" y="0"/>
                  </a:cubicBezTo>
                  <a:cubicBezTo>
                    <a:pt x="17" y="0"/>
                    <a:pt x="16" y="1"/>
                    <a:pt x="15" y="1"/>
                  </a:cubicBezTo>
                  <a:cubicBezTo>
                    <a:pt x="15" y="1"/>
                    <a:pt x="15" y="1"/>
                    <a:pt x="15" y="1"/>
                  </a:cubicBezTo>
                  <a:cubicBezTo>
                    <a:pt x="15" y="1"/>
                    <a:pt x="15" y="1"/>
                    <a:pt x="15" y="1"/>
                  </a:cubicBezTo>
                  <a:cubicBezTo>
                    <a:pt x="8" y="3"/>
                    <a:pt x="3" y="6"/>
                    <a:pt x="0" y="8"/>
                  </a:cubicBezTo>
                  <a:cubicBezTo>
                    <a:pt x="16" y="11"/>
                    <a:pt x="26" y="29"/>
                    <a:pt x="26" y="29"/>
                  </a:cubicBezTo>
                  <a:cubicBezTo>
                    <a:pt x="26" y="29"/>
                    <a:pt x="26" y="17"/>
                    <a:pt x="43" y="9"/>
                  </a:cubicBezTo>
                  <a:cubicBezTo>
                    <a:pt x="39" y="5"/>
                    <a:pt x="35" y="2"/>
                    <a:pt x="30" y="1"/>
                  </a:cubicBezTo>
                  <a:cubicBezTo>
                    <a:pt x="30" y="1"/>
                    <a:pt x="30" y="1"/>
                    <a:pt x="30" y="1"/>
                  </a:cubicBezTo>
                  <a:cubicBezTo>
                    <a:pt x="30" y="1"/>
                    <a:pt x="30" y="1"/>
                    <a:pt x="30" y="1"/>
                  </a:cubicBezTo>
                  <a:cubicBezTo>
                    <a:pt x="30" y="1"/>
                    <a:pt x="30" y="1"/>
                    <a:pt x="30" y="1"/>
                  </a:cubicBezTo>
                  <a:cubicBezTo>
                    <a:pt x="30" y="1"/>
                    <a:pt x="30" y="1"/>
                    <a:pt x="30" y="1"/>
                  </a:cubicBezTo>
                  <a:cubicBezTo>
                    <a:pt x="27" y="0"/>
                    <a:pt x="25" y="0"/>
                    <a:pt x="23" y="0"/>
                  </a:cubicBezTo>
                </a:path>
              </a:pathLst>
            </a:custGeom>
            <a:solidFill>
              <a:srgbClr val="FEDD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1"/>
            <p:cNvSpPr>
              <a:spLocks/>
            </p:cNvSpPr>
            <p:nvPr/>
          </p:nvSpPr>
          <p:spPr bwMode="auto">
            <a:xfrm>
              <a:off x="6474865" y="5826794"/>
              <a:ext cx="6671" cy="4002"/>
            </a:xfrm>
            <a:custGeom>
              <a:avLst/>
              <a:gdLst>
                <a:gd name="T0" fmla="*/ 0 w 3"/>
                <a:gd name="T1" fmla="*/ 0 h 2"/>
                <a:gd name="T2" fmla="*/ 0 w 3"/>
                <a:gd name="T3" fmla="*/ 0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0"/>
                    <a:pt x="0" y="0"/>
                    <a:pt x="0" y="0"/>
                  </a:cubicBezTo>
                  <a:cubicBezTo>
                    <a:pt x="1" y="0"/>
                    <a:pt x="2" y="1"/>
                    <a:pt x="3" y="2"/>
                  </a:cubicBezTo>
                  <a:cubicBezTo>
                    <a:pt x="2" y="1"/>
                    <a:pt x="1" y="0"/>
                    <a:pt x="0" y="0"/>
                  </a:cubicBezTo>
                </a:path>
              </a:pathLst>
            </a:custGeom>
            <a:solidFill>
              <a:srgbClr val="A6A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2"/>
            <p:cNvSpPr>
              <a:spLocks/>
            </p:cNvSpPr>
            <p:nvPr/>
          </p:nvSpPr>
          <p:spPr bwMode="auto">
            <a:xfrm>
              <a:off x="6426840" y="5814787"/>
              <a:ext cx="48025" cy="12006"/>
            </a:xfrm>
            <a:custGeom>
              <a:avLst/>
              <a:gdLst>
                <a:gd name="T0" fmla="*/ 7 w 24"/>
                <a:gd name="T1" fmla="*/ 0 h 6"/>
                <a:gd name="T2" fmla="*/ 0 w 24"/>
                <a:gd name="T3" fmla="*/ 2 h 6"/>
                <a:gd name="T4" fmla="*/ 0 w 24"/>
                <a:gd name="T5" fmla="*/ 2 h 6"/>
                <a:gd name="T6" fmla="*/ 0 w 24"/>
                <a:gd name="T7" fmla="*/ 2 h 6"/>
                <a:gd name="T8" fmla="*/ 7 w 24"/>
                <a:gd name="T9" fmla="*/ 0 h 6"/>
                <a:gd name="T10" fmla="*/ 24 w 24"/>
                <a:gd name="T11" fmla="*/ 6 h 6"/>
                <a:gd name="T12" fmla="*/ 24 w 24"/>
                <a:gd name="T13" fmla="*/ 6 h 6"/>
                <a:gd name="T14" fmla="*/ 7 w 2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
                  <a:moveTo>
                    <a:pt x="7" y="0"/>
                  </a:moveTo>
                  <a:cubicBezTo>
                    <a:pt x="4" y="0"/>
                    <a:pt x="2" y="1"/>
                    <a:pt x="0" y="2"/>
                  </a:cubicBezTo>
                  <a:cubicBezTo>
                    <a:pt x="0" y="2"/>
                    <a:pt x="0" y="2"/>
                    <a:pt x="0" y="2"/>
                  </a:cubicBezTo>
                  <a:cubicBezTo>
                    <a:pt x="0" y="2"/>
                    <a:pt x="0" y="2"/>
                    <a:pt x="0" y="2"/>
                  </a:cubicBezTo>
                  <a:cubicBezTo>
                    <a:pt x="2" y="1"/>
                    <a:pt x="4" y="0"/>
                    <a:pt x="7" y="0"/>
                  </a:cubicBezTo>
                  <a:cubicBezTo>
                    <a:pt x="12" y="0"/>
                    <a:pt x="18" y="3"/>
                    <a:pt x="24" y="6"/>
                  </a:cubicBezTo>
                  <a:cubicBezTo>
                    <a:pt x="24" y="6"/>
                    <a:pt x="24" y="6"/>
                    <a:pt x="24" y="6"/>
                  </a:cubicBezTo>
                  <a:cubicBezTo>
                    <a:pt x="18" y="3"/>
                    <a:pt x="12" y="0"/>
                    <a:pt x="7" y="0"/>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3"/>
            <p:cNvSpPr>
              <a:spLocks/>
            </p:cNvSpPr>
            <p:nvPr/>
          </p:nvSpPr>
          <p:spPr bwMode="auto">
            <a:xfrm>
              <a:off x="6485538" y="5833464"/>
              <a:ext cx="20011" cy="13340"/>
            </a:xfrm>
            <a:custGeom>
              <a:avLst/>
              <a:gdLst>
                <a:gd name="T0" fmla="*/ 0 w 10"/>
                <a:gd name="T1" fmla="*/ 0 h 7"/>
                <a:gd name="T2" fmla="*/ 0 w 10"/>
                <a:gd name="T3" fmla="*/ 0 h 7"/>
                <a:gd name="T4" fmla="*/ 10 w 10"/>
                <a:gd name="T5" fmla="*/ 7 h 7"/>
                <a:gd name="T6" fmla="*/ 10 w 10"/>
                <a:gd name="T7" fmla="*/ 7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cubicBezTo>
                    <a:pt x="0" y="0"/>
                    <a:pt x="0" y="0"/>
                    <a:pt x="0" y="0"/>
                  </a:cubicBezTo>
                  <a:cubicBezTo>
                    <a:pt x="4" y="2"/>
                    <a:pt x="7" y="5"/>
                    <a:pt x="10" y="7"/>
                  </a:cubicBezTo>
                  <a:cubicBezTo>
                    <a:pt x="10" y="7"/>
                    <a:pt x="10" y="7"/>
                    <a:pt x="10" y="7"/>
                  </a:cubicBezTo>
                  <a:cubicBezTo>
                    <a:pt x="7" y="5"/>
                    <a:pt x="4" y="2"/>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4"/>
            <p:cNvSpPr>
              <a:spLocks/>
            </p:cNvSpPr>
            <p:nvPr/>
          </p:nvSpPr>
          <p:spPr bwMode="auto">
            <a:xfrm>
              <a:off x="6481535" y="5830795"/>
              <a:ext cx="4003" cy="2668"/>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2" y="1"/>
                    <a:pt x="2" y="1"/>
                  </a:cubicBezTo>
                  <a:cubicBezTo>
                    <a:pt x="2" y="1"/>
                    <a:pt x="2" y="1"/>
                    <a:pt x="2" y="1"/>
                  </a:cubicBezTo>
                  <a:cubicBezTo>
                    <a:pt x="2" y="1"/>
                    <a:pt x="1" y="0"/>
                    <a:pt x="0" y="0"/>
                  </a:cubicBezTo>
                </a:path>
              </a:pathLst>
            </a:custGeom>
            <a:solidFill>
              <a:srgbClr val="A6A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5"/>
            <p:cNvSpPr>
              <a:spLocks noEditPoints="1"/>
            </p:cNvSpPr>
            <p:nvPr/>
          </p:nvSpPr>
          <p:spPr bwMode="auto">
            <a:xfrm>
              <a:off x="6400160" y="5814787"/>
              <a:ext cx="125399" cy="70703"/>
            </a:xfrm>
            <a:custGeom>
              <a:avLst/>
              <a:gdLst>
                <a:gd name="T0" fmla="*/ 62 w 62"/>
                <a:gd name="T1" fmla="*/ 26 h 35"/>
                <a:gd name="T2" fmla="*/ 62 w 62"/>
                <a:gd name="T3" fmla="*/ 26 h 35"/>
                <a:gd name="T4" fmla="*/ 62 w 62"/>
                <a:gd name="T5" fmla="*/ 26 h 35"/>
                <a:gd name="T6" fmla="*/ 20 w 62"/>
                <a:gd name="T7" fmla="*/ 0 h 35"/>
                <a:gd name="T8" fmla="*/ 13 w 62"/>
                <a:gd name="T9" fmla="*/ 2 h 35"/>
                <a:gd name="T10" fmla="*/ 13 w 62"/>
                <a:gd name="T11" fmla="*/ 2 h 35"/>
                <a:gd name="T12" fmla="*/ 0 w 62"/>
                <a:gd name="T13" fmla="*/ 10 h 35"/>
                <a:gd name="T14" fmla="*/ 35 w 62"/>
                <a:gd name="T15" fmla="*/ 35 h 35"/>
                <a:gd name="T16" fmla="*/ 38 w 62"/>
                <a:gd name="T17" fmla="*/ 35 h 35"/>
                <a:gd name="T18" fmla="*/ 62 w 62"/>
                <a:gd name="T19" fmla="*/ 26 h 35"/>
                <a:gd name="T20" fmla="*/ 62 w 62"/>
                <a:gd name="T21" fmla="*/ 26 h 35"/>
                <a:gd name="T22" fmla="*/ 52 w 62"/>
                <a:gd name="T23" fmla="*/ 16 h 35"/>
                <a:gd name="T24" fmla="*/ 42 w 62"/>
                <a:gd name="T25" fmla="*/ 9 h 35"/>
                <a:gd name="T26" fmla="*/ 40 w 62"/>
                <a:gd name="T27" fmla="*/ 8 h 35"/>
                <a:gd name="T28" fmla="*/ 40 w 62"/>
                <a:gd name="T29" fmla="*/ 8 h 35"/>
                <a:gd name="T30" fmla="*/ 40 w 62"/>
                <a:gd name="T31" fmla="*/ 8 h 35"/>
                <a:gd name="T32" fmla="*/ 40 w 62"/>
                <a:gd name="T33" fmla="*/ 8 h 35"/>
                <a:gd name="T34" fmla="*/ 37 w 62"/>
                <a:gd name="T35" fmla="*/ 6 h 35"/>
                <a:gd name="T36" fmla="*/ 20 w 62"/>
                <a:gd name="T3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2" y="26"/>
                  </a:moveTo>
                  <a:cubicBezTo>
                    <a:pt x="62" y="26"/>
                    <a:pt x="62" y="26"/>
                    <a:pt x="62" y="26"/>
                  </a:cubicBezTo>
                  <a:cubicBezTo>
                    <a:pt x="62" y="26"/>
                    <a:pt x="62" y="26"/>
                    <a:pt x="62" y="26"/>
                  </a:cubicBezTo>
                  <a:moveTo>
                    <a:pt x="20" y="0"/>
                  </a:moveTo>
                  <a:cubicBezTo>
                    <a:pt x="17" y="0"/>
                    <a:pt x="15" y="1"/>
                    <a:pt x="13" y="2"/>
                  </a:cubicBezTo>
                  <a:cubicBezTo>
                    <a:pt x="13" y="2"/>
                    <a:pt x="13" y="2"/>
                    <a:pt x="13" y="2"/>
                  </a:cubicBezTo>
                  <a:cubicBezTo>
                    <a:pt x="7" y="4"/>
                    <a:pt x="3" y="7"/>
                    <a:pt x="0" y="10"/>
                  </a:cubicBezTo>
                  <a:cubicBezTo>
                    <a:pt x="17" y="14"/>
                    <a:pt x="35" y="35"/>
                    <a:pt x="35" y="35"/>
                  </a:cubicBezTo>
                  <a:cubicBezTo>
                    <a:pt x="35" y="35"/>
                    <a:pt x="36" y="35"/>
                    <a:pt x="38" y="35"/>
                  </a:cubicBezTo>
                  <a:cubicBezTo>
                    <a:pt x="42" y="35"/>
                    <a:pt x="50" y="34"/>
                    <a:pt x="62" y="26"/>
                  </a:cubicBezTo>
                  <a:cubicBezTo>
                    <a:pt x="62" y="26"/>
                    <a:pt x="62" y="26"/>
                    <a:pt x="62" y="26"/>
                  </a:cubicBezTo>
                  <a:cubicBezTo>
                    <a:pt x="52" y="16"/>
                    <a:pt x="52" y="16"/>
                    <a:pt x="52" y="16"/>
                  </a:cubicBezTo>
                  <a:cubicBezTo>
                    <a:pt x="49" y="14"/>
                    <a:pt x="46" y="11"/>
                    <a:pt x="42" y="9"/>
                  </a:cubicBezTo>
                  <a:cubicBezTo>
                    <a:pt x="42" y="9"/>
                    <a:pt x="41" y="8"/>
                    <a:pt x="40" y="8"/>
                  </a:cubicBezTo>
                  <a:cubicBezTo>
                    <a:pt x="40" y="8"/>
                    <a:pt x="40" y="8"/>
                    <a:pt x="40" y="8"/>
                  </a:cubicBezTo>
                  <a:cubicBezTo>
                    <a:pt x="40" y="8"/>
                    <a:pt x="40" y="8"/>
                    <a:pt x="40" y="8"/>
                  </a:cubicBezTo>
                  <a:cubicBezTo>
                    <a:pt x="40" y="8"/>
                    <a:pt x="40" y="8"/>
                    <a:pt x="40" y="8"/>
                  </a:cubicBezTo>
                  <a:cubicBezTo>
                    <a:pt x="39" y="7"/>
                    <a:pt x="38" y="6"/>
                    <a:pt x="37" y="6"/>
                  </a:cubicBezTo>
                  <a:cubicBezTo>
                    <a:pt x="31" y="3"/>
                    <a:pt x="25" y="0"/>
                    <a:pt x="20" y="0"/>
                  </a:cubicBezTo>
                </a:path>
              </a:pathLst>
            </a:custGeom>
            <a:solidFill>
              <a:srgbClr val="FEDD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6"/>
            <p:cNvSpPr>
              <a:spLocks/>
            </p:cNvSpPr>
            <p:nvPr/>
          </p:nvSpPr>
          <p:spPr bwMode="auto">
            <a:xfrm>
              <a:off x="6537564" y="5824126"/>
              <a:ext cx="426890" cy="725713"/>
            </a:xfrm>
            <a:custGeom>
              <a:avLst/>
              <a:gdLst>
                <a:gd name="T0" fmla="*/ 18 w 211"/>
                <a:gd name="T1" fmla="*/ 0 h 359"/>
                <a:gd name="T2" fmla="*/ 10 w 211"/>
                <a:gd name="T3" fmla="*/ 3 h 359"/>
                <a:gd name="T4" fmla="*/ 10 w 211"/>
                <a:gd name="T5" fmla="*/ 3 h 359"/>
                <a:gd name="T6" fmla="*/ 0 w 211"/>
                <a:gd name="T7" fmla="*/ 11 h 359"/>
                <a:gd name="T8" fmla="*/ 42 w 211"/>
                <a:gd name="T9" fmla="*/ 47 h 359"/>
                <a:gd name="T10" fmla="*/ 88 w 211"/>
                <a:gd name="T11" fmla="*/ 134 h 359"/>
                <a:gd name="T12" fmla="*/ 133 w 211"/>
                <a:gd name="T13" fmla="*/ 271 h 359"/>
                <a:gd name="T14" fmla="*/ 181 w 211"/>
                <a:gd name="T15" fmla="*/ 344 h 359"/>
                <a:gd name="T16" fmla="*/ 190 w 211"/>
                <a:gd name="T17" fmla="*/ 359 h 359"/>
                <a:gd name="T18" fmla="*/ 211 w 211"/>
                <a:gd name="T19" fmla="*/ 342 h 359"/>
                <a:gd name="T20" fmla="*/ 207 w 211"/>
                <a:gd name="T21" fmla="*/ 336 h 359"/>
                <a:gd name="T22" fmla="*/ 160 w 211"/>
                <a:gd name="T23" fmla="*/ 263 h 359"/>
                <a:gd name="T24" fmla="*/ 115 w 211"/>
                <a:gd name="T25" fmla="*/ 126 h 359"/>
                <a:gd name="T26" fmla="*/ 69 w 211"/>
                <a:gd name="T27" fmla="*/ 39 h 359"/>
                <a:gd name="T28" fmla="*/ 18 w 211"/>
                <a:gd name="T29"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 h="359">
                  <a:moveTo>
                    <a:pt x="18" y="0"/>
                  </a:moveTo>
                  <a:cubicBezTo>
                    <a:pt x="15" y="0"/>
                    <a:pt x="13" y="1"/>
                    <a:pt x="10" y="3"/>
                  </a:cubicBezTo>
                  <a:cubicBezTo>
                    <a:pt x="10" y="3"/>
                    <a:pt x="10" y="3"/>
                    <a:pt x="10" y="3"/>
                  </a:cubicBezTo>
                  <a:cubicBezTo>
                    <a:pt x="6" y="6"/>
                    <a:pt x="2" y="8"/>
                    <a:pt x="0" y="11"/>
                  </a:cubicBezTo>
                  <a:cubicBezTo>
                    <a:pt x="14" y="16"/>
                    <a:pt x="28" y="34"/>
                    <a:pt x="42" y="47"/>
                  </a:cubicBezTo>
                  <a:cubicBezTo>
                    <a:pt x="62" y="65"/>
                    <a:pt x="78" y="96"/>
                    <a:pt x="88" y="134"/>
                  </a:cubicBezTo>
                  <a:cubicBezTo>
                    <a:pt x="98" y="173"/>
                    <a:pt x="114" y="244"/>
                    <a:pt x="133" y="271"/>
                  </a:cubicBezTo>
                  <a:cubicBezTo>
                    <a:pt x="152" y="299"/>
                    <a:pt x="173" y="327"/>
                    <a:pt x="181" y="344"/>
                  </a:cubicBezTo>
                  <a:cubicBezTo>
                    <a:pt x="182" y="347"/>
                    <a:pt x="186" y="352"/>
                    <a:pt x="190" y="359"/>
                  </a:cubicBezTo>
                  <a:cubicBezTo>
                    <a:pt x="211" y="342"/>
                    <a:pt x="211" y="342"/>
                    <a:pt x="211" y="342"/>
                  </a:cubicBezTo>
                  <a:cubicBezTo>
                    <a:pt x="209" y="340"/>
                    <a:pt x="208" y="338"/>
                    <a:pt x="207" y="336"/>
                  </a:cubicBezTo>
                  <a:cubicBezTo>
                    <a:pt x="199" y="319"/>
                    <a:pt x="179" y="291"/>
                    <a:pt x="160" y="263"/>
                  </a:cubicBezTo>
                  <a:cubicBezTo>
                    <a:pt x="141" y="235"/>
                    <a:pt x="125" y="165"/>
                    <a:pt x="115" y="126"/>
                  </a:cubicBezTo>
                  <a:cubicBezTo>
                    <a:pt x="105" y="87"/>
                    <a:pt x="88" y="57"/>
                    <a:pt x="69" y="39"/>
                  </a:cubicBezTo>
                  <a:cubicBezTo>
                    <a:pt x="52" y="23"/>
                    <a:pt x="34" y="0"/>
                    <a:pt x="18" y="0"/>
                  </a:cubicBezTo>
                </a:path>
              </a:pathLst>
            </a:custGeom>
            <a:solidFill>
              <a:srgbClr val="FEDD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7"/>
            <p:cNvSpPr>
              <a:spLocks/>
            </p:cNvSpPr>
            <p:nvPr/>
          </p:nvSpPr>
          <p:spPr bwMode="auto">
            <a:xfrm>
              <a:off x="6776357" y="6679240"/>
              <a:ext cx="34685" cy="1334"/>
            </a:xfrm>
            <a:custGeom>
              <a:avLst/>
              <a:gdLst>
                <a:gd name="T0" fmla="*/ 26 w 26"/>
                <a:gd name="T1" fmla="*/ 0 h 1"/>
                <a:gd name="T2" fmla="*/ 0 w 26"/>
                <a:gd name="T3" fmla="*/ 1 h 1"/>
                <a:gd name="T4" fmla="*/ 0 w 26"/>
                <a:gd name="T5" fmla="*/ 1 h 1"/>
                <a:gd name="T6" fmla="*/ 26 w 26"/>
                <a:gd name="T7" fmla="*/ 0 h 1"/>
              </a:gdLst>
              <a:ahLst/>
              <a:cxnLst>
                <a:cxn ang="0">
                  <a:pos x="T0" y="T1"/>
                </a:cxn>
                <a:cxn ang="0">
                  <a:pos x="T2" y="T3"/>
                </a:cxn>
                <a:cxn ang="0">
                  <a:pos x="T4" y="T5"/>
                </a:cxn>
                <a:cxn ang="0">
                  <a:pos x="T6" y="T7"/>
                </a:cxn>
              </a:cxnLst>
              <a:rect l="0" t="0" r="r" b="b"/>
              <a:pathLst>
                <a:path w="26" h="1">
                  <a:moveTo>
                    <a:pt x="26" y="0"/>
                  </a:moveTo>
                  <a:lnTo>
                    <a:pt x="0" y="1"/>
                  </a:lnTo>
                  <a:lnTo>
                    <a:pt x="0" y="1"/>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8"/>
            <p:cNvSpPr>
              <a:spLocks/>
            </p:cNvSpPr>
            <p:nvPr/>
          </p:nvSpPr>
          <p:spPr bwMode="auto">
            <a:xfrm>
              <a:off x="6776357" y="6679240"/>
              <a:ext cx="34685" cy="1334"/>
            </a:xfrm>
            <a:custGeom>
              <a:avLst/>
              <a:gdLst>
                <a:gd name="T0" fmla="*/ 26 w 26"/>
                <a:gd name="T1" fmla="*/ 0 h 1"/>
                <a:gd name="T2" fmla="*/ 0 w 26"/>
                <a:gd name="T3" fmla="*/ 1 h 1"/>
                <a:gd name="T4" fmla="*/ 0 w 26"/>
                <a:gd name="T5" fmla="*/ 1 h 1"/>
                <a:gd name="T6" fmla="*/ 26 w 26"/>
                <a:gd name="T7" fmla="*/ 0 h 1"/>
              </a:gdLst>
              <a:ahLst/>
              <a:cxnLst>
                <a:cxn ang="0">
                  <a:pos x="T0" y="T1"/>
                </a:cxn>
                <a:cxn ang="0">
                  <a:pos x="T2" y="T3"/>
                </a:cxn>
                <a:cxn ang="0">
                  <a:pos x="T4" y="T5"/>
                </a:cxn>
                <a:cxn ang="0">
                  <a:pos x="T6" y="T7"/>
                </a:cxn>
              </a:cxnLst>
              <a:rect l="0" t="0" r="r" b="b"/>
              <a:pathLst>
                <a:path w="26" h="1">
                  <a:moveTo>
                    <a:pt x="26" y="0"/>
                  </a:moveTo>
                  <a:lnTo>
                    <a:pt x="0" y="1"/>
                  </a:lnTo>
                  <a:lnTo>
                    <a:pt x="0" y="1"/>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9"/>
            <p:cNvSpPr>
              <a:spLocks/>
            </p:cNvSpPr>
            <p:nvPr/>
          </p:nvSpPr>
          <p:spPr bwMode="auto">
            <a:xfrm>
              <a:off x="6776357" y="6515154"/>
              <a:ext cx="208109" cy="165420"/>
            </a:xfrm>
            <a:custGeom>
              <a:avLst/>
              <a:gdLst>
                <a:gd name="T0" fmla="*/ 93 w 103"/>
                <a:gd name="T1" fmla="*/ 0 h 82"/>
                <a:gd name="T2" fmla="*/ 72 w 103"/>
                <a:gd name="T3" fmla="*/ 17 h 82"/>
                <a:gd name="T4" fmla="*/ 77 w 103"/>
                <a:gd name="T5" fmla="*/ 23 h 82"/>
                <a:gd name="T6" fmla="*/ 0 w 103"/>
                <a:gd name="T7" fmla="*/ 82 h 82"/>
                <a:gd name="T8" fmla="*/ 17 w 103"/>
                <a:gd name="T9" fmla="*/ 81 h 82"/>
                <a:gd name="T10" fmla="*/ 103 w 103"/>
                <a:gd name="T11" fmla="*/ 15 h 82"/>
                <a:gd name="T12" fmla="*/ 93 w 103"/>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03" h="82">
                  <a:moveTo>
                    <a:pt x="93" y="0"/>
                  </a:moveTo>
                  <a:cubicBezTo>
                    <a:pt x="72" y="17"/>
                    <a:pt x="72" y="17"/>
                    <a:pt x="72" y="17"/>
                  </a:cubicBezTo>
                  <a:cubicBezTo>
                    <a:pt x="73" y="19"/>
                    <a:pt x="75" y="21"/>
                    <a:pt x="77" y="23"/>
                  </a:cubicBezTo>
                  <a:cubicBezTo>
                    <a:pt x="0" y="82"/>
                    <a:pt x="0" y="82"/>
                    <a:pt x="0" y="82"/>
                  </a:cubicBezTo>
                  <a:cubicBezTo>
                    <a:pt x="17" y="81"/>
                    <a:pt x="17" y="81"/>
                    <a:pt x="17" y="81"/>
                  </a:cubicBezTo>
                  <a:cubicBezTo>
                    <a:pt x="103" y="15"/>
                    <a:pt x="103" y="15"/>
                    <a:pt x="103" y="15"/>
                  </a:cubicBezTo>
                  <a:cubicBezTo>
                    <a:pt x="99" y="9"/>
                    <a:pt x="96" y="4"/>
                    <a:pt x="93" y="0"/>
                  </a:cubicBezTo>
                </a:path>
              </a:pathLst>
            </a:custGeom>
            <a:solidFill>
              <a:srgbClr val="F5D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2"/>
            <p:cNvSpPr>
              <a:spLocks/>
            </p:cNvSpPr>
            <p:nvPr/>
          </p:nvSpPr>
          <p:spPr bwMode="auto">
            <a:xfrm>
              <a:off x="6650958" y="6531163"/>
              <a:ext cx="617657" cy="326837"/>
            </a:xfrm>
            <a:custGeom>
              <a:avLst/>
              <a:gdLst>
                <a:gd name="T0" fmla="*/ 463 w 463"/>
                <a:gd name="T1" fmla="*/ 245 h 245"/>
                <a:gd name="T2" fmla="*/ 61 w 463"/>
                <a:gd name="T3" fmla="*/ 245 h 245"/>
                <a:gd name="T4" fmla="*/ 0 w 463"/>
                <a:gd name="T5" fmla="*/ 170 h 245"/>
                <a:gd name="T6" fmla="*/ 277 w 463"/>
                <a:gd name="T7" fmla="*/ 0 h 245"/>
                <a:gd name="T8" fmla="*/ 463 w 463"/>
                <a:gd name="T9" fmla="*/ 245 h 245"/>
              </a:gdLst>
              <a:ahLst/>
              <a:cxnLst>
                <a:cxn ang="0">
                  <a:pos x="T0" y="T1"/>
                </a:cxn>
                <a:cxn ang="0">
                  <a:pos x="T2" y="T3"/>
                </a:cxn>
                <a:cxn ang="0">
                  <a:pos x="T4" y="T5"/>
                </a:cxn>
                <a:cxn ang="0">
                  <a:pos x="T6" y="T7"/>
                </a:cxn>
                <a:cxn ang="0">
                  <a:pos x="T8" y="T9"/>
                </a:cxn>
              </a:cxnLst>
              <a:rect l="0" t="0" r="r" b="b"/>
              <a:pathLst>
                <a:path w="463" h="245">
                  <a:moveTo>
                    <a:pt x="463" y="245"/>
                  </a:moveTo>
                  <a:lnTo>
                    <a:pt x="61" y="245"/>
                  </a:lnTo>
                  <a:lnTo>
                    <a:pt x="0" y="170"/>
                  </a:lnTo>
                  <a:lnTo>
                    <a:pt x="277" y="0"/>
                  </a:lnTo>
                  <a:lnTo>
                    <a:pt x="463" y="245"/>
                  </a:lnTo>
                  <a:close/>
                </a:path>
              </a:pathLst>
            </a:custGeom>
            <a:solidFill>
              <a:srgbClr val="2F49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3"/>
            <p:cNvSpPr>
              <a:spLocks/>
            </p:cNvSpPr>
            <p:nvPr/>
          </p:nvSpPr>
          <p:spPr bwMode="auto">
            <a:xfrm>
              <a:off x="6650958" y="6695248"/>
              <a:ext cx="254800" cy="162752"/>
            </a:xfrm>
            <a:custGeom>
              <a:avLst/>
              <a:gdLst>
                <a:gd name="T0" fmla="*/ 76 w 191"/>
                <a:gd name="T1" fmla="*/ 0 h 122"/>
                <a:gd name="T2" fmla="*/ 0 w 191"/>
                <a:gd name="T3" fmla="*/ 47 h 122"/>
                <a:gd name="T4" fmla="*/ 61 w 191"/>
                <a:gd name="T5" fmla="*/ 122 h 122"/>
                <a:gd name="T6" fmla="*/ 191 w 191"/>
                <a:gd name="T7" fmla="*/ 122 h 122"/>
                <a:gd name="T8" fmla="*/ 76 w 191"/>
                <a:gd name="T9" fmla="*/ 0 h 122"/>
              </a:gdLst>
              <a:ahLst/>
              <a:cxnLst>
                <a:cxn ang="0">
                  <a:pos x="T0" y="T1"/>
                </a:cxn>
                <a:cxn ang="0">
                  <a:pos x="T2" y="T3"/>
                </a:cxn>
                <a:cxn ang="0">
                  <a:pos x="T4" y="T5"/>
                </a:cxn>
                <a:cxn ang="0">
                  <a:pos x="T6" y="T7"/>
                </a:cxn>
                <a:cxn ang="0">
                  <a:pos x="T8" y="T9"/>
                </a:cxn>
              </a:cxnLst>
              <a:rect l="0" t="0" r="r" b="b"/>
              <a:pathLst>
                <a:path w="191" h="122">
                  <a:moveTo>
                    <a:pt x="76" y="0"/>
                  </a:moveTo>
                  <a:lnTo>
                    <a:pt x="0" y="47"/>
                  </a:lnTo>
                  <a:lnTo>
                    <a:pt x="61" y="122"/>
                  </a:lnTo>
                  <a:lnTo>
                    <a:pt x="191" y="122"/>
                  </a:lnTo>
                  <a:lnTo>
                    <a:pt x="76" y="0"/>
                  </a:lnTo>
                  <a:close/>
                </a:path>
              </a:pathLst>
            </a:custGeom>
            <a:solidFill>
              <a:srgbClr val="3D5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4"/>
            <p:cNvSpPr>
              <a:spLocks/>
            </p:cNvSpPr>
            <p:nvPr/>
          </p:nvSpPr>
          <p:spPr bwMode="auto">
            <a:xfrm>
              <a:off x="6569581" y="6413768"/>
              <a:ext cx="516271" cy="388203"/>
            </a:xfrm>
            <a:custGeom>
              <a:avLst/>
              <a:gdLst>
                <a:gd name="T0" fmla="*/ 387 w 387"/>
                <a:gd name="T1" fmla="*/ 147 h 291"/>
                <a:gd name="T2" fmla="*/ 67 w 387"/>
                <a:gd name="T3" fmla="*/ 291 h 291"/>
                <a:gd name="T4" fmla="*/ 0 w 387"/>
                <a:gd name="T5" fmla="*/ 182 h 291"/>
                <a:gd name="T6" fmla="*/ 297 w 387"/>
                <a:gd name="T7" fmla="*/ 0 h 291"/>
                <a:gd name="T8" fmla="*/ 387 w 387"/>
                <a:gd name="T9" fmla="*/ 147 h 291"/>
              </a:gdLst>
              <a:ahLst/>
              <a:cxnLst>
                <a:cxn ang="0">
                  <a:pos x="T0" y="T1"/>
                </a:cxn>
                <a:cxn ang="0">
                  <a:pos x="T2" y="T3"/>
                </a:cxn>
                <a:cxn ang="0">
                  <a:pos x="T4" y="T5"/>
                </a:cxn>
                <a:cxn ang="0">
                  <a:pos x="T6" y="T7"/>
                </a:cxn>
                <a:cxn ang="0">
                  <a:pos x="T8" y="T9"/>
                </a:cxn>
              </a:cxnLst>
              <a:rect l="0" t="0" r="r" b="b"/>
              <a:pathLst>
                <a:path w="387" h="291">
                  <a:moveTo>
                    <a:pt x="387" y="147"/>
                  </a:moveTo>
                  <a:lnTo>
                    <a:pt x="67" y="291"/>
                  </a:lnTo>
                  <a:lnTo>
                    <a:pt x="0" y="182"/>
                  </a:lnTo>
                  <a:lnTo>
                    <a:pt x="297" y="0"/>
                  </a:lnTo>
                  <a:lnTo>
                    <a:pt x="387" y="147"/>
                  </a:lnTo>
                  <a:close/>
                </a:path>
              </a:pathLst>
            </a:custGeom>
            <a:solidFill>
              <a:srgbClr val="8D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5"/>
            <p:cNvSpPr>
              <a:spLocks/>
            </p:cNvSpPr>
            <p:nvPr/>
          </p:nvSpPr>
          <p:spPr bwMode="auto">
            <a:xfrm>
              <a:off x="6569581" y="6597864"/>
              <a:ext cx="192101" cy="204106"/>
            </a:xfrm>
            <a:custGeom>
              <a:avLst/>
              <a:gdLst>
                <a:gd name="T0" fmla="*/ 72 w 144"/>
                <a:gd name="T1" fmla="*/ 0 h 153"/>
                <a:gd name="T2" fmla="*/ 0 w 144"/>
                <a:gd name="T3" fmla="*/ 44 h 153"/>
                <a:gd name="T4" fmla="*/ 67 w 144"/>
                <a:gd name="T5" fmla="*/ 153 h 153"/>
                <a:gd name="T6" fmla="*/ 144 w 144"/>
                <a:gd name="T7" fmla="*/ 118 h 153"/>
                <a:gd name="T8" fmla="*/ 72 w 144"/>
                <a:gd name="T9" fmla="*/ 0 h 153"/>
              </a:gdLst>
              <a:ahLst/>
              <a:cxnLst>
                <a:cxn ang="0">
                  <a:pos x="T0" y="T1"/>
                </a:cxn>
                <a:cxn ang="0">
                  <a:pos x="T2" y="T3"/>
                </a:cxn>
                <a:cxn ang="0">
                  <a:pos x="T4" y="T5"/>
                </a:cxn>
                <a:cxn ang="0">
                  <a:pos x="T6" y="T7"/>
                </a:cxn>
                <a:cxn ang="0">
                  <a:pos x="T8" y="T9"/>
                </a:cxn>
              </a:cxnLst>
              <a:rect l="0" t="0" r="r" b="b"/>
              <a:pathLst>
                <a:path w="144" h="153">
                  <a:moveTo>
                    <a:pt x="72" y="0"/>
                  </a:moveTo>
                  <a:lnTo>
                    <a:pt x="0" y="44"/>
                  </a:lnTo>
                  <a:lnTo>
                    <a:pt x="67" y="153"/>
                  </a:lnTo>
                  <a:lnTo>
                    <a:pt x="144" y="118"/>
                  </a:lnTo>
                  <a:lnTo>
                    <a:pt x="72" y="0"/>
                  </a:lnTo>
                  <a:close/>
                </a:path>
              </a:pathLst>
            </a:custGeom>
            <a:solidFill>
              <a:srgbClr val="A9E0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6"/>
            <p:cNvSpPr>
              <a:spLocks/>
            </p:cNvSpPr>
            <p:nvPr/>
          </p:nvSpPr>
          <p:spPr bwMode="auto">
            <a:xfrm>
              <a:off x="6630947" y="6671236"/>
              <a:ext cx="72038" cy="70703"/>
            </a:xfrm>
            <a:custGeom>
              <a:avLst/>
              <a:gdLst>
                <a:gd name="T0" fmla="*/ 31 w 36"/>
                <a:gd name="T1" fmla="*/ 9 h 35"/>
                <a:gd name="T2" fmla="*/ 26 w 36"/>
                <a:gd name="T3" fmla="*/ 31 h 35"/>
                <a:gd name="T4" fmla="*/ 5 w 36"/>
                <a:gd name="T5" fmla="*/ 25 h 35"/>
                <a:gd name="T6" fmla="*/ 10 w 36"/>
                <a:gd name="T7" fmla="*/ 4 h 35"/>
                <a:gd name="T8" fmla="*/ 31 w 36"/>
                <a:gd name="T9" fmla="*/ 9 h 35"/>
              </a:gdLst>
              <a:ahLst/>
              <a:cxnLst>
                <a:cxn ang="0">
                  <a:pos x="T0" y="T1"/>
                </a:cxn>
                <a:cxn ang="0">
                  <a:pos x="T2" y="T3"/>
                </a:cxn>
                <a:cxn ang="0">
                  <a:pos x="T4" y="T5"/>
                </a:cxn>
                <a:cxn ang="0">
                  <a:pos x="T6" y="T7"/>
                </a:cxn>
                <a:cxn ang="0">
                  <a:pos x="T8" y="T9"/>
                </a:cxn>
              </a:cxnLst>
              <a:rect l="0" t="0" r="r" b="b"/>
              <a:pathLst>
                <a:path w="36" h="35">
                  <a:moveTo>
                    <a:pt x="31" y="9"/>
                  </a:moveTo>
                  <a:cubicBezTo>
                    <a:pt x="36" y="17"/>
                    <a:pt x="33" y="26"/>
                    <a:pt x="26" y="31"/>
                  </a:cubicBezTo>
                  <a:cubicBezTo>
                    <a:pt x="19" y="35"/>
                    <a:pt x="9" y="33"/>
                    <a:pt x="5" y="25"/>
                  </a:cubicBezTo>
                  <a:cubicBezTo>
                    <a:pt x="0" y="18"/>
                    <a:pt x="3" y="9"/>
                    <a:pt x="10" y="4"/>
                  </a:cubicBezTo>
                  <a:cubicBezTo>
                    <a:pt x="17" y="0"/>
                    <a:pt x="27" y="2"/>
                    <a:pt x="3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1"/>
            <p:cNvSpPr>
              <a:spLocks/>
            </p:cNvSpPr>
            <p:nvPr/>
          </p:nvSpPr>
          <p:spPr bwMode="auto">
            <a:xfrm>
              <a:off x="6078658" y="4722215"/>
              <a:ext cx="37353" cy="10672"/>
            </a:xfrm>
            <a:custGeom>
              <a:avLst/>
              <a:gdLst>
                <a:gd name="T0" fmla="*/ 14 w 18"/>
                <a:gd name="T1" fmla="*/ 0 h 5"/>
                <a:gd name="T2" fmla="*/ 0 w 18"/>
                <a:gd name="T3" fmla="*/ 0 h 5"/>
                <a:gd name="T4" fmla="*/ 4 w 18"/>
                <a:gd name="T5" fmla="*/ 5 h 5"/>
                <a:gd name="T6" fmla="*/ 18 w 18"/>
                <a:gd name="T7" fmla="*/ 5 h 5"/>
                <a:gd name="T8" fmla="*/ 14 w 18"/>
                <a:gd name="T9" fmla="*/ 0 h 5"/>
              </a:gdLst>
              <a:ahLst/>
              <a:cxnLst>
                <a:cxn ang="0">
                  <a:pos x="T0" y="T1"/>
                </a:cxn>
                <a:cxn ang="0">
                  <a:pos x="T2" y="T3"/>
                </a:cxn>
                <a:cxn ang="0">
                  <a:pos x="T4" y="T5"/>
                </a:cxn>
                <a:cxn ang="0">
                  <a:pos x="T6" y="T7"/>
                </a:cxn>
                <a:cxn ang="0">
                  <a:pos x="T8" y="T9"/>
                </a:cxn>
              </a:cxnLst>
              <a:rect l="0" t="0" r="r" b="b"/>
              <a:pathLst>
                <a:path w="18" h="5">
                  <a:moveTo>
                    <a:pt x="14" y="0"/>
                  </a:moveTo>
                  <a:cubicBezTo>
                    <a:pt x="0" y="0"/>
                    <a:pt x="0" y="0"/>
                    <a:pt x="0" y="0"/>
                  </a:cubicBezTo>
                  <a:cubicBezTo>
                    <a:pt x="1" y="2"/>
                    <a:pt x="3" y="4"/>
                    <a:pt x="4" y="5"/>
                  </a:cubicBezTo>
                  <a:cubicBezTo>
                    <a:pt x="18" y="5"/>
                    <a:pt x="18" y="5"/>
                    <a:pt x="18" y="5"/>
                  </a:cubicBezTo>
                  <a:cubicBezTo>
                    <a:pt x="16" y="4"/>
                    <a:pt x="15" y="2"/>
                    <a:pt x="14" y="0"/>
                  </a:cubicBezTo>
                </a:path>
              </a:pathLst>
            </a:custGeom>
            <a:solidFill>
              <a:srgbClr val="7677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2"/>
            <p:cNvSpPr>
              <a:spLocks noEditPoints="1"/>
            </p:cNvSpPr>
            <p:nvPr/>
          </p:nvSpPr>
          <p:spPr bwMode="auto">
            <a:xfrm>
              <a:off x="6086662" y="4732888"/>
              <a:ext cx="73372" cy="128067"/>
            </a:xfrm>
            <a:custGeom>
              <a:avLst/>
              <a:gdLst>
                <a:gd name="T0" fmla="*/ 31 w 36"/>
                <a:gd name="T1" fmla="*/ 40 h 64"/>
                <a:gd name="T2" fmla="*/ 24 w 36"/>
                <a:gd name="T3" fmla="*/ 40 h 64"/>
                <a:gd name="T4" fmla="*/ 32 w 36"/>
                <a:gd name="T5" fmla="*/ 64 h 64"/>
                <a:gd name="T6" fmla="*/ 36 w 36"/>
                <a:gd name="T7" fmla="*/ 64 h 64"/>
                <a:gd name="T8" fmla="*/ 31 w 36"/>
                <a:gd name="T9" fmla="*/ 40 h 64"/>
                <a:gd name="T10" fmla="*/ 14 w 36"/>
                <a:gd name="T11" fmla="*/ 0 h 64"/>
                <a:gd name="T12" fmla="*/ 0 w 36"/>
                <a:gd name="T13" fmla="*/ 0 h 64"/>
                <a:gd name="T14" fmla="*/ 16 w 36"/>
                <a:gd name="T15" fmla="*/ 23 h 64"/>
                <a:gd name="T16" fmla="*/ 25 w 36"/>
                <a:gd name="T17" fmla="*/ 23 h 64"/>
                <a:gd name="T18" fmla="*/ 14 w 36"/>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64">
                  <a:moveTo>
                    <a:pt x="31" y="40"/>
                  </a:moveTo>
                  <a:cubicBezTo>
                    <a:pt x="24" y="40"/>
                    <a:pt x="24" y="40"/>
                    <a:pt x="24" y="40"/>
                  </a:cubicBezTo>
                  <a:cubicBezTo>
                    <a:pt x="27" y="48"/>
                    <a:pt x="30" y="56"/>
                    <a:pt x="32" y="64"/>
                  </a:cubicBezTo>
                  <a:cubicBezTo>
                    <a:pt x="36" y="64"/>
                    <a:pt x="36" y="64"/>
                    <a:pt x="36" y="64"/>
                  </a:cubicBezTo>
                  <a:cubicBezTo>
                    <a:pt x="35" y="56"/>
                    <a:pt x="34" y="48"/>
                    <a:pt x="31" y="40"/>
                  </a:cubicBezTo>
                  <a:moveTo>
                    <a:pt x="14" y="0"/>
                  </a:moveTo>
                  <a:cubicBezTo>
                    <a:pt x="0" y="0"/>
                    <a:pt x="0" y="0"/>
                    <a:pt x="0" y="0"/>
                  </a:cubicBezTo>
                  <a:cubicBezTo>
                    <a:pt x="6" y="8"/>
                    <a:pt x="11" y="15"/>
                    <a:pt x="16" y="23"/>
                  </a:cubicBezTo>
                  <a:cubicBezTo>
                    <a:pt x="25" y="23"/>
                    <a:pt x="25" y="23"/>
                    <a:pt x="25" y="23"/>
                  </a:cubicBezTo>
                  <a:cubicBezTo>
                    <a:pt x="22" y="15"/>
                    <a:pt x="18" y="8"/>
                    <a:pt x="14" y="0"/>
                  </a:cubicBezTo>
                </a:path>
              </a:pathLst>
            </a:custGeom>
            <a:solidFill>
              <a:srgbClr val="3737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8" name="Picture 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026" y="4851616"/>
              <a:ext cx="25347" cy="7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74"/>
            <p:cNvSpPr>
              <a:spLocks/>
            </p:cNvSpPr>
            <p:nvPr/>
          </p:nvSpPr>
          <p:spPr bwMode="auto">
            <a:xfrm>
              <a:off x="6120013" y="4778245"/>
              <a:ext cx="29349" cy="34685"/>
            </a:xfrm>
            <a:custGeom>
              <a:avLst/>
              <a:gdLst>
                <a:gd name="T0" fmla="*/ 9 w 15"/>
                <a:gd name="T1" fmla="*/ 0 h 17"/>
                <a:gd name="T2" fmla="*/ 0 w 15"/>
                <a:gd name="T3" fmla="*/ 0 h 17"/>
                <a:gd name="T4" fmla="*/ 8 w 15"/>
                <a:gd name="T5" fmla="*/ 17 h 17"/>
                <a:gd name="T6" fmla="*/ 15 w 15"/>
                <a:gd name="T7" fmla="*/ 17 h 17"/>
                <a:gd name="T8" fmla="*/ 9 w 15"/>
                <a:gd name="T9" fmla="*/ 0 h 17"/>
              </a:gdLst>
              <a:ahLst/>
              <a:cxnLst>
                <a:cxn ang="0">
                  <a:pos x="T0" y="T1"/>
                </a:cxn>
                <a:cxn ang="0">
                  <a:pos x="T2" y="T3"/>
                </a:cxn>
                <a:cxn ang="0">
                  <a:pos x="T4" y="T5"/>
                </a:cxn>
                <a:cxn ang="0">
                  <a:pos x="T6" y="T7"/>
                </a:cxn>
                <a:cxn ang="0">
                  <a:pos x="T8" y="T9"/>
                </a:cxn>
              </a:cxnLst>
              <a:rect l="0" t="0" r="r" b="b"/>
              <a:pathLst>
                <a:path w="15" h="17">
                  <a:moveTo>
                    <a:pt x="9" y="0"/>
                  </a:moveTo>
                  <a:cubicBezTo>
                    <a:pt x="0" y="0"/>
                    <a:pt x="0" y="0"/>
                    <a:pt x="0" y="0"/>
                  </a:cubicBezTo>
                  <a:cubicBezTo>
                    <a:pt x="3" y="5"/>
                    <a:pt x="5" y="11"/>
                    <a:pt x="8" y="17"/>
                  </a:cubicBezTo>
                  <a:cubicBezTo>
                    <a:pt x="15" y="17"/>
                    <a:pt x="15" y="17"/>
                    <a:pt x="15" y="17"/>
                  </a:cubicBezTo>
                  <a:cubicBezTo>
                    <a:pt x="14" y="11"/>
                    <a:pt x="12" y="5"/>
                    <a:pt x="9" y="0"/>
                  </a:cubicBezTo>
                </a:path>
              </a:pathLst>
            </a:custGeom>
            <a:solidFill>
              <a:srgbClr val="616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9"/>
            <p:cNvSpPr/>
            <p:nvPr/>
          </p:nvSpPr>
          <p:spPr>
            <a:xfrm>
              <a:off x="5866547" y="4851616"/>
              <a:ext cx="574968" cy="969841"/>
            </a:xfrm>
            <a:custGeom>
              <a:avLst/>
              <a:gdLst>
                <a:gd name="connsiteX0" fmla="*/ 0 w 574968"/>
                <a:gd name="connsiteY0" fmla="*/ 0 h 969841"/>
                <a:gd name="connsiteX1" fmla="*/ 574968 w 574968"/>
                <a:gd name="connsiteY1" fmla="*/ 0 h 969841"/>
                <a:gd name="connsiteX2" fmla="*/ 574968 w 574968"/>
                <a:gd name="connsiteY2" fmla="*/ 969841 h 969841"/>
                <a:gd name="connsiteX3" fmla="*/ 0 w 574968"/>
                <a:gd name="connsiteY3" fmla="*/ 969841 h 969841"/>
              </a:gdLst>
              <a:ahLst/>
              <a:cxnLst>
                <a:cxn ang="0">
                  <a:pos x="connsiteX0" y="connsiteY0"/>
                </a:cxn>
                <a:cxn ang="0">
                  <a:pos x="connsiteX1" y="connsiteY1"/>
                </a:cxn>
                <a:cxn ang="0">
                  <a:pos x="connsiteX2" y="connsiteY2"/>
                </a:cxn>
                <a:cxn ang="0">
                  <a:pos x="connsiteX3" y="connsiteY3"/>
                </a:cxn>
              </a:cxnLst>
              <a:rect l="l" t="t" r="r" b="b"/>
              <a:pathLst>
                <a:path w="574968" h="969841">
                  <a:moveTo>
                    <a:pt x="0" y="0"/>
                  </a:moveTo>
                  <a:lnTo>
                    <a:pt x="574968" y="0"/>
                  </a:lnTo>
                  <a:lnTo>
                    <a:pt x="574968" y="969841"/>
                  </a:lnTo>
                  <a:lnTo>
                    <a:pt x="0" y="96984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10"/>
            <p:cNvSpPr>
              <a:spLocks/>
            </p:cNvSpPr>
            <p:nvPr/>
          </p:nvSpPr>
          <p:spPr bwMode="auto">
            <a:xfrm>
              <a:off x="6094666" y="5842802"/>
              <a:ext cx="120063" cy="118728"/>
            </a:xfrm>
            <a:custGeom>
              <a:avLst/>
              <a:gdLst>
                <a:gd name="T0" fmla="*/ 59 w 59"/>
                <a:gd name="T1" fmla="*/ 46 h 59"/>
                <a:gd name="T2" fmla="*/ 46 w 59"/>
                <a:gd name="T3" fmla="*/ 59 h 59"/>
                <a:gd name="T4" fmla="*/ 13 w 59"/>
                <a:gd name="T5" fmla="*/ 59 h 59"/>
                <a:gd name="T6" fmla="*/ 0 w 59"/>
                <a:gd name="T7" fmla="*/ 46 h 59"/>
                <a:gd name="T8" fmla="*/ 0 w 59"/>
                <a:gd name="T9" fmla="*/ 13 h 59"/>
                <a:gd name="T10" fmla="*/ 13 w 59"/>
                <a:gd name="T11" fmla="*/ 0 h 59"/>
                <a:gd name="T12" fmla="*/ 46 w 59"/>
                <a:gd name="T13" fmla="*/ 0 h 59"/>
                <a:gd name="T14" fmla="*/ 59 w 59"/>
                <a:gd name="T15" fmla="*/ 13 h 59"/>
                <a:gd name="T16" fmla="*/ 59 w 59"/>
                <a:gd name="T17"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59" y="46"/>
                  </a:moveTo>
                  <a:cubicBezTo>
                    <a:pt x="59" y="53"/>
                    <a:pt x="53" y="59"/>
                    <a:pt x="46" y="59"/>
                  </a:cubicBezTo>
                  <a:cubicBezTo>
                    <a:pt x="13" y="59"/>
                    <a:pt x="13" y="59"/>
                    <a:pt x="13" y="59"/>
                  </a:cubicBezTo>
                  <a:cubicBezTo>
                    <a:pt x="6" y="59"/>
                    <a:pt x="0" y="53"/>
                    <a:pt x="0" y="46"/>
                  </a:cubicBezTo>
                  <a:cubicBezTo>
                    <a:pt x="0" y="13"/>
                    <a:pt x="0" y="13"/>
                    <a:pt x="0" y="13"/>
                  </a:cubicBezTo>
                  <a:cubicBezTo>
                    <a:pt x="0" y="6"/>
                    <a:pt x="6" y="0"/>
                    <a:pt x="13" y="0"/>
                  </a:cubicBezTo>
                  <a:cubicBezTo>
                    <a:pt x="46" y="0"/>
                    <a:pt x="46" y="0"/>
                    <a:pt x="46" y="0"/>
                  </a:cubicBezTo>
                  <a:cubicBezTo>
                    <a:pt x="53" y="0"/>
                    <a:pt x="59" y="6"/>
                    <a:pt x="59" y="13"/>
                  </a:cubicBezTo>
                  <a:cubicBezTo>
                    <a:pt x="59" y="46"/>
                    <a:pt x="59" y="46"/>
                    <a:pt x="59" y="46"/>
                  </a:cubicBezTo>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1"/>
            <p:cNvSpPr>
              <a:spLocks/>
            </p:cNvSpPr>
            <p:nvPr/>
          </p:nvSpPr>
          <p:spPr bwMode="auto">
            <a:xfrm>
              <a:off x="6105338" y="5853474"/>
              <a:ext cx="98718" cy="98718"/>
            </a:xfrm>
            <a:custGeom>
              <a:avLst/>
              <a:gdLst>
                <a:gd name="T0" fmla="*/ 8 w 49"/>
                <a:gd name="T1" fmla="*/ 0 h 49"/>
                <a:gd name="T2" fmla="*/ 0 w 49"/>
                <a:gd name="T3" fmla="*/ 8 h 49"/>
                <a:gd name="T4" fmla="*/ 0 w 49"/>
                <a:gd name="T5" fmla="*/ 41 h 49"/>
                <a:gd name="T6" fmla="*/ 8 w 49"/>
                <a:gd name="T7" fmla="*/ 49 h 49"/>
                <a:gd name="T8" fmla="*/ 41 w 49"/>
                <a:gd name="T9" fmla="*/ 49 h 49"/>
                <a:gd name="T10" fmla="*/ 49 w 49"/>
                <a:gd name="T11" fmla="*/ 41 h 49"/>
                <a:gd name="T12" fmla="*/ 49 w 49"/>
                <a:gd name="T13" fmla="*/ 8 h 49"/>
                <a:gd name="T14" fmla="*/ 41 w 49"/>
                <a:gd name="T15" fmla="*/ 0 h 49"/>
                <a:gd name="T16" fmla="*/ 8 w 49"/>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8" y="0"/>
                  </a:moveTo>
                  <a:cubicBezTo>
                    <a:pt x="4" y="0"/>
                    <a:pt x="0" y="4"/>
                    <a:pt x="0" y="8"/>
                  </a:cubicBezTo>
                  <a:cubicBezTo>
                    <a:pt x="0" y="41"/>
                    <a:pt x="0" y="41"/>
                    <a:pt x="0" y="41"/>
                  </a:cubicBezTo>
                  <a:cubicBezTo>
                    <a:pt x="0" y="45"/>
                    <a:pt x="4" y="49"/>
                    <a:pt x="8" y="49"/>
                  </a:cubicBezTo>
                  <a:cubicBezTo>
                    <a:pt x="41" y="49"/>
                    <a:pt x="41" y="49"/>
                    <a:pt x="41" y="49"/>
                  </a:cubicBezTo>
                  <a:cubicBezTo>
                    <a:pt x="45" y="49"/>
                    <a:pt x="49" y="45"/>
                    <a:pt x="49" y="41"/>
                  </a:cubicBezTo>
                  <a:cubicBezTo>
                    <a:pt x="49" y="8"/>
                    <a:pt x="49" y="8"/>
                    <a:pt x="49" y="8"/>
                  </a:cubicBezTo>
                  <a:cubicBezTo>
                    <a:pt x="49" y="4"/>
                    <a:pt x="45" y="0"/>
                    <a:pt x="41" y="0"/>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7"/>
            <p:cNvSpPr>
              <a:spLocks/>
            </p:cNvSpPr>
            <p:nvPr/>
          </p:nvSpPr>
          <p:spPr bwMode="auto">
            <a:xfrm>
              <a:off x="6019960" y="5604010"/>
              <a:ext cx="964505" cy="1083234"/>
            </a:xfrm>
            <a:custGeom>
              <a:avLst/>
              <a:gdLst>
                <a:gd name="T0" fmla="*/ 477 w 477"/>
                <a:gd name="T1" fmla="*/ 466 h 536"/>
                <a:gd name="T2" fmla="*/ 463 w 477"/>
                <a:gd name="T3" fmla="*/ 445 h 536"/>
                <a:gd name="T4" fmla="*/ 416 w 477"/>
                <a:gd name="T5" fmla="*/ 372 h 536"/>
                <a:gd name="T6" fmla="*/ 371 w 477"/>
                <a:gd name="T7" fmla="*/ 235 h 536"/>
                <a:gd name="T8" fmla="*/ 325 w 477"/>
                <a:gd name="T9" fmla="*/ 148 h 536"/>
                <a:gd name="T10" fmla="*/ 266 w 477"/>
                <a:gd name="T11" fmla="*/ 112 h 536"/>
                <a:gd name="T12" fmla="*/ 250 w 477"/>
                <a:gd name="T13" fmla="*/ 130 h 536"/>
                <a:gd name="T14" fmla="*/ 201 w 477"/>
                <a:gd name="T15" fmla="*/ 106 h 536"/>
                <a:gd name="T16" fmla="*/ 181 w 477"/>
                <a:gd name="T17" fmla="*/ 128 h 536"/>
                <a:gd name="T18" fmla="*/ 143 w 477"/>
                <a:gd name="T19" fmla="*/ 108 h 536"/>
                <a:gd name="T20" fmla="*/ 121 w 477"/>
                <a:gd name="T21" fmla="*/ 126 h 536"/>
                <a:gd name="T22" fmla="*/ 64 w 477"/>
                <a:gd name="T23" fmla="*/ 40 h 536"/>
                <a:gd name="T24" fmla="*/ 26 w 477"/>
                <a:gd name="T25" fmla="*/ 5 h 536"/>
                <a:gd name="T26" fmla="*/ 21 w 477"/>
                <a:gd name="T27" fmla="*/ 61 h 536"/>
                <a:gd name="T28" fmla="*/ 80 w 477"/>
                <a:gd name="T29" fmla="*/ 178 h 536"/>
                <a:gd name="T30" fmla="*/ 134 w 477"/>
                <a:gd name="T31" fmla="*/ 288 h 536"/>
                <a:gd name="T32" fmla="*/ 136 w 477"/>
                <a:gd name="T33" fmla="*/ 316 h 536"/>
                <a:gd name="T34" fmla="*/ 115 w 477"/>
                <a:gd name="T35" fmla="*/ 282 h 536"/>
                <a:gd name="T36" fmla="*/ 106 w 477"/>
                <a:gd name="T37" fmla="*/ 240 h 536"/>
                <a:gd name="T38" fmla="*/ 77 w 477"/>
                <a:gd name="T39" fmla="*/ 199 h 536"/>
                <a:gd name="T40" fmla="*/ 65 w 477"/>
                <a:gd name="T41" fmla="*/ 233 h 536"/>
                <a:gd name="T42" fmla="*/ 55 w 477"/>
                <a:gd name="T43" fmla="*/ 298 h 536"/>
                <a:gd name="T44" fmla="*/ 94 w 477"/>
                <a:gd name="T45" fmla="*/ 367 h 536"/>
                <a:gd name="T46" fmla="*/ 167 w 477"/>
                <a:gd name="T47" fmla="*/ 416 h 536"/>
                <a:gd name="T48" fmla="*/ 281 w 477"/>
                <a:gd name="T49" fmla="*/ 477 h 536"/>
                <a:gd name="T50" fmla="*/ 324 w 477"/>
                <a:gd name="T51" fmla="*/ 536 h 536"/>
                <a:gd name="T52" fmla="*/ 391 w 477"/>
                <a:gd name="T53" fmla="*/ 532 h 536"/>
                <a:gd name="T54" fmla="*/ 477 w 477"/>
                <a:gd name="T55" fmla="*/ 46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7" h="536">
                  <a:moveTo>
                    <a:pt x="477" y="466"/>
                  </a:moveTo>
                  <a:cubicBezTo>
                    <a:pt x="470" y="456"/>
                    <a:pt x="465" y="449"/>
                    <a:pt x="463" y="445"/>
                  </a:cubicBezTo>
                  <a:cubicBezTo>
                    <a:pt x="455" y="428"/>
                    <a:pt x="435" y="400"/>
                    <a:pt x="416" y="372"/>
                  </a:cubicBezTo>
                  <a:cubicBezTo>
                    <a:pt x="397" y="344"/>
                    <a:pt x="381" y="274"/>
                    <a:pt x="371" y="235"/>
                  </a:cubicBezTo>
                  <a:cubicBezTo>
                    <a:pt x="361" y="196"/>
                    <a:pt x="344" y="166"/>
                    <a:pt x="325" y="148"/>
                  </a:cubicBezTo>
                  <a:cubicBezTo>
                    <a:pt x="305" y="129"/>
                    <a:pt x="283" y="101"/>
                    <a:pt x="266" y="112"/>
                  </a:cubicBezTo>
                  <a:cubicBezTo>
                    <a:pt x="249" y="123"/>
                    <a:pt x="250" y="130"/>
                    <a:pt x="250" y="130"/>
                  </a:cubicBezTo>
                  <a:cubicBezTo>
                    <a:pt x="250" y="130"/>
                    <a:pt x="221" y="98"/>
                    <a:pt x="201" y="106"/>
                  </a:cubicBezTo>
                  <a:cubicBezTo>
                    <a:pt x="181" y="113"/>
                    <a:pt x="181" y="128"/>
                    <a:pt x="181" y="128"/>
                  </a:cubicBezTo>
                  <a:cubicBezTo>
                    <a:pt x="181" y="128"/>
                    <a:pt x="165" y="101"/>
                    <a:pt x="143" y="108"/>
                  </a:cubicBezTo>
                  <a:cubicBezTo>
                    <a:pt x="121" y="115"/>
                    <a:pt x="121" y="126"/>
                    <a:pt x="121" y="126"/>
                  </a:cubicBezTo>
                  <a:cubicBezTo>
                    <a:pt x="121" y="126"/>
                    <a:pt x="80" y="67"/>
                    <a:pt x="64" y="40"/>
                  </a:cubicBezTo>
                  <a:cubicBezTo>
                    <a:pt x="48" y="13"/>
                    <a:pt x="38" y="0"/>
                    <a:pt x="26" y="5"/>
                  </a:cubicBezTo>
                  <a:cubicBezTo>
                    <a:pt x="13" y="10"/>
                    <a:pt x="0" y="27"/>
                    <a:pt x="21" y="61"/>
                  </a:cubicBezTo>
                  <a:cubicBezTo>
                    <a:pt x="41" y="96"/>
                    <a:pt x="66" y="153"/>
                    <a:pt x="80" y="178"/>
                  </a:cubicBezTo>
                  <a:cubicBezTo>
                    <a:pt x="95" y="203"/>
                    <a:pt x="125" y="256"/>
                    <a:pt x="134" y="288"/>
                  </a:cubicBezTo>
                  <a:cubicBezTo>
                    <a:pt x="144" y="321"/>
                    <a:pt x="147" y="320"/>
                    <a:pt x="136" y="316"/>
                  </a:cubicBezTo>
                  <a:cubicBezTo>
                    <a:pt x="126" y="312"/>
                    <a:pt x="124" y="290"/>
                    <a:pt x="115" y="282"/>
                  </a:cubicBezTo>
                  <a:cubicBezTo>
                    <a:pt x="107" y="274"/>
                    <a:pt x="104" y="251"/>
                    <a:pt x="106" y="240"/>
                  </a:cubicBezTo>
                  <a:cubicBezTo>
                    <a:pt x="109" y="229"/>
                    <a:pt x="89" y="201"/>
                    <a:pt x="77" y="199"/>
                  </a:cubicBezTo>
                  <a:cubicBezTo>
                    <a:pt x="66" y="197"/>
                    <a:pt x="64" y="206"/>
                    <a:pt x="65" y="233"/>
                  </a:cubicBezTo>
                  <a:cubicBezTo>
                    <a:pt x="66" y="260"/>
                    <a:pt x="42" y="277"/>
                    <a:pt x="55" y="298"/>
                  </a:cubicBezTo>
                  <a:cubicBezTo>
                    <a:pt x="67" y="319"/>
                    <a:pt x="87" y="354"/>
                    <a:pt x="94" y="367"/>
                  </a:cubicBezTo>
                  <a:cubicBezTo>
                    <a:pt x="101" y="380"/>
                    <a:pt x="134" y="405"/>
                    <a:pt x="167" y="416"/>
                  </a:cubicBezTo>
                  <a:cubicBezTo>
                    <a:pt x="199" y="427"/>
                    <a:pt x="258" y="450"/>
                    <a:pt x="281" y="477"/>
                  </a:cubicBezTo>
                  <a:cubicBezTo>
                    <a:pt x="289" y="487"/>
                    <a:pt x="306" y="510"/>
                    <a:pt x="324" y="536"/>
                  </a:cubicBezTo>
                  <a:cubicBezTo>
                    <a:pt x="391" y="532"/>
                    <a:pt x="391" y="532"/>
                    <a:pt x="391" y="532"/>
                  </a:cubicBezTo>
                  <a:cubicBezTo>
                    <a:pt x="477" y="466"/>
                    <a:pt x="477" y="466"/>
                    <a:pt x="477" y="466"/>
                  </a:cubicBezTo>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4"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1967" y="5664042"/>
              <a:ext cx="37353" cy="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9"/>
            <p:cNvSpPr>
              <a:spLocks/>
            </p:cNvSpPr>
            <p:nvPr/>
          </p:nvSpPr>
          <p:spPr bwMode="auto">
            <a:xfrm>
              <a:off x="6208059" y="6008222"/>
              <a:ext cx="0" cy="266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0"/>
            <p:cNvSpPr>
              <a:spLocks/>
            </p:cNvSpPr>
            <p:nvPr/>
          </p:nvSpPr>
          <p:spPr bwMode="auto">
            <a:xfrm>
              <a:off x="6202723" y="5998883"/>
              <a:ext cx="5336" cy="9338"/>
            </a:xfrm>
            <a:custGeom>
              <a:avLst/>
              <a:gdLst>
                <a:gd name="T0" fmla="*/ 0 w 3"/>
                <a:gd name="T1" fmla="*/ 0 h 5"/>
                <a:gd name="T2" fmla="*/ 0 w 3"/>
                <a:gd name="T3" fmla="*/ 0 h 5"/>
                <a:gd name="T4" fmla="*/ 3 w 3"/>
                <a:gd name="T5" fmla="*/ 5 h 5"/>
                <a:gd name="T6" fmla="*/ 3 w 3"/>
                <a:gd name="T7" fmla="*/ 5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0"/>
                    <a:pt x="0" y="0"/>
                    <a:pt x="0" y="0"/>
                  </a:cubicBezTo>
                  <a:cubicBezTo>
                    <a:pt x="1" y="2"/>
                    <a:pt x="2" y="4"/>
                    <a:pt x="3" y="5"/>
                  </a:cubicBezTo>
                  <a:cubicBezTo>
                    <a:pt x="3" y="5"/>
                    <a:pt x="3" y="5"/>
                    <a:pt x="3" y="5"/>
                  </a:cubicBezTo>
                  <a:cubicBezTo>
                    <a:pt x="2" y="3"/>
                    <a:pt x="1" y="2"/>
                    <a:pt x="0" y="0"/>
                  </a:cubicBezTo>
                </a:path>
              </a:pathLst>
            </a:custGeom>
            <a:solidFill>
              <a:srgbClr val="797A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6184047" y="5968201"/>
              <a:ext cx="18676" cy="30682"/>
            </a:xfrm>
            <a:custGeom>
              <a:avLst/>
              <a:gdLst>
                <a:gd name="T0" fmla="*/ 0 w 9"/>
                <a:gd name="T1" fmla="*/ 0 h 15"/>
                <a:gd name="T2" fmla="*/ 9 w 9"/>
                <a:gd name="T3" fmla="*/ 15 h 15"/>
                <a:gd name="T4" fmla="*/ 9 w 9"/>
                <a:gd name="T5" fmla="*/ 15 h 15"/>
                <a:gd name="T6" fmla="*/ 0 w 9"/>
                <a:gd name="T7" fmla="*/ 0 h 15"/>
              </a:gdLst>
              <a:ahLst/>
              <a:cxnLst>
                <a:cxn ang="0">
                  <a:pos x="T0" y="T1"/>
                </a:cxn>
                <a:cxn ang="0">
                  <a:pos x="T2" y="T3"/>
                </a:cxn>
                <a:cxn ang="0">
                  <a:pos x="T4" y="T5"/>
                </a:cxn>
                <a:cxn ang="0">
                  <a:pos x="T6" y="T7"/>
                </a:cxn>
              </a:cxnLst>
              <a:rect l="0" t="0" r="r" b="b"/>
              <a:pathLst>
                <a:path w="9" h="15">
                  <a:moveTo>
                    <a:pt x="0" y="0"/>
                  </a:moveTo>
                  <a:cubicBezTo>
                    <a:pt x="3" y="5"/>
                    <a:pt x="6" y="10"/>
                    <a:pt x="9" y="15"/>
                  </a:cubicBezTo>
                  <a:cubicBezTo>
                    <a:pt x="9" y="15"/>
                    <a:pt x="9" y="15"/>
                    <a:pt x="9" y="15"/>
                  </a:cubicBezTo>
                  <a:cubicBezTo>
                    <a:pt x="6" y="9"/>
                    <a:pt x="3" y="4"/>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7"/>
            <p:cNvSpPr>
              <a:spLocks noEditPoints="1"/>
            </p:cNvSpPr>
            <p:nvPr/>
          </p:nvSpPr>
          <p:spPr bwMode="auto">
            <a:xfrm>
              <a:off x="6234740" y="6077592"/>
              <a:ext cx="1334" cy="20010"/>
            </a:xfrm>
            <a:custGeom>
              <a:avLst/>
              <a:gdLst>
                <a:gd name="T0" fmla="*/ 0 w 1"/>
                <a:gd name="T1" fmla="*/ 6 h 10"/>
                <a:gd name="T2" fmla="*/ 0 w 1"/>
                <a:gd name="T3" fmla="*/ 10 h 10"/>
                <a:gd name="T4" fmla="*/ 0 w 1"/>
                <a:gd name="T5" fmla="*/ 10 h 10"/>
                <a:gd name="T6" fmla="*/ 0 w 1"/>
                <a:gd name="T7" fmla="*/ 6 h 10"/>
                <a:gd name="T8" fmla="*/ 0 w 1"/>
                <a:gd name="T9" fmla="*/ 0 h 10"/>
                <a:gd name="T10" fmla="*/ 0 w 1"/>
                <a:gd name="T11" fmla="*/ 6 h 10"/>
                <a:gd name="T12" fmla="*/ 0 w 1"/>
                <a:gd name="T13" fmla="*/ 0 h 10"/>
                <a:gd name="T14" fmla="*/ 0 w 1"/>
                <a:gd name="T15" fmla="*/ 0 h 10"/>
                <a:gd name="T16" fmla="*/ 0 w 1"/>
                <a:gd name="T17" fmla="*/ 0 h 10"/>
                <a:gd name="T18" fmla="*/ 0 w 1"/>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0">
                  <a:moveTo>
                    <a:pt x="0" y="6"/>
                  </a:moveTo>
                  <a:cubicBezTo>
                    <a:pt x="0" y="7"/>
                    <a:pt x="0" y="8"/>
                    <a:pt x="0" y="10"/>
                  </a:cubicBezTo>
                  <a:cubicBezTo>
                    <a:pt x="0" y="10"/>
                    <a:pt x="0" y="10"/>
                    <a:pt x="0" y="10"/>
                  </a:cubicBezTo>
                  <a:cubicBezTo>
                    <a:pt x="0" y="8"/>
                    <a:pt x="0" y="7"/>
                    <a:pt x="0" y="6"/>
                  </a:cubicBezTo>
                  <a:moveTo>
                    <a:pt x="0" y="0"/>
                  </a:moveTo>
                  <a:cubicBezTo>
                    <a:pt x="1" y="2"/>
                    <a:pt x="1" y="4"/>
                    <a:pt x="0" y="6"/>
                  </a:cubicBezTo>
                  <a:cubicBezTo>
                    <a:pt x="1" y="4"/>
                    <a:pt x="1" y="2"/>
                    <a:pt x="0" y="0"/>
                  </a:cubicBezTo>
                  <a:moveTo>
                    <a:pt x="0" y="0"/>
                  </a:moveTo>
                  <a:cubicBezTo>
                    <a:pt x="0" y="0"/>
                    <a:pt x="0" y="0"/>
                    <a:pt x="0" y="0"/>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8"/>
            <p:cNvSpPr>
              <a:spLocks/>
            </p:cNvSpPr>
            <p:nvPr/>
          </p:nvSpPr>
          <p:spPr bwMode="auto">
            <a:xfrm>
              <a:off x="6230737" y="6065585"/>
              <a:ext cx="5336" cy="32017"/>
            </a:xfrm>
            <a:custGeom>
              <a:avLst/>
              <a:gdLst>
                <a:gd name="T0" fmla="*/ 0 w 3"/>
                <a:gd name="T1" fmla="*/ 0 h 16"/>
                <a:gd name="T2" fmla="*/ 2 w 3"/>
                <a:gd name="T3" fmla="*/ 16 h 16"/>
                <a:gd name="T4" fmla="*/ 2 w 3"/>
                <a:gd name="T5" fmla="*/ 12 h 16"/>
                <a:gd name="T6" fmla="*/ 2 w 3"/>
                <a:gd name="T7" fmla="*/ 12 h 16"/>
                <a:gd name="T8" fmla="*/ 2 w 3"/>
                <a:gd name="T9" fmla="*/ 12 h 16"/>
                <a:gd name="T10" fmla="*/ 2 w 3"/>
                <a:gd name="T11" fmla="*/ 6 h 16"/>
                <a:gd name="T12" fmla="*/ 2 w 3"/>
                <a:gd name="T13" fmla="*/ 6 h 16"/>
                <a:gd name="T14" fmla="*/ 2 w 3"/>
                <a:gd name="T15" fmla="*/ 6 h 16"/>
                <a:gd name="T16" fmla="*/ 0 w 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6">
                  <a:moveTo>
                    <a:pt x="0" y="0"/>
                  </a:moveTo>
                  <a:cubicBezTo>
                    <a:pt x="0" y="5"/>
                    <a:pt x="1" y="11"/>
                    <a:pt x="2" y="16"/>
                  </a:cubicBezTo>
                  <a:cubicBezTo>
                    <a:pt x="2" y="14"/>
                    <a:pt x="2" y="13"/>
                    <a:pt x="2" y="12"/>
                  </a:cubicBezTo>
                  <a:cubicBezTo>
                    <a:pt x="2" y="12"/>
                    <a:pt x="2" y="12"/>
                    <a:pt x="2" y="12"/>
                  </a:cubicBezTo>
                  <a:cubicBezTo>
                    <a:pt x="2" y="12"/>
                    <a:pt x="2" y="12"/>
                    <a:pt x="2" y="12"/>
                  </a:cubicBezTo>
                  <a:cubicBezTo>
                    <a:pt x="3" y="10"/>
                    <a:pt x="3" y="8"/>
                    <a:pt x="2" y="6"/>
                  </a:cubicBezTo>
                  <a:cubicBezTo>
                    <a:pt x="2" y="6"/>
                    <a:pt x="2" y="6"/>
                    <a:pt x="2" y="6"/>
                  </a:cubicBezTo>
                  <a:cubicBezTo>
                    <a:pt x="2" y="6"/>
                    <a:pt x="2" y="6"/>
                    <a:pt x="2" y="6"/>
                  </a:cubicBezTo>
                  <a:cubicBezTo>
                    <a:pt x="2" y="4"/>
                    <a:pt x="1" y="3"/>
                    <a:pt x="0" y="0"/>
                  </a:cubicBezTo>
                </a:path>
              </a:pathLst>
            </a:custGeom>
            <a:solidFill>
              <a:srgbClr val="F0C4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0"/>
            <p:cNvSpPr>
              <a:spLocks/>
            </p:cNvSpPr>
            <p:nvPr/>
          </p:nvSpPr>
          <p:spPr bwMode="auto">
            <a:xfrm>
              <a:off x="6038637" y="5606678"/>
              <a:ext cx="78708" cy="82710"/>
            </a:xfrm>
            <a:custGeom>
              <a:avLst/>
              <a:gdLst>
                <a:gd name="T0" fmla="*/ 14 w 39"/>
                <a:gd name="T1" fmla="*/ 4 h 41"/>
                <a:gd name="T2" fmla="*/ 5 w 39"/>
                <a:gd name="T3" fmla="*/ 22 h 41"/>
                <a:gd name="T4" fmla="*/ 29 w 39"/>
                <a:gd name="T5" fmla="*/ 37 h 41"/>
                <a:gd name="T6" fmla="*/ 32 w 39"/>
                <a:gd name="T7" fmla="*/ 13 h 41"/>
                <a:gd name="T8" fmla="*/ 14 w 39"/>
                <a:gd name="T9" fmla="*/ 4 h 41"/>
              </a:gdLst>
              <a:ahLst/>
              <a:cxnLst>
                <a:cxn ang="0">
                  <a:pos x="T0" y="T1"/>
                </a:cxn>
                <a:cxn ang="0">
                  <a:pos x="T2" y="T3"/>
                </a:cxn>
                <a:cxn ang="0">
                  <a:pos x="T4" y="T5"/>
                </a:cxn>
                <a:cxn ang="0">
                  <a:pos x="T6" y="T7"/>
                </a:cxn>
                <a:cxn ang="0">
                  <a:pos x="T8" y="T9"/>
                </a:cxn>
              </a:cxnLst>
              <a:rect l="0" t="0" r="r" b="b"/>
              <a:pathLst>
                <a:path w="39" h="41">
                  <a:moveTo>
                    <a:pt x="14" y="4"/>
                  </a:moveTo>
                  <a:cubicBezTo>
                    <a:pt x="7" y="8"/>
                    <a:pt x="0" y="14"/>
                    <a:pt x="5" y="22"/>
                  </a:cubicBezTo>
                  <a:cubicBezTo>
                    <a:pt x="10" y="30"/>
                    <a:pt x="21" y="41"/>
                    <a:pt x="29" y="37"/>
                  </a:cubicBezTo>
                  <a:cubicBezTo>
                    <a:pt x="38" y="33"/>
                    <a:pt x="39" y="23"/>
                    <a:pt x="32" y="13"/>
                  </a:cubicBezTo>
                  <a:cubicBezTo>
                    <a:pt x="25" y="3"/>
                    <a:pt x="21" y="0"/>
                    <a:pt x="14" y="4"/>
                  </a:cubicBezTo>
                  <a:close/>
                </a:path>
              </a:pathLst>
            </a:custGeom>
            <a:solidFill>
              <a:srgbClr val="FFE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1"/>
            <p:cNvSpPr>
              <a:spLocks/>
            </p:cNvSpPr>
            <p:nvPr/>
          </p:nvSpPr>
          <p:spPr bwMode="auto">
            <a:xfrm>
              <a:off x="6149362" y="6010890"/>
              <a:ext cx="21345" cy="64034"/>
            </a:xfrm>
            <a:custGeom>
              <a:avLst/>
              <a:gdLst>
                <a:gd name="T0" fmla="*/ 5 w 10"/>
                <a:gd name="T1" fmla="*/ 0 h 32"/>
                <a:gd name="T2" fmla="*/ 1 w 10"/>
                <a:gd name="T3" fmla="*/ 32 h 32"/>
                <a:gd name="T4" fmla="*/ 1 w 10"/>
                <a:gd name="T5" fmla="*/ 32 h 32"/>
                <a:gd name="T6" fmla="*/ 9 w 10"/>
                <a:gd name="T7" fmla="*/ 14 h 32"/>
                <a:gd name="T8" fmla="*/ 5 w 10"/>
                <a:gd name="T9" fmla="*/ 0 h 32"/>
              </a:gdLst>
              <a:ahLst/>
              <a:cxnLst>
                <a:cxn ang="0">
                  <a:pos x="T0" y="T1"/>
                </a:cxn>
                <a:cxn ang="0">
                  <a:pos x="T2" y="T3"/>
                </a:cxn>
                <a:cxn ang="0">
                  <a:pos x="T4" y="T5"/>
                </a:cxn>
                <a:cxn ang="0">
                  <a:pos x="T6" y="T7"/>
                </a:cxn>
                <a:cxn ang="0">
                  <a:pos x="T8" y="T9"/>
                </a:cxn>
              </a:cxnLst>
              <a:rect l="0" t="0" r="r" b="b"/>
              <a:pathLst>
                <a:path w="10" h="32">
                  <a:moveTo>
                    <a:pt x="5" y="0"/>
                  </a:moveTo>
                  <a:cubicBezTo>
                    <a:pt x="1" y="4"/>
                    <a:pt x="0" y="14"/>
                    <a:pt x="1" y="32"/>
                  </a:cubicBezTo>
                  <a:cubicBezTo>
                    <a:pt x="1" y="32"/>
                    <a:pt x="1" y="32"/>
                    <a:pt x="1" y="32"/>
                  </a:cubicBezTo>
                  <a:cubicBezTo>
                    <a:pt x="8" y="29"/>
                    <a:pt x="9" y="20"/>
                    <a:pt x="9" y="14"/>
                  </a:cubicBezTo>
                  <a:cubicBezTo>
                    <a:pt x="10" y="7"/>
                    <a:pt x="9" y="2"/>
                    <a:pt x="5" y="0"/>
                  </a:cubicBezTo>
                  <a:close/>
                </a:path>
              </a:pathLst>
            </a:custGeom>
            <a:solidFill>
              <a:srgbClr val="FFE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2"/>
            <p:cNvSpPr>
              <a:spLocks/>
            </p:cNvSpPr>
            <p:nvPr/>
          </p:nvSpPr>
          <p:spPr bwMode="auto">
            <a:xfrm>
              <a:off x="6368143" y="5331868"/>
              <a:ext cx="329506" cy="294821"/>
            </a:xfrm>
            <a:custGeom>
              <a:avLst/>
              <a:gdLst>
                <a:gd name="T0" fmla="*/ 153 w 163"/>
                <a:gd name="T1" fmla="*/ 19 h 146"/>
                <a:gd name="T2" fmla="*/ 145 w 163"/>
                <a:gd name="T3" fmla="*/ 65 h 146"/>
                <a:gd name="T4" fmla="*/ 57 w 163"/>
                <a:gd name="T5" fmla="*/ 136 h 146"/>
                <a:gd name="T6" fmla="*/ 11 w 163"/>
                <a:gd name="T7" fmla="*/ 128 h 146"/>
                <a:gd name="T8" fmla="*/ 19 w 163"/>
                <a:gd name="T9" fmla="*/ 82 h 146"/>
                <a:gd name="T10" fmla="*/ 107 w 163"/>
                <a:gd name="T11" fmla="*/ 11 h 146"/>
                <a:gd name="T12" fmla="*/ 153 w 163"/>
                <a:gd name="T13" fmla="*/ 19 h 146"/>
              </a:gdLst>
              <a:ahLst/>
              <a:cxnLst>
                <a:cxn ang="0">
                  <a:pos x="T0" y="T1"/>
                </a:cxn>
                <a:cxn ang="0">
                  <a:pos x="T2" y="T3"/>
                </a:cxn>
                <a:cxn ang="0">
                  <a:pos x="T4" y="T5"/>
                </a:cxn>
                <a:cxn ang="0">
                  <a:pos x="T6" y="T7"/>
                </a:cxn>
                <a:cxn ang="0">
                  <a:pos x="T8" y="T9"/>
                </a:cxn>
                <a:cxn ang="0">
                  <a:pos x="T10" y="T11"/>
                </a:cxn>
                <a:cxn ang="0">
                  <a:pos x="T12" y="T13"/>
                </a:cxn>
              </a:cxnLst>
              <a:rect l="0" t="0" r="r" b="b"/>
              <a:pathLst>
                <a:path w="163" h="146">
                  <a:moveTo>
                    <a:pt x="153" y="19"/>
                  </a:moveTo>
                  <a:cubicBezTo>
                    <a:pt x="163" y="34"/>
                    <a:pt x="160" y="54"/>
                    <a:pt x="145" y="65"/>
                  </a:cubicBezTo>
                  <a:cubicBezTo>
                    <a:pt x="57" y="136"/>
                    <a:pt x="57" y="136"/>
                    <a:pt x="57" y="136"/>
                  </a:cubicBezTo>
                  <a:cubicBezTo>
                    <a:pt x="42" y="146"/>
                    <a:pt x="21" y="143"/>
                    <a:pt x="11" y="128"/>
                  </a:cubicBezTo>
                  <a:cubicBezTo>
                    <a:pt x="0" y="113"/>
                    <a:pt x="4" y="92"/>
                    <a:pt x="19" y="82"/>
                  </a:cubicBezTo>
                  <a:cubicBezTo>
                    <a:pt x="107" y="11"/>
                    <a:pt x="107" y="11"/>
                    <a:pt x="107" y="11"/>
                  </a:cubicBezTo>
                  <a:cubicBezTo>
                    <a:pt x="122" y="0"/>
                    <a:pt x="142" y="4"/>
                    <a:pt x="153" y="19"/>
                  </a:cubicBezTo>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3"/>
            <p:cNvSpPr>
              <a:spLocks/>
            </p:cNvSpPr>
            <p:nvPr/>
          </p:nvSpPr>
          <p:spPr bwMode="auto">
            <a:xfrm>
              <a:off x="6673636" y="5366552"/>
              <a:ext cx="16008" cy="42689"/>
            </a:xfrm>
            <a:custGeom>
              <a:avLst/>
              <a:gdLst>
                <a:gd name="T0" fmla="*/ 0 w 8"/>
                <a:gd name="T1" fmla="*/ 0 h 21"/>
                <a:gd name="T2" fmla="*/ 2 w 8"/>
                <a:gd name="T3" fmla="*/ 2 h 21"/>
                <a:gd name="T4" fmla="*/ 8 w 8"/>
                <a:gd name="T5" fmla="*/ 21 h 21"/>
                <a:gd name="T6" fmla="*/ 2 w 8"/>
                <a:gd name="T7" fmla="*/ 2 h 21"/>
                <a:gd name="T8" fmla="*/ 0 w 8"/>
                <a:gd name="T9" fmla="*/ 0 h 21"/>
              </a:gdLst>
              <a:ahLst/>
              <a:cxnLst>
                <a:cxn ang="0">
                  <a:pos x="T0" y="T1"/>
                </a:cxn>
                <a:cxn ang="0">
                  <a:pos x="T2" y="T3"/>
                </a:cxn>
                <a:cxn ang="0">
                  <a:pos x="T4" y="T5"/>
                </a:cxn>
                <a:cxn ang="0">
                  <a:pos x="T6" y="T7"/>
                </a:cxn>
                <a:cxn ang="0">
                  <a:pos x="T8" y="T9"/>
                </a:cxn>
              </a:cxnLst>
              <a:rect l="0" t="0" r="r" b="b"/>
              <a:pathLst>
                <a:path w="8" h="21">
                  <a:moveTo>
                    <a:pt x="0" y="0"/>
                  </a:moveTo>
                  <a:cubicBezTo>
                    <a:pt x="1" y="0"/>
                    <a:pt x="1" y="1"/>
                    <a:pt x="2" y="2"/>
                  </a:cubicBezTo>
                  <a:cubicBezTo>
                    <a:pt x="6" y="7"/>
                    <a:pt x="8" y="14"/>
                    <a:pt x="8" y="21"/>
                  </a:cubicBezTo>
                  <a:cubicBezTo>
                    <a:pt x="8" y="14"/>
                    <a:pt x="6" y="7"/>
                    <a:pt x="2" y="2"/>
                  </a:cubicBezTo>
                  <a:cubicBezTo>
                    <a:pt x="1" y="1"/>
                    <a:pt x="1"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4"/>
            <p:cNvSpPr>
              <a:spLocks/>
            </p:cNvSpPr>
            <p:nvPr/>
          </p:nvSpPr>
          <p:spPr bwMode="auto">
            <a:xfrm>
              <a:off x="6428174" y="5342540"/>
              <a:ext cx="261470" cy="276144"/>
            </a:xfrm>
            <a:custGeom>
              <a:avLst/>
              <a:gdLst>
                <a:gd name="T0" fmla="*/ 96 w 129"/>
                <a:gd name="T1" fmla="*/ 0 h 137"/>
                <a:gd name="T2" fmla="*/ 84 w 129"/>
                <a:gd name="T3" fmla="*/ 2 h 137"/>
                <a:gd name="T4" fmla="*/ 83 w 129"/>
                <a:gd name="T5" fmla="*/ 3 h 137"/>
                <a:gd name="T6" fmla="*/ 102 w 129"/>
                <a:gd name="T7" fmla="*/ 15 h 137"/>
                <a:gd name="T8" fmla="*/ 94 w 129"/>
                <a:gd name="T9" fmla="*/ 61 h 137"/>
                <a:gd name="T10" fmla="*/ 42 w 129"/>
                <a:gd name="T11" fmla="*/ 103 h 137"/>
                <a:gd name="T12" fmla="*/ 30 w 129"/>
                <a:gd name="T13" fmla="*/ 121 h 137"/>
                <a:gd name="T14" fmla="*/ 26 w 129"/>
                <a:gd name="T15" fmla="*/ 124 h 137"/>
                <a:gd name="T16" fmla="*/ 10 w 129"/>
                <a:gd name="T17" fmla="*/ 129 h 137"/>
                <a:gd name="T18" fmla="*/ 10 w 129"/>
                <a:gd name="T19" fmla="*/ 129 h 137"/>
                <a:gd name="T20" fmla="*/ 6 w 129"/>
                <a:gd name="T21" fmla="*/ 132 h 137"/>
                <a:gd name="T22" fmla="*/ 0 w 129"/>
                <a:gd name="T23" fmla="*/ 136 h 137"/>
                <a:gd name="T24" fmla="*/ 8 w 129"/>
                <a:gd name="T25" fmla="*/ 137 h 137"/>
                <a:gd name="T26" fmla="*/ 11 w 129"/>
                <a:gd name="T27" fmla="*/ 137 h 137"/>
                <a:gd name="T28" fmla="*/ 11 w 129"/>
                <a:gd name="T29" fmla="*/ 137 h 137"/>
                <a:gd name="T30" fmla="*/ 91 w 129"/>
                <a:gd name="T31" fmla="*/ 72 h 137"/>
                <a:gd name="T32" fmla="*/ 106 w 129"/>
                <a:gd name="T33" fmla="*/ 66 h 137"/>
                <a:gd name="T34" fmla="*/ 115 w 129"/>
                <a:gd name="T35" fmla="*/ 60 h 137"/>
                <a:gd name="T36" fmla="*/ 129 w 129"/>
                <a:gd name="T37" fmla="*/ 33 h 137"/>
                <a:gd name="T38" fmla="*/ 123 w 129"/>
                <a:gd name="T39" fmla="*/ 14 h 137"/>
                <a:gd name="T40" fmla="*/ 121 w 129"/>
                <a:gd name="T41" fmla="*/ 12 h 137"/>
                <a:gd name="T42" fmla="*/ 96 w 129"/>
                <a:gd name="T4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137">
                  <a:moveTo>
                    <a:pt x="96" y="0"/>
                  </a:moveTo>
                  <a:cubicBezTo>
                    <a:pt x="92" y="0"/>
                    <a:pt x="88" y="1"/>
                    <a:pt x="84" y="2"/>
                  </a:cubicBezTo>
                  <a:cubicBezTo>
                    <a:pt x="83" y="3"/>
                    <a:pt x="83" y="3"/>
                    <a:pt x="83" y="3"/>
                  </a:cubicBezTo>
                  <a:cubicBezTo>
                    <a:pt x="90" y="5"/>
                    <a:pt x="97" y="9"/>
                    <a:pt x="102" y="15"/>
                  </a:cubicBezTo>
                  <a:cubicBezTo>
                    <a:pt x="112" y="30"/>
                    <a:pt x="108" y="51"/>
                    <a:pt x="94" y="61"/>
                  </a:cubicBezTo>
                  <a:cubicBezTo>
                    <a:pt x="42" y="103"/>
                    <a:pt x="42" y="103"/>
                    <a:pt x="42" y="103"/>
                  </a:cubicBezTo>
                  <a:cubicBezTo>
                    <a:pt x="40" y="110"/>
                    <a:pt x="36" y="116"/>
                    <a:pt x="30" y="121"/>
                  </a:cubicBezTo>
                  <a:cubicBezTo>
                    <a:pt x="26" y="124"/>
                    <a:pt x="26" y="124"/>
                    <a:pt x="26" y="124"/>
                  </a:cubicBezTo>
                  <a:cubicBezTo>
                    <a:pt x="21" y="128"/>
                    <a:pt x="15" y="129"/>
                    <a:pt x="10" y="129"/>
                  </a:cubicBezTo>
                  <a:cubicBezTo>
                    <a:pt x="10" y="129"/>
                    <a:pt x="10" y="129"/>
                    <a:pt x="10" y="129"/>
                  </a:cubicBezTo>
                  <a:cubicBezTo>
                    <a:pt x="6" y="132"/>
                    <a:pt x="6" y="132"/>
                    <a:pt x="6" y="132"/>
                  </a:cubicBezTo>
                  <a:cubicBezTo>
                    <a:pt x="4" y="134"/>
                    <a:pt x="2" y="135"/>
                    <a:pt x="0" y="136"/>
                  </a:cubicBezTo>
                  <a:cubicBezTo>
                    <a:pt x="2" y="136"/>
                    <a:pt x="5" y="137"/>
                    <a:pt x="8" y="137"/>
                  </a:cubicBezTo>
                  <a:cubicBezTo>
                    <a:pt x="9" y="137"/>
                    <a:pt x="10" y="137"/>
                    <a:pt x="11" y="137"/>
                  </a:cubicBezTo>
                  <a:cubicBezTo>
                    <a:pt x="11" y="137"/>
                    <a:pt x="11" y="137"/>
                    <a:pt x="11" y="137"/>
                  </a:cubicBezTo>
                  <a:cubicBezTo>
                    <a:pt x="91" y="72"/>
                    <a:pt x="91" y="72"/>
                    <a:pt x="91" y="72"/>
                  </a:cubicBezTo>
                  <a:cubicBezTo>
                    <a:pt x="96" y="69"/>
                    <a:pt x="101" y="67"/>
                    <a:pt x="106" y="66"/>
                  </a:cubicBezTo>
                  <a:cubicBezTo>
                    <a:pt x="115" y="60"/>
                    <a:pt x="115" y="60"/>
                    <a:pt x="115" y="60"/>
                  </a:cubicBezTo>
                  <a:cubicBezTo>
                    <a:pt x="124" y="53"/>
                    <a:pt x="129" y="43"/>
                    <a:pt x="129" y="33"/>
                  </a:cubicBezTo>
                  <a:cubicBezTo>
                    <a:pt x="129" y="26"/>
                    <a:pt x="127" y="19"/>
                    <a:pt x="123" y="14"/>
                  </a:cubicBezTo>
                  <a:cubicBezTo>
                    <a:pt x="122" y="13"/>
                    <a:pt x="122" y="12"/>
                    <a:pt x="121" y="12"/>
                  </a:cubicBezTo>
                  <a:cubicBezTo>
                    <a:pt x="115" y="4"/>
                    <a:pt x="105" y="0"/>
                    <a:pt x="96" y="0"/>
                  </a:cubicBezTo>
                </a:path>
              </a:pathLst>
            </a:custGeom>
            <a:solidFill>
              <a:srgbClr val="FEDD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5"/>
            <p:cNvSpPr>
              <a:spLocks/>
            </p:cNvSpPr>
            <p:nvPr/>
          </p:nvSpPr>
          <p:spPr bwMode="auto">
            <a:xfrm>
              <a:off x="6384151" y="5475943"/>
              <a:ext cx="137406" cy="134737"/>
            </a:xfrm>
            <a:custGeom>
              <a:avLst/>
              <a:gdLst>
                <a:gd name="T0" fmla="*/ 59 w 68"/>
                <a:gd name="T1" fmla="*/ 16 h 67"/>
                <a:gd name="T2" fmla="*/ 52 w 68"/>
                <a:gd name="T3" fmla="*/ 55 h 67"/>
                <a:gd name="T4" fmla="*/ 48 w 68"/>
                <a:gd name="T5" fmla="*/ 58 h 67"/>
                <a:gd name="T6" fmla="*/ 9 w 68"/>
                <a:gd name="T7" fmla="*/ 51 h 67"/>
                <a:gd name="T8" fmla="*/ 15 w 68"/>
                <a:gd name="T9" fmla="*/ 12 h 67"/>
                <a:gd name="T10" fmla="*/ 20 w 68"/>
                <a:gd name="T11" fmla="*/ 9 h 67"/>
                <a:gd name="T12" fmla="*/ 59 w 68"/>
                <a:gd name="T13" fmla="*/ 16 h 67"/>
              </a:gdLst>
              <a:ahLst/>
              <a:cxnLst>
                <a:cxn ang="0">
                  <a:pos x="T0" y="T1"/>
                </a:cxn>
                <a:cxn ang="0">
                  <a:pos x="T2" y="T3"/>
                </a:cxn>
                <a:cxn ang="0">
                  <a:pos x="T4" y="T5"/>
                </a:cxn>
                <a:cxn ang="0">
                  <a:pos x="T6" y="T7"/>
                </a:cxn>
                <a:cxn ang="0">
                  <a:pos x="T8" y="T9"/>
                </a:cxn>
                <a:cxn ang="0">
                  <a:pos x="T10" y="T11"/>
                </a:cxn>
                <a:cxn ang="0">
                  <a:pos x="T12" y="T13"/>
                </a:cxn>
              </a:cxnLst>
              <a:rect l="0" t="0" r="r" b="b"/>
              <a:pathLst>
                <a:path w="68" h="67">
                  <a:moveTo>
                    <a:pt x="59" y="16"/>
                  </a:moveTo>
                  <a:cubicBezTo>
                    <a:pt x="68" y="28"/>
                    <a:pt x="65" y="46"/>
                    <a:pt x="52" y="55"/>
                  </a:cubicBezTo>
                  <a:cubicBezTo>
                    <a:pt x="48" y="58"/>
                    <a:pt x="48" y="58"/>
                    <a:pt x="48" y="58"/>
                  </a:cubicBezTo>
                  <a:cubicBezTo>
                    <a:pt x="35" y="67"/>
                    <a:pt x="18" y="64"/>
                    <a:pt x="9" y="51"/>
                  </a:cubicBezTo>
                  <a:cubicBezTo>
                    <a:pt x="0" y="39"/>
                    <a:pt x="3" y="21"/>
                    <a:pt x="15" y="12"/>
                  </a:cubicBezTo>
                  <a:cubicBezTo>
                    <a:pt x="20" y="9"/>
                    <a:pt x="20" y="9"/>
                    <a:pt x="20" y="9"/>
                  </a:cubicBezTo>
                  <a:cubicBezTo>
                    <a:pt x="33" y="0"/>
                    <a:pt x="50" y="3"/>
                    <a:pt x="59" y="16"/>
                  </a:cubicBezTo>
                </a:path>
              </a:pathLst>
            </a:custGeom>
            <a:solidFill>
              <a:srgbClr val="FFF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
            <p:cNvSpPr>
              <a:spLocks/>
            </p:cNvSpPr>
            <p:nvPr/>
          </p:nvSpPr>
          <p:spPr bwMode="auto">
            <a:xfrm>
              <a:off x="6416168" y="5467939"/>
              <a:ext cx="298823" cy="268140"/>
            </a:xfrm>
            <a:custGeom>
              <a:avLst/>
              <a:gdLst>
                <a:gd name="T0" fmla="*/ 139 w 148"/>
                <a:gd name="T1" fmla="*/ 17 h 133"/>
                <a:gd name="T2" fmla="*/ 132 w 148"/>
                <a:gd name="T3" fmla="*/ 59 h 133"/>
                <a:gd name="T4" fmla="*/ 52 w 148"/>
                <a:gd name="T5" fmla="*/ 123 h 133"/>
                <a:gd name="T6" fmla="*/ 10 w 148"/>
                <a:gd name="T7" fmla="*/ 116 h 133"/>
                <a:gd name="T8" fmla="*/ 17 w 148"/>
                <a:gd name="T9" fmla="*/ 75 h 133"/>
                <a:gd name="T10" fmla="*/ 97 w 148"/>
                <a:gd name="T11" fmla="*/ 10 h 133"/>
                <a:gd name="T12" fmla="*/ 139 w 148"/>
                <a:gd name="T13" fmla="*/ 17 h 133"/>
              </a:gdLst>
              <a:ahLst/>
              <a:cxnLst>
                <a:cxn ang="0">
                  <a:pos x="T0" y="T1"/>
                </a:cxn>
                <a:cxn ang="0">
                  <a:pos x="T2" y="T3"/>
                </a:cxn>
                <a:cxn ang="0">
                  <a:pos x="T4" y="T5"/>
                </a:cxn>
                <a:cxn ang="0">
                  <a:pos x="T6" y="T7"/>
                </a:cxn>
                <a:cxn ang="0">
                  <a:pos x="T8" y="T9"/>
                </a:cxn>
                <a:cxn ang="0">
                  <a:pos x="T10" y="T11"/>
                </a:cxn>
                <a:cxn ang="0">
                  <a:pos x="T12" y="T13"/>
                </a:cxn>
              </a:cxnLst>
              <a:rect l="0" t="0" r="r" b="b"/>
              <a:pathLst>
                <a:path w="148" h="133">
                  <a:moveTo>
                    <a:pt x="139" y="17"/>
                  </a:moveTo>
                  <a:cubicBezTo>
                    <a:pt x="148" y="31"/>
                    <a:pt x="145" y="49"/>
                    <a:pt x="132" y="59"/>
                  </a:cubicBezTo>
                  <a:cubicBezTo>
                    <a:pt x="52" y="123"/>
                    <a:pt x="52" y="123"/>
                    <a:pt x="52" y="123"/>
                  </a:cubicBezTo>
                  <a:cubicBezTo>
                    <a:pt x="38" y="133"/>
                    <a:pt x="19" y="130"/>
                    <a:pt x="10" y="116"/>
                  </a:cubicBezTo>
                  <a:cubicBezTo>
                    <a:pt x="0" y="103"/>
                    <a:pt x="4" y="84"/>
                    <a:pt x="17" y="75"/>
                  </a:cubicBezTo>
                  <a:cubicBezTo>
                    <a:pt x="97" y="10"/>
                    <a:pt x="97" y="10"/>
                    <a:pt x="97" y="10"/>
                  </a:cubicBezTo>
                  <a:cubicBezTo>
                    <a:pt x="111" y="0"/>
                    <a:pt x="129" y="4"/>
                    <a:pt x="139" y="17"/>
                  </a:cubicBezTo>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7"/>
            <p:cNvSpPr>
              <a:spLocks noEditPoints="1"/>
            </p:cNvSpPr>
            <p:nvPr/>
          </p:nvSpPr>
          <p:spPr bwMode="auto">
            <a:xfrm>
              <a:off x="6505548" y="5491951"/>
              <a:ext cx="201439" cy="233455"/>
            </a:xfrm>
            <a:custGeom>
              <a:avLst/>
              <a:gdLst>
                <a:gd name="T0" fmla="*/ 8 w 100"/>
                <a:gd name="T1" fmla="*/ 111 h 116"/>
                <a:gd name="T2" fmla="*/ 0 w 100"/>
                <a:gd name="T3" fmla="*/ 116 h 116"/>
                <a:gd name="T4" fmla="*/ 8 w 100"/>
                <a:gd name="T5" fmla="*/ 111 h 116"/>
                <a:gd name="T6" fmla="*/ 91 w 100"/>
                <a:gd name="T7" fmla="*/ 0 h 116"/>
                <a:gd name="T8" fmla="*/ 95 w 100"/>
                <a:gd name="T9" fmla="*/ 5 h 116"/>
                <a:gd name="T10" fmla="*/ 100 w 100"/>
                <a:gd name="T11" fmla="*/ 22 h 116"/>
                <a:gd name="T12" fmla="*/ 95 w 100"/>
                <a:gd name="T13" fmla="*/ 5 h 116"/>
                <a:gd name="T14" fmla="*/ 91 w 100"/>
                <a:gd name="T15" fmla="*/ 0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16">
                  <a:moveTo>
                    <a:pt x="8" y="111"/>
                  </a:moveTo>
                  <a:cubicBezTo>
                    <a:pt x="5" y="113"/>
                    <a:pt x="2" y="115"/>
                    <a:pt x="0" y="116"/>
                  </a:cubicBezTo>
                  <a:cubicBezTo>
                    <a:pt x="2" y="115"/>
                    <a:pt x="5" y="113"/>
                    <a:pt x="8" y="111"/>
                  </a:cubicBezTo>
                  <a:moveTo>
                    <a:pt x="91" y="0"/>
                  </a:moveTo>
                  <a:cubicBezTo>
                    <a:pt x="92" y="2"/>
                    <a:pt x="94" y="3"/>
                    <a:pt x="95" y="5"/>
                  </a:cubicBezTo>
                  <a:cubicBezTo>
                    <a:pt x="99" y="10"/>
                    <a:pt x="100" y="16"/>
                    <a:pt x="100" y="22"/>
                  </a:cubicBezTo>
                  <a:cubicBezTo>
                    <a:pt x="100" y="16"/>
                    <a:pt x="99" y="10"/>
                    <a:pt x="95" y="5"/>
                  </a:cubicBezTo>
                  <a:cubicBezTo>
                    <a:pt x="94" y="3"/>
                    <a:pt x="92" y="2"/>
                    <a:pt x="9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8"/>
            <p:cNvSpPr>
              <a:spLocks/>
            </p:cNvSpPr>
            <p:nvPr/>
          </p:nvSpPr>
          <p:spPr bwMode="auto">
            <a:xfrm>
              <a:off x="6470863" y="5475943"/>
              <a:ext cx="236124" cy="252132"/>
            </a:xfrm>
            <a:custGeom>
              <a:avLst/>
              <a:gdLst>
                <a:gd name="T0" fmla="*/ 87 w 117"/>
                <a:gd name="T1" fmla="*/ 0 h 125"/>
                <a:gd name="T2" fmla="*/ 76 w 117"/>
                <a:gd name="T3" fmla="*/ 3 h 125"/>
                <a:gd name="T4" fmla="*/ 93 w 117"/>
                <a:gd name="T5" fmla="*/ 15 h 125"/>
                <a:gd name="T6" fmla="*/ 85 w 117"/>
                <a:gd name="T7" fmla="*/ 56 h 125"/>
                <a:gd name="T8" fmla="*/ 5 w 117"/>
                <a:gd name="T9" fmla="*/ 121 h 125"/>
                <a:gd name="T10" fmla="*/ 0 w 117"/>
                <a:gd name="T11" fmla="*/ 124 h 125"/>
                <a:gd name="T12" fmla="*/ 7 w 117"/>
                <a:gd name="T13" fmla="*/ 125 h 125"/>
                <a:gd name="T14" fmla="*/ 17 w 117"/>
                <a:gd name="T15" fmla="*/ 124 h 125"/>
                <a:gd name="T16" fmla="*/ 25 w 117"/>
                <a:gd name="T17" fmla="*/ 119 h 125"/>
                <a:gd name="T18" fmla="*/ 25 w 117"/>
                <a:gd name="T19" fmla="*/ 119 h 125"/>
                <a:gd name="T20" fmla="*/ 105 w 117"/>
                <a:gd name="T21" fmla="*/ 55 h 125"/>
                <a:gd name="T22" fmla="*/ 117 w 117"/>
                <a:gd name="T23" fmla="*/ 30 h 125"/>
                <a:gd name="T24" fmla="*/ 112 w 117"/>
                <a:gd name="T25" fmla="*/ 13 h 125"/>
                <a:gd name="T26" fmla="*/ 108 w 117"/>
                <a:gd name="T27" fmla="*/ 8 h 125"/>
                <a:gd name="T28" fmla="*/ 87 w 117"/>
                <a:gd name="T2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25">
                  <a:moveTo>
                    <a:pt x="87" y="0"/>
                  </a:moveTo>
                  <a:cubicBezTo>
                    <a:pt x="83" y="0"/>
                    <a:pt x="79" y="1"/>
                    <a:pt x="76" y="3"/>
                  </a:cubicBezTo>
                  <a:cubicBezTo>
                    <a:pt x="82" y="5"/>
                    <a:pt x="88" y="9"/>
                    <a:pt x="93" y="15"/>
                  </a:cubicBezTo>
                  <a:cubicBezTo>
                    <a:pt x="102" y="28"/>
                    <a:pt x="99" y="47"/>
                    <a:pt x="85" y="56"/>
                  </a:cubicBezTo>
                  <a:cubicBezTo>
                    <a:pt x="5" y="121"/>
                    <a:pt x="5" y="121"/>
                    <a:pt x="5" y="121"/>
                  </a:cubicBezTo>
                  <a:cubicBezTo>
                    <a:pt x="4" y="122"/>
                    <a:pt x="2" y="123"/>
                    <a:pt x="0" y="124"/>
                  </a:cubicBezTo>
                  <a:cubicBezTo>
                    <a:pt x="2" y="125"/>
                    <a:pt x="5" y="125"/>
                    <a:pt x="7" y="125"/>
                  </a:cubicBezTo>
                  <a:cubicBezTo>
                    <a:pt x="11" y="125"/>
                    <a:pt x="14" y="125"/>
                    <a:pt x="17" y="124"/>
                  </a:cubicBezTo>
                  <a:cubicBezTo>
                    <a:pt x="19" y="123"/>
                    <a:pt x="22" y="121"/>
                    <a:pt x="25" y="119"/>
                  </a:cubicBezTo>
                  <a:cubicBezTo>
                    <a:pt x="25" y="119"/>
                    <a:pt x="25" y="119"/>
                    <a:pt x="25" y="119"/>
                  </a:cubicBezTo>
                  <a:cubicBezTo>
                    <a:pt x="105" y="55"/>
                    <a:pt x="105" y="55"/>
                    <a:pt x="105" y="55"/>
                  </a:cubicBezTo>
                  <a:cubicBezTo>
                    <a:pt x="113" y="49"/>
                    <a:pt x="117" y="40"/>
                    <a:pt x="117" y="30"/>
                  </a:cubicBezTo>
                  <a:cubicBezTo>
                    <a:pt x="117" y="24"/>
                    <a:pt x="116" y="18"/>
                    <a:pt x="112" y="13"/>
                  </a:cubicBezTo>
                  <a:cubicBezTo>
                    <a:pt x="111" y="11"/>
                    <a:pt x="109" y="10"/>
                    <a:pt x="108" y="8"/>
                  </a:cubicBezTo>
                  <a:cubicBezTo>
                    <a:pt x="102" y="3"/>
                    <a:pt x="95" y="0"/>
                    <a:pt x="87" y="0"/>
                  </a:cubicBezTo>
                </a:path>
              </a:pathLst>
            </a:custGeom>
            <a:solidFill>
              <a:srgbClr val="FEDD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9"/>
            <p:cNvSpPr>
              <a:spLocks/>
            </p:cNvSpPr>
            <p:nvPr/>
          </p:nvSpPr>
          <p:spPr bwMode="auto">
            <a:xfrm>
              <a:off x="6430842" y="5598674"/>
              <a:ext cx="125399" cy="122731"/>
            </a:xfrm>
            <a:custGeom>
              <a:avLst/>
              <a:gdLst>
                <a:gd name="T0" fmla="*/ 54 w 62"/>
                <a:gd name="T1" fmla="*/ 14 h 61"/>
                <a:gd name="T2" fmla="*/ 54 w 62"/>
                <a:gd name="T3" fmla="*/ 14 h 61"/>
                <a:gd name="T4" fmla="*/ 48 w 62"/>
                <a:gd name="T5" fmla="*/ 49 h 61"/>
                <a:gd name="T6" fmla="*/ 44 w 62"/>
                <a:gd name="T7" fmla="*/ 52 h 61"/>
                <a:gd name="T8" fmla="*/ 8 w 62"/>
                <a:gd name="T9" fmla="*/ 46 h 61"/>
                <a:gd name="T10" fmla="*/ 14 w 62"/>
                <a:gd name="T11" fmla="*/ 11 h 61"/>
                <a:gd name="T12" fmla="*/ 18 w 62"/>
                <a:gd name="T13" fmla="*/ 8 h 61"/>
                <a:gd name="T14" fmla="*/ 54 w 62"/>
                <a:gd name="T15" fmla="*/ 14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1">
                  <a:moveTo>
                    <a:pt x="54" y="14"/>
                  </a:moveTo>
                  <a:cubicBezTo>
                    <a:pt x="54" y="14"/>
                    <a:pt x="54" y="14"/>
                    <a:pt x="54" y="14"/>
                  </a:cubicBezTo>
                  <a:cubicBezTo>
                    <a:pt x="62" y="25"/>
                    <a:pt x="59" y="41"/>
                    <a:pt x="48" y="49"/>
                  </a:cubicBezTo>
                  <a:cubicBezTo>
                    <a:pt x="44" y="52"/>
                    <a:pt x="44" y="52"/>
                    <a:pt x="44" y="52"/>
                  </a:cubicBezTo>
                  <a:cubicBezTo>
                    <a:pt x="32" y="61"/>
                    <a:pt x="16" y="58"/>
                    <a:pt x="8" y="46"/>
                  </a:cubicBezTo>
                  <a:cubicBezTo>
                    <a:pt x="0" y="35"/>
                    <a:pt x="3" y="19"/>
                    <a:pt x="14" y="11"/>
                  </a:cubicBezTo>
                  <a:cubicBezTo>
                    <a:pt x="18" y="8"/>
                    <a:pt x="18" y="8"/>
                    <a:pt x="18" y="8"/>
                  </a:cubicBezTo>
                  <a:cubicBezTo>
                    <a:pt x="30" y="0"/>
                    <a:pt x="46" y="3"/>
                    <a:pt x="54" y="14"/>
                  </a:cubicBezTo>
                  <a:close/>
                </a:path>
              </a:pathLst>
            </a:custGeom>
            <a:solidFill>
              <a:srgbClr val="FFF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0"/>
            <p:cNvSpPr>
              <a:spLocks/>
            </p:cNvSpPr>
            <p:nvPr/>
          </p:nvSpPr>
          <p:spPr bwMode="auto">
            <a:xfrm>
              <a:off x="6313447" y="5178454"/>
              <a:ext cx="369527" cy="325504"/>
            </a:xfrm>
            <a:custGeom>
              <a:avLst/>
              <a:gdLst>
                <a:gd name="T0" fmla="*/ 173 w 183"/>
                <a:gd name="T1" fmla="*/ 18 h 161"/>
                <a:gd name="T2" fmla="*/ 165 w 183"/>
                <a:gd name="T3" fmla="*/ 64 h 161"/>
                <a:gd name="T4" fmla="*/ 57 w 183"/>
                <a:gd name="T5" fmla="*/ 151 h 161"/>
                <a:gd name="T6" fmla="*/ 11 w 183"/>
                <a:gd name="T7" fmla="*/ 143 h 161"/>
                <a:gd name="T8" fmla="*/ 19 w 183"/>
                <a:gd name="T9" fmla="*/ 97 h 161"/>
                <a:gd name="T10" fmla="*/ 127 w 183"/>
                <a:gd name="T11" fmla="*/ 10 h 161"/>
                <a:gd name="T12" fmla="*/ 173 w 183"/>
                <a:gd name="T13" fmla="*/ 18 h 161"/>
              </a:gdLst>
              <a:ahLst/>
              <a:cxnLst>
                <a:cxn ang="0">
                  <a:pos x="T0" y="T1"/>
                </a:cxn>
                <a:cxn ang="0">
                  <a:pos x="T2" y="T3"/>
                </a:cxn>
                <a:cxn ang="0">
                  <a:pos x="T4" y="T5"/>
                </a:cxn>
                <a:cxn ang="0">
                  <a:pos x="T6" y="T7"/>
                </a:cxn>
                <a:cxn ang="0">
                  <a:pos x="T8" y="T9"/>
                </a:cxn>
                <a:cxn ang="0">
                  <a:pos x="T10" y="T11"/>
                </a:cxn>
                <a:cxn ang="0">
                  <a:pos x="T12" y="T13"/>
                </a:cxn>
              </a:cxnLst>
              <a:rect l="0" t="0" r="r" b="b"/>
              <a:pathLst>
                <a:path w="183" h="161">
                  <a:moveTo>
                    <a:pt x="173" y="18"/>
                  </a:moveTo>
                  <a:cubicBezTo>
                    <a:pt x="183" y="33"/>
                    <a:pt x="179" y="53"/>
                    <a:pt x="165" y="64"/>
                  </a:cubicBezTo>
                  <a:cubicBezTo>
                    <a:pt x="57" y="151"/>
                    <a:pt x="57" y="151"/>
                    <a:pt x="57" y="151"/>
                  </a:cubicBezTo>
                  <a:cubicBezTo>
                    <a:pt x="42" y="161"/>
                    <a:pt x="21" y="158"/>
                    <a:pt x="11" y="143"/>
                  </a:cubicBezTo>
                  <a:cubicBezTo>
                    <a:pt x="0" y="128"/>
                    <a:pt x="4" y="108"/>
                    <a:pt x="19" y="97"/>
                  </a:cubicBezTo>
                  <a:cubicBezTo>
                    <a:pt x="127" y="10"/>
                    <a:pt x="127" y="10"/>
                    <a:pt x="127" y="10"/>
                  </a:cubicBezTo>
                  <a:cubicBezTo>
                    <a:pt x="141" y="0"/>
                    <a:pt x="162" y="3"/>
                    <a:pt x="173" y="18"/>
                  </a:cubicBezTo>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1"/>
            <p:cNvSpPr>
              <a:spLocks/>
            </p:cNvSpPr>
            <p:nvPr/>
          </p:nvSpPr>
          <p:spPr bwMode="auto">
            <a:xfrm>
              <a:off x="6661630" y="5214473"/>
              <a:ext cx="13340" cy="38687"/>
            </a:xfrm>
            <a:custGeom>
              <a:avLst/>
              <a:gdLst>
                <a:gd name="T0" fmla="*/ 0 w 7"/>
                <a:gd name="T1" fmla="*/ 0 h 19"/>
                <a:gd name="T2" fmla="*/ 1 w 7"/>
                <a:gd name="T3" fmla="*/ 0 h 19"/>
                <a:gd name="T4" fmla="*/ 7 w 7"/>
                <a:gd name="T5" fmla="*/ 19 h 19"/>
                <a:gd name="T6" fmla="*/ 1 w 7"/>
                <a:gd name="T7" fmla="*/ 0 h 19"/>
                <a:gd name="T8" fmla="*/ 0 w 7"/>
                <a:gd name="T9" fmla="*/ 0 h 19"/>
              </a:gdLst>
              <a:ahLst/>
              <a:cxnLst>
                <a:cxn ang="0">
                  <a:pos x="T0" y="T1"/>
                </a:cxn>
                <a:cxn ang="0">
                  <a:pos x="T2" y="T3"/>
                </a:cxn>
                <a:cxn ang="0">
                  <a:pos x="T4" y="T5"/>
                </a:cxn>
                <a:cxn ang="0">
                  <a:pos x="T6" y="T7"/>
                </a:cxn>
                <a:cxn ang="0">
                  <a:pos x="T8" y="T9"/>
                </a:cxn>
              </a:cxnLst>
              <a:rect l="0" t="0" r="r" b="b"/>
              <a:pathLst>
                <a:path w="7" h="19">
                  <a:moveTo>
                    <a:pt x="0" y="0"/>
                  </a:moveTo>
                  <a:cubicBezTo>
                    <a:pt x="0" y="0"/>
                    <a:pt x="0" y="0"/>
                    <a:pt x="1" y="0"/>
                  </a:cubicBezTo>
                  <a:cubicBezTo>
                    <a:pt x="5" y="6"/>
                    <a:pt x="7" y="12"/>
                    <a:pt x="7" y="19"/>
                  </a:cubicBezTo>
                  <a:cubicBezTo>
                    <a:pt x="7" y="12"/>
                    <a:pt x="5" y="6"/>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2"/>
            <p:cNvSpPr>
              <a:spLocks/>
            </p:cNvSpPr>
            <p:nvPr/>
          </p:nvSpPr>
          <p:spPr bwMode="auto">
            <a:xfrm>
              <a:off x="6373479" y="5186459"/>
              <a:ext cx="301491" cy="309495"/>
            </a:xfrm>
            <a:custGeom>
              <a:avLst/>
              <a:gdLst>
                <a:gd name="T0" fmla="*/ 116 w 149"/>
                <a:gd name="T1" fmla="*/ 0 h 153"/>
                <a:gd name="T2" fmla="*/ 103 w 149"/>
                <a:gd name="T3" fmla="*/ 2 h 153"/>
                <a:gd name="T4" fmla="*/ 103 w 149"/>
                <a:gd name="T5" fmla="*/ 3 h 153"/>
                <a:gd name="T6" fmla="*/ 121 w 149"/>
                <a:gd name="T7" fmla="*/ 16 h 153"/>
                <a:gd name="T8" fmla="*/ 114 w 149"/>
                <a:gd name="T9" fmla="*/ 62 h 153"/>
                <a:gd name="T10" fmla="*/ 6 w 149"/>
                <a:gd name="T11" fmla="*/ 149 h 153"/>
                <a:gd name="T12" fmla="*/ 0 w 149"/>
                <a:gd name="T13" fmla="*/ 152 h 153"/>
                <a:gd name="T14" fmla="*/ 8 w 149"/>
                <a:gd name="T15" fmla="*/ 153 h 153"/>
                <a:gd name="T16" fmla="*/ 27 w 149"/>
                <a:gd name="T17" fmla="*/ 147 h 153"/>
                <a:gd name="T18" fmla="*/ 135 w 149"/>
                <a:gd name="T19" fmla="*/ 60 h 153"/>
                <a:gd name="T20" fmla="*/ 149 w 149"/>
                <a:gd name="T21" fmla="*/ 33 h 153"/>
                <a:gd name="T22" fmla="*/ 143 w 149"/>
                <a:gd name="T23" fmla="*/ 14 h 153"/>
                <a:gd name="T24" fmla="*/ 142 w 149"/>
                <a:gd name="T25" fmla="*/ 14 h 153"/>
                <a:gd name="T26" fmla="*/ 116 w 149"/>
                <a:gd name="T2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53">
                  <a:moveTo>
                    <a:pt x="116" y="0"/>
                  </a:moveTo>
                  <a:cubicBezTo>
                    <a:pt x="112" y="0"/>
                    <a:pt x="107" y="1"/>
                    <a:pt x="103" y="2"/>
                  </a:cubicBezTo>
                  <a:cubicBezTo>
                    <a:pt x="103" y="3"/>
                    <a:pt x="103" y="3"/>
                    <a:pt x="103" y="3"/>
                  </a:cubicBezTo>
                  <a:cubicBezTo>
                    <a:pt x="110" y="5"/>
                    <a:pt x="117" y="9"/>
                    <a:pt x="121" y="16"/>
                  </a:cubicBezTo>
                  <a:cubicBezTo>
                    <a:pt x="132" y="30"/>
                    <a:pt x="128" y="51"/>
                    <a:pt x="114" y="62"/>
                  </a:cubicBezTo>
                  <a:cubicBezTo>
                    <a:pt x="6" y="149"/>
                    <a:pt x="6" y="149"/>
                    <a:pt x="6" y="149"/>
                  </a:cubicBezTo>
                  <a:cubicBezTo>
                    <a:pt x="4" y="150"/>
                    <a:pt x="2" y="151"/>
                    <a:pt x="0" y="152"/>
                  </a:cubicBezTo>
                  <a:cubicBezTo>
                    <a:pt x="2" y="153"/>
                    <a:pt x="5" y="153"/>
                    <a:pt x="8" y="153"/>
                  </a:cubicBezTo>
                  <a:cubicBezTo>
                    <a:pt x="15" y="153"/>
                    <a:pt x="21" y="151"/>
                    <a:pt x="27" y="147"/>
                  </a:cubicBezTo>
                  <a:cubicBezTo>
                    <a:pt x="135" y="60"/>
                    <a:pt x="135" y="60"/>
                    <a:pt x="135" y="60"/>
                  </a:cubicBezTo>
                  <a:cubicBezTo>
                    <a:pt x="144" y="54"/>
                    <a:pt x="149" y="43"/>
                    <a:pt x="149" y="33"/>
                  </a:cubicBezTo>
                  <a:cubicBezTo>
                    <a:pt x="149" y="26"/>
                    <a:pt x="147" y="20"/>
                    <a:pt x="143" y="14"/>
                  </a:cubicBezTo>
                  <a:cubicBezTo>
                    <a:pt x="142" y="14"/>
                    <a:pt x="142" y="14"/>
                    <a:pt x="142" y="14"/>
                  </a:cubicBezTo>
                  <a:cubicBezTo>
                    <a:pt x="136" y="5"/>
                    <a:pt x="126" y="0"/>
                    <a:pt x="116" y="0"/>
                  </a:cubicBezTo>
                </a:path>
              </a:pathLst>
            </a:custGeom>
            <a:solidFill>
              <a:srgbClr val="FEDD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3"/>
            <p:cNvSpPr>
              <a:spLocks/>
            </p:cNvSpPr>
            <p:nvPr/>
          </p:nvSpPr>
          <p:spPr bwMode="auto">
            <a:xfrm>
              <a:off x="6329456" y="5354547"/>
              <a:ext cx="137406" cy="133403"/>
            </a:xfrm>
            <a:custGeom>
              <a:avLst/>
              <a:gdLst>
                <a:gd name="T0" fmla="*/ 59 w 68"/>
                <a:gd name="T1" fmla="*/ 15 h 66"/>
                <a:gd name="T2" fmla="*/ 59 w 68"/>
                <a:gd name="T3" fmla="*/ 15 h 66"/>
                <a:gd name="T4" fmla="*/ 52 w 68"/>
                <a:gd name="T5" fmla="*/ 54 h 66"/>
                <a:gd name="T6" fmla="*/ 48 w 68"/>
                <a:gd name="T7" fmla="*/ 57 h 66"/>
                <a:gd name="T8" fmla="*/ 9 w 68"/>
                <a:gd name="T9" fmla="*/ 51 h 66"/>
                <a:gd name="T10" fmla="*/ 15 w 68"/>
                <a:gd name="T11" fmla="*/ 12 h 66"/>
                <a:gd name="T12" fmla="*/ 20 w 68"/>
                <a:gd name="T13" fmla="*/ 8 h 66"/>
                <a:gd name="T14" fmla="*/ 59 w 68"/>
                <a:gd name="T15" fmla="*/ 1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6">
                  <a:moveTo>
                    <a:pt x="59" y="15"/>
                  </a:moveTo>
                  <a:cubicBezTo>
                    <a:pt x="59" y="15"/>
                    <a:pt x="59" y="15"/>
                    <a:pt x="59" y="15"/>
                  </a:cubicBezTo>
                  <a:cubicBezTo>
                    <a:pt x="68" y="28"/>
                    <a:pt x="65" y="45"/>
                    <a:pt x="52" y="54"/>
                  </a:cubicBezTo>
                  <a:cubicBezTo>
                    <a:pt x="48" y="57"/>
                    <a:pt x="48" y="57"/>
                    <a:pt x="48" y="57"/>
                  </a:cubicBezTo>
                  <a:cubicBezTo>
                    <a:pt x="35" y="66"/>
                    <a:pt x="18" y="63"/>
                    <a:pt x="9" y="51"/>
                  </a:cubicBezTo>
                  <a:cubicBezTo>
                    <a:pt x="0" y="38"/>
                    <a:pt x="3" y="21"/>
                    <a:pt x="15" y="12"/>
                  </a:cubicBezTo>
                  <a:cubicBezTo>
                    <a:pt x="20" y="8"/>
                    <a:pt x="20" y="8"/>
                    <a:pt x="20" y="8"/>
                  </a:cubicBezTo>
                  <a:cubicBezTo>
                    <a:pt x="33" y="0"/>
                    <a:pt x="50" y="3"/>
                    <a:pt x="59" y="15"/>
                  </a:cubicBezTo>
                  <a:close/>
                </a:path>
              </a:pathLst>
            </a:custGeom>
            <a:solidFill>
              <a:srgbClr val="FFF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4"/>
            <p:cNvSpPr>
              <a:spLocks/>
            </p:cNvSpPr>
            <p:nvPr/>
          </p:nvSpPr>
          <p:spPr bwMode="auto">
            <a:xfrm>
              <a:off x="6301441" y="5053055"/>
              <a:ext cx="329506" cy="294821"/>
            </a:xfrm>
            <a:custGeom>
              <a:avLst/>
              <a:gdLst>
                <a:gd name="T0" fmla="*/ 153 w 163"/>
                <a:gd name="T1" fmla="*/ 18 h 146"/>
                <a:gd name="T2" fmla="*/ 145 w 163"/>
                <a:gd name="T3" fmla="*/ 64 h 146"/>
                <a:gd name="T4" fmla="*/ 57 w 163"/>
                <a:gd name="T5" fmla="*/ 135 h 146"/>
                <a:gd name="T6" fmla="*/ 11 w 163"/>
                <a:gd name="T7" fmla="*/ 127 h 146"/>
                <a:gd name="T8" fmla="*/ 19 w 163"/>
                <a:gd name="T9" fmla="*/ 81 h 146"/>
                <a:gd name="T10" fmla="*/ 107 w 163"/>
                <a:gd name="T11" fmla="*/ 10 h 146"/>
                <a:gd name="T12" fmla="*/ 153 w 163"/>
                <a:gd name="T13" fmla="*/ 18 h 146"/>
              </a:gdLst>
              <a:ahLst/>
              <a:cxnLst>
                <a:cxn ang="0">
                  <a:pos x="T0" y="T1"/>
                </a:cxn>
                <a:cxn ang="0">
                  <a:pos x="T2" y="T3"/>
                </a:cxn>
                <a:cxn ang="0">
                  <a:pos x="T4" y="T5"/>
                </a:cxn>
                <a:cxn ang="0">
                  <a:pos x="T6" y="T7"/>
                </a:cxn>
                <a:cxn ang="0">
                  <a:pos x="T8" y="T9"/>
                </a:cxn>
                <a:cxn ang="0">
                  <a:pos x="T10" y="T11"/>
                </a:cxn>
                <a:cxn ang="0">
                  <a:pos x="T12" y="T13"/>
                </a:cxn>
              </a:cxnLst>
              <a:rect l="0" t="0" r="r" b="b"/>
              <a:pathLst>
                <a:path w="163" h="146">
                  <a:moveTo>
                    <a:pt x="153" y="18"/>
                  </a:moveTo>
                  <a:cubicBezTo>
                    <a:pt x="163" y="33"/>
                    <a:pt x="159" y="54"/>
                    <a:pt x="145" y="64"/>
                  </a:cubicBezTo>
                  <a:cubicBezTo>
                    <a:pt x="57" y="135"/>
                    <a:pt x="57" y="135"/>
                    <a:pt x="57" y="135"/>
                  </a:cubicBezTo>
                  <a:cubicBezTo>
                    <a:pt x="42" y="146"/>
                    <a:pt x="21" y="142"/>
                    <a:pt x="11" y="127"/>
                  </a:cubicBezTo>
                  <a:cubicBezTo>
                    <a:pt x="0" y="113"/>
                    <a:pt x="4" y="92"/>
                    <a:pt x="19" y="81"/>
                  </a:cubicBezTo>
                  <a:cubicBezTo>
                    <a:pt x="107" y="10"/>
                    <a:pt x="107" y="10"/>
                    <a:pt x="107" y="10"/>
                  </a:cubicBezTo>
                  <a:cubicBezTo>
                    <a:pt x="121" y="0"/>
                    <a:pt x="142" y="3"/>
                    <a:pt x="153" y="18"/>
                  </a:cubicBezTo>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5"/>
            <p:cNvSpPr>
              <a:spLocks/>
            </p:cNvSpPr>
            <p:nvPr/>
          </p:nvSpPr>
          <p:spPr bwMode="auto">
            <a:xfrm>
              <a:off x="6604266" y="5083738"/>
              <a:ext cx="18676" cy="44023"/>
            </a:xfrm>
            <a:custGeom>
              <a:avLst/>
              <a:gdLst>
                <a:gd name="T0" fmla="*/ 0 w 9"/>
                <a:gd name="T1" fmla="*/ 0 h 22"/>
                <a:gd name="T2" fmla="*/ 3 w 9"/>
                <a:gd name="T3" fmla="*/ 3 h 22"/>
                <a:gd name="T4" fmla="*/ 9 w 9"/>
                <a:gd name="T5" fmla="*/ 22 h 22"/>
                <a:gd name="T6" fmla="*/ 3 w 9"/>
                <a:gd name="T7" fmla="*/ 3 h 22"/>
                <a:gd name="T8" fmla="*/ 0 w 9"/>
                <a:gd name="T9" fmla="*/ 0 h 22"/>
              </a:gdLst>
              <a:ahLst/>
              <a:cxnLst>
                <a:cxn ang="0">
                  <a:pos x="T0" y="T1"/>
                </a:cxn>
                <a:cxn ang="0">
                  <a:pos x="T2" y="T3"/>
                </a:cxn>
                <a:cxn ang="0">
                  <a:pos x="T4" y="T5"/>
                </a:cxn>
                <a:cxn ang="0">
                  <a:pos x="T6" y="T7"/>
                </a:cxn>
                <a:cxn ang="0">
                  <a:pos x="T8" y="T9"/>
                </a:cxn>
              </a:cxnLst>
              <a:rect l="0" t="0" r="r" b="b"/>
              <a:pathLst>
                <a:path w="9" h="22">
                  <a:moveTo>
                    <a:pt x="0" y="0"/>
                  </a:moveTo>
                  <a:cubicBezTo>
                    <a:pt x="1" y="1"/>
                    <a:pt x="2" y="2"/>
                    <a:pt x="3" y="3"/>
                  </a:cubicBezTo>
                  <a:cubicBezTo>
                    <a:pt x="7" y="9"/>
                    <a:pt x="9" y="16"/>
                    <a:pt x="9" y="22"/>
                  </a:cubicBezTo>
                  <a:cubicBezTo>
                    <a:pt x="9" y="16"/>
                    <a:pt x="7" y="9"/>
                    <a:pt x="3" y="3"/>
                  </a:cubicBezTo>
                  <a:cubicBezTo>
                    <a:pt x="2" y="2"/>
                    <a:pt x="1" y="1"/>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6"/>
            <p:cNvSpPr>
              <a:spLocks/>
            </p:cNvSpPr>
            <p:nvPr/>
          </p:nvSpPr>
          <p:spPr bwMode="auto">
            <a:xfrm>
              <a:off x="6361472" y="5061060"/>
              <a:ext cx="261470" cy="277479"/>
            </a:xfrm>
            <a:custGeom>
              <a:avLst/>
              <a:gdLst>
                <a:gd name="T0" fmla="*/ 96 w 129"/>
                <a:gd name="T1" fmla="*/ 0 h 137"/>
                <a:gd name="T2" fmla="*/ 83 w 129"/>
                <a:gd name="T3" fmla="*/ 3 h 137"/>
                <a:gd name="T4" fmla="*/ 101 w 129"/>
                <a:gd name="T5" fmla="*/ 16 h 137"/>
                <a:gd name="T6" fmla="*/ 94 w 129"/>
                <a:gd name="T7" fmla="*/ 62 h 137"/>
                <a:gd name="T8" fmla="*/ 6 w 129"/>
                <a:gd name="T9" fmla="*/ 133 h 137"/>
                <a:gd name="T10" fmla="*/ 0 w 129"/>
                <a:gd name="T11" fmla="*/ 136 h 137"/>
                <a:gd name="T12" fmla="*/ 8 w 129"/>
                <a:gd name="T13" fmla="*/ 137 h 137"/>
                <a:gd name="T14" fmla="*/ 27 w 129"/>
                <a:gd name="T15" fmla="*/ 131 h 137"/>
                <a:gd name="T16" fmla="*/ 115 w 129"/>
                <a:gd name="T17" fmla="*/ 60 h 137"/>
                <a:gd name="T18" fmla="*/ 129 w 129"/>
                <a:gd name="T19" fmla="*/ 33 h 137"/>
                <a:gd name="T20" fmla="*/ 123 w 129"/>
                <a:gd name="T21" fmla="*/ 14 h 137"/>
                <a:gd name="T22" fmla="*/ 120 w 129"/>
                <a:gd name="T23" fmla="*/ 11 h 137"/>
                <a:gd name="T24" fmla="*/ 96 w 129"/>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37">
                  <a:moveTo>
                    <a:pt x="96" y="0"/>
                  </a:moveTo>
                  <a:cubicBezTo>
                    <a:pt x="91" y="0"/>
                    <a:pt x="87" y="1"/>
                    <a:pt x="83" y="3"/>
                  </a:cubicBezTo>
                  <a:cubicBezTo>
                    <a:pt x="90" y="5"/>
                    <a:pt x="97" y="9"/>
                    <a:pt x="101" y="16"/>
                  </a:cubicBezTo>
                  <a:cubicBezTo>
                    <a:pt x="112" y="31"/>
                    <a:pt x="108" y="51"/>
                    <a:pt x="94" y="62"/>
                  </a:cubicBezTo>
                  <a:cubicBezTo>
                    <a:pt x="6" y="133"/>
                    <a:pt x="6" y="133"/>
                    <a:pt x="6" y="133"/>
                  </a:cubicBezTo>
                  <a:cubicBezTo>
                    <a:pt x="4" y="134"/>
                    <a:pt x="2" y="135"/>
                    <a:pt x="0" y="136"/>
                  </a:cubicBezTo>
                  <a:cubicBezTo>
                    <a:pt x="2" y="137"/>
                    <a:pt x="5" y="137"/>
                    <a:pt x="8" y="137"/>
                  </a:cubicBezTo>
                  <a:cubicBezTo>
                    <a:pt x="14" y="137"/>
                    <a:pt x="21" y="135"/>
                    <a:pt x="27" y="131"/>
                  </a:cubicBezTo>
                  <a:cubicBezTo>
                    <a:pt x="115" y="60"/>
                    <a:pt x="115" y="60"/>
                    <a:pt x="115" y="60"/>
                  </a:cubicBezTo>
                  <a:cubicBezTo>
                    <a:pt x="124" y="54"/>
                    <a:pt x="129" y="44"/>
                    <a:pt x="129" y="33"/>
                  </a:cubicBezTo>
                  <a:cubicBezTo>
                    <a:pt x="129" y="27"/>
                    <a:pt x="127" y="20"/>
                    <a:pt x="123" y="14"/>
                  </a:cubicBezTo>
                  <a:cubicBezTo>
                    <a:pt x="122" y="13"/>
                    <a:pt x="121" y="12"/>
                    <a:pt x="120" y="11"/>
                  </a:cubicBezTo>
                  <a:cubicBezTo>
                    <a:pt x="113" y="4"/>
                    <a:pt x="105" y="0"/>
                    <a:pt x="96" y="0"/>
                  </a:cubicBezTo>
                </a:path>
              </a:pathLst>
            </a:custGeom>
            <a:solidFill>
              <a:srgbClr val="FEDD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7"/>
            <p:cNvSpPr>
              <a:spLocks/>
            </p:cNvSpPr>
            <p:nvPr/>
          </p:nvSpPr>
          <p:spPr bwMode="auto">
            <a:xfrm>
              <a:off x="6317450" y="5197131"/>
              <a:ext cx="137406" cy="133403"/>
            </a:xfrm>
            <a:custGeom>
              <a:avLst/>
              <a:gdLst>
                <a:gd name="T0" fmla="*/ 59 w 68"/>
                <a:gd name="T1" fmla="*/ 15 h 66"/>
                <a:gd name="T2" fmla="*/ 59 w 68"/>
                <a:gd name="T3" fmla="*/ 15 h 66"/>
                <a:gd name="T4" fmla="*/ 52 w 68"/>
                <a:gd name="T5" fmla="*/ 54 h 66"/>
                <a:gd name="T6" fmla="*/ 48 w 68"/>
                <a:gd name="T7" fmla="*/ 58 h 66"/>
                <a:gd name="T8" fmla="*/ 9 w 68"/>
                <a:gd name="T9" fmla="*/ 51 h 66"/>
                <a:gd name="T10" fmla="*/ 15 w 68"/>
                <a:gd name="T11" fmla="*/ 12 h 66"/>
                <a:gd name="T12" fmla="*/ 20 w 68"/>
                <a:gd name="T13" fmla="*/ 9 h 66"/>
                <a:gd name="T14" fmla="*/ 59 w 68"/>
                <a:gd name="T15" fmla="*/ 1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6">
                  <a:moveTo>
                    <a:pt x="59" y="15"/>
                  </a:moveTo>
                  <a:cubicBezTo>
                    <a:pt x="59" y="15"/>
                    <a:pt x="59" y="15"/>
                    <a:pt x="59" y="15"/>
                  </a:cubicBezTo>
                  <a:cubicBezTo>
                    <a:pt x="68" y="28"/>
                    <a:pt x="65" y="45"/>
                    <a:pt x="52" y="54"/>
                  </a:cubicBezTo>
                  <a:cubicBezTo>
                    <a:pt x="48" y="58"/>
                    <a:pt x="48" y="58"/>
                    <a:pt x="48" y="58"/>
                  </a:cubicBezTo>
                  <a:cubicBezTo>
                    <a:pt x="35" y="66"/>
                    <a:pt x="17" y="63"/>
                    <a:pt x="9" y="51"/>
                  </a:cubicBezTo>
                  <a:cubicBezTo>
                    <a:pt x="0" y="38"/>
                    <a:pt x="3" y="21"/>
                    <a:pt x="15" y="12"/>
                  </a:cubicBezTo>
                  <a:cubicBezTo>
                    <a:pt x="20" y="9"/>
                    <a:pt x="20" y="9"/>
                    <a:pt x="20" y="9"/>
                  </a:cubicBezTo>
                  <a:cubicBezTo>
                    <a:pt x="32" y="0"/>
                    <a:pt x="50" y="3"/>
                    <a:pt x="59" y="15"/>
                  </a:cubicBezTo>
                  <a:close/>
                </a:path>
              </a:pathLst>
            </a:custGeom>
            <a:solidFill>
              <a:srgbClr val="FFF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8"/>
            <p:cNvSpPr>
              <a:spLocks/>
            </p:cNvSpPr>
            <p:nvPr/>
          </p:nvSpPr>
          <p:spPr bwMode="auto">
            <a:xfrm>
              <a:off x="5287577" y="5233149"/>
              <a:ext cx="696365" cy="1147267"/>
            </a:xfrm>
            <a:custGeom>
              <a:avLst/>
              <a:gdLst>
                <a:gd name="T0" fmla="*/ 253 w 345"/>
                <a:gd name="T1" fmla="*/ 147 h 568"/>
                <a:gd name="T2" fmla="*/ 265 w 345"/>
                <a:gd name="T3" fmla="*/ 111 h 568"/>
                <a:gd name="T4" fmla="*/ 296 w 345"/>
                <a:gd name="T5" fmla="*/ 96 h 568"/>
                <a:gd name="T6" fmla="*/ 333 w 345"/>
                <a:gd name="T7" fmla="*/ 7 h 568"/>
                <a:gd name="T8" fmla="*/ 323 w 345"/>
                <a:gd name="T9" fmla="*/ 2 h 568"/>
                <a:gd name="T10" fmla="*/ 191 w 345"/>
                <a:gd name="T11" fmla="*/ 63 h 568"/>
                <a:gd name="T12" fmla="*/ 159 w 345"/>
                <a:gd name="T13" fmla="*/ 107 h 568"/>
                <a:gd name="T14" fmla="*/ 159 w 345"/>
                <a:gd name="T15" fmla="*/ 107 h 568"/>
                <a:gd name="T16" fmla="*/ 149 w 345"/>
                <a:gd name="T17" fmla="*/ 174 h 568"/>
                <a:gd name="T18" fmla="*/ 112 w 345"/>
                <a:gd name="T19" fmla="*/ 338 h 568"/>
                <a:gd name="T20" fmla="*/ 0 w 345"/>
                <a:gd name="T21" fmla="*/ 519 h 568"/>
                <a:gd name="T22" fmla="*/ 15 w 345"/>
                <a:gd name="T23" fmla="*/ 568 h 568"/>
                <a:gd name="T24" fmla="*/ 138 w 345"/>
                <a:gd name="T25" fmla="*/ 568 h 568"/>
                <a:gd name="T26" fmla="*/ 197 w 345"/>
                <a:gd name="T27" fmla="*/ 509 h 568"/>
                <a:gd name="T28" fmla="*/ 261 w 345"/>
                <a:gd name="T29" fmla="*/ 428 h 568"/>
                <a:gd name="T30" fmla="*/ 253 w 345"/>
                <a:gd name="T31" fmla="*/ 14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5" h="568">
                  <a:moveTo>
                    <a:pt x="253" y="147"/>
                  </a:moveTo>
                  <a:cubicBezTo>
                    <a:pt x="265" y="111"/>
                    <a:pt x="265" y="111"/>
                    <a:pt x="265" y="111"/>
                  </a:cubicBezTo>
                  <a:cubicBezTo>
                    <a:pt x="296" y="96"/>
                    <a:pt x="296" y="96"/>
                    <a:pt x="296" y="96"/>
                  </a:cubicBezTo>
                  <a:cubicBezTo>
                    <a:pt x="345" y="74"/>
                    <a:pt x="344" y="38"/>
                    <a:pt x="333" y="7"/>
                  </a:cubicBezTo>
                  <a:cubicBezTo>
                    <a:pt x="331" y="2"/>
                    <a:pt x="328" y="0"/>
                    <a:pt x="323" y="2"/>
                  </a:cubicBezTo>
                  <a:cubicBezTo>
                    <a:pt x="191" y="63"/>
                    <a:pt x="191" y="63"/>
                    <a:pt x="191" y="63"/>
                  </a:cubicBezTo>
                  <a:cubicBezTo>
                    <a:pt x="173" y="71"/>
                    <a:pt x="161" y="89"/>
                    <a:pt x="159" y="107"/>
                  </a:cubicBezTo>
                  <a:cubicBezTo>
                    <a:pt x="159" y="107"/>
                    <a:pt x="159" y="107"/>
                    <a:pt x="159" y="107"/>
                  </a:cubicBezTo>
                  <a:cubicBezTo>
                    <a:pt x="149" y="174"/>
                    <a:pt x="149" y="174"/>
                    <a:pt x="149" y="174"/>
                  </a:cubicBezTo>
                  <a:cubicBezTo>
                    <a:pt x="140" y="226"/>
                    <a:pt x="126" y="301"/>
                    <a:pt x="112" y="338"/>
                  </a:cubicBezTo>
                  <a:cubicBezTo>
                    <a:pt x="93" y="388"/>
                    <a:pt x="52" y="444"/>
                    <a:pt x="0" y="519"/>
                  </a:cubicBezTo>
                  <a:cubicBezTo>
                    <a:pt x="15" y="568"/>
                    <a:pt x="15" y="568"/>
                    <a:pt x="15" y="568"/>
                  </a:cubicBezTo>
                  <a:cubicBezTo>
                    <a:pt x="138" y="568"/>
                    <a:pt x="138" y="568"/>
                    <a:pt x="138" y="568"/>
                  </a:cubicBezTo>
                  <a:cubicBezTo>
                    <a:pt x="162" y="548"/>
                    <a:pt x="182" y="529"/>
                    <a:pt x="197" y="509"/>
                  </a:cubicBezTo>
                  <a:cubicBezTo>
                    <a:pt x="245" y="444"/>
                    <a:pt x="222" y="498"/>
                    <a:pt x="261" y="428"/>
                  </a:cubicBezTo>
                  <a:cubicBezTo>
                    <a:pt x="342" y="285"/>
                    <a:pt x="253" y="147"/>
                    <a:pt x="253" y="147"/>
                  </a:cubicBezTo>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0"/>
            <p:cNvSpPr>
              <a:spLocks/>
            </p:cNvSpPr>
            <p:nvPr/>
          </p:nvSpPr>
          <p:spPr bwMode="auto">
            <a:xfrm>
              <a:off x="5838532" y="5230481"/>
              <a:ext cx="141407" cy="104054"/>
            </a:xfrm>
            <a:custGeom>
              <a:avLst/>
              <a:gdLst>
                <a:gd name="T0" fmla="*/ 68 w 70"/>
                <a:gd name="T1" fmla="*/ 5 h 51"/>
                <a:gd name="T2" fmla="*/ 60 w 70"/>
                <a:gd name="T3" fmla="*/ 2 h 51"/>
                <a:gd name="T4" fmla="*/ 0 w 70"/>
                <a:gd name="T5" fmla="*/ 30 h 51"/>
                <a:gd name="T6" fmla="*/ 65 w 70"/>
                <a:gd name="T7" fmla="*/ 22 h 51"/>
                <a:gd name="T8" fmla="*/ 68 w 70"/>
                <a:gd name="T9" fmla="*/ 5 h 51"/>
              </a:gdLst>
              <a:ahLst/>
              <a:cxnLst>
                <a:cxn ang="0">
                  <a:pos x="T0" y="T1"/>
                </a:cxn>
                <a:cxn ang="0">
                  <a:pos x="T2" y="T3"/>
                </a:cxn>
                <a:cxn ang="0">
                  <a:pos x="T4" y="T5"/>
                </a:cxn>
                <a:cxn ang="0">
                  <a:pos x="T6" y="T7"/>
                </a:cxn>
                <a:cxn ang="0">
                  <a:pos x="T8" y="T9"/>
                </a:cxn>
              </a:cxnLst>
              <a:rect l="0" t="0" r="r" b="b"/>
              <a:pathLst>
                <a:path w="70" h="51">
                  <a:moveTo>
                    <a:pt x="68" y="5"/>
                  </a:moveTo>
                  <a:cubicBezTo>
                    <a:pt x="66" y="0"/>
                    <a:pt x="62" y="1"/>
                    <a:pt x="60" y="2"/>
                  </a:cubicBezTo>
                  <a:cubicBezTo>
                    <a:pt x="0" y="30"/>
                    <a:pt x="0" y="30"/>
                    <a:pt x="0" y="30"/>
                  </a:cubicBezTo>
                  <a:cubicBezTo>
                    <a:pt x="12" y="51"/>
                    <a:pt x="44" y="40"/>
                    <a:pt x="65" y="22"/>
                  </a:cubicBezTo>
                  <a:cubicBezTo>
                    <a:pt x="68" y="20"/>
                    <a:pt x="70" y="12"/>
                    <a:pt x="68" y="5"/>
                  </a:cubicBezTo>
                  <a:close/>
                </a:path>
              </a:pathLst>
            </a:custGeom>
            <a:solidFill>
              <a:srgbClr val="FFF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1"/>
            <p:cNvSpPr>
              <a:spLocks/>
            </p:cNvSpPr>
            <p:nvPr/>
          </p:nvSpPr>
          <p:spPr bwMode="auto">
            <a:xfrm>
              <a:off x="4838008" y="6109609"/>
              <a:ext cx="905808" cy="748391"/>
            </a:xfrm>
            <a:custGeom>
              <a:avLst/>
              <a:gdLst>
                <a:gd name="T0" fmla="*/ 0 w 679"/>
                <a:gd name="T1" fmla="*/ 561 h 561"/>
                <a:gd name="T2" fmla="*/ 400 w 679"/>
                <a:gd name="T3" fmla="*/ 561 h 561"/>
                <a:gd name="T4" fmla="*/ 679 w 679"/>
                <a:gd name="T5" fmla="*/ 169 h 561"/>
                <a:gd name="T6" fmla="*/ 402 w 679"/>
                <a:gd name="T7" fmla="*/ 0 h 561"/>
                <a:gd name="T8" fmla="*/ 0 w 679"/>
                <a:gd name="T9" fmla="*/ 561 h 561"/>
              </a:gdLst>
              <a:ahLst/>
              <a:cxnLst>
                <a:cxn ang="0">
                  <a:pos x="T0" y="T1"/>
                </a:cxn>
                <a:cxn ang="0">
                  <a:pos x="T2" y="T3"/>
                </a:cxn>
                <a:cxn ang="0">
                  <a:pos x="T4" y="T5"/>
                </a:cxn>
                <a:cxn ang="0">
                  <a:pos x="T6" y="T7"/>
                </a:cxn>
                <a:cxn ang="0">
                  <a:pos x="T8" y="T9"/>
                </a:cxn>
              </a:cxnLst>
              <a:rect l="0" t="0" r="r" b="b"/>
              <a:pathLst>
                <a:path w="679" h="561">
                  <a:moveTo>
                    <a:pt x="0" y="561"/>
                  </a:moveTo>
                  <a:lnTo>
                    <a:pt x="400" y="561"/>
                  </a:lnTo>
                  <a:lnTo>
                    <a:pt x="679" y="169"/>
                  </a:lnTo>
                  <a:lnTo>
                    <a:pt x="402" y="0"/>
                  </a:lnTo>
                  <a:lnTo>
                    <a:pt x="0" y="561"/>
                  </a:lnTo>
                  <a:close/>
                </a:path>
              </a:pathLst>
            </a:custGeom>
            <a:solidFill>
              <a:srgbClr val="2F49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2"/>
            <p:cNvSpPr>
              <a:spLocks/>
            </p:cNvSpPr>
            <p:nvPr/>
          </p:nvSpPr>
          <p:spPr bwMode="auto">
            <a:xfrm>
              <a:off x="5234216" y="6272360"/>
              <a:ext cx="509600" cy="585640"/>
            </a:xfrm>
            <a:custGeom>
              <a:avLst/>
              <a:gdLst>
                <a:gd name="T0" fmla="*/ 305 w 382"/>
                <a:gd name="T1" fmla="*/ 0 h 439"/>
                <a:gd name="T2" fmla="*/ 382 w 382"/>
                <a:gd name="T3" fmla="*/ 47 h 439"/>
                <a:gd name="T4" fmla="*/ 103 w 382"/>
                <a:gd name="T5" fmla="*/ 439 h 439"/>
                <a:gd name="T6" fmla="*/ 0 w 382"/>
                <a:gd name="T7" fmla="*/ 439 h 439"/>
                <a:gd name="T8" fmla="*/ 305 w 382"/>
                <a:gd name="T9" fmla="*/ 0 h 439"/>
              </a:gdLst>
              <a:ahLst/>
              <a:cxnLst>
                <a:cxn ang="0">
                  <a:pos x="T0" y="T1"/>
                </a:cxn>
                <a:cxn ang="0">
                  <a:pos x="T2" y="T3"/>
                </a:cxn>
                <a:cxn ang="0">
                  <a:pos x="T4" y="T5"/>
                </a:cxn>
                <a:cxn ang="0">
                  <a:pos x="T6" y="T7"/>
                </a:cxn>
                <a:cxn ang="0">
                  <a:pos x="T8" y="T9"/>
                </a:cxn>
              </a:cxnLst>
              <a:rect l="0" t="0" r="r" b="b"/>
              <a:pathLst>
                <a:path w="382" h="439">
                  <a:moveTo>
                    <a:pt x="305" y="0"/>
                  </a:moveTo>
                  <a:lnTo>
                    <a:pt x="382" y="47"/>
                  </a:lnTo>
                  <a:lnTo>
                    <a:pt x="103" y="439"/>
                  </a:lnTo>
                  <a:lnTo>
                    <a:pt x="0" y="439"/>
                  </a:lnTo>
                  <a:lnTo>
                    <a:pt x="305" y="0"/>
                  </a:lnTo>
                  <a:close/>
                </a:path>
              </a:pathLst>
            </a:custGeom>
            <a:solidFill>
              <a:srgbClr val="3D5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3"/>
            <p:cNvSpPr>
              <a:spLocks/>
            </p:cNvSpPr>
            <p:nvPr/>
          </p:nvSpPr>
          <p:spPr bwMode="auto">
            <a:xfrm>
              <a:off x="5307587" y="5992214"/>
              <a:ext cx="517604" cy="388203"/>
            </a:xfrm>
            <a:custGeom>
              <a:avLst/>
              <a:gdLst>
                <a:gd name="T0" fmla="*/ 0 w 388"/>
                <a:gd name="T1" fmla="*/ 147 h 291"/>
                <a:gd name="T2" fmla="*/ 321 w 388"/>
                <a:gd name="T3" fmla="*/ 291 h 291"/>
                <a:gd name="T4" fmla="*/ 388 w 388"/>
                <a:gd name="T5" fmla="*/ 182 h 291"/>
                <a:gd name="T6" fmla="*/ 91 w 388"/>
                <a:gd name="T7" fmla="*/ 0 h 291"/>
                <a:gd name="T8" fmla="*/ 0 w 388"/>
                <a:gd name="T9" fmla="*/ 147 h 291"/>
              </a:gdLst>
              <a:ahLst/>
              <a:cxnLst>
                <a:cxn ang="0">
                  <a:pos x="T0" y="T1"/>
                </a:cxn>
                <a:cxn ang="0">
                  <a:pos x="T2" y="T3"/>
                </a:cxn>
                <a:cxn ang="0">
                  <a:pos x="T4" y="T5"/>
                </a:cxn>
                <a:cxn ang="0">
                  <a:pos x="T6" y="T7"/>
                </a:cxn>
                <a:cxn ang="0">
                  <a:pos x="T8" y="T9"/>
                </a:cxn>
              </a:cxnLst>
              <a:rect l="0" t="0" r="r" b="b"/>
              <a:pathLst>
                <a:path w="388" h="291">
                  <a:moveTo>
                    <a:pt x="0" y="147"/>
                  </a:moveTo>
                  <a:lnTo>
                    <a:pt x="321" y="291"/>
                  </a:lnTo>
                  <a:lnTo>
                    <a:pt x="388" y="182"/>
                  </a:lnTo>
                  <a:lnTo>
                    <a:pt x="91" y="0"/>
                  </a:lnTo>
                  <a:lnTo>
                    <a:pt x="0" y="147"/>
                  </a:lnTo>
                  <a:close/>
                </a:path>
              </a:pathLst>
            </a:custGeom>
            <a:solidFill>
              <a:srgbClr val="8D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4"/>
            <p:cNvSpPr>
              <a:spLocks/>
            </p:cNvSpPr>
            <p:nvPr/>
          </p:nvSpPr>
          <p:spPr bwMode="auto">
            <a:xfrm>
              <a:off x="5633091" y="6176310"/>
              <a:ext cx="192101" cy="204106"/>
            </a:xfrm>
            <a:custGeom>
              <a:avLst/>
              <a:gdLst>
                <a:gd name="T0" fmla="*/ 71 w 144"/>
                <a:gd name="T1" fmla="*/ 0 h 153"/>
                <a:gd name="T2" fmla="*/ 144 w 144"/>
                <a:gd name="T3" fmla="*/ 44 h 153"/>
                <a:gd name="T4" fmla="*/ 77 w 144"/>
                <a:gd name="T5" fmla="*/ 153 h 153"/>
                <a:gd name="T6" fmla="*/ 0 w 144"/>
                <a:gd name="T7" fmla="*/ 118 h 153"/>
                <a:gd name="T8" fmla="*/ 71 w 144"/>
                <a:gd name="T9" fmla="*/ 0 h 153"/>
              </a:gdLst>
              <a:ahLst/>
              <a:cxnLst>
                <a:cxn ang="0">
                  <a:pos x="T0" y="T1"/>
                </a:cxn>
                <a:cxn ang="0">
                  <a:pos x="T2" y="T3"/>
                </a:cxn>
                <a:cxn ang="0">
                  <a:pos x="T4" y="T5"/>
                </a:cxn>
                <a:cxn ang="0">
                  <a:pos x="T6" y="T7"/>
                </a:cxn>
                <a:cxn ang="0">
                  <a:pos x="T8" y="T9"/>
                </a:cxn>
              </a:cxnLst>
              <a:rect l="0" t="0" r="r" b="b"/>
              <a:pathLst>
                <a:path w="144" h="153">
                  <a:moveTo>
                    <a:pt x="71" y="0"/>
                  </a:moveTo>
                  <a:lnTo>
                    <a:pt x="144" y="44"/>
                  </a:lnTo>
                  <a:lnTo>
                    <a:pt x="77" y="153"/>
                  </a:lnTo>
                  <a:lnTo>
                    <a:pt x="0" y="118"/>
                  </a:lnTo>
                  <a:lnTo>
                    <a:pt x="71" y="0"/>
                  </a:lnTo>
                  <a:close/>
                </a:path>
              </a:pathLst>
            </a:custGeom>
            <a:solidFill>
              <a:srgbClr val="A9E0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5"/>
            <p:cNvSpPr>
              <a:spLocks/>
            </p:cNvSpPr>
            <p:nvPr/>
          </p:nvSpPr>
          <p:spPr bwMode="auto">
            <a:xfrm>
              <a:off x="5691788" y="6248348"/>
              <a:ext cx="70704" cy="70703"/>
            </a:xfrm>
            <a:custGeom>
              <a:avLst/>
              <a:gdLst>
                <a:gd name="T0" fmla="*/ 4 w 35"/>
                <a:gd name="T1" fmla="*/ 9 h 35"/>
                <a:gd name="T2" fmla="*/ 10 w 35"/>
                <a:gd name="T3" fmla="*/ 31 h 35"/>
                <a:gd name="T4" fmla="*/ 31 w 35"/>
                <a:gd name="T5" fmla="*/ 26 h 35"/>
                <a:gd name="T6" fmla="*/ 26 w 35"/>
                <a:gd name="T7" fmla="*/ 4 h 35"/>
                <a:gd name="T8" fmla="*/ 4 w 35"/>
                <a:gd name="T9" fmla="*/ 9 h 35"/>
              </a:gdLst>
              <a:ahLst/>
              <a:cxnLst>
                <a:cxn ang="0">
                  <a:pos x="T0" y="T1"/>
                </a:cxn>
                <a:cxn ang="0">
                  <a:pos x="T2" y="T3"/>
                </a:cxn>
                <a:cxn ang="0">
                  <a:pos x="T4" y="T5"/>
                </a:cxn>
                <a:cxn ang="0">
                  <a:pos x="T6" y="T7"/>
                </a:cxn>
                <a:cxn ang="0">
                  <a:pos x="T8" y="T9"/>
                </a:cxn>
              </a:cxnLst>
              <a:rect l="0" t="0" r="r" b="b"/>
              <a:pathLst>
                <a:path w="35" h="35">
                  <a:moveTo>
                    <a:pt x="4" y="9"/>
                  </a:moveTo>
                  <a:cubicBezTo>
                    <a:pt x="0" y="17"/>
                    <a:pt x="2" y="26"/>
                    <a:pt x="10" y="31"/>
                  </a:cubicBezTo>
                  <a:cubicBezTo>
                    <a:pt x="17" y="35"/>
                    <a:pt x="26" y="33"/>
                    <a:pt x="31" y="26"/>
                  </a:cubicBezTo>
                  <a:cubicBezTo>
                    <a:pt x="35" y="18"/>
                    <a:pt x="33" y="9"/>
                    <a:pt x="26" y="4"/>
                  </a:cubicBezTo>
                  <a:cubicBezTo>
                    <a:pt x="18" y="0"/>
                    <a:pt x="9"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3" name="Group 162"/>
          <p:cNvGrpSpPr/>
          <p:nvPr/>
        </p:nvGrpSpPr>
        <p:grpSpPr>
          <a:xfrm>
            <a:off x="4305159" y="1789239"/>
            <a:ext cx="3992563" cy="2862940"/>
            <a:chOff x="4090988" y="1492250"/>
            <a:chExt cx="4483100" cy="3214688"/>
          </a:xfrm>
        </p:grpSpPr>
        <p:sp>
          <p:nvSpPr>
            <p:cNvPr id="164" name="Freeform 34"/>
            <p:cNvSpPr>
              <a:spLocks/>
            </p:cNvSpPr>
            <p:nvPr/>
          </p:nvSpPr>
          <p:spPr bwMode="auto">
            <a:xfrm>
              <a:off x="4090988" y="1492250"/>
              <a:ext cx="4483100" cy="3214688"/>
            </a:xfrm>
            <a:custGeom>
              <a:avLst/>
              <a:gdLst>
                <a:gd name="T0" fmla="*/ 1556 w 1601"/>
                <a:gd name="T1" fmla="*/ 452 h 1147"/>
                <a:gd name="T2" fmla="*/ 1348 w 1601"/>
                <a:gd name="T3" fmla="*/ 361 h 1147"/>
                <a:gd name="T4" fmla="*/ 1318 w 1601"/>
                <a:gd name="T5" fmla="*/ 362 h 1147"/>
                <a:gd name="T6" fmla="*/ 1232 w 1601"/>
                <a:gd name="T7" fmla="*/ 166 h 1147"/>
                <a:gd name="T8" fmla="*/ 1084 w 1601"/>
                <a:gd name="T9" fmla="*/ 111 h 1147"/>
                <a:gd name="T10" fmla="*/ 964 w 1601"/>
                <a:gd name="T11" fmla="*/ 135 h 1147"/>
                <a:gd name="T12" fmla="*/ 706 w 1601"/>
                <a:gd name="T13" fmla="*/ 0 h 1147"/>
                <a:gd name="T14" fmla="*/ 691 w 1601"/>
                <a:gd name="T15" fmla="*/ 1 h 1147"/>
                <a:gd name="T16" fmla="*/ 426 w 1601"/>
                <a:gd name="T17" fmla="*/ 223 h 1147"/>
                <a:gd name="T18" fmla="*/ 378 w 1601"/>
                <a:gd name="T19" fmla="*/ 218 h 1147"/>
                <a:gd name="T20" fmla="*/ 226 w 1601"/>
                <a:gd name="T21" fmla="*/ 331 h 1147"/>
                <a:gd name="T22" fmla="*/ 208 w 1601"/>
                <a:gd name="T23" fmla="*/ 330 h 1147"/>
                <a:gd name="T24" fmla="*/ 47 w 1601"/>
                <a:gd name="T25" fmla="*/ 433 h 1147"/>
                <a:gd name="T26" fmla="*/ 41 w 1601"/>
                <a:gd name="T27" fmla="*/ 672 h 1147"/>
                <a:gd name="T28" fmla="*/ 264 w 1601"/>
                <a:gd name="T29" fmla="*/ 794 h 1147"/>
                <a:gd name="T30" fmla="*/ 349 w 1601"/>
                <a:gd name="T31" fmla="*/ 785 h 1147"/>
                <a:gd name="T32" fmla="*/ 499 w 1601"/>
                <a:gd name="T33" fmla="*/ 927 h 1147"/>
                <a:gd name="T34" fmla="*/ 538 w 1601"/>
                <a:gd name="T35" fmla="*/ 930 h 1147"/>
                <a:gd name="T36" fmla="*/ 710 w 1601"/>
                <a:gd name="T37" fmla="*/ 849 h 1147"/>
                <a:gd name="T38" fmla="*/ 872 w 1601"/>
                <a:gd name="T39" fmla="*/ 962 h 1147"/>
                <a:gd name="T40" fmla="*/ 741 w 1601"/>
                <a:gd name="T41" fmla="*/ 1147 h 1147"/>
                <a:gd name="T42" fmla="*/ 1211 w 1601"/>
                <a:gd name="T43" fmla="*/ 839 h 1147"/>
                <a:gd name="T44" fmla="*/ 1213 w 1601"/>
                <a:gd name="T45" fmla="*/ 834 h 1147"/>
                <a:gd name="T46" fmla="*/ 1280 w 1601"/>
                <a:gd name="T47" fmla="*/ 844 h 1147"/>
                <a:gd name="T48" fmla="*/ 1415 w 1601"/>
                <a:gd name="T49" fmla="*/ 771 h 1147"/>
                <a:gd name="T50" fmla="*/ 1564 w 1601"/>
                <a:gd name="T51" fmla="*/ 663 h 1147"/>
                <a:gd name="T52" fmla="*/ 1556 w 1601"/>
                <a:gd name="T53" fmla="*/ 452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1" h="1147">
                  <a:moveTo>
                    <a:pt x="1556" y="452"/>
                  </a:moveTo>
                  <a:cubicBezTo>
                    <a:pt x="1496" y="373"/>
                    <a:pt x="1400" y="361"/>
                    <a:pt x="1348" y="361"/>
                  </a:cubicBezTo>
                  <a:cubicBezTo>
                    <a:pt x="1336" y="361"/>
                    <a:pt x="1326" y="362"/>
                    <a:pt x="1318" y="362"/>
                  </a:cubicBezTo>
                  <a:cubicBezTo>
                    <a:pt x="1323" y="328"/>
                    <a:pt x="1321" y="247"/>
                    <a:pt x="1232" y="166"/>
                  </a:cubicBezTo>
                  <a:cubicBezTo>
                    <a:pt x="1192" y="130"/>
                    <a:pt x="1142" y="111"/>
                    <a:pt x="1084" y="111"/>
                  </a:cubicBezTo>
                  <a:cubicBezTo>
                    <a:pt x="1030" y="111"/>
                    <a:pt x="984" y="127"/>
                    <a:pt x="964" y="135"/>
                  </a:cubicBezTo>
                  <a:cubicBezTo>
                    <a:pt x="946" y="101"/>
                    <a:pt x="880" y="0"/>
                    <a:pt x="706" y="0"/>
                  </a:cubicBezTo>
                  <a:cubicBezTo>
                    <a:pt x="701" y="0"/>
                    <a:pt x="696" y="0"/>
                    <a:pt x="691" y="1"/>
                  </a:cubicBezTo>
                  <a:cubicBezTo>
                    <a:pt x="481" y="7"/>
                    <a:pt x="435" y="175"/>
                    <a:pt x="426" y="223"/>
                  </a:cubicBezTo>
                  <a:cubicBezTo>
                    <a:pt x="409" y="220"/>
                    <a:pt x="393" y="218"/>
                    <a:pt x="378" y="218"/>
                  </a:cubicBezTo>
                  <a:cubicBezTo>
                    <a:pt x="271" y="218"/>
                    <a:pt x="235" y="301"/>
                    <a:pt x="226" y="331"/>
                  </a:cubicBezTo>
                  <a:cubicBezTo>
                    <a:pt x="220" y="331"/>
                    <a:pt x="214" y="330"/>
                    <a:pt x="208" y="330"/>
                  </a:cubicBezTo>
                  <a:cubicBezTo>
                    <a:pt x="146" y="330"/>
                    <a:pt x="84" y="370"/>
                    <a:pt x="47" y="433"/>
                  </a:cubicBezTo>
                  <a:cubicBezTo>
                    <a:pt x="2" y="509"/>
                    <a:pt x="0" y="598"/>
                    <a:pt x="41" y="672"/>
                  </a:cubicBezTo>
                  <a:cubicBezTo>
                    <a:pt x="97" y="773"/>
                    <a:pt x="193" y="794"/>
                    <a:pt x="264" y="794"/>
                  </a:cubicBezTo>
                  <a:cubicBezTo>
                    <a:pt x="301" y="794"/>
                    <a:pt x="332" y="789"/>
                    <a:pt x="349" y="785"/>
                  </a:cubicBezTo>
                  <a:cubicBezTo>
                    <a:pt x="355" y="819"/>
                    <a:pt x="382" y="907"/>
                    <a:pt x="499" y="927"/>
                  </a:cubicBezTo>
                  <a:cubicBezTo>
                    <a:pt x="512" y="929"/>
                    <a:pt x="525" y="930"/>
                    <a:pt x="538" y="930"/>
                  </a:cubicBezTo>
                  <a:cubicBezTo>
                    <a:pt x="626" y="930"/>
                    <a:pt x="684" y="878"/>
                    <a:pt x="710" y="849"/>
                  </a:cubicBezTo>
                  <a:cubicBezTo>
                    <a:pt x="722" y="881"/>
                    <a:pt x="758" y="933"/>
                    <a:pt x="872" y="962"/>
                  </a:cubicBezTo>
                  <a:cubicBezTo>
                    <a:pt x="856" y="1023"/>
                    <a:pt x="822" y="1105"/>
                    <a:pt x="741" y="1147"/>
                  </a:cubicBezTo>
                  <a:cubicBezTo>
                    <a:pt x="741" y="1147"/>
                    <a:pt x="1064" y="1147"/>
                    <a:pt x="1211" y="839"/>
                  </a:cubicBezTo>
                  <a:cubicBezTo>
                    <a:pt x="1212" y="837"/>
                    <a:pt x="1212" y="835"/>
                    <a:pt x="1213" y="834"/>
                  </a:cubicBezTo>
                  <a:cubicBezTo>
                    <a:pt x="1236" y="841"/>
                    <a:pt x="1259" y="844"/>
                    <a:pt x="1280" y="844"/>
                  </a:cubicBezTo>
                  <a:cubicBezTo>
                    <a:pt x="1364" y="844"/>
                    <a:pt x="1403" y="791"/>
                    <a:pt x="1415" y="771"/>
                  </a:cubicBezTo>
                  <a:cubicBezTo>
                    <a:pt x="1474" y="770"/>
                    <a:pt x="1531" y="728"/>
                    <a:pt x="1564" y="663"/>
                  </a:cubicBezTo>
                  <a:cubicBezTo>
                    <a:pt x="1601" y="589"/>
                    <a:pt x="1598" y="508"/>
                    <a:pt x="1556" y="45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5"/>
            <p:cNvSpPr>
              <a:spLocks/>
            </p:cNvSpPr>
            <p:nvPr/>
          </p:nvSpPr>
          <p:spPr bwMode="auto">
            <a:xfrm>
              <a:off x="4329113" y="1755775"/>
              <a:ext cx="4006850" cy="2751138"/>
            </a:xfrm>
            <a:custGeom>
              <a:avLst/>
              <a:gdLst>
                <a:gd name="T0" fmla="*/ 1391 w 1431"/>
                <a:gd name="T1" fmla="*/ 367 h 982"/>
                <a:gd name="T2" fmla="*/ 1205 w 1431"/>
                <a:gd name="T3" fmla="*/ 294 h 982"/>
                <a:gd name="T4" fmla="*/ 1179 w 1431"/>
                <a:gd name="T5" fmla="*/ 295 h 982"/>
                <a:gd name="T6" fmla="*/ 1101 w 1431"/>
                <a:gd name="T7" fmla="*/ 135 h 982"/>
                <a:gd name="T8" fmla="*/ 969 w 1431"/>
                <a:gd name="T9" fmla="*/ 91 h 982"/>
                <a:gd name="T10" fmla="*/ 861 w 1431"/>
                <a:gd name="T11" fmla="*/ 110 h 982"/>
                <a:gd name="T12" fmla="*/ 631 w 1431"/>
                <a:gd name="T13" fmla="*/ 0 h 982"/>
                <a:gd name="T14" fmla="*/ 618 w 1431"/>
                <a:gd name="T15" fmla="*/ 1 h 982"/>
                <a:gd name="T16" fmla="*/ 380 w 1431"/>
                <a:gd name="T17" fmla="*/ 182 h 982"/>
                <a:gd name="T18" fmla="*/ 338 w 1431"/>
                <a:gd name="T19" fmla="*/ 178 h 982"/>
                <a:gd name="T20" fmla="*/ 202 w 1431"/>
                <a:gd name="T21" fmla="*/ 270 h 982"/>
                <a:gd name="T22" fmla="*/ 185 w 1431"/>
                <a:gd name="T23" fmla="*/ 269 h 982"/>
                <a:gd name="T24" fmla="*/ 42 w 1431"/>
                <a:gd name="T25" fmla="*/ 353 h 982"/>
                <a:gd name="T26" fmla="*/ 36 w 1431"/>
                <a:gd name="T27" fmla="*/ 546 h 982"/>
                <a:gd name="T28" fmla="*/ 236 w 1431"/>
                <a:gd name="T29" fmla="*/ 646 h 982"/>
                <a:gd name="T30" fmla="*/ 312 w 1431"/>
                <a:gd name="T31" fmla="*/ 638 h 982"/>
                <a:gd name="T32" fmla="*/ 446 w 1431"/>
                <a:gd name="T33" fmla="*/ 754 h 982"/>
                <a:gd name="T34" fmla="*/ 481 w 1431"/>
                <a:gd name="T35" fmla="*/ 757 h 982"/>
                <a:gd name="T36" fmla="*/ 634 w 1431"/>
                <a:gd name="T37" fmla="*/ 690 h 982"/>
                <a:gd name="T38" fmla="*/ 872 w 1431"/>
                <a:gd name="T39" fmla="*/ 828 h 982"/>
                <a:gd name="T40" fmla="*/ 773 w 1431"/>
                <a:gd name="T41" fmla="*/ 982 h 982"/>
                <a:gd name="T42" fmla="*/ 1082 w 1431"/>
                <a:gd name="T43" fmla="*/ 682 h 982"/>
                <a:gd name="T44" fmla="*/ 1084 w 1431"/>
                <a:gd name="T45" fmla="*/ 678 h 982"/>
                <a:gd name="T46" fmla="*/ 1144 w 1431"/>
                <a:gd name="T47" fmla="*/ 686 h 982"/>
                <a:gd name="T48" fmla="*/ 1265 w 1431"/>
                <a:gd name="T49" fmla="*/ 627 h 982"/>
                <a:gd name="T50" fmla="*/ 1398 w 1431"/>
                <a:gd name="T51" fmla="*/ 539 h 982"/>
                <a:gd name="T52" fmla="*/ 1391 w 1431"/>
                <a:gd name="T53" fmla="*/ 367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31" h="982">
                  <a:moveTo>
                    <a:pt x="1391" y="367"/>
                  </a:moveTo>
                  <a:cubicBezTo>
                    <a:pt x="1338" y="303"/>
                    <a:pt x="1252" y="294"/>
                    <a:pt x="1205" y="294"/>
                  </a:cubicBezTo>
                  <a:cubicBezTo>
                    <a:pt x="1195" y="294"/>
                    <a:pt x="1186" y="294"/>
                    <a:pt x="1179" y="295"/>
                  </a:cubicBezTo>
                  <a:cubicBezTo>
                    <a:pt x="1183" y="267"/>
                    <a:pt x="1181" y="201"/>
                    <a:pt x="1101" y="135"/>
                  </a:cubicBezTo>
                  <a:cubicBezTo>
                    <a:pt x="1066" y="106"/>
                    <a:pt x="1021" y="91"/>
                    <a:pt x="969" y="91"/>
                  </a:cubicBezTo>
                  <a:cubicBezTo>
                    <a:pt x="921" y="91"/>
                    <a:pt x="879" y="104"/>
                    <a:pt x="861" y="110"/>
                  </a:cubicBezTo>
                  <a:cubicBezTo>
                    <a:pt x="846" y="82"/>
                    <a:pt x="786" y="0"/>
                    <a:pt x="631" y="0"/>
                  </a:cubicBezTo>
                  <a:cubicBezTo>
                    <a:pt x="627" y="0"/>
                    <a:pt x="622" y="0"/>
                    <a:pt x="618" y="1"/>
                  </a:cubicBezTo>
                  <a:cubicBezTo>
                    <a:pt x="430" y="6"/>
                    <a:pt x="388" y="142"/>
                    <a:pt x="380" y="182"/>
                  </a:cubicBezTo>
                  <a:cubicBezTo>
                    <a:pt x="365" y="179"/>
                    <a:pt x="351" y="178"/>
                    <a:pt x="338" y="178"/>
                  </a:cubicBezTo>
                  <a:cubicBezTo>
                    <a:pt x="242" y="178"/>
                    <a:pt x="210" y="245"/>
                    <a:pt x="202" y="270"/>
                  </a:cubicBezTo>
                  <a:cubicBezTo>
                    <a:pt x="196" y="269"/>
                    <a:pt x="191" y="269"/>
                    <a:pt x="185" y="269"/>
                  </a:cubicBezTo>
                  <a:cubicBezTo>
                    <a:pt x="130" y="269"/>
                    <a:pt x="75" y="301"/>
                    <a:pt x="42" y="353"/>
                  </a:cubicBezTo>
                  <a:cubicBezTo>
                    <a:pt x="2" y="414"/>
                    <a:pt x="0" y="486"/>
                    <a:pt x="36" y="546"/>
                  </a:cubicBezTo>
                  <a:cubicBezTo>
                    <a:pt x="86" y="629"/>
                    <a:pt x="172" y="646"/>
                    <a:pt x="236" y="646"/>
                  </a:cubicBezTo>
                  <a:cubicBezTo>
                    <a:pt x="269" y="646"/>
                    <a:pt x="297" y="641"/>
                    <a:pt x="312" y="638"/>
                  </a:cubicBezTo>
                  <a:cubicBezTo>
                    <a:pt x="317" y="666"/>
                    <a:pt x="341" y="737"/>
                    <a:pt x="446" y="754"/>
                  </a:cubicBezTo>
                  <a:cubicBezTo>
                    <a:pt x="458" y="756"/>
                    <a:pt x="469" y="757"/>
                    <a:pt x="481" y="757"/>
                  </a:cubicBezTo>
                  <a:cubicBezTo>
                    <a:pt x="559" y="757"/>
                    <a:pt x="611" y="714"/>
                    <a:pt x="634" y="690"/>
                  </a:cubicBezTo>
                  <a:cubicBezTo>
                    <a:pt x="645" y="716"/>
                    <a:pt x="720" y="811"/>
                    <a:pt x="872" y="828"/>
                  </a:cubicBezTo>
                  <a:cubicBezTo>
                    <a:pt x="858" y="878"/>
                    <a:pt x="840" y="934"/>
                    <a:pt x="773" y="982"/>
                  </a:cubicBezTo>
                  <a:cubicBezTo>
                    <a:pt x="773" y="982"/>
                    <a:pt x="951" y="933"/>
                    <a:pt x="1082" y="682"/>
                  </a:cubicBezTo>
                  <a:cubicBezTo>
                    <a:pt x="1083" y="680"/>
                    <a:pt x="1084" y="679"/>
                    <a:pt x="1084" y="678"/>
                  </a:cubicBezTo>
                  <a:cubicBezTo>
                    <a:pt x="1105" y="683"/>
                    <a:pt x="1125" y="686"/>
                    <a:pt x="1144" y="686"/>
                  </a:cubicBezTo>
                  <a:cubicBezTo>
                    <a:pt x="1219" y="686"/>
                    <a:pt x="1254" y="643"/>
                    <a:pt x="1265" y="627"/>
                  </a:cubicBezTo>
                  <a:cubicBezTo>
                    <a:pt x="1318" y="626"/>
                    <a:pt x="1369" y="592"/>
                    <a:pt x="1398" y="539"/>
                  </a:cubicBezTo>
                  <a:cubicBezTo>
                    <a:pt x="1431" y="479"/>
                    <a:pt x="1428" y="413"/>
                    <a:pt x="1391" y="3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p:cNvGrpSpPr/>
          <p:nvPr/>
        </p:nvGrpSpPr>
        <p:grpSpPr>
          <a:xfrm>
            <a:off x="2624806" y="3848907"/>
            <a:ext cx="2690809" cy="1928046"/>
            <a:chOff x="2105026" y="3748088"/>
            <a:chExt cx="2525713" cy="1809750"/>
          </a:xfrm>
        </p:grpSpPr>
        <p:sp>
          <p:nvSpPr>
            <p:cNvPr id="167" name="Freeform 38"/>
            <p:cNvSpPr>
              <a:spLocks/>
            </p:cNvSpPr>
            <p:nvPr/>
          </p:nvSpPr>
          <p:spPr bwMode="auto">
            <a:xfrm>
              <a:off x="2105026" y="3748088"/>
              <a:ext cx="2525713" cy="1809750"/>
            </a:xfrm>
            <a:custGeom>
              <a:avLst/>
              <a:gdLst>
                <a:gd name="T0" fmla="*/ 26 w 902"/>
                <a:gd name="T1" fmla="*/ 254 h 646"/>
                <a:gd name="T2" fmla="*/ 142 w 902"/>
                <a:gd name="T3" fmla="*/ 203 h 646"/>
                <a:gd name="T4" fmla="*/ 159 w 902"/>
                <a:gd name="T5" fmla="*/ 204 h 646"/>
                <a:gd name="T6" fmla="*/ 208 w 902"/>
                <a:gd name="T7" fmla="*/ 93 h 646"/>
                <a:gd name="T8" fmla="*/ 291 w 902"/>
                <a:gd name="T9" fmla="*/ 62 h 646"/>
                <a:gd name="T10" fmla="*/ 359 w 902"/>
                <a:gd name="T11" fmla="*/ 76 h 646"/>
                <a:gd name="T12" fmla="*/ 504 w 902"/>
                <a:gd name="T13" fmla="*/ 0 h 646"/>
                <a:gd name="T14" fmla="*/ 513 w 902"/>
                <a:gd name="T15" fmla="*/ 0 h 646"/>
                <a:gd name="T16" fmla="*/ 662 w 902"/>
                <a:gd name="T17" fmla="*/ 125 h 646"/>
                <a:gd name="T18" fmla="*/ 689 w 902"/>
                <a:gd name="T19" fmla="*/ 122 h 646"/>
                <a:gd name="T20" fmla="*/ 775 w 902"/>
                <a:gd name="T21" fmla="*/ 186 h 646"/>
                <a:gd name="T22" fmla="*/ 785 w 902"/>
                <a:gd name="T23" fmla="*/ 186 h 646"/>
                <a:gd name="T24" fmla="*/ 876 w 902"/>
                <a:gd name="T25" fmla="*/ 244 h 646"/>
                <a:gd name="T26" fmla="*/ 879 w 902"/>
                <a:gd name="T27" fmla="*/ 378 h 646"/>
                <a:gd name="T28" fmla="*/ 753 w 902"/>
                <a:gd name="T29" fmla="*/ 447 h 646"/>
                <a:gd name="T30" fmla="*/ 705 w 902"/>
                <a:gd name="T31" fmla="*/ 442 h 646"/>
                <a:gd name="T32" fmla="*/ 621 w 902"/>
                <a:gd name="T33" fmla="*/ 522 h 646"/>
                <a:gd name="T34" fmla="*/ 599 w 902"/>
                <a:gd name="T35" fmla="*/ 524 h 646"/>
                <a:gd name="T36" fmla="*/ 502 w 902"/>
                <a:gd name="T37" fmla="*/ 478 h 646"/>
                <a:gd name="T38" fmla="*/ 411 w 902"/>
                <a:gd name="T39" fmla="*/ 541 h 646"/>
                <a:gd name="T40" fmla="*/ 485 w 902"/>
                <a:gd name="T41" fmla="*/ 646 h 646"/>
                <a:gd name="T42" fmla="*/ 220 w 902"/>
                <a:gd name="T43" fmla="*/ 472 h 646"/>
                <a:gd name="T44" fmla="*/ 219 w 902"/>
                <a:gd name="T45" fmla="*/ 469 h 646"/>
                <a:gd name="T46" fmla="*/ 181 w 902"/>
                <a:gd name="T47" fmla="*/ 475 h 646"/>
                <a:gd name="T48" fmla="*/ 105 w 902"/>
                <a:gd name="T49" fmla="*/ 434 h 646"/>
                <a:gd name="T50" fmla="*/ 21 w 902"/>
                <a:gd name="T51" fmla="*/ 373 h 646"/>
                <a:gd name="T52" fmla="*/ 26 w 902"/>
                <a:gd name="T53" fmla="*/ 2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2" h="646">
                  <a:moveTo>
                    <a:pt x="26" y="254"/>
                  </a:moveTo>
                  <a:cubicBezTo>
                    <a:pt x="59" y="210"/>
                    <a:pt x="113" y="203"/>
                    <a:pt x="142" y="203"/>
                  </a:cubicBezTo>
                  <a:cubicBezTo>
                    <a:pt x="149" y="203"/>
                    <a:pt x="155" y="203"/>
                    <a:pt x="159" y="204"/>
                  </a:cubicBezTo>
                  <a:cubicBezTo>
                    <a:pt x="157" y="184"/>
                    <a:pt x="158" y="139"/>
                    <a:pt x="208" y="93"/>
                  </a:cubicBezTo>
                  <a:cubicBezTo>
                    <a:pt x="230" y="73"/>
                    <a:pt x="259" y="62"/>
                    <a:pt x="291" y="62"/>
                  </a:cubicBezTo>
                  <a:cubicBezTo>
                    <a:pt x="322" y="62"/>
                    <a:pt x="348" y="71"/>
                    <a:pt x="359" y="76"/>
                  </a:cubicBezTo>
                  <a:cubicBezTo>
                    <a:pt x="369" y="57"/>
                    <a:pt x="406" y="0"/>
                    <a:pt x="504" y="0"/>
                  </a:cubicBezTo>
                  <a:cubicBezTo>
                    <a:pt x="507" y="0"/>
                    <a:pt x="510" y="0"/>
                    <a:pt x="513" y="0"/>
                  </a:cubicBezTo>
                  <a:cubicBezTo>
                    <a:pt x="631" y="4"/>
                    <a:pt x="657" y="98"/>
                    <a:pt x="662" y="125"/>
                  </a:cubicBezTo>
                  <a:cubicBezTo>
                    <a:pt x="672" y="123"/>
                    <a:pt x="681" y="122"/>
                    <a:pt x="689" y="122"/>
                  </a:cubicBezTo>
                  <a:cubicBezTo>
                    <a:pt x="749" y="122"/>
                    <a:pt x="769" y="169"/>
                    <a:pt x="775" y="186"/>
                  </a:cubicBezTo>
                  <a:cubicBezTo>
                    <a:pt x="778" y="186"/>
                    <a:pt x="782" y="186"/>
                    <a:pt x="785" y="186"/>
                  </a:cubicBezTo>
                  <a:cubicBezTo>
                    <a:pt x="820" y="186"/>
                    <a:pt x="854" y="208"/>
                    <a:pt x="876" y="244"/>
                  </a:cubicBezTo>
                  <a:cubicBezTo>
                    <a:pt x="901" y="286"/>
                    <a:pt x="902" y="336"/>
                    <a:pt x="879" y="378"/>
                  </a:cubicBezTo>
                  <a:cubicBezTo>
                    <a:pt x="848" y="435"/>
                    <a:pt x="793" y="447"/>
                    <a:pt x="753" y="447"/>
                  </a:cubicBezTo>
                  <a:cubicBezTo>
                    <a:pt x="732" y="447"/>
                    <a:pt x="715" y="444"/>
                    <a:pt x="705" y="442"/>
                  </a:cubicBezTo>
                  <a:cubicBezTo>
                    <a:pt x="702" y="461"/>
                    <a:pt x="687" y="510"/>
                    <a:pt x="621" y="522"/>
                  </a:cubicBezTo>
                  <a:cubicBezTo>
                    <a:pt x="613" y="523"/>
                    <a:pt x="606" y="524"/>
                    <a:pt x="599" y="524"/>
                  </a:cubicBezTo>
                  <a:cubicBezTo>
                    <a:pt x="550" y="524"/>
                    <a:pt x="517" y="494"/>
                    <a:pt x="502" y="478"/>
                  </a:cubicBezTo>
                  <a:cubicBezTo>
                    <a:pt x="495" y="496"/>
                    <a:pt x="475" y="525"/>
                    <a:pt x="411" y="541"/>
                  </a:cubicBezTo>
                  <a:cubicBezTo>
                    <a:pt x="419" y="576"/>
                    <a:pt x="439" y="622"/>
                    <a:pt x="485" y="646"/>
                  </a:cubicBezTo>
                  <a:cubicBezTo>
                    <a:pt x="485" y="646"/>
                    <a:pt x="302" y="646"/>
                    <a:pt x="220" y="472"/>
                  </a:cubicBezTo>
                  <a:cubicBezTo>
                    <a:pt x="219" y="471"/>
                    <a:pt x="219" y="470"/>
                    <a:pt x="219" y="469"/>
                  </a:cubicBezTo>
                  <a:cubicBezTo>
                    <a:pt x="205" y="473"/>
                    <a:pt x="193" y="475"/>
                    <a:pt x="181" y="475"/>
                  </a:cubicBezTo>
                  <a:cubicBezTo>
                    <a:pt x="134" y="475"/>
                    <a:pt x="111" y="445"/>
                    <a:pt x="105" y="434"/>
                  </a:cubicBezTo>
                  <a:cubicBezTo>
                    <a:pt x="72" y="433"/>
                    <a:pt x="39" y="410"/>
                    <a:pt x="21" y="373"/>
                  </a:cubicBezTo>
                  <a:cubicBezTo>
                    <a:pt x="0" y="331"/>
                    <a:pt x="2" y="286"/>
                    <a:pt x="26" y="25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9"/>
            <p:cNvSpPr>
              <a:spLocks/>
            </p:cNvSpPr>
            <p:nvPr/>
          </p:nvSpPr>
          <p:spPr bwMode="auto">
            <a:xfrm>
              <a:off x="2211388" y="3895725"/>
              <a:ext cx="2257425" cy="1549400"/>
            </a:xfrm>
            <a:custGeom>
              <a:avLst/>
              <a:gdLst>
                <a:gd name="T0" fmla="*/ 22 w 806"/>
                <a:gd name="T1" fmla="*/ 206 h 553"/>
                <a:gd name="T2" fmla="*/ 127 w 806"/>
                <a:gd name="T3" fmla="*/ 165 h 553"/>
                <a:gd name="T4" fmla="*/ 142 w 806"/>
                <a:gd name="T5" fmla="*/ 165 h 553"/>
                <a:gd name="T6" fmla="*/ 185 w 806"/>
                <a:gd name="T7" fmla="*/ 76 h 553"/>
                <a:gd name="T8" fmla="*/ 260 w 806"/>
                <a:gd name="T9" fmla="*/ 51 h 553"/>
                <a:gd name="T10" fmla="*/ 320 w 806"/>
                <a:gd name="T11" fmla="*/ 62 h 553"/>
                <a:gd name="T12" fmla="*/ 450 w 806"/>
                <a:gd name="T13" fmla="*/ 0 h 553"/>
                <a:gd name="T14" fmla="*/ 458 w 806"/>
                <a:gd name="T15" fmla="*/ 0 h 553"/>
                <a:gd name="T16" fmla="*/ 591 w 806"/>
                <a:gd name="T17" fmla="*/ 102 h 553"/>
                <a:gd name="T18" fmla="*/ 615 w 806"/>
                <a:gd name="T19" fmla="*/ 100 h 553"/>
                <a:gd name="T20" fmla="*/ 692 w 806"/>
                <a:gd name="T21" fmla="*/ 151 h 553"/>
                <a:gd name="T22" fmla="*/ 701 w 806"/>
                <a:gd name="T23" fmla="*/ 151 h 553"/>
                <a:gd name="T24" fmla="*/ 782 w 806"/>
                <a:gd name="T25" fmla="*/ 198 h 553"/>
                <a:gd name="T26" fmla="*/ 785 w 806"/>
                <a:gd name="T27" fmla="*/ 307 h 553"/>
                <a:gd name="T28" fmla="*/ 673 w 806"/>
                <a:gd name="T29" fmla="*/ 363 h 553"/>
                <a:gd name="T30" fmla="*/ 630 w 806"/>
                <a:gd name="T31" fmla="*/ 359 h 553"/>
                <a:gd name="T32" fmla="*/ 554 w 806"/>
                <a:gd name="T33" fmla="*/ 424 h 553"/>
                <a:gd name="T34" fmla="*/ 535 w 806"/>
                <a:gd name="T35" fmla="*/ 426 h 553"/>
                <a:gd name="T36" fmla="*/ 448 w 806"/>
                <a:gd name="T37" fmla="*/ 388 h 553"/>
                <a:gd name="T38" fmla="*/ 315 w 806"/>
                <a:gd name="T39" fmla="*/ 466 h 553"/>
                <a:gd name="T40" fmla="*/ 370 w 806"/>
                <a:gd name="T41" fmla="*/ 553 h 553"/>
                <a:gd name="T42" fmla="*/ 196 w 806"/>
                <a:gd name="T43" fmla="*/ 384 h 553"/>
                <a:gd name="T44" fmla="*/ 195 w 806"/>
                <a:gd name="T45" fmla="*/ 381 h 553"/>
                <a:gd name="T46" fmla="*/ 161 w 806"/>
                <a:gd name="T47" fmla="*/ 386 h 553"/>
                <a:gd name="T48" fmla="*/ 93 w 806"/>
                <a:gd name="T49" fmla="*/ 353 h 553"/>
                <a:gd name="T50" fmla="*/ 18 w 806"/>
                <a:gd name="T51" fmla="*/ 303 h 553"/>
                <a:gd name="T52" fmla="*/ 22 w 806"/>
                <a:gd name="T53" fmla="*/ 20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6" h="553">
                  <a:moveTo>
                    <a:pt x="22" y="206"/>
                  </a:moveTo>
                  <a:cubicBezTo>
                    <a:pt x="52" y="170"/>
                    <a:pt x="101" y="165"/>
                    <a:pt x="127" y="165"/>
                  </a:cubicBezTo>
                  <a:cubicBezTo>
                    <a:pt x="133" y="165"/>
                    <a:pt x="138" y="165"/>
                    <a:pt x="142" y="165"/>
                  </a:cubicBezTo>
                  <a:cubicBezTo>
                    <a:pt x="140" y="150"/>
                    <a:pt x="140" y="113"/>
                    <a:pt x="185" y="76"/>
                  </a:cubicBezTo>
                  <a:cubicBezTo>
                    <a:pt x="205" y="59"/>
                    <a:pt x="231" y="51"/>
                    <a:pt x="260" y="51"/>
                  </a:cubicBezTo>
                  <a:cubicBezTo>
                    <a:pt x="287" y="51"/>
                    <a:pt x="310" y="58"/>
                    <a:pt x="320" y="62"/>
                  </a:cubicBezTo>
                  <a:cubicBezTo>
                    <a:pt x="329" y="46"/>
                    <a:pt x="363" y="0"/>
                    <a:pt x="450" y="0"/>
                  </a:cubicBezTo>
                  <a:cubicBezTo>
                    <a:pt x="453" y="0"/>
                    <a:pt x="455" y="0"/>
                    <a:pt x="458" y="0"/>
                  </a:cubicBezTo>
                  <a:cubicBezTo>
                    <a:pt x="563" y="3"/>
                    <a:pt x="587" y="80"/>
                    <a:pt x="591" y="102"/>
                  </a:cubicBezTo>
                  <a:cubicBezTo>
                    <a:pt x="600" y="100"/>
                    <a:pt x="608" y="100"/>
                    <a:pt x="615" y="100"/>
                  </a:cubicBezTo>
                  <a:cubicBezTo>
                    <a:pt x="669" y="100"/>
                    <a:pt x="687" y="137"/>
                    <a:pt x="692" y="151"/>
                  </a:cubicBezTo>
                  <a:cubicBezTo>
                    <a:pt x="695" y="151"/>
                    <a:pt x="698" y="151"/>
                    <a:pt x="701" y="151"/>
                  </a:cubicBezTo>
                  <a:cubicBezTo>
                    <a:pt x="732" y="151"/>
                    <a:pt x="763" y="169"/>
                    <a:pt x="782" y="198"/>
                  </a:cubicBezTo>
                  <a:cubicBezTo>
                    <a:pt x="805" y="233"/>
                    <a:pt x="806" y="273"/>
                    <a:pt x="785" y="307"/>
                  </a:cubicBezTo>
                  <a:cubicBezTo>
                    <a:pt x="757" y="354"/>
                    <a:pt x="709" y="363"/>
                    <a:pt x="673" y="363"/>
                  </a:cubicBezTo>
                  <a:cubicBezTo>
                    <a:pt x="654" y="363"/>
                    <a:pt x="638" y="361"/>
                    <a:pt x="630" y="359"/>
                  </a:cubicBezTo>
                  <a:cubicBezTo>
                    <a:pt x="627" y="375"/>
                    <a:pt x="613" y="415"/>
                    <a:pt x="554" y="424"/>
                  </a:cubicBezTo>
                  <a:cubicBezTo>
                    <a:pt x="548" y="425"/>
                    <a:pt x="541" y="426"/>
                    <a:pt x="535" y="426"/>
                  </a:cubicBezTo>
                  <a:cubicBezTo>
                    <a:pt x="491" y="426"/>
                    <a:pt x="462" y="402"/>
                    <a:pt x="448" y="388"/>
                  </a:cubicBezTo>
                  <a:cubicBezTo>
                    <a:pt x="442" y="403"/>
                    <a:pt x="400" y="457"/>
                    <a:pt x="315" y="466"/>
                  </a:cubicBezTo>
                  <a:cubicBezTo>
                    <a:pt x="322" y="494"/>
                    <a:pt x="332" y="526"/>
                    <a:pt x="370" y="553"/>
                  </a:cubicBezTo>
                  <a:cubicBezTo>
                    <a:pt x="370" y="553"/>
                    <a:pt x="270" y="525"/>
                    <a:pt x="196" y="384"/>
                  </a:cubicBezTo>
                  <a:cubicBezTo>
                    <a:pt x="196" y="383"/>
                    <a:pt x="195" y="382"/>
                    <a:pt x="195" y="381"/>
                  </a:cubicBezTo>
                  <a:cubicBezTo>
                    <a:pt x="183" y="385"/>
                    <a:pt x="172" y="386"/>
                    <a:pt x="161" y="386"/>
                  </a:cubicBezTo>
                  <a:cubicBezTo>
                    <a:pt x="119" y="386"/>
                    <a:pt x="99" y="362"/>
                    <a:pt x="93" y="353"/>
                  </a:cubicBezTo>
                  <a:cubicBezTo>
                    <a:pt x="63" y="352"/>
                    <a:pt x="35" y="333"/>
                    <a:pt x="18" y="303"/>
                  </a:cubicBezTo>
                  <a:cubicBezTo>
                    <a:pt x="0" y="269"/>
                    <a:pt x="1" y="232"/>
                    <a:pt x="22" y="2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68"/>
          <p:cNvGrpSpPr/>
          <p:nvPr/>
        </p:nvGrpSpPr>
        <p:grpSpPr>
          <a:xfrm flipH="1">
            <a:off x="7228593" y="3698643"/>
            <a:ext cx="2690809" cy="1928046"/>
            <a:chOff x="2105026" y="3748088"/>
            <a:chExt cx="2525713" cy="1809750"/>
          </a:xfrm>
        </p:grpSpPr>
        <p:sp>
          <p:nvSpPr>
            <p:cNvPr id="170" name="Freeform 38"/>
            <p:cNvSpPr>
              <a:spLocks/>
            </p:cNvSpPr>
            <p:nvPr/>
          </p:nvSpPr>
          <p:spPr bwMode="auto">
            <a:xfrm>
              <a:off x="2105026" y="3748088"/>
              <a:ext cx="2525713" cy="1809750"/>
            </a:xfrm>
            <a:custGeom>
              <a:avLst/>
              <a:gdLst>
                <a:gd name="T0" fmla="*/ 26 w 902"/>
                <a:gd name="T1" fmla="*/ 254 h 646"/>
                <a:gd name="T2" fmla="*/ 142 w 902"/>
                <a:gd name="T3" fmla="*/ 203 h 646"/>
                <a:gd name="T4" fmla="*/ 159 w 902"/>
                <a:gd name="T5" fmla="*/ 204 h 646"/>
                <a:gd name="T6" fmla="*/ 208 w 902"/>
                <a:gd name="T7" fmla="*/ 93 h 646"/>
                <a:gd name="T8" fmla="*/ 291 w 902"/>
                <a:gd name="T9" fmla="*/ 62 h 646"/>
                <a:gd name="T10" fmla="*/ 359 w 902"/>
                <a:gd name="T11" fmla="*/ 76 h 646"/>
                <a:gd name="T12" fmla="*/ 504 w 902"/>
                <a:gd name="T13" fmla="*/ 0 h 646"/>
                <a:gd name="T14" fmla="*/ 513 w 902"/>
                <a:gd name="T15" fmla="*/ 0 h 646"/>
                <a:gd name="T16" fmla="*/ 662 w 902"/>
                <a:gd name="T17" fmla="*/ 125 h 646"/>
                <a:gd name="T18" fmla="*/ 689 w 902"/>
                <a:gd name="T19" fmla="*/ 122 h 646"/>
                <a:gd name="T20" fmla="*/ 775 w 902"/>
                <a:gd name="T21" fmla="*/ 186 h 646"/>
                <a:gd name="T22" fmla="*/ 785 w 902"/>
                <a:gd name="T23" fmla="*/ 186 h 646"/>
                <a:gd name="T24" fmla="*/ 876 w 902"/>
                <a:gd name="T25" fmla="*/ 244 h 646"/>
                <a:gd name="T26" fmla="*/ 879 w 902"/>
                <a:gd name="T27" fmla="*/ 378 h 646"/>
                <a:gd name="T28" fmla="*/ 753 w 902"/>
                <a:gd name="T29" fmla="*/ 447 h 646"/>
                <a:gd name="T30" fmla="*/ 705 w 902"/>
                <a:gd name="T31" fmla="*/ 442 h 646"/>
                <a:gd name="T32" fmla="*/ 621 w 902"/>
                <a:gd name="T33" fmla="*/ 522 h 646"/>
                <a:gd name="T34" fmla="*/ 599 w 902"/>
                <a:gd name="T35" fmla="*/ 524 h 646"/>
                <a:gd name="T36" fmla="*/ 502 w 902"/>
                <a:gd name="T37" fmla="*/ 478 h 646"/>
                <a:gd name="T38" fmla="*/ 411 w 902"/>
                <a:gd name="T39" fmla="*/ 541 h 646"/>
                <a:gd name="T40" fmla="*/ 485 w 902"/>
                <a:gd name="T41" fmla="*/ 646 h 646"/>
                <a:gd name="T42" fmla="*/ 220 w 902"/>
                <a:gd name="T43" fmla="*/ 472 h 646"/>
                <a:gd name="T44" fmla="*/ 219 w 902"/>
                <a:gd name="T45" fmla="*/ 469 h 646"/>
                <a:gd name="T46" fmla="*/ 181 w 902"/>
                <a:gd name="T47" fmla="*/ 475 h 646"/>
                <a:gd name="T48" fmla="*/ 105 w 902"/>
                <a:gd name="T49" fmla="*/ 434 h 646"/>
                <a:gd name="T50" fmla="*/ 21 w 902"/>
                <a:gd name="T51" fmla="*/ 373 h 646"/>
                <a:gd name="T52" fmla="*/ 26 w 902"/>
                <a:gd name="T53" fmla="*/ 2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2" h="646">
                  <a:moveTo>
                    <a:pt x="26" y="254"/>
                  </a:moveTo>
                  <a:cubicBezTo>
                    <a:pt x="59" y="210"/>
                    <a:pt x="113" y="203"/>
                    <a:pt x="142" y="203"/>
                  </a:cubicBezTo>
                  <a:cubicBezTo>
                    <a:pt x="149" y="203"/>
                    <a:pt x="155" y="203"/>
                    <a:pt x="159" y="204"/>
                  </a:cubicBezTo>
                  <a:cubicBezTo>
                    <a:pt x="157" y="184"/>
                    <a:pt x="158" y="139"/>
                    <a:pt x="208" y="93"/>
                  </a:cubicBezTo>
                  <a:cubicBezTo>
                    <a:pt x="230" y="73"/>
                    <a:pt x="259" y="62"/>
                    <a:pt x="291" y="62"/>
                  </a:cubicBezTo>
                  <a:cubicBezTo>
                    <a:pt x="322" y="62"/>
                    <a:pt x="348" y="71"/>
                    <a:pt x="359" y="76"/>
                  </a:cubicBezTo>
                  <a:cubicBezTo>
                    <a:pt x="369" y="57"/>
                    <a:pt x="406" y="0"/>
                    <a:pt x="504" y="0"/>
                  </a:cubicBezTo>
                  <a:cubicBezTo>
                    <a:pt x="507" y="0"/>
                    <a:pt x="510" y="0"/>
                    <a:pt x="513" y="0"/>
                  </a:cubicBezTo>
                  <a:cubicBezTo>
                    <a:pt x="631" y="4"/>
                    <a:pt x="657" y="98"/>
                    <a:pt x="662" y="125"/>
                  </a:cubicBezTo>
                  <a:cubicBezTo>
                    <a:pt x="672" y="123"/>
                    <a:pt x="681" y="122"/>
                    <a:pt x="689" y="122"/>
                  </a:cubicBezTo>
                  <a:cubicBezTo>
                    <a:pt x="749" y="122"/>
                    <a:pt x="769" y="169"/>
                    <a:pt x="775" y="186"/>
                  </a:cubicBezTo>
                  <a:cubicBezTo>
                    <a:pt x="778" y="186"/>
                    <a:pt x="782" y="186"/>
                    <a:pt x="785" y="186"/>
                  </a:cubicBezTo>
                  <a:cubicBezTo>
                    <a:pt x="820" y="186"/>
                    <a:pt x="854" y="208"/>
                    <a:pt x="876" y="244"/>
                  </a:cubicBezTo>
                  <a:cubicBezTo>
                    <a:pt x="901" y="286"/>
                    <a:pt x="902" y="336"/>
                    <a:pt x="879" y="378"/>
                  </a:cubicBezTo>
                  <a:cubicBezTo>
                    <a:pt x="848" y="435"/>
                    <a:pt x="793" y="447"/>
                    <a:pt x="753" y="447"/>
                  </a:cubicBezTo>
                  <a:cubicBezTo>
                    <a:pt x="732" y="447"/>
                    <a:pt x="715" y="444"/>
                    <a:pt x="705" y="442"/>
                  </a:cubicBezTo>
                  <a:cubicBezTo>
                    <a:pt x="702" y="461"/>
                    <a:pt x="687" y="510"/>
                    <a:pt x="621" y="522"/>
                  </a:cubicBezTo>
                  <a:cubicBezTo>
                    <a:pt x="613" y="523"/>
                    <a:pt x="606" y="524"/>
                    <a:pt x="599" y="524"/>
                  </a:cubicBezTo>
                  <a:cubicBezTo>
                    <a:pt x="550" y="524"/>
                    <a:pt x="517" y="494"/>
                    <a:pt x="502" y="478"/>
                  </a:cubicBezTo>
                  <a:cubicBezTo>
                    <a:pt x="495" y="496"/>
                    <a:pt x="475" y="525"/>
                    <a:pt x="411" y="541"/>
                  </a:cubicBezTo>
                  <a:cubicBezTo>
                    <a:pt x="419" y="576"/>
                    <a:pt x="439" y="622"/>
                    <a:pt x="485" y="646"/>
                  </a:cubicBezTo>
                  <a:cubicBezTo>
                    <a:pt x="485" y="646"/>
                    <a:pt x="302" y="646"/>
                    <a:pt x="220" y="472"/>
                  </a:cubicBezTo>
                  <a:cubicBezTo>
                    <a:pt x="219" y="471"/>
                    <a:pt x="219" y="470"/>
                    <a:pt x="219" y="469"/>
                  </a:cubicBezTo>
                  <a:cubicBezTo>
                    <a:pt x="205" y="473"/>
                    <a:pt x="193" y="475"/>
                    <a:pt x="181" y="475"/>
                  </a:cubicBezTo>
                  <a:cubicBezTo>
                    <a:pt x="134" y="475"/>
                    <a:pt x="111" y="445"/>
                    <a:pt x="105" y="434"/>
                  </a:cubicBezTo>
                  <a:cubicBezTo>
                    <a:pt x="72" y="433"/>
                    <a:pt x="39" y="410"/>
                    <a:pt x="21" y="373"/>
                  </a:cubicBezTo>
                  <a:cubicBezTo>
                    <a:pt x="0" y="331"/>
                    <a:pt x="2" y="286"/>
                    <a:pt x="26" y="25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9"/>
            <p:cNvSpPr>
              <a:spLocks/>
            </p:cNvSpPr>
            <p:nvPr/>
          </p:nvSpPr>
          <p:spPr bwMode="auto">
            <a:xfrm>
              <a:off x="2211388" y="3895725"/>
              <a:ext cx="2257425" cy="1549400"/>
            </a:xfrm>
            <a:custGeom>
              <a:avLst/>
              <a:gdLst>
                <a:gd name="T0" fmla="*/ 22 w 806"/>
                <a:gd name="T1" fmla="*/ 206 h 553"/>
                <a:gd name="T2" fmla="*/ 127 w 806"/>
                <a:gd name="T3" fmla="*/ 165 h 553"/>
                <a:gd name="T4" fmla="*/ 142 w 806"/>
                <a:gd name="T5" fmla="*/ 165 h 553"/>
                <a:gd name="T6" fmla="*/ 185 w 806"/>
                <a:gd name="T7" fmla="*/ 76 h 553"/>
                <a:gd name="T8" fmla="*/ 260 w 806"/>
                <a:gd name="T9" fmla="*/ 51 h 553"/>
                <a:gd name="T10" fmla="*/ 320 w 806"/>
                <a:gd name="T11" fmla="*/ 62 h 553"/>
                <a:gd name="T12" fmla="*/ 450 w 806"/>
                <a:gd name="T13" fmla="*/ 0 h 553"/>
                <a:gd name="T14" fmla="*/ 458 w 806"/>
                <a:gd name="T15" fmla="*/ 0 h 553"/>
                <a:gd name="T16" fmla="*/ 591 w 806"/>
                <a:gd name="T17" fmla="*/ 102 h 553"/>
                <a:gd name="T18" fmla="*/ 615 w 806"/>
                <a:gd name="T19" fmla="*/ 100 h 553"/>
                <a:gd name="T20" fmla="*/ 692 w 806"/>
                <a:gd name="T21" fmla="*/ 151 h 553"/>
                <a:gd name="T22" fmla="*/ 701 w 806"/>
                <a:gd name="T23" fmla="*/ 151 h 553"/>
                <a:gd name="T24" fmla="*/ 782 w 806"/>
                <a:gd name="T25" fmla="*/ 198 h 553"/>
                <a:gd name="T26" fmla="*/ 785 w 806"/>
                <a:gd name="T27" fmla="*/ 307 h 553"/>
                <a:gd name="T28" fmla="*/ 673 w 806"/>
                <a:gd name="T29" fmla="*/ 363 h 553"/>
                <a:gd name="T30" fmla="*/ 630 w 806"/>
                <a:gd name="T31" fmla="*/ 359 h 553"/>
                <a:gd name="T32" fmla="*/ 554 w 806"/>
                <a:gd name="T33" fmla="*/ 424 h 553"/>
                <a:gd name="T34" fmla="*/ 535 w 806"/>
                <a:gd name="T35" fmla="*/ 426 h 553"/>
                <a:gd name="T36" fmla="*/ 448 w 806"/>
                <a:gd name="T37" fmla="*/ 388 h 553"/>
                <a:gd name="T38" fmla="*/ 315 w 806"/>
                <a:gd name="T39" fmla="*/ 466 h 553"/>
                <a:gd name="T40" fmla="*/ 370 w 806"/>
                <a:gd name="T41" fmla="*/ 553 h 553"/>
                <a:gd name="T42" fmla="*/ 196 w 806"/>
                <a:gd name="T43" fmla="*/ 384 h 553"/>
                <a:gd name="T44" fmla="*/ 195 w 806"/>
                <a:gd name="T45" fmla="*/ 381 h 553"/>
                <a:gd name="T46" fmla="*/ 161 w 806"/>
                <a:gd name="T47" fmla="*/ 386 h 553"/>
                <a:gd name="T48" fmla="*/ 93 w 806"/>
                <a:gd name="T49" fmla="*/ 353 h 553"/>
                <a:gd name="T50" fmla="*/ 18 w 806"/>
                <a:gd name="T51" fmla="*/ 303 h 553"/>
                <a:gd name="T52" fmla="*/ 22 w 806"/>
                <a:gd name="T53" fmla="*/ 20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6" h="553">
                  <a:moveTo>
                    <a:pt x="22" y="206"/>
                  </a:moveTo>
                  <a:cubicBezTo>
                    <a:pt x="52" y="170"/>
                    <a:pt x="101" y="165"/>
                    <a:pt x="127" y="165"/>
                  </a:cubicBezTo>
                  <a:cubicBezTo>
                    <a:pt x="133" y="165"/>
                    <a:pt x="138" y="165"/>
                    <a:pt x="142" y="165"/>
                  </a:cubicBezTo>
                  <a:cubicBezTo>
                    <a:pt x="140" y="150"/>
                    <a:pt x="140" y="113"/>
                    <a:pt x="185" y="76"/>
                  </a:cubicBezTo>
                  <a:cubicBezTo>
                    <a:pt x="205" y="59"/>
                    <a:pt x="231" y="51"/>
                    <a:pt x="260" y="51"/>
                  </a:cubicBezTo>
                  <a:cubicBezTo>
                    <a:pt x="287" y="51"/>
                    <a:pt x="310" y="58"/>
                    <a:pt x="320" y="62"/>
                  </a:cubicBezTo>
                  <a:cubicBezTo>
                    <a:pt x="329" y="46"/>
                    <a:pt x="363" y="0"/>
                    <a:pt x="450" y="0"/>
                  </a:cubicBezTo>
                  <a:cubicBezTo>
                    <a:pt x="453" y="0"/>
                    <a:pt x="455" y="0"/>
                    <a:pt x="458" y="0"/>
                  </a:cubicBezTo>
                  <a:cubicBezTo>
                    <a:pt x="563" y="3"/>
                    <a:pt x="587" y="80"/>
                    <a:pt x="591" y="102"/>
                  </a:cubicBezTo>
                  <a:cubicBezTo>
                    <a:pt x="600" y="100"/>
                    <a:pt x="608" y="100"/>
                    <a:pt x="615" y="100"/>
                  </a:cubicBezTo>
                  <a:cubicBezTo>
                    <a:pt x="669" y="100"/>
                    <a:pt x="687" y="137"/>
                    <a:pt x="692" y="151"/>
                  </a:cubicBezTo>
                  <a:cubicBezTo>
                    <a:pt x="695" y="151"/>
                    <a:pt x="698" y="151"/>
                    <a:pt x="701" y="151"/>
                  </a:cubicBezTo>
                  <a:cubicBezTo>
                    <a:pt x="732" y="151"/>
                    <a:pt x="763" y="169"/>
                    <a:pt x="782" y="198"/>
                  </a:cubicBezTo>
                  <a:cubicBezTo>
                    <a:pt x="805" y="233"/>
                    <a:pt x="806" y="273"/>
                    <a:pt x="785" y="307"/>
                  </a:cubicBezTo>
                  <a:cubicBezTo>
                    <a:pt x="757" y="354"/>
                    <a:pt x="709" y="363"/>
                    <a:pt x="673" y="363"/>
                  </a:cubicBezTo>
                  <a:cubicBezTo>
                    <a:pt x="654" y="363"/>
                    <a:pt x="638" y="361"/>
                    <a:pt x="630" y="359"/>
                  </a:cubicBezTo>
                  <a:cubicBezTo>
                    <a:pt x="627" y="375"/>
                    <a:pt x="613" y="415"/>
                    <a:pt x="554" y="424"/>
                  </a:cubicBezTo>
                  <a:cubicBezTo>
                    <a:pt x="548" y="425"/>
                    <a:pt x="541" y="426"/>
                    <a:pt x="535" y="426"/>
                  </a:cubicBezTo>
                  <a:cubicBezTo>
                    <a:pt x="491" y="426"/>
                    <a:pt x="462" y="402"/>
                    <a:pt x="448" y="388"/>
                  </a:cubicBezTo>
                  <a:cubicBezTo>
                    <a:pt x="442" y="403"/>
                    <a:pt x="400" y="457"/>
                    <a:pt x="315" y="466"/>
                  </a:cubicBezTo>
                  <a:cubicBezTo>
                    <a:pt x="322" y="494"/>
                    <a:pt x="332" y="526"/>
                    <a:pt x="370" y="553"/>
                  </a:cubicBezTo>
                  <a:cubicBezTo>
                    <a:pt x="370" y="553"/>
                    <a:pt x="270" y="525"/>
                    <a:pt x="196" y="384"/>
                  </a:cubicBezTo>
                  <a:cubicBezTo>
                    <a:pt x="196" y="383"/>
                    <a:pt x="195" y="382"/>
                    <a:pt x="195" y="381"/>
                  </a:cubicBezTo>
                  <a:cubicBezTo>
                    <a:pt x="183" y="385"/>
                    <a:pt x="172" y="386"/>
                    <a:pt x="161" y="386"/>
                  </a:cubicBezTo>
                  <a:cubicBezTo>
                    <a:pt x="119" y="386"/>
                    <a:pt x="99" y="362"/>
                    <a:pt x="93" y="353"/>
                  </a:cubicBezTo>
                  <a:cubicBezTo>
                    <a:pt x="63" y="352"/>
                    <a:pt x="35" y="333"/>
                    <a:pt x="18" y="303"/>
                  </a:cubicBezTo>
                  <a:cubicBezTo>
                    <a:pt x="0" y="269"/>
                    <a:pt x="1" y="232"/>
                    <a:pt x="22" y="2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2" name="Rectangle 171"/>
          <p:cNvSpPr/>
          <p:nvPr/>
        </p:nvSpPr>
        <p:spPr>
          <a:xfrm>
            <a:off x="5026917" y="2481366"/>
            <a:ext cx="2452998" cy="1015663"/>
          </a:xfrm>
          <a:prstGeom prst="rect">
            <a:avLst/>
          </a:prstGeom>
        </p:spPr>
        <p:txBody>
          <a:bodyPr wrap="square">
            <a:spAutoFit/>
          </a:bodyPr>
          <a:lstStyle/>
          <a:p>
            <a:pPr algn="ct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Drive 1</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smtClean="0">
                <a:solidFill>
                  <a:schemeClr val="bg1">
                    <a:lumMod val="50000"/>
                  </a:schemeClr>
                </a:solidFill>
                <a:ea typeface="Open Sans" panose="020B0606030504020204" pitchFamily="34" charset="0"/>
                <a:cs typeface="Open Sans" panose="020B0606030504020204" pitchFamily="34" charset="0"/>
              </a:rPr>
              <a:t>Beteca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a:t>
            </a:r>
            <a:r>
              <a:rPr lang="id-ID" sz="1200" dirty="0" smtClean="0">
                <a:solidFill>
                  <a:schemeClr val="bg1">
                    <a:lumMod val="50000"/>
                  </a:schemeClr>
                </a:solidFill>
                <a:ea typeface="Open Sans" panose="020B0606030504020204" pitchFamily="34" charset="0"/>
                <a:cs typeface="Open Sans" panose="020B0606030504020204" pitchFamily="34" charset="0"/>
              </a:rPr>
              <a:t>huora lorem ipsum</a:t>
            </a:r>
            <a:endParaRPr lang="en-US" sz="1200" dirty="0">
              <a:solidFill>
                <a:schemeClr val="tx1">
                  <a:lumMod val="65000"/>
                  <a:lumOff val="35000"/>
                </a:schemeClr>
              </a:solidFill>
            </a:endParaRPr>
          </a:p>
        </p:txBody>
      </p:sp>
      <p:sp>
        <p:nvSpPr>
          <p:cNvPr id="177" name="Rectangle 176"/>
          <p:cNvSpPr/>
          <p:nvPr/>
        </p:nvSpPr>
        <p:spPr>
          <a:xfrm>
            <a:off x="2911175" y="4154834"/>
            <a:ext cx="2144401" cy="1015663"/>
          </a:xfrm>
          <a:prstGeom prst="rect">
            <a:avLst/>
          </a:prstGeom>
        </p:spPr>
        <p:txBody>
          <a:bodyPr wrap="square">
            <a:spAutoFit/>
          </a:bodyPr>
          <a:lstStyle/>
          <a:p>
            <a:pPr algn="ct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Backup Drive</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smtClean="0">
                <a:solidFill>
                  <a:schemeClr val="bg1">
                    <a:lumMod val="50000"/>
                  </a:schemeClr>
                </a:solidFill>
                <a:ea typeface="Open Sans" panose="020B0606030504020204" pitchFamily="34" charset="0"/>
                <a:cs typeface="Open Sans" panose="020B0606030504020204" pitchFamily="34" charset="0"/>
              </a:rPr>
              <a:t>Beteca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a:t>
            </a:r>
            <a:r>
              <a:rPr lang="id-ID" sz="1200" dirty="0" smtClean="0">
                <a:solidFill>
                  <a:schemeClr val="bg1">
                    <a:lumMod val="50000"/>
                  </a:schemeClr>
                </a:solidFill>
                <a:ea typeface="Open Sans" panose="020B0606030504020204" pitchFamily="34" charset="0"/>
                <a:cs typeface="Open Sans" panose="020B0606030504020204" pitchFamily="34" charset="0"/>
              </a:rPr>
              <a:t>huora lorem ipsum</a:t>
            </a:r>
            <a:endParaRPr lang="en-US" sz="1200" dirty="0">
              <a:solidFill>
                <a:schemeClr val="tx1">
                  <a:lumMod val="65000"/>
                  <a:lumOff val="35000"/>
                </a:schemeClr>
              </a:solidFill>
            </a:endParaRPr>
          </a:p>
        </p:txBody>
      </p:sp>
      <p:sp>
        <p:nvSpPr>
          <p:cNvPr id="178" name="Rectangle 177"/>
          <p:cNvSpPr/>
          <p:nvPr/>
        </p:nvSpPr>
        <p:spPr>
          <a:xfrm>
            <a:off x="7559071" y="4029571"/>
            <a:ext cx="2144401" cy="1015663"/>
          </a:xfrm>
          <a:prstGeom prst="rect">
            <a:avLst/>
          </a:prstGeom>
        </p:spPr>
        <p:txBody>
          <a:bodyPr wrap="square">
            <a:spAutoFit/>
          </a:bodyPr>
          <a:lstStyle/>
          <a:p>
            <a:pPr algn="ct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External Memory</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smtClean="0">
                <a:solidFill>
                  <a:schemeClr val="bg1">
                    <a:lumMod val="50000"/>
                  </a:schemeClr>
                </a:solidFill>
                <a:ea typeface="Open Sans" panose="020B0606030504020204" pitchFamily="34" charset="0"/>
                <a:cs typeface="Open Sans" panose="020B0606030504020204" pitchFamily="34" charset="0"/>
              </a:rPr>
              <a:t>Beteca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a:t>
            </a:r>
            <a:r>
              <a:rPr lang="id-ID" sz="1200" dirty="0" smtClean="0">
                <a:solidFill>
                  <a:schemeClr val="bg1">
                    <a:lumMod val="50000"/>
                  </a:schemeClr>
                </a:solidFill>
                <a:ea typeface="Open Sans" panose="020B0606030504020204" pitchFamily="34" charset="0"/>
                <a:cs typeface="Open Sans" panose="020B0606030504020204" pitchFamily="34" charset="0"/>
              </a:rPr>
              <a:t>huora lorem ipsum</a:t>
            </a:r>
            <a:endParaRPr lang="en-US" sz="1200" dirty="0">
              <a:solidFill>
                <a:schemeClr val="tx1">
                  <a:lumMod val="65000"/>
                  <a:lumOff val="35000"/>
                </a:schemeClr>
              </a:solidFill>
            </a:endParaRPr>
          </a:p>
        </p:txBody>
      </p:sp>
      <p:sp>
        <p:nvSpPr>
          <p:cNvPr id="115"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116"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70</a:t>
            </a:fld>
            <a:endParaRPr lang="en-AU" dirty="0"/>
          </a:p>
        </p:txBody>
      </p:sp>
      <p:sp>
        <p:nvSpPr>
          <p:cNvPr id="117"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664756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1000"/>
                                        <p:tgtEl>
                                          <p:spTgt spid="163"/>
                                        </p:tgtEl>
                                      </p:cBhvr>
                                    </p:animEffect>
                                    <p:anim calcmode="lin" valueType="num">
                                      <p:cBhvr>
                                        <p:cTn id="21" dur="1000" fill="hold"/>
                                        <p:tgtEl>
                                          <p:spTgt spid="163"/>
                                        </p:tgtEl>
                                        <p:attrNameLst>
                                          <p:attrName>ppt_x</p:attrName>
                                        </p:attrNameLst>
                                      </p:cBhvr>
                                      <p:tavLst>
                                        <p:tav tm="0">
                                          <p:val>
                                            <p:strVal val="#ppt_x"/>
                                          </p:val>
                                        </p:tav>
                                        <p:tav tm="100000">
                                          <p:val>
                                            <p:strVal val="#ppt_x"/>
                                          </p:val>
                                        </p:tav>
                                      </p:tavLst>
                                    </p:anim>
                                    <p:anim calcmode="lin" valueType="num">
                                      <p:cBhvr>
                                        <p:cTn id="22" dur="1000" fill="hold"/>
                                        <p:tgtEl>
                                          <p:spTgt spid="163"/>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31" presetClass="entr" presetSubtype="0" fill="hold" grpId="0" nodeType="afterEffect">
                                  <p:stCondLst>
                                    <p:cond delay="0"/>
                                  </p:stCondLst>
                                  <p:childTnLst>
                                    <p:set>
                                      <p:cBhvr>
                                        <p:cTn id="25" dur="1" fill="hold">
                                          <p:stCondLst>
                                            <p:cond delay="0"/>
                                          </p:stCondLst>
                                        </p:cTn>
                                        <p:tgtEl>
                                          <p:spTgt spid="172"/>
                                        </p:tgtEl>
                                        <p:attrNameLst>
                                          <p:attrName>style.visibility</p:attrName>
                                        </p:attrNameLst>
                                      </p:cBhvr>
                                      <p:to>
                                        <p:strVal val="visible"/>
                                      </p:to>
                                    </p:set>
                                    <p:anim calcmode="lin" valueType="num">
                                      <p:cBhvr>
                                        <p:cTn id="26" dur="500" fill="hold"/>
                                        <p:tgtEl>
                                          <p:spTgt spid="172"/>
                                        </p:tgtEl>
                                        <p:attrNameLst>
                                          <p:attrName>ppt_w</p:attrName>
                                        </p:attrNameLst>
                                      </p:cBhvr>
                                      <p:tavLst>
                                        <p:tav tm="0">
                                          <p:val>
                                            <p:fltVal val="0"/>
                                          </p:val>
                                        </p:tav>
                                        <p:tav tm="100000">
                                          <p:val>
                                            <p:strVal val="#ppt_w"/>
                                          </p:val>
                                        </p:tav>
                                      </p:tavLst>
                                    </p:anim>
                                    <p:anim calcmode="lin" valueType="num">
                                      <p:cBhvr>
                                        <p:cTn id="27" dur="500" fill="hold"/>
                                        <p:tgtEl>
                                          <p:spTgt spid="172"/>
                                        </p:tgtEl>
                                        <p:attrNameLst>
                                          <p:attrName>ppt_h</p:attrName>
                                        </p:attrNameLst>
                                      </p:cBhvr>
                                      <p:tavLst>
                                        <p:tav tm="0">
                                          <p:val>
                                            <p:fltVal val="0"/>
                                          </p:val>
                                        </p:tav>
                                        <p:tav tm="100000">
                                          <p:val>
                                            <p:strVal val="#ppt_h"/>
                                          </p:val>
                                        </p:tav>
                                      </p:tavLst>
                                    </p:anim>
                                    <p:anim calcmode="lin" valueType="num">
                                      <p:cBhvr>
                                        <p:cTn id="28" dur="500" fill="hold"/>
                                        <p:tgtEl>
                                          <p:spTgt spid="172"/>
                                        </p:tgtEl>
                                        <p:attrNameLst>
                                          <p:attrName>style.rotation</p:attrName>
                                        </p:attrNameLst>
                                      </p:cBhvr>
                                      <p:tavLst>
                                        <p:tav tm="0">
                                          <p:val>
                                            <p:fltVal val="90"/>
                                          </p:val>
                                        </p:tav>
                                        <p:tav tm="100000">
                                          <p:val>
                                            <p:fltVal val="0"/>
                                          </p:val>
                                        </p:tav>
                                      </p:tavLst>
                                    </p:anim>
                                    <p:animEffect transition="in" filter="fade">
                                      <p:cBhvr>
                                        <p:cTn id="29" dur="500"/>
                                        <p:tgtEl>
                                          <p:spTgt spid="172"/>
                                        </p:tgtEl>
                                      </p:cBhvr>
                                    </p:animEffect>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166"/>
                                        </p:tgtEl>
                                        <p:attrNameLst>
                                          <p:attrName>style.visibility</p:attrName>
                                        </p:attrNameLst>
                                      </p:cBhvr>
                                      <p:to>
                                        <p:strVal val="visible"/>
                                      </p:to>
                                    </p:set>
                                    <p:animEffect transition="in" filter="fade">
                                      <p:cBhvr>
                                        <p:cTn id="33" dur="1000"/>
                                        <p:tgtEl>
                                          <p:spTgt spid="166"/>
                                        </p:tgtEl>
                                      </p:cBhvr>
                                    </p:animEffect>
                                    <p:anim calcmode="lin" valueType="num">
                                      <p:cBhvr>
                                        <p:cTn id="34" dur="1000" fill="hold"/>
                                        <p:tgtEl>
                                          <p:spTgt spid="166"/>
                                        </p:tgtEl>
                                        <p:attrNameLst>
                                          <p:attrName>ppt_x</p:attrName>
                                        </p:attrNameLst>
                                      </p:cBhvr>
                                      <p:tavLst>
                                        <p:tav tm="0">
                                          <p:val>
                                            <p:strVal val="#ppt_x"/>
                                          </p:val>
                                        </p:tav>
                                        <p:tav tm="100000">
                                          <p:val>
                                            <p:strVal val="#ppt_x"/>
                                          </p:val>
                                        </p:tav>
                                      </p:tavLst>
                                    </p:anim>
                                    <p:anim calcmode="lin" valueType="num">
                                      <p:cBhvr>
                                        <p:cTn id="35" dur="1000" fill="hold"/>
                                        <p:tgtEl>
                                          <p:spTgt spid="166"/>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31" presetClass="entr" presetSubtype="0" fill="hold" grpId="0" nodeType="afterEffect">
                                  <p:stCondLst>
                                    <p:cond delay="0"/>
                                  </p:stCondLst>
                                  <p:childTnLst>
                                    <p:set>
                                      <p:cBhvr>
                                        <p:cTn id="38" dur="1" fill="hold">
                                          <p:stCondLst>
                                            <p:cond delay="0"/>
                                          </p:stCondLst>
                                        </p:cTn>
                                        <p:tgtEl>
                                          <p:spTgt spid="177"/>
                                        </p:tgtEl>
                                        <p:attrNameLst>
                                          <p:attrName>style.visibility</p:attrName>
                                        </p:attrNameLst>
                                      </p:cBhvr>
                                      <p:to>
                                        <p:strVal val="visible"/>
                                      </p:to>
                                    </p:set>
                                    <p:anim calcmode="lin" valueType="num">
                                      <p:cBhvr>
                                        <p:cTn id="39" dur="500" fill="hold"/>
                                        <p:tgtEl>
                                          <p:spTgt spid="177"/>
                                        </p:tgtEl>
                                        <p:attrNameLst>
                                          <p:attrName>ppt_w</p:attrName>
                                        </p:attrNameLst>
                                      </p:cBhvr>
                                      <p:tavLst>
                                        <p:tav tm="0">
                                          <p:val>
                                            <p:fltVal val="0"/>
                                          </p:val>
                                        </p:tav>
                                        <p:tav tm="100000">
                                          <p:val>
                                            <p:strVal val="#ppt_w"/>
                                          </p:val>
                                        </p:tav>
                                      </p:tavLst>
                                    </p:anim>
                                    <p:anim calcmode="lin" valueType="num">
                                      <p:cBhvr>
                                        <p:cTn id="40" dur="500" fill="hold"/>
                                        <p:tgtEl>
                                          <p:spTgt spid="177"/>
                                        </p:tgtEl>
                                        <p:attrNameLst>
                                          <p:attrName>ppt_h</p:attrName>
                                        </p:attrNameLst>
                                      </p:cBhvr>
                                      <p:tavLst>
                                        <p:tav tm="0">
                                          <p:val>
                                            <p:fltVal val="0"/>
                                          </p:val>
                                        </p:tav>
                                        <p:tav tm="100000">
                                          <p:val>
                                            <p:strVal val="#ppt_h"/>
                                          </p:val>
                                        </p:tav>
                                      </p:tavLst>
                                    </p:anim>
                                    <p:anim calcmode="lin" valueType="num">
                                      <p:cBhvr>
                                        <p:cTn id="41" dur="500" fill="hold"/>
                                        <p:tgtEl>
                                          <p:spTgt spid="177"/>
                                        </p:tgtEl>
                                        <p:attrNameLst>
                                          <p:attrName>style.rotation</p:attrName>
                                        </p:attrNameLst>
                                      </p:cBhvr>
                                      <p:tavLst>
                                        <p:tav tm="0">
                                          <p:val>
                                            <p:fltVal val="90"/>
                                          </p:val>
                                        </p:tav>
                                        <p:tav tm="100000">
                                          <p:val>
                                            <p:fltVal val="0"/>
                                          </p:val>
                                        </p:tav>
                                      </p:tavLst>
                                    </p:anim>
                                    <p:animEffect transition="in" filter="fade">
                                      <p:cBhvr>
                                        <p:cTn id="42" dur="500"/>
                                        <p:tgtEl>
                                          <p:spTgt spid="177"/>
                                        </p:tgtEl>
                                      </p:cBhvr>
                                    </p:animEffect>
                                  </p:childTnLst>
                                </p:cTn>
                              </p:par>
                            </p:childTnLst>
                          </p:cTn>
                        </p:par>
                        <p:par>
                          <p:cTn id="43" fill="hold">
                            <p:stCondLst>
                              <p:cond delay="4500"/>
                            </p:stCondLst>
                            <p:childTnLst>
                              <p:par>
                                <p:cTn id="44" presetID="42" presetClass="entr" presetSubtype="0" fill="hold" nodeType="afterEffect">
                                  <p:stCondLst>
                                    <p:cond delay="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1000"/>
                                        <p:tgtEl>
                                          <p:spTgt spid="169"/>
                                        </p:tgtEl>
                                      </p:cBhvr>
                                    </p:animEffect>
                                    <p:anim calcmode="lin" valueType="num">
                                      <p:cBhvr>
                                        <p:cTn id="47" dur="1000" fill="hold"/>
                                        <p:tgtEl>
                                          <p:spTgt spid="169"/>
                                        </p:tgtEl>
                                        <p:attrNameLst>
                                          <p:attrName>ppt_x</p:attrName>
                                        </p:attrNameLst>
                                      </p:cBhvr>
                                      <p:tavLst>
                                        <p:tav tm="0">
                                          <p:val>
                                            <p:strVal val="#ppt_x"/>
                                          </p:val>
                                        </p:tav>
                                        <p:tav tm="100000">
                                          <p:val>
                                            <p:strVal val="#ppt_x"/>
                                          </p:val>
                                        </p:tav>
                                      </p:tavLst>
                                    </p:anim>
                                    <p:anim calcmode="lin" valueType="num">
                                      <p:cBhvr>
                                        <p:cTn id="48" dur="1000" fill="hold"/>
                                        <p:tgtEl>
                                          <p:spTgt spid="169"/>
                                        </p:tgtEl>
                                        <p:attrNameLst>
                                          <p:attrName>ppt_y</p:attrName>
                                        </p:attrNameLst>
                                      </p:cBhvr>
                                      <p:tavLst>
                                        <p:tav tm="0">
                                          <p:val>
                                            <p:strVal val="#ppt_y+.1"/>
                                          </p:val>
                                        </p:tav>
                                        <p:tav tm="100000">
                                          <p:val>
                                            <p:strVal val="#ppt_y"/>
                                          </p:val>
                                        </p:tav>
                                      </p:tavLst>
                                    </p:anim>
                                  </p:childTnLst>
                                </p:cTn>
                              </p:par>
                            </p:childTnLst>
                          </p:cTn>
                        </p:par>
                        <p:par>
                          <p:cTn id="49" fill="hold">
                            <p:stCondLst>
                              <p:cond delay="5500"/>
                            </p:stCondLst>
                            <p:childTnLst>
                              <p:par>
                                <p:cTn id="50" presetID="31" presetClass="entr" presetSubtype="0" fill="hold" grpId="0" nodeType="afterEffect">
                                  <p:stCondLst>
                                    <p:cond delay="0"/>
                                  </p:stCondLst>
                                  <p:childTnLst>
                                    <p:set>
                                      <p:cBhvr>
                                        <p:cTn id="51" dur="1" fill="hold">
                                          <p:stCondLst>
                                            <p:cond delay="0"/>
                                          </p:stCondLst>
                                        </p:cTn>
                                        <p:tgtEl>
                                          <p:spTgt spid="178"/>
                                        </p:tgtEl>
                                        <p:attrNameLst>
                                          <p:attrName>style.visibility</p:attrName>
                                        </p:attrNameLst>
                                      </p:cBhvr>
                                      <p:to>
                                        <p:strVal val="visible"/>
                                      </p:to>
                                    </p:set>
                                    <p:anim calcmode="lin" valueType="num">
                                      <p:cBhvr>
                                        <p:cTn id="52" dur="500" fill="hold"/>
                                        <p:tgtEl>
                                          <p:spTgt spid="178"/>
                                        </p:tgtEl>
                                        <p:attrNameLst>
                                          <p:attrName>ppt_w</p:attrName>
                                        </p:attrNameLst>
                                      </p:cBhvr>
                                      <p:tavLst>
                                        <p:tav tm="0">
                                          <p:val>
                                            <p:fltVal val="0"/>
                                          </p:val>
                                        </p:tav>
                                        <p:tav tm="100000">
                                          <p:val>
                                            <p:strVal val="#ppt_w"/>
                                          </p:val>
                                        </p:tav>
                                      </p:tavLst>
                                    </p:anim>
                                    <p:anim calcmode="lin" valueType="num">
                                      <p:cBhvr>
                                        <p:cTn id="53" dur="500" fill="hold"/>
                                        <p:tgtEl>
                                          <p:spTgt spid="178"/>
                                        </p:tgtEl>
                                        <p:attrNameLst>
                                          <p:attrName>ppt_h</p:attrName>
                                        </p:attrNameLst>
                                      </p:cBhvr>
                                      <p:tavLst>
                                        <p:tav tm="0">
                                          <p:val>
                                            <p:fltVal val="0"/>
                                          </p:val>
                                        </p:tav>
                                        <p:tav tm="100000">
                                          <p:val>
                                            <p:strVal val="#ppt_h"/>
                                          </p:val>
                                        </p:tav>
                                      </p:tavLst>
                                    </p:anim>
                                    <p:anim calcmode="lin" valueType="num">
                                      <p:cBhvr>
                                        <p:cTn id="54" dur="500" fill="hold"/>
                                        <p:tgtEl>
                                          <p:spTgt spid="178"/>
                                        </p:tgtEl>
                                        <p:attrNameLst>
                                          <p:attrName>style.rotation</p:attrName>
                                        </p:attrNameLst>
                                      </p:cBhvr>
                                      <p:tavLst>
                                        <p:tav tm="0">
                                          <p:val>
                                            <p:fltVal val="90"/>
                                          </p:val>
                                        </p:tav>
                                        <p:tav tm="100000">
                                          <p:val>
                                            <p:fltVal val="0"/>
                                          </p:val>
                                        </p:tav>
                                      </p:tavLst>
                                    </p:anim>
                                    <p:animEffect transition="in" filter="fade">
                                      <p:cBhvr>
                                        <p:cTn id="5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72" grpId="0"/>
      <p:bldP spid="177" grpId="0"/>
      <p:bldP spid="17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Tree Info</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Attractive tree information</a:t>
            </a:r>
            <a:endParaRPr lang="en-AU" dirty="0"/>
          </a:p>
        </p:txBody>
      </p:sp>
      <p:grpSp>
        <p:nvGrpSpPr>
          <p:cNvPr id="4" name="Group 3"/>
          <p:cNvGrpSpPr/>
          <p:nvPr/>
        </p:nvGrpSpPr>
        <p:grpSpPr>
          <a:xfrm>
            <a:off x="1319414" y="1818510"/>
            <a:ext cx="1831575" cy="2328552"/>
            <a:chOff x="1319414" y="2066160"/>
            <a:chExt cx="1831575" cy="2328552"/>
          </a:xfrm>
        </p:grpSpPr>
        <p:sp>
          <p:nvSpPr>
            <p:cNvPr id="5" name="Freeform 5"/>
            <p:cNvSpPr>
              <a:spLocks/>
            </p:cNvSpPr>
            <p:nvPr/>
          </p:nvSpPr>
          <p:spPr bwMode="auto">
            <a:xfrm>
              <a:off x="1954082" y="2066160"/>
              <a:ext cx="479049" cy="391559"/>
            </a:xfrm>
            <a:custGeom>
              <a:avLst/>
              <a:gdLst>
                <a:gd name="T0" fmla="*/ 442 w 501"/>
                <a:gd name="T1" fmla="*/ 374 h 409"/>
                <a:gd name="T2" fmla="*/ 168 w 501"/>
                <a:gd name="T3" fmla="*/ 264 h 409"/>
                <a:gd name="T4" fmla="*/ 0 w 501"/>
                <a:gd name="T5" fmla="*/ 7 h 409"/>
                <a:gd name="T6" fmla="*/ 451 w 501"/>
                <a:gd name="T7" fmla="*/ 171 h 409"/>
                <a:gd name="T8" fmla="*/ 463 w 501"/>
                <a:gd name="T9" fmla="*/ 357 h 409"/>
                <a:gd name="T10" fmla="*/ 442 w 501"/>
                <a:gd name="T11" fmla="*/ 374 h 409"/>
              </a:gdLst>
              <a:ahLst/>
              <a:cxnLst>
                <a:cxn ang="0">
                  <a:pos x="T0" y="T1"/>
                </a:cxn>
                <a:cxn ang="0">
                  <a:pos x="T2" y="T3"/>
                </a:cxn>
                <a:cxn ang="0">
                  <a:pos x="T4" y="T5"/>
                </a:cxn>
                <a:cxn ang="0">
                  <a:pos x="T6" y="T7"/>
                </a:cxn>
                <a:cxn ang="0">
                  <a:pos x="T8" y="T9"/>
                </a:cxn>
                <a:cxn ang="0">
                  <a:pos x="T10" y="T11"/>
                </a:cxn>
              </a:cxnLst>
              <a:rect l="0" t="0" r="r" b="b"/>
              <a:pathLst>
                <a:path w="501" h="409">
                  <a:moveTo>
                    <a:pt x="442" y="374"/>
                  </a:moveTo>
                  <a:cubicBezTo>
                    <a:pt x="324" y="409"/>
                    <a:pt x="212" y="382"/>
                    <a:pt x="168" y="264"/>
                  </a:cubicBezTo>
                  <a:cubicBezTo>
                    <a:pt x="122" y="144"/>
                    <a:pt x="81" y="59"/>
                    <a:pt x="0" y="7"/>
                  </a:cubicBezTo>
                  <a:cubicBezTo>
                    <a:pt x="181" y="0"/>
                    <a:pt x="347" y="28"/>
                    <a:pt x="451" y="171"/>
                  </a:cubicBezTo>
                  <a:cubicBezTo>
                    <a:pt x="501" y="243"/>
                    <a:pt x="495" y="305"/>
                    <a:pt x="463" y="357"/>
                  </a:cubicBezTo>
                  <a:lnTo>
                    <a:pt x="442" y="374"/>
                  </a:ln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6" name="Freeform 6"/>
            <p:cNvSpPr>
              <a:spLocks/>
            </p:cNvSpPr>
            <p:nvPr/>
          </p:nvSpPr>
          <p:spPr bwMode="auto">
            <a:xfrm>
              <a:off x="2599508" y="2172297"/>
              <a:ext cx="408052" cy="31267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7" name="Freeform 7"/>
            <p:cNvSpPr>
              <a:spLocks/>
            </p:cNvSpPr>
            <p:nvPr/>
          </p:nvSpPr>
          <p:spPr bwMode="auto">
            <a:xfrm>
              <a:off x="1700933" y="2355168"/>
              <a:ext cx="1450056" cy="2039544"/>
            </a:xfrm>
            <a:custGeom>
              <a:avLst/>
              <a:gdLst>
                <a:gd name="T0" fmla="*/ 243 w 1517"/>
                <a:gd name="T1" fmla="*/ 1096 h 2133"/>
                <a:gd name="T2" fmla="*/ 54 w 1517"/>
                <a:gd name="T3" fmla="*/ 868 h 2133"/>
                <a:gd name="T4" fmla="*/ 345 w 1517"/>
                <a:gd name="T5" fmla="*/ 1058 h 2133"/>
                <a:gd name="T6" fmla="*/ 521 w 1517"/>
                <a:gd name="T7" fmla="*/ 1132 h 2133"/>
                <a:gd name="T8" fmla="*/ 487 w 1517"/>
                <a:gd name="T9" fmla="*/ 1052 h 2133"/>
                <a:gd name="T10" fmla="*/ 442 w 1517"/>
                <a:gd name="T11" fmla="*/ 915 h 2133"/>
                <a:gd name="T12" fmla="*/ 0 w 1517"/>
                <a:gd name="T13" fmla="*/ 527 h 2133"/>
                <a:gd name="T14" fmla="*/ 422 w 1517"/>
                <a:gd name="T15" fmla="*/ 767 h 2133"/>
                <a:gd name="T16" fmla="*/ 439 w 1517"/>
                <a:gd name="T17" fmla="*/ 583 h 2133"/>
                <a:gd name="T18" fmla="*/ 274 w 1517"/>
                <a:gd name="T19" fmla="*/ 268 h 2133"/>
                <a:gd name="T20" fmla="*/ 465 w 1517"/>
                <a:gd name="T21" fmla="*/ 494 h 2133"/>
                <a:gd name="T22" fmla="*/ 562 w 1517"/>
                <a:gd name="T23" fmla="*/ 312 h 2133"/>
                <a:gd name="T24" fmla="*/ 533 w 1517"/>
                <a:gd name="T25" fmla="*/ 944 h 2133"/>
                <a:gd name="T26" fmla="*/ 748 w 1517"/>
                <a:gd name="T27" fmla="*/ 513 h 2133"/>
                <a:gd name="T28" fmla="*/ 647 w 1517"/>
                <a:gd name="T29" fmla="*/ 1177 h 2133"/>
                <a:gd name="T30" fmla="*/ 723 w 1517"/>
                <a:gd name="T31" fmla="*/ 1368 h 2133"/>
                <a:gd name="T32" fmla="*/ 894 w 1517"/>
                <a:gd name="T33" fmla="*/ 949 h 2133"/>
                <a:gd name="T34" fmla="*/ 672 w 1517"/>
                <a:gd name="T35" fmla="*/ 0 h 2133"/>
                <a:gd name="T36" fmla="*/ 859 w 1517"/>
                <a:gd name="T37" fmla="*/ 284 h 2133"/>
                <a:gd name="T38" fmla="*/ 1014 w 1517"/>
                <a:gd name="T39" fmla="*/ 21 h 2133"/>
                <a:gd name="T40" fmla="*/ 908 w 1517"/>
                <a:gd name="T41" fmla="*/ 399 h 2133"/>
                <a:gd name="T42" fmla="*/ 986 w 1517"/>
                <a:gd name="T43" fmla="*/ 893 h 2133"/>
                <a:gd name="T44" fmla="*/ 947 w 1517"/>
                <a:gd name="T45" fmla="*/ 1139 h 2133"/>
                <a:gd name="T46" fmla="*/ 1123 w 1517"/>
                <a:gd name="T47" fmla="*/ 297 h 2133"/>
                <a:gd name="T48" fmla="*/ 1147 w 1517"/>
                <a:gd name="T49" fmla="*/ 676 h 2133"/>
                <a:gd name="T50" fmla="*/ 1517 w 1517"/>
                <a:gd name="T51" fmla="*/ 551 h 2133"/>
                <a:gd name="T52" fmla="*/ 1141 w 1517"/>
                <a:gd name="T53" fmla="*/ 760 h 2133"/>
                <a:gd name="T54" fmla="*/ 1053 w 1517"/>
                <a:gd name="T55" fmla="*/ 1131 h 2133"/>
                <a:gd name="T56" fmla="*/ 1236 w 1517"/>
                <a:gd name="T57" fmla="*/ 1105 h 2133"/>
                <a:gd name="T58" fmla="*/ 1448 w 1517"/>
                <a:gd name="T59" fmla="*/ 831 h 2133"/>
                <a:gd name="T60" fmla="*/ 1299 w 1517"/>
                <a:gd name="T61" fmla="*/ 1117 h 2133"/>
                <a:gd name="T62" fmla="*/ 1500 w 1517"/>
                <a:gd name="T63" fmla="*/ 1218 h 2133"/>
                <a:gd name="T64" fmla="*/ 996 w 1517"/>
                <a:gd name="T65" fmla="*/ 1251 h 2133"/>
                <a:gd name="T66" fmla="*/ 929 w 1517"/>
                <a:gd name="T67" fmla="*/ 1357 h 2133"/>
                <a:gd name="T68" fmla="*/ 655 w 1517"/>
                <a:gd name="T69" fmla="*/ 2132 h 2133"/>
                <a:gd name="T70" fmla="*/ 389 w 1517"/>
                <a:gd name="T71" fmla="*/ 2133 h 2133"/>
                <a:gd name="T72" fmla="*/ 566 w 1517"/>
                <a:gd name="T73" fmla="*/ 1551 h 2133"/>
                <a:gd name="T74" fmla="*/ 587 w 1517"/>
                <a:gd name="T75" fmla="*/ 1364 h 2133"/>
                <a:gd name="T76" fmla="*/ 326 w 1517"/>
                <a:gd name="T77" fmla="*/ 1121 h 2133"/>
                <a:gd name="T78" fmla="*/ 323 w 1517"/>
                <a:gd name="T79" fmla="*/ 1121 h 2133"/>
                <a:gd name="T80" fmla="*/ 32 w 1517"/>
                <a:gd name="T81" fmla="*/ 1300 h 2133"/>
                <a:gd name="T82" fmla="*/ 243 w 1517"/>
                <a:gd name="T83" fmla="*/ 109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7" h="2133">
                  <a:moveTo>
                    <a:pt x="243" y="1096"/>
                  </a:moveTo>
                  <a:cubicBezTo>
                    <a:pt x="146" y="1058"/>
                    <a:pt x="62" y="979"/>
                    <a:pt x="54" y="868"/>
                  </a:cubicBezTo>
                  <a:cubicBezTo>
                    <a:pt x="86" y="1046"/>
                    <a:pt x="244" y="1042"/>
                    <a:pt x="345" y="1058"/>
                  </a:cubicBezTo>
                  <a:cubicBezTo>
                    <a:pt x="427" y="1070"/>
                    <a:pt x="475" y="1090"/>
                    <a:pt x="521" y="1132"/>
                  </a:cubicBezTo>
                  <a:cubicBezTo>
                    <a:pt x="511" y="1107"/>
                    <a:pt x="500" y="1081"/>
                    <a:pt x="487" y="1052"/>
                  </a:cubicBezTo>
                  <a:cubicBezTo>
                    <a:pt x="468" y="1008"/>
                    <a:pt x="453" y="962"/>
                    <a:pt x="442" y="915"/>
                  </a:cubicBezTo>
                  <a:cubicBezTo>
                    <a:pt x="369" y="736"/>
                    <a:pt x="235" y="531"/>
                    <a:pt x="0" y="527"/>
                  </a:cubicBezTo>
                  <a:cubicBezTo>
                    <a:pt x="140" y="517"/>
                    <a:pt x="304" y="621"/>
                    <a:pt x="422" y="767"/>
                  </a:cubicBezTo>
                  <a:cubicBezTo>
                    <a:pt x="420" y="706"/>
                    <a:pt x="426" y="644"/>
                    <a:pt x="439" y="583"/>
                  </a:cubicBezTo>
                  <a:cubicBezTo>
                    <a:pt x="443" y="468"/>
                    <a:pt x="409" y="341"/>
                    <a:pt x="274" y="268"/>
                  </a:cubicBezTo>
                  <a:cubicBezTo>
                    <a:pt x="358" y="306"/>
                    <a:pt x="433" y="384"/>
                    <a:pt x="465" y="494"/>
                  </a:cubicBezTo>
                  <a:cubicBezTo>
                    <a:pt x="488" y="431"/>
                    <a:pt x="520" y="370"/>
                    <a:pt x="562" y="312"/>
                  </a:cubicBezTo>
                  <a:cubicBezTo>
                    <a:pt x="412" y="562"/>
                    <a:pt x="458" y="770"/>
                    <a:pt x="533" y="944"/>
                  </a:cubicBezTo>
                  <a:cubicBezTo>
                    <a:pt x="540" y="759"/>
                    <a:pt x="630" y="606"/>
                    <a:pt x="748" y="513"/>
                  </a:cubicBezTo>
                  <a:cubicBezTo>
                    <a:pt x="562" y="709"/>
                    <a:pt x="577" y="987"/>
                    <a:pt x="647" y="1177"/>
                  </a:cubicBezTo>
                  <a:cubicBezTo>
                    <a:pt x="687" y="1254"/>
                    <a:pt x="712" y="1307"/>
                    <a:pt x="723" y="1368"/>
                  </a:cubicBezTo>
                  <a:cubicBezTo>
                    <a:pt x="802" y="1219"/>
                    <a:pt x="871" y="1054"/>
                    <a:pt x="894" y="949"/>
                  </a:cubicBezTo>
                  <a:cubicBezTo>
                    <a:pt x="946" y="713"/>
                    <a:pt x="927" y="336"/>
                    <a:pt x="672" y="0"/>
                  </a:cubicBezTo>
                  <a:cubicBezTo>
                    <a:pt x="738" y="76"/>
                    <a:pt x="805" y="175"/>
                    <a:pt x="859" y="284"/>
                  </a:cubicBezTo>
                  <a:cubicBezTo>
                    <a:pt x="872" y="168"/>
                    <a:pt x="935" y="75"/>
                    <a:pt x="1014" y="21"/>
                  </a:cubicBezTo>
                  <a:cubicBezTo>
                    <a:pt x="879" y="127"/>
                    <a:pt x="877" y="278"/>
                    <a:pt x="908" y="399"/>
                  </a:cubicBezTo>
                  <a:cubicBezTo>
                    <a:pt x="968" y="553"/>
                    <a:pt x="1003" y="725"/>
                    <a:pt x="986" y="893"/>
                  </a:cubicBezTo>
                  <a:cubicBezTo>
                    <a:pt x="982" y="933"/>
                    <a:pt x="969" y="1057"/>
                    <a:pt x="947" y="1139"/>
                  </a:cubicBezTo>
                  <a:cubicBezTo>
                    <a:pt x="1083" y="947"/>
                    <a:pt x="1170" y="665"/>
                    <a:pt x="1123" y="297"/>
                  </a:cubicBezTo>
                  <a:cubicBezTo>
                    <a:pt x="1146" y="409"/>
                    <a:pt x="1154" y="538"/>
                    <a:pt x="1147" y="676"/>
                  </a:cubicBezTo>
                  <a:cubicBezTo>
                    <a:pt x="1253" y="558"/>
                    <a:pt x="1397" y="525"/>
                    <a:pt x="1517" y="551"/>
                  </a:cubicBezTo>
                  <a:cubicBezTo>
                    <a:pt x="1320" y="524"/>
                    <a:pt x="1198" y="640"/>
                    <a:pt x="1141" y="760"/>
                  </a:cubicBezTo>
                  <a:cubicBezTo>
                    <a:pt x="1125" y="887"/>
                    <a:pt x="1100" y="1011"/>
                    <a:pt x="1053" y="1131"/>
                  </a:cubicBezTo>
                  <a:cubicBezTo>
                    <a:pt x="1115" y="1108"/>
                    <a:pt x="1177" y="1101"/>
                    <a:pt x="1236" y="1105"/>
                  </a:cubicBezTo>
                  <a:cubicBezTo>
                    <a:pt x="1336" y="1065"/>
                    <a:pt x="1433" y="985"/>
                    <a:pt x="1448" y="831"/>
                  </a:cubicBezTo>
                  <a:cubicBezTo>
                    <a:pt x="1445" y="933"/>
                    <a:pt x="1395" y="1045"/>
                    <a:pt x="1299" y="1117"/>
                  </a:cubicBezTo>
                  <a:cubicBezTo>
                    <a:pt x="1371" y="1134"/>
                    <a:pt x="1442" y="1168"/>
                    <a:pt x="1500" y="1218"/>
                  </a:cubicBezTo>
                  <a:cubicBezTo>
                    <a:pt x="1270" y="1137"/>
                    <a:pt x="1113" y="1167"/>
                    <a:pt x="996" y="1251"/>
                  </a:cubicBezTo>
                  <a:cubicBezTo>
                    <a:pt x="976" y="1286"/>
                    <a:pt x="954" y="1325"/>
                    <a:pt x="929" y="1357"/>
                  </a:cubicBezTo>
                  <a:cubicBezTo>
                    <a:pt x="725" y="1640"/>
                    <a:pt x="611" y="1861"/>
                    <a:pt x="655" y="2132"/>
                  </a:cubicBezTo>
                  <a:cubicBezTo>
                    <a:pt x="389" y="2133"/>
                    <a:pt x="389" y="2133"/>
                    <a:pt x="389" y="2133"/>
                  </a:cubicBezTo>
                  <a:cubicBezTo>
                    <a:pt x="379" y="1934"/>
                    <a:pt x="437" y="1735"/>
                    <a:pt x="566" y="1551"/>
                  </a:cubicBezTo>
                  <a:cubicBezTo>
                    <a:pt x="585" y="1482"/>
                    <a:pt x="592" y="1424"/>
                    <a:pt x="587" y="1364"/>
                  </a:cubicBezTo>
                  <a:cubicBezTo>
                    <a:pt x="540" y="1242"/>
                    <a:pt x="476" y="1149"/>
                    <a:pt x="326" y="1121"/>
                  </a:cubicBezTo>
                  <a:cubicBezTo>
                    <a:pt x="323" y="1121"/>
                    <a:pt x="323" y="1121"/>
                    <a:pt x="323" y="1121"/>
                  </a:cubicBezTo>
                  <a:cubicBezTo>
                    <a:pt x="217" y="1123"/>
                    <a:pt x="99" y="1161"/>
                    <a:pt x="32" y="1300"/>
                  </a:cubicBezTo>
                  <a:cubicBezTo>
                    <a:pt x="67" y="1213"/>
                    <a:pt x="140" y="1133"/>
                    <a:pt x="243" y="1096"/>
                  </a:cubicBezTo>
                  <a:close/>
                </a:path>
              </a:pathLst>
            </a:custGeom>
            <a:solidFill>
              <a:schemeClr val="bg2">
                <a:lumMod val="75000"/>
              </a:schemeClr>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8" name="Freeform 14"/>
            <p:cNvSpPr>
              <a:spLocks/>
            </p:cNvSpPr>
            <p:nvPr/>
          </p:nvSpPr>
          <p:spPr bwMode="auto">
            <a:xfrm>
              <a:off x="1669378" y="2477799"/>
              <a:ext cx="347096" cy="246696"/>
            </a:xfrm>
            <a:custGeom>
              <a:avLst/>
              <a:gdLst>
                <a:gd name="T0" fmla="*/ 355 w 363"/>
                <a:gd name="T1" fmla="*/ 179 h 258"/>
                <a:gd name="T2" fmla="*/ 161 w 363"/>
                <a:gd name="T3" fmla="*/ 186 h 258"/>
                <a:gd name="T4" fmla="*/ 0 w 363"/>
                <a:gd name="T5" fmla="*/ 58 h 258"/>
                <a:gd name="T6" fmla="*/ 274 w 363"/>
                <a:gd name="T7" fmla="*/ 41 h 258"/>
                <a:gd name="T8" fmla="*/ 362 w 363"/>
                <a:gd name="T9" fmla="*/ 163 h 258"/>
                <a:gd name="T10" fmla="*/ 355 w 363"/>
                <a:gd name="T11" fmla="*/ 179 h 258"/>
              </a:gdLst>
              <a:ahLst/>
              <a:cxnLst>
                <a:cxn ang="0">
                  <a:pos x="T0" y="T1"/>
                </a:cxn>
                <a:cxn ang="0">
                  <a:pos x="T2" y="T3"/>
                </a:cxn>
                <a:cxn ang="0">
                  <a:pos x="T4" y="T5"/>
                </a:cxn>
                <a:cxn ang="0">
                  <a:pos x="T6" y="T7"/>
                </a:cxn>
                <a:cxn ang="0">
                  <a:pos x="T8" y="T9"/>
                </a:cxn>
                <a:cxn ang="0">
                  <a:pos x="T10" y="T11"/>
                </a:cxn>
              </a:cxnLst>
              <a:rect l="0" t="0" r="r" b="b"/>
              <a:pathLst>
                <a:path w="363" h="258">
                  <a:moveTo>
                    <a:pt x="355" y="179"/>
                  </a:moveTo>
                  <a:cubicBezTo>
                    <a:pt x="299" y="248"/>
                    <a:pt x="219" y="258"/>
                    <a:pt x="161" y="186"/>
                  </a:cubicBezTo>
                  <a:cubicBezTo>
                    <a:pt x="115" y="131"/>
                    <a:pt x="70" y="80"/>
                    <a:pt x="0" y="58"/>
                  </a:cubicBezTo>
                  <a:cubicBezTo>
                    <a:pt x="92" y="13"/>
                    <a:pt x="185" y="0"/>
                    <a:pt x="274" y="41"/>
                  </a:cubicBezTo>
                  <a:cubicBezTo>
                    <a:pt x="274" y="41"/>
                    <a:pt x="363" y="74"/>
                    <a:pt x="362" y="163"/>
                  </a:cubicBezTo>
                  <a:lnTo>
                    <a:pt x="355" y="179"/>
                  </a:ln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9" name="Freeform 15"/>
            <p:cNvSpPr>
              <a:spLocks/>
            </p:cNvSpPr>
            <p:nvPr/>
          </p:nvSpPr>
          <p:spPr bwMode="auto">
            <a:xfrm>
              <a:off x="1319414" y="2754615"/>
              <a:ext cx="483352" cy="301199"/>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10" name="Freeform 16"/>
            <p:cNvSpPr>
              <a:spLocks/>
            </p:cNvSpPr>
            <p:nvPr/>
          </p:nvSpPr>
          <p:spPr bwMode="auto">
            <a:xfrm>
              <a:off x="1710255" y="3068721"/>
              <a:ext cx="83905" cy="129803"/>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55" name="Freeform 16"/>
            <p:cNvSpPr>
              <a:spLocks/>
            </p:cNvSpPr>
            <p:nvPr/>
          </p:nvSpPr>
          <p:spPr bwMode="auto">
            <a:xfrm>
              <a:off x="3045351" y="3079212"/>
              <a:ext cx="83905" cy="129803"/>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en-US" sz="2400"/>
            </a:p>
          </p:txBody>
        </p:sp>
      </p:grpSp>
      <p:grpSp>
        <p:nvGrpSpPr>
          <p:cNvPr id="11" name="Group 10"/>
          <p:cNvGrpSpPr/>
          <p:nvPr/>
        </p:nvGrpSpPr>
        <p:grpSpPr>
          <a:xfrm>
            <a:off x="3675826" y="1924648"/>
            <a:ext cx="2198749" cy="2222415"/>
            <a:chOff x="3675826" y="2172298"/>
            <a:chExt cx="2198749" cy="2222415"/>
          </a:xfrm>
        </p:grpSpPr>
        <p:sp>
          <p:nvSpPr>
            <p:cNvPr id="12" name="Freeform 6"/>
            <p:cNvSpPr>
              <a:spLocks/>
            </p:cNvSpPr>
            <p:nvPr/>
          </p:nvSpPr>
          <p:spPr bwMode="auto">
            <a:xfrm>
              <a:off x="4955919" y="2172298"/>
              <a:ext cx="408052" cy="31267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chemeClr val="accent4"/>
            </a:solidFill>
            <a:ln>
              <a:noFill/>
            </a:ln>
            <a:extLst/>
          </p:spPr>
          <p:txBody>
            <a:bodyPr vert="horz" wrap="square" lIns="121920" tIns="60960" rIns="121920" bIns="60960" numCol="1" anchor="t" anchorCtr="0" compatLnSpc="1">
              <a:prstTxWarp prst="textNoShape">
                <a:avLst/>
              </a:prstTxWarp>
            </a:bodyPr>
            <a:lstStyle/>
            <a:p>
              <a:endParaRPr lang="en-US" sz="2400">
                <a:solidFill>
                  <a:srgbClr val="4BACC6"/>
                </a:solidFill>
              </a:endParaRPr>
            </a:p>
          </p:txBody>
        </p:sp>
        <p:sp>
          <p:nvSpPr>
            <p:cNvPr id="13" name="Freeform 7"/>
            <p:cNvSpPr>
              <a:spLocks/>
            </p:cNvSpPr>
            <p:nvPr/>
          </p:nvSpPr>
          <p:spPr bwMode="auto">
            <a:xfrm>
              <a:off x="4057345" y="2355169"/>
              <a:ext cx="1450056" cy="2039544"/>
            </a:xfrm>
            <a:custGeom>
              <a:avLst/>
              <a:gdLst>
                <a:gd name="T0" fmla="*/ 243 w 1517"/>
                <a:gd name="T1" fmla="*/ 1096 h 2133"/>
                <a:gd name="T2" fmla="*/ 54 w 1517"/>
                <a:gd name="T3" fmla="*/ 868 h 2133"/>
                <a:gd name="T4" fmla="*/ 345 w 1517"/>
                <a:gd name="T5" fmla="*/ 1058 h 2133"/>
                <a:gd name="T6" fmla="*/ 521 w 1517"/>
                <a:gd name="T7" fmla="*/ 1132 h 2133"/>
                <a:gd name="T8" fmla="*/ 487 w 1517"/>
                <a:gd name="T9" fmla="*/ 1052 h 2133"/>
                <a:gd name="T10" fmla="*/ 442 w 1517"/>
                <a:gd name="T11" fmla="*/ 915 h 2133"/>
                <a:gd name="T12" fmla="*/ 0 w 1517"/>
                <a:gd name="T13" fmla="*/ 527 h 2133"/>
                <a:gd name="T14" fmla="*/ 422 w 1517"/>
                <a:gd name="T15" fmla="*/ 767 h 2133"/>
                <a:gd name="T16" fmla="*/ 439 w 1517"/>
                <a:gd name="T17" fmla="*/ 583 h 2133"/>
                <a:gd name="T18" fmla="*/ 274 w 1517"/>
                <a:gd name="T19" fmla="*/ 268 h 2133"/>
                <a:gd name="T20" fmla="*/ 465 w 1517"/>
                <a:gd name="T21" fmla="*/ 494 h 2133"/>
                <a:gd name="T22" fmla="*/ 562 w 1517"/>
                <a:gd name="T23" fmla="*/ 312 h 2133"/>
                <a:gd name="T24" fmla="*/ 533 w 1517"/>
                <a:gd name="T25" fmla="*/ 944 h 2133"/>
                <a:gd name="T26" fmla="*/ 748 w 1517"/>
                <a:gd name="T27" fmla="*/ 513 h 2133"/>
                <a:gd name="T28" fmla="*/ 647 w 1517"/>
                <a:gd name="T29" fmla="*/ 1177 h 2133"/>
                <a:gd name="T30" fmla="*/ 723 w 1517"/>
                <a:gd name="T31" fmla="*/ 1368 h 2133"/>
                <a:gd name="T32" fmla="*/ 894 w 1517"/>
                <a:gd name="T33" fmla="*/ 949 h 2133"/>
                <a:gd name="T34" fmla="*/ 672 w 1517"/>
                <a:gd name="T35" fmla="*/ 0 h 2133"/>
                <a:gd name="T36" fmla="*/ 859 w 1517"/>
                <a:gd name="T37" fmla="*/ 284 h 2133"/>
                <a:gd name="T38" fmla="*/ 1014 w 1517"/>
                <a:gd name="T39" fmla="*/ 21 h 2133"/>
                <a:gd name="T40" fmla="*/ 908 w 1517"/>
                <a:gd name="T41" fmla="*/ 399 h 2133"/>
                <a:gd name="T42" fmla="*/ 986 w 1517"/>
                <a:gd name="T43" fmla="*/ 893 h 2133"/>
                <a:gd name="T44" fmla="*/ 947 w 1517"/>
                <a:gd name="T45" fmla="*/ 1139 h 2133"/>
                <a:gd name="T46" fmla="*/ 1123 w 1517"/>
                <a:gd name="T47" fmla="*/ 297 h 2133"/>
                <a:gd name="T48" fmla="*/ 1147 w 1517"/>
                <a:gd name="T49" fmla="*/ 676 h 2133"/>
                <a:gd name="T50" fmla="*/ 1517 w 1517"/>
                <a:gd name="T51" fmla="*/ 551 h 2133"/>
                <a:gd name="T52" fmla="*/ 1141 w 1517"/>
                <a:gd name="T53" fmla="*/ 760 h 2133"/>
                <a:gd name="T54" fmla="*/ 1053 w 1517"/>
                <a:gd name="T55" fmla="*/ 1131 h 2133"/>
                <a:gd name="T56" fmla="*/ 1236 w 1517"/>
                <a:gd name="T57" fmla="*/ 1105 h 2133"/>
                <a:gd name="T58" fmla="*/ 1448 w 1517"/>
                <a:gd name="T59" fmla="*/ 831 h 2133"/>
                <a:gd name="T60" fmla="*/ 1299 w 1517"/>
                <a:gd name="T61" fmla="*/ 1117 h 2133"/>
                <a:gd name="T62" fmla="*/ 1500 w 1517"/>
                <a:gd name="T63" fmla="*/ 1218 h 2133"/>
                <a:gd name="T64" fmla="*/ 996 w 1517"/>
                <a:gd name="T65" fmla="*/ 1251 h 2133"/>
                <a:gd name="T66" fmla="*/ 929 w 1517"/>
                <a:gd name="T67" fmla="*/ 1357 h 2133"/>
                <a:gd name="T68" fmla="*/ 655 w 1517"/>
                <a:gd name="T69" fmla="*/ 2132 h 2133"/>
                <a:gd name="T70" fmla="*/ 389 w 1517"/>
                <a:gd name="T71" fmla="*/ 2133 h 2133"/>
                <a:gd name="T72" fmla="*/ 566 w 1517"/>
                <a:gd name="T73" fmla="*/ 1551 h 2133"/>
                <a:gd name="T74" fmla="*/ 587 w 1517"/>
                <a:gd name="T75" fmla="*/ 1364 h 2133"/>
                <a:gd name="T76" fmla="*/ 326 w 1517"/>
                <a:gd name="T77" fmla="*/ 1121 h 2133"/>
                <a:gd name="T78" fmla="*/ 323 w 1517"/>
                <a:gd name="T79" fmla="*/ 1121 h 2133"/>
                <a:gd name="T80" fmla="*/ 32 w 1517"/>
                <a:gd name="T81" fmla="*/ 1300 h 2133"/>
                <a:gd name="T82" fmla="*/ 243 w 1517"/>
                <a:gd name="T83" fmla="*/ 109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7" h="2133">
                  <a:moveTo>
                    <a:pt x="243" y="1096"/>
                  </a:moveTo>
                  <a:cubicBezTo>
                    <a:pt x="146" y="1058"/>
                    <a:pt x="62" y="979"/>
                    <a:pt x="54" y="868"/>
                  </a:cubicBezTo>
                  <a:cubicBezTo>
                    <a:pt x="86" y="1046"/>
                    <a:pt x="244" y="1042"/>
                    <a:pt x="345" y="1058"/>
                  </a:cubicBezTo>
                  <a:cubicBezTo>
                    <a:pt x="427" y="1070"/>
                    <a:pt x="475" y="1090"/>
                    <a:pt x="521" y="1132"/>
                  </a:cubicBezTo>
                  <a:cubicBezTo>
                    <a:pt x="511" y="1107"/>
                    <a:pt x="500" y="1081"/>
                    <a:pt x="487" y="1052"/>
                  </a:cubicBezTo>
                  <a:cubicBezTo>
                    <a:pt x="468" y="1008"/>
                    <a:pt x="453" y="962"/>
                    <a:pt x="442" y="915"/>
                  </a:cubicBezTo>
                  <a:cubicBezTo>
                    <a:pt x="369" y="736"/>
                    <a:pt x="235" y="531"/>
                    <a:pt x="0" y="527"/>
                  </a:cubicBezTo>
                  <a:cubicBezTo>
                    <a:pt x="140" y="517"/>
                    <a:pt x="304" y="621"/>
                    <a:pt x="422" y="767"/>
                  </a:cubicBezTo>
                  <a:cubicBezTo>
                    <a:pt x="420" y="706"/>
                    <a:pt x="426" y="644"/>
                    <a:pt x="439" y="583"/>
                  </a:cubicBezTo>
                  <a:cubicBezTo>
                    <a:pt x="443" y="468"/>
                    <a:pt x="409" y="341"/>
                    <a:pt x="274" y="268"/>
                  </a:cubicBezTo>
                  <a:cubicBezTo>
                    <a:pt x="358" y="306"/>
                    <a:pt x="433" y="384"/>
                    <a:pt x="465" y="494"/>
                  </a:cubicBezTo>
                  <a:cubicBezTo>
                    <a:pt x="488" y="431"/>
                    <a:pt x="520" y="370"/>
                    <a:pt x="562" y="312"/>
                  </a:cubicBezTo>
                  <a:cubicBezTo>
                    <a:pt x="412" y="562"/>
                    <a:pt x="458" y="770"/>
                    <a:pt x="533" y="944"/>
                  </a:cubicBezTo>
                  <a:cubicBezTo>
                    <a:pt x="540" y="759"/>
                    <a:pt x="630" y="606"/>
                    <a:pt x="748" y="513"/>
                  </a:cubicBezTo>
                  <a:cubicBezTo>
                    <a:pt x="562" y="709"/>
                    <a:pt x="577" y="987"/>
                    <a:pt x="647" y="1177"/>
                  </a:cubicBezTo>
                  <a:cubicBezTo>
                    <a:pt x="687" y="1254"/>
                    <a:pt x="712" y="1307"/>
                    <a:pt x="723" y="1368"/>
                  </a:cubicBezTo>
                  <a:cubicBezTo>
                    <a:pt x="802" y="1219"/>
                    <a:pt x="871" y="1054"/>
                    <a:pt x="894" y="949"/>
                  </a:cubicBezTo>
                  <a:cubicBezTo>
                    <a:pt x="946" y="713"/>
                    <a:pt x="927" y="336"/>
                    <a:pt x="672" y="0"/>
                  </a:cubicBezTo>
                  <a:cubicBezTo>
                    <a:pt x="738" y="76"/>
                    <a:pt x="805" y="175"/>
                    <a:pt x="859" y="284"/>
                  </a:cubicBezTo>
                  <a:cubicBezTo>
                    <a:pt x="872" y="168"/>
                    <a:pt x="935" y="75"/>
                    <a:pt x="1014" y="21"/>
                  </a:cubicBezTo>
                  <a:cubicBezTo>
                    <a:pt x="879" y="127"/>
                    <a:pt x="877" y="278"/>
                    <a:pt x="908" y="399"/>
                  </a:cubicBezTo>
                  <a:cubicBezTo>
                    <a:pt x="968" y="553"/>
                    <a:pt x="1003" y="725"/>
                    <a:pt x="986" y="893"/>
                  </a:cubicBezTo>
                  <a:cubicBezTo>
                    <a:pt x="982" y="933"/>
                    <a:pt x="969" y="1057"/>
                    <a:pt x="947" y="1139"/>
                  </a:cubicBezTo>
                  <a:cubicBezTo>
                    <a:pt x="1083" y="947"/>
                    <a:pt x="1170" y="665"/>
                    <a:pt x="1123" y="297"/>
                  </a:cubicBezTo>
                  <a:cubicBezTo>
                    <a:pt x="1146" y="409"/>
                    <a:pt x="1154" y="538"/>
                    <a:pt x="1147" y="676"/>
                  </a:cubicBezTo>
                  <a:cubicBezTo>
                    <a:pt x="1253" y="558"/>
                    <a:pt x="1397" y="525"/>
                    <a:pt x="1517" y="551"/>
                  </a:cubicBezTo>
                  <a:cubicBezTo>
                    <a:pt x="1320" y="524"/>
                    <a:pt x="1198" y="640"/>
                    <a:pt x="1141" y="760"/>
                  </a:cubicBezTo>
                  <a:cubicBezTo>
                    <a:pt x="1125" y="887"/>
                    <a:pt x="1100" y="1011"/>
                    <a:pt x="1053" y="1131"/>
                  </a:cubicBezTo>
                  <a:cubicBezTo>
                    <a:pt x="1115" y="1108"/>
                    <a:pt x="1177" y="1101"/>
                    <a:pt x="1236" y="1105"/>
                  </a:cubicBezTo>
                  <a:cubicBezTo>
                    <a:pt x="1336" y="1065"/>
                    <a:pt x="1433" y="985"/>
                    <a:pt x="1448" y="831"/>
                  </a:cubicBezTo>
                  <a:cubicBezTo>
                    <a:pt x="1445" y="933"/>
                    <a:pt x="1395" y="1045"/>
                    <a:pt x="1299" y="1117"/>
                  </a:cubicBezTo>
                  <a:cubicBezTo>
                    <a:pt x="1371" y="1134"/>
                    <a:pt x="1442" y="1168"/>
                    <a:pt x="1500" y="1218"/>
                  </a:cubicBezTo>
                  <a:cubicBezTo>
                    <a:pt x="1270" y="1137"/>
                    <a:pt x="1113" y="1167"/>
                    <a:pt x="996" y="1251"/>
                  </a:cubicBezTo>
                  <a:cubicBezTo>
                    <a:pt x="976" y="1286"/>
                    <a:pt x="954" y="1325"/>
                    <a:pt x="929" y="1357"/>
                  </a:cubicBezTo>
                  <a:cubicBezTo>
                    <a:pt x="725" y="1640"/>
                    <a:pt x="611" y="1861"/>
                    <a:pt x="655" y="2132"/>
                  </a:cubicBezTo>
                  <a:cubicBezTo>
                    <a:pt x="389" y="2133"/>
                    <a:pt x="389" y="2133"/>
                    <a:pt x="389" y="2133"/>
                  </a:cubicBezTo>
                  <a:cubicBezTo>
                    <a:pt x="379" y="1934"/>
                    <a:pt x="437" y="1735"/>
                    <a:pt x="566" y="1551"/>
                  </a:cubicBezTo>
                  <a:cubicBezTo>
                    <a:pt x="585" y="1482"/>
                    <a:pt x="592" y="1424"/>
                    <a:pt x="587" y="1364"/>
                  </a:cubicBezTo>
                  <a:cubicBezTo>
                    <a:pt x="540" y="1242"/>
                    <a:pt x="476" y="1149"/>
                    <a:pt x="326" y="1121"/>
                  </a:cubicBezTo>
                  <a:cubicBezTo>
                    <a:pt x="323" y="1121"/>
                    <a:pt x="323" y="1121"/>
                    <a:pt x="323" y="1121"/>
                  </a:cubicBezTo>
                  <a:cubicBezTo>
                    <a:pt x="217" y="1123"/>
                    <a:pt x="99" y="1161"/>
                    <a:pt x="32" y="1300"/>
                  </a:cubicBezTo>
                  <a:cubicBezTo>
                    <a:pt x="67" y="1213"/>
                    <a:pt x="140" y="1133"/>
                    <a:pt x="243" y="1096"/>
                  </a:cubicBezTo>
                  <a:close/>
                </a:path>
              </a:pathLst>
            </a:custGeom>
            <a:solidFill>
              <a:schemeClr val="bg2">
                <a:lumMod val="75000"/>
              </a:schemeClr>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14" name="Freeform 8"/>
            <p:cNvSpPr>
              <a:spLocks noEditPoints="1"/>
            </p:cNvSpPr>
            <p:nvPr/>
          </p:nvSpPr>
          <p:spPr bwMode="auto">
            <a:xfrm>
              <a:off x="5064924" y="2469910"/>
              <a:ext cx="129803" cy="223748"/>
            </a:xfrm>
            <a:custGeom>
              <a:avLst/>
              <a:gdLst>
                <a:gd name="T0" fmla="*/ 83 w 136"/>
                <a:gd name="T1" fmla="*/ 230 h 234"/>
                <a:gd name="T2" fmla="*/ 85 w 136"/>
                <a:gd name="T3" fmla="*/ 229 h 234"/>
                <a:gd name="T4" fmla="*/ 85 w 136"/>
                <a:gd name="T5" fmla="*/ 229 h 234"/>
                <a:gd name="T6" fmla="*/ 120 w 136"/>
                <a:gd name="T7" fmla="*/ 143 h 234"/>
                <a:gd name="T8" fmla="*/ 112 w 136"/>
                <a:gd name="T9" fmla="*/ 0 h 234"/>
                <a:gd name="T10" fmla="*/ 4 w 136"/>
                <a:gd name="T11" fmla="*/ 159 h 234"/>
                <a:gd name="T12" fmla="*/ 70 w 136"/>
                <a:gd name="T13" fmla="*/ 230 h 234"/>
                <a:gd name="T14" fmla="*/ 83 w 136"/>
                <a:gd name="T15" fmla="*/ 229 h 234"/>
                <a:gd name="T16" fmla="*/ 83 w 136"/>
                <a:gd name="T17" fmla="*/ 230 h 234"/>
                <a:gd name="T18" fmla="*/ 87 w 136"/>
                <a:gd name="T19" fmla="*/ 44 h 234"/>
                <a:gd name="T20" fmla="*/ 87 w 136"/>
                <a:gd name="T21" fmla="*/ 44 h 234"/>
                <a:gd name="T22" fmla="*/ 87 w 136"/>
                <a:gd name="T23"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234">
                  <a:moveTo>
                    <a:pt x="83" y="230"/>
                  </a:moveTo>
                  <a:cubicBezTo>
                    <a:pt x="84" y="230"/>
                    <a:pt x="84" y="229"/>
                    <a:pt x="85" y="229"/>
                  </a:cubicBezTo>
                  <a:cubicBezTo>
                    <a:pt x="85" y="229"/>
                    <a:pt x="85" y="229"/>
                    <a:pt x="85" y="229"/>
                  </a:cubicBezTo>
                  <a:cubicBezTo>
                    <a:pt x="122" y="209"/>
                    <a:pt x="136" y="174"/>
                    <a:pt x="120" y="143"/>
                  </a:cubicBezTo>
                  <a:cubicBezTo>
                    <a:pt x="101" y="98"/>
                    <a:pt x="100" y="49"/>
                    <a:pt x="112" y="0"/>
                  </a:cubicBezTo>
                  <a:cubicBezTo>
                    <a:pt x="64" y="39"/>
                    <a:pt x="10" y="86"/>
                    <a:pt x="4" y="159"/>
                  </a:cubicBezTo>
                  <a:cubicBezTo>
                    <a:pt x="0" y="208"/>
                    <a:pt x="19" y="234"/>
                    <a:pt x="70" y="230"/>
                  </a:cubicBezTo>
                  <a:cubicBezTo>
                    <a:pt x="83" y="229"/>
                    <a:pt x="83" y="229"/>
                    <a:pt x="83" y="229"/>
                  </a:cubicBezTo>
                  <a:lnTo>
                    <a:pt x="83" y="230"/>
                  </a:lnTo>
                  <a:close/>
                  <a:moveTo>
                    <a:pt x="87" y="44"/>
                  </a:moveTo>
                  <a:cubicBezTo>
                    <a:pt x="87" y="44"/>
                    <a:pt x="87" y="44"/>
                    <a:pt x="87" y="44"/>
                  </a:cubicBezTo>
                  <a:cubicBezTo>
                    <a:pt x="87" y="44"/>
                    <a:pt x="87" y="44"/>
                    <a:pt x="87" y="44"/>
                  </a:cubicBezTo>
                  <a:close/>
                </a:path>
              </a:pathLst>
            </a:custGeom>
            <a:solidFill>
              <a:schemeClr val="accent4"/>
            </a:solidFill>
            <a:ln>
              <a:noFill/>
            </a:ln>
            <a:extLst/>
          </p:spPr>
          <p:txBody>
            <a:bodyPr vert="horz" wrap="square" lIns="121920" tIns="60960" rIns="121920" bIns="60960" numCol="1" anchor="t" anchorCtr="0" compatLnSpc="1">
              <a:prstTxWarp prst="textNoShape">
                <a:avLst/>
              </a:prstTxWarp>
            </a:bodyPr>
            <a:lstStyle/>
            <a:p>
              <a:endParaRPr lang="en-US" sz="2400">
                <a:solidFill>
                  <a:srgbClr val="4BACC6"/>
                </a:solidFill>
              </a:endParaRPr>
            </a:p>
          </p:txBody>
        </p:sp>
        <p:sp>
          <p:nvSpPr>
            <p:cNvPr id="15" name="Freeform 9"/>
            <p:cNvSpPr>
              <a:spLocks/>
            </p:cNvSpPr>
            <p:nvPr/>
          </p:nvSpPr>
          <p:spPr bwMode="auto">
            <a:xfrm>
              <a:off x="5435686" y="2778998"/>
              <a:ext cx="438889" cy="288291"/>
            </a:xfrm>
            <a:custGeom>
              <a:avLst/>
              <a:gdLst>
                <a:gd name="T0" fmla="*/ 0 w 459"/>
                <a:gd name="T1" fmla="*/ 113 h 302"/>
                <a:gd name="T2" fmla="*/ 197 w 459"/>
                <a:gd name="T3" fmla="*/ 278 h 302"/>
                <a:gd name="T4" fmla="*/ 459 w 459"/>
                <a:gd name="T5" fmla="*/ 277 h 302"/>
                <a:gd name="T6" fmla="*/ 189 w 459"/>
                <a:gd name="T7" fmla="*/ 36 h 302"/>
                <a:gd name="T8" fmla="*/ 12 w 459"/>
                <a:gd name="T9" fmla="*/ 85 h 302"/>
                <a:gd name="T10" fmla="*/ 12 w 459"/>
                <a:gd name="T11" fmla="*/ 85 h 302"/>
                <a:gd name="T12" fmla="*/ 12 w 459"/>
                <a:gd name="T13" fmla="*/ 85 h 302"/>
                <a:gd name="T14" fmla="*/ 7 w 459"/>
                <a:gd name="T15" fmla="*/ 91 h 302"/>
                <a:gd name="T16" fmla="*/ 9 w 459"/>
                <a:gd name="T17" fmla="*/ 91 h 302"/>
                <a:gd name="T18" fmla="*/ 0 w 459"/>
                <a:gd name="T19" fmla="*/ 11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 h="302">
                  <a:moveTo>
                    <a:pt x="0" y="113"/>
                  </a:moveTo>
                  <a:cubicBezTo>
                    <a:pt x="7" y="226"/>
                    <a:pt x="79" y="302"/>
                    <a:pt x="197" y="278"/>
                  </a:cubicBezTo>
                  <a:cubicBezTo>
                    <a:pt x="285" y="260"/>
                    <a:pt x="367" y="245"/>
                    <a:pt x="459" y="277"/>
                  </a:cubicBezTo>
                  <a:cubicBezTo>
                    <a:pt x="397" y="155"/>
                    <a:pt x="309" y="65"/>
                    <a:pt x="189" y="36"/>
                  </a:cubicBezTo>
                  <a:cubicBezTo>
                    <a:pt x="189" y="36"/>
                    <a:pt x="78" y="0"/>
                    <a:pt x="12" y="85"/>
                  </a:cubicBezTo>
                  <a:cubicBezTo>
                    <a:pt x="12" y="85"/>
                    <a:pt x="12" y="85"/>
                    <a:pt x="12" y="85"/>
                  </a:cubicBezTo>
                  <a:cubicBezTo>
                    <a:pt x="12" y="85"/>
                    <a:pt x="12" y="85"/>
                    <a:pt x="12" y="85"/>
                  </a:cubicBezTo>
                  <a:cubicBezTo>
                    <a:pt x="10" y="87"/>
                    <a:pt x="9" y="89"/>
                    <a:pt x="7" y="91"/>
                  </a:cubicBezTo>
                  <a:cubicBezTo>
                    <a:pt x="8" y="91"/>
                    <a:pt x="8" y="91"/>
                    <a:pt x="9" y="91"/>
                  </a:cubicBezTo>
                  <a:lnTo>
                    <a:pt x="0" y="113"/>
                  </a:lnTo>
                  <a:close/>
                </a:path>
              </a:pathLst>
            </a:custGeom>
            <a:solidFill>
              <a:schemeClr val="accent4"/>
            </a:solidFill>
            <a:ln>
              <a:noFill/>
            </a:ln>
            <a:extLst/>
          </p:spPr>
          <p:txBody>
            <a:bodyPr vert="horz" wrap="square" lIns="121920" tIns="60960" rIns="121920" bIns="60960" numCol="1" anchor="t" anchorCtr="0" compatLnSpc="1">
              <a:prstTxWarp prst="textNoShape">
                <a:avLst/>
              </a:prstTxWarp>
            </a:bodyPr>
            <a:lstStyle/>
            <a:p>
              <a:endParaRPr lang="en-US" sz="2400">
                <a:solidFill>
                  <a:srgbClr val="4BACC6"/>
                </a:solidFill>
              </a:endParaRPr>
            </a:p>
          </p:txBody>
        </p:sp>
        <p:sp>
          <p:nvSpPr>
            <p:cNvPr id="16" name="Freeform 12"/>
            <p:cNvSpPr>
              <a:spLocks/>
            </p:cNvSpPr>
            <p:nvPr/>
          </p:nvSpPr>
          <p:spPr bwMode="auto">
            <a:xfrm>
              <a:off x="4735041" y="2784735"/>
              <a:ext cx="136973" cy="109723"/>
            </a:xfrm>
            <a:custGeom>
              <a:avLst/>
              <a:gdLst>
                <a:gd name="T0" fmla="*/ 16 w 143"/>
                <a:gd name="T1" fmla="*/ 94 h 115"/>
                <a:gd name="T2" fmla="*/ 93 w 143"/>
                <a:gd name="T3" fmla="*/ 76 h 115"/>
                <a:gd name="T4" fmla="*/ 143 w 143"/>
                <a:gd name="T5" fmla="*/ 10 h 115"/>
                <a:gd name="T6" fmla="*/ 35 w 143"/>
                <a:gd name="T7" fmla="*/ 31 h 115"/>
                <a:gd name="T8" fmla="*/ 11 w 143"/>
                <a:gd name="T9" fmla="*/ 86 h 115"/>
                <a:gd name="T10" fmla="*/ 18 w 143"/>
                <a:gd name="T11" fmla="*/ 91 h 115"/>
                <a:gd name="T12" fmla="*/ 18 w 143"/>
                <a:gd name="T13" fmla="*/ 91 h 115"/>
                <a:gd name="T14" fmla="*/ 16 w 143"/>
                <a:gd name="T15" fmla="*/ 94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15">
                  <a:moveTo>
                    <a:pt x="16" y="94"/>
                  </a:moveTo>
                  <a:cubicBezTo>
                    <a:pt x="45" y="115"/>
                    <a:pt x="76" y="111"/>
                    <a:pt x="93" y="76"/>
                  </a:cubicBezTo>
                  <a:cubicBezTo>
                    <a:pt x="106" y="51"/>
                    <a:pt x="118" y="27"/>
                    <a:pt x="143" y="10"/>
                  </a:cubicBezTo>
                  <a:cubicBezTo>
                    <a:pt x="102" y="0"/>
                    <a:pt x="66" y="7"/>
                    <a:pt x="35" y="31"/>
                  </a:cubicBezTo>
                  <a:cubicBezTo>
                    <a:pt x="35" y="31"/>
                    <a:pt x="0" y="51"/>
                    <a:pt x="11" y="86"/>
                  </a:cubicBezTo>
                  <a:cubicBezTo>
                    <a:pt x="18" y="91"/>
                    <a:pt x="18" y="91"/>
                    <a:pt x="18" y="91"/>
                  </a:cubicBezTo>
                  <a:cubicBezTo>
                    <a:pt x="18" y="91"/>
                    <a:pt x="18" y="91"/>
                    <a:pt x="18" y="91"/>
                  </a:cubicBezTo>
                  <a:cubicBezTo>
                    <a:pt x="17" y="92"/>
                    <a:pt x="17" y="93"/>
                    <a:pt x="16" y="94"/>
                  </a:cubicBezTo>
                  <a:close/>
                </a:path>
              </a:pathLst>
            </a:custGeom>
            <a:solidFill>
              <a:schemeClr val="accent4"/>
            </a:solidFill>
            <a:ln>
              <a:noFill/>
            </a:ln>
            <a:extLst/>
          </p:spPr>
          <p:txBody>
            <a:bodyPr vert="horz" wrap="square" lIns="121920" tIns="60960" rIns="121920" bIns="60960" numCol="1" anchor="t" anchorCtr="0" compatLnSpc="1">
              <a:prstTxWarp prst="textNoShape">
                <a:avLst/>
              </a:prstTxWarp>
            </a:bodyPr>
            <a:lstStyle/>
            <a:p>
              <a:endParaRPr lang="en-US" sz="2400">
                <a:solidFill>
                  <a:srgbClr val="4BACC6"/>
                </a:solidFill>
              </a:endParaRPr>
            </a:p>
          </p:txBody>
        </p:sp>
        <p:sp>
          <p:nvSpPr>
            <p:cNvPr id="17" name="Freeform 14"/>
            <p:cNvSpPr>
              <a:spLocks/>
            </p:cNvSpPr>
            <p:nvPr/>
          </p:nvSpPr>
          <p:spPr bwMode="auto">
            <a:xfrm>
              <a:off x="4025790" y="2477799"/>
              <a:ext cx="347096" cy="246696"/>
            </a:xfrm>
            <a:custGeom>
              <a:avLst/>
              <a:gdLst>
                <a:gd name="T0" fmla="*/ 355 w 363"/>
                <a:gd name="T1" fmla="*/ 179 h 258"/>
                <a:gd name="T2" fmla="*/ 161 w 363"/>
                <a:gd name="T3" fmla="*/ 186 h 258"/>
                <a:gd name="T4" fmla="*/ 0 w 363"/>
                <a:gd name="T5" fmla="*/ 58 h 258"/>
                <a:gd name="T6" fmla="*/ 274 w 363"/>
                <a:gd name="T7" fmla="*/ 41 h 258"/>
                <a:gd name="T8" fmla="*/ 362 w 363"/>
                <a:gd name="T9" fmla="*/ 163 h 258"/>
                <a:gd name="T10" fmla="*/ 355 w 363"/>
                <a:gd name="T11" fmla="*/ 179 h 258"/>
              </a:gdLst>
              <a:ahLst/>
              <a:cxnLst>
                <a:cxn ang="0">
                  <a:pos x="T0" y="T1"/>
                </a:cxn>
                <a:cxn ang="0">
                  <a:pos x="T2" y="T3"/>
                </a:cxn>
                <a:cxn ang="0">
                  <a:pos x="T4" y="T5"/>
                </a:cxn>
                <a:cxn ang="0">
                  <a:pos x="T6" y="T7"/>
                </a:cxn>
                <a:cxn ang="0">
                  <a:pos x="T8" y="T9"/>
                </a:cxn>
                <a:cxn ang="0">
                  <a:pos x="T10" y="T11"/>
                </a:cxn>
              </a:cxnLst>
              <a:rect l="0" t="0" r="r" b="b"/>
              <a:pathLst>
                <a:path w="363" h="258">
                  <a:moveTo>
                    <a:pt x="355" y="179"/>
                  </a:moveTo>
                  <a:cubicBezTo>
                    <a:pt x="299" y="248"/>
                    <a:pt x="219" y="258"/>
                    <a:pt x="161" y="186"/>
                  </a:cubicBezTo>
                  <a:cubicBezTo>
                    <a:pt x="115" y="131"/>
                    <a:pt x="70" y="80"/>
                    <a:pt x="0" y="58"/>
                  </a:cubicBezTo>
                  <a:cubicBezTo>
                    <a:pt x="92" y="13"/>
                    <a:pt x="185" y="0"/>
                    <a:pt x="274" y="41"/>
                  </a:cubicBezTo>
                  <a:cubicBezTo>
                    <a:pt x="274" y="41"/>
                    <a:pt x="363" y="74"/>
                    <a:pt x="362" y="163"/>
                  </a:cubicBezTo>
                  <a:lnTo>
                    <a:pt x="355" y="179"/>
                  </a:lnTo>
                  <a:close/>
                </a:path>
              </a:pathLst>
            </a:custGeom>
            <a:solidFill>
              <a:schemeClr val="accent4"/>
            </a:solidFill>
            <a:ln>
              <a:noFill/>
            </a:ln>
            <a:extLst/>
          </p:spPr>
          <p:txBody>
            <a:bodyPr vert="horz" wrap="square" lIns="121920" tIns="60960" rIns="121920" bIns="60960" numCol="1" anchor="t" anchorCtr="0" compatLnSpc="1">
              <a:prstTxWarp prst="textNoShape">
                <a:avLst/>
              </a:prstTxWarp>
            </a:bodyPr>
            <a:lstStyle/>
            <a:p>
              <a:endParaRPr lang="en-US" sz="2400">
                <a:solidFill>
                  <a:srgbClr val="4BACC6"/>
                </a:solidFill>
              </a:endParaRPr>
            </a:p>
          </p:txBody>
        </p:sp>
        <p:sp>
          <p:nvSpPr>
            <p:cNvPr id="18" name="Freeform 15"/>
            <p:cNvSpPr>
              <a:spLocks/>
            </p:cNvSpPr>
            <p:nvPr/>
          </p:nvSpPr>
          <p:spPr bwMode="auto">
            <a:xfrm>
              <a:off x="3675826" y="2754615"/>
              <a:ext cx="483352" cy="301199"/>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chemeClr val="accent4"/>
            </a:solidFill>
            <a:ln>
              <a:noFill/>
            </a:ln>
            <a:extLst/>
          </p:spPr>
          <p:txBody>
            <a:bodyPr vert="horz" wrap="square" lIns="121920" tIns="60960" rIns="121920" bIns="60960" numCol="1" anchor="t" anchorCtr="0" compatLnSpc="1">
              <a:prstTxWarp prst="textNoShape">
                <a:avLst/>
              </a:prstTxWarp>
            </a:bodyPr>
            <a:lstStyle/>
            <a:p>
              <a:endParaRPr lang="en-US" sz="2400">
                <a:solidFill>
                  <a:srgbClr val="4BACC6"/>
                </a:solidFill>
              </a:endParaRPr>
            </a:p>
          </p:txBody>
        </p:sp>
        <p:sp>
          <p:nvSpPr>
            <p:cNvPr id="19" name="Freeform 16"/>
            <p:cNvSpPr>
              <a:spLocks/>
            </p:cNvSpPr>
            <p:nvPr/>
          </p:nvSpPr>
          <p:spPr bwMode="auto">
            <a:xfrm>
              <a:off x="4066667" y="3068722"/>
              <a:ext cx="83905" cy="129803"/>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chemeClr val="accent4"/>
            </a:solidFill>
            <a:ln>
              <a:noFill/>
            </a:ln>
            <a:extLst/>
          </p:spPr>
          <p:txBody>
            <a:bodyPr vert="horz" wrap="square" lIns="121920" tIns="60960" rIns="121920" bIns="60960" numCol="1" anchor="t" anchorCtr="0" compatLnSpc="1">
              <a:prstTxWarp prst="textNoShape">
                <a:avLst/>
              </a:prstTxWarp>
            </a:bodyPr>
            <a:lstStyle/>
            <a:p>
              <a:endParaRPr lang="en-US" sz="2400">
                <a:solidFill>
                  <a:srgbClr val="4BACC6"/>
                </a:solidFill>
              </a:endParaRPr>
            </a:p>
          </p:txBody>
        </p:sp>
      </p:grpSp>
      <p:grpSp>
        <p:nvGrpSpPr>
          <p:cNvPr id="20" name="Group 19"/>
          <p:cNvGrpSpPr/>
          <p:nvPr/>
        </p:nvGrpSpPr>
        <p:grpSpPr>
          <a:xfrm flipH="1">
            <a:off x="6419026" y="1818510"/>
            <a:ext cx="2198749" cy="2328552"/>
            <a:chOff x="6419026" y="2066160"/>
            <a:chExt cx="2198749" cy="2328552"/>
          </a:xfrm>
        </p:grpSpPr>
        <p:sp>
          <p:nvSpPr>
            <p:cNvPr id="21" name="Freeform 5"/>
            <p:cNvSpPr>
              <a:spLocks/>
            </p:cNvSpPr>
            <p:nvPr/>
          </p:nvSpPr>
          <p:spPr bwMode="auto">
            <a:xfrm>
              <a:off x="7053694" y="2066160"/>
              <a:ext cx="479049" cy="391559"/>
            </a:xfrm>
            <a:custGeom>
              <a:avLst/>
              <a:gdLst>
                <a:gd name="T0" fmla="*/ 442 w 501"/>
                <a:gd name="T1" fmla="*/ 374 h 409"/>
                <a:gd name="T2" fmla="*/ 168 w 501"/>
                <a:gd name="T3" fmla="*/ 264 h 409"/>
                <a:gd name="T4" fmla="*/ 0 w 501"/>
                <a:gd name="T5" fmla="*/ 7 h 409"/>
                <a:gd name="T6" fmla="*/ 451 w 501"/>
                <a:gd name="T7" fmla="*/ 171 h 409"/>
                <a:gd name="T8" fmla="*/ 463 w 501"/>
                <a:gd name="T9" fmla="*/ 357 h 409"/>
                <a:gd name="T10" fmla="*/ 442 w 501"/>
                <a:gd name="T11" fmla="*/ 374 h 409"/>
              </a:gdLst>
              <a:ahLst/>
              <a:cxnLst>
                <a:cxn ang="0">
                  <a:pos x="T0" y="T1"/>
                </a:cxn>
                <a:cxn ang="0">
                  <a:pos x="T2" y="T3"/>
                </a:cxn>
                <a:cxn ang="0">
                  <a:pos x="T4" y="T5"/>
                </a:cxn>
                <a:cxn ang="0">
                  <a:pos x="T6" y="T7"/>
                </a:cxn>
                <a:cxn ang="0">
                  <a:pos x="T8" y="T9"/>
                </a:cxn>
                <a:cxn ang="0">
                  <a:pos x="T10" y="T11"/>
                </a:cxn>
              </a:cxnLst>
              <a:rect l="0" t="0" r="r" b="b"/>
              <a:pathLst>
                <a:path w="501" h="409">
                  <a:moveTo>
                    <a:pt x="442" y="374"/>
                  </a:moveTo>
                  <a:cubicBezTo>
                    <a:pt x="324" y="409"/>
                    <a:pt x="212" y="382"/>
                    <a:pt x="168" y="264"/>
                  </a:cubicBezTo>
                  <a:cubicBezTo>
                    <a:pt x="122" y="144"/>
                    <a:pt x="81" y="59"/>
                    <a:pt x="0" y="7"/>
                  </a:cubicBezTo>
                  <a:cubicBezTo>
                    <a:pt x="181" y="0"/>
                    <a:pt x="347" y="28"/>
                    <a:pt x="451" y="171"/>
                  </a:cubicBezTo>
                  <a:cubicBezTo>
                    <a:pt x="501" y="243"/>
                    <a:pt x="495" y="305"/>
                    <a:pt x="463" y="357"/>
                  </a:cubicBezTo>
                  <a:lnTo>
                    <a:pt x="442" y="374"/>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22" name="Freeform 6"/>
            <p:cNvSpPr>
              <a:spLocks/>
            </p:cNvSpPr>
            <p:nvPr/>
          </p:nvSpPr>
          <p:spPr bwMode="auto">
            <a:xfrm>
              <a:off x="7699119" y="2172297"/>
              <a:ext cx="408052" cy="31267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7"/>
            <p:cNvSpPr>
              <a:spLocks/>
            </p:cNvSpPr>
            <p:nvPr/>
          </p:nvSpPr>
          <p:spPr bwMode="auto">
            <a:xfrm>
              <a:off x="6800545" y="2355168"/>
              <a:ext cx="1450056" cy="2039544"/>
            </a:xfrm>
            <a:custGeom>
              <a:avLst/>
              <a:gdLst>
                <a:gd name="T0" fmla="*/ 243 w 1517"/>
                <a:gd name="T1" fmla="*/ 1096 h 2133"/>
                <a:gd name="T2" fmla="*/ 54 w 1517"/>
                <a:gd name="T3" fmla="*/ 868 h 2133"/>
                <a:gd name="T4" fmla="*/ 345 w 1517"/>
                <a:gd name="T5" fmla="*/ 1058 h 2133"/>
                <a:gd name="T6" fmla="*/ 521 w 1517"/>
                <a:gd name="T7" fmla="*/ 1132 h 2133"/>
                <a:gd name="T8" fmla="*/ 487 w 1517"/>
                <a:gd name="T9" fmla="*/ 1052 h 2133"/>
                <a:gd name="T10" fmla="*/ 442 w 1517"/>
                <a:gd name="T11" fmla="*/ 915 h 2133"/>
                <a:gd name="T12" fmla="*/ 0 w 1517"/>
                <a:gd name="T13" fmla="*/ 527 h 2133"/>
                <a:gd name="T14" fmla="*/ 422 w 1517"/>
                <a:gd name="T15" fmla="*/ 767 h 2133"/>
                <a:gd name="T16" fmla="*/ 439 w 1517"/>
                <a:gd name="T17" fmla="*/ 583 h 2133"/>
                <a:gd name="T18" fmla="*/ 274 w 1517"/>
                <a:gd name="T19" fmla="*/ 268 h 2133"/>
                <a:gd name="T20" fmla="*/ 465 w 1517"/>
                <a:gd name="T21" fmla="*/ 494 h 2133"/>
                <a:gd name="T22" fmla="*/ 562 w 1517"/>
                <a:gd name="T23" fmla="*/ 312 h 2133"/>
                <a:gd name="T24" fmla="*/ 533 w 1517"/>
                <a:gd name="T25" fmla="*/ 944 h 2133"/>
                <a:gd name="T26" fmla="*/ 748 w 1517"/>
                <a:gd name="T27" fmla="*/ 513 h 2133"/>
                <a:gd name="T28" fmla="*/ 647 w 1517"/>
                <a:gd name="T29" fmla="*/ 1177 h 2133"/>
                <a:gd name="T30" fmla="*/ 723 w 1517"/>
                <a:gd name="T31" fmla="*/ 1368 h 2133"/>
                <a:gd name="T32" fmla="*/ 894 w 1517"/>
                <a:gd name="T33" fmla="*/ 949 h 2133"/>
                <a:gd name="T34" fmla="*/ 672 w 1517"/>
                <a:gd name="T35" fmla="*/ 0 h 2133"/>
                <a:gd name="T36" fmla="*/ 859 w 1517"/>
                <a:gd name="T37" fmla="*/ 284 h 2133"/>
                <a:gd name="T38" fmla="*/ 1014 w 1517"/>
                <a:gd name="T39" fmla="*/ 21 h 2133"/>
                <a:gd name="T40" fmla="*/ 908 w 1517"/>
                <a:gd name="T41" fmla="*/ 399 h 2133"/>
                <a:gd name="T42" fmla="*/ 986 w 1517"/>
                <a:gd name="T43" fmla="*/ 893 h 2133"/>
                <a:gd name="T44" fmla="*/ 947 w 1517"/>
                <a:gd name="T45" fmla="*/ 1139 h 2133"/>
                <a:gd name="T46" fmla="*/ 1123 w 1517"/>
                <a:gd name="T47" fmla="*/ 297 h 2133"/>
                <a:gd name="T48" fmla="*/ 1147 w 1517"/>
                <a:gd name="T49" fmla="*/ 676 h 2133"/>
                <a:gd name="T50" fmla="*/ 1517 w 1517"/>
                <a:gd name="T51" fmla="*/ 551 h 2133"/>
                <a:gd name="T52" fmla="*/ 1141 w 1517"/>
                <a:gd name="T53" fmla="*/ 760 h 2133"/>
                <a:gd name="T54" fmla="*/ 1053 w 1517"/>
                <a:gd name="T55" fmla="*/ 1131 h 2133"/>
                <a:gd name="T56" fmla="*/ 1236 w 1517"/>
                <a:gd name="T57" fmla="*/ 1105 h 2133"/>
                <a:gd name="T58" fmla="*/ 1448 w 1517"/>
                <a:gd name="T59" fmla="*/ 831 h 2133"/>
                <a:gd name="T60" fmla="*/ 1299 w 1517"/>
                <a:gd name="T61" fmla="*/ 1117 h 2133"/>
                <a:gd name="T62" fmla="*/ 1500 w 1517"/>
                <a:gd name="T63" fmla="*/ 1218 h 2133"/>
                <a:gd name="T64" fmla="*/ 996 w 1517"/>
                <a:gd name="T65" fmla="*/ 1251 h 2133"/>
                <a:gd name="T66" fmla="*/ 929 w 1517"/>
                <a:gd name="T67" fmla="*/ 1357 h 2133"/>
                <a:gd name="T68" fmla="*/ 655 w 1517"/>
                <a:gd name="T69" fmla="*/ 2132 h 2133"/>
                <a:gd name="T70" fmla="*/ 389 w 1517"/>
                <a:gd name="T71" fmla="*/ 2133 h 2133"/>
                <a:gd name="T72" fmla="*/ 566 w 1517"/>
                <a:gd name="T73" fmla="*/ 1551 h 2133"/>
                <a:gd name="T74" fmla="*/ 587 w 1517"/>
                <a:gd name="T75" fmla="*/ 1364 h 2133"/>
                <a:gd name="T76" fmla="*/ 326 w 1517"/>
                <a:gd name="T77" fmla="*/ 1121 h 2133"/>
                <a:gd name="T78" fmla="*/ 323 w 1517"/>
                <a:gd name="T79" fmla="*/ 1121 h 2133"/>
                <a:gd name="T80" fmla="*/ 32 w 1517"/>
                <a:gd name="T81" fmla="*/ 1300 h 2133"/>
                <a:gd name="T82" fmla="*/ 243 w 1517"/>
                <a:gd name="T83" fmla="*/ 109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7" h="2133">
                  <a:moveTo>
                    <a:pt x="243" y="1096"/>
                  </a:moveTo>
                  <a:cubicBezTo>
                    <a:pt x="146" y="1058"/>
                    <a:pt x="62" y="979"/>
                    <a:pt x="54" y="868"/>
                  </a:cubicBezTo>
                  <a:cubicBezTo>
                    <a:pt x="86" y="1046"/>
                    <a:pt x="244" y="1042"/>
                    <a:pt x="345" y="1058"/>
                  </a:cubicBezTo>
                  <a:cubicBezTo>
                    <a:pt x="427" y="1070"/>
                    <a:pt x="475" y="1090"/>
                    <a:pt x="521" y="1132"/>
                  </a:cubicBezTo>
                  <a:cubicBezTo>
                    <a:pt x="511" y="1107"/>
                    <a:pt x="500" y="1081"/>
                    <a:pt x="487" y="1052"/>
                  </a:cubicBezTo>
                  <a:cubicBezTo>
                    <a:pt x="468" y="1008"/>
                    <a:pt x="453" y="962"/>
                    <a:pt x="442" y="915"/>
                  </a:cubicBezTo>
                  <a:cubicBezTo>
                    <a:pt x="369" y="736"/>
                    <a:pt x="235" y="531"/>
                    <a:pt x="0" y="527"/>
                  </a:cubicBezTo>
                  <a:cubicBezTo>
                    <a:pt x="140" y="517"/>
                    <a:pt x="304" y="621"/>
                    <a:pt x="422" y="767"/>
                  </a:cubicBezTo>
                  <a:cubicBezTo>
                    <a:pt x="420" y="706"/>
                    <a:pt x="426" y="644"/>
                    <a:pt x="439" y="583"/>
                  </a:cubicBezTo>
                  <a:cubicBezTo>
                    <a:pt x="443" y="468"/>
                    <a:pt x="409" y="341"/>
                    <a:pt x="274" y="268"/>
                  </a:cubicBezTo>
                  <a:cubicBezTo>
                    <a:pt x="358" y="306"/>
                    <a:pt x="433" y="384"/>
                    <a:pt x="465" y="494"/>
                  </a:cubicBezTo>
                  <a:cubicBezTo>
                    <a:pt x="488" y="431"/>
                    <a:pt x="520" y="370"/>
                    <a:pt x="562" y="312"/>
                  </a:cubicBezTo>
                  <a:cubicBezTo>
                    <a:pt x="412" y="562"/>
                    <a:pt x="458" y="770"/>
                    <a:pt x="533" y="944"/>
                  </a:cubicBezTo>
                  <a:cubicBezTo>
                    <a:pt x="540" y="759"/>
                    <a:pt x="630" y="606"/>
                    <a:pt x="748" y="513"/>
                  </a:cubicBezTo>
                  <a:cubicBezTo>
                    <a:pt x="562" y="709"/>
                    <a:pt x="577" y="987"/>
                    <a:pt x="647" y="1177"/>
                  </a:cubicBezTo>
                  <a:cubicBezTo>
                    <a:pt x="687" y="1254"/>
                    <a:pt x="712" y="1307"/>
                    <a:pt x="723" y="1368"/>
                  </a:cubicBezTo>
                  <a:cubicBezTo>
                    <a:pt x="802" y="1219"/>
                    <a:pt x="871" y="1054"/>
                    <a:pt x="894" y="949"/>
                  </a:cubicBezTo>
                  <a:cubicBezTo>
                    <a:pt x="946" y="713"/>
                    <a:pt x="927" y="336"/>
                    <a:pt x="672" y="0"/>
                  </a:cubicBezTo>
                  <a:cubicBezTo>
                    <a:pt x="738" y="76"/>
                    <a:pt x="805" y="175"/>
                    <a:pt x="859" y="284"/>
                  </a:cubicBezTo>
                  <a:cubicBezTo>
                    <a:pt x="872" y="168"/>
                    <a:pt x="935" y="75"/>
                    <a:pt x="1014" y="21"/>
                  </a:cubicBezTo>
                  <a:cubicBezTo>
                    <a:pt x="879" y="127"/>
                    <a:pt x="877" y="278"/>
                    <a:pt x="908" y="399"/>
                  </a:cubicBezTo>
                  <a:cubicBezTo>
                    <a:pt x="968" y="553"/>
                    <a:pt x="1003" y="725"/>
                    <a:pt x="986" y="893"/>
                  </a:cubicBezTo>
                  <a:cubicBezTo>
                    <a:pt x="982" y="933"/>
                    <a:pt x="969" y="1057"/>
                    <a:pt x="947" y="1139"/>
                  </a:cubicBezTo>
                  <a:cubicBezTo>
                    <a:pt x="1083" y="947"/>
                    <a:pt x="1170" y="665"/>
                    <a:pt x="1123" y="297"/>
                  </a:cubicBezTo>
                  <a:cubicBezTo>
                    <a:pt x="1146" y="409"/>
                    <a:pt x="1154" y="538"/>
                    <a:pt x="1147" y="676"/>
                  </a:cubicBezTo>
                  <a:cubicBezTo>
                    <a:pt x="1253" y="558"/>
                    <a:pt x="1397" y="525"/>
                    <a:pt x="1517" y="551"/>
                  </a:cubicBezTo>
                  <a:cubicBezTo>
                    <a:pt x="1320" y="524"/>
                    <a:pt x="1198" y="640"/>
                    <a:pt x="1141" y="760"/>
                  </a:cubicBezTo>
                  <a:cubicBezTo>
                    <a:pt x="1125" y="887"/>
                    <a:pt x="1100" y="1011"/>
                    <a:pt x="1053" y="1131"/>
                  </a:cubicBezTo>
                  <a:cubicBezTo>
                    <a:pt x="1115" y="1108"/>
                    <a:pt x="1177" y="1101"/>
                    <a:pt x="1236" y="1105"/>
                  </a:cubicBezTo>
                  <a:cubicBezTo>
                    <a:pt x="1336" y="1065"/>
                    <a:pt x="1433" y="985"/>
                    <a:pt x="1448" y="831"/>
                  </a:cubicBezTo>
                  <a:cubicBezTo>
                    <a:pt x="1445" y="933"/>
                    <a:pt x="1395" y="1045"/>
                    <a:pt x="1299" y="1117"/>
                  </a:cubicBezTo>
                  <a:cubicBezTo>
                    <a:pt x="1371" y="1134"/>
                    <a:pt x="1442" y="1168"/>
                    <a:pt x="1500" y="1218"/>
                  </a:cubicBezTo>
                  <a:cubicBezTo>
                    <a:pt x="1270" y="1137"/>
                    <a:pt x="1113" y="1167"/>
                    <a:pt x="996" y="1251"/>
                  </a:cubicBezTo>
                  <a:cubicBezTo>
                    <a:pt x="976" y="1286"/>
                    <a:pt x="954" y="1325"/>
                    <a:pt x="929" y="1357"/>
                  </a:cubicBezTo>
                  <a:cubicBezTo>
                    <a:pt x="725" y="1640"/>
                    <a:pt x="611" y="1861"/>
                    <a:pt x="655" y="2132"/>
                  </a:cubicBezTo>
                  <a:cubicBezTo>
                    <a:pt x="389" y="2133"/>
                    <a:pt x="389" y="2133"/>
                    <a:pt x="389" y="2133"/>
                  </a:cubicBezTo>
                  <a:cubicBezTo>
                    <a:pt x="379" y="1934"/>
                    <a:pt x="437" y="1735"/>
                    <a:pt x="566" y="1551"/>
                  </a:cubicBezTo>
                  <a:cubicBezTo>
                    <a:pt x="585" y="1482"/>
                    <a:pt x="592" y="1424"/>
                    <a:pt x="587" y="1364"/>
                  </a:cubicBezTo>
                  <a:cubicBezTo>
                    <a:pt x="540" y="1242"/>
                    <a:pt x="476" y="1149"/>
                    <a:pt x="326" y="1121"/>
                  </a:cubicBezTo>
                  <a:cubicBezTo>
                    <a:pt x="323" y="1121"/>
                    <a:pt x="323" y="1121"/>
                    <a:pt x="323" y="1121"/>
                  </a:cubicBezTo>
                  <a:cubicBezTo>
                    <a:pt x="217" y="1123"/>
                    <a:pt x="99" y="1161"/>
                    <a:pt x="32" y="1300"/>
                  </a:cubicBezTo>
                  <a:cubicBezTo>
                    <a:pt x="67" y="1213"/>
                    <a:pt x="140" y="1133"/>
                    <a:pt x="243" y="1096"/>
                  </a:cubicBezTo>
                  <a:close/>
                </a:path>
              </a:pathLst>
            </a:custGeom>
            <a:solidFill>
              <a:schemeClr val="bg2">
                <a:lumMod val="75000"/>
              </a:schemeClr>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24" name="Freeform 8"/>
            <p:cNvSpPr>
              <a:spLocks noEditPoints="1"/>
            </p:cNvSpPr>
            <p:nvPr/>
          </p:nvSpPr>
          <p:spPr bwMode="auto">
            <a:xfrm>
              <a:off x="7808124" y="2469909"/>
              <a:ext cx="129803" cy="223748"/>
            </a:xfrm>
            <a:custGeom>
              <a:avLst/>
              <a:gdLst>
                <a:gd name="T0" fmla="*/ 83 w 136"/>
                <a:gd name="T1" fmla="*/ 230 h 234"/>
                <a:gd name="T2" fmla="*/ 85 w 136"/>
                <a:gd name="T3" fmla="*/ 229 h 234"/>
                <a:gd name="T4" fmla="*/ 85 w 136"/>
                <a:gd name="T5" fmla="*/ 229 h 234"/>
                <a:gd name="T6" fmla="*/ 120 w 136"/>
                <a:gd name="T7" fmla="*/ 143 h 234"/>
                <a:gd name="T8" fmla="*/ 112 w 136"/>
                <a:gd name="T9" fmla="*/ 0 h 234"/>
                <a:gd name="T10" fmla="*/ 4 w 136"/>
                <a:gd name="T11" fmla="*/ 159 h 234"/>
                <a:gd name="T12" fmla="*/ 70 w 136"/>
                <a:gd name="T13" fmla="*/ 230 h 234"/>
                <a:gd name="T14" fmla="*/ 83 w 136"/>
                <a:gd name="T15" fmla="*/ 229 h 234"/>
                <a:gd name="T16" fmla="*/ 83 w 136"/>
                <a:gd name="T17" fmla="*/ 230 h 234"/>
                <a:gd name="T18" fmla="*/ 87 w 136"/>
                <a:gd name="T19" fmla="*/ 44 h 234"/>
                <a:gd name="T20" fmla="*/ 87 w 136"/>
                <a:gd name="T21" fmla="*/ 44 h 234"/>
                <a:gd name="T22" fmla="*/ 87 w 136"/>
                <a:gd name="T23"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234">
                  <a:moveTo>
                    <a:pt x="83" y="230"/>
                  </a:moveTo>
                  <a:cubicBezTo>
                    <a:pt x="84" y="230"/>
                    <a:pt x="84" y="229"/>
                    <a:pt x="85" y="229"/>
                  </a:cubicBezTo>
                  <a:cubicBezTo>
                    <a:pt x="85" y="229"/>
                    <a:pt x="85" y="229"/>
                    <a:pt x="85" y="229"/>
                  </a:cubicBezTo>
                  <a:cubicBezTo>
                    <a:pt x="122" y="209"/>
                    <a:pt x="136" y="174"/>
                    <a:pt x="120" y="143"/>
                  </a:cubicBezTo>
                  <a:cubicBezTo>
                    <a:pt x="101" y="98"/>
                    <a:pt x="100" y="49"/>
                    <a:pt x="112" y="0"/>
                  </a:cubicBezTo>
                  <a:cubicBezTo>
                    <a:pt x="64" y="39"/>
                    <a:pt x="10" y="86"/>
                    <a:pt x="4" y="159"/>
                  </a:cubicBezTo>
                  <a:cubicBezTo>
                    <a:pt x="0" y="208"/>
                    <a:pt x="19" y="234"/>
                    <a:pt x="70" y="230"/>
                  </a:cubicBezTo>
                  <a:cubicBezTo>
                    <a:pt x="83" y="229"/>
                    <a:pt x="83" y="229"/>
                    <a:pt x="83" y="229"/>
                  </a:cubicBezTo>
                  <a:lnTo>
                    <a:pt x="83" y="230"/>
                  </a:lnTo>
                  <a:close/>
                  <a:moveTo>
                    <a:pt x="87" y="44"/>
                  </a:moveTo>
                  <a:cubicBezTo>
                    <a:pt x="87" y="44"/>
                    <a:pt x="87" y="44"/>
                    <a:pt x="87" y="44"/>
                  </a:cubicBezTo>
                  <a:cubicBezTo>
                    <a:pt x="87" y="44"/>
                    <a:pt x="87" y="44"/>
                    <a:pt x="87" y="44"/>
                  </a:cubicBez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25" name="Freeform 9"/>
            <p:cNvSpPr>
              <a:spLocks/>
            </p:cNvSpPr>
            <p:nvPr/>
          </p:nvSpPr>
          <p:spPr bwMode="auto">
            <a:xfrm>
              <a:off x="8178886" y="2778997"/>
              <a:ext cx="438889" cy="288291"/>
            </a:xfrm>
            <a:custGeom>
              <a:avLst/>
              <a:gdLst>
                <a:gd name="T0" fmla="*/ 0 w 459"/>
                <a:gd name="T1" fmla="*/ 113 h 302"/>
                <a:gd name="T2" fmla="*/ 197 w 459"/>
                <a:gd name="T3" fmla="*/ 278 h 302"/>
                <a:gd name="T4" fmla="*/ 459 w 459"/>
                <a:gd name="T5" fmla="*/ 277 h 302"/>
                <a:gd name="T6" fmla="*/ 189 w 459"/>
                <a:gd name="T7" fmla="*/ 36 h 302"/>
                <a:gd name="T8" fmla="*/ 12 w 459"/>
                <a:gd name="T9" fmla="*/ 85 h 302"/>
                <a:gd name="T10" fmla="*/ 12 w 459"/>
                <a:gd name="T11" fmla="*/ 85 h 302"/>
                <a:gd name="T12" fmla="*/ 12 w 459"/>
                <a:gd name="T13" fmla="*/ 85 h 302"/>
                <a:gd name="T14" fmla="*/ 7 w 459"/>
                <a:gd name="T15" fmla="*/ 91 h 302"/>
                <a:gd name="T16" fmla="*/ 9 w 459"/>
                <a:gd name="T17" fmla="*/ 91 h 302"/>
                <a:gd name="T18" fmla="*/ 0 w 459"/>
                <a:gd name="T19" fmla="*/ 11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 h="302">
                  <a:moveTo>
                    <a:pt x="0" y="113"/>
                  </a:moveTo>
                  <a:cubicBezTo>
                    <a:pt x="7" y="226"/>
                    <a:pt x="79" y="302"/>
                    <a:pt x="197" y="278"/>
                  </a:cubicBezTo>
                  <a:cubicBezTo>
                    <a:pt x="285" y="260"/>
                    <a:pt x="367" y="245"/>
                    <a:pt x="459" y="277"/>
                  </a:cubicBezTo>
                  <a:cubicBezTo>
                    <a:pt x="397" y="155"/>
                    <a:pt x="309" y="65"/>
                    <a:pt x="189" y="36"/>
                  </a:cubicBezTo>
                  <a:cubicBezTo>
                    <a:pt x="189" y="36"/>
                    <a:pt x="78" y="0"/>
                    <a:pt x="12" y="85"/>
                  </a:cubicBezTo>
                  <a:cubicBezTo>
                    <a:pt x="12" y="85"/>
                    <a:pt x="12" y="85"/>
                    <a:pt x="12" y="85"/>
                  </a:cubicBezTo>
                  <a:cubicBezTo>
                    <a:pt x="12" y="85"/>
                    <a:pt x="12" y="85"/>
                    <a:pt x="12" y="85"/>
                  </a:cubicBezTo>
                  <a:cubicBezTo>
                    <a:pt x="10" y="87"/>
                    <a:pt x="9" y="89"/>
                    <a:pt x="7" y="91"/>
                  </a:cubicBezTo>
                  <a:cubicBezTo>
                    <a:pt x="8" y="91"/>
                    <a:pt x="8" y="91"/>
                    <a:pt x="9" y="91"/>
                  </a:cubicBezTo>
                  <a:lnTo>
                    <a:pt x="0" y="113"/>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26" name="Freeform 10"/>
            <p:cNvSpPr>
              <a:spLocks/>
            </p:cNvSpPr>
            <p:nvPr/>
          </p:nvSpPr>
          <p:spPr bwMode="auto">
            <a:xfrm>
              <a:off x="8125818" y="2994139"/>
              <a:ext cx="123348" cy="201516"/>
            </a:xfrm>
            <a:custGeom>
              <a:avLst/>
              <a:gdLst>
                <a:gd name="T0" fmla="*/ 50 w 129"/>
                <a:gd name="T1" fmla="*/ 211 h 211"/>
                <a:gd name="T2" fmla="*/ 44 w 129"/>
                <a:gd name="T3" fmla="*/ 209 h 211"/>
                <a:gd name="T4" fmla="*/ 44 w 129"/>
                <a:gd name="T5" fmla="*/ 209 h 211"/>
                <a:gd name="T6" fmla="*/ 44 w 129"/>
                <a:gd name="T7" fmla="*/ 209 h 211"/>
                <a:gd name="T8" fmla="*/ 9 w 129"/>
                <a:gd name="T9" fmla="*/ 134 h 211"/>
                <a:gd name="T10" fmla="*/ 1 w 129"/>
                <a:gd name="T11" fmla="*/ 0 h 211"/>
                <a:gd name="T12" fmla="*/ 121 w 129"/>
                <a:gd name="T13" fmla="*/ 134 h 211"/>
                <a:gd name="T14" fmla="*/ 57 w 129"/>
                <a:gd name="T15" fmla="*/ 211 h 211"/>
                <a:gd name="T16" fmla="*/ 50 w 129"/>
                <a:gd name="T17" fmla="*/ 210 h 211"/>
                <a:gd name="T18" fmla="*/ 50 w 129"/>
                <a:gd name="T1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1">
                  <a:moveTo>
                    <a:pt x="50" y="211"/>
                  </a:moveTo>
                  <a:cubicBezTo>
                    <a:pt x="48" y="211"/>
                    <a:pt x="46" y="210"/>
                    <a:pt x="44" y="209"/>
                  </a:cubicBezTo>
                  <a:cubicBezTo>
                    <a:pt x="44" y="209"/>
                    <a:pt x="44" y="209"/>
                    <a:pt x="44" y="209"/>
                  </a:cubicBezTo>
                  <a:cubicBezTo>
                    <a:pt x="44" y="209"/>
                    <a:pt x="44" y="209"/>
                    <a:pt x="44" y="209"/>
                  </a:cubicBezTo>
                  <a:cubicBezTo>
                    <a:pt x="10" y="195"/>
                    <a:pt x="0" y="165"/>
                    <a:pt x="9" y="134"/>
                  </a:cubicBezTo>
                  <a:cubicBezTo>
                    <a:pt x="21" y="88"/>
                    <a:pt x="18" y="45"/>
                    <a:pt x="1" y="0"/>
                  </a:cubicBezTo>
                  <a:cubicBezTo>
                    <a:pt x="51" y="31"/>
                    <a:pt x="106" y="67"/>
                    <a:pt x="121" y="134"/>
                  </a:cubicBezTo>
                  <a:cubicBezTo>
                    <a:pt x="129" y="180"/>
                    <a:pt x="109" y="207"/>
                    <a:pt x="57" y="211"/>
                  </a:cubicBezTo>
                  <a:cubicBezTo>
                    <a:pt x="50" y="210"/>
                    <a:pt x="50" y="210"/>
                    <a:pt x="50" y="210"/>
                  </a:cubicBezTo>
                  <a:lnTo>
                    <a:pt x="50" y="211"/>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27" name="Freeform 11"/>
            <p:cNvSpPr>
              <a:spLocks/>
            </p:cNvSpPr>
            <p:nvPr/>
          </p:nvSpPr>
          <p:spPr bwMode="auto">
            <a:xfrm>
              <a:off x="8167411" y="3412948"/>
              <a:ext cx="346379" cy="484787"/>
            </a:xfrm>
            <a:custGeom>
              <a:avLst/>
              <a:gdLst>
                <a:gd name="T0" fmla="*/ 28 w 362"/>
                <a:gd name="T1" fmla="*/ 104 h 507"/>
                <a:gd name="T2" fmla="*/ 25 w 362"/>
                <a:gd name="T3" fmla="*/ 116 h 507"/>
                <a:gd name="T4" fmla="*/ 102 w 362"/>
                <a:gd name="T5" fmla="*/ 291 h 507"/>
                <a:gd name="T6" fmla="*/ 319 w 362"/>
                <a:gd name="T7" fmla="*/ 507 h 507"/>
                <a:gd name="T8" fmla="*/ 266 w 362"/>
                <a:gd name="T9" fmla="*/ 83 h 507"/>
                <a:gd name="T10" fmla="*/ 48 w 362"/>
                <a:gd name="T11" fmla="*/ 78 h 507"/>
                <a:gd name="T12" fmla="*/ 48 w 362"/>
                <a:gd name="T13" fmla="*/ 78 h 507"/>
                <a:gd name="T14" fmla="*/ 48 w 362"/>
                <a:gd name="T15" fmla="*/ 78 h 507"/>
                <a:gd name="T16" fmla="*/ 43 w 362"/>
                <a:gd name="T17" fmla="*/ 83 h 507"/>
                <a:gd name="T18" fmla="*/ 44 w 362"/>
                <a:gd name="T19" fmla="*/ 83 h 507"/>
                <a:gd name="T20" fmla="*/ 28 w 362"/>
                <a:gd name="T21" fmla="*/ 10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507">
                  <a:moveTo>
                    <a:pt x="28" y="104"/>
                  </a:moveTo>
                  <a:cubicBezTo>
                    <a:pt x="27" y="108"/>
                    <a:pt x="26" y="112"/>
                    <a:pt x="25" y="116"/>
                  </a:cubicBezTo>
                  <a:cubicBezTo>
                    <a:pt x="0" y="199"/>
                    <a:pt x="35" y="259"/>
                    <a:pt x="102" y="291"/>
                  </a:cubicBezTo>
                  <a:cubicBezTo>
                    <a:pt x="196" y="335"/>
                    <a:pt x="268" y="409"/>
                    <a:pt x="319" y="507"/>
                  </a:cubicBezTo>
                  <a:cubicBezTo>
                    <a:pt x="342" y="367"/>
                    <a:pt x="362" y="210"/>
                    <a:pt x="266" y="83"/>
                  </a:cubicBezTo>
                  <a:cubicBezTo>
                    <a:pt x="203" y="0"/>
                    <a:pt x="127" y="0"/>
                    <a:pt x="48" y="78"/>
                  </a:cubicBezTo>
                  <a:cubicBezTo>
                    <a:pt x="48" y="78"/>
                    <a:pt x="48" y="78"/>
                    <a:pt x="48" y="78"/>
                  </a:cubicBezTo>
                  <a:cubicBezTo>
                    <a:pt x="48" y="78"/>
                    <a:pt x="48" y="78"/>
                    <a:pt x="48" y="78"/>
                  </a:cubicBezTo>
                  <a:cubicBezTo>
                    <a:pt x="46" y="80"/>
                    <a:pt x="45" y="81"/>
                    <a:pt x="43" y="83"/>
                  </a:cubicBezTo>
                  <a:cubicBezTo>
                    <a:pt x="44" y="83"/>
                    <a:pt x="44" y="83"/>
                    <a:pt x="44" y="83"/>
                  </a:cubicBezTo>
                  <a:lnTo>
                    <a:pt x="28" y="104"/>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28" name="Freeform 12"/>
            <p:cNvSpPr>
              <a:spLocks/>
            </p:cNvSpPr>
            <p:nvPr/>
          </p:nvSpPr>
          <p:spPr bwMode="auto">
            <a:xfrm>
              <a:off x="7478241" y="2784735"/>
              <a:ext cx="136973" cy="109723"/>
            </a:xfrm>
            <a:custGeom>
              <a:avLst/>
              <a:gdLst>
                <a:gd name="T0" fmla="*/ 16 w 143"/>
                <a:gd name="T1" fmla="*/ 94 h 115"/>
                <a:gd name="T2" fmla="*/ 93 w 143"/>
                <a:gd name="T3" fmla="*/ 76 h 115"/>
                <a:gd name="T4" fmla="*/ 143 w 143"/>
                <a:gd name="T5" fmla="*/ 10 h 115"/>
                <a:gd name="T6" fmla="*/ 35 w 143"/>
                <a:gd name="T7" fmla="*/ 31 h 115"/>
                <a:gd name="T8" fmla="*/ 11 w 143"/>
                <a:gd name="T9" fmla="*/ 86 h 115"/>
                <a:gd name="T10" fmla="*/ 18 w 143"/>
                <a:gd name="T11" fmla="*/ 91 h 115"/>
                <a:gd name="T12" fmla="*/ 18 w 143"/>
                <a:gd name="T13" fmla="*/ 91 h 115"/>
                <a:gd name="T14" fmla="*/ 16 w 143"/>
                <a:gd name="T15" fmla="*/ 94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15">
                  <a:moveTo>
                    <a:pt x="16" y="94"/>
                  </a:moveTo>
                  <a:cubicBezTo>
                    <a:pt x="45" y="115"/>
                    <a:pt x="76" y="111"/>
                    <a:pt x="93" y="76"/>
                  </a:cubicBezTo>
                  <a:cubicBezTo>
                    <a:pt x="106" y="51"/>
                    <a:pt x="118" y="27"/>
                    <a:pt x="143" y="10"/>
                  </a:cubicBezTo>
                  <a:cubicBezTo>
                    <a:pt x="102" y="0"/>
                    <a:pt x="66" y="7"/>
                    <a:pt x="35" y="31"/>
                  </a:cubicBezTo>
                  <a:cubicBezTo>
                    <a:pt x="35" y="31"/>
                    <a:pt x="0" y="51"/>
                    <a:pt x="11" y="86"/>
                  </a:cubicBezTo>
                  <a:cubicBezTo>
                    <a:pt x="18" y="91"/>
                    <a:pt x="18" y="91"/>
                    <a:pt x="18" y="91"/>
                  </a:cubicBezTo>
                  <a:cubicBezTo>
                    <a:pt x="18" y="91"/>
                    <a:pt x="18" y="91"/>
                    <a:pt x="18" y="91"/>
                  </a:cubicBezTo>
                  <a:cubicBezTo>
                    <a:pt x="17" y="92"/>
                    <a:pt x="17" y="93"/>
                    <a:pt x="16" y="94"/>
                  </a:cubicBez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29" name="Freeform 13"/>
            <p:cNvSpPr>
              <a:spLocks/>
            </p:cNvSpPr>
            <p:nvPr/>
          </p:nvSpPr>
          <p:spPr bwMode="auto">
            <a:xfrm>
              <a:off x="7278159" y="2530867"/>
              <a:ext cx="248848" cy="182153"/>
            </a:xfrm>
            <a:custGeom>
              <a:avLst/>
              <a:gdLst>
                <a:gd name="T0" fmla="*/ 45 w 260"/>
                <a:gd name="T1" fmla="*/ 166 h 190"/>
                <a:gd name="T2" fmla="*/ 140 w 260"/>
                <a:gd name="T3" fmla="*/ 143 h 190"/>
                <a:gd name="T4" fmla="*/ 260 w 260"/>
                <a:gd name="T5" fmla="*/ 43 h 190"/>
                <a:gd name="T6" fmla="*/ 53 w 260"/>
                <a:gd name="T7" fmla="*/ 42 h 190"/>
                <a:gd name="T8" fmla="*/ 37 w 260"/>
                <a:gd name="T9" fmla="*/ 158 h 190"/>
                <a:gd name="T10" fmla="*/ 45 w 260"/>
                <a:gd name="T11" fmla="*/ 166 h 190"/>
              </a:gdLst>
              <a:ahLst/>
              <a:cxnLst>
                <a:cxn ang="0">
                  <a:pos x="T0" y="T1"/>
                </a:cxn>
                <a:cxn ang="0">
                  <a:pos x="T2" y="T3"/>
                </a:cxn>
                <a:cxn ang="0">
                  <a:pos x="T4" y="T5"/>
                </a:cxn>
                <a:cxn ang="0">
                  <a:pos x="T6" y="T7"/>
                </a:cxn>
                <a:cxn ang="0">
                  <a:pos x="T8" y="T9"/>
                </a:cxn>
                <a:cxn ang="0">
                  <a:pos x="T10" y="T11"/>
                </a:cxn>
              </a:cxnLst>
              <a:rect l="0" t="0" r="r" b="b"/>
              <a:pathLst>
                <a:path w="260" h="190">
                  <a:moveTo>
                    <a:pt x="45" y="166"/>
                  </a:moveTo>
                  <a:cubicBezTo>
                    <a:pt x="84" y="190"/>
                    <a:pt x="120" y="175"/>
                    <a:pt x="140" y="143"/>
                  </a:cubicBezTo>
                  <a:cubicBezTo>
                    <a:pt x="168" y="96"/>
                    <a:pt x="208" y="63"/>
                    <a:pt x="260" y="43"/>
                  </a:cubicBezTo>
                  <a:cubicBezTo>
                    <a:pt x="194" y="20"/>
                    <a:pt x="119" y="0"/>
                    <a:pt x="53" y="42"/>
                  </a:cubicBezTo>
                  <a:cubicBezTo>
                    <a:pt x="7" y="67"/>
                    <a:pt x="0" y="111"/>
                    <a:pt x="37" y="158"/>
                  </a:cubicBezTo>
                  <a:lnTo>
                    <a:pt x="45" y="166"/>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30" name="Freeform 14"/>
            <p:cNvSpPr>
              <a:spLocks/>
            </p:cNvSpPr>
            <p:nvPr/>
          </p:nvSpPr>
          <p:spPr bwMode="auto">
            <a:xfrm>
              <a:off x="6768990" y="2477799"/>
              <a:ext cx="347096" cy="246696"/>
            </a:xfrm>
            <a:custGeom>
              <a:avLst/>
              <a:gdLst>
                <a:gd name="T0" fmla="*/ 355 w 363"/>
                <a:gd name="T1" fmla="*/ 179 h 258"/>
                <a:gd name="T2" fmla="*/ 161 w 363"/>
                <a:gd name="T3" fmla="*/ 186 h 258"/>
                <a:gd name="T4" fmla="*/ 0 w 363"/>
                <a:gd name="T5" fmla="*/ 58 h 258"/>
                <a:gd name="T6" fmla="*/ 274 w 363"/>
                <a:gd name="T7" fmla="*/ 41 h 258"/>
                <a:gd name="T8" fmla="*/ 362 w 363"/>
                <a:gd name="T9" fmla="*/ 163 h 258"/>
                <a:gd name="T10" fmla="*/ 355 w 363"/>
                <a:gd name="T11" fmla="*/ 179 h 258"/>
              </a:gdLst>
              <a:ahLst/>
              <a:cxnLst>
                <a:cxn ang="0">
                  <a:pos x="T0" y="T1"/>
                </a:cxn>
                <a:cxn ang="0">
                  <a:pos x="T2" y="T3"/>
                </a:cxn>
                <a:cxn ang="0">
                  <a:pos x="T4" y="T5"/>
                </a:cxn>
                <a:cxn ang="0">
                  <a:pos x="T6" y="T7"/>
                </a:cxn>
                <a:cxn ang="0">
                  <a:pos x="T8" y="T9"/>
                </a:cxn>
                <a:cxn ang="0">
                  <a:pos x="T10" y="T11"/>
                </a:cxn>
              </a:cxnLst>
              <a:rect l="0" t="0" r="r" b="b"/>
              <a:pathLst>
                <a:path w="363" h="258">
                  <a:moveTo>
                    <a:pt x="355" y="179"/>
                  </a:moveTo>
                  <a:cubicBezTo>
                    <a:pt x="299" y="248"/>
                    <a:pt x="219" y="258"/>
                    <a:pt x="161" y="186"/>
                  </a:cubicBezTo>
                  <a:cubicBezTo>
                    <a:pt x="115" y="131"/>
                    <a:pt x="70" y="80"/>
                    <a:pt x="0" y="58"/>
                  </a:cubicBezTo>
                  <a:cubicBezTo>
                    <a:pt x="92" y="13"/>
                    <a:pt x="185" y="0"/>
                    <a:pt x="274" y="41"/>
                  </a:cubicBezTo>
                  <a:cubicBezTo>
                    <a:pt x="274" y="41"/>
                    <a:pt x="363" y="74"/>
                    <a:pt x="362" y="163"/>
                  </a:cubicBezTo>
                  <a:lnTo>
                    <a:pt x="355" y="179"/>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31" name="Freeform 15"/>
            <p:cNvSpPr>
              <a:spLocks/>
            </p:cNvSpPr>
            <p:nvPr/>
          </p:nvSpPr>
          <p:spPr bwMode="auto">
            <a:xfrm>
              <a:off x="6419026" y="2754615"/>
              <a:ext cx="483352" cy="301199"/>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32" name="Freeform 16"/>
            <p:cNvSpPr>
              <a:spLocks/>
            </p:cNvSpPr>
            <p:nvPr/>
          </p:nvSpPr>
          <p:spPr bwMode="auto">
            <a:xfrm>
              <a:off x="6809867" y="3068721"/>
              <a:ext cx="83905" cy="129803"/>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33" name="Freeform 17"/>
            <p:cNvSpPr>
              <a:spLocks/>
            </p:cNvSpPr>
            <p:nvPr/>
          </p:nvSpPr>
          <p:spPr bwMode="auto">
            <a:xfrm>
              <a:off x="6655682" y="3516216"/>
              <a:ext cx="296896" cy="479049"/>
            </a:xfrm>
            <a:custGeom>
              <a:avLst/>
              <a:gdLst>
                <a:gd name="T0" fmla="*/ 234 w 310"/>
                <a:gd name="T1" fmla="*/ 23 h 501"/>
                <a:gd name="T2" fmla="*/ 232 w 310"/>
                <a:gd name="T3" fmla="*/ 284 h 501"/>
                <a:gd name="T4" fmla="*/ 86 w 310"/>
                <a:gd name="T5" fmla="*/ 501 h 501"/>
                <a:gd name="T6" fmla="*/ 77 w 310"/>
                <a:gd name="T7" fmla="*/ 78 h 501"/>
                <a:gd name="T8" fmla="*/ 215 w 310"/>
                <a:gd name="T9" fmla="*/ 13 h 501"/>
                <a:gd name="T10" fmla="*/ 234 w 310"/>
                <a:gd name="T11" fmla="*/ 23 h 501"/>
              </a:gdLst>
              <a:ahLst/>
              <a:cxnLst>
                <a:cxn ang="0">
                  <a:pos x="T0" y="T1"/>
                </a:cxn>
                <a:cxn ang="0">
                  <a:pos x="T2" y="T3"/>
                </a:cxn>
                <a:cxn ang="0">
                  <a:pos x="T4" y="T5"/>
                </a:cxn>
                <a:cxn ang="0">
                  <a:pos x="T6" y="T7"/>
                </a:cxn>
                <a:cxn ang="0">
                  <a:pos x="T8" y="T9"/>
                </a:cxn>
                <a:cxn ang="0">
                  <a:pos x="T10" y="T11"/>
                </a:cxn>
              </a:cxnLst>
              <a:rect l="0" t="0" r="r" b="b"/>
              <a:pathLst>
                <a:path w="310" h="501">
                  <a:moveTo>
                    <a:pt x="234" y="23"/>
                  </a:moveTo>
                  <a:cubicBezTo>
                    <a:pt x="295" y="110"/>
                    <a:pt x="310" y="210"/>
                    <a:pt x="232" y="284"/>
                  </a:cubicBezTo>
                  <a:cubicBezTo>
                    <a:pt x="156" y="359"/>
                    <a:pt x="102" y="417"/>
                    <a:pt x="86" y="501"/>
                  </a:cubicBezTo>
                  <a:cubicBezTo>
                    <a:pt x="26" y="354"/>
                    <a:pt x="0" y="206"/>
                    <a:pt x="77" y="78"/>
                  </a:cubicBezTo>
                  <a:cubicBezTo>
                    <a:pt x="117" y="12"/>
                    <a:pt x="166" y="0"/>
                    <a:pt x="215" y="13"/>
                  </a:cubicBezTo>
                  <a:lnTo>
                    <a:pt x="234" y="23"/>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a:p>
          </p:txBody>
        </p:sp>
      </p:grpSp>
      <p:grpSp>
        <p:nvGrpSpPr>
          <p:cNvPr id="34" name="Group 33"/>
          <p:cNvGrpSpPr/>
          <p:nvPr/>
        </p:nvGrpSpPr>
        <p:grpSpPr>
          <a:xfrm>
            <a:off x="8959026" y="1818510"/>
            <a:ext cx="2198749" cy="2328552"/>
            <a:chOff x="8959026" y="2066160"/>
            <a:chExt cx="2198749" cy="2328552"/>
          </a:xfrm>
        </p:grpSpPr>
        <p:sp>
          <p:nvSpPr>
            <p:cNvPr id="35" name="Freeform 5"/>
            <p:cNvSpPr>
              <a:spLocks/>
            </p:cNvSpPr>
            <p:nvPr/>
          </p:nvSpPr>
          <p:spPr bwMode="auto">
            <a:xfrm>
              <a:off x="9593694" y="2066160"/>
              <a:ext cx="479049" cy="391559"/>
            </a:xfrm>
            <a:custGeom>
              <a:avLst/>
              <a:gdLst>
                <a:gd name="T0" fmla="*/ 442 w 501"/>
                <a:gd name="T1" fmla="*/ 374 h 409"/>
                <a:gd name="T2" fmla="*/ 168 w 501"/>
                <a:gd name="T3" fmla="*/ 264 h 409"/>
                <a:gd name="T4" fmla="*/ 0 w 501"/>
                <a:gd name="T5" fmla="*/ 7 h 409"/>
                <a:gd name="T6" fmla="*/ 451 w 501"/>
                <a:gd name="T7" fmla="*/ 171 h 409"/>
                <a:gd name="T8" fmla="*/ 463 w 501"/>
                <a:gd name="T9" fmla="*/ 357 h 409"/>
                <a:gd name="T10" fmla="*/ 442 w 501"/>
                <a:gd name="T11" fmla="*/ 374 h 409"/>
              </a:gdLst>
              <a:ahLst/>
              <a:cxnLst>
                <a:cxn ang="0">
                  <a:pos x="T0" y="T1"/>
                </a:cxn>
                <a:cxn ang="0">
                  <a:pos x="T2" y="T3"/>
                </a:cxn>
                <a:cxn ang="0">
                  <a:pos x="T4" y="T5"/>
                </a:cxn>
                <a:cxn ang="0">
                  <a:pos x="T6" y="T7"/>
                </a:cxn>
                <a:cxn ang="0">
                  <a:pos x="T8" y="T9"/>
                </a:cxn>
                <a:cxn ang="0">
                  <a:pos x="T10" y="T11"/>
                </a:cxn>
              </a:cxnLst>
              <a:rect l="0" t="0" r="r" b="b"/>
              <a:pathLst>
                <a:path w="501" h="409">
                  <a:moveTo>
                    <a:pt x="442" y="374"/>
                  </a:moveTo>
                  <a:cubicBezTo>
                    <a:pt x="324" y="409"/>
                    <a:pt x="212" y="382"/>
                    <a:pt x="168" y="264"/>
                  </a:cubicBezTo>
                  <a:cubicBezTo>
                    <a:pt x="122" y="144"/>
                    <a:pt x="81" y="59"/>
                    <a:pt x="0" y="7"/>
                  </a:cubicBezTo>
                  <a:cubicBezTo>
                    <a:pt x="181" y="0"/>
                    <a:pt x="347" y="28"/>
                    <a:pt x="451" y="171"/>
                  </a:cubicBezTo>
                  <a:cubicBezTo>
                    <a:pt x="501" y="243"/>
                    <a:pt x="495" y="305"/>
                    <a:pt x="463" y="357"/>
                  </a:cubicBezTo>
                  <a:lnTo>
                    <a:pt x="442" y="374"/>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36" name="Freeform 6"/>
            <p:cNvSpPr>
              <a:spLocks/>
            </p:cNvSpPr>
            <p:nvPr/>
          </p:nvSpPr>
          <p:spPr bwMode="auto">
            <a:xfrm>
              <a:off x="10239119" y="2172297"/>
              <a:ext cx="408052" cy="31267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37" name="Freeform 7"/>
            <p:cNvSpPr>
              <a:spLocks/>
            </p:cNvSpPr>
            <p:nvPr/>
          </p:nvSpPr>
          <p:spPr bwMode="auto">
            <a:xfrm>
              <a:off x="9340545" y="2355168"/>
              <a:ext cx="1450056" cy="2039544"/>
            </a:xfrm>
            <a:custGeom>
              <a:avLst/>
              <a:gdLst>
                <a:gd name="T0" fmla="*/ 243 w 1517"/>
                <a:gd name="T1" fmla="*/ 1096 h 2133"/>
                <a:gd name="T2" fmla="*/ 54 w 1517"/>
                <a:gd name="T3" fmla="*/ 868 h 2133"/>
                <a:gd name="T4" fmla="*/ 345 w 1517"/>
                <a:gd name="T5" fmla="*/ 1058 h 2133"/>
                <a:gd name="T6" fmla="*/ 521 w 1517"/>
                <a:gd name="T7" fmla="*/ 1132 h 2133"/>
                <a:gd name="T8" fmla="*/ 487 w 1517"/>
                <a:gd name="T9" fmla="*/ 1052 h 2133"/>
                <a:gd name="T10" fmla="*/ 442 w 1517"/>
                <a:gd name="T11" fmla="*/ 915 h 2133"/>
                <a:gd name="T12" fmla="*/ 0 w 1517"/>
                <a:gd name="T13" fmla="*/ 527 h 2133"/>
                <a:gd name="T14" fmla="*/ 422 w 1517"/>
                <a:gd name="T15" fmla="*/ 767 h 2133"/>
                <a:gd name="T16" fmla="*/ 439 w 1517"/>
                <a:gd name="T17" fmla="*/ 583 h 2133"/>
                <a:gd name="T18" fmla="*/ 274 w 1517"/>
                <a:gd name="T19" fmla="*/ 268 h 2133"/>
                <a:gd name="T20" fmla="*/ 465 w 1517"/>
                <a:gd name="T21" fmla="*/ 494 h 2133"/>
                <a:gd name="T22" fmla="*/ 562 w 1517"/>
                <a:gd name="T23" fmla="*/ 312 h 2133"/>
                <a:gd name="T24" fmla="*/ 533 w 1517"/>
                <a:gd name="T25" fmla="*/ 944 h 2133"/>
                <a:gd name="T26" fmla="*/ 748 w 1517"/>
                <a:gd name="T27" fmla="*/ 513 h 2133"/>
                <a:gd name="T28" fmla="*/ 647 w 1517"/>
                <a:gd name="T29" fmla="*/ 1177 h 2133"/>
                <a:gd name="T30" fmla="*/ 723 w 1517"/>
                <a:gd name="T31" fmla="*/ 1368 h 2133"/>
                <a:gd name="T32" fmla="*/ 894 w 1517"/>
                <a:gd name="T33" fmla="*/ 949 h 2133"/>
                <a:gd name="T34" fmla="*/ 672 w 1517"/>
                <a:gd name="T35" fmla="*/ 0 h 2133"/>
                <a:gd name="T36" fmla="*/ 859 w 1517"/>
                <a:gd name="T37" fmla="*/ 284 h 2133"/>
                <a:gd name="T38" fmla="*/ 1014 w 1517"/>
                <a:gd name="T39" fmla="*/ 21 h 2133"/>
                <a:gd name="T40" fmla="*/ 908 w 1517"/>
                <a:gd name="T41" fmla="*/ 399 h 2133"/>
                <a:gd name="T42" fmla="*/ 986 w 1517"/>
                <a:gd name="T43" fmla="*/ 893 h 2133"/>
                <a:gd name="T44" fmla="*/ 947 w 1517"/>
                <a:gd name="T45" fmla="*/ 1139 h 2133"/>
                <a:gd name="T46" fmla="*/ 1123 w 1517"/>
                <a:gd name="T47" fmla="*/ 297 h 2133"/>
                <a:gd name="T48" fmla="*/ 1147 w 1517"/>
                <a:gd name="T49" fmla="*/ 676 h 2133"/>
                <a:gd name="T50" fmla="*/ 1517 w 1517"/>
                <a:gd name="T51" fmla="*/ 551 h 2133"/>
                <a:gd name="T52" fmla="*/ 1141 w 1517"/>
                <a:gd name="T53" fmla="*/ 760 h 2133"/>
                <a:gd name="T54" fmla="*/ 1053 w 1517"/>
                <a:gd name="T55" fmla="*/ 1131 h 2133"/>
                <a:gd name="T56" fmla="*/ 1236 w 1517"/>
                <a:gd name="T57" fmla="*/ 1105 h 2133"/>
                <a:gd name="T58" fmla="*/ 1448 w 1517"/>
                <a:gd name="T59" fmla="*/ 831 h 2133"/>
                <a:gd name="T60" fmla="*/ 1299 w 1517"/>
                <a:gd name="T61" fmla="*/ 1117 h 2133"/>
                <a:gd name="T62" fmla="*/ 1500 w 1517"/>
                <a:gd name="T63" fmla="*/ 1218 h 2133"/>
                <a:gd name="T64" fmla="*/ 996 w 1517"/>
                <a:gd name="T65" fmla="*/ 1251 h 2133"/>
                <a:gd name="T66" fmla="*/ 929 w 1517"/>
                <a:gd name="T67" fmla="*/ 1357 h 2133"/>
                <a:gd name="T68" fmla="*/ 655 w 1517"/>
                <a:gd name="T69" fmla="*/ 2132 h 2133"/>
                <a:gd name="T70" fmla="*/ 389 w 1517"/>
                <a:gd name="T71" fmla="*/ 2133 h 2133"/>
                <a:gd name="T72" fmla="*/ 566 w 1517"/>
                <a:gd name="T73" fmla="*/ 1551 h 2133"/>
                <a:gd name="T74" fmla="*/ 587 w 1517"/>
                <a:gd name="T75" fmla="*/ 1364 h 2133"/>
                <a:gd name="T76" fmla="*/ 326 w 1517"/>
                <a:gd name="T77" fmla="*/ 1121 h 2133"/>
                <a:gd name="T78" fmla="*/ 323 w 1517"/>
                <a:gd name="T79" fmla="*/ 1121 h 2133"/>
                <a:gd name="T80" fmla="*/ 32 w 1517"/>
                <a:gd name="T81" fmla="*/ 1300 h 2133"/>
                <a:gd name="T82" fmla="*/ 243 w 1517"/>
                <a:gd name="T83" fmla="*/ 109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7" h="2133">
                  <a:moveTo>
                    <a:pt x="243" y="1096"/>
                  </a:moveTo>
                  <a:cubicBezTo>
                    <a:pt x="146" y="1058"/>
                    <a:pt x="62" y="979"/>
                    <a:pt x="54" y="868"/>
                  </a:cubicBezTo>
                  <a:cubicBezTo>
                    <a:pt x="86" y="1046"/>
                    <a:pt x="244" y="1042"/>
                    <a:pt x="345" y="1058"/>
                  </a:cubicBezTo>
                  <a:cubicBezTo>
                    <a:pt x="427" y="1070"/>
                    <a:pt x="475" y="1090"/>
                    <a:pt x="521" y="1132"/>
                  </a:cubicBezTo>
                  <a:cubicBezTo>
                    <a:pt x="511" y="1107"/>
                    <a:pt x="500" y="1081"/>
                    <a:pt x="487" y="1052"/>
                  </a:cubicBezTo>
                  <a:cubicBezTo>
                    <a:pt x="468" y="1008"/>
                    <a:pt x="453" y="962"/>
                    <a:pt x="442" y="915"/>
                  </a:cubicBezTo>
                  <a:cubicBezTo>
                    <a:pt x="369" y="736"/>
                    <a:pt x="235" y="531"/>
                    <a:pt x="0" y="527"/>
                  </a:cubicBezTo>
                  <a:cubicBezTo>
                    <a:pt x="140" y="517"/>
                    <a:pt x="304" y="621"/>
                    <a:pt x="422" y="767"/>
                  </a:cubicBezTo>
                  <a:cubicBezTo>
                    <a:pt x="420" y="706"/>
                    <a:pt x="426" y="644"/>
                    <a:pt x="439" y="583"/>
                  </a:cubicBezTo>
                  <a:cubicBezTo>
                    <a:pt x="443" y="468"/>
                    <a:pt x="409" y="341"/>
                    <a:pt x="274" y="268"/>
                  </a:cubicBezTo>
                  <a:cubicBezTo>
                    <a:pt x="358" y="306"/>
                    <a:pt x="433" y="384"/>
                    <a:pt x="465" y="494"/>
                  </a:cubicBezTo>
                  <a:cubicBezTo>
                    <a:pt x="488" y="431"/>
                    <a:pt x="520" y="370"/>
                    <a:pt x="562" y="312"/>
                  </a:cubicBezTo>
                  <a:cubicBezTo>
                    <a:pt x="412" y="562"/>
                    <a:pt x="458" y="770"/>
                    <a:pt x="533" y="944"/>
                  </a:cubicBezTo>
                  <a:cubicBezTo>
                    <a:pt x="540" y="759"/>
                    <a:pt x="630" y="606"/>
                    <a:pt x="748" y="513"/>
                  </a:cubicBezTo>
                  <a:cubicBezTo>
                    <a:pt x="562" y="709"/>
                    <a:pt x="577" y="987"/>
                    <a:pt x="647" y="1177"/>
                  </a:cubicBezTo>
                  <a:cubicBezTo>
                    <a:pt x="687" y="1254"/>
                    <a:pt x="712" y="1307"/>
                    <a:pt x="723" y="1368"/>
                  </a:cubicBezTo>
                  <a:cubicBezTo>
                    <a:pt x="802" y="1219"/>
                    <a:pt x="871" y="1054"/>
                    <a:pt x="894" y="949"/>
                  </a:cubicBezTo>
                  <a:cubicBezTo>
                    <a:pt x="946" y="713"/>
                    <a:pt x="927" y="336"/>
                    <a:pt x="672" y="0"/>
                  </a:cubicBezTo>
                  <a:cubicBezTo>
                    <a:pt x="738" y="76"/>
                    <a:pt x="805" y="175"/>
                    <a:pt x="859" y="284"/>
                  </a:cubicBezTo>
                  <a:cubicBezTo>
                    <a:pt x="872" y="168"/>
                    <a:pt x="935" y="75"/>
                    <a:pt x="1014" y="21"/>
                  </a:cubicBezTo>
                  <a:cubicBezTo>
                    <a:pt x="879" y="127"/>
                    <a:pt x="877" y="278"/>
                    <a:pt x="908" y="399"/>
                  </a:cubicBezTo>
                  <a:cubicBezTo>
                    <a:pt x="968" y="553"/>
                    <a:pt x="1003" y="725"/>
                    <a:pt x="986" y="893"/>
                  </a:cubicBezTo>
                  <a:cubicBezTo>
                    <a:pt x="982" y="933"/>
                    <a:pt x="969" y="1057"/>
                    <a:pt x="947" y="1139"/>
                  </a:cubicBezTo>
                  <a:cubicBezTo>
                    <a:pt x="1083" y="947"/>
                    <a:pt x="1170" y="665"/>
                    <a:pt x="1123" y="297"/>
                  </a:cubicBezTo>
                  <a:cubicBezTo>
                    <a:pt x="1146" y="409"/>
                    <a:pt x="1154" y="538"/>
                    <a:pt x="1147" y="676"/>
                  </a:cubicBezTo>
                  <a:cubicBezTo>
                    <a:pt x="1253" y="558"/>
                    <a:pt x="1397" y="525"/>
                    <a:pt x="1517" y="551"/>
                  </a:cubicBezTo>
                  <a:cubicBezTo>
                    <a:pt x="1320" y="524"/>
                    <a:pt x="1198" y="640"/>
                    <a:pt x="1141" y="760"/>
                  </a:cubicBezTo>
                  <a:cubicBezTo>
                    <a:pt x="1125" y="887"/>
                    <a:pt x="1100" y="1011"/>
                    <a:pt x="1053" y="1131"/>
                  </a:cubicBezTo>
                  <a:cubicBezTo>
                    <a:pt x="1115" y="1108"/>
                    <a:pt x="1177" y="1101"/>
                    <a:pt x="1236" y="1105"/>
                  </a:cubicBezTo>
                  <a:cubicBezTo>
                    <a:pt x="1336" y="1065"/>
                    <a:pt x="1433" y="985"/>
                    <a:pt x="1448" y="831"/>
                  </a:cubicBezTo>
                  <a:cubicBezTo>
                    <a:pt x="1445" y="933"/>
                    <a:pt x="1395" y="1045"/>
                    <a:pt x="1299" y="1117"/>
                  </a:cubicBezTo>
                  <a:cubicBezTo>
                    <a:pt x="1371" y="1134"/>
                    <a:pt x="1442" y="1168"/>
                    <a:pt x="1500" y="1218"/>
                  </a:cubicBezTo>
                  <a:cubicBezTo>
                    <a:pt x="1270" y="1137"/>
                    <a:pt x="1113" y="1167"/>
                    <a:pt x="996" y="1251"/>
                  </a:cubicBezTo>
                  <a:cubicBezTo>
                    <a:pt x="976" y="1286"/>
                    <a:pt x="954" y="1325"/>
                    <a:pt x="929" y="1357"/>
                  </a:cubicBezTo>
                  <a:cubicBezTo>
                    <a:pt x="725" y="1640"/>
                    <a:pt x="611" y="1861"/>
                    <a:pt x="655" y="2132"/>
                  </a:cubicBezTo>
                  <a:cubicBezTo>
                    <a:pt x="389" y="2133"/>
                    <a:pt x="389" y="2133"/>
                    <a:pt x="389" y="2133"/>
                  </a:cubicBezTo>
                  <a:cubicBezTo>
                    <a:pt x="379" y="1934"/>
                    <a:pt x="437" y="1735"/>
                    <a:pt x="566" y="1551"/>
                  </a:cubicBezTo>
                  <a:cubicBezTo>
                    <a:pt x="585" y="1482"/>
                    <a:pt x="592" y="1424"/>
                    <a:pt x="587" y="1364"/>
                  </a:cubicBezTo>
                  <a:cubicBezTo>
                    <a:pt x="540" y="1242"/>
                    <a:pt x="476" y="1149"/>
                    <a:pt x="326" y="1121"/>
                  </a:cubicBezTo>
                  <a:cubicBezTo>
                    <a:pt x="323" y="1121"/>
                    <a:pt x="323" y="1121"/>
                    <a:pt x="323" y="1121"/>
                  </a:cubicBezTo>
                  <a:cubicBezTo>
                    <a:pt x="217" y="1123"/>
                    <a:pt x="99" y="1161"/>
                    <a:pt x="32" y="1300"/>
                  </a:cubicBezTo>
                  <a:cubicBezTo>
                    <a:pt x="67" y="1213"/>
                    <a:pt x="140" y="1133"/>
                    <a:pt x="243" y="1096"/>
                  </a:cubicBezTo>
                  <a:close/>
                </a:path>
              </a:pathLst>
            </a:custGeom>
            <a:solidFill>
              <a:schemeClr val="bg2">
                <a:lumMod val="75000"/>
              </a:schemeClr>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38" name="Freeform 9"/>
            <p:cNvSpPr>
              <a:spLocks/>
            </p:cNvSpPr>
            <p:nvPr/>
          </p:nvSpPr>
          <p:spPr bwMode="auto">
            <a:xfrm>
              <a:off x="10718886" y="2778997"/>
              <a:ext cx="438889" cy="288291"/>
            </a:xfrm>
            <a:custGeom>
              <a:avLst/>
              <a:gdLst>
                <a:gd name="T0" fmla="*/ 0 w 459"/>
                <a:gd name="T1" fmla="*/ 113 h 302"/>
                <a:gd name="T2" fmla="*/ 197 w 459"/>
                <a:gd name="T3" fmla="*/ 278 h 302"/>
                <a:gd name="T4" fmla="*/ 459 w 459"/>
                <a:gd name="T5" fmla="*/ 277 h 302"/>
                <a:gd name="T6" fmla="*/ 189 w 459"/>
                <a:gd name="T7" fmla="*/ 36 h 302"/>
                <a:gd name="T8" fmla="*/ 12 w 459"/>
                <a:gd name="T9" fmla="*/ 85 h 302"/>
                <a:gd name="T10" fmla="*/ 12 w 459"/>
                <a:gd name="T11" fmla="*/ 85 h 302"/>
                <a:gd name="T12" fmla="*/ 12 w 459"/>
                <a:gd name="T13" fmla="*/ 85 h 302"/>
                <a:gd name="T14" fmla="*/ 7 w 459"/>
                <a:gd name="T15" fmla="*/ 91 h 302"/>
                <a:gd name="T16" fmla="*/ 9 w 459"/>
                <a:gd name="T17" fmla="*/ 91 h 302"/>
                <a:gd name="T18" fmla="*/ 0 w 459"/>
                <a:gd name="T19" fmla="*/ 11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 h="302">
                  <a:moveTo>
                    <a:pt x="0" y="113"/>
                  </a:moveTo>
                  <a:cubicBezTo>
                    <a:pt x="7" y="226"/>
                    <a:pt x="79" y="302"/>
                    <a:pt x="197" y="278"/>
                  </a:cubicBezTo>
                  <a:cubicBezTo>
                    <a:pt x="285" y="260"/>
                    <a:pt x="367" y="245"/>
                    <a:pt x="459" y="277"/>
                  </a:cubicBezTo>
                  <a:cubicBezTo>
                    <a:pt x="397" y="155"/>
                    <a:pt x="309" y="65"/>
                    <a:pt x="189" y="36"/>
                  </a:cubicBezTo>
                  <a:cubicBezTo>
                    <a:pt x="189" y="36"/>
                    <a:pt x="78" y="0"/>
                    <a:pt x="12" y="85"/>
                  </a:cubicBezTo>
                  <a:cubicBezTo>
                    <a:pt x="12" y="85"/>
                    <a:pt x="12" y="85"/>
                    <a:pt x="12" y="85"/>
                  </a:cubicBezTo>
                  <a:cubicBezTo>
                    <a:pt x="12" y="85"/>
                    <a:pt x="12" y="85"/>
                    <a:pt x="12" y="85"/>
                  </a:cubicBezTo>
                  <a:cubicBezTo>
                    <a:pt x="10" y="87"/>
                    <a:pt x="9" y="89"/>
                    <a:pt x="7" y="91"/>
                  </a:cubicBezTo>
                  <a:cubicBezTo>
                    <a:pt x="8" y="91"/>
                    <a:pt x="8" y="91"/>
                    <a:pt x="9" y="91"/>
                  </a:cubicBezTo>
                  <a:lnTo>
                    <a:pt x="0" y="113"/>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39" name="Freeform 11"/>
            <p:cNvSpPr>
              <a:spLocks/>
            </p:cNvSpPr>
            <p:nvPr/>
          </p:nvSpPr>
          <p:spPr bwMode="auto">
            <a:xfrm>
              <a:off x="10707411" y="3412948"/>
              <a:ext cx="346379" cy="484787"/>
            </a:xfrm>
            <a:custGeom>
              <a:avLst/>
              <a:gdLst>
                <a:gd name="T0" fmla="*/ 28 w 362"/>
                <a:gd name="T1" fmla="*/ 104 h 507"/>
                <a:gd name="T2" fmla="*/ 25 w 362"/>
                <a:gd name="T3" fmla="*/ 116 h 507"/>
                <a:gd name="T4" fmla="*/ 102 w 362"/>
                <a:gd name="T5" fmla="*/ 291 h 507"/>
                <a:gd name="T6" fmla="*/ 319 w 362"/>
                <a:gd name="T7" fmla="*/ 507 h 507"/>
                <a:gd name="T8" fmla="*/ 266 w 362"/>
                <a:gd name="T9" fmla="*/ 83 h 507"/>
                <a:gd name="T10" fmla="*/ 48 w 362"/>
                <a:gd name="T11" fmla="*/ 78 h 507"/>
                <a:gd name="T12" fmla="*/ 48 w 362"/>
                <a:gd name="T13" fmla="*/ 78 h 507"/>
                <a:gd name="T14" fmla="*/ 48 w 362"/>
                <a:gd name="T15" fmla="*/ 78 h 507"/>
                <a:gd name="T16" fmla="*/ 43 w 362"/>
                <a:gd name="T17" fmla="*/ 83 h 507"/>
                <a:gd name="T18" fmla="*/ 44 w 362"/>
                <a:gd name="T19" fmla="*/ 83 h 507"/>
                <a:gd name="T20" fmla="*/ 28 w 362"/>
                <a:gd name="T21" fmla="*/ 10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507">
                  <a:moveTo>
                    <a:pt x="28" y="104"/>
                  </a:moveTo>
                  <a:cubicBezTo>
                    <a:pt x="27" y="108"/>
                    <a:pt x="26" y="112"/>
                    <a:pt x="25" y="116"/>
                  </a:cubicBezTo>
                  <a:cubicBezTo>
                    <a:pt x="0" y="199"/>
                    <a:pt x="35" y="259"/>
                    <a:pt x="102" y="291"/>
                  </a:cubicBezTo>
                  <a:cubicBezTo>
                    <a:pt x="196" y="335"/>
                    <a:pt x="268" y="409"/>
                    <a:pt x="319" y="507"/>
                  </a:cubicBezTo>
                  <a:cubicBezTo>
                    <a:pt x="342" y="367"/>
                    <a:pt x="362" y="210"/>
                    <a:pt x="266" y="83"/>
                  </a:cubicBezTo>
                  <a:cubicBezTo>
                    <a:pt x="203" y="0"/>
                    <a:pt x="127" y="0"/>
                    <a:pt x="48" y="78"/>
                  </a:cubicBezTo>
                  <a:cubicBezTo>
                    <a:pt x="48" y="78"/>
                    <a:pt x="48" y="78"/>
                    <a:pt x="48" y="78"/>
                  </a:cubicBezTo>
                  <a:cubicBezTo>
                    <a:pt x="48" y="78"/>
                    <a:pt x="48" y="78"/>
                    <a:pt x="48" y="78"/>
                  </a:cubicBezTo>
                  <a:cubicBezTo>
                    <a:pt x="46" y="80"/>
                    <a:pt x="45" y="81"/>
                    <a:pt x="43" y="83"/>
                  </a:cubicBezTo>
                  <a:cubicBezTo>
                    <a:pt x="44" y="83"/>
                    <a:pt x="44" y="83"/>
                    <a:pt x="44" y="83"/>
                  </a:cubicBezTo>
                  <a:lnTo>
                    <a:pt x="28" y="104"/>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14"/>
            <p:cNvSpPr>
              <a:spLocks/>
            </p:cNvSpPr>
            <p:nvPr/>
          </p:nvSpPr>
          <p:spPr bwMode="auto">
            <a:xfrm>
              <a:off x="9308990" y="2477799"/>
              <a:ext cx="347096" cy="246696"/>
            </a:xfrm>
            <a:custGeom>
              <a:avLst/>
              <a:gdLst>
                <a:gd name="T0" fmla="*/ 355 w 363"/>
                <a:gd name="T1" fmla="*/ 179 h 258"/>
                <a:gd name="T2" fmla="*/ 161 w 363"/>
                <a:gd name="T3" fmla="*/ 186 h 258"/>
                <a:gd name="T4" fmla="*/ 0 w 363"/>
                <a:gd name="T5" fmla="*/ 58 h 258"/>
                <a:gd name="T6" fmla="*/ 274 w 363"/>
                <a:gd name="T7" fmla="*/ 41 h 258"/>
                <a:gd name="T8" fmla="*/ 362 w 363"/>
                <a:gd name="T9" fmla="*/ 163 h 258"/>
                <a:gd name="T10" fmla="*/ 355 w 363"/>
                <a:gd name="T11" fmla="*/ 179 h 258"/>
              </a:gdLst>
              <a:ahLst/>
              <a:cxnLst>
                <a:cxn ang="0">
                  <a:pos x="T0" y="T1"/>
                </a:cxn>
                <a:cxn ang="0">
                  <a:pos x="T2" y="T3"/>
                </a:cxn>
                <a:cxn ang="0">
                  <a:pos x="T4" y="T5"/>
                </a:cxn>
                <a:cxn ang="0">
                  <a:pos x="T6" y="T7"/>
                </a:cxn>
                <a:cxn ang="0">
                  <a:pos x="T8" y="T9"/>
                </a:cxn>
                <a:cxn ang="0">
                  <a:pos x="T10" y="T11"/>
                </a:cxn>
              </a:cxnLst>
              <a:rect l="0" t="0" r="r" b="b"/>
              <a:pathLst>
                <a:path w="363" h="258">
                  <a:moveTo>
                    <a:pt x="355" y="179"/>
                  </a:moveTo>
                  <a:cubicBezTo>
                    <a:pt x="299" y="248"/>
                    <a:pt x="219" y="258"/>
                    <a:pt x="161" y="186"/>
                  </a:cubicBezTo>
                  <a:cubicBezTo>
                    <a:pt x="115" y="131"/>
                    <a:pt x="70" y="80"/>
                    <a:pt x="0" y="58"/>
                  </a:cubicBezTo>
                  <a:cubicBezTo>
                    <a:pt x="92" y="13"/>
                    <a:pt x="185" y="0"/>
                    <a:pt x="274" y="41"/>
                  </a:cubicBezTo>
                  <a:cubicBezTo>
                    <a:pt x="274" y="41"/>
                    <a:pt x="363" y="74"/>
                    <a:pt x="362" y="163"/>
                  </a:cubicBezTo>
                  <a:lnTo>
                    <a:pt x="355" y="179"/>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41" name="Freeform 15"/>
            <p:cNvSpPr>
              <a:spLocks/>
            </p:cNvSpPr>
            <p:nvPr/>
          </p:nvSpPr>
          <p:spPr bwMode="auto">
            <a:xfrm>
              <a:off x="8959026" y="2754615"/>
              <a:ext cx="483352" cy="301199"/>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42" name="Freeform 17"/>
            <p:cNvSpPr>
              <a:spLocks/>
            </p:cNvSpPr>
            <p:nvPr/>
          </p:nvSpPr>
          <p:spPr bwMode="auto">
            <a:xfrm>
              <a:off x="9195682" y="3516216"/>
              <a:ext cx="296896" cy="479049"/>
            </a:xfrm>
            <a:custGeom>
              <a:avLst/>
              <a:gdLst>
                <a:gd name="T0" fmla="*/ 234 w 310"/>
                <a:gd name="T1" fmla="*/ 23 h 501"/>
                <a:gd name="T2" fmla="*/ 232 w 310"/>
                <a:gd name="T3" fmla="*/ 284 h 501"/>
                <a:gd name="T4" fmla="*/ 86 w 310"/>
                <a:gd name="T5" fmla="*/ 501 h 501"/>
                <a:gd name="T6" fmla="*/ 77 w 310"/>
                <a:gd name="T7" fmla="*/ 78 h 501"/>
                <a:gd name="T8" fmla="*/ 215 w 310"/>
                <a:gd name="T9" fmla="*/ 13 h 501"/>
                <a:gd name="T10" fmla="*/ 234 w 310"/>
                <a:gd name="T11" fmla="*/ 23 h 501"/>
              </a:gdLst>
              <a:ahLst/>
              <a:cxnLst>
                <a:cxn ang="0">
                  <a:pos x="T0" y="T1"/>
                </a:cxn>
                <a:cxn ang="0">
                  <a:pos x="T2" y="T3"/>
                </a:cxn>
                <a:cxn ang="0">
                  <a:pos x="T4" y="T5"/>
                </a:cxn>
                <a:cxn ang="0">
                  <a:pos x="T6" y="T7"/>
                </a:cxn>
                <a:cxn ang="0">
                  <a:pos x="T8" y="T9"/>
                </a:cxn>
                <a:cxn ang="0">
                  <a:pos x="T10" y="T11"/>
                </a:cxn>
              </a:cxnLst>
              <a:rect l="0" t="0" r="r" b="b"/>
              <a:pathLst>
                <a:path w="310" h="501">
                  <a:moveTo>
                    <a:pt x="234" y="23"/>
                  </a:moveTo>
                  <a:cubicBezTo>
                    <a:pt x="295" y="110"/>
                    <a:pt x="310" y="210"/>
                    <a:pt x="232" y="284"/>
                  </a:cubicBezTo>
                  <a:cubicBezTo>
                    <a:pt x="156" y="359"/>
                    <a:pt x="102" y="417"/>
                    <a:pt x="86" y="501"/>
                  </a:cubicBezTo>
                  <a:cubicBezTo>
                    <a:pt x="26" y="354"/>
                    <a:pt x="0" y="206"/>
                    <a:pt x="77" y="78"/>
                  </a:cubicBezTo>
                  <a:cubicBezTo>
                    <a:pt x="117" y="12"/>
                    <a:pt x="166" y="0"/>
                    <a:pt x="215" y="13"/>
                  </a:cubicBezTo>
                  <a:lnTo>
                    <a:pt x="234" y="23"/>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a:p>
          </p:txBody>
        </p:sp>
      </p:grpSp>
      <p:grpSp>
        <p:nvGrpSpPr>
          <p:cNvPr id="43" name="Group 42"/>
          <p:cNvGrpSpPr/>
          <p:nvPr/>
        </p:nvGrpSpPr>
        <p:grpSpPr>
          <a:xfrm>
            <a:off x="1007128" y="4483647"/>
            <a:ext cx="2372955" cy="930154"/>
            <a:chOff x="5408083" y="2933595"/>
            <a:chExt cx="2372955" cy="930154"/>
          </a:xfrm>
        </p:grpSpPr>
        <p:sp>
          <p:nvSpPr>
            <p:cNvPr id="44" name="TextBox 43"/>
            <p:cNvSpPr txBox="1"/>
            <p:nvPr/>
          </p:nvSpPr>
          <p:spPr>
            <a:xfrm>
              <a:off x="6248643" y="2933595"/>
              <a:ext cx="678392" cy="338554"/>
            </a:xfrm>
            <a:prstGeom prst="rect">
              <a:avLst/>
            </a:prstGeom>
            <a:noFill/>
          </p:spPr>
          <p:txBody>
            <a:bodyPr wrap="none" rtlCol="0">
              <a:spAutoFit/>
            </a:bodyPr>
            <a:lstStyle/>
            <a:p>
              <a:pPr algn="ct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Tree 1</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45" name="Rectangle 44"/>
            <p:cNvSpPr/>
            <p:nvPr/>
          </p:nvSpPr>
          <p:spPr>
            <a:xfrm>
              <a:off x="5408083" y="3217418"/>
              <a:ext cx="2372955"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grpSp>
      <p:grpSp>
        <p:nvGrpSpPr>
          <p:cNvPr id="46" name="Group 45"/>
          <p:cNvGrpSpPr/>
          <p:nvPr/>
        </p:nvGrpSpPr>
        <p:grpSpPr>
          <a:xfrm>
            <a:off x="3358375" y="4483647"/>
            <a:ext cx="2372955" cy="930154"/>
            <a:chOff x="5408083" y="2933595"/>
            <a:chExt cx="2372955" cy="930154"/>
          </a:xfrm>
        </p:grpSpPr>
        <p:sp>
          <p:nvSpPr>
            <p:cNvPr id="47" name="TextBox 46"/>
            <p:cNvSpPr txBox="1"/>
            <p:nvPr/>
          </p:nvSpPr>
          <p:spPr>
            <a:xfrm>
              <a:off x="6231810" y="2933595"/>
              <a:ext cx="712054" cy="338554"/>
            </a:xfrm>
            <a:prstGeom prst="rect">
              <a:avLst/>
            </a:prstGeom>
            <a:noFill/>
          </p:spPr>
          <p:txBody>
            <a:bodyPr wrap="none" rtlCol="0">
              <a:spAutoFit/>
            </a:bodyPr>
            <a:lstStyle/>
            <a:p>
              <a:pPr algn="ctr"/>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Tree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2</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48" name="Rectangle 47"/>
            <p:cNvSpPr/>
            <p:nvPr/>
          </p:nvSpPr>
          <p:spPr>
            <a:xfrm>
              <a:off x="5408083" y="3217418"/>
              <a:ext cx="2372955"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grpSp>
      <p:grpSp>
        <p:nvGrpSpPr>
          <p:cNvPr id="49" name="Group 48"/>
          <p:cNvGrpSpPr/>
          <p:nvPr/>
        </p:nvGrpSpPr>
        <p:grpSpPr>
          <a:xfrm>
            <a:off x="6139675" y="4483647"/>
            <a:ext cx="2372955" cy="930154"/>
            <a:chOff x="5408083" y="2933595"/>
            <a:chExt cx="2372955" cy="930154"/>
          </a:xfrm>
        </p:grpSpPr>
        <p:sp>
          <p:nvSpPr>
            <p:cNvPr id="50" name="TextBox 49"/>
            <p:cNvSpPr txBox="1"/>
            <p:nvPr/>
          </p:nvSpPr>
          <p:spPr>
            <a:xfrm>
              <a:off x="6230207" y="2933595"/>
              <a:ext cx="715260" cy="338554"/>
            </a:xfrm>
            <a:prstGeom prst="rect">
              <a:avLst/>
            </a:prstGeom>
            <a:noFill/>
          </p:spPr>
          <p:txBody>
            <a:bodyPr wrap="none" rtlCol="0">
              <a:spAutoFit/>
            </a:bodyPr>
            <a:lstStyle/>
            <a:p>
              <a:pPr algn="ctr"/>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Tree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3</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51" name="Rectangle 50"/>
            <p:cNvSpPr/>
            <p:nvPr/>
          </p:nvSpPr>
          <p:spPr>
            <a:xfrm>
              <a:off x="5408083" y="3217418"/>
              <a:ext cx="2372955"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grpSp>
      <p:grpSp>
        <p:nvGrpSpPr>
          <p:cNvPr id="52" name="Group 51"/>
          <p:cNvGrpSpPr/>
          <p:nvPr/>
        </p:nvGrpSpPr>
        <p:grpSpPr>
          <a:xfrm>
            <a:off x="8645547" y="4483647"/>
            <a:ext cx="2372955" cy="930154"/>
            <a:chOff x="5408083" y="2933595"/>
            <a:chExt cx="2372955" cy="930154"/>
          </a:xfrm>
        </p:grpSpPr>
        <p:sp>
          <p:nvSpPr>
            <p:cNvPr id="53" name="TextBox 52"/>
            <p:cNvSpPr txBox="1"/>
            <p:nvPr/>
          </p:nvSpPr>
          <p:spPr>
            <a:xfrm>
              <a:off x="6231010" y="2933595"/>
              <a:ext cx="713657" cy="338554"/>
            </a:xfrm>
            <a:prstGeom prst="rect">
              <a:avLst/>
            </a:prstGeom>
            <a:noFill/>
          </p:spPr>
          <p:txBody>
            <a:bodyPr wrap="none" rtlCol="0">
              <a:spAutoFit/>
            </a:bodyPr>
            <a:lstStyle/>
            <a:p>
              <a:pPr algn="ctr"/>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Tree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4</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54" name="Rectangle 53"/>
            <p:cNvSpPr/>
            <p:nvPr/>
          </p:nvSpPr>
          <p:spPr>
            <a:xfrm>
              <a:off x="5408083" y="3217418"/>
              <a:ext cx="2372955"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a:t>
              </a:r>
              <a:endParaRPr lang="en-US" sz="1200" dirty="0">
                <a:solidFill>
                  <a:schemeClr val="tx1">
                    <a:lumMod val="65000"/>
                    <a:lumOff val="35000"/>
                  </a:schemeClr>
                </a:solidFill>
              </a:endParaRPr>
            </a:p>
          </p:txBody>
        </p:sp>
      </p:grpSp>
      <p:sp>
        <p:nvSpPr>
          <p:cNvPr id="56"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7"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71</a:t>
            </a:fld>
            <a:endParaRPr lang="en-AU" dirty="0"/>
          </a:p>
        </p:txBody>
      </p:sp>
      <p:sp>
        <p:nvSpPr>
          <p:cNvPr id="58"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09156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down)">
                                      <p:cBhvr>
                                        <p:cTn id="39" dur="500"/>
                                        <p:tgtEl>
                                          <p:spTgt spid="3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Umbrella Infographic</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Business infographic</a:t>
            </a:r>
            <a:endParaRPr lang="en-AU" dirty="0"/>
          </a:p>
        </p:txBody>
      </p:sp>
      <p:grpSp>
        <p:nvGrpSpPr>
          <p:cNvPr id="4" name="Group 3"/>
          <p:cNvGrpSpPr/>
          <p:nvPr/>
        </p:nvGrpSpPr>
        <p:grpSpPr>
          <a:xfrm>
            <a:off x="7248720" y="2558147"/>
            <a:ext cx="1005315" cy="299674"/>
            <a:chOff x="7244862" y="2564012"/>
            <a:chExt cx="1005315" cy="299674"/>
          </a:xfrm>
        </p:grpSpPr>
        <p:cxnSp>
          <p:nvCxnSpPr>
            <p:cNvPr id="5" name="Straight Connector 4"/>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flipH="1">
            <a:off x="3938045" y="2558147"/>
            <a:ext cx="1005315" cy="299674"/>
            <a:chOff x="7244862" y="2564012"/>
            <a:chExt cx="1005315" cy="299674"/>
          </a:xfrm>
        </p:grpSpPr>
        <p:cxnSp>
          <p:nvCxnSpPr>
            <p:cNvPr id="8" name="Straight Connector 7"/>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rot="1354404" flipV="1">
            <a:off x="6455415" y="4494108"/>
            <a:ext cx="1005315" cy="299674"/>
            <a:chOff x="7244862" y="2564012"/>
            <a:chExt cx="1005315" cy="299674"/>
          </a:xfrm>
        </p:grpSpPr>
        <p:cxnSp>
          <p:nvCxnSpPr>
            <p:cNvPr id="11" name="Straight Connector 10"/>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rot="20245596" flipH="1" flipV="1">
            <a:off x="4749966" y="4494108"/>
            <a:ext cx="1005315" cy="299674"/>
            <a:chOff x="7244862" y="2564012"/>
            <a:chExt cx="1005315" cy="299674"/>
          </a:xfrm>
        </p:grpSpPr>
        <p:cxnSp>
          <p:nvCxnSpPr>
            <p:cNvPr id="14" name="Straight Connector 13"/>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8484311" y="2143450"/>
            <a:ext cx="2955174" cy="893271"/>
            <a:chOff x="1603804" y="2220559"/>
            <a:chExt cx="2955174" cy="893271"/>
          </a:xfrm>
        </p:grpSpPr>
        <p:sp>
          <p:nvSpPr>
            <p:cNvPr id="17" name="Text Placeholder 2"/>
            <p:cNvSpPr txBox="1">
              <a:spLocks/>
            </p:cNvSpPr>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Info three</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8" name="TextBox 17"/>
            <p:cNvSpPr txBox="1"/>
            <p:nvPr/>
          </p:nvSpPr>
          <p:spPr>
            <a:xfrm>
              <a:off x="1679271" y="2559832"/>
              <a:ext cx="2879707"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 dolor sit ameta emeti</a:t>
              </a:r>
              <a:endParaRPr lang="en-US" sz="1200" dirty="0">
                <a:solidFill>
                  <a:schemeClr val="tx1">
                    <a:lumMod val="65000"/>
                    <a:lumOff val="35000"/>
                  </a:schemeClr>
                </a:solidFill>
              </a:endParaRPr>
            </a:p>
          </p:txBody>
        </p:sp>
      </p:grpSp>
      <p:grpSp>
        <p:nvGrpSpPr>
          <p:cNvPr id="19" name="Group 18"/>
          <p:cNvGrpSpPr/>
          <p:nvPr/>
        </p:nvGrpSpPr>
        <p:grpSpPr>
          <a:xfrm>
            <a:off x="7627061" y="4593474"/>
            <a:ext cx="2955174" cy="944071"/>
            <a:chOff x="1603804" y="2220559"/>
            <a:chExt cx="2955174" cy="944071"/>
          </a:xfrm>
        </p:grpSpPr>
        <p:sp>
          <p:nvSpPr>
            <p:cNvPr id="20" name="Text Placeholder 2"/>
            <p:cNvSpPr txBox="1">
              <a:spLocks/>
            </p:cNvSpPr>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Info four</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1" name="TextBox 20"/>
            <p:cNvSpPr txBox="1"/>
            <p:nvPr/>
          </p:nvSpPr>
          <p:spPr>
            <a:xfrm>
              <a:off x="1679271" y="2610632"/>
              <a:ext cx="2879707"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 dolor sit ameta emeti</a:t>
              </a:r>
              <a:endParaRPr lang="en-US" sz="1200" dirty="0">
                <a:solidFill>
                  <a:schemeClr val="tx1">
                    <a:lumMod val="65000"/>
                    <a:lumOff val="35000"/>
                  </a:schemeClr>
                </a:solidFill>
              </a:endParaRPr>
            </a:p>
          </p:txBody>
        </p:sp>
      </p:grpSp>
      <p:grpSp>
        <p:nvGrpSpPr>
          <p:cNvPr id="22" name="Group 21"/>
          <p:cNvGrpSpPr/>
          <p:nvPr/>
        </p:nvGrpSpPr>
        <p:grpSpPr>
          <a:xfrm>
            <a:off x="838200" y="2143450"/>
            <a:ext cx="2959965" cy="893271"/>
            <a:chOff x="1679271" y="2220559"/>
            <a:chExt cx="2959965" cy="893271"/>
          </a:xfrm>
        </p:grpSpPr>
        <p:sp>
          <p:nvSpPr>
            <p:cNvPr id="23" name="Text Placeholder 2"/>
            <p:cNvSpPr txBox="1">
              <a:spLocks/>
            </p:cNvSpPr>
            <p:nvPr/>
          </p:nvSpPr>
          <p:spPr>
            <a:xfrm>
              <a:off x="2625776"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Info one</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4" name="TextBox 23"/>
            <p:cNvSpPr txBox="1"/>
            <p:nvPr/>
          </p:nvSpPr>
          <p:spPr>
            <a:xfrm>
              <a:off x="1679271" y="2559832"/>
              <a:ext cx="2879707"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a:t>
              </a:r>
              <a:r>
                <a:rPr lang="id-ID" sz="1200" dirty="0" smtClean="0">
                  <a:solidFill>
                    <a:schemeClr val="bg1">
                      <a:lumMod val="50000"/>
                    </a:schemeClr>
                  </a:solidFill>
                  <a:ea typeface="Open Sans" panose="020B0606030504020204" pitchFamily="34" charset="0"/>
                  <a:cs typeface="Open Sans" panose="020B0606030504020204" pitchFamily="34" charset="0"/>
                </a:rPr>
                <a:t>ipsum dolor sit ameta emeti</a:t>
              </a:r>
              <a:endParaRPr lang="en-US" sz="1200" dirty="0">
                <a:solidFill>
                  <a:schemeClr val="tx1">
                    <a:lumMod val="65000"/>
                    <a:lumOff val="35000"/>
                  </a:schemeClr>
                </a:solidFill>
              </a:endParaRPr>
            </a:p>
          </p:txBody>
        </p:sp>
      </p:grpSp>
      <p:grpSp>
        <p:nvGrpSpPr>
          <p:cNvPr id="25" name="Group 24"/>
          <p:cNvGrpSpPr/>
          <p:nvPr/>
        </p:nvGrpSpPr>
        <p:grpSpPr>
          <a:xfrm>
            <a:off x="1638300" y="4588446"/>
            <a:ext cx="2959965" cy="944071"/>
            <a:chOff x="1679271" y="2220559"/>
            <a:chExt cx="2959965" cy="944071"/>
          </a:xfrm>
        </p:grpSpPr>
        <p:sp>
          <p:nvSpPr>
            <p:cNvPr id="26" name="Text Placeholder 2"/>
            <p:cNvSpPr txBox="1">
              <a:spLocks/>
            </p:cNvSpPr>
            <p:nvPr/>
          </p:nvSpPr>
          <p:spPr>
            <a:xfrm>
              <a:off x="2625776"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Info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two</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7" name="TextBox 26"/>
            <p:cNvSpPr txBox="1"/>
            <p:nvPr/>
          </p:nvSpPr>
          <p:spPr>
            <a:xfrm>
              <a:off x="1679271" y="2610632"/>
              <a:ext cx="2879707"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Beteca vuram qui para quam dalar eritrea gurayya huora lorem ipsum dolor sit ameta emeti</a:t>
              </a:r>
              <a:endParaRPr lang="en-US" sz="1200" dirty="0">
                <a:solidFill>
                  <a:schemeClr val="tx1">
                    <a:lumMod val="65000"/>
                    <a:lumOff val="35000"/>
                  </a:schemeClr>
                </a:solidFill>
              </a:endParaRPr>
            </a:p>
          </p:txBody>
        </p:sp>
      </p:grpSp>
      <p:grpSp>
        <p:nvGrpSpPr>
          <p:cNvPr id="29" name="Group 52"/>
          <p:cNvGrpSpPr/>
          <p:nvPr/>
        </p:nvGrpSpPr>
        <p:grpSpPr>
          <a:xfrm>
            <a:off x="4125376" y="2252845"/>
            <a:ext cx="3939219" cy="3837413"/>
            <a:chOff x="3160707" y="1634350"/>
            <a:chExt cx="2825746" cy="2752719"/>
          </a:xfrm>
        </p:grpSpPr>
        <p:sp>
          <p:nvSpPr>
            <p:cNvPr id="34" name="Freeform 33"/>
            <p:cNvSpPr>
              <a:spLocks noEditPoints="1"/>
            </p:cNvSpPr>
            <p:nvPr/>
          </p:nvSpPr>
          <p:spPr bwMode="auto">
            <a:xfrm>
              <a:off x="3160707" y="1912160"/>
              <a:ext cx="1181098" cy="1243010"/>
            </a:xfrm>
            <a:custGeom>
              <a:avLst/>
              <a:gdLst/>
              <a:ahLst/>
              <a:cxnLst>
                <a:cxn ang="0">
                  <a:pos x="85" y="294"/>
                </a:cxn>
                <a:cxn ang="0">
                  <a:pos x="0" y="330"/>
                </a:cxn>
                <a:cxn ang="0">
                  <a:pos x="314" y="0"/>
                </a:cxn>
                <a:cxn ang="0">
                  <a:pos x="167" y="327"/>
                </a:cxn>
                <a:cxn ang="0">
                  <a:pos x="85" y="294"/>
                </a:cxn>
                <a:cxn ang="0">
                  <a:pos x="85" y="294"/>
                </a:cxn>
                <a:cxn ang="0">
                  <a:pos x="85" y="294"/>
                </a:cxn>
              </a:cxnLst>
              <a:rect l="0" t="0" r="r" b="b"/>
              <a:pathLst>
                <a:path w="314" h="330">
                  <a:moveTo>
                    <a:pt x="85" y="294"/>
                  </a:moveTo>
                  <a:cubicBezTo>
                    <a:pt x="52" y="294"/>
                    <a:pt x="21" y="307"/>
                    <a:pt x="0" y="330"/>
                  </a:cubicBezTo>
                  <a:cubicBezTo>
                    <a:pt x="19" y="162"/>
                    <a:pt x="149" y="27"/>
                    <a:pt x="314" y="0"/>
                  </a:cubicBezTo>
                  <a:cubicBezTo>
                    <a:pt x="176" y="99"/>
                    <a:pt x="167" y="274"/>
                    <a:pt x="167" y="327"/>
                  </a:cubicBezTo>
                  <a:cubicBezTo>
                    <a:pt x="146" y="306"/>
                    <a:pt x="116" y="294"/>
                    <a:pt x="85" y="294"/>
                  </a:cubicBezTo>
                  <a:close/>
                  <a:moveTo>
                    <a:pt x="85" y="294"/>
                  </a:moveTo>
                  <a:cubicBezTo>
                    <a:pt x="85" y="294"/>
                    <a:pt x="85" y="294"/>
                    <a:pt x="85" y="294"/>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34"/>
            <p:cNvSpPr>
              <a:spLocks noEditPoints="1"/>
            </p:cNvSpPr>
            <p:nvPr/>
          </p:nvSpPr>
          <p:spPr bwMode="auto">
            <a:xfrm>
              <a:off x="3886194" y="1916923"/>
              <a:ext cx="636587" cy="1238248"/>
            </a:xfrm>
            <a:custGeom>
              <a:avLst/>
              <a:gdLst/>
              <a:ahLst/>
              <a:cxnLst>
                <a:cxn ang="0">
                  <a:pos x="84" y="293"/>
                </a:cxn>
                <a:cxn ang="0">
                  <a:pos x="1" y="327"/>
                </a:cxn>
                <a:cxn ang="0">
                  <a:pos x="169" y="0"/>
                </a:cxn>
                <a:cxn ang="0">
                  <a:pos x="169" y="329"/>
                </a:cxn>
                <a:cxn ang="0">
                  <a:pos x="84" y="293"/>
                </a:cxn>
                <a:cxn ang="0">
                  <a:pos x="84" y="293"/>
                </a:cxn>
                <a:cxn ang="0">
                  <a:pos x="84" y="293"/>
                </a:cxn>
              </a:cxnLst>
              <a:rect l="0" t="0" r="r" b="b"/>
              <a:pathLst>
                <a:path w="169" h="329">
                  <a:moveTo>
                    <a:pt x="84" y="293"/>
                  </a:moveTo>
                  <a:cubicBezTo>
                    <a:pt x="52" y="293"/>
                    <a:pt x="22" y="306"/>
                    <a:pt x="1" y="327"/>
                  </a:cubicBezTo>
                  <a:cubicBezTo>
                    <a:pt x="0" y="276"/>
                    <a:pt x="8" y="87"/>
                    <a:pt x="169" y="0"/>
                  </a:cubicBezTo>
                  <a:cubicBezTo>
                    <a:pt x="169" y="329"/>
                    <a:pt x="169" y="329"/>
                    <a:pt x="169" y="329"/>
                  </a:cubicBezTo>
                  <a:cubicBezTo>
                    <a:pt x="147" y="306"/>
                    <a:pt x="117" y="293"/>
                    <a:pt x="84" y="293"/>
                  </a:cubicBezTo>
                  <a:close/>
                  <a:moveTo>
                    <a:pt x="84" y="293"/>
                  </a:moveTo>
                  <a:cubicBezTo>
                    <a:pt x="84" y="293"/>
                    <a:pt x="84" y="293"/>
                    <a:pt x="84" y="293"/>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35"/>
            <p:cNvSpPr>
              <a:spLocks noEditPoints="1"/>
            </p:cNvSpPr>
            <p:nvPr/>
          </p:nvSpPr>
          <p:spPr bwMode="auto">
            <a:xfrm>
              <a:off x="4621205" y="1916923"/>
              <a:ext cx="634999" cy="1238248"/>
            </a:xfrm>
            <a:custGeom>
              <a:avLst/>
              <a:gdLst/>
              <a:ahLst/>
              <a:cxnLst>
                <a:cxn ang="0">
                  <a:pos x="85" y="293"/>
                </a:cxn>
                <a:cxn ang="0">
                  <a:pos x="0" y="329"/>
                </a:cxn>
                <a:cxn ang="0">
                  <a:pos x="0" y="0"/>
                </a:cxn>
                <a:cxn ang="0">
                  <a:pos x="168" y="327"/>
                </a:cxn>
                <a:cxn ang="0">
                  <a:pos x="85" y="293"/>
                </a:cxn>
                <a:cxn ang="0">
                  <a:pos x="85" y="293"/>
                </a:cxn>
                <a:cxn ang="0">
                  <a:pos x="85" y="293"/>
                </a:cxn>
              </a:cxnLst>
              <a:rect l="0" t="0" r="r" b="b"/>
              <a:pathLst>
                <a:path w="169" h="329">
                  <a:moveTo>
                    <a:pt x="85" y="293"/>
                  </a:moveTo>
                  <a:cubicBezTo>
                    <a:pt x="52" y="293"/>
                    <a:pt x="22" y="306"/>
                    <a:pt x="0" y="329"/>
                  </a:cubicBezTo>
                  <a:cubicBezTo>
                    <a:pt x="0" y="0"/>
                    <a:pt x="0" y="0"/>
                    <a:pt x="0" y="0"/>
                  </a:cubicBezTo>
                  <a:cubicBezTo>
                    <a:pt x="161" y="87"/>
                    <a:pt x="169" y="276"/>
                    <a:pt x="168" y="327"/>
                  </a:cubicBezTo>
                  <a:cubicBezTo>
                    <a:pt x="146" y="306"/>
                    <a:pt x="116" y="293"/>
                    <a:pt x="85" y="293"/>
                  </a:cubicBezTo>
                  <a:close/>
                  <a:moveTo>
                    <a:pt x="85" y="293"/>
                  </a:moveTo>
                  <a:cubicBezTo>
                    <a:pt x="85" y="293"/>
                    <a:pt x="85" y="293"/>
                    <a:pt x="85" y="293"/>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36"/>
            <p:cNvSpPr>
              <a:spLocks noEditPoints="1"/>
            </p:cNvSpPr>
            <p:nvPr/>
          </p:nvSpPr>
          <p:spPr bwMode="auto">
            <a:xfrm>
              <a:off x="4797417" y="1912160"/>
              <a:ext cx="1189036" cy="1250949"/>
            </a:xfrm>
            <a:custGeom>
              <a:avLst/>
              <a:gdLst/>
              <a:ahLst/>
              <a:cxnLst>
                <a:cxn ang="0">
                  <a:pos x="229" y="294"/>
                </a:cxn>
                <a:cxn ang="0">
                  <a:pos x="147" y="327"/>
                </a:cxn>
                <a:cxn ang="0">
                  <a:pos x="0" y="0"/>
                </a:cxn>
                <a:cxn ang="0">
                  <a:pos x="316" y="332"/>
                </a:cxn>
                <a:cxn ang="0">
                  <a:pos x="229" y="294"/>
                </a:cxn>
                <a:cxn ang="0">
                  <a:pos x="229" y="294"/>
                </a:cxn>
                <a:cxn ang="0">
                  <a:pos x="229" y="294"/>
                </a:cxn>
              </a:cxnLst>
              <a:rect l="0" t="0" r="r" b="b"/>
              <a:pathLst>
                <a:path w="316" h="332">
                  <a:moveTo>
                    <a:pt x="229" y="294"/>
                  </a:moveTo>
                  <a:cubicBezTo>
                    <a:pt x="198" y="294"/>
                    <a:pt x="169" y="306"/>
                    <a:pt x="147" y="327"/>
                  </a:cubicBezTo>
                  <a:cubicBezTo>
                    <a:pt x="148" y="274"/>
                    <a:pt x="138" y="99"/>
                    <a:pt x="0" y="0"/>
                  </a:cubicBezTo>
                  <a:cubicBezTo>
                    <a:pt x="167" y="26"/>
                    <a:pt x="298" y="162"/>
                    <a:pt x="316" y="332"/>
                  </a:cubicBezTo>
                  <a:cubicBezTo>
                    <a:pt x="295" y="308"/>
                    <a:pt x="263" y="294"/>
                    <a:pt x="229" y="294"/>
                  </a:cubicBezTo>
                  <a:close/>
                  <a:moveTo>
                    <a:pt x="229" y="294"/>
                  </a:moveTo>
                  <a:cubicBezTo>
                    <a:pt x="229" y="294"/>
                    <a:pt x="229" y="294"/>
                    <a:pt x="229" y="294"/>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37"/>
            <p:cNvSpPr>
              <a:spLocks noEditPoints="1"/>
            </p:cNvSpPr>
            <p:nvPr/>
          </p:nvSpPr>
          <p:spPr bwMode="auto">
            <a:xfrm>
              <a:off x="4522777" y="3336146"/>
              <a:ext cx="493712" cy="1050923"/>
            </a:xfrm>
            <a:custGeom>
              <a:avLst/>
              <a:gdLst/>
              <a:ahLst/>
              <a:cxnLst>
                <a:cxn ang="0">
                  <a:pos x="13" y="7"/>
                </a:cxn>
                <a:cxn ang="0">
                  <a:pos x="0" y="0"/>
                </a:cxn>
                <a:cxn ang="0">
                  <a:pos x="0" y="214"/>
                </a:cxn>
                <a:cxn ang="0">
                  <a:pos x="2" y="219"/>
                </a:cxn>
                <a:cxn ang="0">
                  <a:pos x="66" y="279"/>
                </a:cxn>
                <a:cxn ang="0">
                  <a:pos x="131" y="214"/>
                </a:cxn>
                <a:cxn ang="0">
                  <a:pos x="118" y="201"/>
                </a:cxn>
                <a:cxn ang="0">
                  <a:pos x="105" y="214"/>
                </a:cxn>
                <a:cxn ang="0">
                  <a:pos x="66" y="253"/>
                </a:cxn>
                <a:cxn ang="0">
                  <a:pos x="27" y="214"/>
                </a:cxn>
                <a:cxn ang="0">
                  <a:pos x="26" y="211"/>
                </a:cxn>
                <a:cxn ang="0">
                  <a:pos x="26" y="0"/>
                </a:cxn>
                <a:cxn ang="0">
                  <a:pos x="13" y="7"/>
                </a:cxn>
                <a:cxn ang="0">
                  <a:pos x="13" y="7"/>
                </a:cxn>
                <a:cxn ang="0">
                  <a:pos x="13" y="7"/>
                </a:cxn>
              </a:cxnLst>
              <a:rect l="0" t="0" r="r" b="b"/>
              <a:pathLst>
                <a:path w="131" h="279">
                  <a:moveTo>
                    <a:pt x="13" y="7"/>
                  </a:moveTo>
                  <a:cubicBezTo>
                    <a:pt x="8" y="7"/>
                    <a:pt x="3" y="4"/>
                    <a:pt x="0" y="0"/>
                  </a:cubicBezTo>
                  <a:cubicBezTo>
                    <a:pt x="0" y="214"/>
                    <a:pt x="0" y="214"/>
                    <a:pt x="0" y="214"/>
                  </a:cubicBezTo>
                  <a:cubicBezTo>
                    <a:pt x="0" y="216"/>
                    <a:pt x="1" y="218"/>
                    <a:pt x="2" y="219"/>
                  </a:cubicBezTo>
                  <a:cubicBezTo>
                    <a:pt x="4" y="253"/>
                    <a:pt x="32" y="279"/>
                    <a:pt x="66" y="279"/>
                  </a:cubicBezTo>
                  <a:cubicBezTo>
                    <a:pt x="102" y="279"/>
                    <a:pt x="131" y="250"/>
                    <a:pt x="131" y="214"/>
                  </a:cubicBezTo>
                  <a:cubicBezTo>
                    <a:pt x="131" y="207"/>
                    <a:pt x="126" y="201"/>
                    <a:pt x="118" y="201"/>
                  </a:cubicBezTo>
                  <a:cubicBezTo>
                    <a:pt x="111" y="201"/>
                    <a:pt x="105" y="207"/>
                    <a:pt x="105" y="214"/>
                  </a:cubicBezTo>
                  <a:cubicBezTo>
                    <a:pt x="105" y="236"/>
                    <a:pt x="88" y="253"/>
                    <a:pt x="66" y="253"/>
                  </a:cubicBezTo>
                  <a:cubicBezTo>
                    <a:pt x="45" y="253"/>
                    <a:pt x="27" y="236"/>
                    <a:pt x="27" y="214"/>
                  </a:cubicBezTo>
                  <a:cubicBezTo>
                    <a:pt x="27" y="213"/>
                    <a:pt x="27" y="212"/>
                    <a:pt x="26" y="211"/>
                  </a:cubicBezTo>
                  <a:cubicBezTo>
                    <a:pt x="26" y="0"/>
                    <a:pt x="26" y="0"/>
                    <a:pt x="26" y="0"/>
                  </a:cubicBezTo>
                  <a:cubicBezTo>
                    <a:pt x="24" y="4"/>
                    <a:pt x="19" y="7"/>
                    <a:pt x="13" y="7"/>
                  </a:cubicBezTo>
                  <a:close/>
                  <a:moveTo>
                    <a:pt x="13" y="7"/>
                  </a:moveTo>
                  <a:cubicBezTo>
                    <a:pt x="13" y="7"/>
                    <a:pt x="13" y="7"/>
                    <a:pt x="13" y="7"/>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38"/>
            <p:cNvSpPr>
              <a:spLocks noEditPoints="1"/>
            </p:cNvSpPr>
            <p:nvPr/>
          </p:nvSpPr>
          <p:spPr bwMode="auto">
            <a:xfrm>
              <a:off x="4522788" y="1634350"/>
              <a:ext cx="98425" cy="198437"/>
            </a:xfrm>
            <a:custGeom>
              <a:avLst/>
              <a:gdLst/>
              <a:ahLst/>
              <a:cxnLst>
                <a:cxn ang="0">
                  <a:pos x="26" y="52"/>
                </a:cxn>
                <a:cxn ang="0">
                  <a:pos x="26" y="13"/>
                </a:cxn>
                <a:cxn ang="0">
                  <a:pos x="13" y="0"/>
                </a:cxn>
                <a:cxn ang="0">
                  <a:pos x="0" y="13"/>
                </a:cxn>
                <a:cxn ang="0">
                  <a:pos x="0" y="52"/>
                </a:cxn>
                <a:cxn ang="0">
                  <a:pos x="0" y="53"/>
                </a:cxn>
                <a:cxn ang="0">
                  <a:pos x="26" y="53"/>
                </a:cxn>
                <a:cxn ang="0">
                  <a:pos x="26" y="52"/>
                </a:cxn>
                <a:cxn ang="0">
                  <a:pos x="26" y="52"/>
                </a:cxn>
                <a:cxn ang="0">
                  <a:pos x="26" y="52"/>
                </a:cxn>
              </a:cxnLst>
              <a:rect l="0" t="0" r="r" b="b"/>
              <a:pathLst>
                <a:path w="26" h="53">
                  <a:moveTo>
                    <a:pt x="26" y="52"/>
                  </a:moveTo>
                  <a:cubicBezTo>
                    <a:pt x="26" y="13"/>
                    <a:pt x="26" y="13"/>
                    <a:pt x="26" y="13"/>
                  </a:cubicBezTo>
                  <a:cubicBezTo>
                    <a:pt x="26" y="6"/>
                    <a:pt x="20" y="0"/>
                    <a:pt x="13" y="0"/>
                  </a:cubicBezTo>
                  <a:cubicBezTo>
                    <a:pt x="6" y="0"/>
                    <a:pt x="0" y="6"/>
                    <a:pt x="0" y="13"/>
                  </a:cubicBezTo>
                  <a:cubicBezTo>
                    <a:pt x="0" y="52"/>
                    <a:pt x="0" y="52"/>
                    <a:pt x="0" y="52"/>
                  </a:cubicBezTo>
                  <a:cubicBezTo>
                    <a:pt x="0" y="52"/>
                    <a:pt x="0" y="52"/>
                    <a:pt x="0" y="53"/>
                  </a:cubicBezTo>
                  <a:cubicBezTo>
                    <a:pt x="26" y="53"/>
                    <a:pt x="26" y="53"/>
                    <a:pt x="26" y="53"/>
                  </a:cubicBezTo>
                  <a:cubicBezTo>
                    <a:pt x="26" y="52"/>
                    <a:pt x="26" y="52"/>
                    <a:pt x="26" y="52"/>
                  </a:cubicBezTo>
                  <a:close/>
                  <a:moveTo>
                    <a:pt x="26" y="52"/>
                  </a:moveTo>
                  <a:cubicBezTo>
                    <a:pt x="26" y="52"/>
                    <a:pt x="26" y="52"/>
                    <a:pt x="26" y="52"/>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1" name="Freeform 30"/>
          <p:cNvSpPr>
            <a:spLocks noEditPoints="1"/>
          </p:cNvSpPr>
          <p:nvPr/>
        </p:nvSpPr>
        <p:spPr bwMode="auto">
          <a:xfrm>
            <a:off x="5481844" y="3403396"/>
            <a:ext cx="320256" cy="360553"/>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3" name="Shape 1687"/>
          <p:cNvSpPr/>
          <p:nvPr/>
        </p:nvSpPr>
        <p:spPr>
          <a:xfrm>
            <a:off x="7269987" y="3453728"/>
            <a:ext cx="361315" cy="361342"/>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0" name="Shape 4390"/>
          <p:cNvSpPr/>
          <p:nvPr/>
        </p:nvSpPr>
        <p:spPr>
          <a:xfrm>
            <a:off x="4561390" y="3474696"/>
            <a:ext cx="393308" cy="314639"/>
          </a:xfrm>
          <a:custGeom>
            <a:avLst/>
            <a:gdLst/>
            <a:ahLst/>
            <a:cxnLst>
              <a:cxn ang="0">
                <a:pos x="wd2" y="hd2"/>
              </a:cxn>
              <a:cxn ang="5400000">
                <a:pos x="wd2" y="hd2"/>
              </a:cxn>
              <a:cxn ang="10800000">
                <a:pos x="wd2" y="hd2"/>
              </a:cxn>
              <a:cxn ang="16200000">
                <a:pos x="wd2" y="hd2"/>
              </a:cxn>
            </a:cxnLst>
            <a:rect l="0" t="0" r="r" b="b"/>
            <a:pathLst>
              <a:path w="21600" h="21514" extrusionOk="0">
                <a:moveTo>
                  <a:pt x="20186" y="18973"/>
                </a:moveTo>
                <a:lnTo>
                  <a:pt x="16553" y="16139"/>
                </a:lnTo>
                <a:lnTo>
                  <a:pt x="16553" y="2539"/>
                </a:lnTo>
                <a:lnTo>
                  <a:pt x="20186" y="5373"/>
                </a:lnTo>
                <a:cubicBezTo>
                  <a:pt x="20186" y="5373"/>
                  <a:pt x="20186" y="18973"/>
                  <a:pt x="20186" y="18973"/>
                </a:cubicBezTo>
                <a:close/>
                <a:moveTo>
                  <a:pt x="15140" y="16139"/>
                </a:moveTo>
                <a:lnTo>
                  <a:pt x="11506" y="18973"/>
                </a:lnTo>
                <a:lnTo>
                  <a:pt x="11506" y="5373"/>
                </a:lnTo>
                <a:lnTo>
                  <a:pt x="15140" y="2539"/>
                </a:lnTo>
                <a:cubicBezTo>
                  <a:pt x="15140" y="2539"/>
                  <a:pt x="15140" y="16139"/>
                  <a:pt x="15140" y="16139"/>
                </a:cubicBezTo>
                <a:close/>
                <a:moveTo>
                  <a:pt x="10094" y="18973"/>
                </a:moveTo>
                <a:lnTo>
                  <a:pt x="6460" y="16139"/>
                </a:lnTo>
                <a:lnTo>
                  <a:pt x="6460" y="2539"/>
                </a:lnTo>
                <a:lnTo>
                  <a:pt x="10094" y="5373"/>
                </a:lnTo>
                <a:cubicBezTo>
                  <a:pt x="10094" y="5373"/>
                  <a:pt x="10094" y="18973"/>
                  <a:pt x="10094" y="18973"/>
                </a:cubicBezTo>
                <a:close/>
                <a:moveTo>
                  <a:pt x="5047" y="16139"/>
                </a:moveTo>
                <a:lnTo>
                  <a:pt x="1414" y="18973"/>
                </a:lnTo>
                <a:lnTo>
                  <a:pt x="1414" y="5373"/>
                </a:lnTo>
                <a:lnTo>
                  <a:pt x="5047" y="2539"/>
                </a:lnTo>
                <a:cubicBezTo>
                  <a:pt x="5047" y="2539"/>
                  <a:pt x="5047" y="16139"/>
                  <a:pt x="5047" y="16139"/>
                </a:cubicBezTo>
                <a:close/>
                <a:moveTo>
                  <a:pt x="21257" y="4065"/>
                </a:moveTo>
                <a:lnTo>
                  <a:pt x="16210" y="130"/>
                </a:lnTo>
                <a:cubicBezTo>
                  <a:pt x="15986" y="-44"/>
                  <a:pt x="15706" y="-44"/>
                  <a:pt x="15483" y="130"/>
                </a:cubicBezTo>
                <a:lnTo>
                  <a:pt x="10800" y="3782"/>
                </a:lnTo>
                <a:lnTo>
                  <a:pt x="6117" y="130"/>
                </a:lnTo>
                <a:cubicBezTo>
                  <a:pt x="5894" y="-44"/>
                  <a:pt x="5614" y="-44"/>
                  <a:pt x="5390" y="130"/>
                </a:cubicBezTo>
                <a:lnTo>
                  <a:pt x="343" y="4065"/>
                </a:lnTo>
                <a:cubicBezTo>
                  <a:pt x="131" y="4231"/>
                  <a:pt x="0" y="4530"/>
                  <a:pt x="0" y="4853"/>
                </a:cubicBezTo>
                <a:lnTo>
                  <a:pt x="0" y="20594"/>
                </a:lnTo>
                <a:cubicBezTo>
                  <a:pt x="0" y="20925"/>
                  <a:pt x="138" y="21231"/>
                  <a:pt x="359" y="21393"/>
                </a:cubicBezTo>
                <a:cubicBezTo>
                  <a:pt x="580" y="21556"/>
                  <a:pt x="852" y="21552"/>
                  <a:pt x="1070" y="21382"/>
                </a:cubicBezTo>
                <a:lnTo>
                  <a:pt x="5753" y="17730"/>
                </a:lnTo>
                <a:lnTo>
                  <a:pt x="10436" y="21382"/>
                </a:lnTo>
                <a:cubicBezTo>
                  <a:pt x="10661" y="21556"/>
                  <a:pt x="10939" y="21556"/>
                  <a:pt x="11164" y="21382"/>
                </a:cubicBezTo>
                <a:lnTo>
                  <a:pt x="15847" y="17730"/>
                </a:lnTo>
                <a:lnTo>
                  <a:pt x="20530" y="21382"/>
                </a:lnTo>
                <a:cubicBezTo>
                  <a:pt x="20642" y="21469"/>
                  <a:pt x="20768" y="21513"/>
                  <a:pt x="20893" y="21513"/>
                </a:cubicBezTo>
                <a:cubicBezTo>
                  <a:pt x="21014" y="21513"/>
                  <a:pt x="21133" y="21473"/>
                  <a:pt x="21241" y="21393"/>
                </a:cubicBezTo>
                <a:cubicBezTo>
                  <a:pt x="21463" y="21231"/>
                  <a:pt x="21600" y="20925"/>
                  <a:pt x="21600" y="20594"/>
                </a:cubicBezTo>
                <a:lnTo>
                  <a:pt x="21600" y="4853"/>
                </a:lnTo>
                <a:cubicBezTo>
                  <a:pt x="21600" y="4530"/>
                  <a:pt x="21469" y="4231"/>
                  <a:pt x="21257" y="4065"/>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41" name="Shape 4388"/>
          <p:cNvSpPr/>
          <p:nvPr/>
        </p:nvSpPr>
        <p:spPr>
          <a:xfrm>
            <a:off x="6314976" y="3491279"/>
            <a:ext cx="413937" cy="281471"/>
          </a:xfrm>
          <a:custGeom>
            <a:avLst/>
            <a:gdLst/>
            <a:ahLst/>
            <a:cxnLst>
              <a:cxn ang="0">
                <a:pos x="wd2" y="hd2"/>
              </a:cxn>
              <a:cxn ang="5400000">
                <a:pos x="wd2" y="hd2"/>
              </a:cxn>
              <a:cxn ang="10800000">
                <a:pos x="wd2" y="hd2"/>
              </a:cxn>
              <a:cxn ang="16200000">
                <a:pos x="wd2" y="hd2"/>
              </a:cxn>
            </a:cxnLst>
            <a:rect l="0" t="0" r="r" b="b"/>
            <a:pathLst>
              <a:path w="21600" h="21600" extrusionOk="0">
                <a:moveTo>
                  <a:pt x="13203" y="6141"/>
                </a:moveTo>
                <a:lnTo>
                  <a:pt x="13203" y="0"/>
                </a:lnTo>
                <a:lnTo>
                  <a:pt x="5401" y="10253"/>
                </a:lnTo>
                <a:lnTo>
                  <a:pt x="13203" y="20879"/>
                </a:lnTo>
                <a:lnTo>
                  <a:pt x="13203" y="13958"/>
                </a:lnTo>
                <a:cubicBezTo>
                  <a:pt x="16759" y="13958"/>
                  <a:pt x="18917" y="14627"/>
                  <a:pt x="21600" y="21600"/>
                </a:cubicBezTo>
                <a:cubicBezTo>
                  <a:pt x="21600" y="21600"/>
                  <a:pt x="21202" y="6141"/>
                  <a:pt x="13203" y="6141"/>
                </a:cubicBezTo>
                <a:close/>
                <a:moveTo>
                  <a:pt x="7803" y="4257"/>
                </a:moveTo>
                <a:lnTo>
                  <a:pt x="7803" y="0"/>
                </a:lnTo>
                <a:lnTo>
                  <a:pt x="0" y="10253"/>
                </a:lnTo>
                <a:lnTo>
                  <a:pt x="7803" y="20879"/>
                </a:lnTo>
                <a:lnTo>
                  <a:pt x="7803" y="16466"/>
                </a:lnTo>
                <a:lnTo>
                  <a:pt x="3241" y="10253"/>
                </a:lnTo>
                <a:cubicBezTo>
                  <a:pt x="3241" y="10253"/>
                  <a:pt x="7803" y="4257"/>
                  <a:pt x="7803" y="4257"/>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42"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3"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72</a:t>
            </a:fld>
            <a:endParaRPr lang="en-AU" dirty="0"/>
          </a:p>
        </p:txBody>
      </p:sp>
      <p:sp>
        <p:nvSpPr>
          <p:cNvPr id="44"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624673139"/>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randombar(horizontal)">
                                      <p:cBhvr>
                                        <p:cTn id="15" dur="500"/>
                                        <p:tgtEl>
                                          <p:spTgt spid="2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up)">
                                      <p:cBhvr>
                                        <p:cTn id="59" dur="500"/>
                                        <p:tgtEl>
                                          <p:spTgt spid="10"/>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1" grpId="0" animBg="1"/>
      <p:bldP spid="33" grpId="0" animBg="1"/>
      <p:bldP spid="40" grpId="0" animBg="1"/>
      <p:bldP spid="4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Success Keyword</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Business is growing</a:t>
            </a:r>
            <a:endParaRPr lang="en-AU" dirty="0"/>
          </a:p>
        </p:txBody>
      </p:sp>
      <p:sp>
        <p:nvSpPr>
          <p:cNvPr id="4" name="Freeform 9"/>
          <p:cNvSpPr>
            <a:spLocks noEditPoints="1"/>
          </p:cNvSpPr>
          <p:nvPr/>
        </p:nvSpPr>
        <p:spPr bwMode="auto">
          <a:xfrm rot="20049179">
            <a:off x="1776038" y="2485778"/>
            <a:ext cx="1627919" cy="3758490"/>
          </a:xfrm>
          <a:custGeom>
            <a:avLst/>
            <a:gdLst/>
            <a:ahLst/>
            <a:cxnLst>
              <a:cxn ang="0">
                <a:pos x="0" y="84"/>
              </a:cxn>
              <a:cxn ang="0">
                <a:pos x="50" y="134"/>
              </a:cxn>
              <a:cxn ang="0">
                <a:pos x="61" y="133"/>
              </a:cxn>
              <a:cxn ang="0">
                <a:pos x="61" y="148"/>
              </a:cxn>
              <a:cxn ang="0">
                <a:pos x="73" y="154"/>
              </a:cxn>
              <a:cxn ang="0">
                <a:pos x="73" y="278"/>
              </a:cxn>
              <a:cxn ang="0">
                <a:pos x="61" y="284"/>
              </a:cxn>
              <a:cxn ang="0">
                <a:pos x="61" y="377"/>
              </a:cxn>
              <a:cxn ang="0">
                <a:pos x="75" y="392"/>
              </a:cxn>
              <a:cxn ang="0">
                <a:pos x="93" y="392"/>
              </a:cxn>
              <a:cxn ang="0">
                <a:pos x="107" y="377"/>
              </a:cxn>
              <a:cxn ang="0">
                <a:pos x="107" y="357"/>
              </a:cxn>
              <a:cxn ang="0">
                <a:pos x="143" y="357"/>
              </a:cxn>
              <a:cxn ang="0">
                <a:pos x="157" y="343"/>
              </a:cxn>
              <a:cxn ang="0">
                <a:pos x="143" y="329"/>
              </a:cxn>
              <a:cxn ang="0">
                <a:pos x="107" y="329"/>
              </a:cxn>
              <a:cxn ang="0">
                <a:pos x="107" y="321"/>
              </a:cxn>
              <a:cxn ang="0">
                <a:pos x="143" y="321"/>
              </a:cxn>
              <a:cxn ang="0">
                <a:pos x="157" y="307"/>
              </a:cxn>
              <a:cxn ang="0">
                <a:pos x="143" y="293"/>
              </a:cxn>
              <a:cxn ang="0">
                <a:pos x="107" y="293"/>
              </a:cxn>
              <a:cxn ang="0">
                <a:pos x="107" y="283"/>
              </a:cxn>
              <a:cxn ang="0">
                <a:pos x="95" y="277"/>
              </a:cxn>
              <a:cxn ang="0">
                <a:pos x="95" y="156"/>
              </a:cxn>
              <a:cxn ang="0">
                <a:pos x="107" y="150"/>
              </a:cxn>
              <a:cxn ang="0">
                <a:pos x="107" y="133"/>
              </a:cxn>
              <a:cxn ang="0">
                <a:pos x="117" y="134"/>
              </a:cxn>
              <a:cxn ang="0">
                <a:pos x="168" y="84"/>
              </a:cxn>
              <a:cxn ang="0">
                <a:pos x="132" y="36"/>
              </a:cxn>
              <a:cxn ang="0">
                <a:pos x="84" y="0"/>
              </a:cxn>
              <a:cxn ang="0">
                <a:pos x="36" y="36"/>
              </a:cxn>
              <a:cxn ang="0">
                <a:pos x="0" y="84"/>
              </a:cxn>
              <a:cxn ang="0">
                <a:pos x="84" y="31"/>
              </a:cxn>
              <a:cxn ang="0">
                <a:pos x="107" y="54"/>
              </a:cxn>
              <a:cxn ang="0">
                <a:pos x="106" y="62"/>
              </a:cxn>
              <a:cxn ang="0">
                <a:pos x="129" y="87"/>
              </a:cxn>
              <a:cxn ang="0">
                <a:pos x="105" y="111"/>
              </a:cxn>
              <a:cxn ang="0">
                <a:pos x="84" y="100"/>
              </a:cxn>
              <a:cxn ang="0">
                <a:pos x="63" y="111"/>
              </a:cxn>
              <a:cxn ang="0">
                <a:pos x="38" y="87"/>
              </a:cxn>
              <a:cxn ang="0">
                <a:pos x="62" y="62"/>
              </a:cxn>
              <a:cxn ang="0">
                <a:pos x="61" y="54"/>
              </a:cxn>
              <a:cxn ang="0">
                <a:pos x="84" y="31"/>
              </a:cxn>
              <a:cxn ang="0">
                <a:pos x="84" y="31"/>
              </a:cxn>
              <a:cxn ang="0">
                <a:pos x="84" y="31"/>
              </a:cxn>
            </a:cxnLst>
            <a:rect l="0" t="0" r="r" b="b"/>
            <a:pathLst>
              <a:path w="168" h="392">
                <a:moveTo>
                  <a:pt x="0" y="84"/>
                </a:moveTo>
                <a:cubicBezTo>
                  <a:pt x="0" y="112"/>
                  <a:pt x="23" y="134"/>
                  <a:pt x="50" y="134"/>
                </a:cubicBezTo>
                <a:cubicBezTo>
                  <a:pt x="54" y="134"/>
                  <a:pt x="57" y="134"/>
                  <a:pt x="61" y="133"/>
                </a:cubicBezTo>
                <a:cubicBezTo>
                  <a:pt x="61" y="148"/>
                  <a:pt x="61" y="148"/>
                  <a:pt x="61" y="148"/>
                </a:cubicBezTo>
                <a:cubicBezTo>
                  <a:pt x="73" y="154"/>
                  <a:pt x="73" y="154"/>
                  <a:pt x="73" y="154"/>
                </a:cubicBezTo>
                <a:cubicBezTo>
                  <a:pt x="73" y="278"/>
                  <a:pt x="73" y="278"/>
                  <a:pt x="73" y="278"/>
                </a:cubicBezTo>
                <a:cubicBezTo>
                  <a:pt x="61" y="284"/>
                  <a:pt x="61" y="284"/>
                  <a:pt x="61" y="284"/>
                </a:cubicBezTo>
                <a:cubicBezTo>
                  <a:pt x="61" y="377"/>
                  <a:pt x="61" y="377"/>
                  <a:pt x="61" y="377"/>
                </a:cubicBezTo>
                <a:cubicBezTo>
                  <a:pt x="61" y="385"/>
                  <a:pt x="67" y="392"/>
                  <a:pt x="75" y="392"/>
                </a:cubicBezTo>
                <a:cubicBezTo>
                  <a:pt x="93" y="392"/>
                  <a:pt x="93" y="392"/>
                  <a:pt x="93" y="392"/>
                </a:cubicBezTo>
                <a:cubicBezTo>
                  <a:pt x="101" y="392"/>
                  <a:pt x="107" y="385"/>
                  <a:pt x="107" y="377"/>
                </a:cubicBezTo>
                <a:cubicBezTo>
                  <a:pt x="107" y="357"/>
                  <a:pt x="107" y="357"/>
                  <a:pt x="107" y="357"/>
                </a:cubicBezTo>
                <a:cubicBezTo>
                  <a:pt x="143" y="357"/>
                  <a:pt x="143" y="357"/>
                  <a:pt x="143" y="357"/>
                </a:cubicBezTo>
                <a:cubicBezTo>
                  <a:pt x="150" y="357"/>
                  <a:pt x="157" y="350"/>
                  <a:pt x="157" y="343"/>
                </a:cubicBezTo>
                <a:cubicBezTo>
                  <a:pt x="157" y="335"/>
                  <a:pt x="150" y="329"/>
                  <a:pt x="143" y="329"/>
                </a:cubicBezTo>
                <a:cubicBezTo>
                  <a:pt x="107" y="329"/>
                  <a:pt x="107" y="329"/>
                  <a:pt x="107" y="329"/>
                </a:cubicBezTo>
                <a:cubicBezTo>
                  <a:pt x="107" y="321"/>
                  <a:pt x="107" y="321"/>
                  <a:pt x="107" y="321"/>
                </a:cubicBezTo>
                <a:cubicBezTo>
                  <a:pt x="143" y="321"/>
                  <a:pt x="143" y="321"/>
                  <a:pt x="143" y="321"/>
                </a:cubicBezTo>
                <a:cubicBezTo>
                  <a:pt x="150" y="321"/>
                  <a:pt x="157" y="314"/>
                  <a:pt x="157" y="307"/>
                </a:cubicBezTo>
                <a:cubicBezTo>
                  <a:pt x="157" y="299"/>
                  <a:pt x="150" y="293"/>
                  <a:pt x="143" y="293"/>
                </a:cubicBezTo>
                <a:cubicBezTo>
                  <a:pt x="107" y="293"/>
                  <a:pt x="107" y="293"/>
                  <a:pt x="107" y="293"/>
                </a:cubicBezTo>
                <a:cubicBezTo>
                  <a:pt x="107" y="283"/>
                  <a:pt x="107" y="283"/>
                  <a:pt x="107" y="283"/>
                </a:cubicBezTo>
                <a:cubicBezTo>
                  <a:pt x="95" y="277"/>
                  <a:pt x="95" y="277"/>
                  <a:pt x="95" y="277"/>
                </a:cubicBezTo>
                <a:cubicBezTo>
                  <a:pt x="95" y="156"/>
                  <a:pt x="95" y="156"/>
                  <a:pt x="95" y="156"/>
                </a:cubicBezTo>
                <a:cubicBezTo>
                  <a:pt x="107" y="150"/>
                  <a:pt x="107" y="150"/>
                  <a:pt x="107" y="150"/>
                </a:cubicBezTo>
                <a:cubicBezTo>
                  <a:pt x="107" y="133"/>
                  <a:pt x="107" y="133"/>
                  <a:pt x="107" y="133"/>
                </a:cubicBezTo>
                <a:cubicBezTo>
                  <a:pt x="110" y="134"/>
                  <a:pt x="114" y="134"/>
                  <a:pt x="117" y="134"/>
                </a:cubicBezTo>
                <a:cubicBezTo>
                  <a:pt x="145" y="134"/>
                  <a:pt x="168" y="112"/>
                  <a:pt x="168" y="84"/>
                </a:cubicBezTo>
                <a:cubicBezTo>
                  <a:pt x="168" y="61"/>
                  <a:pt x="153" y="42"/>
                  <a:pt x="132" y="36"/>
                </a:cubicBezTo>
                <a:cubicBezTo>
                  <a:pt x="126" y="15"/>
                  <a:pt x="107" y="0"/>
                  <a:pt x="84" y="0"/>
                </a:cubicBezTo>
                <a:cubicBezTo>
                  <a:pt x="61" y="0"/>
                  <a:pt x="42" y="15"/>
                  <a:pt x="36" y="36"/>
                </a:cubicBezTo>
                <a:cubicBezTo>
                  <a:pt x="15" y="42"/>
                  <a:pt x="0" y="61"/>
                  <a:pt x="0" y="84"/>
                </a:cubicBezTo>
                <a:close/>
                <a:moveTo>
                  <a:pt x="84" y="31"/>
                </a:moveTo>
                <a:cubicBezTo>
                  <a:pt x="97" y="31"/>
                  <a:pt x="107" y="41"/>
                  <a:pt x="107" y="54"/>
                </a:cubicBezTo>
                <a:cubicBezTo>
                  <a:pt x="107" y="57"/>
                  <a:pt x="106" y="59"/>
                  <a:pt x="106" y="62"/>
                </a:cubicBezTo>
                <a:cubicBezTo>
                  <a:pt x="119" y="62"/>
                  <a:pt x="129" y="73"/>
                  <a:pt x="129" y="87"/>
                </a:cubicBezTo>
                <a:cubicBezTo>
                  <a:pt x="129" y="100"/>
                  <a:pt x="118" y="111"/>
                  <a:pt x="105" y="111"/>
                </a:cubicBezTo>
                <a:cubicBezTo>
                  <a:pt x="96" y="111"/>
                  <a:pt x="88" y="107"/>
                  <a:pt x="84" y="100"/>
                </a:cubicBezTo>
                <a:cubicBezTo>
                  <a:pt x="79" y="107"/>
                  <a:pt x="72" y="111"/>
                  <a:pt x="63" y="111"/>
                </a:cubicBezTo>
                <a:cubicBezTo>
                  <a:pt x="49" y="111"/>
                  <a:pt x="38" y="100"/>
                  <a:pt x="38" y="87"/>
                </a:cubicBezTo>
                <a:cubicBezTo>
                  <a:pt x="38" y="73"/>
                  <a:pt x="49" y="62"/>
                  <a:pt x="62" y="62"/>
                </a:cubicBezTo>
                <a:cubicBezTo>
                  <a:pt x="61" y="59"/>
                  <a:pt x="61" y="57"/>
                  <a:pt x="61" y="54"/>
                </a:cubicBezTo>
                <a:cubicBezTo>
                  <a:pt x="61" y="41"/>
                  <a:pt x="71" y="31"/>
                  <a:pt x="84" y="31"/>
                </a:cubicBezTo>
                <a:close/>
                <a:moveTo>
                  <a:pt x="84" y="31"/>
                </a:moveTo>
                <a:cubicBezTo>
                  <a:pt x="84" y="31"/>
                  <a:pt x="84" y="31"/>
                  <a:pt x="84" y="31"/>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17"/>
          <p:cNvGrpSpPr/>
          <p:nvPr/>
        </p:nvGrpSpPr>
        <p:grpSpPr>
          <a:xfrm rot="1568449">
            <a:off x="2007634" y="3662093"/>
            <a:ext cx="3541346" cy="1059820"/>
            <a:chOff x="3047999" y="2196251"/>
            <a:chExt cx="2662589" cy="796834"/>
          </a:xfrm>
        </p:grpSpPr>
        <p:sp>
          <p:nvSpPr>
            <p:cNvPr id="6" name="Rounded Rectangle 5"/>
            <p:cNvSpPr/>
            <p:nvPr/>
          </p:nvSpPr>
          <p:spPr bwMode="auto">
            <a:xfrm>
              <a:off x="3616180" y="2242087"/>
              <a:ext cx="2094408" cy="750998"/>
            </a:xfrm>
            <a:prstGeom prst="roundRect">
              <a:avLst/>
            </a:prstGeom>
            <a:solidFill>
              <a:schemeClr val="accent4">
                <a:lumMod val="7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endParaRPr lang="en-US" sz="1800" b="1" dirty="0">
                <a:solidFill>
                  <a:schemeClr val="bg1"/>
                </a:solidFill>
              </a:endParaRPr>
            </a:p>
          </p:txBody>
        </p:sp>
        <p:sp>
          <p:nvSpPr>
            <p:cNvPr id="7" name="Rounded Rectangle 6"/>
            <p:cNvSpPr/>
            <p:nvPr/>
          </p:nvSpPr>
          <p:spPr bwMode="auto">
            <a:xfrm>
              <a:off x="3581401" y="2196251"/>
              <a:ext cx="2094408" cy="750998"/>
            </a:xfrm>
            <a:prstGeom prst="roundRect">
              <a:avLst/>
            </a:prstGeom>
            <a:solidFill>
              <a:schemeClr val="accent4"/>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id-ID" sz="2400" dirty="0" smtClean="0">
                  <a:solidFill>
                    <a:schemeClr val="bg1"/>
                  </a:solidFill>
                  <a:latin typeface="Coolvetica Rg" panose="020B0603030602020004" pitchFamily="34" charset="0"/>
                  <a:ea typeface="Fira Sans SemiBold Italic" panose="00000700000000000000" pitchFamily="50" charset="0"/>
                </a:rPr>
                <a:t>Network</a:t>
              </a:r>
              <a:endParaRPr lang="en-US" sz="2400" dirty="0">
                <a:solidFill>
                  <a:schemeClr val="bg1"/>
                </a:solidFill>
                <a:latin typeface="Coolvetica Rg" panose="020B0603030602020004" pitchFamily="34" charset="0"/>
                <a:ea typeface="Fira Sans SemiBold Italic" panose="00000700000000000000" pitchFamily="50" charset="0"/>
              </a:endParaRPr>
            </a:p>
          </p:txBody>
        </p:sp>
        <p:grpSp>
          <p:nvGrpSpPr>
            <p:cNvPr id="8" name="Group 22"/>
            <p:cNvGrpSpPr/>
            <p:nvPr/>
          </p:nvGrpSpPr>
          <p:grpSpPr>
            <a:xfrm rot="16200000">
              <a:off x="3369279" y="2174269"/>
              <a:ext cx="195640" cy="838200"/>
              <a:chOff x="3686186" y="1166322"/>
              <a:chExt cx="152400" cy="652944"/>
            </a:xfrm>
          </p:grpSpPr>
          <p:sp>
            <p:nvSpPr>
              <p:cNvPr id="9" name="Oval 8"/>
              <p:cNvSpPr/>
              <p:nvPr/>
            </p:nvSpPr>
            <p:spPr>
              <a:xfrm>
                <a:off x="3686186" y="1666867"/>
                <a:ext cx="152400" cy="15239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Rounded Rectangle 9"/>
              <p:cNvSpPr/>
              <p:nvPr/>
            </p:nvSpPr>
            <p:spPr>
              <a:xfrm>
                <a:off x="3737893" y="1166322"/>
                <a:ext cx="48984" cy="610899"/>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grpSp>
        <p:nvGrpSpPr>
          <p:cNvPr id="11" name="Group 18"/>
          <p:cNvGrpSpPr/>
          <p:nvPr/>
        </p:nvGrpSpPr>
        <p:grpSpPr>
          <a:xfrm rot="140878">
            <a:off x="2376082" y="2878527"/>
            <a:ext cx="3541919" cy="1054621"/>
            <a:chOff x="3047997" y="2196251"/>
            <a:chExt cx="2663020" cy="792925"/>
          </a:xfrm>
        </p:grpSpPr>
        <p:sp>
          <p:nvSpPr>
            <p:cNvPr id="12" name="Rounded Rectangle 11"/>
            <p:cNvSpPr/>
            <p:nvPr/>
          </p:nvSpPr>
          <p:spPr bwMode="auto">
            <a:xfrm>
              <a:off x="3616609" y="2238178"/>
              <a:ext cx="2094408" cy="750998"/>
            </a:xfrm>
            <a:prstGeom prst="roundRect">
              <a:avLst/>
            </a:prstGeom>
            <a:solidFill>
              <a:schemeClr val="accent2">
                <a:lumMod val="7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endParaRPr lang="en-US" sz="1800" b="1" dirty="0">
                <a:solidFill>
                  <a:schemeClr val="bg1"/>
                </a:solidFill>
              </a:endParaRPr>
            </a:p>
          </p:txBody>
        </p:sp>
        <p:sp>
          <p:nvSpPr>
            <p:cNvPr id="13" name="Rounded Rectangle 12"/>
            <p:cNvSpPr/>
            <p:nvPr/>
          </p:nvSpPr>
          <p:spPr bwMode="auto">
            <a:xfrm>
              <a:off x="3581401" y="2196251"/>
              <a:ext cx="2094408" cy="750998"/>
            </a:xfrm>
            <a:prstGeom prst="roundRect">
              <a:avLst/>
            </a:prstGeom>
            <a:solidFill>
              <a:schemeClr val="accent2"/>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id-ID" sz="2400" dirty="0" smtClean="0">
                  <a:solidFill>
                    <a:schemeClr val="bg1"/>
                  </a:solidFill>
                  <a:latin typeface="Coolvetica Rg" panose="020B0603030602020004" pitchFamily="34" charset="0"/>
                  <a:ea typeface="Fira Sans SemiBold Italic" panose="00000700000000000000" pitchFamily="50" charset="0"/>
                </a:rPr>
                <a:t>Fund</a:t>
              </a:r>
              <a:endParaRPr lang="en-US" sz="2400" dirty="0">
                <a:solidFill>
                  <a:schemeClr val="bg1"/>
                </a:solidFill>
                <a:latin typeface="Coolvetica Rg" panose="020B0603030602020004" pitchFamily="34" charset="0"/>
                <a:ea typeface="Fira Sans SemiBold Italic" panose="00000700000000000000" pitchFamily="50" charset="0"/>
              </a:endParaRPr>
            </a:p>
          </p:txBody>
        </p:sp>
        <p:grpSp>
          <p:nvGrpSpPr>
            <p:cNvPr id="14" name="Group 22"/>
            <p:cNvGrpSpPr/>
            <p:nvPr/>
          </p:nvGrpSpPr>
          <p:grpSpPr>
            <a:xfrm rot="16200000">
              <a:off x="3369277" y="2174270"/>
              <a:ext cx="195640" cy="838199"/>
              <a:chOff x="3686186" y="1166322"/>
              <a:chExt cx="152400" cy="652944"/>
            </a:xfrm>
          </p:grpSpPr>
          <p:sp>
            <p:nvSpPr>
              <p:cNvPr id="15" name="Oval 14"/>
              <p:cNvSpPr/>
              <p:nvPr/>
            </p:nvSpPr>
            <p:spPr>
              <a:xfrm>
                <a:off x="3686186" y="1666867"/>
                <a:ext cx="152400" cy="1523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Rounded Rectangle 15"/>
              <p:cNvSpPr/>
              <p:nvPr/>
            </p:nvSpPr>
            <p:spPr>
              <a:xfrm>
                <a:off x="3738410" y="1166322"/>
                <a:ext cx="47949" cy="610899"/>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grpSp>
        <p:nvGrpSpPr>
          <p:cNvPr id="17" name="Group 28"/>
          <p:cNvGrpSpPr/>
          <p:nvPr/>
        </p:nvGrpSpPr>
        <p:grpSpPr>
          <a:xfrm rot="20546288">
            <a:off x="2209361" y="2118980"/>
            <a:ext cx="3544715" cy="1053929"/>
            <a:chOff x="3047997" y="2196251"/>
            <a:chExt cx="2665122" cy="792405"/>
          </a:xfrm>
        </p:grpSpPr>
        <p:sp>
          <p:nvSpPr>
            <p:cNvPr id="18" name="Rounded Rectangle 17"/>
            <p:cNvSpPr/>
            <p:nvPr/>
          </p:nvSpPr>
          <p:spPr bwMode="auto">
            <a:xfrm>
              <a:off x="3618711" y="2237658"/>
              <a:ext cx="2094408" cy="750998"/>
            </a:xfrm>
            <a:prstGeom prst="roundRect">
              <a:avLst/>
            </a:prstGeom>
            <a:solidFill>
              <a:schemeClr val="accent3">
                <a:lumMod val="7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endParaRPr lang="en-US" sz="1800" b="1" dirty="0">
                <a:solidFill>
                  <a:schemeClr val="bg1"/>
                </a:solidFill>
              </a:endParaRPr>
            </a:p>
          </p:txBody>
        </p:sp>
        <p:sp>
          <p:nvSpPr>
            <p:cNvPr id="19" name="Rounded Rectangle 18"/>
            <p:cNvSpPr/>
            <p:nvPr/>
          </p:nvSpPr>
          <p:spPr bwMode="auto">
            <a:xfrm>
              <a:off x="3581401" y="2196251"/>
              <a:ext cx="2094408" cy="750998"/>
            </a:xfrm>
            <a:prstGeom prst="roundRect">
              <a:avLst/>
            </a:prstGeom>
            <a:solidFill>
              <a:schemeClr val="accent3"/>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id-ID" sz="2400" dirty="0" smtClean="0">
                  <a:solidFill>
                    <a:schemeClr val="bg1"/>
                  </a:solidFill>
                  <a:latin typeface="Coolvetica Rg" panose="020B0603030602020004" pitchFamily="34" charset="0"/>
                  <a:ea typeface="Fira Sans SemiBold Italic" panose="00000700000000000000" pitchFamily="50" charset="0"/>
                </a:rPr>
                <a:t>Courage</a:t>
              </a:r>
              <a:endParaRPr lang="en-US" sz="2400" dirty="0">
                <a:solidFill>
                  <a:schemeClr val="bg1"/>
                </a:solidFill>
                <a:latin typeface="Coolvetica Rg" panose="020B0603030602020004" pitchFamily="34" charset="0"/>
                <a:ea typeface="Fira Sans SemiBold Italic" panose="00000700000000000000" pitchFamily="50" charset="0"/>
              </a:endParaRPr>
            </a:p>
          </p:txBody>
        </p:sp>
        <p:grpSp>
          <p:nvGrpSpPr>
            <p:cNvPr id="20" name="Group 22"/>
            <p:cNvGrpSpPr/>
            <p:nvPr/>
          </p:nvGrpSpPr>
          <p:grpSpPr>
            <a:xfrm rot="16200000">
              <a:off x="3369277" y="2174271"/>
              <a:ext cx="195640" cy="838199"/>
              <a:chOff x="3686186" y="1166322"/>
              <a:chExt cx="152400" cy="652944"/>
            </a:xfrm>
          </p:grpSpPr>
          <p:sp>
            <p:nvSpPr>
              <p:cNvPr id="21" name="Oval 20"/>
              <p:cNvSpPr/>
              <p:nvPr/>
            </p:nvSpPr>
            <p:spPr>
              <a:xfrm>
                <a:off x="3686186" y="1666867"/>
                <a:ext cx="152400" cy="1523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Rounded Rectangle 21"/>
              <p:cNvSpPr/>
              <p:nvPr/>
            </p:nvSpPr>
            <p:spPr>
              <a:xfrm>
                <a:off x="3738410" y="1166322"/>
                <a:ext cx="47949" cy="610899"/>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grpSp>
        <p:nvGrpSpPr>
          <p:cNvPr id="23" name="Group 17"/>
          <p:cNvGrpSpPr/>
          <p:nvPr/>
        </p:nvGrpSpPr>
        <p:grpSpPr>
          <a:xfrm rot="18174686" flipH="1">
            <a:off x="-683506" y="4248860"/>
            <a:ext cx="3541346" cy="1059820"/>
            <a:chOff x="3047999" y="2196251"/>
            <a:chExt cx="2662589" cy="796834"/>
          </a:xfrm>
        </p:grpSpPr>
        <p:sp>
          <p:nvSpPr>
            <p:cNvPr id="24" name="Rounded Rectangle 23"/>
            <p:cNvSpPr/>
            <p:nvPr/>
          </p:nvSpPr>
          <p:spPr bwMode="auto">
            <a:xfrm>
              <a:off x="3616180" y="2242087"/>
              <a:ext cx="2094408" cy="750998"/>
            </a:xfrm>
            <a:prstGeom prst="roundRect">
              <a:avLst/>
            </a:prstGeom>
            <a:solidFill>
              <a:schemeClr val="accent1">
                <a:lumMod val="7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endParaRPr lang="en-US" sz="1800" b="1" dirty="0">
                <a:solidFill>
                  <a:schemeClr val="bg1"/>
                </a:solidFill>
              </a:endParaRPr>
            </a:p>
          </p:txBody>
        </p:sp>
        <p:sp>
          <p:nvSpPr>
            <p:cNvPr id="25" name="Rounded Rectangle 24"/>
            <p:cNvSpPr/>
            <p:nvPr/>
          </p:nvSpPr>
          <p:spPr bwMode="auto">
            <a:xfrm>
              <a:off x="3581401" y="2196251"/>
              <a:ext cx="2094408" cy="750998"/>
            </a:xfrm>
            <a:prstGeom prst="roundRect">
              <a:avLst/>
            </a:prstGeom>
            <a:solidFill>
              <a:schemeClr val="accent1"/>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id-ID" sz="2400" dirty="0" smtClean="0">
                  <a:solidFill>
                    <a:schemeClr val="bg1"/>
                  </a:solidFill>
                  <a:latin typeface="Coolvetica Rg" panose="020B0603030602020004" pitchFamily="34" charset="0"/>
                  <a:ea typeface="Fira Sans SemiBold Italic" panose="00000700000000000000" pitchFamily="50" charset="0"/>
                </a:rPr>
                <a:t>Smart</a:t>
              </a:r>
              <a:endParaRPr lang="en-US" sz="2400" dirty="0">
                <a:solidFill>
                  <a:schemeClr val="bg1"/>
                </a:solidFill>
                <a:latin typeface="Coolvetica Rg" panose="020B0603030602020004" pitchFamily="34" charset="0"/>
                <a:ea typeface="Fira Sans SemiBold Italic" panose="00000700000000000000" pitchFamily="50" charset="0"/>
              </a:endParaRPr>
            </a:p>
          </p:txBody>
        </p:sp>
        <p:grpSp>
          <p:nvGrpSpPr>
            <p:cNvPr id="26" name="Group 22"/>
            <p:cNvGrpSpPr/>
            <p:nvPr/>
          </p:nvGrpSpPr>
          <p:grpSpPr>
            <a:xfrm rot="16200000">
              <a:off x="3369279" y="2174269"/>
              <a:ext cx="195640" cy="838200"/>
              <a:chOff x="3686186" y="1166322"/>
              <a:chExt cx="152400" cy="652944"/>
            </a:xfrm>
          </p:grpSpPr>
          <p:sp>
            <p:nvSpPr>
              <p:cNvPr id="27" name="Oval 26"/>
              <p:cNvSpPr/>
              <p:nvPr/>
            </p:nvSpPr>
            <p:spPr>
              <a:xfrm>
                <a:off x="3686186" y="1666867"/>
                <a:ext cx="152400" cy="1523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Rounded Rectangle 27"/>
              <p:cNvSpPr/>
              <p:nvPr/>
            </p:nvSpPr>
            <p:spPr>
              <a:xfrm>
                <a:off x="3737893" y="1166322"/>
                <a:ext cx="48984" cy="610899"/>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sp>
        <p:nvSpPr>
          <p:cNvPr id="29" name="TextBox 28"/>
          <p:cNvSpPr txBox="1"/>
          <p:nvPr/>
        </p:nvSpPr>
        <p:spPr>
          <a:xfrm>
            <a:off x="6308739" y="2780661"/>
            <a:ext cx="5362981" cy="738664"/>
          </a:xfrm>
          <a:prstGeom prst="rect">
            <a:avLst/>
          </a:prstGeom>
          <a:noFill/>
        </p:spPr>
        <p:txBody>
          <a:bodyPr wrap="square" rtlCol="0">
            <a:spAutoFit/>
          </a:bodyPr>
          <a:lstStyle/>
          <a:p>
            <a:r>
              <a:rPr lang="id-ID" sz="14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 eritrea gurayya huora volput vlaar boit dolro sit amet kalori joula paribus eteca vuram </a:t>
            </a:r>
            <a:endParaRPr lang="en-US" sz="1400" dirty="0">
              <a:solidFill>
                <a:schemeClr val="bg1">
                  <a:lumMod val="50000"/>
                </a:schemeClr>
              </a:solidFill>
              <a:ea typeface="Open Sans" panose="020B0606030504020204" pitchFamily="34" charset="0"/>
              <a:cs typeface="Open Sans" panose="020B0606030504020204" pitchFamily="34" charset="0"/>
            </a:endParaRPr>
          </a:p>
        </p:txBody>
      </p:sp>
      <p:sp>
        <p:nvSpPr>
          <p:cNvPr id="30" name="TextBox 29"/>
          <p:cNvSpPr txBox="1"/>
          <p:nvPr/>
        </p:nvSpPr>
        <p:spPr>
          <a:xfrm>
            <a:off x="6303963" y="2352131"/>
            <a:ext cx="2643672"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Need sacrifice to succeed</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nvGrpSpPr>
          <p:cNvPr id="31" name="Group 30"/>
          <p:cNvGrpSpPr/>
          <p:nvPr/>
        </p:nvGrpSpPr>
        <p:grpSpPr>
          <a:xfrm>
            <a:off x="7156354" y="3670818"/>
            <a:ext cx="2112994" cy="839199"/>
            <a:chOff x="8611450" y="3260822"/>
            <a:chExt cx="2112994" cy="839199"/>
          </a:xfrm>
        </p:grpSpPr>
        <p:sp>
          <p:nvSpPr>
            <p:cNvPr id="32" name="TextBox 31"/>
            <p:cNvSpPr txBox="1"/>
            <p:nvPr/>
          </p:nvSpPr>
          <p:spPr>
            <a:xfrm>
              <a:off x="8611450" y="3546023"/>
              <a:ext cx="1797667" cy="553998"/>
            </a:xfrm>
            <a:prstGeom prst="rect">
              <a:avLst/>
            </a:prstGeom>
            <a:noFill/>
          </p:spPr>
          <p:txBody>
            <a:bodyPr wrap="square" lIns="0" tIns="0" rIns="0" bIns="0" rtlCol="0">
              <a:spAutoFit/>
            </a:bodyPr>
            <a:lstStyle/>
            <a:p>
              <a:r>
                <a:rPr lang="id-ID" sz="1200" dirty="0" smtClean="0">
                  <a:solidFill>
                    <a:schemeClr val="bg1">
                      <a:lumMod val="50000"/>
                    </a:schemeClr>
                  </a:solidFill>
                  <a:ea typeface="Open Sans" panose="020B0606030504020204" pitchFamily="34" charset="0"/>
                  <a:cs typeface="Open Sans" panose="020B0606030504020204" pitchFamily="34" charset="0"/>
                </a:rPr>
                <a:t>Eritrea </a:t>
              </a:r>
              <a:r>
                <a:rPr lang="id-ID" sz="1200" dirty="0">
                  <a:solidFill>
                    <a:schemeClr val="bg1">
                      <a:lumMod val="50000"/>
                    </a:schemeClr>
                  </a:solidFill>
                  <a:ea typeface="Open Sans" panose="020B0606030504020204" pitchFamily="34" charset="0"/>
                  <a:cs typeface="Open Sans" panose="020B0606030504020204" pitchFamily="34" charset="0"/>
                </a:rPr>
                <a:t>gurayya huora volput vlaar boit dolro sit amet kalori</a:t>
              </a:r>
              <a:endParaRPr lang="en-US" sz="1200" dirty="0" smtClean="0">
                <a:solidFill>
                  <a:schemeClr val="tx1">
                    <a:lumMod val="50000"/>
                    <a:lumOff val="50000"/>
                  </a:schemeClr>
                </a:solidFill>
                <a:cs typeface="Clear Sans Light" panose="020B0303030202020304" pitchFamily="34" charset="0"/>
              </a:endParaRPr>
            </a:p>
          </p:txBody>
        </p:sp>
        <p:sp>
          <p:nvSpPr>
            <p:cNvPr id="33" name="TextBox 32"/>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New</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34" name="Group 33"/>
          <p:cNvGrpSpPr/>
          <p:nvPr/>
        </p:nvGrpSpPr>
        <p:grpSpPr>
          <a:xfrm>
            <a:off x="7156355" y="4763514"/>
            <a:ext cx="2112993" cy="839199"/>
            <a:chOff x="8611451" y="3260822"/>
            <a:chExt cx="2112993" cy="839199"/>
          </a:xfrm>
        </p:grpSpPr>
        <p:sp>
          <p:nvSpPr>
            <p:cNvPr id="35" name="TextBox 34"/>
            <p:cNvSpPr txBox="1"/>
            <p:nvPr/>
          </p:nvSpPr>
          <p:spPr>
            <a:xfrm>
              <a:off x="8611451" y="3546023"/>
              <a:ext cx="1777362"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sp>
          <p:nvSpPr>
            <p:cNvPr id="36" name="TextBox 35"/>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Fresh</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37" name="Group 36"/>
          <p:cNvGrpSpPr/>
          <p:nvPr/>
        </p:nvGrpSpPr>
        <p:grpSpPr>
          <a:xfrm>
            <a:off x="6447701" y="3789314"/>
            <a:ext cx="588897" cy="588898"/>
            <a:chOff x="1725258" y="3681357"/>
            <a:chExt cx="588897" cy="588898"/>
          </a:xfrm>
        </p:grpSpPr>
        <p:sp>
          <p:nvSpPr>
            <p:cNvPr id="38" name="Freeform 23"/>
            <p:cNvSpPr>
              <a:spLocks noEditPoints="1"/>
            </p:cNvSpPr>
            <p:nvPr/>
          </p:nvSpPr>
          <p:spPr bwMode="auto">
            <a:xfrm>
              <a:off x="1725258" y="3681357"/>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39" name="Group 38"/>
            <p:cNvGrpSpPr/>
            <p:nvPr/>
          </p:nvGrpSpPr>
          <p:grpSpPr>
            <a:xfrm>
              <a:off x="1876248" y="3804095"/>
              <a:ext cx="285305" cy="285305"/>
              <a:chOff x="2522538" y="2108200"/>
              <a:chExt cx="376238" cy="376238"/>
            </a:xfrm>
            <a:solidFill>
              <a:srgbClr val="F13B48"/>
            </a:solidFill>
          </p:grpSpPr>
          <p:sp>
            <p:nvSpPr>
              <p:cNvPr id="40" name="Freeform 54"/>
              <p:cNvSpPr>
                <a:spLocks/>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55"/>
              <p:cNvSpPr>
                <a:spLocks/>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56"/>
              <p:cNvSpPr>
                <a:spLocks/>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44" name="Group 43"/>
          <p:cNvGrpSpPr/>
          <p:nvPr/>
        </p:nvGrpSpPr>
        <p:grpSpPr>
          <a:xfrm>
            <a:off x="9190739" y="4880202"/>
            <a:ext cx="588897" cy="588898"/>
            <a:chOff x="4468296" y="4772245"/>
            <a:chExt cx="588897" cy="588898"/>
          </a:xfrm>
        </p:grpSpPr>
        <p:sp>
          <p:nvSpPr>
            <p:cNvPr id="45" name="Freeform 23"/>
            <p:cNvSpPr>
              <a:spLocks noEditPoints="1"/>
            </p:cNvSpPr>
            <p:nvPr/>
          </p:nvSpPr>
          <p:spPr bwMode="auto">
            <a:xfrm>
              <a:off x="4468296" y="4772245"/>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6" name="Shape 2671"/>
            <p:cNvSpPr/>
            <p:nvPr/>
          </p:nvSpPr>
          <p:spPr>
            <a:xfrm>
              <a:off x="4643867" y="4900892"/>
              <a:ext cx="228905" cy="322500"/>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chemeClr val="accent3"/>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47" name="Group 46"/>
          <p:cNvGrpSpPr/>
          <p:nvPr/>
        </p:nvGrpSpPr>
        <p:grpSpPr>
          <a:xfrm>
            <a:off x="9191328" y="3789314"/>
            <a:ext cx="588897" cy="588898"/>
            <a:chOff x="4468885" y="3681357"/>
            <a:chExt cx="588897" cy="588898"/>
          </a:xfrm>
        </p:grpSpPr>
        <p:sp>
          <p:nvSpPr>
            <p:cNvPr id="48" name="Freeform 23"/>
            <p:cNvSpPr>
              <a:spLocks noEditPoints="1"/>
            </p:cNvSpPr>
            <p:nvPr/>
          </p:nvSpPr>
          <p:spPr bwMode="auto">
            <a:xfrm>
              <a:off x="4468885" y="3681357"/>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49" name="Group 48"/>
            <p:cNvGrpSpPr/>
            <p:nvPr/>
          </p:nvGrpSpPr>
          <p:grpSpPr>
            <a:xfrm>
              <a:off x="4581357" y="3848032"/>
              <a:ext cx="304115" cy="258784"/>
              <a:chOff x="2057401" y="1725613"/>
              <a:chExt cx="1214438" cy="1073150"/>
            </a:xfrm>
            <a:solidFill>
              <a:srgbClr val="B2D235"/>
            </a:solidFill>
          </p:grpSpPr>
          <p:sp>
            <p:nvSpPr>
              <p:cNvPr id="50" name="Oval 11"/>
              <p:cNvSpPr>
                <a:spLocks noChangeArrowheads="1"/>
              </p:cNvSpPr>
              <p:nvPr/>
            </p:nvSpPr>
            <p:spPr bwMode="auto">
              <a:xfrm>
                <a:off x="2500313" y="2616200"/>
                <a:ext cx="182563" cy="182563"/>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1" name="Oval 12"/>
              <p:cNvSpPr>
                <a:spLocks noChangeArrowheads="1"/>
              </p:cNvSpPr>
              <p:nvPr/>
            </p:nvSpPr>
            <p:spPr bwMode="auto">
              <a:xfrm>
                <a:off x="2867026" y="2616200"/>
                <a:ext cx="184150" cy="182563"/>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2" name="Freeform 13"/>
              <p:cNvSpPr>
                <a:spLocks noEditPoints="1"/>
              </p:cNvSpPr>
              <p:nvPr/>
            </p:nvSpPr>
            <p:spPr bwMode="auto">
              <a:xfrm>
                <a:off x="2057401" y="1725613"/>
                <a:ext cx="1214438" cy="823913"/>
              </a:xfrm>
              <a:custGeom>
                <a:avLst/>
                <a:gdLst>
                  <a:gd name="T0" fmla="*/ 383 w 390"/>
                  <a:gd name="T1" fmla="*/ 64 h 265"/>
                  <a:gd name="T2" fmla="*/ 364 w 390"/>
                  <a:gd name="T3" fmla="*/ 57 h 265"/>
                  <a:gd name="T4" fmla="*/ 105 w 390"/>
                  <a:gd name="T5" fmla="*/ 57 h 265"/>
                  <a:gd name="T6" fmla="*/ 102 w 390"/>
                  <a:gd name="T7" fmla="*/ 44 h 265"/>
                  <a:gd name="T8" fmla="*/ 61 w 390"/>
                  <a:gd name="T9" fmla="*/ 0 h 265"/>
                  <a:gd name="T10" fmla="*/ 0 w 390"/>
                  <a:gd name="T11" fmla="*/ 0 h 265"/>
                  <a:gd name="T12" fmla="*/ 14 w 390"/>
                  <a:gd name="T13" fmla="*/ 28 h 265"/>
                  <a:gd name="T14" fmla="*/ 62 w 390"/>
                  <a:gd name="T15" fmla="*/ 28 h 265"/>
                  <a:gd name="T16" fmla="*/ 75 w 390"/>
                  <a:gd name="T17" fmla="*/ 44 h 265"/>
                  <a:gd name="T18" fmla="*/ 116 w 390"/>
                  <a:gd name="T19" fmla="*/ 242 h 265"/>
                  <a:gd name="T20" fmla="*/ 163 w 390"/>
                  <a:gd name="T21" fmla="*/ 265 h 265"/>
                  <a:gd name="T22" fmla="*/ 327 w 390"/>
                  <a:gd name="T23" fmla="*/ 265 h 265"/>
                  <a:gd name="T24" fmla="*/ 352 w 390"/>
                  <a:gd name="T25" fmla="*/ 239 h 265"/>
                  <a:gd name="T26" fmla="*/ 166 w 390"/>
                  <a:gd name="T27" fmla="*/ 239 h 265"/>
                  <a:gd name="T28" fmla="*/ 138 w 390"/>
                  <a:gd name="T29" fmla="*/ 213 h 265"/>
                  <a:gd name="T30" fmla="*/ 130 w 390"/>
                  <a:gd name="T31" fmla="*/ 172 h 265"/>
                  <a:gd name="T32" fmla="*/ 362 w 390"/>
                  <a:gd name="T33" fmla="*/ 172 h 265"/>
                  <a:gd name="T34" fmla="*/ 362 w 390"/>
                  <a:gd name="T35" fmla="*/ 172 h 265"/>
                  <a:gd name="T36" fmla="*/ 382 w 390"/>
                  <a:gd name="T37" fmla="*/ 153 h 265"/>
                  <a:gd name="T38" fmla="*/ 390 w 390"/>
                  <a:gd name="T39" fmla="*/ 81 h 265"/>
                  <a:gd name="T40" fmla="*/ 383 w 390"/>
                  <a:gd name="T41" fmla="*/ 64 h 265"/>
                  <a:gd name="T42" fmla="*/ 356 w 390"/>
                  <a:gd name="T43" fmla="*/ 143 h 265"/>
                  <a:gd name="T44" fmla="*/ 123 w 390"/>
                  <a:gd name="T45" fmla="*/ 143 h 265"/>
                  <a:gd name="T46" fmla="*/ 112 w 390"/>
                  <a:gd name="T47" fmla="*/ 90 h 265"/>
                  <a:gd name="T48" fmla="*/ 362 w 390"/>
                  <a:gd name="T49" fmla="*/ 90 h 265"/>
                  <a:gd name="T50" fmla="*/ 356 w 390"/>
                  <a:gd name="T5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0" h="265">
                    <a:moveTo>
                      <a:pt x="383" y="64"/>
                    </a:moveTo>
                    <a:cubicBezTo>
                      <a:pt x="377" y="57"/>
                      <a:pt x="364" y="57"/>
                      <a:pt x="364" y="57"/>
                    </a:cubicBezTo>
                    <a:cubicBezTo>
                      <a:pt x="105" y="57"/>
                      <a:pt x="105" y="57"/>
                      <a:pt x="105" y="57"/>
                    </a:cubicBezTo>
                    <a:cubicBezTo>
                      <a:pt x="102" y="44"/>
                      <a:pt x="102" y="44"/>
                      <a:pt x="102" y="44"/>
                    </a:cubicBezTo>
                    <a:cubicBezTo>
                      <a:pt x="102" y="44"/>
                      <a:pt x="96" y="0"/>
                      <a:pt x="61" y="0"/>
                    </a:cubicBezTo>
                    <a:cubicBezTo>
                      <a:pt x="26" y="0"/>
                      <a:pt x="0" y="0"/>
                      <a:pt x="0" y="0"/>
                    </a:cubicBezTo>
                    <a:cubicBezTo>
                      <a:pt x="14" y="28"/>
                      <a:pt x="14" y="28"/>
                      <a:pt x="14" y="28"/>
                    </a:cubicBezTo>
                    <a:cubicBezTo>
                      <a:pt x="62" y="28"/>
                      <a:pt x="62" y="28"/>
                      <a:pt x="62" y="28"/>
                    </a:cubicBezTo>
                    <a:cubicBezTo>
                      <a:pt x="62" y="28"/>
                      <a:pt x="73" y="25"/>
                      <a:pt x="75" y="44"/>
                    </a:cubicBezTo>
                    <a:cubicBezTo>
                      <a:pt x="116" y="242"/>
                      <a:pt x="116" y="242"/>
                      <a:pt x="116" y="242"/>
                    </a:cubicBezTo>
                    <a:cubicBezTo>
                      <a:pt x="116" y="242"/>
                      <a:pt x="123" y="265"/>
                      <a:pt x="163" y="265"/>
                    </a:cubicBezTo>
                    <a:cubicBezTo>
                      <a:pt x="163" y="265"/>
                      <a:pt x="304" y="265"/>
                      <a:pt x="327" y="265"/>
                    </a:cubicBezTo>
                    <a:cubicBezTo>
                      <a:pt x="350" y="265"/>
                      <a:pt x="352" y="239"/>
                      <a:pt x="352" y="239"/>
                    </a:cubicBezTo>
                    <a:cubicBezTo>
                      <a:pt x="166" y="239"/>
                      <a:pt x="166" y="239"/>
                      <a:pt x="166" y="239"/>
                    </a:cubicBezTo>
                    <a:cubicBezTo>
                      <a:pt x="166" y="239"/>
                      <a:pt x="142" y="241"/>
                      <a:pt x="138" y="213"/>
                    </a:cubicBezTo>
                    <a:cubicBezTo>
                      <a:pt x="130" y="172"/>
                      <a:pt x="130" y="172"/>
                      <a:pt x="130" y="172"/>
                    </a:cubicBezTo>
                    <a:cubicBezTo>
                      <a:pt x="362" y="172"/>
                      <a:pt x="362" y="172"/>
                      <a:pt x="362" y="172"/>
                    </a:cubicBezTo>
                    <a:cubicBezTo>
                      <a:pt x="362" y="172"/>
                      <a:pt x="362" y="172"/>
                      <a:pt x="362" y="172"/>
                    </a:cubicBezTo>
                    <a:cubicBezTo>
                      <a:pt x="372" y="171"/>
                      <a:pt x="381" y="163"/>
                      <a:pt x="382" y="153"/>
                    </a:cubicBezTo>
                    <a:cubicBezTo>
                      <a:pt x="390" y="81"/>
                      <a:pt x="390" y="81"/>
                      <a:pt x="390" y="81"/>
                    </a:cubicBezTo>
                    <a:cubicBezTo>
                      <a:pt x="390" y="74"/>
                      <a:pt x="390" y="70"/>
                      <a:pt x="383" y="64"/>
                    </a:cubicBezTo>
                    <a:close/>
                    <a:moveTo>
                      <a:pt x="356" y="143"/>
                    </a:moveTo>
                    <a:cubicBezTo>
                      <a:pt x="123" y="143"/>
                      <a:pt x="123" y="143"/>
                      <a:pt x="123" y="143"/>
                    </a:cubicBezTo>
                    <a:cubicBezTo>
                      <a:pt x="112" y="90"/>
                      <a:pt x="112" y="90"/>
                      <a:pt x="112" y="90"/>
                    </a:cubicBezTo>
                    <a:cubicBezTo>
                      <a:pt x="362" y="90"/>
                      <a:pt x="362" y="90"/>
                      <a:pt x="362" y="90"/>
                    </a:cubicBezTo>
                    <a:lnTo>
                      <a:pt x="356" y="14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53" name="Group 52"/>
          <p:cNvGrpSpPr/>
          <p:nvPr/>
        </p:nvGrpSpPr>
        <p:grpSpPr>
          <a:xfrm>
            <a:off x="6447701" y="4880202"/>
            <a:ext cx="588897" cy="588898"/>
            <a:chOff x="1725258" y="4772245"/>
            <a:chExt cx="588897" cy="588898"/>
          </a:xfrm>
        </p:grpSpPr>
        <p:sp>
          <p:nvSpPr>
            <p:cNvPr id="54" name="Freeform 23"/>
            <p:cNvSpPr>
              <a:spLocks noEditPoints="1"/>
            </p:cNvSpPr>
            <p:nvPr/>
          </p:nvSpPr>
          <p:spPr bwMode="auto">
            <a:xfrm>
              <a:off x="1725258" y="4772245"/>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55" name="Shape 731"/>
            <p:cNvSpPr/>
            <p:nvPr/>
          </p:nvSpPr>
          <p:spPr>
            <a:xfrm>
              <a:off x="1903432" y="4932914"/>
              <a:ext cx="219926" cy="27646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grpSp>
        <p:nvGrpSpPr>
          <p:cNvPr id="56" name="Group 55"/>
          <p:cNvGrpSpPr/>
          <p:nvPr/>
        </p:nvGrpSpPr>
        <p:grpSpPr>
          <a:xfrm>
            <a:off x="9893892" y="3670066"/>
            <a:ext cx="2112994" cy="839199"/>
            <a:chOff x="8611450" y="3260822"/>
            <a:chExt cx="2112994" cy="839199"/>
          </a:xfrm>
        </p:grpSpPr>
        <p:sp>
          <p:nvSpPr>
            <p:cNvPr id="57" name="TextBox 56"/>
            <p:cNvSpPr txBox="1"/>
            <p:nvPr/>
          </p:nvSpPr>
          <p:spPr>
            <a:xfrm>
              <a:off x="8611450" y="3546023"/>
              <a:ext cx="1797667" cy="553998"/>
            </a:xfrm>
            <a:prstGeom prst="rect">
              <a:avLst/>
            </a:prstGeom>
            <a:noFill/>
          </p:spPr>
          <p:txBody>
            <a:bodyPr wrap="square" lIns="0" tIns="0" rIns="0" bIns="0" rtlCol="0">
              <a:spAutoFit/>
            </a:bodyPr>
            <a:lstStyle/>
            <a:p>
              <a:r>
                <a:rPr lang="id-ID" sz="1200" dirty="0" smtClean="0">
                  <a:solidFill>
                    <a:schemeClr val="bg1">
                      <a:lumMod val="50000"/>
                    </a:schemeClr>
                  </a:solidFill>
                  <a:ea typeface="Open Sans" panose="020B0606030504020204" pitchFamily="34" charset="0"/>
                  <a:cs typeface="Open Sans" panose="020B0606030504020204" pitchFamily="34" charset="0"/>
                </a:rPr>
                <a:t>Eritrea </a:t>
              </a:r>
              <a:r>
                <a:rPr lang="id-ID" sz="1200" dirty="0">
                  <a:solidFill>
                    <a:schemeClr val="bg1">
                      <a:lumMod val="50000"/>
                    </a:schemeClr>
                  </a:solidFill>
                  <a:ea typeface="Open Sans" panose="020B0606030504020204" pitchFamily="34" charset="0"/>
                  <a:cs typeface="Open Sans" panose="020B0606030504020204" pitchFamily="34" charset="0"/>
                </a:rPr>
                <a:t>gurayya huora volput vlaar boit dolro sit amet kalori</a:t>
              </a:r>
              <a:endParaRPr lang="en-US" sz="1200" dirty="0" smtClean="0">
                <a:solidFill>
                  <a:schemeClr val="tx1">
                    <a:lumMod val="50000"/>
                    <a:lumOff val="50000"/>
                  </a:schemeClr>
                </a:solidFill>
                <a:cs typeface="Clear Sans Light" panose="020B0303030202020304" pitchFamily="34" charset="0"/>
              </a:endParaRPr>
            </a:p>
          </p:txBody>
        </p:sp>
        <p:sp>
          <p:nvSpPr>
            <p:cNvPr id="58" name="TextBox 57"/>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New</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59" name="Group 58"/>
          <p:cNvGrpSpPr/>
          <p:nvPr/>
        </p:nvGrpSpPr>
        <p:grpSpPr>
          <a:xfrm>
            <a:off x="9893893" y="4762762"/>
            <a:ext cx="2112993" cy="839199"/>
            <a:chOff x="8611451" y="3260822"/>
            <a:chExt cx="2112993" cy="839199"/>
          </a:xfrm>
        </p:grpSpPr>
        <p:sp>
          <p:nvSpPr>
            <p:cNvPr id="60" name="TextBox 59"/>
            <p:cNvSpPr txBox="1"/>
            <p:nvPr/>
          </p:nvSpPr>
          <p:spPr>
            <a:xfrm>
              <a:off x="8611451" y="3546023"/>
              <a:ext cx="1777362"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a:t>
              </a:r>
              <a:endParaRPr lang="en-US" sz="1200" dirty="0">
                <a:solidFill>
                  <a:schemeClr val="tx1">
                    <a:lumMod val="50000"/>
                    <a:lumOff val="50000"/>
                  </a:schemeClr>
                </a:solidFill>
                <a:cs typeface="Clear Sans Light" panose="020B0303030202020304" pitchFamily="34" charset="0"/>
              </a:endParaRPr>
            </a:p>
          </p:txBody>
        </p:sp>
        <p:sp>
          <p:nvSpPr>
            <p:cNvPr id="61" name="TextBox 60"/>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Fresh</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sp>
        <p:nvSpPr>
          <p:cNvPr id="62"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63"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73</a:t>
            </a:fld>
            <a:endParaRPr lang="en-AU" dirty="0"/>
          </a:p>
        </p:txBody>
      </p:sp>
      <p:sp>
        <p:nvSpPr>
          <p:cNvPr id="64"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120400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downRight)">
                                      <p:cBhvr>
                                        <p:cTn id="27" dur="500"/>
                                        <p:tgtEl>
                                          <p:spTgt spid="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wipe(left)">
                                      <p:cBhvr>
                                        <p:cTn id="67" dur="500"/>
                                        <p:tgtEl>
                                          <p:spTgt spid="56"/>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29" grpId="0"/>
      <p:bldP spid="3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Success Tricks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Great info here</a:t>
            </a:r>
            <a:endParaRPr lang="en-AU" dirty="0"/>
          </a:p>
        </p:txBody>
      </p:sp>
      <p:grpSp>
        <p:nvGrpSpPr>
          <p:cNvPr id="4" name="Group 3"/>
          <p:cNvGrpSpPr/>
          <p:nvPr/>
        </p:nvGrpSpPr>
        <p:grpSpPr>
          <a:xfrm flipH="1">
            <a:off x="0" y="4461844"/>
            <a:ext cx="4199059" cy="758307"/>
            <a:chOff x="7992941" y="5450146"/>
            <a:chExt cx="4199059" cy="758307"/>
          </a:xfrm>
        </p:grpSpPr>
        <p:sp>
          <p:nvSpPr>
            <p:cNvPr id="5" name="Freeform 4"/>
            <p:cNvSpPr>
              <a:spLocks/>
            </p:cNvSpPr>
            <p:nvPr/>
          </p:nvSpPr>
          <p:spPr bwMode="auto">
            <a:xfrm>
              <a:off x="7992941" y="5506890"/>
              <a:ext cx="1561321" cy="701563"/>
            </a:xfrm>
            <a:custGeom>
              <a:avLst/>
              <a:gdLst>
                <a:gd name="T0" fmla="*/ 662 w 768"/>
                <a:gd name="T1" fmla="*/ 5 h 345"/>
                <a:gd name="T2" fmla="*/ 497 w 768"/>
                <a:gd name="T3" fmla="*/ 64 h 345"/>
                <a:gd name="T4" fmla="*/ 330 w 768"/>
                <a:gd name="T5" fmla="*/ 81 h 345"/>
                <a:gd name="T6" fmla="*/ 262 w 768"/>
                <a:gd name="T7" fmla="*/ 144 h 345"/>
                <a:gd name="T8" fmla="*/ 306 w 768"/>
                <a:gd name="T9" fmla="*/ 171 h 345"/>
                <a:gd name="T10" fmla="*/ 415 w 768"/>
                <a:gd name="T11" fmla="*/ 176 h 345"/>
                <a:gd name="T12" fmla="*/ 354 w 768"/>
                <a:gd name="T13" fmla="*/ 200 h 345"/>
                <a:gd name="T14" fmla="*/ 100 w 768"/>
                <a:gd name="T15" fmla="*/ 176 h 345"/>
                <a:gd name="T16" fmla="*/ 3 w 768"/>
                <a:gd name="T17" fmla="*/ 235 h 345"/>
                <a:gd name="T18" fmla="*/ 14 w 768"/>
                <a:gd name="T19" fmla="*/ 249 h 345"/>
                <a:gd name="T20" fmla="*/ 43 w 768"/>
                <a:gd name="T21" fmla="*/ 253 h 345"/>
                <a:gd name="T22" fmla="*/ 23 w 768"/>
                <a:gd name="T23" fmla="*/ 296 h 345"/>
                <a:gd name="T24" fmla="*/ 34 w 768"/>
                <a:gd name="T25" fmla="*/ 302 h 345"/>
                <a:gd name="T26" fmla="*/ 328 w 768"/>
                <a:gd name="T27" fmla="*/ 316 h 345"/>
                <a:gd name="T28" fmla="*/ 420 w 768"/>
                <a:gd name="T29" fmla="*/ 339 h 345"/>
                <a:gd name="T30" fmla="*/ 527 w 768"/>
                <a:gd name="T31" fmla="*/ 332 h 345"/>
                <a:gd name="T32" fmla="*/ 768 w 768"/>
                <a:gd name="T33" fmla="*/ 305 h 345"/>
                <a:gd name="T34" fmla="*/ 768 w 768"/>
                <a:gd name="T35" fmla="*/ 25 h 345"/>
                <a:gd name="T36" fmla="*/ 662 w 768"/>
                <a:gd name="T37" fmla="*/ 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345">
                  <a:moveTo>
                    <a:pt x="662" y="5"/>
                  </a:moveTo>
                  <a:cubicBezTo>
                    <a:pt x="577" y="11"/>
                    <a:pt x="522" y="53"/>
                    <a:pt x="497" y="64"/>
                  </a:cubicBezTo>
                  <a:cubicBezTo>
                    <a:pt x="471" y="75"/>
                    <a:pt x="416" y="80"/>
                    <a:pt x="330" y="81"/>
                  </a:cubicBezTo>
                  <a:cubicBezTo>
                    <a:pt x="243" y="83"/>
                    <a:pt x="262" y="144"/>
                    <a:pt x="262" y="144"/>
                  </a:cubicBezTo>
                  <a:cubicBezTo>
                    <a:pt x="276" y="170"/>
                    <a:pt x="306" y="171"/>
                    <a:pt x="306" y="171"/>
                  </a:cubicBezTo>
                  <a:cubicBezTo>
                    <a:pt x="415" y="176"/>
                    <a:pt x="415" y="176"/>
                    <a:pt x="415" y="176"/>
                  </a:cubicBezTo>
                  <a:cubicBezTo>
                    <a:pt x="354" y="200"/>
                    <a:pt x="354" y="200"/>
                    <a:pt x="354" y="200"/>
                  </a:cubicBezTo>
                  <a:cubicBezTo>
                    <a:pt x="354" y="200"/>
                    <a:pt x="181" y="181"/>
                    <a:pt x="100" y="176"/>
                  </a:cubicBezTo>
                  <a:cubicBezTo>
                    <a:pt x="39" y="172"/>
                    <a:pt x="12" y="214"/>
                    <a:pt x="3" y="235"/>
                  </a:cubicBezTo>
                  <a:cubicBezTo>
                    <a:pt x="3" y="235"/>
                    <a:pt x="0" y="247"/>
                    <a:pt x="14" y="249"/>
                  </a:cubicBezTo>
                  <a:cubicBezTo>
                    <a:pt x="43" y="253"/>
                    <a:pt x="43" y="253"/>
                    <a:pt x="43" y="253"/>
                  </a:cubicBezTo>
                  <a:cubicBezTo>
                    <a:pt x="19" y="267"/>
                    <a:pt x="20" y="286"/>
                    <a:pt x="23" y="296"/>
                  </a:cubicBezTo>
                  <a:cubicBezTo>
                    <a:pt x="23" y="296"/>
                    <a:pt x="27" y="302"/>
                    <a:pt x="34" y="302"/>
                  </a:cubicBezTo>
                  <a:cubicBezTo>
                    <a:pt x="88" y="301"/>
                    <a:pt x="288" y="312"/>
                    <a:pt x="328" y="316"/>
                  </a:cubicBezTo>
                  <a:cubicBezTo>
                    <a:pt x="371" y="320"/>
                    <a:pt x="384" y="334"/>
                    <a:pt x="420" y="339"/>
                  </a:cubicBezTo>
                  <a:cubicBezTo>
                    <a:pt x="462" y="345"/>
                    <a:pt x="457" y="340"/>
                    <a:pt x="527" y="332"/>
                  </a:cubicBezTo>
                  <a:cubicBezTo>
                    <a:pt x="597" y="324"/>
                    <a:pt x="768" y="305"/>
                    <a:pt x="768" y="305"/>
                  </a:cubicBezTo>
                  <a:cubicBezTo>
                    <a:pt x="768" y="25"/>
                    <a:pt x="768" y="25"/>
                    <a:pt x="768" y="25"/>
                  </a:cubicBezTo>
                  <a:cubicBezTo>
                    <a:pt x="768" y="25"/>
                    <a:pt x="746" y="0"/>
                    <a:pt x="662" y="5"/>
                  </a:cubicBezTo>
                  <a:close/>
                </a:path>
              </a:pathLst>
            </a:custGeom>
            <a:solidFill>
              <a:srgbClr val="EFC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8039368" y="6109581"/>
              <a:ext cx="107470" cy="13756"/>
            </a:xfrm>
            <a:custGeom>
              <a:avLst/>
              <a:gdLst>
                <a:gd name="T0" fmla="*/ 0 w 53"/>
                <a:gd name="T1" fmla="*/ 0 h 7"/>
                <a:gd name="T2" fmla="*/ 45 w 53"/>
                <a:gd name="T3" fmla="*/ 0 h 7"/>
                <a:gd name="T4" fmla="*/ 52 w 53"/>
                <a:gd name="T5" fmla="*/ 7 h 7"/>
                <a:gd name="T6" fmla="*/ 11 w 53"/>
                <a:gd name="T7" fmla="*/ 6 h 7"/>
                <a:gd name="T8" fmla="*/ 0 w 53"/>
                <a:gd name="T9" fmla="*/ 0 h 7"/>
              </a:gdLst>
              <a:ahLst/>
              <a:cxnLst>
                <a:cxn ang="0">
                  <a:pos x="T0" y="T1"/>
                </a:cxn>
                <a:cxn ang="0">
                  <a:pos x="T2" y="T3"/>
                </a:cxn>
                <a:cxn ang="0">
                  <a:pos x="T4" y="T5"/>
                </a:cxn>
                <a:cxn ang="0">
                  <a:pos x="T6" y="T7"/>
                </a:cxn>
                <a:cxn ang="0">
                  <a:pos x="T8" y="T9"/>
                </a:cxn>
              </a:cxnLst>
              <a:rect l="0" t="0" r="r" b="b"/>
              <a:pathLst>
                <a:path w="53" h="7">
                  <a:moveTo>
                    <a:pt x="0" y="0"/>
                  </a:moveTo>
                  <a:cubicBezTo>
                    <a:pt x="45" y="0"/>
                    <a:pt x="45" y="0"/>
                    <a:pt x="45" y="0"/>
                  </a:cubicBezTo>
                  <a:cubicBezTo>
                    <a:pt x="45" y="0"/>
                    <a:pt x="53" y="3"/>
                    <a:pt x="52" y="7"/>
                  </a:cubicBezTo>
                  <a:cubicBezTo>
                    <a:pt x="11" y="6"/>
                    <a:pt x="11" y="6"/>
                    <a:pt x="11" y="6"/>
                  </a:cubicBezTo>
                  <a:cubicBezTo>
                    <a:pt x="11" y="6"/>
                    <a:pt x="5" y="7"/>
                    <a:pt x="0" y="0"/>
                  </a:cubicBezTo>
                  <a:close/>
                </a:path>
              </a:pathLst>
            </a:custGeom>
            <a:solidFill>
              <a:srgbClr val="F5E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000679" y="5999532"/>
              <a:ext cx="101451" cy="26653"/>
            </a:xfrm>
            <a:custGeom>
              <a:avLst/>
              <a:gdLst>
                <a:gd name="T0" fmla="*/ 0 w 50"/>
                <a:gd name="T1" fmla="*/ 0 h 13"/>
                <a:gd name="T2" fmla="*/ 45 w 50"/>
                <a:gd name="T3" fmla="*/ 0 h 13"/>
                <a:gd name="T4" fmla="*/ 49 w 50"/>
                <a:gd name="T5" fmla="*/ 13 h 13"/>
                <a:gd name="T6" fmla="*/ 13 w 50"/>
                <a:gd name="T7" fmla="*/ 7 h 13"/>
                <a:gd name="T8" fmla="*/ 0 w 50"/>
                <a:gd name="T9" fmla="*/ 0 h 13"/>
              </a:gdLst>
              <a:ahLst/>
              <a:cxnLst>
                <a:cxn ang="0">
                  <a:pos x="T0" y="T1"/>
                </a:cxn>
                <a:cxn ang="0">
                  <a:pos x="T2" y="T3"/>
                </a:cxn>
                <a:cxn ang="0">
                  <a:pos x="T4" y="T5"/>
                </a:cxn>
                <a:cxn ang="0">
                  <a:pos x="T6" y="T7"/>
                </a:cxn>
                <a:cxn ang="0">
                  <a:pos x="T8" y="T9"/>
                </a:cxn>
              </a:cxnLst>
              <a:rect l="0" t="0" r="r" b="b"/>
              <a:pathLst>
                <a:path w="50" h="13">
                  <a:moveTo>
                    <a:pt x="0" y="0"/>
                  </a:moveTo>
                  <a:cubicBezTo>
                    <a:pt x="45" y="0"/>
                    <a:pt x="45" y="0"/>
                    <a:pt x="45" y="0"/>
                  </a:cubicBezTo>
                  <a:cubicBezTo>
                    <a:pt x="45" y="0"/>
                    <a:pt x="50" y="9"/>
                    <a:pt x="49" y="13"/>
                  </a:cubicBezTo>
                  <a:cubicBezTo>
                    <a:pt x="13" y="7"/>
                    <a:pt x="13" y="7"/>
                    <a:pt x="13" y="7"/>
                  </a:cubicBezTo>
                  <a:cubicBezTo>
                    <a:pt x="13" y="7"/>
                    <a:pt x="6" y="8"/>
                    <a:pt x="0" y="0"/>
                  </a:cubicBezTo>
                  <a:close/>
                </a:path>
              </a:pathLst>
            </a:custGeom>
            <a:solidFill>
              <a:srgbClr val="F5E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8060002" y="6021885"/>
              <a:ext cx="723916" cy="52445"/>
            </a:xfrm>
            <a:custGeom>
              <a:avLst/>
              <a:gdLst>
                <a:gd name="T0" fmla="*/ 10 w 356"/>
                <a:gd name="T1" fmla="*/ 0 h 26"/>
                <a:gd name="T2" fmla="*/ 356 w 356"/>
                <a:gd name="T3" fmla="*/ 26 h 26"/>
                <a:gd name="T4" fmla="*/ 0 w 356"/>
                <a:gd name="T5" fmla="*/ 8 h 26"/>
                <a:gd name="T6" fmla="*/ 10 w 356"/>
                <a:gd name="T7" fmla="*/ 0 h 26"/>
              </a:gdLst>
              <a:ahLst/>
              <a:cxnLst>
                <a:cxn ang="0">
                  <a:pos x="T0" y="T1"/>
                </a:cxn>
                <a:cxn ang="0">
                  <a:pos x="T2" y="T3"/>
                </a:cxn>
                <a:cxn ang="0">
                  <a:pos x="T4" y="T5"/>
                </a:cxn>
                <a:cxn ang="0">
                  <a:pos x="T6" y="T7"/>
                </a:cxn>
              </a:cxnLst>
              <a:rect l="0" t="0" r="r" b="b"/>
              <a:pathLst>
                <a:path w="356" h="26">
                  <a:moveTo>
                    <a:pt x="10" y="0"/>
                  </a:moveTo>
                  <a:cubicBezTo>
                    <a:pt x="356" y="26"/>
                    <a:pt x="356" y="26"/>
                    <a:pt x="356" y="26"/>
                  </a:cubicBezTo>
                  <a:cubicBezTo>
                    <a:pt x="0" y="8"/>
                    <a:pt x="0" y="8"/>
                    <a:pt x="0" y="8"/>
                  </a:cubicBezTo>
                  <a:cubicBezTo>
                    <a:pt x="0" y="8"/>
                    <a:pt x="1" y="5"/>
                    <a:pt x="10" y="0"/>
                  </a:cubicBezTo>
                  <a:close/>
                </a:path>
              </a:pathLst>
            </a:custGeom>
            <a:solidFill>
              <a:srgbClr val="E2B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8480424" y="5682281"/>
              <a:ext cx="187427" cy="160775"/>
            </a:xfrm>
            <a:custGeom>
              <a:avLst/>
              <a:gdLst>
                <a:gd name="T0" fmla="*/ 92 w 92"/>
                <a:gd name="T1" fmla="*/ 9 h 79"/>
                <a:gd name="T2" fmla="*/ 88 w 92"/>
                <a:gd name="T3" fmla="*/ 79 h 79"/>
                <a:gd name="T4" fmla="*/ 50 w 92"/>
                <a:gd name="T5" fmla="*/ 76 h 79"/>
                <a:gd name="T6" fmla="*/ 50 w 92"/>
                <a:gd name="T7" fmla="*/ 9 h 79"/>
                <a:gd name="T8" fmla="*/ 90 w 92"/>
                <a:gd name="T9" fmla="*/ 2 h 79"/>
                <a:gd name="T10" fmla="*/ 92 w 92"/>
                <a:gd name="T11" fmla="*/ 9 h 79"/>
              </a:gdLst>
              <a:ahLst/>
              <a:cxnLst>
                <a:cxn ang="0">
                  <a:pos x="T0" y="T1"/>
                </a:cxn>
                <a:cxn ang="0">
                  <a:pos x="T2" y="T3"/>
                </a:cxn>
                <a:cxn ang="0">
                  <a:pos x="T4" y="T5"/>
                </a:cxn>
                <a:cxn ang="0">
                  <a:pos x="T6" y="T7"/>
                </a:cxn>
                <a:cxn ang="0">
                  <a:pos x="T8" y="T9"/>
                </a:cxn>
                <a:cxn ang="0">
                  <a:pos x="T10" y="T11"/>
                </a:cxn>
              </a:cxnLst>
              <a:rect l="0" t="0" r="r" b="b"/>
              <a:pathLst>
                <a:path w="92" h="79">
                  <a:moveTo>
                    <a:pt x="92" y="9"/>
                  </a:moveTo>
                  <a:cubicBezTo>
                    <a:pt x="88" y="79"/>
                    <a:pt x="88" y="79"/>
                    <a:pt x="88" y="79"/>
                  </a:cubicBezTo>
                  <a:cubicBezTo>
                    <a:pt x="50" y="76"/>
                    <a:pt x="50" y="76"/>
                    <a:pt x="50" y="76"/>
                  </a:cubicBezTo>
                  <a:cubicBezTo>
                    <a:pt x="50" y="76"/>
                    <a:pt x="0" y="45"/>
                    <a:pt x="50" y="9"/>
                  </a:cubicBezTo>
                  <a:cubicBezTo>
                    <a:pt x="50" y="9"/>
                    <a:pt x="88" y="0"/>
                    <a:pt x="90" y="2"/>
                  </a:cubicBezTo>
                  <a:cubicBezTo>
                    <a:pt x="92" y="5"/>
                    <a:pt x="92" y="9"/>
                    <a:pt x="92" y="9"/>
                  </a:cubicBezTo>
                  <a:close/>
                </a:path>
              </a:pathLst>
            </a:custGeom>
            <a:solidFill>
              <a:srgbClr val="FBE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a:spLocks noChangeArrowheads="1"/>
            </p:cNvSpPr>
            <p:nvPr/>
          </p:nvSpPr>
          <p:spPr bwMode="auto">
            <a:xfrm>
              <a:off x="9524170" y="5476799"/>
              <a:ext cx="103171" cy="695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ChangeArrowheads="1"/>
            </p:cNvSpPr>
            <p:nvPr/>
          </p:nvSpPr>
          <p:spPr bwMode="auto">
            <a:xfrm>
              <a:off x="9627341" y="5450146"/>
              <a:ext cx="2564659" cy="7488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Box 11"/>
          <p:cNvSpPr txBox="1"/>
          <p:nvPr/>
        </p:nvSpPr>
        <p:spPr>
          <a:xfrm>
            <a:off x="6367693" y="2482169"/>
            <a:ext cx="4329064" cy="646331"/>
          </a:xfrm>
          <a:prstGeom prst="rect">
            <a:avLst/>
          </a:prstGeom>
          <a:noFill/>
        </p:spPr>
        <p:txBody>
          <a:bodyPr wrap="square"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Lorem ipsum dolro sit amet kalori joula paribus eteca vuram qui para quam dalar eritrea gurayya huora volput vlaar boit dolro sit amet kalori joula paribus eteca vuram </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sp>
        <p:nvSpPr>
          <p:cNvPr id="13" name="TextBox 12"/>
          <p:cNvSpPr txBox="1"/>
          <p:nvPr/>
        </p:nvSpPr>
        <p:spPr>
          <a:xfrm>
            <a:off x="6362916" y="2097181"/>
            <a:ext cx="1802160" cy="338554"/>
          </a:xfrm>
          <a:prstGeom prst="rect">
            <a:avLst/>
          </a:prstGeom>
          <a:noFill/>
        </p:spPr>
        <p:txBody>
          <a:bodyPr wrap="none" rtlCol="0">
            <a:spAutoFit/>
          </a:bodyPr>
          <a:lstStyle/>
          <a:p>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How to be success</a:t>
            </a:r>
            <a:endParaRPr lang="id-ID"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4" name="TextBox 13"/>
          <p:cNvSpPr txBox="1"/>
          <p:nvPr/>
        </p:nvSpPr>
        <p:spPr>
          <a:xfrm>
            <a:off x="6957688" y="3297798"/>
            <a:ext cx="3263425" cy="338554"/>
          </a:xfrm>
          <a:prstGeom prst="rect">
            <a:avLst/>
          </a:prstGeom>
          <a:noFill/>
        </p:spPr>
        <p:txBody>
          <a:bodyPr wrap="square" lIns="0" tIns="0" rIns="0" bIns="0" rtlCol="0">
            <a:spAutoFit/>
          </a:bodyPr>
          <a:lstStyle/>
          <a:p>
            <a:pPr algn="just"/>
            <a:r>
              <a:rPr lang="id-ID" sz="1100" dirty="0">
                <a:solidFill>
                  <a:schemeClr val="bg1">
                    <a:lumMod val="50000"/>
                  </a:schemeClr>
                </a:solidFill>
                <a:ea typeface="Open Sans" panose="020B0606030504020204" pitchFamily="34" charset="0"/>
                <a:cs typeface="Open Sans" panose="020B0606030504020204" pitchFamily="34" charset="0"/>
              </a:rPr>
              <a:t>quam dalar eritrea gurayya huora volput vlaar boit dolro sit amet kalori</a:t>
            </a:r>
            <a:endParaRPr lang="en-US" sz="11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15" name="TextBox 14"/>
          <p:cNvSpPr txBox="1"/>
          <p:nvPr/>
        </p:nvSpPr>
        <p:spPr>
          <a:xfrm>
            <a:off x="6957688" y="3793803"/>
            <a:ext cx="3247656" cy="338554"/>
          </a:xfrm>
          <a:prstGeom prst="rect">
            <a:avLst/>
          </a:prstGeom>
          <a:noFill/>
        </p:spPr>
        <p:txBody>
          <a:bodyPr wrap="square" lIns="0" tIns="0" rIns="0" bIns="0" rtlCol="0">
            <a:spAutoFit/>
          </a:bodyPr>
          <a:lstStyle/>
          <a:p>
            <a:pPr algn="just"/>
            <a:r>
              <a:rPr lang="id-ID" sz="1100" dirty="0">
                <a:solidFill>
                  <a:schemeClr val="bg1">
                    <a:lumMod val="50000"/>
                  </a:schemeClr>
                </a:solidFill>
                <a:ea typeface="Open Sans" panose="020B0606030504020204" pitchFamily="34" charset="0"/>
                <a:cs typeface="Open Sans" panose="020B0606030504020204" pitchFamily="34" charset="0"/>
              </a:rPr>
              <a:t>quam dalar eritrea gurayya huora volput vlaar boit dolro sit amet kalori</a:t>
            </a:r>
            <a:endParaRPr lang="en-US" sz="11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16" name="TextBox 15"/>
          <p:cNvSpPr txBox="1"/>
          <p:nvPr/>
        </p:nvSpPr>
        <p:spPr>
          <a:xfrm>
            <a:off x="6957688" y="4260508"/>
            <a:ext cx="3239883" cy="338554"/>
          </a:xfrm>
          <a:prstGeom prst="rect">
            <a:avLst/>
          </a:prstGeom>
          <a:noFill/>
        </p:spPr>
        <p:txBody>
          <a:bodyPr wrap="square" lIns="0" tIns="0" rIns="0" bIns="0" rtlCol="0">
            <a:spAutoFit/>
          </a:bodyPr>
          <a:lstStyle/>
          <a:p>
            <a:pPr algn="just"/>
            <a:r>
              <a:rPr lang="id-ID" sz="1100" dirty="0">
                <a:solidFill>
                  <a:schemeClr val="bg1">
                    <a:lumMod val="50000"/>
                  </a:schemeClr>
                </a:solidFill>
                <a:ea typeface="Open Sans" panose="020B0606030504020204" pitchFamily="34" charset="0"/>
                <a:cs typeface="Open Sans" panose="020B0606030504020204" pitchFamily="34" charset="0"/>
              </a:rPr>
              <a:t>quam dalar eritrea gurayya huora volput vlaar boit dolro sit amet kalori</a:t>
            </a:r>
            <a:endParaRPr lang="en-US" sz="1100" dirty="0">
              <a:solidFill>
                <a:schemeClr val="bg1">
                  <a:lumMod val="50000"/>
                </a:schemeClr>
              </a:solidFill>
              <a:latin typeface="Lato Light" panose="020F0302020204030203" pitchFamily="34" charset="0"/>
              <a:cs typeface="Clear Sans Light" panose="020B0303030202020304" pitchFamily="34" charset="0"/>
            </a:endParaRPr>
          </a:p>
        </p:txBody>
      </p:sp>
      <p:grpSp>
        <p:nvGrpSpPr>
          <p:cNvPr id="17" name="Group 16"/>
          <p:cNvGrpSpPr/>
          <p:nvPr/>
        </p:nvGrpSpPr>
        <p:grpSpPr>
          <a:xfrm>
            <a:off x="6469587" y="3313571"/>
            <a:ext cx="291629" cy="293588"/>
            <a:chOff x="6490135" y="3603113"/>
            <a:chExt cx="291629" cy="293588"/>
          </a:xfrm>
        </p:grpSpPr>
        <p:sp>
          <p:nvSpPr>
            <p:cNvPr id="18" name="Shape 4534"/>
            <p:cNvSpPr/>
            <p:nvPr/>
          </p:nvSpPr>
          <p:spPr>
            <a:xfrm>
              <a:off x="6490135" y="3603113"/>
              <a:ext cx="291629" cy="2916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9" name="TextBox 18"/>
            <p:cNvSpPr txBox="1"/>
            <p:nvPr/>
          </p:nvSpPr>
          <p:spPr>
            <a:xfrm>
              <a:off x="6496400" y="3653558"/>
              <a:ext cx="272664" cy="243143"/>
            </a:xfrm>
            <a:prstGeom prst="rect">
              <a:avLst/>
            </a:prstGeom>
            <a:noFill/>
          </p:spPr>
          <p:txBody>
            <a:bodyPr wrap="square" rtlCol="0">
              <a:spAutoFit/>
            </a:bodyPr>
            <a:lstStyle/>
            <a:p>
              <a:pPr algn="ctr">
                <a:lnSpc>
                  <a:spcPct val="70000"/>
                </a:lnSpc>
              </a:pPr>
              <a:r>
                <a:rPr lang="en-US" sz="1400" dirty="0" smtClean="0">
                  <a:solidFill>
                    <a:schemeClr val="tx1">
                      <a:lumMod val="50000"/>
                      <a:lumOff val="50000"/>
                    </a:schemeClr>
                  </a:solidFill>
                  <a:latin typeface="+mj-lt"/>
                  <a:ea typeface="Roboto" panose="02000000000000000000" pitchFamily="2" charset="0"/>
                  <a:cs typeface="Clear Sans" panose="020B0503030202020304" pitchFamily="34" charset="0"/>
                </a:rPr>
                <a:t>1</a:t>
              </a:r>
              <a:endParaRPr lang="id-ID" sz="1400" dirty="0">
                <a:solidFill>
                  <a:schemeClr val="tx1">
                    <a:lumMod val="50000"/>
                    <a:lumOff val="50000"/>
                  </a:schemeClr>
                </a:solidFill>
                <a:latin typeface="+mj-lt"/>
                <a:ea typeface="Roboto" panose="02000000000000000000" pitchFamily="2" charset="0"/>
                <a:cs typeface="Clear Sans" panose="020B0503030202020304" pitchFamily="34" charset="0"/>
              </a:endParaRPr>
            </a:p>
          </p:txBody>
        </p:sp>
      </p:grpSp>
      <p:grpSp>
        <p:nvGrpSpPr>
          <p:cNvPr id="20" name="Group 19"/>
          <p:cNvGrpSpPr/>
          <p:nvPr/>
        </p:nvGrpSpPr>
        <p:grpSpPr>
          <a:xfrm>
            <a:off x="6469587" y="3797427"/>
            <a:ext cx="291629" cy="291629"/>
            <a:chOff x="6490135" y="4086969"/>
            <a:chExt cx="291629" cy="291629"/>
          </a:xfrm>
        </p:grpSpPr>
        <p:sp>
          <p:nvSpPr>
            <p:cNvPr id="21" name="Shape 4539"/>
            <p:cNvSpPr/>
            <p:nvPr/>
          </p:nvSpPr>
          <p:spPr>
            <a:xfrm>
              <a:off x="6490135" y="4086969"/>
              <a:ext cx="291629" cy="2916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22" name="TextBox 21"/>
            <p:cNvSpPr txBox="1"/>
            <p:nvPr/>
          </p:nvSpPr>
          <p:spPr>
            <a:xfrm>
              <a:off x="6496400" y="4130258"/>
              <a:ext cx="272664" cy="243143"/>
            </a:xfrm>
            <a:prstGeom prst="rect">
              <a:avLst/>
            </a:prstGeom>
            <a:noFill/>
          </p:spPr>
          <p:txBody>
            <a:bodyPr wrap="square" rtlCol="0">
              <a:spAutoFit/>
            </a:bodyPr>
            <a:lstStyle/>
            <a:p>
              <a:pPr algn="ctr">
                <a:lnSpc>
                  <a:spcPct val="70000"/>
                </a:lnSpc>
              </a:pPr>
              <a:r>
                <a:rPr lang="en-US" sz="1400" dirty="0" smtClean="0">
                  <a:solidFill>
                    <a:schemeClr val="tx1">
                      <a:lumMod val="50000"/>
                      <a:lumOff val="50000"/>
                    </a:schemeClr>
                  </a:solidFill>
                  <a:latin typeface="+mj-lt"/>
                  <a:ea typeface="Roboto" panose="02000000000000000000" pitchFamily="2" charset="0"/>
                  <a:cs typeface="Clear Sans" panose="020B0503030202020304" pitchFamily="34" charset="0"/>
                </a:rPr>
                <a:t>2</a:t>
              </a:r>
              <a:endParaRPr lang="id-ID" sz="1400" dirty="0">
                <a:solidFill>
                  <a:schemeClr val="tx1">
                    <a:lumMod val="50000"/>
                    <a:lumOff val="50000"/>
                  </a:schemeClr>
                </a:solidFill>
                <a:latin typeface="+mj-lt"/>
                <a:ea typeface="Roboto" panose="02000000000000000000" pitchFamily="2" charset="0"/>
                <a:cs typeface="Clear Sans" panose="020B0503030202020304" pitchFamily="34" charset="0"/>
              </a:endParaRPr>
            </a:p>
          </p:txBody>
        </p:sp>
      </p:grpSp>
      <p:grpSp>
        <p:nvGrpSpPr>
          <p:cNvPr id="23" name="Group 22"/>
          <p:cNvGrpSpPr/>
          <p:nvPr/>
        </p:nvGrpSpPr>
        <p:grpSpPr>
          <a:xfrm>
            <a:off x="6469587" y="4281283"/>
            <a:ext cx="291629" cy="300223"/>
            <a:chOff x="6490135" y="4570825"/>
            <a:chExt cx="291629" cy="300223"/>
          </a:xfrm>
        </p:grpSpPr>
        <p:sp>
          <p:nvSpPr>
            <p:cNvPr id="24" name="Shape 4544"/>
            <p:cNvSpPr/>
            <p:nvPr/>
          </p:nvSpPr>
          <p:spPr>
            <a:xfrm>
              <a:off x="6490135" y="4570825"/>
              <a:ext cx="291629" cy="2916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25" name="TextBox 24"/>
            <p:cNvSpPr txBox="1"/>
            <p:nvPr/>
          </p:nvSpPr>
          <p:spPr>
            <a:xfrm>
              <a:off x="6496400" y="4627905"/>
              <a:ext cx="272664" cy="243143"/>
            </a:xfrm>
            <a:prstGeom prst="rect">
              <a:avLst/>
            </a:prstGeom>
            <a:noFill/>
          </p:spPr>
          <p:txBody>
            <a:bodyPr wrap="square" rtlCol="0">
              <a:spAutoFit/>
            </a:bodyPr>
            <a:lstStyle/>
            <a:p>
              <a:pPr algn="ctr">
                <a:lnSpc>
                  <a:spcPct val="70000"/>
                </a:lnSpc>
              </a:pPr>
              <a:r>
                <a:rPr lang="en-US" sz="1400" dirty="0" smtClean="0">
                  <a:solidFill>
                    <a:schemeClr val="tx1">
                      <a:lumMod val="50000"/>
                      <a:lumOff val="50000"/>
                    </a:schemeClr>
                  </a:solidFill>
                  <a:latin typeface="+mj-lt"/>
                  <a:ea typeface="Roboto" panose="02000000000000000000" pitchFamily="2" charset="0"/>
                  <a:cs typeface="Clear Sans" panose="020B0503030202020304" pitchFamily="34" charset="0"/>
                </a:rPr>
                <a:t>3</a:t>
              </a:r>
              <a:endParaRPr lang="id-ID" sz="1400" dirty="0">
                <a:solidFill>
                  <a:schemeClr val="tx1">
                    <a:lumMod val="50000"/>
                    <a:lumOff val="50000"/>
                  </a:schemeClr>
                </a:solidFill>
                <a:latin typeface="+mj-lt"/>
                <a:ea typeface="Roboto" panose="02000000000000000000" pitchFamily="2" charset="0"/>
                <a:cs typeface="Clear Sans" panose="020B0503030202020304" pitchFamily="34" charset="0"/>
              </a:endParaRPr>
            </a:p>
          </p:txBody>
        </p:sp>
      </p:grpSp>
      <p:sp>
        <p:nvSpPr>
          <p:cNvPr id="26" name="TextBox 25"/>
          <p:cNvSpPr txBox="1"/>
          <p:nvPr/>
        </p:nvSpPr>
        <p:spPr>
          <a:xfrm>
            <a:off x="6957688" y="4740196"/>
            <a:ext cx="3239883" cy="338554"/>
          </a:xfrm>
          <a:prstGeom prst="rect">
            <a:avLst/>
          </a:prstGeom>
          <a:noFill/>
        </p:spPr>
        <p:txBody>
          <a:bodyPr wrap="square" lIns="0" tIns="0" rIns="0" bIns="0" rtlCol="0">
            <a:spAutoFit/>
          </a:bodyPr>
          <a:lstStyle/>
          <a:p>
            <a:pPr algn="just"/>
            <a:r>
              <a:rPr lang="id-ID" sz="1100" dirty="0">
                <a:solidFill>
                  <a:schemeClr val="bg1">
                    <a:lumMod val="50000"/>
                  </a:schemeClr>
                </a:solidFill>
                <a:ea typeface="Open Sans" panose="020B0606030504020204" pitchFamily="34" charset="0"/>
                <a:cs typeface="Open Sans" panose="020B0606030504020204" pitchFamily="34" charset="0"/>
              </a:rPr>
              <a:t>quam dalar eritrea gurayya huora volput vlaar boit dolro sit amet kalori</a:t>
            </a:r>
            <a:endParaRPr lang="en-US" sz="1100" dirty="0">
              <a:solidFill>
                <a:schemeClr val="bg1">
                  <a:lumMod val="50000"/>
                </a:schemeClr>
              </a:solidFill>
              <a:latin typeface="Lato Light" panose="020F0302020204030203" pitchFamily="34" charset="0"/>
              <a:cs typeface="Clear Sans Light" panose="020B0303030202020304" pitchFamily="34" charset="0"/>
            </a:endParaRPr>
          </a:p>
        </p:txBody>
      </p:sp>
      <p:grpSp>
        <p:nvGrpSpPr>
          <p:cNvPr id="27" name="Group 26"/>
          <p:cNvGrpSpPr/>
          <p:nvPr/>
        </p:nvGrpSpPr>
        <p:grpSpPr>
          <a:xfrm>
            <a:off x="6469587" y="4760971"/>
            <a:ext cx="291629" cy="306315"/>
            <a:chOff x="6490135" y="4570825"/>
            <a:chExt cx="291629" cy="306315"/>
          </a:xfrm>
        </p:grpSpPr>
        <p:sp>
          <p:nvSpPr>
            <p:cNvPr id="28" name="Shape 4544"/>
            <p:cNvSpPr/>
            <p:nvPr/>
          </p:nvSpPr>
          <p:spPr>
            <a:xfrm>
              <a:off x="6490135" y="4570825"/>
              <a:ext cx="291629" cy="2916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29" name="TextBox 28"/>
            <p:cNvSpPr txBox="1"/>
            <p:nvPr/>
          </p:nvSpPr>
          <p:spPr>
            <a:xfrm>
              <a:off x="6496400" y="4627905"/>
              <a:ext cx="272664" cy="249235"/>
            </a:xfrm>
            <a:prstGeom prst="rect">
              <a:avLst/>
            </a:prstGeom>
            <a:noFill/>
          </p:spPr>
          <p:txBody>
            <a:bodyPr wrap="square" rtlCol="0">
              <a:spAutoFit/>
            </a:bodyPr>
            <a:lstStyle/>
            <a:p>
              <a:pPr algn="ctr">
                <a:lnSpc>
                  <a:spcPct val="70000"/>
                </a:lnSpc>
              </a:pPr>
              <a:r>
                <a:rPr lang="en-US" sz="1400" dirty="0">
                  <a:solidFill>
                    <a:schemeClr val="tx1">
                      <a:lumMod val="50000"/>
                      <a:lumOff val="50000"/>
                    </a:schemeClr>
                  </a:solidFill>
                  <a:latin typeface="+mj-lt"/>
                  <a:ea typeface="Roboto" panose="02000000000000000000" pitchFamily="2" charset="0"/>
                  <a:cs typeface="Clear Sans" panose="020B0503030202020304" pitchFamily="34" charset="0"/>
                </a:rPr>
                <a:t>4</a:t>
              </a:r>
              <a:endParaRPr lang="id-ID" sz="1400" dirty="0">
                <a:solidFill>
                  <a:schemeClr val="tx1">
                    <a:lumMod val="50000"/>
                    <a:lumOff val="50000"/>
                  </a:schemeClr>
                </a:solidFill>
                <a:latin typeface="+mj-lt"/>
                <a:ea typeface="Roboto" panose="02000000000000000000" pitchFamily="2" charset="0"/>
                <a:cs typeface="Clear Sans" panose="020B0503030202020304" pitchFamily="34" charset="0"/>
              </a:endParaRPr>
            </a:p>
          </p:txBody>
        </p:sp>
      </p:grpSp>
      <p:grpSp>
        <p:nvGrpSpPr>
          <p:cNvPr id="30" name="Group 29"/>
          <p:cNvGrpSpPr/>
          <p:nvPr/>
        </p:nvGrpSpPr>
        <p:grpSpPr>
          <a:xfrm>
            <a:off x="1699921" y="1614827"/>
            <a:ext cx="2122419" cy="2945029"/>
            <a:chOff x="4218134" y="1485975"/>
            <a:chExt cx="2122419" cy="2945029"/>
          </a:xfrm>
        </p:grpSpPr>
        <p:grpSp>
          <p:nvGrpSpPr>
            <p:cNvPr id="31" name="Group 139"/>
            <p:cNvGrpSpPr>
              <a:grpSpLocks/>
            </p:cNvGrpSpPr>
            <p:nvPr/>
          </p:nvGrpSpPr>
          <p:grpSpPr bwMode="auto">
            <a:xfrm>
              <a:off x="4218134" y="1485975"/>
              <a:ext cx="2122419" cy="2945029"/>
              <a:chOff x="1610" y="1640"/>
              <a:chExt cx="1530" cy="2123"/>
            </a:xfrm>
            <a:solidFill>
              <a:srgbClr val="404040"/>
            </a:solidFill>
          </p:grpSpPr>
          <p:sp>
            <p:nvSpPr>
              <p:cNvPr id="33" name="Freeform 11"/>
              <p:cNvSpPr>
                <a:spLocks/>
              </p:cNvSpPr>
              <p:nvPr/>
            </p:nvSpPr>
            <p:spPr bwMode="auto">
              <a:xfrm rot="-632442">
                <a:off x="1611" y="1642"/>
                <a:ext cx="1529" cy="2121"/>
              </a:xfrm>
              <a:custGeom>
                <a:avLst/>
                <a:gdLst>
                  <a:gd name="T0" fmla="*/ 1150 w 980"/>
                  <a:gd name="T1" fmla="*/ 2121 h 1370"/>
                  <a:gd name="T2" fmla="*/ 1047 w 980"/>
                  <a:gd name="T3" fmla="*/ 689 h 1370"/>
                  <a:gd name="T4" fmla="*/ 271 w 980"/>
                  <a:gd name="T5" fmla="*/ 865 h 1370"/>
                  <a:gd name="T6" fmla="*/ 1150 w 980"/>
                  <a:gd name="T7" fmla="*/ 2121 h 13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0" h="1370">
                    <a:moveTo>
                      <a:pt x="737" y="1370"/>
                    </a:moveTo>
                    <a:cubicBezTo>
                      <a:pt x="737" y="1370"/>
                      <a:pt x="980" y="890"/>
                      <a:pt x="671" y="445"/>
                    </a:cubicBezTo>
                    <a:cubicBezTo>
                      <a:pt x="362" y="0"/>
                      <a:pt x="0" y="297"/>
                      <a:pt x="174" y="559"/>
                    </a:cubicBezTo>
                    <a:cubicBezTo>
                      <a:pt x="349" y="822"/>
                      <a:pt x="666" y="782"/>
                      <a:pt x="737" y="13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endParaRPr>
              </a:p>
            </p:txBody>
          </p:sp>
          <p:sp>
            <p:nvSpPr>
              <p:cNvPr id="34" name="Freeform 12"/>
              <p:cNvSpPr>
                <a:spLocks/>
              </p:cNvSpPr>
              <p:nvPr/>
            </p:nvSpPr>
            <p:spPr bwMode="auto">
              <a:xfrm rot="-632442">
                <a:off x="1610" y="1640"/>
                <a:ext cx="1528" cy="2121"/>
              </a:xfrm>
              <a:custGeom>
                <a:avLst/>
                <a:gdLst>
                  <a:gd name="T0" fmla="*/ 1149 w 980"/>
                  <a:gd name="T1" fmla="*/ 2121 h 1370"/>
                  <a:gd name="T2" fmla="*/ 1046 w 980"/>
                  <a:gd name="T3" fmla="*/ 689 h 1370"/>
                  <a:gd name="T4" fmla="*/ 271 w 980"/>
                  <a:gd name="T5" fmla="*/ 865 h 1370"/>
                  <a:gd name="T6" fmla="*/ 1149 w 980"/>
                  <a:gd name="T7" fmla="*/ 2121 h 13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0" h="1370">
                    <a:moveTo>
                      <a:pt x="737" y="1370"/>
                    </a:moveTo>
                    <a:cubicBezTo>
                      <a:pt x="737" y="1370"/>
                      <a:pt x="980" y="890"/>
                      <a:pt x="671" y="445"/>
                    </a:cubicBezTo>
                    <a:cubicBezTo>
                      <a:pt x="362" y="0"/>
                      <a:pt x="0" y="297"/>
                      <a:pt x="174" y="559"/>
                    </a:cubicBezTo>
                    <a:cubicBezTo>
                      <a:pt x="349" y="822"/>
                      <a:pt x="666" y="782"/>
                      <a:pt x="737" y="1370"/>
                    </a:cubicBezTo>
                  </a:path>
                </a:pathLst>
              </a:custGeom>
              <a:solidFill>
                <a:schemeClr val="accent4"/>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74053" dir="3542175" algn="ctr" rotWithShape="0">
                        <a:srgbClr val="808080"/>
                      </a:outerShdw>
                    </a:effectLst>
                  </a14:hiddenEffects>
                </a:ext>
              </a:extLst>
            </p:spPr>
            <p:txBody>
              <a:bodyPr/>
              <a:lstStyle/>
              <a:p>
                <a:endParaRPr lang="zh-CN" altLang="en-US">
                  <a:solidFill>
                    <a:schemeClr val="bg1"/>
                  </a:solidFill>
                </a:endParaRPr>
              </a:p>
            </p:txBody>
          </p:sp>
        </p:grpSp>
        <p:sp>
          <p:nvSpPr>
            <p:cNvPr id="32" name="Freeform 2"/>
            <p:cNvSpPr>
              <a:spLocks noChangeArrowheads="1"/>
            </p:cNvSpPr>
            <p:nvPr/>
          </p:nvSpPr>
          <p:spPr bwMode="auto">
            <a:xfrm>
              <a:off x="4670435" y="2237715"/>
              <a:ext cx="550340" cy="550340"/>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anchor="ctr"/>
            <a:lstStyle/>
            <a:p>
              <a:endParaRPr lang="en-US"/>
            </a:p>
          </p:txBody>
        </p:sp>
      </p:grpSp>
      <p:grpSp>
        <p:nvGrpSpPr>
          <p:cNvPr id="35" name="Group 34"/>
          <p:cNvGrpSpPr/>
          <p:nvPr/>
        </p:nvGrpSpPr>
        <p:grpSpPr>
          <a:xfrm>
            <a:off x="1299020" y="3118554"/>
            <a:ext cx="2295819" cy="1267902"/>
            <a:chOff x="3817233" y="2989702"/>
            <a:chExt cx="2295819" cy="1267902"/>
          </a:xfrm>
        </p:grpSpPr>
        <p:sp>
          <p:nvSpPr>
            <p:cNvPr id="36" name="Freeform 18"/>
            <p:cNvSpPr>
              <a:spLocks/>
            </p:cNvSpPr>
            <p:nvPr/>
          </p:nvSpPr>
          <p:spPr bwMode="auto">
            <a:xfrm rot="174416">
              <a:off x="3817233" y="2989702"/>
              <a:ext cx="2295819" cy="1267902"/>
            </a:xfrm>
            <a:custGeom>
              <a:avLst/>
              <a:gdLst>
                <a:gd name="T0" fmla="*/ 1655 w 1012"/>
                <a:gd name="T1" fmla="*/ 914 h 525"/>
                <a:gd name="T2" fmla="*/ 731 w 1012"/>
                <a:gd name="T3" fmla="*/ 110 h 525"/>
                <a:gd name="T4" fmla="*/ 399 w 1012"/>
                <a:gd name="T5" fmla="*/ 714 h 525"/>
                <a:gd name="T6" fmla="*/ 770 w 1012"/>
                <a:gd name="T7" fmla="*/ 689 h 525"/>
                <a:gd name="T8" fmla="*/ 1655 w 1012"/>
                <a:gd name="T9" fmla="*/ 914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2" h="525">
                  <a:moveTo>
                    <a:pt x="1012" y="525"/>
                  </a:moveTo>
                  <a:cubicBezTo>
                    <a:pt x="1012" y="525"/>
                    <a:pt x="868" y="126"/>
                    <a:pt x="447" y="63"/>
                  </a:cubicBezTo>
                  <a:cubicBezTo>
                    <a:pt x="25" y="0"/>
                    <a:pt x="0" y="368"/>
                    <a:pt x="244" y="410"/>
                  </a:cubicBezTo>
                  <a:cubicBezTo>
                    <a:pt x="327" y="424"/>
                    <a:pt x="398" y="410"/>
                    <a:pt x="471" y="396"/>
                  </a:cubicBezTo>
                  <a:cubicBezTo>
                    <a:pt x="615" y="369"/>
                    <a:pt x="764" y="341"/>
                    <a:pt x="1012" y="525"/>
                  </a:cubicBezTo>
                </a:path>
              </a:pathLst>
            </a:custGeom>
            <a:solidFill>
              <a:schemeClr val="accent1"/>
            </a:solidFill>
            <a:ln>
              <a:noFill/>
            </a:ln>
            <a:effectLst/>
            <a:extLst/>
          </p:spPr>
          <p:txBody>
            <a:bodyPr/>
            <a:lstStyle/>
            <a:p>
              <a:endParaRPr lang="zh-CN" altLang="en-US">
                <a:solidFill>
                  <a:schemeClr val="bg1"/>
                </a:solidFill>
              </a:endParaRPr>
            </a:p>
          </p:txBody>
        </p:sp>
        <p:sp>
          <p:nvSpPr>
            <p:cNvPr id="37" name="Freeform 3"/>
            <p:cNvSpPr>
              <a:spLocks noChangeArrowheads="1"/>
            </p:cNvSpPr>
            <p:nvPr/>
          </p:nvSpPr>
          <p:spPr bwMode="auto">
            <a:xfrm>
              <a:off x="4251689" y="3309356"/>
              <a:ext cx="576567" cy="442565"/>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anchor="ctr"/>
            <a:lstStyle/>
            <a:p>
              <a:endParaRPr lang="en-US"/>
            </a:p>
          </p:txBody>
        </p:sp>
      </p:grpSp>
      <p:grpSp>
        <p:nvGrpSpPr>
          <p:cNvPr id="38" name="Group 37"/>
          <p:cNvGrpSpPr/>
          <p:nvPr/>
        </p:nvGrpSpPr>
        <p:grpSpPr>
          <a:xfrm>
            <a:off x="3249426" y="2229357"/>
            <a:ext cx="2165422" cy="2025314"/>
            <a:chOff x="5767639" y="2100505"/>
            <a:chExt cx="2165422" cy="2025314"/>
          </a:xfrm>
        </p:grpSpPr>
        <p:sp>
          <p:nvSpPr>
            <p:cNvPr id="39" name="Freeform 26"/>
            <p:cNvSpPr>
              <a:spLocks/>
            </p:cNvSpPr>
            <p:nvPr/>
          </p:nvSpPr>
          <p:spPr bwMode="auto">
            <a:xfrm rot="20875150" flipH="1">
              <a:off x="5767639" y="2100505"/>
              <a:ext cx="2165422" cy="2025314"/>
            </a:xfrm>
            <a:custGeom>
              <a:avLst/>
              <a:gdLst>
                <a:gd name="T0" fmla="*/ 1512 w 1013"/>
                <a:gd name="T1" fmla="*/ 1460 h 995"/>
                <a:gd name="T2" fmla="*/ 929 w 1013"/>
                <a:gd name="T3" fmla="*/ 377 h 995"/>
                <a:gd name="T4" fmla="*/ 362 w 1013"/>
                <a:gd name="T5" fmla="*/ 770 h 995"/>
                <a:gd name="T6" fmla="*/ 1512 w 1013"/>
                <a:gd name="T7" fmla="*/ 1460 h 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3" h="995">
                  <a:moveTo>
                    <a:pt x="981" y="995"/>
                  </a:moveTo>
                  <a:cubicBezTo>
                    <a:pt x="981" y="995"/>
                    <a:pt x="1013" y="515"/>
                    <a:pt x="603" y="257"/>
                  </a:cubicBezTo>
                  <a:cubicBezTo>
                    <a:pt x="193" y="0"/>
                    <a:pt x="0" y="371"/>
                    <a:pt x="235" y="525"/>
                  </a:cubicBezTo>
                  <a:cubicBezTo>
                    <a:pt x="470" y="680"/>
                    <a:pt x="717" y="536"/>
                    <a:pt x="981" y="995"/>
                  </a:cubicBezTo>
                </a:path>
              </a:pathLst>
            </a:custGeom>
            <a:solidFill>
              <a:schemeClr val="accent2"/>
            </a:solidFill>
            <a:ln>
              <a:noFill/>
            </a:ln>
            <a:effectLst/>
            <a:extLst/>
          </p:spPr>
          <p:txBody>
            <a:bodyPr/>
            <a:lstStyle/>
            <a:p>
              <a:endParaRPr lang="zh-CN" altLang="en-US">
                <a:solidFill>
                  <a:schemeClr val="bg1"/>
                </a:solidFill>
              </a:endParaRPr>
            </a:p>
          </p:txBody>
        </p:sp>
        <p:sp>
          <p:nvSpPr>
            <p:cNvPr id="40" name="Freeform 71"/>
            <p:cNvSpPr>
              <a:spLocks noEditPoints="1"/>
            </p:cNvSpPr>
            <p:nvPr/>
          </p:nvSpPr>
          <p:spPr bwMode="auto">
            <a:xfrm>
              <a:off x="6950005" y="2580435"/>
              <a:ext cx="309022" cy="468956"/>
            </a:xfrm>
            <a:custGeom>
              <a:avLst/>
              <a:gdLst>
                <a:gd name="T0" fmla="*/ 13 w 48"/>
                <a:gd name="T1" fmla="*/ 59 h 73"/>
                <a:gd name="T2" fmla="*/ 36 w 48"/>
                <a:gd name="T3" fmla="*/ 59 h 73"/>
                <a:gd name="T4" fmla="*/ 36 w 48"/>
                <a:gd name="T5" fmla="*/ 59 h 73"/>
                <a:gd name="T6" fmla="*/ 37 w 48"/>
                <a:gd name="T7" fmla="*/ 59 h 73"/>
                <a:gd name="T8" fmla="*/ 38 w 48"/>
                <a:gd name="T9" fmla="*/ 57 h 73"/>
                <a:gd name="T10" fmla="*/ 24 w 48"/>
                <a:gd name="T11" fmla="*/ 41 h 73"/>
                <a:gd name="T12" fmla="*/ 11 w 48"/>
                <a:gd name="T13" fmla="*/ 57 h 73"/>
                <a:gd name="T14" fmla="*/ 11 w 48"/>
                <a:gd name="T15" fmla="*/ 59 h 73"/>
                <a:gd name="T16" fmla="*/ 13 w 48"/>
                <a:gd name="T17" fmla="*/ 59 h 73"/>
                <a:gd name="T18" fmla="*/ 13 w 48"/>
                <a:gd name="T19" fmla="*/ 59 h 73"/>
                <a:gd name="T20" fmla="*/ 44 w 48"/>
                <a:gd name="T21" fmla="*/ 11 h 73"/>
                <a:gd name="T22" fmla="*/ 48 w 48"/>
                <a:gd name="T23" fmla="*/ 7 h 73"/>
                <a:gd name="T24" fmla="*/ 48 w 48"/>
                <a:gd name="T25" fmla="*/ 5 h 73"/>
                <a:gd name="T26" fmla="*/ 44 w 48"/>
                <a:gd name="T27" fmla="*/ 0 h 73"/>
                <a:gd name="T28" fmla="*/ 5 w 48"/>
                <a:gd name="T29" fmla="*/ 0 h 73"/>
                <a:gd name="T30" fmla="*/ 0 w 48"/>
                <a:gd name="T31" fmla="*/ 5 h 73"/>
                <a:gd name="T32" fmla="*/ 0 w 48"/>
                <a:gd name="T33" fmla="*/ 7 h 73"/>
                <a:gd name="T34" fmla="*/ 4 w 48"/>
                <a:gd name="T35" fmla="*/ 11 h 73"/>
                <a:gd name="T36" fmla="*/ 44 w 48"/>
                <a:gd name="T37" fmla="*/ 11 h 73"/>
                <a:gd name="T38" fmla="*/ 40 w 48"/>
                <a:gd name="T39" fmla="*/ 13 h 73"/>
                <a:gd name="T40" fmla="*/ 44 w 48"/>
                <a:gd name="T41" fmla="*/ 13 h 73"/>
                <a:gd name="T42" fmla="*/ 31 w 48"/>
                <a:gd name="T43" fmla="*/ 36 h 73"/>
                <a:gd name="T44" fmla="*/ 44 w 48"/>
                <a:gd name="T45" fmla="*/ 59 h 73"/>
                <a:gd name="T46" fmla="*/ 40 w 48"/>
                <a:gd name="T47" fmla="*/ 59 h 73"/>
                <a:gd name="T48" fmla="*/ 26 w 48"/>
                <a:gd name="T49" fmla="*/ 38 h 73"/>
                <a:gd name="T50" fmla="*/ 25 w 48"/>
                <a:gd name="T51" fmla="*/ 36 h 73"/>
                <a:gd name="T52" fmla="*/ 26 w 48"/>
                <a:gd name="T53" fmla="*/ 35 h 73"/>
                <a:gd name="T54" fmla="*/ 26 w 48"/>
                <a:gd name="T55" fmla="*/ 35 h 73"/>
                <a:gd name="T56" fmla="*/ 40 w 48"/>
                <a:gd name="T57" fmla="*/ 13 h 73"/>
                <a:gd name="T58" fmla="*/ 4 w 48"/>
                <a:gd name="T59" fmla="*/ 61 h 73"/>
                <a:gd name="T60" fmla="*/ 0 w 48"/>
                <a:gd name="T61" fmla="*/ 66 h 73"/>
                <a:gd name="T62" fmla="*/ 0 w 48"/>
                <a:gd name="T63" fmla="*/ 68 h 73"/>
                <a:gd name="T64" fmla="*/ 5 w 48"/>
                <a:gd name="T65" fmla="*/ 73 h 73"/>
                <a:gd name="T66" fmla="*/ 44 w 48"/>
                <a:gd name="T67" fmla="*/ 73 h 73"/>
                <a:gd name="T68" fmla="*/ 48 w 48"/>
                <a:gd name="T69" fmla="*/ 68 h 73"/>
                <a:gd name="T70" fmla="*/ 48 w 48"/>
                <a:gd name="T71" fmla="*/ 66 h 73"/>
                <a:gd name="T72" fmla="*/ 44 w 48"/>
                <a:gd name="T73" fmla="*/ 61 h 73"/>
                <a:gd name="T74" fmla="*/ 4 w 48"/>
                <a:gd name="T75" fmla="*/ 61 h 73"/>
                <a:gd name="T76" fmla="*/ 8 w 48"/>
                <a:gd name="T77" fmla="*/ 59 h 73"/>
                <a:gd name="T78" fmla="*/ 4 w 48"/>
                <a:gd name="T79" fmla="*/ 59 h 73"/>
                <a:gd name="T80" fmla="*/ 18 w 48"/>
                <a:gd name="T81" fmla="*/ 36 h 73"/>
                <a:gd name="T82" fmla="*/ 4 w 48"/>
                <a:gd name="T83" fmla="*/ 13 h 73"/>
                <a:gd name="T84" fmla="*/ 8 w 48"/>
                <a:gd name="T85" fmla="*/ 13 h 73"/>
                <a:gd name="T86" fmla="*/ 22 w 48"/>
                <a:gd name="T87" fmla="*/ 35 h 73"/>
                <a:gd name="T88" fmla="*/ 24 w 48"/>
                <a:gd name="T89" fmla="*/ 37 h 73"/>
                <a:gd name="T90" fmla="*/ 22 w 48"/>
                <a:gd name="T91" fmla="*/ 38 h 73"/>
                <a:gd name="T92" fmla="*/ 8 w 48"/>
                <a:gd name="T93"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 h="73">
                  <a:moveTo>
                    <a:pt x="13" y="59"/>
                  </a:moveTo>
                  <a:cubicBezTo>
                    <a:pt x="36" y="59"/>
                    <a:pt x="36" y="59"/>
                    <a:pt x="36" y="59"/>
                  </a:cubicBezTo>
                  <a:cubicBezTo>
                    <a:pt x="36" y="59"/>
                    <a:pt x="36" y="59"/>
                    <a:pt x="36" y="59"/>
                  </a:cubicBezTo>
                  <a:cubicBezTo>
                    <a:pt x="36" y="59"/>
                    <a:pt x="37" y="59"/>
                    <a:pt x="37" y="59"/>
                  </a:cubicBezTo>
                  <a:cubicBezTo>
                    <a:pt x="38" y="58"/>
                    <a:pt x="38" y="57"/>
                    <a:pt x="38" y="57"/>
                  </a:cubicBezTo>
                  <a:cubicBezTo>
                    <a:pt x="36" y="49"/>
                    <a:pt x="31" y="41"/>
                    <a:pt x="24" y="41"/>
                  </a:cubicBezTo>
                  <a:cubicBezTo>
                    <a:pt x="17" y="41"/>
                    <a:pt x="12" y="49"/>
                    <a:pt x="11" y="57"/>
                  </a:cubicBezTo>
                  <a:cubicBezTo>
                    <a:pt x="11" y="57"/>
                    <a:pt x="11" y="58"/>
                    <a:pt x="11" y="59"/>
                  </a:cubicBezTo>
                  <a:cubicBezTo>
                    <a:pt x="12" y="59"/>
                    <a:pt x="12" y="59"/>
                    <a:pt x="13" y="59"/>
                  </a:cubicBezTo>
                  <a:cubicBezTo>
                    <a:pt x="13" y="59"/>
                    <a:pt x="13" y="59"/>
                    <a:pt x="13" y="59"/>
                  </a:cubicBezTo>
                  <a:close/>
                  <a:moveTo>
                    <a:pt x="44" y="11"/>
                  </a:moveTo>
                  <a:cubicBezTo>
                    <a:pt x="47" y="11"/>
                    <a:pt x="48" y="9"/>
                    <a:pt x="48" y="7"/>
                  </a:cubicBezTo>
                  <a:cubicBezTo>
                    <a:pt x="48" y="5"/>
                    <a:pt x="48" y="5"/>
                    <a:pt x="48" y="5"/>
                  </a:cubicBezTo>
                  <a:cubicBezTo>
                    <a:pt x="48" y="2"/>
                    <a:pt x="46" y="0"/>
                    <a:pt x="44" y="0"/>
                  </a:cubicBezTo>
                  <a:cubicBezTo>
                    <a:pt x="5" y="0"/>
                    <a:pt x="5" y="0"/>
                    <a:pt x="5" y="0"/>
                  </a:cubicBezTo>
                  <a:cubicBezTo>
                    <a:pt x="2" y="0"/>
                    <a:pt x="0" y="2"/>
                    <a:pt x="0" y="5"/>
                  </a:cubicBezTo>
                  <a:cubicBezTo>
                    <a:pt x="0" y="7"/>
                    <a:pt x="0" y="7"/>
                    <a:pt x="0" y="7"/>
                  </a:cubicBezTo>
                  <a:cubicBezTo>
                    <a:pt x="0" y="9"/>
                    <a:pt x="2" y="11"/>
                    <a:pt x="4" y="11"/>
                  </a:cubicBezTo>
                  <a:cubicBezTo>
                    <a:pt x="44" y="11"/>
                    <a:pt x="44" y="11"/>
                    <a:pt x="44" y="11"/>
                  </a:cubicBezTo>
                  <a:close/>
                  <a:moveTo>
                    <a:pt x="40" y="13"/>
                  </a:moveTo>
                  <a:cubicBezTo>
                    <a:pt x="44" y="13"/>
                    <a:pt x="44" y="13"/>
                    <a:pt x="44" y="13"/>
                  </a:cubicBezTo>
                  <a:cubicBezTo>
                    <a:pt x="43" y="22"/>
                    <a:pt x="39" y="31"/>
                    <a:pt x="31" y="36"/>
                  </a:cubicBezTo>
                  <a:cubicBezTo>
                    <a:pt x="39" y="42"/>
                    <a:pt x="43" y="50"/>
                    <a:pt x="44" y="59"/>
                  </a:cubicBezTo>
                  <a:cubicBezTo>
                    <a:pt x="40" y="59"/>
                    <a:pt x="40" y="59"/>
                    <a:pt x="40" y="59"/>
                  </a:cubicBezTo>
                  <a:cubicBezTo>
                    <a:pt x="39" y="51"/>
                    <a:pt x="35" y="41"/>
                    <a:pt x="26" y="38"/>
                  </a:cubicBezTo>
                  <a:cubicBezTo>
                    <a:pt x="25" y="38"/>
                    <a:pt x="25" y="37"/>
                    <a:pt x="25" y="36"/>
                  </a:cubicBezTo>
                  <a:cubicBezTo>
                    <a:pt x="25" y="35"/>
                    <a:pt x="26" y="35"/>
                    <a:pt x="26" y="35"/>
                  </a:cubicBezTo>
                  <a:cubicBezTo>
                    <a:pt x="26" y="35"/>
                    <a:pt x="26" y="35"/>
                    <a:pt x="26" y="35"/>
                  </a:cubicBezTo>
                  <a:cubicBezTo>
                    <a:pt x="34" y="32"/>
                    <a:pt x="39" y="21"/>
                    <a:pt x="40" y="13"/>
                  </a:cubicBezTo>
                  <a:close/>
                  <a:moveTo>
                    <a:pt x="4" y="61"/>
                  </a:moveTo>
                  <a:cubicBezTo>
                    <a:pt x="2" y="62"/>
                    <a:pt x="0" y="64"/>
                    <a:pt x="0" y="66"/>
                  </a:cubicBezTo>
                  <a:cubicBezTo>
                    <a:pt x="0" y="68"/>
                    <a:pt x="0" y="68"/>
                    <a:pt x="0" y="68"/>
                  </a:cubicBezTo>
                  <a:cubicBezTo>
                    <a:pt x="0" y="70"/>
                    <a:pt x="2" y="73"/>
                    <a:pt x="5" y="73"/>
                  </a:cubicBezTo>
                  <a:cubicBezTo>
                    <a:pt x="44" y="73"/>
                    <a:pt x="44" y="73"/>
                    <a:pt x="44" y="73"/>
                  </a:cubicBezTo>
                  <a:cubicBezTo>
                    <a:pt x="46" y="73"/>
                    <a:pt x="48" y="70"/>
                    <a:pt x="48" y="68"/>
                  </a:cubicBezTo>
                  <a:cubicBezTo>
                    <a:pt x="48" y="66"/>
                    <a:pt x="48" y="66"/>
                    <a:pt x="48" y="66"/>
                  </a:cubicBezTo>
                  <a:cubicBezTo>
                    <a:pt x="48" y="64"/>
                    <a:pt x="47" y="62"/>
                    <a:pt x="44" y="61"/>
                  </a:cubicBezTo>
                  <a:cubicBezTo>
                    <a:pt x="4" y="61"/>
                    <a:pt x="4" y="61"/>
                    <a:pt x="4" y="61"/>
                  </a:cubicBezTo>
                  <a:close/>
                  <a:moveTo>
                    <a:pt x="8" y="59"/>
                  </a:moveTo>
                  <a:cubicBezTo>
                    <a:pt x="4" y="59"/>
                    <a:pt x="4" y="59"/>
                    <a:pt x="4" y="59"/>
                  </a:cubicBezTo>
                  <a:cubicBezTo>
                    <a:pt x="5" y="50"/>
                    <a:pt x="10" y="42"/>
                    <a:pt x="18" y="36"/>
                  </a:cubicBezTo>
                  <a:cubicBezTo>
                    <a:pt x="10" y="31"/>
                    <a:pt x="5" y="22"/>
                    <a:pt x="4" y="13"/>
                  </a:cubicBezTo>
                  <a:cubicBezTo>
                    <a:pt x="8" y="13"/>
                    <a:pt x="8" y="13"/>
                    <a:pt x="8" y="13"/>
                  </a:cubicBezTo>
                  <a:cubicBezTo>
                    <a:pt x="9" y="21"/>
                    <a:pt x="14" y="32"/>
                    <a:pt x="22" y="35"/>
                  </a:cubicBezTo>
                  <a:cubicBezTo>
                    <a:pt x="23" y="35"/>
                    <a:pt x="24" y="36"/>
                    <a:pt x="24" y="37"/>
                  </a:cubicBezTo>
                  <a:cubicBezTo>
                    <a:pt x="23" y="38"/>
                    <a:pt x="23" y="38"/>
                    <a:pt x="22" y="38"/>
                  </a:cubicBezTo>
                  <a:cubicBezTo>
                    <a:pt x="14" y="41"/>
                    <a:pt x="9" y="51"/>
                    <a:pt x="8"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p:cNvGrpSpPr/>
          <p:nvPr/>
        </p:nvGrpSpPr>
        <p:grpSpPr>
          <a:xfrm>
            <a:off x="3518543" y="3437610"/>
            <a:ext cx="1847753" cy="929425"/>
            <a:chOff x="6036756" y="3308758"/>
            <a:chExt cx="1847753" cy="929425"/>
          </a:xfrm>
        </p:grpSpPr>
        <p:sp>
          <p:nvSpPr>
            <p:cNvPr id="42" name="Freeform 32"/>
            <p:cNvSpPr>
              <a:spLocks/>
            </p:cNvSpPr>
            <p:nvPr/>
          </p:nvSpPr>
          <p:spPr bwMode="auto">
            <a:xfrm rot="21319952" flipH="1">
              <a:off x="6036756" y="3308758"/>
              <a:ext cx="1847753" cy="929425"/>
            </a:xfrm>
            <a:custGeom>
              <a:avLst/>
              <a:gdLst>
                <a:gd name="T0" fmla="*/ 1332 w 1012"/>
                <a:gd name="T1" fmla="*/ 670 h 525"/>
                <a:gd name="T2" fmla="*/ 588 w 1012"/>
                <a:gd name="T3" fmla="*/ 80 h 525"/>
                <a:gd name="T4" fmla="*/ 321 w 1012"/>
                <a:gd name="T5" fmla="*/ 523 h 525"/>
                <a:gd name="T6" fmla="*/ 620 w 1012"/>
                <a:gd name="T7" fmla="*/ 505 h 525"/>
                <a:gd name="T8" fmla="*/ 1332 w 1012"/>
                <a:gd name="T9" fmla="*/ 67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2" h="525">
                  <a:moveTo>
                    <a:pt x="1012" y="525"/>
                  </a:moveTo>
                  <a:cubicBezTo>
                    <a:pt x="1012" y="525"/>
                    <a:pt x="868" y="126"/>
                    <a:pt x="447" y="63"/>
                  </a:cubicBezTo>
                  <a:cubicBezTo>
                    <a:pt x="25" y="0"/>
                    <a:pt x="0" y="368"/>
                    <a:pt x="244" y="410"/>
                  </a:cubicBezTo>
                  <a:cubicBezTo>
                    <a:pt x="327" y="424"/>
                    <a:pt x="398" y="410"/>
                    <a:pt x="471" y="396"/>
                  </a:cubicBezTo>
                  <a:cubicBezTo>
                    <a:pt x="615" y="369"/>
                    <a:pt x="764" y="341"/>
                    <a:pt x="1012" y="525"/>
                  </a:cubicBezTo>
                </a:path>
              </a:pathLst>
            </a:custGeom>
            <a:solidFill>
              <a:schemeClr val="accent3"/>
            </a:solidFill>
            <a:ln>
              <a:noFill/>
            </a:ln>
            <a:effectLst/>
            <a:extLst/>
          </p:spPr>
          <p:txBody>
            <a:bodyPr/>
            <a:lstStyle/>
            <a:p>
              <a:endParaRPr lang="zh-CN" altLang="en-US">
                <a:solidFill>
                  <a:schemeClr val="bg1"/>
                </a:solidFill>
              </a:endParaRPr>
            </a:p>
          </p:txBody>
        </p:sp>
        <p:sp>
          <p:nvSpPr>
            <p:cNvPr id="43" name="Shape 227"/>
            <p:cNvSpPr/>
            <p:nvPr/>
          </p:nvSpPr>
          <p:spPr>
            <a:xfrm>
              <a:off x="7075261" y="3451761"/>
              <a:ext cx="435027" cy="464039"/>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defTabSz="457200">
                <a:defRPr sz="1200">
                  <a:solidFill>
                    <a:srgbClr val="000000"/>
                  </a:solidFill>
                  <a:latin typeface="Helvetica"/>
                  <a:ea typeface="Helvetica"/>
                  <a:cs typeface="Helvetica"/>
                  <a:sym typeface="Helvetica"/>
                </a:defRPr>
              </a:pPr>
              <a:endParaRPr/>
            </a:p>
          </p:txBody>
        </p:sp>
      </p:grpSp>
      <p:sp>
        <p:nvSpPr>
          <p:cNvPr id="44" name="TextBox 43"/>
          <p:cNvSpPr txBox="1"/>
          <p:nvPr/>
        </p:nvSpPr>
        <p:spPr>
          <a:xfrm>
            <a:off x="554259" y="3147346"/>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Connection</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sp>
        <p:nvSpPr>
          <p:cNvPr id="45" name="TextBox 44"/>
          <p:cNvSpPr txBox="1"/>
          <p:nvPr/>
        </p:nvSpPr>
        <p:spPr>
          <a:xfrm>
            <a:off x="1411156" y="1803484"/>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Action</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sp>
        <p:nvSpPr>
          <p:cNvPr id="46" name="TextBox 45"/>
          <p:cNvSpPr txBox="1"/>
          <p:nvPr/>
        </p:nvSpPr>
        <p:spPr>
          <a:xfrm>
            <a:off x="4332137" y="217336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Patience</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sp>
        <p:nvSpPr>
          <p:cNvPr id="47" name="TextBox 46"/>
          <p:cNvSpPr txBox="1"/>
          <p:nvPr/>
        </p:nvSpPr>
        <p:spPr>
          <a:xfrm>
            <a:off x="4478325" y="4326650"/>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Wow Factor</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sp>
        <p:nvSpPr>
          <p:cNvPr id="48"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9"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74</a:t>
            </a:fld>
            <a:endParaRPr lang="en-AU" dirty="0"/>
          </a:p>
        </p:txBody>
      </p:sp>
      <p:sp>
        <p:nvSpPr>
          <p:cNvPr id="50"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759341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par>
                          <p:cTn id="53" fill="hold">
                            <p:stCondLst>
                              <p:cond delay="6000"/>
                            </p:stCondLst>
                            <p:childTnLst>
                              <p:par>
                                <p:cTn id="54" presetID="22" presetClass="entr" presetSubtype="8"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childTnLst>
                          </p:cTn>
                        </p:par>
                        <p:par>
                          <p:cTn id="57" fill="hold">
                            <p:stCondLst>
                              <p:cond delay="6500"/>
                            </p:stCondLst>
                            <p:childTnLst>
                              <p:par>
                                <p:cTn id="58" presetID="10" presetClass="entr" presetSubtype="0"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70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par>
                          <p:cTn id="65" fill="hold">
                            <p:stCondLst>
                              <p:cond delay="7500"/>
                            </p:stCondLst>
                            <p:childTnLst>
                              <p:par>
                                <p:cTn id="66" presetID="10" presetClass="entr" presetSubtype="0" fill="hold"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par>
                          <p:cTn id="69" fill="hold">
                            <p:stCondLst>
                              <p:cond delay="8000"/>
                            </p:stCondLst>
                            <p:childTnLst>
                              <p:par>
                                <p:cTn id="70" presetID="22" presetClass="entr" presetSubtype="8"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par>
                          <p:cTn id="73" fill="hold">
                            <p:stCondLst>
                              <p:cond delay="8500"/>
                            </p:stCondLst>
                            <p:childTnLst>
                              <p:par>
                                <p:cTn id="74" presetID="10" presetClass="entr" presetSubtype="0" fill="hold" nodeType="after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par>
                          <p:cTn id="77" fill="hold">
                            <p:stCondLst>
                              <p:cond delay="9000"/>
                            </p:stCondLst>
                            <p:childTnLst>
                              <p:par>
                                <p:cTn id="78" presetID="22" presetClass="entr" presetSubtype="8"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ipe(left)">
                                      <p:cBhvr>
                                        <p:cTn id="80" dur="500"/>
                                        <p:tgtEl>
                                          <p:spTgt spid="16"/>
                                        </p:tgtEl>
                                      </p:cBhvr>
                                    </p:animEffect>
                                  </p:childTnLst>
                                </p:cTn>
                              </p:par>
                            </p:childTnLst>
                          </p:cTn>
                        </p:par>
                        <p:par>
                          <p:cTn id="81" fill="hold">
                            <p:stCondLst>
                              <p:cond delay="9500"/>
                            </p:stCondLst>
                            <p:childTnLst>
                              <p:par>
                                <p:cTn id="82" presetID="10" presetClass="entr" presetSubtype="0" fill="hold"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childTnLst>
                          </p:cTn>
                        </p:par>
                        <p:par>
                          <p:cTn id="85" fill="hold">
                            <p:stCondLst>
                              <p:cond delay="10000"/>
                            </p:stCondLst>
                            <p:childTnLst>
                              <p:par>
                                <p:cTn id="86" presetID="22" presetClass="entr" presetSubtype="8"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left)">
                                      <p:cBhvr>
                                        <p:cTn id="8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2" grpId="0"/>
      <p:bldP spid="13" grpId="0"/>
      <p:bldP spid="14" grpId="0"/>
      <p:bldP spid="15" grpId="0"/>
      <p:bldP spid="16" grpId="0"/>
      <p:bldP spid="26" grpId="0"/>
      <p:bldP spid="44" grpId="0"/>
      <p:bldP spid="45" grpId="0"/>
      <p:bldP spid="46" grpId="0"/>
      <p:bldP spid="4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Overcoming Fear</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Agility to succeed</a:t>
            </a:r>
            <a:endParaRPr lang="en-AU" dirty="0"/>
          </a:p>
        </p:txBody>
      </p:sp>
      <p:sp>
        <p:nvSpPr>
          <p:cNvPr id="4" name="Freeform 5"/>
          <p:cNvSpPr>
            <a:spLocks/>
          </p:cNvSpPr>
          <p:nvPr/>
        </p:nvSpPr>
        <p:spPr bwMode="auto">
          <a:xfrm flipH="1">
            <a:off x="8591144" y="2227809"/>
            <a:ext cx="2861955" cy="3244156"/>
          </a:xfrm>
          <a:custGeom>
            <a:avLst/>
            <a:gdLst>
              <a:gd name="T0" fmla="*/ 1824 w 1861"/>
              <a:gd name="T1" fmla="*/ 515 h 2110"/>
              <a:gd name="T2" fmla="*/ 1771 w 1861"/>
              <a:gd name="T3" fmla="*/ 466 h 2110"/>
              <a:gd name="T4" fmla="*/ 1707 w 1861"/>
              <a:gd name="T5" fmla="*/ 510 h 2110"/>
              <a:gd name="T6" fmla="*/ 1610 w 1861"/>
              <a:gd name="T7" fmla="*/ 738 h 2110"/>
              <a:gd name="T8" fmla="*/ 1477 w 1861"/>
              <a:gd name="T9" fmla="*/ 677 h 2110"/>
              <a:gd name="T10" fmla="*/ 1340 w 1861"/>
              <a:gd name="T11" fmla="*/ 474 h 2110"/>
              <a:gd name="T12" fmla="*/ 1439 w 1861"/>
              <a:gd name="T13" fmla="*/ 437 h 2110"/>
              <a:gd name="T14" fmla="*/ 1488 w 1861"/>
              <a:gd name="T15" fmla="*/ 395 h 2110"/>
              <a:gd name="T16" fmla="*/ 1506 w 1861"/>
              <a:gd name="T17" fmla="*/ 351 h 2110"/>
              <a:gd name="T18" fmla="*/ 1516 w 1861"/>
              <a:gd name="T19" fmla="*/ 275 h 2110"/>
              <a:gd name="T20" fmla="*/ 1527 w 1861"/>
              <a:gd name="T21" fmla="*/ 153 h 2110"/>
              <a:gd name="T22" fmla="*/ 1578 w 1861"/>
              <a:gd name="T23" fmla="*/ 105 h 2110"/>
              <a:gd name="T24" fmla="*/ 1562 w 1861"/>
              <a:gd name="T25" fmla="*/ 79 h 2110"/>
              <a:gd name="T26" fmla="*/ 1520 w 1861"/>
              <a:gd name="T27" fmla="*/ 67 h 2110"/>
              <a:gd name="T28" fmla="*/ 1416 w 1861"/>
              <a:gd name="T29" fmla="*/ 38 h 2110"/>
              <a:gd name="T30" fmla="*/ 1209 w 1861"/>
              <a:gd name="T31" fmla="*/ 222 h 2110"/>
              <a:gd name="T32" fmla="*/ 1214 w 1861"/>
              <a:gd name="T33" fmla="*/ 280 h 2110"/>
              <a:gd name="T34" fmla="*/ 1211 w 1861"/>
              <a:gd name="T35" fmla="*/ 299 h 2110"/>
              <a:gd name="T36" fmla="*/ 1173 w 1861"/>
              <a:gd name="T37" fmla="*/ 329 h 2110"/>
              <a:gd name="T38" fmla="*/ 1046 w 1861"/>
              <a:gd name="T39" fmla="*/ 267 h 2110"/>
              <a:gd name="T40" fmla="*/ 866 w 1861"/>
              <a:gd name="T41" fmla="*/ 229 h 2110"/>
              <a:gd name="T42" fmla="*/ 527 w 1861"/>
              <a:gd name="T43" fmla="*/ 189 h 2110"/>
              <a:gd name="T44" fmla="*/ 143 w 1861"/>
              <a:gd name="T45" fmla="*/ 362 h 2110"/>
              <a:gd name="T46" fmla="*/ 77 w 1861"/>
              <a:gd name="T47" fmla="*/ 538 h 2110"/>
              <a:gd name="T48" fmla="*/ 197 w 1861"/>
              <a:gd name="T49" fmla="*/ 513 h 2110"/>
              <a:gd name="T50" fmla="*/ 414 w 1861"/>
              <a:gd name="T51" fmla="*/ 356 h 2110"/>
              <a:gd name="T52" fmla="*/ 641 w 1861"/>
              <a:gd name="T53" fmla="*/ 297 h 2110"/>
              <a:gd name="T54" fmla="*/ 877 w 1861"/>
              <a:gd name="T55" fmla="*/ 403 h 2110"/>
              <a:gd name="T56" fmla="*/ 745 w 1861"/>
              <a:gd name="T57" fmla="*/ 731 h 2110"/>
              <a:gd name="T58" fmla="*/ 548 w 1861"/>
              <a:gd name="T59" fmla="*/ 1048 h 2110"/>
              <a:gd name="T60" fmla="*/ 447 w 1861"/>
              <a:gd name="T61" fmla="*/ 1446 h 2110"/>
              <a:gd name="T62" fmla="*/ 257 w 1861"/>
              <a:gd name="T63" fmla="*/ 1643 h 2110"/>
              <a:gd name="T64" fmla="*/ 146 w 1861"/>
              <a:gd name="T65" fmla="*/ 1774 h 2110"/>
              <a:gd name="T66" fmla="*/ 43 w 1861"/>
              <a:gd name="T67" fmla="*/ 1820 h 2110"/>
              <a:gd name="T68" fmla="*/ 121 w 1861"/>
              <a:gd name="T69" fmla="*/ 2055 h 2110"/>
              <a:gd name="T70" fmla="*/ 203 w 1861"/>
              <a:gd name="T71" fmla="*/ 2036 h 2110"/>
              <a:gd name="T72" fmla="*/ 213 w 1861"/>
              <a:gd name="T73" fmla="*/ 1864 h 2110"/>
              <a:gd name="T74" fmla="*/ 432 w 1861"/>
              <a:gd name="T75" fmla="*/ 1654 h 2110"/>
              <a:gd name="T76" fmla="*/ 576 w 1861"/>
              <a:gd name="T77" fmla="*/ 1537 h 2110"/>
              <a:gd name="T78" fmla="*/ 826 w 1861"/>
              <a:gd name="T79" fmla="*/ 1313 h 2110"/>
              <a:gd name="T80" fmla="*/ 1016 w 1861"/>
              <a:gd name="T81" fmla="*/ 1512 h 2110"/>
              <a:gd name="T82" fmla="*/ 899 w 1861"/>
              <a:gd name="T83" fmla="*/ 1729 h 2110"/>
              <a:gd name="T84" fmla="*/ 797 w 1861"/>
              <a:gd name="T85" fmla="*/ 1879 h 2110"/>
              <a:gd name="T86" fmla="*/ 1145 w 1861"/>
              <a:gd name="T87" fmla="*/ 2063 h 2110"/>
              <a:gd name="T88" fmla="*/ 998 w 1861"/>
              <a:gd name="T89" fmla="*/ 1846 h 2110"/>
              <a:gd name="T90" fmla="*/ 991 w 1861"/>
              <a:gd name="T91" fmla="*/ 1753 h 2110"/>
              <a:gd name="T92" fmla="*/ 1293 w 1861"/>
              <a:gd name="T93" fmla="*/ 1359 h 2110"/>
              <a:gd name="T94" fmla="*/ 1109 w 1861"/>
              <a:gd name="T95" fmla="*/ 1095 h 2110"/>
              <a:gd name="T96" fmla="*/ 1134 w 1861"/>
              <a:gd name="T97" fmla="*/ 842 h 2110"/>
              <a:gd name="T98" fmla="*/ 1323 w 1861"/>
              <a:gd name="T99" fmla="*/ 697 h 2110"/>
              <a:gd name="T100" fmla="*/ 1606 w 1861"/>
              <a:gd name="T101" fmla="*/ 925 h 2110"/>
              <a:gd name="T102" fmla="*/ 1822 w 1861"/>
              <a:gd name="T103" fmla="*/ 615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61" h="2110">
                <a:moveTo>
                  <a:pt x="1850" y="557"/>
                </a:moveTo>
                <a:cubicBezTo>
                  <a:pt x="1850" y="547"/>
                  <a:pt x="1832" y="522"/>
                  <a:pt x="1824" y="515"/>
                </a:cubicBezTo>
                <a:cubicBezTo>
                  <a:pt x="1816" y="508"/>
                  <a:pt x="1795" y="492"/>
                  <a:pt x="1790" y="484"/>
                </a:cubicBezTo>
                <a:cubicBezTo>
                  <a:pt x="1785" y="477"/>
                  <a:pt x="1777" y="469"/>
                  <a:pt x="1771" y="466"/>
                </a:cubicBezTo>
                <a:cubicBezTo>
                  <a:pt x="1766" y="463"/>
                  <a:pt x="1762" y="457"/>
                  <a:pt x="1762" y="457"/>
                </a:cubicBezTo>
                <a:cubicBezTo>
                  <a:pt x="1739" y="442"/>
                  <a:pt x="1730" y="487"/>
                  <a:pt x="1707" y="510"/>
                </a:cubicBezTo>
                <a:cubicBezTo>
                  <a:pt x="1685" y="533"/>
                  <a:pt x="1689" y="602"/>
                  <a:pt x="1690" y="615"/>
                </a:cubicBezTo>
                <a:cubicBezTo>
                  <a:pt x="1691" y="628"/>
                  <a:pt x="1622" y="730"/>
                  <a:pt x="1610" y="738"/>
                </a:cubicBezTo>
                <a:cubicBezTo>
                  <a:pt x="1599" y="746"/>
                  <a:pt x="1551" y="765"/>
                  <a:pt x="1551" y="765"/>
                </a:cubicBezTo>
                <a:cubicBezTo>
                  <a:pt x="1518" y="703"/>
                  <a:pt x="1503" y="703"/>
                  <a:pt x="1477" y="677"/>
                </a:cubicBezTo>
                <a:cubicBezTo>
                  <a:pt x="1451" y="651"/>
                  <a:pt x="1440" y="652"/>
                  <a:pt x="1427" y="592"/>
                </a:cubicBezTo>
                <a:cubicBezTo>
                  <a:pt x="1414" y="532"/>
                  <a:pt x="1340" y="474"/>
                  <a:pt x="1340" y="474"/>
                </a:cubicBezTo>
                <a:cubicBezTo>
                  <a:pt x="1340" y="474"/>
                  <a:pt x="1356" y="447"/>
                  <a:pt x="1375" y="432"/>
                </a:cubicBezTo>
                <a:cubicBezTo>
                  <a:pt x="1395" y="417"/>
                  <a:pt x="1413" y="435"/>
                  <a:pt x="1439" y="437"/>
                </a:cubicBezTo>
                <a:cubicBezTo>
                  <a:pt x="1464" y="439"/>
                  <a:pt x="1470" y="423"/>
                  <a:pt x="1473" y="414"/>
                </a:cubicBezTo>
                <a:cubicBezTo>
                  <a:pt x="1476" y="405"/>
                  <a:pt x="1482" y="400"/>
                  <a:pt x="1488" y="395"/>
                </a:cubicBezTo>
                <a:cubicBezTo>
                  <a:pt x="1494" y="389"/>
                  <a:pt x="1487" y="382"/>
                  <a:pt x="1494" y="379"/>
                </a:cubicBezTo>
                <a:cubicBezTo>
                  <a:pt x="1501" y="376"/>
                  <a:pt x="1506" y="357"/>
                  <a:pt x="1506" y="351"/>
                </a:cubicBezTo>
                <a:cubicBezTo>
                  <a:pt x="1506" y="345"/>
                  <a:pt x="1506" y="346"/>
                  <a:pt x="1523" y="342"/>
                </a:cubicBezTo>
                <a:cubicBezTo>
                  <a:pt x="1539" y="338"/>
                  <a:pt x="1515" y="282"/>
                  <a:pt x="1516" y="275"/>
                </a:cubicBezTo>
                <a:cubicBezTo>
                  <a:pt x="1517" y="268"/>
                  <a:pt x="1528" y="273"/>
                  <a:pt x="1534" y="255"/>
                </a:cubicBezTo>
                <a:cubicBezTo>
                  <a:pt x="1538" y="243"/>
                  <a:pt x="1536" y="194"/>
                  <a:pt x="1527" y="153"/>
                </a:cubicBezTo>
                <a:cubicBezTo>
                  <a:pt x="1545" y="151"/>
                  <a:pt x="1584" y="142"/>
                  <a:pt x="1607" y="94"/>
                </a:cubicBezTo>
                <a:cubicBezTo>
                  <a:pt x="1607" y="94"/>
                  <a:pt x="1588" y="108"/>
                  <a:pt x="1578" y="105"/>
                </a:cubicBezTo>
                <a:cubicBezTo>
                  <a:pt x="1578" y="105"/>
                  <a:pt x="1611" y="84"/>
                  <a:pt x="1607" y="58"/>
                </a:cubicBezTo>
                <a:cubicBezTo>
                  <a:pt x="1607" y="58"/>
                  <a:pt x="1573" y="85"/>
                  <a:pt x="1562" y="79"/>
                </a:cubicBezTo>
                <a:cubicBezTo>
                  <a:pt x="1562" y="79"/>
                  <a:pt x="1562" y="53"/>
                  <a:pt x="1551" y="43"/>
                </a:cubicBezTo>
                <a:cubicBezTo>
                  <a:pt x="1551" y="43"/>
                  <a:pt x="1541" y="75"/>
                  <a:pt x="1520" y="67"/>
                </a:cubicBezTo>
                <a:cubicBezTo>
                  <a:pt x="1520" y="67"/>
                  <a:pt x="1530" y="59"/>
                  <a:pt x="1528" y="52"/>
                </a:cubicBezTo>
                <a:cubicBezTo>
                  <a:pt x="1528" y="52"/>
                  <a:pt x="1445" y="57"/>
                  <a:pt x="1416" y="38"/>
                </a:cubicBezTo>
                <a:cubicBezTo>
                  <a:pt x="1360" y="0"/>
                  <a:pt x="1317" y="33"/>
                  <a:pt x="1303" y="54"/>
                </a:cubicBezTo>
                <a:cubicBezTo>
                  <a:pt x="1303" y="54"/>
                  <a:pt x="1189" y="61"/>
                  <a:pt x="1209" y="222"/>
                </a:cubicBezTo>
                <a:cubicBezTo>
                  <a:pt x="1209" y="222"/>
                  <a:pt x="1219" y="270"/>
                  <a:pt x="1201" y="280"/>
                </a:cubicBezTo>
                <a:cubicBezTo>
                  <a:pt x="1214" y="280"/>
                  <a:pt x="1214" y="280"/>
                  <a:pt x="1214" y="280"/>
                </a:cubicBezTo>
                <a:cubicBezTo>
                  <a:pt x="1214" y="280"/>
                  <a:pt x="1202" y="300"/>
                  <a:pt x="1195" y="299"/>
                </a:cubicBezTo>
                <a:cubicBezTo>
                  <a:pt x="1211" y="299"/>
                  <a:pt x="1211" y="299"/>
                  <a:pt x="1211" y="299"/>
                </a:cubicBezTo>
                <a:cubicBezTo>
                  <a:pt x="1210" y="309"/>
                  <a:pt x="1210" y="309"/>
                  <a:pt x="1210" y="309"/>
                </a:cubicBezTo>
                <a:cubicBezTo>
                  <a:pt x="1193" y="322"/>
                  <a:pt x="1173" y="329"/>
                  <a:pt x="1173" y="329"/>
                </a:cubicBezTo>
                <a:cubicBezTo>
                  <a:pt x="1160" y="332"/>
                  <a:pt x="1143" y="332"/>
                  <a:pt x="1117" y="322"/>
                </a:cubicBezTo>
                <a:cubicBezTo>
                  <a:pt x="1090" y="312"/>
                  <a:pt x="1087" y="295"/>
                  <a:pt x="1046" y="267"/>
                </a:cubicBezTo>
                <a:cubicBezTo>
                  <a:pt x="1004" y="239"/>
                  <a:pt x="914" y="249"/>
                  <a:pt x="914" y="249"/>
                </a:cubicBezTo>
                <a:cubicBezTo>
                  <a:pt x="914" y="238"/>
                  <a:pt x="881" y="229"/>
                  <a:pt x="866" y="229"/>
                </a:cubicBezTo>
                <a:cubicBezTo>
                  <a:pt x="851" y="229"/>
                  <a:pt x="767" y="196"/>
                  <a:pt x="690" y="178"/>
                </a:cubicBezTo>
                <a:cubicBezTo>
                  <a:pt x="613" y="161"/>
                  <a:pt x="549" y="175"/>
                  <a:pt x="527" y="189"/>
                </a:cubicBezTo>
                <a:cubicBezTo>
                  <a:pt x="505" y="202"/>
                  <a:pt x="342" y="279"/>
                  <a:pt x="272" y="320"/>
                </a:cubicBezTo>
                <a:cubicBezTo>
                  <a:pt x="203" y="362"/>
                  <a:pt x="194" y="350"/>
                  <a:pt x="143" y="362"/>
                </a:cubicBezTo>
                <a:cubicBezTo>
                  <a:pt x="93" y="374"/>
                  <a:pt x="71" y="384"/>
                  <a:pt x="66" y="415"/>
                </a:cubicBezTo>
                <a:cubicBezTo>
                  <a:pt x="62" y="446"/>
                  <a:pt x="49" y="509"/>
                  <a:pt x="77" y="538"/>
                </a:cubicBezTo>
                <a:cubicBezTo>
                  <a:pt x="105" y="568"/>
                  <a:pt x="121" y="543"/>
                  <a:pt x="142" y="535"/>
                </a:cubicBezTo>
                <a:cubicBezTo>
                  <a:pt x="163" y="528"/>
                  <a:pt x="176" y="515"/>
                  <a:pt x="197" y="513"/>
                </a:cubicBezTo>
                <a:cubicBezTo>
                  <a:pt x="217" y="512"/>
                  <a:pt x="262" y="439"/>
                  <a:pt x="287" y="414"/>
                </a:cubicBezTo>
                <a:cubicBezTo>
                  <a:pt x="312" y="389"/>
                  <a:pt x="346" y="377"/>
                  <a:pt x="414" y="356"/>
                </a:cubicBezTo>
                <a:cubicBezTo>
                  <a:pt x="483" y="335"/>
                  <a:pt x="529" y="325"/>
                  <a:pt x="567" y="309"/>
                </a:cubicBezTo>
                <a:cubicBezTo>
                  <a:pt x="606" y="292"/>
                  <a:pt x="622" y="297"/>
                  <a:pt x="641" y="297"/>
                </a:cubicBezTo>
                <a:cubicBezTo>
                  <a:pt x="660" y="297"/>
                  <a:pt x="674" y="312"/>
                  <a:pt x="724" y="349"/>
                </a:cubicBezTo>
                <a:cubicBezTo>
                  <a:pt x="774" y="386"/>
                  <a:pt x="866" y="403"/>
                  <a:pt x="877" y="403"/>
                </a:cubicBezTo>
                <a:cubicBezTo>
                  <a:pt x="887" y="403"/>
                  <a:pt x="893" y="412"/>
                  <a:pt x="883" y="438"/>
                </a:cubicBezTo>
                <a:cubicBezTo>
                  <a:pt x="872" y="463"/>
                  <a:pt x="766" y="640"/>
                  <a:pt x="745" y="731"/>
                </a:cubicBezTo>
                <a:cubicBezTo>
                  <a:pt x="724" y="821"/>
                  <a:pt x="681" y="872"/>
                  <a:pt x="647" y="892"/>
                </a:cubicBezTo>
                <a:cubicBezTo>
                  <a:pt x="613" y="913"/>
                  <a:pt x="574" y="946"/>
                  <a:pt x="548" y="1048"/>
                </a:cubicBezTo>
                <a:cubicBezTo>
                  <a:pt x="521" y="1150"/>
                  <a:pt x="591" y="1212"/>
                  <a:pt x="591" y="1212"/>
                </a:cubicBezTo>
                <a:cubicBezTo>
                  <a:pt x="524" y="1277"/>
                  <a:pt x="450" y="1423"/>
                  <a:pt x="447" y="1446"/>
                </a:cubicBezTo>
                <a:cubicBezTo>
                  <a:pt x="444" y="1470"/>
                  <a:pt x="434" y="1476"/>
                  <a:pt x="434" y="1476"/>
                </a:cubicBezTo>
                <a:cubicBezTo>
                  <a:pt x="352" y="1513"/>
                  <a:pt x="289" y="1590"/>
                  <a:pt x="257" y="1643"/>
                </a:cubicBezTo>
                <a:cubicBezTo>
                  <a:pt x="226" y="1697"/>
                  <a:pt x="152" y="1774"/>
                  <a:pt x="152" y="1774"/>
                </a:cubicBezTo>
                <a:cubicBezTo>
                  <a:pt x="152" y="1774"/>
                  <a:pt x="152" y="1774"/>
                  <a:pt x="146" y="1774"/>
                </a:cubicBezTo>
                <a:cubicBezTo>
                  <a:pt x="140" y="1774"/>
                  <a:pt x="134" y="1794"/>
                  <a:pt x="120" y="1796"/>
                </a:cubicBezTo>
                <a:cubicBezTo>
                  <a:pt x="105" y="1797"/>
                  <a:pt x="86" y="1796"/>
                  <a:pt x="43" y="1820"/>
                </a:cubicBezTo>
                <a:cubicBezTo>
                  <a:pt x="0" y="1843"/>
                  <a:pt x="52" y="1901"/>
                  <a:pt x="77" y="1932"/>
                </a:cubicBezTo>
                <a:cubicBezTo>
                  <a:pt x="102" y="1963"/>
                  <a:pt x="78" y="2000"/>
                  <a:pt x="121" y="2055"/>
                </a:cubicBezTo>
                <a:cubicBezTo>
                  <a:pt x="164" y="2110"/>
                  <a:pt x="212" y="2110"/>
                  <a:pt x="226" y="2088"/>
                </a:cubicBezTo>
                <a:cubicBezTo>
                  <a:pt x="241" y="2066"/>
                  <a:pt x="212" y="2054"/>
                  <a:pt x="203" y="2036"/>
                </a:cubicBezTo>
                <a:cubicBezTo>
                  <a:pt x="194" y="2018"/>
                  <a:pt x="194" y="1938"/>
                  <a:pt x="194" y="1914"/>
                </a:cubicBezTo>
                <a:cubicBezTo>
                  <a:pt x="194" y="1891"/>
                  <a:pt x="213" y="1876"/>
                  <a:pt x="213" y="1864"/>
                </a:cubicBezTo>
                <a:cubicBezTo>
                  <a:pt x="213" y="1852"/>
                  <a:pt x="229" y="1809"/>
                  <a:pt x="259" y="1784"/>
                </a:cubicBezTo>
                <a:cubicBezTo>
                  <a:pt x="289" y="1759"/>
                  <a:pt x="366" y="1701"/>
                  <a:pt x="432" y="1654"/>
                </a:cubicBezTo>
                <a:cubicBezTo>
                  <a:pt x="499" y="1606"/>
                  <a:pt x="472" y="1626"/>
                  <a:pt x="511" y="1614"/>
                </a:cubicBezTo>
                <a:cubicBezTo>
                  <a:pt x="549" y="1602"/>
                  <a:pt x="566" y="1549"/>
                  <a:pt x="576" y="1537"/>
                </a:cubicBezTo>
                <a:cubicBezTo>
                  <a:pt x="586" y="1525"/>
                  <a:pt x="597" y="1515"/>
                  <a:pt x="597" y="1515"/>
                </a:cubicBezTo>
                <a:cubicBezTo>
                  <a:pt x="649" y="1472"/>
                  <a:pt x="826" y="1313"/>
                  <a:pt x="826" y="1313"/>
                </a:cubicBezTo>
                <a:cubicBezTo>
                  <a:pt x="856" y="1328"/>
                  <a:pt x="1103" y="1335"/>
                  <a:pt x="1103" y="1335"/>
                </a:cubicBezTo>
                <a:cubicBezTo>
                  <a:pt x="1049" y="1374"/>
                  <a:pt x="1029" y="1466"/>
                  <a:pt x="1016" y="1512"/>
                </a:cubicBezTo>
                <a:cubicBezTo>
                  <a:pt x="1003" y="1557"/>
                  <a:pt x="905" y="1731"/>
                  <a:pt x="905" y="1731"/>
                </a:cubicBezTo>
                <a:cubicBezTo>
                  <a:pt x="899" y="1729"/>
                  <a:pt x="899" y="1729"/>
                  <a:pt x="899" y="1729"/>
                </a:cubicBezTo>
                <a:cubicBezTo>
                  <a:pt x="880" y="1738"/>
                  <a:pt x="875" y="1787"/>
                  <a:pt x="859" y="1796"/>
                </a:cubicBezTo>
                <a:cubicBezTo>
                  <a:pt x="843" y="1805"/>
                  <a:pt x="834" y="1836"/>
                  <a:pt x="797" y="1879"/>
                </a:cubicBezTo>
                <a:cubicBezTo>
                  <a:pt x="760" y="1922"/>
                  <a:pt x="807" y="1935"/>
                  <a:pt x="912" y="2000"/>
                </a:cubicBezTo>
                <a:cubicBezTo>
                  <a:pt x="1017" y="2066"/>
                  <a:pt x="1137" y="2097"/>
                  <a:pt x="1145" y="2063"/>
                </a:cubicBezTo>
                <a:cubicBezTo>
                  <a:pt x="1152" y="2029"/>
                  <a:pt x="1137" y="2005"/>
                  <a:pt x="1100" y="1987"/>
                </a:cubicBezTo>
                <a:cubicBezTo>
                  <a:pt x="1063" y="1969"/>
                  <a:pt x="998" y="1846"/>
                  <a:pt x="998" y="1846"/>
                </a:cubicBezTo>
                <a:cubicBezTo>
                  <a:pt x="998" y="1846"/>
                  <a:pt x="986" y="1827"/>
                  <a:pt x="992" y="1806"/>
                </a:cubicBezTo>
                <a:cubicBezTo>
                  <a:pt x="998" y="1786"/>
                  <a:pt x="991" y="1753"/>
                  <a:pt x="991" y="1753"/>
                </a:cubicBezTo>
                <a:cubicBezTo>
                  <a:pt x="991" y="1753"/>
                  <a:pt x="1078" y="1640"/>
                  <a:pt x="1134" y="1580"/>
                </a:cubicBezTo>
                <a:cubicBezTo>
                  <a:pt x="1191" y="1519"/>
                  <a:pt x="1246" y="1454"/>
                  <a:pt x="1293" y="1359"/>
                </a:cubicBezTo>
                <a:cubicBezTo>
                  <a:pt x="1340" y="1264"/>
                  <a:pt x="1281" y="1199"/>
                  <a:pt x="1251" y="1187"/>
                </a:cubicBezTo>
                <a:cubicBezTo>
                  <a:pt x="1222" y="1175"/>
                  <a:pt x="1166" y="1115"/>
                  <a:pt x="1109" y="1095"/>
                </a:cubicBezTo>
                <a:cubicBezTo>
                  <a:pt x="1053" y="1076"/>
                  <a:pt x="949" y="1036"/>
                  <a:pt x="949" y="1036"/>
                </a:cubicBezTo>
                <a:cubicBezTo>
                  <a:pt x="949" y="1036"/>
                  <a:pt x="1105" y="862"/>
                  <a:pt x="1134" y="842"/>
                </a:cubicBezTo>
                <a:cubicBezTo>
                  <a:pt x="1163" y="822"/>
                  <a:pt x="1317" y="690"/>
                  <a:pt x="1317" y="690"/>
                </a:cubicBezTo>
                <a:cubicBezTo>
                  <a:pt x="1323" y="697"/>
                  <a:pt x="1323" y="697"/>
                  <a:pt x="1323" y="697"/>
                </a:cubicBezTo>
                <a:cubicBezTo>
                  <a:pt x="1324" y="704"/>
                  <a:pt x="1475" y="886"/>
                  <a:pt x="1513" y="921"/>
                </a:cubicBezTo>
                <a:cubicBezTo>
                  <a:pt x="1550" y="956"/>
                  <a:pt x="1578" y="951"/>
                  <a:pt x="1606" y="925"/>
                </a:cubicBezTo>
                <a:cubicBezTo>
                  <a:pt x="1633" y="899"/>
                  <a:pt x="1730" y="725"/>
                  <a:pt x="1754" y="684"/>
                </a:cubicBezTo>
                <a:cubicBezTo>
                  <a:pt x="1777" y="642"/>
                  <a:pt x="1782" y="649"/>
                  <a:pt x="1822" y="615"/>
                </a:cubicBezTo>
                <a:cubicBezTo>
                  <a:pt x="1861" y="580"/>
                  <a:pt x="1850" y="566"/>
                  <a:pt x="1850" y="55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a:off x="-1130352" y="4598987"/>
            <a:ext cx="7232597" cy="3419475"/>
          </a:xfrm>
          <a:custGeom>
            <a:avLst/>
            <a:gdLst>
              <a:gd name="T0" fmla="*/ 2136 w 2448"/>
              <a:gd name="T1" fmla="*/ 280 h 908"/>
              <a:gd name="T2" fmla="*/ 1608 w 2448"/>
              <a:gd name="T3" fmla="*/ 328 h 908"/>
              <a:gd name="T4" fmla="*/ 1196 w 2448"/>
              <a:gd name="T5" fmla="*/ 400 h 908"/>
              <a:gd name="T6" fmla="*/ 535 w 2448"/>
              <a:gd name="T7" fmla="*/ 396 h 908"/>
              <a:gd name="T8" fmla="*/ 212 w 2448"/>
              <a:gd name="T9" fmla="*/ 468 h 908"/>
              <a:gd name="T10" fmla="*/ 0 w 2448"/>
              <a:gd name="T11" fmla="*/ 368 h 908"/>
              <a:gd name="T12" fmla="*/ 0 w 2448"/>
              <a:gd name="T13" fmla="*/ 612 h 908"/>
              <a:gd name="T14" fmla="*/ 0 w 2448"/>
              <a:gd name="T15" fmla="*/ 664 h 908"/>
              <a:gd name="T16" fmla="*/ 0 w 2448"/>
              <a:gd name="T17" fmla="*/ 908 h 908"/>
              <a:gd name="T18" fmla="*/ 2448 w 2448"/>
              <a:gd name="T19" fmla="*/ 908 h 908"/>
              <a:gd name="T20" fmla="*/ 2448 w 2448"/>
              <a:gd name="T21" fmla="*/ 664 h 908"/>
              <a:gd name="T22" fmla="*/ 2448 w 2448"/>
              <a:gd name="T23" fmla="*/ 612 h 908"/>
              <a:gd name="T24" fmla="*/ 2448 w 2448"/>
              <a:gd name="T25" fmla="*/ 368 h 908"/>
              <a:gd name="T26" fmla="*/ 2136 w 2448"/>
              <a:gd name="T27" fmla="*/ 28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8" h="908">
                <a:moveTo>
                  <a:pt x="2136" y="280"/>
                </a:moveTo>
                <a:cubicBezTo>
                  <a:pt x="1916" y="0"/>
                  <a:pt x="1608" y="328"/>
                  <a:pt x="1608" y="328"/>
                </a:cubicBezTo>
                <a:cubicBezTo>
                  <a:pt x="1364" y="580"/>
                  <a:pt x="1196" y="400"/>
                  <a:pt x="1196" y="400"/>
                </a:cubicBezTo>
                <a:cubicBezTo>
                  <a:pt x="896" y="88"/>
                  <a:pt x="535" y="396"/>
                  <a:pt x="535" y="396"/>
                </a:cubicBezTo>
                <a:cubicBezTo>
                  <a:pt x="365" y="584"/>
                  <a:pt x="212" y="468"/>
                  <a:pt x="212" y="468"/>
                </a:cubicBezTo>
                <a:cubicBezTo>
                  <a:pt x="104" y="364"/>
                  <a:pt x="0" y="368"/>
                  <a:pt x="0" y="368"/>
                </a:cubicBezTo>
                <a:cubicBezTo>
                  <a:pt x="0" y="612"/>
                  <a:pt x="0" y="612"/>
                  <a:pt x="0" y="612"/>
                </a:cubicBezTo>
                <a:cubicBezTo>
                  <a:pt x="0" y="664"/>
                  <a:pt x="0" y="664"/>
                  <a:pt x="0" y="664"/>
                </a:cubicBezTo>
                <a:cubicBezTo>
                  <a:pt x="0" y="908"/>
                  <a:pt x="0" y="908"/>
                  <a:pt x="0" y="908"/>
                </a:cubicBezTo>
                <a:cubicBezTo>
                  <a:pt x="2448" y="908"/>
                  <a:pt x="2448" y="908"/>
                  <a:pt x="2448" y="908"/>
                </a:cubicBezTo>
                <a:cubicBezTo>
                  <a:pt x="2448" y="664"/>
                  <a:pt x="2448" y="664"/>
                  <a:pt x="2448" y="664"/>
                </a:cubicBezTo>
                <a:cubicBezTo>
                  <a:pt x="2448" y="612"/>
                  <a:pt x="2448" y="612"/>
                  <a:pt x="2448" y="612"/>
                </a:cubicBezTo>
                <a:cubicBezTo>
                  <a:pt x="2448" y="368"/>
                  <a:pt x="2448" y="368"/>
                  <a:pt x="2448" y="368"/>
                </a:cubicBezTo>
                <a:cubicBezTo>
                  <a:pt x="2204" y="372"/>
                  <a:pt x="2136" y="280"/>
                  <a:pt x="2136" y="280"/>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p:nvSpPr>
        <p:spPr bwMode="auto">
          <a:xfrm>
            <a:off x="6096000" y="4598987"/>
            <a:ext cx="7232597" cy="3419475"/>
          </a:xfrm>
          <a:custGeom>
            <a:avLst/>
            <a:gdLst>
              <a:gd name="T0" fmla="*/ 2136 w 2448"/>
              <a:gd name="T1" fmla="*/ 280 h 908"/>
              <a:gd name="T2" fmla="*/ 1608 w 2448"/>
              <a:gd name="T3" fmla="*/ 328 h 908"/>
              <a:gd name="T4" fmla="*/ 1196 w 2448"/>
              <a:gd name="T5" fmla="*/ 400 h 908"/>
              <a:gd name="T6" fmla="*/ 535 w 2448"/>
              <a:gd name="T7" fmla="*/ 396 h 908"/>
              <a:gd name="T8" fmla="*/ 212 w 2448"/>
              <a:gd name="T9" fmla="*/ 468 h 908"/>
              <a:gd name="T10" fmla="*/ 0 w 2448"/>
              <a:gd name="T11" fmla="*/ 368 h 908"/>
              <a:gd name="T12" fmla="*/ 0 w 2448"/>
              <a:gd name="T13" fmla="*/ 612 h 908"/>
              <a:gd name="T14" fmla="*/ 0 w 2448"/>
              <a:gd name="T15" fmla="*/ 664 h 908"/>
              <a:gd name="T16" fmla="*/ 0 w 2448"/>
              <a:gd name="T17" fmla="*/ 908 h 908"/>
              <a:gd name="T18" fmla="*/ 2448 w 2448"/>
              <a:gd name="T19" fmla="*/ 908 h 908"/>
              <a:gd name="T20" fmla="*/ 2448 w 2448"/>
              <a:gd name="T21" fmla="*/ 664 h 908"/>
              <a:gd name="T22" fmla="*/ 2448 w 2448"/>
              <a:gd name="T23" fmla="*/ 612 h 908"/>
              <a:gd name="T24" fmla="*/ 2448 w 2448"/>
              <a:gd name="T25" fmla="*/ 368 h 908"/>
              <a:gd name="T26" fmla="*/ 2136 w 2448"/>
              <a:gd name="T27" fmla="*/ 28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8" h="908">
                <a:moveTo>
                  <a:pt x="2136" y="280"/>
                </a:moveTo>
                <a:cubicBezTo>
                  <a:pt x="1916" y="0"/>
                  <a:pt x="1608" y="328"/>
                  <a:pt x="1608" y="328"/>
                </a:cubicBezTo>
                <a:cubicBezTo>
                  <a:pt x="1364" y="580"/>
                  <a:pt x="1196" y="400"/>
                  <a:pt x="1196" y="400"/>
                </a:cubicBezTo>
                <a:cubicBezTo>
                  <a:pt x="896" y="88"/>
                  <a:pt x="535" y="396"/>
                  <a:pt x="535" y="396"/>
                </a:cubicBezTo>
                <a:cubicBezTo>
                  <a:pt x="365" y="584"/>
                  <a:pt x="212" y="468"/>
                  <a:pt x="212" y="468"/>
                </a:cubicBezTo>
                <a:cubicBezTo>
                  <a:pt x="104" y="364"/>
                  <a:pt x="0" y="368"/>
                  <a:pt x="0" y="368"/>
                </a:cubicBezTo>
                <a:cubicBezTo>
                  <a:pt x="0" y="612"/>
                  <a:pt x="0" y="612"/>
                  <a:pt x="0" y="612"/>
                </a:cubicBezTo>
                <a:cubicBezTo>
                  <a:pt x="0" y="664"/>
                  <a:pt x="0" y="664"/>
                  <a:pt x="0" y="664"/>
                </a:cubicBezTo>
                <a:cubicBezTo>
                  <a:pt x="0" y="908"/>
                  <a:pt x="0" y="908"/>
                  <a:pt x="0" y="908"/>
                </a:cubicBezTo>
                <a:cubicBezTo>
                  <a:pt x="2448" y="908"/>
                  <a:pt x="2448" y="908"/>
                  <a:pt x="2448" y="908"/>
                </a:cubicBezTo>
                <a:cubicBezTo>
                  <a:pt x="2448" y="664"/>
                  <a:pt x="2448" y="664"/>
                  <a:pt x="2448" y="664"/>
                </a:cubicBezTo>
                <a:cubicBezTo>
                  <a:pt x="2448" y="612"/>
                  <a:pt x="2448" y="612"/>
                  <a:pt x="2448" y="612"/>
                </a:cubicBezTo>
                <a:cubicBezTo>
                  <a:pt x="2448" y="368"/>
                  <a:pt x="2448" y="368"/>
                  <a:pt x="2448" y="368"/>
                </a:cubicBezTo>
                <a:cubicBezTo>
                  <a:pt x="2204" y="372"/>
                  <a:pt x="2136" y="280"/>
                  <a:pt x="2136" y="280"/>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24" name="Group 4681"/>
          <p:cNvGrpSpPr>
            <a:grpSpLocks noChangeAspect="1"/>
          </p:cNvGrpSpPr>
          <p:nvPr/>
        </p:nvGrpSpPr>
        <p:grpSpPr bwMode="auto">
          <a:xfrm>
            <a:off x="7417371" y="2536029"/>
            <a:ext cx="1020926" cy="1338114"/>
            <a:chOff x="4576763" y="2300287"/>
            <a:chExt cx="276225" cy="361950"/>
          </a:xfrm>
          <a:solidFill>
            <a:schemeClr val="accent1">
              <a:alpha val="80000"/>
            </a:schemeClr>
          </a:solidFill>
        </p:grpSpPr>
        <p:sp>
          <p:nvSpPr>
            <p:cNvPr id="25"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26"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27"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28"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29"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30"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31"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32"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33"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34"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grpSp>
      <p:grpSp>
        <p:nvGrpSpPr>
          <p:cNvPr id="35" name="Group 4681"/>
          <p:cNvGrpSpPr>
            <a:grpSpLocks noChangeAspect="1"/>
          </p:cNvGrpSpPr>
          <p:nvPr/>
        </p:nvGrpSpPr>
        <p:grpSpPr bwMode="auto">
          <a:xfrm>
            <a:off x="7887279" y="1387441"/>
            <a:ext cx="718279" cy="941439"/>
            <a:chOff x="4576763" y="2300287"/>
            <a:chExt cx="276225" cy="361950"/>
          </a:xfrm>
          <a:solidFill>
            <a:schemeClr val="accent2">
              <a:alpha val="50000"/>
            </a:schemeClr>
          </a:solidFill>
        </p:grpSpPr>
        <p:sp>
          <p:nvSpPr>
            <p:cNvPr id="36"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37"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38"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39"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40"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41"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42"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43"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44"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45"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grpSp>
      <p:grpSp>
        <p:nvGrpSpPr>
          <p:cNvPr id="46" name="Group 4681"/>
          <p:cNvGrpSpPr>
            <a:grpSpLocks noChangeAspect="1"/>
          </p:cNvGrpSpPr>
          <p:nvPr/>
        </p:nvGrpSpPr>
        <p:grpSpPr bwMode="auto">
          <a:xfrm>
            <a:off x="8821065" y="1151068"/>
            <a:ext cx="635203" cy="832552"/>
            <a:chOff x="4576763" y="2300287"/>
            <a:chExt cx="276225" cy="361950"/>
          </a:xfrm>
          <a:solidFill>
            <a:schemeClr val="accent4">
              <a:alpha val="40000"/>
            </a:schemeClr>
          </a:solidFill>
        </p:grpSpPr>
        <p:sp>
          <p:nvSpPr>
            <p:cNvPr id="47"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48"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49"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0"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1"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2"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3"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4"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5"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6"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grpSp>
      <p:grpSp>
        <p:nvGrpSpPr>
          <p:cNvPr id="57" name="Group 4681"/>
          <p:cNvGrpSpPr>
            <a:grpSpLocks noChangeAspect="1"/>
          </p:cNvGrpSpPr>
          <p:nvPr/>
        </p:nvGrpSpPr>
        <p:grpSpPr bwMode="auto">
          <a:xfrm>
            <a:off x="7022356" y="1735466"/>
            <a:ext cx="540545" cy="708485"/>
            <a:chOff x="4576763" y="2300287"/>
            <a:chExt cx="276225" cy="361950"/>
          </a:xfrm>
          <a:solidFill>
            <a:schemeClr val="accent5">
              <a:alpha val="60000"/>
            </a:schemeClr>
          </a:solidFill>
        </p:grpSpPr>
        <p:sp>
          <p:nvSpPr>
            <p:cNvPr id="58"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9"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0"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1"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2"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3"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4"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5"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6"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7"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grpSp>
      <p:grpSp>
        <p:nvGrpSpPr>
          <p:cNvPr id="68" name="Group 4681"/>
          <p:cNvGrpSpPr>
            <a:grpSpLocks noChangeAspect="1"/>
          </p:cNvGrpSpPr>
          <p:nvPr/>
        </p:nvGrpSpPr>
        <p:grpSpPr bwMode="auto">
          <a:xfrm>
            <a:off x="9712298" y="1497642"/>
            <a:ext cx="429427" cy="562844"/>
            <a:chOff x="4576763" y="2300287"/>
            <a:chExt cx="276225" cy="361950"/>
          </a:xfrm>
          <a:solidFill>
            <a:schemeClr val="accent6">
              <a:alpha val="70000"/>
            </a:schemeClr>
          </a:solidFill>
        </p:grpSpPr>
        <p:sp>
          <p:nvSpPr>
            <p:cNvPr id="69"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70"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71"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72"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73"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74"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75"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76"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77"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78"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grpSp>
      <p:grpSp>
        <p:nvGrpSpPr>
          <p:cNvPr id="79" name="Group 4681"/>
          <p:cNvGrpSpPr>
            <a:grpSpLocks noChangeAspect="1"/>
          </p:cNvGrpSpPr>
          <p:nvPr/>
        </p:nvGrpSpPr>
        <p:grpSpPr bwMode="auto">
          <a:xfrm>
            <a:off x="7237932" y="4098389"/>
            <a:ext cx="718279" cy="941439"/>
            <a:chOff x="4576763" y="2300287"/>
            <a:chExt cx="276225" cy="361950"/>
          </a:xfrm>
          <a:solidFill>
            <a:schemeClr val="accent3">
              <a:alpha val="30000"/>
            </a:schemeClr>
          </a:solidFill>
        </p:grpSpPr>
        <p:sp>
          <p:nvSpPr>
            <p:cNvPr id="80"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81"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82"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83"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84"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85"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86"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87"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88"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89"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grpSp>
      <p:grpSp>
        <p:nvGrpSpPr>
          <p:cNvPr id="90" name="Group 4681"/>
          <p:cNvGrpSpPr>
            <a:grpSpLocks noChangeAspect="1"/>
          </p:cNvGrpSpPr>
          <p:nvPr/>
        </p:nvGrpSpPr>
        <p:grpSpPr bwMode="auto">
          <a:xfrm>
            <a:off x="8291827" y="3871187"/>
            <a:ext cx="650780" cy="852969"/>
            <a:chOff x="4576763" y="2300287"/>
            <a:chExt cx="276225" cy="361950"/>
          </a:xfrm>
          <a:solidFill>
            <a:srgbClr val="A6A6A6">
              <a:alpha val="20000"/>
            </a:srgbClr>
          </a:solidFill>
        </p:grpSpPr>
        <p:sp>
          <p:nvSpPr>
            <p:cNvPr id="91"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92"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93"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94"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95"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96"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97"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98"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99"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100"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grpSp>
      <p:sp>
        <p:nvSpPr>
          <p:cNvPr id="101" name="TextBox 100"/>
          <p:cNvSpPr txBox="1"/>
          <p:nvPr/>
        </p:nvSpPr>
        <p:spPr>
          <a:xfrm>
            <a:off x="694987" y="1867218"/>
            <a:ext cx="3284874"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Number one thought is haunting</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02" name="TextBox 101"/>
          <p:cNvSpPr txBox="1"/>
          <p:nvPr/>
        </p:nvSpPr>
        <p:spPr>
          <a:xfrm>
            <a:off x="694987" y="2311698"/>
            <a:ext cx="4011501" cy="3570208"/>
          </a:xfrm>
          <a:prstGeom prst="rect">
            <a:avLst/>
          </a:prstGeom>
          <a:noFill/>
        </p:spPr>
        <p:txBody>
          <a:bodyPr wrap="square" rtlCol="0">
            <a:spAutoFit/>
          </a:bodyPr>
          <a:lstStyle/>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Joula </a:t>
            </a: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gurayya huora volput vlaar boit dolro sit amet kalori joula paribus eteca </a:t>
            </a:r>
            <a:r>
              <a:rPr lang="id-ID" sz="1200" dirty="0" smtClean="0">
                <a:solidFill>
                  <a:schemeClr val="bg1">
                    <a:lumMod val="50000"/>
                  </a:schemeClr>
                </a:solidFill>
                <a:ea typeface="Open Sans" panose="020B0606030504020204" pitchFamily="34" charset="0"/>
                <a:cs typeface="Open Sans" panose="020B0606030504020204" pitchFamily="34" charset="0"/>
              </a:rPr>
              <a:t>vuram</a:t>
            </a:r>
            <a:r>
              <a:rPr lang="id-ID" sz="1200" dirty="0">
                <a:solidFill>
                  <a:schemeClr val="bg1">
                    <a:lumMod val="50000"/>
                  </a:schemeClr>
                </a:solidFill>
                <a:ea typeface="Open Sans" panose="020B0606030504020204" pitchFamily="34" charset="0"/>
                <a:cs typeface="Open Sans" panose="020B0606030504020204" pitchFamily="34" charset="0"/>
              </a:rPr>
              <a:t> joula paribus eteca vuram qui para quam dalar eritrea gurayya huora volput vlaar boit dolro sit amet kalori </a:t>
            </a:r>
            <a:r>
              <a:rPr lang="id-ID" sz="1200" dirty="0" smtClean="0">
                <a:solidFill>
                  <a:schemeClr val="bg1">
                    <a:lumMod val="50000"/>
                  </a:schemeClr>
                </a:solidFill>
                <a:ea typeface="Open Sans" panose="020B0606030504020204" pitchFamily="34" charset="0"/>
                <a:cs typeface="Open Sans" panose="020B0606030504020204" pitchFamily="34" charset="0"/>
              </a:rPr>
              <a:t>joula.</a:t>
            </a:r>
          </a:p>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Lorem </a:t>
            </a:r>
            <a:r>
              <a:rPr lang="id-ID" sz="1200" dirty="0">
                <a:solidFill>
                  <a:schemeClr val="bg1">
                    <a:lumMod val="50000"/>
                  </a:schemeClr>
                </a:solidFill>
                <a:ea typeface="Open Sans" panose="020B0606030504020204" pitchFamily="34" charset="0"/>
                <a:cs typeface="Open Sans" panose="020B0606030504020204" pitchFamily="34" charset="0"/>
              </a:rPr>
              <a:t>paribus eteca vuram joula paribus eteca vuram qui para quam dalar eritrea gurayya huora volput vlaar boit dolro sit amet kalori joula paribus eteca vuram joula paribus </a:t>
            </a:r>
            <a:r>
              <a:rPr lang="id-ID" sz="1200" dirty="0" smtClean="0">
                <a:solidFill>
                  <a:schemeClr val="bg1">
                    <a:lumMod val="50000"/>
                  </a:schemeClr>
                </a:solidFill>
                <a:ea typeface="Open Sans" panose="020B0606030504020204" pitchFamily="34" charset="0"/>
                <a:cs typeface="Open Sans" panose="020B0606030504020204" pitchFamily="34" charset="0"/>
              </a:rPr>
              <a:t>eteca.</a:t>
            </a:r>
          </a:p>
          <a:p>
            <a:pPr algn="just">
              <a:lnSpc>
                <a:spcPct val="150000"/>
              </a:lnSpc>
            </a:pPr>
            <a:r>
              <a:rPr lang="id-ID" sz="1200" dirty="0" smtClean="0">
                <a:solidFill>
                  <a:schemeClr val="bg1">
                    <a:lumMod val="50000"/>
                  </a:schemeClr>
                </a:solidFill>
                <a:ea typeface="Open Sans" panose="020B0606030504020204" pitchFamily="34" charset="0"/>
                <a:cs typeface="Open Sans" panose="020B0606030504020204" pitchFamily="34" charset="0"/>
              </a:rPr>
              <a:t>Ver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huora volput vlaar boit dolro sit amet kalori joula paribus eteca vuram </a:t>
            </a:r>
            <a:endParaRPr lang="en-US" sz="1200" dirty="0">
              <a:solidFill>
                <a:schemeClr val="bg1">
                  <a:lumMod val="50000"/>
                </a:schemeClr>
              </a:solidFill>
            </a:endParaRPr>
          </a:p>
        </p:txBody>
      </p:sp>
      <p:sp>
        <p:nvSpPr>
          <p:cNvPr id="10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10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75</a:t>
            </a:fld>
            <a:endParaRPr lang="en-AU" dirty="0"/>
          </a:p>
        </p:txBody>
      </p:sp>
      <p:sp>
        <p:nvSpPr>
          <p:cNvPr id="10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104919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12"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12"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0-#ppt_w/2"/>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2"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49" presetClass="entr" presetSubtype="0" decel="10000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500" fill="hold"/>
                                        <p:tgtEl>
                                          <p:spTgt spid="24"/>
                                        </p:tgtEl>
                                        <p:attrNameLst>
                                          <p:attrName>ppt_w</p:attrName>
                                        </p:attrNameLst>
                                      </p:cBhvr>
                                      <p:tavLst>
                                        <p:tav tm="0">
                                          <p:val>
                                            <p:fltVal val="0"/>
                                          </p:val>
                                        </p:tav>
                                        <p:tav tm="100000">
                                          <p:val>
                                            <p:strVal val="#ppt_w"/>
                                          </p:val>
                                        </p:tav>
                                      </p:tavLst>
                                    </p:anim>
                                    <p:anim calcmode="lin" valueType="num">
                                      <p:cBhvr>
                                        <p:cTn id="30" dur="500" fill="hold"/>
                                        <p:tgtEl>
                                          <p:spTgt spid="24"/>
                                        </p:tgtEl>
                                        <p:attrNameLst>
                                          <p:attrName>ppt_h</p:attrName>
                                        </p:attrNameLst>
                                      </p:cBhvr>
                                      <p:tavLst>
                                        <p:tav tm="0">
                                          <p:val>
                                            <p:fltVal val="0"/>
                                          </p:val>
                                        </p:tav>
                                        <p:tav tm="100000">
                                          <p:val>
                                            <p:strVal val="#ppt_h"/>
                                          </p:val>
                                        </p:tav>
                                      </p:tavLst>
                                    </p:anim>
                                    <p:anim calcmode="lin" valueType="num">
                                      <p:cBhvr>
                                        <p:cTn id="31" dur="500" fill="hold"/>
                                        <p:tgtEl>
                                          <p:spTgt spid="24"/>
                                        </p:tgtEl>
                                        <p:attrNameLst>
                                          <p:attrName>style.rotation</p:attrName>
                                        </p:attrNameLst>
                                      </p:cBhvr>
                                      <p:tavLst>
                                        <p:tav tm="0">
                                          <p:val>
                                            <p:fltVal val="360"/>
                                          </p:val>
                                        </p:tav>
                                        <p:tav tm="100000">
                                          <p:val>
                                            <p:fltVal val="0"/>
                                          </p:val>
                                        </p:tav>
                                      </p:tavLst>
                                    </p:anim>
                                    <p:animEffect transition="in" filter="fade">
                                      <p:cBhvr>
                                        <p:cTn id="32" dur="500"/>
                                        <p:tgtEl>
                                          <p:spTgt spid="24"/>
                                        </p:tgtEl>
                                      </p:cBhvr>
                                    </p:animEffect>
                                  </p:childTnLst>
                                </p:cTn>
                              </p:par>
                              <p:par>
                                <p:cTn id="33" presetID="49" presetClass="entr" presetSubtype="0" decel="10000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 calcmode="lin" valueType="num">
                                      <p:cBhvr>
                                        <p:cTn id="37" dur="500" fill="hold"/>
                                        <p:tgtEl>
                                          <p:spTgt spid="35"/>
                                        </p:tgtEl>
                                        <p:attrNameLst>
                                          <p:attrName>style.rotation</p:attrName>
                                        </p:attrNameLst>
                                      </p:cBhvr>
                                      <p:tavLst>
                                        <p:tav tm="0">
                                          <p:val>
                                            <p:fltVal val="360"/>
                                          </p:val>
                                        </p:tav>
                                        <p:tav tm="100000">
                                          <p:val>
                                            <p:fltVal val="0"/>
                                          </p:val>
                                        </p:tav>
                                      </p:tavLst>
                                    </p:anim>
                                    <p:animEffect transition="in" filter="fade">
                                      <p:cBhvr>
                                        <p:cTn id="38" dur="500"/>
                                        <p:tgtEl>
                                          <p:spTgt spid="35"/>
                                        </p:tgtEl>
                                      </p:cBhvr>
                                    </p:animEffect>
                                  </p:childTnLst>
                                </p:cTn>
                              </p:par>
                              <p:par>
                                <p:cTn id="39" presetID="49" presetClass="entr" presetSubtype="0" decel="10000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p:cTn id="41" dur="500" fill="hold"/>
                                        <p:tgtEl>
                                          <p:spTgt spid="46"/>
                                        </p:tgtEl>
                                        <p:attrNameLst>
                                          <p:attrName>ppt_w</p:attrName>
                                        </p:attrNameLst>
                                      </p:cBhvr>
                                      <p:tavLst>
                                        <p:tav tm="0">
                                          <p:val>
                                            <p:fltVal val="0"/>
                                          </p:val>
                                        </p:tav>
                                        <p:tav tm="100000">
                                          <p:val>
                                            <p:strVal val="#ppt_w"/>
                                          </p:val>
                                        </p:tav>
                                      </p:tavLst>
                                    </p:anim>
                                    <p:anim calcmode="lin" valueType="num">
                                      <p:cBhvr>
                                        <p:cTn id="42" dur="500" fill="hold"/>
                                        <p:tgtEl>
                                          <p:spTgt spid="46"/>
                                        </p:tgtEl>
                                        <p:attrNameLst>
                                          <p:attrName>ppt_h</p:attrName>
                                        </p:attrNameLst>
                                      </p:cBhvr>
                                      <p:tavLst>
                                        <p:tav tm="0">
                                          <p:val>
                                            <p:fltVal val="0"/>
                                          </p:val>
                                        </p:tav>
                                        <p:tav tm="100000">
                                          <p:val>
                                            <p:strVal val="#ppt_h"/>
                                          </p:val>
                                        </p:tav>
                                      </p:tavLst>
                                    </p:anim>
                                    <p:anim calcmode="lin" valueType="num">
                                      <p:cBhvr>
                                        <p:cTn id="43" dur="500" fill="hold"/>
                                        <p:tgtEl>
                                          <p:spTgt spid="46"/>
                                        </p:tgtEl>
                                        <p:attrNameLst>
                                          <p:attrName>style.rotation</p:attrName>
                                        </p:attrNameLst>
                                      </p:cBhvr>
                                      <p:tavLst>
                                        <p:tav tm="0">
                                          <p:val>
                                            <p:fltVal val="360"/>
                                          </p:val>
                                        </p:tav>
                                        <p:tav tm="100000">
                                          <p:val>
                                            <p:fltVal val="0"/>
                                          </p:val>
                                        </p:tav>
                                      </p:tavLst>
                                    </p:anim>
                                    <p:animEffect transition="in" filter="fade">
                                      <p:cBhvr>
                                        <p:cTn id="44" dur="500"/>
                                        <p:tgtEl>
                                          <p:spTgt spid="46"/>
                                        </p:tgtEl>
                                      </p:cBhvr>
                                    </p:animEffect>
                                  </p:childTnLst>
                                </p:cTn>
                              </p:par>
                              <p:par>
                                <p:cTn id="45" presetID="49" presetClass="entr" presetSubtype="0" decel="10000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p:cTn id="47" dur="500" fill="hold"/>
                                        <p:tgtEl>
                                          <p:spTgt spid="57"/>
                                        </p:tgtEl>
                                        <p:attrNameLst>
                                          <p:attrName>ppt_w</p:attrName>
                                        </p:attrNameLst>
                                      </p:cBhvr>
                                      <p:tavLst>
                                        <p:tav tm="0">
                                          <p:val>
                                            <p:fltVal val="0"/>
                                          </p:val>
                                        </p:tav>
                                        <p:tav tm="100000">
                                          <p:val>
                                            <p:strVal val="#ppt_w"/>
                                          </p:val>
                                        </p:tav>
                                      </p:tavLst>
                                    </p:anim>
                                    <p:anim calcmode="lin" valueType="num">
                                      <p:cBhvr>
                                        <p:cTn id="48" dur="500" fill="hold"/>
                                        <p:tgtEl>
                                          <p:spTgt spid="57"/>
                                        </p:tgtEl>
                                        <p:attrNameLst>
                                          <p:attrName>ppt_h</p:attrName>
                                        </p:attrNameLst>
                                      </p:cBhvr>
                                      <p:tavLst>
                                        <p:tav tm="0">
                                          <p:val>
                                            <p:fltVal val="0"/>
                                          </p:val>
                                        </p:tav>
                                        <p:tav tm="100000">
                                          <p:val>
                                            <p:strVal val="#ppt_h"/>
                                          </p:val>
                                        </p:tav>
                                      </p:tavLst>
                                    </p:anim>
                                    <p:anim calcmode="lin" valueType="num">
                                      <p:cBhvr>
                                        <p:cTn id="49" dur="500" fill="hold"/>
                                        <p:tgtEl>
                                          <p:spTgt spid="57"/>
                                        </p:tgtEl>
                                        <p:attrNameLst>
                                          <p:attrName>style.rotation</p:attrName>
                                        </p:attrNameLst>
                                      </p:cBhvr>
                                      <p:tavLst>
                                        <p:tav tm="0">
                                          <p:val>
                                            <p:fltVal val="360"/>
                                          </p:val>
                                        </p:tav>
                                        <p:tav tm="100000">
                                          <p:val>
                                            <p:fltVal val="0"/>
                                          </p:val>
                                        </p:tav>
                                      </p:tavLst>
                                    </p:anim>
                                    <p:animEffect transition="in" filter="fade">
                                      <p:cBhvr>
                                        <p:cTn id="50" dur="500"/>
                                        <p:tgtEl>
                                          <p:spTgt spid="57"/>
                                        </p:tgtEl>
                                      </p:cBhvr>
                                    </p:animEffect>
                                  </p:childTnLst>
                                </p:cTn>
                              </p:par>
                              <p:par>
                                <p:cTn id="51" presetID="49" presetClass="entr" presetSubtype="0" decel="10000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p:cTn id="53" dur="500" fill="hold"/>
                                        <p:tgtEl>
                                          <p:spTgt spid="68"/>
                                        </p:tgtEl>
                                        <p:attrNameLst>
                                          <p:attrName>ppt_w</p:attrName>
                                        </p:attrNameLst>
                                      </p:cBhvr>
                                      <p:tavLst>
                                        <p:tav tm="0">
                                          <p:val>
                                            <p:fltVal val="0"/>
                                          </p:val>
                                        </p:tav>
                                        <p:tav tm="100000">
                                          <p:val>
                                            <p:strVal val="#ppt_w"/>
                                          </p:val>
                                        </p:tav>
                                      </p:tavLst>
                                    </p:anim>
                                    <p:anim calcmode="lin" valueType="num">
                                      <p:cBhvr>
                                        <p:cTn id="54" dur="500" fill="hold"/>
                                        <p:tgtEl>
                                          <p:spTgt spid="68"/>
                                        </p:tgtEl>
                                        <p:attrNameLst>
                                          <p:attrName>ppt_h</p:attrName>
                                        </p:attrNameLst>
                                      </p:cBhvr>
                                      <p:tavLst>
                                        <p:tav tm="0">
                                          <p:val>
                                            <p:fltVal val="0"/>
                                          </p:val>
                                        </p:tav>
                                        <p:tav tm="100000">
                                          <p:val>
                                            <p:strVal val="#ppt_h"/>
                                          </p:val>
                                        </p:tav>
                                      </p:tavLst>
                                    </p:anim>
                                    <p:anim calcmode="lin" valueType="num">
                                      <p:cBhvr>
                                        <p:cTn id="55" dur="500" fill="hold"/>
                                        <p:tgtEl>
                                          <p:spTgt spid="68"/>
                                        </p:tgtEl>
                                        <p:attrNameLst>
                                          <p:attrName>style.rotation</p:attrName>
                                        </p:attrNameLst>
                                      </p:cBhvr>
                                      <p:tavLst>
                                        <p:tav tm="0">
                                          <p:val>
                                            <p:fltVal val="360"/>
                                          </p:val>
                                        </p:tav>
                                        <p:tav tm="100000">
                                          <p:val>
                                            <p:fltVal val="0"/>
                                          </p:val>
                                        </p:tav>
                                      </p:tavLst>
                                    </p:anim>
                                    <p:animEffect transition="in" filter="fade">
                                      <p:cBhvr>
                                        <p:cTn id="56" dur="500"/>
                                        <p:tgtEl>
                                          <p:spTgt spid="68"/>
                                        </p:tgtEl>
                                      </p:cBhvr>
                                    </p:animEffect>
                                  </p:childTnLst>
                                </p:cTn>
                              </p:par>
                              <p:par>
                                <p:cTn id="57" presetID="49" presetClass="entr" presetSubtype="0" decel="100000" fill="hold" nodeType="withEffect">
                                  <p:stCondLst>
                                    <p:cond delay="0"/>
                                  </p:stCondLst>
                                  <p:childTnLst>
                                    <p:set>
                                      <p:cBhvr>
                                        <p:cTn id="58" dur="1" fill="hold">
                                          <p:stCondLst>
                                            <p:cond delay="0"/>
                                          </p:stCondLst>
                                        </p:cTn>
                                        <p:tgtEl>
                                          <p:spTgt spid="79"/>
                                        </p:tgtEl>
                                        <p:attrNameLst>
                                          <p:attrName>style.visibility</p:attrName>
                                        </p:attrNameLst>
                                      </p:cBhvr>
                                      <p:to>
                                        <p:strVal val="visible"/>
                                      </p:to>
                                    </p:set>
                                    <p:anim calcmode="lin" valueType="num">
                                      <p:cBhvr>
                                        <p:cTn id="59" dur="500" fill="hold"/>
                                        <p:tgtEl>
                                          <p:spTgt spid="79"/>
                                        </p:tgtEl>
                                        <p:attrNameLst>
                                          <p:attrName>ppt_w</p:attrName>
                                        </p:attrNameLst>
                                      </p:cBhvr>
                                      <p:tavLst>
                                        <p:tav tm="0">
                                          <p:val>
                                            <p:fltVal val="0"/>
                                          </p:val>
                                        </p:tav>
                                        <p:tav tm="100000">
                                          <p:val>
                                            <p:strVal val="#ppt_w"/>
                                          </p:val>
                                        </p:tav>
                                      </p:tavLst>
                                    </p:anim>
                                    <p:anim calcmode="lin" valueType="num">
                                      <p:cBhvr>
                                        <p:cTn id="60" dur="500" fill="hold"/>
                                        <p:tgtEl>
                                          <p:spTgt spid="79"/>
                                        </p:tgtEl>
                                        <p:attrNameLst>
                                          <p:attrName>ppt_h</p:attrName>
                                        </p:attrNameLst>
                                      </p:cBhvr>
                                      <p:tavLst>
                                        <p:tav tm="0">
                                          <p:val>
                                            <p:fltVal val="0"/>
                                          </p:val>
                                        </p:tav>
                                        <p:tav tm="100000">
                                          <p:val>
                                            <p:strVal val="#ppt_h"/>
                                          </p:val>
                                        </p:tav>
                                      </p:tavLst>
                                    </p:anim>
                                    <p:anim calcmode="lin" valueType="num">
                                      <p:cBhvr>
                                        <p:cTn id="61" dur="500" fill="hold"/>
                                        <p:tgtEl>
                                          <p:spTgt spid="79"/>
                                        </p:tgtEl>
                                        <p:attrNameLst>
                                          <p:attrName>style.rotation</p:attrName>
                                        </p:attrNameLst>
                                      </p:cBhvr>
                                      <p:tavLst>
                                        <p:tav tm="0">
                                          <p:val>
                                            <p:fltVal val="360"/>
                                          </p:val>
                                        </p:tav>
                                        <p:tav tm="100000">
                                          <p:val>
                                            <p:fltVal val="0"/>
                                          </p:val>
                                        </p:tav>
                                      </p:tavLst>
                                    </p:anim>
                                    <p:animEffect transition="in" filter="fade">
                                      <p:cBhvr>
                                        <p:cTn id="62" dur="500"/>
                                        <p:tgtEl>
                                          <p:spTgt spid="79"/>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 calcmode="lin" valueType="num">
                                      <p:cBhvr>
                                        <p:cTn id="65" dur="500" fill="hold"/>
                                        <p:tgtEl>
                                          <p:spTgt spid="90"/>
                                        </p:tgtEl>
                                        <p:attrNameLst>
                                          <p:attrName>ppt_w</p:attrName>
                                        </p:attrNameLst>
                                      </p:cBhvr>
                                      <p:tavLst>
                                        <p:tav tm="0">
                                          <p:val>
                                            <p:fltVal val="0"/>
                                          </p:val>
                                        </p:tav>
                                        <p:tav tm="100000">
                                          <p:val>
                                            <p:strVal val="#ppt_w"/>
                                          </p:val>
                                        </p:tav>
                                      </p:tavLst>
                                    </p:anim>
                                    <p:anim calcmode="lin" valueType="num">
                                      <p:cBhvr>
                                        <p:cTn id="66" dur="500" fill="hold"/>
                                        <p:tgtEl>
                                          <p:spTgt spid="90"/>
                                        </p:tgtEl>
                                        <p:attrNameLst>
                                          <p:attrName>ppt_h</p:attrName>
                                        </p:attrNameLst>
                                      </p:cBhvr>
                                      <p:tavLst>
                                        <p:tav tm="0">
                                          <p:val>
                                            <p:fltVal val="0"/>
                                          </p:val>
                                        </p:tav>
                                        <p:tav tm="100000">
                                          <p:val>
                                            <p:strVal val="#ppt_h"/>
                                          </p:val>
                                        </p:tav>
                                      </p:tavLst>
                                    </p:anim>
                                    <p:anim calcmode="lin" valueType="num">
                                      <p:cBhvr>
                                        <p:cTn id="67" dur="500" fill="hold"/>
                                        <p:tgtEl>
                                          <p:spTgt spid="90"/>
                                        </p:tgtEl>
                                        <p:attrNameLst>
                                          <p:attrName>style.rotation</p:attrName>
                                        </p:attrNameLst>
                                      </p:cBhvr>
                                      <p:tavLst>
                                        <p:tav tm="0">
                                          <p:val>
                                            <p:fltVal val="360"/>
                                          </p:val>
                                        </p:tav>
                                        <p:tav tm="100000">
                                          <p:val>
                                            <p:fltVal val="0"/>
                                          </p:val>
                                        </p:tav>
                                      </p:tavLst>
                                    </p:anim>
                                    <p:animEffect transition="in" filter="fade">
                                      <p:cBhvr>
                                        <p:cTn id="68" dur="500"/>
                                        <p:tgtEl>
                                          <p:spTgt spid="90"/>
                                        </p:tgtEl>
                                      </p:cBhvr>
                                    </p:animEffect>
                                  </p:childTnLst>
                                </p:cTn>
                              </p:par>
                            </p:childTnLst>
                          </p:cTn>
                        </p:par>
                        <p:par>
                          <p:cTn id="69" fill="hold">
                            <p:stCondLst>
                              <p:cond delay="2500"/>
                            </p:stCondLst>
                            <p:childTnLst>
                              <p:par>
                                <p:cTn id="70" presetID="22" presetClass="entr" presetSubtype="8" fill="hold" grpId="0" nodeType="after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wipe(left)">
                                      <p:cBhvr>
                                        <p:cTn id="72" dur="500"/>
                                        <p:tgtEl>
                                          <p:spTgt spid="101"/>
                                        </p:tgtEl>
                                      </p:cBhvr>
                                    </p:animEffect>
                                  </p:childTnLst>
                                </p:cTn>
                              </p:par>
                            </p:childTnLst>
                          </p:cTn>
                        </p:par>
                        <p:par>
                          <p:cTn id="73" fill="hold">
                            <p:stCondLst>
                              <p:cond delay="3000"/>
                            </p:stCondLst>
                            <p:childTnLst>
                              <p:par>
                                <p:cTn id="74" presetID="10" presetClass="entr" presetSubtype="0" fill="hold" grpId="0" nodeType="afterEffect">
                                  <p:stCondLst>
                                    <p:cond delay="0"/>
                                  </p:stCondLst>
                                  <p:childTnLst>
                                    <p:set>
                                      <p:cBhvr>
                                        <p:cTn id="75" dur="1" fill="hold">
                                          <p:stCondLst>
                                            <p:cond delay="0"/>
                                          </p:stCondLst>
                                        </p:cTn>
                                        <p:tgtEl>
                                          <p:spTgt spid="102"/>
                                        </p:tgtEl>
                                        <p:attrNameLst>
                                          <p:attrName>style.visibility</p:attrName>
                                        </p:attrNameLst>
                                      </p:cBhvr>
                                      <p:to>
                                        <p:strVal val="visible"/>
                                      </p:to>
                                    </p:set>
                                    <p:animEffect transition="in" filter="fade">
                                      <p:cBhvr>
                                        <p:cTn id="7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22" grpId="0" animBg="1"/>
      <p:bldP spid="23" grpId="0" animBg="1"/>
      <p:bldP spid="101" grpId="0"/>
      <p:bldP spid="10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Business Direction</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 dolor sit amet</a:t>
            </a:r>
            <a:endParaRPr lang="en-AU" dirty="0"/>
          </a:p>
        </p:txBody>
      </p:sp>
      <p:grpSp>
        <p:nvGrpSpPr>
          <p:cNvPr id="4" name="Group 3"/>
          <p:cNvGrpSpPr/>
          <p:nvPr/>
        </p:nvGrpSpPr>
        <p:grpSpPr>
          <a:xfrm>
            <a:off x="6052128" y="2055460"/>
            <a:ext cx="225941" cy="4253265"/>
            <a:chOff x="6017571" y="1819122"/>
            <a:chExt cx="225941" cy="4253265"/>
          </a:xfrm>
          <a:solidFill>
            <a:schemeClr val="bg1">
              <a:lumMod val="65000"/>
            </a:schemeClr>
          </a:solidFill>
        </p:grpSpPr>
        <p:sp>
          <p:nvSpPr>
            <p:cNvPr id="5" name="Rectangle 4"/>
            <p:cNvSpPr/>
            <p:nvPr/>
          </p:nvSpPr>
          <p:spPr>
            <a:xfrm>
              <a:off x="6061444" y="1913637"/>
              <a:ext cx="138196" cy="4158750"/>
            </a:xfrm>
            <a:prstGeom prst="rect">
              <a:avLst/>
            </a:prstGeom>
            <a:grpFill/>
            <a:ln w="12700" cap="flat" cmpd="sng" algn="ctr">
              <a:noFill/>
              <a:prstDash val="solid"/>
              <a:miter lim="800000"/>
            </a:ln>
            <a:effectLst/>
          </p:spPr>
          <p:txBody>
            <a:bodyPr rtlCol="0" anchor="ct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smtClean="0">
                <a:ln>
                  <a:noFill/>
                </a:ln>
                <a:solidFill>
                  <a:prstClr val="white"/>
                </a:solidFill>
                <a:effectLst/>
                <a:uLnTx/>
                <a:uFillTx/>
                <a:latin typeface="Calibri" panose="020F0502020204030204"/>
              </a:endParaRPr>
            </a:p>
          </p:txBody>
        </p:sp>
        <p:sp>
          <p:nvSpPr>
            <p:cNvPr id="6" name="Rectangle 5"/>
            <p:cNvSpPr/>
            <p:nvPr/>
          </p:nvSpPr>
          <p:spPr>
            <a:xfrm>
              <a:off x="6017571" y="1819122"/>
              <a:ext cx="225941" cy="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Notched Right Arrow 6"/>
          <p:cNvSpPr/>
          <p:nvPr/>
        </p:nvSpPr>
        <p:spPr>
          <a:xfrm rot="21267793">
            <a:off x="4939137" y="2358484"/>
            <a:ext cx="2712856" cy="752162"/>
          </a:xfrm>
          <a:prstGeom prst="notchedRightArrow">
            <a:avLst>
              <a:gd name="adj1" fmla="val 100000"/>
              <a:gd name="adj2" fmla="val 32381"/>
            </a:avLst>
          </a:prstGeom>
          <a:solidFill>
            <a:schemeClr val="accent1"/>
          </a:solidFill>
          <a:ln w="12700" cap="flat" cmpd="sng" algn="ctr">
            <a:noFill/>
            <a:prstDash val="solid"/>
            <a:miter lim="800000"/>
          </a:ln>
          <a:effectLst/>
        </p:spPr>
        <p:txBody>
          <a:bodyPr rtlCol="0" anchor="ctr"/>
          <a:lstStyle/>
          <a:p>
            <a:pPr algn="ctr"/>
            <a:r>
              <a:rPr lang="id-ID" sz="2800" dirty="0" smtClean="0">
                <a:solidFill>
                  <a:schemeClr val="bg1"/>
                </a:solidFill>
                <a:latin typeface="Coolvetica Rg" panose="020B0603030602020004" pitchFamily="34" charset="0"/>
                <a:cs typeface="Clear Sans" panose="020B0503030202020304" pitchFamily="34" charset="0"/>
              </a:rPr>
              <a:t>Inspiration</a:t>
            </a:r>
            <a:endParaRPr lang="en-GB" sz="2800" dirty="0">
              <a:solidFill>
                <a:schemeClr val="bg1"/>
              </a:solidFill>
              <a:latin typeface="Coolvetica Rg" panose="020B0603030602020004" pitchFamily="34" charset="0"/>
              <a:cs typeface="Clear Sans" panose="020B0503030202020304" pitchFamily="34" charset="0"/>
            </a:endParaRPr>
          </a:p>
        </p:txBody>
      </p:sp>
      <p:sp>
        <p:nvSpPr>
          <p:cNvPr id="8" name="Notched Right Arrow 7"/>
          <p:cNvSpPr/>
          <p:nvPr/>
        </p:nvSpPr>
        <p:spPr>
          <a:xfrm flipH="1">
            <a:off x="4663511" y="3289833"/>
            <a:ext cx="2864979" cy="752162"/>
          </a:xfrm>
          <a:prstGeom prst="notchedRightArrow">
            <a:avLst>
              <a:gd name="adj1" fmla="val 100000"/>
              <a:gd name="adj2" fmla="val 32381"/>
            </a:avLst>
          </a:prstGeom>
          <a:solidFill>
            <a:schemeClr val="accent4"/>
          </a:solidFill>
          <a:ln w="12700" cap="flat" cmpd="sng" algn="ctr">
            <a:noFill/>
            <a:prstDash val="solid"/>
            <a:miter lim="800000"/>
          </a:ln>
          <a:effectLst/>
        </p:spPr>
        <p:txBody>
          <a:bodyPr rtlCol="0" anchor="ctr"/>
          <a:lstStyle/>
          <a:p>
            <a:pPr algn="ctr"/>
            <a:r>
              <a:rPr lang="id-ID" sz="2800" dirty="0" smtClean="0">
                <a:solidFill>
                  <a:schemeClr val="bg1"/>
                </a:solidFill>
                <a:latin typeface="Coolvetica Rg" panose="020B0603030602020004" pitchFamily="34" charset="0"/>
                <a:ea typeface="Fira Sans SemiBold Italic" panose="00000700000000000000" pitchFamily="50" charset="0"/>
                <a:cs typeface="Sakkal Majalla" panose="02000000000000000000" pitchFamily="2" charset="-78"/>
              </a:rPr>
              <a:t>Role model</a:t>
            </a:r>
            <a:endParaRPr lang="en-GB" sz="2800" dirty="0">
              <a:solidFill>
                <a:schemeClr val="bg1"/>
              </a:solidFill>
              <a:latin typeface="Coolvetica Rg" panose="020B0603030602020004" pitchFamily="34" charset="0"/>
              <a:ea typeface="Fira Sans SemiBold Italic" panose="00000700000000000000" pitchFamily="50" charset="0"/>
              <a:cs typeface="Sakkal Majalla" panose="02000000000000000000" pitchFamily="2" charset="-78"/>
            </a:endParaRPr>
          </a:p>
        </p:txBody>
      </p:sp>
      <p:sp>
        <p:nvSpPr>
          <p:cNvPr id="9" name="Notched Right Arrow 8"/>
          <p:cNvSpPr/>
          <p:nvPr/>
        </p:nvSpPr>
        <p:spPr>
          <a:xfrm rot="21318851">
            <a:off x="4866176" y="4196609"/>
            <a:ext cx="2712856" cy="752162"/>
          </a:xfrm>
          <a:prstGeom prst="notchedRightArrow">
            <a:avLst>
              <a:gd name="adj1" fmla="val 100000"/>
              <a:gd name="adj2" fmla="val 32381"/>
            </a:avLst>
          </a:prstGeom>
          <a:solidFill>
            <a:schemeClr val="accent2"/>
          </a:solidFill>
          <a:ln w="12700" cap="flat" cmpd="sng" algn="ctr">
            <a:noFill/>
            <a:prstDash val="solid"/>
            <a:miter lim="800000"/>
          </a:ln>
          <a:effectLst/>
        </p:spPr>
        <p:txBody>
          <a:bodyPr rtlCol="0" anchor="ctr"/>
          <a:lstStyle/>
          <a:p>
            <a:pPr algn="ctr"/>
            <a:r>
              <a:rPr lang="id-ID" sz="2800" dirty="0" smtClean="0">
                <a:solidFill>
                  <a:schemeClr val="bg1"/>
                </a:solidFill>
                <a:latin typeface="Coolvetica Rg" panose="020B0603030602020004" pitchFamily="34" charset="0"/>
                <a:cs typeface="Clear Sans" panose="020B0503030202020304" pitchFamily="34" charset="0"/>
              </a:rPr>
              <a:t>Sample</a:t>
            </a:r>
            <a:endParaRPr lang="en-GB" sz="2800" dirty="0">
              <a:solidFill>
                <a:schemeClr val="bg1"/>
              </a:solidFill>
              <a:latin typeface="Coolvetica Rg" panose="020B0603030602020004" pitchFamily="34" charset="0"/>
              <a:cs typeface="Clear Sans" panose="020B0503030202020304" pitchFamily="34" charset="0"/>
            </a:endParaRPr>
          </a:p>
        </p:txBody>
      </p:sp>
      <p:sp>
        <p:nvSpPr>
          <p:cNvPr id="10" name="Notched Right Arrow 9"/>
          <p:cNvSpPr/>
          <p:nvPr/>
        </p:nvSpPr>
        <p:spPr>
          <a:xfrm flipH="1">
            <a:off x="4609121" y="5107293"/>
            <a:ext cx="2973758" cy="752162"/>
          </a:xfrm>
          <a:prstGeom prst="notchedRightArrow">
            <a:avLst>
              <a:gd name="adj1" fmla="val 100000"/>
              <a:gd name="adj2" fmla="val 32381"/>
            </a:avLst>
          </a:prstGeom>
          <a:solidFill>
            <a:schemeClr val="accent3"/>
          </a:solidFill>
          <a:ln w="12700" cap="flat" cmpd="sng" algn="ctr">
            <a:noFill/>
            <a:prstDash val="solid"/>
            <a:miter lim="800000"/>
          </a:ln>
          <a:effectLst/>
        </p:spPr>
        <p:txBody>
          <a:bodyPr rtlCol="0" anchor="ctr"/>
          <a:lstStyle/>
          <a:p>
            <a:pPr algn="ctr"/>
            <a:r>
              <a:rPr lang="en-GB" sz="2800" dirty="0">
                <a:solidFill>
                  <a:schemeClr val="bg1"/>
                </a:solidFill>
                <a:latin typeface="Coolvetica Rg" panose="020B0603030602020004" pitchFamily="34" charset="0"/>
                <a:cs typeface="Clear Sans" panose="020B0503030202020304" pitchFamily="34" charset="0"/>
              </a:rPr>
              <a:t>Action</a:t>
            </a:r>
          </a:p>
        </p:txBody>
      </p:sp>
      <p:sp>
        <p:nvSpPr>
          <p:cNvPr id="11" name="TextBox 10"/>
          <p:cNvSpPr txBox="1"/>
          <p:nvPr/>
        </p:nvSpPr>
        <p:spPr>
          <a:xfrm>
            <a:off x="8070831" y="2340891"/>
            <a:ext cx="2656273"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huora volput vlaar boit </a:t>
            </a:r>
            <a:r>
              <a:rPr lang="id-ID" sz="1200" dirty="0" smtClean="0">
                <a:solidFill>
                  <a:schemeClr val="bg1">
                    <a:lumMod val="50000"/>
                  </a:schemeClr>
                </a:solidFill>
                <a:ea typeface="Open Sans" panose="020B0606030504020204" pitchFamily="34" charset="0"/>
                <a:cs typeface="Open Sans" panose="020B0606030504020204" pitchFamily="34" charset="0"/>
              </a:rPr>
              <a:t>dolro</a:t>
            </a:r>
            <a:endParaRPr lang="en-US" sz="1200" dirty="0">
              <a:solidFill>
                <a:schemeClr val="bg1">
                  <a:lumMod val="50000"/>
                </a:schemeClr>
              </a:solidFill>
              <a:latin typeface="Lato" panose="020F0502020204030203" pitchFamily="34" charset="0"/>
              <a:cs typeface="Clear Sans Light" panose="020B0303030202020304" pitchFamily="34" charset="0"/>
            </a:endParaRPr>
          </a:p>
        </p:txBody>
      </p:sp>
      <p:sp>
        <p:nvSpPr>
          <p:cNvPr id="12" name="TextBox 11"/>
          <p:cNvSpPr txBox="1"/>
          <p:nvPr/>
        </p:nvSpPr>
        <p:spPr>
          <a:xfrm>
            <a:off x="8070831" y="4295691"/>
            <a:ext cx="2656273"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huora volput vlaar boit dolro</a:t>
            </a:r>
            <a:endParaRPr lang="en-US" sz="1200" dirty="0">
              <a:solidFill>
                <a:schemeClr val="bg1">
                  <a:lumMod val="50000"/>
                </a:schemeClr>
              </a:solidFill>
              <a:latin typeface="Lato" panose="020F0502020204030203" pitchFamily="34" charset="0"/>
              <a:cs typeface="Clear Sans Light" panose="020B0303030202020304" pitchFamily="34" charset="0"/>
            </a:endParaRPr>
          </a:p>
        </p:txBody>
      </p:sp>
      <p:sp>
        <p:nvSpPr>
          <p:cNvPr id="13" name="TextBox 12"/>
          <p:cNvSpPr txBox="1"/>
          <p:nvPr/>
        </p:nvSpPr>
        <p:spPr>
          <a:xfrm>
            <a:off x="1585413" y="3289833"/>
            <a:ext cx="2656273"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huora volput vlaar boit dolro</a:t>
            </a:r>
            <a:endParaRPr lang="en-US" sz="1200" dirty="0">
              <a:solidFill>
                <a:schemeClr val="bg1">
                  <a:lumMod val="50000"/>
                </a:schemeClr>
              </a:solidFill>
              <a:latin typeface="Lato" panose="020F0502020204030203" pitchFamily="34" charset="0"/>
              <a:cs typeface="Clear Sans Light" panose="020B0303030202020304" pitchFamily="34" charset="0"/>
            </a:endParaRPr>
          </a:p>
        </p:txBody>
      </p:sp>
      <p:sp>
        <p:nvSpPr>
          <p:cNvPr id="14" name="TextBox 13"/>
          <p:cNvSpPr txBox="1"/>
          <p:nvPr/>
        </p:nvSpPr>
        <p:spPr>
          <a:xfrm>
            <a:off x="1585413" y="5244633"/>
            <a:ext cx="2656273"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huora volput vlaar boit dolro</a:t>
            </a:r>
            <a:endParaRPr lang="en-US" sz="1200" dirty="0">
              <a:solidFill>
                <a:schemeClr val="bg1">
                  <a:lumMod val="50000"/>
                </a:schemeClr>
              </a:solidFill>
              <a:latin typeface="Lato" panose="020F0502020204030203" pitchFamily="34" charset="0"/>
              <a:cs typeface="Clear Sans Light" panose="020B0303030202020304" pitchFamily="34" charset="0"/>
            </a:endParaRPr>
          </a:p>
        </p:txBody>
      </p:sp>
      <p:sp>
        <p:nvSpPr>
          <p:cNvPr id="15"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16"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76</a:t>
            </a:fld>
            <a:endParaRPr lang="en-AU" dirty="0"/>
          </a:p>
        </p:txBody>
      </p:sp>
      <p:sp>
        <p:nvSpPr>
          <p:cNvPr id="17"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8833444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22" presetClass="entr" presetSubtype="2"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animBg="1"/>
      <p:bldP spid="8" grpId="0" animBg="1"/>
      <p:bldP spid="9" grpId="0" animBg="1"/>
      <p:bldP spid="10" grpId="0" animBg="1"/>
      <p:bldP spid="11" grpId="0"/>
      <p:bldP spid="12" grpId="0"/>
      <p:bldP spid="13" grpId="0"/>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Production Chart</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Sale is growing</a:t>
            </a:r>
            <a:endParaRPr lang="en-AU" dirty="0"/>
          </a:p>
        </p:txBody>
      </p:sp>
      <p:graphicFrame>
        <p:nvGraphicFramePr>
          <p:cNvPr id="4" name="Chart 3"/>
          <p:cNvGraphicFramePr/>
          <p:nvPr>
            <p:extLst>
              <p:ext uri="{D42A27DB-BD31-4B8C-83A1-F6EECF244321}">
                <p14:modId xmlns:p14="http://schemas.microsoft.com/office/powerpoint/2010/main" val="978091239"/>
              </p:ext>
            </p:extLst>
          </p:nvPr>
        </p:nvGraphicFramePr>
        <p:xfrm>
          <a:off x="5078692" y="2236550"/>
          <a:ext cx="6633883" cy="34619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694987" y="1867218"/>
            <a:ext cx="2536144"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Number of sale is varying</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6" name="TextBox 5"/>
          <p:cNvSpPr txBox="1"/>
          <p:nvPr/>
        </p:nvSpPr>
        <p:spPr>
          <a:xfrm>
            <a:off x="694988" y="2311698"/>
            <a:ext cx="3284874" cy="4124206"/>
          </a:xfrm>
          <a:prstGeom prst="rect">
            <a:avLst/>
          </a:prstGeom>
          <a:noFill/>
        </p:spPr>
        <p:txBody>
          <a:bodyPr wrap="square" rtlCol="0">
            <a:spAutoFit/>
          </a:bodyPr>
          <a:lstStyle/>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Joula </a:t>
            </a: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gurayya huora volput vlaar boit dolro sit amet kalori joula paribus eteca </a:t>
            </a:r>
            <a:r>
              <a:rPr lang="id-ID" sz="1200" dirty="0" smtClean="0">
                <a:solidFill>
                  <a:schemeClr val="bg1">
                    <a:lumMod val="50000"/>
                  </a:schemeClr>
                </a:solidFill>
                <a:ea typeface="Open Sans" panose="020B0606030504020204" pitchFamily="34" charset="0"/>
                <a:cs typeface="Open Sans" panose="020B0606030504020204" pitchFamily="34" charset="0"/>
              </a:rPr>
              <a:t>vuram</a:t>
            </a:r>
            <a:r>
              <a:rPr lang="id-ID" sz="1200" dirty="0">
                <a:solidFill>
                  <a:schemeClr val="bg1">
                    <a:lumMod val="50000"/>
                  </a:schemeClr>
                </a:solidFill>
                <a:ea typeface="Open Sans" panose="020B0606030504020204" pitchFamily="34" charset="0"/>
                <a:cs typeface="Open Sans" panose="020B0606030504020204" pitchFamily="34" charset="0"/>
              </a:rPr>
              <a:t> joula paribus eteca vuram qui para quam dalar eritrea gurayya huora volput vlaar boit dolro sit amet kalori </a:t>
            </a:r>
            <a:r>
              <a:rPr lang="id-ID" sz="1200" dirty="0" smtClean="0">
                <a:solidFill>
                  <a:schemeClr val="bg1">
                    <a:lumMod val="50000"/>
                  </a:schemeClr>
                </a:solidFill>
                <a:ea typeface="Open Sans" panose="020B0606030504020204" pitchFamily="34" charset="0"/>
                <a:cs typeface="Open Sans" panose="020B0606030504020204" pitchFamily="34" charset="0"/>
              </a:rPr>
              <a:t>joula.</a:t>
            </a:r>
          </a:p>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Lorem </a:t>
            </a:r>
            <a:r>
              <a:rPr lang="id-ID" sz="1200" dirty="0">
                <a:solidFill>
                  <a:schemeClr val="bg1">
                    <a:lumMod val="50000"/>
                  </a:schemeClr>
                </a:solidFill>
                <a:ea typeface="Open Sans" panose="020B0606030504020204" pitchFamily="34" charset="0"/>
                <a:cs typeface="Open Sans" panose="020B0606030504020204" pitchFamily="34" charset="0"/>
              </a:rPr>
              <a:t>paribus eteca vuram joula paribus eteca vuram qui para quam dalar eritrea gurayya huora volput vlaar boit dolro sit amet kalori joula paribus eteca vuram joula paribus </a:t>
            </a:r>
            <a:r>
              <a:rPr lang="id-ID" sz="1200" dirty="0" smtClean="0">
                <a:solidFill>
                  <a:schemeClr val="bg1">
                    <a:lumMod val="50000"/>
                  </a:schemeClr>
                </a:solidFill>
                <a:ea typeface="Open Sans" panose="020B0606030504020204" pitchFamily="34" charset="0"/>
                <a:cs typeface="Open Sans" panose="020B0606030504020204" pitchFamily="34" charset="0"/>
              </a:rPr>
              <a:t>eteca.</a:t>
            </a:r>
          </a:p>
          <a:p>
            <a:pPr algn="just">
              <a:lnSpc>
                <a:spcPct val="150000"/>
              </a:lnSpc>
            </a:pPr>
            <a:r>
              <a:rPr lang="id-ID" sz="1200" dirty="0" smtClean="0">
                <a:solidFill>
                  <a:schemeClr val="bg1">
                    <a:lumMod val="50000"/>
                  </a:schemeClr>
                </a:solidFill>
                <a:ea typeface="Open Sans" panose="020B0606030504020204" pitchFamily="34" charset="0"/>
                <a:cs typeface="Open Sans" panose="020B0606030504020204" pitchFamily="34" charset="0"/>
              </a:rPr>
              <a:t>Ver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huora volput vlaar boit dolro sit amet kalori joula paribus eteca vuram </a:t>
            </a:r>
            <a:endParaRPr lang="en-US" sz="1200" dirty="0">
              <a:solidFill>
                <a:schemeClr val="bg1">
                  <a:lumMod val="50000"/>
                </a:schemeClr>
              </a:solidFill>
            </a:endParaRPr>
          </a:p>
        </p:txBody>
      </p:sp>
      <p:sp>
        <p:nvSpPr>
          <p:cNvPr id="7"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8"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77</a:t>
            </a:fld>
            <a:endParaRPr lang="en-AU" dirty="0"/>
          </a:p>
        </p:txBody>
      </p:sp>
      <p:sp>
        <p:nvSpPr>
          <p:cNvPr id="9"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223479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15" dur="500"/>
                                        <p:tgtEl>
                                          <p:spTgt spid="4">
                                            <p:graphicEl>
                                              <a:chart seriesIdx="-3" categoryIdx="-3" bldStep="gridLegend"/>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19" dur="500"/>
                                        <p:tgtEl>
                                          <p:spTgt spid="4">
                                            <p:graphicEl>
                                              <a:chart seriesIdx="0"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23" dur="500"/>
                                        <p:tgtEl>
                                          <p:spTgt spid="4">
                                            <p:graphicEl>
                                              <a:chart seriesIdx="1" categoryIdx="-4" bldStep="series"/>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left)">
                                      <p:cBhvr>
                                        <p:cTn id="27" dur="500"/>
                                        <p:tgtEl>
                                          <p:spTgt spid="4">
                                            <p:graphicEl>
                                              <a:chart seriesIdx="2" categoryIdx="-4" bldStep="series"/>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
                                            <p:graphicEl>
                                              <a:chart seriesIdx="3" categoryIdx="-4" bldStep="series"/>
                                            </p:graphicEl>
                                          </p:spTgt>
                                        </p:tgtEl>
                                        <p:attrNameLst>
                                          <p:attrName>style.visibility</p:attrName>
                                        </p:attrNameLst>
                                      </p:cBhvr>
                                      <p:to>
                                        <p:strVal val="visible"/>
                                      </p:to>
                                    </p:set>
                                    <p:animEffect transition="in" filter="wipe(left)">
                                      <p:cBhvr>
                                        <p:cTn id="31" dur="500"/>
                                        <p:tgtEl>
                                          <p:spTgt spid="4">
                                            <p:graphicEl>
                                              <a:chart seriesIdx="3" categoryIdx="-4" bldStep="series"/>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Sub>
          <a:bldChart bld="series"/>
        </p:bldSub>
      </p:bldGraphic>
      <p:bldP spid="5"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New Design Product</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Product code here</a:t>
            </a:r>
            <a:endParaRPr lang="en-AU" dirty="0"/>
          </a:p>
        </p:txBody>
      </p:sp>
      <p:grpSp>
        <p:nvGrpSpPr>
          <p:cNvPr id="48" name="Group 47"/>
          <p:cNvGrpSpPr>
            <a:grpSpLocks noChangeAspect="1"/>
          </p:cNvGrpSpPr>
          <p:nvPr/>
        </p:nvGrpSpPr>
        <p:grpSpPr>
          <a:xfrm rot="20542728">
            <a:off x="6024874" y="3087837"/>
            <a:ext cx="5943977" cy="2464576"/>
            <a:chOff x="3962400" y="3409950"/>
            <a:chExt cx="3124200" cy="1295400"/>
          </a:xfrm>
          <a:solidFill>
            <a:schemeClr val="tx1">
              <a:lumMod val="85000"/>
              <a:lumOff val="15000"/>
            </a:schemeClr>
          </a:solidFill>
          <a:effectLst>
            <a:outerShdw blurRad="431800" dir="18900000" sy="23000" kx="-1200000" algn="bl" rotWithShape="0">
              <a:prstClr val="black">
                <a:alpha val="20000"/>
              </a:prstClr>
            </a:outerShdw>
          </a:effectLst>
        </p:grpSpPr>
        <p:sp>
          <p:nvSpPr>
            <p:cNvPr id="49" name="Freeform 208"/>
            <p:cNvSpPr>
              <a:spLocks/>
            </p:cNvSpPr>
            <p:nvPr/>
          </p:nvSpPr>
          <p:spPr bwMode="auto">
            <a:xfrm>
              <a:off x="3981382" y="3824784"/>
              <a:ext cx="3082442" cy="880566"/>
            </a:xfrm>
            <a:custGeom>
              <a:avLst/>
              <a:gdLst/>
              <a:ahLst/>
              <a:cxnLst>
                <a:cxn ang="0">
                  <a:pos x="817" y="22"/>
                </a:cxn>
                <a:cxn ang="0">
                  <a:pos x="817" y="25"/>
                </a:cxn>
                <a:cxn ang="0">
                  <a:pos x="816" y="28"/>
                </a:cxn>
                <a:cxn ang="0">
                  <a:pos x="815" y="31"/>
                </a:cxn>
                <a:cxn ang="0">
                  <a:pos x="813" y="34"/>
                </a:cxn>
                <a:cxn ang="0">
                  <a:pos x="811" y="36"/>
                </a:cxn>
                <a:cxn ang="0">
                  <a:pos x="807" y="40"/>
                </a:cxn>
                <a:cxn ang="0">
                  <a:pos x="803" y="43"/>
                </a:cxn>
                <a:cxn ang="0">
                  <a:pos x="317" y="326"/>
                </a:cxn>
                <a:cxn ang="0">
                  <a:pos x="298" y="336"/>
                </a:cxn>
                <a:cxn ang="0">
                  <a:pos x="292" y="338"/>
                </a:cxn>
                <a:cxn ang="0">
                  <a:pos x="284" y="340"/>
                </a:cxn>
                <a:cxn ang="0">
                  <a:pos x="276" y="341"/>
                </a:cxn>
                <a:cxn ang="0">
                  <a:pos x="271" y="342"/>
                </a:cxn>
                <a:cxn ang="0">
                  <a:pos x="269" y="342"/>
                </a:cxn>
                <a:cxn ang="0">
                  <a:pos x="266" y="342"/>
                </a:cxn>
                <a:cxn ang="0">
                  <a:pos x="265" y="342"/>
                </a:cxn>
                <a:cxn ang="0">
                  <a:pos x="263" y="342"/>
                </a:cxn>
                <a:cxn ang="0">
                  <a:pos x="258" y="341"/>
                </a:cxn>
                <a:cxn ang="0">
                  <a:pos x="253" y="341"/>
                </a:cxn>
                <a:cxn ang="0">
                  <a:pos x="248" y="340"/>
                </a:cxn>
                <a:cxn ang="0">
                  <a:pos x="243" y="339"/>
                </a:cxn>
                <a:cxn ang="0">
                  <a:pos x="234" y="336"/>
                </a:cxn>
                <a:cxn ang="0">
                  <a:pos x="16" y="210"/>
                </a:cxn>
                <a:cxn ang="0">
                  <a:pos x="16" y="217"/>
                </a:cxn>
                <a:cxn ang="0">
                  <a:pos x="234" y="343"/>
                </a:cxn>
                <a:cxn ang="0">
                  <a:pos x="243" y="346"/>
                </a:cxn>
                <a:cxn ang="0">
                  <a:pos x="248" y="347"/>
                </a:cxn>
                <a:cxn ang="0">
                  <a:pos x="253" y="348"/>
                </a:cxn>
                <a:cxn ang="0">
                  <a:pos x="258" y="349"/>
                </a:cxn>
                <a:cxn ang="0">
                  <a:pos x="263" y="349"/>
                </a:cxn>
                <a:cxn ang="0">
                  <a:pos x="265" y="349"/>
                </a:cxn>
                <a:cxn ang="0">
                  <a:pos x="266" y="349"/>
                </a:cxn>
                <a:cxn ang="0">
                  <a:pos x="269" y="349"/>
                </a:cxn>
                <a:cxn ang="0">
                  <a:pos x="271" y="349"/>
                </a:cxn>
                <a:cxn ang="0">
                  <a:pos x="276" y="349"/>
                </a:cxn>
                <a:cxn ang="0">
                  <a:pos x="284" y="347"/>
                </a:cxn>
                <a:cxn ang="0">
                  <a:pos x="292" y="345"/>
                </a:cxn>
                <a:cxn ang="0">
                  <a:pos x="298" y="343"/>
                </a:cxn>
                <a:cxn ang="0">
                  <a:pos x="317" y="333"/>
                </a:cxn>
                <a:cxn ang="0">
                  <a:pos x="803" y="50"/>
                </a:cxn>
                <a:cxn ang="0">
                  <a:pos x="807" y="47"/>
                </a:cxn>
                <a:cxn ang="0">
                  <a:pos x="811" y="43"/>
                </a:cxn>
                <a:cxn ang="0">
                  <a:pos x="813" y="41"/>
                </a:cxn>
                <a:cxn ang="0">
                  <a:pos x="815" y="38"/>
                </a:cxn>
                <a:cxn ang="0">
                  <a:pos x="816" y="35"/>
                </a:cxn>
                <a:cxn ang="0">
                  <a:pos x="817" y="32"/>
                </a:cxn>
                <a:cxn ang="0">
                  <a:pos x="817" y="29"/>
                </a:cxn>
              </a:cxnLst>
              <a:rect l="0" t="0" r="r" b="b"/>
              <a:pathLst>
                <a:path w="817" h="349">
                  <a:moveTo>
                    <a:pt x="817" y="0"/>
                  </a:moveTo>
                  <a:cubicBezTo>
                    <a:pt x="817" y="0"/>
                    <a:pt x="817" y="1"/>
                    <a:pt x="817" y="1"/>
                  </a:cubicBezTo>
                  <a:cubicBezTo>
                    <a:pt x="817" y="8"/>
                    <a:pt x="817" y="15"/>
                    <a:pt x="817" y="22"/>
                  </a:cubicBezTo>
                  <a:cubicBezTo>
                    <a:pt x="817" y="22"/>
                    <a:pt x="817" y="22"/>
                    <a:pt x="817" y="22"/>
                  </a:cubicBezTo>
                  <a:cubicBezTo>
                    <a:pt x="817" y="23"/>
                    <a:pt x="817" y="23"/>
                    <a:pt x="817" y="24"/>
                  </a:cubicBezTo>
                  <a:cubicBezTo>
                    <a:pt x="817" y="24"/>
                    <a:pt x="817" y="25"/>
                    <a:pt x="817" y="25"/>
                  </a:cubicBezTo>
                  <a:cubicBezTo>
                    <a:pt x="817" y="26"/>
                    <a:pt x="817" y="26"/>
                    <a:pt x="817" y="26"/>
                  </a:cubicBezTo>
                  <a:cubicBezTo>
                    <a:pt x="817" y="27"/>
                    <a:pt x="817" y="27"/>
                    <a:pt x="817" y="27"/>
                  </a:cubicBezTo>
                  <a:cubicBezTo>
                    <a:pt x="817" y="27"/>
                    <a:pt x="816" y="28"/>
                    <a:pt x="816" y="28"/>
                  </a:cubicBezTo>
                  <a:cubicBezTo>
                    <a:pt x="816" y="29"/>
                    <a:pt x="816" y="29"/>
                    <a:pt x="816" y="29"/>
                  </a:cubicBezTo>
                  <a:cubicBezTo>
                    <a:pt x="816" y="30"/>
                    <a:pt x="816" y="30"/>
                    <a:pt x="816" y="30"/>
                  </a:cubicBezTo>
                  <a:cubicBezTo>
                    <a:pt x="816" y="30"/>
                    <a:pt x="815" y="31"/>
                    <a:pt x="815" y="31"/>
                  </a:cubicBezTo>
                  <a:cubicBezTo>
                    <a:pt x="815" y="32"/>
                    <a:pt x="815" y="32"/>
                    <a:pt x="815" y="32"/>
                  </a:cubicBezTo>
                  <a:cubicBezTo>
                    <a:pt x="814" y="32"/>
                    <a:pt x="814" y="32"/>
                    <a:pt x="814" y="32"/>
                  </a:cubicBezTo>
                  <a:cubicBezTo>
                    <a:pt x="814" y="33"/>
                    <a:pt x="813" y="34"/>
                    <a:pt x="813" y="34"/>
                  </a:cubicBezTo>
                  <a:cubicBezTo>
                    <a:pt x="813" y="35"/>
                    <a:pt x="813" y="35"/>
                    <a:pt x="813" y="35"/>
                  </a:cubicBezTo>
                  <a:cubicBezTo>
                    <a:pt x="812" y="35"/>
                    <a:pt x="812" y="36"/>
                    <a:pt x="812" y="36"/>
                  </a:cubicBezTo>
                  <a:cubicBezTo>
                    <a:pt x="811" y="36"/>
                    <a:pt x="811" y="36"/>
                    <a:pt x="811" y="36"/>
                  </a:cubicBezTo>
                  <a:cubicBezTo>
                    <a:pt x="811" y="37"/>
                    <a:pt x="810" y="38"/>
                    <a:pt x="809" y="38"/>
                  </a:cubicBezTo>
                  <a:cubicBezTo>
                    <a:pt x="809" y="39"/>
                    <a:pt x="809" y="39"/>
                    <a:pt x="809" y="39"/>
                  </a:cubicBezTo>
                  <a:cubicBezTo>
                    <a:pt x="809" y="39"/>
                    <a:pt x="808" y="39"/>
                    <a:pt x="807" y="40"/>
                  </a:cubicBezTo>
                  <a:cubicBezTo>
                    <a:pt x="807" y="40"/>
                    <a:pt x="806" y="41"/>
                    <a:pt x="806" y="41"/>
                  </a:cubicBezTo>
                  <a:cubicBezTo>
                    <a:pt x="805" y="41"/>
                    <a:pt x="805" y="42"/>
                    <a:pt x="804" y="42"/>
                  </a:cubicBezTo>
                  <a:cubicBezTo>
                    <a:pt x="804" y="43"/>
                    <a:pt x="803" y="43"/>
                    <a:pt x="803" y="43"/>
                  </a:cubicBezTo>
                  <a:cubicBezTo>
                    <a:pt x="802" y="44"/>
                    <a:pt x="802" y="44"/>
                    <a:pt x="802" y="44"/>
                  </a:cubicBezTo>
                  <a:cubicBezTo>
                    <a:pt x="777" y="58"/>
                    <a:pt x="777" y="58"/>
                    <a:pt x="777" y="58"/>
                  </a:cubicBezTo>
                  <a:cubicBezTo>
                    <a:pt x="317" y="326"/>
                    <a:pt x="317" y="326"/>
                    <a:pt x="317" y="326"/>
                  </a:cubicBezTo>
                  <a:cubicBezTo>
                    <a:pt x="304" y="333"/>
                    <a:pt x="304" y="333"/>
                    <a:pt x="304" y="333"/>
                  </a:cubicBezTo>
                  <a:cubicBezTo>
                    <a:pt x="303" y="334"/>
                    <a:pt x="301" y="335"/>
                    <a:pt x="299" y="335"/>
                  </a:cubicBezTo>
                  <a:cubicBezTo>
                    <a:pt x="299" y="336"/>
                    <a:pt x="298" y="336"/>
                    <a:pt x="298" y="336"/>
                  </a:cubicBezTo>
                  <a:cubicBezTo>
                    <a:pt x="296" y="337"/>
                    <a:pt x="295" y="337"/>
                    <a:pt x="293" y="338"/>
                  </a:cubicBezTo>
                  <a:cubicBezTo>
                    <a:pt x="293" y="338"/>
                    <a:pt x="293" y="338"/>
                    <a:pt x="293" y="338"/>
                  </a:cubicBezTo>
                  <a:cubicBezTo>
                    <a:pt x="292" y="338"/>
                    <a:pt x="292" y="338"/>
                    <a:pt x="292" y="338"/>
                  </a:cubicBezTo>
                  <a:cubicBezTo>
                    <a:pt x="291" y="339"/>
                    <a:pt x="290" y="339"/>
                    <a:pt x="289" y="339"/>
                  </a:cubicBezTo>
                  <a:cubicBezTo>
                    <a:pt x="289" y="339"/>
                    <a:pt x="288" y="339"/>
                    <a:pt x="287" y="340"/>
                  </a:cubicBezTo>
                  <a:cubicBezTo>
                    <a:pt x="286" y="340"/>
                    <a:pt x="285" y="340"/>
                    <a:pt x="284" y="340"/>
                  </a:cubicBezTo>
                  <a:cubicBezTo>
                    <a:pt x="284" y="340"/>
                    <a:pt x="283" y="340"/>
                    <a:pt x="283" y="341"/>
                  </a:cubicBezTo>
                  <a:cubicBezTo>
                    <a:pt x="282" y="341"/>
                    <a:pt x="282" y="341"/>
                    <a:pt x="282" y="341"/>
                  </a:cubicBezTo>
                  <a:cubicBezTo>
                    <a:pt x="280" y="341"/>
                    <a:pt x="278" y="341"/>
                    <a:pt x="276" y="341"/>
                  </a:cubicBezTo>
                  <a:cubicBezTo>
                    <a:pt x="276" y="341"/>
                    <a:pt x="276" y="341"/>
                    <a:pt x="276" y="341"/>
                  </a:cubicBezTo>
                  <a:cubicBezTo>
                    <a:pt x="275" y="342"/>
                    <a:pt x="275" y="342"/>
                    <a:pt x="274" y="342"/>
                  </a:cubicBezTo>
                  <a:cubicBezTo>
                    <a:pt x="273" y="342"/>
                    <a:pt x="272" y="342"/>
                    <a:pt x="271" y="342"/>
                  </a:cubicBezTo>
                  <a:cubicBezTo>
                    <a:pt x="270" y="342"/>
                    <a:pt x="270" y="342"/>
                    <a:pt x="270" y="342"/>
                  </a:cubicBezTo>
                  <a:cubicBezTo>
                    <a:pt x="270" y="342"/>
                    <a:pt x="269" y="342"/>
                    <a:pt x="269" y="342"/>
                  </a:cubicBezTo>
                  <a:cubicBezTo>
                    <a:pt x="269" y="342"/>
                    <a:pt x="269" y="342"/>
                    <a:pt x="269" y="342"/>
                  </a:cubicBezTo>
                  <a:cubicBezTo>
                    <a:pt x="269" y="342"/>
                    <a:pt x="269" y="342"/>
                    <a:pt x="269" y="342"/>
                  </a:cubicBezTo>
                  <a:cubicBezTo>
                    <a:pt x="269" y="342"/>
                    <a:pt x="268" y="342"/>
                    <a:pt x="268" y="342"/>
                  </a:cubicBezTo>
                  <a:cubicBezTo>
                    <a:pt x="268" y="342"/>
                    <a:pt x="267" y="342"/>
                    <a:pt x="266" y="342"/>
                  </a:cubicBezTo>
                  <a:cubicBezTo>
                    <a:pt x="266" y="342"/>
                    <a:pt x="266" y="342"/>
                    <a:pt x="265" y="342"/>
                  </a:cubicBezTo>
                  <a:cubicBezTo>
                    <a:pt x="265" y="342"/>
                    <a:pt x="265" y="342"/>
                    <a:pt x="265" y="342"/>
                  </a:cubicBezTo>
                  <a:cubicBezTo>
                    <a:pt x="265" y="342"/>
                    <a:pt x="265" y="342"/>
                    <a:pt x="265" y="342"/>
                  </a:cubicBezTo>
                  <a:cubicBezTo>
                    <a:pt x="265" y="342"/>
                    <a:pt x="265" y="342"/>
                    <a:pt x="264" y="342"/>
                  </a:cubicBezTo>
                  <a:cubicBezTo>
                    <a:pt x="264" y="342"/>
                    <a:pt x="264" y="342"/>
                    <a:pt x="264" y="342"/>
                  </a:cubicBezTo>
                  <a:cubicBezTo>
                    <a:pt x="264" y="342"/>
                    <a:pt x="263" y="342"/>
                    <a:pt x="263" y="342"/>
                  </a:cubicBezTo>
                  <a:cubicBezTo>
                    <a:pt x="262" y="342"/>
                    <a:pt x="261" y="342"/>
                    <a:pt x="260" y="342"/>
                  </a:cubicBezTo>
                  <a:cubicBezTo>
                    <a:pt x="260" y="342"/>
                    <a:pt x="259" y="342"/>
                    <a:pt x="259" y="342"/>
                  </a:cubicBezTo>
                  <a:cubicBezTo>
                    <a:pt x="259" y="342"/>
                    <a:pt x="258" y="342"/>
                    <a:pt x="258" y="341"/>
                  </a:cubicBezTo>
                  <a:cubicBezTo>
                    <a:pt x="257" y="341"/>
                    <a:pt x="256" y="341"/>
                    <a:pt x="255" y="341"/>
                  </a:cubicBezTo>
                  <a:cubicBezTo>
                    <a:pt x="255" y="341"/>
                    <a:pt x="254" y="341"/>
                    <a:pt x="254" y="341"/>
                  </a:cubicBezTo>
                  <a:cubicBezTo>
                    <a:pt x="254" y="341"/>
                    <a:pt x="253" y="341"/>
                    <a:pt x="253" y="341"/>
                  </a:cubicBezTo>
                  <a:cubicBezTo>
                    <a:pt x="252" y="341"/>
                    <a:pt x="251" y="341"/>
                    <a:pt x="250" y="340"/>
                  </a:cubicBezTo>
                  <a:cubicBezTo>
                    <a:pt x="250" y="340"/>
                    <a:pt x="249" y="340"/>
                    <a:pt x="249" y="340"/>
                  </a:cubicBezTo>
                  <a:cubicBezTo>
                    <a:pt x="248" y="340"/>
                    <a:pt x="248" y="340"/>
                    <a:pt x="248" y="340"/>
                  </a:cubicBezTo>
                  <a:cubicBezTo>
                    <a:pt x="247" y="340"/>
                    <a:pt x="246" y="339"/>
                    <a:pt x="244" y="339"/>
                  </a:cubicBezTo>
                  <a:cubicBezTo>
                    <a:pt x="244" y="339"/>
                    <a:pt x="244" y="339"/>
                    <a:pt x="243" y="339"/>
                  </a:cubicBezTo>
                  <a:cubicBezTo>
                    <a:pt x="243" y="339"/>
                    <a:pt x="243" y="339"/>
                    <a:pt x="243" y="339"/>
                  </a:cubicBezTo>
                  <a:cubicBezTo>
                    <a:pt x="241" y="338"/>
                    <a:pt x="239" y="337"/>
                    <a:pt x="237" y="337"/>
                  </a:cubicBezTo>
                  <a:cubicBezTo>
                    <a:pt x="237" y="337"/>
                    <a:pt x="237" y="337"/>
                    <a:pt x="237" y="337"/>
                  </a:cubicBezTo>
                  <a:cubicBezTo>
                    <a:pt x="236" y="336"/>
                    <a:pt x="235" y="336"/>
                    <a:pt x="234" y="336"/>
                  </a:cubicBezTo>
                  <a:cubicBezTo>
                    <a:pt x="234" y="335"/>
                    <a:pt x="233" y="335"/>
                    <a:pt x="233" y="335"/>
                  </a:cubicBezTo>
                  <a:cubicBezTo>
                    <a:pt x="232" y="334"/>
                    <a:pt x="230" y="334"/>
                    <a:pt x="229" y="333"/>
                  </a:cubicBezTo>
                  <a:cubicBezTo>
                    <a:pt x="16" y="210"/>
                    <a:pt x="16" y="210"/>
                    <a:pt x="16" y="210"/>
                  </a:cubicBezTo>
                  <a:cubicBezTo>
                    <a:pt x="6" y="204"/>
                    <a:pt x="1" y="197"/>
                    <a:pt x="1" y="189"/>
                  </a:cubicBezTo>
                  <a:cubicBezTo>
                    <a:pt x="1" y="195"/>
                    <a:pt x="1" y="195"/>
                    <a:pt x="1" y="195"/>
                  </a:cubicBezTo>
                  <a:cubicBezTo>
                    <a:pt x="0" y="203"/>
                    <a:pt x="6" y="211"/>
                    <a:pt x="16" y="217"/>
                  </a:cubicBezTo>
                  <a:cubicBezTo>
                    <a:pt x="229" y="340"/>
                    <a:pt x="229" y="340"/>
                    <a:pt x="229" y="340"/>
                  </a:cubicBezTo>
                  <a:cubicBezTo>
                    <a:pt x="230" y="341"/>
                    <a:pt x="232" y="341"/>
                    <a:pt x="233" y="342"/>
                  </a:cubicBezTo>
                  <a:cubicBezTo>
                    <a:pt x="233" y="342"/>
                    <a:pt x="234" y="342"/>
                    <a:pt x="234" y="343"/>
                  </a:cubicBezTo>
                  <a:cubicBezTo>
                    <a:pt x="235" y="343"/>
                    <a:pt x="236" y="343"/>
                    <a:pt x="237" y="344"/>
                  </a:cubicBezTo>
                  <a:cubicBezTo>
                    <a:pt x="237" y="344"/>
                    <a:pt x="237" y="344"/>
                    <a:pt x="237" y="344"/>
                  </a:cubicBezTo>
                  <a:cubicBezTo>
                    <a:pt x="239" y="345"/>
                    <a:pt x="241" y="345"/>
                    <a:pt x="243" y="346"/>
                  </a:cubicBezTo>
                  <a:cubicBezTo>
                    <a:pt x="243" y="346"/>
                    <a:pt x="243" y="346"/>
                    <a:pt x="243" y="346"/>
                  </a:cubicBezTo>
                  <a:cubicBezTo>
                    <a:pt x="244" y="346"/>
                    <a:pt x="244" y="346"/>
                    <a:pt x="244" y="346"/>
                  </a:cubicBezTo>
                  <a:cubicBezTo>
                    <a:pt x="246" y="346"/>
                    <a:pt x="247" y="347"/>
                    <a:pt x="248" y="347"/>
                  </a:cubicBezTo>
                  <a:cubicBezTo>
                    <a:pt x="249" y="347"/>
                    <a:pt x="249" y="347"/>
                    <a:pt x="249" y="347"/>
                  </a:cubicBezTo>
                  <a:cubicBezTo>
                    <a:pt x="249" y="347"/>
                    <a:pt x="250" y="347"/>
                    <a:pt x="250" y="347"/>
                  </a:cubicBezTo>
                  <a:cubicBezTo>
                    <a:pt x="251" y="348"/>
                    <a:pt x="252" y="348"/>
                    <a:pt x="253" y="348"/>
                  </a:cubicBezTo>
                  <a:cubicBezTo>
                    <a:pt x="253" y="348"/>
                    <a:pt x="254" y="348"/>
                    <a:pt x="254" y="348"/>
                  </a:cubicBezTo>
                  <a:cubicBezTo>
                    <a:pt x="254" y="348"/>
                    <a:pt x="255" y="348"/>
                    <a:pt x="255" y="348"/>
                  </a:cubicBezTo>
                  <a:cubicBezTo>
                    <a:pt x="256" y="348"/>
                    <a:pt x="257" y="348"/>
                    <a:pt x="258" y="349"/>
                  </a:cubicBezTo>
                  <a:cubicBezTo>
                    <a:pt x="258" y="349"/>
                    <a:pt x="259" y="349"/>
                    <a:pt x="259" y="349"/>
                  </a:cubicBezTo>
                  <a:cubicBezTo>
                    <a:pt x="259" y="349"/>
                    <a:pt x="260" y="349"/>
                    <a:pt x="260" y="349"/>
                  </a:cubicBezTo>
                  <a:cubicBezTo>
                    <a:pt x="261" y="349"/>
                    <a:pt x="262" y="349"/>
                    <a:pt x="263" y="349"/>
                  </a:cubicBezTo>
                  <a:cubicBezTo>
                    <a:pt x="263" y="349"/>
                    <a:pt x="264" y="349"/>
                    <a:pt x="264" y="349"/>
                  </a:cubicBezTo>
                  <a:cubicBezTo>
                    <a:pt x="264" y="349"/>
                    <a:pt x="264" y="349"/>
                    <a:pt x="265" y="349"/>
                  </a:cubicBezTo>
                  <a:cubicBezTo>
                    <a:pt x="265" y="349"/>
                    <a:pt x="265" y="349"/>
                    <a:pt x="265" y="349"/>
                  </a:cubicBezTo>
                  <a:cubicBezTo>
                    <a:pt x="265" y="349"/>
                    <a:pt x="265" y="349"/>
                    <a:pt x="265" y="349"/>
                  </a:cubicBezTo>
                  <a:cubicBezTo>
                    <a:pt x="265" y="349"/>
                    <a:pt x="265" y="349"/>
                    <a:pt x="265" y="349"/>
                  </a:cubicBezTo>
                  <a:cubicBezTo>
                    <a:pt x="266" y="349"/>
                    <a:pt x="266" y="349"/>
                    <a:pt x="266" y="349"/>
                  </a:cubicBezTo>
                  <a:cubicBezTo>
                    <a:pt x="267" y="349"/>
                    <a:pt x="268" y="349"/>
                    <a:pt x="268" y="349"/>
                  </a:cubicBezTo>
                  <a:cubicBezTo>
                    <a:pt x="268" y="349"/>
                    <a:pt x="269" y="349"/>
                    <a:pt x="269" y="349"/>
                  </a:cubicBezTo>
                  <a:cubicBezTo>
                    <a:pt x="269" y="349"/>
                    <a:pt x="269" y="349"/>
                    <a:pt x="269" y="349"/>
                  </a:cubicBezTo>
                  <a:cubicBezTo>
                    <a:pt x="269" y="349"/>
                    <a:pt x="269" y="349"/>
                    <a:pt x="269" y="349"/>
                  </a:cubicBezTo>
                  <a:cubicBezTo>
                    <a:pt x="269" y="349"/>
                    <a:pt x="270" y="349"/>
                    <a:pt x="270" y="349"/>
                  </a:cubicBezTo>
                  <a:cubicBezTo>
                    <a:pt x="271" y="349"/>
                    <a:pt x="271" y="349"/>
                    <a:pt x="271" y="349"/>
                  </a:cubicBezTo>
                  <a:cubicBezTo>
                    <a:pt x="272" y="349"/>
                    <a:pt x="273" y="349"/>
                    <a:pt x="274" y="349"/>
                  </a:cubicBezTo>
                  <a:cubicBezTo>
                    <a:pt x="275" y="349"/>
                    <a:pt x="275" y="349"/>
                    <a:pt x="276" y="349"/>
                  </a:cubicBezTo>
                  <a:cubicBezTo>
                    <a:pt x="276" y="349"/>
                    <a:pt x="276" y="349"/>
                    <a:pt x="276" y="349"/>
                  </a:cubicBezTo>
                  <a:cubicBezTo>
                    <a:pt x="278" y="348"/>
                    <a:pt x="280" y="348"/>
                    <a:pt x="282" y="348"/>
                  </a:cubicBezTo>
                  <a:cubicBezTo>
                    <a:pt x="283" y="348"/>
                    <a:pt x="283" y="348"/>
                    <a:pt x="283" y="348"/>
                  </a:cubicBezTo>
                  <a:cubicBezTo>
                    <a:pt x="283" y="348"/>
                    <a:pt x="284" y="347"/>
                    <a:pt x="284" y="347"/>
                  </a:cubicBezTo>
                  <a:cubicBezTo>
                    <a:pt x="285" y="347"/>
                    <a:pt x="286" y="347"/>
                    <a:pt x="287" y="347"/>
                  </a:cubicBezTo>
                  <a:cubicBezTo>
                    <a:pt x="288" y="346"/>
                    <a:pt x="289" y="346"/>
                    <a:pt x="289" y="346"/>
                  </a:cubicBezTo>
                  <a:cubicBezTo>
                    <a:pt x="290" y="346"/>
                    <a:pt x="291" y="346"/>
                    <a:pt x="292" y="345"/>
                  </a:cubicBezTo>
                  <a:cubicBezTo>
                    <a:pt x="293" y="345"/>
                    <a:pt x="293" y="345"/>
                    <a:pt x="293" y="345"/>
                  </a:cubicBezTo>
                  <a:cubicBezTo>
                    <a:pt x="293" y="345"/>
                    <a:pt x="293" y="345"/>
                    <a:pt x="293" y="345"/>
                  </a:cubicBezTo>
                  <a:cubicBezTo>
                    <a:pt x="295" y="344"/>
                    <a:pt x="296" y="344"/>
                    <a:pt x="298" y="343"/>
                  </a:cubicBezTo>
                  <a:cubicBezTo>
                    <a:pt x="298" y="343"/>
                    <a:pt x="299" y="343"/>
                    <a:pt x="299" y="343"/>
                  </a:cubicBezTo>
                  <a:cubicBezTo>
                    <a:pt x="301" y="342"/>
                    <a:pt x="303" y="341"/>
                    <a:pt x="304" y="340"/>
                  </a:cubicBezTo>
                  <a:cubicBezTo>
                    <a:pt x="317" y="333"/>
                    <a:pt x="317" y="333"/>
                    <a:pt x="317" y="333"/>
                  </a:cubicBezTo>
                  <a:cubicBezTo>
                    <a:pt x="777" y="65"/>
                    <a:pt x="777" y="65"/>
                    <a:pt x="777" y="65"/>
                  </a:cubicBezTo>
                  <a:cubicBezTo>
                    <a:pt x="802" y="51"/>
                    <a:pt x="802" y="51"/>
                    <a:pt x="802" y="51"/>
                  </a:cubicBezTo>
                  <a:cubicBezTo>
                    <a:pt x="803" y="50"/>
                    <a:pt x="803" y="50"/>
                    <a:pt x="803" y="50"/>
                  </a:cubicBezTo>
                  <a:cubicBezTo>
                    <a:pt x="803" y="50"/>
                    <a:pt x="804" y="50"/>
                    <a:pt x="804" y="49"/>
                  </a:cubicBezTo>
                  <a:cubicBezTo>
                    <a:pt x="805" y="49"/>
                    <a:pt x="805" y="49"/>
                    <a:pt x="806" y="48"/>
                  </a:cubicBezTo>
                  <a:cubicBezTo>
                    <a:pt x="806" y="48"/>
                    <a:pt x="807" y="47"/>
                    <a:pt x="807" y="47"/>
                  </a:cubicBezTo>
                  <a:cubicBezTo>
                    <a:pt x="808" y="46"/>
                    <a:pt x="809" y="46"/>
                    <a:pt x="809" y="46"/>
                  </a:cubicBezTo>
                  <a:cubicBezTo>
                    <a:pt x="809" y="45"/>
                    <a:pt x="809" y="45"/>
                    <a:pt x="809" y="45"/>
                  </a:cubicBezTo>
                  <a:cubicBezTo>
                    <a:pt x="810" y="45"/>
                    <a:pt x="811" y="44"/>
                    <a:pt x="811" y="43"/>
                  </a:cubicBezTo>
                  <a:cubicBezTo>
                    <a:pt x="812" y="43"/>
                    <a:pt x="812" y="43"/>
                    <a:pt x="812" y="43"/>
                  </a:cubicBezTo>
                  <a:cubicBezTo>
                    <a:pt x="812" y="43"/>
                    <a:pt x="812" y="42"/>
                    <a:pt x="813" y="42"/>
                  </a:cubicBezTo>
                  <a:cubicBezTo>
                    <a:pt x="813" y="41"/>
                    <a:pt x="813" y="41"/>
                    <a:pt x="813" y="41"/>
                  </a:cubicBezTo>
                  <a:cubicBezTo>
                    <a:pt x="813" y="41"/>
                    <a:pt x="814" y="40"/>
                    <a:pt x="814" y="39"/>
                  </a:cubicBezTo>
                  <a:cubicBezTo>
                    <a:pt x="815" y="39"/>
                    <a:pt x="815" y="39"/>
                    <a:pt x="815" y="39"/>
                  </a:cubicBezTo>
                  <a:cubicBezTo>
                    <a:pt x="815" y="38"/>
                    <a:pt x="815" y="38"/>
                    <a:pt x="815" y="38"/>
                  </a:cubicBezTo>
                  <a:cubicBezTo>
                    <a:pt x="815" y="38"/>
                    <a:pt x="816" y="37"/>
                    <a:pt x="816" y="37"/>
                  </a:cubicBezTo>
                  <a:cubicBezTo>
                    <a:pt x="816" y="36"/>
                    <a:pt x="816" y="36"/>
                    <a:pt x="816" y="36"/>
                  </a:cubicBezTo>
                  <a:cubicBezTo>
                    <a:pt x="816" y="35"/>
                    <a:pt x="816" y="35"/>
                    <a:pt x="816" y="35"/>
                  </a:cubicBezTo>
                  <a:cubicBezTo>
                    <a:pt x="816" y="35"/>
                    <a:pt x="817" y="34"/>
                    <a:pt x="817" y="34"/>
                  </a:cubicBezTo>
                  <a:cubicBezTo>
                    <a:pt x="817" y="33"/>
                    <a:pt x="817" y="33"/>
                    <a:pt x="817" y="33"/>
                  </a:cubicBezTo>
                  <a:cubicBezTo>
                    <a:pt x="817" y="32"/>
                    <a:pt x="817" y="32"/>
                    <a:pt x="817" y="32"/>
                  </a:cubicBezTo>
                  <a:cubicBezTo>
                    <a:pt x="817" y="32"/>
                    <a:pt x="817" y="31"/>
                    <a:pt x="817" y="31"/>
                  </a:cubicBezTo>
                  <a:cubicBezTo>
                    <a:pt x="817" y="30"/>
                    <a:pt x="817" y="30"/>
                    <a:pt x="817" y="30"/>
                  </a:cubicBezTo>
                  <a:cubicBezTo>
                    <a:pt x="817" y="29"/>
                    <a:pt x="817" y="29"/>
                    <a:pt x="817" y="29"/>
                  </a:cubicBezTo>
                  <a:cubicBezTo>
                    <a:pt x="817" y="19"/>
                    <a:pt x="817" y="10"/>
                    <a:pt x="817"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 name="Freeform 209"/>
            <p:cNvSpPr>
              <a:spLocks/>
            </p:cNvSpPr>
            <p:nvPr/>
          </p:nvSpPr>
          <p:spPr bwMode="auto">
            <a:xfrm>
              <a:off x="4127156" y="3492328"/>
              <a:ext cx="2729405" cy="1063805"/>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 name="Freeform 210"/>
            <p:cNvSpPr>
              <a:spLocks/>
            </p:cNvSpPr>
            <p:nvPr/>
          </p:nvSpPr>
          <p:spPr bwMode="auto">
            <a:xfrm>
              <a:off x="4178273" y="3473758"/>
              <a:ext cx="2729405" cy="1063805"/>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path>
              </a:pathLst>
            </a:custGeom>
            <a:solidFill>
              <a:schemeClr val="bg1">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 name="Freeform 211"/>
            <p:cNvSpPr>
              <a:spLocks/>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 name="Freeform 212"/>
            <p:cNvSpPr>
              <a:spLocks/>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 name="Freeform 213"/>
            <p:cNvSpPr>
              <a:spLocks/>
            </p:cNvSpPr>
            <p:nvPr/>
          </p:nvSpPr>
          <p:spPr bwMode="auto">
            <a:xfrm>
              <a:off x="6259048" y="3552469"/>
              <a:ext cx="455533" cy="178149"/>
            </a:xfrm>
            <a:custGeom>
              <a:avLst/>
              <a:gdLst/>
              <a:ahLst/>
              <a:cxnLst>
                <a:cxn ang="0">
                  <a:pos x="118" y="61"/>
                </a:cxn>
                <a:cxn ang="0">
                  <a:pos x="118" y="67"/>
                </a:cxn>
                <a:cxn ang="0">
                  <a:pos x="115" y="68"/>
                </a:cxn>
                <a:cxn ang="0">
                  <a:pos x="105" y="68"/>
                </a:cxn>
                <a:cxn ang="0">
                  <a:pos x="3" y="9"/>
                </a:cxn>
                <a:cxn ang="0">
                  <a:pos x="3" y="3"/>
                </a:cxn>
                <a:cxn ang="0">
                  <a:pos x="5" y="2"/>
                </a:cxn>
                <a:cxn ang="0">
                  <a:pos x="15" y="2"/>
                </a:cxn>
                <a:cxn ang="0">
                  <a:pos x="118" y="61"/>
                </a:cxn>
              </a:cxnLst>
              <a:rect l="0" t="0" r="r" b="b"/>
              <a:pathLst>
                <a:path w="121" h="70">
                  <a:moveTo>
                    <a:pt x="118" y="61"/>
                  </a:moveTo>
                  <a:cubicBezTo>
                    <a:pt x="121" y="63"/>
                    <a:pt x="121" y="65"/>
                    <a:pt x="118" y="67"/>
                  </a:cubicBezTo>
                  <a:cubicBezTo>
                    <a:pt x="115" y="68"/>
                    <a:pt x="115" y="68"/>
                    <a:pt x="115" y="68"/>
                  </a:cubicBezTo>
                  <a:cubicBezTo>
                    <a:pt x="113" y="70"/>
                    <a:pt x="108" y="70"/>
                    <a:pt x="105" y="68"/>
                  </a:cubicBezTo>
                  <a:cubicBezTo>
                    <a:pt x="3" y="9"/>
                    <a:pt x="3" y="9"/>
                    <a:pt x="3" y="9"/>
                  </a:cubicBezTo>
                  <a:cubicBezTo>
                    <a:pt x="0" y="7"/>
                    <a:pt x="0" y="5"/>
                    <a:pt x="3" y="3"/>
                  </a:cubicBezTo>
                  <a:cubicBezTo>
                    <a:pt x="5" y="2"/>
                    <a:pt x="5" y="2"/>
                    <a:pt x="5" y="2"/>
                  </a:cubicBezTo>
                  <a:cubicBezTo>
                    <a:pt x="8" y="0"/>
                    <a:pt x="12" y="0"/>
                    <a:pt x="15" y="2"/>
                  </a:cubicBezTo>
                  <a:cubicBezTo>
                    <a:pt x="118" y="61"/>
                    <a:pt x="118" y="61"/>
                    <a:pt x="118" y="6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5" name="Freeform 214"/>
            <p:cNvSpPr>
              <a:spLocks/>
            </p:cNvSpPr>
            <p:nvPr/>
          </p:nvSpPr>
          <p:spPr bwMode="auto">
            <a:xfrm>
              <a:off x="6733561" y="3738254"/>
              <a:ext cx="72127" cy="27996"/>
            </a:xfrm>
            <a:custGeom>
              <a:avLst/>
              <a:gdLst/>
              <a:ahLst/>
              <a:cxnLst>
                <a:cxn ang="0">
                  <a:pos x="16" y="2"/>
                </a:cxn>
                <a:cxn ang="0">
                  <a:pos x="16" y="9"/>
                </a:cxn>
                <a:cxn ang="0">
                  <a:pos x="3" y="9"/>
                </a:cxn>
                <a:cxn ang="0">
                  <a:pos x="3" y="2"/>
                </a:cxn>
                <a:cxn ang="0">
                  <a:pos x="16" y="2"/>
                </a:cxn>
              </a:cxnLst>
              <a:rect l="0" t="0" r="r" b="b"/>
              <a:pathLst>
                <a:path w="19" h="11">
                  <a:moveTo>
                    <a:pt x="16" y="2"/>
                  </a:moveTo>
                  <a:cubicBezTo>
                    <a:pt x="19" y="4"/>
                    <a:pt x="19" y="7"/>
                    <a:pt x="16" y="9"/>
                  </a:cubicBezTo>
                  <a:cubicBezTo>
                    <a:pt x="12" y="11"/>
                    <a:pt x="7" y="11"/>
                    <a:pt x="3" y="9"/>
                  </a:cubicBezTo>
                  <a:cubicBezTo>
                    <a:pt x="0" y="7"/>
                    <a:pt x="0" y="4"/>
                    <a:pt x="3" y="2"/>
                  </a:cubicBezTo>
                  <a:cubicBezTo>
                    <a:pt x="7" y="0"/>
                    <a:pt x="12" y="0"/>
                    <a:pt x="16" y="2"/>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6" name="Freeform 215"/>
            <p:cNvSpPr>
              <a:spLocks noEditPoints="1"/>
            </p:cNvSpPr>
            <p:nvPr/>
          </p:nvSpPr>
          <p:spPr bwMode="auto">
            <a:xfrm>
              <a:off x="3962400" y="3409950"/>
              <a:ext cx="3124200" cy="1213960"/>
            </a:xfrm>
            <a:custGeom>
              <a:avLst/>
              <a:gdLst/>
              <a:ahLst/>
              <a:cxnLst>
                <a:cxn ang="0">
                  <a:pos x="807" y="135"/>
                </a:cxn>
                <a:cxn ang="0">
                  <a:pos x="594" y="12"/>
                </a:cxn>
                <a:cxn ang="0">
                  <a:pos x="519" y="12"/>
                </a:cxn>
                <a:cxn ang="0">
                  <a:pos x="494" y="27"/>
                </a:cxn>
                <a:cxn ang="0">
                  <a:pos x="33" y="295"/>
                </a:cxn>
                <a:cxn ang="0">
                  <a:pos x="21" y="302"/>
                </a:cxn>
                <a:cxn ang="0">
                  <a:pos x="21" y="345"/>
                </a:cxn>
                <a:cxn ang="0">
                  <a:pos x="234" y="468"/>
                </a:cxn>
                <a:cxn ang="0">
                  <a:pos x="309" y="468"/>
                </a:cxn>
                <a:cxn ang="0">
                  <a:pos x="322" y="461"/>
                </a:cxn>
                <a:cxn ang="0">
                  <a:pos x="782" y="193"/>
                </a:cxn>
                <a:cxn ang="0">
                  <a:pos x="807" y="179"/>
                </a:cxn>
                <a:cxn ang="0">
                  <a:pos x="807" y="135"/>
                </a:cxn>
                <a:cxn ang="0">
                  <a:pos x="738" y="132"/>
                </a:cxn>
                <a:cxn ang="0">
                  <a:pos x="751" y="132"/>
                </a:cxn>
                <a:cxn ang="0">
                  <a:pos x="751" y="139"/>
                </a:cxn>
                <a:cxn ang="0">
                  <a:pos x="738" y="139"/>
                </a:cxn>
                <a:cxn ang="0">
                  <a:pos x="738" y="132"/>
                </a:cxn>
                <a:cxn ang="0">
                  <a:pos x="612" y="60"/>
                </a:cxn>
                <a:cxn ang="0">
                  <a:pos x="614" y="59"/>
                </a:cxn>
                <a:cxn ang="0">
                  <a:pos x="624" y="59"/>
                </a:cxn>
                <a:cxn ang="0">
                  <a:pos x="727" y="118"/>
                </a:cxn>
                <a:cxn ang="0">
                  <a:pos x="727" y="124"/>
                </a:cxn>
                <a:cxn ang="0">
                  <a:pos x="724" y="125"/>
                </a:cxn>
                <a:cxn ang="0">
                  <a:pos x="714" y="125"/>
                </a:cxn>
                <a:cxn ang="0">
                  <a:pos x="612" y="66"/>
                </a:cxn>
                <a:cxn ang="0">
                  <a:pos x="612" y="60"/>
                </a:cxn>
                <a:cxn ang="0">
                  <a:pos x="309" y="454"/>
                </a:cxn>
                <a:cxn ang="0">
                  <a:pos x="114" y="341"/>
                </a:cxn>
                <a:cxn ang="0">
                  <a:pos x="46" y="302"/>
                </a:cxn>
                <a:cxn ang="0">
                  <a:pos x="507" y="34"/>
                </a:cxn>
                <a:cxn ang="0">
                  <a:pos x="770" y="186"/>
                </a:cxn>
                <a:cxn ang="0">
                  <a:pos x="309" y="454"/>
                </a:cxn>
              </a:cxnLst>
              <a:rect l="0" t="0" r="r" b="b"/>
              <a:pathLst>
                <a:path w="828" h="480">
                  <a:moveTo>
                    <a:pt x="807" y="135"/>
                  </a:moveTo>
                  <a:cubicBezTo>
                    <a:pt x="594" y="12"/>
                    <a:pt x="594" y="12"/>
                    <a:pt x="594" y="12"/>
                  </a:cubicBezTo>
                  <a:cubicBezTo>
                    <a:pt x="573" y="0"/>
                    <a:pt x="539" y="0"/>
                    <a:pt x="519" y="12"/>
                  </a:cubicBezTo>
                  <a:cubicBezTo>
                    <a:pt x="494" y="27"/>
                    <a:pt x="494" y="27"/>
                    <a:pt x="494" y="27"/>
                  </a:cubicBezTo>
                  <a:cubicBezTo>
                    <a:pt x="33" y="295"/>
                    <a:pt x="33" y="295"/>
                    <a:pt x="33" y="295"/>
                  </a:cubicBezTo>
                  <a:cubicBezTo>
                    <a:pt x="21" y="302"/>
                    <a:pt x="21" y="302"/>
                    <a:pt x="21" y="302"/>
                  </a:cubicBezTo>
                  <a:cubicBezTo>
                    <a:pt x="0" y="314"/>
                    <a:pt x="0" y="333"/>
                    <a:pt x="21" y="345"/>
                  </a:cubicBezTo>
                  <a:cubicBezTo>
                    <a:pt x="234" y="468"/>
                    <a:pt x="234" y="468"/>
                    <a:pt x="234" y="468"/>
                  </a:cubicBezTo>
                  <a:cubicBezTo>
                    <a:pt x="255" y="480"/>
                    <a:pt x="289" y="480"/>
                    <a:pt x="309" y="468"/>
                  </a:cubicBezTo>
                  <a:cubicBezTo>
                    <a:pt x="322" y="461"/>
                    <a:pt x="322" y="461"/>
                    <a:pt x="322" y="461"/>
                  </a:cubicBezTo>
                  <a:cubicBezTo>
                    <a:pt x="782" y="193"/>
                    <a:pt x="782" y="193"/>
                    <a:pt x="782" y="193"/>
                  </a:cubicBezTo>
                  <a:cubicBezTo>
                    <a:pt x="807" y="179"/>
                    <a:pt x="807" y="179"/>
                    <a:pt x="807" y="179"/>
                  </a:cubicBezTo>
                  <a:cubicBezTo>
                    <a:pt x="828" y="167"/>
                    <a:pt x="828" y="147"/>
                    <a:pt x="807" y="135"/>
                  </a:cubicBezTo>
                  <a:moveTo>
                    <a:pt x="738" y="132"/>
                  </a:moveTo>
                  <a:cubicBezTo>
                    <a:pt x="742" y="130"/>
                    <a:pt x="747" y="130"/>
                    <a:pt x="751" y="132"/>
                  </a:cubicBezTo>
                  <a:cubicBezTo>
                    <a:pt x="754" y="134"/>
                    <a:pt x="754" y="137"/>
                    <a:pt x="751" y="139"/>
                  </a:cubicBezTo>
                  <a:cubicBezTo>
                    <a:pt x="747" y="141"/>
                    <a:pt x="742" y="141"/>
                    <a:pt x="738" y="139"/>
                  </a:cubicBezTo>
                  <a:cubicBezTo>
                    <a:pt x="735" y="137"/>
                    <a:pt x="735" y="134"/>
                    <a:pt x="738" y="132"/>
                  </a:cubicBezTo>
                  <a:moveTo>
                    <a:pt x="612" y="60"/>
                  </a:moveTo>
                  <a:cubicBezTo>
                    <a:pt x="614" y="59"/>
                    <a:pt x="614" y="59"/>
                    <a:pt x="614" y="59"/>
                  </a:cubicBezTo>
                  <a:cubicBezTo>
                    <a:pt x="617" y="57"/>
                    <a:pt x="621" y="57"/>
                    <a:pt x="624" y="59"/>
                  </a:cubicBezTo>
                  <a:cubicBezTo>
                    <a:pt x="727" y="118"/>
                    <a:pt x="727" y="118"/>
                    <a:pt x="727" y="118"/>
                  </a:cubicBezTo>
                  <a:cubicBezTo>
                    <a:pt x="730" y="120"/>
                    <a:pt x="730" y="122"/>
                    <a:pt x="727" y="124"/>
                  </a:cubicBezTo>
                  <a:cubicBezTo>
                    <a:pt x="724" y="125"/>
                    <a:pt x="724" y="125"/>
                    <a:pt x="724" y="125"/>
                  </a:cubicBezTo>
                  <a:cubicBezTo>
                    <a:pt x="722" y="127"/>
                    <a:pt x="717" y="127"/>
                    <a:pt x="714" y="125"/>
                  </a:cubicBezTo>
                  <a:cubicBezTo>
                    <a:pt x="612" y="66"/>
                    <a:pt x="612" y="66"/>
                    <a:pt x="612" y="66"/>
                  </a:cubicBezTo>
                  <a:cubicBezTo>
                    <a:pt x="609" y="64"/>
                    <a:pt x="609" y="62"/>
                    <a:pt x="612" y="60"/>
                  </a:cubicBezTo>
                  <a:moveTo>
                    <a:pt x="309" y="454"/>
                  </a:moveTo>
                  <a:cubicBezTo>
                    <a:pt x="114" y="341"/>
                    <a:pt x="114" y="341"/>
                    <a:pt x="114" y="341"/>
                  </a:cubicBezTo>
                  <a:cubicBezTo>
                    <a:pt x="46" y="302"/>
                    <a:pt x="46" y="302"/>
                    <a:pt x="46" y="302"/>
                  </a:cubicBezTo>
                  <a:cubicBezTo>
                    <a:pt x="507" y="34"/>
                    <a:pt x="507" y="34"/>
                    <a:pt x="507" y="34"/>
                  </a:cubicBezTo>
                  <a:cubicBezTo>
                    <a:pt x="770" y="186"/>
                    <a:pt x="770" y="186"/>
                    <a:pt x="770" y="186"/>
                  </a:cubicBezTo>
                  <a:cubicBezTo>
                    <a:pt x="309" y="454"/>
                    <a:pt x="309" y="454"/>
                    <a:pt x="309" y="45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57" name="Freeform 210"/>
          <p:cNvSpPr>
            <a:spLocks/>
          </p:cNvSpPr>
          <p:nvPr/>
        </p:nvSpPr>
        <p:spPr bwMode="auto">
          <a:xfrm rot="20542728">
            <a:off x="6430002" y="2895649"/>
            <a:ext cx="5192857" cy="2023953"/>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path>
            </a:pathLst>
          </a:custGeom>
          <a:solidFill>
            <a:schemeClr val="bg1">
              <a:lumMod val="65000"/>
            </a:schemeClr>
          </a:solidFill>
          <a:ln w="9525">
            <a:solidFill>
              <a:schemeClr val="bg1">
                <a:lumMod val="8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8" name="Freeform 210"/>
          <p:cNvSpPr>
            <a:spLocks/>
          </p:cNvSpPr>
          <p:nvPr/>
        </p:nvSpPr>
        <p:spPr bwMode="auto">
          <a:xfrm rot="20542728">
            <a:off x="6406619" y="2526090"/>
            <a:ext cx="5192857" cy="2023953"/>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path>
            </a:pathLst>
          </a:custGeom>
          <a:solidFill>
            <a:schemeClr val="bg1">
              <a:lumMod val="75000"/>
            </a:schemeClr>
          </a:solidFill>
          <a:ln w="9525">
            <a:solidFill>
              <a:schemeClr val="bg1">
                <a:lumMod val="8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cxnSp>
        <p:nvCxnSpPr>
          <p:cNvPr id="59" name="Straight Connector 58"/>
          <p:cNvCxnSpPr/>
          <p:nvPr/>
        </p:nvCxnSpPr>
        <p:spPr>
          <a:xfrm rot="20542728" flipV="1">
            <a:off x="6718024" y="3617937"/>
            <a:ext cx="0" cy="1580278"/>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20542728">
            <a:off x="10082452" y="3727546"/>
            <a:ext cx="633403" cy="644895"/>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61" name="Content Placeholder 2"/>
          <p:cNvSpPr txBox="1">
            <a:spLocks/>
          </p:cNvSpPr>
          <p:nvPr/>
        </p:nvSpPr>
        <p:spPr>
          <a:xfrm>
            <a:off x="5724520" y="3214536"/>
            <a:ext cx="1355501" cy="3988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dirty="0" smtClean="0">
                <a:solidFill>
                  <a:schemeClr val="bg1">
                    <a:lumMod val="50000"/>
                  </a:schemeClr>
                </a:solidFill>
                <a:latin typeface="Coolvetica Rg" panose="020B0603030602020004" pitchFamily="34" charset="0"/>
              </a:rPr>
              <a:t>Touchscreen</a:t>
            </a:r>
            <a:endParaRPr lang="en-US" sz="1100" dirty="0">
              <a:solidFill>
                <a:schemeClr val="bg1">
                  <a:lumMod val="50000"/>
                </a:schemeClr>
              </a:solidFill>
              <a:latin typeface="Coolvetica Rg" panose="020B0603030602020004" pitchFamily="34" charset="0"/>
            </a:endParaRPr>
          </a:p>
        </p:txBody>
      </p:sp>
      <p:sp>
        <p:nvSpPr>
          <p:cNvPr id="62" name="Content Placeholder 2"/>
          <p:cNvSpPr txBox="1">
            <a:spLocks/>
          </p:cNvSpPr>
          <p:nvPr/>
        </p:nvSpPr>
        <p:spPr>
          <a:xfrm>
            <a:off x="10328917" y="4369614"/>
            <a:ext cx="1355501" cy="2903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dirty="0" smtClean="0">
                <a:solidFill>
                  <a:schemeClr val="bg1">
                    <a:lumMod val="50000"/>
                  </a:schemeClr>
                </a:solidFill>
                <a:latin typeface="Coolvetica Rg" panose="020B0603030602020004" pitchFamily="34" charset="0"/>
              </a:rPr>
              <a:t>Glass</a:t>
            </a:r>
            <a:endParaRPr lang="en-US" sz="1000" dirty="0">
              <a:solidFill>
                <a:schemeClr val="bg1">
                  <a:lumMod val="50000"/>
                </a:schemeClr>
              </a:solidFill>
              <a:latin typeface="Coolvetica Rg" panose="020B0603030602020004" pitchFamily="34" charset="0"/>
            </a:endParaRPr>
          </a:p>
        </p:txBody>
      </p:sp>
      <p:cxnSp>
        <p:nvCxnSpPr>
          <p:cNvPr id="64" name="Straight Connector 63"/>
          <p:cNvCxnSpPr/>
          <p:nvPr/>
        </p:nvCxnSpPr>
        <p:spPr>
          <a:xfrm>
            <a:off x="8268294" y="5516505"/>
            <a:ext cx="844590" cy="237799"/>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65" name="Content Placeholder 2"/>
          <p:cNvSpPr txBox="1">
            <a:spLocks/>
          </p:cNvSpPr>
          <p:nvPr/>
        </p:nvSpPr>
        <p:spPr>
          <a:xfrm>
            <a:off x="8878538" y="5750506"/>
            <a:ext cx="1355501" cy="2903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dirty="0" smtClean="0">
                <a:solidFill>
                  <a:schemeClr val="bg1">
                    <a:lumMod val="50000"/>
                  </a:schemeClr>
                </a:solidFill>
                <a:latin typeface="Coolvetica Rg" panose="020B0603030602020004" pitchFamily="34" charset="0"/>
              </a:rPr>
              <a:t>Handle</a:t>
            </a:r>
            <a:endParaRPr lang="en-US" sz="1000" dirty="0">
              <a:solidFill>
                <a:schemeClr val="bg1">
                  <a:lumMod val="50000"/>
                </a:schemeClr>
              </a:solidFill>
              <a:latin typeface="Coolvetica Rg" panose="020B0603030602020004" pitchFamily="34" charset="0"/>
            </a:endParaRPr>
          </a:p>
        </p:txBody>
      </p:sp>
      <p:sp>
        <p:nvSpPr>
          <p:cNvPr id="66" name="TextBox 65"/>
          <p:cNvSpPr txBox="1"/>
          <p:nvPr/>
        </p:nvSpPr>
        <p:spPr>
          <a:xfrm>
            <a:off x="690246" y="2577142"/>
            <a:ext cx="5278674" cy="738664"/>
          </a:xfrm>
          <a:prstGeom prst="rect">
            <a:avLst/>
          </a:prstGeom>
          <a:noFill/>
        </p:spPr>
        <p:txBody>
          <a:bodyPr wrap="square" rtlCol="0">
            <a:spAutoFit/>
          </a:bodyPr>
          <a:lstStyle/>
          <a:p>
            <a:pPr algn="just"/>
            <a:r>
              <a:rPr lang="id-ID" sz="1400" dirty="0">
                <a:solidFill>
                  <a:schemeClr val="bg1">
                    <a:lumMod val="50000"/>
                  </a:schemeClr>
                </a:solidFill>
                <a:ea typeface="Open Sans" panose="020B0606030504020204" pitchFamily="34" charset="0"/>
                <a:cs typeface="Open Sans" panose="020B0606030504020204" pitchFamily="34" charset="0"/>
              </a:rPr>
              <a:t>Joula paribus eteca </a:t>
            </a:r>
            <a:r>
              <a:rPr lang="id-ID" sz="1400" dirty="0" smtClean="0">
                <a:solidFill>
                  <a:schemeClr val="bg1">
                    <a:lumMod val="50000"/>
                  </a:schemeClr>
                </a:solidFill>
                <a:ea typeface="Open Sans" panose="020B0606030504020204" pitchFamily="34" charset="0"/>
                <a:cs typeface="Open Sans" panose="020B0606030504020204" pitchFamily="34" charset="0"/>
              </a:rPr>
              <a:t>vura</a:t>
            </a:r>
            <a:r>
              <a:rPr lang="id-ID" sz="1400" dirty="0">
                <a:solidFill>
                  <a:schemeClr val="bg1">
                    <a:lumMod val="50000"/>
                  </a:schemeClr>
                </a:solidFill>
                <a:ea typeface="Open Sans" panose="020B0606030504020204" pitchFamily="34" charset="0"/>
                <a:cs typeface="Open Sans" panose="020B0606030504020204" pitchFamily="34" charset="0"/>
              </a:rPr>
              <a:t> kalori joula paribus eteca vuram joula paribus eteca vuram qui para quam dalar </a:t>
            </a:r>
            <a:r>
              <a:rPr lang="id-ID" sz="1400" dirty="0" smtClean="0">
                <a:solidFill>
                  <a:schemeClr val="bg1">
                    <a:lumMod val="50000"/>
                  </a:schemeClr>
                </a:solidFill>
                <a:ea typeface="Open Sans" panose="020B0606030504020204" pitchFamily="34" charset="0"/>
                <a:cs typeface="Open Sans" panose="020B0606030504020204" pitchFamily="34" charset="0"/>
              </a:rPr>
              <a:t>m </a:t>
            </a:r>
            <a:r>
              <a:rPr lang="id-ID" sz="1400" dirty="0">
                <a:solidFill>
                  <a:schemeClr val="bg1">
                    <a:lumMod val="50000"/>
                  </a:schemeClr>
                </a:solidFill>
                <a:ea typeface="Open Sans" panose="020B0606030504020204" pitchFamily="34" charset="0"/>
                <a:cs typeface="Open Sans" panose="020B0606030504020204" pitchFamily="34" charset="0"/>
              </a:rPr>
              <a:t>qui para quam dalar eritrea</a:t>
            </a:r>
            <a:endParaRPr lang="id-ID" sz="1300" dirty="0">
              <a:solidFill>
                <a:schemeClr val="bg1">
                  <a:lumMod val="50000"/>
                </a:schemeClr>
              </a:solidFill>
              <a:cs typeface="Clear Sans Light" panose="020B0303030202020304" pitchFamily="34" charset="0"/>
            </a:endParaRPr>
          </a:p>
        </p:txBody>
      </p:sp>
      <p:sp>
        <p:nvSpPr>
          <p:cNvPr id="67" name="TextBox 66"/>
          <p:cNvSpPr txBox="1"/>
          <p:nvPr/>
        </p:nvSpPr>
        <p:spPr>
          <a:xfrm>
            <a:off x="685469" y="2148612"/>
            <a:ext cx="3532570"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Release soon, appropriate feature...</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nvGrpSpPr>
          <p:cNvPr id="68" name="Group 67"/>
          <p:cNvGrpSpPr/>
          <p:nvPr/>
        </p:nvGrpSpPr>
        <p:grpSpPr>
          <a:xfrm>
            <a:off x="1537860" y="3467299"/>
            <a:ext cx="2112994" cy="839199"/>
            <a:chOff x="8611450" y="3260822"/>
            <a:chExt cx="2112994" cy="839199"/>
          </a:xfrm>
        </p:grpSpPr>
        <p:sp>
          <p:nvSpPr>
            <p:cNvPr id="69" name="TextBox 68"/>
            <p:cNvSpPr txBox="1"/>
            <p:nvPr/>
          </p:nvSpPr>
          <p:spPr>
            <a:xfrm>
              <a:off x="8611450" y="3546023"/>
              <a:ext cx="1797667"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vuram qui para quam dalar m qui </a:t>
              </a:r>
              <a:r>
                <a:rPr lang="id-ID" sz="1200" dirty="0" smtClean="0">
                  <a:solidFill>
                    <a:schemeClr val="bg1">
                      <a:lumMod val="50000"/>
                    </a:schemeClr>
                  </a:solidFill>
                  <a:ea typeface="Open Sans" panose="020B0606030504020204" pitchFamily="34" charset="0"/>
                  <a:cs typeface="Open Sans" panose="020B0606030504020204" pitchFamily="34" charset="0"/>
                </a:rPr>
                <a:t>ara </a:t>
              </a:r>
              <a:r>
                <a:rPr lang="id-ID" sz="1200" dirty="0">
                  <a:solidFill>
                    <a:schemeClr val="bg1">
                      <a:lumMod val="50000"/>
                    </a:schemeClr>
                  </a:solidFill>
                  <a:ea typeface="Open Sans" panose="020B0606030504020204" pitchFamily="34" charset="0"/>
                  <a:cs typeface="Open Sans" panose="020B0606030504020204" pitchFamily="34" charset="0"/>
                </a:rPr>
                <a:t>quam dalar eritrea</a:t>
              </a:r>
              <a:endParaRPr lang="id-ID" sz="1200" dirty="0">
                <a:solidFill>
                  <a:schemeClr val="bg1">
                    <a:lumMod val="50000"/>
                  </a:schemeClr>
                </a:solidFill>
                <a:cs typeface="Clear Sans Light" panose="020B0303030202020304" pitchFamily="34" charset="0"/>
              </a:endParaRPr>
            </a:p>
          </p:txBody>
        </p:sp>
        <p:sp>
          <p:nvSpPr>
            <p:cNvPr id="70" name="TextBox 69"/>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Handle</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71" name="Group 70"/>
          <p:cNvGrpSpPr/>
          <p:nvPr/>
        </p:nvGrpSpPr>
        <p:grpSpPr>
          <a:xfrm>
            <a:off x="1537861" y="4559995"/>
            <a:ext cx="2112993" cy="839199"/>
            <a:chOff x="8611451" y="3260822"/>
            <a:chExt cx="2112993" cy="839199"/>
          </a:xfrm>
        </p:grpSpPr>
        <p:sp>
          <p:nvSpPr>
            <p:cNvPr id="72" name="TextBox 71"/>
            <p:cNvSpPr txBox="1"/>
            <p:nvPr/>
          </p:nvSpPr>
          <p:spPr>
            <a:xfrm>
              <a:off x="8611451" y="3546023"/>
              <a:ext cx="1777362"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vuram qui para quam dalar m qui ara quam dalar eritrea</a:t>
              </a:r>
              <a:endParaRPr lang="id-ID" sz="1200" dirty="0">
                <a:solidFill>
                  <a:schemeClr val="bg1">
                    <a:lumMod val="50000"/>
                  </a:schemeClr>
                </a:solidFill>
                <a:cs typeface="Clear Sans Light" panose="020B0303030202020304" pitchFamily="34" charset="0"/>
              </a:endParaRPr>
            </a:p>
          </p:txBody>
        </p:sp>
        <p:sp>
          <p:nvSpPr>
            <p:cNvPr id="73" name="TextBox 72"/>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Inner </a:t>
              </a:r>
              <a:r>
                <a:rPr lang="id-ID" sz="1600" dirty="0">
                  <a:solidFill>
                    <a:schemeClr val="tx1">
                      <a:lumMod val="50000"/>
                      <a:lumOff val="50000"/>
                    </a:schemeClr>
                  </a:solidFill>
                  <a:latin typeface="Coolvetica Rg" panose="020B0603030602020004" pitchFamily="34" charset="0"/>
                  <a:cs typeface="Clear Sans" panose="020B0503030202020304" pitchFamily="34" charset="0"/>
                </a:rPr>
                <a:t>case</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74" name="Group 73"/>
          <p:cNvGrpSpPr/>
          <p:nvPr/>
        </p:nvGrpSpPr>
        <p:grpSpPr>
          <a:xfrm>
            <a:off x="4181892" y="3467299"/>
            <a:ext cx="2112993" cy="839199"/>
            <a:chOff x="8611451" y="3260822"/>
            <a:chExt cx="2112993" cy="839199"/>
          </a:xfrm>
        </p:grpSpPr>
        <p:sp>
          <p:nvSpPr>
            <p:cNvPr id="75" name="TextBox 74"/>
            <p:cNvSpPr txBox="1"/>
            <p:nvPr/>
          </p:nvSpPr>
          <p:spPr>
            <a:xfrm>
              <a:off x="8611451" y="3546023"/>
              <a:ext cx="1835454"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vuram qui para quam dalar m qui ara quam dalar eritrea</a:t>
              </a:r>
              <a:endParaRPr lang="id-ID" sz="1200" dirty="0">
                <a:solidFill>
                  <a:schemeClr val="bg1">
                    <a:lumMod val="50000"/>
                  </a:schemeClr>
                </a:solidFill>
                <a:cs typeface="Clear Sans Light" panose="020B0303030202020304" pitchFamily="34" charset="0"/>
              </a:endParaRPr>
            </a:p>
          </p:txBody>
        </p:sp>
        <p:sp>
          <p:nvSpPr>
            <p:cNvPr id="76" name="TextBox 75"/>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Outer case</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77" name="Group 76"/>
          <p:cNvGrpSpPr/>
          <p:nvPr/>
        </p:nvGrpSpPr>
        <p:grpSpPr>
          <a:xfrm>
            <a:off x="4181891" y="4559995"/>
            <a:ext cx="2112994" cy="839199"/>
            <a:chOff x="8611450" y="3260822"/>
            <a:chExt cx="2112994" cy="839199"/>
          </a:xfrm>
        </p:grpSpPr>
        <p:sp>
          <p:nvSpPr>
            <p:cNvPr id="78" name="TextBox 77"/>
            <p:cNvSpPr txBox="1"/>
            <p:nvPr/>
          </p:nvSpPr>
          <p:spPr>
            <a:xfrm>
              <a:off x="8611450" y="3546023"/>
              <a:ext cx="1787029"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vuram qui para quam dalar m qui ara quam dalar eritrea</a:t>
              </a:r>
              <a:endParaRPr lang="id-ID" sz="1200" dirty="0">
                <a:solidFill>
                  <a:schemeClr val="bg1">
                    <a:lumMod val="50000"/>
                  </a:schemeClr>
                </a:solidFill>
                <a:cs typeface="Clear Sans Light" panose="020B0303030202020304" pitchFamily="34" charset="0"/>
              </a:endParaRPr>
            </a:p>
          </p:txBody>
        </p:sp>
        <p:sp>
          <p:nvSpPr>
            <p:cNvPr id="79" name="TextBox 78"/>
            <p:cNvSpPr txBox="1"/>
            <p:nvPr/>
          </p:nvSpPr>
          <p:spPr>
            <a:xfrm>
              <a:off x="8611451" y="3260822"/>
              <a:ext cx="2112993" cy="246221"/>
            </a:xfrm>
            <a:prstGeom prst="rect">
              <a:avLst/>
            </a:prstGeom>
            <a:noFill/>
          </p:spPr>
          <p:txBody>
            <a:bodyPr wrap="square" lIns="0" tIns="0" rIns="0" bIns="0" rtlCol="0">
              <a:spAutoFit/>
            </a:bodyPr>
            <a:lstStyle/>
            <a:p>
              <a:r>
                <a:rPr lang="id-ID" sz="1600" dirty="0" smtClean="0">
                  <a:solidFill>
                    <a:schemeClr val="tx1">
                      <a:lumMod val="50000"/>
                      <a:lumOff val="50000"/>
                    </a:schemeClr>
                  </a:solidFill>
                  <a:latin typeface="Coolvetica Rg" panose="020B0603030602020004" pitchFamily="34" charset="0"/>
                  <a:cs typeface="Clear Sans" panose="020B0503030202020304" pitchFamily="34" charset="0"/>
                </a:rPr>
                <a:t>Camera</a:t>
              </a:r>
              <a:endParaRPr lang="en-GB" sz="1600" dirty="0">
                <a:solidFill>
                  <a:schemeClr val="tx1">
                    <a:lumMod val="50000"/>
                    <a:lumOff val="50000"/>
                  </a:schemeClr>
                </a:solidFill>
                <a:latin typeface="Coolvetica Rg" panose="020B0603030602020004" pitchFamily="34" charset="0"/>
                <a:cs typeface="Clear Sans" panose="020B0503030202020304" pitchFamily="34" charset="0"/>
              </a:endParaRPr>
            </a:p>
          </p:txBody>
        </p:sp>
      </p:grpSp>
      <p:grpSp>
        <p:nvGrpSpPr>
          <p:cNvPr id="80" name="Group 79"/>
          <p:cNvGrpSpPr/>
          <p:nvPr/>
        </p:nvGrpSpPr>
        <p:grpSpPr>
          <a:xfrm>
            <a:off x="3470645" y="4676683"/>
            <a:ext cx="588897" cy="588898"/>
            <a:chOff x="7888736" y="2198344"/>
            <a:chExt cx="782853" cy="782854"/>
          </a:xfrm>
          <a:solidFill>
            <a:schemeClr val="accent3"/>
          </a:solidFill>
        </p:grpSpPr>
        <p:sp>
          <p:nvSpPr>
            <p:cNvPr id="81" name="Freeform 23"/>
            <p:cNvSpPr>
              <a:spLocks noEditPoints="1"/>
            </p:cNvSpPr>
            <p:nvPr/>
          </p:nvSpPr>
          <p:spPr bwMode="auto">
            <a:xfrm>
              <a:off x="7888736" y="2198344"/>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82" name="Freeform 81"/>
            <p:cNvSpPr>
              <a:spLocks noChangeAspect="1" noChangeArrowheads="1"/>
            </p:cNvSpPr>
            <p:nvPr/>
          </p:nvSpPr>
          <p:spPr bwMode="auto">
            <a:xfrm>
              <a:off x="8113790" y="2435369"/>
              <a:ext cx="377798" cy="334106"/>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ea typeface="SimSun" charset="0"/>
              </a:endParaRPr>
            </a:p>
          </p:txBody>
        </p:sp>
      </p:grpSp>
      <p:grpSp>
        <p:nvGrpSpPr>
          <p:cNvPr id="83" name="Group 82"/>
          <p:cNvGrpSpPr/>
          <p:nvPr/>
        </p:nvGrpSpPr>
        <p:grpSpPr>
          <a:xfrm>
            <a:off x="829207" y="3585795"/>
            <a:ext cx="588897" cy="588898"/>
            <a:chOff x="829207" y="3585795"/>
            <a:chExt cx="588897" cy="588898"/>
          </a:xfrm>
          <a:solidFill>
            <a:schemeClr val="accent1"/>
          </a:solidFill>
        </p:grpSpPr>
        <p:sp>
          <p:nvSpPr>
            <p:cNvPr id="84" name="Freeform 23"/>
            <p:cNvSpPr>
              <a:spLocks noEditPoints="1"/>
            </p:cNvSpPr>
            <p:nvPr/>
          </p:nvSpPr>
          <p:spPr bwMode="auto">
            <a:xfrm>
              <a:off x="829207" y="3585795"/>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85" name="Freeform 61"/>
            <p:cNvSpPr>
              <a:spLocks noEditPoints="1"/>
            </p:cNvSpPr>
            <p:nvPr/>
          </p:nvSpPr>
          <p:spPr bwMode="auto">
            <a:xfrm>
              <a:off x="951460" y="3764018"/>
              <a:ext cx="349851" cy="274584"/>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6" name="Group 85"/>
          <p:cNvGrpSpPr/>
          <p:nvPr/>
        </p:nvGrpSpPr>
        <p:grpSpPr>
          <a:xfrm>
            <a:off x="3471234" y="3585795"/>
            <a:ext cx="588897" cy="588898"/>
            <a:chOff x="3471234" y="3585795"/>
            <a:chExt cx="588897" cy="588898"/>
          </a:xfrm>
          <a:solidFill>
            <a:schemeClr val="accent4"/>
          </a:solidFill>
        </p:grpSpPr>
        <p:sp>
          <p:nvSpPr>
            <p:cNvPr id="87" name="Freeform 23"/>
            <p:cNvSpPr>
              <a:spLocks noEditPoints="1"/>
            </p:cNvSpPr>
            <p:nvPr/>
          </p:nvSpPr>
          <p:spPr bwMode="auto">
            <a:xfrm>
              <a:off x="3471234" y="3585795"/>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88" name="Group 486"/>
            <p:cNvGrpSpPr>
              <a:grpSpLocks/>
            </p:cNvGrpSpPr>
            <p:nvPr/>
          </p:nvGrpSpPr>
          <p:grpSpPr bwMode="auto">
            <a:xfrm>
              <a:off x="3633247" y="3760817"/>
              <a:ext cx="290891" cy="249950"/>
              <a:chOff x="0" y="0"/>
              <a:chExt cx="576" cy="495"/>
            </a:xfrm>
            <a:grpFill/>
          </p:grpSpPr>
          <p:sp>
            <p:nvSpPr>
              <p:cNvPr id="89" name="AutoShape 484"/>
              <p:cNvSpPr>
                <a:spLocks/>
              </p:cNvSpPr>
              <p:nvPr/>
            </p:nvSpPr>
            <p:spPr bwMode="auto">
              <a:xfrm>
                <a:off x="0" y="0"/>
                <a:ext cx="495" cy="4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899" y="18001"/>
                    </a:moveTo>
                    <a:cubicBezTo>
                      <a:pt x="18899" y="18497"/>
                      <a:pt x="18494" y="18901"/>
                      <a:pt x="17999" y="18901"/>
                    </a:cubicBezTo>
                    <a:lnTo>
                      <a:pt x="3601" y="18901"/>
                    </a:lnTo>
                    <a:cubicBezTo>
                      <a:pt x="3105" y="18901"/>
                      <a:pt x="2701" y="18497"/>
                      <a:pt x="2701" y="18001"/>
                    </a:cubicBezTo>
                    <a:lnTo>
                      <a:pt x="2701" y="3598"/>
                    </a:lnTo>
                    <a:cubicBezTo>
                      <a:pt x="2701" y="3102"/>
                      <a:pt x="3105" y="2699"/>
                      <a:pt x="3601" y="2699"/>
                    </a:cubicBezTo>
                    <a:lnTo>
                      <a:pt x="16077" y="2699"/>
                    </a:lnTo>
                    <a:lnTo>
                      <a:pt x="18707" y="70"/>
                    </a:lnTo>
                    <a:cubicBezTo>
                      <a:pt x="18478" y="25"/>
                      <a:pt x="18241" y="0"/>
                      <a:pt x="17999" y="0"/>
                    </a:cubicBezTo>
                    <a:lnTo>
                      <a:pt x="3601" y="0"/>
                    </a:lnTo>
                    <a:cubicBezTo>
                      <a:pt x="1612" y="0"/>
                      <a:pt x="0" y="1611"/>
                      <a:pt x="0" y="3598"/>
                    </a:cubicBezTo>
                    <a:lnTo>
                      <a:pt x="0" y="18001"/>
                    </a:lnTo>
                    <a:cubicBezTo>
                      <a:pt x="0" y="19989"/>
                      <a:pt x="1612" y="21600"/>
                      <a:pt x="3601" y="21600"/>
                    </a:cubicBezTo>
                    <a:lnTo>
                      <a:pt x="17999" y="21600"/>
                    </a:lnTo>
                    <a:cubicBezTo>
                      <a:pt x="19988" y="21600"/>
                      <a:pt x="21600" y="19989"/>
                      <a:pt x="21600" y="18001"/>
                    </a:cubicBezTo>
                    <a:lnTo>
                      <a:pt x="21600" y="10014"/>
                    </a:lnTo>
                    <a:lnTo>
                      <a:pt x="18899" y="12712"/>
                    </a:lnTo>
                    <a:lnTo>
                      <a:pt x="18899" y="18001"/>
                    </a:lnTo>
                    <a:close/>
                    <a:moveTo>
                      <a:pt x="18899" y="18001"/>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sp>
            <p:nvSpPr>
              <p:cNvPr id="90" name="AutoShape 485"/>
              <p:cNvSpPr>
                <a:spLocks/>
              </p:cNvSpPr>
              <p:nvPr/>
            </p:nvSpPr>
            <p:spPr bwMode="auto">
              <a:xfrm>
                <a:off x="208" y="0"/>
                <a:ext cx="368" cy="36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2496" y="13916"/>
                    </a:moveTo>
                    <a:lnTo>
                      <a:pt x="2496" y="13917"/>
                    </a:lnTo>
                    <a:lnTo>
                      <a:pt x="2495" y="13919"/>
                    </a:lnTo>
                    <a:lnTo>
                      <a:pt x="2496" y="13919"/>
                    </a:lnTo>
                    <a:lnTo>
                      <a:pt x="0" y="21600"/>
                    </a:lnTo>
                    <a:lnTo>
                      <a:pt x="7681" y="19104"/>
                    </a:lnTo>
                    <a:lnTo>
                      <a:pt x="7684" y="19103"/>
                    </a:lnTo>
                    <a:lnTo>
                      <a:pt x="7683" y="19102"/>
                    </a:lnTo>
                    <a:lnTo>
                      <a:pt x="21600" y="5186"/>
                    </a:lnTo>
                    <a:lnTo>
                      <a:pt x="16414" y="0"/>
                    </a:lnTo>
                    <a:lnTo>
                      <a:pt x="2498" y="13916"/>
                    </a:lnTo>
                    <a:lnTo>
                      <a:pt x="2496" y="13916"/>
                    </a:lnTo>
                    <a:close/>
                    <a:moveTo>
                      <a:pt x="7041" y="18061"/>
                    </a:moveTo>
                    <a:lnTo>
                      <a:pt x="1855" y="19745"/>
                    </a:lnTo>
                    <a:lnTo>
                      <a:pt x="3540" y="14559"/>
                    </a:lnTo>
                    <a:lnTo>
                      <a:pt x="7041" y="18061"/>
                    </a:lnTo>
                    <a:close/>
                    <a:moveTo>
                      <a:pt x="7041" y="18061"/>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grpSp>
      </p:grpSp>
      <p:grpSp>
        <p:nvGrpSpPr>
          <p:cNvPr id="91" name="Group 90"/>
          <p:cNvGrpSpPr/>
          <p:nvPr/>
        </p:nvGrpSpPr>
        <p:grpSpPr>
          <a:xfrm>
            <a:off x="829207" y="4676683"/>
            <a:ext cx="588897" cy="588898"/>
            <a:chOff x="829207" y="4676683"/>
            <a:chExt cx="588897" cy="588898"/>
          </a:xfrm>
          <a:solidFill>
            <a:schemeClr val="accent2"/>
          </a:solidFill>
        </p:grpSpPr>
        <p:sp>
          <p:nvSpPr>
            <p:cNvPr id="92" name="Freeform 23"/>
            <p:cNvSpPr>
              <a:spLocks noEditPoints="1"/>
            </p:cNvSpPr>
            <p:nvPr/>
          </p:nvSpPr>
          <p:spPr bwMode="auto">
            <a:xfrm>
              <a:off x="829207" y="4676683"/>
              <a:ext cx="588897" cy="58889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93" name="Group 447"/>
            <p:cNvGrpSpPr>
              <a:grpSpLocks/>
            </p:cNvGrpSpPr>
            <p:nvPr/>
          </p:nvGrpSpPr>
          <p:grpSpPr bwMode="auto">
            <a:xfrm>
              <a:off x="992191" y="4845196"/>
              <a:ext cx="277569" cy="277569"/>
              <a:chOff x="0" y="0"/>
              <a:chExt cx="575" cy="575"/>
            </a:xfrm>
            <a:grpFill/>
          </p:grpSpPr>
          <p:sp>
            <p:nvSpPr>
              <p:cNvPr id="94" name="AutoShape 443"/>
              <p:cNvSpPr>
                <a:spLocks/>
              </p:cNvSpPr>
              <p:nvPr/>
            </p:nvSpPr>
            <p:spPr bwMode="auto">
              <a:xfrm>
                <a:off x="0" y="296"/>
                <a:ext cx="279" cy="2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948" y="3429"/>
                    </a:moveTo>
                    <a:lnTo>
                      <a:pt x="9450" y="10928"/>
                    </a:lnTo>
                    <a:lnTo>
                      <a:pt x="8117" y="9596"/>
                    </a:lnTo>
                    <a:lnTo>
                      <a:pt x="15616" y="2098"/>
                    </a:lnTo>
                    <a:lnTo>
                      <a:pt x="13520" y="0"/>
                    </a:lnTo>
                    <a:lnTo>
                      <a:pt x="3894" y="9626"/>
                    </a:lnTo>
                    <a:lnTo>
                      <a:pt x="3890" y="9626"/>
                    </a:lnTo>
                    <a:lnTo>
                      <a:pt x="3890" y="9630"/>
                    </a:lnTo>
                    <a:lnTo>
                      <a:pt x="3889" y="9630"/>
                    </a:lnTo>
                    <a:lnTo>
                      <a:pt x="3890" y="9630"/>
                    </a:lnTo>
                    <a:lnTo>
                      <a:pt x="0" y="21600"/>
                    </a:lnTo>
                    <a:lnTo>
                      <a:pt x="11971" y="17712"/>
                    </a:lnTo>
                    <a:lnTo>
                      <a:pt x="11972" y="17712"/>
                    </a:lnTo>
                    <a:lnTo>
                      <a:pt x="11975" y="17711"/>
                    </a:lnTo>
                    <a:lnTo>
                      <a:pt x="11975" y="17709"/>
                    </a:lnTo>
                    <a:lnTo>
                      <a:pt x="21600" y="8083"/>
                    </a:lnTo>
                    <a:lnTo>
                      <a:pt x="16948" y="3429"/>
                    </a:lnTo>
                    <a:close/>
                    <a:moveTo>
                      <a:pt x="16948" y="342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sp>
            <p:nvSpPr>
              <p:cNvPr id="95" name="AutoShape 444"/>
              <p:cNvSpPr>
                <a:spLocks/>
              </p:cNvSpPr>
              <p:nvPr/>
            </p:nvSpPr>
            <p:spPr bwMode="auto">
              <a:xfrm>
                <a:off x="296" y="104"/>
                <a:ext cx="176" cy="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3324" y="12115"/>
                    </a:moveTo>
                    <a:lnTo>
                      <a:pt x="8825" y="6614"/>
                    </a:lnTo>
                    <a:lnTo>
                      <a:pt x="10935" y="8723"/>
                    </a:lnTo>
                    <a:lnTo>
                      <a:pt x="5434" y="14225"/>
                    </a:lnTo>
                    <a:lnTo>
                      <a:pt x="12808" y="21600"/>
                    </a:lnTo>
                    <a:lnTo>
                      <a:pt x="21600" y="12807"/>
                    </a:lnTo>
                    <a:lnTo>
                      <a:pt x="8790" y="0"/>
                    </a:lnTo>
                    <a:lnTo>
                      <a:pt x="0" y="8791"/>
                    </a:lnTo>
                    <a:lnTo>
                      <a:pt x="3324" y="12115"/>
                    </a:lnTo>
                    <a:close/>
                    <a:moveTo>
                      <a:pt x="3324" y="12115"/>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sp>
            <p:nvSpPr>
              <p:cNvPr id="96" name="AutoShape 445"/>
              <p:cNvSpPr>
                <a:spLocks/>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6"/>
                    </a:moveTo>
                    <a:lnTo>
                      <a:pt x="8573" y="0"/>
                    </a:lnTo>
                    <a:lnTo>
                      <a:pt x="21600" y="13024"/>
                    </a:lnTo>
                    <a:lnTo>
                      <a:pt x="13027" y="21600"/>
                    </a:lnTo>
                    <a:lnTo>
                      <a:pt x="0" y="8576"/>
                    </a:lnTo>
                    <a:close/>
                    <a:moveTo>
                      <a:pt x="0" y="857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sp>
            <p:nvSpPr>
              <p:cNvPr id="97" name="AutoShape 446"/>
              <p:cNvSpPr>
                <a:spLocks/>
              </p:cNvSpPr>
              <p:nvPr/>
            </p:nvSpPr>
            <p:spPr bwMode="auto">
              <a:xfrm>
                <a:off x="0" y="0"/>
                <a:ext cx="57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600" h="21600">
                    <a:moveTo>
                      <a:pt x="16712" y="12177"/>
                    </a:moveTo>
                    <a:cubicBezTo>
                      <a:pt x="16247" y="12177"/>
                      <a:pt x="15748" y="12329"/>
                      <a:pt x="15257" y="12582"/>
                    </a:cubicBezTo>
                    <a:lnTo>
                      <a:pt x="9013" y="6331"/>
                    </a:lnTo>
                    <a:cubicBezTo>
                      <a:pt x="9263" y="5840"/>
                      <a:pt x="9413" y="5346"/>
                      <a:pt x="9413" y="4893"/>
                    </a:cubicBezTo>
                    <a:cubicBezTo>
                      <a:pt x="9413" y="2407"/>
                      <a:pt x="7052" y="0"/>
                      <a:pt x="4571" y="0"/>
                    </a:cubicBezTo>
                    <a:cubicBezTo>
                      <a:pt x="4555" y="0"/>
                      <a:pt x="4540" y="0"/>
                      <a:pt x="4525" y="0"/>
                    </a:cubicBezTo>
                    <a:cubicBezTo>
                      <a:pt x="4515" y="0"/>
                      <a:pt x="4233" y="287"/>
                      <a:pt x="4079" y="441"/>
                    </a:cubicBezTo>
                    <a:cubicBezTo>
                      <a:pt x="6081" y="2445"/>
                      <a:pt x="5916" y="2120"/>
                      <a:pt x="5916" y="3349"/>
                    </a:cubicBezTo>
                    <a:cubicBezTo>
                      <a:pt x="5916" y="4347"/>
                      <a:pt x="4320" y="5922"/>
                      <a:pt x="3346" y="5922"/>
                    </a:cubicBezTo>
                    <a:cubicBezTo>
                      <a:pt x="3132" y="5922"/>
                      <a:pt x="2966" y="5928"/>
                      <a:pt x="2828" y="5928"/>
                    </a:cubicBezTo>
                    <a:cubicBezTo>
                      <a:pt x="2150" y="5928"/>
                      <a:pt x="2140" y="5784"/>
                      <a:pt x="441" y="4083"/>
                    </a:cubicBezTo>
                    <a:cubicBezTo>
                      <a:pt x="282" y="4242"/>
                      <a:pt x="0" y="4520"/>
                      <a:pt x="0" y="4529"/>
                    </a:cubicBezTo>
                    <a:cubicBezTo>
                      <a:pt x="31" y="7031"/>
                      <a:pt x="2390" y="9422"/>
                      <a:pt x="4888" y="9422"/>
                    </a:cubicBezTo>
                    <a:cubicBezTo>
                      <a:pt x="5341" y="9422"/>
                      <a:pt x="5824" y="9278"/>
                      <a:pt x="6302" y="9038"/>
                    </a:cubicBezTo>
                    <a:lnTo>
                      <a:pt x="12567" y="15310"/>
                    </a:lnTo>
                    <a:cubicBezTo>
                      <a:pt x="12329" y="15787"/>
                      <a:pt x="12187" y="16267"/>
                      <a:pt x="12187" y="16706"/>
                    </a:cubicBezTo>
                    <a:cubicBezTo>
                      <a:pt x="12187" y="19193"/>
                      <a:pt x="14548" y="21600"/>
                      <a:pt x="17030" y="21600"/>
                    </a:cubicBezTo>
                    <a:cubicBezTo>
                      <a:pt x="17045" y="21600"/>
                      <a:pt x="17060" y="21600"/>
                      <a:pt x="17075" y="21600"/>
                    </a:cubicBezTo>
                    <a:cubicBezTo>
                      <a:pt x="17085" y="21600"/>
                      <a:pt x="17367" y="21313"/>
                      <a:pt x="17521" y="21159"/>
                    </a:cubicBezTo>
                    <a:cubicBezTo>
                      <a:pt x="15519" y="19155"/>
                      <a:pt x="15684" y="19480"/>
                      <a:pt x="15684" y="18251"/>
                    </a:cubicBezTo>
                    <a:cubicBezTo>
                      <a:pt x="15684" y="17253"/>
                      <a:pt x="17280" y="15678"/>
                      <a:pt x="18254" y="15678"/>
                    </a:cubicBezTo>
                    <a:cubicBezTo>
                      <a:pt x="18467" y="15678"/>
                      <a:pt x="18633" y="15672"/>
                      <a:pt x="18771" y="15672"/>
                    </a:cubicBezTo>
                    <a:cubicBezTo>
                      <a:pt x="19449" y="15672"/>
                      <a:pt x="19460" y="15816"/>
                      <a:pt x="21159" y="17517"/>
                    </a:cubicBezTo>
                    <a:cubicBezTo>
                      <a:pt x="21318" y="17358"/>
                      <a:pt x="21599" y="17080"/>
                      <a:pt x="21600" y="17071"/>
                    </a:cubicBezTo>
                    <a:cubicBezTo>
                      <a:pt x="21570" y="14569"/>
                      <a:pt x="19210" y="12177"/>
                      <a:pt x="16712" y="12177"/>
                    </a:cubicBezTo>
                    <a:close/>
                    <a:moveTo>
                      <a:pt x="16712" y="1217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grpSp>
      </p:grpSp>
      <p:cxnSp>
        <p:nvCxnSpPr>
          <p:cNvPr id="98" name="Straight Connector 97"/>
          <p:cNvCxnSpPr/>
          <p:nvPr/>
        </p:nvCxnSpPr>
        <p:spPr>
          <a:xfrm flipH="1" flipV="1">
            <a:off x="10234039" y="2143557"/>
            <a:ext cx="190509" cy="599790"/>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99" name="Content Placeholder 2"/>
          <p:cNvSpPr txBox="1">
            <a:spLocks/>
          </p:cNvSpPr>
          <p:nvPr/>
        </p:nvSpPr>
        <p:spPr>
          <a:xfrm>
            <a:off x="9443107" y="1662074"/>
            <a:ext cx="1355501" cy="3988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dirty="0" smtClean="0">
                <a:solidFill>
                  <a:schemeClr val="bg1">
                    <a:lumMod val="50000"/>
                  </a:schemeClr>
                </a:solidFill>
                <a:latin typeface="Coolvetica Rg" panose="020B0603030602020004" pitchFamily="34" charset="0"/>
              </a:rPr>
              <a:t>Camera</a:t>
            </a:r>
            <a:endParaRPr lang="en-US" sz="1100" dirty="0">
              <a:solidFill>
                <a:schemeClr val="bg1">
                  <a:lumMod val="50000"/>
                </a:schemeClr>
              </a:solidFill>
              <a:latin typeface="Coolvetica Rg" panose="020B0603030602020004" pitchFamily="34" charset="0"/>
            </a:endParaRPr>
          </a:p>
        </p:txBody>
      </p:sp>
      <p:sp>
        <p:nvSpPr>
          <p:cNvPr id="6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100"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78</a:t>
            </a:fld>
            <a:endParaRPr lang="en-AU" dirty="0"/>
          </a:p>
        </p:txBody>
      </p:sp>
      <p:sp>
        <p:nvSpPr>
          <p:cNvPr id="10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718874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500"/>
                                        <p:tgtEl>
                                          <p:spTgt spid="66"/>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500"/>
                                        <p:tgtEl>
                                          <p:spTgt spid="64"/>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fltVal val="0"/>
                                          </p:val>
                                        </p:tav>
                                        <p:tav tm="100000">
                                          <p:val>
                                            <p:strVal val="#ppt_w"/>
                                          </p:val>
                                        </p:tav>
                                      </p:tavLst>
                                    </p:anim>
                                    <p:anim calcmode="lin" valueType="num">
                                      <p:cBhvr>
                                        <p:cTn id="32" dur="500" fill="hold"/>
                                        <p:tgtEl>
                                          <p:spTgt spid="65"/>
                                        </p:tgtEl>
                                        <p:attrNameLst>
                                          <p:attrName>ppt_h</p:attrName>
                                        </p:attrNameLst>
                                      </p:cBhvr>
                                      <p:tavLst>
                                        <p:tav tm="0">
                                          <p:val>
                                            <p:fltVal val="0"/>
                                          </p:val>
                                        </p:tav>
                                        <p:tav tm="100000">
                                          <p:val>
                                            <p:strVal val="#ppt_h"/>
                                          </p:val>
                                        </p:tav>
                                      </p:tavLst>
                                    </p:anim>
                                    <p:animEffect transition="in" filter="fade">
                                      <p:cBhvr>
                                        <p:cTn id="33" dur="500"/>
                                        <p:tgtEl>
                                          <p:spTgt spid="6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wipe(left)">
                                      <p:cBhvr>
                                        <p:cTn id="41" dur="500"/>
                                        <p:tgtEl>
                                          <p:spTgt spid="68"/>
                                        </p:tgtEl>
                                      </p:cBhvr>
                                    </p:animEffect>
                                  </p:childTnLst>
                                </p:cTn>
                              </p:par>
                            </p:childTnLst>
                          </p:cTn>
                        </p:par>
                        <p:par>
                          <p:cTn id="42" fill="hold">
                            <p:stCondLst>
                              <p:cond delay="4500"/>
                            </p:stCondLst>
                            <p:childTnLst>
                              <p:par>
                                <p:cTn id="43" presetID="22" presetClass="entr" presetSubtype="4" fill="hold" nodeType="after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down)">
                                      <p:cBhvr>
                                        <p:cTn id="45" dur="500"/>
                                        <p:tgtEl>
                                          <p:spTgt spid="59"/>
                                        </p:tgtEl>
                                      </p:cBhvr>
                                    </p:animEffect>
                                  </p:childTnLst>
                                </p:cTn>
                              </p:par>
                            </p:childTnLst>
                          </p:cTn>
                        </p:par>
                        <p:par>
                          <p:cTn id="46" fill="hold">
                            <p:stCondLst>
                              <p:cond delay="5000"/>
                            </p:stCondLst>
                            <p:childTnLst>
                              <p:par>
                                <p:cTn id="47" presetID="53" presetClass="entr" presetSubtype="16"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p:cTn id="49" dur="500" fill="hold"/>
                                        <p:tgtEl>
                                          <p:spTgt spid="61"/>
                                        </p:tgtEl>
                                        <p:attrNameLst>
                                          <p:attrName>ppt_w</p:attrName>
                                        </p:attrNameLst>
                                      </p:cBhvr>
                                      <p:tavLst>
                                        <p:tav tm="0">
                                          <p:val>
                                            <p:fltVal val="0"/>
                                          </p:val>
                                        </p:tav>
                                        <p:tav tm="100000">
                                          <p:val>
                                            <p:strVal val="#ppt_w"/>
                                          </p:val>
                                        </p:tav>
                                      </p:tavLst>
                                    </p:anim>
                                    <p:anim calcmode="lin" valueType="num">
                                      <p:cBhvr>
                                        <p:cTn id="50" dur="500" fill="hold"/>
                                        <p:tgtEl>
                                          <p:spTgt spid="61"/>
                                        </p:tgtEl>
                                        <p:attrNameLst>
                                          <p:attrName>ppt_h</p:attrName>
                                        </p:attrNameLst>
                                      </p:cBhvr>
                                      <p:tavLst>
                                        <p:tav tm="0">
                                          <p:val>
                                            <p:fltVal val="0"/>
                                          </p:val>
                                        </p:tav>
                                        <p:tav tm="100000">
                                          <p:val>
                                            <p:strVal val="#ppt_h"/>
                                          </p:val>
                                        </p:tav>
                                      </p:tavLst>
                                    </p:anim>
                                    <p:animEffect transition="in" filter="fade">
                                      <p:cBhvr>
                                        <p:cTn id="51" dur="500"/>
                                        <p:tgtEl>
                                          <p:spTgt spid="61"/>
                                        </p:tgtEl>
                                      </p:cBhvr>
                                    </p:animEffec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fade">
                                      <p:cBhvr>
                                        <p:cTn id="55" dur="500"/>
                                        <p:tgtEl>
                                          <p:spTgt spid="86"/>
                                        </p:tgtEl>
                                      </p:cBhvr>
                                    </p:animEffect>
                                  </p:childTnLst>
                                </p:cTn>
                              </p:par>
                            </p:childTnLst>
                          </p:cTn>
                        </p:par>
                        <p:par>
                          <p:cTn id="56" fill="hold">
                            <p:stCondLst>
                              <p:cond delay="6000"/>
                            </p:stCondLst>
                            <p:childTnLst>
                              <p:par>
                                <p:cTn id="57" presetID="22" presetClass="entr" presetSubtype="8" fill="hold" nodeType="after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wipe(left)">
                                      <p:cBhvr>
                                        <p:cTn id="59" dur="500"/>
                                        <p:tgtEl>
                                          <p:spTgt spid="74"/>
                                        </p:tgtEl>
                                      </p:cBhvr>
                                    </p:animEffect>
                                  </p:childTnLst>
                                </p:cTn>
                              </p:par>
                            </p:childTnLst>
                          </p:cTn>
                        </p:par>
                        <p:par>
                          <p:cTn id="60" fill="hold">
                            <p:stCondLst>
                              <p:cond delay="6500"/>
                            </p:stCondLst>
                            <p:childTnLst>
                              <p:par>
                                <p:cTn id="61" presetID="42" presetClass="entr" presetSubtype="0" fill="hold" grpId="0" nodeType="after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1000"/>
                                        <p:tgtEl>
                                          <p:spTgt spid="57"/>
                                        </p:tgtEl>
                                      </p:cBhvr>
                                    </p:animEffect>
                                    <p:anim calcmode="lin" valueType="num">
                                      <p:cBhvr>
                                        <p:cTn id="64" dur="1000" fill="hold"/>
                                        <p:tgtEl>
                                          <p:spTgt spid="57"/>
                                        </p:tgtEl>
                                        <p:attrNameLst>
                                          <p:attrName>ppt_x</p:attrName>
                                        </p:attrNameLst>
                                      </p:cBhvr>
                                      <p:tavLst>
                                        <p:tav tm="0">
                                          <p:val>
                                            <p:strVal val="#ppt_x"/>
                                          </p:val>
                                        </p:tav>
                                        <p:tav tm="100000">
                                          <p:val>
                                            <p:strVal val="#ppt_x"/>
                                          </p:val>
                                        </p:tav>
                                      </p:tavLst>
                                    </p:anim>
                                    <p:anim calcmode="lin" valueType="num">
                                      <p:cBhvr>
                                        <p:cTn id="65" dur="1000" fill="hold"/>
                                        <p:tgtEl>
                                          <p:spTgt spid="57"/>
                                        </p:tgtEl>
                                        <p:attrNameLst>
                                          <p:attrName>ppt_y</p:attrName>
                                        </p:attrNameLst>
                                      </p:cBhvr>
                                      <p:tavLst>
                                        <p:tav tm="0">
                                          <p:val>
                                            <p:strVal val="#ppt_y+.1"/>
                                          </p:val>
                                        </p:tav>
                                        <p:tav tm="100000">
                                          <p:val>
                                            <p:strVal val="#ppt_y"/>
                                          </p:val>
                                        </p:tav>
                                      </p:tavLst>
                                    </p:anim>
                                  </p:childTnLst>
                                </p:cTn>
                              </p:par>
                            </p:childTnLst>
                          </p:cTn>
                        </p:par>
                        <p:par>
                          <p:cTn id="66" fill="hold">
                            <p:stCondLst>
                              <p:cond delay="7500"/>
                            </p:stCondLst>
                            <p:childTnLst>
                              <p:par>
                                <p:cTn id="67" presetID="22" presetClass="entr" presetSubtype="1" fill="hold" nodeType="after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wipe(up)">
                                      <p:cBhvr>
                                        <p:cTn id="69" dur="500"/>
                                        <p:tgtEl>
                                          <p:spTgt spid="60"/>
                                        </p:tgtEl>
                                      </p:cBhvr>
                                    </p:animEffect>
                                  </p:childTnLst>
                                </p:cTn>
                              </p:par>
                            </p:childTnLst>
                          </p:cTn>
                        </p:par>
                        <p:par>
                          <p:cTn id="70" fill="hold">
                            <p:stCondLst>
                              <p:cond delay="8000"/>
                            </p:stCondLst>
                            <p:childTnLst>
                              <p:par>
                                <p:cTn id="71" presetID="53" presetClass="entr" presetSubtype="16" fill="hold" grpId="0" nodeType="afterEffect">
                                  <p:stCondLst>
                                    <p:cond delay="0"/>
                                  </p:stCondLst>
                                  <p:childTnLst>
                                    <p:set>
                                      <p:cBhvr>
                                        <p:cTn id="72" dur="1" fill="hold">
                                          <p:stCondLst>
                                            <p:cond delay="0"/>
                                          </p:stCondLst>
                                        </p:cTn>
                                        <p:tgtEl>
                                          <p:spTgt spid="62"/>
                                        </p:tgtEl>
                                        <p:attrNameLst>
                                          <p:attrName>style.visibility</p:attrName>
                                        </p:attrNameLst>
                                      </p:cBhvr>
                                      <p:to>
                                        <p:strVal val="visible"/>
                                      </p:to>
                                    </p:set>
                                    <p:anim calcmode="lin" valueType="num">
                                      <p:cBhvr>
                                        <p:cTn id="73" dur="500" fill="hold"/>
                                        <p:tgtEl>
                                          <p:spTgt spid="62"/>
                                        </p:tgtEl>
                                        <p:attrNameLst>
                                          <p:attrName>ppt_w</p:attrName>
                                        </p:attrNameLst>
                                      </p:cBhvr>
                                      <p:tavLst>
                                        <p:tav tm="0">
                                          <p:val>
                                            <p:fltVal val="0"/>
                                          </p:val>
                                        </p:tav>
                                        <p:tav tm="100000">
                                          <p:val>
                                            <p:strVal val="#ppt_w"/>
                                          </p:val>
                                        </p:tav>
                                      </p:tavLst>
                                    </p:anim>
                                    <p:anim calcmode="lin" valueType="num">
                                      <p:cBhvr>
                                        <p:cTn id="74" dur="500" fill="hold"/>
                                        <p:tgtEl>
                                          <p:spTgt spid="62"/>
                                        </p:tgtEl>
                                        <p:attrNameLst>
                                          <p:attrName>ppt_h</p:attrName>
                                        </p:attrNameLst>
                                      </p:cBhvr>
                                      <p:tavLst>
                                        <p:tav tm="0">
                                          <p:val>
                                            <p:fltVal val="0"/>
                                          </p:val>
                                        </p:tav>
                                        <p:tav tm="100000">
                                          <p:val>
                                            <p:strVal val="#ppt_h"/>
                                          </p:val>
                                        </p:tav>
                                      </p:tavLst>
                                    </p:anim>
                                    <p:animEffect transition="in" filter="fade">
                                      <p:cBhvr>
                                        <p:cTn id="75" dur="500"/>
                                        <p:tgtEl>
                                          <p:spTgt spid="62"/>
                                        </p:tgtEl>
                                      </p:cBhvr>
                                    </p:animEffect>
                                  </p:childTnLst>
                                </p:cTn>
                              </p:par>
                            </p:childTnLst>
                          </p:cTn>
                        </p:par>
                        <p:par>
                          <p:cTn id="76" fill="hold">
                            <p:stCondLst>
                              <p:cond delay="8500"/>
                            </p:stCondLst>
                            <p:childTnLst>
                              <p:par>
                                <p:cTn id="77" presetID="10" presetClass="entr" presetSubtype="0" fill="hold"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fade">
                                      <p:cBhvr>
                                        <p:cTn id="79" dur="500"/>
                                        <p:tgtEl>
                                          <p:spTgt spid="91"/>
                                        </p:tgtEl>
                                      </p:cBhvr>
                                    </p:animEffect>
                                  </p:childTnLst>
                                </p:cTn>
                              </p:par>
                            </p:childTnLst>
                          </p:cTn>
                        </p:par>
                        <p:par>
                          <p:cTn id="80" fill="hold">
                            <p:stCondLst>
                              <p:cond delay="9000"/>
                            </p:stCondLst>
                            <p:childTnLst>
                              <p:par>
                                <p:cTn id="81" presetID="22" presetClass="entr" presetSubtype="8" fill="hold" nodeType="after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wipe(left)">
                                      <p:cBhvr>
                                        <p:cTn id="83" dur="500"/>
                                        <p:tgtEl>
                                          <p:spTgt spid="71"/>
                                        </p:tgtEl>
                                      </p:cBhvr>
                                    </p:animEffect>
                                  </p:childTnLst>
                                </p:cTn>
                              </p:par>
                            </p:childTnLst>
                          </p:cTn>
                        </p:par>
                        <p:par>
                          <p:cTn id="84" fill="hold">
                            <p:stCondLst>
                              <p:cond delay="9500"/>
                            </p:stCondLst>
                            <p:childTnLst>
                              <p:par>
                                <p:cTn id="85" presetID="42" presetClass="entr" presetSubtype="0" fill="hold" grpId="0" nodeType="after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1000"/>
                                        <p:tgtEl>
                                          <p:spTgt spid="58"/>
                                        </p:tgtEl>
                                      </p:cBhvr>
                                    </p:animEffect>
                                    <p:anim calcmode="lin" valueType="num">
                                      <p:cBhvr>
                                        <p:cTn id="88" dur="1000" fill="hold"/>
                                        <p:tgtEl>
                                          <p:spTgt spid="58"/>
                                        </p:tgtEl>
                                        <p:attrNameLst>
                                          <p:attrName>ppt_x</p:attrName>
                                        </p:attrNameLst>
                                      </p:cBhvr>
                                      <p:tavLst>
                                        <p:tav tm="0">
                                          <p:val>
                                            <p:strVal val="#ppt_x"/>
                                          </p:val>
                                        </p:tav>
                                        <p:tav tm="100000">
                                          <p:val>
                                            <p:strVal val="#ppt_x"/>
                                          </p:val>
                                        </p:tav>
                                      </p:tavLst>
                                    </p:anim>
                                    <p:anim calcmode="lin" valueType="num">
                                      <p:cBhvr>
                                        <p:cTn id="89" dur="1000" fill="hold"/>
                                        <p:tgtEl>
                                          <p:spTgt spid="58"/>
                                        </p:tgtEl>
                                        <p:attrNameLst>
                                          <p:attrName>ppt_y</p:attrName>
                                        </p:attrNameLst>
                                      </p:cBhvr>
                                      <p:tavLst>
                                        <p:tav tm="0">
                                          <p:val>
                                            <p:strVal val="#ppt_y+.1"/>
                                          </p:val>
                                        </p:tav>
                                        <p:tav tm="100000">
                                          <p:val>
                                            <p:strVal val="#ppt_y"/>
                                          </p:val>
                                        </p:tav>
                                      </p:tavLst>
                                    </p:anim>
                                  </p:childTnLst>
                                </p:cTn>
                              </p:par>
                            </p:childTnLst>
                          </p:cTn>
                        </p:par>
                        <p:par>
                          <p:cTn id="90" fill="hold">
                            <p:stCondLst>
                              <p:cond delay="10500"/>
                            </p:stCondLst>
                            <p:childTnLst>
                              <p:par>
                                <p:cTn id="91" presetID="22" presetClass="entr" presetSubtype="4" fill="hold" nodeType="after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wipe(down)">
                                      <p:cBhvr>
                                        <p:cTn id="93" dur="500"/>
                                        <p:tgtEl>
                                          <p:spTgt spid="98"/>
                                        </p:tgtEl>
                                      </p:cBhvr>
                                    </p:animEffect>
                                  </p:childTnLst>
                                </p:cTn>
                              </p:par>
                            </p:childTnLst>
                          </p:cTn>
                        </p:par>
                        <p:par>
                          <p:cTn id="94" fill="hold">
                            <p:stCondLst>
                              <p:cond delay="11000"/>
                            </p:stCondLst>
                            <p:childTnLst>
                              <p:par>
                                <p:cTn id="95" presetID="53" presetClass="entr" presetSubtype="16" fill="hold" grpId="0" nodeType="afterEffect">
                                  <p:stCondLst>
                                    <p:cond delay="0"/>
                                  </p:stCondLst>
                                  <p:childTnLst>
                                    <p:set>
                                      <p:cBhvr>
                                        <p:cTn id="96" dur="1" fill="hold">
                                          <p:stCondLst>
                                            <p:cond delay="0"/>
                                          </p:stCondLst>
                                        </p:cTn>
                                        <p:tgtEl>
                                          <p:spTgt spid="99"/>
                                        </p:tgtEl>
                                        <p:attrNameLst>
                                          <p:attrName>style.visibility</p:attrName>
                                        </p:attrNameLst>
                                      </p:cBhvr>
                                      <p:to>
                                        <p:strVal val="visible"/>
                                      </p:to>
                                    </p:set>
                                    <p:anim calcmode="lin" valueType="num">
                                      <p:cBhvr>
                                        <p:cTn id="97" dur="500" fill="hold"/>
                                        <p:tgtEl>
                                          <p:spTgt spid="99"/>
                                        </p:tgtEl>
                                        <p:attrNameLst>
                                          <p:attrName>ppt_w</p:attrName>
                                        </p:attrNameLst>
                                      </p:cBhvr>
                                      <p:tavLst>
                                        <p:tav tm="0">
                                          <p:val>
                                            <p:fltVal val="0"/>
                                          </p:val>
                                        </p:tav>
                                        <p:tav tm="100000">
                                          <p:val>
                                            <p:strVal val="#ppt_w"/>
                                          </p:val>
                                        </p:tav>
                                      </p:tavLst>
                                    </p:anim>
                                    <p:anim calcmode="lin" valueType="num">
                                      <p:cBhvr>
                                        <p:cTn id="98" dur="500" fill="hold"/>
                                        <p:tgtEl>
                                          <p:spTgt spid="99"/>
                                        </p:tgtEl>
                                        <p:attrNameLst>
                                          <p:attrName>ppt_h</p:attrName>
                                        </p:attrNameLst>
                                      </p:cBhvr>
                                      <p:tavLst>
                                        <p:tav tm="0">
                                          <p:val>
                                            <p:fltVal val="0"/>
                                          </p:val>
                                        </p:tav>
                                        <p:tav tm="100000">
                                          <p:val>
                                            <p:strVal val="#ppt_h"/>
                                          </p:val>
                                        </p:tav>
                                      </p:tavLst>
                                    </p:anim>
                                    <p:animEffect transition="in" filter="fade">
                                      <p:cBhvr>
                                        <p:cTn id="99" dur="500"/>
                                        <p:tgtEl>
                                          <p:spTgt spid="99"/>
                                        </p:tgtEl>
                                      </p:cBhvr>
                                    </p:animEffect>
                                  </p:childTnLst>
                                </p:cTn>
                              </p:par>
                            </p:childTnLst>
                          </p:cTn>
                        </p:par>
                        <p:par>
                          <p:cTn id="100" fill="hold">
                            <p:stCondLst>
                              <p:cond delay="11500"/>
                            </p:stCondLst>
                            <p:childTnLst>
                              <p:par>
                                <p:cTn id="101" presetID="10" presetClass="entr" presetSubtype="0" fill="hold" nodeType="after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fade">
                                      <p:cBhvr>
                                        <p:cTn id="103" dur="500"/>
                                        <p:tgtEl>
                                          <p:spTgt spid="80"/>
                                        </p:tgtEl>
                                      </p:cBhvr>
                                    </p:animEffect>
                                  </p:childTnLst>
                                </p:cTn>
                              </p:par>
                            </p:childTnLst>
                          </p:cTn>
                        </p:par>
                        <p:par>
                          <p:cTn id="104" fill="hold">
                            <p:stCondLst>
                              <p:cond delay="12000"/>
                            </p:stCondLst>
                            <p:childTnLst>
                              <p:par>
                                <p:cTn id="105" presetID="22" presetClass="entr" presetSubtype="8" fill="hold" nodeType="after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wipe(left)">
                                      <p:cBhvr>
                                        <p:cTn id="10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7" grpId="0" animBg="1"/>
      <p:bldP spid="58" grpId="0" animBg="1"/>
      <p:bldP spid="61" grpId="0"/>
      <p:bldP spid="62" grpId="0"/>
      <p:bldP spid="65" grpId="0"/>
      <p:bldP spid="66" grpId="0"/>
      <p:bldP spid="67" grpId="0"/>
      <p:bldP spid="9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Sales Again</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a:t>
            </a:r>
            <a:endParaRPr lang="en-AU" dirty="0"/>
          </a:p>
        </p:txBody>
      </p:sp>
      <p:graphicFrame>
        <p:nvGraphicFramePr>
          <p:cNvPr id="4" name="Chart 3"/>
          <p:cNvGraphicFramePr/>
          <p:nvPr>
            <p:extLst>
              <p:ext uri="{D42A27DB-BD31-4B8C-83A1-F6EECF244321}">
                <p14:modId xmlns:p14="http://schemas.microsoft.com/office/powerpoint/2010/main" val="2552043356"/>
              </p:ext>
            </p:extLst>
          </p:nvPr>
        </p:nvGraphicFramePr>
        <p:xfrm>
          <a:off x="594434" y="1980571"/>
          <a:ext cx="5254823" cy="4328154"/>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9021172" y="2193266"/>
            <a:ext cx="85347" cy="1173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246662" y="2136339"/>
            <a:ext cx="1503640" cy="338554"/>
          </a:xfrm>
          <a:prstGeom prst="rect">
            <a:avLst/>
          </a:prstGeom>
        </p:spPr>
        <p:txBody>
          <a:bodyPr wrap="square">
            <a:spAutoFit/>
          </a:bodyPr>
          <a:lstStyle/>
          <a:p>
            <a:r>
              <a:rPr lang="id-ID" sz="1600" dirty="0" smtClean="0">
                <a:solidFill>
                  <a:schemeClr val="tx2"/>
                </a:solidFill>
                <a:latin typeface="+mj-lt"/>
              </a:rPr>
              <a:t>Facts are here</a:t>
            </a:r>
            <a:endParaRPr lang="en-US" sz="1600" dirty="0">
              <a:solidFill>
                <a:schemeClr val="tx2"/>
              </a:solidFill>
              <a:latin typeface="+mj-lt"/>
            </a:endParaRPr>
          </a:p>
        </p:txBody>
      </p:sp>
      <p:sp>
        <p:nvSpPr>
          <p:cNvPr id="7" name="Rectangle 6"/>
          <p:cNvSpPr/>
          <p:nvPr/>
        </p:nvSpPr>
        <p:spPr>
          <a:xfrm>
            <a:off x="9241904" y="2474893"/>
            <a:ext cx="2032000" cy="954107"/>
          </a:xfrm>
          <a:prstGeom prst="rect">
            <a:avLst/>
          </a:prstGeom>
        </p:spPr>
        <p:txBody>
          <a:bodyPr wrap="square">
            <a:spAutoFit/>
          </a:bodyPr>
          <a:lstStyle/>
          <a:p>
            <a:r>
              <a:rPr lang="id-ID" sz="14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a:t>
            </a:r>
            <a:r>
              <a:rPr lang="id-ID" sz="1400" dirty="0" smtClean="0">
                <a:solidFill>
                  <a:schemeClr val="bg1">
                    <a:lumMod val="50000"/>
                  </a:schemeClr>
                </a:solidFill>
                <a:ea typeface="Open Sans" panose="020B0606030504020204" pitchFamily="34" charset="0"/>
                <a:cs typeface="Open Sans" panose="020B0606030504020204" pitchFamily="34" charset="0"/>
              </a:rPr>
              <a:t>huora</a:t>
            </a:r>
            <a:endParaRPr lang="en-US" sz="1400" dirty="0">
              <a:solidFill>
                <a:schemeClr val="tx1">
                  <a:lumMod val="50000"/>
                  <a:lumOff val="50000"/>
                </a:schemeClr>
              </a:solidFill>
            </a:endParaRPr>
          </a:p>
        </p:txBody>
      </p:sp>
      <p:sp>
        <p:nvSpPr>
          <p:cNvPr id="8" name="TextBox 7"/>
          <p:cNvSpPr txBox="1"/>
          <p:nvPr/>
        </p:nvSpPr>
        <p:spPr>
          <a:xfrm>
            <a:off x="6485028" y="3705752"/>
            <a:ext cx="2536144"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Number of sale is varying</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9" name="TextBox 8"/>
          <p:cNvSpPr txBox="1"/>
          <p:nvPr/>
        </p:nvSpPr>
        <p:spPr>
          <a:xfrm>
            <a:off x="6485029" y="4150232"/>
            <a:ext cx="5227546" cy="2108269"/>
          </a:xfrm>
          <a:prstGeom prst="rect">
            <a:avLst/>
          </a:prstGeom>
          <a:noFill/>
        </p:spPr>
        <p:txBody>
          <a:bodyPr wrap="square" rtlCol="0">
            <a:spAutoFit/>
          </a:bodyPr>
          <a:lstStyle/>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Joula </a:t>
            </a: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gurayya huora volput vlaar boit dolro sit amet kalori joula paribus eteca </a:t>
            </a:r>
            <a:r>
              <a:rPr lang="id-ID" sz="1200" dirty="0" smtClean="0">
                <a:solidFill>
                  <a:schemeClr val="bg1">
                    <a:lumMod val="50000"/>
                  </a:schemeClr>
                </a:solidFill>
                <a:ea typeface="Open Sans" panose="020B0606030504020204" pitchFamily="34" charset="0"/>
                <a:cs typeface="Open Sans" panose="020B0606030504020204" pitchFamily="34" charset="0"/>
              </a:rPr>
              <a:t>vuram</a:t>
            </a:r>
            <a:r>
              <a:rPr lang="id-ID" sz="1200" dirty="0">
                <a:solidFill>
                  <a:schemeClr val="bg1">
                    <a:lumMod val="50000"/>
                  </a:schemeClr>
                </a:solidFill>
                <a:ea typeface="Open Sans" panose="020B0606030504020204" pitchFamily="34" charset="0"/>
                <a:cs typeface="Open Sans" panose="020B0606030504020204" pitchFamily="34" charset="0"/>
              </a:rPr>
              <a:t> joula paribus eteca vuram qui para quam dalar eritrea gurayya huora volput vlaar boit dolro sit amet kalori </a:t>
            </a:r>
            <a:r>
              <a:rPr lang="id-ID" sz="1200" dirty="0" smtClean="0">
                <a:solidFill>
                  <a:schemeClr val="bg1">
                    <a:lumMod val="50000"/>
                  </a:schemeClr>
                </a:solidFill>
                <a:ea typeface="Open Sans" panose="020B0606030504020204" pitchFamily="34" charset="0"/>
                <a:cs typeface="Open Sans" panose="020B0606030504020204" pitchFamily="34" charset="0"/>
              </a:rPr>
              <a:t>joula.</a:t>
            </a:r>
          </a:p>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Lorem </a:t>
            </a:r>
            <a:r>
              <a:rPr lang="id-ID" sz="1200" dirty="0">
                <a:solidFill>
                  <a:schemeClr val="bg1">
                    <a:lumMod val="50000"/>
                  </a:schemeClr>
                </a:solidFill>
                <a:ea typeface="Open Sans" panose="020B0606030504020204" pitchFamily="34" charset="0"/>
                <a:cs typeface="Open Sans" panose="020B0606030504020204" pitchFamily="34" charset="0"/>
              </a:rPr>
              <a:t>paribus eteca vuram joula paribus eteca vuram qui para quam dalar eritrea gurayya huora volput vlaar boit dolro sit amet kalori joula paribus eteca vuram joula paribus </a:t>
            </a:r>
            <a:r>
              <a:rPr lang="id-ID" sz="1200" dirty="0" smtClean="0">
                <a:solidFill>
                  <a:schemeClr val="bg1">
                    <a:lumMod val="50000"/>
                  </a:schemeClr>
                </a:solidFill>
                <a:ea typeface="Open Sans" panose="020B0606030504020204" pitchFamily="34" charset="0"/>
                <a:cs typeface="Open Sans" panose="020B0606030504020204" pitchFamily="34" charset="0"/>
              </a:rPr>
              <a:t>eteca</a:t>
            </a:r>
            <a:endParaRPr lang="en-US" sz="1200" dirty="0">
              <a:solidFill>
                <a:schemeClr val="bg1">
                  <a:lumMod val="50000"/>
                </a:schemeClr>
              </a:solidFill>
            </a:endParaRPr>
          </a:p>
        </p:txBody>
      </p:sp>
      <p:sp>
        <p:nvSpPr>
          <p:cNvPr id="10" name="Rectangle 9"/>
          <p:cNvSpPr/>
          <p:nvPr/>
        </p:nvSpPr>
        <p:spPr>
          <a:xfrm>
            <a:off x="7579527" y="2144684"/>
            <a:ext cx="1301502" cy="1015663"/>
          </a:xfrm>
          <a:prstGeom prst="rect">
            <a:avLst/>
          </a:prstGeom>
        </p:spPr>
        <p:txBody>
          <a:bodyPr wrap="square">
            <a:spAutoFit/>
          </a:bodyPr>
          <a:lstStyle/>
          <a:p>
            <a:r>
              <a:rPr lang="id-ID" sz="6000" dirty="0" smtClean="0">
                <a:solidFill>
                  <a:schemeClr val="tx2"/>
                </a:solidFill>
                <a:latin typeface="+mj-lt"/>
              </a:rPr>
              <a:t>78%</a:t>
            </a:r>
            <a:endParaRPr lang="en-US" sz="6000" dirty="0">
              <a:solidFill>
                <a:schemeClr val="tx2"/>
              </a:solidFill>
              <a:latin typeface="+mj-lt"/>
            </a:endParaRPr>
          </a:p>
        </p:txBody>
      </p:sp>
      <p:sp>
        <p:nvSpPr>
          <p:cNvPr id="11"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12"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79</a:t>
            </a:fld>
            <a:endParaRPr lang="en-AU" dirty="0"/>
          </a:p>
        </p:txBody>
      </p:sp>
      <p:sp>
        <p:nvSpPr>
          <p:cNvPr id="13"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681971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left)">
                                      <p:cBhvr>
                                        <p:cTn id="15" dur="500"/>
                                        <p:tgtEl>
                                          <p:spTgt spid="4">
                                            <p:graphicEl>
                                              <a:chart seriesIdx="-3" categoryIdx="-3" bldStep="gridLegend"/>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19" dur="500"/>
                                        <p:tgtEl>
                                          <p:spTgt spid="4">
                                            <p:graphicEl>
                                              <a:chart seriesIdx="0" categoryIdx="-4" bldStep="series"/>
                                            </p:graphic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horizont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Sub>
          <a:bldChart bld="series"/>
        </p:bldSub>
      </p:bldGraphic>
      <p:bldP spid="5" grpId="0" animBg="1"/>
      <p:bldP spid="6"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Company Structure</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a:p>
            <a:endParaRPr lang="en-AU" dirty="0"/>
          </a:p>
        </p:txBody>
      </p:sp>
      <p:sp>
        <p:nvSpPr>
          <p:cNvPr id="7" name="Shape 2191"/>
          <p:cNvSpPr/>
          <p:nvPr/>
        </p:nvSpPr>
        <p:spPr>
          <a:xfrm rot="16200000" flipH="1" flipV="1">
            <a:off x="6100762" y="1079273"/>
            <a:ext cx="0" cy="7005636"/>
          </a:xfrm>
          <a:prstGeom prst="line">
            <a:avLst/>
          </a:prstGeom>
          <a:noFill/>
          <a:ln w="38100" cap="flat">
            <a:solidFill>
              <a:schemeClr val="bg1">
                <a:lumMod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nvGrpSpPr>
          <p:cNvPr id="8" name="Group 7"/>
          <p:cNvGrpSpPr/>
          <p:nvPr/>
        </p:nvGrpSpPr>
        <p:grpSpPr>
          <a:xfrm>
            <a:off x="4969135" y="2195213"/>
            <a:ext cx="2267772" cy="663035"/>
            <a:chOff x="4969135" y="2195213"/>
            <a:chExt cx="2267772" cy="663035"/>
          </a:xfrm>
        </p:grpSpPr>
        <p:sp>
          <p:nvSpPr>
            <p:cNvPr id="9" name="Shape 54"/>
            <p:cNvSpPr/>
            <p:nvPr/>
          </p:nvSpPr>
          <p:spPr>
            <a:xfrm>
              <a:off x="4969135" y="2195213"/>
              <a:ext cx="2267772" cy="663035"/>
            </a:xfrm>
            <a:prstGeom prst="roundRect">
              <a:avLst>
                <a:gd name="adj" fmla="val 11635"/>
              </a:avLst>
            </a:prstGeom>
            <a:solidFill>
              <a:schemeClr val="accent1"/>
            </a:solidFill>
            <a:ln w="38100" cap="flat">
              <a:noFill/>
              <a:miter lim="400000"/>
            </a:ln>
            <a:effectLst/>
          </p:spPr>
          <p:txBody>
            <a:bodyPr wrap="square" lIns="50800" tIns="50800" rIns="50800" bIns="50800" numCol="1" anchor="ctr">
              <a:noAutofit/>
            </a:bodyPr>
            <a:lstStyle/>
            <a:p>
              <a:pPr lvl="0"/>
              <a:endParaRPr/>
            </a:p>
          </p:txBody>
        </p:sp>
        <p:grpSp>
          <p:nvGrpSpPr>
            <p:cNvPr id="10" name="Group 9"/>
            <p:cNvGrpSpPr/>
            <p:nvPr/>
          </p:nvGrpSpPr>
          <p:grpSpPr>
            <a:xfrm>
              <a:off x="5242458" y="2286130"/>
              <a:ext cx="1743075" cy="539393"/>
              <a:chOff x="3668720" y="3124381"/>
              <a:chExt cx="1743075" cy="539393"/>
            </a:xfrm>
          </p:grpSpPr>
          <p:sp>
            <p:nvSpPr>
              <p:cNvPr id="11" name="TextBox 10"/>
              <p:cNvSpPr txBox="1"/>
              <p:nvPr/>
            </p:nvSpPr>
            <p:spPr>
              <a:xfrm>
                <a:off x="3668720" y="3124381"/>
                <a:ext cx="1743075" cy="356251"/>
              </a:xfrm>
              <a:prstGeom prst="rect">
                <a:avLst/>
              </a:prstGeom>
              <a:noFill/>
            </p:spPr>
            <p:txBody>
              <a:bodyPr wrap="square" rtlCol="0" anchor="ctr">
                <a:spAutoFit/>
              </a:bodyPr>
              <a:lstStyle/>
              <a:p>
                <a:pPr algn="ctr">
                  <a:lnSpc>
                    <a:spcPct val="150000"/>
                  </a:lnSpc>
                </a:pPr>
                <a:r>
                  <a:rPr lang="id-ID" sz="1300" dirty="0" smtClean="0">
                    <a:solidFill>
                      <a:schemeClr val="bg1"/>
                    </a:solidFill>
                    <a:latin typeface="Coolvetica Rg" panose="020B0603030602020004" pitchFamily="34" charset="0"/>
                    <a:cs typeface="Clear Sans" panose="020B0503030202020304" pitchFamily="34" charset="0"/>
                  </a:rPr>
                  <a:t>Buno Herve</a:t>
                </a:r>
                <a:r>
                  <a:rPr lang="en-US" sz="1300" dirty="0" smtClean="0">
                    <a:solidFill>
                      <a:schemeClr val="bg1"/>
                    </a:solidFill>
                    <a:latin typeface="Coolvetica Rg" panose="020B0603030602020004" pitchFamily="34" charset="0"/>
                    <a:cs typeface="Clear Sans" panose="020B0503030202020304" pitchFamily="34" charset="0"/>
                  </a:rPr>
                  <a:t>o</a:t>
                </a:r>
                <a:endParaRPr lang="en-US" sz="1300" dirty="0">
                  <a:solidFill>
                    <a:schemeClr val="bg1"/>
                  </a:solidFill>
                  <a:latin typeface="Coolvetica Rg" panose="020B0603030602020004" pitchFamily="34" charset="0"/>
                  <a:cs typeface="Clear Sans" panose="020B0503030202020304" pitchFamily="34" charset="0"/>
                </a:endParaRPr>
              </a:p>
            </p:txBody>
          </p:sp>
          <p:sp>
            <p:nvSpPr>
              <p:cNvPr id="12" name="TextBox 11"/>
              <p:cNvSpPr txBox="1"/>
              <p:nvPr/>
            </p:nvSpPr>
            <p:spPr>
              <a:xfrm>
                <a:off x="3668720" y="3363692"/>
                <a:ext cx="1743075" cy="300082"/>
              </a:xfrm>
              <a:prstGeom prst="rect">
                <a:avLst/>
              </a:prstGeom>
              <a:noFill/>
            </p:spPr>
            <p:txBody>
              <a:bodyPr wrap="square" rtlCol="0" anchor="ctr">
                <a:spAutoFit/>
              </a:bodyPr>
              <a:lstStyle/>
              <a:p>
                <a:pPr algn="ctr">
                  <a:lnSpc>
                    <a:spcPct val="150000"/>
                  </a:lnSpc>
                </a:pPr>
                <a:r>
                  <a:rPr lang="en-US" sz="900" dirty="0" smtClean="0">
                    <a:solidFill>
                      <a:schemeClr val="bg1"/>
                    </a:solidFill>
                    <a:cs typeface="Clear Sans Light" panose="020B0303030202020304" pitchFamily="34" charset="0"/>
                  </a:rPr>
                  <a:t>CEO</a:t>
                </a:r>
                <a:endParaRPr lang="en-US" sz="900" dirty="0">
                  <a:solidFill>
                    <a:schemeClr val="bg1"/>
                  </a:solidFill>
                  <a:cs typeface="Clear Sans Light" panose="020B0303030202020304" pitchFamily="34" charset="0"/>
                </a:endParaRPr>
              </a:p>
            </p:txBody>
          </p:sp>
        </p:grpSp>
      </p:grpSp>
      <p:grpSp>
        <p:nvGrpSpPr>
          <p:cNvPr id="13" name="Group 12"/>
          <p:cNvGrpSpPr/>
          <p:nvPr/>
        </p:nvGrpSpPr>
        <p:grpSpPr>
          <a:xfrm>
            <a:off x="4969138" y="3390819"/>
            <a:ext cx="2267772" cy="663035"/>
            <a:chOff x="4969138" y="3390819"/>
            <a:chExt cx="2267772" cy="663035"/>
          </a:xfrm>
        </p:grpSpPr>
        <p:sp>
          <p:nvSpPr>
            <p:cNvPr id="14" name="Shape 54"/>
            <p:cNvSpPr/>
            <p:nvPr/>
          </p:nvSpPr>
          <p:spPr>
            <a:xfrm>
              <a:off x="4969138" y="3390819"/>
              <a:ext cx="2267772" cy="663035"/>
            </a:xfrm>
            <a:prstGeom prst="roundRect">
              <a:avLst>
                <a:gd name="adj" fmla="val 11635"/>
              </a:avLst>
            </a:prstGeom>
            <a:solidFill>
              <a:schemeClr val="accent4"/>
            </a:solidFill>
            <a:ln w="38100" cap="flat">
              <a:noFill/>
              <a:miter lim="400000"/>
            </a:ln>
            <a:effectLst/>
          </p:spPr>
          <p:txBody>
            <a:bodyPr wrap="square" lIns="50800" tIns="50800" rIns="50800" bIns="50800" numCol="1" anchor="ctr">
              <a:noAutofit/>
            </a:bodyPr>
            <a:lstStyle/>
            <a:p>
              <a:pPr lvl="0"/>
              <a:endParaRPr/>
            </a:p>
          </p:txBody>
        </p:sp>
        <p:grpSp>
          <p:nvGrpSpPr>
            <p:cNvPr id="15" name="Group 14"/>
            <p:cNvGrpSpPr/>
            <p:nvPr/>
          </p:nvGrpSpPr>
          <p:grpSpPr>
            <a:xfrm>
              <a:off x="5226607" y="3462969"/>
              <a:ext cx="1743078" cy="527613"/>
              <a:chOff x="8265642" y="3673989"/>
              <a:chExt cx="1743078" cy="527613"/>
            </a:xfrm>
          </p:grpSpPr>
          <p:sp>
            <p:nvSpPr>
              <p:cNvPr id="16" name="TextBox 15"/>
              <p:cNvSpPr txBox="1"/>
              <p:nvPr/>
            </p:nvSpPr>
            <p:spPr>
              <a:xfrm>
                <a:off x="8265645" y="3673989"/>
                <a:ext cx="1743075" cy="392415"/>
              </a:xfrm>
              <a:prstGeom prst="rect">
                <a:avLst/>
              </a:prstGeom>
              <a:noFill/>
            </p:spPr>
            <p:txBody>
              <a:bodyPr wrap="square" rtlCol="0" anchor="ctr">
                <a:spAutoFit/>
              </a:bodyPr>
              <a:lstStyle/>
              <a:p>
                <a:pPr algn="ctr">
                  <a:lnSpc>
                    <a:spcPct val="150000"/>
                  </a:lnSpc>
                </a:pPr>
                <a:r>
                  <a:rPr lang="id-ID" sz="1300" dirty="0" smtClean="0">
                    <a:solidFill>
                      <a:schemeClr val="bg1"/>
                    </a:solidFill>
                    <a:latin typeface="Coolvetica Rg" panose="020B0603030602020004" pitchFamily="34" charset="0"/>
                    <a:cs typeface="Clear Sans" panose="020B0503030202020304" pitchFamily="34" charset="0"/>
                  </a:rPr>
                  <a:t>Hesti Traime</a:t>
                </a:r>
                <a:endParaRPr lang="en-US" sz="1300" dirty="0">
                  <a:solidFill>
                    <a:schemeClr val="bg1"/>
                  </a:solidFill>
                  <a:latin typeface="Coolvetica Rg" panose="020B0603030602020004" pitchFamily="34" charset="0"/>
                  <a:cs typeface="Clear Sans" panose="020B0503030202020304" pitchFamily="34" charset="0"/>
                </a:endParaRPr>
              </a:p>
            </p:txBody>
          </p:sp>
          <p:sp>
            <p:nvSpPr>
              <p:cNvPr id="17" name="TextBox 16"/>
              <p:cNvSpPr txBox="1"/>
              <p:nvPr/>
            </p:nvSpPr>
            <p:spPr>
              <a:xfrm>
                <a:off x="8265642" y="3970770"/>
                <a:ext cx="1743075" cy="230832"/>
              </a:xfrm>
              <a:prstGeom prst="rect">
                <a:avLst/>
              </a:prstGeom>
              <a:noFill/>
            </p:spPr>
            <p:txBody>
              <a:bodyPr wrap="square" rtlCol="0" anchor="ctr">
                <a:spAutoFit/>
              </a:bodyPr>
              <a:lstStyle/>
              <a:p>
                <a:pPr algn="ctr"/>
                <a:r>
                  <a:rPr lang="en-GB" sz="900" dirty="0" smtClean="0">
                    <a:solidFill>
                      <a:schemeClr val="bg1"/>
                    </a:solidFill>
                    <a:cs typeface="Clear Sans Light" panose="020B0303030202020304" pitchFamily="34" charset="0"/>
                  </a:rPr>
                  <a:t>MENAGER</a:t>
                </a:r>
                <a:endParaRPr lang="en-GB" sz="900" dirty="0">
                  <a:solidFill>
                    <a:schemeClr val="bg1"/>
                  </a:solidFill>
                  <a:cs typeface="Clear Sans Light" panose="020B0303030202020304" pitchFamily="34" charset="0"/>
                </a:endParaRPr>
              </a:p>
            </p:txBody>
          </p:sp>
        </p:grpSp>
      </p:grpSp>
      <p:grpSp>
        <p:nvGrpSpPr>
          <p:cNvPr id="18" name="Group 17"/>
          <p:cNvGrpSpPr/>
          <p:nvPr/>
        </p:nvGrpSpPr>
        <p:grpSpPr>
          <a:xfrm>
            <a:off x="4967220" y="4842188"/>
            <a:ext cx="2267772" cy="663035"/>
            <a:chOff x="4967220" y="4842188"/>
            <a:chExt cx="2267772" cy="663035"/>
          </a:xfrm>
        </p:grpSpPr>
        <p:sp>
          <p:nvSpPr>
            <p:cNvPr id="19" name="Shape 50"/>
            <p:cNvSpPr/>
            <p:nvPr/>
          </p:nvSpPr>
          <p:spPr>
            <a:xfrm>
              <a:off x="4967220" y="4842188"/>
              <a:ext cx="2267772" cy="663035"/>
            </a:xfrm>
            <a:prstGeom prst="roundRect">
              <a:avLst>
                <a:gd name="adj" fmla="val 11635"/>
              </a:avLst>
            </a:prstGeom>
            <a:solidFill>
              <a:schemeClr val="accent3"/>
            </a:solidFill>
            <a:ln w="38100" cap="flat">
              <a:noFill/>
              <a:miter lim="400000"/>
            </a:ln>
            <a:effectLst/>
          </p:spPr>
          <p:txBody>
            <a:bodyPr wrap="square" lIns="50800" tIns="50800" rIns="50800" bIns="50800" numCol="1" anchor="ctr">
              <a:noAutofit/>
            </a:bodyPr>
            <a:lstStyle/>
            <a:p>
              <a:pPr lvl="0"/>
              <a:endParaRPr/>
            </a:p>
          </p:txBody>
        </p:sp>
        <p:grpSp>
          <p:nvGrpSpPr>
            <p:cNvPr id="20" name="Group 19"/>
            <p:cNvGrpSpPr/>
            <p:nvPr/>
          </p:nvGrpSpPr>
          <p:grpSpPr>
            <a:xfrm>
              <a:off x="5219981" y="4899722"/>
              <a:ext cx="1743075" cy="569016"/>
              <a:chOff x="3668720" y="3106300"/>
              <a:chExt cx="1743075" cy="569016"/>
            </a:xfrm>
          </p:grpSpPr>
          <p:sp>
            <p:nvSpPr>
              <p:cNvPr id="21" name="TextBox 20"/>
              <p:cNvSpPr txBox="1"/>
              <p:nvPr/>
            </p:nvSpPr>
            <p:spPr>
              <a:xfrm>
                <a:off x="3668720" y="3106300"/>
                <a:ext cx="1743075" cy="392415"/>
              </a:xfrm>
              <a:prstGeom prst="rect">
                <a:avLst/>
              </a:prstGeom>
              <a:noFill/>
            </p:spPr>
            <p:txBody>
              <a:bodyPr wrap="square" rtlCol="0" anchor="ctr">
                <a:spAutoFit/>
              </a:bodyPr>
              <a:lstStyle/>
              <a:p>
                <a:pPr algn="ctr">
                  <a:lnSpc>
                    <a:spcPct val="150000"/>
                  </a:lnSpc>
                </a:pPr>
                <a:r>
                  <a:rPr lang="id-ID" sz="1300" dirty="0" smtClean="0">
                    <a:solidFill>
                      <a:schemeClr val="bg1"/>
                    </a:solidFill>
                    <a:latin typeface="Coolvetica Rg" panose="020B0603030602020004" pitchFamily="34" charset="0"/>
                    <a:cs typeface="Clear Sans" panose="020B0503030202020304" pitchFamily="34" charset="0"/>
                  </a:rPr>
                  <a:t>Dean Shah</a:t>
                </a:r>
                <a:endParaRPr lang="en-US" sz="1300" dirty="0">
                  <a:solidFill>
                    <a:schemeClr val="bg1"/>
                  </a:solidFill>
                  <a:latin typeface="Coolvetica Rg" panose="020B0603030602020004" pitchFamily="34" charset="0"/>
                  <a:cs typeface="Clear Sans" panose="020B0503030202020304" pitchFamily="34" charset="0"/>
                </a:endParaRPr>
              </a:p>
            </p:txBody>
          </p:sp>
          <p:sp>
            <p:nvSpPr>
              <p:cNvPr id="22" name="TextBox 21"/>
              <p:cNvSpPr txBox="1"/>
              <p:nvPr/>
            </p:nvSpPr>
            <p:spPr>
              <a:xfrm>
                <a:off x="3668720" y="3352151"/>
                <a:ext cx="1743075" cy="323165"/>
              </a:xfrm>
              <a:prstGeom prst="rect">
                <a:avLst/>
              </a:prstGeom>
              <a:noFill/>
            </p:spPr>
            <p:txBody>
              <a:bodyPr wrap="square" rtlCol="0" anchor="ctr">
                <a:spAutoFit/>
              </a:bodyPr>
              <a:lstStyle/>
              <a:p>
                <a:pPr algn="ctr">
                  <a:lnSpc>
                    <a:spcPct val="150000"/>
                  </a:lnSpc>
                </a:pPr>
                <a:r>
                  <a:rPr lang="id-ID" sz="1000" dirty="0" smtClean="0">
                    <a:solidFill>
                      <a:schemeClr val="bg1"/>
                    </a:solidFill>
                    <a:cs typeface="Clear Sans Light" panose="020B0303030202020304" pitchFamily="34" charset="0"/>
                  </a:rPr>
                  <a:t>PUBLISHER</a:t>
                </a:r>
                <a:endParaRPr lang="en-US" sz="1000" dirty="0">
                  <a:solidFill>
                    <a:schemeClr val="bg1"/>
                  </a:solidFill>
                  <a:cs typeface="Clear Sans Light" panose="020B0303030202020304" pitchFamily="34" charset="0"/>
                </a:endParaRPr>
              </a:p>
            </p:txBody>
          </p:sp>
        </p:grpSp>
      </p:grpSp>
      <p:sp>
        <p:nvSpPr>
          <p:cNvPr id="23" name="Shape 2175"/>
          <p:cNvSpPr/>
          <p:nvPr/>
        </p:nvSpPr>
        <p:spPr>
          <a:xfrm flipV="1">
            <a:off x="6097476" y="2858247"/>
            <a:ext cx="0" cy="532571"/>
          </a:xfrm>
          <a:prstGeom prst="line">
            <a:avLst/>
          </a:prstGeom>
          <a:noFill/>
          <a:ln w="38100" cap="flat">
            <a:solidFill>
              <a:schemeClr val="bg1">
                <a:lumMod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24" name="Shape 2175"/>
          <p:cNvSpPr/>
          <p:nvPr/>
        </p:nvSpPr>
        <p:spPr>
          <a:xfrm flipV="1">
            <a:off x="6097476" y="4049519"/>
            <a:ext cx="0" cy="532571"/>
          </a:xfrm>
          <a:prstGeom prst="line">
            <a:avLst/>
          </a:prstGeom>
          <a:noFill/>
          <a:ln w="38100" cap="flat">
            <a:solidFill>
              <a:schemeClr val="bg1">
                <a:lumMod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25" name="Shape 2175"/>
          <p:cNvSpPr/>
          <p:nvPr/>
        </p:nvSpPr>
        <p:spPr>
          <a:xfrm flipV="1">
            <a:off x="6100651" y="4581066"/>
            <a:ext cx="0" cy="266285"/>
          </a:xfrm>
          <a:prstGeom prst="line">
            <a:avLst/>
          </a:prstGeom>
          <a:noFill/>
          <a:ln w="38100" cap="flat">
            <a:solidFill>
              <a:schemeClr val="bg1">
                <a:lumMod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26" name="Shape 2175"/>
          <p:cNvSpPr/>
          <p:nvPr/>
        </p:nvSpPr>
        <p:spPr>
          <a:xfrm flipV="1">
            <a:off x="2617040" y="4582089"/>
            <a:ext cx="0" cy="266285"/>
          </a:xfrm>
          <a:prstGeom prst="line">
            <a:avLst/>
          </a:prstGeom>
          <a:noFill/>
          <a:ln w="38100" cap="flat">
            <a:solidFill>
              <a:schemeClr val="bg1">
                <a:lumMod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sp>
        <p:nvSpPr>
          <p:cNvPr id="27" name="Shape 2175"/>
          <p:cNvSpPr/>
          <p:nvPr/>
        </p:nvSpPr>
        <p:spPr>
          <a:xfrm flipV="1">
            <a:off x="9585696" y="4583360"/>
            <a:ext cx="0" cy="266285"/>
          </a:xfrm>
          <a:prstGeom prst="line">
            <a:avLst/>
          </a:prstGeom>
          <a:noFill/>
          <a:ln w="38100" cap="flat">
            <a:solidFill>
              <a:schemeClr val="bg1">
                <a:lumMod val="50000"/>
              </a:schemeClr>
            </a:solidFill>
            <a:prstDash val="solid"/>
            <a:miter lim="400000"/>
          </a:ln>
          <a:effectLst/>
        </p:spPr>
        <p:txBody>
          <a:bodyPr wrap="square" lIns="50800" tIns="50800" rIns="50800" bIns="50800" numCol="1" anchor="ctr">
            <a:noAutofit/>
          </a:bodyPr>
          <a:lstStyle/>
          <a:p>
            <a:pPr lvl="0">
              <a:defRPr sz="3200">
                <a:solidFill>
                  <a:srgbClr val="000000"/>
                </a:solidFill>
                <a:latin typeface="Helvetica Light"/>
                <a:ea typeface="Helvetica Light"/>
                <a:cs typeface="Helvetica Light"/>
                <a:sym typeface="Helvetica Light"/>
              </a:defRPr>
            </a:pPr>
            <a:endParaRPr/>
          </a:p>
        </p:txBody>
      </p:sp>
      <p:grpSp>
        <p:nvGrpSpPr>
          <p:cNvPr id="28" name="Group 27"/>
          <p:cNvGrpSpPr/>
          <p:nvPr/>
        </p:nvGrpSpPr>
        <p:grpSpPr>
          <a:xfrm>
            <a:off x="8451811" y="4837825"/>
            <a:ext cx="2267772" cy="663035"/>
            <a:chOff x="8451811" y="4837825"/>
            <a:chExt cx="2267772" cy="663035"/>
          </a:xfrm>
        </p:grpSpPr>
        <p:sp>
          <p:nvSpPr>
            <p:cNvPr id="29" name="Shape 54"/>
            <p:cNvSpPr/>
            <p:nvPr/>
          </p:nvSpPr>
          <p:spPr>
            <a:xfrm>
              <a:off x="8451811" y="4837825"/>
              <a:ext cx="2267772" cy="663035"/>
            </a:xfrm>
            <a:prstGeom prst="roundRect">
              <a:avLst>
                <a:gd name="adj" fmla="val 11635"/>
              </a:avLst>
            </a:prstGeom>
            <a:solidFill>
              <a:schemeClr val="accent6"/>
            </a:solidFill>
            <a:ln w="38100" cap="flat">
              <a:noFill/>
              <a:miter lim="400000"/>
            </a:ln>
            <a:effectLst/>
          </p:spPr>
          <p:txBody>
            <a:bodyPr wrap="square" lIns="50800" tIns="50800" rIns="50800" bIns="50800" numCol="1" anchor="ctr">
              <a:noAutofit/>
            </a:bodyPr>
            <a:lstStyle/>
            <a:p>
              <a:pPr lvl="0"/>
              <a:endParaRPr/>
            </a:p>
          </p:txBody>
        </p:sp>
        <p:grpSp>
          <p:nvGrpSpPr>
            <p:cNvPr id="30" name="Group 29"/>
            <p:cNvGrpSpPr/>
            <p:nvPr/>
          </p:nvGrpSpPr>
          <p:grpSpPr>
            <a:xfrm>
              <a:off x="8745489" y="4899722"/>
              <a:ext cx="1743075" cy="569016"/>
              <a:chOff x="3668720" y="3106300"/>
              <a:chExt cx="1743075" cy="569016"/>
            </a:xfrm>
          </p:grpSpPr>
          <p:sp>
            <p:nvSpPr>
              <p:cNvPr id="31" name="TextBox 30"/>
              <p:cNvSpPr txBox="1"/>
              <p:nvPr/>
            </p:nvSpPr>
            <p:spPr>
              <a:xfrm>
                <a:off x="3668720" y="3106300"/>
                <a:ext cx="1743075" cy="392415"/>
              </a:xfrm>
              <a:prstGeom prst="rect">
                <a:avLst/>
              </a:prstGeom>
              <a:noFill/>
            </p:spPr>
            <p:txBody>
              <a:bodyPr wrap="square" rtlCol="0" anchor="ctr">
                <a:spAutoFit/>
              </a:bodyPr>
              <a:lstStyle/>
              <a:p>
                <a:pPr algn="ctr">
                  <a:lnSpc>
                    <a:spcPct val="150000"/>
                  </a:lnSpc>
                </a:pPr>
                <a:r>
                  <a:rPr lang="id-ID" sz="1300" dirty="0" smtClean="0">
                    <a:solidFill>
                      <a:schemeClr val="bg1"/>
                    </a:solidFill>
                    <a:latin typeface="Coolvetica Rg" panose="020B0603030602020004" pitchFamily="34" charset="0"/>
                    <a:cs typeface="Clear Sans" panose="020B0503030202020304" pitchFamily="34" charset="0"/>
                  </a:rPr>
                  <a:t>Keanu Geeve</a:t>
                </a:r>
                <a:endParaRPr lang="en-US" sz="1300" dirty="0">
                  <a:solidFill>
                    <a:schemeClr val="bg1"/>
                  </a:solidFill>
                  <a:latin typeface="Coolvetica Rg" panose="020B0603030602020004" pitchFamily="34" charset="0"/>
                  <a:cs typeface="Clear Sans" panose="020B0503030202020304" pitchFamily="34" charset="0"/>
                </a:endParaRPr>
              </a:p>
            </p:txBody>
          </p:sp>
          <p:sp>
            <p:nvSpPr>
              <p:cNvPr id="32" name="TextBox 31"/>
              <p:cNvSpPr txBox="1"/>
              <p:nvPr/>
            </p:nvSpPr>
            <p:spPr>
              <a:xfrm>
                <a:off x="3668720" y="3352151"/>
                <a:ext cx="1743075" cy="323165"/>
              </a:xfrm>
              <a:prstGeom prst="rect">
                <a:avLst/>
              </a:prstGeom>
              <a:noFill/>
            </p:spPr>
            <p:txBody>
              <a:bodyPr wrap="square" rtlCol="0" anchor="ctr">
                <a:spAutoFit/>
              </a:bodyPr>
              <a:lstStyle/>
              <a:p>
                <a:pPr algn="ctr">
                  <a:lnSpc>
                    <a:spcPct val="150000"/>
                  </a:lnSpc>
                </a:pPr>
                <a:r>
                  <a:rPr lang="en-US" sz="1000" dirty="0" smtClean="0">
                    <a:solidFill>
                      <a:schemeClr val="bg1"/>
                    </a:solidFill>
                    <a:cs typeface="Clear Sans Light" panose="020B0303030202020304" pitchFamily="34" charset="0"/>
                  </a:rPr>
                  <a:t>PUBLISHER</a:t>
                </a:r>
                <a:endParaRPr lang="en-US" sz="1000" dirty="0">
                  <a:solidFill>
                    <a:schemeClr val="bg1"/>
                  </a:solidFill>
                  <a:cs typeface="Clear Sans Light" panose="020B0303030202020304" pitchFamily="34" charset="0"/>
                </a:endParaRPr>
              </a:p>
            </p:txBody>
          </p:sp>
        </p:grpSp>
      </p:grpSp>
      <p:grpSp>
        <p:nvGrpSpPr>
          <p:cNvPr id="33" name="Group 32"/>
          <p:cNvGrpSpPr/>
          <p:nvPr/>
        </p:nvGrpSpPr>
        <p:grpSpPr>
          <a:xfrm>
            <a:off x="1482629" y="4842188"/>
            <a:ext cx="2267772" cy="663035"/>
            <a:chOff x="1482629" y="4842188"/>
            <a:chExt cx="2267772" cy="663035"/>
          </a:xfrm>
        </p:grpSpPr>
        <p:sp>
          <p:nvSpPr>
            <p:cNvPr id="34" name="Shape 45"/>
            <p:cNvSpPr/>
            <p:nvPr/>
          </p:nvSpPr>
          <p:spPr>
            <a:xfrm>
              <a:off x="1482629" y="4842188"/>
              <a:ext cx="2267772" cy="663035"/>
            </a:xfrm>
            <a:prstGeom prst="roundRect">
              <a:avLst>
                <a:gd name="adj" fmla="val 11635"/>
              </a:avLst>
            </a:prstGeom>
            <a:solidFill>
              <a:schemeClr val="accent2"/>
            </a:solidFill>
            <a:ln w="38100" cap="flat">
              <a:noFill/>
              <a:miter lim="400000"/>
            </a:ln>
            <a:effectLst/>
          </p:spPr>
          <p:txBody>
            <a:bodyPr wrap="square" lIns="50800" tIns="50800" rIns="50800" bIns="50800" numCol="1" anchor="ctr">
              <a:noAutofit/>
            </a:bodyPr>
            <a:lstStyle/>
            <a:p>
              <a:pPr lvl="0"/>
              <a:endParaRPr/>
            </a:p>
          </p:txBody>
        </p:sp>
        <p:grpSp>
          <p:nvGrpSpPr>
            <p:cNvPr id="35" name="Group 34"/>
            <p:cNvGrpSpPr/>
            <p:nvPr/>
          </p:nvGrpSpPr>
          <p:grpSpPr>
            <a:xfrm>
              <a:off x="1734576" y="4899722"/>
              <a:ext cx="1743075" cy="569016"/>
              <a:chOff x="3668720" y="3106300"/>
              <a:chExt cx="1743075" cy="569016"/>
            </a:xfrm>
          </p:grpSpPr>
          <p:sp>
            <p:nvSpPr>
              <p:cNvPr id="36" name="TextBox 35"/>
              <p:cNvSpPr txBox="1"/>
              <p:nvPr/>
            </p:nvSpPr>
            <p:spPr>
              <a:xfrm>
                <a:off x="3668720" y="3106300"/>
                <a:ext cx="1743075" cy="392415"/>
              </a:xfrm>
              <a:prstGeom prst="rect">
                <a:avLst/>
              </a:prstGeom>
              <a:noFill/>
            </p:spPr>
            <p:txBody>
              <a:bodyPr wrap="square" rtlCol="0" anchor="ctr">
                <a:spAutoFit/>
              </a:bodyPr>
              <a:lstStyle/>
              <a:p>
                <a:pPr algn="ctr">
                  <a:lnSpc>
                    <a:spcPct val="150000"/>
                  </a:lnSpc>
                </a:pPr>
                <a:r>
                  <a:rPr lang="id-ID" sz="1300" dirty="0" smtClean="0">
                    <a:solidFill>
                      <a:schemeClr val="bg1"/>
                    </a:solidFill>
                    <a:latin typeface="Coolvetica Rg" panose="020B0603030602020004" pitchFamily="34" charset="0"/>
                    <a:cs typeface="Clear Sans" panose="020B0503030202020304" pitchFamily="34" charset="0"/>
                  </a:rPr>
                  <a:t>Sara Adel</a:t>
                </a:r>
                <a:endParaRPr lang="en-US" sz="1300" dirty="0">
                  <a:solidFill>
                    <a:schemeClr val="bg1"/>
                  </a:solidFill>
                  <a:latin typeface="Coolvetica Rg" panose="020B0603030602020004" pitchFamily="34" charset="0"/>
                  <a:cs typeface="Clear Sans" panose="020B0503030202020304" pitchFamily="34" charset="0"/>
                </a:endParaRPr>
              </a:p>
            </p:txBody>
          </p:sp>
          <p:sp>
            <p:nvSpPr>
              <p:cNvPr id="37" name="TextBox 36"/>
              <p:cNvSpPr txBox="1"/>
              <p:nvPr/>
            </p:nvSpPr>
            <p:spPr>
              <a:xfrm>
                <a:off x="3668720" y="3352151"/>
                <a:ext cx="1743075" cy="323165"/>
              </a:xfrm>
              <a:prstGeom prst="rect">
                <a:avLst/>
              </a:prstGeom>
              <a:noFill/>
            </p:spPr>
            <p:txBody>
              <a:bodyPr wrap="square" rtlCol="0" anchor="ctr">
                <a:spAutoFit/>
              </a:bodyPr>
              <a:lstStyle/>
              <a:p>
                <a:pPr algn="ctr">
                  <a:lnSpc>
                    <a:spcPct val="150000"/>
                  </a:lnSpc>
                </a:pPr>
                <a:r>
                  <a:rPr lang="id-ID" sz="1000" dirty="0" smtClean="0">
                    <a:solidFill>
                      <a:schemeClr val="bg1"/>
                    </a:solidFill>
                    <a:cs typeface="Clear Sans Light" panose="020B0303030202020304" pitchFamily="34" charset="0"/>
                  </a:rPr>
                  <a:t>EDITOR</a:t>
                </a:r>
                <a:endParaRPr lang="en-US" sz="1000" dirty="0">
                  <a:solidFill>
                    <a:schemeClr val="bg1"/>
                  </a:solidFill>
                  <a:cs typeface="Clear Sans Light" panose="020B0303030202020304" pitchFamily="34" charset="0"/>
                </a:endParaRPr>
              </a:p>
            </p:txBody>
          </p:sp>
        </p:grpSp>
      </p:grpSp>
      <p:sp>
        <p:nvSpPr>
          <p:cNvPr id="38"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9"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8</a:t>
            </a:fld>
            <a:endParaRPr lang="en-AU" dirty="0"/>
          </a:p>
        </p:txBody>
      </p:sp>
      <p:sp>
        <p:nvSpPr>
          <p:cNvPr id="41" name="Text Placeholder 7"/>
          <p:cNvSpPr>
            <a:spLocks noGrp="1"/>
          </p:cNvSpPr>
          <p:nvPr>
            <p:ph type="body" sz="quarter" idx="4294967295"/>
          </p:nvPr>
        </p:nvSpPr>
        <p:spPr>
          <a:xfrm>
            <a:off x="331788" y="6397915"/>
            <a:ext cx="3810000" cy="390812"/>
          </a:xfrm>
        </p:spPr>
        <p:txBody>
          <a:bodyPr>
            <a:normAutofit/>
          </a:bodyPr>
          <a:lstStyle/>
          <a:p>
            <a:r>
              <a:rPr lang="id-ID" sz="1200" dirty="0" smtClean="0"/>
              <a:t>LOGO HERE</a:t>
            </a:r>
            <a:endParaRPr lang="en-AU" sz="1200" dirty="0"/>
          </a:p>
        </p:txBody>
      </p:sp>
    </p:spTree>
    <p:extLst>
      <p:ext uri="{BB962C8B-B14F-4D97-AF65-F5344CB8AC3E}">
        <p14:creationId xmlns:p14="http://schemas.microsoft.com/office/powerpoint/2010/main" val="151208817"/>
      </p:ext>
    </p:extLst>
  </p:cSld>
  <p:clrMapOvr>
    <a:masterClrMapping/>
  </p:clrMapOvr>
  <p:transition spd="med"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3000"/>
                            </p:stCondLst>
                            <p:childTnLst>
                              <p:par>
                                <p:cTn id="33" presetID="16" presetClass="entr" presetSubtype="37"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outVertical)">
                                      <p:cBhvr>
                                        <p:cTn id="35" dur="500"/>
                                        <p:tgtEl>
                                          <p:spTgt spid="7"/>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up)">
                                      <p:cBhvr>
                                        <p:cTn id="39" dur="500"/>
                                        <p:tgtEl>
                                          <p:spTgt spid="26"/>
                                        </p:tgtEl>
                                      </p:cBhvr>
                                    </p:animEffect>
                                  </p:childTnLst>
                                </p:cTn>
                              </p:par>
                            </p:childTnLst>
                          </p:cTn>
                        </p:par>
                        <p:par>
                          <p:cTn id="40" fill="hold">
                            <p:stCondLst>
                              <p:cond delay="4000"/>
                            </p:stCondLst>
                            <p:childTnLst>
                              <p:par>
                                <p:cTn id="41" presetID="53" presetClass="entr" presetSubtype="16"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childTnLst>
                          </p:cTn>
                        </p:par>
                        <p:par>
                          <p:cTn id="50" fill="hold">
                            <p:stCondLst>
                              <p:cond delay="5000"/>
                            </p:stCondLst>
                            <p:childTnLst>
                              <p:par>
                                <p:cTn id="51" presetID="53" presetClass="entr" presetSubtype="16"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Effect transition="in" filter="fade">
                                      <p:cBhvr>
                                        <p:cTn id="55" dur="500"/>
                                        <p:tgtEl>
                                          <p:spTgt spid="18"/>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up)">
                                      <p:cBhvr>
                                        <p:cTn id="59" dur="500"/>
                                        <p:tgtEl>
                                          <p:spTgt spid="27"/>
                                        </p:tgtEl>
                                      </p:cBhvr>
                                    </p:animEffect>
                                  </p:childTnLst>
                                </p:cTn>
                              </p:par>
                            </p:childTnLst>
                          </p:cTn>
                        </p:par>
                        <p:par>
                          <p:cTn id="60" fill="hold">
                            <p:stCondLst>
                              <p:cond delay="6000"/>
                            </p:stCondLst>
                            <p:childTnLst>
                              <p:par>
                                <p:cTn id="61" presetID="53" presetClass="entr" presetSubtype="16"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animBg="1"/>
      <p:bldP spid="23" grpId="0" animBg="1"/>
      <p:bldP spid="24" grpId="0" animBg="1"/>
      <p:bldP spid="25" grpId="0" animBg="1"/>
      <p:bldP spid="26" grpId="0" animBg="1"/>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What market need</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Focus point</a:t>
            </a:r>
            <a:endParaRPr lang="en-AU" dirty="0"/>
          </a:p>
        </p:txBody>
      </p:sp>
      <p:grpSp>
        <p:nvGrpSpPr>
          <p:cNvPr id="31" name="Group 30"/>
          <p:cNvGrpSpPr/>
          <p:nvPr/>
        </p:nvGrpSpPr>
        <p:grpSpPr>
          <a:xfrm>
            <a:off x="7619001" y="1700438"/>
            <a:ext cx="2955174" cy="1077937"/>
            <a:chOff x="1603804" y="2220559"/>
            <a:chExt cx="2955174" cy="1077937"/>
          </a:xfrm>
        </p:grpSpPr>
        <p:sp>
          <p:nvSpPr>
            <p:cNvPr id="32" name="Text Placeholder 2"/>
            <p:cNvSpPr txBox="1">
              <a:spLocks/>
            </p:cNvSpPr>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Content rich</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33" name="TextBox 32"/>
            <p:cNvSpPr txBox="1"/>
            <p:nvPr/>
          </p:nvSpPr>
          <p:spPr>
            <a:xfrm>
              <a:off x="1679271" y="2559832"/>
              <a:ext cx="2879707" cy="738664"/>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hritrea gurayya huora volput vlaar boit dolro sit amet kalori joula uora</a:t>
              </a:r>
              <a:endParaRPr lang="en-US" sz="1200" dirty="0">
                <a:solidFill>
                  <a:schemeClr val="tx1">
                    <a:lumMod val="50000"/>
                    <a:lumOff val="50000"/>
                  </a:schemeClr>
                </a:solidFill>
              </a:endParaRPr>
            </a:p>
          </p:txBody>
        </p:sp>
      </p:grpSp>
      <p:grpSp>
        <p:nvGrpSpPr>
          <p:cNvPr id="34" name="Group 33"/>
          <p:cNvGrpSpPr/>
          <p:nvPr/>
        </p:nvGrpSpPr>
        <p:grpSpPr>
          <a:xfrm>
            <a:off x="7619001" y="3243483"/>
            <a:ext cx="2955174" cy="1077937"/>
            <a:chOff x="1603804" y="2220559"/>
            <a:chExt cx="2955174" cy="1077937"/>
          </a:xfrm>
        </p:grpSpPr>
        <p:sp>
          <p:nvSpPr>
            <p:cNvPr id="35" name="Text Placeholder 2"/>
            <p:cNvSpPr txBox="1">
              <a:spLocks/>
            </p:cNvSpPr>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Good support</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36" name="TextBox 35"/>
            <p:cNvSpPr txBox="1"/>
            <p:nvPr/>
          </p:nvSpPr>
          <p:spPr>
            <a:xfrm>
              <a:off x="1679271" y="2559832"/>
              <a:ext cx="2879707" cy="738664"/>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hritrea gurayya huora volput vlaar boit dolro sit amet kalori joula uora</a:t>
              </a:r>
              <a:endParaRPr lang="en-US" sz="1200" dirty="0">
                <a:solidFill>
                  <a:schemeClr val="tx1">
                    <a:lumMod val="50000"/>
                    <a:lumOff val="50000"/>
                  </a:schemeClr>
                </a:solidFill>
              </a:endParaRPr>
            </a:p>
          </p:txBody>
        </p:sp>
      </p:grpSp>
      <p:grpSp>
        <p:nvGrpSpPr>
          <p:cNvPr id="37" name="Group 36"/>
          <p:cNvGrpSpPr/>
          <p:nvPr/>
        </p:nvGrpSpPr>
        <p:grpSpPr>
          <a:xfrm>
            <a:off x="7619001" y="4909823"/>
            <a:ext cx="2955174" cy="1077937"/>
            <a:chOff x="1603804" y="2220559"/>
            <a:chExt cx="2955174" cy="1077937"/>
          </a:xfrm>
        </p:grpSpPr>
        <p:sp>
          <p:nvSpPr>
            <p:cNvPr id="38" name="Text Placeholder 2"/>
            <p:cNvSpPr txBox="1">
              <a:spLocks/>
            </p:cNvSpPr>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Upgradable</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39" name="TextBox 38"/>
            <p:cNvSpPr txBox="1"/>
            <p:nvPr/>
          </p:nvSpPr>
          <p:spPr>
            <a:xfrm>
              <a:off x="1679271" y="2559832"/>
              <a:ext cx="2879707" cy="738664"/>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hritrea gurayya huora volput vlaar boit dolro sit amet kalori joula uora</a:t>
              </a:r>
              <a:endParaRPr lang="en-US" sz="1200" dirty="0">
                <a:solidFill>
                  <a:schemeClr val="tx1">
                    <a:lumMod val="50000"/>
                    <a:lumOff val="50000"/>
                  </a:schemeClr>
                </a:solidFill>
              </a:endParaRPr>
            </a:p>
          </p:txBody>
        </p:sp>
      </p:grpSp>
      <p:grpSp>
        <p:nvGrpSpPr>
          <p:cNvPr id="40" name="Group 39"/>
          <p:cNvGrpSpPr/>
          <p:nvPr/>
        </p:nvGrpSpPr>
        <p:grpSpPr>
          <a:xfrm>
            <a:off x="1629998" y="1700438"/>
            <a:ext cx="2959965" cy="1077937"/>
            <a:chOff x="1679271" y="2220559"/>
            <a:chExt cx="2959965" cy="1077937"/>
          </a:xfrm>
        </p:grpSpPr>
        <p:sp>
          <p:nvSpPr>
            <p:cNvPr id="41" name="Text Placeholder 2"/>
            <p:cNvSpPr txBox="1">
              <a:spLocks/>
            </p:cNvSpPr>
            <p:nvPr/>
          </p:nvSpPr>
          <p:spPr>
            <a:xfrm>
              <a:off x="2625776"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Original</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42" name="TextBox 41"/>
            <p:cNvSpPr txBox="1"/>
            <p:nvPr/>
          </p:nvSpPr>
          <p:spPr>
            <a:xfrm>
              <a:off x="1679271" y="2559832"/>
              <a:ext cx="2879707" cy="738664"/>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a:t>
              </a:r>
              <a:r>
                <a:rPr lang="id-ID" sz="1200" dirty="0" smtClean="0">
                  <a:solidFill>
                    <a:schemeClr val="bg1">
                      <a:lumMod val="50000"/>
                    </a:schemeClr>
                  </a:solidFill>
                  <a:ea typeface="Open Sans" panose="020B0606030504020204" pitchFamily="34" charset="0"/>
                  <a:cs typeface="Open Sans" panose="020B0606030504020204" pitchFamily="34" charset="0"/>
                </a:rPr>
                <a:t>h</a:t>
              </a:r>
              <a:r>
                <a:rPr lang="id-ID" sz="1200" dirty="0">
                  <a:solidFill>
                    <a:schemeClr val="bg1">
                      <a:lumMod val="50000"/>
                    </a:schemeClr>
                  </a:solidFill>
                  <a:ea typeface="Open Sans" panose="020B0606030504020204" pitchFamily="34" charset="0"/>
                  <a:cs typeface="Open Sans" panose="020B0606030504020204" pitchFamily="34" charset="0"/>
                </a:rPr>
                <a:t>ritrea gurayya huora volput vlaar boit dolro sit amet kalori joula </a:t>
              </a:r>
              <a:r>
                <a:rPr lang="id-ID" sz="1200" dirty="0" smtClean="0">
                  <a:solidFill>
                    <a:schemeClr val="bg1">
                      <a:lumMod val="50000"/>
                    </a:schemeClr>
                  </a:solidFill>
                  <a:ea typeface="Open Sans" panose="020B0606030504020204" pitchFamily="34" charset="0"/>
                  <a:cs typeface="Open Sans" panose="020B0606030504020204" pitchFamily="34" charset="0"/>
                </a:rPr>
                <a:t>uora</a:t>
              </a:r>
              <a:endParaRPr lang="en-US" sz="1200" dirty="0">
                <a:solidFill>
                  <a:schemeClr val="tx1">
                    <a:lumMod val="50000"/>
                    <a:lumOff val="50000"/>
                  </a:schemeClr>
                </a:solidFill>
              </a:endParaRPr>
            </a:p>
          </p:txBody>
        </p:sp>
      </p:grpSp>
      <p:grpSp>
        <p:nvGrpSpPr>
          <p:cNvPr id="43" name="Group 42"/>
          <p:cNvGrpSpPr/>
          <p:nvPr/>
        </p:nvGrpSpPr>
        <p:grpSpPr>
          <a:xfrm>
            <a:off x="1629998" y="3243483"/>
            <a:ext cx="2959965" cy="1077937"/>
            <a:chOff x="1679271" y="2220559"/>
            <a:chExt cx="2959965" cy="1077937"/>
          </a:xfrm>
        </p:grpSpPr>
        <p:sp>
          <p:nvSpPr>
            <p:cNvPr id="44" name="Text Placeholder 2"/>
            <p:cNvSpPr txBox="1">
              <a:spLocks/>
            </p:cNvSpPr>
            <p:nvPr/>
          </p:nvSpPr>
          <p:spPr>
            <a:xfrm>
              <a:off x="2625776"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Fresh design</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45" name="TextBox 44"/>
            <p:cNvSpPr txBox="1"/>
            <p:nvPr/>
          </p:nvSpPr>
          <p:spPr>
            <a:xfrm>
              <a:off x="1679271" y="2559832"/>
              <a:ext cx="2879707" cy="738664"/>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hritrea gurayya huora volput vlaar boit dolro sit amet kalori joula uora</a:t>
              </a:r>
              <a:endParaRPr lang="en-US" sz="1200" dirty="0">
                <a:solidFill>
                  <a:schemeClr val="tx1">
                    <a:lumMod val="50000"/>
                    <a:lumOff val="50000"/>
                  </a:schemeClr>
                </a:solidFill>
              </a:endParaRPr>
            </a:p>
          </p:txBody>
        </p:sp>
      </p:grpSp>
      <p:grpSp>
        <p:nvGrpSpPr>
          <p:cNvPr id="46" name="Group 45"/>
          <p:cNvGrpSpPr/>
          <p:nvPr/>
        </p:nvGrpSpPr>
        <p:grpSpPr>
          <a:xfrm>
            <a:off x="1629998" y="4903603"/>
            <a:ext cx="2959965" cy="1077937"/>
            <a:chOff x="1679271" y="2220559"/>
            <a:chExt cx="2959965" cy="1077937"/>
          </a:xfrm>
        </p:grpSpPr>
        <p:sp>
          <p:nvSpPr>
            <p:cNvPr id="47" name="Text Placeholder 2"/>
            <p:cNvSpPr txBox="1">
              <a:spLocks/>
            </p:cNvSpPr>
            <p:nvPr/>
          </p:nvSpPr>
          <p:spPr>
            <a:xfrm>
              <a:off x="2625776"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New and unique</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48" name="TextBox 47"/>
            <p:cNvSpPr txBox="1"/>
            <p:nvPr/>
          </p:nvSpPr>
          <p:spPr>
            <a:xfrm>
              <a:off x="1679271" y="2559832"/>
              <a:ext cx="2879707" cy="738664"/>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hritrea gurayya huora volput vlaar boit dolro sit amet kalori joula uora</a:t>
              </a:r>
              <a:endParaRPr lang="en-US" sz="1200" dirty="0">
                <a:solidFill>
                  <a:schemeClr val="tx1">
                    <a:lumMod val="50000"/>
                    <a:lumOff val="50000"/>
                  </a:schemeClr>
                </a:solidFill>
              </a:endParaRPr>
            </a:p>
          </p:txBody>
        </p:sp>
      </p:grpSp>
      <p:grpSp>
        <p:nvGrpSpPr>
          <p:cNvPr id="52" name="Group 51"/>
          <p:cNvGrpSpPr/>
          <p:nvPr/>
        </p:nvGrpSpPr>
        <p:grpSpPr>
          <a:xfrm>
            <a:off x="4752322" y="1662430"/>
            <a:ext cx="1269757" cy="5211794"/>
            <a:chOff x="4752322" y="1646206"/>
            <a:chExt cx="1269757" cy="5211794"/>
          </a:xfrm>
        </p:grpSpPr>
        <p:sp>
          <p:nvSpPr>
            <p:cNvPr id="54" name="Freeform 12"/>
            <p:cNvSpPr>
              <a:spLocks/>
            </p:cNvSpPr>
            <p:nvPr/>
          </p:nvSpPr>
          <p:spPr bwMode="auto">
            <a:xfrm rot="5400000">
              <a:off x="3459948" y="4295868"/>
              <a:ext cx="4753152" cy="371111"/>
            </a:xfrm>
            <a:custGeom>
              <a:avLst/>
              <a:gdLst>
                <a:gd name="T0" fmla="*/ 0 w 1355"/>
                <a:gd name="T1" fmla="*/ 104 h 104"/>
                <a:gd name="T2" fmla="*/ 0 w 1355"/>
                <a:gd name="T3" fmla="*/ 21 h 104"/>
                <a:gd name="T4" fmla="*/ 26 w 1355"/>
                <a:gd name="T5" fmla="*/ 1 h 104"/>
                <a:gd name="T6" fmla="*/ 1355 w 1355"/>
                <a:gd name="T7" fmla="*/ 1 h 104"/>
              </a:gdLst>
              <a:ahLst/>
              <a:cxnLst>
                <a:cxn ang="0">
                  <a:pos x="T0" y="T1"/>
                </a:cxn>
                <a:cxn ang="0">
                  <a:pos x="T2" y="T3"/>
                </a:cxn>
                <a:cxn ang="0">
                  <a:pos x="T4" y="T5"/>
                </a:cxn>
                <a:cxn ang="0">
                  <a:pos x="T6" y="T7"/>
                </a:cxn>
              </a:cxnLst>
              <a:rect l="0" t="0" r="r" b="b"/>
              <a:pathLst>
                <a:path w="1355" h="104">
                  <a:moveTo>
                    <a:pt x="0" y="104"/>
                  </a:moveTo>
                  <a:cubicBezTo>
                    <a:pt x="0" y="21"/>
                    <a:pt x="0" y="21"/>
                    <a:pt x="0" y="21"/>
                  </a:cubicBezTo>
                  <a:cubicBezTo>
                    <a:pt x="1" y="8"/>
                    <a:pt x="9" y="0"/>
                    <a:pt x="26" y="1"/>
                  </a:cubicBezTo>
                  <a:cubicBezTo>
                    <a:pt x="1355" y="1"/>
                    <a:pt x="1355" y="1"/>
                    <a:pt x="1355" y="1"/>
                  </a:cubicBezTo>
                </a:path>
              </a:pathLst>
            </a:custGeom>
            <a:noFill/>
            <a:ln w="857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55" name="Oval 6"/>
            <p:cNvSpPr>
              <a:spLocks noChangeArrowheads="1"/>
            </p:cNvSpPr>
            <p:nvPr/>
          </p:nvSpPr>
          <p:spPr bwMode="auto">
            <a:xfrm rot="5400000">
              <a:off x="4750217" y="1648311"/>
              <a:ext cx="909432" cy="905222"/>
            </a:xfrm>
            <a:prstGeom prst="ellipse">
              <a:avLst/>
            </a:prstGeom>
            <a:solidFill>
              <a:schemeClr val="accent1"/>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57" name="Group 56"/>
          <p:cNvGrpSpPr/>
          <p:nvPr/>
        </p:nvGrpSpPr>
        <p:grpSpPr>
          <a:xfrm>
            <a:off x="6114303" y="1689468"/>
            <a:ext cx="1278087" cy="5184756"/>
            <a:chOff x="6114303" y="1673244"/>
            <a:chExt cx="1278087" cy="5184756"/>
          </a:xfrm>
        </p:grpSpPr>
        <p:sp>
          <p:nvSpPr>
            <p:cNvPr id="61" name="Freeform 11"/>
            <p:cNvSpPr>
              <a:spLocks/>
            </p:cNvSpPr>
            <p:nvPr/>
          </p:nvSpPr>
          <p:spPr bwMode="auto">
            <a:xfrm rot="5400000">
              <a:off x="3923285" y="4295871"/>
              <a:ext cx="4753147" cy="371111"/>
            </a:xfrm>
            <a:custGeom>
              <a:avLst/>
              <a:gdLst>
                <a:gd name="T0" fmla="*/ 0 w 1355"/>
                <a:gd name="T1" fmla="*/ 0 h 104"/>
                <a:gd name="T2" fmla="*/ 0 w 1355"/>
                <a:gd name="T3" fmla="*/ 83 h 104"/>
                <a:gd name="T4" fmla="*/ 26 w 1355"/>
                <a:gd name="T5" fmla="*/ 104 h 104"/>
                <a:gd name="T6" fmla="*/ 1355 w 1355"/>
                <a:gd name="T7" fmla="*/ 104 h 104"/>
              </a:gdLst>
              <a:ahLst/>
              <a:cxnLst>
                <a:cxn ang="0">
                  <a:pos x="T0" y="T1"/>
                </a:cxn>
                <a:cxn ang="0">
                  <a:pos x="T2" y="T3"/>
                </a:cxn>
                <a:cxn ang="0">
                  <a:pos x="T4" y="T5"/>
                </a:cxn>
                <a:cxn ang="0">
                  <a:pos x="T6" y="T7"/>
                </a:cxn>
              </a:cxnLst>
              <a:rect l="0" t="0" r="r" b="b"/>
              <a:pathLst>
                <a:path w="1355" h="104">
                  <a:moveTo>
                    <a:pt x="0" y="0"/>
                  </a:moveTo>
                  <a:cubicBezTo>
                    <a:pt x="0" y="83"/>
                    <a:pt x="0" y="83"/>
                    <a:pt x="0" y="83"/>
                  </a:cubicBezTo>
                  <a:cubicBezTo>
                    <a:pt x="1" y="97"/>
                    <a:pt x="9" y="104"/>
                    <a:pt x="26" y="104"/>
                  </a:cubicBezTo>
                  <a:cubicBezTo>
                    <a:pt x="1355" y="104"/>
                    <a:pt x="1355" y="104"/>
                    <a:pt x="1355" y="104"/>
                  </a:cubicBezTo>
                </a:path>
              </a:pathLst>
            </a:custGeom>
            <a:noFill/>
            <a:ln w="857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2" name="Oval 61"/>
            <p:cNvSpPr>
              <a:spLocks noChangeArrowheads="1"/>
            </p:cNvSpPr>
            <p:nvPr/>
          </p:nvSpPr>
          <p:spPr bwMode="auto">
            <a:xfrm rot="5400000">
              <a:off x="6480853" y="1671139"/>
              <a:ext cx="909432" cy="913642"/>
            </a:xfrm>
            <a:prstGeom prst="ellipse">
              <a:avLst/>
            </a:prstGeom>
            <a:solidFill>
              <a:schemeClr val="accent4"/>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4" name="Group 63"/>
          <p:cNvGrpSpPr/>
          <p:nvPr/>
        </p:nvGrpSpPr>
        <p:grpSpPr>
          <a:xfrm>
            <a:off x="4752322" y="3251265"/>
            <a:ext cx="1169758" cy="3622960"/>
            <a:chOff x="4752322" y="3235041"/>
            <a:chExt cx="1169758" cy="3622960"/>
          </a:xfrm>
        </p:grpSpPr>
        <p:sp>
          <p:nvSpPr>
            <p:cNvPr id="66" name="Freeform 14"/>
            <p:cNvSpPr>
              <a:spLocks/>
            </p:cNvSpPr>
            <p:nvPr/>
          </p:nvSpPr>
          <p:spPr bwMode="auto">
            <a:xfrm rot="5400000">
              <a:off x="4201526" y="5137446"/>
              <a:ext cx="3169998" cy="271111"/>
            </a:xfrm>
            <a:custGeom>
              <a:avLst/>
              <a:gdLst>
                <a:gd name="T0" fmla="*/ 0 w 959"/>
                <a:gd name="T1" fmla="*/ 76 h 76"/>
                <a:gd name="T2" fmla="*/ 0 w 959"/>
                <a:gd name="T3" fmla="*/ 21 h 76"/>
                <a:gd name="T4" fmla="*/ 18 w 959"/>
                <a:gd name="T5" fmla="*/ 1 h 76"/>
                <a:gd name="T6" fmla="*/ 959 w 959"/>
                <a:gd name="T7" fmla="*/ 1 h 76"/>
              </a:gdLst>
              <a:ahLst/>
              <a:cxnLst>
                <a:cxn ang="0">
                  <a:pos x="T0" y="T1"/>
                </a:cxn>
                <a:cxn ang="0">
                  <a:pos x="T2" y="T3"/>
                </a:cxn>
                <a:cxn ang="0">
                  <a:pos x="T4" y="T5"/>
                </a:cxn>
                <a:cxn ang="0">
                  <a:pos x="T6" y="T7"/>
                </a:cxn>
              </a:cxnLst>
              <a:rect l="0" t="0" r="r" b="b"/>
              <a:pathLst>
                <a:path w="959" h="76">
                  <a:moveTo>
                    <a:pt x="0" y="76"/>
                  </a:moveTo>
                  <a:cubicBezTo>
                    <a:pt x="0" y="21"/>
                    <a:pt x="0" y="21"/>
                    <a:pt x="0" y="21"/>
                  </a:cubicBezTo>
                  <a:cubicBezTo>
                    <a:pt x="0" y="8"/>
                    <a:pt x="6" y="0"/>
                    <a:pt x="18" y="1"/>
                  </a:cubicBezTo>
                  <a:cubicBezTo>
                    <a:pt x="959" y="1"/>
                    <a:pt x="959" y="1"/>
                    <a:pt x="959" y="1"/>
                  </a:cubicBezTo>
                </a:path>
              </a:pathLst>
            </a:custGeom>
            <a:solidFill>
              <a:srgbClr val="FFFFFF"/>
            </a:solidFill>
            <a:ln w="85725" cap="flat">
              <a:solidFill>
                <a:schemeClr val="accent2"/>
              </a:solidFill>
              <a:prstDash val="solid"/>
              <a:miter lim="800000"/>
              <a:headEnd/>
              <a:tailEnd/>
            </a:ln>
            <a:extLst/>
          </p:spPr>
          <p:txBody>
            <a:bodyPr vert="horz" wrap="square" lIns="121920" tIns="60960" rIns="121920" bIns="60960" numCol="1" anchor="t" anchorCtr="0" compatLnSpc="1">
              <a:prstTxWarp prst="textNoShape">
                <a:avLst/>
              </a:prstTxWarp>
            </a:bodyPr>
            <a:lstStyle/>
            <a:p>
              <a:endParaRPr lang="en-US" sz="2400"/>
            </a:p>
          </p:txBody>
        </p:sp>
        <p:sp>
          <p:nvSpPr>
            <p:cNvPr id="67" name="Oval 8"/>
            <p:cNvSpPr>
              <a:spLocks noChangeArrowheads="1"/>
            </p:cNvSpPr>
            <p:nvPr/>
          </p:nvSpPr>
          <p:spPr bwMode="auto">
            <a:xfrm rot="5400000">
              <a:off x="4750217" y="3237146"/>
              <a:ext cx="909432" cy="905222"/>
            </a:xfrm>
            <a:prstGeom prst="ellipse">
              <a:avLst/>
            </a:prstGeom>
            <a:solidFill>
              <a:schemeClr val="accent2"/>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9" name="Group 68"/>
          <p:cNvGrpSpPr/>
          <p:nvPr/>
        </p:nvGrpSpPr>
        <p:grpSpPr>
          <a:xfrm>
            <a:off x="6214302" y="3224225"/>
            <a:ext cx="1178088" cy="3649999"/>
            <a:chOff x="6214302" y="3208001"/>
            <a:chExt cx="1178088" cy="3649999"/>
          </a:xfrm>
        </p:grpSpPr>
        <p:sp>
          <p:nvSpPr>
            <p:cNvPr id="79" name="Freeform 13"/>
            <p:cNvSpPr>
              <a:spLocks/>
            </p:cNvSpPr>
            <p:nvPr/>
          </p:nvSpPr>
          <p:spPr bwMode="auto">
            <a:xfrm rot="5400000">
              <a:off x="4764858" y="5137445"/>
              <a:ext cx="3169999" cy="271111"/>
            </a:xfrm>
            <a:custGeom>
              <a:avLst/>
              <a:gdLst>
                <a:gd name="T0" fmla="*/ 0 w 959"/>
                <a:gd name="T1" fmla="*/ 0 h 76"/>
                <a:gd name="T2" fmla="*/ 0 w 959"/>
                <a:gd name="T3" fmla="*/ 55 h 76"/>
                <a:gd name="T4" fmla="*/ 18 w 959"/>
                <a:gd name="T5" fmla="*/ 76 h 76"/>
                <a:gd name="T6" fmla="*/ 959 w 959"/>
                <a:gd name="T7" fmla="*/ 76 h 76"/>
              </a:gdLst>
              <a:ahLst/>
              <a:cxnLst>
                <a:cxn ang="0">
                  <a:pos x="T0" y="T1"/>
                </a:cxn>
                <a:cxn ang="0">
                  <a:pos x="T2" y="T3"/>
                </a:cxn>
                <a:cxn ang="0">
                  <a:pos x="T4" y="T5"/>
                </a:cxn>
                <a:cxn ang="0">
                  <a:pos x="T6" y="T7"/>
                </a:cxn>
              </a:cxnLst>
              <a:rect l="0" t="0" r="r" b="b"/>
              <a:pathLst>
                <a:path w="959" h="76">
                  <a:moveTo>
                    <a:pt x="0" y="0"/>
                  </a:moveTo>
                  <a:cubicBezTo>
                    <a:pt x="0" y="55"/>
                    <a:pt x="0" y="55"/>
                    <a:pt x="0" y="55"/>
                  </a:cubicBezTo>
                  <a:cubicBezTo>
                    <a:pt x="0" y="69"/>
                    <a:pt x="6" y="76"/>
                    <a:pt x="18" y="76"/>
                  </a:cubicBezTo>
                  <a:cubicBezTo>
                    <a:pt x="959" y="76"/>
                    <a:pt x="959" y="76"/>
                    <a:pt x="959" y="76"/>
                  </a:cubicBezTo>
                </a:path>
              </a:pathLst>
            </a:custGeom>
            <a:noFill/>
            <a:ln w="857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80" name="Oval 7"/>
            <p:cNvSpPr>
              <a:spLocks noChangeArrowheads="1"/>
            </p:cNvSpPr>
            <p:nvPr/>
          </p:nvSpPr>
          <p:spPr bwMode="auto">
            <a:xfrm rot="5400000">
              <a:off x="6480853" y="3205896"/>
              <a:ext cx="909432" cy="913642"/>
            </a:xfrm>
            <a:prstGeom prst="ellipse">
              <a:avLst/>
            </a:prstGeom>
            <a:solidFill>
              <a:schemeClr val="accent3"/>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2" name="Group 81"/>
          <p:cNvGrpSpPr/>
          <p:nvPr/>
        </p:nvGrpSpPr>
        <p:grpSpPr>
          <a:xfrm>
            <a:off x="4752324" y="4911075"/>
            <a:ext cx="1066423" cy="1963149"/>
            <a:chOff x="4752324" y="4894851"/>
            <a:chExt cx="1066423" cy="1963149"/>
          </a:xfrm>
        </p:grpSpPr>
        <p:sp>
          <p:nvSpPr>
            <p:cNvPr id="84" name="Freeform 16"/>
            <p:cNvSpPr>
              <a:spLocks/>
            </p:cNvSpPr>
            <p:nvPr/>
          </p:nvSpPr>
          <p:spPr bwMode="auto">
            <a:xfrm rot="5400000">
              <a:off x="4980116" y="6019369"/>
              <a:ext cx="1509485" cy="167777"/>
            </a:xfrm>
            <a:custGeom>
              <a:avLst/>
              <a:gdLst>
                <a:gd name="T0" fmla="*/ 0 w 552"/>
                <a:gd name="T1" fmla="*/ 47 h 47"/>
                <a:gd name="T2" fmla="*/ 0 w 552"/>
                <a:gd name="T3" fmla="*/ 21 h 47"/>
                <a:gd name="T4" fmla="*/ 11 w 552"/>
                <a:gd name="T5" fmla="*/ 0 h 47"/>
                <a:gd name="T6" fmla="*/ 552 w 552"/>
                <a:gd name="T7" fmla="*/ 0 h 47"/>
              </a:gdLst>
              <a:ahLst/>
              <a:cxnLst>
                <a:cxn ang="0">
                  <a:pos x="T0" y="T1"/>
                </a:cxn>
                <a:cxn ang="0">
                  <a:pos x="T2" y="T3"/>
                </a:cxn>
                <a:cxn ang="0">
                  <a:pos x="T4" y="T5"/>
                </a:cxn>
                <a:cxn ang="0">
                  <a:pos x="T6" y="T7"/>
                </a:cxn>
              </a:cxnLst>
              <a:rect l="0" t="0" r="r" b="b"/>
              <a:pathLst>
                <a:path w="552" h="47">
                  <a:moveTo>
                    <a:pt x="0" y="47"/>
                  </a:moveTo>
                  <a:cubicBezTo>
                    <a:pt x="0" y="21"/>
                    <a:pt x="0" y="21"/>
                    <a:pt x="0" y="21"/>
                  </a:cubicBezTo>
                  <a:cubicBezTo>
                    <a:pt x="0" y="7"/>
                    <a:pt x="4" y="0"/>
                    <a:pt x="11" y="0"/>
                  </a:cubicBezTo>
                  <a:cubicBezTo>
                    <a:pt x="552" y="0"/>
                    <a:pt x="552" y="0"/>
                    <a:pt x="552" y="0"/>
                  </a:cubicBezTo>
                </a:path>
              </a:pathLst>
            </a:custGeom>
            <a:noFill/>
            <a:ln w="85725" cap="flat">
              <a:solidFill>
                <a:schemeClr val="accent6"/>
              </a:solidFill>
              <a:prstDash val="solid"/>
              <a:miter lim="800000"/>
              <a:headEnd/>
              <a:tailEnd/>
            </a:ln>
            <a:extLst/>
          </p:spPr>
          <p:txBody>
            <a:bodyPr vert="horz" wrap="square" lIns="121920" tIns="60960" rIns="121920" bIns="60960" numCol="1" anchor="t" anchorCtr="0" compatLnSpc="1">
              <a:prstTxWarp prst="textNoShape">
                <a:avLst/>
              </a:prstTxWarp>
            </a:bodyPr>
            <a:lstStyle/>
            <a:p>
              <a:endParaRPr lang="en-US" sz="2400"/>
            </a:p>
          </p:txBody>
        </p:sp>
        <p:sp>
          <p:nvSpPr>
            <p:cNvPr id="85" name="Oval 10"/>
            <p:cNvSpPr>
              <a:spLocks noChangeArrowheads="1"/>
            </p:cNvSpPr>
            <p:nvPr/>
          </p:nvSpPr>
          <p:spPr bwMode="auto">
            <a:xfrm rot="5400000">
              <a:off x="4751271" y="4895904"/>
              <a:ext cx="907325" cy="905220"/>
            </a:xfrm>
            <a:prstGeom prst="ellipse">
              <a:avLst/>
            </a:prstGeom>
            <a:solidFill>
              <a:schemeClr val="accent6"/>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7" name="Group 86"/>
          <p:cNvGrpSpPr/>
          <p:nvPr/>
        </p:nvGrpSpPr>
        <p:grpSpPr>
          <a:xfrm>
            <a:off x="6314302" y="4911074"/>
            <a:ext cx="1078089" cy="1963150"/>
            <a:chOff x="6314302" y="4894850"/>
            <a:chExt cx="1078089" cy="1963150"/>
          </a:xfrm>
        </p:grpSpPr>
        <p:sp>
          <p:nvSpPr>
            <p:cNvPr id="91" name="Freeform 15"/>
            <p:cNvSpPr>
              <a:spLocks/>
            </p:cNvSpPr>
            <p:nvPr/>
          </p:nvSpPr>
          <p:spPr bwMode="auto">
            <a:xfrm rot="5400000">
              <a:off x="5645115" y="6017701"/>
              <a:ext cx="1509486" cy="171111"/>
            </a:xfrm>
            <a:custGeom>
              <a:avLst/>
              <a:gdLst>
                <a:gd name="T0" fmla="*/ 0 w 552"/>
                <a:gd name="T1" fmla="*/ 0 h 48"/>
                <a:gd name="T2" fmla="*/ 0 w 552"/>
                <a:gd name="T3" fmla="*/ 27 h 48"/>
                <a:gd name="T4" fmla="*/ 11 w 552"/>
                <a:gd name="T5" fmla="*/ 47 h 48"/>
                <a:gd name="T6" fmla="*/ 552 w 552"/>
                <a:gd name="T7" fmla="*/ 47 h 48"/>
              </a:gdLst>
              <a:ahLst/>
              <a:cxnLst>
                <a:cxn ang="0">
                  <a:pos x="T0" y="T1"/>
                </a:cxn>
                <a:cxn ang="0">
                  <a:pos x="T2" y="T3"/>
                </a:cxn>
                <a:cxn ang="0">
                  <a:pos x="T4" y="T5"/>
                </a:cxn>
                <a:cxn ang="0">
                  <a:pos x="T6" y="T7"/>
                </a:cxn>
              </a:cxnLst>
              <a:rect l="0" t="0" r="r" b="b"/>
              <a:pathLst>
                <a:path w="552" h="48">
                  <a:moveTo>
                    <a:pt x="0" y="0"/>
                  </a:moveTo>
                  <a:cubicBezTo>
                    <a:pt x="0" y="27"/>
                    <a:pt x="0" y="27"/>
                    <a:pt x="0" y="27"/>
                  </a:cubicBezTo>
                  <a:cubicBezTo>
                    <a:pt x="0" y="40"/>
                    <a:pt x="4" y="48"/>
                    <a:pt x="11" y="47"/>
                  </a:cubicBezTo>
                  <a:cubicBezTo>
                    <a:pt x="552" y="47"/>
                    <a:pt x="552" y="47"/>
                    <a:pt x="552" y="47"/>
                  </a:cubicBezTo>
                </a:path>
              </a:pathLst>
            </a:custGeom>
            <a:noFill/>
            <a:ln w="85725" cap="flat">
              <a:solidFill>
                <a:schemeClr val="accent5"/>
              </a:solidFill>
              <a:prstDash val="solid"/>
              <a:miter lim="800000"/>
              <a:headEnd/>
              <a:tailEnd/>
            </a:ln>
            <a:extLst/>
          </p:spPr>
          <p:txBody>
            <a:bodyPr vert="horz" wrap="square" lIns="121920" tIns="60960" rIns="121920" bIns="60960" numCol="1" anchor="t" anchorCtr="0" compatLnSpc="1">
              <a:prstTxWarp prst="textNoShape">
                <a:avLst/>
              </a:prstTxWarp>
            </a:bodyPr>
            <a:lstStyle/>
            <a:p>
              <a:endParaRPr lang="en-US" sz="2400"/>
            </a:p>
          </p:txBody>
        </p:sp>
        <p:sp>
          <p:nvSpPr>
            <p:cNvPr id="92" name="Oval 9"/>
            <p:cNvSpPr>
              <a:spLocks noChangeArrowheads="1"/>
            </p:cNvSpPr>
            <p:nvPr/>
          </p:nvSpPr>
          <p:spPr bwMode="auto">
            <a:xfrm rot="5400000">
              <a:off x="6481907" y="4891692"/>
              <a:ext cx="907325" cy="913642"/>
            </a:xfrm>
            <a:prstGeom prst="ellipse">
              <a:avLst/>
            </a:prstGeom>
            <a:solidFill>
              <a:schemeClr val="accent5"/>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93" name="Freeform 11"/>
          <p:cNvSpPr>
            <a:spLocks noEditPoints="1"/>
          </p:cNvSpPr>
          <p:nvPr/>
        </p:nvSpPr>
        <p:spPr bwMode="auto">
          <a:xfrm>
            <a:off x="6712626" y="3505263"/>
            <a:ext cx="411287" cy="365425"/>
          </a:xfrm>
          <a:custGeom>
            <a:avLst/>
            <a:gdLst>
              <a:gd name="T0" fmla="*/ 133 w 134"/>
              <a:gd name="T1" fmla="*/ 16 h 119"/>
              <a:gd name="T2" fmla="*/ 121 w 134"/>
              <a:gd name="T3" fmla="*/ 5 h 119"/>
              <a:gd name="T4" fmla="*/ 115 w 134"/>
              <a:gd name="T5" fmla="*/ 5 h 119"/>
              <a:gd name="T6" fmla="*/ 114 w 134"/>
              <a:gd name="T7" fmla="*/ 8 h 119"/>
              <a:gd name="T8" fmla="*/ 111 w 134"/>
              <a:gd name="T9" fmla="*/ 9 h 119"/>
              <a:gd name="T10" fmla="*/ 111 w 134"/>
              <a:gd name="T11" fmla="*/ 9 h 119"/>
              <a:gd name="T12" fmla="*/ 81 w 134"/>
              <a:gd name="T13" fmla="*/ 39 h 119"/>
              <a:gd name="T14" fmla="*/ 79 w 134"/>
              <a:gd name="T15" fmla="*/ 47 h 119"/>
              <a:gd name="T16" fmla="*/ 82 w 134"/>
              <a:gd name="T17" fmla="*/ 50 h 119"/>
              <a:gd name="T18" fmla="*/ 82 w 134"/>
              <a:gd name="T19" fmla="*/ 50 h 119"/>
              <a:gd name="T20" fmla="*/ 83 w 134"/>
              <a:gd name="T21" fmla="*/ 51 h 119"/>
              <a:gd name="T22" fmla="*/ 76 w 134"/>
              <a:gd name="T23" fmla="*/ 57 h 119"/>
              <a:gd name="T24" fmla="*/ 54 w 134"/>
              <a:gd name="T25" fmla="*/ 35 h 119"/>
              <a:gd name="T26" fmla="*/ 47 w 134"/>
              <a:gd name="T27" fmla="*/ 10 h 119"/>
              <a:gd name="T28" fmla="*/ 21 w 134"/>
              <a:gd name="T29" fmla="*/ 3 h 119"/>
              <a:gd name="T30" fmla="*/ 36 w 134"/>
              <a:gd name="T31" fmla="*/ 18 h 119"/>
              <a:gd name="T32" fmla="*/ 32 w 134"/>
              <a:gd name="T33" fmla="*/ 32 h 119"/>
              <a:gd name="T34" fmla="*/ 18 w 134"/>
              <a:gd name="T35" fmla="*/ 36 h 119"/>
              <a:gd name="T36" fmla="*/ 3 w 134"/>
              <a:gd name="T37" fmla="*/ 21 h 119"/>
              <a:gd name="T38" fmla="*/ 10 w 134"/>
              <a:gd name="T39" fmla="*/ 47 h 119"/>
              <a:gd name="T40" fmla="*/ 36 w 134"/>
              <a:gd name="T41" fmla="*/ 53 h 119"/>
              <a:gd name="T42" fmla="*/ 37 w 134"/>
              <a:gd name="T43" fmla="*/ 53 h 119"/>
              <a:gd name="T44" fmla="*/ 58 w 134"/>
              <a:gd name="T45" fmla="*/ 75 h 119"/>
              <a:gd name="T46" fmla="*/ 38 w 134"/>
              <a:gd name="T47" fmla="*/ 96 h 119"/>
              <a:gd name="T48" fmla="*/ 36 w 134"/>
              <a:gd name="T49" fmla="*/ 95 h 119"/>
              <a:gd name="T50" fmla="*/ 31 w 134"/>
              <a:gd name="T51" fmla="*/ 99 h 119"/>
              <a:gd name="T52" fmla="*/ 21 w 134"/>
              <a:gd name="T53" fmla="*/ 115 h 119"/>
              <a:gd name="T54" fmla="*/ 23 w 134"/>
              <a:gd name="T55" fmla="*/ 117 h 119"/>
              <a:gd name="T56" fmla="*/ 39 w 134"/>
              <a:gd name="T57" fmla="*/ 107 h 119"/>
              <a:gd name="T58" fmla="*/ 43 w 134"/>
              <a:gd name="T59" fmla="*/ 101 h 119"/>
              <a:gd name="T60" fmla="*/ 42 w 134"/>
              <a:gd name="T61" fmla="*/ 100 h 119"/>
              <a:gd name="T62" fmla="*/ 63 w 134"/>
              <a:gd name="T63" fmla="*/ 80 h 119"/>
              <a:gd name="T64" fmla="*/ 98 w 134"/>
              <a:gd name="T65" fmla="*/ 115 h 119"/>
              <a:gd name="T66" fmla="*/ 107 w 134"/>
              <a:gd name="T67" fmla="*/ 119 h 119"/>
              <a:gd name="T68" fmla="*/ 116 w 134"/>
              <a:gd name="T69" fmla="*/ 115 h 119"/>
              <a:gd name="T70" fmla="*/ 116 w 134"/>
              <a:gd name="T71" fmla="*/ 97 h 119"/>
              <a:gd name="T72" fmla="*/ 81 w 134"/>
              <a:gd name="T73" fmla="*/ 62 h 119"/>
              <a:gd name="T74" fmla="*/ 87 w 134"/>
              <a:gd name="T75" fmla="*/ 56 h 119"/>
              <a:gd name="T76" fmla="*/ 90 w 134"/>
              <a:gd name="T77" fmla="*/ 59 h 119"/>
              <a:gd name="T78" fmla="*/ 98 w 134"/>
              <a:gd name="T79" fmla="*/ 57 h 119"/>
              <a:gd name="T80" fmla="*/ 128 w 134"/>
              <a:gd name="T81" fmla="*/ 26 h 119"/>
              <a:gd name="T82" fmla="*/ 128 w 134"/>
              <a:gd name="T83" fmla="*/ 26 h 119"/>
              <a:gd name="T84" fmla="*/ 128 w 134"/>
              <a:gd name="T85" fmla="*/ 26 h 119"/>
              <a:gd name="T86" fmla="*/ 129 w 134"/>
              <a:gd name="T87" fmla="*/ 23 h 119"/>
              <a:gd name="T88" fmla="*/ 133 w 134"/>
              <a:gd name="T89" fmla="*/ 22 h 119"/>
              <a:gd name="T90" fmla="*/ 133 w 134"/>
              <a:gd name="T91" fmla="*/ 16 h 119"/>
              <a:gd name="T92" fmla="*/ 108 w 134"/>
              <a:gd name="T93" fmla="*/ 103 h 119"/>
              <a:gd name="T94" fmla="*/ 113 w 134"/>
              <a:gd name="T95" fmla="*/ 108 h 119"/>
              <a:gd name="T96" fmla="*/ 108 w 134"/>
              <a:gd name="T97" fmla="*/ 113 h 119"/>
              <a:gd name="T98" fmla="*/ 103 w 134"/>
              <a:gd name="T99" fmla="*/ 108 h 119"/>
              <a:gd name="T100" fmla="*/ 108 w 134"/>
              <a:gd name="T101" fmla="*/ 103 h 119"/>
              <a:gd name="T102" fmla="*/ 91 w 134"/>
              <a:gd name="T103" fmla="*/ 41 h 119"/>
              <a:gd name="T104" fmla="*/ 89 w 134"/>
              <a:gd name="T105" fmla="*/ 39 h 119"/>
              <a:gd name="T106" fmla="*/ 112 w 134"/>
              <a:gd name="T107" fmla="*/ 17 h 119"/>
              <a:gd name="T108" fmla="*/ 114 w 134"/>
              <a:gd name="T109" fmla="*/ 19 h 119"/>
              <a:gd name="T110" fmla="*/ 91 w 134"/>
              <a:gd name="T111" fmla="*/ 41 h 119"/>
              <a:gd name="T112" fmla="*/ 98 w 134"/>
              <a:gd name="T113" fmla="*/ 48 h 119"/>
              <a:gd name="T114" fmla="*/ 96 w 134"/>
              <a:gd name="T115" fmla="*/ 47 h 119"/>
              <a:gd name="T116" fmla="*/ 119 w 134"/>
              <a:gd name="T117" fmla="*/ 24 h 119"/>
              <a:gd name="T118" fmla="*/ 121 w 134"/>
              <a:gd name="T119" fmla="*/ 26 h 119"/>
              <a:gd name="T120" fmla="*/ 98 w 134"/>
              <a:gd name="T121"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9">
                <a:moveTo>
                  <a:pt x="133" y="16"/>
                </a:moveTo>
                <a:cubicBezTo>
                  <a:pt x="121" y="5"/>
                  <a:pt x="121" y="5"/>
                  <a:pt x="121" y="5"/>
                </a:cubicBezTo>
                <a:cubicBezTo>
                  <a:pt x="119" y="3"/>
                  <a:pt x="117" y="3"/>
                  <a:pt x="115" y="5"/>
                </a:cubicBezTo>
                <a:cubicBezTo>
                  <a:pt x="114" y="6"/>
                  <a:pt x="114" y="7"/>
                  <a:pt x="114" y="8"/>
                </a:cubicBezTo>
                <a:cubicBezTo>
                  <a:pt x="113" y="8"/>
                  <a:pt x="112" y="8"/>
                  <a:pt x="111" y="9"/>
                </a:cubicBezTo>
                <a:cubicBezTo>
                  <a:pt x="111" y="9"/>
                  <a:pt x="111" y="9"/>
                  <a:pt x="111" y="9"/>
                </a:cubicBezTo>
                <a:cubicBezTo>
                  <a:pt x="81" y="39"/>
                  <a:pt x="81" y="39"/>
                  <a:pt x="81" y="39"/>
                </a:cubicBezTo>
                <a:cubicBezTo>
                  <a:pt x="81" y="42"/>
                  <a:pt x="80" y="45"/>
                  <a:pt x="79" y="47"/>
                </a:cubicBezTo>
                <a:cubicBezTo>
                  <a:pt x="82" y="50"/>
                  <a:pt x="82" y="50"/>
                  <a:pt x="82" y="50"/>
                </a:cubicBezTo>
                <a:cubicBezTo>
                  <a:pt x="82" y="50"/>
                  <a:pt x="82" y="50"/>
                  <a:pt x="82" y="50"/>
                </a:cubicBezTo>
                <a:cubicBezTo>
                  <a:pt x="83" y="51"/>
                  <a:pt x="83" y="51"/>
                  <a:pt x="83" y="51"/>
                </a:cubicBezTo>
                <a:cubicBezTo>
                  <a:pt x="76" y="57"/>
                  <a:pt x="76" y="57"/>
                  <a:pt x="76" y="57"/>
                </a:cubicBezTo>
                <a:cubicBezTo>
                  <a:pt x="54" y="35"/>
                  <a:pt x="54" y="35"/>
                  <a:pt x="54" y="35"/>
                </a:cubicBezTo>
                <a:cubicBezTo>
                  <a:pt x="56" y="26"/>
                  <a:pt x="54" y="17"/>
                  <a:pt x="47" y="10"/>
                </a:cubicBezTo>
                <a:cubicBezTo>
                  <a:pt x="40" y="3"/>
                  <a:pt x="30" y="0"/>
                  <a:pt x="21" y="3"/>
                </a:cubicBezTo>
                <a:cubicBezTo>
                  <a:pt x="36" y="18"/>
                  <a:pt x="36" y="18"/>
                  <a:pt x="36" y="18"/>
                </a:cubicBezTo>
                <a:cubicBezTo>
                  <a:pt x="32" y="32"/>
                  <a:pt x="32" y="32"/>
                  <a:pt x="32" y="32"/>
                </a:cubicBezTo>
                <a:cubicBezTo>
                  <a:pt x="18" y="36"/>
                  <a:pt x="18" y="36"/>
                  <a:pt x="18" y="36"/>
                </a:cubicBezTo>
                <a:cubicBezTo>
                  <a:pt x="3" y="21"/>
                  <a:pt x="3" y="21"/>
                  <a:pt x="3" y="21"/>
                </a:cubicBezTo>
                <a:cubicBezTo>
                  <a:pt x="0" y="30"/>
                  <a:pt x="3" y="40"/>
                  <a:pt x="10" y="47"/>
                </a:cubicBezTo>
                <a:cubicBezTo>
                  <a:pt x="17" y="54"/>
                  <a:pt x="27" y="56"/>
                  <a:pt x="36" y="53"/>
                </a:cubicBezTo>
                <a:cubicBezTo>
                  <a:pt x="37" y="53"/>
                  <a:pt x="37" y="53"/>
                  <a:pt x="37" y="53"/>
                </a:cubicBezTo>
                <a:cubicBezTo>
                  <a:pt x="58" y="75"/>
                  <a:pt x="58" y="75"/>
                  <a:pt x="58" y="75"/>
                </a:cubicBezTo>
                <a:cubicBezTo>
                  <a:pt x="38" y="96"/>
                  <a:pt x="38" y="96"/>
                  <a:pt x="38" y="96"/>
                </a:cubicBezTo>
                <a:cubicBezTo>
                  <a:pt x="36" y="95"/>
                  <a:pt x="36" y="95"/>
                  <a:pt x="36" y="95"/>
                </a:cubicBezTo>
                <a:cubicBezTo>
                  <a:pt x="31" y="99"/>
                  <a:pt x="31" y="99"/>
                  <a:pt x="31" y="99"/>
                </a:cubicBezTo>
                <a:cubicBezTo>
                  <a:pt x="21" y="115"/>
                  <a:pt x="21" y="115"/>
                  <a:pt x="21" y="115"/>
                </a:cubicBezTo>
                <a:cubicBezTo>
                  <a:pt x="23" y="117"/>
                  <a:pt x="23" y="117"/>
                  <a:pt x="23" y="117"/>
                </a:cubicBezTo>
                <a:cubicBezTo>
                  <a:pt x="39" y="107"/>
                  <a:pt x="39" y="107"/>
                  <a:pt x="39" y="107"/>
                </a:cubicBezTo>
                <a:cubicBezTo>
                  <a:pt x="43" y="101"/>
                  <a:pt x="43" y="101"/>
                  <a:pt x="43" y="101"/>
                </a:cubicBezTo>
                <a:cubicBezTo>
                  <a:pt x="42" y="100"/>
                  <a:pt x="42" y="100"/>
                  <a:pt x="42" y="100"/>
                </a:cubicBezTo>
                <a:cubicBezTo>
                  <a:pt x="63" y="80"/>
                  <a:pt x="63" y="80"/>
                  <a:pt x="63" y="80"/>
                </a:cubicBezTo>
                <a:cubicBezTo>
                  <a:pt x="98" y="115"/>
                  <a:pt x="98" y="115"/>
                  <a:pt x="98" y="115"/>
                </a:cubicBezTo>
                <a:cubicBezTo>
                  <a:pt x="101" y="117"/>
                  <a:pt x="104" y="119"/>
                  <a:pt x="107" y="119"/>
                </a:cubicBezTo>
                <a:cubicBezTo>
                  <a:pt x="110" y="119"/>
                  <a:pt x="113" y="117"/>
                  <a:pt x="116" y="115"/>
                </a:cubicBezTo>
                <a:cubicBezTo>
                  <a:pt x="121" y="110"/>
                  <a:pt x="121" y="102"/>
                  <a:pt x="116" y="97"/>
                </a:cubicBezTo>
                <a:cubicBezTo>
                  <a:pt x="81" y="62"/>
                  <a:pt x="81" y="62"/>
                  <a:pt x="81" y="62"/>
                </a:cubicBezTo>
                <a:cubicBezTo>
                  <a:pt x="87" y="56"/>
                  <a:pt x="87" y="56"/>
                  <a:pt x="87" y="56"/>
                </a:cubicBezTo>
                <a:cubicBezTo>
                  <a:pt x="90" y="59"/>
                  <a:pt x="90" y="59"/>
                  <a:pt x="90" y="59"/>
                </a:cubicBezTo>
                <a:cubicBezTo>
                  <a:pt x="92" y="57"/>
                  <a:pt x="95" y="56"/>
                  <a:pt x="98" y="57"/>
                </a:cubicBezTo>
                <a:cubicBezTo>
                  <a:pt x="128" y="26"/>
                  <a:pt x="128" y="26"/>
                  <a:pt x="128" y="26"/>
                </a:cubicBezTo>
                <a:cubicBezTo>
                  <a:pt x="128" y="26"/>
                  <a:pt x="128" y="26"/>
                  <a:pt x="128" y="26"/>
                </a:cubicBezTo>
                <a:cubicBezTo>
                  <a:pt x="128" y="26"/>
                  <a:pt x="128" y="26"/>
                  <a:pt x="128" y="26"/>
                </a:cubicBezTo>
                <a:cubicBezTo>
                  <a:pt x="129" y="25"/>
                  <a:pt x="129" y="24"/>
                  <a:pt x="129" y="23"/>
                </a:cubicBezTo>
                <a:cubicBezTo>
                  <a:pt x="130" y="24"/>
                  <a:pt x="132" y="23"/>
                  <a:pt x="133" y="22"/>
                </a:cubicBezTo>
                <a:cubicBezTo>
                  <a:pt x="134" y="21"/>
                  <a:pt x="134" y="18"/>
                  <a:pt x="133" y="16"/>
                </a:cubicBezTo>
                <a:close/>
                <a:moveTo>
                  <a:pt x="108" y="103"/>
                </a:moveTo>
                <a:cubicBezTo>
                  <a:pt x="111" y="103"/>
                  <a:pt x="113" y="106"/>
                  <a:pt x="113" y="108"/>
                </a:cubicBezTo>
                <a:cubicBezTo>
                  <a:pt x="113" y="111"/>
                  <a:pt x="111" y="113"/>
                  <a:pt x="108" y="113"/>
                </a:cubicBezTo>
                <a:cubicBezTo>
                  <a:pt x="105" y="113"/>
                  <a:pt x="103" y="111"/>
                  <a:pt x="103" y="108"/>
                </a:cubicBezTo>
                <a:cubicBezTo>
                  <a:pt x="103" y="106"/>
                  <a:pt x="105" y="103"/>
                  <a:pt x="108" y="103"/>
                </a:cubicBezTo>
                <a:close/>
                <a:moveTo>
                  <a:pt x="91" y="41"/>
                </a:moveTo>
                <a:cubicBezTo>
                  <a:pt x="89" y="39"/>
                  <a:pt x="89" y="39"/>
                  <a:pt x="89" y="39"/>
                </a:cubicBezTo>
                <a:cubicBezTo>
                  <a:pt x="112" y="17"/>
                  <a:pt x="112" y="17"/>
                  <a:pt x="112" y="17"/>
                </a:cubicBezTo>
                <a:cubicBezTo>
                  <a:pt x="114" y="19"/>
                  <a:pt x="114" y="19"/>
                  <a:pt x="114" y="19"/>
                </a:cubicBezTo>
                <a:lnTo>
                  <a:pt x="91" y="41"/>
                </a:lnTo>
                <a:close/>
                <a:moveTo>
                  <a:pt x="98" y="48"/>
                </a:moveTo>
                <a:cubicBezTo>
                  <a:pt x="96" y="47"/>
                  <a:pt x="96" y="47"/>
                  <a:pt x="96" y="47"/>
                </a:cubicBezTo>
                <a:cubicBezTo>
                  <a:pt x="119" y="24"/>
                  <a:pt x="119" y="24"/>
                  <a:pt x="119" y="24"/>
                </a:cubicBezTo>
                <a:cubicBezTo>
                  <a:pt x="121" y="26"/>
                  <a:pt x="121" y="26"/>
                  <a:pt x="121" y="26"/>
                </a:cubicBezTo>
                <a:lnTo>
                  <a:pt x="98" y="48"/>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4" name="Freeform 28"/>
          <p:cNvSpPr>
            <a:spLocks/>
          </p:cNvSpPr>
          <p:nvPr/>
        </p:nvSpPr>
        <p:spPr bwMode="auto">
          <a:xfrm>
            <a:off x="4968407" y="3526093"/>
            <a:ext cx="417780" cy="405300"/>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bg1"/>
          </a:solidFill>
          <a:ln>
            <a:noFill/>
          </a:ln>
          <a:extLst/>
        </p:spPr>
        <p:txBody>
          <a:bodyPr lIns="0" tIns="0" rIns="0" bIns="0"/>
          <a:lstStyle/>
          <a:p>
            <a:endParaRPr lang="en-US"/>
          </a:p>
        </p:txBody>
      </p:sp>
      <p:sp>
        <p:nvSpPr>
          <p:cNvPr id="95" name="Freeform 30"/>
          <p:cNvSpPr>
            <a:spLocks/>
          </p:cNvSpPr>
          <p:nvPr/>
        </p:nvSpPr>
        <p:spPr bwMode="auto">
          <a:xfrm>
            <a:off x="5267431" y="3479104"/>
            <a:ext cx="167453" cy="162327"/>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solidFill>
            <a:schemeClr val="bg1"/>
          </a:solidFill>
          <a:ln>
            <a:noFill/>
          </a:ln>
          <a:extLst/>
        </p:spPr>
        <p:txBody>
          <a:bodyPr lIns="0" tIns="0" rIns="0" bIns="0"/>
          <a:lstStyle/>
          <a:p>
            <a:endParaRPr lang="en-US"/>
          </a:p>
        </p:txBody>
      </p:sp>
      <p:sp>
        <p:nvSpPr>
          <p:cNvPr id="49" name="Shape 4425"/>
          <p:cNvSpPr/>
          <p:nvPr/>
        </p:nvSpPr>
        <p:spPr>
          <a:xfrm>
            <a:off x="4980717" y="1931418"/>
            <a:ext cx="488760" cy="371456"/>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50" name="Shape 4404"/>
          <p:cNvSpPr/>
          <p:nvPr/>
        </p:nvSpPr>
        <p:spPr>
          <a:xfrm>
            <a:off x="6733470" y="1985400"/>
            <a:ext cx="404198" cy="363776"/>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lnTo>
                  <a:pt x="9720" y="0"/>
                </a:lnTo>
                <a:cubicBezTo>
                  <a:pt x="8533" y="0"/>
                  <a:pt x="7560" y="1080"/>
                  <a:pt x="7560" y="2400"/>
                </a:cubicBezTo>
                <a:lnTo>
                  <a:pt x="7560" y="12000"/>
                </a:lnTo>
                <a:lnTo>
                  <a:pt x="15121" y="12000"/>
                </a:lnTo>
                <a:lnTo>
                  <a:pt x="18360" y="15600"/>
                </a:lnTo>
                <a:lnTo>
                  <a:pt x="18360" y="12000"/>
                </a:lnTo>
                <a:lnTo>
                  <a:pt x="19440" y="12000"/>
                </a:lnTo>
                <a:cubicBezTo>
                  <a:pt x="20629" y="12000"/>
                  <a:pt x="21600" y="10920"/>
                  <a:pt x="21600" y="9600"/>
                </a:cubicBezTo>
                <a:lnTo>
                  <a:pt x="21600" y="2400"/>
                </a:lnTo>
                <a:cubicBezTo>
                  <a:pt x="21600" y="1080"/>
                  <a:pt x="20629" y="0"/>
                  <a:pt x="19440" y="0"/>
                </a:cubicBezTo>
                <a:close/>
                <a:moveTo>
                  <a:pt x="6265" y="13440"/>
                </a:moveTo>
                <a:lnTo>
                  <a:pt x="6265" y="6000"/>
                </a:lnTo>
                <a:lnTo>
                  <a:pt x="2160" y="6000"/>
                </a:lnTo>
                <a:cubicBezTo>
                  <a:pt x="973" y="6000"/>
                  <a:pt x="0" y="7080"/>
                  <a:pt x="0" y="8400"/>
                </a:cubicBezTo>
                <a:lnTo>
                  <a:pt x="0" y="15600"/>
                </a:lnTo>
                <a:cubicBezTo>
                  <a:pt x="0" y="16920"/>
                  <a:pt x="973" y="18000"/>
                  <a:pt x="2160" y="18000"/>
                </a:cubicBezTo>
                <a:lnTo>
                  <a:pt x="3241" y="18000"/>
                </a:lnTo>
                <a:lnTo>
                  <a:pt x="3241" y="21600"/>
                </a:lnTo>
                <a:lnTo>
                  <a:pt x="6480" y="18000"/>
                </a:lnTo>
                <a:lnTo>
                  <a:pt x="11880" y="18000"/>
                </a:lnTo>
                <a:cubicBezTo>
                  <a:pt x="13069" y="18000"/>
                  <a:pt x="14040" y="16920"/>
                  <a:pt x="14040" y="15600"/>
                </a:cubicBezTo>
                <a:lnTo>
                  <a:pt x="14040" y="13415"/>
                </a:lnTo>
                <a:cubicBezTo>
                  <a:pt x="13971" y="13432"/>
                  <a:pt x="13898" y="13440"/>
                  <a:pt x="13824" y="13440"/>
                </a:cubicBezTo>
                <a:cubicBezTo>
                  <a:pt x="13824" y="13440"/>
                  <a:pt x="6265" y="13440"/>
                  <a:pt x="6265" y="1344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nvGrpSpPr>
          <p:cNvPr id="51" name="Group 50"/>
          <p:cNvGrpSpPr/>
          <p:nvPr/>
        </p:nvGrpSpPr>
        <p:grpSpPr>
          <a:xfrm>
            <a:off x="4949086" y="5165383"/>
            <a:ext cx="560342" cy="402532"/>
            <a:chOff x="5067300" y="2953871"/>
            <a:chExt cx="388938" cy="279401"/>
          </a:xfrm>
          <a:solidFill>
            <a:schemeClr val="bg1"/>
          </a:solidFill>
        </p:grpSpPr>
        <p:sp>
          <p:nvSpPr>
            <p:cNvPr id="53" name="Freeform 52"/>
            <p:cNvSpPr>
              <a:spLocks/>
            </p:cNvSpPr>
            <p:nvPr/>
          </p:nvSpPr>
          <p:spPr bwMode="auto">
            <a:xfrm>
              <a:off x="5272088" y="3058646"/>
              <a:ext cx="85725" cy="57150"/>
            </a:xfrm>
            <a:custGeom>
              <a:avLst/>
              <a:gdLst>
                <a:gd name="T0" fmla="*/ 54 w 54"/>
                <a:gd name="T1" fmla="*/ 0 h 36"/>
                <a:gd name="T2" fmla="*/ 3 w 54"/>
                <a:gd name="T3" fmla="*/ 0 h 36"/>
                <a:gd name="T4" fmla="*/ 0 w 54"/>
                <a:gd name="T5" fmla="*/ 36 h 36"/>
                <a:gd name="T6" fmla="*/ 45 w 54"/>
                <a:gd name="T7" fmla="*/ 36 h 36"/>
                <a:gd name="T8" fmla="*/ 54 w 54"/>
                <a:gd name="T9" fmla="*/ 0 h 36"/>
              </a:gdLst>
              <a:ahLst/>
              <a:cxnLst>
                <a:cxn ang="0">
                  <a:pos x="T0" y="T1"/>
                </a:cxn>
                <a:cxn ang="0">
                  <a:pos x="T2" y="T3"/>
                </a:cxn>
                <a:cxn ang="0">
                  <a:pos x="T4" y="T5"/>
                </a:cxn>
                <a:cxn ang="0">
                  <a:pos x="T6" y="T7"/>
                </a:cxn>
                <a:cxn ang="0">
                  <a:pos x="T8" y="T9"/>
                </a:cxn>
              </a:cxnLst>
              <a:rect l="0" t="0" r="r" b="b"/>
              <a:pathLst>
                <a:path w="54" h="36">
                  <a:moveTo>
                    <a:pt x="54" y="0"/>
                  </a:moveTo>
                  <a:lnTo>
                    <a:pt x="3" y="0"/>
                  </a:lnTo>
                  <a:lnTo>
                    <a:pt x="0" y="36"/>
                  </a:lnTo>
                  <a:lnTo>
                    <a:pt x="45" y="36"/>
                  </a:ln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5099050" y="3128496"/>
              <a:ext cx="73025" cy="33338"/>
            </a:xfrm>
            <a:custGeom>
              <a:avLst/>
              <a:gdLst>
                <a:gd name="T0" fmla="*/ 0 w 46"/>
                <a:gd name="T1" fmla="*/ 0 h 21"/>
                <a:gd name="T2" fmla="*/ 5 w 46"/>
                <a:gd name="T3" fmla="*/ 21 h 21"/>
                <a:gd name="T4" fmla="*/ 46 w 46"/>
                <a:gd name="T5" fmla="*/ 21 h 21"/>
                <a:gd name="T6" fmla="*/ 43 w 46"/>
                <a:gd name="T7" fmla="*/ 0 h 21"/>
                <a:gd name="T8" fmla="*/ 0 w 46"/>
                <a:gd name="T9" fmla="*/ 0 h 21"/>
              </a:gdLst>
              <a:ahLst/>
              <a:cxnLst>
                <a:cxn ang="0">
                  <a:pos x="T0" y="T1"/>
                </a:cxn>
                <a:cxn ang="0">
                  <a:pos x="T2" y="T3"/>
                </a:cxn>
                <a:cxn ang="0">
                  <a:pos x="T4" y="T5"/>
                </a:cxn>
                <a:cxn ang="0">
                  <a:pos x="T6" y="T7"/>
                </a:cxn>
                <a:cxn ang="0">
                  <a:pos x="T8" y="T9"/>
                </a:cxn>
              </a:cxnLst>
              <a:rect l="0" t="0" r="r" b="b"/>
              <a:pathLst>
                <a:path w="46" h="21">
                  <a:moveTo>
                    <a:pt x="0" y="0"/>
                  </a:moveTo>
                  <a:lnTo>
                    <a:pt x="5" y="21"/>
                  </a:lnTo>
                  <a:lnTo>
                    <a:pt x="46" y="21"/>
                  </a:lnTo>
                  <a:lnTo>
                    <a:pt x="4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p:cNvSpPr>
            <p:nvPr/>
          </p:nvSpPr>
          <p:spPr bwMode="auto">
            <a:xfrm>
              <a:off x="5067300" y="3009434"/>
              <a:ext cx="93663" cy="38100"/>
            </a:xfrm>
            <a:custGeom>
              <a:avLst/>
              <a:gdLst>
                <a:gd name="T0" fmla="*/ 59 w 59"/>
                <a:gd name="T1" fmla="*/ 24 h 24"/>
                <a:gd name="T2" fmla="*/ 58 w 59"/>
                <a:gd name="T3" fmla="*/ 0 h 24"/>
                <a:gd name="T4" fmla="*/ 0 w 59"/>
                <a:gd name="T5" fmla="*/ 0 h 24"/>
                <a:gd name="T6" fmla="*/ 6 w 59"/>
                <a:gd name="T7" fmla="*/ 24 h 24"/>
                <a:gd name="T8" fmla="*/ 59 w 59"/>
                <a:gd name="T9" fmla="*/ 24 h 24"/>
              </a:gdLst>
              <a:ahLst/>
              <a:cxnLst>
                <a:cxn ang="0">
                  <a:pos x="T0" y="T1"/>
                </a:cxn>
                <a:cxn ang="0">
                  <a:pos x="T2" y="T3"/>
                </a:cxn>
                <a:cxn ang="0">
                  <a:pos x="T4" y="T5"/>
                </a:cxn>
                <a:cxn ang="0">
                  <a:pos x="T6" y="T7"/>
                </a:cxn>
                <a:cxn ang="0">
                  <a:pos x="T8" y="T9"/>
                </a:cxn>
              </a:cxnLst>
              <a:rect l="0" t="0" r="r" b="b"/>
              <a:pathLst>
                <a:path w="59" h="24">
                  <a:moveTo>
                    <a:pt x="59" y="24"/>
                  </a:moveTo>
                  <a:lnTo>
                    <a:pt x="58" y="0"/>
                  </a:lnTo>
                  <a:lnTo>
                    <a:pt x="0" y="0"/>
                  </a:lnTo>
                  <a:lnTo>
                    <a:pt x="6" y="24"/>
                  </a:lnTo>
                  <a:lnTo>
                    <a:pt x="5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5175250" y="3058646"/>
              <a:ext cx="88900" cy="57150"/>
            </a:xfrm>
            <a:custGeom>
              <a:avLst/>
              <a:gdLst>
                <a:gd name="T0" fmla="*/ 56 w 56"/>
                <a:gd name="T1" fmla="*/ 0 h 36"/>
                <a:gd name="T2" fmla="*/ 0 w 56"/>
                <a:gd name="T3" fmla="*/ 0 h 36"/>
                <a:gd name="T4" fmla="*/ 2 w 56"/>
                <a:gd name="T5" fmla="*/ 36 h 36"/>
                <a:gd name="T6" fmla="*/ 53 w 56"/>
                <a:gd name="T7" fmla="*/ 36 h 36"/>
                <a:gd name="T8" fmla="*/ 56 w 56"/>
                <a:gd name="T9" fmla="*/ 0 h 36"/>
              </a:gdLst>
              <a:ahLst/>
              <a:cxnLst>
                <a:cxn ang="0">
                  <a:pos x="T0" y="T1"/>
                </a:cxn>
                <a:cxn ang="0">
                  <a:pos x="T2" y="T3"/>
                </a:cxn>
                <a:cxn ang="0">
                  <a:pos x="T4" y="T5"/>
                </a:cxn>
                <a:cxn ang="0">
                  <a:pos x="T6" y="T7"/>
                </a:cxn>
                <a:cxn ang="0">
                  <a:pos x="T8" y="T9"/>
                </a:cxn>
              </a:cxnLst>
              <a:rect l="0" t="0" r="r" b="b"/>
              <a:pathLst>
                <a:path w="56" h="36">
                  <a:moveTo>
                    <a:pt x="56" y="0"/>
                  </a:moveTo>
                  <a:lnTo>
                    <a:pt x="0" y="0"/>
                  </a:lnTo>
                  <a:lnTo>
                    <a:pt x="2" y="36"/>
                  </a:lnTo>
                  <a:lnTo>
                    <a:pt x="53" y="36"/>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p:nvSpPr>
          <p:spPr bwMode="auto">
            <a:xfrm>
              <a:off x="5080000" y="3058646"/>
              <a:ext cx="87313" cy="57150"/>
            </a:xfrm>
            <a:custGeom>
              <a:avLst/>
              <a:gdLst>
                <a:gd name="T0" fmla="*/ 0 w 55"/>
                <a:gd name="T1" fmla="*/ 0 h 36"/>
                <a:gd name="T2" fmla="*/ 10 w 55"/>
                <a:gd name="T3" fmla="*/ 36 h 36"/>
                <a:gd name="T4" fmla="*/ 55 w 55"/>
                <a:gd name="T5" fmla="*/ 36 h 36"/>
                <a:gd name="T6" fmla="*/ 52 w 55"/>
                <a:gd name="T7" fmla="*/ 0 h 36"/>
                <a:gd name="T8" fmla="*/ 0 w 55"/>
                <a:gd name="T9" fmla="*/ 0 h 36"/>
              </a:gdLst>
              <a:ahLst/>
              <a:cxnLst>
                <a:cxn ang="0">
                  <a:pos x="T0" y="T1"/>
                </a:cxn>
                <a:cxn ang="0">
                  <a:pos x="T2" y="T3"/>
                </a:cxn>
                <a:cxn ang="0">
                  <a:pos x="T4" y="T5"/>
                </a:cxn>
                <a:cxn ang="0">
                  <a:pos x="T6" y="T7"/>
                </a:cxn>
                <a:cxn ang="0">
                  <a:pos x="T8" y="T9"/>
                </a:cxn>
              </a:cxnLst>
              <a:rect l="0" t="0" r="r" b="b"/>
              <a:pathLst>
                <a:path w="55" h="36">
                  <a:moveTo>
                    <a:pt x="0" y="0"/>
                  </a:moveTo>
                  <a:lnTo>
                    <a:pt x="10" y="36"/>
                  </a:lnTo>
                  <a:lnTo>
                    <a:pt x="55" y="36"/>
                  </a:lnTo>
                  <a:lnTo>
                    <a:pt x="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5170488" y="3009434"/>
              <a:ext cx="98425" cy="38100"/>
            </a:xfrm>
            <a:custGeom>
              <a:avLst/>
              <a:gdLst>
                <a:gd name="T0" fmla="*/ 2 w 62"/>
                <a:gd name="T1" fmla="*/ 24 h 24"/>
                <a:gd name="T2" fmla="*/ 60 w 62"/>
                <a:gd name="T3" fmla="*/ 24 h 24"/>
                <a:gd name="T4" fmla="*/ 62 w 62"/>
                <a:gd name="T5" fmla="*/ 0 h 24"/>
                <a:gd name="T6" fmla="*/ 0 w 62"/>
                <a:gd name="T7" fmla="*/ 0 h 24"/>
                <a:gd name="T8" fmla="*/ 2 w 62"/>
                <a:gd name="T9" fmla="*/ 24 h 24"/>
              </a:gdLst>
              <a:ahLst/>
              <a:cxnLst>
                <a:cxn ang="0">
                  <a:pos x="T0" y="T1"/>
                </a:cxn>
                <a:cxn ang="0">
                  <a:pos x="T2" y="T3"/>
                </a:cxn>
                <a:cxn ang="0">
                  <a:pos x="T4" y="T5"/>
                </a:cxn>
                <a:cxn ang="0">
                  <a:pos x="T6" y="T7"/>
                </a:cxn>
                <a:cxn ang="0">
                  <a:pos x="T8" y="T9"/>
                </a:cxn>
              </a:cxnLst>
              <a:rect l="0" t="0" r="r" b="b"/>
              <a:pathLst>
                <a:path w="62" h="24">
                  <a:moveTo>
                    <a:pt x="2" y="24"/>
                  </a:moveTo>
                  <a:lnTo>
                    <a:pt x="60" y="24"/>
                  </a:lnTo>
                  <a:lnTo>
                    <a:pt x="62" y="0"/>
                  </a:lnTo>
                  <a:lnTo>
                    <a:pt x="0" y="0"/>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5276850" y="2953871"/>
              <a:ext cx="179388" cy="93663"/>
            </a:xfrm>
            <a:custGeom>
              <a:avLst/>
              <a:gdLst>
                <a:gd name="T0" fmla="*/ 66 w 106"/>
                <a:gd name="T1" fmla="*/ 2 h 56"/>
                <a:gd name="T2" fmla="*/ 64 w 106"/>
                <a:gd name="T3" fmla="*/ 3 h 56"/>
                <a:gd name="T4" fmla="*/ 37 w 106"/>
                <a:gd name="T5" fmla="*/ 30 h 56"/>
                <a:gd name="T6" fmla="*/ 35 w 106"/>
                <a:gd name="T7" fmla="*/ 33 h 56"/>
                <a:gd name="T8" fmla="*/ 2 w 106"/>
                <a:gd name="T9" fmla="*/ 33 h 56"/>
                <a:gd name="T10" fmla="*/ 0 w 106"/>
                <a:gd name="T11" fmla="*/ 56 h 56"/>
                <a:gd name="T12" fmla="*/ 50 w 106"/>
                <a:gd name="T13" fmla="*/ 56 h 56"/>
                <a:gd name="T14" fmla="*/ 54 w 106"/>
                <a:gd name="T15" fmla="*/ 41 h 56"/>
                <a:gd name="T16" fmla="*/ 75 w 106"/>
                <a:gd name="T17" fmla="*/ 20 h 56"/>
                <a:gd name="T18" fmla="*/ 93 w 106"/>
                <a:gd name="T19" fmla="*/ 20 h 56"/>
                <a:gd name="T20" fmla="*/ 93 w 106"/>
                <a:gd name="T21" fmla="*/ 0 h 56"/>
                <a:gd name="T22" fmla="*/ 72 w 106"/>
                <a:gd name="T23" fmla="*/ 0 h 56"/>
                <a:gd name="T24" fmla="*/ 66 w 106"/>
                <a:gd name="T25"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56">
                  <a:moveTo>
                    <a:pt x="66" y="2"/>
                  </a:moveTo>
                  <a:cubicBezTo>
                    <a:pt x="65" y="2"/>
                    <a:pt x="65" y="3"/>
                    <a:pt x="64" y="3"/>
                  </a:cubicBezTo>
                  <a:cubicBezTo>
                    <a:pt x="55" y="12"/>
                    <a:pt x="46" y="21"/>
                    <a:pt x="37" y="30"/>
                  </a:cubicBezTo>
                  <a:cubicBezTo>
                    <a:pt x="36" y="31"/>
                    <a:pt x="35" y="32"/>
                    <a:pt x="35" y="33"/>
                  </a:cubicBezTo>
                  <a:cubicBezTo>
                    <a:pt x="2" y="33"/>
                    <a:pt x="2" y="33"/>
                    <a:pt x="2" y="33"/>
                  </a:cubicBezTo>
                  <a:cubicBezTo>
                    <a:pt x="0" y="56"/>
                    <a:pt x="0" y="56"/>
                    <a:pt x="0" y="56"/>
                  </a:cubicBezTo>
                  <a:cubicBezTo>
                    <a:pt x="50" y="56"/>
                    <a:pt x="50" y="56"/>
                    <a:pt x="50" y="56"/>
                  </a:cubicBezTo>
                  <a:cubicBezTo>
                    <a:pt x="54" y="41"/>
                    <a:pt x="54" y="41"/>
                    <a:pt x="54" y="41"/>
                  </a:cubicBezTo>
                  <a:cubicBezTo>
                    <a:pt x="61" y="34"/>
                    <a:pt x="68" y="27"/>
                    <a:pt x="75" y="20"/>
                  </a:cubicBezTo>
                  <a:cubicBezTo>
                    <a:pt x="93" y="20"/>
                    <a:pt x="93" y="20"/>
                    <a:pt x="93" y="20"/>
                  </a:cubicBezTo>
                  <a:cubicBezTo>
                    <a:pt x="106" y="20"/>
                    <a:pt x="106" y="0"/>
                    <a:pt x="93" y="0"/>
                  </a:cubicBezTo>
                  <a:cubicBezTo>
                    <a:pt x="72" y="0"/>
                    <a:pt x="72" y="0"/>
                    <a:pt x="72" y="0"/>
                  </a:cubicBezTo>
                  <a:cubicBezTo>
                    <a:pt x="69" y="0"/>
                    <a:pt x="68" y="1"/>
                    <a:pt x="6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5268913" y="3128496"/>
              <a:ext cx="71438" cy="33338"/>
            </a:xfrm>
            <a:custGeom>
              <a:avLst/>
              <a:gdLst>
                <a:gd name="T0" fmla="*/ 0 w 45"/>
                <a:gd name="T1" fmla="*/ 21 h 21"/>
                <a:gd name="T2" fmla="*/ 39 w 45"/>
                <a:gd name="T3" fmla="*/ 21 h 21"/>
                <a:gd name="T4" fmla="*/ 45 w 45"/>
                <a:gd name="T5" fmla="*/ 0 h 21"/>
                <a:gd name="T6" fmla="*/ 1 w 45"/>
                <a:gd name="T7" fmla="*/ 0 h 21"/>
                <a:gd name="T8" fmla="*/ 0 w 45"/>
                <a:gd name="T9" fmla="*/ 21 h 21"/>
              </a:gdLst>
              <a:ahLst/>
              <a:cxnLst>
                <a:cxn ang="0">
                  <a:pos x="T0" y="T1"/>
                </a:cxn>
                <a:cxn ang="0">
                  <a:pos x="T2" y="T3"/>
                </a:cxn>
                <a:cxn ang="0">
                  <a:pos x="T4" y="T5"/>
                </a:cxn>
                <a:cxn ang="0">
                  <a:pos x="T6" y="T7"/>
                </a:cxn>
                <a:cxn ang="0">
                  <a:pos x="T8" y="T9"/>
                </a:cxn>
              </a:cxnLst>
              <a:rect l="0" t="0" r="r" b="b"/>
              <a:pathLst>
                <a:path w="45" h="21">
                  <a:moveTo>
                    <a:pt x="0" y="21"/>
                  </a:moveTo>
                  <a:lnTo>
                    <a:pt x="39" y="21"/>
                  </a:lnTo>
                  <a:lnTo>
                    <a:pt x="45" y="0"/>
                  </a:lnTo>
                  <a:lnTo>
                    <a:pt x="1"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5180013" y="3128496"/>
              <a:ext cx="79375" cy="33338"/>
            </a:xfrm>
            <a:custGeom>
              <a:avLst/>
              <a:gdLst>
                <a:gd name="T0" fmla="*/ 48 w 50"/>
                <a:gd name="T1" fmla="*/ 21 h 21"/>
                <a:gd name="T2" fmla="*/ 50 w 50"/>
                <a:gd name="T3" fmla="*/ 0 h 21"/>
                <a:gd name="T4" fmla="*/ 0 w 50"/>
                <a:gd name="T5" fmla="*/ 0 h 21"/>
                <a:gd name="T6" fmla="*/ 2 w 50"/>
                <a:gd name="T7" fmla="*/ 21 h 21"/>
                <a:gd name="T8" fmla="*/ 48 w 50"/>
                <a:gd name="T9" fmla="*/ 21 h 21"/>
              </a:gdLst>
              <a:ahLst/>
              <a:cxnLst>
                <a:cxn ang="0">
                  <a:pos x="T0" y="T1"/>
                </a:cxn>
                <a:cxn ang="0">
                  <a:pos x="T2" y="T3"/>
                </a:cxn>
                <a:cxn ang="0">
                  <a:pos x="T4" y="T5"/>
                </a:cxn>
                <a:cxn ang="0">
                  <a:pos x="T6" y="T7"/>
                </a:cxn>
                <a:cxn ang="0">
                  <a:pos x="T8" y="T9"/>
                </a:cxn>
              </a:cxnLst>
              <a:rect l="0" t="0" r="r" b="b"/>
              <a:pathLst>
                <a:path w="50" h="21">
                  <a:moveTo>
                    <a:pt x="48" y="21"/>
                  </a:moveTo>
                  <a:lnTo>
                    <a:pt x="50" y="0"/>
                  </a:lnTo>
                  <a:lnTo>
                    <a:pt x="0" y="0"/>
                  </a:lnTo>
                  <a:lnTo>
                    <a:pt x="2" y="21"/>
                  </a:lnTo>
                  <a:lnTo>
                    <a:pt x="48"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70"/>
            <p:cNvSpPr>
              <a:spLocks noChangeArrowheads="1"/>
            </p:cNvSpPr>
            <p:nvPr/>
          </p:nvSpPr>
          <p:spPr bwMode="auto">
            <a:xfrm>
              <a:off x="5111750" y="3174534"/>
              <a:ext cx="60325" cy="58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71"/>
            <p:cNvSpPr>
              <a:spLocks noChangeArrowheads="1"/>
            </p:cNvSpPr>
            <p:nvPr/>
          </p:nvSpPr>
          <p:spPr bwMode="auto">
            <a:xfrm>
              <a:off x="5268913" y="3174534"/>
              <a:ext cx="58738" cy="58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 name="Freeform 64"/>
          <p:cNvSpPr>
            <a:spLocks noEditPoints="1"/>
          </p:cNvSpPr>
          <p:nvPr/>
        </p:nvSpPr>
        <p:spPr bwMode="auto">
          <a:xfrm>
            <a:off x="6685962" y="5163028"/>
            <a:ext cx="499213" cy="351297"/>
          </a:xfrm>
          <a:custGeom>
            <a:avLst/>
            <a:gdLst>
              <a:gd name="T0" fmla="*/ 136 w 249"/>
              <a:gd name="T1" fmla="*/ 59 h 175"/>
              <a:gd name="T2" fmla="*/ 48 w 249"/>
              <a:gd name="T3" fmla="*/ 16 h 175"/>
              <a:gd name="T4" fmla="*/ 0 w 249"/>
              <a:gd name="T5" fmla="*/ 59 h 175"/>
              <a:gd name="T6" fmla="*/ 249 w 249"/>
              <a:gd name="T7" fmla="*/ 175 h 175"/>
              <a:gd name="T8" fmla="*/ 179 w 249"/>
              <a:gd name="T9" fmla="*/ 75 h 175"/>
              <a:gd name="T10" fmla="*/ 201 w 249"/>
              <a:gd name="T11" fmla="*/ 97 h 175"/>
              <a:gd name="T12" fmla="*/ 179 w 249"/>
              <a:gd name="T13" fmla="*/ 75 h 175"/>
              <a:gd name="T14" fmla="*/ 184 w 249"/>
              <a:gd name="T15" fmla="*/ 130 h 175"/>
              <a:gd name="T16" fmla="*/ 163 w 249"/>
              <a:gd name="T17" fmla="*/ 109 h 175"/>
              <a:gd name="T18" fmla="*/ 146 w 249"/>
              <a:gd name="T19" fmla="*/ 75 h 175"/>
              <a:gd name="T20" fmla="*/ 168 w 249"/>
              <a:gd name="T21" fmla="*/ 97 h 175"/>
              <a:gd name="T22" fmla="*/ 146 w 249"/>
              <a:gd name="T23" fmla="*/ 75 h 175"/>
              <a:gd name="T24" fmla="*/ 152 w 249"/>
              <a:gd name="T25" fmla="*/ 130 h 175"/>
              <a:gd name="T26" fmla="*/ 130 w 249"/>
              <a:gd name="T27" fmla="*/ 109 h 175"/>
              <a:gd name="T28" fmla="*/ 114 w 249"/>
              <a:gd name="T29" fmla="*/ 75 h 175"/>
              <a:gd name="T30" fmla="*/ 135 w 249"/>
              <a:gd name="T31" fmla="*/ 97 h 175"/>
              <a:gd name="T32" fmla="*/ 114 w 249"/>
              <a:gd name="T33" fmla="*/ 75 h 175"/>
              <a:gd name="T34" fmla="*/ 119 w 249"/>
              <a:gd name="T35" fmla="*/ 130 h 175"/>
              <a:gd name="T36" fmla="*/ 97 w 249"/>
              <a:gd name="T37" fmla="*/ 109 h 175"/>
              <a:gd name="T38" fmla="*/ 81 w 249"/>
              <a:gd name="T39" fmla="*/ 75 h 175"/>
              <a:gd name="T40" fmla="*/ 103 w 249"/>
              <a:gd name="T41" fmla="*/ 97 h 175"/>
              <a:gd name="T42" fmla="*/ 81 w 249"/>
              <a:gd name="T43" fmla="*/ 75 h 175"/>
              <a:gd name="T44" fmla="*/ 86 w 249"/>
              <a:gd name="T45" fmla="*/ 130 h 175"/>
              <a:gd name="T46" fmla="*/ 65 w 249"/>
              <a:gd name="T47" fmla="*/ 109 h 175"/>
              <a:gd name="T48" fmla="*/ 48 w 249"/>
              <a:gd name="T49" fmla="*/ 75 h 175"/>
              <a:gd name="T50" fmla="*/ 70 w 249"/>
              <a:gd name="T51" fmla="*/ 97 h 175"/>
              <a:gd name="T52" fmla="*/ 48 w 249"/>
              <a:gd name="T53" fmla="*/ 75 h 175"/>
              <a:gd name="T54" fmla="*/ 37 w 249"/>
              <a:gd name="T55" fmla="*/ 75 h 175"/>
              <a:gd name="T56" fmla="*/ 16 w 249"/>
              <a:gd name="T57" fmla="*/ 97 h 175"/>
              <a:gd name="T58" fmla="*/ 32 w 249"/>
              <a:gd name="T59" fmla="*/ 109 h 175"/>
              <a:gd name="T60" fmla="*/ 54 w 249"/>
              <a:gd name="T61" fmla="*/ 130 h 175"/>
              <a:gd name="T62" fmla="*/ 32 w 249"/>
              <a:gd name="T63" fmla="*/ 109 h 175"/>
              <a:gd name="T64" fmla="*/ 43 w 249"/>
              <a:gd name="T65" fmla="*/ 164 h 175"/>
              <a:gd name="T66" fmla="*/ 206 w 249"/>
              <a:gd name="T67" fmla="*/ 143 h 175"/>
              <a:gd name="T68" fmla="*/ 217 w 249"/>
              <a:gd name="T69" fmla="*/ 130 h 175"/>
              <a:gd name="T70" fmla="*/ 195 w 249"/>
              <a:gd name="T71" fmla="*/ 109 h 175"/>
              <a:gd name="T72" fmla="*/ 217 w 249"/>
              <a:gd name="T73" fmla="*/ 130 h 175"/>
              <a:gd name="T74" fmla="*/ 212 w 249"/>
              <a:gd name="T75" fmla="*/ 97 h 175"/>
              <a:gd name="T76" fmla="*/ 233 w 249"/>
              <a:gd name="T77" fmla="*/ 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9" h="175">
                <a:moveTo>
                  <a:pt x="249" y="59"/>
                </a:moveTo>
                <a:cubicBezTo>
                  <a:pt x="136" y="59"/>
                  <a:pt x="136" y="59"/>
                  <a:pt x="136" y="59"/>
                </a:cubicBezTo>
                <a:cubicBezTo>
                  <a:pt x="119" y="27"/>
                  <a:pt x="84" y="14"/>
                  <a:pt x="51" y="3"/>
                </a:cubicBezTo>
                <a:cubicBezTo>
                  <a:pt x="43" y="0"/>
                  <a:pt x="39" y="14"/>
                  <a:pt x="48" y="16"/>
                </a:cubicBezTo>
                <a:cubicBezTo>
                  <a:pt x="74" y="25"/>
                  <a:pt x="104" y="35"/>
                  <a:pt x="120" y="59"/>
                </a:cubicBezTo>
                <a:cubicBezTo>
                  <a:pt x="0" y="59"/>
                  <a:pt x="0" y="59"/>
                  <a:pt x="0" y="59"/>
                </a:cubicBezTo>
                <a:cubicBezTo>
                  <a:pt x="0" y="175"/>
                  <a:pt x="0" y="175"/>
                  <a:pt x="0" y="175"/>
                </a:cubicBezTo>
                <a:cubicBezTo>
                  <a:pt x="249" y="175"/>
                  <a:pt x="249" y="175"/>
                  <a:pt x="249" y="175"/>
                </a:cubicBezTo>
                <a:lnTo>
                  <a:pt x="249" y="59"/>
                </a:lnTo>
                <a:close/>
                <a:moveTo>
                  <a:pt x="179" y="75"/>
                </a:moveTo>
                <a:cubicBezTo>
                  <a:pt x="201" y="75"/>
                  <a:pt x="201" y="75"/>
                  <a:pt x="201" y="75"/>
                </a:cubicBezTo>
                <a:cubicBezTo>
                  <a:pt x="201" y="97"/>
                  <a:pt x="201" y="97"/>
                  <a:pt x="201" y="97"/>
                </a:cubicBezTo>
                <a:cubicBezTo>
                  <a:pt x="179" y="97"/>
                  <a:pt x="179" y="97"/>
                  <a:pt x="179" y="97"/>
                </a:cubicBezTo>
                <a:lnTo>
                  <a:pt x="179" y="75"/>
                </a:lnTo>
                <a:close/>
                <a:moveTo>
                  <a:pt x="184" y="109"/>
                </a:moveTo>
                <a:cubicBezTo>
                  <a:pt x="184" y="130"/>
                  <a:pt x="184" y="130"/>
                  <a:pt x="184" y="130"/>
                </a:cubicBezTo>
                <a:cubicBezTo>
                  <a:pt x="163" y="130"/>
                  <a:pt x="163" y="130"/>
                  <a:pt x="163" y="130"/>
                </a:cubicBezTo>
                <a:cubicBezTo>
                  <a:pt x="163" y="109"/>
                  <a:pt x="163" y="109"/>
                  <a:pt x="163" y="109"/>
                </a:cubicBezTo>
                <a:lnTo>
                  <a:pt x="184" y="109"/>
                </a:lnTo>
                <a:close/>
                <a:moveTo>
                  <a:pt x="146" y="75"/>
                </a:moveTo>
                <a:cubicBezTo>
                  <a:pt x="168" y="75"/>
                  <a:pt x="168" y="75"/>
                  <a:pt x="168" y="75"/>
                </a:cubicBezTo>
                <a:cubicBezTo>
                  <a:pt x="168" y="97"/>
                  <a:pt x="168" y="97"/>
                  <a:pt x="168" y="97"/>
                </a:cubicBezTo>
                <a:cubicBezTo>
                  <a:pt x="146" y="97"/>
                  <a:pt x="146" y="97"/>
                  <a:pt x="146" y="97"/>
                </a:cubicBezTo>
                <a:lnTo>
                  <a:pt x="146" y="75"/>
                </a:lnTo>
                <a:close/>
                <a:moveTo>
                  <a:pt x="152" y="109"/>
                </a:moveTo>
                <a:cubicBezTo>
                  <a:pt x="152" y="130"/>
                  <a:pt x="152" y="130"/>
                  <a:pt x="152" y="130"/>
                </a:cubicBezTo>
                <a:cubicBezTo>
                  <a:pt x="130" y="130"/>
                  <a:pt x="130" y="130"/>
                  <a:pt x="130" y="130"/>
                </a:cubicBezTo>
                <a:cubicBezTo>
                  <a:pt x="130" y="109"/>
                  <a:pt x="130" y="109"/>
                  <a:pt x="130" y="109"/>
                </a:cubicBezTo>
                <a:lnTo>
                  <a:pt x="152" y="109"/>
                </a:lnTo>
                <a:close/>
                <a:moveTo>
                  <a:pt x="114" y="75"/>
                </a:moveTo>
                <a:cubicBezTo>
                  <a:pt x="135" y="75"/>
                  <a:pt x="135" y="75"/>
                  <a:pt x="135" y="75"/>
                </a:cubicBezTo>
                <a:cubicBezTo>
                  <a:pt x="135" y="97"/>
                  <a:pt x="135" y="97"/>
                  <a:pt x="135" y="97"/>
                </a:cubicBezTo>
                <a:cubicBezTo>
                  <a:pt x="114" y="97"/>
                  <a:pt x="114" y="97"/>
                  <a:pt x="114" y="97"/>
                </a:cubicBezTo>
                <a:lnTo>
                  <a:pt x="114" y="75"/>
                </a:lnTo>
                <a:close/>
                <a:moveTo>
                  <a:pt x="119" y="109"/>
                </a:moveTo>
                <a:cubicBezTo>
                  <a:pt x="119" y="130"/>
                  <a:pt x="119" y="130"/>
                  <a:pt x="119" y="130"/>
                </a:cubicBezTo>
                <a:cubicBezTo>
                  <a:pt x="97" y="130"/>
                  <a:pt x="97" y="130"/>
                  <a:pt x="97" y="130"/>
                </a:cubicBezTo>
                <a:cubicBezTo>
                  <a:pt x="97" y="109"/>
                  <a:pt x="97" y="109"/>
                  <a:pt x="97" y="109"/>
                </a:cubicBezTo>
                <a:lnTo>
                  <a:pt x="119" y="109"/>
                </a:lnTo>
                <a:close/>
                <a:moveTo>
                  <a:pt x="81" y="75"/>
                </a:moveTo>
                <a:cubicBezTo>
                  <a:pt x="103" y="75"/>
                  <a:pt x="103" y="75"/>
                  <a:pt x="103" y="75"/>
                </a:cubicBezTo>
                <a:cubicBezTo>
                  <a:pt x="103" y="97"/>
                  <a:pt x="103" y="97"/>
                  <a:pt x="103" y="97"/>
                </a:cubicBezTo>
                <a:cubicBezTo>
                  <a:pt x="81" y="97"/>
                  <a:pt x="81" y="97"/>
                  <a:pt x="81" y="97"/>
                </a:cubicBezTo>
                <a:lnTo>
                  <a:pt x="81" y="75"/>
                </a:lnTo>
                <a:close/>
                <a:moveTo>
                  <a:pt x="86" y="109"/>
                </a:moveTo>
                <a:cubicBezTo>
                  <a:pt x="86" y="130"/>
                  <a:pt x="86" y="130"/>
                  <a:pt x="86" y="130"/>
                </a:cubicBezTo>
                <a:cubicBezTo>
                  <a:pt x="65" y="130"/>
                  <a:pt x="65" y="130"/>
                  <a:pt x="65" y="130"/>
                </a:cubicBezTo>
                <a:cubicBezTo>
                  <a:pt x="65" y="109"/>
                  <a:pt x="65" y="109"/>
                  <a:pt x="65" y="109"/>
                </a:cubicBezTo>
                <a:lnTo>
                  <a:pt x="86" y="109"/>
                </a:lnTo>
                <a:close/>
                <a:moveTo>
                  <a:pt x="48" y="75"/>
                </a:moveTo>
                <a:cubicBezTo>
                  <a:pt x="70" y="75"/>
                  <a:pt x="70" y="75"/>
                  <a:pt x="70" y="75"/>
                </a:cubicBezTo>
                <a:cubicBezTo>
                  <a:pt x="70" y="97"/>
                  <a:pt x="70" y="97"/>
                  <a:pt x="70" y="97"/>
                </a:cubicBezTo>
                <a:cubicBezTo>
                  <a:pt x="48" y="97"/>
                  <a:pt x="48" y="97"/>
                  <a:pt x="48" y="97"/>
                </a:cubicBezTo>
                <a:lnTo>
                  <a:pt x="48" y="75"/>
                </a:lnTo>
                <a:close/>
                <a:moveTo>
                  <a:pt x="16" y="75"/>
                </a:moveTo>
                <a:cubicBezTo>
                  <a:pt x="37" y="75"/>
                  <a:pt x="37" y="75"/>
                  <a:pt x="37" y="75"/>
                </a:cubicBezTo>
                <a:cubicBezTo>
                  <a:pt x="37" y="97"/>
                  <a:pt x="37" y="97"/>
                  <a:pt x="37" y="97"/>
                </a:cubicBezTo>
                <a:cubicBezTo>
                  <a:pt x="16" y="97"/>
                  <a:pt x="16" y="97"/>
                  <a:pt x="16" y="97"/>
                </a:cubicBezTo>
                <a:lnTo>
                  <a:pt x="16" y="75"/>
                </a:lnTo>
                <a:close/>
                <a:moveTo>
                  <a:pt x="32" y="109"/>
                </a:moveTo>
                <a:cubicBezTo>
                  <a:pt x="54" y="109"/>
                  <a:pt x="54" y="109"/>
                  <a:pt x="54" y="109"/>
                </a:cubicBezTo>
                <a:cubicBezTo>
                  <a:pt x="54" y="130"/>
                  <a:pt x="54" y="130"/>
                  <a:pt x="54" y="130"/>
                </a:cubicBezTo>
                <a:cubicBezTo>
                  <a:pt x="32" y="130"/>
                  <a:pt x="32" y="130"/>
                  <a:pt x="32" y="130"/>
                </a:cubicBezTo>
                <a:lnTo>
                  <a:pt x="32" y="109"/>
                </a:lnTo>
                <a:close/>
                <a:moveTo>
                  <a:pt x="206" y="164"/>
                </a:moveTo>
                <a:cubicBezTo>
                  <a:pt x="43" y="164"/>
                  <a:pt x="43" y="164"/>
                  <a:pt x="43" y="164"/>
                </a:cubicBezTo>
                <a:cubicBezTo>
                  <a:pt x="43" y="143"/>
                  <a:pt x="43" y="143"/>
                  <a:pt x="43" y="143"/>
                </a:cubicBezTo>
                <a:cubicBezTo>
                  <a:pt x="206" y="143"/>
                  <a:pt x="206" y="143"/>
                  <a:pt x="206" y="143"/>
                </a:cubicBezTo>
                <a:lnTo>
                  <a:pt x="206" y="164"/>
                </a:lnTo>
                <a:close/>
                <a:moveTo>
                  <a:pt x="217" y="130"/>
                </a:moveTo>
                <a:cubicBezTo>
                  <a:pt x="195" y="130"/>
                  <a:pt x="195" y="130"/>
                  <a:pt x="195" y="130"/>
                </a:cubicBezTo>
                <a:cubicBezTo>
                  <a:pt x="195" y="109"/>
                  <a:pt x="195" y="109"/>
                  <a:pt x="195" y="109"/>
                </a:cubicBezTo>
                <a:cubicBezTo>
                  <a:pt x="217" y="109"/>
                  <a:pt x="217" y="109"/>
                  <a:pt x="217" y="109"/>
                </a:cubicBezTo>
                <a:lnTo>
                  <a:pt x="217" y="130"/>
                </a:lnTo>
                <a:close/>
                <a:moveTo>
                  <a:pt x="233" y="97"/>
                </a:moveTo>
                <a:cubicBezTo>
                  <a:pt x="212" y="97"/>
                  <a:pt x="212" y="97"/>
                  <a:pt x="212" y="97"/>
                </a:cubicBezTo>
                <a:cubicBezTo>
                  <a:pt x="212" y="75"/>
                  <a:pt x="212" y="75"/>
                  <a:pt x="212" y="75"/>
                </a:cubicBezTo>
                <a:cubicBezTo>
                  <a:pt x="233" y="75"/>
                  <a:pt x="233" y="75"/>
                  <a:pt x="233" y="75"/>
                </a:cubicBezTo>
                <a:lnTo>
                  <a:pt x="233" y="9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4"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7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80</a:t>
            </a:fld>
            <a:endParaRPr lang="en-AU" dirty="0"/>
          </a:p>
        </p:txBody>
      </p:sp>
      <p:sp>
        <p:nvSpPr>
          <p:cNvPr id="76"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19364119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randombar(horizontal)">
                                      <p:cBhvr>
                                        <p:cTn id="19" dur="500"/>
                                        <p:tgtEl>
                                          <p:spTgt spid="4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down)">
                                      <p:cBhvr>
                                        <p:cTn id="27" dur="500"/>
                                        <p:tgtEl>
                                          <p:spTgt spid="57"/>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randombar(horizontal)">
                                      <p:cBhvr>
                                        <p:cTn id="31" dur="500"/>
                                        <p:tgtEl>
                                          <p:spTgt spid="5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down)">
                                      <p:cBhvr>
                                        <p:cTn id="39" dur="500"/>
                                        <p:tgtEl>
                                          <p:spTgt spid="64"/>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randombar(horizontal)">
                                      <p:cBhvr>
                                        <p:cTn id="43" dur="500"/>
                                        <p:tgtEl>
                                          <p:spTgt spid="9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wipe(down)">
                                      <p:cBhvr>
                                        <p:cTn id="51" dur="500"/>
                                        <p:tgtEl>
                                          <p:spTgt spid="69"/>
                                        </p:tgtEl>
                                      </p:cBhvr>
                                    </p:animEffect>
                                  </p:childTnLst>
                                </p:cTn>
                              </p:par>
                            </p:childTnLst>
                          </p:cTn>
                        </p:par>
                        <p:par>
                          <p:cTn id="52" fill="hold">
                            <p:stCondLst>
                              <p:cond delay="6000"/>
                            </p:stCondLst>
                            <p:childTnLst>
                              <p:par>
                                <p:cTn id="53" presetID="14" presetClass="entr" presetSubtype="10" fill="hold" grpId="0" nodeType="after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randombar(horizontal)">
                                      <p:cBhvr>
                                        <p:cTn id="55" dur="500"/>
                                        <p:tgtEl>
                                          <p:spTgt spid="9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wipe(down)">
                                      <p:cBhvr>
                                        <p:cTn id="63" dur="500"/>
                                        <p:tgtEl>
                                          <p:spTgt spid="82"/>
                                        </p:tgtEl>
                                      </p:cBhvr>
                                    </p:animEffect>
                                  </p:childTnLst>
                                </p:cTn>
                              </p:par>
                            </p:childTnLst>
                          </p:cTn>
                        </p:par>
                        <p:par>
                          <p:cTn id="64" fill="hold">
                            <p:stCondLst>
                              <p:cond delay="7500"/>
                            </p:stCondLst>
                            <p:childTnLst>
                              <p:par>
                                <p:cTn id="65" presetID="14" presetClass="entr" presetSubtype="10" fill="hold"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randombar(horizontal)">
                                      <p:cBhvr>
                                        <p:cTn id="67" dur="500"/>
                                        <p:tgtEl>
                                          <p:spTgt spid="51"/>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wipe(down)">
                                      <p:cBhvr>
                                        <p:cTn id="75" dur="500"/>
                                        <p:tgtEl>
                                          <p:spTgt spid="87"/>
                                        </p:tgtEl>
                                      </p:cBhvr>
                                    </p:animEffect>
                                  </p:childTnLst>
                                </p:cTn>
                              </p:par>
                            </p:childTnLst>
                          </p:cTn>
                        </p:par>
                        <p:par>
                          <p:cTn id="76" fill="hold">
                            <p:stCondLst>
                              <p:cond delay="9000"/>
                            </p:stCondLst>
                            <p:childTnLst>
                              <p:par>
                                <p:cTn id="77" presetID="14" presetClass="entr" presetSubtype="10" fill="hold" grpId="0" nodeType="afterEffect">
                                  <p:stCondLst>
                                    <p:cond delay="0"/>
                                  </p:stCondLst>
                                  <p:childTnLst>
                                    <p:set>
                                      <p:cBhvr>
                                        <p:cTn id="78" dur="1" fill="hold">
                                          <p:stCondLst>
                                            <p:cond delay="0"/>
                                          </p:stCondLst>
                                        </p:cTn>
                                        <p:tgtEl>
                                          <p:spTgt spid="73"/>
                                        </p:tgtEl>
                                        <p:attrNameLst>
                                          <p:attrName>style.visibility</p:attrName>
                                        </p:attrNameLst>
                                      </p:cBhvr>
                                      <p:to>
                                        <p:strVal val="visible"/>
                                      </p:to>
                                    </p:set>
                                    <p:animEffect transition="in" filter="randombar(horizontal)">
                                      <p:cBhvr>
                                        <p:cTn id="79" dur="500"/>
                                        <p:tgtEl>
                                          <p:spTgt spid="73"/>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3" grpId="0" animBg="1"/>
      <p:bldP spid="94" grpId="0" animBg="1"/>
      <p:bldP spid="49" grpId="0" animBg="1"/>
      <p:bldP spid="50" grpId="0" animBg="1"/>
      <p:bldP spid="7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Light Idea</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 dolor</a:t>
            </a:r>
            <a:endParaRPr lang="en-AU" dirty="0"/>
          </a:p>
        </p:txBody>
      </p:sp>
      <p:grpSp>
        <p:nvGrpSpPr>
          <p:cNvPr id="17" name="Group 16"/>
          <p:cNvGrpSpPr/>
          <p:nvPr/>
        </p:nvGrpSpPr>
        <p:grpSpPr>
          <a:xfrm>
            <a:off x="5084666" y="2299412"/>
            <a:ext cx="2022667" cy="3896738"/>
            <a:chOff x="5084746" y="1980098"/>
            <a:chExt cx="2022667" cy="3896738"/>
          </a:xfrm>
        </p:grpSpPr>
        <p:sp>
          <p:nvSpPr>
            <p:cNvPr id="4" name="Freeform 15"/>
            <p:cNvSpPr>
              <a:spLocks/>
            </p:cNvSpPr>
            <p:nvPr/>
          </p:nvSpPr>
          <p:spPr bwMode="auto">
            <a:xfrm>
              <a:off x="5445521" y="4484852"/>
              <a:ext cx="1303004" cy="563544"/>
            </a:xfrm>
            <a:custGeom>
              <a:avLst/>
              <a:gdLst>
                <a:gd name="T0" fmla="*/ 63 w 537"/>
                <a:gd name="T1" fmla="*/ 120 h 233"/>
                <a:gd name="T2" fmla="*/ 448 w 537"/>
                <a:gd name="T3" fmla="*/ 17 h 233"/>
                <a:gd name="T4" fmla="*/ 473 w 537"/>
                <a:gd name="T5" fmla="*/ 113 h 233"/>
                <a:gd name="T6" fmla="*/ 89 w 537"/>
                <a:gd name="T7" fmla="*/ 216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448" y="17"/>
                    <a:pt x="448" y="17"/>
                    <a:pt x="448" y="17"/>
                  </a:cubicBezTo>
                  <a:cubicBezTo>
                    <a:pt x="511" y="0"/>
                    <a:pt x="537" y="96"/>
                    <a:pt x="473" y="113"/>
                  </a:cubicBezTo>
                  <a:cubicBezTo>
                    <a:pt x="89" y="216"/>
                    <a:pt x="89" y="216"/>
                    <a:pt x="89" y="216"/>
                  </a:cubicBezTo>
                  <a:cubicBezTo>
                    <a:pt x="25" y="233"/>
                    <a:pt x="0" y="137"/>
                    <a:pt x="63" y="1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16"/>
            <p:cNvSpPr>
              <a:spLocks/>
            </p:cNvSpPr>
            <p:nvPr/>
          </p:nvSpPr>
          <p:spPr bwMode="auto">
            <a:xfrm>
              <a:off x="5445521" y="4792704"/>
              <a:ext cx="1303004" cy="563544"/>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7"/>
            <p:cNvSpPr>
              <a:spLocks/>
            </p:cNvSpPr>
            <p:nvPr/>
          </p:nvSpPr>
          <p:spPr bwMode="auto">
            <a:xfrm>
              <a:off x="5445521" y="4182113"/>
              <a:ext cx="1303004" cy="564567"/>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8"/>
            <p:cNvSpPr>
              <a:spLocks/>
            </p:cNvSpPr>
            <p:nvPr/>
          </p:nvSpPr>
          <p:spPr bwMode="auto">
            <a:xfrm>
              <a:off x="5455749" y="3824145"/>
              <a:ext cx="909239" cy="496042"/>
            </a:xfrm>
            <a:custGeom>
              <a:avLst/>
              <a:gdLst>
                <a:gd name="T0" fmla="*/ 166 w 375"/>
                <a:gd name="T1" fmla="*/ 36 h 205"/>
                <a:gd name="T2" fmla="*/ 375 w 375"/>
                <a:gd name="T3" fmla="*/ 160 h 205"/>
                <a:gd name="T4" fmla="*/ 202 w 375"/>
                <a:gd name="T5" fmla="*/ 205 h 205"/>
                <a:gd name="T6" fmla="*/ 0 w 375"/>
                <a:gd name="T7" fmla="*/ 81 h 205"/>
                <a:gd name="T8" fmla="*/ 166 w 375"/>
                <a:gd name="T9" fmla="*/ 36 h 205"/>
              </a:gdLst>
              <a:ahLst/>
              <a:cxnLst>
                <a:cxn ang="0">
                  <a:pos x="T0" y="T1"/>
                </a:cxn>
                <a:cxn ang="0">
                  <a:pos x="T2" y="T3"/>
                </a:cxn>
                <a:cxn ang="0">
                  <a:pos x="T4" y="T5"/>
                </a:cxn>
                <a:cxn ang="0">
                  <a:pos x="T6" y="T7"/>
                </a:cxn>
                <a:cxn ang="0">
                  <a:pos x="T8" y="T9"/>
                </a:cxn>
              </a:cxnLst>
              <a:rect l="0" t="0" r="r" b="b"/>
              <a:pathLst>
                <a:path w="375" h="205">
                  <a:moveTo>
                    <a:pt x="166" y="36"/>
                  </a:moveTo>
                  <a:cubicBezTo>
                    <a:pt x="287" y="0"/>
                    <a:pt x="334" y="75"/>
                    <a:pt x="375" y="160"/>
                  </a:cubicBezTo>
                  <a:cubicBezTo>
                    <a:pt x="318" y="175"/>
                    <a:pt x="260" y="190"/>
                    <a:pt x="202" y="205"/>
                  </a:cubicBezTo>
                  <a:cubicBezTo>
                    <a:pt x="156" y="56"/>
                    <a:pt x="61" y="73"/>
                    <a:pt x="0" y="81"/>
                  </a:cubicBezTo>
                  <a:cubicBezTo>
                    <a:pt x="56" y="66"/>
                    <a:pt x="111" y="51"/>
                    <a:pt x="166" y="36"/>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7"/>
            <p:cNvGrpSpPr/>
            <p:nvPr/>
          </p:nvGrpSpPr>
          <p:grpSpPr>
            <a:xfrm>
              <a:off x="5708371" y="5136354"/>
              <a:ext cx="831509" cy="740482"/>
              <a:chOff x="5708371" y="5136354"/>
              <a:chExt cx="831509" cy="740482"/>
            </a:xfrm>
          </p:grpSpPr>
          <p:sp>
            <p:nvSpPr>
              <p:cNvPr id="9" name="Freeform 19"/>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5708371" y="5136354"/>
                <a:ext cx="831509" cy="740482"/>
                <a:chOff x="5708371" y="5136354"/>
                <a:chExt cx="831509" cy="740482"/>
              </a:xfrm>
            </p:grpSpPr>
            <p:sp>
              <p:nvSpPr>
                <p:cNvPr id="11" name="Freeform 20"/>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1"/>
                <p:cNvSpPr>
                  <a:spLocks/>
                </p:cNvSpPr>
                <p:nvPr/>
              </p:nvSpPr>
              <p:spPr bwMode="auto">
                <a:xfrm>
                  <a:off x="5967131" y="5733649"/>
                  <a:ext cx="279215" cy="143187"/>
                </a:xfrm>
                <a:custGeom>
                  <a:avLst/>
                  <a:gdLst>
                    <a:gd name="T0" fmla="*/ 115 w 115"/>
                    <a:gd name="T1" fmla="*/ 0 h 59"/>
                    <a:gd name="T2" fmla="*/ 115 w 115"/>
                    <a:gd name="T3" fmla="*/ 2 h 59"/>
                    <a:gd name="T4" fmla="*/ 57 w 115"/>
                    <a:gd name="T5" fmla="*/ 59 h 59"/>
                    <a:gd name="T6" fmla="*/ 0 w 115"/>
                    <a:gd name="T7" fmla="*/ 2 h 59"/>
                    <a:gd name="T8" fmla="*/ 0 w 115"/>
                    <a:gd name="T9" fmla="*/ 0 h 59"/>
                    <a:gd name="T10" fmla="*/ 1 w 115"/>
                    <a:gd name="T11" fmla="*/ 2 h 59"/>
                    <a:gd name="T12" fmla="*/ 114 w 115"/>
                    <a:gd name="T13" fmla="*/ 2 h 59"/>
                    <a:gd name="T14" fmla="*/ 115 w 115"/>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9">
                      <a:moveTo>
                        <a:pt x="115" y="0"/>
                      </a:moveTo>
                      <a:cubicBezTo>
                        <a:pt x="115" y="0"/>
                        <a:pt x="115" y="1"/>
                        <a:pt x="115" y="2"/>
                      </a:cubicBezTo>
                      <a:cubicBezTo>
                        <a:pt x="115" y="33"/>
                        <a:pt x="89" y="59"/>
                        <a:pt x="57" y="59"/>
                      </a:cubicBezTo>
                      <a:cubicBezTo>
                        <a:pt x="26" y="59"/>
                        <a:pt x="0" y="33"/>
                        <a:pt x="0" y="2"/>
                      </a:cubicBezTo>
                      <a:cubicBezTo>
                        <a:pt x="0" y="1"/>
                        <a:pt x="0" y="1"/>
                        <a:pt x="0" y="0"/>
                      </a:cubicBezTo>
                      <a:cubicBezTo>
                        <a:pt x="1" y="2"/>
                        <a:pt x="1" y="2"/>
                        <a:pt x="1" y="2"/>
                      </a:cubicBezTo>
                      <a:cubicBezTo>
                        <a:pt x="114" y="2"/>
                        <a:pt x="114" y="2"/>
                        <a:pt x="114" y="2"/>
                      </a:cubicBezTo>
                      <a:cubicBezTo>
                        <a:pt x="115" y="0"/>
                        <a:pt x="115" y="0"/>
                        <a:pt x="115"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3" name="Freeform 22"/>
            <p:cNvSpPr>
              <a:spLocks/>
            </p:cNvSpPr>
            <p:nvPr/>
          </p:nvSpPr>
          <p:spPr bwMode="auto">
            <a:xfrm>
              <a:off x="5241990" y="1980098"/>
              <a:ext cx="1048335" cy="411152"/>
            </a:xfrm>
            <a:custGeom>
              <a:avLst/>
              <a:gdLst>
                <a:gd name="T0" fmla="*/ 85 w 432"/>
                <a:gd name="T1" fmla="*/ 0 h 170"/>
                <a:gd name="T2" fmla="*/ 106 w 432"/>
                <a:gd name="T3" fmla="*/ 3 h 170"/>
                <a:gd name="T4" fmla="*/ 106 w 432"/>
                <a:gd name="T5" fmla="*/ 3 h 170"/>
                <a:gd name="T6" fmla="*/ 432 w 432"/>
                <a:gd name="T7" fmla="*/ 86 h 170"/>
                <a:gd name="T8" fmla="*/ 112 w 432"/>
                <a:gd name="T9" fmla="*/ 166 h 170"/>
                <a:gd name="T10" fmla="*/ 112 w 432"/>
                <a:gd name="T11" fmla="*/ 166 h 170"/>
                <a:gd name="T12" fmla="*/ 85 w 432"/>
                <a:gd name="T13" fmla="*/ 170 h 170"/>
                <a:gd name="T14" fmla="*/ 0 w 432"/>
                <a:gd name="T15" fmla="*/ 85 h 170"/>
                <a:gd name="T16" fmla="*/ 85 w 432"/>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170">
                  <a:moveTo>
                    <a:pt x="85" y="0"/>
                  </a:moveTo>
                  <a:cubicBezTo>
                    <a:pt x="92" y="0"/>
                    <a:pt x="99" y="1"/>
                    <a:pt x="106" y="3"/>
                  </a:cubicBezTo>
                  <a:cubicBezTo>
                    <a:pt x="106" y="3"/>
                    <a:pt x="106" y="3"/>
                    <a:pt x="106" y="3"/>
                  </a:cubicBezTo>
                  <a:cubicBezTo>
                    <a:pt x="432" y="86"/>
                    <a:pt x="432" y="86"/>
                    <a:pt x="432" y="86"/>
                  </a:cubicBezTo>
                  <a:cubicBezTo>
                    <a:pt x="112" y="166"/>
                    <a:pt x="112" y="166"/>
                    <a:pt x="112" y="166"/>
                  </a:cubicBezTo>
                  <a:cubicBezTo>
                    <a:pt x="112" y="166"/>
                    <a:pt x="112" y="166"/>
                    <a:pt x="112" y="166"/>
                  </a:cubicBezTo>
                  <a:cubicBezTo>
                    <a:pt x="103" y="169"/>
                    <a:pt x="94" y="170"/>
                    <a:pt x="85" y="170"/>
                  </a:cubicBezTo>
                  <a:cubicBezTo>
                    <a:pt x="38" y="170"/>
                    <a:pt x="0" y="132"/>
                    <a:pt x="0" y="85"/>
                  </a:cubicBezTo>
                  <a:cubicBezTo>
                    <a:pt x="0" y="38"/>
                    <a:pt x="38" y="0"/>
                    <a:pt x="8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5084746" y="2107509"/>
              <a:ext cx="2022667" cy="846697"/>
            </a:xfrm>
            <a:custGeom>
              <a:avLst/>
              <a:gdLst>
                <a:gd name="connsiteX0" fmla="*/ 982060 w 2022667"/>
                <a:gd name="connsiteY0" fmla="*/ 271936 h 846697"/>
                <a:gd name="connsiteX1" fmla="*/ 123436 w 2022667"/>
                <a:gd name="connsiteY1" fmla="*/ 504080 h 846697"/>
                <a:gd name="connsiteX2" fmla="*/ 140415 w 2022667"/>
                <a:gd name="connsiteY2" fmla="*/ 564534 h 846697"/>
                <a:gd name="connsiteX3" fmla="*/ 999038 w 2022667"/>
                <a:gd name="connsiteY3" fmla="*/ 332390 h 846697"/>
                <a:gd name="connsiteX4" fmla="*/ 982060 w 2022667"/>
                <a:gd name="connsiteY4" fmla="*/ 271936 h 846697"/>
                <a:gd name="connsiteX5" fmla="*/ 1810824 w 2022667"/>
                <a:gd name="connsiteY5" fmla="*/ 386 h 846697"/>
                <a:gd name="connsiteX6" fmla="*/ 1869874 w 2022667"/>
                <a:gd name="connsiteY6" fmla="*/ 407616 h 846697"/>
                <a:gd name="connsiteX7" fmla="*/ 261781 w 2022667"/>
                <a:gd name="connsiteY7" fmla="*/ 838458 h 846697"/>
                <a:gd name="connsiteX8" fmla="*/ 152634 w 2022667"/>
                <a:gd name="connsiteY8" fmla="*/ 439082 h 846697"/>
                <a:gd name="connsiteX9" fmla="*/ 1763153 w 2022667"/>
                <a:gd name="connsiteY9" fmla="*/ 8239 h 846697"/>
                <a:gd name="connsiteX10" fmla="*/ 1810824 w 2022667"/>
                <a:gd name="connsiteY10" fmla="*/ 386 h 8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697">
                  <a:moveTo>
                    <a:pt x="982060" y="271936"/>
                  </a:moveTo>
                  <a:cubicBezTo>
                    <a:pt x="123436" y="504080"/>
                    <a:pt x="123436" y="504080"/>
                    <a:pt x="123436" y="504080"/>
                  </a:cubicBezTo>
                  <a:cubicBezTo>
                    <a:pt x="84628" y="513753"/>
                    <a:pt x="101607" y="574207"/>
                    <a:pt x="140415" y="564534"/>
                  </a:cubicBezTo>
                  <a:cubicBezTo>
                    <a:pt x="999038" y="332390"/>
                    <a:pt x="999038" y="332390"/>
                    <a:pt x="999038" y="332390"/>
                  </a:cubicBezTo>
                  <a:cubicBezTo>
                    <a:pt x="1037846" y="320299"/>
                    <a:pt x="1020868" y="262263"/>
                    <a:pt x="982060" y="271936"/>
                  </a:cubicBezTo>
                  <a:close/>
                  <a:moveTo>
                    <a:pt x="1810824" y="386"/>
                  </a:moveTo>
                  <a:cubicBezTo>
                    <a:pt x="2039421" y="-13318"/>
                    <a:pt x="2117728" y="341809"/>
                    <a:pt x="1869874" y="407616"/>
                  </a:cubicBezTo>
                  <a:cubicBezTo>
                    <a:pt x="1869874" y="407616"/>
                    <a:pt x="1869874" y="407616"/>
                    <a:pt x="261781" y="838458"/>
                  </a:cubicBezTo>
                  <a:cubicBezTo>
                    <a:pt x="-5022" y="908651"/>
                    <a:pt x="-111743" y="509275"/>
                    <a:pt x="152634" y="439082"/>
                  </a:cubicBezTo>
                  <a:cubicBezTo>
                    <a:pt x="152634" y="439082"/>
                    <a:pt x="152634" y="439082"/>
                    <a:pt x="1763153" y="8239"/>
                  </a:cubicBezTo>
                  <a:cubicBezTo>
                    <a:pt x="1779676" y="3852"/>
                    <a:pt x="1795584" y="1299"/>
                    <a:pt x="1810824" y="386"/>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Freeform 14"/>
            <p:cNvSpPr>
              <a:spLocks/>
            </p:cNvSpPr>
            <p:nvPr/>
          </p:nvSpPr>
          <p:spPr bwMode="auto">
            <a:xfrm>
              <a:off x="5084746" y="2630163"/>
              <a:ext cx="2022667" cy="848703"/>
            </a:xfrm>
            <a:custGeom>
              <a:avLst/>
              <a:gdLst>
                <a:gd name="connsiteX0" fmla="*/ 982060 w 2022667"/>
                <a:gd name="connsiteY0" fmla="*/ 266822 h 848703"/>
                <a:gd name="connsiteX1" fmla="*/ 123436 w 2022667"/>
                <a:gd name="connsiteY1" fmla="*/ 499446 h 848703"/>
                <a:gd name="connsiteX2" fmla="*/ 140415 w 2022667"/>
                <a:gd name="connsiteY2" fmla="*/ 560025 h 848703"/>
                <a:gd name="connsiteX3" fmla="*/ 999038 w 2022667"/>
                <a:gd name="connsiteY3" fmla="*/ 327401 h 848703"/>
                <a:gd name="connsiteX4" fmla="*/ 982060 w 2022667"/>
                <a:gd name="connsiteY4" fmla="*/ 266822 h 848703"/>
                <a:gd name="connsiteX5" fmla="*/ 1810824 w 2022667"/>
                <a:gd name="connsiteY5" fmla="*/ 369 h 848703"/>
                <a:gd name="connsiteX6" fmla="*/ 1869874 w 2022667"/>
                <a:gd name="connsiteY6" fmla="*/ 409834 h 848703"/>
                <a:gd name="connsiteX7" fmla="*/ 261781 w 2022667"/>
                <a:gd name="connsiteY7" fmla="*/ 840511 h 848703"/>
                <a:gd name="connsiteX8" fmla="*/ 152634 w 2022667"/>
                <a:gd name="connsiteY8" fmla="*/ 438869 h 848703"/>
                <a:gd name="connsiteX9" fmla="*/ 1763153 w 2022667"/>
                <a:gd name="connsiteY9" fmla="*/ 8192 h 848703"/>
                <a:gd name="connsiteX10" fmla="*/ 1810824 w 2022667"/>
                <a:gd name="connsiteY10" fmla="*/ 369 h 84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8703">
                  <a:moveTo>
                    <a:pt x="982060" y="266822"/>
                  </a:moveTo>
                  <a:cubicBezTo>
                    <a:pt x="123436" y="499446"/>
                    <a:pt x="123436" y="499446"/>
                    <a:pt x="123436" y="499446"/>
                  </a:cubicBezTo>
                  <a:cubicBezTo>
                    <a:pt x="84628" y="511562"/>
                    <a:pt x="101607" y="572141"/>
                    <a:pt x="140415" y="560025"/>
                  </a:cubicBezTo>
                  <a:cubicBezTo>
                    <a:pt x="999038" y="327401"/>
                    <a:pt x="999038" y="327401"/>
                    <a:pt x="999038" y="327401"/>
                  </a:cubicBezTo>
                  <a:cubicBezTo>
                    <a:pt x="1037846" y="317708"/>
                    <a:pt x="1020868" y="257129"/>
                    <a:pt x="982060" y="266822"/>
                  </a:cubicBezTo>
                  <a:close/>
                  <a:moveTo>
                    <a:pt x="1810824" y="369"/>
                  </a:moveTo>
                  <a:cubicBezTo>
                    <a:pt x="2039421" y="-13064"/>
                    <a:pt x="2117728" y="344054"/>
                    <a:pt x="1869874" y="409834"/>
                  </a:cubicBezTo>
                  <a:cubicBezTo>
                    <a:pt x="261781" y="840511"/>
                    <a:pt x="261781" y="840511"/>
                    <a:pt x="261781" y="840511"/>
                  </a:cubicBezTo>
                  <a:cubicBezTo>
                    <a:pt x="-5022" y="910677"/>
                    <a:pt x="-111743" y="509035"/>
                    <a:pt x="152634" y="438869"/>
                  </a:cubicBezTo>
                  <a:cubicBezTo>
                    <a:pt x="1763153" y="8192"/>
                    <a:pt x="1763153" y="8192"/>
                    <a:pt x="1763153" y="8192"/>
                  </a:cubicBezTo>
                  <a:cubicBezTo>
                    <a:pt x="1779676" y="3807"/>
                    <a:pt x="1795584" y="1264"/>
                    <a:pt x="1810824" y="369"/>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 name="Freeform 15"/>
            <p:cNvSpPr>
              <a:spLocks/>
            </p:cNvSpPr>
            <p:nvPr/>
          </p:nvSpPr>
          <p:spPr bwMode="auto">
            <a:xfrm>
              <a:off x="5084746" y="3159912"/>
              <a:ext cx="2022667" cy="846868"/>
            </a:xfrm>
            <a:custGeom>
              <a:avLst/>
              <a:gdLst>
                <a:gd name="connsiteX0" fmla="*/ 982060 w 2022667"/>
                <a:gd name="connsiteY0" fmla="*/ 272356 h 846868"/>
                <a:gd name="connsiteX1" fmla="*/ 123436 w 2022667"/>
                <a:gd name="connsiteY1" fmla="*/ 504980 h 846868"/>
                <a:gd name="connsiteX2" fmla="*/ 140415 w 2022667"/>
                <a:gd name="connsiteY2" fmla="*/ 565559 h 846868"/>
                <a:gd name="connsiteX3" fmla="*/ 999038 w 2022667"/>
                <a:gd name="connsiteY3" fmla="*/ 332935 h 846868"/>
                <a:gd name="connsiteX4" fmla="*/ 982060 w 2022667"/>
                <a:gd name="connsiteY4" fmla="*/ 272356 h 846868"/>
                <a:gd name="connsiteX5" fmla="*/ 1810824 w 2022667"/>
                <a:gd name="connsiteY5" fmla="*/ 385 h 846868"/>
                <a:gd name="connsiteX6" fmla="*/ 1869874 w 2022667"/>
                <a:gd name="connsiteY6" fmla="*/ 409877 h 846868"/>
                <a:gd name="connsiteX7" fmla="*/ 261781 w 2022667"/>
                <a:gd name="connsiteY7" fmla="*/ 838134 h 846868"/>
                <a:gd name="connsiteX8" fmla="*/ 152634 w 2022667"/>
                <a:gd name="connsiteY8" fmla="*/ 438912 h 846868"/>
                <a:gd name="connsiteX9" fmla="*/ 1763153 w 2022667"/>
                <a:gd name="connsiteY9" fmla="*/ 8235 h 846868"/>
                <a:gd name="connsiteX10" fmla="*/ 1810824 w 2022667"/>
                <a:gd name="connsiteY10" fmla="*/ 385 h 8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868">
                  <a:moveTo>
                    <a:pt x="982060" y="272356"/>
                  </a:moveTo>
                  <a:lnTo>
                    <a:pt x="123436" y="504980"/>
                  </a:lnTo>
                  <a:cubicBezTo>
                    <a:pt x="84628" y="514673"/>
                    <a:pt x="101607" y="575252"/>
                    <a:pt x="140415" y="565559"/>
                  </a:cubicBezTo>
                  <a:cubicBezTo>
                    <a:pt x="999038" y="332935"/>
                    <a:pt x="999038" y="332935"/>
                    <a:pt x="999038" y="332935"/>
                  </a:cubicBezTo>
                  <a:cubicBezTo>
                    <a:pt x="1037846" y="320819"/>
                    <a:pt x="1020868" y="260240"/>
                    <a:pt x="982060" y="272356"/>
                  </a:cubicBezTo>
                  <a:close/>
                  <a:moveTo>
                    <a:pt x="1810824" y="385"/>
                  </a:moveTo>
                  <a:cubicBezTo>
                    <a:pt x="2039421" y="-13304"/>
                    <a:pt x="2117728" y="341828"/>
                    <a:pt x="1869874" y="409877"/>
                  </a:cubicBezTo>
                  <a:cubicBezTo>
                    <a:pt x="1869874" y="409877"/>
                    <a:pt x="1869874" y="409877"/>
                    <a:pt x="261781" y="838134"/>
                  </a:cubicBezTo>
                  <a:cubicBezTo>
                    <a:pt x="-5022" y="910720"/>
                    <a:pt x="-111743" y="509078"/>
                    <a:pt x="152634" y="438912"/>
                  </a:cubicBezTo>
                  <a:cubicBezTo>
                    <a:pt x="152634" y="438912"/>
                    <a:pt x="152634" y="438912"/>
                    <a:pt x="1763153" y="8235"/>
                  </a:cubicBezTo>
                  <a:cubicBezTo>
                    <a:pt x="1779676" y="3850"/>
                    <a:pt x="1795584" y="1298"/>
                    <a:pt x="1810824" y="385"/>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8" name="Group 17"/>
          <p:cNvGrpSpPr/>
          <p:nvPr/>
        </p:nvGrpSpPr>
        <p:grpSpPr>
          <a:xfrm flipH="1">
            <a:off x="1241911" y="2122292"/>
            <a:ext cx="2300186" cy="919881"/>
            <a:chOff x="8611450" y="3180140"/>
            <a:chExt cx="2300186" cy="919881"/>
          </a:xfrm>
        </p:grpSpPr>
        <p:sp>
          <p:nvSpPr>
            <p:cNvPr id="19" name="TextBox 18"/>
            <p:cNvSpPr txBox="1"/>
            <p:nvPr/>
          </p:nvSpPr>
          <p:spPr>
            <a:xfrm>
              <a:off x="8611450" y="3546023"/>
              <a:ext cx="2300186"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a:t>
              </a:r>
              <a:r>
                <a:rPr lang="id-ID" sz="1200" dirty="0" smtClean="0">
                  <a:solidFill>
                    <a:schemeClr val="bg1">
                      <a:lumMod val="50000"/>
                    </a:schemeClr>
                  </a:solidFill>
                  <a:ea typeface="Open Sans" panose="020B0606030504020204" pitchFamily="34" charset="0"/>
                  <a:cs typeface="Open Sans" panose="020B0606030504020204" pitchFamily="34" charset="0"/>
                </a:rPr>
                <a:t>kalori dolor sit amet</a:t>
              </a:r>
              <a:endParaRPr lang="en-US" sz="1200" dirty="0">
                <a:solidFill>
                  <a:schemeClr val="tx1">
                    <a:lumMod val="50000"/>
                    <a:lumOff val="50000"/>
                  </a:schemeClr>
                </a:solidFill>
                <a:cs typeface="Clear Sans Light" panose="020B0303030202020304" pitchFamily="34" charset="0"/>
              </a:endParaRPr>
            </a:p>
          </p:txBody>
        </p:sp>
        <p:sp>
          <p:nvSpPr>
            <p:cNvPr id="20" name="TextBox 19"/>
            <p:cNvSpPr txBox="1"/>
            <p:nvPr/>
          </p:nvSpPr>
          <p:spPr>
            <a:xfrm>
              <a:off x="8611451" y="3180140"/>
              <a:ext cx="2112993" cy="246221"/>
            </a:xfrm>
            <a:prstGeom prst="rect">
              <a:avLst/>
            </a:prstGeom>
            <a:noFill/>
          </p:spPr>
          <p:txBody>
            <a:bodyPr wrap="square" lIns="0" tIns="0" rIns="0" bIns="0" rtlCol="0">
              <a:spAutoFit/>
            </a:bodyPr>
            <a:lstStyle/>
            <a:p>
              <a:pPr algn="r"/>
              <a:r>
                <a:rPr lang="en-GB" sz="1600" dirty="0" smtClean="0">
                  <a:solidFill>
                    <a:schemeClr val="tx1">
                      <a:lumMod val="65000"/>
                      <a:lumOff val="35000"/>
                    </a:schemeClr>
                  </a:solidFill>
                  <a:latin typeface="Coolvetica Rg" panose="020B0603030602020004" pitchFamily="34" charset="0"/>
                  <a:cs typeface="Clear Sans" panose="020B0503030202020304" pitchFamily="34" charset="0"/>
                </a:rPr>
                <a:t>Planning</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22" name="Group 21"/>
          <p:cNvGrpSpPr/>
          <p:nvPr/>
        </p:nvGrpSpPr>
        <p:grpSpPr>
          <a:xfrm flipH="1">
            <a:off x="1214314" y="3555594"/>
            <a:ext cx="2300186" cy="919881"/>
            <a:chOff x="8611450" y="3180140"/>
            <a:chExt cx="2300186" cy="919881"/>
          </a:xfrm>
        </p:grpSpPr>
        <p:sp>
          <p:nvSpPr>
            <p:cNvPr id="23" name="TextBox 22"/>
            <p:cNvSpPr txBox="1"/>
            <p:nvPr/>
          </p:nvSpPr>
          <p:spPr>
            <a:xfrm>
              <a:off x="8611450" y="3546023"/>
              <a:ext cx="2300186"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a:t>
              </a:r>
              <a:r>
                <a:rPr lang="id-ID" sz="1200" dirty="0" smtClean="0">
                  <a:solidFill>
                    <a:schemeClr val="bg1">
                      <a:lumMod val="50000"/>
                    </a:schemeClr>
                  </a:solidFill>
                  <a:ea typeface="Open Sans" panose="020B0606030504020204" pitchFamily="34" charset="0"/>
                  <a:cs typeface="Open Sans" panose="020B0606030504020204" pitchFamily="34" charset="0"/>
                </a:rPr>
                <a:t>kalori dolor sit amet</a:t>
              </a:r>
              <a:endParaRPr lang="en-US" sz="1200" dirty="0">
                <a:solidFill>
                  <a:schemeClr val="tx1">
                    <a:lumMod val="50000"/>
                    <a:lumOff val="50000"/>
                  </a:schemeClr>
                </a:solidFill>
                <a:cs typeface="Clear Sans Light" panose="020B0303030202020304" pitchFamily="34" charset="0"/>
              </a:endParaRPr>
            </a:p>
          </p:txBody>
        </p:sp>
        <p:sp>
          <p:nvSpPr>
            <p:cNvPr id="24" name="TextBox 23"/>
            <p:cNvSpPr txBox="1"/>
            <p:nvPr/>
          </p:nvSpPr>
          <p:spPr>
            <a:xfrm>
              <a:off x="8611451" y="3180140"/>
              <a:ext cx="2112993" cy="246221"/>
            </a:xfrm>
            <a:prstGeom prst="rect">
              <a:avLst/>
            </a:prstGeom>
            <a:noFill/>
          </p:spPr>
          <p:txBody>
            <a:bodyPr wrap="square" lIns="0" tIns="0" rIns="0" bIns="0" rtlCol="0">
              <a:spAutoFit/>
            </a:bodyPr>
            <a:lstStyle/>
            <a:p>
              <a:pPr algn="r"/>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Concept</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26" name="Group 25"/>
          <p:cNvGrpSpPr/>
          <p:nvPr/>
        </p:nvGrpSpPr>
        <p:grpSpPr>
          <a:xfrm>
            <a:off x="8718729" y="2122292"/>
            <a:ext cx="2300186" cy="919881"/>
            <a:chOff x="8611450" y="3180140"/>
            <a:chExt cx="2300186" cy="919881"/>
          </a:xfrm>
        </p:grpSpPr>
        <p:sp>
          <p:nvSpPr>
            <p:cNvPr id="27" name="TextBox 26"/>
            <p:cNvSpPr txBox="1"/>
            <p:nvPr/>
          </p:nvSpPr>
          <p:spPr>
            <a:xfrm>
              <a:off x="8611450" y="3546023"/>
              <a:ext cx="2300186"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a:t>
              </a:r>
              <a:r>
                <a:rPr lang="id-ID" sz="1200" dirty="0" smtClean="0">
                  <a:solidFill>
                    <a:schemeClr val="bg1">
                      <a:lumMod val="50000"/>
                    </a:schemeClr>
                  </a:solidFill>
                  <a:ea typeface="Open Sans" panose="020B0606030504020204" pitchFamily="34" charset="0"/>
                  <a:cs typeface="Open Sans" panose="020B0606030504020204" pitchFamily="34" charset="0"/>
                </a:rPr>
                <a:t>kadolor sit amet paralori</a:t>
              </a:r>
              <a:endParaRPr lang="en-US" sz="1200" dirty="0">
                <a:solidFill>
                  <a:schemeClr val="tx1">
                    <a:lumMod val="50000"/>
                    <a:lumOff val="50000"/>
                  </a:schemeClr>
                </a:solidFill>
                <a:cs typeface="Clear Sans Light" panose="020B0303030202020304" pitchFamily="34" charset="0"/>
              </a:endParaRPr>
            </a:p>
          </p:txBody>
        </p:sp>
        <p:sp>
          <p:nvSpPr>
            <p:cNvPr id="28" name="TextBox 27"/>
            <p:cNvSpPr txBox="1"/>
            <p:nvPr/>
          </p:nvSpPr>
          <p:spPr>
            <a:xfrm>
              <a:off x="8611451" y="3180140"/>
              <a:ext cx="2112993" cy="246221"/>
            </a:xfrm>
            <a:prstGeom prst="rect">
              <a:avLst/>
            </a:prstGeom>
            <a:noFill/>
          </p:spPr>
          <p:txBody>
            <a:bodyPr wrap="square" lIns="0" tIns="0" rIns="0" bIns="0" rtlCol="0">
              <a:spAutoFit/>
            </a:bodyPr>
            <a:lstStyle/>
            <a:p>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Creation</a:t>
              </a:r>
              <a:endParaRPr lang="en-GB" sz="1600" b="1" dirty="0">
                <a:solidFill>
                  <a:schemeClr val="tx1">
                    <a:lumMod val="65000"/>
                    <a:lumOff val="35000"/>
                  </a:schemeClr>
                </a:solidFill>
                <a:latin typeface="Signika" panose="02010003020600000004" pitchFamily="50" charset="0"/>
                <a:cs typeface="Clear Sans" panose="020B0503030202020304" pitchFamily="34" charset="0"/>
              </a:endParaRPr>
            </a:p>
          </p:txBody>
        </p:sp>
      </p:grpSp>
      <p:grpSp>
        <p:nvGrpSpPr>
          <p:cNvPr id="29" name="Group 28"/>
          <p:cNvGrpSpPr/>
          <p:nvPr/>
        </p:nvGrpSpPr>
        <p:grpSpPr>
          <a:xfrm>
            <a:off x="7672852" y="2253905"/>
            <a:ext cx="782853" cy="782854"/>
            <a:chOff x="7672852" y="2253905"/>
            <a:chExt cx="782853" cy="782854"/>
          </a:xfrm>
          <a:solidFill>
            <a:schemeClr val="accent2"/>
          </a:solidFill>
        </p:grpSpPr>
        <p:sp>
          <p:nvSpPr>
            <p:cNvPr id="30" name="Freeform 23"/>
            <p:cNvSpPr>
              <a:spLocks noEditPoints="1"/>
            </p:cNvSpPr>
            <p:nvPr/>
          </p:nvSpPr>
          <p:spPr bwMode="auto">
            <a:xfrm>
              <a:off x="7672852" y="2253905"/>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30"/>
            <p:cNvSpPr>
              <a:spLocks noChangeAspect="1" noChangeArrowheads="1"/>
            </p:cNvSpPr>
            <p:nvPr/>
          </p:nvSpPr>
          <p:spPr bwMode="auto">
            <a:xfrm>
              <a:off x="7893635" y="2470712"/>
              <a:ext cx="319583" cy="382493"/>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ea typeface="SimSun" charset="0"/>
              </a:endParaRPr>
            </a:p>
          </p:txBody>
        </p:sp>
      </p:grpSp>
      <p:grpSp>
        <p:nvGrpSpPr>
          <p:cNvPr id="32" name="Group 31"/>
          <p:cNvGrpSpPr/>
          <p:nvPr/>
        </p:nvGrpSpPr>
        <p:grpSpPr>
          <a:xfrm>
            <a:off x="8677500" y="3555594"/>
            <a:ext cx="2300186" cy="919881"/>
            <a:chOff x="8611450" y="3180140"/>
            <a:chExt cx="2300186" cy="919881"/>
          </a:xfrm>
        </p:grpSpPr>
        <p:sp>
          <p:nvSpPr>
            <p:cNvPr id="33" name="TextBox 32"/>
            <p:cNvSpPr txBox="1"/>
            <p:nvPr/>
          </p:nvSpPr>
          <p:spPr>
            <a:xfrm>
              <a:off x="8611450" y="3546023"/>
              <a:ext cx="2300186"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a:t>
              </a:r>
              <a:r>
                <a:rPr lang="id-ID" sz="1200" dirty="0" smtClean="0">
                  <a:solidFill>
                    <a:schemeClr val="bg1">
                      <a:lumMod val="50000"/>
                    </a:schemeClr>
                  </a:solidFill>
                  <a:ea typeface="Open Sans" panose="020B0606030504020204" pitchFamily="34" charset="0"/>
                  <a:cs typeface="Open Sans" panose="020B0606030504020204" pitchFamily="34" charset="0"/>
                </a:rPr>
                <a:t>kadolor sit amet paralori</a:t>
              </a:r>
              <a:endParaRPr lang="en-US" sz="1200" dirty="0">
                <a:solidFill>
                  <a:schemeClr val="tx1">
                    <a:lumMod val="50000"/>
                    <a:lumOff val="50000"/>
                  </a:schemeClr>
                </a:solidFill>
                <a:cs typeface="Clear Sans Light" panose="020B0303030202020304" pitchFamily="34" charset="0"/>
              </a:endParaRPr>
            </a:p>
          </p:txBody>
        </p:sp>
        <p:sp>
          <p:nvSpPr>
            <p:cNvPr id="34" name="TextBox 33"/>
            <p:cNvSpPr txBox="1"/>
            <p:nvPr/>
          </p:nvSpPr>
          <p:spPr>
            <a:xfrm>
              <a:off x="8611451" y="3180140"/>
              <a:ext cx="2112993" cy="246221"/>
            </a:xfrm>
            <a:prstGeom prst="rect">
              <a:avLst/>
            </a:prstGeom>
            <a:noFill/>
          </p:spPr>
          <p:txBody>
            <a:bodyPr wrap="square" lIns="0" tIns="0" rIns="0" bIns="0" rtlCol="0">
              <a:spAutoFit/>
            </a:bodyPr>
            <a:lstStyle/>
            <a:p>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Publish</a:t>
              </a:r>
              <a:endParaRPr lang="en-GB" sz="1600" b="1" dirty="0">
                <a:solidFill>
                  <a:schemeClr val="tx1">
                    <a:lumMod val="65000"/>
                    <a:lumOff val="35000"/>
                  </a:schemeClr>
                </a:solidFill>
                <a:latin typeface="Signika" panose="02010003020600000004" pitchFamily="50" charset="0"/>
                <a:cs typeface="Clear Sans" panose="020B0503030202020304" pitchFamily="34" charset="0"/>
              </a:endParaRPr>
            </a:p>
          </p:txBody>
        </p:sp>
      </p:grpSp>
      <p:grpSp>
        <p:nvGrpSpPr>
          <p:cNvPr id="47" name="Group 46"/>
          <p:cNvGrpSpPr/>
          <p:nvPr/>
        </p:nvGrpSpPr>
        <p:grpSpPr>
          <a:xfrm>
            <a:off x="3805121" y="2253905"/>
            <a:ext cx="782853" cy="782854"/>
            <a:chOff x="3805121" y="2253905"/>
            <a:chExt cx="782853" cy="782854"/>
          </a:xfrm>
          <a:solidFill>
            <a:schemeClr val="accent1"/>
          </a:solidFill>
        </p:grpSpPr>
        <p:sp>
          <p:nvSpPr>
            <p:cNvPr id="21" name="Freeform 23"/>
            <p:cNvSpPr>
              <a:spLocks noEditPoints="1"/>
            </p:cNvSpPr>
            <p:nvPr/>
          </p:nvSpPr>
          <p:spPr bwMode="auto">
            <a:xfrm flipH="1">
              <a:off x="3805121" y="2253905"/>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38" name="Group 37"/>
            <p:cNvGrpSpPr/>
            <p:nvPr/>
          </p:nvGrpSpPr>
          <p:grpSpPr>
            <a:xfrm>
              <a:off x="4016645" y="2463563"/>
              <a:ext cx="358776" cy="363538"/>
              <a:chOff x="4483100" y="4239746"/>
              <a:chExt cx="358776" cy="363538"/>
            </a:xfrm>
            <a:grpFill/>
          </p:grpSpPr>
          <p:sp>
            <p:nvSpPr>
              <p:cNvPr id="39" name="Freeform 38"/>
              <p:cNvSpPr>
                <a:spLocks/>
              </p:cNvSpPr>
              <p:nvPr/>
            </p:nvSpPr>
            <p:spPr bwMode="auto">
              <a:xfrm>
                <a:off x="4633913" y="4246096"/>
                <a:ext cx="147638" cy="153988"/>
              </a:xfrm>
              <a:custGeom>
                <a:avLst/>
                <a:gdLst>
                  <a:gd name="T0" fmla="*/ 0 w 87"/>
                  <a:gd name="T1" fmla="*/ 73 h 91"/>
                  <a:gd name="T2" fmla="*/ 17 w 87"/>
                  <a:gd name="T3" fmla="*/ 91 h 91"/>
                  <a:gd name="T4" fmla="*/ 87 w 87"/>
                  <a:gd name="T5" fmla="*/ 24 h 91"/>
                  <a:gd name="T6" fmla="*/ 40 w 87"/>
                  <a:gd name="T7" fmla="*/ 0 h 91"/>
                  <a:gd name="T8" fmla="*/ 0 w 87"/>
                  <a:gd name="T9" fmla="*/ 73 h 91"/>
                </a:gdLst>
                <a:ahLst/>
                <a:cxnLst>
                  <a:cxn ang="0">
                    <a:pos x="T0" y="T1"/>
                  </a:cxn>
                  <a:cxn ang="0">
                    <a:pos x="T2" y="T3"/>
                  </a:cxn>
                  <a:cxn ang="0">
                    <a:pos x="T4" y="T5"/>
                  </a:cxn>
                  <a:cxn ang="0">
                    <a:pos x="T6" y="T7"/>
                  </a:cxn>
                  <a:cxn ang="0">
                    <a:pos x="T8" y="T9"/>
                  </a:cxn>
                </a:cxnLst>
                <a:rect l="0" t="0" r="r" b="b"/>
                <a:pathLst>
                  <a:path w="87" h="91">
                    <a:moveTo>
                      <a:pt x="0" y="73"/>
                    </a:moveTo>
                    <a:cubicBezTo>
                      <a:pt x="17" y="91"/>
                      <a:pt x="17" y="91"/>
                      <a:pt x="17" y="91"/>
                    </a:cubicBezTo>
                    <a:cubicBezTo>
                      <a:pt x="87" y="24"/>
                      <a:pt x="87" y="24"/>
                      <a:pt x="87" y="24"/>
                    </a:cubicBezTo>
                    <a:cubicBezTo>
                      <a:pt x="73" y="12"/>
                      <a:pt x="57" y="4"/>
                      <a:pt x="40" y="0"/>
                    </a:cubicBezTo>
                    <a:cubicBezTo>
                      <a:pt x="34" y="26"/>
                      <a:pt x="20" y="52"/>
                      <a:pt x="0"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4483100" y="4301659"/>
                <a:ext cx="107950" cy="122238"/>
              </a:xfrm>
              <a:custGeom>
                <a:avLst/>
                <a:gdLst>
                  <a:gd name="T0" fmla="*/ 1 w 64"/>
                  <a:gd name="T1" fmla="*/ 72 h 72"/>
                  <a:gd name="T2" fmla="*/ 64 w 64"/>
                  <a:gd name="T3" fmla="*/ 39 h 72"/>
                  <a:gd name="T4" fmla="*/ 27 w 64"/>
                  <a:gd name="T5" fmla="*/ 0 h 72"/>
                  <a:gd name="T6" fmla="*/ 1 w 64"/>
                  <a:gd name="T7" fmla="*/ 72 h 72"/>
                </a:gdLst>
                <a:ahLst/>
                <a:cxnLst>
                  <a:cxn ang="0">
                    <a:pos x="T0" y="T1"/>
                  </a:cxn>
                  <a:cxn ang="0">
                    <a:pos x="T2" y="T3"/>
                  </a:cxn>
                  <a:cxn ang="0">
                    <a:pos x="T4" y="T5"/>
                  </a:cxn>
                  <a:cxn ang="0">
                    <a:pos x="T6" y="T7"/>
                  </a:cxn>
                </a:cxnLst>
                <a:rect l="0" t="0" r="r" b="b"/>
                <a:pathLst>
                  <a:path w="64" h="72">
                    <a:moveTo>
                      <a:pt x="1" y="72"/>
                    </a:moveTo>
                    <a:cubicBezTo>
                      <a:pt x="22" y="67"/>
                      <a:pt x="45" y="55"/>
                      <a:pt x="64" y="39"/>
                    </a:cubicBezTo>
                    <a:cubicBezTo>
                      <a:pt x="27" y="0"/>
                      <a:pt x="27" y="0"/>
                      <a:pt x="27" y="0"/>
                    </a:cubicBezTo>
                    <a:cubicBezTo>
                      <a:pt x="9" y="21"/>
                      <a:pt x="0" y="46"/>
                      <a:pt x="1"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4486275" y="4390559"/>
                <a:ext cx="155575" cy="144463"/>
              </a:xfrm>
              <a:custGeom>
                <a:avLst/>
                <a:gdLst>
                  <a:gd name="T0" fmla="*/ 92 w 92"/>
                  <a:gd name="T1" fmla="*/ 18 h 85"/>
                  <a:gd name="T2" fmla="*/ 74 w 92"/>
                  <a:gd name="T3" fmla="*/ 0 h 85"/>
                  <a:gd name="T4" fmla="*/ 0 w 92"/>
                  <a:gd name="T5" fmla="*/ 37 h 85"/>
                  <a:gd name="T6" fmla="*/ 22 w 92"/>
                  <a:gd name="T7" fmla="*/ 85 h 85"/>
                  <a:gd name="T8" fmla="*/ 92 w 92"/>
                  <a:gd name="T9" fmla="*/ 18 h 85"/>
                </a:gdLst>
                <a:ahLst/>
                <a:cxnLst>
                  <a:cxn ang="0">
                    <a:pos x="T0" y="T1"/>
                  </a:cxn>
                  <a:cxn ang="0">
                    <a:pos x="T2" y="T3"/>
                  </a:cxn>
                  <a:cxn ang="0">
                    <a:pos x="T4" y="T5"/>
                  </a:cxn>
                  <a:cxn ang="0">
                    <a:pos x="T6" y="T7"/>
                  </a:cxn>
                  <a:cxn ang="0">
                    <a:pos x="T8" y="T9"/>
                  </a:cxn>
                </a:cxnLst>
                <a:rect l="0" t="0" r="r" b="b"/>
                <a:pathLst>
                  <a:path w="92" h="85">
                    <a:moveTo>
                      <a:pt x="92" y="18"/>
                    </a:moveTo>
                    <a:cubicBezTo>
                      <a:pt x="74" y="0"/>
                      <a:pt x="74" y="0"/>
                      <a:pt x="74" y="0"/>
                    </a:cubicBezTo>
                    <a:cubicBezTo>
                      <a:pt x="52" y="19"/>
                      <a:pt x="26" y="32"/>
                      <a:pt x="0" y="37"/>
                    </a:cubicBezTo>
                    <a:cubicBezTo>
                      <a:pt x="3" y="54"/>
                      <a:pt x="11" y="70"/>
                      <a:pt x="22" y="85"/>
                    </a:cubicBezTo>
                    <a:lnTo>
                      <a:pt x="9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a:off x="4651375" y="4492159"/>
                <a:ext cx="125413" cy="111125"/>
              </a:xfrm>
              <a:custGeom>
                <a:avLst/>
                <a:gdLst>
                  <a:gd name="T0" fmla="*/ 35 w 74"/>
                  <a:gd name="T1" fmla="*/ 0 h 65"/>
                  <a:gd name="T2" fmla="*/ 0 w 74"/>
                  <a:gd name="T3" fmla="*/ 63 h 65"/>
                  <a:gd name="T4" fmla="*/ 74 w 74"/>
                  <a:gd name="T5" fmla="*/ 40 h 65"/>
                  <a:gd name="T6" fmla="*/ 35 w 74"/>
                  <a:gd name="T7" fmla="*/ 0 h 65"/>
                </a:gdLst>
                <a:ahLst/>
                <a:cxnLst>
                  <a:cxn ang="0">
                    <a:pos x="T0" y="T1"/>
                  </a:cxn>
                  <a:cxn ang="0">
                    <a:pos x="T2" y="T3"/>
                  </a:cxn>
                  <a:cxn ang="0">
                    <a:pos x="T4" y="T5"/>
                  </a:cxn>
                  <a:cxn ang="0">
                    <a:pos x="T6" y="T7"/>
                  </a:cxn>
                </a:cxnLst>
                <a:rect l="0" t="0" r="r" b="b"/>
                <a:pathLst>
                  <a:path w="74" h="65">
                    <a:moveTo>
                      <a:pt x="35" y="0"/>
                    </a:moveTo>
                    <a:cubicBezTo>
                      <a:pt x="18" y="19"/>
                      <a:pt x="6" y="42"/>
                      <a:pt x="0" y="63"/>
                    </a:cubicBezTo>
                    <a:cubicBezTo>
                      <a:pt x="26" y="65"/>
                      <a:pt x="52" y="57"/>
                      <a:pt x="74" y="4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4683125" y="4309596"/>
                <a:ext cx="155575" cy="139700"/>
              </a:xfrm>
              <a:custGeom>
                <a:avLst/>
                <a:gdLst>
                  <a:gd name="T0" fmla="*/ 70 w 92"/>
                  <a:gd name="T1" fmla="*/ 0 h 83"/>
                  <a:gd name="T2" fmla="*/ 0 w 92"/>
                  <a:gd name="T3" fmla="*/ 66 h 83"/>
                  <a:gd name="T4" fmla="*/ 17 w 92"/>
                  <a:gd name="T5" fmla="*/ 83 h 83"/>
                  <a:gd name="T6" fmla="*/ 92 w 92"/>
                  <a:gd name="T7" fmla="*/ 46 h 83"/>
                  <a:gd name="T8" fmla="*/ 70 w 92"/>
                  <a:gd name="T9" fmla="*/ 0 h 83"/>
                </a:gdLst>
                <a:ahLst/>
                <a:cxnLst>
                  <a:cxn ang="0">
                    <a:pos x="T0" y="T1"/>
                  </a:cxn>
                  <a:cxn ang="0">
                    <a:pos x="T2" y="T3"/>
                  </a:cxn>
                  <a:cxn ang="0">
                    <a:pos x="T4" y="T5"/>
                  </a:cxn>
                  <a:cxn ang="0">
                    <a:pos x="T6" y="T7"/>
                  </a:cxn>
                  <a:cxn ang="0">
                    <a:pos x="T8" y="T9"/>
                  </a:cxn>
                </a:cxnLst>
                <a:rect l="0" t="0" r="r" b="b"/>
                <a:pathLst>
                  <a:path w="92" h="83">
                    <a:moveTo>
                      <a:pt x="70" y="0"/>
                    </a:moveTo>
                    <a:cubicBezTo>
                      <a:pt x="0" y="66"/>
                      <a:pt x="0" y="66"/>
                      <a:pt x="0" y="66"/>
                    </a:cubicBezTo>
                    <a:cubicBezTo>
                      <a:pt x="17" y="83"/>
                      <a:pt x="17" y="83"/>
                      <a:pt x="17" y="83"/>
                    </a:cubicBezTo>
                    <a:cubicBezTo>
                      <a:pt x="39" y="64"/>
                      <a:pt x="66" y="51"/>
                      <a:pt x="92" y="46"/>
                    </a:cubicBezTo>
                    <a:cubicBezTo>
                      <a:pt x="88" y="29"/>
                      <a:pt x="81" y="13"/>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4551363" y="4239746"/>
                <a:ext cx="120650" cy="107950"/>
              </a:xfrm>
              <a:custGeom>
                <a:avLst/>
                <a:gdLst>
                  <a:gd name="T0" fmla="*/ 0 w 72"/>
                  <a:gd name="T1" fmla="*/ 25 h 64"/>
                  <a:gd name="T2" fmla="*/ 37 w 72"/>
                  <a:gd name="T3" fmla="*/ 64 h 64"/>
                  <a:gd name="T4" fmla="*/ 72 w 72"/>
                  <a:gd name="T5" fmla="*/ 2 h 64"/>
                  <a:gd name="T6" fmla="*/ 0 w 72"/>
                  <a:gd name="T7" fmla="*/ 25 h 64"/>
                </a:gdLst>
                <a:ahLst/>
                <a:cxnLst>
                  <a:cxn ang="0">
                    <a:pos x="T0" y="T1"/>
                  </a:cxn>
                  <a:cxn ang="0">
                    <a:pos x="T2" y="T3"/>
                  </a:cxn>
                  <a:cxn ang="0">
                    <a:pos x="T4" y="T5"/>
                  </a:cxn>
                  <a:cxn ang="0">
                    <a:pos x="T6" y="T7"/>
                  </a:cxn>
                </a:cxnLst>
                <a:rect l="0" t="0" r="r" b="b"/>
                <a:pathLst>
                  <a:path w="72" h="64">
                    <a:moveTo>
                      <a:pt x="0" y="25"/>
                    </a:moveTo>
                    <a:cubicBezTo>
                      <a:pt x="37" y="64"/>
                      <a:pt x="37" y="64"/>
                      <a:pt x="37" y="64"/>
                    </a:cubicBezTo>
                    <a:cubicBezTo>
                      <a:pt x="54" y="46"/>
                      <a:pt x="66" y="23"/>
                      <a:pt x="72" y="2"/>
                    </a:cubicBezTo>
                    <a:cubicBezTo>
                      <a:pt x="46" y="0"/>
                      <a:pt x="20" y="8"/>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a:off x="4543425" y="4442946"/>
                <a:ext cx="146050" cy="152400"/>
              </a:xfrm>
              <a:custGeom>
                <a:avLst/>
                <a:gdLst>
                  <a:gd name="T0" fmla="*/ 86 w 86"/>
                  <a:gd name="T1" fmla="*/ 17 h 90"/>
                  <a:gd name="T2" fmla="*/ 70 w 86"/>
                  <a:gd name="T3" fmla="*/ 0 h 90"/>
                  <a:gd name="T4" fmla="*/ 0 w 86"/>
                  <a:gd name="T5" fmla="*/ 66 h 90"/>
                  <a:gd name="T6" fmla="*/ 46 w 86"/>
                  <a:gd name="T7" fmla="*/ 90 h 90"/>
                  <a:gd name="T8" fmla="*/ 86 w 86"/>
                  <a:gd name="T9" fmla="*/ 17 h 90"/>
                </a:gdLst>
                <a:ahLst/>
                <a:cxnLst>
                  <a:cxn ang="0">
                    <a:pos x="T0" y="T1"/>
                  </a:cxn>
                  <a:cxn ang="0">
                    <a:pos x="T2" y="T3"/>
                  </a:cxn>
                  <a:cxn ang="0">
                    <a:pos x="T4" y="T5"/>
                  </a:cxn>
                  <a:cxn ang="0">
                    <a:pos x="T6" y="T7"/>
                  </a:cxn>
                  <a:cxn ang="0">
                    <a:pos x="T8" y="T9"/>
                  </a:cxn>
                </a:cxnLst>
                <a:rect l="0" t="0" r="r" b="b"/>
                <a:pathLst>
                  <a:path w="86" h="90">
                    <a:moveTo>
                      <a:pt x="86" y="17"/>
                    </a:moveTo>
                    <a:cubicBezTo>
                      <a:pt x="70" y="0"/>
                      <a:pt x="70" y="0"/>
                      <a:pt x="70" y="0"/>
                    </a:cubicBezTo>
                    <a:cubicBezTo>
                      <a:pt x="0" y="66"/>
                      <a:pt x="0" y="66"/>
                      <a:pt x="0" y="66"/>
                    </a:cubicBezTo>
                    <a:cubicBezTo>
                      <a:pt x="14" y="78"/>
                      <a:pt x="29" y="86"/>
                      <a:pt x="46" y="90"/>
                    </a:cubicBezTo>
                    <a:cubicBezTo>
                      <a:pt x="52" y="64"/>
                      <a:pt x="66" y="38"/>
                      <a:pt x="8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p:nvSpPr>
            <p:spPr bwMode="auto">
              <a:xfrm>
                <a:off x="4732338" y="4417546"/>
                <a:ext cx="109538" cy="122238"/>
              </a:xfrm>
              <a:custGeom>
                <a:avLst/>
                <a:gdLst>
                  <a:gd name="T0" fmla="*/ 65 w 65"/>
                  <a:gd name="T1" fmla="*/ 0 h 72"/>
                  <a:gd name="T2" fmla="*/ 0 w 65"/>
                  <a:gd name="T3" fmla="*/ 32 h 72"/>
                  <a:gd name="T4" fmla="*/ 38 w 65"/>
                  <a:gd name="T5" fmla="*/ 72 h 72"/>
                  <a:gd name="T6" fmla="*/ 65 w 65"/>
                  <a:gd name="T7" fmla="*/ 0 h 72"/>
                </a:gdLst>
                <a:ahLst/>
                <a:cxnLst>
                  <a:cxn ang="0">
                    <a:pos x="T0" y="T1"/>
                  </a:cxn>
                  <a:cxn ang="0">
                    <a:pos x="T2" y="T3"/>
                  </a:cxn>
                  <a:cxn ang="0">
                    <a:pos x="T4" y="T5"/>
                  </a:cxn>
                  <a:cxn ang="0">
                    <a:pos x="T6" y="T7"/>
                  </a:cxn>
                </a:cxnLst>
                <a:rect l="0" t="0" r="r" b="b"/>
                <a:pathLst>
                  <a:path w="65" h="72">
                    <a:moveTo>
                      <a:pt x="65" y="0"/>
                    </a:moveTo>
                    <a:cubicBezTo>
                      <a:pt x="42" y="4"/>
                      <a:pt x="19" y="16"/>
                      <a:pt x="0" y="32"/>
                    </a:cubicBezTo>
                    <a:cubicBezTo>
                      <a:pt x="38" y="72"/>
                      <a:pt x="38" y="72"/>
                      <a:pt x="38" y="72"/>
                    </a:cubicBezTo>
                    <a:cubicBezTo>
                      <a:pt x="56" y="51"/>
                      <a:pt x="65" y="25"/>
                      <a:pt x="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 name="Group 51"/>
          <p:cNvGrpSpPr/>
          <p:nvPr/>
        </p:nvGrpSpPr>
        <p:grpSpPr>
          <a:xfrm>
            <a:off x="3777524" y="3687207"/>
            <a:ext cx="782853" cy="782854"/>
            <a:chOff x="3777524" y="3687207"/>
            <a:chExt cx="782853" cy="782854"/>
          </a:xfrm>
        </p:grpSpPr>
        <p:sp>
          <p:nvSpPr>
            <p:cNvPr id="25" name="Freeform 23"/>
            <p:cNvSpPr>
              <a:spLocks noEditPoints="1"/>
            </p:cNvSpPr>
            <p:nvPr/>
          </p:nvSpPr>
          <p:spPr bwMode="auto">
            <a:xfrm flipH="1">
              <a:off x="3777524" y="3687207"/>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48" name="Group 47"/>
            <p:cNvGrpSpPr/>
            <p:nvPr/>
          </p:nvGrpSpPr>
          <p:grpSpPr>
            <a:xfrm>
              <a:off x="3951669" y="3891626"/>
              <a:ext cx="417513" cy="358776"/>
              <a:chOff x="1446213" y="940921"/>
              <a:chExt cx="417513" cy="358776"/>
            </a:xfrm>
            <a:solidFill>
              <a:schemeClr val="accent4"/>
            </a:solidFill>
          </p:grpSpPr>
          <p:sp>
            <p:nvSpPr>
              <p:cNvPr id="49" name="Freeform 48"/>
              <p:cNvSpPr>
                <a:spLocks/>
              </p:cNvSpPr>
              <p:nvPr/>
            </p:nvSpPr>
            <p:spPr bwMode="auto">
              <a:xfrm>
                <a:off x="1727200" y="955209"/>
                <a:ext cx="68263" cy="85725"/>
              </a:xfrm>
              <a:custGeom>
                <a:avLst/>
                <a:gdLst>
                  <a:gd name="T0" fmla="*/ 43 w 43"/>
                  <a:gd name="T1" fmla="*/ 0 h 54"/>
                  <a:gd name="T2" fmla="*/ 0 w 43"/>
                  <a:gd name="T3" fmla="*/ 0 h 54"/>
                  <a:gd name="T4" fmla="*/ 0 w 43"/>
                  <a:gd name="T5" fmla="*/ 19 h 54"/>
                  <a:gd name="T6" fmla="*/ 43 w 43"/>
                  <a:gd name="T7" fmla="*/ 54 h 54"/>
                  <a:gd name="T8" fmla="*/ 43 w 43"/>
                  <a:gd name="T9" fmla="*/ 0 h 54"/>
                </a:gdLst>
                <a:ahLst/>
                <a:cxnLst>
                  <a:cxn ang="0">
                    <a:pos x="T0" y="T1"/>
                  </a:cxn>
                  <a:cxn ang="0">
                    <a:pos x="T2" y="T3"/>
                  </a:cxn>
                  <a:cxn ang="0">
                    <a:pos x="T4" y="T5"/>
                  </a:cxn>
                  <a:cxn ang="0">
                    <a:pos x="T6" y="T7"/>
                  </a:cxn>
                  <a:cxn ang="0">
                    <a:pos x="T8" y="T9"/>
                  </a:cxn>
                </a:cxnLst>
                <a:rect l="0" t="0" r="r" b="b"/>
                <a:pathLst>
                  <a:path w="43" h="54">
                    <a:moveTo>
                      <a:pt x="43" y="0"/>
                    </a:moveTo>
                    <a:lnTo>
                      <a:pt x="0" y="0"/>
                    </a:lnTo>
                    <a:lnTo>
                      <a:pt x="0" y="19"/>
                    </a:lnTo>
                    <a:lnTo>
                      <a:pt x="43" y="54"/>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1514475" y="1028234"/>
                <a:ext cx="280988" cy="271463"/>
              </a:xfrm>
              <a:custGeom>
                <a:avLst/>
                <a:gdLst>
                  <a:gd name="T0" fmla="*/ 177 w 177"/>
                  <a:gd name="T1" fmla="*/ 91 h 171"/>
                  <a:gd name="T2" fmla="*/ 177 w 177"/>
                  <a:gd name="T3" fmla="*/ 73 h 171"/>
                  <a:gd name="T4" fmla="*/ 134 w 177"/>
                  <a:gd name="T5" fmla="*/ 38 h 171"/>
                  <a:gd name="T6" fmla="*/ 89 w 177"/>
                  <a:gd name="T7" fmla="*/ 0 h 171"/>
                  <a:gd name="T8" fmla="*/ 0 w 177"/>
                  <a:gd name="T9" fmla="*/ 73 h 171"/>
                  <a:gd name="T10" fmla="*/ 0 w 177"/>
                  <a:gd name="T11" fmla="*/ 171 h 171"/>
                  <a:gd name="T12" fmla="*/ 55 w 177"/>
                  <a:gd name="T13" fmla="*/ 171 h 171"/>
                  <a:gd name="T14" fmla="*/ 55 w 177"/>
                  <a:gd name="T15" fmla="*/ 74 h 171"/>
                  <a:gd name="T16" fmla="*/ 122 w 177"/>
                  <a:gd name="T17" fmla="*/ 74 h 171"/>
                  <a:gd name="T18" fmla="*/ 122 w 177"/>
                  <a:gd name="T19" fmla="*/ 171 h 171"/>
                  <a:gd name="T20" fmla="*/ 177 w 177"/>
                  <a:gd name="T21" fmla="*/ 171 h 171"/>
                  <a:gd name="T22" fmla="*/ 177 w 177"/>
                  <a:gd name="T23" fmla="*/ 9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7" h="171">
                    <a:moveTo>
                      <a:pt x="177" y="91"/>
                    </a:moveTo>
                    <a:lnTo>
                      <a:pt x="177" y="73"/>
                    </a:lnTo>
                    <a:lnTo>
                      <a:pt x="134" y="38"/>
                    </a:lnTo>
                    <a:lnTo>
                      <a:pt x="89" y="0"/>
                    </a:lnTo>
                    <a:lnTo>
                      <a:pt x="0" y="73"/>
                    </a:lnTo>
                    <a:lnTo>
                      <a:pt x="0" y="171"/>
                    </a:lnTo>
                    <a:lnTo>
                      <a:pt x="55" y="171"/>
                    </a:lnTo>
                    <a:lnTo>
                      <a:pt x="55" y="74"/>
                    </a:lnTo>
                    <a:lnTo>
                      <a:pt x="122" y="74"/>
                    </a:lnTo>
                    <a:lnTo>
                      <a:pt x="122" y="171"/>
                    </a:lnTo>
                    <a:lnTo>
                      <a:pt x="177" y="171"/>
                    </a:lnTo>
                    <a:lnTo>
                      <a:pt x="177"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auto">
              <a:xfrm>
                <a:off x="1446213" y="940921"/>
                <a:ext cx="417513" cy="214313"/>
              </a:xfrm>
              <a:custGeom>
                <a:avLst/>
                <a:gdLst>
                  <a:gd name="T0" fmla="*/ 43 w 263"/>
                  <a:gd name="T1" fmla="*/ 119 h 135"/>
                  <a:gd name="T2" fmla="*/ 132 w 263"/>
                  <a:gd name="T3" fmla="*/ 46 h 135"/>
                  <a:gd name="T4" fmla="*/ 177 w 263"/>
                  <a:gd name="T5" fmla="*/ 83 h 135"/>
                  <a:gd name="T6" fmla="*/ 220 w 263"/>
                  <a:gd name="T7" fmla="*/ 119 h 135"/>
                  <a:gd name="T8" fmla="*/ 241 w 263"/>
                  <a:gd name="T9" fmla="*/ 135 h 135"/>
                  <a:gd name="T10" fmla="*/ 263 w 263"/>
                  <a:gd name="T11" fmla="*/ 107 h 135"/>
                  <a:gd name="T12" fmla="*/ 220 w 263"/>
                  <a:gd name="T13" fmla="*/ 73 h 135"/>
                  <a:gd name="T14" fmla="*/ 177 w 263"/>
                  <a:gd name="T15" fmla="*/ 37 h 135"/>
                  <a:gd name="T16" fmla="*/ 132 w 263"/>
                  <a:gd name="T17" fmla="*/ 0 h 135"/>
                  <a:gd name="T18" fmla="*/ 0 w 263"/>
                  <a:gd name="T19" fmla="*/ 107 h 135"/>
                  <a:gd name="T20" fmla="*/ 23 w 263"/>
                  <a:gd name="T21" fmla="*/ 135 h 135"/>
                  <a:gd name="T22" fmla="*/ 43 w 263"/>
                  <a:gd name="T23" fmla="*/ 11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135">
                    <a:moveTo>
                      <a:pt x="43" y="119"/>
                    </a:moveTo>
                    <a:lnTo>
                      <a:pt x="132" y="46"/>
                    </a:lnTo>
                    <a:lnTo>
                      <a:pt x="177" y="83"/>
                    </a:lnTo>
                    <a:lnTo>
                      <a:pt x="220" y="119"/>
                    </a:lnTo>
                    <a:lnTo>
                      <a:pt x="241" y="135"/>
                    </a:lnTo>
                    <a:lnTo>
                      <a:pt x="263" y="107"/>
                    </a:lnTo>
                    <a:lnTo>
                      <a:pt x="220" y="73"/>
                    </a:lnTo>
                    <a:lnTo>
                      <a:pt x="177" y="37"/>
                    </a:lnTo>
                    <a:lnTo>
                      <a:pt x="132" y="0"/>
                    </a:lnTo>
                    <a:lnTo>
                      <a:pt x="0" y="107"/>
                    </a:lnTo>
                    <a:lnTo>
                      <a:pt x="23" y="135"/>
                    </a:lnTo>
                    <a:lnTo>
                      <a:pt x="4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6" name="Group 55"/>
          <p:cNvGrpSpPr/>
          <p:nvPr/>
        </p:nvGrpSpPr>
        <p:grpSpPr>
          <a:xfrm>
            <a:off x="7631623" y="3687207"/>
            <a:ext cx="782853" cy="782854"/>
            <a:chOff x="7631623" y="3687207"/>
            <a:chExt cx="782853" cy="782854"/>
          </a:xfrm>
          <a:solidFill>
            <a:schemeClr val="accent3"/>
          </a:solidFill>
        </p:grpSpPr>
        <p:sp>
          <p:nvSpPr>
            <p:cNvPr id="36" name="Freeform 23"/>
            <p:cNvSpPr>
              <a:spLocks noEditPoints="1"/>
            </p:cNvSpPr>
            <p:nvPr/>
          </p:nvSpPr>
          <p:spPr bwMode="auto">
            <a:xfrm>
              <a:off x="7631623" y="3687207"/>
              <a:ext cx="782853" cy="78285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53" name="Group 52"/>
            <p:cNvGrpSpPr/>
            <p:nvPr/>
          </p:nvGrpSpPr>
          <p:grpSpPr>
            <a:xfrm>
              <a:off x="7867474" y="3952427"/>
              <a:ext cx="311150" cy="252413"/>
              <a:chOff x="2678113" y="1650534"/>
              <a:chExt cx="311150" cy="252413"/>
            </a:xfrm>
            <a:grpFill/>
          </p:grpSpPr>
          <p:sp>
            <p:nvSpPr>
              <p:cNvPr id="54" name="Freeform 53"/>
              <p:cNvSpPr>
                <a:spLocks noEditPoints="1"/>
              </p:cNvSpPr>
              <p:nvPr/>
            </p:nvSpPr>
            <p:spPr bwMode="auto">
              <a:xfrm>
                <a:off x="2678113" y="1650534"/>
                <a:ext cx="311150" cy="252413"/>
              </a:xfrm>
              <a:custGeom>
                <a:avLst/>
                <a:gdLst>
                  <a:gd name="T0" fmla="*/ 184 w 184"/>
                  <a:gd name="T1" fmla="*/ 28 h 149"/>
                  <a:gd name="T2" fmla="*/ 129 w 184"/>
                  <a:gd name="T3" fmla="*/ 28 h 149"/>
                  <a:gd name="T4" fmla="*/ 121 w 184"/>
                  <a:gd name="T5" fmla="*/ 0 h 149"/>
                  <a:gd name="T6" fmla="*/ 105 w 184"/>
                  <a:gd name="T7" fmla="*/ 0 h 149"/>
                  <a:gd name="T8" fmla="*/ 78 w 184"/>
                  <a:gd name="T9" fmla="*/ 0 h 149"/>
                  <a:gd name="T10" fmla="*/ 63 w 184"/>
                  <a:gd name="T11" fmla="*/ 0 h 149"/>
                  <a:gd name="T12" fmla="*/ 54 w 184"/>
                  <a:gd name="T13" fmla="*/ 28 h 149"/>
                  <a:gd name="T14" fmla="*/ 0 w 184"/>
                  <a:gd name="T15" fmla="*/ 28 h 149"/>
                  <a:gd name="T16" fmla="*/ 0 w 184"/>
                  <a:gd name="T17" fmla="*/ 149 h 149"/>
                  <a:gd name="T18" fmla="*/ 184 w 184"/>
                  <a:gd name="T19" fmla="*/ 149 h 149"/>
                  <a:gd name="T20" fmla="*/ 184 w 184"/>
                  <a:gd name="T21" fmla="*/ 28 h 149"/>
                  <a:gd name="T22" fmla="*/ 92 w 184"/>
                  <a:gd name="T23" fmla="*/ 138 h 149"/>
                  <a:gd name="T24" fmla="*/ 43 w 184"/>
                  <a:gd name="T25" fmla="*/ 89 h 149"/>
                  <a:gd name="T26" fmla="*/ 92 w 184"/>
                  <a:gd name="T27" fmla="*/ 39 h 149"/>
                  <a:gd name="T28" fmla="*/ 141 w 184"/>
                  <a:gd name="T29" fmla="*/ 89 h 149"/>
                  <a:gd name="T30" fmla="*/ 92 w 184"/>
                  <a:gd name="T31" fmla="*/ 13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49">
                    <a:moveTo>
                      <a:pt x="184" y="28"/>
                    </a:moveTo>
                    <a:cubicBezTo>
                      <a:pt x="129" y="28"/>
                      <a:pt x="129" y="28"/>
                      <a:pt x="129" y="28"/>
                    </a:cubicBezTo>
                    <a:cubicBezTo>
                      <a:pt x="121" y="0"/>
                      <a:pt x="121" y="0"/>
                      <a:pt x="121" y="0"/>
                    </a:cubicBezTo>
                    <a:cubicBezTo>
                      <a:pt x="105" y="0"/>
                      <a:pt x="105" y="0"/>
                      <a:pt x="105" y="0"/>
                    </a:cubicBezTo>
                    <a:cubicBezTo>
                      <a:pt x="78" y="0"/>
                      <a:pt x="78" y="0"/>
                      <a:pt x="78" y="0"/>
                    </a:cubicBezTo>
                    <a:cubicBezTo>
                      <a:pt x="63" y="0"/>
                      <a:pt x="63" y="0"/>
                      <a:pt x="63" y="0"/>
                    </a:cubicBezTo>
                    <a:cubicBezTo>
                      <a:pt x="54" y="28"/>
                      <a:pt x="54" y="28"/>
                      <a:pt x="54" y="28"/>
                    </a:cubicBezTo>
                    <a:cubicBezTo>
                      <a:pt x="0" y="28"/>
                      <a:pt x="0" y="28"/>
                      <a:pt x="0" y="28"/>
                    </a:cubicBezTo>
                    <a:cubicBezTo>
                      <a:pt x="0" y="149"/>
                      <a:pt x="0" y="149"/>
                      <a:pt x="0" y="149"/>
                    </a:cubicBezTo>
                    <a:cubicBezTo>
                      <a:pt x="184" y="149"/>
                      <a:pt x="184" y="149"/>
                      <a:pt x="184" y="149"/>
                    </a:cubicBezTo>
                    <a:lnTo>
                      <a:pt x="184" y="28"/>
                    </a:lnTo>
                    <a:close/>
                    <a:moveTo>
                      <a:pt x="92" y="138"/>
                    </a:moveTo>
                    <a:cubicBezTo>
                      <a:pt x="65" y="138"/>
                      <a:pt x="43" y="116"/>
                      <a:pt x="43" y="89"/>
                    </a:cubicBezTo>
                    <a:cubicBezTo>
                      <a:pt x="43" y="61"/>
                      <a:pt x="65" y="39"/>
                      <a:pt x="92" y="39"/>
                    </a:cubicBezTo>
                    <a:cubicBezTo>
                      <a:pt x="119" y="39"/>
                      <a:pt x="141" y="61"/>
                      <a:pt x="141" y="89"/>
                    </a:cubicBezTo>
                    <a:cubicBezTo>
                      <a:pt x="141" y="116"/>
                      <a:pt x="119" y="138"/>
                      <a:pt x="92"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4"/>
              <p:cNvSpPr>
                <a:spLocks noChangeArrowheads="1"/>
              </p:cNvSpPr>
              <p:nvPr/>
            </p:nvSpPr>
            <p:spPr bwMode="auto">
              <a:xfrm>
                <a:off x="2779713" y="1747371"/>
                <a:ext cx="107950" cy="106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7"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8"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81</a:t>
            </a:fld>
            <a:endParaRPr lang="en-AU" dirty="0"/>
          </a:p>
        </p:txBody>
      </p:sp>
      <p:sp>
        <p:nvSpPr>
          <p:cNvPr id="59"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45644736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000"/>
                            </p:stCondLst>
                            <p:childTnLst>
                              <p:par>
                                <p:cTn id="21" presetID="18" presetClass="entr" presetSubtype="1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strips(downLeft)">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childTnLst>
                          </p:cTn>
                        </p:par>
                        <p:par>
                          <p:cTn id="28" fill="hold">
                            <p:stCondLst>
                              <p:cond delay="3000"/>
                            </p:stCondLst>
                            <p:childTnLst>
                              <p:par>
                                <p:cTn id="29" presetID="18" presetClass="entr" presetSubtype="12"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strips(downLeft)">
                                      <p:cBhvr>
                                        <p:cTn id="31" dur="500"/>
                                        <p:tgtEl>
                                          <p:spTgt spid="2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par>
                          <p:cTn id="36" fill="hold">
                            <p:stCondLst>
                              <p:cond delay="4000"/>
                            </p:stCondLst>
                            <p:childTnLst>
                              <p:par>
                                <p:cTn id="37" presetID="18" presetClass="entr" presetSubtype="6"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strips(downRight)">
                                      <p:cBhvr>
                                        <p:cTn id="39" dur="500"/>
                                        <p:tgtEl>
                                          <p:spTgt spid="2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8" presetClass="entr" presetSubtype="6"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strips(downRight)">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Design process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 dolor</a:t>
            </a:r>
            <a:endParaRPr lang="en-AU" dirty="0"/>
          </a:p>
        </p:txBody>
      </p:sp>
      <p:grpSp>
        <p:nvGrpSpPr>
          <p:cNvPr id="4" name="Group 3"/>
          <p:cNvGrpSpPr/>
          <p:nvPr/>
        </p:nvGrpSpPr>
        <p:grpSpPr>
          <a:xfrm>
            <a:off x="1421767" y="3514594"/>
            <a:ext cx="9348466" cy="974795"/>
            <a:chOff x="1388919" y="2065754"/>
            <a:chExt cx="9348466" cy="974795"/>
          </a:xfrm>
        </p:grpSpPr>
        <p:grpSp>
          <p:nvGrpSpPr>
            <p:cNvPr id="5" name="Group 4"/>
            <p:cNvGrpSpPr/>
            <p:nvPr/>
          </p:nvGrpSpPr>
          <p:grpSpPr>
            <a:xfrm>
              <a:off x="7930887" y="2065754"/>
              <a:ext cx="2180656" cy="973863"/>
              <a:chOff x="7834976" y="2123810"/>
              <a:chExt cx="2313180" cy="1033047"/>
            </a:xfrm>
          </p:grpSpPr>
          <p:sp>
            <p:nvSpPr>
              <p:cNvPr id="24" name="Rectangle 23"/>
              <p:cNvSpPr>
                <a:spLocks noChangeArrowheads="1"/>
              </p:cNvSpPr>
              <p:nvPr/>
            </p:nvSpPr>
            <p:spPr bwMode="auto">
              <a:xfrm rot="5400000" flipH="1">
                <a:off x="8861840" y="1870541"/>
                <a:ext cx="259452" cy="231318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p:cNvSpPr>
                <a:spLocks noChangeArrowheads="1"/>
              </p:cNvSpPr>
              <p:nvPr/>
            </p:nvSpPr>
            <p:spPr bwMode="auto">
              <a:xfrm rot="5400000" flipH="1">
                <a:off x="8864220" y="1613470"/>
                <a:ext cx="254692" cy="2313180"/>
              </a:xfrm>
              <a:prstGeom prst="rect">
                <a:avLst/>
              </a:prstGeom>
              <a:solidFill>
                <a:schemeClr val="accent3">
                  <a:alpha val="87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5"/>
              <p:cNvSpPr>
                <a:spLocks noChangeArrowheads="1"/>
              </p:cNvSpPr>
              <p:nvPr/>
            </p:nvSpPr>
            <p:spPr bwMode="auto">
              <a:xfrm rot="5400000" flipH="1">
                <a:off x="8861840" y="1356398"/>
                <a:ext cx="259452" cy="2313180"/>
              </a:xfrm>
              <a:prstGeom prst="rect">
                <a:avLst/>
              </a:prstGeom>
              <a:solidFill>
                <a:schemeClr val="accent3">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p:cNvSpPr>
                <a:spLocks noChangeArrowheads="1"/>
              </p:cNvSpPr>
              <p:nvPr/>
            </p:nvSpPr>
            <p:spPr bwMode="auto">
              <a:xfrm rot="5400000" flipH="1">
                <a:off x="8861840" y="1096946"/>
                <a:ext cx="259452" cy="2313180"/>
              </a:xfrm>
              <a:prstGeom prst="rect">
                <a:avLst/>
              </a:prstGeom>
              <a:solidFill>
                <a:schemeClr val="accent3">
                  <a:alpha val="4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750232" y="2065754"/>
              <a:ext cx="2180656" cy="973863"/>
              <a:chOff x="5521797" y="2123810"/>
              <a:chExt cx="2313180" cy="1033047"/>
            </a:xfrm>
          </p:grpSpPr>
          <p:sp>
            <p:nvSpPr>
              <p:cNvPr id="20" name="Rectangle 19"/>
              <p:cNvSpPr>
                <a:spLocks noChangeArrowheads="1"/>
              </p:cNvSpPr>
              <p:nvPr/>
            </p:nvSpPr>
            <p:spPr bwMode="auto">
              <a:xfrm rot="5400000" flipH="1">
                <a:off x="6548661" y="1870541"/>
                <a:ext cx="259452" cy="231318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p:cNvSpPr>
                <a:spLocks noChangeArrowheads="1"/>
              </p:cNvSpPr>
              <p:nvPr/>
            </p:nvSpPr>
            <p:spPr bwMode="auto">
              <a:xfrm rot="5400000" flipH="1">
                <a:off x="6551041" y="1613470"/>
                <a:ext cx="254692" cy="2313180"/>
              </a:xfrm>
              <a:prstGeom prst="rect">
                <a:avLst/>
              </a:prstGeom>
              <a:solidFill>
                <a:schemeClr val="accent2">
                  <a:alpha val="87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p:cNvSpPr>
                <a:spLocks noChangeArrowheads="1"/>
              </p:cNvSpPr>
              <p:nvPr/>
            </p:nvSpPr>
            <p:spPr bwMode="auto">
              <a:xfrm rot="5400000" flipH="1">
                <a:off x="6548661" y="1356398"/>
                <a:ext cx="259452" cy="2313180"/>
              </a:xfrm>
              <a:prstGeom prst="rect">
                <a:avLst/>
              </a:prstGeom>
              <a:solidFill>
                <a:schemeClr val="accent2">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p:nvSpPr>
            <p:spPr bwMode="auto">
              <a:xfrm rot="5400000" flipH="1">
                <a:off x="6548661" y="1096946"/>
                <a:ext cx="259452" cy="2313180"/>
              </a:xfrm>
              <a:prstGeom prst="rect">
                <a:avLst/>
              </a:prstGeom>
              <a:solidFill>
                <a:schemeClr val="accent2">
                  <a:alpha val="4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3569575" y="2065754"/>
              <a:ext cx="2180656" cy="973863"/>
              <a:chOff x="3208617" y="2123810"/>
              <a:chExt cx="2313180" cy="1033047"/>
            </a:xfrm>
          </p:grpSpPr>
          <p:sp>
            <p:nvSpPr>
              <p:cNvPr id="16" name="Rectangle 15"/>
              <p:cNvSpPr>
                <a:spLocks noChangeArrowheads="1"/>
              </p:cNvSpPr>
              <p:nvPr/>
            </p:nvSpPr>
            <p:spPr bwMode="auto">
              <a:xfrm rot="5400000" flipH="1">
                <a:off x="4235481" y="1870541"/>
                <a:ext cx="259452" cy="231318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p:cNvSpPr>
                <a:spLocks noChangeArrowheads="1"/>
              </p:cNvSpPr>
              <p:nvPr/>
            </p:nvSpPr>
            <p:spPr bwMode="auto">
              <a:xfrm rot="5400000" flipH="1">
                <a:off x="4237861" y="1613470"/>
                <a:ext cx="254692" cy="2313180"/>
              </a:xfrm>
              <a:prstGeom prst="rect">
                <a:avLst/>
              </a:prstGeom>
              <a:solidFill>
                <a:schemeClr val="accent4">
                  <a:alpha val="87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rot="5400000" flipH="1">
                <a:off x="4235481" y="1356398"/>
                <a:ext cx="259452" cy="2313180"/>
              </a:xfrm>
              <a:prstGeom prst="rect">
                <a:avLst/>
              </a:prstGeom>
              <a:solidFill>
                <a:schemeClr val="accent4">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p:cNvSpPr>
                <a:spLocks noChangeArrowheads="1"/>
              </p:cNvSpPr>
              <p:nvPr/>
            </p:nvSpPr>
            <p:spPr bwMode="auto">
              <a:xfrm rot="5400000" flipH="1">
                <a:off x="4235481" y="1096946"/>
                <a:ext cx="259452" cy="2313180"/>
              </a:xfrm>
              <a:prstGeom prst="rect">
                <a:avLst/>
              </a:prstGeom>
              <a:solidFill>
                <a:schemeClr val="accent4">
                  <a:alpha val="4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1388919" y="2065754"/>
              <a:ext cx="2180656" cy="973863"/>
              <a:chOff x="895437" y="2123810"/>
              <a:chExt cx="2313180" cy="1033047"/>
            </a:xfrm>
          </p:grpSpPr>
          <p:sp>
            <p:nvSpPr>
              <p:cNvPr id="12" name="Rectangle 11"/>
              <p:cNvSpPr>
                <a:spLocks noChangeArrowheads="1"/>
              </p:cNvSpPr>
              <p:nvPr/>
            </p:nvSpPr>
            <p:spPr bwMode="auto">
              <a:xfrm rot="5400000" flipH="1">
                <a:off x="1922301" y="1870541"/>
                <a:ext cx="259452" cy="231318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p:cNvSpPr>
                <a:spLocks noChangeArrowheads="1"/>
              </p:cNvSpPr>
              <p:nvPr/>
            </p:nvSpPr>
            <p:spPr bwMode="auto">
              <a:xfrm rot="5400000" flipH="1">
                <a:off x="1924681" y="1613470"/>
                <a:ext cx="254692" cy="2313180"/>
              </a:xfrm>
              <a:prstGeom prst="rect">
                <a:avLst/>
              </a:prstGeom>
              <a:solidFill>
                <a:schemeClr val="accent1">
                  <a:alpha val="87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p:cNvSpPr>
                <a:spLocks noChangeArrowheads="1"/>
              </p:cNvSpPr>
              <p:nvPr/>
            </p:nvSpPr>
            <p:spPr bwMode="auto">
              <a:xfrm rot="5400000" flipH="1">
                <a:off x="1922301" y="1356398"/>
                <a:ext cx="259452" cy="2313180"/>
              </a:xfrm>
              <a:prstGeom prst="rect">
                <a:avLst/>
              </a:prstGeom>
              <a:solidFill>
                <a:schemeClr val="accent1">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p:cNvSpPr>
                <a:spLocks noChangeArrowheads="1"/>
              </p:cNvSpPr>
              <p:nvPr/>
            </p:nvSpPr>
            <p:spPr bwMode="auto">
              <a:xfrm rot="5400000" flipH="1">
                <a:off x="1922301" y="1096946"/>
                <a:ext cx="259452" cy="2313180"/>
              </a:xfrm>
              <a:prstGeom prst="rect">
                <a:avLst/>
              </a:prstGeom>
              <a:solidFill>
                <a:schemeClr val="accent1">
                  <a:alpha val="4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rot="16200000">
              <a:off x="9941163" y="2244327"/>
              <a:ext cx="966601" cy="625843"/>
              <a:chOff x="5510020" y="5133608"/>
              <a:chExt cx="1189361" cy="625843"/>
            </a:xfrm>
          </p:grpSpPr>
          <p:sp>
            <p:nvSpPr>
              <p:cNvPr id="10" name="Freeform 7"/>
              <p:cNvSpPr>
                <a:spLocks/>
              </p:cNvSpPr>
              <p:nvPr/>
            </p:nvSpPr>
            <p:spPr bwMode="auto">
              <a:xfrm>
                <a:off x="5510020" y="5133608"/>
                <a:ext cx="1189361" cy="625843"/>
              </a:xfrm>
              <a:custGeom>
                <a:avLst/>
                <a:gdLst>
                  <a:gd name="T0" fmla="*/ 260 w 520"/>
                  <a:gd name="T1" fmla="*/ 261 h 261"/>
                  <a:gd name="T2" fmla="*/ 0 w 520"/>
                  <a:gd name="T3" fmla="*/ 0 h 261"/>
                  <a:gd name="T4" fmla="*/ 520 w 520"/>
                  <a:gd name="T5" fmla="*/ 0 h 261"/>
                  <a:gd name="T6" fmla="*/ 260 w 520"/>
                  <a:gd name="T7" fmla="*/ 261 h 261"/>
                </a:gdLst>
                <a:ahLst/>
                <a:cxnLst>
                  <a:cxn ang="0">
                    <a:pos x="T0" y="T1"/>
                  </a:cxn>
                  <a:cxn ang="0">
                    <a:pos x="T2" y="T3"/>
                  </a:cxn>
                  <a:cxn ang="0">
                    <a:pos x="T4" y="T5"/>
                  </a:cxn>
                  <a:cxn ang="0">
                    <a:pos x="T6" y="T7"/>
                  </a:cxn>
                </a:cxnLst>
                <a:rect l="0" t="0" r="r" b="b"/>
                <a:pathLst>
                  <a:path w="520" h="261">
                    <a:moveTo>
                      <a:pt x="260" y="261"/>
                    </a:moveTo>
                    <a:lnTo>
                      <a:pt x="0" y="0"/>
                    </a:lnTo>
                    <a:lnTo>
                      <a:pt x="520" y="0"/>
                    </a:lnTo>
                    <a:lnTo>
                      <a:pt x="260" y="261"/>
                    </a:lnTo>
                    <a:close/>
                  </a:path>
                </a:pathLst>
              </a:custGeom>
              <a:solidFill>
                <a:srgbClr val="EC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3"/>
              <p:cNvSpPr>
                <a:spLocks/>
              </p:cNvSpPr>
              <p:nvPr/>
            </p:nvSpPr>
            <p:spPr bwMode="auto">
              <a:xfrm>
                <a:off x="5930870" y="5572416"/>
                <a:ext cx="347659" cy="187034"/>
              </a:xfrm>
              <a:custGeom>
                <a:avLst/>
                <a:gdLst>
                  <a:gd name="T0" fmla="*/ 76 w 152"/>
                  <a:gd name="T1" fmla="*/ 78 h 78"/>
                  <a:gd name="T2" fmla="*/ 152 w 152"/>
                  <a:gd name="T3" fmla="*/ 0 h 78"/>
                  <a:gd name="T4" fmla="*/ 0 w 152"/>
                  <a:gd name="T5" fmla="*/ 0 h 78"/>
                  <a:gd name="T6" fmla="*/ 0 w 152"/>
                  <a:gd name="T7" fmla="*/ 0 h 78"/>
                  <a:gd name="T8" fmla="*/ 76 w 152"/>
                  <a:gd name="T9" fmla="*/ 78 h 78"/>
                </a:gdLst>
                <a:ahLst/>
                <a:cxnLst>
                  <a:cxn ang="0">
                    <a:pos x="T0" y="T1"/>
                  </a:cxn>
                  <a:cxn ang="0">
                    <a:pos x="T2" y="T3"/>
                  </a:cxn>
                  <a:cxn ang="0">
                    <a:pos x="T4" y="T5"/>
                  </a:cxn>
                  <a:cxn ang="0">
                    <a:pos x="T6" y="T7"/>
                  </a:cxn>
                  <a:cxn ang="0">
                    <a:pos x="T8" y="T9"/>
                  </a:cxn>
                </a:cxnLst>
                <a:rect l="0" t="0" r="r" b="b"/>
                <a:pathLst>
                  <a:path w="152" h="78">
                    <a:moveTo>
                      <a:pt x="76" y="78"/>
                    </a:moveTo>
                    <a:lnTo>
                      <a:pt x="152" y="0"/>
                    </a:lnTo>
                    <a:lnTo>
                      <a:pt x="0" y="0"/>
                    </a:lnTo>
                    <a:lnTo>
                      <a:pt x="0" y="0"/>
                    </a:lnTo>
                    <a:lnTo>
                      <a:pt x="76" y="7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29" name="Isosceles Triangle 28"/>
          <p:cNvSpPr/>
          <p:nvPr/>
        </p:nvSpPr>
        <p:spPr>
          <a:xfrm rot="10800000">
            <a:off x="4683153" y="4555959"/>
            <a:ext cx="266604" cy="22983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a:off x="2018202" y="3215483"/>
            <a:ext cx="266604" cy="22983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272328" y="4912196"/>
            <a:ext cx="970137" cy="369332"/>
          </a:xfrm>
          <a:prstGeom prst="rect">
            <a:avLst/>
          </a:prstGeom>
          <a:noFill/>
        </p:spPr>
        <p:txBody>
          <a:bodyPr wrap="none" rtlCol="0">
            <a:spAutoFit/>
          </a:bodyPr>
          <a:lstStyle/>
          <a:p>
            <a:r>
              <a:rPr lang="en-US" dirty="0" smtClean="0">
                <a:solidFill>
                  <a:schemeClr val="tx2"/>
                </a:solidFill>
                <a:latin typeface="Coolvetica Rg" panose="020B0603030602020004" pitchFamily="34" charset="0"/>
              </a:rPr>
              <a:t>P</a:t>
            </a:r>
            <a:r>
              <a:rPr lang="id-ID" dirty="0" smtClean="0">
                <a:solidFill>
                  <a:schemeClr val="tx2"/>
                </a:solidFill>
                <a:latin typeface="Coolvetica Rg" panose="020B0603030602020004" pitchFamily="34" charset="0"/>
              </a:rPr>
              <a:t>lanning</a:t>
            </a:r>
            <a:endParaRPr lang="en-US" dirty="0">
              <a:solidFill>
                <a:schemeClr val="tx2"/>
              </a:solidFill>
              <a:latin typeface="Coolvetica Rg" panose="020B0603030602020004" pitchFamily="34" charset="0"/>
            </a:endParaRPr>
          </a:p>
        </p:txBody>
      </p:sp>
      <p:sp>
        <p:nvSpPr>
          <p:cNvPr id="32" name="Rectangle 31"/>
          <p:cNvSpPr/>
          <p:nvPr/>
        </p:nvSpPr>
        <p:spPr>
          <a:xfrm>
            <a:off x="3380899" y="2368245"/>
            <a:ext cx="2604506"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 dolor sit </a:t>
            </a:r>
            <a:r>
              <a:rPr lang="id-ID" sz="1200" dirty="0" smtClean="0">
                <a:solidFill>
                  <a:schemeClr val="bg1">
                    <a:lumMod val="50000"/>
                  </a:schemeClr>
                </a:solidFill>
                <a:ea typeface="Open Sans" panose="020B0606030504020204" pitchFamily="34" charset="0"/>
                <a:cs typeface="Open Sans" panose="020B0606030504020204" pitchFamily="34" charset="0"/>
              </a:rPr>
              <a:t>amet ameteshi</a:t>
            </a:r>
            <a:endParaRPr lang="en-US" sz="1200" dirty="0">
              <a:solidFill>
                <a:schemeClr val="tx1">
                  <a:lumMod val="50000"/>
                  <a:lumOff val="50000"/>
                </a:schemeClr>
              </a:solidFill>
              <a:cs typeface="Clear Sans Light" panose="020B0303030202020304" pitchFamily="34" charset="0"/>
            </a:endParaRPr>
          </a:p>
        </p:txBody>
      </p:sp>
      <p:sp>
        <p:nvSpPr>
          <p:cNvPr id="33" name="Rectangle 32"/>
          <p:cNvSpPr/>
          <p:nvPr/>
        </p:nvSpPr>
        <p:spPr>
          <a:xfrm>
            <a:off x="691967" y="4805286"/>
            <a:ext cx="2604506"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 dolor sit amet ameteshi</a:t>
            </a:r>
            <a:endParaRPr lang="en-US" sz="1200" dirty="0">
              <a:solidFill>
                <a:schemeClr val="tx1">
                  <a:lumMod val="50000"/>
                  <a:lumOff val="50000"/>
                </a:schemeClr>
              </a:solidFill>
              <a:cs typeface="Clear Sans Light" panose="020B0303030202020304" pitchFamily="34" charset="0"/>
            </a:endParaRPr>
          </a:p>
        </p:txBody>
      </p:sp>
      <p:cxnSp>
        <p:nvCxnSpPr>
          <p:cNvPr id="34" name="Straight Connector 33"/>
          <p:cNvCxnSpPr/>
          <p:nvPr/>
        </p:nvCxnSpPr>
        <p:spPr>
          <a:xfrm flipV="1">
            <a:off x="2130496" y="1842513"/>
            <a:ext cx="0" cy="705852"/>
          </a:xfrm>
          <a:prstGeom prst="line">
            <a:avLst/>
          </a:prstGeom>
          <a:ln w="2857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130496" y="1844842"/>
            <a:ext cx="255265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683152" y="1842513"/>
            <a:ext cx="0" cy="355255"/>
          </a:xfrm>
          <a:prstGeom prst="line">
            <a:avLst/>
          </a:prstGeom>
          <a:ln w="2857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0800000" flipV="1">
            <a:off x="4837462" y="5516907"/>
            <a:ext cx="0" cy="705852"/>
          </a:xfrm>
          <a:prstGeom prst="line">
            <a:avLst/>
          </a:prstGeom>
          <a:ln w="2857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a:off x="2284806" y="6220430"/>
            <a:ext cx="255265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0800000">
            <a:off x="2284806" y="5867504"/>
            <a:ext cx="0" cy="355255"/>
          </a:xfrm>
          <a:prstGeom prst="line">
            <a:avLst/>
          </a:prstGeom>
          <a:ln w="2857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816151" y="2632507"/>
            <a:ext cx="1013419" cy="369332"/>
          </a:xfrm>
          <a:prstGeom prst="rect">
            <a:avLst/>
          </a:prstGeom>
          <a:noFill/>
        </p:spPr>
        <p:txBody>
          <a:bodyPr wrap="none" rtlCol="0">
            <a:spAutoFit/>
          </a:bodyPr>
          <a:lstStyle/>
          <a:p>
            <a:r>
              <a:rPr lang="id-ID" dirty="0" smtClean="0">
                <a:solidFill>
                  <a:schemeClr val="tx2"/>
                </a:solidFill>
                <a:latin typeface="Coolvetica Rg" panose="020B0603030602020004" pitchFamily="34" charset="0"/>
              </a:rPr>
              <a:t>Concept</a:t>
            </a:r>
            <a:endParaRPr lang="en-US" dirty="0">
              <a:solidFill>
                <a:schemeClr val="tx2"/>
              </a:solidFill>
              <a:latin typeface="Coolvetica Rg" panose="020B0603030602020004" pitchFamily="34" charset="0"/>
            </a:endParaRPr>
          </a:p>
        </p:txBody>
      </p:sp>
      <p:sp>
        <p:nvSpPr>
          <p:cNvPr id="41" name="Isosceles Triangle 40"/>
          <p:cNvSpPr/>
          <p:nvPr/>
        </p:nvSpPr>
        <p:spPr>
          <a:xfrm>
            <a:off x="6615995" y="3215483"/>
            <a:ext cx="266604" cy="22983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7978692" y="2368245"/>
            <a:ext cx="2604506"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 dolor sit </a:t>
            </a:r>
            <a:r>
              <a:rPr lang="id-ID" sz="1200" dirty="0" smtClean="0">
                <a:solidFill>
                  <a:schemeClr val="bg1">
                    <a:lumMod val="50000"/>
                  </a:schemeClr>
                </a:solidFill>
                <a:ea typeface="Open Sans" panose="020B0606030504020204" pitchFamily="34" charset="0"/>
                <a:cs typeface="Open Sans" panose="020B0606030504020204" pitchFamily="34" charset="0"/>
              </a:rPr>
              <a:t>amet ameteshi</a:t>
            </a:r>
            <a:endParaRPr lang="en-US" sz="1200" dirty="0">
              <a:solidFill>
                <a:schemeClr val="tx1">
                  <a:lumMod val="50000"/>
                  <a:lumOff val="50000"/>
                </a:schemeClr>
              </a:solidFill>
              <a:cs typeface="Clear Sans Light" panose="020B0303030202020304" pitchFamily="34" charset="0"/>
            </a:endParaRPr>
          </a:p>
        </p:txBody>
      </p:sp>
      <p:cxnSp>
        <p:nvCxnSpPr>
          <p:cNvPr id="43" name="Straight Connector 42"/>
          <p:cNvCxnSpPr/>
          <p:nvPr/>
        </p:nvCxnSpPr>
        <p:spPr>
          <a:xfrm flipV="1">
            <a:off x="6728289" y="1842513"/>
            <a:ext cx="0" cy="705852"/>
          </a:xfrm>
          <a:prstGeom prst="line">
            <a:avLst/>
          </a:prstGeom>
          <a:ln w="2857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28289" y="1844842"/>
            <a:ext cx="255265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280945" y="1842513"/>
            <a:ext cx="0" cy="355255"/>
          </a:xfrm>
          <a:prstGeom prst="line">
            <a:avLst/>
          </a:prstGeom>
          <a:ln w="2857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413944" y="2632507"/>
            <a:ext cx="827471" cy="369332"/>
          </a:xfrm>
          <a:prstGeom prst="rect">
            <a:avLst/>
          </a:prstGeom>
          <a:noFill/>
        </p:spPr>
        <p:txBody>
          <a:bodyPr wrap="none" rtlCol="0">
            <a:spAutoFit/>
          </a:bodyPr>
          <a:lstStyle/>
          <a:p>
            <a:r>
              <a:rPr lang="id-ID" dirty="0" smtClean="0">
                <a:solidFill>
                  <a:schemeClr val="tx2"/>
                </a:solidFill>
                <a:latin typeface="Coolvetica Rg" panose="020B0603030602020004" pitchFamily="34" charset="0"/>
              </a:rPr>
              <a:t>Design</a:t>
            </a:r>
            <a:endParaRPr lang="en-US" dirty="0">
              <a:solidFill>
                <a:schemeClr val="tx2"/>
              </a:solidFill>
              <a:latin typeface="Coolvetica Rg" panose="020B0603030602020004" pitchFamily="34" charset="0"/>
            </a:endParaRPr>
          </a:p>
        </p:txBody>
      </p:sp>
      <p:sp>
        <p:nvSpPr>
          <p:cNvPr id="47" name="Isosceles Triangle 46"/>
          <p:cNvSpPr/>
          <p:nvPr/>
        </p:nvSpPr>
        <p:spPr>
          <a:xfrm rot="10800000">
            <a:off x="10210921" y="4547019"/>
            <a:ext cx="266604" cy="22983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9800096" y="4903256"/>
            <a:ext cx="962123" cy="369332"/>
          </a:xfrm>
          <a:prstGeom prst="rect">
            <a:avLst/>
          </a:prstGeom>
          <a:noFill/>
        </p:spPr>
        <p:txBody>
          <a:bodyPr wrap="none" rtlCol="0">
            <a:spAutoFit/>
          </a:bodyPr>
          <a:lstStyle/>
          <a:p>
            <a:r>
              <a:rPr lang="en-US" dirty="0" smtClean="0">
                <a:solidFill>
                  <a:schemeClr val="tx2"/>
                </a:solidFill>
                <a:latin typeface="Coolvetica Rg" panose="020B0603030602020004" pitchFamily="34" charset="0"/>
              </a:rPr>
              <a:t>P</a:t>
            </a:r>
            <a:r>
              <a:rPr lang="id-ID" dirty="0" smtClean="0">
                <a:solidFill>
                  <a:schemeClr val="tx2"/>
                </a:solidFill>
                <a:latin typeface="Coolvetica Rg" panose="020B0603030602020004" pitchFamily="34" charset="0"/>
              </a:rPr>
              <a:t>roduce</a:t>
            </a:r>
            <a:endParaRPr lang="en-US" dirty="0">
              <a:solidFill>
                <a:schemeClr val="tx2"/>
              </a:solidFill>
              <a:latin typeface="Coolvetica Rg" panose="020B0603030602020004" pitchFamily="34" charset="0"/>
            </a:endParaRPr>
          </a:p>
        </p:txBody>
      </p:sp>
      <p:sp>
        <p:nvSpPr>
          <p:cNvPr id="49" name="Rectangle 48"/>
          <p:cNvSpPr/>
          <p:nvPr/>
        </p:nvSpPr>
        <p:spPr>
          <a:xfrm>
            <a:off x="6219735" y="4796346"/>
            <a:ext cx="2604506"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Eritrea gurayya huora volput vlaar boit dolro sit amet kalori dolor sit amet ameteshi</a:t>
            </a:r>
            <a:endParaRPr lang="en-US" sz="1200" dirty="0">
              <a:solidFill>
                <a:schemeClr val="tx1">
                  <a:lumMod val="50000"/>
                  <a:lumOff val="50000"/>
                </a:schemeClr>
              </a:solidFill>
              <a:cs typeface="Clear Sans Light" panose="020B0303030202020304" pitchFamily="34" charset="0"/>
            </a:endParaRPr>
          </a:p>
        </p:txBody>
      </p:sp>
      <p:cxnSp>
        <p:nvCxnSpPr>
          <p:cNvPr id="50" name="Straight Connector 49"/>
          <p:cNvCxnSpPr/>
          <p:nvPr/>
        </p:nvCxnSpPr>
        <p:spPr>
          <a:xfrm rot="10800000" flipV="1">
            <a:off x="10365230" y="5507967"/>
            <a:ext cx="0" cy="705852"/>
          </a:xfrm>
          <a:prstGeom prst="line">
            <a:avLst/>
          </a:prstGeom>
          <a:ln w="2857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0800000">
            <a:off x="7812574" y="6211490"/>
            <a:ext cx="255265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0800000">
            <a:off x="7812574" y="5858564"/>
            <a:ext cx="0" cy="355255"/>
          </a:xfrm>
          <a:prstGeom prst="line">
            <a:avLst/>
          </a:prstGeom>
          <a:ln w="2857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82</a:t>
            </a:fld>
            <a:endParaRPr lang="en-AU" dirty="0"/>
          </a:p>
        </p:txBody>
      </p:sp>
      <p:sp>
        <p:nvSpPr>
          <p:cNvPr id="5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4041873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p:tgtEl>
                                          <p:spTgt spid="40"/>
                                        </p:tgtEl>
                                        <p:attrNameLst>
                                          <p:attrName>ppt_x</p:attrName>
                                        </p:attrNameLst>
                                      </p:cBhvr>
                                      <p:tavLst>
                                        <p:tav tm="0">
                                          <p:val>
                                            <p:strVal val="#ppt_x-#ppt_w*1.125000"/>
                                          </p:val>
                                        </p:tav>
                                        <p:tav tm="100000">
                                          <p:val>
                                            <p:strVal val="#ppt_x"/>
                                          </p:val>
                                        </p:tav>
                                      </p:tavLst>
                                    </p:anim>
                                    <p:animEffect transition="in" filter="wipe(right)">
                                      <p:cBhvr>
                                        <p:cTn id="24" dur="500"/>
                                        <p:tgtEl>
                                          <p:spTgt spid="40"/>
                                        </p:tgtEl>
                                      </p:cBhvr>
                                    </p:animEffect>
                                  </p:childTnLst>
                                </p:cTn>
                              </p:par>
                            </p:childTnLst>
                          </p:cTn>
                        </p:par>
                        <p:par>
                          <p:cTn id="25" fill="hold">
                            <p:stCondLst>
                              <p:cond delay="2000"/>
                            </p:stCondLst>
                            <p:childTnLst>
                              <p:par>
                                <p:cTn id="26" presetID="22" presetClass="entr" presetSubtype="4"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down)">
                                      <p:cBhvr>
                                        <p:cTn id="28" dur="500"/>
                                        <p:tgtEl>
                                          <p:spTgt spid="34"/>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up)">
                                      <p:cBhvr>
                                        <p:cTn id="44" dur="500"/>
                                        <p:tgtEl>
                                          <p:spTgt spid="29"/>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p:tgtEl>
                                          <p:spTgt spid="31"/>
                                        </p:tgtEl>
                                        <p:attrNameLst>
                                          <p:attrName>ppt_x</p:attrName>
                                        </p:attrNameLst>
                                      </p:cBhvr>
                                      <p:tavLst>
                                        <p:tav tm="0">
                                          <p:val>
                                            <p:strVal val="#ppt_x-#ppt_w*1.125000"/>
                                          </p:val>
                                        </p:tav>
                                        <p:tav tm="100000">
                                          <p:val>
                                            <p:strVal val="#ppt_x"/>
                                          </p:val>
                                        </p:tav>
                                      </p:tavLst>
                                    </p:anim>
                                    <p:animEffect transition="in" filter="wipe(right)">
                                      <p:cBhvr>
                                        <p:cTn id="48" dur="500"/>
                                        <p:tgtEl>
                                          <p:spTgt spid="31"/>
                                        </p:tgtEl>
                                      </p:cBhvr>
                                    </p:animEffect>
                                  </p:childTnLst>
                                </p:cTn>
                              </p:par>
                            </p:childTnLst>
                          </p:cTn>
                        </p:par>
                        <p:par>
                          <p:cTn id="49" fill="hold">
                            <p:stCondLst>
                              <p:cond delay="4500"/>
                            </p:stCondLst>
                            <p:childTnLst>
                              <p:par>
                                <p:cTn id="50" presetID="22" presetClass="entr" presetSubtype="1"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500"/>
                                        <p:tgtEl>
                                          <p:spTgt spid="37"/>
                                        </p:tgtEl>
                                      </p:cBhvr>
                                    </p:animEffect>
                                  </p:childTnLst>
                                </p:cTn>
                              </p:par>
                            </p:childTnLst>
                          </p:cTn>
                        </p:par>
                        <p:par>
                          <p:cTn id="53" fill="hold">
                            <p:stCondLst>
                              <p:cond delay="5000"/>
                            </p:stCondLst>
                            <p:childTnLst>
                              <p:par>
                                <p:cTn id="54" presetID="22" presetClass="entr" presetSubtype="2"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childTnLst>
                          </p:cTn>
                        </p:par>
                        <p:par>
                          <p:cTn id="57" fill="hold">
                            <p:stCondLst>
                              <p:cond delay="5500"/>
                            </p:stCondLst>
                            <p:childTnLst>
                              <p:par>
                                <p:cTn id="58" presetID="22" presetClass="entr" presetSubtype="4"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down)">
                                      <p:cBhvr>
                                        <p:cTn id="60" dur="500"/>
                                        <p:tgtEl>
                                          <p:spTgt spid="39"/>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par>
                          <p:cTn id="65" fill="hold">
                            <p:stCondLst>
                              <p:cond delay="6500"/>
                            </p:stCondLst>
                            <p:childTnLst>
                              <p:par>
                                <p:cTn id="66" presetID="22" presetClass="entr" presetSubtype="4" fill="hold" grpId="0"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down)">
                                      <p:cBhvr>
                                        <p:cTn id="68" dur="500"/>
                                        <p:tgtEl>
                                          <p:spTgt spid="41"/>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p:tgtEl>
                                          <p:spTgt spid="46"/>
                                        </p:tgtEl>
                                        <p:attrNameLst>
                                          <p:attrName>ppt_x</p:attrName>
                                        </p:attrNameLst>
                                      </p:cBhvr>
                                      <p:tavLst>
                                        <p:tav tm="0">
                                          <p:val>
                                            <p:strVal val="#ppt_x-#ppt_w*1.125000"/>
                                          </p:val>
                                        </p:tav>
                                        <p:tav tm="100000">
                                          <p:val>
                                            <p:strVal val="#ppt_x"/>
                                          </p:val>
                                        </p:tav>
                                      </p:tavLst>
                                    </p:anim>
                                    <p:animEffect transition="in" filter="wipe(right)">
                                      <p:cBhvr>
                                        <p:cTn id="72" dur="500"/>
                                        <p:tgtEl>
                                          <p:spTgt spid="46"/>
                                        </p:tgtEl>
                                      </p:cBhvr>
                                    </p:animEffect>
                                  </p:childTnLst>
                                </p:cTn>
                              </p:par>
                            </p:childTnLst>
                          </p:cTn>
                        </p:par>
                        <p:par>
                          <p:cTn id="73" fill="hold">
                            <p:stCondLst>
                              <p:cond delay="7000"/>
                            </p:stCondLst>
                            <p:childTnLst>
                              <p:par>
                                <p:cTn id="74" presetID="22" presetClass="entr" presetSubtype="4"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down)">
                                      <p:cBhvr>
                                        <p:cTn id="76" dur="500"/>
                                        <p:tgtEl>
                                          <p:spTgt spid="43"/>
                                        </p:tgtEl>
                                      </p:cBhvr>
                                    </p:animEffect>
                                  </p:childTnLst>
                                </p:cTn>
                              </p:par>
                            </p:childTnLst>
                          </p:cTn>
                        </p:par>
                        <p:par>
                          <p:cTn id="77" fill="hold">
                            <p:stCondLst>
                              <p:cond delay="7500"/>
                            </p:stCondLst>
                            <p:childTnLst>
                              <p:par>
                                <p:cTn id="78" presetID="22" presetClass="entr" presetSubtype="8" fill="hold" nodeType="after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left)">
                                      <p:cBhvr>
                                        <p:cTn id="80" dur="500"/>
                                        <p:tgtEl>
                                          <p:spTgt spid="44"/>
                                        </p:tgtEl>
                                      </p:cBhvr>
                                    </p:animEffect>
                                  </p:childTnLst>
                                </p:cTn>
                              </p:par>
                            </p:childTnLst>
                          </p:cTn>
                        </p:par>
                        <p:par>
                          <p:cTn id="81" fill="hold">
                            <p:stCondLst>
                              <p:cond delay="8000"/>
                            </p:stCondLst>
                            <p:childTnLst>
                              <p:par>
                                <p:cTn id="82" presetID="22" presetClass="entr" presetSubtype="1" fill="hold" nodeType="after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wipe(up)">
                                      <p:cBhvr>
                                        <p:cTn id="84" dur="500"/>
                                        <p:tgtEl>
                                          <p:spTgt spid="45"/>
                                        </p:tgtEl>
                                      </p:cBhvr>
                                    </p:animEffect>
                                  </p:childTnLst>
                                </p:cTn>
                              </p:par>
                            </p:childTnLst>
                          </p:cTn>
                        </p:par>
                        <p:par>
                          <p:cTn id="85" fill="hold">
                            <p:stCondLst>
                              <p:cond delay="8500"/>
                            </p:stCondLst>
                            <p:childTnLst>
                              <p:par>
                                <p:cTn id="86" presetID="10" presetClass="entr" presetSubtype="0"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par>
                          <p:cTn id="89" fill="hold">
                            <p:stCondLst>
                              <p:cond delay="9000"/>
                            </p:stCondLst>
                            <p:childTnLst>
                              <p:par>
                                <p:cTn id="90" presetID="22" presetClass="entr" presetSubtype="1" fill="hold" grpId="0"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up)">
                                      <p:cBhvr>
                                        <p:cTn id="92" dur="500"/>
                                        <p:tgtEl>
                                          <p:spTgt spid="47"/>
                                        </p:tgtEl>
                                      </p:cBhvr>
                                    </p:animEffect>
                                  </p:childTnLst>
                                </p:cTn>
                              </p:par>
                              <p:par>
                                <p:cTn id="93" presetID="12" presetClass="entr" presetSubtype="8"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p:tgtEl>
                                          <p:spTgt spid="48"/>
                                        </p:tgtEl>
                                        <p:attrNameLst>
                                          <p:attrName>ppt_x</p:attrName>
                                        </p:attrNameLst>
                                      </p:cBhvr>
                                      <p:tavLst>
                                        <p:tav tm="0">
                                          <p:val>
                                            <p:strVal val="#ppt_x-#ppt_w*1.125000"/>
                                          </p:val>
                                        </p:tav>
                                        <p:tav tm="100000">
                                          <p:val>
                                            <p:strVal val="#ppt_x"/>
                                          </p:val>
                                        </p:tav>
                                      </p:tavLst>
                                    </p:anim>
                                    <p:animEffect transition="in" filter="wipe(right)">
                                      <p:cBhvr>
                                        <p:cTn id="96" dur="500"/>
                                        <p:tgtEl>
                                          <p:spTgt spid="48"/>
                                        </p:tgtEl>
                                      </p:cBhvr>
                                    </p:animEffect>
                                  </p:childTnLst>
                                </p:cTn>
                              </p:par>
                            </p:childTnLst>
                          </p:cTn>
                        </p:par>
                        <p:par>
                          <p:cTn id="97" fill="hold">
                            <p:stCondLst>
                              <p:cond delay="9500"/>
                            </p:stCondLst>
                            <p:childTnLst>
                              <p:par>
                                <p:cTn id="98" presetID="22" presetClass="entr" presetSubtype="1" fill="hold" nodeType="after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up)">
                                      <p:cBhvr>
                                        <p:cTn id="100" dur="500"/>
                                        <p:tgtEl>
                                          <p:spTgt spid="50"/>
                                        </p:tgtEl>
                                      </p:cBhvr>
                                    </p:animEffect>
                                  </p:childTnLst>
                                </p:cTn>
                              </p:par>
                            </p:childTnLst>
                          </p:cTn>
                        </p:par>
                        <p:par>
                          <p:cTn id="101" fill="hold">
                            <p:stCondLst>
                              <p:cond delay="10000"/>
                            </p:stCondLst>
                            <p:childTnLst>
                              <p:par>
                                <p:cTn id="102" presetID="22" presetClass="entr" presetSubtype="2" fill="hold" nodeType="afterEffect">
                                  <p:stCondLst>
                                    <p:cond delay="0"/>
                                  </p:stCondLst>
                                  <p:childTnLst>
                                    <p:set>
                                      <p:cBhvr>
                                        <p:cTn id="103" dur="1" fill="hold">
                                          <p:stCondLst>
                                            <p:cond delay="0"/>
                                          </p:stCondLst>
                                        </p:cTn>
                                        <p:tgtEl>
                                          <p:spTgt spid="51"/>
                                        </p:tgtEl>
                                        <p:attrNameLst>
                                          <p:attrName>style.visibility</p:attrName>
                                        </p:attrNameLst>
                                      </p:cBhvr>
                                      <p:to>
                                        <p:strVal val="visible"/>
                                      </p:to>
                                    </p:set>
                                    <p:animEffect transition="in" filter="wipe(right)">
                                      <p:cBhvr>
                                        <p:cTn id="104" dur="500"/>
                                        <p:tgtEl>
                                          <p:spTgt spid="51"/>
                                        </p:tgtEl>
                                      </p:cBhvr>
                                    </p:animEffect>
                                  </p:childTnLst>
                                </p:cTn>
                              </p:par>
                            </p:childTnLst>
                          </p:cTn>
                        </p:par>
                        <p:par>
                          <p:cTn id="105" fill="hold">
                            <p:stCondLst>
                              <p:cond delay="10500"/>
                            </p:stCondLst>
                            <p:childTnLst>
                              <p:par>
                                <p:cTn id="106" presetID="22" presetClass="entr" presetSubtype="4" fill="hold" nodeType="afterEffect">
                                  <p:stCondLst>
                                    <p:cond delay="0"/>
                                  </p:stCondLst>
                                  <p:childTnLst>
                                    <p:set>
                                      <p:cBhvr>
                                        <p:cTn id="107" dur="1" fill="hold">
                                          <p:stCondLst>
                                            <p:cond delay="0"/>
                                          </p:stCondLst>
                                        </p:cTn>
                                        <p:tgtEl>
                                          <p:spTgt spid="52"/>
                                        </p:tgtEl>
                                        <p:attrNameLst>
                                          <p:attrName>style.visibility</p:attrName>
                                        </p:attrNameLst>
                                      </p:cBhvr>
                                      <p:to>
                                        <p:strVal val="visible"/>
                                      </p:to>
                                    </p:set>
                                    <p:animEffect transition="in" filter="wipe(down)">
                                      <p:cBhvr>
                                        <p:cTn id="108" dur="500"/>
                                        <p:tgtEl>
                                          <p:spTgt spid="52"/>
                                        </p:tgtEl>
                                      </p:cBhvr>
                                    </p:animEffect>
                                  </p:childTnLst>
                                </p:cTn>
                              </p:par>
                            </p:childTnLst>
                          </p:cTn>
                        </p:par>
                        <p:par>
                          <p:cTn id="109" fill="hold">
                            <p:stCondLst>
                              <p:cond delay="11000"/>
                            </p:stCondLst>
                            <p:childTnLst>
                              <p:par>
                                <p:cTn id="110" presetID="10"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9" grpId="0" animBg="1"/>
      <p:bldP spid="30" grpId="0" animBg="1"/>
      <p:bldP spid="31" grpId="0"/>
      <p:bldP spid="32" grpId="0"/>
      <p:bldP spid="33" grpId="0"/>
      <p:bldP spid="40" grpId="0"/>
      <p:bldP spid="41" grpId="0" animBg="1"/>
      <p:bldP spid="42" grpId="0"/>
      <p:bldP spid="46" grpId="0"/>
      <p:bldP spid="47" grpId="0" animBg="1"/>
      <p:bldP spid="48" grpId="0"/>
      <p:bldP spid="4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Sale info</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a:t>
            </a:r>
            <a:endParaRPr lang="en-AU" dirty="0"/>
          </a:p>
        </p:txBody>
      </p:sp>
      <p:graphicFrame>
        <p:nvGraphicFramePr>
          <p:cNvPr id="4" name="Chart Placeholder 77"/>
          <p:cNvGraphicFramePr>
            <a:graphicFrameLocks/>
          </p:cNvGraphicFramePr>
          <p:nvPr>
            <p:extLst>
              <p:ext uri="{D42A27DB-BD31-4B8C-83A1-F6EECF244321}">
                <p14:modId xmlns:p14="http://schemas.microsoft.com/office/powerpoint/2010/main" val="2721037687"/>
              </p:ext>
            </p:extLst>
          </p:nvPr>
        </p:nvGraphicFramePr>
        <p:xfrm>
          <a:off x="839789" y="2062397"/>
          <a:ext cx="5256212" cy="395899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7386072" y="1852703"/>
            <a:ext cx="2536144" cy="369332"/>
          </a:xfrm>
          <a:prstGeom prst="rect">
            <a:avLst/>
          </a:prstGeom>
          <a:noFill/>
        </p:spPr>
        <p:txBody>
          <a:bodyPr wrap="none" rtlCol="0">
            <a:spAutoFit/>
          </a:bodyPr>
          <a:lstStyle/>
          <a:p>
            <a:r>
              <a:rPr lang="id-ID" dirty="0" smtClean="0">
                <a:solidFill>
                  <a:schemeClr val="tx1">
                    <a:lumMod val="65000"/>
                    <a:lumOff val="35000"/>
                  </a:schemeClr>
                </a:solidFill>
                <a:latin typeface="Coolvetica Rg" panose="020B0603030602020004" pitchFamily="34" charset="0"/>
                <a:cs typeface="Clear Sans" panose="020B0503030202020304" pitchFamily="34" charset="0"/>
              </a:rPr>
              <a:t>Number of sale is varying</a:t>
            </a:r>
            <a:endParaRPr lang="id-ID"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0" name="TextBox 9"/>
          <p:cNvSpPr txBox="1"/>
          <p:nvPr/>
        </p:nvSpPr>
        <p:spPr>
          <a:xfrm>
            <a:off x="7386073" y="2297183"/>
            <a:ext cx="3284874" cy="3570208"/>
          </a:xfrm>
          <a:prstGeom prst="rect">
            <a:avLst/>
          </a:prstGeom>
          <a:noFill/>
        </p:spPr>
        <p:txBody>
          <a:bodyPr wrap="square" rtlCol="0">
            <a:spAutoFit/>
          </a:bodyPr>
          <a:lstStyle/>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Joula </a:t>
            </a: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gurayya huora volput vlaar boit dolro sit amet kalori joula paribus eteca </a:t>
            </a:r>
            <a:r>
              <a:rPr lang="id-ID" sz="1200" dirty="0" smtClean="0">
                <a:solidFill>
                  <a:schemeClr val="bg1">
                    <a:lumMod val="50000"/>
                  </a:schemeClr>
                </a:solidFill>
                <a:ea typeface="Open Sans" panose="020B0606030504020204" pitchFamily="34" charset="0"/>
                <a:cs typeface="Open Sans" panose="020B0606030504020204" pitchFamily="34" charset="0"/>
              </a:rPr>
              <a:t>vuram</a:t>
            </a:r>
            <a:r>
              <a:rPr lang="id-ID" sz="1200" dirty="0">
                <a:solidFill>
                  <a:schemeClr val="bg1">
                    <a:lumMod val="50000"/>
                  </a:schemeClr>
                </a:solidFill>
                <a:ea typeface="Open Sans" panose="020B0606030504020204" pitchFamily="34" charset="0"/>
                <a:cs typeface="Open Sans" panose="020B0606030504020204" pitchFamily="34" charset="0"/>
              </a:rPr>
              <a:t> joula paribus </a:t>
            </a:r>
            <a:r>
              <a:rPr lang="id-ID" sz="1200" dirty="0" smtClean="0">
                <a:solidFill>
                  <a:schemeClr val="bg1">
                    <a:lumMod val="50000"/>
                  </a:schemeClr>
                </a:solidFill>
                <a:ea typeface="Open Sans" panose="020B0606030504020204" pitchFamily="34" charset="0"/>
                <a:cs typeface="Open Sans" panose="020B0606030504020204" pitchFamily="34" charset="0"/>
              </a:rPr>
              <a:t>eteca.</a:t>
            </a:r>
          </a:p>
          <a:p>
            <a:pPr algn="just">
              <a:lnSpc>
                <a:spcPct val="150000"/>
              </a:lnSpc>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Lorem </a:t>
            </a:r>
            <a:r>
              <a:rPr lang="id-ID" sz="1200" dirty="0">
                <a:solidFill>
                  <a:schemeClr val="bg1">
                    <a:lumMod val="50000"/>
                  </a:schemeClr>
                </a:solidFill>
                <a:ea typeface="Open Sans" panose="020B0606030504020204" pitchFamily="34" charset="0"/>
                <a:cs typeface="Open Sans" panose="020B0606030504020204" pitchFamily="34" charset="0"/>
              </a:rPr>
              <a:t>paribus eteca vuram joula paribus eteca vuram qui para quam dalar eritrea gurayya huora volput vlaar boit dolro sit amet kalori joula paribus eteca vuram joula paribus </a:t>
            </a:r>
            <a:r>
              <a:rPr lang="id-ID" sz="1200" dirty="0" smtClean="0">
                <a:solidFill>
                  <a:schemeClr val="bg1">
                    <a:lumMod val="50000"/>
                  </a:schemeClr>
                </a:solidFill>
                <a:ea typeface="Open Sans" panose="020B0606030504020204" pitchFamily="34" charset="0"/>
                <a:cs typeface="Open Sans" panose="020B0606030504020204" pitchFamily="34" charset="0"/>
              </a:rPr>
              <a:t>eteca.</a:t>
            </a:r>
          </a:p>
          <a:p>
            <a:pPr algn="just">
              <a:lnSpc>
                <a:spcPct val="150000"/>
              </a:lnSpc>
            </a:pPr>
            <a:r>
              <a:rPr lang="id-ID" sz="1200" dirty="0" smtClean="0">
                <a:solidFill>
                  <a:schemeClr val="bg1">
                    <a:lumMod val="50000"/>
                  </a:schemeClr>
                </a:solidFill>
                <a:ea typeface="Open Sans" panose="020B0606030504020204" pitchFamily="34" charset="0"/>
                <a:cs typeface="Open Sans" panose="020B0606030504020204" pitchFamily="34" charset="0"/>
              </a:rPr>
              <a:t>Ver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huora volput vlaar boit dolro sit amet kalori joula paribus eteca vuram </a:t>
            </a:r>
            <a:endParaRPr lang="en-US" sz="1200" dirty="0">
              <a:solidFill>
                <a:schemeClr val="bg1">
                  <a:lumMod val="50000"/>
                </a:schemeClr>
              </a:solidFill>
            </a:endParaRPr>
          </a:p>
        </p:txBody>
      </p:sp>
      <p:sp>
        <p:nvSpPr>
          <p:cNvPr id="7"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8"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83</a:t>
            </a:fld>
            <a:endParaRPr lang="en-AU" dirty="0"/>
          </a:p>
        </p:txBody>
      </p:sp>
      <p:sp>
        <p:nvSpPr>
          <p:cNvPr id="1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4242685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left)">
                                      <p:cBhvr>
                                        <p:cTn id="15" dur="500"/>
                                        <p:tgtEl>
                                          <p:spTgt spid="4">
                                            <p:graphicEl>
                                              <a:chart seriesIdx="-3" categoryIdx="-3" bldStep="gridLegen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graphicEl>
                                              <a:chart seriesIdx="0" categoryIdx="0" bldStep="ptInCategory"/>
                                            </p:graphicEl>
                                          </p:spTgt>
                                        </p:tgtEl>
                                        <p:attrNameLst>
                                          <p:attrName>style.visibility</p:attrName>
                                        </p:attrNameLst>
                                      </p:cBhvr>
                                      <p:to>
                                        <p:strVal val="visible"/>
                                      </p:to>
                                    </p:set>
                                    <p:animEffect transition="in" filter="wipe(left)">
                                      <p:cBhvr>
                                        <p:cTn id="20" dur="500"/>
                                        <p:tgtEl>
                                          <p:spTgt spid="4">
                                            <p:graphicEl>
                                              <a:chart seriesIdx="0" categoryIdx="0" bldStep="ptInCategory"/>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graphicEl>
                                              <a:chart seriesIdx="1" categoryIdx="0" bldStep="ptInCategory"/>
                                            </p:graphicEl>
                                          </p:spTgt>
                                        </p:tgtEl>
                                        <p:attrNameLst>
                                          <p:attrName>style.visibility</p:attrName>
                                        </p:attrNameLst>
                                      </p:cBhvr>
                                      <p:to>
                                        <p:strVal val="visible"/>
                                      </p:to>
                                    </p:set>
                                    <p:animEffect transition="in" filter="wipe(left)">
                                      <p:cBhvr>
                                        <p:cTn id="25" dur="500"/>
                                        <p:tgtEl>
                                          <p:spTgt spid="4">
                                            <p:graphicEl>
                                              <a:chart seriesIdx="1" categoryIdx="0" bldStep="ptInCategory"/>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
                                            <p:graphicEl>
                                              <a:chart seriesIdx="2" categoryIdx="0" bldStep="ptInCategory"/>
                                            </p:graphicEl>
                                          </p:spTgt>
                                        </p:tgtEl>
                                        <p:attrNameLst>
                                          <p:attrName>style.visibility</p:attrName>
                                        </p:attrNameLst>
                                      </p:cBhvr>
                                      <p:to>
                                        <p:strVal val="visible"/>
                                      </p:to>
                                    </p:set>
                                    <p:animEffect transition="in" filter="wipe(left)">
                                      <p:cBhvr>
                                        <p:cTn id="30" dur="500"/>
                                        <p:tgtEl>
                                          <p:spTgt spid="4">
                                            <p:graphicEl>
                                              <a:chart seriesIdx="2" categoryIdx="0" bldStep="ptInCategory"/>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graphicEl>
                                              <a:chart seriesIdx="0" categoryIdx="1" bldStep="ptInCategory"/>
                                            </p:graphicEl>
                                          </p:spTgt>
                                        </p:tgtEl>
                                        <p:attrNameLst>
                                          <p:attrName>style.visibility</p:attrName>
                                        </p:attrNameLst>
                                      </p:cBhvr>
                                      <p:to>
                                        <p:strVal val="visible"/>
                                      </p:to>
                                    </p:set>
                                    <p:animEffect transition="in" filter="wipe(left)">
                                      <p:cBhvr>
                                        <p:cTn id="35" dur="500"/>
                                        <p:tgtEl>
                                          <p:spTgt spid="4">
                                            <p:graphicEl>
                                              <a:chart seriesIdx="0" categoryIdx="1" bldStep="ptInCategory"/>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graphicEl>
                                              <a:chart seriesIdx="1" categoryIdx="1" bldStep="ptInCategory"/>
                                            </p:graphicEl>
                                          </p:spTgt>
                                        </p:tgtEl>
                                        <p:attrNameLst>
                                          <p:attrName>style.visibility</p:attrName>
                                        </p:attrNameLst>
                                      </p:cBhvr>
                                      <p:to>
                                        <p:strVal val="visible"/>
                                      </p:to>
                                    </p:set>
                                    <p:animEffect transition="in" filter="wipe(left)">
                                      <p:cBhvr>
                                        <p:cTn id="40" dur="500"/>
                                        <p:tgtEl>
                                          <p:spTgt spid="4">
                                            <p:graphicEl>
                                              <a:chart seriesIdx="1" categoryIdx="1" bldStep="ptInCategory"/>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
                                            <p:graphicEl>
                                              <a:chart seriesIdx="2" categoryIdx="1" bldStep="ptInCategory"/>
                                            </p:graphicEl>
                                          </p:spTgt>
                                        </p:tgtEl>
                                        <p:attrNameLst>
                                          <p:attrName>style.visibility</p:attrName>
                                        </p:attrNameLst>
                                      </p:cBhvr>
                                      <p:to>
                                        <p:strVal val="visible"/>
                                      </p:to>
                                    </p:set>
                                    <p:animEffect transition="in" filter="wipe(left)">
                                      <p:cBhvr>
                                        <p:cTn id="45" dur="500"/>
                                        <p:tgtEl>
                                          <p:spTgt spid="4">
                                            <p:graphicEl>
                                              <a:chart seriesIdx="2" categoryIdx="1" bldStep="ptInCategory"/>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
                                            <p:graphicEl>
                                              <a:chart seriesIdx="0" categoryIdx="2" bldStep="ptInCategory"/>
                                            </p:graphicEl>
                                          </p:spTgt>
                                        </p:tgtEl>
                                        <p:attrNameLst>
                                          <p:attrName>style.visibility</p:attrName>
                                        </p:attrNameLst>
                                      </p:cBhvr>
                                      <p:to>
                                        <p:strVal val="visible"/>
                                      </p:to>
                                    </p:set>
                                    <p:animEffect transition="in" filter="wipe(left)">
                                      <p:cBhvr>
                                        <p:cTn id="50" dur="500"/>
                                        <p:tgtEl>
                                          <p:spTgt spid="4">
                                            <p:graphicEl>
                                              <a:chart seriesIdx="0" categoryIdx="2" bldStep="ptInCategory"/>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
                                            <p:graphicEl>
                                              <a:chart seriesIdx="1" categoryIdx="2" bldStep="ptInCategory"/>
                                            </p:graphicEl>
                                          </p:spTgt>
                                        </p:tgtEl>
                                        <p:attrNameLst>
                                          <p:attrName>style.visibility</p:attrName>
                                        </p:attrNameLst>
                                      </p:cBhvr>
                                      <p:to>
                                        <p:strVal val="visible"/>
                                      </p:to>
                                    </p:set>
                                    <p:animEffect transition="in" filter="wipe(left)">
                                      <p:cBhvr>
                                        <p:cTn id="55" dur="500"/>
                                        <p:tgtEl>
                                          <p:spTgt spid="4">
                                            <p:graphicEl>
                                              <a:chart seriesIdx="1" categoryIdx="2" bldStep="ptInCategory"/>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
                                            <p:graphicEl>
                                              <a:chart seriesIdx="2" categoryIdx="2" bldStep="ptInCategory"/>
                                            </p:graphicEl>
                                          </p:spTgt>
                                        </p:tgtEl>
                                        <p:attrNameLst>
                                          <p:attrName>style.visibility</p:attrName>
                                        </p:attrNameLst>
                                      </p:cBhvr>
                                      <p:to>
                                        <p:strVal val="visible"/>
                                      </p:to>
                                    </p:set>
                                    <p:animEffect transition="in" filter="wipe(left)">
                                      <p:cBhvr>
                                        <p:cTn id="60" dur="500"/>
                                        <p:tgtEl>
                                          <p:spTgt spid="4">
                                            <p:graphicEl>
                                              <a:chart seriesIdx="2" categoryIdx="2" bldStep="ptInCategory"/>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
                                            <p:graphicEl>
                                              <a:chart seriesIdx="0" categoryIdx="3" bldStep="ptInCategory"/>
                                            </p:graphicEl>
                                          </p:spTgt>
                                        </p:tgtEl>
                                        <p:attrNameLst>
                                          <p:attrName>style.visibility</p:attrName>
                                        </p:attrNameLst>
                                      </p:cBhvr>
                                      <p:to>
                                        <p:strVal val="visible"/>
                                      </p:to>
                                    </p:set>
                                    <p:animEffect transition="in" filter="wipe(left)">
                                      <p:cBhvr>
                                        <p:cTn id="65" dur="500"/>
                                        <p:tgtEl>
                                          <p:spTgt spid="4">
                                            <p:graphicEl>
                                              <a:chart seriesIdx="0" categoryIdx="3" bldStep="ptInCategory"/>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
                                            <p:graphicEl>
                                              <a:chart seriesIdx="1" categoryIdx="3" bldStep="ptInCategory"/>
                                            </p:graphicEl>
                                          </p:spTgt>
                                        </p:tgtEl>
                                        <p:attrNameLst>
                                          <p:attrName>style.visibility</p:attrName>
                                        </p:attrNameLst>
                                      </p:cBhvr>
                                      <p:to>
                                        <p:strVal val="visible"/>
                                      </p:to>
                                    </p:set>
                                    <p:animEffect transition="in" filter="wipe(left)">
                                      <p:cBhvr>
                                        <p:cTn id="70" dur="500"/>
                                        <p:tgtEl>
                                          <p:spTgt spid="4">
                                            <p:graphicEl>
                                              <a:chart seriesIdx="1" categoryIdx="3" bldStep="ptInCategory"/>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
                                            <p:graphicEl>
                                              <a:chart seriesIdx="2" categoryIdx="3" bldStep="ptInCategory"/>
                                            </p:graphicEl>
                                          </p:spTgt>
                                        </p:tgtEl>
                                        <p:attrNameLst>
                                          <p:attrName>style.visibility</p:attrName>
                                        </p:attrNameLst>
                                      </p:cBhvr>
                                      <p:to>
                                        <p:strVal val="visible"/>
                                      </p:to>
                                    </p:set>
                                    <p:animEffect transition="in" filter="wipe(left)">
                                      <p:cBhvr>
                                        <p:cTn id="75" dur="500"/>
                                        <p:tgtEl>
                                          <p:spTgt spid="4">
                                            <p:graphicEl>
                                              <a:chart seriesIdx="2" categoryIdx="3" bldStep="ptInCategory"/>
                                            </p:graphicEl>
                                          </p:spTgt>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wipe(left)">
                                      <p:cBhvr>
                                        <p:cTn id="79" dur="500"/>
                                        <p:tgtEl>
                                          <p:spTgt spid="9"/>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Sub>
          <a:bldChart bld="categoryEl"/>
        </p:bldSub>
      </p:bldGraphic>
      <p:bldP spid="9" grpId="0"/>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Sale info</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 dolor sit amet</a:t>
            </a:r>
            <a:endParaRPr lang="en-AU" dirty="0"/>
          </a:p>
        </p:txBody>
      </p:sp>
      <p:grpSp>
        <p:nvGrpSpPr>
          <p:cNvPr id="52" name="Group 51"/>
          <p:cNvGrpSpPr/>
          <p:nvPr/>
        </p:nvGrpSpPr>
        <p:grpSpPr>
          <a:xfrm>
            <a:off x="2089153" y="2460840"/>
            <a:ext cx="3535680" cy="3535680"/>
            <a:chOff x="2089153" y="2191048"/>
            <a:chExt cx="3535680" cy="3535680"/>
          </a:xfrm>
        </p:grpSpPr>
        <p:sp>
          <p:nvSpPr>
            <p:cNvPr id="53" name="Block Arc 52"/>
            <p:cNvSpPr/>
            <p:nvPr/>
          </p:nvSpPr>
          <p:spPr>
            <a:xfrm flipH="1">
              <a:off x="2089153" y="2191048"/>
              <a:ext cx="3535680" cy="3535680"/>
            </a:xfrm>
            <a:prstGeom prst="blockArc">
              <a:avLst>
                <a:gd name="adj1" fmla="val 19919812"/>
                <a:gd name="adj2" fmla="val 16202892"/>
                <a:gd name="adj3" fmla="val 4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flipH="1">
              <a:off x="2336001" y="2437896"/>
              <a:ext cx="3041984" cy="3041984"/>
            </a:xfrm>
            <a:prstGeom prst="blockArc">
              <a:avLst>
                <a:gd name="adj1" fmla="val 19090874"/>
                <a:gd name="adj2" fmla="val 16202949"/>
                <a:gd name="adj3" fmla="val 50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flipH="1">
              <a:off x="2581522" y="2683417"/>
              <a:ext cx="2550942" cy="2550942"/>
            </a:xfrm>
            <a:prstGeom prst="blockArc">
              <a:avLst>
                <a:gd name="adj1" fmla="val 5405612"/>
                <a:gd name="adj2" fmla="val 16212231"/>
                <a:gd name="adj3" fmla="val 61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flipH="1">
              <a:off x="2847343" y="2949238"/>
              <a:ext cx="2019300" cy="2019300"/>
            </a:xfrm>
            <a:prstGeom prst="blockArc">
              <a:avLst>
                <a:gd name="adj1" fmla="val 20661068"/>
                <a:gd name="adj2" fmla="val 16212547"/>
                <a:gd name="adj3" fmla="val 72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flipH="1">
              <a:off x="3094993" y="3196888"/>
              <a:ext cx="1524000" cy="1524000"/>
            </a:xfrm>
            <a:prstGeom prst="blockArc">
              <a:avLst>
                <a:gd name="adj1" fmla="val 19223176"/>
                <a:gd name="adj2" fmla="val 16213195"/>
                <a:gd name="adj3" fmla="val 934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8" name="Rectangle 57"/>
          <p:cNvSpPr/>
          <p:nvPr/>
        </p:nvSpPr>
        <p:spPr>
          <a:xfrm>
            <a:off x="3411316" y="3405834"/>
            <a:ext cx="417101" cy="276999"/>
          </a:xfrm>
          <a:prstGeom prst="rect">
            <a:avLst/>
          </a:prstGeom>
        </p:spPr>
        <p:txBody>
          <a:bodyPr wrap="none">
            <a:spAutoFit/>
          </a:bodyPr>
          <a:lstStyle/>
          <a:p>
            <a:pPr algn="r"/>
            <a:r>
              <a:rPr lang="id-ID" sz="1200" b="1" dirty="0" smtClean="0">
                <a:solidFill>
                  <a:schemeClr val="tx1">
                    <a:lumMod val="65000"/>
                    <a:lumOff val="35000"/>
                  </a:schemeClr>
                </a:solidFill>
                <a:latin typeface="+mj-lt"/>
              </a:rPr>
              <a:t>88</a:t>
            </a:r>
            <a:r>
              <a:rPr lang="en-US" sz="1200" b="1" dirty="0" smtClean="0">
                <a:solidFill>
                  <a:schemeClr val="tx1">
                    <a:lumMod val="65000"/>
                    <a:lumOff val="35000"/>
                  </a:schemeClr>
                </a:solidFill>
                <a:latin typeface="+mj-lt"/>
              </a:rPr>
              <a:t>%</a:t>
            </a:r>
            <a:endParaRPr lang="en-US" sz="1400" b="1" dirty="0">
              <a:latin typeface="+mj-lt"/>
            </a:endParaRPr>
          </a:p>
        </p:txBody>
      </p:sp>
      <p:sp>
        <p:nvSpPr>
          <p:cNvPr id="59" name="Rectangle 58"/>
          <p:cNvSpPr/>
          <p:nvPr/>
        </p:nvSpPr>
        <p:spPr>
          <a:xfrm>
            <a:off x="3412920" y="3136447"/>
            <a:ext cx="417101" cy="276999"/>
          </a:xfrm>
          <a:prstGeom prst="rect">
            <a:avLst/>
          </a:prstGeom>
        </p:spPr>
        <p:txBody>
          <a:bodyPr wrap="none">
            <a:spAutoFit/>
          </a:bodyPr>
          <a:lstStyle/>
          <a:p>
            <a:pPr algn="r"/>
            <a:r>
              <a:rPr lang="en-US" sz="1200" b="1" dirty="0">
                <a:solidFill>
                  <a:schemeClr val="tx1">
                    <a:lumMod val="65000"/>
                    <a:lumOff val="35000"/>
                  </a:schemeClr>
                </a:solidFill>
                <a:latin typeface="+mj-lt"/>
              </a:rPr>
              <a:t>7</a:t>
            </a:r>
            <a:r>
              <a:rPr lang="en-US" sz="1200" b="1" dirty="0" smtClean="0">
                <a:solidFill>
                  <a:schemeClr val="tx1">
                    <a:lumMod val="65000"/>
                    <a:lumOff val="35000"/>
                  </a:schemeClr>
                </a:solidFill>
                <a:latin typeface="+mj-lt"/>
              </a:rPr>
              <a:t>5%</a:t>
            </a:r>
            <a:endParaRPr lang="en-US" sz="1400" b="1" dirty="0">
              <a:latin typeface="+mj-lt"/>
            </a:endParaRPr>
          </a:p>
        </p:txBody>
      </p:sp>
      <p:sp>
        <p:nvSpPr>
          <p:cNvPr id="60" name="Rectangle 59"/>
          <p:cNvSpPr/>
          <p:nvPr/>
        </p:nvSpPr>
        <p:spPr>
          <a:xfrm>
            <a:off x="3411316" y="2890818"/>
            <a:ext cx="417101" cy="276999"/>
          </a:xfrm>
          <a:prstGeom prst="rect">
            <a:avLst/>
          </a:prstGeom>
        </p:spPr>
        <p:txBody>
          <a:bodyPr wrap="none">
            <a:spAutoFit/>
          </a:bodyPr>
          <a:lstStyle/>
          <a:p>
            <a:pPr algn="r"/>
            <a:r>
              <a:rPr lang="en-US" sz="1200" b="1" dirty="0">
                <a:solidFill>
                  <a:schemeClr val="tx1">
                    <a:lumMod val="65000"/>
                    <a:lumOff val="35000"/>
                  </a:schemeClr>
                </a:solidFill>
                <a:latin typeface="+mj-lt"/>
              </a:rPr>
              <a:t>5</a:t>
            </a:r>
            <a:r>
              <a:rPr lang="en-US" sz="1200" b="1" dirty="0" smtClean="0">
                <a:solidFill>
                  <a:schemeClr val="tx1">
                    <a:lumMod val="65000"/>
                    <a:lumOff val="35000"/>
                  </a:schemeClr>
                </a:solidFill>
                <a:latin typeface="+mj-lt"/>
              </a:rPr>
              <a:t>0%</a:t>
            </a:r>
            <a:endParaRPr lang="en-US" sz="1400" b="1" dirty="0">
              <a:latin typeface="+mj-lt"/>
            </a:endParaRPr>
          </a:p>
        </p:txBody>
      </p:sp>
      <p:sp>
        <p:nvSpPr>
          <p:cNvPr id="61" name="Rectangle 60"/>
          <p:cNvSpPr/>
          <p:nvPr/>
        </p:nvSpPr>
        <p:spPr>
          <a:xfrm>
            <a:off x="3412919" y="2635719"/>
            <a:ext cx="417102" cy="276999"/>
          </a:xfrm>
          <a:prstGeom prst="rect">
            <a:avLst/>
          </a:prstGeom>
        </p:spPr>
        <p:txBody>
          <a:bodyPr wrap="none">
            <a:spAutoFit/>
          </a:bodyPr>
          <a:lstStyle/>
          <a:p>
            <a:pPr algn="r"/>
            <a:r>
              <a:rPr lang="id-ID" sz="1200" b="1" dirty="0" smtClean="0">
                <a:solidFill>
                  <a:schemeClr val="tx1">
                    <a:lumMod val="65000"/>
                    <a:lumOff val="35000"/>
                  </a:schemeClr>
                </a:solidFill>
                <a:latin typeface="+mj-lt"/>
              </a:rPr>
              <a:t>82</a:t>
            </a:r>
            <a:r>
              <a:rPr lang="en-US" sz="1200" b="1" dirty="0" smtClean="0">
                <a:solidFill>
                  <a:schemeClr val="tx1">
                    <a:lumMod val="65000"/>
                    <a:lumOff val="35000"/>
                  </a:schemeClr>
                </a:solidFill>
                <a:latin typeface="+mj-lt"/>
              </a:rPr>
              <a:t>%</a:t>
            </a:r>
            <a:endParaRPr lang="en-US" sz="1400" b="1" dirty="0">
              <a:latin typeface="+mj-lt"/>
            </a:endParaRPr>
          </a:p>
        </p:txBody>
      </p:sp>
      <p:sp>
        <p:nvSpPr>
          <p:cNvPr id="62" name="Rectangle 61"/>
          <p:cNvSpPr/>
          <p:nvPr/>
        </p:nvSpPr>
        <p:spPr>
          <a:xfrm>
            <a:off x="3412920" y="2364309"/>
            <a:ext cx="417101" cy="276999"/>
          </a:xfrm>
          <a:prstGeom prst="rect">
            <a:avLst/>
          </a:prstGeom>
        </p:spPr>
        <p:txBody>
          <a:bodyPr wrap="none">
            <a:spAutoFit/>
          </a:bodyPr>
          <a:lstStyle/>
          <a:p>
            <a:pPr algn="r"/>
            <a:r>
              <a:rPr lang="id-ID" sz="1200" b="1" dirty="0" smtClean="0">
                <a:solidFill>
                  <a:schemeClr val="tx1">
                    <a:lumMod val="65000"/>
                    <a:lumOff val="35000"/>
                  </a:schemeClr>
                </a:solidFill>
                <a:latin typeface="+mj-lt"/>
              </a:rPr>
              <a:t>8</a:t>
            </a:r>
            <a:r>
              <a:rPr lang="en-US" sz="1200" b="1" dirty="0" smtClean="0">
                <a:solidFill>
                  <a:schemeClr val="tx1">
                    <a:lumMod val="65000"/>
                    <a:lumOff val="35000"/>
                  </a:schemeClr>
                </a:solidFill>
                <a:latin typeface="+mj-lt"/>
              </a:rPr>
              <a:t>0%</a:t>
            </a:r>
            <a:endParaRPr lang="en-US" sz="1400" b="1" dirty="0">
              <a:latin typeface="+mj-lt"/>
            </a:endParaRPr>
          </a:p>
        </p:txBody>
      </p:sp>
      <p:cxnSp>
        <p:nvCxnSpPr>
          <p:cNvPr id="63" name="Elbow Connector 62"/>
          <p:cNvCxnSpPr/>
          <p:nvPr/>
        </p:nvCxnSpPr>
        <p:spPr>
          <a:xfrm flipV="1">
            <a:off x="5449134" y="2458053"/>
            <a:ext cx="1267694" cy="1245786"/>
          </a:xfrm>
          <a:prstGeom prst="bentConnector3">
            <a:avLst>
              <a:gd name="adj1" fmla="val 39566"/>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flipV="1">
            <a:off x="5299205" y="3330380"/>
            <a:ext cx="1425572" cy="671774"/>
          </a:xfrm>
          <a:prstGeom prst="bentConnector3">
            <a:avLst>
              <a:gd name="adj1" fmla="val 60085"/>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a:off x="4758616" y="4492782"/>
            <a:ext cx="1958213" cy="576613"/>
          </a:xfrm>
          <a:prstGeom prst="bentConnector3">
            <a:avLst>
              <a:gd name="adj1" fmla="val 71732"/>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6" name="Elbow Connector 65"/>
          <p:cNvCxnSpPr/>
          <p:nvPr/>
        </p:nvCxnSpPr>
        <p:spPr>
          <a:xfrm>
            <a:off x="4326667" y="4776501"/>
            <a:ext cx="2418012" cy="1260510"/>
          </a:xfrm>
          <a:prstGeom prst="bentConnector3">
            <a:avLst>
              <a:gd name="adj1" fmla="val 66411"/>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028910" y="4225846"/>
            <a:ext cx="1708304" cy="7888"/>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7855424" y="2061582"/>
            <a:ext cx="2273736" cy="876361"/>
            <a:chOff x="8689522" y="2412324"/>
            <a:chExt cx="2273736" cy="876361"/>
          </a:xfrm>
        </p:grpSpPr>
        <p:sp>
          <p:nvSpPr>
            <p:cNvPr id="69" name="TextBox 68"/>
            <p:cNvSpPr txBox="1"/>
            <p:nvPr/>
          </p:nvSpPr>
          <p:spPr>
            <a:xfrm>
              <a:off x="8689522" y="2412324"/>
              <a:ext cx="540533"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Font</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70" name="Rectangle 69"/>
            <p:cNvSpPr/>
            <p:nvPr/>
          </p:nvSpPr>
          <p:spPr>
            <a:xfrm>
              <a:off x="8689522" y="2642354"/>
              <a:ext cx="2273736" cy="646331"/>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a:t>
              </a:r>
              <a:r>
                <a:rPr lang="id-ID" sz="1200" dirty="0" smtClean="0">
                  <a:solidFill>
                    <a:schemeClr val="bg1">
                      <a:lumMod val="50000"/>
                    </a:schemeClr>
                  </a:solidFill>
                  <a:ea typeface="Open Sans" panose="020B0606030504020204" pitchFamily="34" charset="0"/>
                  <a:cs typeface="Open Sans" panose="020B0606030504020204" pitchFamily="34" charset="0"/>
                </a:rPr>
                <a:t>eritrea vlaar </a:t>
              </a:r>
              <a:r>
                <a:rPr lang="id-ID" sz="1200" dirty="0">
                  <a:solidFill>
                    <a:schemeClr val="bg1">
                      <a:lumMod val="50000"/>
                    </a:schemeClr>
                  </a:solidFill>
                  <a:ea typeface="Open Sans" panose="020B0606030504020204" pitchFamily="34" charset="0"/>
                  <a:cs typeface="Open Sans" panose="020B0606030504020204" pitchFamily="34" charset="0"/>
                </a:rPr>
                <a:t>boit dolro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71" name="Group 70"/>
          <p:cNvGrpSpPr/>
          <p:nvPr/>
        </p:nvGrpSpPr>
        <p:grpSpPr>
          <a:xfrm>
            <a:off x="7855424" y="2948113"/>
            <a:ext cx="2273736" cy="876361"/>
            <a:chOff x="8689522" y="2412324"/>
            <a:chExt cx="2273736" cy="876361"/>
          </a:xfrm>
        </p:grpSpPr>
        <p:sp>
          <p:nvSpPr>
            <p:cNvPr id="72" name="TextBox 71"/>
            <p:cNvSpPr txBox="1"/>
            <p:nvPr/>
          </p:nvSpPr>
          <p:spPr>
            <a:xfrm>
              <a:off x="8689522" y="2412324"/>
              <a:ext cx="505844"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Web</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73" name="Rectangle 72"/>
            <p:cNvSpPr/>
            <p:nvPr/>
          </p:nvSpPr>
          <p:spPr>
            <a:xfrm>
              <a:off x="8689522" y="2642354"/>
              <a:ext cx="2273736" cy="646331"/>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74" name="Group 73"/>
          <p:cNvGrpSpPr/>
          <p:nvPr/>
        </p:nvGrpSpPr>
        <p:grpSpPr>
          <a:xfrm>
            <a:off x="7855424" y="3801087"/>
            <a:ext cx="2273736" cy="876361"/>
            <a:chOff x="8689522" y="2412324"/>
            <a:chExt cx="2273736" cy="876361"/>
          </a:xfrm>
        </p:grpSpPr>
        <p:sp>
          <p:nvSpPr>
            <p:cNvPr id="75" name="TextBox 74"/>
            <p:cNvSpPr txBox="1"/>
            <p:nvPr/>
          </p:nvSpPr>
          <p:spPr>
            <a:xfrm>
              <a:off x="8689522" y="2412324"/>
              <a:ext cx="540533"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Flyer</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76" name="Rectangle 75"/>
            <p:cNvSpPr/>
            <p:nvPr/>
          </p:nvSpPr>
          <p:spPr>
            <a:xfrm>
              <a:off x="8689522" y="2642354"/>
              <a:ext cx="2273736" cy="646331"/>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77" name="Group 76"/>
          <p:cNvGrpSpPr/>
          <p:nvPr/>
        </p:nvGrpSpPr>
        <p:grpSpPr>
          <a:xfrm>
            <a:off x="7855424" y="4673295"/>
            <a:ext cx="2273736" cy="876361"/>
            <a:chOff x="8689522" y="2412324"/>
            <a:chExt cx="2273736" cy="876361"/>
          </a:xfrm>
        </p:grpSpPr>
        <p:sp>
          <p:nvSpPr>
            <p:cNvPr id="78" name="TextBox 77"/>
            <p:cNvSpPr txBox="1"/>
            <p:nvPr/>
          </p:nvSpPr>
          <p:spPr>
            <a:xfrm>
              <a:off x="8689522" y="2412324"/>
              <a:ext cx="867545"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Magazine</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79" name="Rectangle 78"/>
            <p:cNvSpPr/>
            <p:nvPr/>
          </p:nvSpPr>
          <p:spPr>
            <a:xfrm>
              <a:off x="8689522" y="2642354"/>
              <a:ext cx="2273736" cy="646331"/>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80" name="Group 79"/>
          <p:cNvGrpSpPr/>
          <p:nvPr/>
        </p:nvGrpSpPr>
        <p:grpSpPr>
          <a:xfrm>
            <a:off x="7855424" y="5549227"/>
            <a:ext cx="2273736" cy="876361"/>
            <a:chOff x="8689522" y="2412324"/>
            <a:chExt cx="2273736" cy="876361"/>
          </a:xfrm>
        </p:grpSpPr>
        <p:sp>
          <p:nvSpPr>
            <p:cNvPr id="81" name="TextBox 80"/>
            <p:cNvSpPr txBox="1"/>
            <p:nvPr/>
          </p:nvSpPr>
          <p:spPr>
            <a:xfrm>
              <a:off x="8689522" y="2412324"/>
              <a:ext cx="840295" cy="307777"/>
            </a:xfrm>
            <a:prstGeom prst="rect">
              <a:avLst/>
            </a:prstGeom>
            <a:noFill/>
          </p:spPr>
          <p:txBody>
            <a:bodyPr wrap="none" rtlCol="0">
              <a:spAutoFit/>
            </a:bodyPr>
            <a:lstStyle/>
            <a:p>
              <a:pPr fontAlgn="base">
                <a:spcBef>
                  <a:spcPct val="0"/>
                </a:spcBef>
                <a:spcAft>
                  <a:spcPct val="0"/>
                </a:spcAft>
              </a:pPr>
              <a:r>
                <a:rPr lang="id-ID" sz="1400" dirty="0" smtClean="0">
                  <a:solidFill>
                    <a:schemeClr val="tx1">
                      <a:lumMod val="65000"/>
                      <a:lumOff val="35000"/>
                    </a:schemeClr>
                  </a:solidFill>
                  <a:latin typeface="Coolvetica Rg" panose="020B0603030602020004" pitchFamily="34" charset="0"/>
                  <a:cs typeface="Clear Sans" panose="020B0503030202020304" pitchFamily="34" charset="0"/>
                </a:rPr>
                <a:t>Mockups</a:t>
              </a:r>
              <a:endParaRPr lang="en-US" sz="14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82" name="Rectangle 81"/>
            <p:cNvSpPr/>
            <p:nvPr/>
          </p:nvSpPr>
          <p:spPr>
            <a:xfrm>
              <a:off x="8689522" y="2642354"/>
              <a:ext cx="2273736" cy="646331"/>
            </a:xfrm>
            <a:prstGeom prst="rect">
              <a:avLst/>
            </a:prstGeom>
          </p:spPr>
          <p:txBody>
            <a:bodyPr wrap="square">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83" name="Group 82"/>
          <p:cNvGrpSpPr/>
          <p:nvPr/>
        </p:nvGrpSpPr>
        <p:grpSpPr>
          <a:xfrm>
            <a:off x="6942614" y="4776502"/>
            <a:ext cx="585787" cy="585787"/>
            <a:chOff x="6942614" y="4399134"/>
            <a:chExt cx="585787" cy="585787"/>
          </a:xfrm>
        </p:grpSpPr>
        <p:sp>
          <p:nvSpPr>
            <p:cNvPr id="84" name="Oval 83"/>
            <p:cNvSpPr/>
            <p:nvPr/>
          </p:nvSpPr>
          <p:spPr>
            <a:xfrm>
              <a:off x="6942614" y="4399134"/>
              <a:ext cx="585787"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FontAwesome" pitchFamily="2" charset="0"/>
              </a:endParaRPr>
            </a:p>
          </p:txBody>
        </p:sp>
        <p:sp>
          <p:nvSpPr>
            <p:cNvPr id="85" name="Shape 940"/>
            <p:cNvSpPr/>
            <p:nvPr/>
          </p:nvSpPr>
          <p:spPr>
            <a:xfrm>
              <a:off x="7056552" y="4557139"/>
              <a:ext cx="366818" cy="244376"/>
            </a:xfrm>
            <a:custGeom>
              <a:avLst/>
              <a:gdLst/>
              <a:ahLst/>
              <a:cxnLst>
                <a:cxn ang="0">
                  <a:pos x="wd2" y="hd2"/>
                </a:cxn>
                <a:cxn ang="5400000">
                  <a:pos x="wd2" y="hd2"/>
                </a:cxn>
                <a:cxn ang="10800000">
                  <a:pos x="wd2" y="hd2"/>
                </a:cxn>
                <a:cxn ang="16200000">
                  <a:pos x="wd2" y="hd2"/>
                </a:cxn>
              </a:cxnLst>
              <a:rect l="0" t="0" r="r" b="b"/>
              <a:pathLst>
                <a:path w="21547" h="21600" extrusionOk="0">
                  <a:moveTo>
                    <a:pt x="18847" y="15749"/>
                  </a:moveTo>
                  <a:lnTo>
                    <a:pt x="2701" y="15749"/>
                  </a:lnTo>
                  <a:lnTo>
                    <a:pt x="2701" y="1346"/>
                  </a:lnTo>
                  <a:lnTo>
                    <a:pt x="18847" y="1346"/>
                  </a:lnTo>
                  <a:cubicBezTo>
                    <a:pt x="18847" y="1346"/>
                    <a:pt x="18847" y="15749"/>
                    <a:pt x="18847" y="15749"/>
                  </a:cubicBezTo>
                  <a:close/>
                  <a:moveTo>
                    <a:pt x="0" y="20510"/>
                  </a:moveTo>
                  <a:cubicBezTo>
                    <a:pt x="0" y="20510"/>
                    <a:pt x="-26" y="21600"/>
                    <a:pt x="1603" y="21600"/>
                  </a:cubicBezTo>
                  <a:cubicBezTo>
                    <a:pt x="2568" y="21600"/>
                    <a:pt x="6216" y="21600"/>
                    <a:pt x="9032" y="21600"/>
                  </a:cubicBezTo>
                  <a:cubicBezTo>
                    <a:pt x="9032" y="21600"/>
                    <a:pt x="10576" y="21600"/>
                    <a:pt x="12515" y="21600"/>
                  </a:cubicBezTo>
                  <a:cubicBezTo>
                    <a:pt x="15331" y="21600"/>
                    <a:pt x="18979" y="21600"/>
                    <a:pt x="19943" y="21600"/>
                  </a:cubicBezTo>
                  <a:cubicBezTo>
                    <a:pt x="21574" y="21600"/>
                    <a:pt x="21547" y="20510"/>
                    <a:pt x="21547" y="20510"/>
                  </a:cubicBezTo>
                  <a:lnTo>
                    <a:pt x="19418" y="16436"/>
                  </a:lnTo>
                  <a:cubicBezTo>
                    <a:pt x="19512" y="16224"/>
                    <a:pt x="19569" y="15977"/>
                    <a:pt x="19569" y="15711"/>
                  </a:cubicBezTo>
                  <a:lnTo>
                    <a:pt x="19569" y="1384"/>
                  </a:lnTo>
                  <a:cubicBezTo>
                    <a:pt x="19569" y="621"/>
                    <a:pt x="19123" y="0"/>
                    <a:pt x="18571" y="0"/>
                  </a:cubicBezTo>
                  <a:lnTo>
                    <a:pt x="2977" y="0"/>
                  </a:lnTo>
                  <a:cubicBezTo>
                    <a:pt x="2425" y="0"/>
                    <a:pt x="1979" y="621"/>
                    <a:pt x="1979" y="1384"/>
                  </a:cubicBezTo>
                  <a:lnTo>
                    <a:pt x="1979" y="15711"/>
                  </a:lnTo>
                  <a:cubicBezTo>
                    <a:pt x="1979" y="15978"/>
                    <a:pt x="2035" y="16224"/>
                    <a:pt x="2129" y="16436"/>
                  </a:cubicBezTo>
                  <a:cubicBezTo>
                    <a:pt x="2129" y="16436"/>
                    <a:pt x="0" y="20510"/>
                    <a:pt x="0" y="20510"/>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86" name="Group 85"/>
          <p:cNvGrpSpPr/>
          <p:nvPr/>
        </p:nvGrpSpPr>
        <p:grpSpPr>
          <a:xfrm>
            <a:off x="6942614" y="3037487"/>
            <a:ext cx="585787" cy="585787"/>
            <a:chOff x="6942614" y="2660119"/>
            <a:chExt cx="585787" cy="585787"/>
          </a:xfrm>
        </p:grpSpPr>
        <p:sp>
          <p:nvSpPr>
            <p:cNvPr id="87" name="Oval 86"/>
            <p:cNvSpPr/>
            <p:nvPr/>
          </p:nvSpPr>
          <p:spPr>
            <a:xfrm>
              <a:off x="6942614" y="2660119"/>
              <a:ext cx="585787" cy="585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8" name="AutoShape 8"/>
            <p:cNvSpPr>
              <a:spLocks/>
            </p:cNvSpPr>
            <p:nvPr/>
          </p:nvSpPr>
          <p:spPr bwMode="auto">
            <a:xfrm>
              <a:off x="7123808" y="2793969"/>
              <a:ext cx="222316" cy="304514"/>
            </a:xfrm>
            <a:custGeom>
              <a:avLst/>
              <a:gdLst>
                <a:gd name="T0" fmla="*/ 21600 w 21600"/>
                <a:gd name="T1" fmla="*/ 1825 h 21600"/>
                <a:gd name="T2" fmla="*/ 18155 w 21600"/>
                <a:gd name="T3" fmla="*/ 0 h 21600"/>
                <a:gd name="T4" fmla="*/ 3445 w 21600"/>
                <a:gd name="T5" fmla="*/ 0 h 21600"/>
                <a:gd name="T6" fmla="*/ 0 w 21600"/>
                <a:gd name="T7" fmla="*/ 1825 h 21600"/>
                <a:gd name="T8" fmla="*/ 0 w 21600"/>
                <a:gd name="T9" fmla="*/ 19775 h 21600"/>
                <a:gd name="T10" fmla="*/ 3445 w 21600"/>
                <a:gd name="T11" fmla="*/ 21600 h 21600"/>
                <a:gd name="T12" fmla="*/ 18155 w 21600"/>
                <a:gd name="T13" fmla="*/ 21600 h 21600"/>
                <a:gd name="T14" fmla="*/ 21600 w 21600"/>
                <a:gd name="T15" fmla="*/ 19775 h 21600"/>
                <a:gd name="T16" fmla="*/ 21600 w 21600"/>
                <a:gd name="T17" fmla="*/ 1825 h 21600"/>
                <a:gd name="T18" fmla="*/ 8984 w 21600"/>
                <a:gd name="T19" fmla="*/ 493 h 21600"/>
                <a:gd name="T20" fmla="*/ 12848 w 21600"/>
                <a:gd name="T21" fmla="*/ 493 h 21600"/>
                <a:gd name="T22" fmla="*/ 13128 w 21600"/>
                <a:gd name="T23" fmla="*/ 641 h 21600"/>
                <a:gd name="T24" fmla="*/ 12848 w 21600"/>
                <a:gd name="T25" fmla="*/ 789 h 21600"/>
                <a:gd name="T26" fmla="*/ 8984 w 21600"/>
                <a:gd name="T27" fmla="*/ 789 h 21600"/>
                <a:gd name="T28" fmla="*/ 8752 w 21600"/>
                <a:gd name="T29" fmla="*/ 641 h 21600"/>
                <a:gd name="T30" fmla="*/ 8984 w 21600"/>
                <a:gd name="T31" fmla="*/ 493 h 21600"/>
                <a:gd name="T32" fmla="*/ 12429 w 21600"/>
                <a:gd name="T33" fmla="*/ 20910 h 21600"/>
                <a:gd name="T34" fmla="*/ 9357 w 21600"/>
                <a:gd name="T35" fmla="*/ 20910 h 21600"/>
                <a:gd name="T36" fmla="*/ 8566 w 21600"/>
                <a:gd name="T37" fmla="*/ 20515 h 21600"/>
                <a:gd name="T38" fmla="*/ 9357 w 21600"/>
                <a:gd name="T39" fmla="*/ 20121 h 21600"/>
                <a:gd name="T40" fmla="*/ 12429 w 21600"/>
                <a:gd name="T41" fmla="*/ 20121 h 21600"/>
                <a:gd name="T42" fmla="*/ 13267 w 21600"/>
                <a:gd name="T43" fmla="*/ 20515 h 21600"/>
                <a:gd name="T44" fmla="*/ 12429 w 21600"/>
                <a:gd name="T45" fmla="*/ 20910 h 21600"/>
                <a:gd name="T46" fmla="*/ 20483 w 21600"/>
                <a:gd name="T47" fmla="*/ 19726 h 21600"/>
                <a:gd name="T48" fmla="*/ 1303 w 21600"/>
                <a:gd name="T49" fmla="*/ 19726 h 21600"/>
                <a:gd name="T50" fmla="*/ 1303 w 21600"/>
                <a:gd name="T51" fmla="*/ 1874 h 21600"/>
                <a:gd name="T52" fmla="*/ 20483 w 21600"/>
                <a:gd name="T53" fmla="*/ 1874 h 21600"/>
                <a:gd name="T54" fmla="*/ 20483 w 21600"/>
                <a:gd name="T55" fmla="*/ 19726 h 21600"/>
                <a:gd name="T56" fmla="*/ 20483 w 21600"/>
                <a:gd name="T57" fmla="*/ 1972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00" h="21600">
                  <a:moveTo>
                    <a:pt x="21600" y="1825"/>
                  </a:moveTo>
                  <a:cubicBezTo>
                    <a:pt x="21600" y="814"/>
                    <a:pt x="20064" y="0"/>
                    <a:pt x="18155" y="0"/>
                  </a:cubicBezTo>
                  <a:cubicBezTo>
                    <a:pt x="3445" y="0"/>
                    <a:pt x="3445" y="0"/>
                    <a:pt x="3445" y="0"/>
                  </a:cubicBezTo>
                  <a:cubicBezTo>
                    <a:pt x="1536" y="0"/>
                    <a:pt x="0" y="814"/>
                    <a:pt x="0" y="1825"/>
                  </a:cubicBezTo>
                  <a:cubicBezTo>
                    <a:pt x="0" y="19775"/>
                    <a:pt x="0" y="19775"/>
                    <a:pt x="0" y="19775"/>
                  </a:cubicBezTo>
                  <a:cubicBezTo>
                    <a:pt x="0" y="20786"/>
                    <a:pt x="1536" y="21600"/>
                    <a:pt x="3445" y="21600"/>
                  </a:cubicBezTo>
                  <a:cubicBezTo>
                    <a:pt x="18155" y="21600"/>
                    <a:pt x="18155" y="21600"/>
                    <a:pt x="18155" y="21600"/>
                  </a:cubicBezTo>
                  <a:cubicBezTo>
                    <a:pt x="20064" y="21600"/>
                    <a:pt x="21600" y="20786"/>
                    <a:pt x="21600" y="19775"/>
                  </a:cubicBezTo>
                  <a:lnTo>
                    <a:pt x="21600" y="1825"/>
                  </a:lnTo>
                  <a:close/>
                  <a:moveTo>
                    <a:pt x="8984" y="493"/>
                  </a:moveTo>
                  <a:cubicBezTo>
                    <a:pt x="12848" y="493"/>
                    <a:pt x="12848" y="493"/>
                    <a:pt x="12848" y="493"/>
                  </a:cubicBezTo>
                  <a:cubicBezTo>
                    <a:pt x="12988" y="493"/>
                    <a:pt x="13128" y="567"/>
                    <a:pt x="13128" y="641"/>
                  </a:cubicBezTo>
                  <a:cubicBezTo>
                    <a:pt x="13128" y="715"/>
                    <a:pt x="12988" y="789"/>
                    <a:pt x="12848" y="789"/>
                  </a:cubicBezTo>
                  <a:cubicBezTo>
                    <a:pt x="8984" y="789"/>
                    <a:pt x="8984" y="789"/>
                    <a:pt x="8984" y="789"/>
                  </a:cubicBezTo>
                  <a:cubicBezTo>
                    <a:pt x="8845" y="789"/>
                    <a:pt x="8752" y="715"/>
                    <a:pt x="8752" y="641"/>
                  </a:cubicBezTo>
                  <a:cubicBezTo>
                    <a:pt x="8752" y="567"/>
                    <a:pt x="8845" y="493"/>
                    <a:pt x="8984" y="493"/>
                  </a:cubicBezTo>
                  <a:close/>
                  <a:moveTo>
                    <a:pt x="12429" y="20910"/>
                  </a:moveTo>
                  <a:cubicBezTo>
                    <a:pt x="9357" y="20910"/>
                    <a:pt x="9357" y="20910"/>
                    <a:pt x="9357" y="20910"/>
                  </a:cubicBezTo>
                  <a:cubicBezTo>
                    <a:pt x="8891" y="20910"/>
                    <a:pt x="8566" y="20762"/>
                    <a:pt x="8566" y="20515"/>
                  </a:cubicBezTo>
                  <a:cubicBezTo>
                    <a:pt x="8566" y="20269"/>
                    <a:pt x="8891" y="20121"/>
                    <a:pt x="9357" y="20121"/>
                  </a:cubicBezTo>
                  <a:cubicBezTo>
                    <a:pt x="12429" y="20121"/>
                    <a:pt x="12429" y="20121"/>
                    <a:pt x="12429" y="20121"/>
                  </a:cubicBezTo>
                  <a:cubicBezTo>
                    <a:pt x="12895" y="20121"/>
                    <a:pt x="13267" y="20269"/>
                    <a:pt x="13267" y="20515"/>
                  </a:cubicBezTo>
                  <a:cubicBezTo>
                    <a:pt x="13267" y="20762"/>
                    <a:pt x="12895" y="20910"/>
                    <a:pt x="12429" y="20910"/>
                  </a:cubicBezTo>
                  <a:close/>
                  <a:moveTo>
                    <a:pt x="20483" y="19726"/>
                  </a:moveTo>
                  <a:cubicBezTo>
                    <a:pt x="1303" y="19726"/>
                    <a:pt x="1303" y="19726"/>
                    <a:pt x="1303" y="19726"/>
                  </a:cubicBezTo>
                  <a:cubicBezTo>
                    <a:pt x="1303" y="1874"/>
                    <a:pt x="1303" y="1874"/>
                    <a:pt x="1303" y="1874"/>
                  </a:cubicBezTo>
                  <a:cubicBezTo>
                    <a:pt x="20483" y="1874"/>
                    <a:pt x="20483" y="1874"/>
                    <a:pt x="20483" y="1874"/>
                  </a:cubicBezTo>
                  <a:lnTo>
                    <a:pt x="20483" y="19726"/>
                  </a:lnTo>
                  <a:close/>
                  <a:moveTo>
                    <a:pt x="20483" y="19726"/>
                  </a:moveTo>
                </a:path>
              </a:pathLst>
            </a:custGeom>
            <a:solidFill>
              <a:schemeClr val="bg1"/>
            </a:solidFill>
            <a:ln>
              <a:noFill/>
            </a:ln>
            <a:extLst/>
          </p:spPr>
          <p:txBody>
            <a:bodyPr lIns="0" tIns="0" rIns="0" bIns="0"/>
            <a:lstStyle/>
            <a:p>
              <a:endParaRPr lang="en-US"/>
            </a:p>
          </p:txBody>
        </p:sp>
      </p:grpSp>
      <p:grpSp>
        <p:nvGrpSpPr>
          <p:cNvPr id="95" name="Group 94"/>
          <p:cNvGrpSpPr/>
          <p:nvPr/>
        </p:nvGrpSpPr>
        <p:grpSpPr>
          <a:xfrm>
            <a:off x="6942614" y="5646010"/>
            <a:ext cx="585787" cy="585787"/>
            <a:chOff x="6942614" y="5268642"/>
            <a:chExt cx="585787" cy="585787"/>
          </a:xfrm>
        </p:grpSpPr>
        <p:sp>
          <p:nvSpPr>
            <p:cNvPr id="96" name="Oval 95"/>
            <p:cNvSpPr/>
            <p:nvPr/>
          </p:nvSpPr>
          <p:spPr>
            <a:xfrm>
              <a:off x="6942614" y="5268642"/>
              <a:ext cx="585787"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FontAwesome" pitchFamily="2" charset="0"/>
              </a:endParaRPr>
            </a:p>
          </p:txBody>
        </p:sp>
        <p:grpSp>
          <p:nvGrpSpPr>
            <p:cNvPr id="97" name="Group 96"/>
            <p:cNvGrpSpPr/>
            <p:nvPr/>
          </p:nvGrpSpPr>
          <p:grpSpPr>
            <a:xfrm>
              <a:off x="7063400" y="5401889"/>
              <a:ext cx="343132" cy="287339"/>
              <a:chOff x="5099051" y="3930651"/>
              <a:chExt cx="390525" cy="327025"/>
            </a:xfrm>
            <a:solidFill>
              <a:schemeClr val="bg1"/>
            </a:solidFill>
          </p:grpSpPr>
          <p:sp>
            <p:nvSpPr>
              <p:cNvPr id="98" name="Freeform 103"/>
              <p:cNvSpPr>
                <a:spLocks/>
              </p:cNvSpPr>
              <p:nvPr/>
            </p:nvSpPr>
            <p:spPr bwMode="auto">
              <a:xfrm>
                <a:off x="5165726" y="4027488"/>
                <a:ext cx="255588" cy="230188"/>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4"/>
              <p:cNvSpPr>
                <a:spLocks/>
              </p:cNvSpPr>
              <p:nvPr/>
            </p:nvSpPr>
            <p:spPr bwMode="auto">
              <a:xfrm>
                <a:off x="5099051" y="3930651"/>
                <a:ext cx="390525" cy="195263"/>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123" y="0"/>
                    </a:lnTo>
                    <a:lnTo>
                      <a:pt x="123" y="0"/>
                    </a:lnTo>
                    <a:lnTo>
                      <a:pt x="123" y="0"/>
                    </a:lnTo>
                    <a:lnTo>
                      <a:pt x="123" y="0"/>
                    </a:lnTo>
                    <a:lnTo>
                      <a:pt x="0" y="97"/>
                    </a:lnTo>
                    <a:lnTo>
                      <a:pt x="21" y="123"/>
                    </a:lnTo>
                    <a:lnTo>
                      <a:pt x="123" y="42"/>
                    </a:lnTo>
                    <a:lnTo>
                      <a:pt x="225" y="123"/>
                    </a:lnTo>
                    <a:lnTo>
                      <a:pt x="246" y="97"/>
                    </a:lnTo>
                    <a:lnTo>
                      <a:pt x="22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6942614" y="2167979"/>
            <a:ext cx="585787" cy="585787"/>
            <a:chOff x="6942614" y="2167979"/>
            <a:chExt cx="585787" cy="585787"/>
          </a:xfrm>
        </p:grpSpPr>
        <p:sp>
          <p:nvSpPr>
            <p:cNvPr id="93" name="Oval 92"/>
            <p:cNvSpPr/>
            <p:nvPr/>
          </p:nvSpPr>
          <p:spPr>
            <a:xfrm>
              <a:off x="6942614" y="2167979"/>
              <a:ext cx="585787"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0" name="Shape 4379"/>
            <p:cNvSpPr/>
            <p:nvPr/>
          </p:nvSpPr>
          <p:spPr>
            <a:xfrm>
              <a:off x="7121984" y="2336598"/>
              <a:ext cx="242893" cy="242909"/>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5" name="Group 4"/>
          <p:cNvGrpSpPr/>
          <p:nvPr/>
        </p:nvGrpSpPr>
        <p:grpSpPr>
          <a:xfrm>
            <a:off x="6942614" y="3906995"/>
            <a:ext cx="585787" cy="585787"/>
            <a:chOff x="6942614" y="3906995"/>
            <a:chExt cx="585787" cy="585787"/>
          </a:xfrm>
        </p:grpSpPr>
        <p:sp>
          <p:nvSpPr>
            <p:cNvPr id="90" name="Oval 89"/>
            <p:cNvSpPr/>
            <p:nvPr/>
          </p:nvSpPr>
          <p:spPr>
            <a:xfrm>
              <a:off x="6942614" y="3906995"/>
              <a:ext cx="585787"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FontAwesome" pitchFamily="2" charset="0"/>
              </a:endParaRPr>
            </a:p>
          </p:txBody>
        </p:sp>
        <p:sp>
          <p:nvSpPr>
            <p:cNvPr id="101" name="Shape 4422"/>
            <p:cNvSpPr/>
            <p:nvPr/>
          </p:nvSpPr>
          <p:spPr>
            <a:xfrm>
              <a:off x="7083296" y="4082811"/>
              <a:ext cx="301945" cy="234153"/>
            </a:xfrm>
            <a:custGeom>
              <a:avLst/>
              <a:gdLst/>
              <a:ahLst/>
              <a:cxnLst>
                <a:cxn ang="0">
                  <a:pos x="wd2" y="hd2"/>
                </a:cxn>
                <a:cxn ang="5400000">
                  <a:pos x="wd2" y="hd2"/>
                </a:cxn>
                <a:cxn ang="10800000">
                  <a:pos x="wd2" y="hd2"/>
                </a:cxn>
                <a:cxn ang="16200000">
                  <a:pos x="wd2" y="hd2"/>
                </a:cxn>
              </a:cxnLst>
              <a:rect l="0" t="0" r="r" b="b"/>
              <a:pathLst>
                <a:path w="20580" h="20758" extrusionOk="0">
                  <a:moveTo>
                    <a:pt x="11316" y="15681"/>
                  </a:moveTo>
                  <a:cubicBezTo>
                    <a:pt x="10444" y="15681"/>
                    <a:pt x="9737" y="14763"/>
                    <a:pt x="9737" y="13632"/>
                  </a:cubicBezTo>
                  <a:cubicBezTo>
                    <a:pt x="9737" y="12501"/>
                    <a:pt x="10444" y="11585"/>
                    <a:pt x="11316" y="11585"/>
                  </a:cubicBezTo>
                  <a:cubicBezTo>
                    <a:pt x="12189" y="11585"/>
                    <a:pt x="12896" y="12501"/>
                    <a:pt x="12896" y="13632"/>
                  </a:cubicBezTo>
                  <a:cubicBezTo>
                    <a:pt x="12896" y="14763"/>
                    <a:pt x="12189" y="15681"/>
                    <a:pt x="11316" y="15681"/>
                  </a:cubicBezTo>
                  <a:close/>
                  <a:moveTo>
                    <a:pt x="18009" y="2956"/>
                  </a:moveTo>
                  <a:cubicBezTo>
                    <a:pt x="14750" y="138"/>
                    <a:pt x="11090" y="-836"/>
                    <a:pt x="6751" y="781"/>
                  </a:cubicBezTo>
                  <a:cubicBezTo>
                    <a:pt x="3364" y="2045"/>
                    <a:pt x="258" y="7054"/>
                    <a:pt x="18" y="11348"/>
                  </a:cubicBezTo>
                  <a:cubicBezTo>
                    <a:pt x="-265" y="16419"/>
                    <a:pt x="2772" y="20764"/>
                    <a:pt x="8123" y="20757"/>
                  </a:cubicBezTo>
                  <a:cubicBezTo>
                    <a:pt x="13892" y="20749"/>
                    <a:pt x="16051" y="17148"/>
                    <a:pt x="16098" y="16053"/>
                  </a:cubicBezTo>
                  <a:cubicBezTo>
                    <a:pt x="16146" y="14957"/>
                    <a:pt x="13849" y="12933"/>
                    <a:pt x="15327" y="10853"/>
                  </a:cubicBezTo>
                  <a:cubicBezTo>
                    <a:pt x="17179" y="8245"/>
                    <a:pt x="18829" y="10466"/>
                    <a:pt x="19829" y="10154"/>
                  </a:cubicBezTo>
                  <a:cubicBezTo>
                    <a:pt x="20829" y="9841"/>
                    <a:pt x="21335" y="5836"/>
                    <a:pt x="18009" y="2956"/>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sp>
        <p:nvSpPr>
          <p:cNvPr id="8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91"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84</a:t>
            </a:fld>
            <a:endParaRPr lang="en-AU" dirty="0"/>
          </a:p>
        </p:txBody>
      </p:sp>
      <p:sp>
        <p:nvSpPr>
          <p:cNvPr id="92"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92818477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6" presetClass="entr" presetSubtype="32"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circle(out)">
                                      <p:cBhvr>
                                        <p:cTn id="15" dur="2000"/>
                                        <p:tgtEl>
                                          <p:spTgt spid="52"/>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4000"/>
                            </p:stCondLst>
                            <p:childTnLst>
                              <p:par>
                                <p:cTn id="25" presetID="22" presetClass="entr" presetSubtype="8"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5000"/>
                            </p:stCondLst>
                            <p:childTnLst>
                              <p:par>
                                <p:cTn id="33" presetID="22" presetClass="entr" presetSubtype="8"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500"/>
                                        <p:tgtEl>
                                          <p:spTgt spid="64"/>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fade">
                                      <p:cBhvr>
                                        <p:cTn id="39" dur="500"/>
                                        <p:tgtEl>
                                          <p:spTgt spid="86"/>
                                        </p:tgtEl>
                                      </p:cBhvr>
                                    </p:animEffect>
                                  </p:childTnLst>
                                </p:cTn>
                              </p:par>
                            </p:childTnLst>
                          </p:cTn>
                        </p:par>
                        <p:par>
                          <p:cTn id="40" fill="hold">
                            <p:stCondLst>
                              <p:cond delay="6000"/>
                            </p:stCondLst>
                            <p:childTnLst>
                              <p:par>
                                <p:cTn id="41" presetID="22" presetClass="entr" presetSubtype="8"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left)">
                                      <p:cBhvr>
                                        <p:cTn id="43" dur="500"/>
                                        <p:tgtEl>
                                          <p:spTgt spid="71"/>
                                        </p:tgtEl>
                                      </p:cBhvr>
                                    </p:animEffect>
                                  </p:childTnLst>
                                </p:cTn>
                              </p:par>
                            </p:childTnLst>
                          </p:cTn>
                        </p:par>
                        <p:par>
                          <p:cTn id="44" fill="hold">
                            <p:stCondLst>
                              <p:cond delay="6500"/>
                            </p:stCondLst>
                            <p:childTnLst>
                              <p:par>
                                <p:cTn id="45" presetID="10" presetClass="entr" presetSubtype="0" fill="hold" grpId="0"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par>
                          <p:cTn id="48" fill="hold">
                            <p:stCondLst>
                              <p:cond delay="7000"/>
                            </p:stCondLst>
                            <p:childTnLst>
                              <p:par>
                                <p:cTn id="49" presetID="22" presetClass="entr" presetSubtype="8" fill="hold"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left)">
                                      <p:cBhvr>
                                        <p:cTn id="51" dur="500"/>
                                        <p:tgtEl>
                                          <p:spTgt spid="67"/>
                                        </p:tgtEl>
                                      </p:cBhvr>
                                    </p:animEffect>
                                  </p:childTnLst>
                                </p:cTn>
                              </p:par>
                            </p:childTnLst>
                          </p:cTn>
                        </p:par>
                        <p:par>
                          <p:cTn id="52" fill="hold">
                            <p:stCondLst>
                              <p:cond delay="7500"/>
                            </p:stCondLst>
                            <p:childTnLst>
                              <p:par>
                                <p:cTn id="53" presetID="10"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8000"/>
                            </p:stCondLst>
                            <p:childTnLst>
                              <p:par>
                                <p:cTn id="57" presetID="22" presetClass="entr" presetSubtype="8" fill="hold" nodeType="after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wipe(left)">
                                      <p:cBhvr>
                                        <p:cTn id="59" dur="500"/>
                                        <p:tgtEl>
                                          <p:spTgt spid="74"/>
                                        </p:tgtEl>
                                      </p:cBhvr>
                                    </p:animEffect>
                                  </p:childTnLst>
                                </p:cTn>
                              </p:par>
                            </p:childTnLst>
                          </p:cTn>
                        </p:par>
                        <p:par>
                          <p:cTn id="60" fill="hold">
                            <p:stCondLst>
                              <p:cond delay="8500"/>
                            </p:stCondLst>
                            <p:childTnLst>
                              <p:par>
                                <p:cTn id="61" presetID="10" presetClass="entr" presetSubtype="0" fill="hold" grpId="0"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par>
                          <p:cTn id="64" fill="hold">
                            <p:stCondLst>
                              <p:cond delay="9000"/>
                            </p:stCondLst>
                            <p:childTnLst>
                              <p:par>
                                <p:cTn id="65" presetID="22" presetClass="entr" presetSubtype="8" fill="hold" nodeType="after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500"/>
                                        <p:tgtEl>
                                          <p:spTgt spid="65"/>
                                        </p:tgtEl>
                                      </p:cBhvr>
                                    </p:animEffect>
                                  </p:childTnLst>
                                </p:cTn>
                              </p:par>
                            </p:childTnLst>
                          </p:cTn>
                        </p:par>
                        <p:par>
                          <p:cTn id="68" fill="hold">
                            <p:stCondLst>
                              <p:cond delay="9500"/>
                            </p:stCondLst>
                            <p:childTnLst>
                              <p:par>
                                <p:cTn id="69" presetID="10" presetClass="entr" presetSubtype="0" fill="hold"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500"/>
                                        <p:tgtEl>
                                          <p:spTgt spid="83"/>
                                        </p:tgtEl>
                                      </p:cBhvr>
                                    </p:animEffect>
                                  </p:childTnLst>
                                </p:cTn>
                              </p:par>
                            </p:childTnLst>
                          </p:cTn>
                        </p:par>
                        <p:par>
                          <p:cTn id="72" fill="hold">
                            <p:stCondLst>
                              <p:cond delay="10000"/>
                            </p:stCondLst>
                            <p:childTnLst>
                              <p:par>
                                <p:cTn id="73" presetID="22" presetClass="entr" presetSubtype="8" fill="hold" nodeType="after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wipe(left)">
                                      <p:cBhvr>
                                        <p:cTn id="75" dur="500"/>
                                        <p:tgtEl>
                                          <p:spTgt spid="77"/>
                                        </p:tgtEl>
                                      </p:cBhvr>
                                    </p:animEffect>
                                  </p:childTnLst>
                                </p:cTn>
                              </p:par>
                            </p:childTnLst>
                          </p:cTn>
                        </p:par>
                        <p:par>
                          <p:cTn id="76" fill="hold">
                            <p:stCondLst>
                              <p:cond delay="10500"/>
                            </p:stCondLst>
                            <p:childTnLst>
                              <p:par>
                                <p:cTn id="77" presetID="10" presetClass="entr" presetSubtype="0" fill="hold" grpId="0" nodeType="after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childTnLst>
                                </p:cTn>
                              </p:par>
                            </p:childTnLst>
                          </p:cTn>
                        </p:par>
                        <p:par>
                          <p:cTn id="80" fill="hold">
                            <p:stCondLst>
                              <p:cond delay="11000"/>
                            </p:stCondLst>
                            <p:childTnLst>
                              <p:par>
                                <p:cTn id="81" presetID="22" presetClass="entr" presetSubtype="8" fill="hold" nodeType="afterEffect">
                                  <p:stCondLst>
                                    <p:cond delay="0"/>
                                  </p:stCondLst>
                                  <p:childTnLst>
                                    <p:set>
                                      <p:cBhvr>
                                        <p:cTn id="82" dur="1" fill="hold">
                                          <p:stCondLst>
                                            <p:cond delay="0"/>
                                          </p:stCondLst>
                                        </p:cTn>
                                        <p:tgtEl>
                                          <p:spTgt spid="66"/>
                                        </p:tgtEl>
                                        <p:attrNameLst>
                                          <p:attrName>style.visibility</p:attrName>
                                        </p:attrNameLst>
                                      </p:cBhvr>
                                      <p:to>
                                        <p:strVal val="visible"/>
                                      </p:to>
                                    </p:set>
                                    <p:animEffect transition="in" filter="wipe(left)">
                                      <p:cBhvr>
                                        <p:cTn id="83" dur="500"/>
                                        <p:tgtEl>
                                          <p:spTgt spid="66"/>
                                        </p:tgtEl>
                                      </p:cBhvr>
                                    </p:animEffect>
                                  </p:childTnLst>
                                </p:cTn>
                              </p:par>
                            </p:childTnLst>
                          </p:cTn>
                        </p:par>
                        <p:par>
                          <p:cTn id="84" fill="hold">
                            <p:stCondLst>
                              <p:cond delay="11500"/>
                            </p:stCondLst>
                            <p:childTnLst>
                              <p:par>
                                <p:cTn id="85" presetID="10" presetClass="entr" presetSubtype="0" fill="hold" nodeType="afterEffect">
                                  <p:stCondLst>
                                    <p:cond delay="0"/>
                                  </p:stCondLst>
                                  <p:childTnLst>
                                    <p:set>
                                      <p:cBhvr>
                                        <p:cTn id="86" dur="1" fill="hold">
                                          <p:stCondLst>
                                            <p:cond delay="0"/>
                                          </p:stCondLst>
                                        </p:cTn>
                                        <p:tgtEl>
                                          <p:spTgt spid="95"/>
                                        </p:tgtEl>
                                        <p:attrNameLst>
                                          <p:attrName>style.visibility</p:attrName>
                                        </p:attrNameLst>
                                      </p:cBhvr>
                                      <p:to>
                                        <p:strVal val="visible"/>
                                      </p:to>
                                    </p:set>
                                    <p:animEffect transition="in" filter="fade">
                                      <p:cBhvr>
                                        <p:cTn id="87" dur="500"/>
                                        <p:tgtEl>
                                          <p:spTgt spid="95"/>
                                        </p:tgtEl>
                                      </p:cBhvr>
                                    </p:animEffect>
                                  </p:childTnLst>
                                </p:cTn>
                              </p:par>
                            </p:childTnLst>
                          </p:cTn>
                        </p:par>
                        <p:par>
                          <p:cTn id="88" fill="hold">
                            <p:stCondLst>
                              <p:cond delay="12000"/>
                            </p:stCondLst>
                            <p:childTnLst>
                              <p:par>
                                <p:cTn id="89" presetID="22" presetClass="entr" presetSubtype="8" fill="hold" nodeType="after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wipe(left)">
                                      <p:cBhvr>
                                        <p:cTn id="91" dur="500"/>
                                        <p:tgtEl>
                                          <p:spTgt spid="80"/>
                                        </p:tgtEl>
                                      </p:cBhvr>
                                    </p:animEffect>
                                  </p:childTnLst>
                                </p:cTn>
                              </p:par>
                            </p:childTnLst>
                          </p:cTn>
                        </p:par>
                        <p:par>
                          <p:cTn id="92" fill="hold">
                            <p:stCondLst>
                              <p:cond delay="12500"/>
                            </p:stCondLst>
                            <p:childTnLst>
                              <p:par>
                                <p:cTn id="93" presetID="10" presetClass="entr" presetSubtype="0" fill="hold" grpId="0" nodeType="after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fade">
                                      <p:cBhvr>
                                        <p:cTn id="9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8" grpId="0"/>
      <p:bldP spid="59" grpId="0"/>
      <p:bldP spid="60" grpId="0"/>
      <p:bldP spid="61" grpId="0"/>
      <p:bldP spid="6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043"/>
            <a:ext cx="5257800" cy="473506"/>
          </a:xfrm>
        </p:spPr>
        <p:txBody>
          <a:bodyPr>
            <a:normAutofit fontScale="90000"/>
          </a:bodyPr>
          <a:lstStyle/>
          <a:p>
            <a:pPr algn="l"/>
            <a:r>
              <a:rPr lang="id-ID" dirty="0" smtClean="0"/>
              <a:t>Product Class</a:t>
            </a:r>
            <a:endParaRPr lang="en-AU" dirty="0"/>
          </a:p>
        </p:txBody>
      </p:sp>
      <p:sp>
        <p:nvSpPr>
          <p:cNvPr id="3" name="Subtitle 2"/>
          <p:cNvSpPr>
            <a:spLocks noGrp="1"/>
          </p:cNvSpPr>
          <p:nvPr>
            <p:ph type="subTitle" idx="1"/>
          </p:nvPr>
        </p:nvSpPr>
        <p:spPr>
          <a:xfrm>
            <a:off x="838200" y="1055404"/>
            <a:ext cx="5257800" cy="410548"/>
          </a:xfrm>
        </p:spPr>
        <p:txBody>
          <a:bodyPr>
            <a:normAutofit/>
          </a:bodyPr>
          <a:lstStyle/>
          <a:p>
            <a:pPr algn="l"/>
            <a:r>
              <a:rPr lang="id-ID" dirty="0" smtClean="0"/>
              <a:t>Lorem ipsum dolor sit</a:t>
            </a:r>
            <a:endParaRPr lang="en-AU" dirty="0"/>
          </a:p>
        </p:txBody>
      </p:sp>
      <p:sp>
        <p:nvSpPr>
          <p:cNvPr id="5" name="Freeform 5"/>
          <p:cNvSpPr>
            <a:spLocks/>
          </p:cNvSpPr>
          <p:nvPr/>
        </p:nvSpPr>
        <p:spPr bwMode="auto">
          <a:xfrm>
            <a:off x="5372100" y="1588"/>
            <a:ext cx="6851649" cy="6853238"/>
          </a:xfrm>
          <a:custGeom>
            <a:avLst/>
            <a:gdLst>
              <a:gd name="T0" fmla="*/ 2874 w 2874"/>
              <a:gd name="T1" fmla="*/ 0 h 2875"/>
              <a:gd name="T2" fmla="*/ 0 w 2874"/>
              <a:gd name="T3" fmla="*/ 2875 h 2875"/>
              <a:gd name="T4" fmla="*/ 2874 w 2874"/>
              <a:gd name="T5" fmla="*/ 2875 h 2875"/>
              <a:gd name="T6" fmla="*/ 2874 w 2874"/>
              <a:gd name="T7" fmla="*/ 0 h 2875"/>
            </a:gdLst>
            <a:ahLst/>
            <a:cxnLst>
              <a:cxn ang="0">
                <a:pos x="T0" y="T1"/>
              </a:cxn>
              <a:cxn ang="0">
                <a:pos x="T2" y="T3"/>
              </a:cxn>
              <a:cxn ang="0">
                <a:pos x="T4" y="T5"/>
              </a:cxn>
              <a:cxn ang="0">
                <a:pos x="T6" y="T7"/>
              </a:cxn>
            </a:cxnLst>
            <a:rect l="0" t="0" r="r" b="b"/>
            <a:pathLst>
              <a:path w="2874" h="2875">
                <a:moveTo>
                  <a:pt x="2874" y="0"/>
                </a:moveTo>
                <a:cubicBezTo>
                  <a:pt x="1287" y="0"/>
                  <a:pt x="0" y="1287"/>
                  <a:pt x="0" y="2875"/>
                </a:cubicBezTo>
                <a:cubicBezTo>
                  <a:pt x="2874" y="2875"/>
                  <a:pt x="2874" y="2875"/>
                  <a:pt x="2874" y="2875"/>
                </a:cubicBezTo>
                <a:cubicBezTo>
                  <a:pt x="2874" y="0"/>
                  <a:pt x="2874" y="0"/>
                  <a:pt x="2874" y="0"/>
                </a:cubicBezTo>
              </a:path>
            </a:pathLst>
          </a:custGeom>
          <a:solidFill>
            <a:schemeClr val="bg1">
              <a:lumMod val="75000"/>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 name="Group 5"/>
          <p:cNvGrpSpPr/>
          <p:nvPr/>
        </p:nvGrpSpPr>
        <p:grpSpPr>
          <a:xfrm>
            <a:off x="6873875" y="4833938"/>
            <a:ext cx="5349875" cy="2020888"/>
            <a:chOff x="6873875" y="4833938"/>
            <a:chExt cx="5349875" cy="2020888"/>
          </a:xfrm>
        </p:grpSpPr>
        <p:sp>
          <p:nvSpPr>
            <p:cNvPr id="7" name="Freeform 6"/>
            <p:cNvSpPr>
              <a:spLocks/>
            </p:cNvSpPr>
            <p:nvPr/>
          </p:nvSpPr>
          <p:spPr bwMode="auto">
            <a:xfrm>
              <a:off x="6873875" y="4833938"/>
              <a:ext cx="5349875" cy="2020888"/>
            </a:xfrm>
            <a:custGeom>
              <a:avLst/>
              <a:gdLst>
                <a:gd name="T0" fmla="*/ 2244 w 2244"/>
                <a:gd name="T1" fmla="*/ 848 h 848"/>
                <a:gd name="T2" fmla="*/ 0 w 2244"/>
                <a:gd name="T3" fmla="*/ 848 h 848"/>
                <a:gd name="T4" fmla="*/ 165 w 2244"/>
                <a:gd name="T5" fmla="*/ 0 h 848"/>
                <a:gd name="T6" fmla="*/ 2244 w 2244"/>
                <a:gd name="T7" fmla="*/ 848 h 848"/>
              </a:gdLst>
              <a:ahLst/>
              <a:cxnLst>
                <a:cxn ang="0">
                  <a:pos x="T0" y="T1"/>
                </a:cxn>
                <a:cxn ang="0">
                  <a:pos x="T2" y="T3"/>
                </a:cxn>
                <a:cxn ang="0">
                  <a:pos x="T4" y="T5"/>
                </a:cxn>
                <a:cxn ang="0">
                  <a:pos x="T6" y="T7"/>
                </a:cxn>
              </a:cxnLst>
              <a:rect l="0" t="0" r="r" b="b"/>
              <a:pathLst>
                <a:path w="2244" h="848">
                  <a:moveTo>
                    <a:pt x="2244" y="848"/>
                  </a:moveTo>
                  <a:cubicBezTo>
                    <a:pt x="0" y="848"/>
                    <a:pt x="0" y="848"/>
                    <a:pt x="0" y="848"/>
                  </a:cubicBezTo>
                  <a:cubicBezTo>
                    <a:pt x="0" y="548"/>
                    <a:pt x="59" y="262"/>
                    <a:pt x="165" y="0"/>
                  </a:cubicBezTo>
                  <a:cubicBezTo>
                    <a:pt x="618" y="181"/>
                    <a:pt x="2244" y="848"/>
                    <a:pt x="2244" y="848"/>
                  </a:cubicBezTo>
                  <a:close/>
                </a:path>
              </a:pathLst>
            </a:custGeom>
            <a:solidFill>
              <a:schemeClr val="accent1"/>
            </a:solidFill>
            <a:ln>
              <a:noFill/>
            </a:ln>
            <a:effectLst>
              <a:outerShdw blurRad="88900" dist="38100" dir="13500000" algn="br" rotWithShape="0">
                <a:prstClr val="black">
                  <a:alpha val="13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8" name="TextBox 7"/>
            <p:cNvSpPr txBox="1"/>
            <p:nvPr/>
          </p:nvSpPr>
          <p:spPr>
            <a:xfrm>
              <a:off x="8815495" y="5977663"/>
              <a:ext cx="362600" cy="584775"/>
            </a:xfrm>
            <a:prstGeom prst="rect">
              <a:avLst/>
            </a:prstGeom>
            <a:noFill/>
          </p:spPr>
          <p:txBody>
            <a:bodyPr wrap="none" rtlCol="0">
              <a:spAutoFit/>
            </a:bodyPr>
            <a:lstStyle/>
            <a:p>
              <a:r>
                <a:rPr lang="id-ID" sz="3200" b="1" dirty="0" smtClean="0">
                  <a:solidFill>
                    <a:schemeClr val="bg1"/>
                  </a:solidFill>
                  <a:latin typeface="+mj-lt"/>
                </a:rPr>
                <a:t>a</a:t>
              </a:r>
              <a:endParaRPr lang="id-ID" sz="3200" b="1" dirty="0">
                <a:solidFill>
                  <a:schemeClr val="bg1"/>
                </a:solidFill>
                <a:latin typeface="+mj-lt"/>
              </a:endParaRPr>
            </a:p>
          </p:txBody>
        </p:sp>
      </p:grpSp>
      <p:grpSp>
        <p:nvGrpSpPr>
          <p:cNvPr id="9" name="Group 8"/>
          <p:cNvGrpSpPr/>
          <p:nvPr/>
        </p:nvGrpSpPr>
        <p:grpSpPr>
          <a:xfrm>
            <a:off x="7827963" y="3479800"/>
            <a:ext cx="4395787" cy="3375025"/>
            <a:chOff x="7827963" y="3479800"/>
            <a:chExt cx="4395787" cy="3375025"/>
          </a:xfrm>
        </p:grpSpPr>
        <p:sp>
          <p:nvSpPr>
            <p:cNvPr id="10" name="Freeform 7"/>
            <p:cNvSpPr>
              <a:spLocks/>
            </p:cNvSpPr>
            <p:nvPr/>
          </p:nvSpPr>
          <p:spPr bwMode="auto">
            <a:xfrm>
              <a:off x="7827963" y="3479800"/>
              <a:ext cx="4395787" cy="3375025"/>
            </a:xfrm>
            <a:custGeom>
              <a:avLst/>
              <a:gdLst>
                <a:gd name="T0" fmla="*/ 1844 w 1844"/>
                <a:gd name="T1" fmla="*/ 1416 h 1416"/>
                <a:gd name="T2" fmla="*/ 0 w 1844"/>
                <a:gd name="T3" fmla="*/ 668 h 1416"/>
                <a:gd name="T4" fmla="*/ 446 w 1844"/>
                <a:gd name="T5" fmla="*/ 0 h 1416"/>
                <a:gd name="T6" fmla="*/ 1844 w 1844"/>
                <a:gd name="T7" fmla="*/ 1416 h 1416"/>
              </a:gdLst>
              <a:ahLst/>
              <a:cxnLst>
                <a:cxn ang="0">
                  <a:pos x="T0" y="T1"/>
                </a:cxn>
                <a:cxn ang="0">
                  <a:pos x="T2" y="T3"/>
                </a:cxn>
                <a:cxn ang="0">
                  <a:pos x="T4" y="T5"/>
                </a:cxn>
                <a:cxn ang="0">
                  <a:pos x="T6" y="T7"/>
                </a:cxn>
              </a:cxnLst>
              <a:rect l="0" t="0" r="r" b="b"/>
              <a:pathLst>
                <a:path w="1844" h="1416">
                  <a:moveTo>
                    <a:pt x="1844" y="1416"/>
                  </a:moveTo>
                  <a:cubicBezTo>
                    <a:pt x="1844" y="1416"/>
                    <a:pt x="470" y="875"/>
                    <a:pt x="0" y="668"/>
                  </a:cubicBezTo>
                  <a:cubicBezTo>
                    <a:pt x="103" y="415"/>
                    <a:pt x="256" y="189"/>
                    <a:pt x="446" y="0"/>
                  </a:cubicBezTo>
                  <a:cubicBezTo>
                    <a:pt x="788" y="347"/>
                    <a:pt x="1844" y="1416"/>
                    <a:pt x="1844" y="1416"/>
                  </a:cubicBezTo>
                  <a:close/>
                </a:path>
              </a:pathLst>
            </a:custGeom>
            <a:solidFill>
              <a:schemeClr val="accent4"/>
            </a:solidFill>
            <a:ln>
              <a:noFill/>
            </a:ln>
            <a:effectLst>
              <a:outerShdw blurRad="88900" dist="38100" dir="13500000" algn="br" rotWithShape="0">
                <a:prstClr val="black">
                  <a:alpha val="13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 name="TextBox 10"/>
            <p:cNvSpPr txBox="1"/>
            <p:nvPr/>
          </p:nvSpPr>
          <p:spPr>
            <a:xfrm>
              <a:off x="9580579" y="5024324"/>
              <a:ext cx="460382" cy="584775"/>
            </a:xfrm>
            <a:prstGeom prst="rect">
              <a:avLst/>
            </a:prstGeom>
            <a:noFill/>
          </p:spPr>
          <p:txBody>
            <a:bodyPr wrap="none" rtlCol="0">
              <a:spAutoFit/>
            </a:bodyPr>
            <a:lstStyle/>
            <a:p>
              <a:r>
                <a:rPr lang="id-ID" sz="3200" b="1" dirty="0" smtClean="0">
                  <a:solidFill>
                    <a:schemeClr val="bg1"/>
                  </a:solidFill>
                </a:rPr>
                <a:t>B</a:t>
              </a:r>
              <a:endParaRPr lang="id-ID" sz="3200" b="1" dirty="0">
                <a:solidFill>
                  <a:schemeClr val="bg1"/>
                </a:solidFill>
              </a:endParaRPr>
            </a:p>
          </p:txBody>
        </p:sp>
      </p:grpSp>
      <p:grpSp>
        <p:nvGrpSpPr>
          <p:cNvPr id="12" name="Group 11"/>
          <p:cNvGrpSpPr/>
          <p:nvPr/>
        </p:nvGrpSpPr>
        <p:grpSpPr>
          <a:xfrm>
            <a:off x="9310688" y="3052763"/>
            <a:ext cx="2913062" cy="3802063"/>
            <a:chOff x="9310688" y="3052763"/>
            <a:chExt cx="2913062" cy="3802063"/>
          </a:xfrm>
        </p:grpSpPr>
        <p:sp>
          <p:nvSpPr>
            <p:cNvPr id="13" name="Freeform 8"/>
            <p:cNvSpPr>
              <a:spLocks/>
            </p:cNvSpPr>
            <p:nvPr/>
          </p:nvSpPr>
          <p:spPr bwMode="auto">
            <a:xfrm>
              <a:off x="9310688" y="3052763"/>
              <a:ext cx="2913062" cy="3802063"/>
            </a:xfrm>
            <a:custGeom>
              <a:avLst/>
              <a:gdLst>
                <a:gd name="T0" fmla="*/ 1222 w 1222"/>
                <a:gd name="T1" fmla="*/ 1595 h 1595"/>
                <a:gd name="T2" fmla="*/ 0 w 1222"/>
                <a:gd name="T3" fmla="*/ 385 h 1595"/>
                <a:gd name="T4" fmla="*/ 578 w 1222"/>
                <a:gd name="T5" fmla="*/ 0 h 1595"/>
                <a:gd name="T6" fmla="*/ 1222 w 1222"/>
                <a:gd name="T7" fmla="*/ 1595 h 1595"/>
              </a:gdLst>
              <a:ahLst/>
              <a:cxnLst>
                <a:cxn ang="0">
                  <a:pos x="T0" y="T1"/>
                </a:cxn>
                <a:cxn ang="0">
                  <a:pos x="T2" y="T3"/>
                </a:cxn>
                <a:cxn ang="0">
                  <a:pos x="T4" y="T5"/>
                </a:cxn>
                <a:cxn ang="0">
                  <a:pos x="T6" y="T7"/>
                </a:cxn>
              </a:cxnLst>
              <a:rect l="0" t="0" r="r" b="b"/>
              <a:pathLst>
                <a:path w="1222" h="1595">
                  <a:moveTo>
                    <a:pt x="1222" y="1595"/>
                  </a:moveTo>
                  <a:cubicBezTo>
                    <a:pt x="1222" y="1595"/>
                    <a:pt x="442" y="808"/>
                    <a:pt x="0" y="385"/>
                  </a:cubicBezTo>
                  <a:cubicBezTo>
                    <a:pt x="163" y="220"/>
                    <a:pt x="360" y="88"/>
                    <a:pt x="578" y="0"/>
                  </a:cubicBezTo>
                  <a:cubicBezTo>
                    <a:pt x="688" y="292"/>
                    <a:pt x="1222" y="1595"/>
                    <a:pt x="1222" y="1595"/>
                  </a:cubicBezTo>
                  <a:close/>
                </a:path>
              </a:pathLst>
            </a:custGeom>
            <a:solidFill>
              <a:schemeClr val="accent2"/>
            </a:solidFill>
            <a:ln>
              <a:noFill/>
            </a:ln>
            <a:effectLst>
              <a:outerShdw blurRad="88900" dist="38100" dir="13500000" algn="br" rotWithShape="0">
                <a:prstClr val="black">
                  <a:alpha val="13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4" name="TextBox 13"/>
            <p:cNvSpPr txBox="1"/>
            <p:nvPr/>
          </p:nvSpPr>
          <p:spPr>
            <a:xfrm>
              <a:off x="10528342" y="4469395"/>
              <a:ext cx="445956" cy="584775"/>
            </a:xfrm>
            <a:prstGeom prst="rect">
              <a:avLst/>
            </a:prstGeom>
            <a:noFill/>
          </p:spPr>
          <p:txBody>
            <a:bodyPr wrap="none" rtlCol="0">
              <a:spAutoFit/>
            </a:bodyPr>
            <a:lstStyle/>
            <a:p>
              <a:r>
                <a:rPr lang="id-ID" sz="3200" b="1" dirty="0" smtClean="0">
                  <a:solidFill>
                    <a:schemeClr val="bg1"/>
                  </a:solidFill>
                </a:rPr>
                <a:t>C</a:t>
              </a:r>
              <a:endParaRPr lang="id-ID" sz="3200" b="1" dirty="0">
                <a:solidFill>
                  <a:schemeClr val="bg1"/>
                </a:solidFill>
              </a:endParaRPr>
            </a:p>
          </p:txBody>
        </p:sp>
      </p:grpSp>
      <p:grpSp>
        <p:nvGrpSpPr>
          <p:cNvPr id="15" name="Group 14"/>
          <p:cNvGrpSpPr/>
          <p:nvPr/>
        </p:nvGrpSpPr>
        <p:grpSpPr>
          <a:xfrm>
            <a:off x="10901362" y="3376652"/>
            <a:ext cx="1292225" cy="3462338"/>
            <a:chOff x="10901362" y="3376652"/>
            <a:chExt cx="1292225" cy="3462338"/>
          </a:xfrm>
        </p:grpSpPr>
        <p:sp>
          <p:nvSpPr>
            <p:cNvPr id="16" name="Freeform 9"/>
            <p:cNvSpPr>
              <a:spLocks/>
            </p:cNvSpPr>
            <p:nvPr/>
          </p:nvSpPr>
          <p:spPr bwMode="auto">
            <a:xfrm>
              <a:off x="10901362" y="3376652"/>
              <a:ext cx="1292225" cy="3462338"/>
            </a:xfrm>
            <a:custGeom>
              <a:avLst/>
              <a:gdLst>
                <a:gd name="T0" fmla="*/ 542 w 542"/>
                <a:gd name="T1" fmla="*/ 0 h 1453"/>
                <a:gd name="T2" fmla="*/ 542 w 542"/>
                <a:gd name="T3" fmla="*/ 1453 h 1453"/>
                <a:gd name="T4" fmla="*/ 0 w 542"/>
                <a:gd name="T5" fmla="*/ 105 h 1453"/>
                <a:gd name="T6" fmla="*/ 542 w 542"/>
                <a:gd name="T7" fmla="*/ 0 h 1453"/>
              </a:gdLst>
              <a:ahLst/>
              <a:cxnLst>
                <a:cxn ang="0">
                  <a:pos x="T0" y="T1"/>
                </a:cxn>
                <a:cxn ang="0">
                  <a:pos x="T2" y="T3"/>
                </a:cxn>
                <a:cxn ang="0">
                  <a:pos x="T4" y="T5"/>
                </a:cxn>
                <a:cxn ang="0">
                  <a:pos x="T6" y="T7"/>
                </a:cxn>
              </a:cxnLst>
              <a:rect l="0" t="0" r="r" b="b"/>
              <a:pathLst>
                <a:path w="542" h="1453">
                  <a:moveTo>
                    <a:pt x="542" y="0"/>
                  </a:moveTo>
                  <a:cubicBezTo>
                    <a:pt x="542" y="1453"/>
                    <a:pt x="542" y="1453"/>
                    <a:pt x="542" y="1453"/>
                  </a:cubicBezTo>
                  <a:cubicBezTo>
                    <a:pt x="542" y="1453"/>
                    <a:pt x="320" y="888"/>
                    <a:pt x="0" y="105"/>
                  </a:cubicBezTo>
                  <a:cubicBezTo>
                    <a:pt x="168" y="38"/>
                    <a:pt x="351" y="0"/>
                    <a:pt x="542" y="0"/>
                  </a:cubicBezTo>
                  <a:close/>
                </a:path>
              </a:pathLst>
            </a:custGeom>
            <a:solidFill>
              <a:schemeClr val="accent3"/>
            </a:solidFill>
            <a:ln>
              <a:noFill/>
            </a:ln>
            <a:effectLst>
              <a:outerShdw blurRad="88900" dist="38100" dir="13500000" algn="br" rotWithShape="0">
                <a:prstClr val="black">
                  <a:alpha val="13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p:nvSpPr>
          <p:spPr>
            <a:xfrm>
              <a:off x="11510915" y="4197589"/>
              <a:ext cx="489236" cy="584775"/>
            </a:xfrm>
            <a:prstGeom prst="rect">
              <a:avLst/>
            </a:prstGeom>
            <a:noFill/>
          </p:spPr>
          <p:txBody>
            <a:bodyPr wrap="none" rtlCol="0">
              <a:spAutoFit/>
            </a:bodyPr>
            <a:lstStyle/>
            <a:p>
              <a:r>
                <a:rPr lang="id-ID" sz="3200" b="1" dirty="0" smtClean="0">
                  <a:solidFill>
                    <a:schemeClr val="bg1"/>
                  </a:solidFill>
                </a:rPr>
                <a:t>D</a:t>
              </a:r>
              <a:endParaRPr lang="id-ID" sz="3200" b="1" dirty="0">
                <a:solidFill>
                  <a:schemeClr val="bg1"/>
                </a:solidFill>
              </a:endParaRPr>
            </a:p>
          </p:txBody>
        </p:sp>
      </p:grpSp>
      <p:grpSp>
        <p:nvGrpSpPr>
          <p:cNvPr id="18" name="Group 17"/>
          <p:cNvGrpSpPr/>
          <p:nvPr/>
        </p:nvGrpSpPr>
        <p:grpSpPr>
          <a:xfrm>
            <a:off x="5861050" y="493713"/>
            <a:ext cx="6362700" cy="6361113"/>
            <a:chOff x="5861050" y="493713"/>
            <a:chExt cx="6362700" cy="6361113"/>
          </a:xfrm>
        </p:grpSpPr>
        <p:sp>
          <p:nvSpPr>
            <p:cNvPr id="19" name="Freeform 10"/>
            <p:cNvSpPr>
              <a:spLocks/>
            </p:cNvSpPr>
            <p:nvPr/>
          </p:nvSpPr>
          <p:spPr bwMode="auto">
            <a:xfrm>
              <a:off x="5861050" y="4210050"/>
              <a:ext cx="6362700" cy="2644775"/>
            </a:xfrm>
            <a:custGeom>
              <a:avLst/>
              <a:gdLst>
                <a:gd name="T0" fmla="*/ 17 w 2669"/>
                <a:gd name="T1" fmla="*/ 0 h 1110"/>
                <a:gd name="T2" fmla="*/ 2669 w 2669"/>
                <a:gd name="T3" fmla="*/ 1099 h 1110"/>
                <a:gd name="T4" fmla="*/ 2669 w 2669"/>
                <a:gd name="T5" fmla="*/ 1110 h 1110"/>
                <a:gd name="T6" fmla="*/ 2583 w 2669"/>
                <a:gd name="T7" fmla="*/ 1110 h 1110"/>
                <a:gd name="T8" fmla="*/ 0 w 2669"/>
                <a:gd name="T9" fmla="*/ 40 h 1110"/>
                <a:gd name="T10" fmla="*/ 17 w 2669"/>
                <a:gd name="T11" fmla="*/ 0 h 1110"/>
              </a:gdLst>
              <a:ahLst/>
              <a:cxnLst>
                <a:cxn ang="0">
                  <a:pos x="T0" y="T1"/>
                </a:cxn>
                <a:cxn ang="0">
                  <a:pos x="T2" y="T3"/>
                </a:cxn>
                <a:cxn ang="0">
                  <a:pos x="T4" y="T5"/>
                </a:cxn>
                <a:cxn ang="0">
                  <a:pos x="T6" y="T7"/>
                </a:cxn>
                <a:cxn ang="0">
                  <a:pos x="T8" y="T9"/>
                </a:cxn>
                <a:cxn ang="0">
                  <a:pos x="T10" y="T11"/>
                </a:cxn>
              </a:cxnLst>
              <a:rect l="0" t="0" r="r" b="b"/>
              <a:pathLst>
                <a:path w="2669" h="1110">
                  <a:moveTo>
                    <a:pt x="17" y="0"/>
                  </a:moveTo>
                  <a:cubicBezTo>
                    <a:pt x="2669" y="1099"/>
                    <a:pt x="2669" y="1099"/>
                    <a:pt x="2669" y="1099"/>
                  </a:cubicBezTo>
                  <a:cubicBezTo>
                    <a:pt x="2669" y="1110"/>
                    <a:pt x="2669" y="1110"/>
                    <a:pt x="2669" y="1110"/>
                  </a:cubicBezTo>
                  <a:cubicBezTo>
                    <a:pt x="2583" y="1110"/>
                    <a:pt x="2583" y="1110"/>
                    <a:pt x="2583" y="1110"/>
                  </a:cubicBezTo>
                  <a:cubicBezTo>
                    <a:pt x="0" y="40"/>
                    <a:pt x="0" y="40"/>
                    <a:pt x="0" y="40"/>
                  </a:cubicBezTo>
                  <a:cubicBezTo>
                    <a:pt x="6" y="27"/>
                    <a:pt x="11" y="13"/>
                    <a:pt x="17" y="0"/>
                  </a:cubicBezTo>
                  <a:close/>
                </a:path>
              </a:pathLst>
            </a:custGeom>
            <a:solidFill>
              <a:schemeClr val="bg1"/>
            </a:solidFill>
            <a:ln>
              <a:noFill/>
            </a:ln>
            <a:effectLst>
              <a:outerShdw blurRad="152400" dist="38100" dir="5400000" algn="t" rotWithShape="0">
                <a:prstClr val="black">
                  <a:alpha val="21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20" name="Freeform 11"/>
            <p:cNvSpPr>
              <a:spLocks/>
            </p:cNvSpPr>
            <p:nvPr/>
          </p:nvSpPr>
          <p:spPr bwMode="auto">
            <a:xfrm>
              <a:off x="7343775" y="1973263"/>
              <a:ext cx="4879975" cy="4881563"/>
            </a:xfrm>
            <a:custGeom>
              <a:avLst/>
              <a:gdLst>
                <a:gd name="T0" fmla="*/ 30 w 2047"/>
                <a:gd name="T1" fmla="*/ 0 h 2048"/>
                <a:gd name="T2" fmla="*/ 2047 w 2047"/>
                <a:gd name="T3" fmla="*/ 2017 h 2048"/>
                <a:gd name="T4" fmla="*/ 2047 w 2047"/>
                <a:gd name="T5" fmla="*/ 2048 h 2048"/>
                <a:gd name="T6" fmla="*/ 2017 w 2047"/>
                <a:gd name="T7" fmla="*/ 2048 h 2048"/>
                <a:gd name="T8" fmla="*/ 0 w 2047"/>
                <a:gd name="T9" fmla="*/ 31 h 2048"/>
                <a:gd name="T10" fmla="*/ 30 w 2047"/>
                <a:gd name="T11" fmla="*/ 0 h 2048"/>
              </a:gdLst>
              <a:ahLst/>
              <a:cxnLst>
                <a:cxn ang="0">
                  <a:pos x="T0" y="T1"/>
                </a:cxn>
                <a:cxn ang="0">
                  <a:pos x="T2" y="T3"/>
                </a:cxn>
                <a:cxn ang="0">
                  <a:pos x="T4" y="T5"/>
                </a:cxn>
                <a:cxn ang="0">
                  <a:pos x="T6" y="T7"/>
                </a:cxn>
                <a:cxn ang="0">
                  <a:pos x="T8" y="T9"/>
                </a:cxn>
                <a:cxn ang="0">
                  <a:pos x="T10" y="T11"/>
                </a:cxn>
              </a:cxnLst>
              <a:rect l="0" t="0" r="r" b="b"/>
              <a:pathLst>
                <a:path w="2047" h="2048">
                  <a:moveTo>
                    <a:pt x="30" y="0"/>
                  </a:moveTo>
                  <a:cubicBezTo>
                    <a:pt x="2047" y="2017"/>
                    <a:pt x="2047" y="2017"/>
                    <a:pt x="2047" y="2017"/>
                  </a:cubicBezTo>
                  <a:cubicBezTo>
                    <a:pt x="2047" y="2048"/>
                    <a:pt x="2047" y="2048"/>
                    <a:pt x="2047" y="2048"/>
                  </a:cubicBezTo>
                  <a:cubicBezTo>
                    <a:pt x="2017" y="2048"/>
                    <a:pt x="2017" y="2048"/>
                    <a:pt x="2017" y="2048"/>
                  </a:cubicBezTo>
                  <a:cubicBezTo>
                    <a:pt x="0" y="31"/>
                    <a:pt x="0" y="31"/>
                    <a:pt x="0" y="31"/>
                  </a:cubicBezTo>
                  <a:cubicBezTo>
                    <a:pt x="10" y="20"/>
                    <a:pt x="20" y="10"/>
                    <a:pt x="30" y="0"/>
                  </a:cubicBezTo>
                  <a:close/>
                </a:path>
              </a:pathLst>
            </a:custGeom>
            <a:solidFill>
              <a:schemeClr val="bg1"/>
            </a:solidFill>
            <a:ln>
              <a:noFill/>
            </a:ln>
            <a:effectLst>
              <a:outerShdw blurRad="152400" dist="38100" dir="5400000" algn="t" rotWithShape="0">
                <a:prstClr val="black">
                  <a:alpha val="21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21" name="Freeform 12"/>
            <p:cNvSpPr>
              <a:spLocks/>
            </p:cNvSpPr>
            <p:nvPr/>
          </p:nvSpPr>
          <p:spPr bwMode="auto">
            <a:xfrm>
              <a:off x="9578975" y="493713"/>
              <a:ext cx="2644775" cy="6361113"/>
            </a:xfrm>
            <a:custGeom>
              <a:avLst/>
              <a:gdLst>
                <a:gd name="T0" fmla="*/ 40 w 1109"/>
                <a:gd name="T1" fmla="*/ 0 h 2669"/>
                <a:gd name="T2" fmla="*/ 1109 w 1109"/>
                <a:gd name="T3" fmla="*/ 2582 h 2669"/>
                <a:gd name="T4" fmla="*/ 1109 w 1109"/>
                <a:gd name="T5" fmla="*/ 2669 h 2669"/>
                <a:gd name="T6" fmla="*/ 1098 w 1109"/>
                <a:gd name="T7" fmla="*/ 2669 h 2669"/>
                <a:gd name="T8" fmla="*/ 0 w 1109"/>
                <a:gd name="T9" fmla="*/ 17 h 2669"/>
                <a:gd name="T10" fmla="*/ 40 w 1109"/>
                <a:gd name="T11" fmla="*/ 0 h 2669"/>
              </a:gdLst>
              <a:ahLst/>
              <a:cxnLst>
                <a:cxn ang="0">
                  <a:pos x="T0" y="T1"/>
                </a:cxn>
                <a:cxn ang="0">
                  <a:pos x="T2" y="T3"/>
                </a:cxn>
                <a:cxn ang="0">
                  <a:pos x="T4" y="T5"/>
                </a:cxn>
                <a:cxn ang="0">
                  <a:pos x="T6" y="T7"/>
                </a:cxn>
                <a:cxn ang="0">
                  <a:pos x="T8" y="T9"/>
                </a:cxn>
                <a:cxn ang="0">
                  <a:pos x="T10" y="T11"/>
                </a:cxn>
              </a:cxnLst>
              <a:rect l="0" t="0" r="r" b="b"/>
              <a:pathLst>
                <a:path w="1109" h="2669">
                  <a:moveTo>
                    <a:pt x="40" y="0"/>
                  </a:moveTo>
                  <a:cubicBezTo>
                    <a:pt x="1109" y="2582"/>
                    <a:pt x="1109" y="2582"/>
                    <a:pt x="1109" y="2582"/>
                  </a:cubicBezTo>
                  <a:cubicBezTo>
                    <a:pt x="1109" y="2669"/>
                    <a:pt x="1109" y="2669"/>
                    <a:pt x="1109" y="2669"/>
                  </a:cubicBezTo>
                  <a:cubicBezTo>
                    <a:pt x="1098" y="2669"/>
                    <a:pt x="1098" y="2669"/>
                    <a:pt x="1098" y="2669"/>
                  </a:cubicBezTo>
                  <a:cubicBezTo>
                    <a:pt x="0" y="17"/>
                    <a:pt x="0" y="17"/>
                    <a:pt x="0" y="17"/>
                  </a:cubicBezTo>
                  <a:cubicBezTo>
                    <a:pt x="13" y="11"/>
                    <a:pt x="26" y="5"/>
                    <a:pt x="40" y="0"/>
                  </a:cubicBezTo>
                  <a:close/>
                </a:path>
              </a:pathLst>
            </a:custGeom>
            <a:solidFill>
              <a:schemeClr val="bg1"/>
            </a:solidFill>
            <a:ln>
              <a:noFill/>
            </a:ln>
            <a:effectLst>
              <a:outerShdw blurRad="152400" dist="38100" dir="5400000" algn="t" rotWithShape="0">
                <a:prstClr val="black">
                  <a:alpha val="21000"/>
                </a:prstClr>
              </a:outerShdw>
            </a:effectLst>
          </p:spPr>
          <p:txBody>
            <a:bodyPr vert="horz" wrap="square" lIns="91440" tIns="45720" rIns="91440" bIns="45720" numCol="1" anchor="t" anchorCtr="0" compatLnSpc="1">
              <a:prstTxWarp prst="textNoShape">
                <a:avLst/>
              </a:prstTxWarp>
            </a:bodyPr>
            <a:lstStyle/>
            <a:p>
              <a:endParaRPr lang="id-ID"/>
            </a:p>
          </p:txBody>
        </p:sp>
      </p:grpSp>
      <p:sp>
        <p:nvSpPr>
          <p:cNvPr id="22" name="TextBox 21"/>
          <p:cNvSpPr txBox="1"/>
          <p:nvPr/>
        </p:nvSpPr>
        <p:spPr>
          <a:xfrm>
            <a:off x="5723443" y="5702286"/>
            <a:ext cx="949299" cy="369332"/>
          </a:xfrm>
          <a:prstGeom prst="rect">
            <a:avLst/>
          </a:prstGeom>
          <a:noFill/>
        </p:spPr>
        <p:txBody>
          <a:bodyPr wrap="none" rtlCol="0">
            <a:spAutoFit/>
          </a:bodyPr>
          <a:lstStyle/>
          <a:p>
            <a:pPr algn="ctr"/>
            <a:r>
              <a:rPr lang="en-US" dirty="0" smtClean="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Product</a:t>
            </a:r>
            <a:endParaRPr lang="en-US"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3" name="TextBox 22"/>
          <p:cNvSpPr txBox="1"/>
          <p:nvPr/>
        </p:nvSpPr>
        <p:spPr>
          <a:xfrm>
            <a:off x="6734841" y="3207650"/>
            <a:ext cx="949299" cy="369332"/>
          </a:xfrm>
          <a:prstGeom prst="rect">
            <a:avLst/>
          </a:prstGeom>
          <a:noFill/>
        </p:spPr>
        <p:txBody>
          <a:bodyPr wrap="none" rtlCol="0">
            <a:spAutoFit/>
          </a:bodyPr>
          <a:lstStyle/>
          <a:p>
            <a:pPr algn="ctr"/>
            <a:r>
              <a:rPr lang="en-US"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Product</a:t>
            </a:r>
          </a:p>
        </p:txBody>
      </p:sp>
      <p:sp>
        <p:nvSpPr>
          <p:cNvPr id="24" name="TextBox 23"/>
          <p:cNvSpPr txBox="1"/>
          <p:nvPr/>
        </p:nvSpPr>
        <p:spPr>
          <a:xfrm>
            <a:off x="8323277" y="1465952"/>
            <a:ext cx="949299" cy="369332"/>
          </a:xfrm>
          <a:prstGeom prst="rect">
            <a:avLst/>
          </a:prstGeom>
          <a:noFill/>
        </p:spPr>
        <p:txBody>
          <a:bodyPr wrap="none" rtlCol="0">
            <a:spAutoFit/>
          </a:bodyPr>
          <a:lstStyle/>
          <a:p>
            <a:pPr algn="ctr"/>
            <a:r>
              <a:rPr lang="en-US"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Product</a:t>
            </a:r>
          </a:p>
        </p:txBody>
      </p:sp>
      <p:sp>
        <p:nvSpPr>
          <p:cNvPr id="25" name="TextBox 24"/>
          <p:cNvSpPr txBox="1"/>
          <p:nvPr/>
        </p:nvSpPr>
        <p:spPr>
          <a:xfrm>
            <a:off x="10498692" y="360486"/>
            <a:ext cx="949299" cy="369332"/>
          </a:xfrm>
          <a:prstGeom prst="rect">
            <a:avLst/>
          </a:prstGeom>
          <a:noFill/>
        </p:spPr>
        <p:txBody>
          <a:bodyPr wrap="none" rtlCol="0">
            <a:spAutoFit/>
          </a:bodyPr>
          <a:lstStyle/>
          <a:p>
            <a:pPr algn="ctr"/>
            <a:r>
              <a:rPr lang="en-US" dirty="0">
                <a:solidFill>
                  <a:schemeClr val="bg1"/>
                </a:solidFill>
                <a:latin typeface="Coolvetica Rg" panose="020B0603030602020004" pitchFamily="34" charset="0"/>
                <a:ea typeface="Fira Sans SemiBold Italic" panose="00000700000000000000" pitchFamily="50" charset="0"/>
                <a:cs typeface="Clear Sans" panose="020B0503030202020304" pitchFamily="34" charset="0"/>
              </a:rPr>
              <a:t>Product</a:t>
            </a:r>
          </a:p>
        </p:txBody>
      </p:sp>
      <p:grpSp>
        <p:nvGrpSpPr>
          <p:cNvPr id="42" name="Group 41"/>
          <p:cNvGrpSpPr/>
          <p:nvPr/>
        </p:nvGrpSpPr>
        <p:grpSpPr>
          <a:xfrm>
            <a:off x="2144674" y="4380679"/>
            <a:ext cx="2690809" cy="1928046"/>
            <a:chOff x="2144674" y="4380679"/>
            <a:chExt cx="2690809" cy="1928046"/>
          </a:xfrm>
        </p:grpSpPr>
        <p:grpSp>
          <p:nvGrpSpPr>
            <p:cNvPr id="26" name="Group 25"/>
            <p:cNvGrpSpPr/>
            <p:nvPr/>
          </p:nvGrpSpPr>
          <p:grpSpPr>
            <a:xfrm>
              <a:off x="2144674" y="4380679"/>
              <a:ext cx="2690809" cy="1928046"/>
              <a:chOff x="2105026" y="3748088"/>
              <a:chExt cx="2525713" cy="1809750"/>
            </a:xfrm>
          </p:grpSpPr>
          <p:sp>
            <p:nvSpPr>
              <p:cNvPr id="27" name="Freeform 38"/>
              <p:cNvSpPr>
                <a:spLocks/>
              </p:cNvSpPr>
              <p:nvPr/>
            </p:nvSpPr>
            <p:spPr bwMode="auto">
              <a:xfrm>
                <a:off x="2105026" y="3748088"/>
                <a:ext cx="2525713" cy="1809750"/>
              </a:xfrm>
              <a:custGeom>
                <a:avLst/>
                <a:gdLst>
                  <a:gd name="T0" fmla="*/ 26 w 902"/>
                  <a:gd name="T1" fmla="*/ 254 h 646"/>
                  <a:gd name="T2" fmla="*/ 142 w 902"/>
                  <a:gd name="T3" fmla="*/ 203 h 646"/>
                  <a:gd name="T4" fmla="*/ 159 w 902"/>
                  <a:gd name="T5" fmla="*/ 204 h 646"/>
                  <a:gd name="T6" fmla="*/ 208 w 902"/>
                  <a:gd name="T7" fmla="*/ 93 h 646"/>
                  <a:gd name="T8" fmla="*/ 291 w 902"/>
                  <a:gd name="T9" fmla="*/ 62 h 646"/>
                  <a:gd name="T10" fmla="*/ 359 w 902"/>
                  <a:gd name="T11" fmla="*/ 76 h 646"/>
                  <a:gd name="T12" fmla="*/ 504 w 902"/>
                  <a:gd name="T13" fmla="*/ 0 h 646"/>
                  <a:gd name="T14" fmla="*/ 513 w 902"/>
                  <a:gd name="T15" fmla="*/ 0 h 646"/>
                  <a:gd name="T16" fmla="*/ 662 w 902"/>
                  <a:gd name="T17" fmla="*/ 125 h 646"/>
                  <a:gd name="T18" fmla="*/ 689 w 902"/>
                  <a:gd name="T19" fmla="*/ 122 h 646"/>
                  <a:gd name="T20" fmla="*/ 775 w 902"/>
                  <a:gd name="T21" fmla="*/ 186 h 646"/>
                  <a:gd name="T22" fmla="*/ 785 w 902"/>
                  <a:gd name="T23" fmla="*/ 186 h 646"/>
                  <a:gd name="T24" fmla="*/ 876 w 902"/>
                  <a:gd name="T25" fmla="*/ 244 h 646"/>
                  <a:gd name="T26" fmla="*/ 879 w 902"/>
                  <a:gd name="T27" fmla="*/ 378 h 646"/>
                  <a:gd name="T28" fmla="*/ 753 w 902"/>
                  <a:gd name="T29" fmla="*/ 447 h 646"/>
                  <a:gd name="T30" fmla="*/ 705 w 902"/>
                  <a:gd name="T31" fmla="*/ 442 h 646"/>
                  <a:gd name="T32" fmla="*/ 621 w 902"/>
                  <a:gd name="T33" fmla="*/ 522 h 646"/>
                  <a:gd name="T34" fmla="*/ 599 w 902"/>
                  <a:gd name="T35" fmla="*/ 524 h 646"/>
                  <a:gd name="T36" fmla="*/ 502 w 902"/>
                  <a:gd name="T37" fmla="*/ 478 h 646"/>
                  <a:gd name="T38" fmla="*/ 411 w 902"/>
                  <a:gd name="T39" fmla="*/ 541 h 646"/>
                  <a:gd name="T40" fmla="*/ 485 w 902"/>
                  <a:gd name="T41" fmla="*/ 646 h 646"/>
                  <a:gd name="T42" fmla="*/ 220 w 902"/>
                  <a:gd name="T43" fmla="*/ 472 h 646"/>
                  <a:gd name="T44" fmla="*/ 219 w 902"/>
                  <a:gd name="T45" fmla="*/ 469 h 646"/>
                  <a:gd name="T46" fmla="*/ 181 w 902"/>
                  <a:gd name="T47" fmla="*/ 475 h 646"/>
                  <a:gd name="T48" fmla="*/ 105 w 902"/>
                  <a:gd name="T49" fmla="*/ 434 h 646"/>
                  <a:gd name="T50" fmla="*/ 21 w 902"/>
                  <a:gd name="T51" fmla="*/ 373 h 646"/>
                  <a:gd name="T52" fmla="*/ 26 w 902"/>
                  <a:gd name="T53" fmla="*/ 2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2" h="646">
                    <a:moveTo>
                      <a:pt x="26" y="254"/>
                    </a:moveTo>
                    <a:cubicBezTo>
                      <a:pt x="59" y="210"/>
                      <a:pt x="113" y="203"/>
                      <a:pt x="142" y="203"/>
                    </a:cubicBezTo>
                    <a:cubicBezTo>
                      <a:pt x="149" y="203"/>
                      <a:pt x="155" y="203"/>
                      <a:pt x="159" y="204"/>
                    </a:cubicBezTo>
                    <a:cubicBezTo>
                      <a:pt x="157" y="184"/>
                      <a:pt x="158" y="139"/>
                      <a:pt x="208" y="93"/>
                    </a:cubicBezTo>
                    <a:cubicBezTo>
                      <a:pt x="230" y="73"/>
                      <a:pt x="259" y="62"/>
                      <a:pt x="291" y="62"/>
                    </a:cubicBezTo>
                    <a:cubicBezTo>
                      <a:pt x="322" y="62"/>
                      <a:pt x="348" y="71"/>
                      <a:pt x="359" y="76"/>
                    </a:cubicBezTo>
                    <a:cubicBezTo>
                      <a:pt x="369" y="57"/>
                      <a:pt x="406" y="0"/>
                      <a:pt x="504" y="0"/>
                    </a:cubicBezTo>
                    <a:cubicBezTo>
                      <a:pt x="507" y="0"/>
                      <a:pt x="510" y="0"/>
                      <a:pt x="513" y="0"/>
                    </a:cubicBezTo>
                    <a:cubicBezTo>
                      <a:pt x="631" y="4"/>
                      <a:pt x="657" y="98"/>
                      <a:pt x="662" y="125"/>
                    </a:cubicBezTo>
                    <a:cubicBezTo>
                      <a:pt x="672" y="123"/>
                      <a:pt x="681" y="122"/>
                      <a:pt x="689" y="122"/>
                    </a:cubicBezTo>
                    <a:cubicBezTo>
                      <a:pt x="749" y="122"/>
                      <a:pt x="769" y="169"/>
                      <a:pt x="775" y="186"/>
                    </a:cubicBezTo>
                    <a:cubicBezTo>
                      <a:pt x="778" y="186"/>
                      <a:pt x="782" y="186"/>
                      <a:pt x="785" y="186"/>
                    </a:cubicBezTo>
                    <a:cubicBezTo>
                      <a:pt x="820" y="186"/>
                      <a:pt x="854" y="208"/>
                      <a:pt x="876" y="244"/>
                    </a:cubicBezTo>
                    <a:cubicBezTo>
                      <a:pt x="901" y="286"/>
                      <a:pt x="902" y="336"/>
                      <a:pt x="879" y="378"/>
                    </a:cubicBezTo>
                    <a:cubicBezTo>
                      <a:pt x="848" y="435"/>
                      <a:pt x="793" y="447"/>
                      <a:pt x="753" y="447"/>
                    </a:cubicBezTo>
                    <a:cubicBezTo>
                      <a:pt x="732" y="447"/>
                      <a:pt x="715" y="444"/>
                      <a:pt x="705" y="442"/>
                    </a:cubicBezTo>
                    <a:cubicBezTo>
                      <a:pt x="702" y="461"/>
                      <a:pt x="687" y="510"/>
                      <a:pt x="621" y="522"/>
                    </a:cubicBezTo>
                    <a:cubicBezTo>
                      <a:pt x="613" y="523"/>
                      <a:pt x="606" y="524"/>
                      <a:pt x="599" y="524"/>
                    </a:cubicBezTo>
                    <a:cubicBezTo>
                      <a:pt x="550" y="524"/>
                      <a:pt x="517" y="494"/>
                      <a:pt x="502" y="478"/>
                    </a:cubicBezTo>
                    <a:cubicBezTo>
                      <a:pt x="495" y="496"/>
                      <a:pt x="475" y="525"/>
                      <a:pt x="411" y="541"/>
                    </a:cubicBezTo>
                    <a:cubicBezTo>
                      <a:pt x="419" y="576"/>
                      <a:pt x="439" y="622"/>
                      <a:pt x="485" y="646"/>
                    </a:cubicBezTo>
                    <a:cubicBezTo>
                      <a:pt x="485" y="646"/>
                      <a:pt x="302" y="646"/>
                      <a:pt x="220" y="472"/>
                    </a:cubicBezTo>
                    <a:cubicBezTo>
                      <a:pt x="219" y="471"/>
                      <a:pt x="219" y="470"/>
                      <a:pt x="219" y="469"/>
                    </a:cubicBezTo>
                    <a:cubicBezTo>
                      <a:pt x="205" y="473"/>
                      <a:pt x="193" y="475"/>
                      <a:pt x="181" y="475"/>
                    </a:cubicBezTo>
                    <a:cubicBezTo>
                      <a:pt x="134" y="475"/>
                      <a:pt x="111" y="445"/>
                      <a:pt x="105" y="434"/>
                    </a:cubicBezTo>
                    <a:cubicBezTo>
                      <a:pt x="72" y="433"/>
                      <a:pt x="39" y="410"/>
                      <a:pt x="21" y="373"/>
                    </a:cubicBezTo>
                    <a:cubicBezTo>
                      <a:pt x="0" y="331"/>
                      <a:pt x="2" y="286"/>
                      <a:pt x="26" y="254"/>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9"/>
              <p:cNvSpPr>
                <a:spLocks/>
              </p:cNvSpPr>
              <p:nvPr/>
            </p:nvSpPr>
            <p:spPr bwMode="auto">
              <a:xfrm>
                <a:off x="2211388" y="3895725"/>
                <a:ext cx="2257425" cy="1549400"/>
              </a:xfrm>
              <a:custGeom>
                <a:avLst/>
                <a:gdLst>
                  <a:gd name="T0" fmla="*/ 22 w 806"/>
                  <a:gd name="T1" fmla="*/ 206 h 553"/>
                  <a:gd name="T2" fmla="*/ 127 w 806"/>
                  <a:gd name="T3" fmla="*/ 165 h 553"/>
                  <a:gd name="T4" fmla="*/ 142 w 806"/>
                  <a:gd name="T5" fmla="*/ 165 h 553"/>
                  <a:gd name="T6" fmla="*/ 185 w 806"/>
                  <a:gd name="T7" fmla="*/ 76 h 553"/>
                  <a:gd name="T8" fmla="*/ 260 w 806"/>
                  <a:gd name="T9" fmla="*/ 51 h 553"/>
                  <a:gd name="T10" fmla="*/ 320 w 806"/>
                  <a:gd name="T11" fmla="*/ 62 h 553"/>
                  <a:gd name="T12" fmla="*/ 450 w 806"/>
                  <a:gd name="T13" fmla="*/ 0 h 553"/>
                  <a:gd name="T14" fmla="*/ 458 w 806"/>
                  <a:gd name="T15" fmla="*/ 0 h 553"/>
                  <a:gd name="T16" fmla="*/ 591 w 806"/>
                  <a:gd name="T17" fmla="*/ 102 h 553"/>
                  <a:gd name="T18" fmla="*/ 615 w 806"/>
                  <a:gd name="T19" fmla="*/ 100 h 553"/>
                  <a:gd name="T20" fmla="*/ 692 w 806"/>
                  <a:gd name="T21" fmla="*/ 151 h 553"/>
                  <a:gd name="T22" fmla="*/ 701 w 806"/>
                  <a:gd name="T23" fmla="*/ 151 h 553"/>
                  <a:gd name="T24" fmla="*/ 782 w 806"/>
                  <a:gd name="T25" fmla="*/ 198 h 553"/>
                  <a:gd name="T26" fmla="*/ 785 w 806"/>
                  <a:gd name="T27" fmla="*/ 307 h 553"/>
                  <a:gd name="T28" fmla="*/ 673 w 806"/>
                  <a:gd name="T29" fmla="*/ 363 h 553"/>
                  <a:gd name="T30" fmla="*/ 630 w 806"/>
                  <a:gd name="T31" fmla="*/ 359 h 553"/>
                  <a:gd name="T32" fmla="*/ 554 w 806"/>
                  <a:gd name="T33" fmla="*/ 424 h 553"/>
                  <a:gd name="T34" fmla="*/ 535 w 806"/>
                  <a:gd name="T35" fmla="*/ 426 h 553"/>
                  <a:gd name="T36" fmla="*/ 448 w 806"/>
                  <a:gd name="T37" fmla="*/ 388 h 553"/>
                  <a:gd name="T38" fmla="*/ 315 w 806"/>
                  <a:gd name="T39" fmla="*/ 466 h 553"/>
                  <a:gd name="T40" fmla="*/ 370 w 806"/>
                  <a:gd name="T41" fmla="*/ 553 h 553"/>
                  <a:gd name="T42" fmla="*/ 196 w 806"/>
                  <a:gd name="T43" fmla="*/ 384 h 553"/>
                  <a:gd name="T44" fmla="*/ 195 w 806"/>
                  <a:gd name="T45" fmla="*/ 381 h 553"/>
                  <a:gd name="T46" fmla="*/ 161 w 806"/>
                  <a:gd name="T47" fmla="*/ 386 h 553"/>
                  <a:gd name="T48" fmla="*/ 93 w 806"/>
                  <a:gd name="T49" fmla="*/ 353 h 553"/>
                  <a:gd name="T50" fmla="*/ 18 w 806"/>
                  <a:gd name="T51" fmla="*/ 303 h 553"/>
                  <a:gd name="T52" fmla="*/ 22 w 806"/>
                  <a:gd name="T53" fmla="*/ 20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6" h="553">
                    <a:moveTo>
                      <a:pt x="22" y="206"/>
                    </a:moveTo>
                    <a:cubicBezTo>
                      <a:pt x="52" y="170"/>
                      <a:pt x="101" y="165"/>
                      <a:pt x="127" y="165"/>
                    </a:cubicBezTo>
                    <a:cubicBezTo>
                      <a:pt x="133" y="165"/>
                      <a:pt x="138" y="165"/>
                      <a:pt x="142" y="165"/>
                    </a:cubicBezTo>
                    <a:cubicBezTo>
                      <a:pt x="140" y="150"/>
                      <a:pt x="140" y="113"/>
                      <a:pt x="185" y="76"/>
                    </a:cubicBezTo>
                    <a:cubicBezTo>
                      <a:pt x="205" y="59"/>
                      <a:pt x="231" y="51"/>
                      <a:pt x="260" y="51"/>
                    </a:cubicBezTo>
                    <a:cubicBezTo>
                      <a:pt x="287" y="51"/>
                      <a:pt x="310" y="58"/>
                      <a:pt x="320" y="62"/>
                    </a:cubicBezTo>
                    <a:cubicBezTo>
                      <a:pt x="329" y="46"/>
                      <a:pt x="363" y="0"/>
                      <a:pt x="450" y="0"/>
                    </a:cubicBezTo>
                    <a:cubicBezTo>
                      <a:pt x="453" y="0"/>
                      <a:pt x="455" y="0"/>
                      <a:pt x="458" y="0"/>
                    </a:cubicBezTo>
                    <a:cubicBezTo>
                      <a:pt x="563" y="3"/>
                      <a:pt x="587" y="80"/>
                      <a:pt x="591" y="102"/>
                    </a:cubicBezTo>
                    <a:cubicBezTo>
                      <a:pt x="600" y="100"/>
                      <a:pt x="608" y="100"/>
                      <a:pt x="615" y="100"/>
                    </a:cubicBezTo>
                    <a:cubicBezTo>
                      <a:pt x="669" y="100"/>
                      <a:pt x="687" y="137"/>
                      <a:pt x="692" y="151"/>
                    </a:cubicBezTo>
                    <a:cubicBezTo>
                      <a:pt x="695" y="151"/>
                      <a:pt x="698" y="151"/>
                      <a:pt x="701" y="151"/>
                    </a:cubicBezTo>
                    <a:cubicBezTo>
                      <a:pt x="732" y="151"/>
                      <a:pt x="763" y="169"/>
                      <a:pt x="782" y="198"/>
                    </a:cubicBezTo>
                    <a:cubicBezTo>
                      <a:pt x="805" y="233"/>
                      <a:pt x="806" y="273"/>
                      <a:pt x="785" y="307"/>
                    </a:cubicBezTo>
                    <a:cubicBezTo>
                      <a:pt x="757" y="354"/>
                      <a:pt x="709" y="363"/>
                      <a:pt x="673" y="363"/>
                    </a:cubicBezTo>
                    <a:cubicBezTo>
                      <a:pt x="654" y="363"/>
                      <a:pt x="638" y="361"/>
                      <a:pt x="630" y="359"/>
                    </a:cubicBezTo>
                    <a:cubicBezTo>
                      <a:pt x="627" y="375"/>
                      <a:pt x="613" y="415"/>
                      <a:pt x="554" y="424"/>
                    </a:cubicBezTo>
                    <a:cubicBezTo>
                      <a:pt x="548" y="425"/>
                      <a:pt x="541" y="426"/>
                      <a:pt x="535" y="426"/>
                    </a:cubicBezTo>
                    <a:cubicBezTo>
                      <a:pt x="491" y="426"/>
                      <a:pt x="462" y="402"/>
                      <a:pt x="448" y="388"/>
                    </a:cubicBezTo>
                    <a:cubicBezTo>
                      <a:pt x="442" y="403"/>
                      <a:pt x="400" y="457"/>
                      <a:pt x="315" y="466"/>
                    </a:cubicBezTo>
                    <a:cubicBezTo>
                      <a:pt x="322" y="494"/>
                      <a:pt x="332" y="526"/>
                      <a:pt x="370" y="553"/>
                    </a:cubicBezTo>
                    <a:cubicBezTo>
                      <a:pt x="370" y="553"/>
                      <a:pt x="270" y="525"/>
                      <a:pt x="196" y="384"/>
                    </a:cubicBezTo>
                    <a:cubicBezTo>
                      <a:pt x="196" y="383"/>
                      <a:pt x="195" y="382"/>
                      <a:pt x="195" y="381"/>
                    </a:cubicBezTo>
                    <a:cubicBezTo>
                      <a:pt x="183" y="385"/>
                      <a:pt x="172" y="386"/>
                      <a:pt x="161" y="386"/>
                    </a:cubicBezTo>
                    <a:cubicBezTo>
                      <a:pt x="119" y="386"/>
                      <a:pt x="99" y="362"/>
                      <a:pt x="93" y="353"/>
                    </a:cubicBezTo>
                    <a:cubicBezTo>
                      <a:pt x="63" y="352"/>
                      <a:pt x="35" y="333"/>
                      <a:pt x="18" y="303"/>
                    </a:cubicBezTo>
                    <a:cubicBezTo>
                      <a:pt x="0" y="269"/>
                      <a:pt x="1" y="232"/>
                      <a:pt x="22" y="2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Rectangle 28"/>
            <p:cNvSpPr/>
            <p:nvPr/>
          </p:nvSpPr>
          <p:spPr>
            <a:xfrm>
              <a:off x="2431043" y="4686606"/>
              <a:ext cx="2144401" cy="1015663"/>
            </a:xfrm>
            <a:prstGeom prst="rect">
              <a:avLst/>
            </a:prstGeom>
          </p:spPr>
          <p:txBody>
            <a:bodyPr wrap="square">
              <a:spAutoFit/>
            </a:bodyPr>
            <a:lstStyle/>
            <a:p>
              <a:pPr algn="ct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Product C</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smtClean="0">
                  <a:solidFill>
                    <a:schemeClr val="bg1">
                      <a:lumMod val="50000"/>
                    </a:schemeClr>
                  </a:solidFill>
                  <a:ea typeface="Open Sans" panose="020B0606030504020204" pitchFamily="34" charset="0"/>
                  <a:cs typeface="Open Sans" panose="020B0606030504020204" pitchFamily="34" charset="0"/>
                </a:rPr>
                <a:t>Beteca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a:t>
              </a:r>
              <a:r>
                <a:rPr lang="id-ID" sz="1200" dirty="0" smtClean="0">
                  <a:solidFill>
                    <a:schemeClr val="bg1">
                      <a:lumMod val="50000"/>
                    </a:schemeClr>
                  </a:solidFill>
                  <a:ea typeface="Open Sans" panose="020B0606030504020204" pitchFamily="34" charset="0"/>
                  <a:cs typeface="Open Sans" panose="020B0606030504020204" pitchFamily="34" charset="0"/>
                </a:rPr>
                <a:t>huora lorem ipsum</a:t>
              </a:r>
              <a:endParaRPr lang="en-US" sz="1200" dirty="0">
                <a:solidFill>
                  <a:schemeClr val="tx1">
                    <a:lumMod val="65000"/>
                    <a:lumOff val="35000"/>
                  </a:schemeClr>
                </a:solidFill>
              </a:endParaRPr>
            </a:p>
          </p:txBody>
        </p:sp>
      </p:grpSp>
      <p:grpSp>
        <p:nvGrpSpPr>
          <p:cNvPr id="43" name="Group 42"/>
          <p:cNvGrpSpPr/>
          <p:nvPr/>
        </p:nvGrpSpPr>
        <p:grpSpPr>
          <a:xfrm>
            <a:off x="218287" y="3096278"/>
            <a:ext cx="2690809" cy="1928046"/>
            <a:chOff x="2144674" y="4380679"/>
            <a:chExt cx="2690809" cy="1928046"/>
          </a:xfrm>
        </p:grpSpPr>
        <p:grpSp>
          <p:nvGrpSpPr>
            <p:cNvPr id="44" name="Group 43"/>
            <p:cNvGrpSpPr/>
            <p:nvPr/>
          </p:nvGrpSpPr>
          <p:grpSpPr>
            <a:xfrm>
              <a:off x="2144674" y="4380679"/>
              <a:ext cx="2690809" cy="1928046"/>
              <a:chOff x="2105026" y="3748088"/>
              <a:chExt cx="2525713" cy="1809750"/>
            </a:xfrm>
          </p:grpSpPr>
          <p:sp>
            <p:nvSpPr>
              <p:cNvPr id="46" name="Freeform 38"/>
              <p:cNvSpPr>
                <a:spLocks/>
              </p:cNvSpPr>
              <p:nvPr/>
            </p:nvSpPr>
            <p:spPr bwMode="auto">
              <a:xfrm>
                <a:off x="2105026" y="3748088"/>
                <a:ext cx="2525713" cy="1809750"/>
              </a:xfrm>
              <a:custGeom>
                <a:avLst/>
                <a:gdLst>
                  <a:gd name="T0" fmla="*/ 26 w 902"/>
                  <a:gd name="T1" fmla="*/ 254 h 646"/>
                  <a:gd name="T2" fmla="*/ 142 w 902"/>
                  <a:gd name="T3" fmla="*/ 203 h 646"/>
                  <a:gd name="T4" fmla="*/ 159 w 902"/>
                  <a:gd name="T5" fmla="*/ 204 h 646"/>
                  <a:gd name="T6" fmla="*/ 208 w 902"/>
                  <a:gd name="T7" fmla="*/ 93 h 646"/>
                  <a:gd name="T8" fmla="*/ 291 w 902"/>
                  <a:gd name="T9" fmla="*/ 62 h 646"/>
                  <a:gd name="T10" fmla="*/ 359 w 902"/>
                  <a:gd name="T11" fmla="*/ 76 h 646"/>
                  <a:gd name="T12" fmla="*/ 504 w 902"/>
                  <a:gd name="T13" fmla="*/ 0 h 646"/>
                  <a:gd name="T14" fmla="*/ 513 w 902"/>
                  <a:gd name="T15" fmla="*/ 0 h 646"/>
                  <a:gd name="T16" fmla="*/ 662 w 902"/>
                  <a:gd name="T17" fmla="*/ 125 h 646"/>
                  <a:gd name="T18" fmla="*/ 689 w 902"/>
                  <a:gd name="T19" fmla="*/ 122 h 646"/>
                  <a:gd name="T20" fmla="*/ 775 w 902"/>
                  <a:gd name="T21" fmla="*/ 186 h 646"/>
                  <a:gd name="T22" fmla="*/ 785 w 902"/>
                  <a:gd name="T23" fmla="*/ 186 h 646"/>
                  <a:gd name="T24" fmla="*/ 876 w 902"/>
                  <a:gd name="T25" fmla="*/ 244 h 646"/>
                  <a:gd name="T26" fmla="*/ 879 w 902"/>
                  <a:gd name="T27" fmla="*/ 378 h 646"/>
                  <a:gd name="T28" fmla="*/ 753 w 902"/>
                  <a:gd name="T29" fmla="*/ 447 h 646"/>
                  <a:gd name="T30" fmla="*/ 705 w 902"/>
                  <a:gd name="T31" fmla="*/ 442 h 646"/>
                  <a:gd name="T32" fmla="*/ 621 w 902"/>
                  <a:gd name="T33" fmla="*/ 522 h 646"/>
                  <a:gd name="T34" fmla="*/ 599 w 902"/>
                  <a:gd name="T35" fmla="*/ 524 h 646"/>
                  <a:gd name="T36" fmla="*/ 502 w 902"/>
                  <a:gd name="T37" fmla="*/ 478 h 646"/>
                  <a:gd name="T38" fmla="*/ 411 w 902"/>
                  <a:gd name="T39" fmla="*/ 541 h 646"/>
                  <a:gd name="T40" fmla="*/ 485 w 902"/>
                  <a:gd name="T41" fmla="*/ 646 h 646"/>
                  <a:gd name="T42" fmla="*/ 220 w 902"/>
                  <a:gd name="T43" fmla="*/ 472 h 646"/>
                  <a:gd name="T44" fmla="*/ 219 w 902"/>
                  <a:gd name="T45" fmla="*/ 469 h 646"/>
                  <a:gd name="T46" fmla="*/ 181 w 902"/>
                  <a:gd name="T47" fmla="*/ 475 h 646"/>
                  <a:gd name="T48" fmla="*/ 105 w 902"/>
                  <a:gd name="T49" fmla="*/ 434 h 646"/>
                  <a:gd name="T50" fmla="*/ 21 w 902"/>
                  <a:gd name="T51" fmla="*/ 373 h 646"/>
                  <a:gd name="T52" fmla="*/ 26 w 902"/>
                  <a:gd name="T53" fmla="*/ 2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2" h="646">
                    <a:moveTo>
                      <a:pt x="26" y="254"/>
                    </a:moveTo>
                    <a:cubicBezTo>
                      <a:pt x="59" y="210"/>
                      <a:pt x="113" y="203"/>
                      <a:pt x="142" y="203"/>
                    </a:cubicBezTo>
                    <a:cubicBezTo>
                      <a:pt x="149" y="203"/>
                      <a:pt x="155" y="203"/>
                      <a:pt x="159" y="204"/>
                    </a:cubicBezTo>
                    <a:cubicBezTo>
                      <a:pt x="157" y="184"/>
                      <a:pt x="158" y="139"/>
                      <a:pt x="208" y="93"/>
                    </a:cubicBezTo>
                    <a:cubicBezTo>
                      <a:pt x="230" y="73"/>
                      <a:pt x="259" y="62"/>
                      <a:pt x="291" y="62"/>
                    </a:cubicBezTo>
                    <a:cubicBezTo>
                      <a:pt x="322" y="62"/>
                      <a:pt x="348" y="71"/>
                      <a:pt x="359" y="76"/>
                    </a:cubicBezTo>
                    <a:cubicBezTo>
                      <a:pt x="369" y="57"/>
                      <a:pt x="406" y="0"/>
                      <a:pt x="504" y="0"/>
                    </a:cubicBezTo>
                    <a:cubicBezTo>
                      <a:pt x="507" y="0"/>
                      <a:pt x="510" y="0"/>
                      <a:pt x="513" y="0"/>
                    </a:cubicBezTo>
                    <a:cubicBezTo>
                      <a:pt x="631" y="4"/>
                      <a:pt x="657" y="98"/>
                      <a:pt x="662" y="125"/>
                    </a:cubicBezTo>
                    <a:cubicBezTo>
                      <a:pt x="672" y="123"/>
                      <a:pt x="681" y="122"/>
                      <a:pt x="689" y="122"/>
                    </a:cubicBezTo>
                    <a:cubicBezTo>
                      <a:pt x="749" y="122"/>
                      <a:pt x="769" y="169"/>
                      <a:pt x="775" y="186"/>
                    </a:cubicBezTo>
                    <a:cubicBezTo>
                      <a:pt x="778" y="186"/>
                      <a:pt x="782" y="186"/>
                      <a:pt x="785" y="186"/>
                    </a:cubicBezTo>
                    <a:cubicBezTo>
                      <a:pt x="820" y="186"/>
                      <a:pt x="854" y="208"/>
                      <a:pt x="876" y="244"/>
                    </a:cubicBezTo>
                    <a:cubicBezTo>
                      <a:pt x="901" y="286"/>
                      <a:pt x="902" y="336"/>
                      <a:pt x="879" y="378"/>
                    </a:cubicBezTo>
                    <a:cubicBezTo>
                      <a:pt x="848" y="435"/>
                      <a:pt x="793" y="447"/>
                      <a:pt x="753" y="447"/>
                    </a:cubicBezTo>
                    <a:cubicBezTo>
                      <a:pt x="732" y="447"/>
                      <a:pt x="715" y="444"/>
                      <a:pt x="705" y="442"/>
                    </a:cubicBezTo>
                    <a:cubicBezTo>
                      <a:pt x="702" y="461"/>
                      <a:pt x="687" y="510"/>
                      <a:pt x="621" y="522"/>
                    </a:cubicBezTo>
                    <a:cubicBezTo>
                      <a:pt x="613" y="523"/>
                      <a:pt x="606" y="524"/>
                      <a:pt x="599" y="524"/>
                    </a:cubicBezTo>
                    <a:cubicBezTo>
                      <a:pt x="550" y="524"/>
                      <a:pt x="517" y="494"/>
                      <a:pt x="502" y="478"/>
                    </a:cubicBezTo>
                    <a:cubicBezTo>
                      <a:pt x="495" y="496"/>
                      <a:pt x="475" y="525"/>
                      <a:pt x="411" y="541"/>
                    </a:cubicBezTo>
                    <a:cubicBezTo>
                      <a:pt x="419" y="576"/>
                      <a:pt x="439" y="622"/>
                      <a:pt x="485" y="646"/>
                    </a:cubicBezTo>
                    <a:cubicBezTo>
                      <a:pt x="485" y="646"/>
                      <a:pt x="302" y="646"/>
                      <a:pt x="220" y="472"/>
                    </a:cubicBezTo>
                    <a:cubicBezTo>
                      <a:pt x="219" y="471"/>
                      <a:pt x="219" y="470"/>
                      <a:pt x="219" y="469"/>
                    </a:cubicBezTo>
                    <a:cubicBezTo>
                      <a:pt x="205" y="473"/>
                      <a:pt x="193" y="475"/>
                      <a:pt x="181" y="475"/>
                    </a:cubicBezTo>
                    <a:cubicBezTo>
                      <a:pt x="134" y="475"/>
                      <a:pt x="111" y="445"/>
                      <a:pt x="105" y="434"/>
                    </a:cubicBezTo>
                    <a:cubicBezTo>
                      <a:pt x="72" y="433"/>
                      <a:pt x="39" y="410"/>
                      <a:pt x="21" y="373"/>
                    </a:cubicBezTo>
                    <a:cubicBezTo>
                      <a:pt x="0" y="331"/>
                      <a:pt x="2" y="286"/>
                      <a:pt x="26" y="25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9"/>
              <p:cNvSpPr>
                <a:spLocks/>
              </p:cNvSpPr>
              <p:nvPr/>
            </p:nvSpPr>
            <p:spPr bwMode="auto">
              <a:xfrm>
                <a:off x="2211388" y="3895725"/>
                <a:ext cx="2257425" cy="1549400"/>
              </a:xfrm>
              <a:custGeom>
                <a:avLst/>
                <a:gdLst>
                  <a:gd name="T0" fmla="*/ 22 w 806"/>
                  <a:gd name="T1" fmla="*/ 206 h 553"/>
                  <a:gd name="T2" fmla="*/ 127 w 806"/>
                  <a:gd name="T3" fmla="*/ 165 h 553"/>
                  <a:gd name="T4" fmla="*/ 142 w 806"/>
                  <a:gd name="T5" fmla="*/ 165 h 553"/>
                  <a:gd name="T6" fmla="*/ 185 w 806"/>
                  <a:gd name="T7" fmla="*/ 76 h 553"/>
                  <a:gd name="T8" fmla="*/ 260 w 806"/>
                  <a:gd name="T9" fmla="*/ 51 h 553"/>
                  <a:gd name="T10" fmla="*/ 320 w 806"/>
                  <a:gd name="T11" fmla="*/ 62 h 553"/>
                  <a:gd name="T12" fmla="*/ 450 w 806"/>
                  <a:gd name="T13" fmla="*/ 0 h 553"/>
                  <a:gd name="T14" fmla="*/ 458 w 806"/>
                  <a:gd name="T15" fmla="*/ 0 h 553"/>
                  <a:gd name="T16" fmla="*/ 591 w 806"/>
                  <a:gd name="T17" fmla="*/ 102 h 553"/>
                  <a:gd name="T18" fmla="*/ 615 w 806"/>
                  <a:gd name="T19" fmla="*/ 100 h 553"/>
                  <a:gd name="T20" fmla="*/ 692 w 806"/>
                  <a:gd name="T21" fmla="*/ 151 h 553"/>
                  <a:gd name="T22" fmla="*/ 701 w 806"/>
                  <a:gd name="T23" fmla="*/ 151 h 553"/>
                  <a:gd name="T24" fmla="*/ 782 w 806"/>
                  <a:gd name="T25" fmla="*/ 198 h 553"/>
                  <a:gd name="T26" fmla="*/ 785 w 806"/>
                  <a:gd name="T27" fmla="*/ 307 h 553"/>
                  <a:gd name="T28" fmla="*/ 673 w 806"/>
                  <a:gd name="T29" fmla="*/ 363 h 553"/>
                  <a:gd name="T30" fmla="*/ 630 w 806"/>
                  <a:gd name="T31" fmla="*/ 359 h 553"/>
                  <a:gd name="T32" fmla="*/ 554 w 806"/>
                  <a:gd name="T33" fmla="*/ 424 h 553"/>
                  <a:gd name="T34" fmla="*/ 535 w 806"/>
                  <a:gd name="T35" fmla="*/ 426 h 553"/>
                  <a:gd name="T36" fmla="*/ 448 w 806"/>
                  <a:gd name="T37" fmla="*/ 388 h 553"/>
                  <a:gd name="T38" fmla="*/ 315 w 806"/>
                  <a:gd name="T39" fmla="*/ 466 h 553"/>
                  <a:gd name="T40" fmla="*/ 370 w 806"/>
                  <a:gd name="T41" fmla="*/ 553 h 553"/>
                  <a:gd name="T42" fmla="*/ 196 w 806"/>
                  <a:gd name="T43" fmla="*/ 384 h 553"/>
                  <a:gd name="T44" fmla="*/ 195 w 806"/>
                  <a:gd name="T45" fmla="*/ 381 h 553"/>
                  <a:gd name="T46" fmla="*/ 161 w 806"/>
                  <a:gd name="T47" fmla="*/ 386 h 553"/>
                  <a:gd name="T48" fmla="*/ 93 w 806"/>
                  <a:gd name="T49" fmla="*/ 353 h 553"/>
                  <a:gd name="T50" fmla="*/ 18 w 806"/>
                  <a:gd name="T51" fmla="*/ 303 h 553"/>
                  <a:gd name="T52" fmla="*/ 22 w 806"/>
                  <a:gd name="T53" fmla="*/ 20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6" h="553">
                    <a:moveTo>
                      <a:pt x="22" y="206"/>
                    </a:moveTo>
                    <a:cubicBezTo>
                      <a:pt x="52" y="170"/>
                      <a:pt x="101" y="165"/>
                      <a:pt x="127" y="165"/>
                    </a:cubicBezTo>
                    <a:cubicBezTo>
                      <a:pt x="133" y="165"/>
                      <a:pt x="138" y="165"/>
                      <a:pt x="142" y="165"/>
                    </a:cubicBezTo>
                    <a:cubicBezTo>
                      <a:pt x="140" y="150"/>
                      <a:pt x="140" y="113"/>
                      <a:pt x="185" y="76"/>
                    </a:cubicBezTo>
                    <a:cubicBezTo>
                      <a:pt x="205" y="59"/>
                      <a:pt x="231" y="51"/>
                      <a:pt x="260" y="51"/>
                    </a:cubicBezTo>
                    <a:cubicBezTo>
                      <a:pt x="287" y="51"/>
                      <a:pt x="310" y="58"/>
                      <a:pt x="320" y="62"/>
                    </a:cubicBezTo>
                    <a:cubicBezTo>
                      <a:pt x="329" y="46"/>
                      <a:pt x="363" y="0"/>
                      <a:pt x="450" y="0"/>
                    </a:cubicBezTo>
                    <a:cubicBezTo>
                      <a:pt x="453" y="0"/>
                      <a:pt x="455" y="0"/>
                      <a:pt x="458" y="0"/>
                    </a:cubicBezTo>
                    <a:cubicBezTo>
                      <a:pt x="563" y="3"/>
                      <a:pt x="587" y="80"/>
                      <a:pt x="591" y="102"/>
                    </a:cubicBezTo>
                    <a:cubicBezTo>
                      <a:pt x="600" y="100"/>
                      <a:pt x="608" y="100"/>
                      <a:pt x="615" y="100"/>
                    </a:cubicBezTo>
                    <a:cubicBezTo>
                      <a:pt x="669" y="100"/>
                      <a:pt x="687" y="137"/>
                      <a:pt x="692" y="151"/>
                    </a:cubicBezTo>
                    <a:cubicBezTo>
                      <a:pt x="695" y="151"/>
                      <a:pt x="698" y="151"/>
                      <a:pt x="701" y="151"/>
                    </a:cubicBezTo>
                    <a:cubicBezTo>
                      <a:pt x="732" y="151"/>
                      <a:pt x="763" y="169"/>
                      <a:pt x="782" y="198"/>
                    </a:cubicBezTo>
                    <a:cubicBezTo>
                      <a:pt x="805" y="233"/>
                      <a:pt x="806" y="273"/>
                      <a:pt x="785" y="307"/>
                    </a:cubicBezTo>
                    <a:cubicBezTo>
                      <a:pt x="757" y="354"/>
                      <a:pt x="709" y="363"/>
                      <a:pt x="673" y="363"/>
                    </a:cubicBezTo>
                    <a:cubicBezTo>
                      <a:pt x="654" y="363"/>
                      <a:pt x="638" y="361"/>
                      <a:pt x="630" y="359"/>
                    </a:cubicBezTo>
                    <a:cubicBezTo>
                      <a:pt x="627" y="375"/>
                      <a:pt x="613" y="415"/>
                      <a:pt x="554" y="424"/>
                    </a:cubicBezTo>
                    <a:cubicBezTo>
                      <a:pt x="548" y="425"/>
                      <a:pt x="541" y="426"/>
                      <a:pt x="535" y="426"/>
                    </a:cubicBezTo>
                    <a:cubicBezTo>
                      <a:pt x="491" y="426"/>
                      <a:pt x="462" y="402"/>
                      <a:pt x="448" y="388"/>
                    </a:cubicBezTo>
                    <a:cubicBezTo>
                      <a:pt x="442" y="403"/>
                      <a:pt x="400" y="457"/>
                      <a:pt x="315" y="466"/>
                    </a:cubicBezTo>
                    <a:cubicBezTo>
                      <a:pt x="322" y="494"/>
                      <a:pt x="332" y="526"/>
                      <a:pt x="370" y="553"/>
                    </a:cubicBezTo>
                    <a:cubicBezTo>
                      <a:pt x="370" y="553"/>
                      <a:pt x="270" y="525"/>
                      <a:pt x="196" y="384"/>
                    </a:cubicBezTo>
                    <a:cubicBezTo>
                      <a:pt x="196" y="383"/>
                      <a:pt x="195" y="382"/>
                      <a:pt x="195" y="381"/>
                    </a:cubicBezTo>
                    <a:cubicBezTo>
                      <a:pt x="183" y="385"/>
                      <a:pt x="172" y="386"/>
                      <a:pt x="161" y="386"/>
                    </a:cubicBezTo>
                    <a:cubicBezTo>
                      <a:pt x="119" y="386"/>
                      <a:pt x="99" y="362"/>
                      <a:pt x="93" y="353"/>
                    </a:cubicBezTo>
                    <a:cubicBezTo>
                      <a:pt x="63" y="352"/>
                      <a:pt x="35" y="333"/>
                      <a:pt x="18" y="303"/>
                    </a:cubicBezTo>
                    <a:cubicBezTo>
                      <a:pt x="0" y="269"/>
                      <a:pt x="1" y="232"/>
                      <a:pt x="22" y="2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Rectangle 44"/>
            <p:cNvSpPr/>
            <p:nvPr/>
          </p:nvSpPr>
          <p:spPr>
            <a:xfrm>
              <a:off x="2431043" y="4686606"/>
              <a:ext cx="2144401" cy="1015663"/>
            </a:xfrm>
            <a:prstGeom prst="rect">
              <a:avLst/>
            </a:prstGeom>
          </p:spPr>
          <p:txBody>
            <a:bodyPr wrap="square">
              <a:spAutoFit/>
            </a:bodyPr>
            <a:lstStyle/>
            <a:p>
              <a:pPr algn="ct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Product A </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smtClean="0">
                  <a:solidFill>
                    <a:schemeClr val="bg1">
                      <a:lumMod val="50000"/>
                    </a:schemeClr>
                  </a:solidFill>
                  <a:ea typeface="Open Sans" panose="020B0606030504020204" pitchFamily="34" charset="0"/>
                  <a:cs typeface="Open Sans" panose="020B0606030504020204" pitchFamily="34" charset="0"/>
                </a:rPr>
                <a:t>Beteca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a:t>
              </a:r>
              <a:r>
                <a:rPr lang="id-ID" sz="1200" dirty="0" smtClean="0">
                  <a:solidFill>
                    <a:schemeClr val="bg1">
                      <a:lumMod val="50000"/>
                    </a:schemeClr>
                  </a:solidFill>
                  <a:ea typeface="Open Sans" panose="020B0606030504020204" pitchFamily="34" charset="0"/>
                  <a:cs typeface="Open Sans" panose="020B0606030504020204" pitchFamily="34" charset="0"/>
                </a:rPr>
                <a:t>huora lorem ipsum</a:t>
              </a:r>
              <a:endParaRPr lang="en-US" sz="1200" dirty="0">
                <a:solidFill>
                  <a:schemeClr val="tx1">
                    <a:lumMod val="65000"/>
                    <a:lumOff val="35000"/>
                  </a:schemeClr>
                </a:solidFill>
              </a:endParaRPr>
            </a:p>
          </p:txBody>
        </p:sp>
      </p:grpSp>
      <p:grpSp>
        <p:nvGrpSpPr>
          <p:cNvPr id="48" name="Group 47"/>
          <p:cNvGrpSpPr/>
          <p:nvPr/>
        </p:nvGrpSpPr>
        <p:grpSpPr>
          <a:xfrm>
            <a:off x="2193973" y="1873978"/>
            <a:ext cx="2690809" cy="1928046"/>
            <a:chOff x="2144674" y="4380679"/>
            <a:chExt cx="2690809" cy="1928046"/>
          </a:xfrm>
        </p:grpSpPr>
        <p:grpSp>
          <p:nvGrpSpPr>
            <p:cNvPr id="49" name="Group 48"/>
            <p:cNvGrpSpPr/>
            <p:nvPr/>
          </p:nvGrpSpPr>
          <p:grpSpPr>
            <a:xfrm>
              <a:off x="2144674" y="4380679"/>
              <a:ext cx="2690809" cy="1928046"/>
              <a:chOff x="2105026" y="3748088"/>
              <a:chExt cx="2525713" cy="1809750"/>
            </a:xfrm>
          </p:grpSpPr>
          <p:sp>
            <p:nvSpPr>
              <p:cNvPr id="51" name="Freeform 38"/>
              <p:cNvSpPr>
                <a:spLocks/>
              </p:cNvSpPr>
              <p:nvPr/>
            </p:nvSpPr>
            <p:spPr bwMode="auto">
              <a:xfrm>
                <a:off x="2105026" y="3748088"/>
                <a:ext cx="2525713" cy="1809750"/>
              </a:xfrm>
              <a:custGeom>
                <a:avLst/>
                <a:gdLst>
                  <a:gd name="T0" fmla="*/ 26 w 902"/>
                  <a:gd name="T1" fmla="*/ 254 h 646"/>
                  <a:gd name="T2" fmla="*/ 142 w 902"/>
                  <a:gd name="T3" fmla="*/ 203 h 646"/>
                  <a:gd name="T4" fmla="*/ 159 w 902"/>
                  <a:gd name="T5" fmla="*/ 204 h 646"/>
                  <a:gd name="T6" fmla="*/ 208 w 902"/>
                  <a:gd name="T7" fmla="*/ 93 h 646"/>
                  <a:gd name="T8" fmla="*/ 291 w 902"/>
                  <a:gd name="T9" fmla="*/ 62 h 646"/>
                  <a:gd name="T10" fmla="*/ 359 w 902"/>
                  <a:gd name="T11" fmla="*/ 76 h 646"/>
                  <a:gd name="T12" fmla="*/ 504 w 902"/>
                  <a:gd name="T13" fmla="*/ 0 h 646"/>
                  <a:gd name="T14" fmla="*/ 513 w 902"/>
                  <a:gd name="T15" fmla="*/ 0 h 646"/>
                  <a:gd name="T16" fmla="*/ 662 w 902"/>
                  <a:gd name="T17" fmla="*/ 125 h 646"/>
                  <a:gd name="T18" fmla="*/ 689 w 902"/>
                  <a:gd name="T19" fmla="*/ 122 h 646"/>
                  <a:gd name="T20" fmla="*/ 775 w 902"/>
                  <a:gd name="T21" fmla="*/ 186 h 646"/>
                  <a:gd name="T22" fmla="*/ 785 w 902"/>
                  <a:gd name="T23" fmla="*/ 186 h 646"/>
                  <a:gd name="T24" fmla="*/ 876 w 902"/>
                  <a:gd name="T25" fmla="*/ 244 h 646"/>
                  <a:gd name="T26" fmla="*/ 879 w 902"/>
                  <a:gd name="T27" fmla="*/ 378 h 646"/>
                  <a:gd name="T28" fmla="*/ 753 w 902"/>
                  <a:gd name="T29" fmla="*/ 447 h 646"/>
                  <a:gd name="T30" fmla="*/ 705 w 902"/>
                  <a:gd name="T31" fmla="*/ 442 h 646"/>
                  <a:gd name="T32" fmla="*/ 621 w 902"/>
                  <a:gd name="T33" fmla="*/ 522 h 646"/>
                  <a:gd name="T34" fmla="*/ 599 w 902"/>
                  <a:gd name="T35" fmla="*/ 524 h 646"/>
                  <a:gd name="T36" fmla="*/ 502 w 902"/>
                  <a:gd name="T37" fmla="*/ 478 h 646"/>
                  <a:gd name="T38" fmla="*/ 411 w 902"/>
                  <a:gd name="T39" fmla="*/ 541 h 646"/>
                  <a:gd name="T40" fmla="*/ 485 w 902"/>
                  <a:gd name="T41" fmla="*/ 646 h 646"/>
                  <a:gd name="T42" fmla="*/ 220 w 902"/>
                  <a:gd name="T43" fmla="*/ 472 h 646"/>
                  <a:gd name="T44" fmla="*/ 219 w 902"/>
                  <a:gd name="T45" fmla="*/ 469 h 646"/>
                  <a:gd name="T46" fmla="*/ 181 w 902"/>
                  <a:gd name="T47" fmla="*/ 475 h 646"/>
                  <a:gd name="T48" fmla="*/ 105 w 902"/>
                  <a:gd name="T49" fmla="*/ 434 h 646"/>
                  <a:gd name="T50" fmla="*/ 21 w 902"/>
                  <a:gd name="T51" fmla="*/ 373 h 646"/>
                  <a:gd name="T52" fmla="*/ 26 w 902"/>
                  <a:gd name="T53" fmla="*/ 2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2" h="646">
                    <a:moveTo>
                      <a:pt x="26" y="254"/>
                    </a:moveTo>
                    <a:cubicBezTo>
                      <a:pt x="59" y="210"/>
                      <a:pt x="113" y="203"/>
                      <a:pt x="142" y="203"/>
                    </a:cubicBezTo>
                    <a:cubicBezTo>
                      <a:pt x="149" y="203"/>
                      <a:pt x="155" y="203"/>
                      <a:pt x="159" y="204"/>
                    </a:cubicBezTo>
                    <a:cubicBezTo>
                      <a:pt x="157" y="184"/>
                      <a:pt x="158" y="139"/>
                      <a:pt x="208" y="93"/>
                    </a:cubicBezTo>
                    <a:cubicBezTo>
                      <a:pt x="230" y="73"/>
                      <a:pt x="259" y="62"/>
                      <a:pt x="291" y="62"/>
                    </a:cubicBezTo>
                    <a:cubicBezTo>
                      <a:pt x="322" y="62"/>
                      <a:pt x="348" y="71"/>
                      <a:pt x="359" y="76"/>
                    </a:cubicBezTo>
                    <a:cubicBezTo>
                      <a:pt x="369" y="57"/>
                      <a:pt x="406" y="0"/>
                      <a:pt x="504" y="0"/>
                    </a:cubicBezTo>
                    <a:cubicBezTo>
                      <a:pt x="507" y="0"/>
                      <a:pt x="510" y="0"/>
                      <a:pt x="513" y="0"/>
                    </a:cubicBezTo>
                    <a:cubicBezTo>
                      <a:pt x="631" y="4"/>
                      <a:pt x="657" y="98"/>
                      <a:pt x="662" y="125"/>
                    </a:cubicBezTo>
                    <a:cubicBezTo>
                      <a:pt x="672" y="123"/>
                      <a:pt x="681" y="122"/>
                      <a:pt x="689" y="122"/>
                    </a:cubicBezTo>
                    <a:cubicBezTo>
                      <a:pt x="749" y="122"/>
                      <a:pt x="769" y="169"/>
                      <a:pt x="775" y="186"/>
                    </a:cubicBezTo>
                    <a:cubicBezTo>
                      <a:pt x="778" y="186"/>
                      <a:pt x="782" y="186"/>
                      <a:pt x="785" y="186"/>
                    </a:cubicBezTo>
                    <a:cubicBezTo>
                      <a:pt x="820" y="186"/>
                      <a:pt x="854" y="208"/>
                      <a:pt x="876" y="244"/>
                    </a:cubicBezTo>
                    <a:cubicBezTo>
                      <a:pt x="901" y="286"/>
                      <a:pt x="902" y="336"/>
                      <a:pt x="879" y="378"/>
                    </a:cubicBezTo>
                    <a:cubicBezTo>
                      <a:pt x="848" y="435"/>
                      <a:pt x="793" y="447"/>
                      <a:pt x="753" y="447"/>
                    </a:cubicBezTo>
                    <a:cubicBezTo>
                      <a:pt x="732" y="447"/>
                      <a:pt x="715" y="444"/>
                      <a:pt x="705" y="442"/>
                    </a:cubicBezTo>
                    <a:cubicBezTo>
                      <a:pt x="702" y="461"/>
                      <a:pt x="687" y="510"/>
                      <a:pt x="621" y="522"/>
                    </a:cubicBezTo>
                    <a:cubicBezTo>
                      <a:pt x="613" y="523"/>
                      <a:pt x="606" y="524"/>
                      <a:pt x="599" y="524"/>
                    </a:cubicBezTo>
                    <a:cubicBezTo>
                      <a:pt x="550" y="524"/>
                      <a:pt x="517" y="494"/>
                      <a:pt x="502" y="478"/>
                    </a:cubicBezTo>
                    <a:cubicBezTo>
                      <a:pt x="495" y="496"/>
                      <a:pt x="475" y="525"/>
                      <a:pt x="411" y="541"/>
                    </a:cubicBezTo>
                    <a:cubicBezTo>
                      <a:pt x="419" y="576"/>
                      <a:pt x="439" y="622"/>
                      <a:pt x="485" y="646"/>
                    </a:cubicBezTo>
                    <a:cubicBezTo>
                      <a:pt x="485" y="646"/>
                      <a:pt x="302" y="646"/>
                      <a:pt x="220" y="472"/>
                    </a:cubicBezTo>
                    <a:cubicBezTo>
                      <a:pt x="219" y="471"/>
                      <a:pt x="219" y="470"/>
                      <a:pt x="219" y="469"/>
                    </a:cubicBezTo>
                    <a:cubicBezTo>
                      <a:pt x="205" y="473"/>
                      <a:pt x="193" y="475"/>
                      <a:pt x="181" y="475"/>
                    </a:cubicBezTo>
                    <a:cubicBezTo>
                      <a:pt x="134" y="475"/>
                      <a:pt x="111" y="445"/>
                      <a:pt x="105" y="434"/>
                    </a:cubicBezTo>
                    <a:cubicBezTo>
                      <a:pt x="72" y="433"/>
                      <a:pt x="39" y="410"/>
                      <a:pt x="21" y="373"/>
                    </a:cubicBezTo>
                    <a:cubicBezTo>
                      <a:pt x="0" y="331"/>
                      <a:pt x="2" y="286"/>
                      <a:pt x="26" y="254"/>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9"/>
              <p:cNvSpPr>
                <a:spLocks/>
              </p:cNvSpPr>
              <p:nvPr/>
            </p:nvSpPr>
            <p:spPr bwMode="auto">
              <a:xfrm>
                <a:off x="2211388" y="3895725"/>
                <a:ext cx="2257425" cy="1549400"/>
              </a:xfrm>
              <a:custGeom>
                <a:avLst/>
                <a:gdLst>
                  <a:gd name="T0" fmla="*/ 22 w 806"/>
                  <a:gd name="T1" fmla="*/ 206 h 553"/>
                  <a:gd name="T2" fmla="*/ 127 w 806"/>
                  <a:gd name="T3" fmla="*/ 165 h 553"/>
                  <a:gd name="T4" fmla="*/ 142 w 806"/>
                  <a:gd name="T5" fmla="*/ 165 h 553"/>
                  <a:gd name="T6" fmla="*/ 185 w 806"/>
                  <a:gd name="T7" fmla="*/ 76 h 553"/>
                  <a:gd name="T8" fmla="*/ 260 w 806"/>
                  <a:gd name="T9" fmla="*/ 51 h 553"/>
                  <a:gd name="T10" fmla="*/ 320 w 806"/>
                  <a:gd name="T11" fmla="*/ 62 h 553"/>
                  <a:gd name="T12" fmla="*/ 450 w 806"/>
                  <a:gd name="T13" fmla="*/ 0 h 553"/>
                  <a:gd name="T14" fmla="*/ 458 w 806"/>
                  <a:gd name="T15" fmla="*/ 0 h 553"/>
                  <a:gd name="T16" fmla="*/ 591 w 806"/>
                  <a:gd name="T17" fmla="*/ 102 h 553"/>
                  <a:gd name="T18" fmla="*/ 615 w 806"/>
                  <a:gd name="T19" fmla="*/ 100 h 553"/>
                  <a:gd name="T20" fmla="*/ 692 w 806"/>
                  <a:gd name="T21" fmla="*/ 151 h 553"/>
                  <a:gd name="T22" fmla="*/ 701 w 806"/>
                  <a:gd name="T23" fmla="*/ 151 h 553"/>
                  <a:gd name="T24" fmla="*/ 782 w 806"/>
                  <a:gd name="T25" fmla="*/ 198 h 553"/>
                  <a:gd name="T26" fmla="*/ 785 w 806"/>
                  <a:gd name="T27" fmla="*/ 307 h 553"/>
                  <a:gd name="T28" fmla="*/ 673 w 806"/>
                  <a:gd name="T29" fmla="*/ 363 h 553"/>
                  <a:gd name="T30" fmla="*/ 630 w 806"/>
                  <a:gd name="T31" fmla="*/ 359 h 553"/>
                  <a:gd name="T32" fmla="*/ 554 w 806"/>
                  <a:gd name="T33" fmla="*/ 424 h 553"/>
                  <a:gd name="T34" fmla="*/ 535 w 806"/>
                  <a:gd name="T35" fmla="*/ 426 h 553"/>
                  <a:gd name="T36" fmla="*/ 448 w 806"/>
                  <a:gd name="T37" fmla="*/ 388 h 553"/>
                  <a:gd name="T38" fmla="*/ 315 w 806"/>
                  <a:gd name="T39" fmla="*/ 466 h 553"/>
                  <a:gd name="T40" fmla="*/ 370 w 806"/>
                  <a:gd name="T41" fmla="*/ 553 h 553"/>
                  <a:gd name="T42" fmla="*/ 196 w 806"/>
                  <a:gd name="T43" fmla="*/ 384 h 553"/>
                  <a:gd name="T44" fmla="*/ 195 w 806"/>
                  <a:gd name="T45" fmla="*/ 381 h 553"/>
                  <a:gd name="T46" fmla="*/ 161 w 806"/>
                  <a:gd name="T47" fmla="*/ 386 h 553"/>
                  <a:gd name="T48" fmla="*/ 93 w 806"/>
                  <a:gd name="T49" fmla="*/ 353 h 553"/>
                  <a:gd name="T50" fmla="*/ 18 w 806"/>
                  <a:gd name="T51" fmla="*/ 303 h 553"/>
                  <a:gd name="T52" fmla="*/ 22 w 806"/>
                  <a:gd name="T53" fmla="*/ 20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6" h="553">
                    <a:moveTo>
                      <a:pt x="22" y="206"/>
                    </a:moveTo>
                    <a:cubicBezTo>
                      <a:pt x="52" y="170"/>
                      <a:pt x="101" y="165"/>
                      <a:pt x="127" y="165"/>
                    </a:cubicBezTo>
                    <a:cubicBezTo>
                      <a:pt x="133" y="165"/>
                      <a:pt x="138" y="165"/>
                      <a:pt x="142" y="165"/>
                    </a:cubicBezTo>
                    <a:cubicBezTo>
                      <a:pt x="140" y="150"/>
                      <a:pt x="140" y="113"/>
                      <a:pt x="185" y="76"/>
                    </a:cubicBezTo>
                    <a:cubicBezTo>
                      <a:pt x="205" y="59"/>
                      <a:pt x="231" y="51"/>
                      <a:pt x="260" y="51"/>
                    </a:cubicBezTo>
                    <a:cubicBezTo>
                      <a:pt x="287" y="51"/>
                      <a:pt x="310" y="58"/>
                      <a:pt x="320" y="62"/>
                    </a:cubicBezTo>
                    <a:cubicBezTo>
                      <a:pt x="329" y="46"/>
                      <a:pt x="363" y="0"/>
                      <a:pt x="450" y="0"/>
                    </a:cubicBezTo>
                    <a:cubicBezTo>
                      <a:pt x="453" y="0"/>
                      <a:pt x="455" y="0"/>
                      <a:pt x="458" y="0"/>
                    </a:cubicBezTo>
                    <a:cubicBezTo>
                      <a:pt x="563" y="3"/>
                      <a:pt x="587" y="80"/>
                      <a:pt x="591" y="102"/>
                    </a:cubicBezTo>
                    <a:cubicBezTo>
                      <a:pt x="600" y="100"/>
                      <a:pt x="608" y="100"/>
                      <a:pt x="615" y="100"/>
                    </a:cubicBezTo>
                    <a:cubicBezTo>
                      <a:pt x="669" y="100"/>
                      <a:pt x="687" y="137"/>
                      <a:pt x="692" y="151"/>
                    </a:cubicBezTo>
                    <a:cubicBezTo>
                      <a:pt x="695" y="151"/>
                      <a:pt x="698" y="151"/>
                      <a:pt x="701" y="151"/>
                    </a:cubicBezTo>
                    <a:cubicBezTo>
                      <a:pt x="732" y="151"/>
                      <a:pt x="763" y="169"/>
                      <a:pt x="782" y="198"/>
                    </a:cubicBezTo>
                    <a:cubicBezTo>
                      <a:pt x="805" y="233"/>
                      <a:pt x="806" y="273"/>
                      <a:pt x="785" y="307"/>
                    </a:cubicBezTo>
                    <a:cubicBezTo>
                      <a:pt x="757" y="354"/>
                      <a:pt x="709" y="363"/>
                      <a:pt x="673" y="363"/>
                    </a:cubicBezTo>
                    <a:cubicBezTo>
                      <a:pt x="654" y="363"/>
                      <a:pt x="638" y="361"/>
                      <a:pt x="630" y="359"/>
                    </a:cubicBezTo>
                    <a:cubicBezTo>
                      <a:pt x="627" y="375"/>
                      <a:pt x="613" y="415"/>
                      <a:pt x="554" y="424"/>
                    </a:cubicBezTo>
                    <a:cubicBezTo>
                      <a:pt x="548" y="425"/>
                      <a:pt x="541" y="426"/>
                      <a:pt x="535" y="426"/>
                    </a:cubicBezTo>
                    <a:cubicBezTo>
                      <a:pt x="491" y="426"/>
                      <a:pt x="462" y="402"/>
                      <a:pt x="448" y="388"/>
                    </a:cubicBezTo>
                    <a:cubicBezTo>
                      <a:pt x="442" y="403"/>
                      <a:pt x="400" y="457"/>
                      <a:pt x="315" y="466"/>
                    </a:cubicBezTo>
                    <a:cubicBezTo>
                      <a:pt x="322" y="494"/>
                      <a:pt x="332" y="526"/>
                      <a:pt x="370" y="553"/>
                    </a:cubicBezTo>
                    <a:cubicBezTo>
                      <a:pt x="370" y="553"/>
                      <a:pt x="270" y="525"/>
                      <a:pt x="196" y="384"/>
                    </a:cubicBezTo>
                    <a:cubicBezTo>
                      <a:pt x="196" y="383"/>
                      <a:pt x="195" y="382"/>
                      <a:pt x="195" y="381"/>
                    </a:cubicBezTo>
                    <a:cubicBezTo>
                      <a:pt x="183" y="385"/>
                      <a:pt x="172" y="386"/>
                      <a:pt x="161" y="386"/>
                    </a:cubicBezTo>
                    <a:cubicBezTo>
                      <a:pt x="119" y="386"/>
                      <a:pt x="99" y="362"/>
                      <a:pt x="93" y="353"/>
                    </a:cubicBezTo>
                    <a:cubicBezTo>
                      <a:pt x="63" y="352"/>
                      <a:pt x="35" y="333"/>
                      <a:pt x="18" y="303"/>
                    </a:cubicBezTo>
                    <a:cubicBezTo>
                      <a:pt x="0" y="269"/>
                      <a:pt x="1" y="232"/>
                      <a:pt x="22" y="2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p:cNvSpPr/>
            <p:nvPr/>
          </p:nvSpPr>
          <p:spPr>
            <a:xfrm>
              <a:off x="2431043" y="4686606"/>
              <a:ext cx="2144401" cy="1015663"/>
            </a:xfrm>
            <a:prstGeom prst="rect">
              <a:avLst/>
            </a:prstGeom>
          </p:spPr>
          <p:txBody>
            <a:bodyPr wrap="square">
              <a:spAutoFit/>
            </a:bodyPr>
            <a:lstStyle/>
            <a:p>
              <a:pPr algn="ct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Product B</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smtClean="0">
                  <a:solidFill>
                    <a:schemeClr val="bg1">
                      <a:lumMod val="50000"/>
                    </a:schemeClr>
                  </a:solidFill>
                  <a:ea typeface="Open Sans" panose="020B0606030504020204" pitchFamily="34" charset="0"/>
                  <a:cs typeface="Open Sans" panose="020B0606030504020204" pitchFamily="34" charset="0"/>
                </a:rPr>
                <a:t>Beteca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a:t>
              </a:r>
              <a:r>
                <a:rPr lang="id-ID" sz="1200" dirty="0" smtClean="0">
                  <a:solidFill>
                    <a:schemeClr val="bg1">
                      <a:lumMod val="50000"/>
                    </a:schemeClr>
                  </a:solidFill>
                  <a:ea typeface="Open Sans" panose="020B0606030504020204" pitchFamily="34" charset="0"/>
                  <a:cs typeface="Open Sans" panose="020B0606030504020204" pitchFamily="34" charset="0"/>
                </a:rPr>
                <a:t>huora lorem ipsum</a:t>
              </a:r>
              <a:endParaRPr lang="en-US" sz="1200" dirty="0">
                <a:solidFill>
                  <a:schemeClr val="tx1">
                    <a:lumMod val="65000"/>
                    <a:lumOff val="35000"/>
                  </a:schemeClr>
                </a:solidFill>
              </a:endParaRPr>
            </a:p>
          </p:txBody>
        </p:sp>
      </p:grpSp>
      <p:grpSp>
        <p:nvGrpSpPr>
          <p:cNvPr id="53" name="Group 52"/>
          <p:cNvGrpSpPr/>
          <p:nvPr/>
        </p:nvGrpSpPr>
        <p:grpSpPr>
          <a:xfrm>
            <a:off x="3878289" y="3028122"/>
            <a:ext cx="2690809" cy="1928046"/>
            <a:chOff x="2144674" y="4380679"/>
            <a:chExt cx="2690809" cy="1928046"/>
          </a:xfrm>
        </p:grpSpPr>
        <p:grpSp>
          <p:nvGrpSpPr>
            <p:cNvPr id="54" name="Group 53"/>
            <p:cNvGrpSpPr/>
            <p:nvPr/>
          </p:nvGrpSpPr>
          <p:grpSpPr>
            <a:xfrm>
              <a:off x="2144674" y="4380679"/>
              <a:ext cx="2690809" cy="1928046"/>
              <a:chOff x="2105026" y="3748088"/>
              <a:chExt cx="2525713" cy="1809750"/>
            </a:xfrm>
          </p:grpSpPr>
          <p:sp>
            <p:nvSpPr>
              <p:cNvPr id="56" name="Freeform 38"/>
              <p:cNvSpPr>
                <a:spLocks/>
              </p:cNvSpPr>
              <p:nvPr/>
            </p:nvSpPr>
            <p:spPr bwMode="auto">
              <a:xfrm>
                <a:off x="2105026" y="3748088"/>
                <a:ext cx="2525713" cy="1809750"/>
              </a:xfrm>
              <a:custGeom>
                <a:avLst/>
                <a:gdLst>
                  <a:gd name="T0" fmla="*/ 26 w 902"/>
                  <a:gd name="T1" fmla="*/ 254 h 646"/>
                  <a:gd name="T2" fmla="*/ 142 w 902"/>
                  <a:gd name="T3" fmla="*/ 203 h 646"/>
                  <a:gd name="T4" fmla="*/ 159 w 902"/>
                  <a:gd name="T5" fmla="*/ 204 h 646"/>
                  <a:gd name="T6" fmla="*/ 208 w 902"/>
                  <a:gd name="T7" fmla="*/ 93 h 646"/>
                  <a:gd name="T8" fmla="*/ 291 w 902"/>
                  <a:gd name="T9" fmla="*/ 62 h 646"/>
                  <a:gd name="T10" fmla="*/ 359 w 902"/>
                  <a:gd name="T11" fmla="*/ 76 h 646"/>
                  <a:gd name="T12" fmla="*/ 504 w 902"/>
                  <a:gd name="T13" fmla="*/ 0 h 646"/>
                  <a:gd name="T14" fmla="*/ 513 w 902"/>
                  <a:gd name="T15" fmla="*/ 0 h 646"/>
                  <a:gd name="T16" fmla="*/ 662 w 902"/>
                  <a:gd name="T17" fmla="*/ 125 h 646"/>
                  <a:gd name="T18" fmla="*/ 689 w 902"/>
                  <a:gd name="T19" fmla="*/ 122 h 646"/>
                  <a:gd name="T20" fmla="*/ 775 w 902"/>
                  <a:gd name="T21" fmla="*/ 186 h 646"/>
                  <a:gd name="T22" fmla="*/ 785 w 902"/>
                  <a:gd name="T23" fmla="*/ 186 h 646"/>
                  <a:gd name="T24" fmla="*/ 876 w 902"/>
                  <a:gd name="T25" fmla="*/ 244 h 646"/>
                  <a:gd name="T26" fmla="*/ 879 w 902"/>
                  <a:gd name="T27" fmla="*/ 378 h 646"/>
                  <a:gd name="T28" fmla="*/ 753 w 902"/>
                  <a:gd name="T29" fmla="*/ 447 h 646"/>
                  <a:gd name="T30" fmla="*/ 705 w 902"/>
                  <a:gd name="T31" fmla="*/ 442 h 646"/>
                  <a:gd name="T32" fmla="*/ 621 w 902"/>
                  <a:gd name="T33" fmla="*/ 522 h 646"/>
                  <a:gd name="T34" fmla="*/ 599 w 902"/>
                  <a:gd name="T35" fmla="*/ 524 h 646"/>
                  <a:gd name="T36" fmla="*/ 502 w 902"/>
                  <a:gd name="T37" fmla="*/ 478 h 646"/>
                  <a:gd name="T38" fmla="*/ 411 w 902"/>
                  <a:gd name="T39" fmla="*/ 541 h 646"/>
                  <a:gd name="T40" fmla="*/ 485 w 902"/>
                  <a:gd name="T41" fmla="*/ 646 h 646"/>
                  <a:gd name="T42" fmla="*/ 220 w 902"/>
                  <a:gd name="T43" fmla="*/ 472 h 646"/>
                  <a:gd name="T44" fmla="*/ 219 w 902"/>
                  <a:gd name="T45" fmla="*/ 469 h 646"/>
                  <a:gd name="T46" fmla="*/ 181 w 902"/>
                  <a:gd name="T47" fmla="*/ 475 h 646"/>
                  <a:gd name="T48" fmla="*/ 105 w 902"/>
                  <a:gd name="T49" fmla="*/ 434 h 646"/>
                  <a:gd name="T50" fmla="*/ 21 w 902"/>
                  <a:gd name="T51" fmla="*/ 373 h 646"/>
                  <a:gd name="T52" fmla="*/ 26 w 902"/>
                  <a:gd name="T53" fmla="*/ 2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2" h="646">
                    <a:moveTo>
                      <a:pt x="26" y="254"/>
                    </a:moveTo>
                    <a:cubicBezTo>
                      <a:pt x="59" y="210"/>
                      <a:pt x="113" y="203"/>
                      <a:pt x="142" y="203"/>
                    </a:cubicBezTo>
                    <a:cubicBezTo>
                      <a:pt x="149" y="203"/>
                      <a:pt x="155" y="203"/>
                      <a:pt x="159" y="204"/>
                    </a:cubicBezTo>
                    <a:cubicBezTo>
                      <a:pt x="157" y="184"/>
                      <a:pt x="158" y="139"/>
                      <a:pt x="208" y="93"/>
                    </a:cubicBezTo>
                    <a:cubicBezTo>
                      <a:pt x="230" y="73"/>
                      <a:pt x="259" y="62"/>
                      <a:pt x="291" y="62"/>
                    </a:cubicBezTo>
                    <a:cubicBezTo>
                      <a:pt x="322" y="62"/>
                      <a:pt x="348" y="71"/>
                      <a:pt x="359" y="76"/>
                    </a:cubicBezTo>
                    <a:cubicBezTo>
                      <a:pt x="369" y="57"/>
                      <a:pt x="406" y="0"/>
                      <a:pt x="504" y="0"/>
                    </a:cubicBezTo>
                    <a:cubicBezTo>
                      <a:pt x="507" y="0"/>
                      <a:pt x="510" y="0"/>
                      <a:pt x="513" y="0"/>
                    </a:cubicBezTo>
                    <a:cubicBezTo>
                      <a:pt x="631" y="4"/>
                      <a:pt x="657" y="98"/>
                      <a:pt x="662" y="125"/>
                    </a:cubicBezTo>
                    <a:cubicBezTo>
                      <a:pt x="672" y="123"/>
                      <a:pt x="681" y="122"/>
                      <a:pt x="689" y="122"/>
                    </a:cubicBezTo>
                    <a:cubicBezTo>
                      <a:pt x="749" y="122"/>
                      <a:pt x="769" y="169"/>
                      <a:pt x="775" y="186"/>
                    </a:cubicBezTo>
                    <a:cubicBezTo>
                      <a:pt x="778" y="186"/>
                      <a:pt x="782" y="186"/>
                      <a:pt x="785" y="186"/>
                    </a:cubicBezTo>
                    <a:cubicBezTo>
                      <a:pt x="820" y="186"/>
                      <a:pt x="854" y="208"/>
                      <a:pt x="876" y="244"/>
                    </a:cubicBezTo>
                    <a:cubicBezTo>
                      <a:pt x="901" y="286"/>
                      <a:pt x="902" y="336"/>
                      <a:pt x="879" y="378"/>
                    </a:cubicBezTo>
                    <a:cubicBezTo>
                      <a:pt x="848" y="435"/>
                      <a:pt x="793" y="447"/>
                      <a:pt x="753" y="447"/>
                    </a:cubicBezTo>
                    <a:cubicBezTo>
                      <a:pt x="732" y="447"/>
                      <a:pt x="715" y="444"/>
                      <a:pt x="705" y="442"/>
                    </a:cubicBezTo>
                    <a:cubicBezTo>
                      <a:pt x="702" y="461"/>
                      <a:pt x="687" y="510"/>
                      <a:pt x="621" y="522"/>
                    </a:cubicBezTo>
                    <a:cubicBezTo>
                      <a:pt x="613" y="523"/>
                      <a:pt x="606" y="524"/>
                      <a:pt x="599" y="524"/>
                    </a:cubicBezTo>
                    <a:cubicBezTo>
                      <a:pt x="550" y="524"/>
                      <a:pt x="517" y="494"/>
                      <a:pt x="502" y="478"/>
                    </a:cubicBezTo>
                    <a:cubicBezTo>
                      <a:pt x="495" y="496"/>
                      <a:pt x="475" y="525"/>
                      <a:pt x="411" y="541"/>
                    </a:cubicBezTo>
                    <a:cubicBezTo>
                      <a:pt x="419" y="576"/>
                      <a:pt x="439" y="622"/>
                      <a:pt x="485" y="646"/>
                    </a:cubicBezTo>
                    <a:cubicBezTo>
                      <a:pt x="485" y="646"/>
                      <a:pt x="302" y="646"/>
                      <a:pt x="220" y="472"/>
                    </a:cubicBezTo>
                    <a:cubicBezTo>
                      <a:pt x="219" y="471"/>
                      <a:pt x="219" y="470"/>
                      <a:pt x="219" y="469"/>
                    </a:cubicBezTo>
                    <a:cubicBezTo>
                      <a:pt x="205" y="473"/>
                      <a:pt x="193" y="475"/>
                      <a:pt x="181" y="475"/>
                    </a:cubicBezTo>
                    <a:cubicBezTo>
                      <a:pt x="134" y="475"/>
                      <a:pt x="111" y="445"/>
                      <a:pt x="105" y="434"/>
                    </a:cubicBezTo>
                    <a:cubicBezTo>
                      <a:pt x="72" y="433"/>
                      <a:pt x="39" y="410"/>
                      <a:pt x="21" y="373"/>
                    </a:cubicBezTo>
                    <a:cubicBezTo>
                      <a:pt x="0" y="331"/>
                      <a:pt x="2" y="286"/>
                      <a:pt x="26" y="25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9"/>
              <p:cNvSpPr>
                <a:spLocks/>
              </p:cNvSpPr>
              <p:nvPr/>
            </p:nvSpPr>
            <p:spPr bwMode="auto">
              <a:xfrm>
                <a:off x="2211388" y="3895725"/>
                <a:ext cx="2257425" cy="1549400"/>
              </a:xfrm>
              <a:custGeom>
                <a:avLst/>
                <a:gdLst>
                  <a:gd name="T0" fmla="*/ 22 w 806"/>
                  <a:gd name="T1" fmla="*/ 206 h 553"/>
                  <a:gd name="T2" fmla="*/ 127 w 806"/>
                  <a:gd name="T3" fmla="*/ 165 h 553"/>
                  <a:gd name="T4" fmla="*/ 142 w 806"/>
                  <a:gd name="T5" fmla="*/ 165 h 553"/>
                  <a:gd name="T6" fmla="*/ 185 w 806"/>
                  <a:gd name="T7" fmla="*/ 76 h 553"/>
                  <a:gd name="T8" fmla="*/ 260 w 806"/>
                  <a:gd name="T9" fmla="*/ 51 h 553"/>
                  <a:gd name="T10" fmla="*/ 320 w 806"/>
                  <a:gd name="T11" fmla="*/ 62 h 553"/>
                  <a:gd name="T12" fmla="*/ 450 w 806"/>
                  <a:gd name="T13" fmla="*/ 0 h 553"/>
                  <a:gd name="T14" fmla="*/ 458 w 806"/>
                  <a:gd name="T15" fmla="*/ 0 h 553"/>
                  <a:gd name="T16" fmla="*/ 591 w 806"/>
                  <a:gd name="T17" fmla="*/ 102 h 553"/>
                  <a:gd name="T18" fmla="*/ 615 w 806"/>
                  <a:gd name="T19" fmla="*/ 100 h 553"/>
                  <a:gd name="T20" fmla="*/ 692 w 806"/>
                  <a:gd name="T21" fmla="*/ 151 h 553"/>
                  <a:gd name="T22" fmla="*/ 701 w 806"/>
                  <a:gd name="T23" fmla="*/ 151 h 553"/>
                  <a:gd name="T24" fmla="*/ 782 w 806"/>
                  <a:gd name="T25" fmla="*/ 198 h 553"/>
                  <a:gd name="T26" fmla="*/ 785 w 806"/>
                  <a:gd name="T27" fmla="*/ 307 h 553"/>
                  <a:gd name="T28" fmla="*/ 673 w 806"/>
                  <a:gd name="T29" fmla="*/ 363 h 553"/>
                  <a:gd name="T30" fmla="*/ 630 w 806"/>
                  <a:gd name="T31" fmla="*/ 359 h 553"/>
                  <a:gd name="T32" fmla="*/ 554 w 806"/>
                  <a:gd name="T33" fmla="*/ 424 h 553"/>
                  <a:gd name="T34" fmla="*/ 535 w 806"/>
                  <a:gd name="T35" fmla="*/ 426 h 553"/>
                  <a:gd name="T36" fmla="*/ 448 w 806"/>
                  <a:gd name="T37" fmla="*/ 388 h 553"/>
                  <a:gd name="T38" fmla="*/ 315 w 806"/>
                  <a:gd name="T39" fmla="*/ 466 h 553"/>
                  <a:gd name="T40" fmla="*/ 370 w 806"/>
                  <a:gd name="T41" fmla="*/ 553 h 553"/>
                  <a:gd name="T42" fmla="*/ 196 w 806"/>
                  <a:gd name="T43" fmla="*/ 384 h 553"/>
                  <a:gd name="T44" fmla="*/ 195 w 806"/>
                  <a:gd name="T45" fmla="*/ 381 h 553"/>
                  <a:gd name="T46" fmla="*/ 161 w 806"/>
                  <a:gd name="T47" fmla="*/ 386 h 553"/>
                  <a:gd name="T48" fmla="*/ 93 w 806"/>
                  <a:gd name="T49" fmla="*/ 353 h 553"/>
                  <a:gd name="T50" fmla="*/ 18 w 806"/>
                  <a:gd name="T51" fmla="*/ 303 h 553"/>
                  <a:gd name="T52" fmla="*/ 22 w 806"/>
                  <a:gd name="T53" fmla="*/ 20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6" h="553">
                    <a:moveTo>
                      <a:pt x="22" y="206"/>
                    </a:moveTo>
                    <a:cubicBezTo>
                      <a:pt x="52" y="170"/>
                      <a:pt x="101" y="165"/>
                      <a:pt x="127" y="165"/>
                    </a:cubicBezTo>
                    <a:cubicBezTo>
                      <a:pt x="133" y="165"/>
                      <a:pt x="138" y="165"/>
                      <a:pt x="142" y="165"/>
                    </a:cubicBezTo>
                    <a:cubicBezTo>
                      <a:pt x="140" y="150"/>
                      <a:pt x="140" y="113"/>
                      <a:pt x="185" y="76"/>
                    </a:cubicBezTo>
                    <a:cubicBezTo>
                      <a:pt x="205" y="59"/>
                      <a:pt x="231" y="51"/>
                      <a:pt x="260" y="51"/>
                    </a:cubicBezTo>
                    <a:cubicBezTo>
                      <a:pt x="287" y="51"/>
                      <a:pt x="310" y="58"/>
                      <a:pt x="320" y="62"/>
                    </a:cubicBezTo>
                    <a:cubicBezTo>
                      <a:pt x="329" y="46"/>
                      <a:pt x="363" y="0"/>
                      <a:pt x="450" y="0"/>
                    </a:cubicBezTo>
                    <a:cubicBezTo>
                      <a:pt x="453" y="0"/>
                      <a:pt x="455" y="0"/>
                      <a:pt x="458" y="0"/>
                    </a:cubicBezTo>
                    <a:cubicBezTo>
                      <a:pt x="563" y="3"/>
                      <a:pt x="587" y="80"/>
                      <a:pt x="591" y="102"/>
                    </a:cubicBezTo>
                    <a:cubicBezTo>
                      <a:pt x="600" y="100"/>
                      <a:pt x="608" y="100"/>
                      <a:pt x="615" y="100"/>
                    </a:cubicBezTo>
                    <a:cubicBezTo>
                      <a:pt x="669" y="100"/>
                      <a:pt x="687" y="137"/>
                      <a:pt x="692" y="151"/>
                    </a:cubicBezTo>
                    <a:cubicBezTo>
                      <a:pt x="695" y="151"/>
                      <a:pt x="698" y="151"/>
                      <a:pt x="701" y="151"/>
                    </a:cubicBezTo>
                    <a:cubicBezTo>
                      <a:pt x="732" y="151"/>
                      <a:pt x="763" y="169"/>
                      <a:pt x="782" y="198"/>
                    </a:cubicBezTo>
                    <a:cubicBezTo>
                      <a:pt x="805" y="233"/>
                      <a:pt x="806" y="273"/>
                      <a:pt x="785" y="307"/>
                    </a:cubicBezTo>
                    <a:cubicBezTo>
                      <a:pt x="757" y="354"/>
                      <a:pt x="709" y="363"/>
                      <a:pt x="673" y="363"/>
                    </a:cubicBezTo>
                    <a:cubicBezTo>
                      <a:pt x="654" y="363"/>
                      <a:pt x="638" y="361"/>
                      <a:pt x="630" y="359"/>
                    </a:cubicBezTo>
                    <a:cubicBezTo>
                      <a:pt x="627" y="375"/>
                      <a:pt x="613" y="415"/>
                      <a:pt x="554" y="424"/>
                    </a:cubicBezTo>
                    <a:cubicBezTo>
                      <a:pt x="548" y="425"/>
                      <a:pt x="541" y="426"/>
                      <a:pt x="535" y="426"/>
                    </a:cubicBezTo>
                    <a:cubicBezTo>
                      <a:pt x="491" y="426"/>
                      <a:pt x="462" y="402"/>
                      <a:pt x="448" y="388"/>
                    </a:cubicBezTo>
                    <a:cubicBezTo>
                      <a:pt x="442" y="403"/>
                      <a:pt x="400" y="457"/>
                      <a:pt x="315" y="466"/>
                    </a:cubicBezTo>
                    <a:cubicBezTo>
                      <a:pt x="322" y="494"/>
                      <a:pt x="332" y="526"/>
                      <a:pt x="370" y="553"/>
                    </a:cubicBezTo>
                    <a:cubicBezTo>
                      <a:pt x="370" y="553"/>
                      <a:pt x="270" y="525"/>
                      <a:pt x="196" y="384"/>
                    </a:cubicBezTo>
                    <a:cubicBezTo>
                      <a:pt x="196" y="383"/>
                      <a:pt x="195" y="382"/>
                      <a:pt x="195" y="381"/>
                    </a:cubicBezTo>
                    <a:cubicBezTo>
                      <a:pt x="183" y="385"/>
                      <a:pt x="172" y="386"/>
                      <a:pt x="161" y="386"/>
                    </a:cubicBezTo>
                    <a:cubicBezTo>
                      <a:pt x="119" y="386"/>
                      <a:pt x="99" y="362"/>
                      <a:pt x="93" y="353"/>
                    </a:cubicBezTo>
                    <a:cubicBezTo>
                      <a:pt x="63" y="352"/>
                      <a:pt x="35" y="333"/>
                      <a:pt x="18" y="303"/>
                    </a:cubicBezTo>
                    <a:cubicBezTo>
                      <a:pt x="0" y="269"/>
                      <a:pt x="1" y="232"/>
                      <a:pt x="22" y="2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Rectangle 54"/>
            <p:cNvSpPr/>
            <p:nvPr/>
          </p:nvSpPr>
          <p:spPr>
            <a:xfrm>
              <a:off x="2431043" y="4686606"/>
              <a:ext cx="2144401" cy="1015663"/>
            </a:xfrm>
            <a:prstGeom prst="rect">
              <a:avLst/>
            </a:prstGeom>
          </p:spPr>
          <p:txBody>
            <a:bodyPr wrap="square">
              <a:spAutoFit/>
            </a:bodyPr>
            <a:lstStyle/>
            <a:p>
              <a:pPr algn="ct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Product D</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smtClean="0">
                  <a:solidFill>
                    <a:schemeClr val="bg1">
                      <a:lumMod val="50000"/>
                    </a:schemeClr>
                  </a:solidFill>
                  <a:ea typeface="Open Sans" panose="020B0606030504020204" pitchFamily="34" charset="0"/>
                  <a:cs typeface="Open Sans" panose="020B0606030504020204" pitchFamily="34" charset="0"/>
                </a:rPr>
                <a:t>Beteca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a:t>
              </a:r>
              <a:r>
                <a:rPr lang="id-ID" sz="1200" dirty="0" smtClean="0">
                  <a:solidFill>
                    <a:schemeClr val="bg1">
                      <a:lumMod val="50000"/>
                    </a:schemeClr>
                  </a:solidFill>
                  <a:ea typeface="Open Sans" panose="020B0606030504020204" pitchFamily="34" charset="0"/>
                  <a:cs typeface="Open Sans" panose="020B0606030504020204" pitchFamily="34" charset="0"/>
                </a:rPr>
                <a:t>huora lorem ipsum</a:t>
              </a:r>
              <a:endParaRPr lang="en-US" sz="1200" dirty="0">
                <a:solidFill>
                  <a:schemeClr val="tx1">
                    <a:lumMod val="65000"/>
                    <a:lumOff val="35000"/>
                  </a:schemeClr>
                </a:solidFill>
              </a:endParaRPr>
            </a:p>
          </p:txBody>
        </p:sp>
      </p:grpSp>
    </p:spTree>
    <p:extLst>
      <p:ext uri="{BB962C8B-B14F-4D97-AF65-F5344CB8AC3E}">
        <p14:creationId xmlns:p14="http://schemas.microsoft.com/office/powerpoint/2010/main" val="24594284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up)">
                                      <p:cBhvr>
                                        <p:cTn id="55" dur="500"/>
                                        <p:tgtEl>
                                          <p:spTgt spid="43"/>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up)">
                                      <p:cBhvr>
                                        <p:cTn id="59" dur="500"/>
                                        <p:tgtEl>
                                          <p:spTgt spid="48"/>
                                        </p:tgtEl>
                                      </p:cBhvr>
                                    </p:animEffect>
                                  </p:childTnLst>
                                </p:cTn>
                              </p:par>
                            </p:childTnLst>
                          </p:cTn>
                        </p:par>
                        <p:par>
                          <p:cTn id="60" fill="hold">
                            <p:stCondLst>
                              <p:cond delay="7000"/>
                            </p:stCondLst>
                            <p:childTnLst>
                              <p:par>
                                <p:cTn id="61" presetID="22" presetClass="entr" presetSubtype="1"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up)">
                                      <p:cBhvr>
                                        <p:cTn id="63" dur="500"/>
                                        <p:tgtEl>
                                          <p:spTgt spid="42"/>
                                        </p:tgtEl>
                                      </p:cBhvr>
                                    </p:animEffect>
                                  </p:childTnLst>
                                </p:cTn>
                              </p:par>
                            </p:childTnLst>
                          </p:cTn>
                        </p:par>
                        <p:par>
                          <p:cTn id="64" fill="hold">
                            <p:stCondLst>
                              <p:cond delay="7500"/>
                            </p:stCondLst>
                            <p:childTnLst>
                              <p:par>
                                <p:cTn id="65" presetID="22" presetClass="entr" presetSubtype="1" fill="hold" nodeType="after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ipe(up)">
                                      <p:cBhvr>
                                        <p:cTn id="6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P spid="22" grpId="0"/>
      <p:bldP spid="23" grpId="0"/>
      <p:bldP spid="24" grpId="0"/>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Another Sale info</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a:t>
            </a:r>
            <a:endParaRPr lang="en-AU" dirty="0"/>
          </a:p>
        </p:txBody>
      </p:sp>
      <p:sp>
        <p:nvSpPr>
          <p:cNvPr id="4" name="AutoShape 1"/>
          <p:cNvSpPr>
            <a:spLocks/>
          </p:cNvSpPr>
          <p:nvPr/>
        </p:nvSpPr>
        <p:spPr bwMode="auto">
          <a:xfrm>
            <a:off x="0" y="1920742"/>
            <a:ext cx="12185650" cy="24892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2000">
              <a:solidFill>
                <a:srgbClr val="FFFFFF"/>
              </a:solidFill>
              <a:effectLst>
                <a:outerShdw blurRad="38100" dist="38100" dir="2700000" algn="tl">
                  <a:srgbClr val="000000"/>
                </a:outerShdw>
              </a:effectLst>
            </a:endParaRPr>
          </a:p>
        </p:txBody>
      </p:sp>
      <p:grpSp>
        <p:nvGrpSpPr>
          <p:cNvPr id="6" name="Group 5"/>
          <p:cNvGrpSpPr/>
          <p:nvPr/>
        </p:nvGrpSpPr>
        <p:grpSpPr>
          <a:xfrm>
            <a:off x="1107227" y="2463518"/>
            <a:ext cx="1687314" cy="1690726"/>
            <a:chOff x="3692576" y="1742634"/>
            <a:chExt cx="2790379" cy="2796023"/>
          </a:xfrm>
        </p:grpSpPr>
        <p:grpSp>
          <p:nvGrpSpPr>
            <p:cNvPr id="8" name="组合 79"/>
            <p:cNvGrpSpPr>
              <a:grpSpLocks/>
            </p:cNvGrpSpPr>
            <p:nvPr/>
          </p:nvGrpSpPr>
          <p:grpSpPr bwMode="auto">
            <a:xfrm>
              <a:off x="3692576" y="1742634"/>
              <a:ext cx="2790379" cy="2796023"/>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endParaRPr>
              </a:p>
            </p:txBody>
          </p:sp>
          <p:sp>
            <p:nvSpPr>
              <p:cNvPr id="11"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9" name="椭圆 80"/>
            <p:cNvSpPr/>
            <p:nvPr/>
          </p:nvSpPr>
          <p:spPr bwMode="auto">
            <a:xfrm>
              <a:off x="4101618" y="2137562"/>
              <a:ext cx="2016471" cy="2020558"/>
            </a:xfrm>
            <a:prstGeom prst="ellipse">
              <a:avLst/>
            </a:prstGeom>
            <a:solidFill>
              <a:schemeClr val="accent1"/>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endParaRPr>
            </a:p>
          </p:txBody>
        </p:sp>
      </p:grpSp>
      <p:grpSp>
        <p:nvGrpSpPr>
          <p:cNvPr id="13" name="Group 12"/>
          <p:cNvGrpSpPr/>
          <p:nvPr/>
        </p:nvGrpSpPr>
        <p:grpSpPr>
          <a:xfrm>
            <a:off x="6626143" y="2505473"/>
            <a:ext cx="1687314" cy="1690726"/>
            <a:chOff x="3692576" y="1742634"/>
            <a:chExt cx="2790379" cy="2796023"/>
          </a:xfrm>
        </p:grpSpPr>
        <p:grpSp>
          <p:nvGrpSpPr>
            <p:cNvPr id="15" name="组合 79"/>
            <p:cNvGrpSpPr>
              <a:grpSpLocks/>
            </p:cNvGrpSpPr>
            <p:nvPr/>
          </p:nvGrpSpPr>
          <p:grpSpPr bwMode="auto">
            <a:xfrm>
              <a:off x="3692576" y="1742634"/>
              <a:ext cx="2790379" cy="2796023"/>
              <a:chOff x="6379729" y="2488774"/>
              <a:chExt cx="2513016" cy="2513016"/>
            </a:xfrm>
          </p:grpSpPr>
          <p:sp>
            <p:nvSpPr>
              <p:cNvPr id="1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endParaRPr>
              </a:p>
            </p:txBody>
          </p:sp>
          <p:sp>
            <p:nvSpPr>
              <p:cNvPr id="18"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16" name="椭圆 80"/>
            <p:cNvSpPr/>
            <p:nvPr/>
          </p:nvSpPr>
          <p:spPr bwMode="auto">
            <a:xfrm>
              <a:off x="4101618" y="2137562"/>
              <a:ext cx="2016471" cy="2020558"/>
            </a:xfrm>
            <a:prstGeom prst="ellipse">
              <a:avLst/>
            </a:prstGeom>
            <a:solidFill>
              <a:schemeClr val="accent2"/>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endParaRPr>
            </a:p>
          </p:txBody>
        </p:sp>
      </p:grpSp>
      <p:grpSp>
        <p:nvGrpSpPr>
          <p:cNvPr id="20" name="Group 19"/>
          <p:cNvGrpSpPr/>
          <p:nvPr/>
        </p:nvGrpSpPr>
        <p:grpSpPr>
          <a:xfrm>
            <a:off x="9400976" y="2512745"/>
            <a:ext cx="1687314" cy="1690726"/>
            <a:chOff x="3692576" y="1742634"/>
            <a:chExt cx="2790379" cy="2796023"/>
          </a:xfrm>
        </p:grpSpPr>
        <p:grpSp>
          <p:nvGrpSpPr>
            <p:cNvPr id="22" name="组合 79"/>
            <p:cNvGrpSpPr>
              <a:grpSpLocks/>
            </p:cNvGrpSpPr>
            <p:nvPr/>
          </p:nvGrpSpPr>
          <p:grpSpPr bwMode="auto">
            <a:xfrm>
              <a:off x="3692576" y="1742634"/>
              <a:ext cx="2790379" cy="2796023"/>
              <a:chOff x="6379729" y="2488774"/>
              <a:chExt cx="2513016" cy="2513016"/>
            </a:xfrm>
          </p:grpSpPr>
          <p:sp>
            <p:nvSpPr>
              <p:cNvPr id="2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endParaRPr>
              </a:p>
            </p:txBody>
          </p:sp>
          <p:sp>
            <p:nvSpPr>
              <p:cNvPr id="25"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23" name="椭圆 80"/>
            <p:cNvSpPr/>
            <p:nvPr/>
          </p:nvSpPr>
          <p:spPr bwMode="auto">
            <a:xfrm>
              <a:off x="4101618" y="2137562"/>
              <a:ext cx="2016471" cy="2020558"/>
            </a:xfrm>
            <a:prstGeom prst="ellipse">
              <a:avLst/>
            </a:prstGeom>
            <a:solidFill>
              <a:schemeClr val="accent3"/>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endParaRPr>
            </a:p>
          </p:txBody>
        </p:sp>
      </p:grpSp>
      <p:grpSp>
        <p:nvGrpSpPr>
          <p:cNvPr id="26" name="Group 25"/>
          <p:cNvGrpSpPr/>
          <p:nvPr/>
        </p:nvGrpSpPr>
        <p:grpSpPr>
          <a:xfrm>
            <a:off x="828925" y="4566078"/>
            <a:ext cx="2247230" cy="967205"/>
            <a:chOff x="359025" y="4566078"/>
            <a:chExt cx="2247230" cy="967205"/>
          </a:xfrm>
        </p:grpSpPr>
        <p:sp>
          <p:nvSpPr>
            <p:cNvPr id="27" name="TextBox 26"/>
            <p:cNvSpPr txBox="1"/>
            <p:nvPr/>
          </p:nvSpPr>
          <p:spPr>
            <a:xfrm>
              <a:off x="486020" y="4566078"/>
              <a:ext cx="1989928" cy="338554"/>
            </a:xfrm>
            <a:prstGeom prst="rect">
              <a:avLst/>
            </a:prstGeom>
            <a:noFill/>
          </p:spPr>
          <p:txBody>
            <a:bodyPr wrap="square" rtlCol="0">
              <a:spAutoFit/>
            </a:bodyPr>
            <a:lstStyle/>
            <a:p>
              <a:pPr algn="ctr"/>
              <a:r>
                <a:rPr lang="id-ID" sz="1600" dirty="0" smtClean="0">
                  <a:solidFill>
                    <a:schemeClr val="tx1">
                      <a:lumMod val="65000"/>
                      <a:lumOff val="35000"/>
                    </a:schemeClr>
                  </a:solidFill>
                  <a:latin typeface="Coolvetica Rg" panose="020B0603030602020004" pitchFamily="34" charset="0"/>
                </a:rPr>
                <a:t>Fonts</a:t>
              </a:r>
              <a:endParaRPr lang="en-US" sz="1600" dirty="0">
                <a:solidFill>
                  <a:schemeClr val="tx1">
                    <a:lumMod val="65000"/>
                    <a:lumOff val="35000"/>
                  </a:schemeClr>
                </a:solidFill>
                <a:latin typeface="Coolvetica Rg" panose="020B0603030602020004" pitchFamily="34" charset="0"/>
              </a:endParaRPr>
            </a:p>
          </p:txBody>
        </p:sp>
        <p:sp>
          <p:nvSpPr>
            <p:cNvPr id="28" name="Rectangle 27"/>
            <p:cNvSpPr/>
            <p:nvPr/>
          </p:nvSpPr>
          <p:spPr>
            <a:xfrm>
              <a:off x="359025" y="4886952"/>
              <a:ext cx="2247230"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29" name="Group 28"/>
          <p:cNvGrpSpPr/>
          <p:nvPr/>
        </p:nvGrpSpPr>
        <p:grpSpPr>
          <a:xfrm>
            <a:off x="3568739" y="4566078"/>
            <a:ext cx="2247230" cy="967205"/>
            <a:chOff x="359025" y="4566078"/>
            <a:chExt cx="2247230" cy="967205"/>
          </a:xfrm>
        </p:grpSpPr>
        <p:sp>
          <p:nvSpPr>
            <p:cNvPr id="30" name="TextBox 29"/>
            <p:cNvSpPr txBox="1"/>
            <p:nvPr/>
          </p:nvSpPr>
          <p:spPr>
            <a:xfrm>
              <a:off x="486020" y="4566078"/>
              <a:ext cx="1989928" cy="338554"/>
            </a:xfrm>
            <a:prstGeom prst="rect">
              <a:avLst/>
            </a:prstGeom>
            <a:noFill/>
          </p:spPr>
          <p:txBody>
            <a:bodyPr wrap="square" rtlCol="0">
              <a:spAutoFit/>
            </a:bodyPr>
            <a:lstStyle/>
            <a:p>
              <a:pPr algn="ctr"/>
              <a:r>
                <a:rPr lang="id-ID" sz="1600" dirty="0" smtClean="0">
                  <a:solidFill>
                    <a:schemeClr val="tx1">
                      <a:lumMod val="65000"/>
                      <a:lumOff val="35000"/>
                    </a:schemeClr>
                  </a:solidFill>
                  <a:latin typeface="Coolvetica Rg" panose="020B0603030602020004" pitchFamily="34" charset="0"/>
                </a:rPr>
                <a:t>Web design</a:t>
              </a:r>
              <a:endParaRPr lang="en-US" sz="1600" dirty="0">
                <a:solidFill>
                  <a:schemeClr val="tx1">
                    <a:lumMod val="65000"/>
                    <a:lumOff val="35000"/>
                  </a:schemeClr>
                </a:solidFill>
                <a:latin typeface="Coolvetica Rg" panose="020B0603030602020004" pitchFamily="34" charset="0"/>
              </a:endParaRPr>
            </a:p>
          </p:txBody>
        </p:sp>
        <p:sp>
          <p:nvSpPr>
            <p:cNvPr id="31" name="Rectangle 30"/>
            <p:cNvSpPr/>
            <p:nvPr/>
          </p:nvSpPr>
          <p:spPr>
            <a:xfrm>
              <a:off x="359025" y="4886952"/>
              <a:ext cx="2247230"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32" name="Group 31"/>
          <p:cNvGrpSpPr/>
          <p:nvPr/>
        </p:nvGrpSpPr>
        <p:grpSpPr>
          <a:xfrm>
            <a:off x="6347841" y="4566078"/>
            <a:ext cx="2247230" cy="967205"/>
            <a:chOff x="359025" y="4566078"/>
            <a:chExt cx="2247230" cy="967205"/>
          </a:xfrm>
        </p:grpSpPr>
        <p:sp>
          <p:nvSpPr>
            <p:cNvPr id="33" name="TextBox 32"/>
            <p:cNvSpPr txBox="1"/>
            <p:nvPr/>
          </p:nvSpPr>
          <p:spPr>
            <a:xfrm>
              <a:off x="486020" y="4566078"/>
              <a:ext cx="1989928" cy="338554"/>
            </a:xfrm>
            <a:prstGeom prst="rect">
              <a:avLst/>
            </a:prstGeom>
            <a:noFill/>
          </p:spPr>
          <p:txBody>
            <a:bodyPr wrap="square" rtlCol="0">
              <a:spAutoFit/>
            </a:bodyPr>
            <a:lstStyle/>
            <a:p>
              <a:pPr algn="ctr"/>
              <a:r>
                <a:rPr lang="id-ID" sz="1600" dirty="0" smtClean="0">
                  <a:solidFill>
                    <a:schemeClr val="tx1">
                      <a:lumMod val="65000"/>
                      <a:lumOff val="35000"/>
                    </a:schemeClr>
                  </a:solidFill>
                  <a:latin typeface="Coolvetica Rg" panose="020B0603030602020004" pitchFamily="34" charset="0"/>
                </a:rPr>
                <a:t>Magazine</a:t>
              </a:r>
              <a:endParaRPr lang="en-US" sz="1600" dirty="0">
                <a:solidFill>
                  <a:schemeClr val="tx1">
                    <a:lumMod val="65000"/>
                    <a:lumOff val="35000"/>
                  </a:schemeClr>
                </a:solidFill>
                <a:latin typeface="Coolvetica Rg" panose="020B0603030602020004" pitchFamily="34" charset="0"/>
              </a:endParaRPr>
            </a:p>
          </p:txBody>
        </p:sp>
        <p:sp>
          <p:nvSpPr>
            <p:cNvPr id="34" name="Rectangle 33"/>
            <p:cNvSpPr/>
            <p:nvPr/>
          </p:nvSpPr>
          <p:spPr>
            <a:xfrm>
              <a:off x="359025" y="4886952"/>
              <a:ext cx="2247230"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35" name="Group 34"/>
          <p:cNvGrpSpPr/>
          <p:nvPr/>
        </p:nvGrpSpPr>
        <p:grpSpPr>
          <a:xfrm>
            <a:off x="9122674" y="4566078"/>
            <a:ext cx="2247230" cy="967205"/>
            <a:chOff x="359025" y="4566078"/>
            <a:chExt cx="2247230" cy="967205"/>
          </a:xfrm>
        </p:grpSpPr>
        <p:sp>
          <p:nvSpPr>
            <p:cNvPr id="36" name="TextBox 35"/>
            <p:cNvSpPr txBox="1"/>
            <p:nvPr/>
          </p:nvSpPr>
          <p:spPr>
            <a:xfrm>
              <a:off x="486020" y="4566078"/>
              <a:ext cx="1989928" cy="338554"/>
            </a:xfrm>
            <a:prstGeom prst="rect">
              <a:avLst/>
            </a:prstGeom>
            <a:noFill/>
          </p:spPr>
          <p:txBody>
            <a:bodyPr wrap="square" rtlCol="0">
              <a:spAutoFit/>
            </a:bodyPr>
            <a:lstStyle/>
            <a:p>
              <a:pPr algn="ctr"/>
              <a:r>
                <a:rPr lang="id-ID" sz="1600" dirty="0" smtClean="0">
                  <a:solidFill>
                    <a:schemeClr val="tx1">
                      <a:lumMod val="65000"/>
                      <a:lumOff val="35000"/>
                    </a:schemeClr>
                  </a:solidFill>
                  <a:latin typeface="Coolvetica Rg" panose="020B0603030602020004" pitchFamily="34" charset="0"/>
                </a:rPr>
                <a:t>Powerpoint</a:t>
              </a:r>
              <a:endParaRPr lang="en-US" sz="1600" dirty="0">
                <a:solidFill>
                  <a:schemeClr val="tx1">
                    <a:lumMod val="65000"/>
                    <a:lumOff val="35000"/>
                  </a:schemeClr>
                </a:solidFill>
                <a:latin typeface="Coolvetica Rg" panose="020B0603030602020004" pitchFamily="34" charset="0"/>
              </a:endParaRPr>
            </a:p>
          </p:txBody>
        </p:sp>
        <p:sp>
          <p:nvSpPr>
            <p:cNvPr id="37" name="Rectangle 36"/>
            <p:cNvSpPr/>
            <p:nvPr/>
          </p:nvSpPr>
          <p:spPr>
            <a:xfrm>
              <a:off x="359025" y="4886952"/>
              <a:ext cx="2247230"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39" name="Group 38"/>
          <p:cNvGrpSpPr/>
          <p:nvPr/>
        </p:nvGrpSpPr>
        <p:grpSpPr>
          <a:xfrm>
            <a:off x="3847041" y="2483184"/>
            <a:ext cx="1687314" cy="1690726"/>
            <a:chOff x="3692576" y="1742634"/>
            <a:chExt cx="2790379" cy="2796023"/>
          </a:xfrm>
        </p:grpSpPr>
        <p:grpSp>
          <p:nvGrpSpPr>
            <p:cNvPr id="41" name="组合 79"/>
            <p:cNvGrpSpPr>
              <a:grpSpLocks/>
            </p:cNvGrpSpPr>
            <p:nvPr/>
          </p:nvGrpSpPr>
          <p:grpSpPr bwMode="auto">
            <a:xfrm>
              <a:off x="3692576" y="1742634"/>
              <a:ext cx="2790379" cy="2796023"/>
              <a:chOff x="6379729" y="2488774"/>
              <a:chExt cx="2513016" cy="2513016"/>
            </a:xfrm>
          </p:grpSpPr>
          <p:sp>
            <p:nvSpPr>
              <p:cNvPr id="43"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endParaRPr>
              </a:p>
            </p:txBody>
          </p:sp>
          <p:sp>
            <p:nvSpPr>
              <p:cNvPr id="44"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42" name="椭圆 80"/>
            <p:cNvSpPr/>
            <p:nvPr/>
          </p:nvSpPr>
          <p:spPr bwMode="auto">
            <a:xfrm>
              <a:off x="4101618" y="2137562"/>
              <a:ext cx="2016471" cy="2020558"/>
            </a:xfrm>
            <a:prstGeom prst="ellipse">
              <a:avLst/>
            </a:prstGeom>
            <a:solidFill>
              <a:schemeClr val="accent4"/>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45" name="Content Placeholder 2"/>
          <p:cNvSpPr txBox="1">
            <a:spLocks/>
          </p:cNvSpPr>
          <p:nvPr/>
        </p:nvSpPr>
        <p:spPr>
          <a:xfrm>
            <a:off x="1380012" y="2043415"/>
            <a:ext cx="1284432" cy="3410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solidFill>
                  <a:schemeClr val="bg1">
                    <a:lumMod val="50000"/>
                  </a:schemeClr>
                </a:solidFill>
                <a:ea typeface="Open Sans Extrabold" panose="020B0906030804020204" pitchFamily="34" charset="0"/>
                <a:cs typeface="Open Sans Extrabold" panose="020B0906030804020204" pitchFamily="34" charset="0"/>
              </a:rPr>
              <a:t>1</a:t>
            </a:r>
            <a:r>
              <a:rPr lang="id-ID" sz="2400" b="1" dirty="0" smtClean="0">
                <a:solidFill>
                  <a:schemeClr val="bg1">
                    <a:lumMod val="50000"/>
                  </a:schemeClr>
                </a:solidFill>
                <a:ea typeface="Open Sans Extrabold" panose="020B0906030804020204" pitchFamily="34" charset="0"/>
                <a:cs typeface="Open Sans Extrabold" panose="020B0906030804020204" pitchFamily="34" charset="0"/>
              </a:rPr>
              <a:t>2</a:t>
            </a:r>
            <a:r>
              <a:rPr lang="en-US" sz="2400" dirty="0" smtClean="0">
                <a:solidFill>
                  <a:schemeClr val="bg1">
                    <a:lumMod val="50000"/>
                  </a:schemeClr>
                </a:solidFill>
                <a:ea typeface="Open Sans Extrabold" panose="020B0906030804020204" pitchFamily="34" charset="0"/>
                <a:cs typeface="Open Sans Extrabold" panose="020B0906030804020204" pitchFamily="34" charset="0"/>
              </a:rPr>
              <a:t> </a:t>
            </a:r>
            <a:r>
              <a:rPr lang="id-ID" sz="1000" dirty="0" smtClean="0">
                <a:solidFill>
                  <a:schemeClr val="bg1">
                    <a:lumMod val="50000"/>
                  </a:schemeClr>
                </a:solidFill>
                <a:ea typeface="Open Sans" panose="020B0606030504020204" pitchFamily="34" charset="0"/>
                <a:cs typeface="Open Sans" panose="020B0606030504020204" pitchFamily="34" charset="0"/>
              </a:rPr>
              <a:t>Sale</a:t>
            </a:r>
            <a:endParaRPr lang="en-US" sz="1000" dirty="0">
              <a:solidFill>
                <a:schemeClr val="bg1">
                  <a:lumMod val="50000"/>
                </a:schemeClr>
              </a:solidFill>
              <a:ea typeface="Open Sans" panose="020B0606030504020204" pitchFamily="34" charset="0"/>
              <a:cs typeface="Open Sans" panose="020B0606030504020204" pitchFamily="34" charset="0"/>
            </a:endParaRPr>
          </a:p>
        </p:txBody>
      </p:sp>
      <p:sp>
        <p:nvSpPr>
          <p:cNvPr id="46" name="Content Placeholder 2"/>
          <p:cNvSpPr txBox="1">
            <a:spLocks/>
          </p:cNvSpPr>
          <p:nvPr/>
        </p:nvSpPr>
        <p:spPr>
          <a:xfrm>
            <a:off x="4111982" y="2043415"/>
            <a:ext cx="1284432" cy="3410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solidFill>
                  <a:schemeClr val="bg1">
                    <a:lumMod val="50000"/>
                  </a:schemeClr>
                </a:solidFill>
                <a:ea typeface="Open Sans Extrabold" panose="020B0906030804020204" pitchFamily="34" charset="0"/>
                <a:cs typeface="Open Sans Extrabold" panose="020B0906030804020204" pitchFamily="34" charset="0"/>
              </a:rPr>
              <a:t>1</a:t>
            </a:r>
            <a:r>
              <a:rPr lang="id-ID" sz="2400" b="1" dirty="0" smtClean="0">
                <a:solidFill>
                  <a:schemeClr val="bg1">
                    <a:lumMod val="50000"/>
                  </a:schemeClr>
                </a:solidFill>
                <a:ea typeface="Open Sans Extrabold" panose="020B0906030804020204" pitchFamily="34" charset="0"/>
                <a:cs typeface="Open Sans Extrabold" panose="020B0906030804020204" pitchFamily="34" charset="0"/>
              </a:rPr>
              <a:t>4</a:t>
            </a:r>
            <a:r>
              <a:rPr lang="en-US" sz="2400" dirty="0" smtClean="0">
                <a:solidFill>
                  <a:schemeClr val="bg1">
                    <a:lumMod val="50000"/>
                  </a:schemeClr>
                </a:solidFill>
                <a:ea typeface="Open Sans Extrabold" panose="020B0906030804020204" pitchFamily="34" charset="0"/>
                <a:cs typeface="Open Sans Extrabold" panose="020B0906030804020204" pitchFamily="34" charset="0"/>
              </a:rPr>
              <a:t> </a:t>
            </a:r>
            <a:r>
              <a:rPr lang="id-ID" sz="1000" dirty="0" smtClean="0">
                <a:solidFill>
                  <a:schemeClr val="bg1">
                    <a:lumMod val="50000"/>
                  </a:schemeClr>
                </a:solidFill>
                <a:ea typeface="Open Sans" panose="020B0606030504020204" pitchFamily="34" charset="0"/>
                <a:cs typeface="Open Sans" panose="020B0606030504020204" pitchFamily="34" charset="0"/>
              </a:rPr>
              <a:t>Sale</a:t>
            </a:r>
            <a:endParaRPr lang="en-US" sz="1000" dirty="0">
              <a:solidFill>
                <a:schemeClr val="bg1">
                  <a:lumMod val="50000"/>
                </a:schemeClr>
              </a:solidFill>
              <a:ea typeface="Open Sans" panose="020B0606030504020204" pitchFamily="34" charset="0"/>
              <a:cs typeface="Open Sans" panose="020B0606030504020204" pitchFamily="34" charset="0"/>
            </a:endParaRPr>
          </a:p>
        </p:txBody>
      </p:sp>
      <p:sp>
        <p:nvSpPr>
          <p:cNvPr id="47" name="Content Placeholder 2"/>
          <p:cNvSpPr txBox="1">
            <a:spLocks/>
          </p:cNvSpPr>
          <p:nvPr/>
        </p:nvSpPr>
        <p:spPr>
          <a:xfrm>
            <a:off x="6906820" y="2043415"/>
            <a:ext cx="1284432" cy="3410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solidFill>
                  <a:schemeClr val="bg1">
                    <a:lumMod val="50000"/>
                  </a:schemeClr>
                </a:solidFill>
                <a:ea typeface="Open Sans Extrabold" panose="020B0906030804020204" pitchFamily="34" charset="0"/>
                <a:cs typeface="Open Sans Extrabold" panose="020B0906030804020204" pitchFamily="34" charset="0"/>
              </a:rPr>
              <a:t>1</a:t>
            </a:r>
            <a:r>
              <a:rPr lang="id-ID" sz="2400" b="1" dirty="0" smtClean="0">
                <a:solidFill>
                  <a:schemeClr val="bg1">
                    <a:lumMod val="50000"/>
                  </a:schemeClr>
                </a:solidFill>
                <a:ea typeface="Open Sans Extrabold" panose="020B0906030804020204" pitchFamily="34" charset="0"/>
                <a:cs typeface="Open Sans Extrabold" panose="020B0906030804020204" pitchFamily="34" charset="0"/>
              </a:rPr>
              <a:t>6</a:t>
            </a:r>
            <a:r>
              <a:rPr lang="en-US" sz="2400" dirty="0" smtClean="0">
                <a:solidFill>
                  <a:schemeClr val="bg1">
                    <a:lumMod val="50000"/>
                  </a:schemeClr>
                </a:solidFill>
                <a:ea typeface="Open Sans Extrabold" panose="020B0906030804020204" pitchFamily="34" charset="0"/>
                <a:cs typeface="Open Sans Extrabold" panose="020B0906030804020204" pitchFamily="34" charset="0"/>
              </a:rPr>
              <a:t> </a:t>
            </a:r>
            <a:r>
              <a:rPr lang="id-ID" sz="1000" dirty="0" smtClean="0">
                <a:solidFill>
                  <a:schemeClr val="bg1">
                    <a:lumMod val="50000"/>
                  </a:schemeClr>
                </a:solidFill>
                <a:ea typeface="Open Sans" panose="020B0606030504020204" pitchFamily="34" charset="0"/>
                <a:cs typeface="Open Sans" panose="020B0606030504020204" pitchFamily="34" charset="0"/>
              </a:rPr>
              <a:t>Sale</a:t>
            </a:r>
            <a:endParaRPr lang="en-US" sz="1000" dirty="0">
              <a:solidFill>
                <a:schemeClr val="bg1">
                  <a:lumMod val="50000"/>
                </a:schemeClr>
              </a:solidFill>
              <a:ea typeface="Open Sans" panose="020B0606030504020204" pitchFamily="34" charset="0"/>
              <a:cs typeface="Open Sans" panose="020B0606030504020204" pitchFamily="34" charset="0"/>
            </a:endParaRPr>
          </a:p>
        </p:txBody>
      </p:sp>
      <p:sp>
        <p:nvSpPr>
          <p:cNvPr id="48" name="Content Placeholder 2"/>
          <p:cNvSpPr txBox="1">
            <a:spLocks/>
          </p:cNvSpPr>
          <p:nvPr/>
        </p:nvSpPr>
        <p:spPr>
          <a:xfrm>
            <a:off x="9673761" y="2043415"/>
            <a:ext cx="1284432" cy="3410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2400" b="1" dirty="0" smtClean="0">
                <a:solidFill>
                  <a:schemeClr val="bg1">
                    <a:lumMod val="50000"/>
                  </a:schemeClr>
                </a:solidFill>
                <a:ea typeface="Open Sans Extrabold" panose="020B0906030804020204" pitchFamily="34" charset="0"/>
                <a:cs typeface="Open Sans Extrabold" panose="020B0906030804020204" pitchFamily="34" charset="0"/>
              </a:rPr>
              <a:t>22</a:t>
            </a:r>
            <a:r>
              <a:rPr lang="en-US" sz="2400" dirty="0" smtClean="0">
                <a:solidFill>
                  <a:schemeClr val="bg1">
                    <a:lumMod val="50000"/>
                  </a:schemeClr>
                </a:solidFill>
                <a:ea typeface="Open Sans Extrabold" panose="020B0906030804020204" pitchFamily="34" charset="0"/>
                <a:cs typeface="Open Sans Extrabold" panose="020B0906030804020204" pitchFamily="34" charset="0"/>
              </a:rPr>
              <a:t> </a:t>
            </a:r>
            <a:r>
              <a:rPr lang="id-ID" sz="1000" dirty="0" smtClean="0">
                <a:solidFill>
                  <a:schemeClr val="bg1">
                    <a:lumMod val="50000"/>
                  </a:schemeClr>
                </a:solidFill>
                <a:ea typeface="Open Sans" panose="020B0606030504020204" pitchFamily="34" charset="0"/>
                <a:cs typeface="Open Sans" panose="020B0606030504020204" pitchFamily="34" charset="0"/>
              </a:rPr>
              <a:t>Sale</a:t>
            </a:r>
            <a:endParaRPr lang="en-US" sz="1000" dirty="0">
              <a:solidFill>
                <a:schemeClr val="bg1">
                  <a:lumMod val="50000"/>
                </a:schemeClr>
              </a:solidFill>
              <a:ea typeface="Open Sans" panose="020B0606030504020204" pitchFamily="34" charset="0"/>
              <a:cs typeface="Open Sans" panose="020B0606030504020204" pitchFamily="34" charset="0"/>
            </a:endParaRPr>
          </a:p>
        </p:txBody>
      </p:sp>
      <p:grpSp>
        <p:nvGrpSpPr>
          <p:cNvPr id="5" name="Group 4"/>
          <p:cNvGrpSpPr/>
          <p:nvPr/>
        </p:nvGrpSpPr>
        <p:grpSpPr>
          <a:xfrm>
            <a:off x="1717645" y="3102401"/>
            <a:ext cx="466477" cy="452289"/>
            <a:chOff x="6661240" y="2287572"/>
            <a:chExt cx="466477" cy="452289"/>
          </a:xfrm>
        </p:grpSpPr>
        <p:sp>
          <p:nvSpPr>
            <p:cNvPr id="49" name="Freeform 28"/>
            <p:cNvSpPr>
              <a:spLocks/>
            </p:cNvSpPr>
            <p:nvPr/>
          </p:nvSpPr>
          <p:spPr bwMode="auto">
            <a:xfrm>
              <a:off x="6661240" y="2334561"/>
              <a:ext cx="417780" cy="405300"/>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bg1"/>
            </a:solidFill>
            <a:ln>
              <a:noFill/>
            </a:ln>
            <a:extLst/>
          </p:spPr>
          <p:txBody>
            <a:bodyPr lIns="0" tIns="0" rIns="0" bIns="0"/>
            <a:lstStyle/>
            <a:p>
              <a:endParaRPr lang="en-US"/>
            </a:p>
          </p:txBody>
        </p:sp>
        <p:sp>
          <p:nvSpPr>
            <p:cNvPr id="50" name="Freeform 30"/>
            <p:cNvSpPr>
              <a:spLocks/>
            </p:cNvSpPr>
            <p:nvPr/>
          </p:nvSpPr>
          <p:spPr bwMode="auto">
            <a:xfrm>
              <a:off x="6960264" y="2287572"/>
              <a:ext cx="167453" cy="162327"/>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solidFill>
              <a:schemeClr val="bg1"/>
            </a:solidFill>
            <a:ln>
              <a:noFill/>
            </a:ln>
            <a:extLst/>
          </p:spPr>
          <p:txBody>
            <a:bodyPr lIns="0" tIns="0" rIns="0" bIns="0"/>
            <a:lstStyle/>
            <a:p>
              <a:endParaRPr lang="en-US"/>
            </a:p>
          </p:txBody>
        </p:sp>
      </p:grpSp>
      <p:sp>
        <p:nvSpPr>
          <p:cNvPr id="51" name="Shape 4463"/>
          <p:cNvSpPr/>
          <p:nvPr/>
        </p:nvSpPr>
        <p:spPr>
          <a:xfrm>
            <a:off x="4479832" y="3138612"/>
            <a:ext cx="421731" cy="337406"/>
          </a:xfrm>
          <a:custGeom>
            <a:avLst/>
            <a:gdLst/>
            <a:ahLst/>
            <a:cxnLst>
              <a:cxn ang="0">
                <a:pos x="wd2" y="hd2"/>
              </a:cxn>
              <a:cxn ang="5400000">
                <a:pos x="wd2" y="hd2"/>
              </a:cxn>
              <a:cxn ang="10800000">
                <a:pos x="wd2" y="hd2"/>
              </a:cxn>
              <a:cxn ang="16200000">
                <a:pos x="wd2" y="hd2"/>
              </a:cxn>
            </a:cxnLst>
            <a:rect l="0" t="0" r="r" b="b"/>
            <a:pathLst>
              <a:path w="21600" h="21600" extrusionOk="0">
                <a:moveTo>
                  <a:pt x="19462" y="4321"/>
                </a:moveTo>
                <a:lnTo>
                  <a:pt x="6480" y="4321"/>
                </a:lnTo>
                <a:lnTo>
                  <a:pt x="6480" y="2700"/>
                </a:lnTo>
                <a:lnTo>
                  <a:pt x="19462" y="2700"/>
                </a:lnTo>
                <a:cubicBezTo>
                  <a:pt x="19462" y="2700"/>
                  <a:pt x="19462" y="4321"/>
                  <a:pt x="19462" y="4321"/>
                </a:cubicBezTo>
                <a:close/>
                <a:moveTo>
                  <a:pt x="19462" y="18900"/>
                </a:moveTo>
                <a:lnTo>
                  <a:pt x="2139" y="18900"/>
                </a:lnTo>
                <a:lnTo>
                  <a:pt x="2139" y="6479"/>
                </a:lnTo>
                <a:lnTo>
                  <a:pt x="19462" y="6479"/>
                </a:lnTo>
                <a:cubicBezTo>
                  <a:pt x="19462" y="6479"/>
                  <a:pt x="19462" y="18900"/>
                  <a:pt x="19462" y="18900"/>
                </a:cubicBezTo>
                <a:close/>
                <a:moveTo>
                  <a:pt x="1999" y="3510"/>
                </a:moveTo>
                <a:cubicBezTo>
                  <a:pt x="1999" y="2967"/>
                  <a:pt x="2360" y="2524"/>
                  <a:pt x="2809" y="2524"/>
                </a:cubicBezTo>
                <a:cubicBezTo>
                  <a:pt x="3256" y="2524"/>
                  <a:pt x="3618" y="2967"/>
                  <a:pt x="3618" y="3510"/>
                </a:cubicBezTo>
                <a:cubicBezTo>
                  <a:pt x="3618" y="4054"/>
                  <a:pt x="3256" y="4496"/>
                  <a:pt x="2809" y="4496"/>
                </a:cubicBezTo>
                <a:cubicBezTo>
                  <a:pt x="2360" y="4496"/>
                  <a:pt x="1999" y="4054"/>
                  <a:pt x="1999" y="3510"/>
                </a:cubicBezTo>
                <a:close/>
                <a:moveTo>
                  <a:pt x="4968" y="2524"/>
                </a:moveTo>
                <a:cubicBezTo>
                  <a:pt x="5417" y="2524"/>
                  <a:pt x="5778" y="2967"/>
                  <a:pt x="5778" y="3510"/>
                </a:cubicBezTo>
                <a:cubicBezTo>
                  <a:pt x="5778" y="4054"/>
                  <a:pt x="5417" y="4496"/>
                  <a:pt x="4968" y="4496"/>
                </a:cubicBezTo>
                <a:cubicBezTo>
                  <a:pt x="4521" y="4496"/>
                  <a:pt x="4159" y="4054"/>
                  <a:pt x="4159" y="3510"/>
                </a:cubicBezTo>
                <a:cubicBezTo>
                  <a:pt x="4159" y="2967"/>
                  <a:pt x="4521" y="2524"/>
                  <a:pt x="4968" y="2524"/>
                </a:cubicBezTo>
                <a:close/>
                <a:moveTo>
                  <a:pt x="19440" y="0"/>
                </a:moveTo>
                <a:lnTo>
                  <a:pt x="2160" y="0"/>
                </a:lnTo>
                <a:cubicBezTo>
                  <a:pt x="973" y="0"/>
                  <a:pt x="0" y="1216"/>
                  <a:pt x="0" y="2700"/>
                </a:cubicBezTo>
                <a:lnTo>
                  <a:pt x="0" y="18900"/>
                </a:lnTo>
                <a:cubicBezTo>
                  <a:pt x="0" y="20384"/>
                  <a:pt x="973" y="21600"/>
                  <a:pt x="2160" y="21600"/>
                </a:cubicBezTo>
                <a:lnTo>
                  <a:pt x="19440" y="21600"/>
                </a:lnTo>
                <a:cubicBezTo>
                  <a:pt x="20629" y="21600"/>
                  <a:pt x="21600" y="20384"/>
                  <a:pt x="21600" y="18900"/>
                </a:cubicBezTo>
                <a:lnTo>
                  <a:pt x="21600" y="2700"/>
                </a:lnTo>
                <a:cubicBezTo>
                  <a:pt x="21600" y="1216"/>
                  <a:pt x="20629" y="0"/>
                  <a:pt x="19440" y="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52" name="Shape 4428"/>
          <p:cNvSpPr/>
          <p:nvPr/>
        </p:nvSpPr>
        <p:spPr>
          <a:xfrm>
            <a:off x="7331886" y="3165388"/>
            <a:ext cx="291515" cy="402832"/>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53" name="Shape 4404"/>
          <p:cNvSpPr/>
          <p:nvPr/>
        </p:nvSpPr>
        <p:spPr>
          <a:xfrm>
            <a:off x="10040557" y="3247162"/>
            <a:ext cx="404087" cy="363676"/>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lnTo>
                  <a:pt x="9720" y="0"/>
                </a:lnTo>
                <a:cubicBezTo>
                  <a:pt x="8533" y="0"/>
                  <a:pt x="7560" y="1080"/>
                  <a:pt x="7560" y="2400"/>
                </a:cubicBezTo>
                <a:lnTo>
                  <a:pt x="7560" y="12000"/>
                </a:lnTo>
                <a:lnTo>
                  <a:pt x="15121" y="12000"/>
                </a:lnTo>
                <a:lnTo>
                  <a:pt x="18360" y="15600"/>
                </a:lnTo>
                <a:lnTo>
                  <a:pt x="18360" y="12000"/>
                </a:lnTo>
                <a:lnTo>
                  <a:pt x="19440" y="12000"/>
                </a:lnTo>
                <a:cubicBezTo>
                  <a:pt x="20629" y="12000"/>
                  <a:pt x="21600" y="10920"/>
                  <a:pt x="21600" y="9600"/>
                </a:cubicBezTo>
                <a:lnTo>
                  <a:pt x="21600" y="2400"/>
                </a:lnTo>
                <a:cubicBezTo>
                  <a:pt x="21600" y="1080"/>
                  <a:pt x="20629" y="0"/>
                  <a:pt x="19440" y="0"/>
                </a:cubicBezTo>
                <a:close/>
                <a:moveTo>
                  <a:pt x="6265" y="13440"/>
                </a:moveTo>
                <a:lnTo>
                  <a:pt x="6265" y="6000"/>
                </a:lnTo>
                <a:lnTo>
                  <a:pt x="2160" y="6000"/>
                </a:lnTo>
                <a:cubicBezTo>
                  <a:pt x="973" y="6000"/>
                  <a:pt x="0" y="7080"/>
                  <a:pt x="0" y="8400"/>
                </a:cubicBezTo>
                <a:lnTo>
                  <a:pt x="0" y="15600"/>
                </a:lnTo>
                <a:cubicBezTo>
                  <a:pt x="0" y="16920"/>
                  <a:pt x="973" y="18000"/>
                  <a:pt x="2160" y="18000"/>
                </a:cubicBezTo>
                <a:lnTo>
                  <a:pt x="3241" y="18000"/>
                </a:lnTo>
                <a:lnTo>
                  <a:pt x="3241" y="21600"/>
                </a:lnTo>
                <a:lnTo>
                  <a:pt x="6480" y="18000"/>
                </a:lnTo>
                <a:lnTo>
                  <a:pt x="11880" y="18000"/>
                </a:lnTo>
                <a:cubicBezTo>
                  <a:pt x="13069" y="18000"/>
                  <a:pt x="14040" y="16920"/>
                  <a:pt x="14040" y="15600"/>
                </a:cubicBezTo>
                <a:lnTo>
                  <a:pt x="14040" y="13415"/>
                </a:lnTo>
                <a:cubicBezTo>
                  <a:pt x="13971" y="13432"/>
                  <a:pt x="13898" y="13440"/>
                  <a:pt x="13824" y="13440"/>
                </a:cubicBezTo>
                <a:cubicBezTo>
                  <a:pt x="13824" y="13440"/>
                  <a:pt x="6265" y="13440"/>
                  <a:pt x="6265" y="1344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54"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86</a:t>
            </a:fld>
            <a:endParaRPr lang="en-AU" dirty="0"/>
          </a:p>
        </p:txBody>
      </p:sp>
      <p:sp>
        <p:nvSpPr>
          <p:cNvPr id="56"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194732540"/>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up)">
                                      <p:cBhvr>
                                        <p:cTn id="31" dur="500"/>
                                        <p:tgtEl>
                                          <p:spTgt spid="2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randombar(horizontal)">
                                      <p:cBhvr>
                                        <p:cTn id="39" dur="500"/>
                                        <p:tgtEl>
                                          <p:spTgt spid="5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up)">
                                      <p:cBhvr>
                                        <p:cTn id="47" dur="500"/>
                                        <p:tgtEl>
                                          <p:spTgt spid="2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6000"/>
                            </p:stCondLst>
                            <p:childTnLst>
                              <p:par>
                                <p:cTn id="53" presetID="14" presetClass="entr" presetSubtype="10"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randombar(horizontal)">
                                      <p:cBhvr>
                                        <p:cTn id="55" dur="500"/>
                                        <p:tgtEl>
                                          <p:spTgt spid="5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childTnLst>
                          </p:cTn>
                        </p:par>
                        <p:par>
                          <p:cTn id="60" fill="hold">
                            <p:stCondLst>
                              <p:cond delay="7000"/>
                            </p:stCondLst>
                            <p:childTnLst>
                              <p:par>
                                <p:cTn id="61" presetID="22" presetClass="entr" presetSubtype="1"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par>
                          <p:cTn id="68" fill="hold">
                            <p:stCondLst>
                              <p:cond delay="8000"/>
                            </p:stCondLst>
                            <p:childTnLst>
                              <p:par>
                                <p:cTn id="69" presetID="14" presetClass="entr" presetSubtype="10"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randombar(horizontal)">
                                      <p:cBhvr>
                                        <p:cTn id="71" dur="500"/>
                                        <p:tgtEl>
                                          <p:spTgt spid="53"/>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childTnLst>
                          </p:cTn>
                        </p:par>
                        <p:par>
                          <p:cTn id="76" fill="hold">
                            <p:stCondLst>
                              <p:cond delay="9000"/>
                            </p:stCondLst>
                            <p:childTnLst>
                              <p:par>
                                <p:cTn id="77" presetID="22" presetClass="entr" presetSubtype="1"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up)">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45" grpId="0"/>
      <p:bldP spid="46" grpId="0"/>
      <p:bldP spid="47" grpId="0"/>
      <p:bldP spid="48" grpId="0"/>
      <p:bldP spid="51" grpId="0" animBg="1"/>
      <p:bldP spid="52" grpId="0" animBg="1"/>
      <p:bldP spid="5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Cercle Infographic</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Another lorem ipsum</a:t>
            </a:r>
            <a:endParaRPr lang="en-AU" dirty="0"/>
          </a:p>
        </p:txBody>
      </p:sp>
      <p:grpSp>
        <p:nvGrpSpPr>
          <p:cNvPr id="4" name="Group 3"/>
          <p:cNvGrpSpPr/>
          <p:nvPr/>
        </p:nvGrpSpPr>
        <p:grpSpPr>
          <a:xfrm>
            <a:off x="8286658" y="2180756"/>
            <a:ext cx="2955174" cy="893271"/>
            <a:chOff x="1603804" y="2220559"/>
            <a:chExt cx="2955174" cy="893271"/>
          </a:xfrm>
        </p:grpSpPr>
        <p:sp>
          <p:nvSpPr>
            <p:cNvPr id="5" name="Text Placeholder 2"/>
            <p:cNvSpPr txBox="1">
              <a:spLocks/>
            </p:cNvSpPr>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Create</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6" name="TextBox 5"/>
            <p:cNvSpPr txBox="1"/>
            <p:nvPr/>
          </p:nvSpPr>
          <p:spPr>
            <a:xfrm>
              <a:off x="1679271" y="2559832"/>
              <a:ext cx="2879707"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7" name="Group 6"/>
          <p:cNvGrpSpPr/>
          <p:nvPr/>
        </p:nvGrpSpPr>
        <p:grpSpPr>
          <a:xfrm>
            <a:off x="8286658" y="4778911"/>
            <a:ext cx="2955174" cy="893271"/>
            <a:chOff x="1603804" y="2220559"/>
            <a:chExt cx="2955174" cy="893271"/>
          </a:xfrm>
        </p:grpSpPr>
        <p:sp>
          <p:nvSpPr>
            <p:cNvPr id="8" name="Text Placeholder 2"/>
            <p:cNvSpPr txBox="1">
              <a:spLocks/>
            </p:cNvSpPr>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Market</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9" name="TextBox 8"/>
            <p:cNvSpPr txBox="1"/>
            <p:nvPr/>
          </p:nvSpPr>
          <p:spPr>
            <a:xfrm>
              <a:off x="1679271" y="2559832"/>
              <a:ext cx="2879707"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0" name="Group 9"/>
          <p:cNvGrpSpPr/>
          <p:nvPr/>
        </p:nvGrpSpPr>
        <p:grpSpPr>
          <a:xfrm>
            <a:off x="929592" y="4778911"/>
            <a:ext cx="2959965" cy="893271"/>
            <a:chOff x="1679271" y="2220559"/>
            <a:chExt cx="2959965" cy="893271"/>
          </a:xfrm>
        </p:grpSpPr>
        <p:sp>
          <p:nvSpPr>
            <p:cNvPr id="11" name="Text Placeholder 2"/>
            <p:cNvSpPr txBox="1">
              <a:spLocks/>
            </p:cNvSpPr>
            <p:nvPr/>
          </p:nvSpPr>
          <p:spPr>
            <a:xfrm>
              <a:off x="2625776"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Review</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2" name="TextBox 11"/>
            <p:cNvSpPr txBox="1"/>
            <p:nvPr/>
          </p:nvSpPr>
          <p:spPr>
            <a:xfrm>
              <a:off x="1679271" y="2559832"/>
              <a:ext cx="2879707"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3" name="Group 12"/>
          <p:cNvGrpSpPr/>
          <p:nvPr/>
        </p:nvGrpSpPr>
        <p:grpSpPr>
          <a:xfrm>
            <a:off x="929592" y="2180756"/>
            <a:ext cx="2959965" cy="893271"/>
            <a:chOff x="1679271" y="2220559"/>
            <a:chExt cx="2959965" cy="893271"/>
          </a:xfrm>
        </p:grpSpPr>
        <p:sp>
          <p:nvSpPr>
            <p:cNvPr id="14" name="Text Placeholder 2"/>
            <p:cNvSpPr txBox="1">
              <a:spLocks/>
            </p:cNvSpPr>
            <p:nvPr/>
          </p:nvSpPr>
          <p:spPr>
            <a:xfrm>
              <a:off x="2625776"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Research</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5" name="TextBox 14"/>
            <p:cNvSpPr txBox="1"/>
            <p:nvPr/>
          </p:nvSpPr>
          <p:spPr>
            <a:xfrm>
              <a:off x="1679271" y="2559832"/>
              <a:ext cx="2879707"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t>
              </a:r>
              <a:r>
                <a:rPr lang="id-ID" sz="1200" dirty="0" smtClean="0">
                  <a:solidFill>
                    <a:schemeClr val="bg1">
                      <a:lumMod val="50000"/>
                    </a:schemeClr>
                  </a:solidFill>
                  <a:ea typeface="Open Sans" panose="020B0606030504020204" pitchFamily="34" charset="0"/>
                  <a:cs typeface="Open Sans" panose="020B0606030504020204" pitchFamily="34" charset="0"/>
                </a:rPr>
                <a:t>amet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60" name="Group 59"/>
          <p:cNvGrpSpPr/>
          <p:nvPr/>
        </p:nvGrpSpPr>
        <p:grpSpPr>
          <a:xfrm>
            <a:off x="5161898" y="3028049"/>
            <a:ext cx="1892225" cy="1892223"/>
            <a:chOff x="5161898" y="3028049"/>
            <a:chExt cx="1892225" cy="1892223"/>
          </a:xfrm>
        </p:grpSpPr>
        <p:grpSp>
          <p:nvGrpSpPr>
            <p:cNvPr id="17" name="Group 27"/>
            <p:cNvGrpSpPr/>
            <p:nvPr/>
          </p:nvGrpSpPr>
          <p:grpSpPr>
            <a:xfrm>
              <a:off x="5161898" y="3028049"/>
              <a:ext cx="1892225" cy="1892223"/>
              <a:chOff x="3795843" y="1995681"/>
              <a:chExt cx="1589462" cy="1589460"/>
            </a:xfrm>
          </p:grpSpPr>
          <p:sp>
            <p:nvSpPr>
              <p:cNvPr id="22" name="Freeform 21"/>
              <p:cNvSpPr/>
              <p:nvPr/>
            </p:nvSpPr>
            <p:spPr>
              <a:xfrm>
                <a:off x="3943786" y="2143623"/>
                <a:ext cx="1293577" cy="1293577"/>
              </a:xfrm>
              <a:custGeom>
                <a:avLst/>
                <a:gdLst>
                  <a:gd name="connsiteX0" fmla="*/ 0 w 1293577"/>
                  <a:gd name="connsiteY0" fmla="*/ 646789 h 1293577"/>
                  <a:gd name="connsiteX1" fmla="*/ 189441 w 1293577"/>
                  <a:gd name="connsiteY1" fmla="*/ 189440 h 1293577"/>
                  <a:gd name="connsiteX2" fmla="*/ 646790 w 1293577"/>
                  <a:gd name="connsiteY2" fmla="*/ 1 h 1293577"/>
                  <a:gd name="connsiteX3" fmla="*/ 1104139 w 1293577"/>
                  <a:gd name="connsiteY3" fmla="*/ 189442 h 1293577"/>
                  <a:gd name="connsiteX4" fmla="*/ 1293578 w 1293577"/>
                  <a:gd name="connsiteY4" fmla="*/ 646791 h 1293577"/>
                  <a:gd name="connsiteX5" fmla="*/ 1104138 w 1293577"/>
                  <a:gd name="connsiteY5" fmla="*/ 1104140 h 1293577"/>
                  <a:gd name="connsiteX6" fmla="*/ 646789 w 1293577"/>
                  <a:gd name="connsiteY6" fmla="*/ 1293580 h 1293577"/>
                  <a:gd name="connsiteX7" fmla="*/ 189440 w 1293577"/>
                  <a:gd name="connsiteY7" fmla="*/ 1104139 h 1293577"/>
                  <a:gd name="connsiteX8" fmla="*/ 0 w 1293577"/>
                  <a:gd name="connsiteY8" fmla="*/ 646790 h 1293577"/>
                  <a:gd name="connsiteX9" fmla="*/ 0 w 1293577"/>
                  <a:gd name="connsiteY9" fmla="*/ 646789 h 12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3577" h="1293577">
                    <a:moveTo>
                      <a:pt x="0" y="646789"/>
                    </a:moveTo>
                    <a:cubicBezTo>
                      <a:pt x="0" y="475250"/>
                      <a:pt x="68144" y="310737"/>
                      <a:pt x="189441" y="189440"/>
                    </a:cubicBezTo>
                    <a:cubicBezTo>
                      <a:pt x="310738" y="68144"/>
                      <a:pt x="475251" y="0"/>
                      <a:pt x="646790" y="1"/>
                    </a:cubicBezTo>
                    <a:cubicBezTo>
                      <a:pt x="818329" y="1"/>
                      <a:pt x="982842" y="68145"/>
                      <a:pt x="1104139" y="189442"/>
                    </a:cubicBezTo>
                    <a:cubicBezTo>
                      <a:pt x="1225435" y="310739"/>
                      <a:pt x="1293579" y="475252"/>
                      <a:pt x="1293578" y="646791"/>
                    </a:cubicBezTo>
                    <a:cubicBezTo>
                      <a:pt x="1293578" y="818330"/>
                      <a:pt x="1225434" y="982844"/>
                      <a:pt x="1104138" y="1104140"/>
                    </a:cubicBezTo>
                    <a:cubicBezTo>
                      <a:pt x="982841" y="1225436"/>
                      <a:pt x="818328" y="1293580"/>
                      <a:pt x="646789" y="1293580"/>
                    </a:cubicBezTo>
                    <a:cubicBezTo>
                      <a:pt x="475250" y="1293580"/>
                      <a:pt x="310736" y="1225436"/>
                      <a:pt x="189440" y="1104139"/>
                    </a:cubicBezTo>
                    <a:cubicBezTo>
                      <a:pt x="68144" y="982842"/>
                      <a:pt x="0" y="818329"/>
                      <a:pt x="0" y="646790"/>
                    </a:cubicBezTo>
                    <a:lnTo>
                      <a:pt x="0" y="646789"/>
                    </a:ln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6270" tIns="226270" rIns="226270" bIns="226270" numCol="1" spcCol="1270" anchor="b" anchorCtr="0">
                <a:noAutofit/>
              </a:bodyPr>
              <a:lstStyle/>
              <a:p>
                <a:pPr lvl="0" algn="ctr" defTabSz="1289050">
                  <a:lnSpc>
                    <a:spcPct val="90000"/>
                  </a:lnSpc>
                  <a:spcBef>
                    <a:spcPct val="0"/>
                  </a:spcBef>
                  <a:spcAft>
                    <a:spcPct val="35000"/>
                  </a:spcAft>
                </a:pPr>
                <a:endParaRPr lang="en-US" sz="5400" kern="1200" dirty="0"/>
              </a:p>
            </p:txBody>
          </p:sp>
          <p:sp>
            <p:nvSpPr>
              <p:cNvPr id="23" name="Oval 22"/>
              <p:cNvSpPr>
                <a:spLocks noChangeAspect="1"/>
              </p:cNvSpPr>
              <p:nvPr/>
            </p:nvSpPr>
            <p:spPr>
              <a:xfrm>
                <a:off x="3795843" y="1995681"/>
                <a:ext cx="1589462" cy="1589460"/>
              </a:xfrm>
              <a:prstGeom prst="ellipse">
                <a:avLst/>
              </a:prstGeom>
              <a:noFill/>
              <a:ln w="19050">
                <a:solidFill>
                  <a:schemeClr val="tx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p:cNvGrpSpPr/>
            <p:nvPr/>
          </p:nvGrpSpPr>
          <p:grpSpPr>
            <a:xfrm>
              <a:off x="5712796" y="3649061"/>
              <a:ext cx="898512" cy="645463"/>
              <a:chOff x="5067300" y="2953871"/>
              <a:chExt cx="388938" cy="279401"/>
            </a:xfrm>
            <a:solidFill>
              <a:schemeClr val="bg1"/>
            </a:solidFill>
          </p:grpSpPr>
          <p:sp>
            <p:nvSpPr>
              <p:cNvPr id="49" name="Freeform 48"/>
              <p:cNvSpPr>
                <a:spLocks/>
              </p:cNvSpPr>
              <p:nvPr/>
            </p:nvSpPr>
            <p:spPr bwMode="auto">
              <a:xfrm>
                <a:off x="5272088" y="3058646"/>
                <a:ext cx="85725" cy="57150"/>
              </a:xfrm>
              <a:custGeom>
                <a:avLst/>
                <a:gdLst>
                  <a:gd name="T0" fmla="*/ 54 w 54"/>
                  <a:gd name="T1" fmla="*/ 0 h 36"/>
                  <a:gd name="T2" fmla="*/ 3 w 54"/>
                  <a:gd name="T3" fmla="*/ 0 h 36"/>
                  <a:gd name="T4" fmla="*/ 0 w 54"/>
                  <a:gd name="T5" fmla="*/ 36 h 36"/>
                  <a:gd name="T6" fmla="*/ 45 w 54"/>
                  <a:gd name="T7" fmla="*/ 36 h 36"/>
                  <a:gd name="T8" fmla="*/ 54 w 54"/>
                  <a:gd name="T9" fmla="*/ 0 h 36"/>
                </a:gdLst>
                <a:ahLst/>
                <a:cxnLst>
                  <a:cxn ang="0">
                    <a:pos x="T0" y="T1"/>
                  </a:cxn>
                  <a:cxn ang="0">
                    <a:pos x="T2" y="T3"/>
                  </a:cxn>
                  <a:cxn ang="0">
                    <a:pos x="T4" y="T5"/>
                  </a:cxn>
                  <a:cxn ang="0">
                    <a:pos x="T6" y="T7"/>
                  </a:cxn>
                  <a:cxn ang="0">
                    <a:pos x="T8" y="T9"/>
                  </a:cxn>
                </a:cxnLst>
                <a:rect l="0" t="0" r="r" b="b"/>
                <a:pathLst>
                  <a:path w="54" h="36">
                    <a:moveTo>
                      <a:pt x="54" y="0"/>
                    </a:moveTo>
                    <a:lnTo>
                      <a:pt x="3" y="0"/>
                    </a:lnTo>
                    <a:lnTo>
                      <a:pt x="0" y="36"/>
                    </a:lnTo>
                    <a:lnTo>
                      <a:pt x="45" y="36"/>
                    </a:ln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5099050" y="3128496"/>
                <a:ext cx="73025" cy="33338"/>
              </a:xfrm>
              <a:custGeom>
                <a:avLst/>
                <a:gdLst>
                  <a:gd name="T0" fmla="*/ 0 w 46"/>
                  <a:gd name="T1" fmla="*/ 0 h 21"/>
                  <a:gd name="T2" fmla="*/ 5 w 46"/>
                  <a:gd name="T3" fmla="*/ 21 h 21"/>
                  <a:gd name="T4" fmla="*/ 46 w 46"/>
                  <a:gd name="T5" fmla="*/ 21 h 21"/>
                  <a:gd name="T6" fmla="*/ 43 w 46"/>
                  <a:gd name="T7" fmla="*/ 0 h 21"/>
                  <a:gd name="T8" fmla="*/ 0 w 46"/>
                  <a:gd name="T9" fmla="*/ 0 h 21"/>
                </a:gdLst>
                <a:ahLst/>
                <a:cxnLst>
                  <a:cxn ang="0">
                    <a:pos x="T0" y="T1"/>
                  </a:cxn>
                  <a:cxn ang="0">
                    <a:pos x="T2" y="T3"/>
                  </a:cxn>
                  <a:cxn ang="0">
                    <a:pos x="T4" y="T5"/>
                  </a:cxn>
                  <a:cxn ang="0">
                    <a:pos x="T6" y="T7"/>
                  </a:cxn>
                  <a:cxn ang="0">
                    <a:pos x="T8" y="T9"/>
                  </a:cxn>
                </a:cxnLst>
                <a:rect l="0" t="0" r="r" b="b"/>
                <a:pathLst>
                  <a:path w="46" h="21">
                    <a:moveTo>
                      <a:pt x="0" y="0"/>
                    </a:moveTo>
                    <a:lnTo>
                      <a:pt x="5" y="21"/>
                    </a:lnTo>
                    <a:lnTo>
                      <a:pt x="46" y="21"/>
                    </a:lnTo>
                    <a:lnTo>
                      <a:pt x="4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auto">
              <a:xfrm>
                <a:off x="5067300" y="3009434"/>
                <a:ext cx="93663" cy="38100"/>
              </a:xfrm>
              <a:custGeom>
                <a:avLst/>
                <a:gdLst>
                  <a:gd name="T0" fmla="*/ 59 w 59"/>
                  <a:gd name="T1" fmla="*/ 24 h 24"/>
                  <a:gd name="T2" fmla="*/ 58 w 59"/>
                  <a:gd name="T3" fmla="*/ 0 h 24"/>
                  <a:gd name="T4" fmla="*/ 0 w 59"/>
                  <a:gd name="T5" fmla="*/ 0 h 24"/>
                  <a:gd name="T6" fmla="*/ 6 w 59"/>
                  <a:gd name="T7" fmla="*/ 24 h 24"/>
                  <a:gd name="T8" fmla="*/ 59 w 59"/>
                  <a:gd name="T9" fmla="*/ 24 h 24"/>
                </a:gdLst>
                <a:ahLst/>
                <a:cxnLst>
                  <a:cxn ang="0">
                    <a:pos x="T0" y="T1"/>
                  </a:cxn>
                  <a:cxn ang="0">
                    <a:pos x="T2" y="T3"/>
                  </a:cxn>
                  <a:cxn ang="0">
                    <a:pos x="T4" y="T5"/>
                  </a:cxn>
                  <a:cxn ang="0">
                    <a:pos x="T6" y="T7"/>
                  </a:cxn>
                  <a:cxn ang="0">
                    <a:pos x="T8" y="T9"/>
                  </a:cxn>
                </a:cxnLst>
                <a:rect l="0" t="0" r="r" b="b"/>
                <a:pathLst>
                  <a:path w="59" h="24">
                    <a:moveTo>
                      <a:pt x="59" y="24"/>
                    </a:moveTo>
                    <a:lnTo>
                      <a:pt x="58" y="0"/>
                    </a:lnTo>
                    <a:lnTo>
                      <a:pt x="0" y="0"/>
                    </a:lnTo>
                    <a:lnTo>
                      <a:pt x="6" y="24"/>
                    </a:lnTo>
                    <a:lnTo>
                      <a:pt x="5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5175250" y="3058646"/>
                <a:ext cx="88900" cy="57150"/>
              </a:xfrm>
              <a:custGeom>
                <a:avLst/>
                <a:gdLst>
                  <a:gd name="T0" fmla="*/ 56 w 56"/>
                  <a:gd name="T1" fmla="*/ 0 h 36"/>
                  <a:gd name="T2" fmla="*/ 0 w 56"/>
                  <a:gd name="T3" fmla="*/ 0 h 36"/>
                  <a:gd name="T4" fmla="*/ 2 w 56"/>
                  <a:gd name="T5" fmla="*/ 36 h 36"/>
                  <a:gd name="T6" fmla="*/ 53 w 56"/>
                  <a:gd name="T7" fmla="*/ 36 h 36"/>
                  <a:gd name="T8" fmla="*/ 56 w 56"/>
                  <a:gd name="T9" fmla="*/ 0 h 36"/>
                </a:gdLst>
                <a:ahLst/>
                <a:cxnLst>
                  <a:cxn ang="0">
                    <a:pos x="T0" y="T1"/>
                  </a:cxn>
                  <a:cxn ang="0">
                    <a:pos x="T2" y="T3"/>
                  </a:cxn>
                  <a:cxn ang="0">
                    <a:pos x="T4" y="T5"/>
                  </a:cxn>
                  <a:cxn ang="0">
                    <a:pos x="T6" y="T7"/>
                  </a:cxn>
                  <a:cxn ang="0">
                    <a:pos x="T8" y="T9"/>
                  </a:cxn>
                </a:cxnLst>
                <a:rect l="0" t="0" r="r" b="b"/>
                <a:pathLst>
                  <a:path w="56" h="36">
                    <a:moveTo>
                      <a:pt x="56" y="0"/>
                    </a:moveTo>
                    <a:lnTo>
                      <a:pt x="0" y="0"/>
                    </a:lnTo>
                    <a:lnTo>
                      <a:pt x="2" y="36"/>
                    </a:lnTo>
                    <a:lnTo>
                      <a:pt x="53" y="36"/>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5080000" y="3058646"/>
                <a:ext cx="87313" cy="57150"/>
              </a:xfrm>
              <a:custGeom>
                <a:avLst/>
                <a:gdLst>
                  <a:gd name="T0" fmla="*/ 0 w 55"/>
                  <a:gd name="T1" fmla="*/ 0 h 36"/>
                  <a:gd name="T2" fmla="*/ 10 w 55"/>
                  <a:gd name="T3" fmla="*/ 36 h 36"/>
                  <a:gd name="T4" fmla="*/ 55 w 55"/>
                  <a:gd name="T5" fmla="*/ 36 h 36"/>
                  <a:gd name="T6" fmla="*/ 52 w 55"/>
                  <a:gd name="T7" fmla="*/ 0 h 36"/>
                  <a:gd name="T8" fmla="*/ 0 w 55"/>
                  <a:gd name="T9" fmla="*/ 0 h 36"/>
                </a:gdLst>
                <a:ahLst/>
                <a:cxnLst>
                  <a:cxn ang="0">
                    <a:pos x="T0" y="T1"/>
                  </a:cxn>
                  <a:cxn ang="0">
                    <a:pos x="T2" y="T3"/>
                  </a:cxn>
                  <a:cxn ang="0">
                    <a:pos x="T4" y="T5"/>
                  </a:cxn>
                  <a:cxn ang="0">
                    <a:pos x="T6" y="T7"/>
                  </a:cxn>
                  <a:cxn ang="0">
                    <a:pos x="T8" y="T9"/>
                  </a:cxn>
                </a:cxnLst>
                <a:rect l="0" t="0" r="r" b="b"/>
                <a:pathLst>
                  <a:path w="55" h="36">
                    <a:moveTo>
                      <a:pt x="0" y="0"/>
                    </a:moveTo>
                    <a:lnTo>
                      <a:pt x="10" y="36"/>
                    </a:lnTo>
                    <a:lnTo>
                      <a:pt x="55" y="36"/>
                    </a:lnTo>
                    <a:lnTo>
                      <a:pt x="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5170488" y="3009434"/>
                <a:ext cx="98425" cy="38100"/>
              </a:xfrm>
              <a:custGeom>
                <a:avLst/>
                <a:gdLst>
                  <a:gd name="T0" fmla="*/ 2 w 62"/>
                  <a:gd name="T1" fmla="*/ 24 h 24"/>
                  <a:gd name="T2" fmla="*/ 60 w 62"/>
                  <a:gd name="T3" fmla="*/ 24 h 24"/>
                  <a:gd name="T4" fmla="*/ 62 w 62"/>
                  <a:gd name="T5" fmla="*/ 0 h 24"/>
                  <a:gd name="T6" fmla="*/ 0 w 62"/>
                  <a:gd name="T7" fmla="*/ 0 h 24"/>
                  <a:gd name="T8" fmla="*/ 2 w 62"/>
                  <a:gd name="T9" fmla="*/ 24 h 24"/>
                </a:gdLst>
                <a:ahLst/>
                <a:cxnLst>
                  <a:cxn ang="0">
                    <a:pos x="T0" y="T1"/>
                  </a:cxn>
                  <a:cxn ang="0">
                    <a:pos x="T2" y="T3"/>
                  </a:cxn>
                  <a:cxn ang="0">
                    <a:pos x="T4" y="T5"/>
                  </a:cxn>
                  <a:cxn ang="0">
                    <a:pos x="T6" y="T7"/>
                  </a:cxn>
                  <a:cxn ang="0">
                    <a:pos x="T8" y="T9"/>
                  </a:cxn>
                </a:cxnLst>
                <a:rect l="0" t="0" r="r" b="b"/>
                <a:pathLst>
                  <a:path w="62" h="24">
                    <a:moveTo>
                      <a:pt x="2" y="24"/>
                    </a:moveTo>
                    <a:lnTo>
                      <a:pt x="60" y="24"/>
                    </a:lnTo>
                    <a:lnTo>
                      <a:pt x="62" y="0"/>
                    </a:lnTo>
                    <a:lnTo>
                      <a:pt x="0" y="0"/>
                    </a:lnTo>
                    <a:lnTo>
                      <a:pt x="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5276850" y="2953871"/>
                <a:ext cx="179388" cy="93663"/>
              </a:xfrm>
              <a:custGeom>
                <a:avLst/>
                <a:gdLst>
                  <a:gd name="T0" fmla="*/ 66 w 106"/>
                  <a:gd name="T1" fmla="*/ 2 h 56"/>
                  <a:gd name="T2" fmla="*/ 64 w 106"/>
                  <a:gd name="T3" fmla="*/ 3 h 56"/>
                  <a:gd name="T4" fmla="*/ 37 w 106"/>
                  <a:gd name="T5" fmla="*/ 30 h 56"/>
                  <a:gd name="T6" fmla="*/ 35 w 106"/>
                  <a:gd name="T7" fmla="*/ 33 h 56"/>
                  <a:gd name="T8" fmla="*/ 2 w 106"/>
                  <a:gd name="T9" fmla="*/ 33 h 56"/>
                  <a:gd name="T10" fmla="*/ 0 w 106"/>
                  <a:gd name="T11" fmla="*/ 56 h 56"/>
                  <a:gd name="T12" fmla="*/ 50 w 106"/>
                  <a:gd name="T13" fmla="*/ 56 h 56"/>
                  <a:gd name="T14" fmla="*/ 54 w 106"/>
                  <a:gd name="T15" fmla="*/ 41 h 56"/>
                  <a:gd name="T16" fmla="*/ 75 w 106"/>
                  <a:gd name="T17" fmla="*/ 20 h 56"/>
                  <a:gd name="T18" fmla="*/ 93 w 106"/>
                  <a:gd name="T19" fmla="*/ 20 h 56"/>
                  <a:gd name="T20" fmla="*/ 93 w 106"/>
                  <a:gd name="T21" fmla="*/ 0 h 56"/>
                  <a:gd name="T22" fmla="*/ 72 w 106"/>
                  <a:gd name="T23" fmla="*/ 0 h 56"/>
                  <a:gd name="T24" fmla="*/ 66 w 106"/>
                  <a:gd name="T25"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56">
                    <a:moveTo>
                      <a:pt x="66" y="2"/>
                    </a:moveTo>
                    <a:cubicBezTo>
                      <a:pt x="65" y="2"/>
                      <a:pt x="65" y="3"/>
                      <a:pt x="64" y="3"/>
                    </a:cubicBezTo>
                    <a:cubicBezTo>
                      <a:pt x="55" y="12"/>
                      <a:pt x="46" y="21"/>
                      <a:pt x="37" y="30"/>
                    </a:cubicBezTo>
                    <a:cubicBezTo>
                      <a:pt x="36" y="31"/>
                      <a:pt x="35" y="32"/>
                      <a:pt x="35" y="33"/>
                    </a:cubicBezTo>
                    <a:cubicBezTo>
                      <a:pt x="2" y="33"/>
                      <a:pt x="2" y="33"/>
                      <a:pt x="2" y="33"/>
                    </a:cubicBezTo>
                    <a:cubicBezTo>
                      <a:pt x="0" y="56"/>
                      <a:pt x="0" y="56"/>
                      <a:pt x="0" y="56"/>
                    </a:cubicBezTo>
                    <a:cubicBezTo>
                      <a:pt x="50" y="56"/>
                      <a:pt x="50" y="56"/>
                      <a:pt x="50" y="56"/>
                    </a:cubicBezTo>
                    <a:cubicBezTo>
                      <a:pt x="54" y="41"/>
                      <a:pt x="54" y="41"/>
                      <a:pt x="54" y="41"/>
                    </a:cubicBezTo>
                    <a:cubicBezTo>
                      <a:pt x="61" y="34"/>
                      <a:pt x="68" y="27"/>
                      <a:pt x="75" y="20"/>
                    </a:cubicBezTo>
                    <a:cubicBezTo>
                      <a:pt x="93" y="20"/>
                      <a:pt x="93" y="20"/>
                      <a:pt x="93" y="20"/>
                    </a:cubicBezTo>
                    <a:cubicBezTo>
                      <a:pt x="106" y="20"/>
                      <a:pt x="106" y="0"/>
                      <a:pt x="93" y="0"/>
                    </a:cubicBezTo>
                    <a:cubicBezTo>
                      <a:pt x="72" y="0"/>
                      <a:pt x="72" y="0"/>
                      <a:pt x="72" y="0"/>
                    </a:cubicBezTo>
                    <a:cubicBezTo>
                      <a:pt x="69" y="0"/>
                      <a:pt x="68" y="1"/>
                      <a:pt x="6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5268913" y="3128496"/>
                <a:ext cx="71438" cy="33338"/>
              </a:xfrm>
              <a:custGeom>
                <a:avLst/>
                <a:gdLst>
                  <a:gd name="T0" fmla="*/ 0 w 45"/>
                  <a:gd name="T1" fmla="*/ 21 h 21"/>
                  <a:gd name="T2" fmla="*/ 39 w 45"/>
                  <a:gd name="T3" fmla="*/ 21 h 21"/>
                  <a:gd name="T4" fmla="*/ 45 w 45"/>
                  <a:gd name="T5" fmla="*/ 0 h 21"/>
                  <a:gd name="T6" fmla="*/ 1 w 45"/>
                  <a:gd name="T7" fmla="*/ 0 h 21"/>
                  <a:gd name="T8" fmla="*/ 0 w 45"/>
                  <a:gd name="T9" fmla="*/ 21 h 21"/>
                </a:gdLst>
                <a:ahLst/>
                <a:cxnLst>
                  <a:cxn ang="0">
                    <a:pos x="T0" y="T1"/>
                  </a:cxn>
                  <a:cxn ang="0">
                    <a:pos x="T2" y="T3"/>
                  </a:cxn>
                  <a:cxn ang="0">
                    <a:pos x="T4" y="T5"/>
                  </a:cxn>
                  <a:cxn ang="0">
                    <a:pos x="T6" y="T7"/>
                  </a:cxn>
                  <a:cxn ang="0">
                    <a:pos x="T8" y="T9"/>
                  </a:cxn>
                </a:cxnLst>
                <a:rect l="0" t="0" r="r" b="b"/>
                <a:pathLst>
                  <a:path w="45" h="21">
                    <a:moveTo>
                      <a:pt x="0" y="21"/>
                    </a:moveTo>
                    <a:lnTo>
                      <a:pt x="39" y="21"/>
                    </a:lnTo>
                    <a:lnTo>
                      <a:pt x="45" y="0"/>
                    </a:lnTo>
                    <a:lnTo>
                      <a:pt x="1"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p:nvSpPr>
            <p:spPr bwMode="auto">
              <a:xfrm>
                <a:off x="5180013" y="3128496"/>
                <a:ext cx="79375" cy="33338"/>
              </a:xfrm>
              <a:custGeom>
                <a:avLst/>
                <a:gdLst>
                  <a:gd name="T0" fmla="*/ 48 w 50"/>
                  <a:gd name="T1" fmla="*/ 21 h 21"/>
                  <a:gd name="T2" fmla="*/ 50 w 50"/>
                  <a:gd name="T3" fmla="*/ 0 h 21"/>
                  <a:gd name="T4" fmla="*/ 0 w 50"/>
                  <a:gd name="T5" fmla="*/ 0 h 21"/>
                  <a:gd name="T6" fmla="*/ 2 w 50"/>
                  <a:gd name="T7" fmla="*/ 21 h 21"/>
                  <a:gd name="T8" fmla="*/ 48 w 50"/>
                  <a:gd name="T9" fmla="*/ 21 h 21"/>
                </a:gdLst>
                <a:ahLst/>
                <a:cxnLst>
                  <a:cxn ang="0">
                    <a:pos x="T0" y="T1"/>
                  </a:cxn>
                  <a:cxn ang="0">
                    <a:pos x="T2" y="T3"/>
                  </a:cxn>
                  <a:cxn ang="0">
                    <a:pos x="T4" y="T5"/>
                  </a:cxn>
                  <a:cxn ang="0">
                    <a:pos x="T6" y="T7"/>
                  </a:cxn>
                  <a:cxn ang="0">
                    <a:pos x="T8" y="T9"/>
                  </a:cxn>
                </a:cxnLst>
                <a:rect l="0" t="0" r="r" b="b"/>
                <a:pathLst>
                  <a:path w="50" h="21">
                    <a:moveTo>
                      <a:pt x="48" y="21"/>
                    </a:moveTo>
                    <a:lnTo>
                      <a:pt x="50" y="0"/>
                    </a:lnTo>
                    <a:lnTo>
                      <a:pt x="0" y="0"/>
                    </a:lnTo>
                    <a:lnTo>
                      <a:pt x="2" y="21"/>
                    </a:lnTo>
                    <a:lnTo>
                      <a:pt x="48"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7"/>
              <p:cNvSpPr>
                <a:spLocks noChangeArrowheads="1"/>
              </p:cNvSpPr>
              <p:nvPr/>
            </p:nvSpPr>
            <p:spPr bwMode="auto">
              <a:xfrm>
                <a:off x="5111750" y="3174534"/>
                <a:ext cx="60325" cy="58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8"/>
              <p:cNvSpPr>
                <a:spLocks noChangeArrowheads="1"/>
              </p:cNvSpPr>
              <p:nvPr/>
            </p:nvSpPr>
            <p:spPr bwMode="auto">
              <a:xfrm>
                <a:off x="5268913" y="3174534"/>
                <a:ext cx="58738" cy="58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4" name="Group 63"/>
          <p:cNvGrpSpPr/>
          <p:nvPr/>
        </p:nvGrpSpPr>
        <p:grpSpPr>
          <a:xfrm>
            <a:off x="4149535" y="2059045"/>
            <a:ext cx="3847463" cy="3825496"/>
            <a:chOff x="4149535" y="2059045"/>
            <a:chExt cx="3847463" cy="3825496"/>
          </a:xfrm>
        </p:grpSpPr>
        <p:grpSp>
          <p:nvGrpSpPr>
            <p:cNvPr id="24" name="Group 23"/>
            <p:cNvGrpSpPr/>
            <p:nvPr/>
          </p:nvGrpSpPr>
          <p:grpSpPr>
            <a:xfrm>
              <a:off x="4149535" y="2059045"/>
              <a:ext cx="3847463" cy="3825496"/>
              <a:chOff x="4149535" y="1805826"/>
              <a:chExt cx="3847463" cy="3825496"/>
            </a:xfrm>
          </p:grpSpPr>
          <p:grpSp>
            <p:nvGrpSpPr>
              <p:cNvPr id="25" name="Group 95"/>
              <p:cNvGrpSpPr/>
              <p:nvPr/>
            </p:nvGrpSpPr>
            <p:grpSpPr>
              <a:xfrm>
                <a:off x="4171499" y="1805826"/>
                <a:ext cx="3825499" cy="3825496"/>
                <a:chOff x="2965298" y="1328882"/>
                <a:chExt cx="3213404" cy="3213402"/>
              </a:xfrm>
            </p:grpSpPr>
            <p:sp>
              <p:nvSpPr>
                <p:cNvPr id="43" name="Block Arc 42"/>
                <p:cNvSpPr/>
                <p:nvPr/>
              </p:nvSpPr>
              <p:spPr>
                <a:xfrm>
                  <a:off x="2965298" y="1328882"/>
                  <a:ext cx="3213404" cy="3213402"/>
                </a:xfrm>
                <a:prstGeom prst="blockArc">
                  <a:avLst>
                    <a:gd name="adj1" fmla="val 5400000"/>
                    <a:gd name="adj2" fmla="val 10800000"/>
                    <a:gd name="adj3" fmla="val 4642"/>
                  </a:avLst>
                </a:pr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Block Arc 43"/>
                <p:cNvSpPr/>
                <p:nvPr/>
              </p:nvSpPr>
              <p:spPr>
                <a:xfrm>
                  <a:off x="2965298" y="1328882"/>
                  <a:ext cx="3213404" cy="3213402"/>
                </a:xfrm>
                <a:prstGeom prst="blockArc">
                  <a:avLst>
                    <a:gd name="adj1" fmla="val 0"/>
                    <a:gd name="adj2" fmla="val 5400000"/>
                    <a:gd name="adj3" fmla="val 4642"/>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45" name="Group 93"/>
                <p:cNvGrpSpPr/>
                <p:nvPr/>
              </p:nvGrpSpPr>
              <p:grpSpPr>
                <a:xfrm>
                  <a:off x="2965298" y="1328882"/>
                  <a:ext cx="3213404" cy="3213402"/>
                  <a:chOff x="2965298" y="1328882"/>
                  <a:chExt cx="3213404" cy="3213402"/>
                </a:xfrm>
              </p:grpSpPr>
              <p:sp>
                <p:nvSpPr>
                  <p:cNvPr id="46" name="Block Arc 45"/>
                  <p:cNvSpPr/>
                  <p:nvPr/>
                </p:nvSpPr>
                <p:spPr>
                  <a:xfrm>
                    <a:off x="2965298" y="1328882"/>
                    <a:ext cx="3213404" cy="3213402"/>
                  </a:xfrm>
                  <a:prstGeom prst="blockArc">
                    <a:avLst>
                      <a:gd name="adj1" fmla="val 10800000"/>
                      <a:gd name="adj2" fmla="val 16200000"/>
                      <a:gd name="adj3" fmla="val 4642"/>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7" name="Block Arc 46"/>
                  <p:cNvSpPr/>
                  <p:nvPr/>
                </p:nvSpPr>
                <p:spPr>
                  <a:xfrm>
                    <a:off x="2965298" y="1328882"/>
                    <a:ext cx="3213404" cy="3213402"/>
                  </a:xfrm>
                  <a:prstGeom prst="blockArc">
                    <a:avLst>
                      <a:gd name="adj1" fmla="val 16200000"/>
                      <a:gd name="adj2" fmla="val 0"/>
                      <a:gd name="adj3" fmla="val 4642"/>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pSp>
          <p:sp>
            <p:nvSpPr>
              <p:cNvPr id="41" name="Freeform 40"/>
              <p:cNvSpPr/>
              <p:nvPr/>
            </p:nvSpPr>
            <p:spPr>
              <a:xfrm>
                <a:off x="6912537" y="1942131"/>
                <a:ext cx="1077986" cy="107798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58008" rIns="158008" bIns="158008" numCol="1" spcCol="1270" anchor="ctr" anchorCtr="0">
                <a:noAutofit/>
              </a:bodyPr>
              <a:lstStyle/>
              <a:p>
                <a:pPr lvl="0" algn="ctr" defTabSz="889000">
                  <a:lnSpc>
                    <a:spcPct val="90000"/>
                  </a:lnSpc>
                  <a:spcBef>
                    <a:spcPct val="0"/>
                  </a:spcBef>
                  <a:spcAft>
                    <a:spcPct val="35000"/>
                  </a:spcAft>
                </a:pPr>
                <a:endParaRPr lang="en-US" sz="3200" kern="1200" dirty="0"/>
              </a:p>
            </p:txBody>
          </p:sp>
          <p:grpSp>
            <p:nvGrpSpPr>
              <p:cNvPr id="27" name="Group 26"/>
              <p:cNvGrpSpPr/>
              <p:nvPr/>
            </p:nvGrpSpPr>
            <p:grpSpPr>
              <a:xfrm>
                <a:off x="6912537" y="4463857"/>
                <a:ext cx="1077986" cy="1077986"/>
                <a:chOff x="6912537" y="4463857"/>
                <a:chExt cx="1077986" cy="1077986"/>
              </a:xfrm>
            </p:grpSpPr>
            <p:sp>
              <p:nvSpPr>
                <p:cNvPr id="37" name="Freeform 36"/>
                <p:cNvSpPr/>
                <p:nvPr/>
              </p:nvSpPr>
              <p:spPr>
                <a:xfrm>
                  <a:off x="6912537" y="4463857"/>
                  <a:ext cx="1077986" cy="107798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274320" rIns="158008" bIns="158008" numCol="1" spcCol="1270" anchor="ctr" anchorCtr="0">
                  <a:noAutofit/>
                </a:bodyPr>
                <a:lstStyle/>
                <a:p>
                  <a:pPr lvl="0" algn="ctr" defTabSz="889000">
                    <a:lnSpc>
                      <a:spcPct val="90000"/>
                    </a:lnSpc>
                    <a:spcBef>
                      <a:spcPct val="0"/>
                    </a:spcBef>
                    <a:spcAft>
                      <a:spcPct val="35000"/>
                    </a:spcAft>
                  </a:pPr>
                  <a:endParaRPr lang="en-US" sz="3200" kern="1200" dirty="0"/>
                </a:p>
              </p:txBody>
            </p:sp>
            <p:grpSp>
              <p:nvGrpSpPr>
                <p:cNvPr id="38" name="Group 37"/>
                <p:cNvGrpSpPr/>
                <p:nvPr/>
              </p:nvGrpSpPr>
              <p:grpSpPr>
                <a:xfrm>
                  <a:off x="7232839" y="4729802"/>
                  <a:ext cx="460109" cy="535699"/>
                  <a:chOff x="1868488" y="-9525"/>
                  <a:chExt cx="1111250" cy="1293813"/>
                </a:xfrm>
                <a:solidFill>
                  <a:schemeClr val="bg1"/>
                </a:solidFill>
              </p:grpSpPr>
              <p:sp>
                <p:nvSpPr>
                  <p:cNvPr id="39" name="Freeform 14"/>
                  <p:cNvSpPr>
                    <a:spLocks noEditPoints="1"/>
                  </p:cNvSpPr>
                  <p:nvPr/>
                </p:nvSpPr>
                <p:spPr bwMode="auto">
                  <a:xfrm>
                    <a:off x="1868488" y="-9525"/>
                    <a:ext cx="1111250" cy="1293813"/>
                  </a:xfrm>
                  <a:custGeom>
                    <a:avLst/>
                    <a:gdLst>
                      <a:gd name="T0" fmla="*/ 293 w 357"/>
                      <a:gd name="T1" fmla="*/ 255 h 416"/>
                      <a:gd name="T2" fmla="*/ 294 w 357"/>
                      <a:gd name="T3" fmla="*/ 245 h 416"/>
                      <a:gd name="T4" fmla="*/ 315 w 357"/>
                      <a:gd name="T5" fmla="*/ 208 h 416"/>
                      <a:gd name="T6" fmla="*/ 324 w 357"/>
                      <a:gd name="T7" fmla="*/ 175 h 416"/>
                      <a:gd name="T8" fmla="*/ 324 w 357"/>
                      <a:gd name="T9" fmla="*/ 132 h 416"/>
                      <a:gd name="T10" fmla="*/ 315 w 357"/>
                      <a:gd name="T11" fmla="*/ 99 h 416"/>
                      <a:gd name="T12" fmla="*/ 294 w 357"/>
                      <a:gd name="T13" fmla="*/ 62 h 416"/>
                      <a:gd name="T14" fmla="*/ 270 w 357"/>
                      <a:gd name="T15" fmla="*/ 38 h 416"/>
                      <a:gd name="T16" fmla="*/ 233 w 357"/>
                      <a:gd name="T17" fmla="*/ 16 h 416"/>
                      <a:gd name="T18" fmla="*/ 199 w 357"/>
                      <a:gd name="T19" fmla="*/ 7 h 416"/>
                      <a:gd name="T20" fmla="*/ 157 w 357"/>
                      <a:gd name="T21" fmla="*/ 7 h 416"/>
                      <a:gd name="T22" fmla="*/ 123 w 357"/>
                      <a:gd name="T23" fmla="*/ 16 h 416"/>
                      <a:gd name="T24" fmla="*/ 87 w 357"/>
                      <a:gd name="T25" fmla="*/ 38 h 416"/>
                      <a:gd name="T26" fmla="*/ 62 w 357"/>
                      <a:gd name="T27" fmla="*/ 62 h 416"/>
                      <a:gd name="T28" fmla="*/ 41 w 357"/>
                      <a:gd name="T29" fmla="*/ 99 h 416"/>
                      <a:gd name="T30" fmla="*/ 32 w 357"/>
                      <a:gd name="T31" fmla="*/ 132 h 416"/>
                      <a:gd name="T32" fmla="*/ 32 w 357"/>
                      <a:gd name="T33" fmla="*/ 175 h 416"/>
                      <a:gd name="T34" fmla="*/ 41 w 357"/>
                      <a:gd name="T35" fmla="*/ 208 h 416"/>
                      <a:gd name="T36" fmla="*/ 62 w 357"/>
                      <a:gd name="T37" fmla="*/ 245 h 416"/>
                      <a:gd name="T38" fmla="*/ 63 w 357"/>
                      <a:gd name="T39" fmla="*/ 253 h 416"/>
                      <a:gd name="T40" fmla="*/ 0 w 357"/>
                      <a:gd name="T41" fmla="*/ 378 h 416"/>
                      <a:gd name="T42" fmla="*/ 53 w 357"/>
                      <a:gd name="T43" fmla="*/ 372 h 416"/>
                      <a:gd name="T44" fmla="*/ 82 w 357"/>
                      <a:gd name="T45" fmla="*/ 416 h 416"/>
                      <a:gd name="T46" fmla="*/ 137 w 357"/>
                      <a:gd name="T47" fmla="*/ 303 h 416"/>
                      <a:gd name="T48" fmla="*/ 157 w 357"/>
                      <a:gd name="T49" fmla="*/ 300 h 416"/>
                      <a:gd name="T50" fmla="*/ 199 w 357"/>
                      <a:gd name="T51" fmla="*/ 300 h 416"/>
                      <a:gd name="T52" fmla="*/ 220 w 357"/>
                      <a:gd name="T53" fmla="*/ 302 h 416"/>
                      <a:gd name="T54" fmla="*/ 286 w 357"/>
                      <a:gd name="T55" fmla="*/ 415 h 416"/>
                      <a:gd name="T56" fmla="*/ 304 w 357"/>
                      <a:gd name="T57" fmla="*/ 367 h 416"/>
                      <a:gd name="T58" fmla="*/ 357 w 357"/>
                      <a:gd name="T59" fmla="*/ 374 h 416"/>
                      <a:gd name="T60" fmla="*/ 293 w 357"/>
                      <a:gd name="T61" fmla="*/ 255 h 416"/>
                      <a:gd name="T62" fmla="*/ 178 w 357"/>
                      <a:gd name="T63" fmla="*/ 250 h 416"/>
                      <a:gd name="T64" fmla="*/ 79 w 357"/>
                      <a:gd name="T65" fmla="*/ 151 h 416"/>
                      <a:gd name="T66" fmla="*/ 178 w 357"/>
                      <a:gd name="T67" fmla="*/ 52 h 416"/>
                      <a:gd name="T68" fmla="*/ 277 w 357"/>
                      <a:gd name="T69" fmla="*/ 151 h 416"/>
                      <a:gd name="T70" fmla="*/ 178 w 357"/>
                      <a:gd name="T71" fmla="*/ 25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7" h="416">
                        <a:moveTo>
                          <a:pt x="293" y="255"/>
                        </a:moveTo>
                        <a:cubicBezTo>
                          <a:pt x="293" y="252"/>
                          <a:pt x="294" y="249"/>
                          <a:pt x="294" y="245"/>
                        </a:cubicBezTo>
                        <a:cubicBezTo>
                          <a:pt x="294" y="229"/>
                          <a:pt x="301" y="217"/>
                          <a:pt x="315" y="208"/>
                        </a:cubicBezTo>
                        <a:cubicBezTo>
                          <a:pt x="329" y="200"/>
                          <a:pt x="332" y="189"/>
                          <a:pt x="324" y="175"/>
                        </a:cubicBezTo>
                        <a:cubicBezTo>
                          <a:pt x="316" y="161"/>
                          <a:pt x="316" y="146"/>
                          <a:pt x="324" y="132"/>
                        </a:cubicBezTo>
                        <a:cubicBezTo>
                          <a:pt x="332" y="118"/>
                          <a:pt x="329" y="107"/>
                          <a:pt x="315" y="99"/>
                        </a:cubicBezTo>
                        <a:cubicBezTo>
                          <a:pt x="301" y="91"/>
                          <a:pt x="294" y="78"/>
                          <a:pt x="294" y="62"/>
                        </a:cubicBezTo>
                        <a:cubicBezTo>
                          <a:pt x="294" y="46"/>
                          <a:pt x="286" y="38"/>
                          <a:pt x="270" y="38"/>
                        </a:cubicBezTo>
                        <a:cubicBezTo>
                          <a:pt x="253" y="37"/>
                          <a:pt x="241" y="30"/>
                          <a:pt x="233" y="16"/>
                        </a:cubicBezTo>
                        <a:cubicBezTo>
                          <a:pt x="225" y="3"/>
                          <a:pt x="213" y="0"/>
                          <a:pt x="199" y="7"/>
                        </a:cubicBezTo>
                        <a:cubicBezTo>
                          <a:pt x="185" y="15"/>
                          <a:pt x="171" y="15"/>
                          <a:pt x="157" y="7"/>
                        </a:cubicBezTo>
                        <a:cubicBezTo>
                          <a:pt x="143" y="0"/>
                          <a:pt x="132" y="3"/>
                          <a:pt x="123" y="16"/>
                        </a:cubicBezTo>
                        <a:cubicBezTo>
                          <a:pt x="115" y="30"/>
                          <a:pt x="103" y="37"/>
                          <a:pt x="87" y="38"/>
                        </a:cubicBezTo>
                        <a:cubicBezTo>
                          <a:pt x="71" y="38"/>
                          <a:pt x="62" y="46"/>
                          <a:pt x="62" y="62"/>
                        </a:cubicBezTo>
                        <a:cubicBezTo>
                          <a:pt x="62" y="78"/>
                          <a:pt x="55" y="91"/>
                          <a:pt x="41" y="99"/>
                        </a:cubicBezTo>
                        <a:cubicBezTo>
                          <a:pt x="27" y="107"/>
                          <a:pt x="24" y="118"/>
                          <a:pt x="32" y="132"/>
                        </a:cubicBezTo>
                        <a:cubicBezTo>
                          <a:pt x="40" y="146"/>
                          <a:pt x="40" y="161"/>
                          <a:pt x="32" y="175"/>
                        </a:cubicBezTo>
                        <a:cubicBezTo>
                          <a:pt x="24" y="189"/>
                          <a:pt x="27" y="200"/>
                          <a:pt x="41" y="208"/>
                        </a:cubicBezTo>
                        <a:cubicBezTo>
                          <a:pt x="55" y="217"/>
                          <a:pt x="62" y="229"/>
                          <a:pt x="62" y="245"/>
                        </a:cubicBezTo>
                        <a:cubicBezTo>
                          <a:pt x="62" y="248"/>
                          <a:pt x="63" y="250"/>
                          <a:pt x="63" y="253"/>
                        </a:cubicBezTo>
                        <a:cubicBezTo>
                          <a:pt x="0" y="378"/>
                          <a:pt x="0" y="378"/>
                          <a:pt x="0" y="378"/>
                        </a:cubicBezTo>
                        <a:cubicBezTo>
                          <a:pt x="53" y="372"/>
                          <a:pt x="53" y="372"/>
                          <a:pt x="53" y="372"/>
                        </a:cubicBezTo>
                        <a:cubicBezTo>
                          <a:pt x="82" y="416"/>
                          <a:pt x="82" y="416"/>
                          <a:pt x="82" y="416"/>
                        </a:cubicBezTo>
                        <a:cubicBezTo>
                          <a:pt x="82" y="416"/>
                          <a:pt x="121" y="336"/>
                          <a:pt x="137" y="303"/>
                        </a:cubicBezTo>
                        <a:cubicBezTo>
                          <a:pt x="143" y="305"/>
                          <a:pt x="150" y="304"/>
                          <a:pt x="157" y="300"/>
                        </a:cubicBezTo>
                        <a:cubicBezTo>
                          <a:pt x="171" y="292"/>
                          <a:pt x="185" y="292"/>
                          <a:pt x="199" y="300"/>
                        </a:cubicBezTo>
                        <a:cubicBezTo>
                          <a:pt x="207" y="304"/>
                          <a:pt x="214" y="305"/>
                          <a:pt x="220" y="302"/>
                        </a:cubicBezTo>
                        <a:cubicBezTo>
                          <a:pt x="286" y="415"/>
                          <a:pt x="286" y="415"/>
                          <a:pt x="286" y="415"/>
                        </a:cubicBezTo>
                        <a:cubicBezTo>
                          <a:pt x="304" y="367"/>
                          <a:pt x="304" y="367"/>
                          <a:pt x="304" y="367"/>
                        </a:cubicBezTo>
                        <a:cubicBezTo>
                          <a:pt x="357" y="374"/>
                          <a:pt x="357" y="374"/>
                          <a:pt x="357" y="374"/>
                        </a:cubicBezTo>
                        <a:lnTo>
                          <a:pt x="293" y="255"/>
                        </a:lnTo>
                        <a:close/>
                        <a:moveTo>
                          <a:pt x="178" y="250"/>
                        </a:moveTo>
                        <a:cubicBezTo>
                          <a:pt x="123" y="250"/>
                          <a:pt x="79" y="206"/>
                          <a:pt x="79" y="151"/>
                        </a:cubicBezTo>
                        <a:cubicBezTo>
                          <a:pt x="79" y="96"/>
                          <a:pt x="123" y="52"/>
                          <a:pt x="178" y="52"/>
                        </a:cubicBezTo>
                        <a:cubicBezTo>
                          <a:pt x="233" y="52"/>
                          <a:pt x="277" y="96"/>
                          <a:pt x="277" y="151"/>
                        </a:cubicBezTo>
                        <a:cubicBezTo>
                          <a:pt x="277" y="206"/>
                          <a:pt x="233" y="250"/>
                          <a:pt x="178" y="2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Oval 15"/>
                  <p:cNvSpPr>
                    <a:spLocks noChangeArrowheads="1"/>
                  </p:cNvSpPr>
                  <p:nvPr/>
                </p:nvSpPr>
                <p:spPr bwMode="auto">
                  <a:xfrm>
                    <a:off x="2179638" y="220663"/>
                    <a:ext cx="485775" cy="485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28" name="Group 27"/>
              <p:cNvGrpSpPr/>
              <p:nvPr/>
            </p:nvGrpSpPr>
            <p:grpSpPr>
              <a:xfrm>
                <a:off x="4149535" y="4463857"/>
                <a:ext cx="1077986" cy="1077986"/>
                <a:chOff x="4149535" y="4463857"/>
                <a:chExt cx="1077986" cy="1077986"/>
              </a:xfrm>
            </p:grpSpPr>
            <p:sp>
              <p:nvSpPr>
                <p:cNvPr id="35" name="Freeform 34"/>
                <p:cNvSpPr/>
                <p:nvPr/>
              </p:nvSpPr>
              <p:spPr>
                <a:xfrm>
                  <a:off x="4149535" y="4463857"/>
                  <a:ext cx="1077986" cy="107798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1440" rIns="0" bIns="0" numCol="1" spcCol="1270" anchor="ctr" anchorCtr="0">
                  <a:noAutofit/>
                </a:bodyPr>
                <a:lstStyle/>
                <a:p>
                  <a:pPr lvl="0" algn="ctr" defTabSz="889000">
                    <a:lnSpc>
                      <a:spcPct val="90000"/>
                    </a:lnSpc>
                    <a:spcBef>
                      <a:spcPct val="0"/>
                    </a:spcBef>
                    <a:spcAft>
                      <a:spcPct val="35000"/>
                    </a:spcAft>
                  </a:pPr>
                  <a:endParaRPr lang="en-US" sz="3200" kern="1200" dirty="0"/>
                </a:p>
              </p:txBody>
            </p:sp>
            <p:sp>
              <p:nvSpPr>
                <p:cNvPr id="36" name="Freeform 51"/>
                <p:cNvSpPr>
                  <a:spLocks noEditPoints="1"/>
                </p:cNvSpPr>
                <p:nvPr/>
              </p:nvSpPr>
              <p:spPr bwMode="auto">
                <a:xfrm>
                  <a:off x="4422697" y="4797352"/>
                  <a:ext cx="543003" cy="448568"/>
                </a:xfrm>
                <a:custGeom>
                  <a:avLst/>
                  <a:gdLst>
                    <a:gd name="T0" fmla="*/ 83 w 107"/>
                    <a:gd name="T1" fmla="*/ 63 h 88"/>
                    <a:gd name="T2" fmla="*/ 83 w 107"/>
                    <a:gd name="T3" fmla="*/ 7 h 88"/>
                    <a:gd name="T4" fmla="*/ 83 w 107"/>
                    <a:gd name="T5" fmla="*/ 3 h 88"/>
                    <a:gd name="T6" fmla="*/ 85 w 107"/>
                    <a:gd name="T7" fmla="*/ 0 h 88"/>
                    <a:gd name="T8" fmla="*/ 87 w 107"/>
                    <a:gd name="T9" fmla="*/ 0 h 88"/>
                    <a:gd name="T10" fmla="*/ 89 w 107"/>
                    <a:gd name="T11" fmla="*/ 0 h 88"/>
                    <a:gd name="T12" fmla="*/ 89 w 107"/>
                    <a:gd name="T13" fmla="*/ 69 h 88"/>
                    <a:gd name="T14" fmla="*/ 87 w 107"/>
                    <a:gd name="T15" fmla="*/ 70 h 88"/>
                    <a:gd name="T16" fmla="*/ 85 w 107"/>
                    <a:gd name="T17" fmla="*/ 69 h 88"/>
                    <a:gd name="T18" fmla="*/ 83 w 107"/>
                    <a:gd name="T19" fmla="*/ 67 h 88"/>
                    <a:gd name="T20" fmla="*/ 83 w 107"/>
                    <a:gd name="T21" fmla="*/ 63 h 88"/>
                    <a:gd name="T22" fmla="*/ 24 w 107"/>
                    <a:gd name="T23" fmla="*/ 63 h 88"/>
                    <a:gd name="T24" fmla="*/ 24 w 107"/>
                    <a:gd name="T25" fmla="*/ 7 h 88"/>
                    <a:gd name="T26" fmla="*/ 24 w 107"/>
                    <a:gd name="T27" fmla="*/ 3 h 88"/>
                    <a:gd name="T28" fmla="*/ 22 w 107"/>
                    <a:gd name="T29" fmla="*/ 0 h 88"/>
                    <a:gd name="T30" fmla="*/ 20 w 107"/>
                    <a:gd name="T31" fmla="*/ 0 h 88"/>
                    <a:gd name="T32" fmla="*/ 18 w 107"/>
                    <a:gd name="T33" fmla="*/ 0 h 88"/>
                    <a:gd name="T34" fmla="*/ 18 w 107"/>
                    <a:gd name="T35" fmla="*/ 69 h 88"/>
                    <a:gd name="T36" fmla="*/ 20 w 107"/>
                    <a:gd name="T37" fmla="*/ 70 h 88"/>
                    <a:gd name="T38" fmla="*/ 22 w 107"/>
                    <a:gd name="T39" fmla="*/ 69 h 88"/>
                    <a:gd name="T40" fmla="*/ 24 w 107"/>
                    <a:gd name="T41" fmla="*/ 67 h 88"/>
                    <a:gd name="T42" fmla="*/ 24 w 107"/>
                    <a:gd name="T43" fmla="*/ 63 h 88"/>
                    <a:gd name="T44" fmla="*/ 36 w 107"/>
                    <a:gd name="T45" fmla="*/ 51 h 88"/>
                    <a:gd name="T46" fmla="*/ 36 w 107"/>
                    <a:gd name="T47" fmla="*/ 55 h 88"/>
                    <a:gd name="T48" fmla="*/ 33 w 107"/>
                    <a:gd name="T49" fmla="*/ 58 h 88"/>
                    <a:gd name="T50" fmla="*/ 31 w 107"/>
                    <a:gd name="T51" fmla="*/ 59 h 88"/>
                    <a:gd name="T52" fmla="*/ 29 w 107"/>
                    <a:gd name="T53" fmla="*/ 58 h 88"/>
                    <a:gd name="T54" fmla="*/ 29 w 107"/>
                    <a:gd name="T55" fmla="*/ 12 h 88"/>
                    <a:gd name="T56" fmla="*/ 31 w 107"/>
                    <a:gd name="T57" fmla="*/ 11 h 88"/>
                    <a:gd name="T58" fmla="*/ 33 w 107"/>
                    <a:gd name="T59" fmla="*/ 12 h 88"/>
                    <a:gd name="T60" fmla="*/ 36 w 107"/>
                    <a:gd name="T61" fmla="*/ 14 h 88"/>
                    <a:gd name="T62" fmla="*/ 36 w 107"/>
                    <a:gd name="T63" fmla="*/ 18 h 88"/>
                    <a:gd name="T64" fmla="*/ 36 w 107"/>
                    <a:gd name="T65" fmla="*/ 51 h 88"/>
                    <a:gd name="T66" fmla="*/ 61 w 107"/>
                    <a:gd name="T67" fmla="*/ 80 h 88"/>
                    <a:gd name="T68" fmla="*/ 54 w 107"/>
                    <a:gd name="T69" fmla="*/ 88 h 88"/>
                    <a:gd name="T70" fmla="*/ 46 w 107"/>
                    <a:gd name="T71" fmla="*/ 80 h 88"/>
                    <a:gd name="T72" fmla="*/ 46 w 107"/>
                    <a:gd name="T73" fmla="*/ 24 h 88"/>
                    <a:gd name="T74" fmla="*/ 54 w 107"/>
                    <a:gd name="T75" fmla="*/ 16 h 88"/>
                    <a:gd name="T76" fmla="*/ 61 w 107"/>
                    <a:gd name="T77" fmla="*/ 24 h 88"/>
                    <a:gd name="T78" fmla="*/ 61 w 107"/>
                    <a:gd name="T79" fmla="*/ 80 h 88"/>
                    <a:gd name="T80" fmla="*/ 71 w 107"/>
                    <a:gd name="T81" fmla="*/ 51 h 88"/>
                    <a:gd name="T82" fmla="*/ 71 w 107"/>
                    <a:gd name="T83" fmla="*/ 55 h 88"/>
                    <a:gd name="T84" fmla="*/ 74 w 107"/>
                    <a:gd name="T85" fmla="*/ 58 h 88"/>
                    <a:gd name="T86" fmla="*/ 76 w 107"/>
                    <a:gd name="T87" fmla="*/ 59 h 88"/>
                    <a:gd name="T88" fmla="*/ 78 w 107"/>
                    <a:gd name="T89" fmla="*/ 58 h 88"/>
                    <a:gd name="T90" fmla="*/ 78 w 107"/>
                    <a:gd name="T91" fmla="*/ 12 h 88"/>
                    <a:gd name="T92" fmla="*/ 76 w 107"/>
                    <a:gd name="T93" fmla="*/ 11 h 88"/>
                    <a:gd name="T94" fmla="*/ 74 w 107"/>
                    <a:gd name="T95" fmla="*/ 12 h 88"/>
                    <a:gd name="T96" fmla="*/ 71 w 107"/>
                    <a:gd name="T97" fmla="*/ 14 h 88"/>
                    <a:gd name="T98" fmla="*/ 71 w 107"/>
                    <a:gd name="T99" fmla="*/ 18 h 88"/>
                    <a:gd name="T100" fmla="*/ 71 w 107"/>
                    <a:gd name="T101"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4149535" y="1942131"/>
                <a:ext cx="1077986" cy="1077986"/>
                <a:chOff x="4149535" y="1942131"/>
                <a:chExt cx="1077986" cy="1077986"/>
              </a:xfrm>
            </p:grpSpPr>
            <p:sp>
              <p:nvSpPr>
                <p:cNvPr id="30" name="Freeform 29"/>
                <p:cNvSpPr/>
                <p:nvPr/>
              </p:nvSpPr>
              <p:spPr>
                <a:xfrm>
                  <a:off x="4149535" y="1942131"/>
                  <a:ext cx="1077986" cy="107798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2800" kern="1200" dirty="0"/>
                </a:p>
              </p:txBody>
            </p:sp>
            <p:grpSp>
              <p:nvGrpSpPr>
                <p:cNvPr id="31" name="Group 30"/>
                <p:cNvGrpSpPr/>
                <p:nvPr/>
              </p:nvGrpSpPr>
              <p:grpSpPr>
                <a:xfrm>
                  <a:off x="4434392" y="2248198"/>
                  <a:ext cx="477520" cy="484488"/>
                  <a:chOff x="2360613" y="2686051"/>
                  <a:chExt cx="217488" cy="220662"/>
                </a:xfrm>
                <a:solidFill>
                  <a:schemeClr val="bg1"/>
                </a:solidFill>
              </p:grpSpPr>
              <p:sp>
                <p:nvSpPr>
                  <p:cNvPr id="32" name="Freeform 34"/>
                  <p:cNvSpPr>
                    <a:spLocks noEditPoints="1"/>
                  </p:cNvSpPr>
                  <p:nvPr/>
                </p:nvSpPr>
                <p:spPr bwMode="auto">
                  <a:xfrm>
                    <a:off x="2427288" y="2686051"/>
                    <a:ext cx="150813" cy="150813"/>
                  </a:xfrm>
                  <a:custGeom>
                    <a:avLst/>
                    <a:gdLst>
                      <a:gd name="T0" fmla="*/ 65 w 79"/>
                      <a:gd name="T1" fmla="*/ 14 h 79"/>
                      <a:gd name="T2" fmla="*/ 14 w 79"/>
                      <a:gd name="T3" fmla="*/ 14 h 79"/>
                      <a:gd name="T4" fmla="*/ 12 w 79"/>
                      <a:gd name="T5" fmla="*/ 63 h 79"/>
                      <a:gd name="T6" fmla="*/ 12 w 79"/>
                      <a:gd name="T7" fmla="*/ 63 h 79"/>
                      <a:gd name="T8" fmla="*/ 17 w 79"/>
                      <a:gd name="T9" fmla="*/ 68 h 79"/>
                      <a:gd name="T10" fmla="*/ 65 w 79"/>
                      <a:gd name="T11" fmla="*/ 65 h 79"/>
                      <a:gd name="T12" fmla="*/ 65 w 79"/>
                      <a:gd name="T13" fmla="*/ 14 h 79"/>
                      <a:gd name="T14" fmla="*/ 58 w 79"/>
                      <a:gd name="T15" fmla="*/ 59 h 79"/>
                      <a:gd name="T16" fmla="*/ 20 w 79"/>
                      <a:gd name="T17" fmla="*/ 59 h 79"/>
                      <a:gd name="T18" fmla="*/ 20 w 79"/>
                      <a:gd name="T19" fmla="*/ 21 h 79"/>
                      <a:gd name="T20" fmla="*/ 59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1" y="27"/>
                          <a:pt x="0" y="48"/>
                          <a:pt x="12" y="63"/>
                        </a:cubicBezTo>
                        <a:cubicBezTo>
                          <a:pt x="12" y="63"/>
                          <a:pt x="12" y="63"/>
                          <a:pt x="12" y="63"/>
                        </a:cubicBezTo>
                        <a:cubicBezTo>
                          <a:pt x="14" y="65"/>
                          <a:pt x="15" y="66"/>
                          <a:pt x="17" y="68"/>
                        </a:cubicBezTo>
                        <a:cubicBezTo>
                          <a:pt x="31" y="79"/>
                          <a:pt x="52" y="78"/>
                          <a:pt x="65" y="65"/>
                        </a:cubicBezTo>
                        <a:cubicBezTo>
                          <a:pt x="79" y="51"/>
                          <a:pt x="79" y="28"/>
                          <a:pt x="65" y="14"/>
                        </a:cubicBezTo>
                        <a:close/>
                        <a:moveTo>
                          <a:pt x="58" y="59"/>
                        </a:moveTo>
                        <a:cubicBezTo>
                          <a:pt x="48" y="69"/>
                          <a:pt x="31" y="69"/>
                          <a:pt x="20" y="59"/>
                        </a:cubicBezTo>
                        <a:cubicBezTo>
                          <a:pt x="10" y="48"/>
                          <a:pt x="10" y="31"/>
                          <a:pt x="20" y="21"/>
                        </a:cubicBezTo>
                        <a:cubicBezTo>
                          <a:pt x="31" y="10"/>
                          <a:pt x="48" y="10"/>
                          <a:pt x="59"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3" name="Freeform 35"/>
                  <p:cNvSpPr>
                    <a:spLocks/>
                  </p:cNvSpPr>
                  <p:nvPr/>
                </p:nvSpPr>
                <p:spPr bwMode="auto">
                  <a:xfrm>
                    <a:off x="2360613" y="2814638"/>
                    <a:ext cx="92075" cy="92075"/>
                  </a:xfrm>
                  <a:custGeom>
                    <a:avLst/>
                    <a:gdLst>
                      <a:gd name="T0" fmla="*/ 0 w 58"/>
                      <a:gd name="T1" fmla="*/ 46 h 58"/>
                      <a:gd name="T2" fmla="*/ 11 w 58"/>
                      <a:gd name="T3" fmla="*/ 58 h 58"/>
                      <a:gd name="T4" fmla="*/ 58 w 58"/>
                      <a:gd name="T5" fmla="*/ 7 h 58"/>
                      <a:gd name="T6" fmla="*/ 50 w 58"/>
                      <a:gd name="T7" fmla="*/ 0 h 58"/>
                      <a:gd name="T8" fmla="*/ 0 w 58"/>
                      <a:gd name="T9" fmla="*/ 46 h 58"/>
                    </a:gdLst>
                    <a:ahLst/>
                    <a:cxnLst>
                      <a:cxn ang="0">
                        <a:pos x="T0" y="T1"/>
                      </a:cxn>
                      <a:cxn ang="0">
                        <a:pos x="T2" y="T3"/>
                      </a:cxn>
                      <a:cxn ang="0">
                        <a:pos x="T4" y="T5"/>
                      </a:cxn>
                      <a:cxn ang="0">
                        <a:pos x="T6" y="T7"/>
                      </a:cxn>
                      <a:cxn ang="0">
                        <a:pos x="T8" y="T9"/>
                      </a:cxn>
                    </a:cxnLst>
                    <a:rect l="0" t="0" r="r" b="b"/>
                    <a:pathLst>
                      <a:path w="58" h="58">
                        <a:moveTo>
                          <a:pt x="0" y="46"/>
                        </a:moveTo>
                        <a:lnTo>
                          <a:pt x="11" y="58"/>
                        </a:lnTo>
                        <a:lnTo>
                          <a:pt x="58" y="7"/>
                        </a:lnTo>
                        <a:lnTo>
                          <a:pt x="50" y="0"/>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4" name="Freeform 36"/>
                  <p:cNvSpPr>
                    <a:spLocks/>
                  </p:cNvSpPr>
                  <p:nvPr/>
                </p:nvSpPr>
                <p:spPr bwMode="auto">
                  <a:xfrm>
                    <a:off x="2505075" y="2736851"/>
                    <a:ext cx="57150" cy="68263"/>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1"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grpSp>
          <p:nvGrpSpPr>
            <p:cNvPr id="61" name="Group 60"/>
            <p:cNvGrpSpPr/>
            <p:nvPr/>
          </p:nvGrpSpPr>
          <p:grpSpPr>
            <a:xfrm>
              <a:off x="7200969" y="2501417"/>
              <a:ext cx="501121" cy="497723"/>
              <a:chOff x="4540250" y="1756569"/>
              <a:chExt cx="468312" cy="465137"/>
            </a:xfrm>
            <a:solidFill>
              <a:schemeClr val="bg1">
                <a:lumMod val="50000"/>
              </a:schemeClr>
            </a:solidFill>
          </p:grpSpPr>
          <p:sp>
            <p:nvSpPr>
              <p:cNvPr id="62" name="Freeform 23"/>
              <p:cNvSpPr>
                <a:spLocks noEditPoints="1"/>
              </p:cNvSpPr>
              <p:nvPr/>
            </p:nvSpPr>
            <p:spPr bwMode="auto">
              <a:xfrm>
                <a:off x="4540250" y="1756569"/>
                <a:ext cx="468312" cy="465137"/>
              </a:xfrm>
              <a:custGeom>
                <a:avLst/>
                <a:gdLst>
                  <a:gd name="T0" fmla="*/ 123 w 247"/>
                  <a:gd name="T1" fmla="*/ 246 h 246"/>
                  <a:gd name="T2" fmla="*/ 247 w 247"/>
                  <a:gd name="T3" fmla="*/ 123 h 246"/>
                  <a:gd name="T4" fmla="*/ 123 w 247"/>
                  <a:gd name="T5" fmla="*/ 0 h 246"/>
                  <a:gd name="T6" fmla="*/ 0 w 247"/>
                  <a:gd name="T7" fmla="*/ 123 h 246"/>
                  <a:gd name="T8" fmla="*/ 123 w 247"/>
                  <a:gd name="T9" fmla="*/ 246 h 246"/>
                  <a:gd name="T10" fmla="*/ 99 w 247"/>
                  <a:gd name="T11" fmla="*/ 99 h 246"/>
                  <a:gd name="T12" fmla="*/ 186 w 247"/>
                  <a:gd name="T13" fmla="*/ 60 h 246"/>
                  <a:gd name="T14" fmla="*/ 148 w 247"/>
                  <a:gd name="T15" fmla="*/ 148 h 246"/>
                  <a:gd name="T16" fmla="*/ 60 w 247"/>
                  <a:gd name="T17" fmla="*/ 186 h 246"/>
                  <a:gd name="T18" fmla="*/ 99 w 247"/>
                  <a:gd name="T19" fmla="*/ 9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6">
                    <a:moveTo>
                      <a:pt x="123" y="246"/>
                    </a:moveTo>
                    <a:cubicBezTo>
                      <a:pt x="191" y="246"/>
                      <a:pt x="247" y="191"/>
                      <a:pt x="247" y="123"/>
                    </a:cubicBezTo>
                    <a:cubicBezTo>
                      <a:pt x="247" y="55"/>
                      <a:pt x="191" y="0"/>
                      <a:pt x="123" y="0"/>
                    </a:cubicBezTo>
                    <a:cubicBezTo>
                      <a:pt x="55" y="0"/>
                      <a:pt x="0" y="55"/>
                      <a:pt x="0" y="123"/>
                    </a:cubicBezTo>
                    <a:cubicBezTo>
                      <a:pt x="0" y="191"/>
                      <a:pt x="55" y="246"/>
                      <a:pt x="123" y="246"/>
                    </a:cubicBezTo>
                    <a:close/>
                    <a:moveTo>
                      <a:pt x="99" y="99"/>
                    </a:moveTo>
                    <a:cubicBezTo>
                      <a:pt x="186" y="60"/>
                      <a:pt x="186" y="60"/>
                      <a:pt x="186" y="60"/>
                    </a:cubicBezTo>
                    <a:cubicBezTo>
                      <a:pt x="148" y="148"/>
                      <a:pt x="148" y="148"/>
                      <a:pt x="148" y="148"/>
                    </a:cubicBezTo>
                    <a:cubicBezTo>
                      <a:pt x="60" y="186"/>
                      <a:pt x="60" y="186"/>
                      <a:pt x="60" y="186"/>
                    </a:cubicBezTo>
                    <a:lnTo>
                      <a:pt x="99"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24"/>
              <p:cNvSpPr>
                <a:spLocks noChangeArrowheads="1"/>
              </p:cNvSpPr>
              <p:nvPr/>
            </p:nvSpPr>
            <p:spPr bwMode="auto">
              <a:xfrm>
                <a:off x="4746625" y="1961356"/>
                <a:ext cx="52387" cy="523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5"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66"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87</a:t>
            </a:fld>
            <a:endParaRPr lang="en-AU" dirty="0"/>
          </a:p>
        </p:txBody>
      </p:sp>
      <p:sp>
        <p:nvSpPr>
          <p:cNvPr id="67"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297485860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1500"/>
                            </p:stCondLst>
                            <p:childTnLst>
                              <p:par>
                                <p:cTn id="17" presetID="49" presetClass="entr" presetSubtype="0" decel="10000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p:cTn id="19" dur="500" fill="hold"/>
                                        <p:tgtEl>
                                          <p:spTgt spid="64"/>
                                        </p:tgtEl>
                                        <p:attrNameLst>
                                          <p:attrName>ppt_w</p:attrName>
                                        </p:attrNameLst>
                                      </p:cBhvr>
                                      <p:tavLst>
                                        <p:tav tm="0">
                                          <p:val>
                                            <p:fltVal val="0"/>
                                          </p:val>
                                        </p:tav>
                                        <p:tav tm="100000">
                                          <p:val>
                                            <p:strVal val="#ppt_w"/>
                                          </p:val>
                                        </p:tav>
                                      </p:tavLst>
                                    </p:anim>
                                    <p:anim calcmode="lin" valueType="num">
                                      <p:cBhvr>
                                        <p:cTn id="20" dur="500" fill="hold"/>
                                        <p:tgtEl>
                                          <p:spTgt spid="64"/>
                                        </p:tgtEl>
                                        <p:attrNameLst>
                                          <p:attrName>ppt_h</p:attrName>
                                        </p:attrNameLst>
                                      </p:cBhvr>
                                      <p:tavLst>
                                        <p:tav tm="0">
                                          <p:val>
                                            <p:fltVal val="0"/>
                                          </p:val>
                                        </p:tav>
                                        <p:tav tm="100000">
                                          <p:val>
                                            <p:strVal val="#ppt_h"/>
                                          </p:val>
                                        </p:tav>
                                      </p:tavLst>
                                    </p:anim>
                                    <p:anim calcmode="lin" valueType="num">
                                      <p:cBhvr>
                                        <p:cTn id="21" dur="500" fill="hold"/>
                                        <p:tgtEl>
                                          <p:spTgt spid="64"/>
                                        </p:tgtEl>
                                        <p:attrNameLst>
                                          <p:attrName>style.rotation</p:attrName>
                                        </p:attrNameLst>
                                      </p:cBhvr>
                                      <p:tavLst>
                                        <p:tav tm="0">
                                          <p:val>
                                            <p:fltVal val="360"/>
                                          </p:val>
                                        </p:tav>
                                        <p:tav tm="100000">
                                          <p:val>
                                            <p:fltVal val="0"/>
                                          </p:val>
                                        </p:tav>
                                      </p:tavLst>
                                    </p:anim>
                                    <p:animEffect transition="in" filter="fade">
                                      <p:cBhvr>
                                        <p:cTn id="22" dur="500"/>
                                        <p:tgtEl>
                                          <p:spTgt spid="64"/>
                                        </p:tgtEl>
                                      </p:cBhvr>
                                    </p:animEffect>
                                  </p:childTnLst>
                                </p:cTn>
                              </p:par>
                            </p:childTnLst>
                          </p:cTn>
                        </p:par>
                        <p:par>
                          <p:cTn id="23" fill="hold">
                            <p:stCondLst>
                              <p:cond delay="2000"/>
                            </p:stCondLst>
                            <p:childTnLst>
                              <p:par>
                                <p:cTn id="24" presetID="18" presetClass="entr" presetSubtype="12"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strips(downLeft)">
                                      <p:cBhvr>
                                        <p:cTn id="26" dur="500"/>
                                        <p:tgtEl>
                                          <p:spTgt spid="13"/>
                                        </p:tgtEl>
                                      </p:cBhvr>
                                    </p:animEffect>
                                  </p:childTnLst>
                                </p:cTn>
                              </p:par>
                            </p:childTnLst>
                          </p:cTn>
                        </p:par>
                        <p:par>
                          <p:cTn id="27" fill="hold">
                            <p:stCondLst>
                              <p:cond delay="2500"/>
                            </p:stCondLst>
                            <p:childTnLst>
                              <p:par>
                                <p:cTn id="28" presetID="18" presetClass="entr" presetSubtype="6"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strips(downRight)">
                                      <p:cBhvr>
                                        <p:cTn id="30" dur="500"/>
                                        <p:tgtEl>
                                          <p:spTgt spid="4"/>
                                        </p:tgtEl>
                                      </p:cBhvr>
                                    </p:animEffect>
                                  </p:childTnLst>
                                </p:cTn>
                              </p:par>
                            </p:childTnLst>
                          </p:cTn>
                        </p:par>
                        <p:par>
                          <p:cTn id="31" fill="hold">
                            <p:stCondLst>
                              <p:cond delay="3000"/>
                            </p:stCondLst>
                            <p:childTnLst>
                              <p:par>
                                <p:cTn id="32" presetID="18" presetClass="entr" presetSubtype="12"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strips(downLeft)">
                                      <p:cBhvr>
                                        <p:cTn id="34" dur="500"/>
                                        <p:tgtEl>
                                          <p:spTgt spid="10"/>
                                        </p:tgtEl>
                                      </p:cBhvr>
                                    </p:animEffect>
                                  </p:childTnLst>
                                </p:cTn>
                              </p:par>
                            </p:childTnLst>
                          </p:cTn>
                        </p:par>
                        <p:par>
                          <p:cTn id="35" fill="hold">
                            <p:stCondLst>
                              <p:cond delay="3500"/>
                            </p:stCondLst>
                            <p:childTnLst>
                              <p:par>
                                <p:cTn id="36" presetID="18" presetClass="entr" presetSubtype="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strips(downRigh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Partition Infographics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Dolor sit ametis</a:t>
            </a:r>
            <a:endParaRPr lang="en-AU" dirty="0"/>
          </a:p>
        </p:txBody>
      </p:sp>
      <p:sp>
        <p:nvSpPr>
          <p:cNvPr id="4" name="Freeform 6"/>
          <p:cNvSpPr>
            <a:spLocks/>
          </p:cNvSpPr>
          <p:nvPr/>
        </p:nvSpPr>
        <p:spPr bwMode="auto">
          <a:xfrm>
            <a:off x="7493000" y="1810291"/>
            <a:ext cx="952500" cy="2243137"/>
          </a:xfrm>
          <a:custGeom>
            <a:avLst/>
            <a:gdLst>
              <a:gd name="T0" fmla="*/ 600 w 600"/>
              <a:gd name="T1" fmla="*/ 0 h 1413"/>
              <a:gd name="T2" fmla="*/ 0 w 600"/>
              <a:gd name="T3" fmla="*/ 446 h 1413"/>
              <a:gd name="T4" fmla="*/ 0 w 600"/>
              <a:gd name="T5" fmla="*/ 1413 h 1413"/>
              <a:gd name="T6" fmla="*/ 600 w 600"/>
              <a:gd name="T7" fmla="*/ 1413 h 1413"/>
              <a:gd name="T8" fmla="*/ 600 w 600"/>
              <a:gd name="T9" fmla="*/ 0 h 1413"/>
            </a:gdLst>
            <a:ahLst/>
            <a:cxnLst>
              <a:cxn ang="0">
                <a:pos x="T0" y="T1"/>
              </a:cxn>
              <a:cxn ang="0">
                <a:pos x="T2" y="T3"/>
              </a:cxn>
              <a:cxn ang="0">
                <a:pos x="T4" y="T5"/>
              </a:cxn>
              <a:cxn ang="0">
                <a:pos x="T6" y="T7"/>
              </a:cxn>
              <a:cxn ang="0">
                <a:pos x="T8" y="T9"/>
              </a:cxn>
            </a:cxnLst>
            <a:rect l="0" t="0" r="r" b="b"/>
            <a:pathLst>
              <a:path w="600" h="1413">
                <a:moveTo>
                  <a:pt x="600" y="0"/>
                </a:moveTo>
                <a:lnTo>
                  <a:pt x="0" y="446"/>
                </a:lnTo>
                <a:lnTo>
                  <a:pt x="0" y="1413"/>
                </a:lnTo>
                <a:lnTo>
                  <a:pt x="600" y="1413"/>
                </a:lnTo>
                <a:lnTo>
                  <a:pt x="60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8"/>
          <p:cNvSpPr>
            <a:spLocks/>
          </p:cNvSpPr>
          <p:nvPr/>
        </p:nvSpPr>
        <p:spPr bwMode="auto">
          <a:xfrm>
            <a:off x="4289425" y="2518316"/>
            <a:ext cx="620713" cy="1535112"/>
          </a:xfrm>
          <a:custGeom>
            <a:avLst/>
            <a:gdLst>
              <a:gd name="T0" fmla="*/ 391 w 391"/>
              <a:gd name="T1" fmla="*/ 0 h 967"/>
              <a:gd name="T2" fmla="*/ 0 w 391"/>
              <a:gd name="T3" fmla="*/ 308 h 967"/>
              <a:gd name="T4" fmla="*/ 0 w 391"/>
              <a:gd name="T5" fmla="*/ 967 h 967"/>
              <a:gd name="T6" fmla="*/ 391 w 391"/>
              <a:gd name="T7" fmla="*/ 967 h 967"/>
              <a:gd name="T8" fmla="*/ 391 w 391"/>
              <a:gd name="T9" fmla="*/ 0 h 967"/>
            </a:gdLst>
            <a:ahLst/>
            <a:cxnLst>
              <a:cxn ang="0">
                <a:pos x="T0" y="T1"/>
              </a:cxn>
              <a:cxn ang="0">
                <a:pos x="T2" y="T3"/>
              </a:cxn>
              <a:cxn ang="0">
                <a:pos x="T4" y="T5"/>
              </a:cxn>
              <a:cxn ang="0">
                <a:pos x="T6" y="T7"/>
              </a:cxn>
              <a:cxn ang="0">
                <a:pos x="T8" y="T9"/>
              </a:cxn>
            </a:cxnLst>
            <a:rect l="0" t="0" r="r" b="b"/>
            <a:pathLst>
              <a:path w="391" h="967">
                <a:moveTo>
                  <a:pt x="391" y="0"/>
                </a:moveTo>
                <a:lnTo>
                  <a:pt x="0" y="308"/>
                </a:lnTo>
                <a:lnTo>
                  <a:pt x="0" y="967"/>
                </a:lnTo>
                <a:lnTo>
                  <a:pt x="391" y="967"/>
                </a:lnTo>
                <a:lnTo>
                  <a:pt x="391"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0"/>
          <p:cNvSpPr>
            <a:spLocks/>
          </p:cNvSpPr>
          <p:nvPr/>
        </p:nvSpPr>
        <p:spPr bwMode="auto">
          <a:xfrm>
            <a:off x="1797050" y="3007266"/>
            <a:ext cx="438150" cy="1046162"/>
          </a:xfrm>
          <a:custGeom>
            <a:avLst/>
            <a:gdLst>
              <a:gd name="T0" fmla="*/ 276 w 276"/>
              <a:gd name="T1" fmla="*/ 0 h 659"/>
              <a:gd name="T2" fmla="*/ 0 w 276"/>
              <a:gd name="T3" fmla="*/ 391 h 659"/>
              <a:gd name="T4" fmla="*/ 0 w 276"/>
              <a:gd name="T5" fmla="*/ 659 h 659"/>
              <a:gd name="T6" fmla="*/ 276 w 276"/>
              <a:gd name="T7" fmla="*/ 659 h 659"/>
              <a:gd name="T8" fmla="*/ 276 w 276"/>
              <a:gd name="T9" fmla="*/ 0 h 659"/>
            </a:gdLst>
            <a:ahLst/>
            <a:cxnLst>
              <a:cxn ang="0">
                <a:pos x="T0" y="T1"/>
              </a:cxn>
              <a:cxn ang="0">
                <a:pos x="T2" y="T3"/>
              </a:cxn>
              <a:cxn ang="0">
                <a:pos x="T4" y="T5"/>
              </a:cxn>
              <a:cxn ang="0">
                <a:pos x="T6" y="T7"/>
              </a:cxn>
              <a:cxn ang="0">
                <a:pos x="T8" y="T9"/>
              </a:cxn>
            </a:cxnLst>
            <a:rect l="0" t="0" r="r" b="b"/>
            <a:pathLst>
              <a:path w="276" h="659">
                <a:moveTo>
                  <a:pt x="276" y="0"/>
                </a:moveTo>
                <a:lnTo>
                  <a:pt x="0" y="391"/>
                </a:lnTo>
                <a:lnTo>
                  <a:pt x="0" y="659"/>
                </a:lnTo>
                <a:lnTo>
                  <a:pt x="276" y="659"/>
                </a:lnTo>
                <a:lnTo>
                  <a:pt x="276"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11"/>
          <p:cNvSpPr>
            <a:spLocks noChangeArrowheads="1"/>
          </p:cNvSpPr>
          <p:nvPr/>
        </p:nvSpPr>
        <p:spPr bwMode="auto">
          <a:xfrm>
            <a:off x="0" y="3627979"/>
            <a:ext cx="1797050" cy="425450"/>
          </a:xfrm>
          <a:prstGeom prst="rect">
            <a:avLst/>
          </a:prstGeom>
          <a:solidFill>
            <a:schemeClr val="accent1"/>
          </a:solidFill>
          <a:ln>
            <a:noFill/>
          </a:ln>
        </p:spPr>
        <p:txBody>
          <a:bodyPr vert="horz" wrap="square" lIns="91440" tIns="45720" rIns="91440" bIns="45720" numCol="1" anchor="ctr" anchorCtr="0" compatLnSpc="1">
            <a:prstTxWarp prst="textNoShape">
              <a:avLst/>
            </a:prstTxWarp>
          </a:bodyPr>
          <a:lstStyle/>
          <a:p>
            <a:pPr algn="ctr"/>
            <a:r>
              <a:rPr lang="en-US" sz="1600" b="1" dirty="0" smtClean="0">
                <a:solidFill>
                  <a:schemeClr val="bg1"/>
                </a:solidFill>
                <a:latin typeface="Clear Sans" panose="020B0503030202020304" pitchFamily="34" charset="0"/>
                <a:ea typeface="Open Sans" pitchFamily="34" charset="0"/>
                <a:cs typeface="Clear Sans" panose="020B0503030202020304" pitchFamily="34" charset="0"/>
              </a:rPr>
              <a:t>Low</a:t>
            </a:r>
            <a:endParaRPr lang="en-US" sz="1600" dirty="0">
              <a:latin typeface="Clear Sans" panose="020B0503030202020304" pitchFamily="34" charset="0"/>
              <a:cs typeface="Clear Sans" panose="020B0503030202020304" pitchFamily="34" charset="0"/>
            </a:endParaRPr>
          </a:p>
        </p:txBody>
      </p:sp>
      <p:sp>
        <p:nvSpPr>
          <p:cNvPr id="8" name="Freeform 13"/>
          <p:cNvSpPr>
            <a:spLocks/>
          </p:cNvSpPr>
          <p:nvPr/>
        </p:nvSpPr>
        <p:spPr bwMode="auto">
          <a:xfrm>
            <a:off x="7493000" y="4053429"/>
            <a:ext cx="952500" cy="2241550"/>
          </a:xfrm>
          <a:custGeom>
            <a:avLst/>
            <a:gdLst>
              <a:gd name="T0" fmla="*/ 600 w 600"/>
              <a:gd name="T1" fmla="*/ 1412 h 1412"/>
              <a:gd name="T2" fmla="*/ 0 w 600"/>
              <a:gd name="T3" fmla="*/ 966 h 1412"/>
              <a:gd name="T4" fmla="*/ 0 w 600"/>
              <a:gd name="T5" fmla="*/ 0 h 1412"/>
              <a:gd name="T6" fmla="*/ 600 w 600"/>
              <a:gd name="T7" fmla="*/ 0 h 1412"/>
              <a:gd name="T8" fmla="*/ 600 w 600"/>
              <a:gd name="T9" fmla="*/ 1412 h 1412"/>
            </a:gdLst>
            <a:ahLst/>
            <a:cxnLst>
              <a:cxn ang="0">
                <a:pos x="T0" y="T1"/>
              </a:cxn>
              <a:cxn ang="0">
                <a:pos x="T2" y="T3"/>
              </a:cxn>
              <a:cxn ang="0">
                <a:pos x="T4" y="T5"/>
              </a:cxn>
              <a:cxn ang="0">
                <a:pos x="T6" y="T7"/>
              </a:cxn>
              <a:cxn ang="0">
                <a:pos x="T8" y="T9"/>
              </a:cxn>
            </a:cxnLst>
            <a:rect l="0" t="0" r="r" b="b"/>
            <a:pathLst>
              <a:path w="600" h="1412">
                <a:moveTo>
                  <a:pt x="600" y="1412"/>
                </a:moveTo>
                <a:lnTo>
                  <a:pt x="0" y="966"/>
                </a:lnTo>
                <a:lnTo>
                  <a:pt x="0" y="0"/>
                </a:lnTo>
                <a:lnTo>
                  <a:pt x="600" y="0"/>
                </a:lnTo>
                <a:lnTo>
                  <a:pt x="600" y="1412"/>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5"/>
          <p:cNvSpPr>
            <a:spLocks/>
          </p:cNvSpPr>
          <p:nvPr/>
        </p:nvSpPr>
        <p:spPr bwMode="auto">
          <a:xfrm>
            <a:off x="4289425" y="4053429"/>
            <a:ext cx="620713" cy="1533525"/>
          </a:xfrm>
          <a:custGeom>
            <a:avLst/>
            <a:gdLst>
              <a:gd name="T0" fmla="*/ 391 w 391"/>
              <a:gd name="T1" fmla="*/ 966 h 966"/>
              <a:gd name="T2" fmla="*/ 0 w 391"/>
              <a:gd name="T3" fmla="*/ 658 h 966"/>
              <a:gd name="T4" fmla="*/ 0 w 391"/>
              <a:gd name="T5" fmla="*/ 0 h 966"/>
              <a:gd name="T6" fmla="*/ 391 w 391"/>
              <a:gd name="T7" fmla="*/ 0 h 966"/>
              <a:gd name="T8" fmla="*/ 391 w 391"/>
              <a:gd name="T9" fmla="*/ 966 h 966"/>
            </a:gdLst>
            <a:ahLst/>
            <a:cxnLst>
              <a:cxn ang="0">
                <a:pos x="T0" y="T1"/>
              </a:cxn>
              <a:cxn ang="0">
                <a:pos x="T2" y="T3"/>
              </a:cxn>
              <a:cxn ang="0">
                <a:pos x="T4" y="T5"/>
              </a:cxn>
              <a:cxn ang="0">
                <a:pos x="T6" y="T7"/>
              </a:cxn>
              <a:cxn ang="0">
                <a:pos x="T8" y="T9"/>
              </a:cxn>
            </a:cxnLst>
            <a:rect l="0" t="0" r="r" b="b"/>
            <a:pathLst>
              <a:path w="391" h="966">
                <a:moveTo>
                  <a:pt x="391" y="966"/>
                </a:moveTo>
                <a:lnTo>
                  <a:pt x="0" y="658"/>
                </a:lnTo>
                <a:lnTo>
                  <a:pt x="0" y="0"/>
                </a:lnTo>
                <a:lnTo>
                  <a:pt x="391" y="0"/>
                </a:lnTo>
                <a:lnTo>
                  <a:pt x="391" y="966"/>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7"/>
          <p:cNvSpPr>
            <a:spLocks/>
          </p:cNvSpPr>
          <p:nvPr/>
        </p:nvSpPr>
        <p:spPr bwMode="auto">
          <a:xfrm>
            <a:off x="1797050" y="4053429"/>
            <a:ext cx="438150" cy="1044575"/>
          </a:xfrm>
          <a:custGeom>
            <a:avLst/>
            <a:gdLst>
              <a:gd name="T0" fmla="*/ 276 w 276"/>
              <a:gd name="T1" fmla="*/ 658 h 658"/>
              <a:gd name="T2" fmla="*/ 0 w 276"/>
              <a:gd name="T3" fmla="*/ 260 h 658"/>
              <a:gd name="T4" fmla="*/ 0 w 276"/>
              <a:gd name="T5" fmla="*/ 0 h 658"/>
              <a:gd name="T6" fmla="*/ 276 w 276"/>
              <a:gd name="T7" fmla="*/ 0 h 658"/>
              <a:gd name="T8" fmla="*/ 276 w 276"/>
              <a:gd name="T9" fmla="*/ 658 h 658"/>
            </a:gdLst>
            <a:ahLst/>
            <a:cxnLst>
              <a:cxn ang="0">
                <a:pos x="T0" y="T1"/>
              </a:cxn>
              <a:cxn ang="0">
                <a:pos x="T2" y="T3"/>
              </a:cxn>
              <a:cxn ang="0">
                <a:pos x="T4" y="T5"/>
              </a:cxn>
              <a:cxn ang="0">
                <a:pos x="T6" y="T7"/>
              </a:cxn>
              <a:cxn ang="0">
                <a:pos x="T8" y="T9"/>
              </a:cxn>
            </a:cxnLst>
            <a:rect l="0" t="0" r="r" b="b"/>
            <a:pathLst>
              <a:path w="276" h="658">
                <a:moveTo>
                  <a:pt x="276" y="658"/>
                </a:moveTo>
                <a:lnTo>
                  <a:pt x="0" y="260"/>
                </a:lnTo>
                <a:lnTo>
                  <a:pt x="0" y="0"/>
                </a:lnTo>
                <a:lnTo>
                  <a:pt x="276" y="0"/>
                </a:lnTo>
                <a:lnTo>
                  <a:pt x="276" y="658"/>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8"/>
          <p:cNvSpPr>
            <a:spLocks noChangeArrowheads="1"/>
          </p:cNvSpPr>
          <p:nvPr/>
        </p:nvSpPr>
        <p:spPr bwMode="auto">
          <a:xfrm>
            <a:off x="0" y="4053429"/>
            <a:ext cx="1797050" cy="412750"/>
          </a:xfrm>
          <a:prstGeom prst="rect">
            <a:avLst/>
          </a:prstGeom>
          <a:solidFill>
            <a:schemeClr val="accent4"/>
          </a:solidFill>
          <a:ln>
            <a:noFill/>
          </a:ln>
        </p:spPr>
        <p:txBody>
          <a:bodyPr vert="horz" wrap="square" lIns="91440" tIns="45720" rIns="91440" bIns="45720" numCol="1" anchor="ctr" anchorCtr="0" compatLnSpc="1">
            <a:prstTxWarp prst="textNoShape">
              <a:avLst/>
            </a:prstTxWarp>
          </a:bodyPr>
          <a:lstStyle/>
          <a:p>
            <a:pPr algn="ctr"/>
            <a:r>
              <a:rPr lang="en-US" sz="1600" b="1" dirty="0" smtClean="0">
                <a:solidFill>
                  <a:schemeClr val="bg1"/>
                </a:solidFill>
                <a:latin typeface="Clear Sans" panose="020B0503030202020304" pitchFamily="34" charset="0"/>
                <a:ea typeface="Open Sans" pitchFamily="34" charset="0"/>
                <a:cs typeface="Clear Sans" panose="020B0503030202020304" pitchFamily="34" charset="0"/>
              </a:rPr>
              <a:t>High</a:t>
            </a:r>
            <a:endParaRPr lang="en-US" sz="1600" b="1"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12" name="Group 11"/>
          <p:cNvGrpSpPr/>
          <p:nvPr/>
        </p:nvGrpSpPr>
        <p:grpSpPr>
          <a:xfrm>
            <a:off x="4910138" y="2518316"/>
            <a:ext cx="2582863" cy="1535112"/>
            <a:chOff x="4910138" y="2349500"/>
            <a:chExt cx="2582863" cy="1535112"/>
          </a:xfrm>
        </p:grpSpPr>
        <p:sp>
          <p:nvSpPr>
            <p:cNvPr id="13" name="Rectangle 7"/>
            <p:cNvSpPr>
              <a:spLocks noChangeArrowheads="1"/>
            </p:cNvSpPr>
            <p:nvPr/>
          </p:nvSpPr>
          <p:spPr bwMode="auto">
            <a:xfrm>
              <a:off x="4910138" y="2349500"/>
              <a:ext cx="2582863" cy="15351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5715702" y="2771464"/>
              <a:ext cx="971741" cy="976240"/>
              <a:chOff x="5715702" y="2771464"/>
              <a:chExt cx="971741" cy="976240"/>
            </a:xfrm>
          </p:grpSpPr>
          <p:sp>
            <p:nvSpPr>
              <p:cNvPr id="15" name="Rectangle 14"/>
              <p:cNvSpPr/>
              <p:nvPr/>
            </p:nvSpPr>
            <p:spPr>
              <a:xfrm>
                <a:off x="5715702" y="3378372"/>
                <a:ext cx="971741" cy="369332"/>
              </a:xfrm>
              <a:prstGeom prst="rect">
                <a:avLst/>
              </a:prstGeom>
            </p:spPr>
            <p:txBody>
              <a:bodyPr wrap="none">
                <a:spAutoFit/>
              </a:bodyPr>
              <a:lstStyle/>
              <a:p>
                <a:pPr algn="ctr" defTabSz="1088232"/>
                <a:r>
                  <a:rPr lang="en-US" b="1" dirty="0" smtClean="0">
                    <a:solidFill>
                      <a:schemeClr val="bg1"/>
                    </a:solidFill>
                    <a:latin typeface="Clear Sans" panose="020B0503030202020304" pitchFamily="34" charset="0"/>
                    <a:ea typeface="Open Sans" pitchFamily="34" charset="0"/>
                    <a:cs typeface="Clear Sans" panose="020B0503030202020304" pitchFamily="34" charset="0"/>
                  </a:rPr>
                  <a:t>Service</a:t>
                </a:r>
                <a:endParaRPr lang="en-US" b="1"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16" name="Group 447"/>
              <p:cNvGrpSpPr>
                <a:grpSpLocks/>
              </p:cNvGrpSpPr>
              <p:nvPr/>
            </p:nvGrpSpPr>
            <p:grpSpPr bwMode="auto">
              <a:xfrm>
                <a:off x="5961059" y="2771464"/>
                <a:ext cx="454542" cy="454542"/>
                <a:chOff x="0" y="0"/>
                <a:chExt cx="575" cy="575"/>
              </a:xfrm>
              <a:solidFill>
                <a:schemeClr val="bg1"/>
              </a:solidFill>
            </p:grpSpPr>
            <p:sp>
              <p:nvSpPr>
                <p:cNvPr id="17" name="AutoShape 443"/>
                <p:cNvSpPr>
                  <a:spLocks/>
                </p:cNvSpPr>
                <p:nvPr/>
              </p:nvSpPr>
              <p:spPr bwMode="auto">
                <a:xfrm>
                  <a:off x="0" y="296"/>
                  <a:ext cx="279" cy="2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948" y="3429"/>
                      </a:moveTo>
                      <a:lnTo>
                        <a:pt x="9450" y="10928"/>
                      </a:lnTo>
                      <a:lnTo>
                        <a:pt x="8117" y="9596"/>
                      </a:lnTo>
                      <a:lnTo>
                        <a:pt x="15616" y="2098"/>
                      </a:lnTo>
                      <a:lnTo>
                        <a:pt x="13520" y="0"/>
                      </a:lnTo>
                      <a:lnTo>
                        <a:pt x="3894" y="9626"/>
                      </a:lnTo>
                      <a:lnTo>
                        <a:pt x="3890" y="9626"/>
                      </a:lnTo>
                      <a:lnTo>
                        <a:pt x="3890" y="9630"/>
                      </a:lnTo>
                      <a:lnTo>
                        <a:pt x="3889" y="9630"/>
                      </a:lnTo>
                      <a:lnTo>
                        <a:pt x="3890" y="9630"/>
                      </a:lnTo>
                      <a:lnTo>
                        <a:pt x="0" y="21600"/>
                      </a:lnTo>
                      <a:lnTo>
                        <a:pt x="11971" y="17712"/>
                      </a:lnTo>
                      <a:lnTo>
                        <a:pt x="11972" y="17712"/>
                      </a:lnTo>
                      <a:lnTo>
                        <a:pt x="11975" y="17711"/>
                      </a:lnTo>
                      <a:lnTo>
                        <a:pt x="11975" y="17709"/>
                      </a:lnTo>
                      <a:lnTo>
                        <a:pt x="21600" y="8083"/>
                      </a:lnTo>
                      <a:lnTo>
                        <a:pt x="16948" y="3429"/>
                      </a:lnTo>
                      <a:close/>
                      <a:moveTo>
                        <a:pt x="16948" y="3429"/>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sp>
              <p:nvSpPr>
                <p:cNvPr id="18" name="AutoShape 444"/>
                <p:cNvSpPr>
                  <a:spLocks/>
                </p:cNvSpPr>
                <p:nvPr/>
              </p:nvSpPr>
              <p:spPr bwMode="auto">
                <a:xfrm>
                  <a:off x="296" y="104"/>
                  <a:ext cx="176" cy="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3324" y="12115"/>
                      </a:moveTo>
                      <a:lnTo>
                        <a:pt x="8825" y="6614"/>
                      </a:lnTo>
                      <a:lnTo>
                        <a:pt x="10935" y="8723"/>
                      </a:lnTo>
                      <a:lnTo>
                        <a:pt x="5434" y="14225"/>
                      </a:lnTo>
                      <a:lnTo>
                        <a:pt x="12808" y="21600"/>
                      </a:lnTo>
                      <a:lnTo>
                        <a:pt x="21600" y="12807"/>
                      </a:lnTo>
                      <a:lnTo>
                        <a:pt x="8790" y="0"/>
                      </a:lnTo>
                      <a:lnTo>
                        <a:pt x="0" y="8791"/>
                      </a:lnTo>
                      <a:lnTo>
                        <a:pt x="3324" y="12115"/>
                      </a:lnTo>
                      <a:close/>
                      <a:moveTo>
                        <a:pt x="3324" y="12115"/>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sp>
              <p:nvSpPr>
                <p:cNvPr id="19" name="AutoShape 445"/>
                <p:cNvSpPr>
                  <a:spLocks/>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6"/>
                      </a:moveTo>
                      <a:lnTo>
                        <a:pt x="8573" y="0"/>
                      </a:lnTo>
                      <a:lnTo>
                        <a:pt x="21600" y="13024"/>
                      </a:lnTo>
                      <a:lnTo>
                        <a:pt x="13027" y="21600"/>
                      </a:lnTo>
                      <a:lnTo>
                        <a:pt x="0" y="8576"/>
                      </a:lnTo>
                      <a:close/>
                      <a:moveTo>
                        <a:pt x="0" y="8576"/>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sp>
              <p:nvSpPr>
                <p:cNvPr id="20" name="AutoShape 446"/>
                <p:cNvSpPr>
                  <a:spLocks/>
                </p:cNvSpPr>
                <p:nvPr/>
              </p:nvSpPr>
              <p:spPr bwMode="auto">
                <a:xfrm>
                  <a:off x="0" y="0"/>
                  <a:ext cx="57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600" h="21600">
                      <a:moveTo>
                        <a:pt x="16712" y="12177"/>
                      </a:moveTo>
                      <a:cubicBezTo>
                        <a:pt x="16247" y="12177"/>
                        <a:pt x="15748" y="12329"/>
                        <a:pt x="15257" y="12582"/>
                      </a:cubicBezTo>
                      <a:lnTo>
                        <a:pt x="9013" y="6331"/>
                      </a:lnTo>
                      <a:cubicBezTo>
                        <a:pt x="9263" y="5840"/>
                        <a:pt x="9413" y="5346"/>
                        <a:pt x="9413" y="4893"/>
                      </a:cubicBezTo>
                      <a:cubicBezTo>
                        <a:pt x="9413" y="2407"/>
                        <a:pt x="7052" y="0"/>
                        <a:pt x="4571" y="0"/>
                      </a:cubicBezTo>
                      <a:cubicBezTo>
                        <a:pt x="4555" y="0"/>
                        <a:pt x="4540" y="0"/>
                        <a:pt x="4525" y="0"/>
                      </a:cubicBezTo>
                      <a:cubicBezTo>
                        <a:pt x="4515" y="0"/>
                        <a:pt x="4233" y="287"/>
                        <a:pt x="4079" y="441"/>
                      </a:cubicBezTo>
                      <a:cubicBezTo>
                        <a:pt x="6081" y="2445"/>
                        <a:pt x="5916" y="2120"/>
                        <a:pt x="5916" y="3349"/>
                      </a:cubicBezTo>
                      <a:cubicBezTo>
                        <a:pt x="5916" y="4347"/>
                        <a:pt x="4320" y="5922"/>
                        <a:pt x="3346" y="5922"/>
                      </a:cubicBezTo>
                      <a:cubicBezTo>
                        <a:pt x="3132" y="5922"/>
                        <a:pt x="2966" y="5928"/>
                        <a:pt x="2828" y="5928"/>
                      </a:cubicBezTo>
                      <a:cubicBezTo>
                        <a:pt x="2150" y="5928"/>
                        <a:pt x="2140" y="5784"/>
                        <a:pt x="441" y="4083"/>
                      </a:cubicBezTo>
                      <a:cubicBezTo>
                        <a:pt x="282" y="4242"/>
                        <a:pt x="0" y="4520"/>
                        <a:pt x="0" y="4529"/>
                      </a:cubicBezTo>
                      <a:cubicBezTo>
                        <a:pt x="31" y="7031"/>
                        <a:pt x="2390" y="9422"/>
                        <a:pt x="4888" y="9422"/>
                      </a:cubicBezTo>
                      <a:cubicBezTo>
                        <a:pt x="5341" y="9422"/>
                        <a:pt x="5824" y="9278"/>
                        <a:pt x="6302" y="9038"/>
                      </a:cubicBezTo>
                      <a:lnTo>
                        <a:pt x="12567" y="15310"/>
                      </a:lnTo>
                      <a:cubicBezTo>
                        <a:pt x="12329" y="15787"/>
                        <a:pt x="12187" y="16267"/>
                        <a:pt x="12187" y="16706"/>
                      </a:cubicBezTo>
                      <a:cubicBezTo>
                        <a:pt x="12187" y="19193"/>
                        <a:pt x="14548" y="21600"/>
                        <a:pt x="17030" y="21600"/>
                      </a:cubicBezTo>
                      <a:cubicBezTo>
                        <a:pt x="17045" y="21600"/>
                        <a:pt x="17060" y="21600"/>
                        <a:pt x="17075" y="21600"/>
                      </a:cubicBezTo>
                      <a:cubicBezTo>
                        <a:pt x="17085" y="21600"/>
                        <a:pt x="17367" y="21313"/>
                        <a:pt x="17521" y="21159"/>
                      </a:cubicBezTo>
                      <a:cubicBezTo>
                        <a:pt x="15519" y="19155"/>
                        <a:pt x="15684" y="19480"/>
                        <a:pt x="15684" y="18251"/>
                      </a:cubicBezTo>
                      <a:cubicBezTo>
                        <a:pt x="15684" y="17253"/>
                        <a:pt x="17280" y="15678"/>
                        <a:pt x="18254" y="15678"/>
                      </a:cubicBezTo>
                      <a:cubicBezTo>
                        <a:pt x="18467" y="15678"/>
                        <a:pt x="18633" y="15672"/>
                        <a:pt x="18771" y="15672"/>
                      </a:cubicBezTo>
                      <a:cubicBezTo>
                        <a:pt x="19449" y="15672"/>
                        <a:pt x="19460" y="15816"/>
                        <a:pt x="21159" y="17517"/>
                      </a:cubicBezTo>
                      <a:cubicBezTo>
                        <a:pt x="21318" y="17358"/>
                        <a:pt x="21599" y="17080"/>
                        <a:pt x="21600" y="17071"/>
                      </a:cubicBezTo>
                      <a:cubicBezTo>
                        <a:pt x="21570" y="14569"/>
                        <a:pt x="19210" y="12177"/>
                        <a:pt x="16712" y="12177"/>
                      </a:cubicBezTo>
                      <a:close/>
                      <a:moveTo>
                        <a:pt x="16712" y="12177"/>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grpSp>
        </p:grpSp>
      </p:grpSp>
      <p:grpSp>
        <p:nvGrpSpPr>
          <p:cNvPr id="21" name="Group 20"/>
          <p:cNvGrpSpPr/>
          <p:nvPr/>
        </p:nvGrpSpPr>
        <p:grpSpPr>
          <a:xfrm>
            <a:off x="8445500" y="4053429"/>
            <a:ext cx="3746500" cy="2241550"/>
            <a:chOff x="8445500" y="3884613"/>
            <a:chExt cx="3746500" cy="2241550"/>
          </a:xfrm>
        </p:grpSpPr>
        <p:sp>
          <p:nvSpPr>
            <p:cNvPr id="22" name="Rectangle 12"/>
            <p:cNvSpPr>
              <a:spLocks noChangeArrowheads="1"/>
            </p:cNvSpPr>
            <p:nvPr/>
          </p:nvSpPr>
          <p:spPr bwMode="auto">
            <a:xfrm>
              <a:off x="8445500" y="3884613"/>
              <a:ext cx="3746500" cy="224155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2"/>
            <p:cNvSpPr/>
            <p:nvPr/>
          </p:nvSpPr>
          <p:spPr>
            <a:xfrm>
              <a:off x="9566864" y="5156379"/>
              <a:ext cx="1579984" cy="400110"/>
            </a:xfrm>
            <a:prstGeom prst="rect">
              <a:avLst/>
            </a:prstGeom>
          </p:spPr>
          <p:txBody>
            <a:bodyPr wrap="none">
              <a:spAutoFit/>
            </a:bodyPr>
            <a:lstStyle/>
            <a:p>
              <a:pPr algn="ctr" defTabSz="1088232"/>
              <a:r>
                <a:rPr lang="en-US" sz="2000" b="1" dirty="0" smtClean="0">
                  <a:solidFill>
                    <a:schemeClr val="bg1"/>
                  </a:solidFill>
                  <a:latin typeface="Clear Sans" panose="020B0503030202020304" pitchFamily="34" charset="0"/>
                  <a:ea typeface="Open Sans" pitchFamily="34" charset="0"/>
                  <a:cs typeface="Clear Sans" panose="020B0503030202020304" pitchFamily="34" charset="0"/>
                </a:rPr>
                <a:t>Distribution</a:t>
              </a:r>
              <a:endParaRPr lang="en-US" sz="2000" b="1" dirty="0">
                <a:solidFill>
                  <a:schemeClr val="bg1"/>
                </a:solidFill>
                <a:latin typeface="Clear Sans" panose="020B0503030202020304" pitchFamily="34" charset="0"/>
                <a:ea typeface="Open Sans" pitchFamily="34" charset="0"/>
                <a:cs typeface="Clear Sans" panose="020B0503030202020304" pitchFamily="34" charset="0"/>
              </a:endParaRPr>
            </a:p>
          </p:txBody>
        </p:sp>
        <p:sp>
          <p:nvSpPr>
            <p:cNvPr id="24" name="Freeform 328"/>
            <p:cNvSpPr>
              <a:spLocks noChangeAspect="1" noChangeArrowheads="1"/>
            </p:cNvSpPr>
            <p:nvPr/>
          </p:nvSpPr>
          <p:spPr bwMode="auto">
            <a:xfrm>
              <a:off x="9829800" y="4391881"/>
              <a:ext cx="1017371" cy="567581"/>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ffectLst/>
            <a:extLst/>
          </p:spPr>
          <p:txBody>
            <a:bodyPr wrap="none" lIns="243785" tIns="121892" rIns="243785" bIns="121892" anchor="ctr"/>
            <a:lstStyle/>
            <a:p>
              <a:pPr>
                <a:defRPr/>
              </a:pPr>
              <a:endParaRPr lang="en-US" sz="2400" dirty="0">
                <a:ea typeface="SimSun" charset="0"/>
              </a:endParaRPr>
            </a:p>
          </p:txBody>
        </p:sp>
      </p:grpSp>
      <p:grpSp>
        <p:nvGrpSpPr>
          <p:cNvPr id="25" name="Group 24"/>
          <p:cNvGrpSpPr/>
          <p:nvPr/>
        </p:nvGrpSpPr>
        <p:grpSpPr>
          <a:xfrm>
            <a:off x="2235200" y="3007266"/>
            <a:ext cx="2054225" cy="1046162"/>
            <a:chOff x="2235200" y="2838450"/>
            <a:chExt cx="2054225" cy="1046162"/>
          </a:xfrm>
        </p:grpSpPr>
        <p:sp>
          <p:nvSpPr>
            <p:cNvPr id="26" name="Rectangle 9"/>
            <p:cNvSpPr>
              <a:spLocks noChangeArrowheads="1"/>
            </p:cNvSpPr>
            <p:nvPr/>
          </p:nvSpPr>
          <p:spPr bwMode="auto">
            <a:xfrm>
              <a:off x="2235200" y="2838450"/>
              <a:ext cx="2054225" cy="104616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p:cNvSpPr/>
            <p:nvPr/>
          </p:nvSpPr>
          <p:spPr>
            <a:xfrm>
              <a:off x="2963192" y="3520166"/>
              <a:ext cx="598242" cy="338554"/>
            </a:xfrm>
            <a:prstGeom prst="rect">
              <a:avLst/>
            </a:prstGeom>
          </p:spPr>
          <p:txBody>
            <a:bodyPr wrap="none">
              <a:spAutoFit/>
            </a:bodyPr>
            <a:lstStyle/>
            <a:p>
              <a:pPr algn="ctr" defTabSz="1088232"/>
              <a:r>
                <a:rPr lang="en-US" sz="1600" b="1" dirty="0" smtClean="0">
                  <a:solidFill>
                    <a:schemeClr val="bg1"/>
                  </a:solidFill>
                  <a:latin typeface="Clear Sans" panose="020B0503030202020304" pitchFamily="34" charset="0"/>
                  <a:ea typeface="Open Sans" pitchFamily="34" charset="0"/>
                  <a:cs typeface="Clear Sans" panose="020B0503030202020304" pitchFamily="34" charset="0"/>
                </a:rPr>
                <a:t>Plan</a:t>
              </a:r>
              <a:endParaRPr lang="en-US" sz="1600" b="1" dirty="0">
                <a:solidFill>
                  <a:schemeClr val="bg1"/>
                </a:solidFill>
                <a:latin typeface="Clear Sans" panose="020B0503030202020304" pitchFamily="34" charset="0"/>
                <a:ea typeface="Open Sans" pitchFamily="34" charset="0"/>
                <a:cs typeface="Clear Sans" panose="020B0503030202020304" pitchFamily="34" charset="0"/>
              </a:endParaRPr>
            </a:p>
          </p:txBody>
        </p:sp>
        <p:sp>
          <p:nvSpPr>
            <p:cNvPr id="28" name="Freeform 325"/>
            <p:cNvSpPr>
              <a:spLocks noChangeAspect="1" noChangeArrowheads="1"/>
            </p:cNvSpPr>
            <p:nvPr/>
          </p:nvSpPr>
          <p:spPr bwMode="auto">
            <a:xfrm>
              <a:off x="3107781" y="3071317"/>
              <a:ext cx="286808" cy="386141"/>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a:extLst/>
          </p:spPr>
          <p:txBody>
            <a:bodyPr wrap="none" lIns="243785" tIns="121892" rIns="243785" bIns="121892" anchor="ctr"/>
            <a:lstStyle/>
            <a:p>
              <a:pPr>
                <a:defRPr/>
              </a:pPr>
              <a:endParaRPr lang="en-US" sz="2400" dirty="0">
                <a:ea typeface="SimSun" charset="0"/>
              </a:endParaRPr>
            </a:p>
          </p:txBody>
        </p:sp>
      </p:grpSp>
      <p:grpSp>
        <p:nvGrpSpPr>
          <p:cNvPr id="29" name="Group 28"/>
          <p:cNvGrpSpPr/>
          <p:nvPr/>
        </p:nvGrpSpPr>
        <p:grpSpPr>
          <a:xfrm>
            <a:off x="4910138" y="4053429"/>
            <a:ext cx="2582863" cy="1533525"/>
            <a:chOff x="4910138" y="3884613"/>
            <a:chExt cx="2582863" cy="1533525"/>
          </a:xfrm>
        </p:grpSpPr>
        <p:sp>
          <p:nvSpPr>
            <p:cNvPr id="30" name="Rectangle 14"/>
            <p:cNvSpPr>
              <a:spLocks noChangeArrowheads="1"/>
            </p:cNvSpPr>
            <p:nvPr/>
          </p:nvSpPr>
          <p:spPr bwMode="auto">
            <a:xfrm>
              <a:off x="4910138" y="3884613"/>
              <a:ext cx="2582863" cy="153352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p:cNvSpPr/>
            <p:nvPr/>
          </p:nvSpPr>
          <p:spPr>
            <a:xfrm>
              <a:off x="5549693" y="4845394"/>
              <a:ext cx="1303755" cy="369332"/>
            </a:xfrm>
            <a:prstGeom prst="rect">
              <a:avLst/>
            </a:prstGeom>
          </p:spPr>
          <p:txBody>
            <a:bodyPr wrap="none">
              <a:spAutoFit/>
            </a:bodyPr>
            <a:lstStyle/>
            <a:p>
              <a:pPr algn="ctr" defTabSz="1088232"/>
              <a:r>
                <a:rPr lang="en-US" b="1" dirty="0" smtClean="0">
                  <a:solidFill>
                    <a:schemeClr val="bg1"/>
                  </a:solidFill>
                  <a:latin typeface="Clear Sans" panose="020B0503030202020304" pitchFamily="34" charset="0"/>
                  <a:ea typeface="Open Sans" pitchFamily="34" charset="0"/>
                  <a:cs typeface="Clear Sans" panose="020B0503030202020304" pitchFamily="34" charset="0"/>
                </a:rPr>
                <a:t>Promotion</a:t>
              </a:r>
              <a:endParaRPr lang="en-US" b="1" dirty="0">
                <a:solidFill>
                  <a:schemeClr val="bg1"/>
                </a:solidFill>
                <a:latin typeface="Clear Sans" panose="020B0503030202020304" pitchFamily="34" charset="0"/>
                <a:ea typeface="Open Sans" pitchFamily="34" charset="0"/>
                <a:cs typeface="Clear Sans" panose="020B0503030202020304" pitchFamily="34" charset="0"/>
              </a:endParaRPr>
            </a:p>
          </p:txBody>
        </p:sp>
        <p:sp>
          <p:nvSpPr>
            <p:cNvPr id="32" name="Freeform 31"/>
            <p:cNvSpPr>
              <a:spLocks noChangeAspect="1" noChangeArrowheads="1"/>
            </p:cNvSpPr>
            <p:nvPr/>
          </p:nvSpPr>
          <p:spPr bwMode="auto">
            <a:xfrm>
              <a:off x="6011859" y="4323432"/>
              <a:ext cx="376374" cy="450463"/>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ea typeface="SimSun" charset="0"/>
              </a:endParaRPr>
            </a:p>
          </p:txBody>
        </p:sp>
      </p:grpSp>
      <p:grpSp>
        <p:nvGrpSpPr>
          <p:cNvPr id="33" name="Group 32"/>
          <p:cNvGrpSpPr/>
          <p:nvPr/>
        </p:nvGrpSpPr>
        <p:grpSpPr>
          <a:xfrm>
            <a:off x="2235200" y="4053429"/>
            <a:ext cx="2054225" cy="1044575"/>
            <a:chOff x="2235200" y="3884613"/>
            <a:chExt cx="2054225" cy="1044575"/>
          </a:xfrm>
        </p:grpSpPr>
        <p:sp>
          <p:nvSpPr>
            <p:cNvPr id="34" name="Rectangle 16"/>
            <p:cNvSpPr>
              <a:spLocks noChangeArrowheads="1"/>
            </p:cNvSpPr>
            <p:nvPr/>
          </p:nvSpPr>
          <p:spPr bwMode="auto">
            <a:xfrm>
              <a:off x="2235200" y="3884613"/>
              <a:ext cx="2054225" cy="104457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34"/>
            <p:cNvSpPr/>
            <p:nvPr/>
          </p:nvSpPr>
          <p:spPr>
            <a:xfrm>
              <a:off x="2729607" y="4533700"/>
              <a:ext cx="1065420" cy="338554"/>
            </a:xfrm>
            <a:prstGeom prst="rect">
              <a:avLst/>
            </a:prstGeom>
          </p:spPr>
          <p:txBody>
            <a:bodyPr wrap="none">
              <a:spAutoFit/>
            </a:bodyPr>
            <a:lstStyle/>
            <a:p>
              <a:pPr algn="ctr" defTabSz="1088232"/>
              <a:r>
                <a:rPr lang="en-US" sz="1600" b="1" dirty="0" smtClean="0">
                  <a:solidFill>
                    <a:schemeClr val="bg1"/>
                  </a:solidFill>
                  <a:latin typeface="Clear Sans" panose="020B0503030202020304" pitchFamily="34" charset="0"/>
                  <a:ea typeface="Open Sans" pitchFamily="34" charset="0"/>
                  <a:cs typeface="Clear Sans" panose="020B0503030202020304" pitchFamily="34" charset="0"/>
                </a:rPr>
                <a:t>Research</a:t>
              </a:r>
              <a:endParaRPr lang="en-US" sz="1600" b="1" dirty="0">
                <a:solidFill>
                  <a:schemeClr val="bg1"/>
                </a:solidFill>
                <a:latin typeface="Clear Sans" panose="020B0503030202020304" pitchFamily="34" charset="0"/>
                <a:ea typeface="Open Sans" pitchFamily="34" charset="0"/>
                <a:cs typeface="Clear Sans" panose="020B0503030202020304" pitchFamily="34" charset="0"/>
              </a:endParaRPr>
            </a:p>
          </p:txBody>
        </p:sp>
        <p:sp>
          <p:nvSpPr>
            <p:cNvPr id="36" name="AutoShape 84"/>
            <p:cNvSpPr>
              <a:spLocks noChangeAspect="1"/>
            </p:cNvSpPr>
            <p:nvPr/>
          </p:nvSpPr>
          <p:spPr bwMode="auto">
            <a:xfrm>
              <a:off x="3107781" y="4206292"/>
              <a:ext cx="275554" cy="2767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a:extLst/>
          </p:spPr>
          <p:txBody>
            <a:bodyPr lIns="101578" tIns="101578" rIns="101578" bIns="101578" anchor="ctr"/>
            <a:lstStyle/>
            <a:p>
              <a:pPr defTabSz="914013">
                <a:defRPr/>
              </a:pPr>
              <a:endParaRPr lang="es-ES" sz="6600" dirty="0">
                <a:solidFill>
                  <a:srgbClr val="44CEB9"/>
                </a:solidFill>
                <a:effectLst>
                  <a:outerShdw blurRad="38100" dist="38100" dir="2700000" algn="tl">
                    <a:srgbClr val="000000"/>
                  </a:outerShdw>
                </a:effectLst>
                <a:cs typeface="Gill Sans" charset="0"/>
                <a:sym typeface="Gill Sans" charset="0"/>
              </a:endParaRPr>
            </a:p>
          </p:txBody>
        </p:sp>
      </p:grpSp>
      <p:grpSp>
        <p:nvGrpSpPr>
          <p:cNvPr id="37" name="Group 36"/>
          <p:cNvGrpSpPr/>
          <p:nvPr/>
        </p:nvGrpSpPr>
        <p:grpSpPr>
          <a:xfrm>
            <a:off x="8445500" y="1810291"/>
            <a:ext cx="3746500" cy="2243137"/>
            <a:chOff x="8445500" y="1641475"/>
            <a:chExt cx="3746500" cy="2243137"/>
          </a:xfrm>
        </p:grpSpPr>
        <p:sp>
          <p:nvSpPr>
            <p:cNvPr id="38" name="Rectangle 5"/>
            <p:cNvSpPr>
              <a:spLocks noChangeArrowheads="1"/>
            </p:cNvSpPr>
            <p:nvPr/>
          </p:nvSpPr>
          <p:spPr bwMode="auto">
            <a:xfrm>
              <a:off x="8445500" y="1641475"/>
              <a:ext cx="3746500" cy="224313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38"/>
            <p:cNvSpPr/>
            <p:nvPr/>
          </p:nvSpPr>
          <p:spPr>
            <a:xfrm>
              <a:off x="9726924" y="3003796"/>
              <a:ext cx="1183657" cy="400110"/>
            </a:xfrm>
            <a:prstGeom prst="rect">
              <a:avLst/>
            </a:prstGeom>
          </p:spPr>
          <p:txBody>
            <a:bodyPr wrap="none">
              <a:spAutoFit/>
            </a:bodyPr>
            <a:lstStyle/>
            <a:p>
              <a:pPr algn="ctr" defTabSz="1088232"/>
              <a:r>
                <a:rPr lang="en-US" sz="2000" b="1" dirty="0" smtClean="0">
                  <a:solidFill>
                    <a:schemeClr val="bg1"/>
                  </a:solidFill>
                  <a:latin typeface="Clear Sans" panose="020B0503030202020304" pitchFamily="34" charset="0"/>
                  <a:ea typeface="Open Sans" pitchFamily="34" charset="0"/>
                  <a:cs typeface="Clear Sans" panose="020B0503030202020304" pitchFamily="34" charset="0"/>
                </a:rPr>
                <a:t>Network</a:t>
              </a:r>
              <a:endParaRPr lang="en-US" sz="2000" b="1"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40" name="Group 39"/>
            <p:cNvGrpSpPr/>
            <p:nvPr/>
          </p:nvGrpSpPr>
          <p:grpSpPr>
            <a:xfrm>
              <a:off x="9950929" y="2141568"/>
              <a:ext cx="763044" cy="763044"/>
              <a:chOff x="2522538" y="2108200"/>
              <a:chExt cx="376238" cy="376238"/>
            </a:xfrm>
            <a:solidFill>
              <a:schemeClr val="bg1"/>
            </a:solidFill>
          </p:grpSpPr>
          <p:sp>
            <p:nvSpPr>
              <p:cNvPr id="41" name="Freeform 54"/>
              <p:cNvSpPr>
                <a:spLocks/>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55"/>
              <p:cNvSpPr>
                <a:spLocks/>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56"/>
              <p:cNvSpPr>
                <a:spLocks/>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45"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6"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88</a:t>
            </a:fld>
            <a:endParaRPr lang="en-AU" dirty="0"/>
          </a:p>
        </p:txBody>
      </p:sp>
      <p:sp>
        <p:nvSpPr>
          <p:cNvPr id="47"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419995718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left)">
                                      <p:cBhvr>
                                        <p:cTn id="63" dur="500"/>
                                        <p:tgtEl>
                                          <p:spTgt spid="8"/>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5" grpId="0" animBg="1"/>
      <p:bldP spid="6" grpId="0" animBg="1"/>
      <p:bldP spid="7" grpId="0" animBg="1"/>
      <p:bldP spid="8" grpId="0" animBg="1"/>
      <p:bldP spid="9" grpId="0" animBg="1"/>
      <p:bldP spid="10" grpId="0" animBg="1"/>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Sale Overview</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 dolor</a:t>
            </a:r>
            <a:endParaRPr lang="en-AU" dirty="0"/>
          </a:p>
        </p:txBody>
      </p:sp>
      <p:graphicFrame>
        <p:nvGraphicFramePr>
          <p:cNvPr id="4" name="Chart 3"/>
          <p:cNvGraphicFramePr/>
          <p:nvPr>
            <p:extLst>
              <p:ext uri="{D42A27DB-BD31-4B8C-83A1-F6EECF244321}">
                <p14:modId xmlns:p14="http://schemas.microsoft.com/office/powerpoint/2010/main" val="1119692216"/>
              </p:ext>
            </p:extLst>
          </p:nvPr>
        </p:nvGraphicFramePr>
        <p:xfrm>
          <a:off x="1066800" y="2036321"/>
          <a:ext cx="8016032" cy="2729023"/>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p:cNvGrpSpPr/>
          <p:nvPr/>
        </p:nvGrpSpPr>
        <p:grpSpPr>
          <a:xfrm>
            <a:off x="2062804" y="5256702"/>
            <a:ext cx="2214846" cy="1077937"/>
            <a:chOff x="2291404" y="4961274"/>
            <a:chExt cx="2214846" cy="1077937"/>
          </a:xfrm>
        </p:grpSpPr>
        <p:sp>
          <p:nvSpPr>
            <p:cNvPr id="6" name="Text Placeholder 2"/>
            <p:cNvSpPr txBox="1">
              <a:spLocks/>
            </p:cNvSpPr>
            <p:nvPr/>
          </p:nvSpPr>
          <p:spPr>
            <a:xfrm>
              <a:off x="2291404" y="4961274"/>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Fonts</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7" name="TextBox 6"/>
            <p:cNvSpPr txBox="1"/>
            <p:nvPr/>
          </p:nvSpPr>
          <p:spPr>
            <a:xfrm>
              <a:off x="2366871" y="5300547"/>
              <a:ext cx="2139379" cy="738664"/>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8" name="Group 7"/>
          <p:cNvGrpSpPr/>
          <p:nvPr/>
        </p:nvGrpSpPr>
        <p:grpSpPr>
          <a:xfrm>
            <a:off x="5605879" y="5256702"/>
            <a:ext cx="2214846" cy="1077937"/>
            <a:chOff x="2291404" y="4961274"/>
            <a:chExt cx="2214846" cy="1077937"/>
          </a:xfrm>
        </p:grpSpPr>
        <p:sp>
          <p:nvSpPr>
            <p:cNvPr id="9" name="Text Placeholder 2"/>
            <p:cNvSpPr txBox="1">
              <a:spLocks/>
            </p:cNvSpPr>
            <p:nvPr/>
          </p:nvSpPr>
          <p:spPr>
            <a:xfrm>
              <a:off x="2291404" y="4961274"/>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Web</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0" name="TextBox 9"/>
            <p:cNvSpPr txBox="1"/>
            <p:nvPr/>
          </p:nvSpPr>
          <p:spPr>
            <a:xfrm>
              <a:off x="2366871" y="5300547"/>
              <a:ext cx="2139379" cy="738664"/>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1" name="Group 10"/>
          <p:cNvGrpSpPr/>
          <p:nvPr/>
        </p:nvGrpSpPr>
        <p:grpSpPr>
          <a:xfrm>
            <a:off x="9099891" y="5256702"/>
            <a:ext cx="2214846" cy="1077937"/>
            <a:chOff x="2291404" y="4961274"/>
            <a:chExt cx="2214846" cy="1077937"/>
          </a:xfrm>
        </p:grpSpPr>
        <p:sp>
          <p:nvSpPr>
            <p:cNvPr id="12" name="Text Placeholder 2"/>
            <p:cNvSpPr txBox="1">
              <a:spLocks/>
            </p:cNvSpPr>
            <p:nvPr/>
          </p:nvSpPr>
          <p:spPr>
            <a:xfrm>
              <a:off x="2291404" y="4961274"/>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Powerpoint</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3" name="TextBox 12"/>
            <p:cNvSpPr txBox="1"/>
            <p:nvPr/>
          </p:nvSpPr>
          <p:spPr>
            <a:xfrm>
              <a:off x="2366871" y="5300547"/>
              <a:ext cx="2139379" cy="738664"/>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4" name="Group 13"/>
          <p:cNvGrpSpPr/>
          <p:nvPr/>
        </p:nvGrpSpPr>
        <p:grpSpPr>
          <a:xfrm>
            <a:off x="9370671" y="2652861"/>
            <a:ext cx="1809849" cy="1286485"/>
            <a:chOff x="9370671" y="2357433"/>
            <a:chExt cx="1809849" cy="1286485"/>
          </a:xfrm>
        </p:grpSpPr>
        <p:sp>
          <p:nvSpPr>
            <p:cNvPr id="15" name="Rounded Rectangle 14"/>
            <p:cNvSpPr/>
            <p:nvPr/>
          </p:nvSpPr>
          <p:spPr>
            <a:xfrm>
              <a:off x="9370671" y="2357433"/>
              <a:ext cx="301985" cy="301985"/>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370671" y="2868473"/>
              <a:ext cx="301985" cy="30198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9370671" y="3341933"/>
              <a:ext cx="301985" cy="30198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p:cNvSpPr txBox="1">
              <a:spLocks/>
            </p:cNvSpPr>
            <p:nvPr/>
          </p:nvSpPr>
          <p:spPr>
            <a:xfrm>
              <a:off x="9753600" y="2371618"/>
              <a:ext cx="142692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Fonts</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9" name="Text Placeholder 2"/>
            <p:cNvSpPr txBox="1">
              <a:spLocks/>
            </p:cNvSpPr>
            <p:nvPr/>
          </p:nvSpPr>
          <p:spPr>
            <a:xfrm>
              <a:off x="9753600" y="2888575"/>
              <a:ext cx="142692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Web</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20" name="Text Placeholder 2"/>
            <p:cNvSpPr txBox="1">
              <a:spLocks/>
            </p:cNvSpPr>
            <p:nvPr/>
          </p:nvSpPr>
          <p:spPr>
            <a:xfrm>
              <a:off x="9753600" y="3358011"/>
              <a:ext cx="142692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PPT</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grpSp>
        <p:nvGrpSpPr>
          <p:cNvPr id="21" name="Group 20"/>
          <p:cNvGrpSpPr/>
          <p:nvPr/>
        </p:nvGrpSpPr>
        <p:grpSpPr>
          <a:xfrm>
            <a:off x="4539439" y="5259612"/>
            <a:ext cx="890361" cy="890361"/>
            <a:chOff x="4539439" y="4964184"/>
            <a:chExt cx="890361" cy="890361"/>
          </a:xfrm>
        </p:grpSpPr>
        <p:sp>
          <p:nvSpPr>
            <p:cNvPr id="22" name="Rectangle 21"/>
            <p:cNvSpPr/>
            <p:nvPr/>
          </p:nvSpPr>
          <p:spPr>
            <a:xfrm>
              <a:off x="4539439" y="4964184"/>
              <a:ext cx="890361" cy="8903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hape 731"/>
            <p:cNvSpPr/>
            <p:nvPr/>
          </p:nvSpPr>
          <p:spPr>
            <a:xfrm>
              <a:off x="4813927" y="5189601"/>
              <a:ext cx="347968" cy="437421"/>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chemeClr val="bg1"/>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grpSp>
        <p:nvGrpSpPr>
          <p:cNvPr id="31" name="Group 30"/>
          <p:cNvGrpSpPr/>
          <p:nvPr/>
        </p:nvGrpSpPr>
        <p:grpSpPr>
          <a:xfrm>
            <a:off x="8050623" y="5266059"/>
            <a:ext cx="890361" cy="890361"/>
            <a:chOff x="8050623" y="4970631"/>
            <a:chExt cx="890361" cy="890361"/>
          </a:xfrm>
        </p:grpSpPr>
        <p:sp>
          <p:nvSpPr>
            <p:cNvPr id="32" name="Rectangle 31"/>
            <p:cNvSpPr/>
            <p:nvPr/>
          </p:nvSpPr>
          <p:spPr>
            <a:xfrm>
              <a:off x="8050623" y="4970631"/>
              <a:ext cx="890361" cy="8903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hape 3659"/>
            <p:cNvSpPr/>
            <p:nvPr/>
          </p:nvSpPr>
          <p:spPr>
            <a:xfrm>
              <a:off x="8252009" y="5179183"/>
              <a:ext cx="530041" cy="496934"/>
            </a:xfrm>
            <a:custGeom>
              <a:avLst/>
              <a:gdLst/>
              <a:ahLst/>
              <a:cxnLst>
                <a:cxn ang="0">
                  <a:pos x="wd2" y="hd2"/>
                </a:cxn>
                <a:cxn ang="5400000">
                  <a:pos x="wd2" y="hd2"/>
                </a:cxn>
                <a:cxn ang="10800000">
                  <a:pos x="wd2" y="hd2"/>
                </a:cxn>
                <a:cxn ang="16200000">
                  <a:pos x="wd2" y="hd2"/>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37" name="Group 36"/>
          <p:cNvGrpSpPr/>
          <p:nvPr/>
        </p:nvGrpSpPr>
        <p:grpSpPr>
          <a:xfrm>
            <a:off x="1029212" y="5259612"/>
            <a:ext cx="890361" cy="890361"/>
            <a:chOff x="1029212" y="5259612"/>
            <a:chExt cx="890361" cy="890361"/>
          </a:xfrm>
        </p:grpSpPr>
        <p:sp>
          <p:nvSpPr>
            <p:cNvPr id="25" name="Rectangle 24"/>
            <p:cNvSpPr/>
            <p:nvPr/>
          </p:nvSpPr>
          <p:spPr>
            <a:xfrm>
              <a:off x="1029212" y="5259612"/>
              <a:ext cx="890361" cy="89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240510" y="5513018"/>
              <a:ext cx="466477" cy="452289"/>
              <a:chOff x="6661240" y="2287572"/>
              <a:chExt cx="466477" cy="452289"/>
            </a:xfrm>
          </p:grpSpPr>
          <p:sp>
            <p:nvSpPr>
              <p:cNvPr id="35" name="Freeform 28"/>
              <p:cNvSpPr>
                <a:spLocks/>
              </p:cNvSpPr>
              <p:nvPr/>
            </p:nvSpPr>
            <p:spPr bwMode="auto">
              <a:xfrm>
                <a:off x="6661240" y="2334561"/>
                <a:ext cx="417780" cy="405300"/>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bg1"/>
              </a:solidFill>
              <a:ln>
                <a:noFill/>
              </a:ln>
              <a:extLst/>
            </p:spPr>
            <p:txBody>
              <a:bodyPr lIns="0" tIns="0" rIns="0" bIns="0"/>
              <a:lstStyle/>
              <a:p>
                <a:endParaRPr lang="en-US"/>
              </a:p>
            </p:txBody>
          </p:sp>
          <p:sp>
            <p:nvSpPr>
              <p:cNvPr id="36" name="Freeform 30"/>
              <p:cNvSpPr>
                <a:spLocks/>
              </p:cNvSpPr>
              <p:nvPr/>
            </p:nvSpPr>
            <p:spPr bwMode="auto">
              <a:xfrm>
                <a:off x="6960264" y="2287572"/>
                <a:ext cx="167453" cy="162327"/>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solidFill>
                <a:schemeClr val="bg1"/>
              </a:solidFill>
              <a:ln>
                <a:noFill/>
              </a:ln>
              <a:extLst/>
            </p:spPr>
            <p:txBody>
              <a:bodyPr lIns="0" tIns="0" rIns="0" bIns="0"/>
              <a:lstStyle/>
              <a:p>
                <a:endParaRPr lang="en-US"/>
              </a:p>
            </p:txBody>
          </p:sp>
        </p:grpSp>
      </p:grpSp>
      <p:sp>
        <p:nvSpPr>
          <p:cNvPr id="38"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9"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89</a:t>
            </a:fld>
            <a:endParaRPr lang="en-AU" dirty="0"/>
          </a:p>
        </p:txBody>
      </p:sp>
      <p:sp>
        <p:nvSpPr>
          <p:cNvPr id="40"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814763364"/>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Customer Testimony</a:t>
            </a:r>
            <a:endParaRPr lang="en-AU" dirty="0"/>
          </a:p>
        </p:txBody>
      </p:sp>
      <p:sp>
        <p:nvSpPr>
          <p:cNvPr id="3" name="Subtitle 2"/>
          <p:cNvSpPr>
            <a:spLocks noGrp="1"/>
          </p:cNvSpPr>
          <p:nvPr>
            <p:ph type="subTitle" idx="1"/>
          </p:nvPr>
        </p:nvSpPr>
        <p:spPr/>
        <p:txBody>
          <a:bodyPr>
            <a:normAutofit lnSpcReduction="10000"/>
          </a:bodyPr>
          <a:lstStyle/>
          <a:p>
            <a:r>
              <a:rPr lang="id-ID" dirty="0"/>
              <a:t>Simple is what it needs in business</a:t>
            </a:r>
            <a:endParaRPr lang="en-AU" dirty="0"/>
          </a:p>
          <a:p>
            <a:endParaRPr lang="en-AU" dirty="0"/>
          </a:p>
        </p:txBody>
      </p:sp>
      <p:grpSp>
        <p:nvGrpSpPr>
          <p:cNvPr id="62" name="Group 61"/>
          <p:cNvGrpSpPr/>
          <p:nvPr/>
        </p:nvGrpSpPr>
        <p:grpSpPr>
          <a:xfrm>
            <a:off x="2361584" y="2784083"/>
            <a:ext cx="1903414" cy="1235864"/>
            <a:chOff x="2361584" y="2784083"/>
            <a:chExt cx="1903414" cy="1235864"/>
          </a:xfrm>
        </p:grpSpPr>
        <p:sp>
          <p:nvSpPr>
            <p:cNvPr id="63" name="Oval Callout 62"/>
            <p:cNvSpPr/>
            <p:nvPr/>
          </p:nvSpPr>
          <p:spPr>
            <a:xfrm flipH="1">
              <a:off x="2361584" y="2784083"/>
              <a:ext cx="1903414" cy="1235864"/>
            </a:xfrm>
            <a:prstGeom prst="wedgeEllipseCallout">
              <a:avLst>
                <a:gd name="adj1" fmla="val -23096"/>
                <a:gd name="adj2" fmla="val 68740"/>
              </a:avLst>
            </a:prstGeom>
            <a:solidFill>
              <a:srgbClr val="F4B183"/>
            </a:solidFill>
            <a:ln>
              <a:solidFill>
                <a:srgbClr val="F8F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2601168" y="3043819"/>
              <a:ext cx="1428803" cy="892552"/>
            </a:xfrm>
            <a:prstGeom prst="rect">
              <a:avLst/>
            </a:prstGeom>
          </p:spPr>
          <p:txBody>
            <a:bodyPr wrap="square">
              <a:spAutoFit/>
            </a:bodyPr>
            <a:lstStyle/>
            <a:p>
              <a:r>
                <a:rPr lang="id-ID" sz="1300" dirty="0" smtClean="0">
                  <a:solidFill>
                    <a:schemeClr val="bg1"/>
                  </a:solidFill>
                </a:rPr>
                <a:t>Lorem ipsum </a:t>
              </a:r>
            </a:p>
            <a:p>
              <a:r>
                <a:rPr lang="id-ID" sz="1300" dirty="0" smtClean="0">
                  <a:solidFill>
                    <a:schemeClr val="bg1"/>
                  </a:solidFill>
                </a:rPr>
                <a:t>Dolor sit amet </a:t>
              </a:r>
            </a:p>
            <a:p>
              <a:r>
                <a:rPr lang="id-ID" sz="1300" dirty="0" smtClean="0">
                  <a:solidFill>
                    <a:schemeClr val="bg1"/>
                  </a:solidFill>
                </a:rPr>
                <a:t>Param qui para</a:t>
              </a:r>
            </a:p>
            <a:p>
              <a:r>
                <a:rPr lang="id-ID" sz="1300" dirty="0" smtClean="0">
                  <a:solidFill>
                    <a:schemeClr val="bg1"/>
                  </a:solidFill>
                </a:rPr>
                <a:t>quam</a:t>
              </a:r>
              <a:endParaRPr lang="en-US" sz="1300" dirty="0" smtClean="0">
                <a:solidFill>
                  <a:schemeClr val="bg1"/>
                </a:solidFill>
              </a:endParaRPr>
            </a:p>
          </p:txBody>
        </p:sp>
      </p:grpSp>
      <p:grpSp>
        <p:nvGrpSpPr>
          <p:cNvPr id="88" name="Group 87"/>
          <p:cNvGrpSpPr/>
          <p:nvPr/>
        </p:nvGrpSpPr>
        <p:grpSpPr>
          <a:xfrm>
            <a:off x="3354750" y="3749328"/>
            <a:ext cx="5820317" cy="1858441"/>
            <a:chOff x="2855542" y="3741966"/>
            <a:chExt cx="6593257" cy="2105243"/>
          </a:xfrm>
        </p:grpSpPr>
        <p:sp>
          <p:nvSpPr>
            <p:cNvPr id="65" name="Freeform 6"/>
            <p:cNvSpPr>
              <a:spLocks noEditPoints="1"/>
            </p:cNvSpPr>
            <p:nvPr/>
          </p:nvSpPr>
          <p:spPr bwMode="auto">
            <a:xfrm flipH="1">
              <a:off x="8201040" y="4515437"/>
              <a:ext cx="1247759" cy="1331772"/>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accent6"/>
            </a:solidFill>
            <a:ln>
              <a:noFill/>
            </a:ln>
          </p:spPr>
          <p:txBody>
            <a:bodyPr lIns="121920" tIns="60960" rIns="121920" bIns="60960"/>
            <a:lstStyle/>
            <a:p>
              <a:pPr eaLnBrk="1" fontAlgn="auto" hangingPunct="1">
                <a:spcBef>
                  <a:spcPts val="0"/>
                </a:spcBef>
                <a:spcAft>
                  <a:spcPts val="0"/>
                </a:spcAft>
                <a:defRPr/>
              </a:pPr>
              <a:endParaRPr lang="id-ID" sz="2400" dirty="0">
                <a:latin typeface="+mn-lt"/>
                <a:ea typeface="+mn-ea"/>
              </a:endParaRPr>
            </a:p>
          </p:txBody>
        </p:sp>
        <p:sp>
          <p:nvSpPr>
            <p:cNvPr id="66" name="Freeform 27"/>
            <p:cNvSpPr>
              <a:spLocks noEditPoints="1"/>
            </p:cNvSpPr>
            <p:nvPr/>
          </p:nvSpPr>
          <p:spPr bwMode="auto">
            <a:xfrm>
              <a:off x="5184390" y="3741966"/>
              <a:ext cx="1828699" cy="2105243"/>
            </a:xfrm>
            <a:custGeom>
              <a:avLst/>
              <a:gdLst>
                <a:gd name="T0" fmla="*/ 396 w 792"/>
                <a:gd name="T1" fmla="*/ 85 h 914"/>
                <a:gd name="T2" fmla="*/ 395 w 792"/>
                <a:gd name="T3" fmla="*/ 10 h 914"/>
                <a:gd name="T4" fmla="*/ 547 w 792"/>
                <a:gd name="T5" fmla="*/ 166 h 914"/>
                <a:gd name="T6" fmla="*/ 627 w 792"/>
                <a:gd name="T7" fmla="*/ 367 h 914"/>
                <a:gd name="T8" fmla="*/ 604 w 792"/>
                <a:gd name="T9" fmla="*/ 475 h 914"/>
                <a:gd name="T10" fmla="*/ 507 w 792"/>
                <a:gd name="T11" fmla="*/ 588 h 914"/>
                <a:gd name="T12" fmla="*/ 790 w 792"/>
                <a:gd name="T13" fmla="*/ 836 h 914"/>
                <a:gd name="T14" fmla="*/ 395 w 792"/>
                <a:gd name="T15" fmla="*/ 914 h 914"/>
                <a:gd name="T16" fmla="*/ 397 w 792"/>
                <a:gd name="T17" fmla="*/ 860 h 914"/>
                <a:gd name="T18" fmla="*/ 504 w 792"/>
                <a:gd name="T19" fmla="*/ 838 h 914"/>
                <a:gd name="T20" fmla="*/ 532 w 792"/>
                <a:gd name="T21" fmla="*/ 677 h 914"/>
                <a:gd name="T22" fmla="*/ 395 w 792"/>
                <a:gd name="T23" fmla="*/ 816 h 914"/>
                <a:gd name="T24" fmla="*/ 399 w 792"/>
                <a:gd name="T25" fmla="*/ 789 h 914"/>
                <a:gd name="T26" fmla="*/ 484 w 792"/>
                <a:gd name="T27" fmla="*/ 605 h 914"/>
                <a:gd name="T28" fmla="*/ 395 w 792"/>
                <a:gd name="T29" fmla="*/ 629 h 914"/>
                <a:gd name="T30" fmla="*/ 396 w 792"/>
                <a:gd name="T31" fmla="*/ 604 h 914"/>
                <a:gd name="T32" fmla="*/ 597 w 792"/>
                <a:gd name="T33" fmla="*/ 344 h 914"/>
                <a:gd name="T34" fmla="*/ 557 w 792"/>
                <a:gd name="T35" fmla="*/ 420 h 914"/>
                <a:gd name="T36" fmla="*/ 549 w 792"/>
                <a:gd name="T37" fmla="*/ 342 h 914"/>
                <a:gd name="T38" fmla="*/ 530 w 792"/>
                <a:gd name="T39" fmla="*/ 239 h 914"/>
                <a:gd name="T40" fmla="*/ 476 w 792"/>
                <a:gd name="T41" fmla="*/ 217 h 914"/>
                <a:gd name="T42" fmla="*/ 395 w 792"/>
                <a:gd name="T43" fmla="*/ 243 h 914"/>
                <a:gd name="T44" fmla="*/ 29 w 792"/>
                <a:gd name="T45" fmla="*/ 914 h 914"/>
                <a:gd name="T46" fmla="*/ 226 w 792"/>
                <a:gd name="T47" fmla="*/ 668 h 914"/>
                <a:gd name="T48" fmla="*/ 219 w 792"/>
                <a:gd name="T49" fmla="*/ 499 h 914"/>
                <a:gd name="T50" fmla="*/ 166 w 792"/>
                <a:gd name="T51" fmla="*/ 424 h 914"/>
                <a:gd name="T52" fmla="*/ 176 w 792"/>
                <a:gd name="T53" fmla="*/ 330 h 914"/>
                <a:gd name="T54" fmla="*/ 240 w 792"/>
                <a:gd name="T55" fmla="*/ 168 h 914"/>
                <a:gd name="T56" fmla="*/ 296 w 792"/>
                <a:gd name="T57" fmla="*/ 118 h 914"/>
                <a:gd name="T58" fmla="*/ 395 w 792"/>
                <a:gd name="T59" fmla="*/ 82 h 914"/>
                <a:gd name="T60" fmla="*/ 278 w 792"/>
                <a:gd name="T61" fmla="*/ 221 h 914"/>
                <a:gd name="T62" fmla="*/ 243 w 792"/>
                <a:gd name="T63" fmla="*/ 339 h 914"/>
                <a:gd name="T64" fmla="*/ 262 w 792"/>
                <a:gd name="T65" fmla="*/ 440 h 914"/>
                <a:gd name="T66" fmla="*/ 198 w 792"/>
                <a:gd name="T67" fmla="*/ 343 h 914"/>
                <a:gd name="T68" fmla="*/ 236 w 792"/>
                <a:gd name="T69" fmla="*/ 480 h 914"/>
                <a:gd name="T70" fmla="*/ 395 w 792"/>
                <a:gd name="T71" fmla="*/ 629 h 914"/>
                <a:gd name="T72" fmla="*/ 280 w 792"/>
                <a:gd name="T73" fmla="*/ 657 h 914"/>
                <a:gd name="T74" fmla="*/ 395 w 792"/>
                <a:gd name="T75" fmla="*/ 816 h 914"/>
                <a:gd name="T76" fmla="*/ 266 w 792"/>
                <a:gd name="T77" fmla="*/ 669 h 914"/>
                <a:gd name="T78" fmla="*/ 291 w 792"/>
                <a:gd name="T79" fmla="*/ 839 h 914"/>
                <a:gd name="T80" fmla="*/ 395 w 792"/>
                <a:gd name="T81" fmla="*/ 847 h 914"/>
                <a:gd name="T82" fmla="*/ 29 w 792"/>
                <a:gd name="T83" fmla="*/ 914 h 914"/>
                <a:gd name="T84" fmla="*/ 395 w 792"/>
                <a:gd name="T85" fmla="*/ 10 h 914"/>
                <a:gd name="T86" fmla="*/ 395 w 792"/>
                <a:gd name="T87" fmla="*/ 50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2" h="914">
                  <a:moveTo>
                    <a:pt x="395" y="82"/>
                  </a:moveTo>
                  <a:cubicBezTo>
                    <a:pt x="395" y="83"/>
                    <a:pt x="395" y="84"/>
                    <a:pt x="396" y="85"/>
                  </a:cubicBezTo>
                  <a:cubicBezTo>
                    <a:pt x="402" y="73"/>
                    <a:pt x="401" y="61"/>
                    <a:pt x="395" y="50"/>
                  </a:cubicBezTo>
                  <a:cubicBezTo>
                    <a:pt x="395" y="10"/>
                    <a:pt x="395" y="10"/>
                    <a:pt x="395" y="10"/>
                  </a:cubicBezTo>
                  <a:cubicBezTo>
                    <a:pt x="483" y="0"/>
                    <a:pt x="549" y="69"/>
                    <a:pt x="521" y="140"/>
                  </a:cubicBezTo>
                  <a:cubicBezTo>
                    <a:pt x="531" y="148"/>
                    <a:pt x="540" y="157"/>
                    <a:pt x="547" y="166"/>
                  </a:cubicBezTo>
                  <a:cubicBezTo>
                    <a:pt x="582" y="207"/>
                    <a:pt x="608" y="265"/>
                    <a:pt x="615" y="329"/>
                  </a:cubicBezTo>
                  <a:cubicBezTo>
                    <a:pt x="621" y="340"/>
                    <a:pt x="625" y="353"/>
                    <a:pt x="627" y="367"/>
                  </a:cubicBezTo>
                  <a:cubicBezTo>
                    <a:pt x="630" y="385"/>
                    <a:pt x="630" y="406"/>
                    <a:pt x="626" y="424"/>
                  </a:cubicBezTo>
                  <a:cubicBezTo>
                    <a:pt x="622" y="444"/>
                    <a:pt x="615" y="462"/>
                    <a:pt x="604" y="475"/>
                  </a:cubicBezTo>
                  <a:cubicBezTo>
                    <a:pt x="596" y="486"/>
                    <a:pt x="585" y="495"/>
                    <a:pt x="573" y="499"/>
                  </a:cubicBezTo>
                  <a:cubicBezTo>
                    <a:pt x="557" y="535"/>
                    <a:pt x="535" y="566"/>
                    <a:pt x="507" y="588"/>
                  </a:cubicBezTo>
                  <a:cubicBezTo>
                    <a:pt x="511" y="623"/>
                    <a:pt x="525" y="651"/>
                    <a:pt x="567" y="668"/>
                  </a:cubicBezTo>
                  <a:cubicBezTo>
                    <a:pt x="661" y="708"/>
                    <a:pt x="792" y="718"/>
                    <a:pt x="790" y="836"/>
                  </a:cubicBezTo>
                  <a:cubicBezTo>
                    <a:pt x="789" y="861"/>
                    <a:pt x="779" y="888"/>
                    <a:pt x="763" y="914"/>
                  </a:cubicBezTo>
                  <a:cubicBezTo>
                    <a:pt x="395" y="914"/>
                    <a:pt x="395" y="914"/>
                    <a:pt x="395" y="914"/>
                  </a:cubicBezTo>
                  <a:cubicBezTo>
                    <a:pt x="395" y="847"/>
                    <a:pt x="395" y="847"/>
                    <a:pt x="395" y="847"/>
                  </a:cubicBezTo>
                  <a:cubicBezTo>
                    <a:pt x="396" y="851"/>
                    <a:pt x="397" y="856"/>
                    <a:pt x="397" y="860"/>
                  </a:cubicBezTo>
                  <a:cubicBezTo>
                    <a:pt x="401" y="837"/>
                    <a:pt x="430" y="790"/>
                    <a:pt x="453" y="775"/>
                  </a:cubicBezTo>
                  <a:cubicBezTo>
                    <a:pt x="479" y="790"/>
                    <a:pt x="489" y="819"/>
                    <a:pt x="504" y="838"/>
                  </a:cubicBezTo>
                  <a:cubicBezTo>
                    <a:pt x="531" y="811"/>
                    <a:pt x="557" y="741"/>
                    <a:pt x="574" y="699"/>
                  </a:cubicBezTo>
                  <a:cubicBezTo>
                    <a:pt x="558" y="695"/>
                    <a:pt x="544" y="687"/>
                    <a:pt x="532" y="677"/>
                  </a:cubicBezTo>
                  <a:cubicBezTo>
                    <a:pt x="485" y="727"/>
                    <a:pt x="439" y="766"/>
                    <a:pt x="399" y="820"/>
                  </a:cubicBezTo>
                  <a:cubicBezTo>
                    <a:pt x="398" y="818"/>
                    <a:pt x="396" y="817"/>
                    <a:pt x="395" y="816"/>
                  </a:cubicBezTo>
                  <a:cubicBezTo>
                    <a:pt x="395" y="786"/>
                    <a:pt x="395" y="786"/>
                    <a:pt x="395" y="786"/>
                  </a:cubicBezTo>
                  <a:cubicBezTo>
                    <a:pt x="396" y="787"/>
                    <a:pt x="397" y="788"/>
                    <a:pt x="399" y="789"/>
                  </a:cubicBezTo>
                  <a:cubicBezTo>
                    <a:pt x="433" y="752"/>
                    <a:pt x="467" y="728"/>
                    <a:pt x="518" y="665"/>
                  </a:cubicBezTo>
                  <a:cubicBezTo>
                    <a:pt x="501" y="648"/>
                    <a:pt x="490" y="626"/>
                    <a:pt x="484" y="605"/>
                  </a:cubicBezTo>
                  <a:cubicBezTo>
                    <a:pt x="458" y="620"/>
                    <a:pt x="429" y="629"/>
                    <a:pt x="396" y="629"/>
                  </a:cubicBezTo>
                  <a:cubicBezTo>
                    <a:pt x="395" y="629"/>
                    <a:pt x="395" y="629"/>
                    <a:pt x="395" y="629"/>
                  </a:cubicBezTo>
                  <a:cubicBezTo>
                    <a:pt x="395" y="604"/>
                    <a:pt x="395" y="604"/>
                    <a:pt x="395" y="604"/>
                  </a:cubicBezTo>
                  <a:cubicBezTo>
                    <a:pt x="395" y="604"/>
                    <a:pt x="396" y="604"/>
                    <a:pt x="396" y="604"/>
                  </a:cubicBezTo>
                  <a:cubicBezTo>
                    <a:pt x="471" y="604"/>
                    <a:pt x="526" y="551"/>
                    <a:pt x="556" y="480"/>
                  </a:cubicBezTo>
                  <a:cubicBezTo>
                    <a:pt x="600" y="472"/>
                    <a:pt x="618" y="391"/>
                    <a:pt x="597" y="344"/>
                  </a:cubicBezTo>
                  <a:cubicBezTo>
                    <a:pt x="596" y="343"/>
                    <a:pt x="596" y="343"/>
                    <a:pt x="595" y="343"/>
                  </a:cubicBezTo>
                  <a:cubicBezTo>
                    <a:pt x="566" y="324"/>
                    <a:pt x="557" y="411"/>
                    <a:pt x="557" y="420"/>
                  </a:cubicBezTo>
                  <a:cubicBezTo>
                    <a:pt x="556" y="451"/>
                    <a:pt x="523" y="461"/>
                    <a:pt x="531" y="440"/>
                  </a:cubicBezTo>
                  <a:cubicBezTo>
                    <a:pt x="538" y="418"/>
                    <a:pt x="548" y="385"/>
                    <a:pt x="549" y="342"/>
                  </a:cubicBezTo>
                  <a:cubicBezTo>
                    <a:pt x="549" y="340"/>
                    <a:pt x="550" y="338"/>
                    <a:pt x="550" y="336"/>
                  </a:cubicBezTo>
                  <a:cubicBezTo>
                    <a:pt x="550" y="304"/>
                    <a:pt x="543" y="271"/>
                    <a:pt x="530" y="239"/>
                  </a:cubicBezTo>
                  <a:cubicBezTo>
                    <a:pt x="530" y="239"/>
                    <a:pt x="530" y="239"/>
                    <a:pt x="529" y="238"/>
                  </a:cubicBezTo>
                  <a:cubicBezTo>
                    <a:pt x="516" y="219"/>
                    <a:pt x="507" y="209"/>
                    <a:pt x="476" y="217"/>
                  </a:cubicBezTo>
                  <a:cubicBezTo>
                    <a:pt x="475" y="217"/>
                    <a:pt x="475" y="217"/>
                    <a:pt x="475" y="217"/>
                  </a:cubicBezTo>
                  <a:cubicBezTo>
                    <a:pt x="445" y="231"/>
                    <a:pt x="419" y="239"/>
                    <a:pt x="395" y="243"/>
                  </a:cubicBezTo>
                  <a:lnTo>
                    <a:pt x="395" y="82"/>
                  </a:lnTo>
                  <a:close/>
                  <a:moveTo>
                    <a:pt x="29" y="914"/>
                  </a:moveTo>
                  <a:cubicBezTo>
                    <a:pt x="14" y="888"/>
                    <a:pt x="3" y="861"/>
                    <a:pt x="3" y="836"/>
                  </a:cubicBezTo>
                  <a:cubicBezTo>
                    <a:pt x="0" y="718"/>
                    <a:pt x="132" y="708"/>
                    <a:pt x="226" y="668"/>
                  </a:cubicBezTo>
                  <a:cubicBezTo>
                    <a:pt x="267" y="651"/>
                    <a:pt x="282" y="623"/>
                    <a:pt x="285" y="588"/>
                  </a:cubicBezTo>
                  <a:cubicBezTo>
                    <a:pt x="257" y="566"/>
                    <a:pt x="235" y="535"/>
                    <a:pt x="219" y="499"/>
                  </a:cubicBezTo>
                  <a:cubicBezTo>
                    <a:pt x="207" y="495"/>
                    <a:pt x="197" y="486"/>
                    <a:pt x="188" y="475"/>
                  </a:cubicBezTo>
                  <a:cubicBezTo>
                    <a:pt x="178" y="462"/>
                    <a:pt x="170" y="444"/>
                    <a:pt x="166" y="424"/>
                  </a:cubicBezTo>
                  <a:cubicBezTo>
                    <a:pt x="163" y="406"/>
                    <a:pt x="162" y="385"/>
                    <a:pt x="165" y="367"/>
                  </a:cubicBezTo>
                  <a:cubicBezTo>
                    <a:pt x="167" y="354"/>
                    <a:pt x="171" y="341"/>
                    <a:pt x="176" y="330"/>
                  </a:cubicBezTo>
                  <a:cubicBezTo>
                    <a:pt x="176" y="327"/>
                    <a:pt x="176" y="323"/>
                    <a:pt x="176" y="318"/>
                  </a:cubicBezTo>
                  <a:cubicBezTo>
                    <a:pt x="180" y="263"/>
                    <a:pt x="205" y="208"/>
                    <a:pt x="240" y="168"/>
                  </a:cubicBezTo>
                  <a:cubicBezTo>
                    <a:pt x="230" y="138"/>
                    <a:pt x="232" y="103"/>
                    <a:pt x="246" y="69"/>
                  </a:cubicBezTo>
                  <a:cubicBezTo>
                    <a:pt x="258" y="99"/>
                    <a:pt x="267" y="119"/>
                    <a:pt x="296" y="118"/>
                  </a:cubicBezTo>
                  <a:cubicBezTo>
                    <a:pt x="297" y="88"/>
                    <a:pt x="289" y="71"/>
                    <a:pt x="263" y="53"/>
                  </a:cubicBezTo>
                  <a:cubicBezTo>
                    <a:pt x="265" y="24"/>
                    <a:pt x="364" y="0"/>
                    <a:pt x="395" y="82"/>
                  </a:cubicBezTo>
                  <a:cubicBezTo>
                    <a:pt x="395" y="243"/>
                    <a:pt x="395" y="243"/>
                    <a:pt x="395" y="243"/>
                  </a:cubicBezTo>
                  <a:cubicBezTo>
                    <a:pt x="344" y="252"/>
                    <a:pt x="305" y="242"/>
                    <a:pt x="278" y="221"/>
                  </a:cubicBezTo>
                  <a:cubicBezTo>
                    <a:pt x="273" y="226"/>
                    <a:pt x="268" y="231"/>
                    <a:pt x="264" y="238"/>
                  </a:cubicBezTo>
                  <a:cubicBezTo>
                    <a:pt x="250" y="270"/>
                    <a:pt x="242" y="306"/>
                    <a:pt x="243" y="339"/>
                  </a:cubicBezTo>
                  <a:cubicBezTo>
                    <a:pt x="243" y="340"/>
                    <a:pt x="244" y="341"/>
                    <a:pt x="244" y="342"/>
                  </a:cubicBezTo>
                  <a:cubicBezTo>
                    <a:pt x="245" y="385"/>
                    <a:pt x="255" y="418"/>
                    <a:pt x="262" y="440"/>
                  </a:cubicBezTo>
                  <a:cubicBezTo>
                    <a:pt x="270" y="461"/>
                    <a:pt x="237" y="451"/>
                    <a:pt x="236" y="420"/>
                  </a:cubicBezTo>
                  <a:cubicBezTo>
                    <a:pt x="236" y="411"/>
                    <a:pt x="227" y="324"/>
                    <a:pt x="198" y="343"/>
                  </a:cubicBezTo>
                  <a:cubicBezTo>
                    <a:pt x="197" y="343"/>
                    <a:pt x="196" y="344"/>
                    <a:pt x="195" y="344"/>
                  </a:cubicBezTo>
                  <a:cubicBezTo>
                    <a:pt x="174" y="392"/>
                    <a:pt x="192" y="473"/>
                    <a:pt x="236" y="480"/>
                  </a:cubicBezTo>
                  <a:cubicBezTo>
                    <a:pt x="266" y="550"/>
                    <a:pt x="320" y="603"/>
                    <a:pt x="395" y="604"/>
                  </a:cubicBezTo>
                  <a:cubicBezTo>
                    <a:pt x="395" y="629"/>
                    <a:pt x="395" y="629"/>
                    <a:pt x="395" y="629"/>
                  </a:cubicBezTo>
                  <a:cubicBezTo>
                    <a:pt x="364" y="629"/>
                    <a:pt x="336" y="621"/>
                    <a:pt x="311" y="606"/>
                  </a:cubicBezTo>
                  <a:cubicBezTo>
                    <a:pt x="305" y="624"/>
                    <a:pt x="294" y="641"/>
                    <a:pt x="280" y="657"/>
                  </a:cubicBezTo>
                  <a:cubicBezTo>
                    <a:pt x="328" y="725"/>
                    <a:pt x="365" y="766"/>
                    <a:pt x="395" y="786"/>
                  </a:cubicBezTo>
                  <a:cubicBezTo>
                    <a:pt x="395" y="816"/>
                    <a:pt x="395" y="816"/>
                    <a:pt x="395" y="816"/>
                  </a:cubicBezTo>
                  <a:cubicBezTo>
                    <a:pt x="357" y="783"/>
                    <a:pt x="300" y="719"/>
                    <a:pt x="268" y="674"/>
                  </a:cubicBezTo>
                  <a:cubicBezTo>
                    <a:pt x="267" y="673"/>
                    <a:pt x="267" y="671"/>
                    <a:pt x="266" y="669"/>
                  </a:cubicBezTo>
                  <a:cubicBezTo>
                    <a:pt x="251" y="682"/>
                    <a:pt x="233" y="692"/>
                    <a:pt x="215" y="696"/>
                  </a:cubicBezTo>
                  <a:cubicBezTo>
                    <a:pt x="229" y="754"/>
                    <a:pt x="274" y="818"/>
                    <a:pt x="291" y="839"/>
                  </a:cubicBezTo>
                  <a:cubicBezTo>
                    <a:pt x="307" y="818"/>
                    <a:pt x="315" y="795"/>
                    <a:pt x="340" y="783"/>
                  </a:cubicBezTo>
                  <a:cubicBezTo>
                    <a:pt x="351" y="794"/>
                    <a:pt x="385" y="818"/>
                    <a:pt x="395" y="847"/>
                  </a:cubicBezTo>
                  <a:cubicBezTo>
                    <a:pt x="395" y="914"/>
                    <a:pt x="395" y="914"/>
                    <a:pt x="395" y="914"/>
                  </a:cubicBezTo>
                  <a:lnTo>
                    <a:pt x="29" y="914"/>
                  </a:lnTo>
                  <a:close/>
                  <a:moveTo>
                    <a:pt x="395" y="50"/>
                  </a:moveTo>
                  <a:cubicBezTo>
                    <a:pt x="395" y="10"/>
                    <a:pt x="395" y="10"/>
                    <a:pt x="395" y="10"/>
                  </a:cubicBezTo>
                  <a:cubicBezTo>
                    <a:pt x="384" y="11"/>
                    <a:pt x="372" y="13"/>
                    <a:pt x="360" y="17"/>
                  </a:cubicBezTo>
                  <a:cubicBezTo>
                    <a:pt x="375" y="25"/>
                    <a:pt x="388" y="37"/>
                    <a:pt x="395" y="5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noEditPoints="1"/>
            </p:cNvSpPr>
            <p:nvPr/>
          </p:nvSpPr>
          <p:spPr bwMode="auto">
            <a:xfrm>
              <a:off x="2855542" y="4575140"/>
              <a:ext cx="1213882" cy="1272069"/>
            </a:xfrm>
            <a:custGeom>
              <a:avLst/>
              <a:gdLst>
                <a:gd name="T0" fmla="*/ 717 w 829"/>
                <a:gd name="T1" fmla="*/ 568 h 869"/>
                <a:gd name="T2" fmla="*/ 634 w 829"/>
                <a:gd name="T3" fmla="*/ 869 h 869"/>
                <a:gd name="T4" fmla="*/ 634 w 829"/>
                <a:gd name="T5" fmla="*/ 758 h 869"/>
                <a:gd name="T6" fmla="*/ 593 w 829"/>
                <a:gd name="T7" fmla="*/ 81 h 869"/>
                <a:gd name="T8" fmla="*/ 593 w 829"/>
                <a:gd name="T9" fmla="*/ 390 h 869"/>
                <a:gd name="T10" fmla="*/ 593 w 829"/>
                <a:gd name="T11" fmla="*/ 203 h 869"/>
                <a:gd name="T12" fmla="*/ 593 w 829"/>
                <a:gd name="T13" fmla="*/ 81 h 869"/>
                <a:gd name="T14" fmla="*/ 634 w 829"/>
                <a:gd name="T15" fmla="*/ 758 h 869"/>
                <a:gd name="T16" fmla="*/ 634 w 829"/>
                <a:gd name="T17" fmla="*/ 869 h 869"/>
                <a:gd name="T18" fmla="*/ 568 w 829"/>
                <a:gd name="T19" fmla="*/ 125 h 869"/>
                <a:gd name="T20" fmla="*/ 568 w 829"/>
                <a:gd name="T21" fmla="*/ 770 h 869"/>
                <a:gd name="T22" fmla="*/ 593 w 829"/>
                <a:gd name="T23" fmla="*/ 288 h 869"/>
                <a:gd name="T24" fmla="*/ 568 w 829"/>
                <a:gd name="T25" fmla="*/ 173 h 869"/>
                <a:gd name="T26" fmla="*/ 568 w 829"/>
                <a:gd name="T27" fmla="*/ 663 h 869"/>
                <a:gd name="T28" fmla="*/ 568 w 829"/>
                <a:gd name="T29" fmla="*/ 433 h 869"/>
                <a:gd name="T30" fmla="*/ 527 w 829"/>
                <a:gd name="T31" fmla="*/ 24 h 869"/>
                <a:gd name="T32" fmla="*/ 527 w 829"/>
                <a:gd name="T33" fmla="*/ 24 h 869"/>
                <a:gd name="T34" fmla="*/ 547 w 829"/>
                <a:gd name="T35" fmla="*/ 819 h 869"/>
                <a:gd name="T36" fmla="*/ 568 w 829"/>
                <a:gd name="T37" fmla="*/ 869 h 869"/>
                <a:gd name="T38" fmla="*/ 534 w 829"/>
                <a:gd name="T39" fmla="*/ 132 h 869"/>
                <a:gd name="T40" fmla="*/ 527 w 829"/>
                <a:gd name="T41" fmla="*/ 394 h 869"/>
                <a:gd name="T42" fmla="*/ 568 w 829"/>
                <a:gd name="T43" fmla="*/ 173 h 869"/>
                <a:gd name="T44" fmla="*/ 527 w 829"/>
                <a:gd name="T45" fmla="*/ 633 h 869"/>
                <a:gd name="T46" fmla="*/ 414 w 829"/>
                <a:gd name="T47" fmla="*/ 0 h 869"/>
                <a:gd name="T48" fmla="*/ 413 w 829"/>
                <a:gd name="T49" fmla="*/ 0 h 869"/>
                <a:gd name="T50" fmla="*/ 432 w 829"/>
                <a:gd name="T51" fmla="*/ 821 h 869"/>
                <a:gd name="T52" fmla="*/ 527 w 829"/>
                <a:gd name="T53" fmla="*/ 798 h 869"/>
                <a:gd name="T54" fmla="*/ 527 w 829"/>
                <a:gd name="T55" fmla="*/ 105 h 869"/>
                <a:gd name="T56" fmla="*/ 527 w 829"/>
                <a:gd name="T57" fmla="*/ 286 h 869"/>
                <a:gd name="T58" fmla="*/ 527 w 829"/>
                <a:gd name="T59" fmla="*/ 323 h 869"/>
                <a:gd name="T60" fmla="*/ 507 w 829"/>
                <a:gd name="T61" fmla="*/ 559 h 869"/>
                <a:gd name="T62" fmla="*/ 388 w 829"/>
                <a:gd name="T63" fmla="*/ 1 h 869"/>
                <a:gd name="T64" fmla="*/ 388 w 829"/>
                <a:gd name="T65" fmla="*/ 1 h 869"/>
                <a:gd name="T66" fmla="*/ 413 w 829"/>
                <a:gd name="T67" fmla="*/ 777 h 869"/>
                <a:gd name="T68" fmla="*/ 413 w 829"/>
                <a:gd name="T69" fmla="*/ 841 h 869"/>
                <a:gd name="T70" fmla="*/ 413 w 829"/>
                <a:gd name="T71" fmla="*/ 159 h 869"/>
                <a:gd name="T72" fmla="*/ 413 w 829"/>
                <a:gd name="T73" fmla="*/ 558 h 869"/>
                <a:gd name="T74" fmla="*/ 388 w 829"/>
                <a:gd name="T75" fmla="*/ 556 h 869"/>
                <a:gd name="T76" fmla="*/ 388 w 829"/>
                <a:gd name="T77" fmla="*/ 1 h 869"/>
                <a:gd name="T78" fmla="*/ 388 w 829"/>
                <a:gd name="T79" fmla="*/ 869 h 869"/>
                <a:gd name="T80" fmla="*/ 299 w 829"/>
                <a:gd name="T81" fmla="*/ 798 h 869"/>
                <a:gd name="T82" fmla="*/ 388 w 829"/>
                <a:gd name="T83" fmla="*/ 69 h 869"/>
                <a:gd name="T84" fmla="*/ 388 w 829"/>
                <a:gd name="T85" fmla="*/ 154 h 869"/>
                <a:gd name="T86" fmla="*/ 318 w 829"/>
                <a:gd name="T87" fmla="*/ 559 h 869"/>
                <a:gd name="T88" fmla="*/ 192 w 829"/>
                <a:gd name="T89" fmla="*/ 178 h 869"/>
                <a:gd name="T90" fmla="*/ 266 w 829"/>
                <a:gd name="T91" fmla="*/ 167 h 869"/>
                <a:gd name="T92" fmla="*/ 260 w 829"/>
                <a:gd name="T93" fmla="*/ 297 h 869"/>
                <a:gd name="T94" fmla="*/ 299 w 829"/>
                <a:gd name="T95" fmla="*/ 508 h 869"/>
                <a:gd name="T96" fmla="*/ 192 w 829"/>
                <a:gd name="T97" fmla="*/ 178 h 869"/>
                <a:gd name="T98" fmla="*/ 211 w 829"/>
                <a:gd name="T99" fmla="*/ 811 h 869"/>
                <a:gd name="T100" fmla="*/ 299 w 829"/>
                <a:gd name="T101" fmla="*/ 798 h 869"/>
                <a:gd name="T102" fmla="*/ 45 w 829"/>
                <a:gd name="T103" fmla="*/ 869 h 869"/>
                <a:gd name="T104" fmla="*/ 157 w 829"/>
                <a:gd name="T105" fmla="*/ 393 h 869"/>
                <a:gd name="T106" fmla="*/ 158 w 829"/>
                <a:gd name="T107" fmla="*/ 719 h 869"/>
                <a:gd name="T108" fmla="*/ 192 w 829"/>
                <a:gd name="T109" fmla="*/ 832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9" h="869">
                  <a:moveTo>
                    <a:pt x="634" y="173"/>
                  </a:moveTo>
                  <a:cubicBezTo>
                    <a:pt x="638" y="190"/>
                    <a:pt x="641" y="208"/>
                    <a:pt x="644" y="226"/>
                  </a:cubicBezTo>
                  <a:cubicBezTo>
                    <a:pt x="651" y="284"/>
                    <a:pt x="718" y="320"/>
                    <a:pt x="671" y="393"/>
                  </a:cubicBezTo>
                  <a:cubicBezTo>
                    <a:pt x="629" y="458"/>
                    <a:pt x="780" y="432"/>
                    <a:pt x="717" y="568"/>
                  </a:cubicBezTo>
                  <a:cubicBezTo>
                    <a:pt x="690" y="626"/>
                    <a:pt x="829" y="602"/>
                    <a:pt x="776" y="710"/>
                  </a:cubicBezTo>
                  <a:cubicBezTo>
                    <a:pt x="795" y="730"/>
                    <a:pt x="807" y="755"/>
                    <a:pt x="806" y="791"/>
                  </a:cubicBezTo>
                  <a:cubicBezTo>
                    <a:pt x="805" y="816"/>
                    <a:pt x="795" y="843"/>
                    <a:pt x="779" y="869"/>
                  </a:cubicBezTo>
                  <a:cubicBezTo>
                    <a:pt x="634" y="869"/>
                    <a:pt x="634" y="869"/>
                    <a:pt x="634" y="869"/>
                  </a:cubicBezTo>
                  <a:cubicBezTo>
                    <a:pt x="634" y="832"/>
                    <a:pt x="634" y="832"/>
                    <a:pt x="634" y="832"/>
                  </a:cubicBezTo>
                  <a:cubicBezTo>
                    <a:pt x="645" y="832"/>
                    <a:pt x="653" y="822"/>
                    <a:pt x="653" y="811"/>
                  </a:cubicBezTo>
                  <a:cubicBezTo>
                    <a:pt x="653" y="800"/>
                    <a:pt x="645" y="791"/>
                    <a:pt x="634" y="791"/>
                  </a:cubicBezTo>
                  <a:cubicBezTo>
                    <a:pt x="634" y="758"/>
                    <a:pt x="634" y="758"/>
                    <a:pt x="634" y="758"/>
                  </a:cubicBezTo>
                  <a:cubicBezTo>
                    <a:pt x="665" y="749"/>
                    <a:pt x="683" y="736"/>
                    <a:pt x="679" y="721"/>
                  </a:cubicBezTo>
                  <a:cubicBezTo>
                    <a:pt x="663" y="704"/>
                    <a:pt x="649" y="696"/>
                    <a:pt x="634" y="689"/>
                  </a:cubicBezTo>
                  <a:lnTo>
                    <a:pt x="634" y="173"/>
                  </a:lnTo>
                  <a:close/>
                  <a:moveTo>
                    <a:pt x="593" y="81"/>
                  </a:moveTo>
                  <a:cubicBezTo>
                    <a:pt x="612" y="107"/>
                    <a:pt x="625" y="138"/>
                    <a:pt x="634" y="173"/>
                  </a:cubicBezTo>
                  <a:cubicBezTo>
                    <a:pt x="634" y="689"/>
                    <a:pt x="634" y="689"/>
                    <a:pt x="634" y="689"/>
                  </a:cubicBezTo>
                  <a:cubicBezTo>
                    <a:pt x="621" y="684"/>
                    <a:pt x="608" y="680"/>
                    <a:pt x="593" y="674"/>
                  </a:cubicBezTo>
                  <a:cubicBezTo>
                    <a:pt x="593" y="390"/>
                    <a:pt x="593" y="390"/>
                    <a:pt x="593" y="390"/>
                  </a:cubicBezTo>
                  <a:cubicBezTo>
                    <a:pt x="599" y="392"/>
                    <a:pt x="605" y="396"/>
                    <a:pt x="610" y="401"/>
                  </a:cubicBezTo>
                  <a:cubicBezTo>
                    <a:pt x="621" y="377"/>
                    <a:pt x="625" y="345"/>
                    <a:pt x="620" y="318"/>
                  </a:cubicBezTo>
                  <a:cubicBezTo>
                    <a:pt x="615" y="295"/>
                    <a:pt x="604" y="285"/>
                    <a:pt x="593" y="288"/>
                  </a:cubicBezTo>
                  <a:cubicBezTo>
                    <a:pt x="593" y="203"/>
                    <a:pt x="593" y="203"/>
                    <a:pt x="593" y="203"/>
                  </a:cubicBezTo>
                  <a:cubicBezTo>
                    <a:pt x="593" y="204"/>
                    <a:pt x="593" y="205"/>
                    <a:pt x="594" y="206"/>
                  </a:cubicBezTo>
                  <a:cubicBezTo>
                    <a:pt x="599" y="213"/>
                    <a:pt x="605" y="221"/>
                    <a:pt x="610" y="229"/>
                  </a:cubicBezTo>
                  <a:cubicBezTo>
                    <a:pt x="606" y="207"/>
                    <a:pt x="601" y="188"/>
                    <a:pt x="593" y="170"/>
                  </a:cubicBezTo>
                  <a:cubicBezTo>
                    <a:pt x="593" y="81"/>
                    <a:pt x="593" y="81"/>
                    <a:pt x="593" y="81"/>
                  </a:cubicBezTo>
                  <a:close/>
                  <a:moveTo>
                    <a:pt x="634" y="869"/>
                  </a:moveTo>
                  <a:cubicBezTo>
                    <a:pt x="593" y="869"/>
                    <a:pt x="593" y="869"/>
                    <a:pt x="593" y="869"/>
                  </a:cubicBezTo>
                  <a:cubicBezTo>
                    <a:pt x="593" y="767"/>
                    <a:pt x="593" y="767"/>
                    <a:pt x="593" y="767"/>
                  </a:cubicBezTo>
                  <a:cubicBezTo>
                    <a:pt x="608" y="764"/>
                    <a:pt x="622" y="761"/>
                    <a:pt x="634" y="758"/>
                  </a:cubicBezTo>
                  <a:cubicBezTo>
                    <a:pt x="634" y="791"/>
                    <a:pt x="634" y="791"/>
                    <a:pt x="634" y="791"/>
                  </a:cubicBezTo>
                  <a:cubicBezTo>
                    <a:pt x="623" y="791"/>
                    <a:pt x="615" y="800"/>
                    <a:pt x="615" y="811"/>
                  </a:cubicBezTo>
                  <a:cubicBezTo>
                    <a:pt x="615" y="822"/>
                    <a:pt x="623" y="832"/>
                    <a:pt x="634" y="832"/>
                  </a:cubicBezTo>
                  <a:lnTo>
                    <a:pt x="634" y="869"/>
                  </a:lnTo>
                  <a:close/>
                  <a:moveTo>
                    <a:pt x="568" y="53"/>
                  </a:moveTo>
                  <a:cubicBezTo>
                    <a:pt x="577" y="62"/>
                    <a:pt x="586" y="71"/>
                    <a:pt x="593" y="81"/>
                  </a:cubicBezTo>
                  <a:cubicBezTo>
                    <a:pt x="593" y="170"/>
                    <a:pt x="593" y="170"/>
                    <a:pt x="593" y="170"/>
                  </a:cubicBezTo>
                  <a:cubicBezTo>
                    <a:pt x="586" y="153"/>
                    <a:pt x="578" y="138"/>
                    <a:pt x="568" y="125"/>
                  </a:cubicBezTo>
                  <a:cubicBezTo>
                    <a:pt x="568" y="53"/>
                    <a:pt x="568" y="53"/>
                    <a:pt x="568" y="53"/>
                  </a:cubicBezTo>
                  <a:close/>
                  <a:moveTo>
                    <a:pt x="593" y="869"/>
                  </a:moveTo>
                  <a:cubicBezTo>
                    <a:pt x="568" y="869"/>
                    <a:pt x="568" y="869"/>
                    <a:pt x="568" y="869"/>
                  </a:cubicBezTo>
                  <a:cubicBezTo>
                    <a:pt x="568" y="770"/>
                    <a:pt x="568" y="770"/>
                    <a:pt x="568" y="770"/>
                  </a:cubicBezTo>
                  <a:cubicBezTo>
                    <a:pt x="577" y="769"/>
                    <a:pt x="585" y="768"/>
                    <a:pt x="593" y="767"/>
                  </a:cubicBezTo>
                  <a:cubicBezTo>
                    <a:pt x="593" y="869"/>
                    <a:pt x="593" y="869"/>
                    <a:pt x="593" y="869"/>
                  </a:cubicBezTo>
                  <a:close/>
                  <a:moveTo>
                    <a:pt x="593" y="203"/>
                  </a:moveTo>
                  <a:cubicBezTo>
                    <a:pt x="593" y="288"/>
                    <a:pt x="593" y="288"/>
                    <a:pt x="593" y="288"/>
                  </a:cubicBezTo>
                  <a:cubicBezTo>
                    <a:pt x="587" y="290"/>
                    <a:pt x="581" y="296"/>
                    <a:pt x="577" y="307"/>
                  </a:cubicBezTo>
                  <a:cubicBezTo>
                    <a:pt x="574" y="317"/>
                    <a:pt x="571" y="326"/>
                    <a:pt x="569" y="330"/>
                  </a:cubicBezTo>
                  <a:cubicBezTo>
                    <a:pt x="569" y="331"/>
                    <a:pt x="569" y="332"/>
                    <a:pt x="568" y="333"/>
                  </a:cubicBezTo>
                  <a:cubicBezTo>
                    <a:pt x="568" y="173"/>
                    <a:pt x="568" y="173"/>
                    <a:pt x="568" y="173"/>
                  </a:cubicBezTo>
                  <a:cubicBezTo>
                    <a:pt x="579" y="179"/>
                    <a:pt x="589" y="187"/>
                    <a:pt x="593" y="203"/>
                  </a:cubicBezTo>
                  <a:close/>
                  <a:moveTo>
                    <a:pt x="593" y="390"/>
                  </a:moveTo>
                  <a:cubicBezTo>
                    <a:pt x="593" y="674"/>
                    <a:pt x="593" y="674"/>
                    <a:pt x="593" y="674"/>
                  </a:cubicBezTo>
                  <a:cubicBezTo>
                    <a:pt x="585" y="671"/>
                    <a:pt x="577" y="668"/>
                    <a:pt x="568" y="663"/>
                  </a:cubicBezTo>
                  <a:cubicBezTo>
                    <a:pt x="568" y="444"/>
                    <a:pt x="568" y="444"/>
                    <a:pt x="568" y="444"/>
                  </a:cubicBezTo>
                  <a:cubicBezTo>
                    <a:pt x="570" y="441"/>
                    <a:pt x="571" y="438"/>
                    <a:pt x="572" y="435"/>
                  </a:cubicBezTo>
                  <a:cubicBezTo>
                    <a:pt x="573" y="434"/>
                    <a:pt x="573" y="433"/>
                    <a:pt x="573" y="433"/>
                  </a:cubicBezTo>
                  <a:cubicBezTo>
                    <a:pt x="571" y="433"/>
                    <a:pt x="570" y="433"/>
                    <a:pt x="568" y="433"/>
                  </a:cubicBezTo>
                  <a:cubicBezTo>
                    <a:pt x="568" y="381"/>
                    <a:pt x="568" y="381"/>
                    <a:pt x="568" y="381"/>
                  </a:cubicBezTo>
                  <a:cubicBezTo>
                    <a:pt x="571" y="385"/>
                    <a:pt x="575" y="387"/>
                    <a:pt x="581" y="387"/>
                  </a:cubicBezTo>
                  <a:cubicBezTo>
                    <a:pt x="585" y="388"/>
                    <a:pt x="589" y="389"/>
                    <a:pt x="593" y="390"/>
                  </a:cubicBezTo>
                  <a:close/>
                  <a:moveTo>
                    <a:pt x="527" y="24"/>
                  </a:moveTo>
                  <a:cubicBezTo>
                    <a:pt x="543" y="32"/>
                    <a:pt x="556" y="42"/>
                    <a:pt x="568" y="53"/>
                  </a:cubicBezTo>
                  <a:cubicBezTo>
                    <a:pt x="568" y="125"/>
                    <a:pt x="568" y="125"/>
                    <a:pt x="568" y="125"/>
                  </a:cubicBezTo>
                  <a:cubicBezTo>
                    <a:pt x="556" y="108"/>
                    <a:pt x="542" y="93"/>
                    <a:pt x="527" y="82"/>
                  </a:cubicBezTo>
                  <a:cubicBezTo>
                    <a:pt x="527" y="24"/>
                    <a:pt x="527" y="24"/>
                    <a:pt x="527" y="24"/>
                  </a:cubicBezTo>
                  <a:close/>
                  <a:moveTo>
                    <a:pt x="568" y="869"/>
                  </a:moveTo>
                  <a:cubicBezTo>
                    <a:pt x="527" y="869"/>
                    <a:pt x="527" y="869"/>
                    <a:pt x="527" y="869"/>
                  </a:cubicBezTo>
                  <a:cubicBezTo>
                    <a:pt x="527" y="839"/>
                    <a:pt x="527" y="839"/>
                    <a:pt x="527" y="839"/>
                  </a:cubicBezTo>
                  <a:cubicBezTo>
                    <a:pt x="538" y="839"/>
                    <a:pt x="547" y="830"/>
                    <a:pt x="547" y="819"/>
                  </a:cubicBezTo>
                  <a:cubicBezTo>
                    <a:pt x="547" y="808"/>
                    <a:pt x="538" y="798"/>
                    <a:pt x="527" y="798"/>
                  </a:cubicBezTo>
                  <a:cubicBezTo>
                    <a:pt x="527" y="774"/>
                    <a:pt x="527" y="774"/>
                    <a:pt x="527" y="774"/>
                  </a:cubicBezTo>
                  <a:cubicBezTo>
                    <a:pt x="541" y="773"/>
                    <a:pt x="555" y="772"/>
                    <a:pt x="568" y="770"/>
                  </a:cubicBezTo>
                  <a:cubicBezTo>
                    <a:pt x="568" y="869"/>
                    <a:pt x="568" y="869"/>
                    <a:pt x="568" y="869"/>
                  </a:cubicBezTo>
                  <a:close/>
                  <a:moveTo>
                    <a:pt x="568" y="173"/>
                  </a:moveTo>
                  <a:cubicBezTo>
                    <a:pt x="565" y="171"/>
                    <a:pt x="562" y="170"/>
                    <a:pt x="559" y="168"/>
                  </a:cubicBezTo>
                  <a:cubicBezTo>
                    <a:pt x="552" y="162"/>
                    <a:pt x="545" y="157"/>
                    <a:pt x="539" y="152"/>
                  </a:cubicBezTo>
                  <a:cubicBezTo>
                    <a:pt x="535" y="147"/>
                    <a:pt x="534" y="140"/>
                    <a:pt x="534" y="132"/>
                  </a:cubicBezTo>
                  <a:cubicBezTo>
                    <a:pt x="534" y="122"/>
                    <a:pt x="531" y="113"/>
                    <a:pt x="527" y="105"/>
                  </a:cubicBezTo>
                  <a:cubicBezTo>
                    <a:pt x="527" y="286"/>
                    <a:pt x="527" y="286"/>
                    <a:pt x="527" y="286"/>
                  </a:cubicBezTo>
                  <a:cubicBezTo>
                    <a:pt x="533" y="291"/>
                    <a:pt x="535" y="301"/>
                    <a:pt x="527" y="323"/>
                  </a:cubicBezTo>
                  <a:cubicBezTo>
                    <a:pt x="527" y="394"/>
                    <a:pt x="527" y="394"/>
                    <a:pt x="527" y="394"/>
                  </a:cubicBezTo>
                  <a:cubicBezTo>
                    <a:pt x="536" y="416"/>
                    <a:pt x="553" y="431"/>
                    <a:pt x="568" y="433"/>
                  </a:cubicBezTo>
                  <a:cubicBezTo>
                    <a:pt x="568" y="381"/>
                    <a:pt x="568" y="381"/>
                    <a:pt x="568" y="381"/>
                  </a:cubicBezTo>
                  <a:cubicBezTo>
                    <a:pt x="561" y="371"/>
                    <a:pt x="563" y="353"/>
                    <a:pt x="568" y="333"/>
                  </a:cubicBezTo>
                  <a:cubicBezTo>
                    <a:pt x="568" y="173"/>
                    <a:pt x="568" y="173"/>
                    <a:pt x="568" y="173"/>
                  </a:cubicBezTo>
                  <a:close/>
                  <a:moveTo>
                    <a:pt x="568" y="444"/>
                  </a:moveTo>
                  <a:cubicBezTo>
                    <a:pt x="568" y="663"/>
                    <a:pt x="568" y="663"/>
                    <a:pt x="568" y="663"/>
                  </a:cubicBezTo>
                  <a:cubicBezTo>
                    <a:pt x="565" y="661"/>
                    <a:pt x="561" y="659"/>
                    <a:pt x="557" y="656"/>
                  </a:cubicBezTo>
                  <a:cubicBezTo>
                    <a:pt x="544" y="648"/>
                    <a:pt x="534" y="641"/>
                    <a:pt x="527" y="633"/>
                  </a:cubicBezTo>
                  <a:cubicBezTo>
                    <a:pt x="527" y="506"/>
                    <a:pt x="527" y="506"/>
                    <a:pt x="527" y="506"/>
                  </a:cubicBezTo>
                  <a:cubicBezTo>
                    <a:pt x="544" y="489"/>
                    <a:pt x="557" y="468"/>
                    <a:pt x="568" y="444"/>
                  </a:cubicBezTo>
                  <a:close/>
                  <a:moveTo>
                    <a:pt x="413" y="0"/>
                  </a:moveTo>
                  <a:cubicBezTo>
                    <a:pt x="414" y="0"/>
                    <a:pt x="414" y="0"/>
                    <a:pt x="414" y="0"/>
                  </a:cubicBezTo>
                  <a:cubicBezTo>
                    <a:pt x="459" y="0"/>
                    <a:pt x="497" y="9"/>
                    <a:pt x="527" y="24"/>
                  </a:cubicBezTo>
                  <a:cubicBezTo>
                    <a:pt x="527" y="82"/>
                    <a:pt x="527" y="82"/>
                    <a:pt x="527" y="82"/>
                  </a:cubicBezTo>
                  <a:cubicBezTo>
                    <a:pt x="493" y="55"/>
                    <a:pt x="453" y="42"/>
                    <a:pt x="413" y="42"/>
                  </a:cubicBezTo>
                  <a:cubicBezTo>
                    <a:pt x="413" y="0"/>
                    <a:pt x="413" y="0"/>
                    <a:pt x="413" y="0"/>
                  </a:cubicBezTo>
                  <a:close/>
                  <a:moveTo>
                    <a:pt x="527" y="869"/>
                  </a:moveTo>
                  <a:cubicBezTo>
                    <a:pt x="413" y="869"/>
                    <a:pt x="413" y="869"/>
                    <a:pt x="413" y="869"/>
                  </a:cubicBezTo>
                  <a:cubicBezTo>
                    <a:pt x="413" y="841"/>
                    <a:pt x="413" y="841"/>
                    <a:pt x="413" y="841"/>
                  </a:cubicBezTo>
                  <a:cubicBezTo>
                    <a:pt x="424" y="841"/>
                    <a:pt x="432" y="832"/>
                    <a:pt x="432" y="821"/>
                  </a:cubicBezTo>
                  <a:cubicBezTo>
                    <a:pt x="432" y="810"/>
                    <a:pt x="424" y="800"/>
                    <a:pt x="413" y="800"/>
                  </a:cubicBezTo>
                  <a:cubicBezTo>
                    <a:pt x="413" y="777"/>
                    <a:pt x="413" y="777"/>
                    <a:pt x="413" y="777"/>
                  </a:cubicBezTo>
                  <a:cubicBezTo>
                    <a:pt x="452" y="778"/>
                    <a:pt x="491" y="777"/>
                    <a:pt x="527" y="774"/>
                  </a:cubicBezTo>
                  <a:cubicBezTo>
                    <a:pt x="527" y="798"/>
                    <a:pt x="527" y="798"/>
                    <a:pt x="527" y="798"/>
                  </a:cubicBezTo>
                  <a:cubicBezTo>
                    <a:pt x="517" y="798"/>
                    <a:pt x="508" y="808"/>
                    <a:pt x="508" y="819"/>
                  </a:cubicBezTo>
                  <a:cubicBezTo>
                    <a:pt x="508" y="830"/>
                    <a:pt x="517" y="839"/>
                    <a:pt x="527" y="839"/>
                  </a:cubicBezTo>
                  <a:cubicBezTo>
                    <a:pt x="527" y="869"/>
                    <a:pt x="527" y="869"/>
                    <a:pt x="527" y="869"/>
                  </a:cubicBezTo>
                  <a:close/>
                  <a:moveTo>
                    <a:pt x="527" y="105"/>
                  </a:moveTo>
                  <a:cubicBezTo>
                    <a:pt x="511" y="73"/>
                    <a:pt x="465" y="55"/>
                    <a:pt x="413" y="63"/>
                  </a:cubicBezTo>
                  <a:cubicBezTo>
                    <a:pt x="413" y="159"/>
                    <a:pt x="413" y="159"/>
                    <a:pt x="413" y="159"/>
                  </a:cubicBezTo>
                  <a:cubicBezTo>
                    <a:pt x="451" y="171"/>
                    <a:pt x="476" y="198"/>
                    <a:pt x="470" y="223"/>
                  </a:cubicBezTo>
                  <a:cubicBezTo>
                    <a:pt x="449" y="308"/>
                    <a:pt x="509" y="273"/>
                    <a:pt x="527" y="286"/>
                  </a:cubicBezTo>
                  <a:cubicBezTo>
                    <a:pt x="527" y="105"/>
                    <a:pt x="527" y="105"/>
                    <a:pt x="527" y="105"/>
                  </a:cubicBezTo>
                  <a:close/>
                  <a:moveTo>
                    <a:pt x="527" y="323"/>
                  </a:moveTo>
                  <a:cubicBezTo>
                    <a:pt x="527" y="394"/>
                    <a:pt x="527" y="394"/>
                    <a:pt x="527" y="394"/>
                  </a:cubicBezTo>
                  <a:cubicBezTo>
                    <a:pt x="519" y="376"/>
                    <a:pt x="517" y="351"/>
                    <a:pt x="527" y="323"/>
                  </a:cubicBezTo>
                  <a:cubicBezTo>
                    <a:pt x="527" y="323"/>
                    <a:pt x="527" y="323"/>
                    <a:pt x="527" y="323"/>
                  </a:cubicBezTo>
                  <a:close/>
                  <a:moveTo>
                    <a:pt x="527" y="506"/>
                  </a:moveTo>
                  <a:cubicBezTo>
                    <a:pt x="527" y="633"/>
                    <a:pt x="527" y="633"/>
                    <a:pt x="527" y="633"/>
                  </a:cubicBezTo>
                  <a:cubicBezTo>
                    <a:pt x="504" y="610"/>
                    <a:pt x="506" y="588"/>
                    <a:pt x="507" y="559"/>
                  </a:cubicBezTo>
                  <a:cubicBezTo>
                    <a:pt x="480" y="576"/>
                    <a:pt x="448" y="587"/>
                    <a:pt x="413" y="587"/>
                  </a:cubicBezTo>
                  <a:cubicBezTo>
                    <a:pt x="413" y="558"/>
                    <a:pt x="413" y="558"/>
                    <a:pt x="413" y="558"/>
                  </a:cubicBezTo>
                  <a:cubicBezTo>
                    <a:pt x="459" y="558"/>
                    <a:pt x="498" y="538"/>
                    <a:pt x="527" y="506"/>
                  </a:cubicBezTo>
                  <a:close/>
                  <a:moveTo>
                    <a:pt x="388" y="1"/>
                  </a:moveTo>
                  <a:cubicBezTo>
                    <a:pt x="396" y="0"/>
                    <a:pt x="404" y="0"/>
                    <a:pt x="413" y="0"/>
                  </a:cubicBezTo>
                  <a:cubicBezTo>
                    <a:pt x="413" y="42"/>
                    <a:pt x="413" y="42"/>
                    <a:pt x="413" y="42"/>
                  </a:cubicBezTo>
                  <a:cubicBezTo>
                    <a:pt x="405" y="42"/>
                    <a:pt x="396" y="42"/>
                    <a:pt x="388" y="43"/>
                  </a:cubicBezTo>
                  <a:cubicBezTo>
                    <a:pt x="388" y="1"/>
                    <a:pt x="388" y="1"/>
                    <a:pt x="388" y="1"/>
                  </a:cubicBezTo>
                  <a:close/>
                  <a:moveTo>
                    <a:pt x="413" y="869"/>
                  </a:moveTo>
                  <a:cubicBezTo>
                    <a:pt x="388" y="869"/>
                    <a:pt x="388" y="869"/>
                    <a:pt x="388" y="869"/>
                  </a:cubicBezTo>
                  <a:cubicBezTo>
                    <a:pt x="388" y="777"/>
                    <a:pt x="388" y="777"/>
                    <a:pt x="388" y="777"/>
                  </a:cubicBezTo>
                  <a:cubicBezTo>
                    <a:pt x="396" y="777"/>
                    <a:pt x="405" y="777"/>
                    <a:pt x="413" y="777"/>
                  </a:cubicBezTo>
                  <a:cubicBezTo>
                    <a:pt x="413" y="800"/>
                    <a:pt x="413" y="800"/>
                    <a:pt x="413" y="800"/>
                  </a:cubicBezTo>
                  <a:cubicBezTo>
                    <a:pt x="413" y="800"/>
                    <a:pt x="413" y="800"/>
                    <a:pt x="413" y="800"/>
                  </a:cubicBezTo>
                  <a:cubicBezTo>
                    <a:pt x="402" y="800"/>
                    <a:pt x="394" y="810"/>
                    <a:pt x="394" y="821"/>
                  </a:cubicBezTo>
                  <a:cubicBezTo>
                    <a:pt x="394" y="832"/>
                    <a:pt x="402" y="841"/>
                    <a:pt x="413" y="841"/>
                  </a:cubicBezTo>
                  <a:cubicBezTo>
                    <a:pt x="413" y="841"/>
                    <a:pt x="413" y="841"/>
                    <a:pt x="413" y="841"/>
                  </a:cubicBezTo>
                  <a:cubicBezTo>
                    <a:pt x="413" y="869"/>
                    <a:pt x="413" y="869"/>
                    <a:pt x="413" y="869"/>
                  </a:cubicBezTo>
                  <a:close/>
                  <a:moveTo>
                    <a:pt x="413" y="63"/>
                  </a:moveTo>
                  <a:cubicBezTo>
                    <a:pt x="413" y="159"/>
                    <a:pt x="413" y="159"/>
                    <a:pt x="413" y="159"/>
                  </a:cubicBezTo>
                  <a:cubicBezTo>
                    <a:pt x="405" y="157"/>
                    <a:pt x="397" y="155"/>
                    <a:pt x="388" y="154"/>
                  </a:cubicBezTo>
                  <a:cubicBezTo>
                    <a:pt x="388" y="69"/>
                    <a:pt x="388" y="69"/>
                    <a:pt x="388" y="69"/>
                  </a:cubicBezTo>
                  <a:cubicBezTo>
                    <a:pt x="396" y="66"/>
                    <a:pt x="405" y="65"/>
                    <a:pt x="413" y="63"/>
                  </a:cubicBezTo>
                  <a:close/>
                  <a:moveTo>
                    <a:pt x="413" y="558"/>
                  </a:moveTo>
                  <a:cubicBezTo>
                    <a:pt x="413" y="587"/>
                    <a:pt x="413" y="587"/>
                    <a:pt x="413" y="587"/>
                  </a:cubicBezTo>
                  <a:cubicBezTo>
                    <a:pt x="412" y="587"/>
                    <a:pt x="412" y="587"/>
                    <a:pt x="412" y="587"/>
                  </a:cubicBezTo>
                  <a:cubicBezTo>
                    <a:pt x="404" y="587"/>
                    <a:pt x="396" y="586"/>
                    <a:pt x="388" y="585"/>
                  </a:cubicBezTo>
                  <a:cubicBezTo>
                    <a:pt x="388" y="556"/>
                    <a:pt x="388" y="556"/>
                    <a:pt x="388" y="556"/>
                  </a:cubicBezTo>
                  <a:cubicBezTo>
                    <a:pt x="396" y="558"/>
                    <a:pt x="404" y="558"/>
                    <a:pt x="412" y="558"/>
                  </a:cubicBezTo>
                  <a:lnTo>
                    <a:pt x="413" y="558"/>
                  </a:lnTo>
                  <a:close/>
                  <a:moveTo>
                    <a:pt x="299" y="25"/>
                  </a:moveTo>
                  <a:cubicBezTo>
                    <a:pt x="324" y="12"/>
                    <a:pt x="353" y="4"/>
                    <a:pt x="388" y="1"/>
                  </a:cubicBezTo>
                  <a:cubicBezTo>
                    <a:pt x="388" y="43"/>
                    <a:pt x="388" y="43"/>
                    <a:pt x="388" y="43"/>
                  </a:cubicBezTo>
                  <a:cubicBezTo>
                    <a:pt x="356" y="47"/>
                    <a:pt x="326" y="60"/>
                    <a:pt x="299" y="80"/>
                  </a:cubicBezTo>
                  <a:cubicBezTo>
                    <a:pt x="299" y="25"/>
                    <a:pt x="299" y="25"/>
                    <a:pt x="299" y="25"/>
                  </a:cubicBezTo>
                  <a:close/>
                  <a:moveTo>
                    <a:pt x="388" y="869"/>
                  </a:moveTo>
                  <a:cubicBezTo>
                    <a:pt x="299" y="869"/>
                    <a:pt x="299" y="869"/>
                    <a:pt x="299" y="869"/>
                  </a:cubicBezTo>
                  <a:cubicBezTo>
                    <a:pt x="299" y="839"/>
                    <a:pt x="299" y="839"/>
                    <a:pt x="299" y="839"/>
                  </a:cubicBezTo>
                  <a:cubicBezTo>
                    <a:pt x="310" y="839"/>
                    <a:pt x="318" y="830"/>
                    <a:pt x="318" y="819"/>
                  </a:cubicBezTo>
                  <a:cubicBezTo>
                    <a:pt x="318" y="808"/>
                    <a:pt x="310" y="798"/>
                    <a:pt x="299" y="798"/>
                  </a:cubicBezTo>
                  <a:cubicBezTo>
                    <a:pt x="299" y="770"/>
                    <a:pt x="299" y="770"/>
                    <a:pt x="299" y="770"/>
                  </a:cubicBezTo>
                  <a:cubicBezTo>
                    <a:pt x="327" y="773"/>
                    <a:pt x="357" y="776"/>
                    <a:pt x="388" y="777"/>
                  </a:cubicBezTo>
                  <a:cubicBezTo>
                    <a:pt x="388" y="869"/>
                    <a:pt x="388" y="869"/>
                    <a:pt x="388" y="869"/>
                  </a:cubicBezTo>
                  <a:close/>
                  <a:moveTo>
                    <a:pt x="388" y="69"/>
                  </a:moveTo>
                  <a:cubicBezTo>
                    <a:pt x="358" y="78"/>
                    <a:pt x="327" y="96"/>
                    <a:pt x="299" y="125"/>
                  </a:cubicBezTo>
                  <a:cubicBezTo>
                    <a:pt x="299" y="179"/>
                    <a:pt x="299" y="179"/>
                    <a:pt x="299" y="179"/>
                  </a:cubicBezTo>
                  <a:cubicBezTo>
                    <a:pt x="303" y="174"/>
                    <a:pt x="308" y="169"/>
                    <a:pt x="313" y="165"/>
                  </a:cubicBezTo>
                  <a:cubicBezTo>
                    <a:pt x="339" y="154"/>
                    <a:pt x="365" y="152"/>
                    <a:pt x="388" y="154"/>
                  </a:cubicBezTo>
                  <a:cubicBezTo>
                    <a:pt x="388" y="69"/>
                    <a:pt x="388" y="69"/>
                    <a:pt x="388" y="69"/>
                  </a:cubicBezTo>
                  <a:close/>
                  <a:moveTo>
                    <a:pt x="388" y="556"/>
                  </a:moveTo>
                  <a:cubicBezTo>
                    <a:pt x="388" y="585"/>
                    <a:pt x="388" y="585"/>
                    <a:pt x="388" y="585"/>
                  </a:cubicBezTo>
                  <a:cubicBezTo>
                    <a:pt x="362" y="581"/>
                    <a:pt x="339" y="572"/>
                    <a:pt x="318" y="559"/>
                  </a:cubicBezTo>
                  <a:cubicBezTo>
                    <a:pt x="319" y="587"/>
                    <a:pt x="320" y="611"/>
                    <a:pt x="299" y="633"/>
                  </a:cubicBezTo>
                  <a:cubicBezTo>
                    <a:pt x="299" y="508"/>
                    <a:pt x="299" y="508"/>
                    <a:pt x="299" y="508"/>
                  </a:cubicBezTo>
                  <a:cubicBezTo>
                    <a:pt x="323" y="533"/>
                    <a:pt x="353" y="551"/>
                    <a:pt x="388" y="556"/>
                  </a:cubicBezTo>
                  <a:close/>
                  <a:moveTo>
                    <a:pt x="192" y="178"/>
                  </a:moveTo>
                  <a:cubicBezTo>
                    <a:pt x="208" y="110"/>
                    <a:pt x="241" y="55"/>
                    <a:pt x="299" y="25"/>
                  </a:cubicBezTo>
                  <a:cubicBezTo>
                    <a:pt x="299" y="80"/>
                    <a:pt x="299" y="80"/>
                    <a:pt x="299" y="80"/>
                  </a:cubicBezTo>
                  <a:cubicBezTo>
                    <a:pt x="258" y="111"/>
                    <a:pt x="227" y="161"/>
                    <a:pt x="214" y="229"/>
                  </a:cubicBezTo>
                  <a:cubicBezTo>
                    <a:pt x="230" y="205"/>
                    <a:pt x="247" y="184"/>
                    <a:pt x="266" y="167"/>
                  </a:cubicBezTo>
                  <a:cubicBezTo>
                    <a:pt x="276" y="151"/>
                    <a:pt x="287" y="137"/>
                    <a:pt x="299" y="125"/>
                  </a:cubicBezTo>
                  <a:cubicBezTo>
                    <a:pt x="299" y="179"/>
                    <a:pt x="299" y="179"/>
                    <a:pt x="299" y="179"/>
                  </a:cubicBezTo>
                  <a:cubicBezTo>
                    <a:pt x="276" y="204"/>
                    <a:pt x="261" y="238"/>
                    <a:pt x="259" y="283"/>
                  </a:cubicBezTo>
                  <a:cubicBezTo>
                    <a:pt x="259" y="287"/>
                    <a:pt x="259" y="292"/>
                    <a:pt x="260" y="297"/>
                  </a:cubicBezTo>
                  <a:cubicBezTo>
                    <a:pt x="263" y="349"/>
                    <a:pt x="260" y="334"/>
                    <a:pt x="248" y="307"/>
                  </a:cubicBezTo>
                  <a:cubicBezTo>
                    <a:pt x="232" y="274"/>
                    <a:pt x="214" y="281"/>
                    <a:pt x="206" y="317"/>
                  </a:cubicBezTo>
                  <a:cubicBezTo>
                    <a:pt x="195" y="365"/>
                    <a:pt x="214" y="428"/>
                    <a:pt x="252" y="435"/>
                  </a:cubicBezTo>
                  <a:cubicBezTo>
                    <a:pt x="264" y="463"/>
                    <a:pt x="280" y="488"/>
                    <a:pt x="299" y="508"/>
                  </a:cubicBezTo>
                  <a:cubicBezTo>
                    <a:pt x="299" y="633"/>
                    <a:pt x="299" y="633"/>
                    <a:pt x="299" y="633"/>
                  </a:cubicBezTo>
                  <a:cubicBezTo>
                    <a:pt x="292" y="641"/>
                    <a:pt x="281" y="649"/>
                    <a:pt x="268" y="656"/>
                  </a:cubicBezTo>
                  <a:cubicBezTo>
                    <a:pt x="232" y="675"/>
                    <a:pt x="212" y="679"/>
                    <a:pt x="192" y="690"/>
                  </a:cubicBezTo>
                  <a:cubicBezTo>
                    <a:pt x="192" y="178"/>
                    <a:pt x="192" y="178"/>
                    <a:pt x="192" y="178"/>
                  </a:cubicBezTo>
                  <a:close/>
                  <a:moveTo>
                    <a:pt x="299" y="869"/>
                  </a:moveTo>
                  <a:cubicBezTo>
                    <a:pt x="192" y="869"/>
                    <a:pt x="192" y="869"/>
                    <a:pt x="192" y="869"/>
                  </a:cubicBezTo>
                  <a:cubicBezTo>
                    <a:pt x="192" y="832"/>
                    <a:pt x="192" y="832"/>
                    <a:pt x="192" y="832"/>
                  </a:cubicBezTo>
                  <a:cubicBezTo>
                    <a:pt x="203" y="832"/>
                    <a:pt x="211" y="822"/>
                    <a:pt x="211" y="811"/>
                  </a:cubicBezTo>
                  <a:cubicBezTo>
                    <a:pt x="211" y="800"/>
                    <a:pt x="203" y="791"/>
                    <a:pt x="192" y="791"/>
                  </a:cubicBezTo>
                  <a:cubicBezTo>
                    <a:pt x="192" y="750"/>
                    <a:pt x="192" y="750"/>
                    <a:pt x="192" y="750"/>
                  </a:cubicBezTo>
                  <a:cubicBezTo>
                    <a:pt x="218" y="759"/>
                    <a:pt x="255" y="766"/>
                    <a:pt x="299" y="770"/>
                  </a:cubicBezTo>
                  <a:cubicBezTo>
                    <a:pt x="299" y="798"/>
                    <a:pt x="299" y="798"/>
                    <a:pt x="299" y="798"/>
                  </a:cubicBezTo>
                  <a:cubicBezTo>
                    <a:pt x="288" y="798"/>
                    <a:pt x="280" y="808"/>
                    <a:pt x="280" y="819"/>
                  </a:cubicBezTo>
                  <a:cubicBezTo>
                    <a:pt x="280" y="830"/>
                    <a:pt x="288" y="839"/>
                    <a:pt x="299" y="839"/>
                  </a:cubicBezTo>
                  <a:lnTo>
                    <a:pt x="299" y="869"/>
                  </a:lnTo>
                  <a:close/>
                  <a:moveTo>
                    <a:pt x="45" y="869"/>
                  </a:moveTo>
                  <a:cubicBezTo>
                    <a:pt x="30" y="843"/>
                    <a:pt x="20" y="816"/>
                    <a:pt x="19" y="791"/>
                  </a:cubicBezTo>
                  <a:cubicBezTo>
                    <a:pt x="18" y="754"/>
                    <a:pt x="30" y="728"/>
                    <a:pt x="50" y="708"/>
                  </a:cubicBezTo>
                  <a:cubicBezTo>
                    <a:pt x="0" y="602"/>
                    <a:pt x="137" y="626"/>
                    <a:pt x="111" y="568"/>
                  </a:cubicBezTo>
                  <a:cubicBezTo>
                    <a:pt x="48" y="432"/>
                    <a:pt x="198" y="458"/>
                    <a:pt x="157" y="393"/>
                  </a:cubicBezTo>
                  <a:cubicBezTo>
                    <a:pt x="109" y="320"/>
                    <a:pt x="176" y="284"/>
                    <a:pt x="184" y="226"/>
                  </a:cubicBezTo>
                  <a:cubicBezTo>
                    <a:pt x="186" y="209"/>
                    <a:pt x="188" y="193"/>
                    <a:pt x="192" y="178"/>
                  </a:cubicBezTo>
                  <a:cubicBezTo>
                    <a:pt x="192" y="690"/>
                    <a:pt x="192" y="690"/>
                    <a:pt x="192" y="690"/>
                  </a:cubicBezTo>
                  <a:cubicBezTo>
                    <a:pt x="182" y="696"/>
                    <a:pt x="171" y="705"/>
                    <a:pt x="158" y="719"/>
                  </a:cubicBezTo>
                  <a:cubicBezTo>
                    <a:pt x="155" y="731"/>
                    <a:pt x="168" y="741"/>
                    <a:pt x="192" y="750"/>
                  </a:cubicBezTo>
                  <a:cubicBezTo>
                    <a:pt x="192" y="791"/>
                    <a:pt x="192" y="791"/>
                    <a:pt x="192" y="791"/>
                  </a:cubicBezTo>
                  <a:cubicBezTo>
                    <a:pt x="181" y="791"/>
                    <a:pt x="173" y="800"/>
                    <a:pt x="173" y="811"/>
                  </a:cubicBezTo>
                  <a:cubicBezTo>
                    <a:pt x="173" y="822"/>
                    <a:pt x="181" y="832"/>
                    <a:pt x="192" y="832"/>
                  </a:cubicBezTo>
                  <a:cubicBezTo>
                    <a:pt x="192" y="869"/>
                    <a:pt x="192" y="869"/>
                    <a:pt x="192" y="869"/>
                  </a:cubicBezTo>
                  <a:lnTo>
                    <a:pt x="45" y="86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8" name="Group 67"/>
            <p:cNvGrpSpPr/>
            <p:nvPr/>
          </p:nvGrpSpPr>
          <p:grpSpPr>
            <a:xfrm>
              <a:off x="3960762" y="4194472"/>
              <a:ext cx="1452024" cy="1652597"/>
              <a:chOff x="6456267" y="4489600"/>
              <a:chExt cx="2077323" cy="2364270"/>
            </a:xfrm>
          </p:grpSpPr>
          <p:sp>
            <p:nvSpPr>
              <p:cNvPr id="69" name="Freeform 68"/>
              <p:cNvSpPr>
                <a:spLocks/>
              </p:cNvSpPr>
              <p:nvPr/>
            </p:nvSpPr>
            <p:spPr bwMode="auto">
              <a:xfrm>
                <a:off x="6456267" y="4489600"/>
                <a:ext cx="2077323" cy="2364270"/>
              </a:xfrm>
              <a:custGeom>
                <a:avLst/>
                <a:gdLst>
                  <a:gd name="T0" fmla="*/ 550 w 793"/>
                  <a:gd name="T1" fmla="*/ 630 h 902"/>
                  <a:gd name="T2" fmla="*/ 511 w 793"/>
                  <a:gd name="T3" fmla="*/ 596 h 902"/>
                  <a:gd name="T4" fmla="*/ 567 w 793"/>
                  <a:gd name="T5" fmla="*/ 656 h 902"/>
                  <a:gd name="T6" fmla="*/ 790 w 793"/>
                  <a:gd name="T7" fmla="*/ 824 h 902"/>
                  <a:gd name="T8" fmla="*/ 763 w 793"/>
                  <a:gd name="T9" fmla="*/ 902 h 902"/>
                  <a:gd name="T10" fmla="*/ 30 w 793"/>
                  <a:gd name="T11" fmla="*/ 902 h 902"/>
                  <a:gd name="T12" fmla="*/ 3 w 793"/>
                  <a:gd name="T13" fmla="*/ 824 h 902"/>
                  <a:gd name="T14" fmla="*/ 226 w 793"/>
                  <a:gd name="T15" fmla="*/ 656 h 902"/>
                  <a:gd name="T16" fmla="*/ 283 w 793"/>
                  <a:gd name="T17" fmla="*/ 591 h 902"/>
                  <a:gd name="T18" fmla="*/ 238 w 793"/>
                  <a:gd name="T19" fmla="*/ 627 h 902"/>
                  <a:gd name="T20" fmla="*/ 140 w 793"/>
                  <a:gd name="T21" fmla="*/ 357 h 902"/>
                  <a:gd name="T22" fmla="*/ 503 w 793"/>
                  <a:gd name="T23" fmla="*/ 95 h 902"/>
                  <a:gd name="T24" fmla="*/ 550 w 793"/>
                  <a:gd name="T25" fmla="*/ 63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3" h="902">
                    <a:moveTo>
                      <a:pt x="550" y="630"/>
                    </a:moveTo>
                    <a:cubicBezTo>
                      <a:pt x="537" y="617"/>
                      <a:pt x="524" y="606"/>
                      <a:pt x="511" y="596"/>
                    </a:cubicBezTo>
                    <a:cubicBezTo>
                      <a:pt x="518" y="622"/>
                      <a:pt x="534" y="643"/>
                      <a:pt x="567" y="656"/>
                    </a:cubicBezTo>
                    <a:cubicBezTo>
                      <a:pt x="661" y="696"/>
                      <a:pt x="793" y="706"/>
                      <a:pt x="790" y="824"/>
                    </a:cubicBezTo>
                    <a:cubicBezTo>
                      <a:pt x="789" y="849"/>
                      <a:pt x="779" y="876"/>
                      <a:pt x="763" y="902"/>
                    </a:cubicBezTo>
                    <a:cubicBezTo>
                      <a:pt x="30" y="902"/>
                      <a:pt x="30" y="902"/>
                      <a:pt x="30" y="902"/>
                    </a:cubicBezTo>
                    <a:cubicBezTo>
                      <a:pt x="14" y="876"/>
                      <a:pt x="4" y="849"/>
                      <a:pt x="3" y="824"/>
                    </a:cubicBezTo>
                    <a:cubicBezTo>
                      <a:pt x="0" y="706"/>
                      <a:pt x="132" y="696"/>
                      <a:pt x="226" y="656"/>
                    </a:cubicBezTo>
                    <a:cubicBezTo>
                      <a:pt x="261" y="642"/>
                      <a:pt x="277" y="619"/>
                      <a:pt x="283" y="591"/>
                    </a:cubicBezTo>
                    <a:cubicBezTo>
                      <a:pt x="268" y="601"/>
                      <a:pt x="253" y="613"/>
                      <a:pt x="238" y="627"/>
                    </a:cubicBezTo>
                    <a:cubicBezTo>
                      <a:pt x="177" y="550"/>
                      <a:pt x="141" y="487"/>
                      <a:pt x="140" y="357"/>
                    </a:cubicBezTo>
                    <a:cubicBezTo>
                      <a:pt x="137" y="74"/>
                      <a:pt x="400" y="0"/>
                      <a:pt x="503" y="95"/>
                    </a:cubicBezTo>
                    <a:cubicBezTo>
                      <a:pt x="736" y="95"/>
                      <a:pt x="676" y="514"/>
                      <a:pt x="550" y="63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6962465" y="5147696"/>
                <a:ext cx="953907" cy="894080"/>
              </a:xfrm>
              <a:custGeom>
                <a:avLst/>
                <a:gdLst>
                  <a:gd name="T0" fmla="*/ 364 w 364"/>
                  <a:gd name="T1" fmla="*/ 204 h 341"/>
                  <a:gd name="T2" fmla="*/ 340 w 364"/>
                  <a:gd name="T3" fmla="*/ 217 h 341"/>
                  <a:gd name="T4" fmla="*/ 180 w 364"/>
                  <a:gd name="T5" fmla="*/ 341 h 341"/>
                  <a:gd name="T6" fmla="*/ 20 w 364"/>
                  <a:gd name="T7" fmla="*/ 217 h 341"/>
                  <a:gd name="T8" fmla="*/ 0 w 364"/>
                  <a:gd name="T9" fmla="*/ 208 h 341"/>
                  <a:gd name="T10" fmla="*/ 226 w 364"/>
                  <a:gd name="T11" fmla="*/ 0 h 341"/>
                  <a:gd name="T12" fmla="*/ 57 w 364"/>
                  <a:gd name="T13" fmla="*/ 194 h 341"/>
                  <a:gd name="T14" fmla="*/ 300 w 364"/>
                  <a:gd name="T15" fmla="*/ 42 h 341"/>
                  <a:gd name="T16" fmla="*/ 364 w 364"/>
                  <a:gd name="T17" fmla="*/ 20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341">
                    <a:moveTo>
                      <a:pt x="364" y="204"/>
                    </a:moveTo>
                    <a:cubicBezTo>
                      <a:pt x="357" y="211"/>
                      <a:pt x="349" y="216"/>
                      <a:pt x="340" y="217"/>
                    </a:cubicBezTo>
                    <a:cubicBezTo>
                      <a:pt x="310" y="288"/>
                      <a:pt x="255" y="341"/>
                      <a:pt x="180" y="341"/>
                    </a:cubicBezTo>
                    <a:cubicBezTo>
                      <a:pt x="104" y="341"/>
                      <a:pt x="49" y="288"/>
                      <a:pt x="20" y="217"/>
                    </a:cubicBezTo>
                    <a:cubicBezTo>
                      <a:pt x="12" y="216"/>
                      <a:pt x="6" y="213"/>
                      <a:pt x="0" y="208"/>
                    </a:cubicBezTo>
                    <a:cubicBezTo>
                      <a:pt x="56" y="174"/>
                      <a:pt x="105" y="108"/>
                      <a:pt x="226" y="0"/>
                    </a:cubicBezTo>
                    <a:cubicBezTo>
                      <a:pt x="208" y="32"/>
                      <a:pt x="174" y="90"/>
                      <a:pt x="57" y="194"/>
                    </a:cubicBezTo>
                    <a:cubicBezTo>
                      <a:pt x="120" y="204"/>
                      <a:pt x="237" y="125"/>
                      <a:pt x="300" y="42"/>
                    </a:cubicBezTo>
                    <a:cubicBezTo>
                      <a:pt x="315" y="101"/>
                      <a:pt x="336" y="166"/>
                      <a:pt x="364" y="2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6708324" y="6047315"/>
                <a:ext cx="1547744" cy="796584"/>
              </a:xfrm>
              <a:custGeom>
                <a:avLst/>
                <a:gdLst>
                  <a:gd name="T0" fmla="*/ 0 w 591"/>
                  <a:gd name="T1" fmla="*/ 135 h 304"/>
                  <a:gd name="T2" fmla="*/ 142 w 591"/>
                  <a:gd name="T3" fmla="*/ 85 h 304"/>
                  <a:gd name="T4" fmla="*/ 206 w 591"/>
                  <a:gd name="T5" fmla="*/ 0 h 304"/>
                  <a:gd name="T6" fmla="*/ 293 w 591"/>
                  <a:gd name="T7" fmla="*/ 23 h 304"/>
                  <a:gd name="T8" fmla="*/ 378 w 591"/>
                  <a:gd name="T9" fmla="*/ 0 h 304"/>
                  <a:gd name="T10" fmla="*/ 437 w 591"/>
                  <a:gd name="T11" fmla="*/ 85 h 304"/>
                  <a:gd name="T12" fmla="*/ 591 w 591"/>
                  <a:gd name="T13" fmla="*/ 138 h 304"/>
                  <a:gd name="T14" fmla="*/ 0 w 591"/>
                  <a:gd name="T15" fmla="*/ 135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1" h="304">
                    <a:moveTo>
                      <a:pt x="0" y="135"/>
                    </a:moveTo>
                    <a:cubicBezTo>
                      <a:pt x="39" y="116"/>
                      <a:pt x="93" y="103"/>
                      <a:pt x="142" y="85"/>
                    </a:cubicBezTo>
                    <a:cubicBezTo>
                      <a:pt x="176" y="72"/>
                      <a:pt x="196" y="39"/>
                      <a:pt x="206" y="0"/>
                    </a:cubicBezTo>
                    <a:cubicBezTo>
                      <a:pt x="232" y="15"/>
                      <a:pt x="260" y="23"/>
                      <a:pt x="293" y="23"/>
                    </a:cubicBezTo>
                    <a:cubicBezTo>
                      <a:pt x="324" y="23"/>
                      <a:pt x="353" y="15"/>
                      <a:pt x="378" y="0"/>
                    </a:cubicBezTo>
                    <a:cubicBezTo>
                      <a:pt x="388" y="38"/>
                      <a:pt x="406" y="71"/>
                      <a:pt x="437" y="85"/>
                    </a:cubicBezTo>
                    <a:cubicBezTo>
                      <a:pt x="480" y="103"/>
                      <a:pt x="544" y="116"/>
                      <a:pt x="591" y="138"/>
                    </a:cubicBezTo>
                    <a:cubicBezTo>
                      <a:pt x="415" y="304"/>
                      <a:pt x="142" y="297"/>
                      <a:pt x="0"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Freeform 71"/>
            <p:cNvSpPr>
              <a:spLocks noEditPoints="1"/>
            </p:cNvSpPr>
            <p:nvPr/>
          </p:nvSpPr>
          <p:spPr bwMode="auto">
            <a:xfrm>
              <a:off x="6855038" y="4127409"/>
              <a:ext cx="1482457" cy="1718573"/>
            </a:xfrm>
            <a:custGeom>
              <a:avLst/>
              <a:gdLst>
                <a:gd name="T0" fmla="*/ 710 w 791"/>
                <a:gd name="T1" fmla="*/ 420 h 917"/>
                <a:gd name="T2" fmla="*/ 689 w 791"/>
                <a:gd name="T3" fmla="*/ 503 h 917"/>
                <a:gd name="T4" fmla="*/ 607 w 791"/>
                <a:gd name="T5" fmla="*/ 596 h 917"/>
                <a:gd name="T6" fmla="*/ 567 w 791"/>
                <a:gd name="T7" fmla="*/ 671 h 917"/>
                <a:gd name="T8" fmla="*/ 709 w 791"/>
                <a:gd name="T9" fmla="*/ 723 h 917"/>
                <a:gd name="T10" fmla="*/ 790 w 791"/>
                <a:gd name="T11" fmla="*/ 839 h 917"/>
                <a:gd name="T12" fmla="*/ 753 w 791"/>
                <a:gd name="T13" fmla="*/ 917 h 917"/>
                <a:gd name="T14" fmla="*/ 740 w 791"/>
                <a:gd name="T15" fmla="*/ 917 h 917"/>
                <a:gd name="T16" fmla="*/ 398 w 791"/>
                <a:gd name="T17" fmla="*/ 917 h 917"/>
                <a:gd name="T18" fmla="*/ 399 w 791"/>
                <a:gd name="T19" fmla="*/ 906 h 917"/>
                <a:gd name="T20" fmla="*/ 697 w 791"/>
                <a:gd name="T21" fmla="*/ 755 h 917"/>
                <a:gd name="T22" fmla="*/ 692 w 791"/>
                <a:gd name="T23" fmla="*/ 743 h 917"/>
                <a:gd name="T24" fmla="*/ 610 w 791"/>
                <a:gd name="T25" fmla="*/ 842 h 917"/>
                <a:gd name="T26" fmla="*/ 398 w 791"/>
                <a:gd name="T27" fmla="*/ 896 h 917"/>
                <a:gd name="T28" fmla="*/ 555 w 791"/>
                <a:gd name="T29" fmla="*/ 842 h 917"/>
                <a:gd name="T30" fmla="*/ 541 w 791"/>
                <a:gd name="T31" fmla="*/ 694 h 917"/>
                <a:gd name="T32" fmla="*/ 398 w 791"/>
                <a:gd name="T33" fmla="*/ 632 h 917"/>
                <a:gd name="T34" fmla="*/ 556 w 791"/>
                <a:gd name="T35" fmla="*/ 483 h 917"/>
                <a:gd name="T36" fmla="*/ 561 w 791"/>
                <a:gd name="T37" fmla="*/ 356 h 917"/>
                <a:gd name="T38" fmla="*/ 547 w 791"/>
                <a:gd name="T39" fmla="*/ 297 h 917"/>
                <a:gd name="T40" fmla="*/ 445 w 791"/>
                <a:gd name="T41" fmla="*/ 203 h 917"/>
                <a:gd name="T42" fmla="*/ 398 w 791"/>
                <a:gd name="T43" fmla="*/ 262 h 917"/>
                <a:gd name="T44" fmla="*/ 186 w 791"/>
                <a:gd name="T45" fmla="*/ 596 h 917"/>
                <a:gd name="T46" fmla="*/ 104 w 791"/>
                <a:gd name="T47" fmla="*/ 503 h 917"/>
                <a:gd name="T48" fmla="*/ 83 w 791"/>
                <a:gd name="T49" fmla="*/ 420 h 917"/>
                <a:gd name="T50" fmla="*/ 398 w 791"/>
                <a:gd name="T51" fmla="*/ 80 h 917"/>
                <a:gd name="T52" fmla="*/ 341 w 791"/>
                <a:gd name="T53" fmla="*/ 268 h 917"/>
                <a:gd name="T54" fmla="*/ 315 w 791"/>
                <a:gd name="T55" fmla="*/ 275 h 917"/>
                <a:gd name="T56" fmla="*/ 244 w 791"/>
                <a:gd name="T57" fmla="*/ 345 h 917"/>
                <a:gd name="T58" fmla="*/ 210 w 791"/>
                <a:gd name="T59" fmla="*/ 326 h 917"/>
                <a:gd name="T60" fmla="*/ 396 w 791"/>
                <a:gd name="T61" fmla="*/ 607 h 917"/>
                <a:gd name="T62" fmla="*/ 398 w 791"/>
                <a:gd name="T63" fmla="*/ 632 h 917"/>
                <a:gd name="T64" fmla="*/ 310 w 791"/>
                <a:gd name="T65" fmla="*/ 609 h 917"/>
                <a:gd name="T66" fmla="*/ 125 w 791"/>
                <a:gd name="T67" fmla="*/ 734 h 917"/>
                <a:gd name="T68" fmla="*/ 398 w 791"/>
                <a:gd name="T69" fmla="*/ 876 h 917"/>
                <a:gd name="T70" fmla="*/ 187 w 791"/>
                <a:gd name="T71" fmla="*/ 842 h 917"/>
                <a:gd name="T72" fmla="*/ 105 w 791"/>
                <a:gd name="T73" fmla="*/ 743 h 917"/>
                <a:gd name="T74" fmla="*/ 101 w 791"/>
                <a:gd name="T75" fmla="*/ 755 h 917"/>
                <a:gd name="T76" fmla="*/ 398 w 791"/>
                <a:gd name="T77" fmla="*/ 906 h 917"/>
                <a:gd name="T78" fmla="*/ 69 w 791"/>
                <a:gd name="T79" fmla="*/ 917 h 917"/>
                <a:gd name="T80" fmla="*/ 49 w 791"/>
                <a:gd name="T81" fmla="*/ 917 h 917"/>
                <a:gd name="T82" fmla="*/ 29 w 791"/>
                <a:gd name="T83" fmla="*/ 917 h 917"/>
                <a:gd name="T84" fmla="*/ 226 w 791"/>
                <a:gd name="T85" fmla="*/ 671 h 917"/>
                <a:gd name="T86" fmla="*/ 186 w 791"/>
                <a:gd name="T87" fmla="*/ 596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1" h="917">
                  <a:moveTo>
                    <a:pt x="398" y="80"/>
                  </a:moveTo>
                  <a:cubicBezTo>
                    <a:pt x="680" y="0"/>
                    <a:pt x="604" y="490"/>
                    <a:pt x="710" y="420"/>
                  </a:cubicBezTo>
                  <a:cubicBezTo>
                    <a:pt x="716" y="450"/>
                    <a:pt x="668" y="484"/>
                    <a:pt x="625" y="491"/>
                  </a:cubicBezTo>
                  <a:cubicBezTo>
                    <a:pt x="639" y="503"/>
                    <a:pt x="652" y="509"/>
                    <a:pt x="689" y="503"/>
                  </a:cubicBezTo>
                  <a:cubicBezTo>
                    <a:pt x="654" y="565"/>
                    <a:pt x="603" y="568"/>
                    <a:pt x="573" y="568"/>
                  </a:cubicBezTo>
                  <a:cubicBezTo>
                    <a:pt x="575" y="578"/>
                    <a:pt x="583" y="591"/>
                    <a:pt x="607" y="596"/>
                  </a:cubicBezTo>
                  <a:cubicBezTo>
                    <a:pt x="589" y="616"/>
                    <a:pt x="560" y="631"/>
                    <a:pt x="526" y="642"/>
                  </a:cubicBezTo>
                  <a:cubicBezTo>
                    <a:pt x="536" y="654"/>
                    <a:pt x="549" y="664"/>
                    <a:pt x="567" y="671"/>
                  </a:cubicBezTo>
                  <a:cubicBezTo>
                    <a:pt x="612" y="690"/>
                    <a:pt x="666" y="702"/>
                    <a:pt x="709" y="723"/>
                  </a:cubicBezTo>
                  <a:cubicBezTo>
                    <a:pt x="709" y="723"/>
                    <a:pt x="709" y="723"/>
                    <a:pt x="709" y="723"/>
                  </a:cubicBezTo>
                  <a:cubicBezTo>
                    <a:pt x="709" y="723"/>
                    <a:pt x="709" y="723"/>
                    <a:pt x="709" y="723"/>
                  </a:cubicBezTo>
                  <a:cubicBezTo>
                    <a:pt x="756" y="745"/>
                    <a:pt x="791" y="778"/>
                    <a:pt x="790" y="839"/>
                  </a:cubicBezTo>
                  <a:cubicBezTo>
                    <a:pt x="789" y="864"/>
                    <a:pt x="779" y="891"/>
                    <a:pt x="763" y="917"/>
                  </a:cubicBezTo>
                  <a:cubicBezTo>
                    <a:pt x="753" y="917"/>
                    <a:pt x="753" y="917"/>
                    <a:pt x="753" y="917"/>
                  </a:cubicBezTo>
                  <a:cubicBezTo>
                    <a:pt x="744" y="917"/>
                    <a:pt x="744" y="917"/>
                    <a:pt x="744" y="917"/>
                  </a:cubicBezTo>
                  <a:cubicBezTo>
                    <a:pt x="740" y="917"/>
                    <a:pt x="740" y="917"/>
                    <a:pt x="740" y="917"/>
                  </a:cubicBezTo>
                  <a:cubicBezTo>
                    <a:pt x="729" y="917"/>
                    <a:pt x="729" y="917"/>
                    <a:pt x="729" y="917"/>
                  </a:cubicBezTo>
                  <a:cubicBezTo>
                    <a:pt x="398" y="917"/>
                    <a:pt x="398" y="917"/>
                    <a:pt x="398" y="917"/>
                  </a:cubicBezTo>
                  <a:cubicBezTo>
                    <a:pt x="398" y="906"/>
                    <a:pt x="398" y="906"/>
                    <a:pt x="398" y="906"/>
                  </a:cubicBezTo>
                  <a:cubicBezTo>
                    <a:pt x="399" y="906"/>
                    <a:pt x="399" y="906"/>
                    <a:pt x="399" y="906"/>
                  </a:cubicBezTo>
                  <a:cubicBezTo>
                    <a:pt x="503" y="906"/>
                    <a:pt x="570" y="882"/>
                    <a:pt x="616" y="850"/>
                  </a:cubicBezTo>
                  <a:cubicBezTo>
                    <a:pt x="658" y="821"/>
                    <a:pt x="680" y="785"/>
                    <a:pt x="697" y="755"/>
                  </a:cubicBezTo>
                  <a:cubicBezTo>
                    <a:pt x="700" y="746"/>
                    <a:pt x="700" y="746"/>
                    <a:pt x="700" y="746"/>
                  </a:cubicBezTo>
                  <a:cubicBezTo>
                    <a:pt x="697" y="745"/>
                    <a:pt x="695" y="744"/>
                    <a:pt x="692" y="743"/>
                  </a:cubicBezTo>
                  <a:cubicBezTo>
                    <a:pt x="692" y="744"/>
                    <a:pt x="692" y="744"/>
                    <a:pt x="692" y="744"/>
                  </a:cubicBezTo>
                  <a:cubicBezTo>
                    <a:pt x="676" y="774"/>
                    <a:pt x="654" y="812"/>
                    <a:pt x="610" y="842"/>
                  </a:cubicBezTo>
                  <a:cubicBezTo>
                    <a:pt x="567" y="873"/>
                    <a:pt x="501" y="896"/>
                    <a:pt x="399" y="896"/>
                  </a:cubicBezTo>
                  <a:cubicBezTo>
                    <a:pt x="398" y="896"/>
                    <a:pt x="398" y="896"/>
                    <a:pt x="398" y="896"/>
                  </a:cubicBezTo>
                  <a:cubicBezTo>
                    <a:pt x="398" y="876"/>
                    <a:pt x="398" y="876"/>
                    <a:pt x="398" y="876"/>
                  </a:cubicBezTo>
                  <a:cubicBezTo>
                    <a:pt x="452" y="876"/>
                    <a:pt x="505" y="864"/>
                    <a:pt x="555" y="842"/>
                  </a:cubicBezTo>
                  <a:cubicBezTo>
                    <a:pt x="624" y="810"/>
                    <a:pt x="659" y="765"/>
                    <a:pt x="667" y="736"/>
                  </a:cubicBezTo>
                  <a:cubicBezTo>
                    <a:pt x="629" y="723"/>
                    <a:pt x="584" y="712"/>
                    <a:pt x="541" y="694"/>
                  </a:cubicBezTo>
                  <a:cubicBezTo>
                    <a:pt x="510" y="680"/>
                    <a:pt x="492" y="647"/>
                    <a:pt x="482" y="609"/>
                  </a:cubicBezTo>
                  <a:cubicBezTo>
                    <a:pt x="457" y="624"/>
                    <a:pt x="429" y="632"/>
                    <a:pt x="398" y="632"/>
                  </a:cubicBezTo>
                  <a:cubicBezTo>
                    <a:pt x="398" y="607"/>
                    <a:pt x="398" y="607"/>
                    <a:pt x="398" y="607"/>
                  </a:cubicBezTo>
                  <a:cubicBezTo>
                    <a:pt x="472" y="606"/>
                    <a:pt x="527" y="553"/>
                    <a:pt x="556" y="483"/>
                  </a:cubicBezTo>
                  <a:cubicBezTo>
                    <a:pt x="608" y="474"/>
                    <a:pt x="623" y="365"/>
                    <a:pt x="583" y="326"/>
                  </a:cubicBezTo>
                  <a:cubicBezTo>
                    <a:pt x="573" y="327"/>
                    <a:pt x="566" y="341"/>
                    <a:pt x="561" y="356"/>
                  </a:cubicBezTo>
                  <a:cubicBezTo>
                    <a:pt x="552" y="383"/>
                    <a:pt x="548" y="397"/>
                    <a:pt x="550" y="345"/>
                  </a:cubicBezTo>
                  <a:cubicBezTo>
                    <a:pt x="551" y="329"/>
                    <a:pt x="549" y="313"/>
                    <a:pt x="547" y="297"/>
                  </a:cubicBezTo>
                  <a:cubicBezTo>
                    <a:pt x="532" y="292"/>
                    <a:pt x="512" y="284"/>
                    <a:pt x="487" y="276"/>
                  </a:cubicBezTo>
                  <a:cubicBezTo>
                    <a:pt x="486" y="257"/>
                    <a:pt x="479" y="235"/>
                    <a:pt x="445" y="203"/>
                  </a:cubicBezTo>
                  <a:cubicBezTo>
                    <a:pt x="448" y="215"/>
                    <a:pt x="459" y="238"/>
                    <a:pt x="461" y="269"/>
                  </a:cubicBezTo>
                  <a:cubicBezTo>
                    <a:pt x="440" y="265"/>
                    <a:pt x="419" y="262"/>
                    <a:pt x="398" y="262"/>
                  </a:cubicBezTo>
                  <a:lnTo>
                    <a:pt x="398" y="80"/>
                  </a:lnTo>
                  <a:close/>
                  <a:moveTo>
                    <a:pt x="186" y="596"/>
                  </a:moveTo>
                  <a:cubicBezTo>
                    <a:pt x="209" y="591"/>
                    <a:pt x="218" y="578"/>
                    <a:pt x="220" y="568"/>
                  </a:cubicBezTo>
                  <a:cubicBezTo>
                    <a:pt x="190" y="568"/>
                    <a:pt x="139" y="565"/>
                    <a:pt x="104" y="503"/>
                  </a:cubicBezTo>
                  <a:cubicBezTo>
                    <a:pt x="140" y="509"/>
                    <a:pt x="154" y="503"/>
                    <a:pt x="168" y="491"/>
                  </a:cubicBezTo>
                  <a:cubicBezTo>
                    <a:pt x="125" y="484"/>
                    <a:pt x="77" y="450"/>
                    <a:pt x="83" y="420"/>
                  </a:cubicBezTo>
                  <a:cubicBezTo>
                    <a:pt x="189" y="490"/>
                    <a:pt x="119" y="22"/>
                    <a:pt x="396" y="80"/>
                  </a:cubicBezTo>
                  <a:cubicBezTo>
                    <a:pt x="397" y="80"/>
                    <a:pt x="397" y="80"/>
                    <a:pt x="398" y="80"/>
                  </a:cubicBezTo>
                  <a:cubicBezTo>
                    <a:pt x="398" y="262"/>
                    <a:pt x="398" y="262"/>
                    <a:pt x="398" y="262"/>
                  </a:cubicBezTo>
                  <a:cubicBezTo>
                    <a:pt x="379" y="262"/>
                    <a:pt x="360" y="264"/>
                    <a:pt x="341" y="268"/>
                  </a:cubicBezTo>
                  <a:cubicBezTo>
                    <a:pt x="343" y="238"/>
                    <a:pt x="353" y="215"/>
                    <a:pt x="357" y="203"/>
                  </a:cubicBezTo>
                  <a:cubicBezTo>
                    <a:pt x="324" y="234"/>
                    <a:pt x="316" y="256"/>
                    <a:pt x="315" y="275"/>
                  </a:cubicBezTo>
                  <a:cubicBezTo>
                    <a:pt x="285" y="283"/>
                    <a:pt x="263" y="294"/>
                    <a:pt x="247" y="299"/>
                  </a:cubicBezTo>
                  <a:cubicBezTo>
                    <a:pt x="244" y="314"/>
                    <a:pt x="243" y="330"/>
                    <a:pt x="244" y="345"/>
                  </a:cubicBezTo>
                  <a:cubicBezTo>
                    <a:pt x="246" y="397"/>
                    <a:pt x="241" y="383"/>
                    <a:pt x="232" y="356"/>
                  </a:cubicBezTo>
                  <a:cubicBezTo>
                    <a:pt x="227" y="341"/>
                    <a:pt x="220" y="327"/>
                    <a:pt x="210" y="326"/>
                  </a:cubicBezTo>
                  <a:cubicBezTo>
                    <a:pt x="170" y="365"/>
                    <a:pt x="185" y="474"/>
                    <a:pt x="236" y="483"/>
                  </a:cubicBezTo>
                  <a:cubicBezTo>
                    <a:pt x="266" y="554"/>
                    <a:pt x="321" y="607"/>
                    <a:pt x="396" y="607"/>
                  </a:cubicBezTo>
                  <a:cubicBezTo>
                    <a:pt x="397" y="607"/>
                    <a:pt x="397" y="607"/>
                    <a:pt x="398" y="607"/>
                  </a:cubicBezTo>
                  <a:cubicBezTo>
                    <a:pt x="398" y="632"/>
                    <a:pt x="398" y="632"/>
                    <a:pt x="398" y="632"/>
                  </a:cubicBezTo>
                  <a:cubicBezTo>
                    <a:pt x="396" y="632"/>
                    <a:pt x="396" y="632"/>
                    <a:pt x="396" y="632"/>
                  </a:cubicBezTo>
                  <a:cubicBezTo>
                    <a:pt x="364" y="632"/>
                    <a:pt x="336" y="624"/>
                    <a:pt x="310" y="609"/>
                  </a:cubicBezTo>
                  <a:cubicBezTo>
                    <a:pt x="300" y="648"/>
                    <a:pt x="280" y="681"/>
                    <a:pt x="246" y="694"/>
                  </a:cubicBezTo>
                  <a:cubicBezTo>
                    <a:pt x="205" y="709"/>
                    <a:pt x="162" y="720"/>
                    <a:pt x="125" y="734"/>
                  </a:cubicBezTo>
                  <a:cubicBezTo>
                    <a:pt x="132" y="761"/>
                    <a:pt x="164" y="805"/>
                    <a:pt x="229" y="837"/>
                  </a:cubicBezTo>
                  <a:cubicBezTo>
                    <a:pt x="282" y="864"/>
                    <a:pt x="340" y="877"/>
                    <a:pt x="398" y="876"/>
                  </a:cubicBezTo>
                  <a:cubicBezTo>
                    <a:pt x="398" y="896"/>
                    <a:pt x="398" y="896"/>
                    <a:pt x="398" y="896"/>
                  </a:cubicBezTo>
                  <a:cubicBezTo>
                    <a:pt x="296" y="896"/>
                    <a:pt x="230" y="873"/>
                    <a:pt x="187" y="842"/>
                  </a:cubicBezTo>
                  <a:cubicBezTo>
                    <a:pt x="144" y="812"/>
                    <a:pt x="121" y="774"/>
                    <a:pt x="106" y="744"/>
                  </a:cubicBezTo>
                  <a:cubicBezTo>
                    <a:pt x="105" y="743"/>
                    <a:pt x="105" y="743"/>
                    <a:pt x="105" y="743"/>
                  </a:cubicBezTo>
                  <a:cubicBezTo>
                    <a:pt x="102" y="744"/>
                    <a:pt x="99" y="746"/>
                    <a:pt x="96" y="747"/>
                  </a:cubicBezTo>
                  <a:cubicBezTo>
                    <a:pt x="101" y="755"/>
                    <a:pt x="101" y="755"/>
                    <a:pt x="101" y="755"/>
                  </a:cubicBezTo>
                  <a:cubicBezTo>
                    <a:pt x="117" y="785"/>
                    <a:pt x="140" y="821"/>
                    <a:pt x="182" y="850"/>
                  </a:cubicBezTo>
                  <a:cubicBezTo>
                    <a:pt x="227" y="882"/>
                    <a:pt x="294" y="905"/>
                    <a:pt x="398" y="906"/>
                  </a:cubicBezTo>
                  <a:cubicBezTo>
                    <a:pt x="398" y="917"/>
                    <a:pt x="398" y="917"/>
                    <a:pt x="398" y="917"/>
                  </a:cubicBezTo>
                  <a:cubicBezTo>
                    <a:pt x="69" y="917"/>
                    <a:pt x="69" y="917"/>
                    <a:pt x="69" y="917"/>
                  </a:cubicBezTo>
                  <a:cubicBezTo>
                    <a:pt x="57" y="917"/>
                    <a:pt x="57" y="917"/>
                    <a:pt x="57" y="917"/>
                  </a:cubicBezTo>
                  <a:cubicBezTo>
                    <a:pt x="49" y="917"/>
                    <a:pt x="49" y="917"/>
                    <a:pt x="49" y="917"/>
                  </a:cubicBezTo>
                  <a:cubicBezTo>
                    <a:pt x="39" y="917"/>
                    <a:pt x="39" y="917"/>
                    <a:pt x="39" y="917"/>
                  </a:cubicBezTo>
                  <a:cubicBezTo>
                    <a:pt x="29" y="917"/>
                    <a:pt x="29" y="917"/>
                    <a:pt x="29" y="917"/>
                  </a:cubicBezTo>
                  <a:cubicBezTo>
                    <a:pt x="14" y="891"/>
                    <a:pt x="4" y="864"/>
                    <a:pt x="3" y="839"/>
                  </a:cubicBezTo>
                  <a:cubicBezTo>
                    <a:pt x="0" y="721"/>
                    <a:pt x="132" y="711"/>
                    <a:pt x="226" y="671"/>
                  </a:cubicBezTo>
                  <a:cubicBezTo>
                    <a:pt x="244" y="664"/>
                    <a:pt x="257" y="654"/>
                    <a:pt x="267" y="642"/>
                  </a:cubicBezTo>
                  <a:cubicBezTo>
                    <a:pt x="233" y="631"/>
                    <a:pt x="204" y="616"/>
                    <a:pt x="186" y="59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3" name="Group 72"/>
          <p:cNvGrpSpPr/>
          <p:nvPr/>
        </p:nvGrpSpPr>
        <p:grpSpPr>
          <a:xfrm>
            <a:off x="3546441" y="1977353"/>
            <a:ext cx="2267677" cy="1472377"/>
            <a:chOff x="3546441" y="1977353"/>
            <a:chExt cx="2267677" cy="1472377"/>
          </a:xfrm>
        </p:grpSpPr>
        <p:sp>
          <p:nvSpPr>
            <p:cNvPr id="74" name="Oval Callout 73"/>
            <p:cNvSpPr/>
            <p:nvPr/>
          </p:nvSpPr>
          <p:spPr>
            <a:xfrm flipH="1">
              <a:off x="3546441" y="1977353"/>
              <a:ext cx="2267677" cy="1472377"/>
            </a:xfrm>
            <a:prstGeom prst="wedgeEllipseCallout">
              <a:avLst>
                <a:gd name="adj1" fmla="val -20047"/>
                <a:gd name="adj2" fmla="val 70453"/>
              </a:avLst>
            </a:prstGeom>
            <a:solidFill>
              <a:srgbClr val="A6A6A6"/>
            </a:solidFill>
            <a:ln>
              <a:solidFill>
                <a:srgbClr val="F8F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3806823" y="2348952"/>
              <a:ext cx="1478328" cy="892552"/>
            </a:xfrm>
            <a:prstGeom prst="rect">
              <a:avLst/>
            </a:prstGeom>
          </p:spPr>
          <p:txBody>
            <a:bodyPr wrap="square">
              <a:spAutoFit/>
            </a:bodyPr>
            <a:lstStyle/>
            <a:p>
              <a:r>
                <a:rPr lang="id-ID" sz="1300" dirty="0">
                  <a:solidFill>
                    <a:schemeClr val="bg1"/>
                  </a:solidFill>
                </a:rPr>
                <a:t>Lorem ipsum </a:t>
              </a:r>
            </a:p>
            <a:p>
              <a:r>
                <a:rPr lang="id-ID" sz="1300" dirty="0">
                  <a:solidFill>
                    <a:schemeClr val="bg1"/>
                  </a:solidFill>
                </a:rPr>
                <a:t>Dolor sit amet </a:t>
              </a:r>
            </a:p>
            <a:p>
              <a:r>
                <a:rPr lang="id-ID" sz="1300" dirty="0">
                  <a:solidFill>
                    <a:schemeClr val="bg1"/>
                  </a:solidFill>
                </a:rPr>
                <a:t>Param qui para</a:t>
              </a:r>
            </a:p>
            <a:p>
              <a:r>
                <a:rPr lang="id-ID" sz="1300" dirty="0">
                  <a:solidFill>
                    <a:schemeClr val="bg1"/>
                  </a:solidFill>
                </a:rPr>
                <a:t>quam</a:t>
              </a:r>
              <a:endParaRPr lang="en-US" sz="1300" dirty="0">
                <a:solidFill>
                  <a:schemeClr val="bg1"/>
                </a:solidFill>
              </a:endParaRPr>
            </a:p>
          </p:txBody>
        </p:sp>
      </p:grpSp>
      <p:grpSp>
        <p:nvGrpSpPr>
          <p:cNvPr id="76" name="Group 75"/>
          <p:cNvGrpSpPr/>
          <p:nvPr/>
        </p:nvGrpSpPr>
        <p:grpSpPr>
          <a:xfrm>
            <a:off x="5046795" y="1547873"/>
            <a:ext cx="2661867" cy="1728320"/>
            <a:chOff x="5046795" y="1547873"/>
            <a:chExt cx="2661867" cy="1728320"/>
          </a:xfrm>
        </p:grpSpPr>
        <p:sp>
          <p:nvSpPr>
            <p:cNvPr id="77" name="Oval Callout 76"/>
            <p:cNvSpPr/>
            <p:nvPr/>
          </p:nvSpPr>
          <p:spPr>
            <a:xfrm>
              <a:off x="5046795" y="1547873"/>
              <a:ext cx="2661867" cy="1728320"/>
            </a:xfrm>
            <a:prstGeom prst="wedgeEllipseCallout">
              <a:avLst>
                <a:gd name="adj1" fmla="val -7840"/>
                <a:gd name="adj2" fmla="val 73283"/>
              </a:avLst>
            </a:prstGeom>
            <a:solidFill>
              <a:schemeClr val="accent5"/>
            </a:solidFill>
            <a:ln>
              <a:solidFill>
                <a:srgbClr val="F8F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5434343" y="1975630"/>
              <a:ext cx="1710148" cy="892552"/>
            </a:xfrm>
            <a:prstGeom prst="rect">
              <a:avLst/>
            </a:prstGeom>
          </p:spPr>
          <p:txBody>
            <a:bodyPr wrap="square">
              <a:spAutoFit/>
            </a:bodyPr>
            <a:lstStyle/>
            <a:p>
              <a:r>
                <a:rPr lang="id-ID" sz="1300" dirty="0">
                  <a:solidFill>
                    <a:schemeClr val="bg1"/>
                  </a:solidFill>
                </a:rPr>
                <a:t>Lorem ipsum </a:t>
              </a:r>
            </a:p>
            <a:p>
              <a:r>
                <a:rPr lang="id-ID" sz="1300" dirty="0">
                  <a:solidFill>
                    <a:schemeClr val="bg1"/>
                  </a:solidFill>
                </a:rPr>
                <a:t>Dolor sit amet </a:t>
              </a:r>
            </a:p>
            <a:p>
              <a:r>
                <a:rPr lang="id-ID" sz="1300" dirty="0">
                  <a:solidFill>
                    <a:schemeClr val="bg1"/>
                  </a:solidFill>
                </a:rPr>
                <a:t>Param qui para</a:t>
              </a:r>
            </a:p>
            <a:p>
              <a:r>
                <a:rPr lang="id-ID" sz="1300" dirty="0">
                  <a:solidFill>
                    <a:schemeClr val="bg1"/>
                  </a:solidFill>
                </a:rPr>
                <a:t>quam</a:t>
              </a:r>
              <a:endParaRPr lang="en-US" sz="1300" dirty="0">
                <a:solidFill>
                  <a:schemeClr val="bg1"/>
                </a:solidFill>
              </a:endParaRPr>
            </a:p>
          </p:txBody>
        </p:sp>
      </p:grpSp>
      <p:grpSp>
        <p:nvGrpSpPr>
          <p:cNvPr id="79" name="Group 78"/>
          <p:cNvGrpSpPr/>
          <p:nvPr/>
        </p:nvGrpSpPr>
        <p:grpSpPr>
          <a:xfrm>
            <a:off x="6902757" y="2085394"/>
            <a:ext cx="2320844" cy="1410029"/>
            <a:chOff x="6902757" y="2085394"/>
            <a:chExt cx="2320844" cy="1410029"/>
          </a:xfrm>
        </p:grpSpPr>
        <p:sp>
          <p:nvSpPr>
            <p:cNvPr id="80" name="Oval Callout 79"/>
            <p:cNvSpPr/>
            <p:nvPr/>
          </p:nvSpPr>
          <p:spPr>
            <a:xfrm>
              <a:off x="6902757" y="2085394"/>
              <a:ext cx="2171652" cy="1410029"/>
            </a:xfrm>
            <a:prstGeom prst="wedgeEllipseCallout">
              <a:avLst>
                <a:gd name="adj1" fmla="val -20047"/>
                <a:gd name="adj2" fmla="val 70453"/>
              </a:avLst>
            </a:prstGeom>
            <a:solidFill>
              <a:srgbClr val="A6A6A6"/>
            </a:solidFill>
            <a:ln>
              <a:solidFill>
                <a:srgbClr val="F8F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7144490" y="2421906"/>
              <a:ext cx="2079111" cy="892552"/>
            </a:xfrm>
            <a:prstGeom prst="rect">
              <a:avLst/>
            </a:prstGeom>
          </p:spPr>
          <p:txBody>
            <a:bodyPr wrap="square">
              <a:spAutoFit/>
            </a:bodyPr>
            <a:lstStyle/>
            <a:p>
              <a:r>
                <a:rPr lang="id-ID" sz="1300" dirty="0">
                  <a:solidFill>
                    <a:schemeClr val="bg1"/>
                  </a:solidFill>
                </a:rPr>
                <a:t>Lorem ipsum </a:t>
              </a:r>
            </a:p>
            <a:p>
              <a:r>
                <a:rPr lang="id-ID" sz="1300" dirty="0">
                  <a:solidFill>
                    <a:schemeClr val="bg1"/>
                  </a:solidFill>
                </a:rPr>
                <a:t>Dolor sit amet </a:t>
              </a:r>
            </a:p>
            <a:p>
              <a:r>
                <a:rPr lang="id-ID" sz="1300" dirty="0">
                  <a:solidFill>
                    <a:schemeClr val="bg1"/>
                  </a:solidFill>
                </a:rPr>
                <a:t>Param qui para</a:t>
              </a:r>
            </a:p>
            <a:p>
              <a:r>
                <a:rPr lang="id-ID" sz="1300" dirty="0">
                  <a:solidFill>
                    <a:schemeClr val="bg1"/>
                  </a:solidFill>
                </a:rPr>
                <a:t>quam</a:t>
              </a:r>
              <a:endParaRPr lang="en-US" sz="1300" dirty="0">
                <a:solidFill>
                  <a:schemeClr val="bg1"/>
                </a:solidFill>
              </a:endParaRPr>
            </a:p>
          </p:txBody>
        </p:sp>
      </p:grpSp>
      <p:grpSp>
        <p:nvGrpSpPr>
          <p:cNvPr id="82" name="Group 81"/>
          <p:cNvGrpSpPr/>
          <p:nvPr/>
        </p:nvGrpSpPr>
        <p:grpSpPr>
          <a:xfrm>
            <a:off x="8408368" y="2633027"/>
            <a:ext cx="1854558" cy="1187419"/>
            <a:chOff x="8408368" y="2633027"/>
            <a:chExt cx="1854558" cy="1187419"/>
          </a:xfrm>
        </p:grpSpPr>
        <p:sp>
          <p:nvSpPr>
            <p:cNvPr id="83" name="Oval Callout 82"/>
            <p:cNvSpPr/>
            <p:nvPr/>
          </p:nvSpPr>
          <p:spPr>
            <a:xfrm>
              <a:off x="8408368" y="2633027"/>
              <a:ext cx="1828800" cy="1187419"/>
            </a:xfrm>
            <a:prstGeom prst="wedgeEllipseCallout">
              <a:avLst>
                <a:gd name="adj1" fmla="val -31023"/>
                <a:gd name="adj2" fmla="val 66150"/>
              </a:avLst>
            </a:prstGeom>
            <a:solidFill>
              <a:srgbClr val="F4B183"/>
            </a:solidFill>
            <a:ln>
              <a:solidFill>
                <a:srgbClr val="F8F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675859" y="2886932"/>
              <a:ext cx="1587067" cy="892552"/>
            </a:xfrm>
            <a:prstGeom prst="rect">
              <a:avLst/>
            </a:prstGeom>
          </p:spPr>
          <p:txBody>
            <a:bodyPr wrap="square">
              <a:spAutoFit/>
            </a:bodyPr>
            <a:lstStyle/>
            <a:p>
              <a:r>
                <a:rPr lang="id-ID" sz="1300" dirty="0">
                  <a:solidFill>
                    <a:schemeClr val="bg1"/>
                  </a:solidFill>
                </a:rPr>
                <a:t>Lorem ipsum </a:t>
              </a:r>
            </a:p>
            <a:p>
              <a:r>
                <a:rPr lang="id-ID" sz="1300" dirty="0">
                  <a:solidFill>
                    <a:schemeClr val="bg1"/>
                  </a:solidFill>
                </a:rPr>
                <a:t>Dolor sit amet </a:t>
              </a:r>
            </a:p>
            <a:p>
              <a:r>
                <a:rPr lang="id-ID" sz="1300" dirty="0">
                  <a:solidFill>
                    <a:schemeClr val="bg1"/>
                  </a:solidFill>
                </a:rPr>
                <a:t>Param qui para</a:t>
              </a:r>
            </a:p>
            <a:p>
              <a:r>
                <a:rPr lang="id-ID" sz="1300" dirty="0">
                  <a:solidFill>
                    <a:schemeClr val="bg1"/>
                  </a:solidFill>
                </a:rPr>
                <a:t>quam</a:t>
              </a:r>
              <a:endParaRPr lang="en-US" sz="1300" dirty="0">
                <a:solidFill>
                  <a:schemeClr val="bg1"/>
                </a:solidFill>
              </a:endParaRPr>
            </a:p>
          </p:txBody>
        </p:sp>
      </p:grpSp>
      <p:grpSp>
        <p:nvGrpSpPr>
          <p:cNvPr id="87" name="Group 86"/>
          <p:cNvGrpSpPr/>
          <p:nvPr/>
        </p:nvGrpSpPr>
        <p:grpSpPr>
          <a:xfrm rot="20718549">
            <a:off x="5117329" y="5274946"/>
            <a:ext cx="2077366" cy="1383647"/>
            <a:chOff x="4943912" y="3153060"/>
            <a:chExt cx="2077366" cy="1383647"/>
          </a:xfrm>
        </p:grpSpPr>
        <p:sp>
          <p:nvSpPr>
            <p:cNvPr id="85" name="Freeform 366"/>
            <p:cNvSpPr>
              <a:spLocks/>
            </p:cNvSpPr>
            <p:nvPr/>
          </p:nvSpPr>
          <p:spPr bwMode="auto">
            <a:xfrm>
              <a:off x="4943912" y="3153060"/>
              <a:ext cx="2077366" cy="1383647"/>
            </a:xfrm>
            <a:custGeom>
              <a:avLst/>
              <a:gdLst>
                <a:gd name="T0" fmla="*/ 446 w 461"/>
                <a:gd name="T1" fmla="*/ 297 h 308"/>
                <a:gd name="T2" fmla="*/ 435 w 461"/>
                <a:gd name="T3" fmla="*/ 307 h 308"/>
                <a:gd name="T4" fmla="*/ 11 w 461"/>
                <a:gd name="T5" fmla="*/ 285 h 308"/>
                <a:gd name="T6" fmla="*/ 0 w 461"/>
                <a:gd name="T7" fmla="*/ 273 h 308"/>
                <a:gd name="T8" fmla="*/ 14 w 461"/>
                <a:gd name="T9" fmla="*/ 11 h 308"/>
                <a:gd name="T10" fmla="*/ 26 w 461"/>
                <a:gd name="T11" fmla="*/ 0 h 308"/>
                <a:gd name="T12" fmla="*/ 450 w 461"/>
                <a:gd name="T13" fmla="*/ 22 h 308"/>
                <a:gd name="T14" fmla="*/ 460 w 461"/>
                <a:gd name="T15" fmla="*/ 34 h 308"/>
                <a:gd name="T16" fmla="*/ 446 w 461"/>
                <a:gd name="T17" fmla="*/ 29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308">
                  <a:moveTo>
                    <a:pt x="446" y="297"/>
                  </a:moveTo>
                  <a:cubicBezTo>
                    <a:pt x="446" y="303"/>
                    <a:pt x="441" y="308"/>
                    <a:pt x="435" y="307"/>
                  </a:cubicBezTo>
                  <a:cubicBezTo>
                    <a:pt x="11" y="285"/>
                    <a:pt x="11" y="285"/>
                    <a:pt x="11" y="285"/>
                  </a:cubicBezTo>
                  <a:cubicBezTo>
                    <a:pt x="5" y="285"/>
                    <a:pt x="0" y="279"/>
                    <a:pt x="0" y="273"/>
                  </a:cubicBezTo>
                  <a:cubicBezTo>
                    <a:pt x="14" y="11"/>
                    <a:pt x="14" y="11"/>
                    <a:pt x="14" y="11"/>
                  </a:cubicBezTo>
                  <a:cubicBezTo>
                    <a:pt x="14" y="4"/>
                    <a:pt x="20" y="0"/>
                    <a:pt x="26" y="0"/>
                  </a:cubicBezTo>
                  <a:cubicBezTo>
                    <a:pt x="450" y="22"/>
                    <a:pt x="450" y="22"/>
                    <a:pt x="450" y="22"/>
                  </a:cubicBezTo>
                  <a:cubicBezTo>
                    <a:pt x="456" y="23"/>
                    <a:pt x="461" y="28"/>
                    <a:pt x="460" y="34"/>
                  </a:cubicBezTo>
                  <a:cubicBezTo>
                    <a:pt x="446" y="297"/>
                    <a:pt x="446" y="297"/>
                    <a:pt x="446" y="297"/>
                  </a:cubicBezTo>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6" name="Rectangle 85"/>
            <p:cNvSpPr/>
            <p:nvPr/>
          </p:nvSpPr>
          <p:spPr>
            <a:xfrm>
              <a:off x="5440620" y="3553064"/>
              <a:ext cx="1083951" cy="646331"/>
            </a:xfrm>
            <a:prstGeom prst="rect">
              <a:avLst/>
            </a:prstGeom>
          </p:spPr>
          <p:txBody>
            <a:bodyPr wrap="none">
              <a:spAutoFit/>
            </a:bodyPr>
            <a:lstStyle/>
            <a:p>
              <a:pPr algn="ctr"/>
              <a:r>
                <a:rPr lang="id-ID" sz="3600" b="1" dirty="0" smtClean="0">
                  <a:solidFill>
                    <a:schemeClr val="bg1"/>
                  </a:solidFill>
                  <a:latin typeface="Coolvetica Rg" panose="020B0603030602020004" pitchFamily="34" charset="0"/>
                </a:rPr>
                <a:t>Best</a:t>
              </a:r>
              <a:endParaRPr lang="ar-SA" sz="3600" b="1" dirty="0">
                <a:solidFill>
                  <a:schemeClr val="bg1"/>
                </a:solidFill>
                <a:latin typeface="Coolvetica Rg" panose="020B0603030602020004" pitchFamily="34" charset="0"/>
              </a:endParaRPr>
            </a:p>
          </p:txBody>
        </p:sp>
      </p:grpSp>
      <p:grpSp>
        <p:nvGrpSpPr>
          <p:cNvPr id="89" name="Group 88"/>
          <p:cNvGrpSpPr/>
          <p:nvPr/>
        </p:nvGrpSpPr>
        <p:grpSpPr>
          <a:xfrm rot="21068134">
            <a:off x="3854997" y="5720778"/>
            <a:ext cx="1450184" cy="965907"/>
            <a:chOff x="4943912" y="3153060"/>
            <a:chExt cx="2077366" cy="1383647"/>
          </a:xfrm>
        </p:grpSpPr>
        <p:sp>
          <p:nvSpPr>
            <p:cNvPr id="90" name="Freeform 366"/>
            <p:cNvSpPr>
              <a:spLocks/>
            </p:cNvSpPr>
            <p:nvPr/>
          </p:nvSpPr>
          <p:spPr bwMode="auto">
            <a:xfrm>
              <a:off x="4943912" y="3153060"/>
              <a:ext cx="2077366" cy="1383647"/>
            </a:xfrm>
            <a:custGeom>
              <a:avLst/>
              <a:gdLst>
                <a:gd name="T0" fmla="*/ 446 w 461"/>
                <a:gd name="T1" fmla="*/ 297 h 308"/>
                <a:gd name="T2" fmla="*/ 435 w 461"/>
                <a:gd name="T3" fmla="*/ 307 h 308"/>
                <a:gd name="T4" fmla="*/ 11 w 461"/>
                <a:gd name="T5" fmla="*/ 285 h 308"/>
                <a:gd name="T6" fmla="*/ 0 w 461"/>
                <a:gd name="T7" fmla="*/ 273 h 308"/>
                <a:gd name="T8" fmla="*/ 14 w 461"/>
                <a:gd name="T9" fmla="*/ 11 h 308"/>
                <a:gd name="T10" fmla="*/ 26 w 461"/>
                <a:gd name="T11" fmla="*/ 0 h 308"/>
                <a:gd name="T12" fmla="*/ 450 w 461"/>
                <a:gd name="T13" fmla="*/ 22 h 308"/>
                <a:gd name="T14" fmla="*/ 460 w 461"/>
                <a:gd name="T15" fmla="*/ 34 h 308"/>
                <a:gd name="T16" fmla="*/ 446 w 461"/>
                <a:gd name="T17" fmla="*/ 29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308">
                  <a:moveTo>
                    <a:pt x="446" y="297"/>
                  </a:moveTo>
                  <a:cubicBezTo>
                    <a:pt x="446" y="303"/>
                    <a:pt x="441" y="308"/>
                    <a:pt x="435" y="307"/>
                  </a:cubicBezTo>
                  <a:cubicBezTo>
                    <a:pt x="11" y="285"/>
                    <a:pt x="11" y="285"/>
                    <a:pt x="11" y="285"/>
                  </a:cubicBezTo>
                  <a:cubicBezTo>
                    <a:pt x="5" y="285"/>
                    <a:pt x="0" y="279"/>
                    <a:pt x="0" y="273"/>
                  </a:cubicBezTo>
                  <a:cubicBezTo>
                    <a:pt x="14" y="11"/>
                    <a:pt x="14" y="11"/>
                    <a:pt x="14" y="11"/>
                  </a:cubicBezTo>
                  <a:cubicBezTo>
                    <a:pt x="14" y="4"/>
                    <a:pt x="20" y="0"/>
                    <a:pt x="26" y="0"/>
                  </a:cubicBezTo>
                  <a:cubicBezTo>
                    <a:pt x="450" y="22"/>
                    <a:pt x="450" y="22"/>
                    <a:pt x="450" y="22"/>
                  </a:cubicBezTo>
                  <a:cubicBezTo>
                    <a:pt x="456" y="23"/>
                    <a:pt x="461" y="28"/>
                    <a:pt x="460" y="34"/>
                  </a:cubicBezTo>
                  <a:cubicBezTo>
                    <a:pt x="446" y="297"/>
                    <a:pt x="446" y="297"/>
                    <a:pt x="446" y="297"/>
                  </a:cubicBezTo>
                </a:path>
              </a:pathLst>
            </a:custGeom>
            <a:solidFill>
              <a:schemeClr val="accent1"/>
            </a:solidFill>
            <a:ln w="38100">
              <a:solidFill>
                <a:schemeClr val="bg1"/>
              </a:solidFill>
            </a:ln>
            <a:extLst/>
          </p:spPr>
          <p:txBody>
            <a:bodyPr vert="horz" wrap="square" lIns="91440" tIns="45720" rIns="91440" bIns="45720" numCol="1" anchor="t" anchorCtr="0" compatLnSpc="1">
              <a:prstTxWarp prst="textNoShape">
                <a:avLst/>
              </a:prstTxWarp>
            </a:bodyPr>
            <a:lstStyle/>
            <a:p>
              <a:endParaRPr lang="en-US"/>
            </a:p>
          </p:txBody>
        </p:sp>
        <p:sp>
          <p:nvSpPr>
            <p:cNvPr id="91" name="Rectangle 90"/>
            <p:cNvSpPr/>
            <p:nvPr/>
          </p:nvSpPr>
          <p:spPr>
            <a:xfrm>
              <a:off x="5416332" y="3589652"/>
              <a:ext cx="1132524" cy="573151"/>
            </a:xfrm>
            <a:prstGeom prst="rect">
              <a:avLst/>
            </a:prstGeom>
          </p:spPr>
          <p:txBody>
            <a:bodyPr wrap="none">
              <a:spAutoFit/>
            </a:bodyPr>
            <a:lstStyle/>
            <a:p>
              <a:pPr algn="ctr"/>
              <a:r>
                <a:rPr lang="id-ID" sz="2000" b="1" dirty="0" smtClean="0">
                  <a:solidFill>
                    <a:schemeClr val="bg1"/>
                  </a:solidFill>
                  <a:latin typeface="Coolvetica Rg" panose="020B0603030602020004" pitchFamily="34" charset="0"/>
                </a:rPr>
                <a:t>Great</a:t>
              </a:r>
              <a:endParaRPr lang="ar-SA" sz="2000" b="1" dirty="0">
                <a:solidFill>
                  <a:schemeClr val="bg1"/>
                </a:solidFill>
                <a:latin typeface="Coolvetica Rg" panose="020B0603030602020004" pitchFamily="34" charset="0"/>
              </a:endParaRPr>
            </a:p>
          </p:txBody>
        </p:sp>
      </p:grpSp>
      <p:grpSp>
        <p:nvGrpSpPr>
          <p:cNvPr id="92" name="Group 91"/>
          <p:cNvGrpSpPr/>
          <p:nvPr/>
        </p:nvGrpSpPr>
        <p:grpSpPr>
          <a:xfrm rot="968633">
            <a:off x="6979795" y="5538298"/>
            <a:ext cx="1450184" cy="965907"/>
            <a:chOff x="4943912" y="3153060"/>
            <a:chExt cx="2077366" cy="1383647"/>
          </a:xfrm>
        </p:grpSpPr>
        <p:sp>
          <p:nvSpPr>
            <p:cNvPr id="93" name="Freeform 366"/>
            <p:cNvSpPr>
              <a:spLocks/>
            </p:cNvSpPr>
            <p:nvPr/>
          </p:nvSpPr>
          <p:spPr bwMode="auto">
            <a:xfrm>
              <a:off x="4943912" y="3153060"/>
              <a:ext cx="2077366" cy="1383647"/>
            </a:xfrm>
            <a:custGeom>
              <a:avLst/>
              <a:gdLst>
                <a:gd name="T0" fmla="*/ 446 w 461"/>
                <a:gd name="T1" fmla="*/ 297 h 308"/>
                <a:gd name="T2" fmla="*/ 435 w 461"/>
                <a:gd name="T3" fmla="*/ 307 h 308"/>
                <a:gd name="T4" fmla="*/ 11 w 461"/>
                <a:gd name="T5" fmla="*/ 285 h 308"/>
                <a:gd name="T6" fmla="*/ 0 w 461"/>
                <a:gd name="T7" fmla="*/ 273 h 308"/>
                <a:gd name="T8" fmla="*/ 14 w 461"/>
                <a:gd name="T9" fmla="*/ 11 h 308"/>
                <a:gd name="T10" fmla="*/ 26 w 461"/>
                <a:gd name="T11" fmla="*/ 0 h 308"/>
                <a:gd name="T12" fmla="*/ 450 w 461"/>
                <a:gd name="T13" fmla="*/ 22 h 308"/>
                <a:gd name="T14" fmla="*/ 460 w 461"/>
                <a:gd name="T15" fmla="*/ 34 h 308"/>
                <a:gd name="T16" fmla="*/ 446 w 461"/>
                <a:gd name="T17" fmla="*/ 29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308">
                  <a:moveTo>
                    <a:pt x="446" y="297"/>
                  </a:moveTo>
                  <a:cubicBezTo>
                    <a:pt x="446" y="303"/>
                    <a:pt x="441" y="308"/>
                    <a:pt x="435" y="307"/>
                  </a:cubicBezTo>
                  <a:cubicBezTo>
                    <a:pt x="11" y="285"/>
                    <a:pt x="11" y="285"/>
                    <a:pt x="11" y="285"/>
                  </a:cubicBezTo>
                  <a:cubicBezTo>
                    <a:pt x="5" y="285"/>
                    <a:pt x="0" y="279"/>
                    <a:pt x="0" y="273"/>
                  </a:cubicBezTo>
                  <a:cubicBezTo>
                    <a:pt x="14" y="11"/>
                    <a:pt x="14" y="11"/>
                    <a:pt x="14" y="11"/>
                  </a:cubicBezTo>
                  <a:cubicBezTo>
                    <a:pt x="14" y="4"/>
                    <a:pt x="20" y="0"/>
                    <a:pt x="26" y="0"/>
                  </a:cubicBezTo>
                  <a:cubicBezTo>
                    <a:pt x="450" y="22"/>
                    <a:pt x="450" y="22"/>
                    <a:pt x="450" y="22"/>
                  </a:cubicBezTo>
                  <a:cubicBezTo>
                    <a:pt x="456" y="23"/>
                    <a:pt x="461" y="28"/>
                    <a:pt x="460" y="34"/>
                  </a:cubicBezTo>
                  <a:cubicBezTo>
                    <a:pt x="446" y="297"/>
                    <a:pt x="446" y="297"/>
                    <a:pt x="446" y="297"/>
                  </a:cubicBezTo>
                </a:path>
              </a:pathLst>
            </a:custGeom>
            <a:solidFill>
              <a:schemeClr val="accent4"/>
            </a:solidFill>
            <a:ln w="38100">
              <a:solidFill>
                <a:schemeClr val="bg1"/>
              </a:solidFill>
            </a:ln>
            <a:extLst/>
          </p:spPr>
          <p:txBody>
            <a:bodyPr vert="horz" wrap="square" lIns="91440" tIns="45720" rIns="91440" bIns="45720" numCol="1" anchor="t" anchorCtr="0" compatLnSpc="1">
              <a:prstTxWarp prst="textNoShape">
                <a:avLst/>
              </a:prstTxWarp>
            </a:bodyPr>
            <a:lstStyle/>
            <a:p>
              <a:endParaRPr lang="en-US"/>
            </a:p>
          </p:txBody>
        </p:sp>
        <p:sp>
          <p:nvSpPr>
            <p:cNvPr id="94" name="Rectangle 93"/>
            <p:cNvSpPr/>
            <p:nvPr/>
          </p:nvSpPr>
          <p:spPr>
            <a:xfrm>
              <a:off x="5534589" y="3589652"/>
              <a:ext cx="896008" cy="573151"/>
            </a:xfrm>
            <a:prstGeom prst="rect">
              <a:avLst/>
            </a:prstGeom>
          </p:spPr>
          <p:txBody>
            <a:bodyPr wrap="none">
              <a:spAutoFit/>
            </a:bodyPr>
            <a:lstStyle/>
            <a:p>
              <a:pPr algn="ctr"/>
              <a:r>
                <a:rPr lang="id-ID" sz="2000" b="1" dirty="0" smtClean="0">
                  <a:solidFill>
                    <a:schemeClr val="bg1"/>
                  </a:solidFill>
                  <a:latin typeface="Coolvetica Rg" panose="020B0603030602020004" pitchFamily="34" charset="0"/>
                </a:rPr>
                <a:t>Nice</a:t>
              </a:r>
              <a:endParaRPr lang="ar-SA" sz="2000" b="1" dirty="0">
                <a:solidFill>
                  <a:schemeClr val="bg1"/>
                </a:solidFill>
                <a:latin typeface="Coolvetica Rg" panose="020B0603030602020004" pitchFamily="34" charset="0"/>
              </a:endParaRPr>
            </a:p>
          </p:txBody>
        </p:sp>
      </p:grpSp>
      <p:sp>
        <p:nvSpPr>
          <p:cNvPr id="38"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9"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9</a:t>
            </a:fld>
            <a:endParaRPr lang="en-AU" dirty="0"/>
          </a:p>
        </p:txBody>
      </p:sp>
      <p:sp>
        <p:nvSpPr>
          <p:cNvPr id="40" name="Text Placeholder 7"/>
          <p:cNvSpPr>
            <a:spLocks noGrp="1"/>
          </p:cNvSpPr>
          <p:nvPr>
            <p:ph type="body" sz="quarter" idx="4294967295"/>
          </p:nvPr>
        </p:nvSpPr>
        <p:spPr>
          <a:xfrm>
            <a:off x="331788" y="6397915"/>
            <a:ext cx="3810000" cy="390812"/>
          </a:xfrm>
        </p:spPr>
        <p:txBody>
          <a:bodyPr>
            <a:normAutofit/>
          </a:bodyPr>
          <a:lstStyle/>
          <a:p>
            <a:r>
              <a:rPr lang="id-ID" sz="1200" dirty="0" smtClean="0"/>
              <a:t>LOGO HERE</a:t>
            </a:r>
            <a:endParaRPr lang="en-AU" sz="1200" dirty="0"/>
          </a:p>
        </p:txBody>
      </p:sp>
    </p:spTree>
    <p:extLst>
      <p:ext uri="{BB962C8B-B14F-4D97-AF65-F5344CB8AC3E}">
        <p14:creationId xmlns:p14="http://schemas.microsoft.com/office/powerpoint/2010/main" val="2139173441"/>
      </p:ext>
    </p:extLst>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Effect transition="in" filter="fade">
                                      <p:cBhvr>
                                        <p:cTn id="17" dur="500"/>
                                        <p:tgtEl>
                                          <p:spTgt spid="88"/>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fade">
                                      <p:cBhvr>
                                        <p:cTn id="21" dur="500"/>
                                        <p:tgtEl>
                                          <p:spTgt spid="87"/>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down)">
                                      <p:cBhvr>
                                        <p:cTn id="33" dur="500"/>
                                        <p:tgtEl>
                                          <p:spTgt spid="76"/>
                                        </p:tgtEl>
                                      </p:cBhvr>
                                    </p:animEffect>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down)">
                                      <p:cBhvr>
                                        <p:cTn id="37" dur="500"/>
                                        <p:tgtEl>
                                          <p:spTgt spid="73"/>
                                        </p:tgtEl>
                                      </p:cBhvr>
                                    </p:animEffect>
                                  </p:childTnLst>
                                </p:cTn>
                              </p:par>
                            </p:childTnLst>
                          </p:cTn>
                        </p:par>
                        <p:par>
                          <p:cTn id="38" fill="hold">
                            <p:stCondLst>
                              <p:cond delay="4000"/>
                            </p:stCondLst>
                            <p:childTnLst>
                              <p:par>
                                <p:cTn id="39" presetID="22" presetClass="entr" presetSubtype="4" fill="hold" nodeType="after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down)">
                                      <p:cBhvr>
                                        <p:cTn id="41" dur="500"/>
                                        <p:tgtEl>
                                          <p:spTgt spid="79"/>
                                        </p:tgtEl>
                                      </p:cBhvr>
                                    </p:animEffect>
                                  </p:childTnLst>
                                </p:cTn>
                              </p:par>
                            </p:childTnLst>
                          </p:cTn>
                        </p:par>
                        <p:par>
                          <p:cTn id="42" fill="hold">
                            <p:stCondLst>
                              <p:cond delay="4500"/>
                            </p:stCondLst>
                            <p:childTnLst>
                              <p:par>
                                <p:cTn id="43" presetID="22" presetClass="entr" presetSubtype="4" fill="hold" nodeType="after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ipe(down)">
                                      <p:cBhvr>
                                        <p:cTn id="45" dur="500"/>
                                        <p:tgtEl>
                                          <p:spTgt spid="62"/>
                                        </p:tgtEl>
                                      </p:cBhvr>
                                    </p:animEffect>
                                  </p:childTnLst>
                                </p:cTn>
                              </p:par>
                            </p:childTnLst>
                          </p:cTn>
                        </p:par>
                        <p:par>
                          <p:cTn id="46" fill="hold">
                            <p:stCondLst>
                              <p:cond delay="5000"/>
                            </p:stCondLst>
                            <p:childTnLst>
                              <p:par>
                                <p:cTn id="47" presetID="22" presetClass="entr" presetSubtype="4" fill="hold"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wipe(down)">
                                      <p:cBhvr>
                                        <p:cTn id="4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Circle Infograph</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 dolor sit</a:t>
            </a:r>
            <a:endParaRPr lang="en-AU" dirty="0"/>
          </a:p>
        </p:txBody>
      </p:sp>
      <p:cxnSp>
        <p:nvCxnSpPr>
          <p:cNvPr id="22" name="Straight Connector 21"/>
          <p:cNvCxnSpPr/>
          <p:nvPr/>
        </p:nvCxnSpPr>
        <p:spPr>
          <a:xfrm>
            <a:off x="4229100" y="2791923"/>
            <a:ext cx="948881" cy="0"/>
          </a:xfrm>
          <a:prstGeom prst="line">
            <a:avLst/>
          </a:prstGeom>
          <a:ln w="12700">
            <a:solidFill>
              <a:schemeClr val="tx1">
                <a:lumMod val="75000"/>
                <a:lumOff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619032" y="4082673"/>
            <a:ext cx="948881" cy="0"/>
          </a:xfrm>
          <a:prstGeom prst="line">
            <a:avLst/>
          </a:prstGeom>
          <a:ln w="12700">
            <a:solidFill>
              <a:schemeClr val="tx1">
                <a:lumMod val="75000"/>
                <a:lumOff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29100" y="5401323"/>
            <a:ext cx="948881" cy="0"/>
          </a:xfrm>
          <a:prstGeom prst="line">
            <a:avLst/>
          </a:prstGeom>
          <a:ln w="12700">
            <a:solidFill>
              <a:schemeClr val="tx1">
                <a:lumMod val="75000"/>
                <a:lumOff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041075" y="2791923"/>
            <a:ext cx="948881" cy="0"/>
          </a:xfrm>
          <a:prstGeom prst="line">
            <a:avLst/>
          </a:prstGeom>
          <a:ln w="12700">
            <a:solidFill>
              <a:schemeClr val="tx1">
                <a:lumMod val="75000"/>
                <a:lumOff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643645" y="4082673"/>
            <a:ext cx="948881" cy="0"/>
          </a:xfrm>
          <a:prstGeom prst="line">
            <a:avLst/>
          </a:prstGeom>
          <a:ln w="12700">
            <a:solidFill>
              <a:schemeClr val="tx1">
                <a:lumMod val="75000"/>
                <a:lumOff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976884" y="5401323"/>
            <a:ext cx="948881" cy="0"/>
          </a:xfrm>
          <a:prstGeom prst="line">
            <a:avLst/>
          </a:prstGeom>
          <a:ln w="12700">
            <a:solidFill>
              <a:schemeClr val="tx1">
                <a:lumMod val="75000"/>
                <a:lumOff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981199" y="2332597"/>
            <a:ext cx="2102929" cy="904869"/>
            <a:chOff x="177584" y="1624422"/>
            <a:chExt cx="2102929" cy="904869"/>
          </a:xfrm>
        </p:grpSpPr>
        <p:sp>
          <p:nvSpPr>
            <p:cNvPr id="29" name="TextBox 28"/>
            <p:cNvSpPr txBox="1"/>
            <p:nvPr/>
          </p:nvSpPr>
          <p:spPr>
            <a:xfrm>
              <a:off x="177584" y="1975293"/>
              <a:ext cx="2024885"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a:t>
              </a:r>
              <a:r>
                <a:rPr lang="id-ID" sz="1200" dirty="0" smtClean="0">
                  <a:solidFill>
                    <a:schemeClr val="bg1">
                      <a:lumMod val="50000"/>
                    </a:schemeClr>
                  </a:solidFill>
                  <a:ea typeface="Open Sans" panose="020B0606030504020204" pitchFamily="34" charset="0"/>
                  <a:cs typeface="Open Sans" panose="020B0606030504020204" pitchFamily="34" charset="0"/>
                </a:rPr>
                <a:t>para </a:t>
              </a:r>
              <a:r>
                <a:rPr lang="id-ID" sz="1200" dirty="0">
                  <a:solidFill>
                    <a:schemeClr val="bg1">
                      <a:lumMod val="50000"/>
                    </a:schemeClr>
                  </a:solidFill>
                  <a:ea typeface="Open Sans" panose="020B0606030504020204" pitchFamily="34" charset="0"/>
                  <a:cs typeface="Open Sans" panose="020B0606030504020204" pitchFamily="34" charset="0"/>
                </a:rPr>
                <a:t>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30" name="TextBox 29"/>
            <p:cNvSpPr txBox="1"/>
            <p:nvPr/>
          </p:nvSpPr>
          <p:spPr>
            <a:xfrm>
              <a:off x="960416" y="1624422"/>
              <a:ext cx="1320097" cy="338554"/>
            </a:xfrm>
            <a:prstGeom prst="rect">
              <a:avLst/>
            </a:prstGeom>
            <a:noFill/>
          </p:spPr>
          <p:txBody>
            <a:bodyPr wrap="square" rtlCol="0" anchor="ctr">
              <a:spAutoFit/>
            </a:bodyPr>
            <a:lstStyle/>
            <a:p>
              <a:pPr algn="r"/>
              <a:r>
                <a:rPr lang="en-GB" sz="1600" dirty="0" err="1"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Reseacrh</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31" name="Group 30"/>
          <p:cNvGrpSpPr/>
          <p:nvPr/>
        </p:nvGrpSpPr>
        <p:grpSpPr>
          <a:xfrm>
            <a:off x="1317811" y="3639119"/>
            <a:ext cx="2144679" cy="904869"/>
            <a:chOff x="135834" y="1624422"/>
            <a:chExt cx="2144679" cy="904869"/>
          </a:xfrm>
        </p:grpSpPr>
        <p:sp>
          <p:nvSpPr>
            <p:cNvPr id="32" name="TextBox 31"/>
            <p:cNvSpPr txBox="1"/>
            <p:nvPr/>
          </p:nvSpPr>
          <p:spPr>
            <a:xfrm>
              <a:off x="135834" y="1975293"/>
              <a:ext cx="2066635"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33" name="TextBox 32"/>
            <p:cNvSpPr txBox="1"/>
            <p:nvPr/>
          </p:nvSpPr>
          <p:spPr>
            <a:xfrm>
              <a:off x="960416" y="1624422"/>
              <a:ext cx="1320097" cy="338554"/>
            </a:xfrm>
            <a:prstGeom prst="rect">
              <a:avLst/>
            </a:prstGeom>
            <a:noFill/>
          </p:spPr>
          <p:txBody>
            <a:bodyPr wrap="square" rtlCol="0" anchor="ctr">
              <a:spAutoFit/>
            </a:bodyPr>
            <a:lstStyle/>
            <a:p>
              <a:pPr algn="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Test</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34" name="Group 33"/>
          <p:cNvGrpSpPr/>
          <p:nvPr/>
        </p:nvGrpSpPr>
        <p:grpSpPr>
          <a:xfrm>
            <a:off x="1981199" y="4958010"/>
            <a:ext cx="2090229" cy="904869"/>
            <a:chOff x="190284" y="1624422"/>
            <a:chExt cx="2090229" cy="904869"/>
          </a:xfrm>
        </p:grpSpPr>
        <p:sp>
          <p:nvSpPr>
            <p:cNvPr id="35" name="TextBox 34"/>
            <p:cNvSpPr txBox="1"/>
            <p:nvPr/>
          </p:nvSpPr>
          <p:spPr>
            <a:xfrm>
              <a:off x="190284" y="1975293"/>
              <a:ext cx="2012186"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36" name="TextBox 35"/>
            <p:cNvSpPr txBox="1"/>
            <p:nvPr/>
          </p:nvSpPr>
          <p:spPr>
            <a:xfrm>
              <a:off x="960416" y="1624422"/>
              <a:ext cx="1320097" cy="338554"/>
            </a:xfrm>
            <a:prstGeom prst="rect">
              <a:avLst/>
            </a:prstGeom>
            <a:noFill/>
          </p:spPr>
          <p:txBody>
            <a:bodyPr wrap="square" rtlCol="0" anchor="ctr">
              <a:spAutoFit/>
            </a:bodyPr>
            <a:lstStyle/>
            <a:p>
              <a:pPr algn="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Improvement</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37" name="Group 36"/>
          <p:cNvGrpSpPr/>
          <p:nvPr/>
        </p:nvGrpSpPr>
        <p:grpSpPr>
          <a:xfrm>
            <a:off x="8118085" y="2345297"/>
            <a:ext cx="2209257" cy="904869"/>
            <a:chOff x="9028198" y="2119306"/>
            <a:chExt cx="2209257" cy="904869"/>
          </a:xfrm>
        </p:grpSpPr>
        <p:sp>
          <p:nvSpPr>
            <p:cNvPr id="38" name="TextBox 37"/>
            <p:cNvSpPr txBox="1"/>
            <p:nvPr/>
          </p:nvSpPr>
          <p:spPr>
            <a:xfrm>
              <a:off x="9120384" y="2470177"/>
              <a:ext cx="2117071"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39" name="TextBox 38"/>
            <p:cNvSpPr txBox="1"/>
            <p:nvPr/>
          </p:nvSpPr>
          <p:spPr>
            <a:xfrm>
              <a:off x="9028198" y="2119306"/>
              <a:ext cx="1762753" cy="338554"/>
            </a:xfrm>
            <a:prstGeom prst="rect">
              <a:avLst/>
            </a:prstGeom>
            <a:noFill/>
          </p:spPr>
          <p:txBody>
            <a:bodyPr wrap="square" rtlCol="0" anchor="ctr">
              <a:spAutoFit/>
            </a:bodyPr>
            <a:lstStyle/>
            <a:p>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Loremipsu</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40" name="Group 39"/>
          <p:cNvGrpSpPr/>
          <p:nvPr/>
        </p:nvGrpSpPr>
        <p:grpSpPr>
          <a:xfrm>
            <a:off x="8721916" y="3649234"/>
            <a:ext cx="2223991" cy="904869"/>
            <a:chOff x="9028198" y="2119306"/>
            <a:chExt cx="2223991" cy="904869"/>
          </a:xfrm>
        </p:grpSpPr>
        <p:sp>
          <p:nvSpPr>
            <p:cNvPr id="41" name="TextBox 40"/>
            <p:cNvSpPr txBox="1"/>
            <p:nvPr/>
          </p:nvSpPr>
          <p:spPr>
            <a:xfrm>
              <a:off x="9120385" y="2470177"/>
              <a:ext cx="2131804"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42" name="TextBox 41"/>
            <p:cNvSpPr txBox="1"/>
            <p:nvPr/>
          </p:nvSpPr>
          <p:spPr>
            <a:xfrm>
              <a:off x="9028198" y="2119306"/>
              <a:ext cx="1762753" cy="338554"/>
            </a:xfrm>
            <a:prstGeom prst="rect">
              <a:avLst/>
            </a:prstGeom>
            <a:noFill/>
          </p:spPr>
          <p:txBody>
            <a:bodyPr wrap="square" rtlCol="0" anchor="ctr">
              <a:spAutoFit/>
            </a:bodyPr>
            <a:lstStyle/>
            <a:p>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Dolorsi</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43" name="Group 42"/>
          <p:cNvGrpSpPr/>
          <p:nvPr/>
        </p:nvGrpSpPr>
        <p:grpSpPr>
          <a:xfrm>
            <a:off x="8118085" y="4972480"/>
            <a:ext cx="2209257" cy="904869"/>
            <a:chOff x="9028198" y="2119306"/>
            <a:chExt cx="2209257" cy="904869"/>
          </a:xfrm>
        </p:grpSpPr>
        <p:sp>
          <p:nvSpPr>
            <p:cNvPr id="44" name="TextBox 43"/>
            <p:cNvSpPr txBox="1"/>
            <p:nvPr/>
          </p:nvSpPr>
          <p:spPr>
            <a:xfrm>
              <a:off x="9120385" y="2470177"/>
              <a:ext cx="2117070"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para quam maredit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45" name="TextBox 44"/>
            <p:cNvSpPr txBox="1"/>
            <p:nvPr/>
          </p:nvSpPr>
          <p:spPr>
            <a:xfrm>
              <a:off x="9028198" y="2119306"/>
              <a:ext cx="1762753" cy="338554"/>
            </a:xfrm>
            <a:prstGeom prst="rect">
              <a:avLst/>
            </a:prstGeom>
            <a:noFill/>
          </p:spPr>
          <p:txBody>
            <a:bodyPr wrap="square" rtlCol="0" anchor="ctr">
              <a:spAutoFit/>
            </a:bodyPr>
            <a:lstStyle/>
            <a:p>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Amethist</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grpSp>
      <p:grpSp>
        <p:nvGrpSpPr>
          <p:cNvPr id="15" name="Group 14"/>
          <p:cNvGrpSpPr/>
          <p:nvPr/>
        </p:nvGrpSpPr>
        <p:grpSpPr>
          <a:xfrm>
            <a:off x="4291635" y="2308662"/>
            <a:ext cx="3608730" cy="3620952"/>
            <a:chOff x="4291635" y="2308662"/>
            <a:chExt cx="3608730" cy="3620952"/>
          </a:xfrm>
        </p:grpSpPr>
        <p:grpSp>
          <p:nvGrpSpPr>
            <p:cNvPr id="14" name="Group 13"/>
            <p:cNvGrpSpPr/>
            <p:nvPr/>
          </p:nvGrpSpPr>
          <p:grpSpPr>
            <a:xfrm>
              <a:off x="4291635" y="2308662"/>
              <a:ext cx="3608730" cy="3620952"/>
              <a:chOff x="4291635" y="2308662"/>
              <a:chExt cx="3608730" cy="3620952"/>
            </a:xfrm>
          </p:grpSpPr>
          <p:grpSp>
            <p:nvGrpSpPr>
              <p:cNvPr id="4" name="Group 3"/>
              <p:cNvGrpSpPr/>
              <p:nvPr/>
            </p:nvGrpSpPr>
            <p:grpSpPr>
              <a:xfrm>
                <a:off x="4291635" y="2308662"/>
                <a:ext cx="3608730" cy="3620952"/>
                <a:chOff x="4291635" y="1985101"/>
                <a:chExt cx="3608730" cy="3620952"/>
              </a:xfrm>
            </p:grpSpPr>
            <p:sp>
              <p:nvSpPr>
                <p:cNvPr id="5" name="Freeform 64"/>
                <p:cNvSpPr>
                  <a:spLocks/>
                </p:cNvSpPr>
                <p:nvPr/>
              </p:nvSpPr>
              <p:spPr bwMode="auto">
                <a:xfrm>
                  <a:off x="4567913" y="1985101"/>
                  <a:ext cx="1488968" cy="1332492"/>
                </a:xfrm>
                <a:custGeom>
                  <a:avLst/>
                  <a:gdLst/>
                  <a:ahLst/>
                  <a:cxnLst>
                    <a:cxn ang="0">
                      <a:pos x="330" y="184"/>
                    </a:cxn>
                    <a:cxn ang="0">
                      <a:pos x="330" y="32"/>
                    </a:cxn>
                    <a:cxn ang="0">
                      <a:pos x="257" y="18"/>
                    </a:cxn>
                    <a:cxn ang="0">
                      <a:pos x="33" y="152"/>
                    </a:cxn>
                    <a:cxn ang="0">
                      <a:pos x="28" y="206"/>
                    </a:cxn>
                    <a:cxn ang="0">
                      <a:pos x="168" y="287"/>
                    </a:cxn>
                    <a:cxn ang="0">
                      <a:pos x="206" y="286"/>
                    </a:cxn>
                    <a:cxn ang="0">
                      <a:pos x="289" y="233"/>
                    </a:cxn>
                    <a:cxn ang="0">
                      <a:pos x="330" y="184"/>
                    </a:cxn>
                  </a:cxnLst>
                  <a:rect l="0" t="0" r="r" b="b"/>
                  <a:pathLst>
                    <a:path w="335" h="299">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 name="Freeform 62"/>
                <p:cNvSpPr>
                  <a:spLocks/>
                </p:cNvSpPr>
                <p:nvPr/>
              </p:nvSpPr>
              <p:spPr bwMode="auto">
                <a:xfrm>
                  <a:off x="4291635" y="2923956"/>
                  <a:ext cx="1092888" cy="1716347"/>
                </a:xfrm>
                <a:custGeom>
                  <a:avLst/>
                  <a:gdLst/>
                  <a:ahLst/>
                  <a:cxnLst>
                    <a:cxn ang="0">
                      <a:pos x="209" y="93"/>
                    </a:cxn>
                    <a:cxn ang="0">
                      <a:pos x="75" y="20"/>
                    </a:cxn>
                    <a:cxn ang="0">
                      <a:pos x="27" y="77"/>
                    </a:cxn>
                    <a:cxn ang="0">
                      <a:pos x="38" y="338"/>
                    </a:cxn>
                    <a:cxn ang="0">
                      <a:pos x="83" y="368"/>
                    </a:cxn>
                    <a:cxn ang="0">
                      <a:pos x="221" y="284"/>
                    </a:cxn>
                    <a:cxn ang="0">
                      <a:pos x="238" y="250"/>
                    </a:cxn>
                    <a:cxn ang="0">
                      <a:pos x="232" y="152"/>
                    </a:cxn>
                    <a:cxn ang="0">
                      <a:pos x="209" y="93"/>
                    </a:cxn>
                  </a:cxnLst>
                  <a:rect l="0" t="0" r="r" b="b"/>
                  <a:pathLst>
                    <a:path w="246" h="385">
                      <a:moveTo>
                        <a:pt x="209" y="93"/>
                      </a:moveTo>
                      <a:cubicBezTo>
                        <a:pt x="187" y="81"/>
                        <a:pt x="75" y="20"/>
                        <a:pt x="75" y="20"/>
                      </a:cubicBezTo>
                      <a:cubicBezTo>
                        <a:pt x="75" y="20"/>
                        <a:pt x="49" y="0"/>
                        <a:pt x="27" y="77"/>
                      </a:cubicBezTo>
                      <a:cubicBezTo>
                        <a:pt x="6" y="153"/>
                        <a:pt x="0" y="245"/>
                        <a:pt x="38" y="338"/>
                      </a:cubicBezTo>
                      <a:cubicBezTo>
                        <a:pt x="43" y="350"/>
                        <a:pt x="56" y="385"/>
                        <a:pt x="83" y="368"/>
                      </a:cubicBezTo>
                      <a:cubicBezTo>
                        <a:pt x="110" y="351"/>
                        <a:pt x="221" y="284"/>
                        <a:pt x="221" y="284"/>
                      </a:cubicBezTo>
                      <a:cubicBezTo>
                        <a:pt x="221" y="284"/>
                        <a:pt x="242" y="271"/>
                        <a:pt x="238" y="250"/>
                      </a:cubicBezTo>
                      <a:cubicBezTo>
                        <a:pt x="234" y="229"/>
                        <a:pt x="226" y="186"/>
                        <a:pt x="232" y="152"/>
                      </a:cubicBezTo>
                      <a:cubicBezTo>
                        <a:pt x="238" y="122"/>
                        <a:pt x="246" y="112"/>
                        <a:pt x="209" y="93"/>
                      </a:cubicBezTo>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 name="Freeform 61"/>
                <p:cNvSpPr>
                  <a:spLocks/>
                </p:cNvSpPr>
                <p:nvPr/>
              </p:nvSpPr>
              <p:spPr bwMode="auto">
                <a:xfrm>
                  <a:off x="4553244" y="4234445"/>
                  <a:ext cx="1493859" cy="1344716"/>
                </a:xfrm>
                <a:custGeom>
                  <a:avLst/>
                  <a:gdLst/>
                  <a:ahLst/>
                  <a:cxnLst>
                    <a:cxn ang="0">
                      <a:pos x="161" y="22"/>
                    </a:cxn>
                    <a:cxn ang="0">
                      <a:pos x="31" y="100"/>
                    </a:cxn>
                    <a:cxn ang="0">
                      <a:pos x="56" y="171"/>
                    </a:cxn>
                    <a:cxn ang="0">
                      <a:pos x="287" y="293"/>
                    </a:cxn>
                    <a:cxn ang="0">
                      <a:pos x="335" y="270"/>
                    </a:cxn>
                    <a:cxn ang="0">
                      <a:pos x="332" y="108"/>
                    </a:cxn>
                    <a:cxn ang="0">
                      <a:pos x="312" y="77"/>
                    </a:cxn>
                    <a:cxn ang="0">
                      <a:pos x="224" y="32"/>
                    </a:cxn>
                    <a:cxn ang="0">
                      <a:pos x="161" y="22"/>
                    </a:cxn>
                  </a:cxnLst>
                  <a:rect l="0" t="0" r="r" b="b"/>
                  <a:pathLst>
                    <a:path w="336" h="302">
                      <a:moveTo>
                        <a:pt x="161" y="22"/>
                      </a:moveTo>
                      <a:cubicBezTo>
                        <a:pt x="140" y="35"/>
                        <a:pt x="31" y="100"/>
                        <a:pt x="31" y="100"/>
                      </a:cubicBezTo>
                      <a:cubicBezTo>
                        <a:pt x="31" y="100"/>
                        <a:pt x="0" y="113"/>
                        <a:pt x="56" y="171"/>
                      </a:cubicBezTo>
                      <a:cubicBezTo>
                        <a:pt x="111" y="228"/>
                        <a:pt x="187" y="280"/>
                        <a:pt x="287" y="293"/>
                      </a:cubicBezTo>
                      <a:cubicBezTo>
                        <a:pt x="300" y="295"/>
                        <a:pt x="336" y="302"/>
                        <a:pt x="335" y="270"/>
                      </a:cubicBezTo>
                      <a:cubicBezTo>
                        <a:pt x="334" y="237"/>
                        <a:pt x="332" y="108"/>
                        <a:pt x="332" y="108"/>
                      </a:cubicBezTo>
                      <a:cubicBezTo>
                        <a:pt x="332" y="108"/>
                        <a:pt x="332" y="84"/>
                        <a:pt x="312" y="77"/>
                      </a:cubicBezTo>
                      <a:cubicBezTo>
                        <a:pt x="292" y="70"/>
                        <a:pt x="250" y="54"/>
                        <a:pt x="224" y="32"/>
                      </a:cubicBezTo>
                      <a:cubicBezTo>
                        <a:pt x="201" y="12"/>
                        <a:pt x="196" y="0"/>
                        <a:pt x="161" y="22"/>
                      </a:cubicBezTo>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59"/>
                <p:cNvSpPr>
                  <a:spLocks/>
                </p:cNvSpPr>
                <p:nvPr/>
              </p:nvSpPr>
              <p:spPr bwMode="auto">
                <a:xfrm>
                  <a:off x="6154677" y="1989989"/>
                  <a:ext cx="1488968" cy="1354496"/>
                </a:xfrm>
                <a:custGeom>
                  <a:avLst/>
                  <a:gdLst/>
                  <a:ahLst/>
                  <a:cxnLst>
                    <a:cxn ang="0">
                      <a:pos x="174" y="281"/>
                    </a:cxn>
                    <a:cxn ang="0">
                      <a:pos x="305" y="204"/>
                    </a:cxn>
                    <a:cxn ang="0">
                      <a:pos x="280" y="133"/>
                    </a:cxn>
                    <a:cxn ang="0">
                      <a:pos x="49" y="9"/>
                    </a:cxn>
                    <a:cxn ang="0">
                      <a:pos x="1" y="33"/>
                    </a:cxn>
                    <a:cxn ang="0">
                      <a:pos x="3" y="194"/>
                    </a:cxn>
                    <a:cxn ang="0">
                      <a:pos x="23" y="226"/>
                    </a:cxn>
                    <a:cxn ang="0">
                      <a:pos x="110" y="271"/>
                    </a:cxn>
                    <a:cxn ang="0">
                      <a:pos x="174" y="281"/>
                    </a:cxn>
                  </a:cxnLst>
                  <a:rect l="0" t="0" r="r" b="b"/>
                  <a:pathLst>
                    <a:path w="335" h="304">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58"/>
                <p:cNvSpPr>
                  <a:spLocks/>
                </p:cNvSpPr>
                <p:nvPr/>
              </p:nvSpPr>
              <p:spPr bwMode="auto">
                <a:xfrm>
                  <a:off x="6807477" y="2921511"/>
                  <a:ext cx="1092888" cy="1713903"/>
                </a:xfrm>
                <a:custGeom>
                  <a:avLst/>
                  <a:gdLst/>
                  <a:ahLst/>
                  <a:cxnLst>
                    <a:cxn ang="0">
                      <a:pos x="38" y="293"/>
                    </a:cxn>
                    <a:cxn ang="0">
                      <a:pos x="171" y="365"/>
                    </a:cxn>
                    <a:cxn ang="0">
                      <a:pos x="219" y="308"/>
                    </a:cxn>
                    <a:cxn ang="0">
                      <a:pos x="208" y="47"/>
                    </a:cxn>
                    <a:cxn ang="0">
                      <a:pos x="163" y="17"/>
                    </a:cxn>
                    <a:cxn ang="0">
                      <a:pos x="26" y="101"/>
                    </a:cxn>
                    <a:cxn ang="0">
                      <a:pos x="8" y="135"/>
                    </a:cxn>
                    <a:cxn ang="0">
                      <a:pos x="14" y="233"/>
                    </a:cxn>
                    <a:cxn ang="0">
                      <a:pos x="38" y="293"/>
                    </a:cxn>
                  </a:cxnLst>
                  <a:rect l="0" t="0" r="r" b="b"/>
                  <a:pathLst>
                    <a:path w="246" h="385">
                      <a:moveTo>
                        <a:pt x="38" y="293"/>
                      </a:moveTo>
                      <a:cubicBezTo>
                        <a:pt x="60" y="304"/>
                        <a:pt x="171" y="365"/>
                        <a:pt x="171" y="365"/>
                      </a:cubicBezTo>
                      <a:cubicBezTo>
                        <a:pt x="171" y="365"/>
                        <a:pt x="197" y="385"/>
                        <a:pt x="219" y="308"/>
                      </a:cubicBezTo>
                      <a:cubicBezTo>
                        <a:pt x="241" y="232"/>
                        <a:pt x="246" y="140"/>
                        <a:pt x="208" y="47"/>
                      </a:cubicBezTo>
                      <a:cubicBezTo>
                        <a:pt x="203" y="35"/>
                        <a:pt x="191" y="0"/>
                        <a:pt x="163" y="17"/>
                      </a:cubicBezTo>
                      <a:cubicBezTo>
                        <a:pt x="136" y="35"/>
                        <a:pt x="26" y="101"/>
                        <a:pt x="26" y="101"/>
                      </a:cubicBezTo>
                      <a:cubicBezTo>
                        <a:pt x="26" y="101"/>
                        <a:pt x="4" y="114"/>
                        <a:pt x="8" y="135"/>
                      </a:cubicBezTo>
                      <a:cubicBezTo>
                        <a:pt x="13" y="156"/>
                        <a:pt x="21" y="200"/>
                        <a:pt x="14" y="233"/>
                      </a:cubicBezTo>
                      <a:cubicBezTo>
                        <a:pt x="8" y="263"/>
                        <a:pt x="0" y="273"/>
                        <a:pt x="38" y="293"/>
                      </a:cubicBezTo>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60"/>
                <p:cNvSpPr>
                  <a:spLocks/>
                </p:cNvSpPr>
                <p:nvPr/>
              </p:nvSpPr>
              <p:spPr bwMode="auto">
                <a:xfrm>
                  <a:off x="6144898" y="4251557"/>
                  <a:ext cx="1476743" cy="1354496"/>
                </a:xfrm>
                <a:custGeom>
                  <a:avLst/>
                  <a:gdLst/>
                  <a:ahLst/>
                  <a:cxnLst>
                    <a:cxn ang="0">
                      <a:pos x="2" y="120"/>
                    </a:cxn>
                    <a:cxn ang="0">
                      <a:pos x="7" y="272"/>
                    </a:cxn>
                    <a:cxn ang="0">
                      <a:pos x="81" y="284"/>
                    </a:cxn>
                    <a:cxn ang="0">
                      <a:pos x="300" y="141"/>
                    </a:cxn>
                    <a:cxn ang="0">
                      <a:pos x="303" y="88"/>
                    </a:cxn>
                    <a:cxn ang="0">
                      <a:pos x="160" y="12"/>
                    </a:cxn>
                    <a:cxn ang="0">
                      <a:pos x="123" y="14"/>
                    </a:cxn>
                    <a:cxn ang="0">
                      <a:pos x="41" y="69"/>
                    </a:cxn>
                    <a:cxn ang="0">
                      <a:pos x="2" y="120"/>
                    </a:cxn>
                  </a:cxnLst>
                  <a:rect l="0" t="0" r="r" b="b"/>
                  <a:pathLst>
                    <a:path w="332" h="304">
                      <a:moveTo>
                        <a:pt x="2" y="120"/>
                      </a:moveTo>
                      <a:cubicBezTo>
                        <a:pt x="3" y="145"/>
                        <a:pt x="7" y="272"/>
                        <a:pt x="7" y="272"/>
                      </a:cubicBezTo>
                      <a:cubicBezTo>
                        <a:pt x="7" y="272"/>
                        <a:pt x="4" y="304"/>
                        <a:pt x="81" y="284"/>
                      </a:cubicBezTo>
                      <a:cubicBezTo>
                        <a:pt x="158" y="264"/>
                        <a:pt x="240" y="222"/>
                        <a:pt x="300" y="141"/>
                      </a:cubicBezTo>
                      <a:cubicBezTo>
                        <a:pt x="308" y="131"/>
                        <a:pt x="332" y="102"/>
                        <a:pt x="303" y="88"/>
                      </a:cubicBezTo>
                      <a:cubicBezTo>
                        <a:pt x="274" y="73"/>
                        <a:pt x="160" y="12"/>
                        <a:pt x="160" y="12"/>
                      </a:cubicBezTo>
                      <a:cubicBezTo>
                        <a:pt x="160" y="12"/>
                        <a:pt x="139" y="0"/>
                        <a:pt x="123" y="14"/>
                      </a:cubicBezTo>
                      <a:cubicBezTo>
                        <a:pt x="107" y="29"/>
                        <a:pt x="73" y="58"/>
                        <a:pt x="41" y="69"/>
                      </a:cubicBezTo>
                      <a:cubicBezTo>
                        <a:pt x="12" y="80"/>
                        <a:pt x="0" y="78"/>
                        <a:pt x="2" y="120"/>
                      </a:cubicBezTo>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Oval 63"/>
                <p:cNvSpPr>
                  <a:spLocks noChangeArrowheads="1"/>
                </p:cNvSpPr>
                <p:nvPr/>
              </p:nvSpPr>
              <p:spPr bwMode="auto">
                <a:xfrm>
                  <a:off x="5421196" y="3117105"/>
                  <a:ext cx="1342272" cy="1339827"/>
                </a:xfrm>
                <a:prstGeom prst="ellipse">
                  <a:avLst/>
                </a:prstGeom>
                <a:solidFill>
                  <a:schemeClr val="bg1">
                    <a:lumMod val="8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21"/>
                <p:cNvSpPr>
                  <a:spLocks noEditPoints="1"/>
                </p:cNvSpPr>
                <p:nvPr/>
              </p:nvSpPr>
              <p:spPr bwMode="auto">
                <a:xfrm>
                  <a:off x="5253038" y="2444042"/>
                  <a:ext cx="343679" cy="392552"/>
                </a:xfrm>
                <a:custGeom>
                  <a:avLst/>
                  <a:gdLst>
                    <a:gd name="T0" fmla="*/ 432 w 504"/>
                    <a:gd name="T1" fmla="*/ 541 h 577"/>
                    <a:gd name="T2" fmla="*/ 407 w 504"/>
                    <a:gd name="T3" fmla="*/ 541 h 577"/>
                    <a:gd name="T4" fmla="*/ 504 w 504"/>
                    <a:gd name="T5" fmla="*/ 361 h 577"/>
                    <a:gd name="T6" fmla="*/ 341 w 504"/>
                    <a:gd name="T7" fmla="*/ 152 h 577"/>
                    <a:gd name="T8" fmla="*/ 382 w 504"/>
                    <a:gd name="T9" fmla="*/ 75 h 577"/>
                    <a:gd name="T10" fmla="*/ 374 w 504"/>
                    <a:gd name="T11" fmla="*/ 50 h 577"/>
                    <a:gd name="T12" fmla="*/ 277 w 504"/>
                    <a:gd name="T13" fmla="*/ 3 h 577"/>
                    <a:gd name="T14" fmla="*/ 263 w 504"/>
                    <a:gd name="T15" fmla="*/ 2 h 577"/>
                    <a:gd name="T16" fmla="*/ 252 w 504"/>
                    <a:gd name="T17" fmla="*/ 12 h 577"/>
                    <a:gd name="T18" fmla="*/ 137 w 504"/>
                    <a:gd name="T19" fmla="*/ 230 h 577"/>
                    <a:gd name="T20" fmla="*/ 153 w 504"/>
                    <a:gd name="T21" fmla="*/ 280 h 577"/>
                    <a:gd name="T22" fmla="*/ 137 w 504"/>
                    <a:gd name="T23" fmla="*/ 313 h 577"/>
                    <a:gd name="T24" fmla="*/ 202 w 504"/>
                    <a:gd name="T25" fmla="*/ 344 h 577"/>
                    <a:gd name="T26" fmla="*/ 217 w 504"/>
                    <a:gd name="T27" fmla="*/ 312 h 577"/>
                    <a:gd name="T28" fmla="*/ 217 w 504"/>
                    <a:gd name="T29" fmla="*/ 312 h 577"/>
                    <a:gd name="T30" fmla="*/ 267 w 504"/>
                    <a:gd name="T31" fmla="*/ 293 h 577"/>
                    <a:gd name="T32" fmla="*/ 306 w 504"/>
                    <a:gd name="T33" fmla="*/ 219 h 577"/>
                    <a:gd name="T34" fmla="*/ 432 w 504"/>
                    <a:gd name="T35" fmla="*/ 361 h 577"/>
                    <a:gd name="T36" fmla="*/ 288 w 504"/>
                    <a:gd name="T37" fmla="*/ 505 h 577"/>
                    <a:gd name="T38" fmla="*/ 180 w 504"/>
                    <a:gd name="T39" fmla="*/ 469 h 577"/>
                    <a:gd name="T40" fmla="*/ 180 w 504"/>
                    <a:gd name="T41" fmla="*/ 451 h 577"/>
                    <a:gd name="T42" fmla="*/ 198 w 504"/>
                    <a:gd name="T43" fmla="*/ 433 h 577"/>
                    <a:gd name="T44" fmla="*/ 288 w 504"/>
                    <a:gd name="T45" fmla="*/ 433 h 577"/>
                    <a:gd name="T46" fmla="*/ 288 w 504"/>
                    <a:gd name="T47" fmla="*/ 397 h 577"/>
                    <a:gd name="T48" fmla="*/ 149 w 504"/>
                    <a:gd name="T49" fmla="*/ 397 h 577"/>
                    <a:gd name="T50" fmla="*/ 75 w 504"/>
                    <a:gd name="T51" fmla="*/ 397 h 577"/>
                    <a:gd name="T52" fmla="*/ 0 w 504"/>
                    <a:gd name="T53" fmla="*/ 397 h 577"/>
                    <a:gd name="T54" fmla="*/ 0 w 504"/>
                    <a:gd name="T55" fmla="*/ 433 h 577"/>
                    <a:gd name="T56" fmla="*/ 85 w 504"/>
                    <a:gd name="T57" fmla="*/ 433 h 577"/>
                    <a:gd name="T58" fmla="*/ 90 w 504"/>
                    <a:gd name="T59" fmla="*/ 433 h 577"/>
                    <a:gd name="T60" fmla="*/ 108 w 504"/>
                    <a:gd name="T61" fmla="*/ 451 h 577"/>
                    <a:gd name="T62" fmla="*/ 108 w 504"/>
                    <a:gd name="T63" fmla="*/ 469 h 577"/>
                    <a:gd name="T64" fmla="*/ 108 w 504"/>
                    <a:gd name="T65" fmla="*/ 541 h 577"/>
                    <a:gd name="T66" fmla="*/ 36 w 504"/>
                    <a:gd name="T67" fmla="*/ 577 h 577"/>
                    <a:gd name="T68" fmla="*/ 504 w 504"/>
                    <a:gd name="T69" fmla="*/ 577 h 577"/>
                    <a:gd name="T70" fmla="*/ 432 w 504"/>
                    <a:gd name="T71" fmla="*/ 541 h 577"/>
                    <a:gd name="T72" fmla="*/ 306 w 504"/>
                    <a:gd name="T73" fmla="*/ 49 h 577"/>
                    <a:gd name="T74" fmla="*/ 294 w 504"/>
                    <a:gd name="T75" fmla="*/ 61 h 577"/>
                    <a:gd name="T76" fmla="*/ 212 w 504"/>
                    <a:gd name="T77" fmla="*/ 217 h 577"/>
                    <a:gd name="T78" fmla="*/ 180 w 504"/>
                    <a:gd name="T79" fmla="*/ 202 h 577"/>
                    <a:gd name="T80" fmla="*/ 182 w 504"/>
                    <a:gd name="T81" fmla="*/ 195 h 577"/>
                    <a:gd name="T82" fmla="*/ 261 w 504"/>
                    <a:gd name="T83" fmla="*/ 48 h 577"/>
                    <a:gd name="T84" fmla="*/ 272 w 504"/>
                    <a:gd name="T85" fmla="*/ 38 h 577"/>
                    <a:gd name="T86" fmla="*/ 286 w 504"/>
                    <a:gd name="T87" fmla="*/ 39 h 577"/>
                    <a:gd name="T88" fmla="*/ 306 w 504"/>
                    <a:gd name="T89" fmla="*/ 49 h 577"/>
                    <a:gd name="T90" fmla="*/ 306 w 504"/>
                    <a:gd name="T91" fmla="*/ 4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4" h="577">
                      <a:moveTo>
                        <a:pt x="432" y="541"/>
                      </a:moveTo>
                      <a:cubicBezTo>
                        <a:pt x="407" y="541"/>
                        <a:pt x="407" y="541"/>
                        <a:pt x="407" y="541"/>
                      </a:cubicBezTo>
                      <a:cubicBezTo>
                        <a:pt x="466" y="502"/>
                        <a:pt x="504" y="436"/>
                        <a:pt x="504" y="361"/>
                      </a:cubicBezTo>
                      <a:cubicBezTo>
                        <a:pt x="504" y="260"/>
                        <a:pt x="435" y="175"/>
                        <a:pt x="341" y="152"/>
                      </a:cubicBezTo>
                      <a:cubicBezTo>
                        <a:pt x="382" y="75"/>
                        <a:pt x="382" y="75"/>
                        <a:pt x="382" y="75"/>
                      </a:cubicBezTo>
                      <a:cubicBezTo>
                        <a:pt x="386" y="65"/>
                        <a:pt x="383" y="54"/>
                        <a:pt x="374" y="50"/>
                      </a:cubicBezTo>
                      <a:cubicBezTo>
                        <a:pt x="277" y="3"/>
                        <a:pt x="277" y="3"/>
                        <a:pt x="277" y="3"/>
                      </a:cubicBezTo>
                      <a:cubicBezTo>
                        <a:pt x="272" y="1"/>
                        <a:pt x="267" y="0"/>
                        <a:pt x="263" y="2"/>
                      </a:cubicBezTo>
                      <a:cubicBezTo>
                        <a:pt x="258" y="4"/>
                        <a:pt x="254" y="7"/>
                        <a:pt x="252" y="12"/>
                      </a:cubicBezTo>
                      <a:cubicBezTo>
                        <a:pt x="137" y="230"/>
                        <a:pt x="137" y="230"/>
                        <a:pt x="137" y="230"/>
                      </a:cubicBezTo>
                      <a:cubicBezTo>
                        <a:pt x="128" y="249"/>
                        <a:pt x="135" y="272"/>
                        <a:pt x="153" y="280"/>
                      </a:cubicBezTo>
                      <a:cubicBezTo>
                        <a:pt x="137" y="313"/>
                        <a:pt x="137" y="313"/>
                        <a:pt x="137" y="313"/>
                      </a:cubicBezTo>
                      <a:cubicBezTo>
                        <a:pt x="202" y="344"/>
                        <a:pt x="202" y="344"/>
                        <a:pt x="202" y="344"/>
                      </a:cubicBezTo>
                      <a:cubicBezTo>
                        <a:pt x="217" y="312"/>
                        <a:pt x="217" y="312"/>
                        <a:pt x="217" y="312"/>
                      </a:cubicBezTo>
                      <a:cubicBezTo>
                        <a:pt x="217" y="312"/>
                        <a:pt x="217" y="312"/>
                        <a:pt x="217" y="312"/>
                      </a:cubicBezTo>
                      <a:cubicBezTo>
                        <a:pt x="235" y="320"/>
                        <a:pt x="257" y="312"/>
                        <a:pt x="267" y="293"/>
                      </a:cubicBezTo>
                      <a:cubicBezTo>
                        <a:pt x="306" y="219"/>
                        <a:pt x="306" y="219"/>
                        <a:pt x="306" y="219"/>
                      </a:cubicBezTo>
                      <a:cubicBezTo>
                        <a:pt x="377" y="228"/>
                        <a:pt x="432" y="288"/>
                        <a:pt x="432" y="361"/>
                      </a:cubicBezTo>
                      <a:cubicBezTo>
                        <a:pt x="432" y="440"/>
                        <a:pt x="367" y="505"/>
                        <a:pt x="288" y="505"/>
                      </a:cubicBezTo>
                      <a:cubicBezTo>
                        <a:pt x="252" y="505"/>
                        <a:pt x="205" y="491"/>
                        <a:pt x="180" y="469"/>
                      </a:cubicBezTo>
                      <a:cubicBezTo>
                        <a:pt x="180" y="451"/>
                        <a:pt x="180" y="451"/>
                        <a:pt x="180" y="451"/>
                      </a:cubicBezTo>
                      <a:cubicBezTo>
                        <a:pt x="180" y="441"/>
                        <a:pt x="188" y="433"/>
                        <a:pt x="198" y="433"/>
                      </a:cubicBezTo>
                      <a:cubicBezTo>
                        <a:pt x="288" y="433"/>
                        <a:pt x="288" y="433"/>
                        <a:pt x="288" y="433"/>
                      </a:cubicBezTo>
                      <a:cubicBezTo>
                        <a:pt x="288" y="397"/>
                        <a:pt x="288" y="397"/>
                        <a:pt x="288" y="397"/>
                      </a:cubicBezTo>
                      <a:cubicBezTo>
                        <a:pt x="149" y="397"/>
                        <a:pt x="149" y="397"/>
                        <a:pt x="149" y="397"/>
                      </a:cubicBezTo>
                      <a:cubicBezTo>
                        <a:pt x="75" y="397"/>
                        <a:pt x="75" y="397"/>
                        <a:pt x="75" y="397"/>
                      </a:cubicBezTo>
                      <a:cubicBezTo>
                        <a:pt x="0" y="397"/>
                        <a:pt x="0" y="397"/>
                        <a:pt x="0" y="397"/>
                      </a:cubicBezTo>
                      <a:cubicBezTo>
                        <a:pt x="0" y="433"/>
                        <a:pt x="0" y="433"/>
                        <a:pt x="0" y="433"/>
                      </a:cubicBezTo>
                      <a:cubicBezTo>
                        <a:pt x="85" y="433"/>
                        <a:pt x="85" y="433"/>
                        <a:pt x="85" y="433"/>
                      </a:cubicBezTo>
                      <a:cubicBezTo>
                        <a:pt x="90" y="433"/>
                        <a:pt x="90" y="433"/>
                        <a:pt x="90" y="433"/>
                      </a:cubicBezTo>
                      <a:cubicBezTo>
                        <a:pt x="100" y="433"/>
                        <a:pt x="108" y="441"/>
                        <a:pt x="108" y="451"/>
                      </a:cubicBezTo>
                      <a:cubicBezTo>
                        <a:pt x="108" y="469"/>
                        <a:pt x="108" y="469"/>
                        <a:pt x="108" y="469"/>
                      </a:cubicBezTo>
                      <a:cubicBezTo>
                        <a:pt x="108" y="541"/>
                        <a:pt x="108" y="541"/>
                        <a:pt x="108" y="541"/>
                      </a:cubicBezTo>
                      <a:cubicBezTo>
                        <a:pt x="68" y="541"/>
                        <a:pt x="36" y="537"/>
                        <a:pt x="36" y="577"/>
                      </a:cubicBezTo>
                      <a:cubicBezTo>
                        <a:pt x="504" y="577"/>
                        <a:pt x="504" y="577"/>
                        <a:pt x="504" y="577"/>
                      </a:cubicBezTo>
                      <a:cubicBezTo>
                        <a:pt x="504" y="537"/>
                        <a:pt x="472" y="541"/>
                        <a:pt x="432" y="541"/>
                      </a:cubicBezTo>
                      <a:close/>
                      <a:moveTo>
                        <a:pt x="306" y="49"/>
                      </a:moveTo>
                      <a:cubicBezTo>
                        <a:pt x="301" y="51"/>
                        <a:pt x="297" y="55"/>
                        <a:pt x="294" y="61"/>
                      </a:cubicBezTo>
                      <a:cubicBezTo>
                        <a:pt x="212" y="217"/>
                        <a:pt x="212" y="217"/>
                        <a:pt x="212" y="217"/>
                      </a:cubicBezTo>
                      <a:cubicBezTo>
                        <a:pt x="180" y="202"/>
                        <a:pt x="180" y="202"/>
                        <a:pt x="180" y="202"/>
                      </a:cubicBezTo>
                      <a:cubicBezTo>
                        <a:pt x="181" y="199"/>
                        <a:pt x="181" y="197"/>
                        <a:pt x="182" y="195"/>
                      </a:cubicBezTo>
                      <a:cubicBezTo>
                        <a:pt x="261" y="48"/>
                        <a:pt x="261" y="48"/>
                        <a:pt x="261" y="48"/>
                      </a:cubicBezTo>
                      <a:cubicBezTo>
                        <a:pt x="263" y="43"/>
                        <a:pt x="267" y="40"/>
                        <a:pt x="272" y="38"/>
                      </a:cubicBezTo>
                      <a:cubicBezTo>
                        <a:pt x="276" y="36"/>
                        <a:pt x="281" y="37"/>
                        <a:pt x="286" y="39"/>
                      </a:cubicBezTo>
                      <a:cubicBezTo>
                        <a:pt x="306" y="49"/>
                        <a:pt x="306" y="49"/>
                        <a:pt x="306" y="49"/>
                      </a:cubicBezTo>
                      <a:cubicBezTo>
                        <a:pt x="306" y="49"/>
                        <a:pt x="306" y="49"/>
                        <a:pt x="306" y="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1"/>
                <p:cNvSpPr>
                  <a:spLocks noEditPoints="1"/>
                </p:cNvSpPr>
                <p:nvPr/>
              </p:nvSpPr>
              <p:spPr bwMode="auto">
                <a:xfrm>
                  <a:off x="6536809" y="4672287"/>
                  <a:ext cx="453318" cy="375229"/>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noEditPoints="1"/>
                </p:cNvSpPr>
                <p:nvPr/>
              </p:nvSpPr>
              <p:spPr bwMode="auto">
                <a:xfrm>
                  <a:off x="6550678" y="2534748"/>
                  <a:ext cx="382655" cy="301846"/>
                </a:xfrm>
                <a:custGeom>
                  <a:avLst/>
                  <a:gdLst>
                    <a:gd name="T0" fmla="*/ 410 w 411"/>
                    <a:gd name="T1" fmla="*/ 309 h 324"/>
                    <a:gd name="T2" fmla="*/ 410 w 411"/>
                    <a:gd name="T3" fmla="*/ 46 h 324"/>
                    <a:gd name="T4" fmla="*/ 395 w 411"/>
                    <a:gd name="T5" fmla="*/ 32 h 324"/>
                    <a:gd name="T6" fmla="*/ 210 w 411"/>
                    <a:gd name="T7" fmla="*/ 32 h 324"/>
                    <a:gd name="T8" fmla="*/ 200 w 411"/>
                    <a:gd name="T9" fmla="*/ 17 h 324"/>
                    <a:gd name="T10" fmla="*/ 200 w 411"/>
                    <a:gd name="T11" fmla="*/ 15 h 324"/>
                    <a:gd name="T12" fmla="*/ 184 w 411"/>
                    <a:gd name="T13" fmla="*/ 0 h 324"/>
                    <a:gd name="T14" fmla="*/ 86 w 411"/>
                    <a:gd name="T15" fmla="*/ 0 h 324"/>
                    <a:gd name="T16" fmla="*/ 70 w 411"/>
                    <a:gd name="T17" fmla="*/ 15 h 324"/>
                    <a:gd name="T18" fmla="*/ 70 w 411"/>
                    <a:gd name="T19" fmla="*/ 17 h 324"/>
                    <a:gd name="T20" fmla="*/ 60 w 411"/>
                    <a:gd name="T21" fmla="*/ 32 h 324"/>
                    <a:gd name="T22" fmla="*/ 60 w 411"/>
                    <a:gd name="T23" fmla="*/ 32 h 324"/>
                    <a:gd name="T24" fmla="*/ 46 w 411"/>
                    <a:gd name="T25" fmla="*/ 46 h 324"/>
                    <a:gd name="T26" fmla="*/ 46 w 411"/>
                    <a:gd name="T27" fmla="*/ 122 h 324"/>
                    <a:gd name="T28" fmla="*/ 14 w 411"/>
                    <a:gd name="T29" fmla="*/ 122 h 324"/>
                    <a:gd name="T30" fmla="*/ 5 w 411"/>
                    <a:gd name="T31" fmla="*/ 138 h 324"/>
                    <a:gd name="T32" fmla="*/ 38 w 411"/>
                    <a:gd name="T33" fmla="*/ 309 h 324"/>
                    <a:gd name="T34" fmla="*/ 53 w 411"/>
                    <a:gd name="T35" fmla="*/ 324 h 324"/>
                    <a:gd name="T36" fmla="*/ 403 w 411"/>
                    <a:gd name="T37" fmla="*/ 324 h 324"/>
                    <a:gd name="T38" fmla="*/ 410 w 411"/>
                    <a:gd name="T39" fmla="*/ 309 h 324"/>
                    <a:gd name="T40" fmla="*/ 392 w 411"/>
                    <a:gd name="T41" fmla="*/ 144 h 324"/>
                    <a:gd name="T42" fmla="*/ 392 w 411"/>
                    <a:gd name="T43" fmla="*/ 316 h 324"/>
                    <a:gd name="T44" fmla="*/ 359 w 411"/>
                    <a:gd name="T45" fmla="*/ 132 h 324"/>
                    <a:gd name="T46" fmla="*/ 345 w 411"/>
                    <a:gd name="T47" fmla="*/ 123 h 324"/>
                    <a:gd name="T48" fmla="*/ 64 w 411"/>
                    <a:gd name="T49" fmla="*/ 123 h 324"/>
                    <a:gd name="T50" fmla="*/ 64 w 411"/>
                    <a:gd name="T51" fmla="*/ 64 h 324"/>
                    <a:gd name="T52" fmla="*/ 392 w 411"/>
                    <a:gd name="T53" fmla="*/ 64 h 324"/>
                    <a:gd name="T54" fmla="*/ 392 w 411"/>
                    <a:gd name="T55" fmla="*/ 1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1" h="324">
                      <a:moveTo>
                        <a:pt x="410" y="309"/>
                      </a:moveTo>
                      <a:cubicBezTo>
                        <a:pt x="410" y="46"/>
                        <a:pt x="410" y="46"/>
                        <a:pt x="410" y="46"/>
                      </a:cubicBezTo>
                      <a:cubicBezTo>
                        <a:pt x="410" y="38"/>
                        <a:pt x="403" y="32"/>
                        <a:pt x="395" y="32"/>
                      </a:cubicBezTo>
                      <a:cubicBezTo>
                        <a:pt x="210" y="32"/>
                        <a:pt x="210" y="32"/>
                        <a:pt x="210" y="32"/>
                      </a:cubicBezTo>
                      <a:cubicBezTo>
                        <a:pt x="204" y="32"/>
                        <a:pt x="200" y="21"/>
                        <a:pt x="200" y="17"/>
                      </a:cubicBezTo>
                      <a:cubicBezTo>
                        <a:pt x="200" y="15"/>
                        <a:pt x="200" y="15"/>
                        <a:pt x="200" y="15"/>
                      </a:cubicBezTo>
                      <a:cubicBezTo>
                        <a:pt x="200" y="7"/>
                        <a:pt x="193" y="0"/>
                        <a:pt x="184" y="0"/>
                      </a:cubicBezTo>
                      <a:cubicBezTo>
                        <a:pt x="86" y="0"/>
                        <a:pt x="86" y="0"/>
                        <a:pt x="86" y="0"/>
                      </a:cubicBezTo>
                      <a:cubicBezTo>
                        <a:pt x="77" y="0"/>
                        <a:pt x="70" y="7"/>
                        <a:pt x="70" y="15"/>
                      </a:cubicBezTo>
                      <a:cubicBezTo>
                        <a:pt x="70" y="17"/>
                        <a:pt x="70" y="17"/>
                        <a:pt x="70" y="17"/>
                      </a:cubicBezTo>
                      <a:cubicBezTo>
                        <a:pt x="70" y="21"/>
                        <a:pt x="66" y="32"/>
                        <a:pt x="60" y="32"/>
                      </a:cubicBezTo>
                      <a:cubicBezTo>
                        <a:pt x="60" y="32"/>
                        <a:pt x="60" y="32"/>
                        <a:pt x="60" y="32"/>
                      </a:cubicBezTo>
                      <a:cubicBezTo>
                        <a:pt x="52" y="32"/>
                        <a:pt x="46" y="38"/>
                        <a:pt x="46" y="46"/>
                      </a:cubicBezTo>
                      <a:cubicBezTo>
                        <a:pt x="46" y="122"/>
                        <a:pt x="46" y="122"/>
                        <a:pt x="46" y="122"/>
                      </a:cubicBezTo>
                      <a:cubicBezTo>
                        <a:pt x="14" y="122"/>
                        <a:pt x="14" y="122"/>
                        <a:pt x="14" y="122"/>
                      </a:cubicBezTo>
                      <a:cubicBezTo>
                        <a:pt x="14" y="122"/>
                        <a:pt x="0" y="122"/>
                        <a:pt x="5" y="138"/>
                      </a:cubicBezTo>
                      <a:cubicBezTo>
                        <a:pt x="38" y="309"/>
                        <a:pt x="38" y="309"/>
                        <a:pt x="38" y="309"/>
                      </a:cubicBezTo>
                      <a:cubicBezTo>
                        <a:pt x="38" y="317"/>
                        <a:pt x="44" y="324"/>
                        <a:pt x="53" y="324"/>
                      </a:cubicBezTo>
                      <a:cubicBezTo>
                        <a:pt x="403" y="324"/>
                        <a:pt x="403" y="324"/>
                        <a:pt x="403" y="324"/>
                      </a:cubicBezTo>
                      <a:cubicBezTo>
                        <a:pt x="411" y="324"/>
                        <a:pt x="410" y="309"/>
                        <a:pt x="410" y="309"/>
                      </a:cubicBezTo>
                      <a:close/>
                      <a:moveTo>
                        <a:pt x="392" y="144"/>
                      </a:moveTo>
                      <a:cubicBezTo>
                        <a:pt x="392" y="316"/>
                        <a:pt x="392" y="316"/>
                        <a:pt x="392" y="316"/>
                      </a:cubicBezTo>
                      <a:cubicBezTo>
                        <a:pt x="359" y="132"/>
                        <a:pt x="359" y="132"/>
                        <a:pt x="359" y="132"/>
                      </a:cubicBezTo>
                      <a:cubicBezTo>
                        <a:pt x="356" y="122"/>
                        <a:pt x="345" y="123"/>
                        <a:pt x="345" y="123"/>
                      </a:cubicBezTo>
                      <a:cubicBezTo>
                        <a:pt x="64" y="123"/>
                        <a:pt x="64" y="123"/>
                        <a:pt x="64" y="123"/>
                      </a:cubicBezTo>
                      <a:cubicBezTo>
                        <a:pt x="64" y="64"/>
                        <a:pt x="64" y="64"/>
                        <a:pt x="64" y="64"/>
                      </a:cubicBezTo>
                      <a:cubicBezTo>
                        <a:pt x="392" y="64"/>
                        <a:pt x="392" y="64"/>
                        <a:pt x="392" y="64"/>
                      </a:cubicBezTo>
                      <a:lnTo>
                        <a:pt x="392" y="144"/>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6"/>
                <p:cNvSpPr>
                  <a:spLocks noChangeAspect="1" noChangeArrowheads="1"/>
                </p:cNvSpPr>
                <p:nvPr/>
              </p:nvSpPr>
              <p:spPr bwMode="auto">
                <a:xfrm>
                  <a:off x="7221930" y="3575173"/>
                  <a:ext cx="329014" cy="393782"/>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ea typeface="SimSun" charset="0"/>
                  </a:endParaRPr>
                </a:p>
              </p:txBody>
            </p:sp>
          </p:grpSp>
          <p:grpSp>
            <p:nvGrpSpPr>
              <p:cNvPr id="50" name="Group 49"/>
              <p:cNvGrpSpPr/>
              <p:nvPr/>
            </p:nvGrpSpPr>
            <p:grpSpPr>
              <a:xfrm>
                <a:off x="4706434" y="3911475"/>
                <a:ext cx="365341" cy="365341"/>
                <a:chOff x="5258481" y="5033267"/>
                <a:chExt cx="365341" cy="365341"/>
              </a:xfrm>
            </p:grpSpPr>
            <p:sp>
              <p:nvSpPr>
                <p:cNvPr id="46" name="AutoShape 443"/>
                <p:cNvSpPr>
                  <a:spLocks/>
                </p:cNvSpPr>
                <p:nvPr/>
              </p:nvSpPr>
              <p:spPr bwMode="auto">
                <a:xfrm>
                  <a:off x="5258481" y="5221338"/>
                  <a:ext cx="177270" cy="1772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948" y="3429"/>
                      </a:moveTo>
                      <a:lnTo>
                        <a:pt x="9450" y="10928"/>
                      </a:lnTo>
                      <a:lnTo>
                        <a:pt x="8117" y="9596"/>
                      </a:lnTo>
                      <a:lnTo>
                        <a:pt x="15616" y="2098"/>
                      </a:lnTo>
                      <a:lnTo>
                        <a:pt x="13520" y="0"/>
                      </a:lnTo>
                      <a:lnTo>
                        <a:pt x="3894" y="9626"/>
                      </a:lnTo>
                      <a:lnTo>
                        <a:pt x="3890" y="9626"/>
                      </a:lnTo>
                      <a:lnTo>
                        <a:pt x="3890" y="9630"/>
                      </a:lnTo>
                      <a:lnTo>
                        <a:pt x="3889" y="9630"/>
                      </a:lnTo>
                      <a:lnTo>
                        <a:pt x="3890" y="9630"/>
                      </a:lnTo>
                      <a:lnTo>
                        <a:pt x="0" y="21600"/>
                      </a:lnTo>
                      <a:lnTo>
                        <a:pt x="11971" y="17712"/>
                      </a:lnTo>
                      <a:lnTo>
                        <a:pt x="11972" y="17712"/>
                      </a:lnTo>
                      <a:lnTo>
                        <a:pt x="11975" y="17711"/>
                      </a:lnTo>
                      <a:lnTo>
                        <a:pt x="11975" y="17709"/>
                      </a:lnTo>
                      <a:lnTo>
                        <a:pt x="21600" y="8083"/>
                      </a:lnTo>
                      <a:lnTo>
                        <a:pt x="16948" y="3429"/>
                      </a:lnTo>
                      <a:close/>
                      <a:moveTo>
                        <a:pt x="16948" y="3429"/>
                      </a:moveTo>
                    </a:path>
                  </a:pathLst>
                </a:custGeom>
                <a:solidFill>
                  <a:schemeClr val="bg1"/>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sp>
              <p:nvSpPr>
                <p:cNvPr id="47" name="AutoShape 444"/>
                <p:cNvSpPr>
                  <a:spLocks/>
                </p:cNvSpPr>
                <p:nvPr/>
              </p:nvSpPr>
              <p:spPr bwMode="auto">
                <a:xfrm>
                  <a:off x="5446552" y="5099346"/>
                  <a:ext cx="111826" cy="11182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3324" y="12115"/>
                      </a:moveTo>
                      <a:lnTo>
                        <a:pt x="8825" y="6614"/>
                      </a:lnTo>
                      <a:lnTo>
                        <a:pt x="10935" y="8723"/>
                      </a:lnTo>
                      <a:lnTo>
                        <a:pt x="5434" y="14225"/>
                      </a:lnTo>
                      <a:lnTo>
                        <a:pt x="12808" y="21600"/>
                      </a:lnTo>
                      <a:lnTo>
                        <a:pt x="21600" y="12807"/>
                      </a:lnTo>
                      <a:lnTo>
                        <a:pt x="8790" y="0"/>
                      </a:lnTo>
                      <a:lnTo>
                        <a:pt x="0" y="8791"/>
                      </a:lnTo>
                      <a:lnTo>
                        <a:pt x="3324" y="12115"/>
                      </a:lnTo>
                      <a:close/>
                      <a:moveTo>
                        <a:pt x="3324" y="12115"/>
                      </a:moveTo>
                    </a:path>
                  </a:pathLst>
                </a:custGeom>
                <a:solidFill>
                  <a:schemeClr val="bg1"/>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sp>
              <p:nvSpPr>
                <p:cNvPr id="48" name="AutoShape 445"/>
                <p:cNvSpPr>
                  <a:spLocks/>
                </p:cNvSpPr>
                <p:nvPr/>
              </p:nvSpPr>
              <p:spPr bwMode="auto">
                <a:xfrm>
                  <a:off x="5512631" y="5033267"/>
                  <a:ext cx="109920" cy="1099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6"/>
                      </a:moveTo>
                      <a:lnTo>
                        <a:pt x="8573" y="0"/>
                      </a:lnTo>
                      <a:lnTo>
                        <a:pt x="21600" y="13024"/>
                      </a:lnTo>
                      <a:lnTo>
                        <a:pt x="13027" y="21600"/>
                      </a:lnTo>
                      <a:lnTo>
                        <a:pt x="0" y="8576"/>
                      </a:lnTo>
                      <a:close/>
                      <a:moveTo>
                        <a:pt x="0" y="8576"/>
                      </a:moveTo>
                    </a:path>
                  </a:pathLst>
                </a:custGeom>
                <a:solidFill>
                  <a:schemeClr val="bg1"/>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sp>
              <p:nvSpPr>
                <p:cNvPr id="49" name="AutoShape 446"/>
                <p:cNvSpPr>
                  <a:spLocks/>
                </p:cNvSpPr>
                <p:nvPr/>
              </p:nvSpPr>
              <p:spPr bwMode="auto">
                <a:xfrm>
                  <a:off x="5258481" y="5033267"/>
                  <a:ext cx="365341" cy="36470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600" h="21600">
                      <a:moveTo>
                        <a:pt x="16712" y="12177"/>
                      </a:moveTo>
                      <a:cubicBezTo>
                        <a:pt x="16247" y="12177"/>
                        <a:pt x="15748" y="12329"/>
                        <a:pt x="15257" y="12582"/>
                      </a:cubicBezTo>
                      <a:lnTo>
                        <a:pt x="9013" y="6331"/>
                      </a:lnTo>
                      <a:cubicBezTo>
                        <a:pt x="9263" y="5840"/>
                        <a:pt x="9413" y="5346"/>
                        <a:pt x="9413" y="4893"/>
                      </a:cubicBezTo>
                      <a:cubicBezTo>
                        <a:pt x="9413" y="2407"/>
                        <a:pt x="7052" y="0"/>
                        <a:pt x="4571" y="0"/>
                      </a:cubicBezTo>
                      <a:cubicBezTo>
                        <a:pt x="4555" y="0"/>
                        <a:pt x="4540" y="0"/>
                        <a:pt x="4525" y="0"/>
                      </a:cubicBezTo>
                      <a:cubicBezTo>
                        <a:pt x="4515" y="0"/>
                        <a:pt x="4233" y="287"/>
                        <a:pt x="4079" y="441"/>
                      </a:cubicBezTo>
                      <a:cubicBezTo>
                        <a:pt x="6081" y="2445"/>
                        <a:pt x="5916" y="2120"/>
                        <a:pt x="5916" y="3349"/>
                      </a:cubicBezTo>
                      <a:cubicBezTo>
                        <a:pt x="5916" y="4347"/>
                        <a:pt x="4320" y="5922"/>
                        <a:pt x="3346" y="5922"/>
                      </a:cubicBezTo>
                      <a:cubicBezTo>
                        <a:pt x="3132" y="5922"/>
                        <a:pt x="2966" y="5928"/>
                        <a:pt x="2828" y="5928"/>
                      </a:cubicBezTo>
                      <a:cubicBezTo>
                        <a:pt x="2150" y="5928"/>
                        <a:pt x="2140" y="5784"/>
                        <a:pt x="441" y="4083"/>
                      </a:cubicBezTo>
                      <a:cubicBezTo>
                        <a:pt x="282" y="4242"/>
                        <a:pt x="0" y="4520"/>
                        <a:pt x="0" y="4529"/>
                      </a:cubicBezTo>
                      <a:cubicBezTo>
                        <a:pt x="31" y="7031"/>
                        <a:pt x="2390" y="9422"/>
                        <a:pt x="4888" y="9422"/>
                      </a:cubicBezTo>
                      <a:cubicBezTo>
                        <a:pt x="5341" y="9422"/>
                        <a:pt x="5824" y="9278"/>
                        <a:pt x="6302" y="9038"/>
                      </a:cubicBezTo>
                      <a:lnTo>
                        <a:pt x="12567" y="15310"/>
                      </a:lnTo>
                      <a:cubicBezTo>
                        <a:pt x="12329" y="15787"/>
                        <a:pt x="12187" y="16267"/>
                        <a:pt x="12187" y="16706"/>
                      </a:cubicBezTo>
                      <a:cubicBezTo>
                        <a:pt x="12187" y="19193"/>
                        <a:pt x="14548" y="21600"/>
                        <a:pt x="17030" y="21600"/>
                      </a:cubicBezTo>
                      <a:cubicBezTo>
                        <a:pt x="17045" y="21600"/>
                        <a:pt x="17060" y="21600"/>
                        <a:pt x="17075" y="21600"/>
                      </a:cubicBezTo>
                      <a:cubicBezTo>
                        <a:pt x="17085" y="21600"/>
                        <a:pt x="17367" y="21313"/>
                        <a:pt x="17521" y="21159"/>
                      </a:cubicBezTo>
                      <a:cubicBezTo>
                        <a:pt x="15519" y="19155"/>
                        <a:pt x="15684" y="19480"/>
                        <a:pt x="15684" y="18251"/>
                      </a:cubicBezTo>
                      <a:cubicBezTo>
                        <a:pt x="15684" y="17253"/>
                        <a:pt x="17280" y="15678"/>
                        <a:pt x="18254" y="15678"/>
                      </a:cubicBezTo>
                      <a:cubicBezTo>
                        <a:pt x="18467" y="15678"/>
                        <a:pt x="18633" y="15672"/>
                        <a:pt x="18771" y="15672"/>
                      </a:cubicBezTo>
                      <a:cubicBezTo>
                        <a:pt x="19449" y="15672"/>
                        <a:pt x="19460" y="15816"/>
                        <a:pt x="21159" y="17517"/>
                      </a:cubicBezTo>
                      <a:cubicBezTo>
                        <a:pt x="21318" y="17358"/>
                        <a:pt x="21599" y="17080"/>
                        <a:pt x="21600" y="17071"/>
                      </a:cubicBezTo>
                      <a:cubicBezTo>
                        <a:pt x="21570" y="14569"/>
                        <a:pt x="19210" y="12177"/>
                        <a:pt x="16712" y="12177"/>
                      </a:cubicBezTo>
                      <a:close/>
                      <a:moveTo>
                        <a:pt x="16712" y="12177"/>
                      </a:moveTo>
                    </a:path>
                  </a:pathLst>
                </a:custGeom>
                <a:solidFill>
                  <a:schemeClr val="bg1"/>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solidFill>
                      <a:schemeClr val="bg2"/>
                    </a:solidFill>
                  </a:endParaRPr>
                </a:p>
              </p:txBody>
            </p:sp>
          </p:grpSp>
        </p:grpSp>
        <p:sp>
          <p:nvSpPr>
            <p:cNvPr id="51" name="Freeform 28"/>
            <p:cNvSpPr>
              <a:spLocks/>
            </p:cNvSpPr>
            <p:nvPr/>
          </p:nvSpPr>
          <p:spPr bwMode="auto">
            <a:xfrm>
              <a:off x="5212306" y="5070973"/>
              <a:ext cx="417780" cy="405300"/>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bg1"/>
            </a:solidFill>
            <a:ln>
              <a:noFill/>
            </a:ln>
            <a:extLst/>
          </p:spPr>
          <p:txBody>
            <a:bodyPr lIns="0" tIns="0" rIns="0" bIns="0"/>
            <a:lstStyle/>
            <a:p>
              <a:endParaRPr lang="en-US"/>
            </a:p>
          </p:txBody>
        </p:sp>
        <p:sp>
          <p:nvSpPr>
            <p:cNvPr id="52" name="Freeform 30"/>
            <p:cNvSpPr>
              <a:spLocks/>
            </p:cNvSpPr>
            <p:nvPr/>
          </p:nvSpPr>
          <p:spPr bwMode="auto">
            <a:xfrm>
              <a:off x="5511330" y="5023984"/>
              <a:ext cx="167453" cy="162327"/>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solidFill>
              <a:schemeClr val="bg1"/>
            </a:solidFill>
            <a:ln>
              <a:noFill/>
            </a:ln>
            <a:extLst/>
          </p:spPr>
          <p:txBody>
            <a:bodyPr lIns="0" tIns="0" rIns="0" bIns="0"/>
            <a:lstStyle/>
            <a:p>
              <a:endParaRPr lang="en-US"/>
            </a:p>
          </p:txBody>
        </p:sp>
      </p:grpSp>
      <p:sp>
        <p:nvSpPr>
          <p:cNvPr id="5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90</a:t>
            </a:fld>
            <a:endParaRPr lang="en-AU" dirty="0"/>
          </a:p>
        </p:txBody>
      </p:sp>
      <p:sp>
        <p:nvSpPr>
          <p:cNvPr id="5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94258195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500"/>
                                        <p:tgtEl>
                                          <p:spTgt spid="2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right)">
                                      <p:cBhvr>
                                        <p:cTn id="35" dur="500"/>
                                        <p:tgtEl>
                                          <p:spTgt spid="2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Handleaves Infographs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ipsumd dolor sit</a:t>
            </a:r>
            <a:endParaRPr lang="en-AU" dirty="0"/>
          </a:p>
        </p:txBody>
      </p:sp>
      <p:grpSp>
        <p:nvGrpSpPr>
          <p:cNvPr id="4" name="Group 3"/>
          <p:cNvGrpSpPr/>
          <p:nvPr/>
        </p:nvGrpSpPr>
        <p:grpSpPr>
          <a:xfrm>
            <a:off x="3707412" y="1893383"/>
            <a:ext cx="4916204" cy="4422347"/>
            <a:chOff x="3472716" y="1692370"/>
            <a:chExt cx="5246568" cy="4719524"/>
          </a:xfrm>
        </p:grpSpPr>
        <p:sp>
          <p:nvSpPr>
            <p:cNvPr id="5" name="Freeform 4"/>
            <p:cNvSpPr>
              <a:spLocks/>
            </p:cNvSpPr>
            <p:nvPr/>
          </p:nvSpPr>
          <p:spPr bwMode="auto">
            <a:xfrm flipH="1">
              <a:off x="5395367" y="4167630"/>
              <a:ext cx="1397174" cy="2244264"/>
            </a:xfrm>
            <a:custGeom>
              <a:avLst/>
              <a:gdLst>
                <a:gd name="connsiteX0" fmla="*/ 759198 w 1653886"/>
                <a:gd name="connsiteY0" fmla="*/ 850 h 2656618"/>
                <a:gd name="connsiteX1" fmla="*/ 763881 w 1653886"/>
                <a:gd name="connsiteY1" fmla="*/ 488839 h 2656618"/>
                <a:gd name="connsiteX2" fmla="*/ 459348 w 1653886"/>
                <a:gd name="connsiteY2" fmla="*/ 298375 h 2656618"/>
                <a:gd name="connsiteX3" fmla="*/ 233486 w 1653886"/>
                <a:gd name="connsiteY3" fmla="*/ 125688 h 2656618"/>
                <a:gd name="connsiteX4" fmla="*/ 502490 w 1653886"/>
                <a:gd name="connsiteY4" fmla="*/ 735172 h 2656618"/>
                <a:gd name="connsiteX5" fmla="*/ 55842 w 1653886"/>
                <a:gd name="connsiteY5" fmla="*/ 326310 h 2656618"/>
                <a:gd name="connsiteX6" fmla="*/ 48228 w 1653886"/>
                <a:gd name="connsiteY6" fmla="*/ 514234 h 2656618"/>
                <a:gd name="connsiteX7" fmla="*/ 411130 w 1653886"/>
                <a:gd name="connsiteY7" fmla="*/ 930715 h 2656618"/>
                <a:gd name="connsiteX8" fmla="*/ 65993 w 1653886"/>
                <a:gd name="connsiteY8" fmla="*/ 750409 h 2656618"/>
                <a:gd name="connsiteX9" fmla="*/ 170042 w 1653886"/>
                <a:gd name="connsiteY9" fmla="*/ 981505 h 2656618"/>
                <a:gd name="connsiteX10" fmla="*/ 723277 w 1653886"/>
                <a:gd name="connsiteY10" fmla="*/ 1641780 h 2656618"/>
                <a:gd name="connsiteX11" fmla="*/ 671256 w 1653886"/>
                <a:gd name="connsiteY11" fmla="*/ 2645894 h 2656618"/>
                <a:gd name="connsiteX12" fmla="*/ 670238 w 1653886"/>
                <a:gd name="connsiteY12" fmla="*/ 2656618 h 2656618"/>
                <a:gd name="connsiteX13" fmla="*/ 1288826 w 1653886"/>
                <a:gd name="connsiteY13" fmla="*/ 2656618 h 2656618"/>
                <a:gd name="connsiteX14" fmla="*/ 1277268 w 1653886"/>
                <a:gd name="connsiteY14" fmla="*/ 2583272 h 2656618"/>
                <a:gd name="connsiteX15" fmla="*/ 1266361 w 1653886"/>
                <a:gd name="connsiteY15" fmla="*/ 1331959 h 2656618"/>
                <a:gd name="connsiteX16" fmla="*/ 1652103 w 1653886"/>
                <a:gd name="connsiteY16" fmla="*/ 430430 h 2656618"/>
                <a:gd name="connsiteX17" fmla="*/ 1459232 w 1653886"/>
                <a:gd name="connsiteY17" fmla="*/ 471062 h 2656618"/>
                <a:gd name="connsiteX18" fmla="*/ 1098868 w 1653886"/>
                <a:gd name="connsiteY18" fmla="*/ 732633 h 2656618"/>
                <a:gd name="connsiteX19" fmla="*/ 794335 w 1653886"/>
                <a:gd name="connsiteY19" fmla="*/ 8870 h 2656618"/>
                <a:gd name="connsiteX20" fmla="*/ 759198 w 1653886"/>
                <a:gd name="connsiteY20" fmla="*/ 850 h 265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3886" h="2656618">
                  <a:moveTo>
                    <a:pt x="759198" y="850"/>
                  </a:moveTo>
                  <a:cubicBezTo>
                    <a:pt x="692269" y="17203"/>
                    <a:pt x="726132" y="266631"/>
                    <a:pt x="763881" y="488839"/>
                  </a:cubicBezTo>
                  <a:cubicBezTo>
                    <a:pt x="807024" y="740251"/>
                    <a:pt x="593850" y="600578"/>
                    <a:pt x="459348" y="298375"/>
                  </a:cubicBezTo>
                  <a:cubicBezTo>
                    <a:pt x="324846" y="-3827"/>
                    <a:pt x="246175" y="82516"/>
                    <a:pt x="233486" y="125688"/>
                  </a:cubicBezTo>
                  <a:cubicBezTo>
                    <a:pt x="218259" y="168860"/>
                    <a:pt x="525330" y="707237"/>
                    <a:pt x="502490" y="735172"/>
                  </a:cubicBezTo>
                  <a:cubicBezTo>
                    <a:pt x="482188" y="760567"/>
                    <a:pt x="93908" y="313612"/>
                    <a:pt x="55842" y="326310"/>
                  </a:cubicBezTo>
                  <a:cubicBezTo>
                    <a:pt x="20313" y="339007"/>
                    <a:pt x="-45669" y="374561"/>
                    <a:pt x="48228" y="514234"/>
                  </a:cubicBezTo>
                  <a:cubicBezTo>
                    <a:pt x="139588" y="656447"/>
                    <a:pt x="428895" y="892622"/>
                    <a:pt x="411130" y="930715"/>
                  </a:cubicBezTo>
                  <a:cubicBezTo>
                    <a:pt x="393366" y="971347"/>
                    <a:pt x="152277" y="755488"/>
                    <a:pt x="65993" y="750409"/>
                  </a:cubicBezTo>
                  <a:cubicBezTo>
                    <a:pt x="-22829" y="745330"/>
                    <a:pt x="12700" y="869767"/>
                    <a:pt x="170042" y="981505"/>
                  </a:cubicBezTo>
                  <a:cubicBezTo>
                    <a:pt x="327384" y="1093244"/>
                    <a:pt x="710588" y="1217680"/>
                    <a:pt x="723277" y="1641780"/>
                  </a:cubicBezTo>
                  <a:cubicBezTo>
                    <a:pt x="732001" y="1933348"/>
                    <a:pt x="695144" y="2389360"/>
                    <a:pt x="671256" y="2645894"/>
                  </a:cubicBezTo>
                  <a:lnTo>
                    <a:pt x="670238" y="2656618"/>
                  </a:lnTo>
                  <a:lnTo>
                    <a:pt x="1288826" y="2656618"/>
                  </a:lnTo>
                  <a:lnTo>
                    <a:pt x="1277268" y="2583272"/>
                  </a:lnTo>
                  <a:cubicBezTo>
                    <a:pt x="1221841" y="2210562"/>
                    <a:pt x="1177856" y="1703363"/>
                    <a:pt x="1266361" y="1331959"/>
                  </a:cubicBezTo>
                  <a:cubicBezTo>
                    <a:pt x="1426241" y="669145"/>
                    <a:pt x="1677481" y="532011"/>
                    <a:pt x="1652103" y="430430"/>
                  </a:cubicBezTo>
                  <a:cubicBezTo>
                    <a:pt x="1629263" y="328849"/>
                    <a:pt x="1499836" y="377100"/>
                    <a:pt x="1459232" y="471062"/>
                  </a:cubicBezTo>
                  <a:cubicBezTo>
                    <a:pt x="1418628" y="562485"/>
                    <a:pt x="1253672" y="765646"/>
                    <a:pt x="1098868" y="732633"/>
                  </a:cubicBezTo>
                  <a:cubicBezTo>
                    <a:pt x="946601" y="699619"/>
                    <a:pt x="905997" y="69819"/>
                    <a:pt x="794335" y="8870"/>
                  </a:cubicBezTo>
                  <a:cubicBezTo>
                    <a:pt x="780377" y="934"/>
                    <a:pt x="768759" y="-1486"/>
                    <a:pt x="759198" y="850"/>
                  </a:cubicBezTo>
                  <a:close/>
                </a:path>
              </a:pathLst>
            </a:custGeom>
            <a:solidFill>
              <a:srgbClr val="404040"/>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6" name="Freeform 67"/>
            <p:cNvSpPr>
              <a:spLocks/>
            </p:cNvSpPr>
            <p:nvPr/>
          </p:nvSpPr>
          <p:spPr bwMode="auto">
            <a:xfrm rot="1883109">
              <a:off x="3472716" y="3077532"/>
              <a:ext cx="1975673" cy="196953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Freeform 67"/>
            <p:cNvSpPr>
              <a:spLocks/>
            </p:cNvSpPr>
            <p:nvPr/>
          </p:nvSpPr>
          <p:spPr bwMode="auto">
            <a:xfrm rot="4961872">
              <a:off x="4339838" y="2042516"/>
              <a:ext cx="2397282" cy="238983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67"/>
            <p:cNvSpPr>
              <a:spLocks/>
            </p:cNvSpPr>
            <p:nvPr/>
          </p:nvSpPr>
          <p:spPr bwMode="auto">
            <a:xfrm rot="7696778">
              <a:off x="5819972" y="2184633"/>
              <a:ext cx="2112165" cy="2105606"/>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67"/>
            <p:cNvSpPr>
              <a:spLocks/>
            </p:cNvSpPr>
            <p:nvPr/>
          </p:nvSpPr>
          <p:spPr bwMode="auto">
            <a:xfrm rot="10345882">
              <a:off x="6798191" y="3266787"/>
              <a:ext cx="1921093" cy="191512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Freeform 67"/>
            <p:cNvSpPr>
              <a:spLocks/>
            </p:cNvSpPr>
            <p:nvPr/>
          </p:nvSpPr>
          <p:spPr bwMode="auto">
            <a:xfrm rot="12440007">
              <a:off x="6858380" y="4596385"/>
              <a:ext cx="1424405" cy="141998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67"/>
            <p:cNvSpPr>
              <a:spLocks/>
            </p:cNvSpPr>
            <p:nvPr/>
          </p:nvSpPr>
          <p:spPr bwMode="auto">
            <a:xfrm rot="20954305">
              <a:off x="3963464" y="4429907"/>
              <a:ext cx="1424405" cy="141998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67"/>
            <p:cNvSpPr>
              <a:spLocks/>
            </p:cNvSpPr>
            <p:nvPr/>
          </p:nvSpPr>
          <p:spPr bwMode="auto">
            <a:xfrm rot="2241606">
              <a:off x="3489891" y="2406325"/>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67"/>
            <p:cNvSpPr>
              <a:spLocks/>
            </p:cNvSpPr>
            <p:nvPr/>
          </p:nvSpPr>
          <p:spPr bwMode="auto">
            <a:xfrm rot="6355571">
              <a:off x="5654693" y="1694215"/>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67"/>
            <p:cNvSpPr>
              <a:spLocks/>
            </p:cNvSpPr>
            <p:nvPr/>
          </p:nvSpPr>
          <p:spPr bwMode="auto">
            <a:xfrm rot="9774375">
              <a:off x="7378684" y="2652032"/>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0" y="5996489"/>
            <a:ext cx="12224825" cy="1307723"/>
            <a:chOff x="0" y="5996489"/>
            <a:chExt cx="12224825" cy="1307723"/>
          </a:xfrm>
        </p:grpSpPr>
        <p:sp>
          <p:nvSpPr>
            <p:cNvPr id="16" name="Rectangle 1"/>
            <p:cNvSpPr/>
            <p:nvPr/>
          </p:nvSpPr>
          <p:spPr>
            <a:xfrm>
              <a:off x="0" y="6257824"/>
              <a:ext cx="12224825" cy="1046388"/>
            </a:xfrm>
            <a:custGeom>
              <a:avLst/>
              <a:gdLst>
                <a:gd name="connsiteX0" fmla="*/ 0 w 12192000"/>
                <a:gd name="connsiteY0" fmla="*/ 0 h 948519"/>
                <a:gd name="connsiteX1" fmla="*/ 12192000 w 12192000"/>
                <a:gd name="connsiteY1" fmla="*/ 0 h 948519"/>
                <a:gd name="connsiteX2" fmla="*/ 12192000 w 12192000"/>
                <a:gd name="connsiteY2" fmla="*/ 948519 h 948519"/>
                <a:gd name="connsiteX3" fmla="*/ 0 w 12192000"/>
                <a:gd name="connsiteY3" fmla="*/ 948519 h 948519"/>
                <a:gd name="connsiteX4" fmla="*/ 0 w 12192000"/>
                <a:gd name="connsiteY4" fmla="*/ 0 h 948519"/>
                <a:gd name="connsiteX0" fmla="*/ 0 w 12192000"/>
                <a:gd name="connsiteY0" fmla="*/ 0 h 948519"/>
                <a:gd name="connsiteX1" fmla="*/ 1337481 w 12192000"/>
                <a:gd name="connsiteY1" fmla="*/ 0 h 948519"/>
                <a:gd name="connsiteX2" fmla="*/ 12192000 w 12192000"/>
                <a:gd name="connsiteY2" fmla="*/ 0 h 948519"/>
                <a:gd name="connsiteX3" fmla="*/ 12192000 w 12192000"/>
                <a:gd name="connsiteY3" fmla="*/ 948519 h 948519"/>
                <a:gd name="connsiteX4" fmla="*/ 0 w 12192000"/>
                <a:gd name="connsiteY4" fmla="*/ 948519 h 948519"/>
                <a:gd name="connsiteX5" fmla="*/ 0 w 12192000"/>
                <a:gd name="connsiteY5" fmla="*/ 0 h 948519"/>
                <a:gd name="connsiteX0" fmla="*/ 0 w 12192000"/>
                <a:gd name="connsiteY0" fmla="*/ 286603 h 1235122"/>
                <a:gd name="connsiteX1" fmla="*/ 1023582 w 12192000"/>
                <a:gd name="connsiteY1" fmla="*/ 0 h 1235122"/>
                <a:gd name="connsiteX2" fmla="*/ 12192000 w 12192000"/>
                <a:gd name="connsiteY2" fmla="*/ 286603 h 1235122"/>
                <a:gd name="connsiteX3" fmla="*/ 12192000 w 12192000"/>
                <a:gd name="connsiteY3" fmla="*/ 1235122 h 1235122"/>
                <a:gd name="connsiteX4" fmla="*/ 0 w 12192000"/>
                <a:gd name="connsiteY4" fmla="*/ 1235122 h 1235122"/>
                <a:gd name="connsiteX5" fmla="*/ 0 w 12192000"/>
                <a:gd name="connsiteY5" fmla="*/ 286603 h 1235122"/>
                <a:gd name="connsiteX0" fmla="*/ 0 w 12192000"/>
                <a:gd name="connsiteY0" fmla="*/ 286603 h 1235122"/>
                <a:gd name="connsiteX1" fmla="*/ 1023582 w 12192000"/>
                <a:gd name="connsiteY1" fmla="*/ 0 h 1235122"/>
                <a:gd name="connsiteX2" fmla="*/ 12192000 w 12192000"/>
                <a:gd name="connsiteY2" fmla="*/ 286603 h 1235122"/>
                <a:gd name="connsiteX3" fmla="*/ 12192000 w 12192000"/>
                <a:gd name="connsiteY3" fmla="*/ 1235122 h 1235122"/>
                <a:gd name="connsiteX4" fmla="*/ 0 w 12192000"/>
                <a:gd name="connsiteY4" fmla="*/ 1235122 h 1235122"/>
                <a:gd name="connsiteX5" fmla="*/ 0 w 12192000"/>
                <a:gd name="connsiteY5" fmla="*/ 286603 h 1235122"/>
                <a:gd name="connsiteX0" fmla="*/ 0 w 12192000"/>
                <a:gd name="connsiteY0" fmla="*/ 286603 h 1235122"/>
                <a:gd name="connsiteX1" fmla="*/ 1023582 w 12192000"/>
                <a:gd name="connsiteY1" fmla="*/ 0 h 1235122"/>
                <a:gd name="connsiteX2" fmla="*/ 5336275 w 12192000"/>
                <a:gd name="connsiteY2" fmla="*/ 81886 h 1235122"/>
                <a:gd name="connsiteX3" fmla="*/ 12192000 w 12192000"/>
                <a:gd name="connsiteY3" fmla="*/ 286603 h 1235122"/>
                <a:gd name="connsiteX4" fmla="*/ 12192000 w 12192000"/>
                <a:gd name="connsiteY4" fmla="*/ 1235122 h 1235122"/>
                <a:gd name="connsiteX5" fmla="*/ 0 w 12192000"/>
                <a:gd name="connsiteY5" fmla="*/ 1235122 h 1235122"/>
                <a:gd name="connsiteX6" fmla="*/ 0 w 12192000"/>
                <a:gd name="connsiteY6" fmla="*/ 286603 h 1235122"/>
                <a:gd name="connsiteX0" fmla="*/ 0 w 12192000"/>
                <a:gd name="connsiteY0" fmla="*/ 382138 h 1330657"/>
                <a:gd name="connsiteX1" fmla="*/ 1023582 w 12192000"/>
                <a:gd name="connsiteY1" fmla="*/ 95535 h 1330657"/>
                <a:gd name="connsiteX2" fmla="*/ 5336275 w 12192000"/>
                <a:gd name="connsiteY2" fmla="*/ 0 h 1330657"/>
                <a:gd name="connsiteX3" fmla="*/ 12192000 w 12192000"/>
                <a:gd name="connsiteY3" fmla="*/ 382138 h 1330657"/>
                <a:gd name="connsiteX4" fmla="*/ 12192000 w 12192000"/>
                <a:gd name="connsiteY4" fmla="*/ 1330657 h 1330657"/>
                <a:gd name="connsiteX5" fmla="*/ 0 w 12192000"/>
                <a:gd name="connsiteY5" fmla="*/ 1330657 h 1330657"/>
                <a:gd name="connsiteX6" fmla="*/ 0 w 12192000"/>
                <a:gd name="connsiteY6" fmla="*/ 382138 h 1330657"/>
                <a:gd name="connsiteX0" fmla="*/ 0 w 12192000"/>
                <a:gd name="connsiteY0" fmla="*/ 383955 h 1332474"/>
                <a:gd name="connsiteX1" fmla="*/ 1023582 w 12192000"/>
                <a:gd name="connsiteY1" fmla="*/ 97352 h 1332474"/>
                <a:gd name="connsiteX2" fmla="*/ 5336275 w 12192000"/>
                <a:gd name="connsiteY2" fmla="*/ 1817 h 1332474"/>
                <a:gd name="connsiteX3" fmla="*/ 8434316 w 12192000"/>
                <a:gd name="connsiteY3" fmla="*/ 165591 h 1332474"/>
                <a:gd name="connsiteX4" fmla="*/ 12192000 w 12192000"/>
                <a:gd name="connsiteY4" fmla="*/ 383955 h 1332474"/>
                <a:gd name="connsiteX5" fmla="*/ 12192000 w 12192000"/>
                <a:gd name="connsiteY5" fmla="*/ 1332474 h 1332474"/>
                <a:gd name="connsiteX6" fmla="*/ 0 w 12192000"/>
                <a:gd name="connsiteY6" fmla="*/ 1332474 h 1332474"/>
                <a:gd name="connsiteX7" fmla="*/ 0 w 12192000"/>
                <a:gd name="connsiteY7" fmla="*/ 383955 h 1332474"/>
                <a:gd name="connsiteX0" fmla="*/ 0 w 12192000"/>
                <a:gd name="connsiteY0" fmla="*/ 423080 h 1371599"/>
                <a:gd name="connsiteX1" fmla="*/ 1023582 w 12192000"/>
                <a:gd name="connsiteY1" fmla="*/ 136477 h 1371599"/>
                <a:gd name="connsiteX2" fmla="*/ 5336275 w 12192000"/>
                <a:gd name="connsiteY2" fmla="*/ 40942 h 1371599"/>
                <a:gd name="connsiteX3" fmla="*/ 8284191 w 12192000"/>
                <a:gd name="connsiteY3" fmla="*/ 0 h 1371599"/>
                <a:gd name="connsiteX4" fmla="*/ 12192000 w 12192000"/>
                <a:gd name="connsiteY4" fmla="*/ 423080 h 1371599"/>
                <a:gd name="connsiteX5" fmla="*/ 12192000 w 12192000"/>
                <a:gd name="connsiteY5" fmla="*/ 1371599 h 1371599"/>
                <a:gd name="connsiteX6" fmla="*/ 0 w 12192000"/>
                <a:gd name="connsiteY6" fmla="*/ 1371599 h 1371599"/>
                <a:gd name="connsiteX7" fmla="*/ 0 w 12192000"/>
                <a:gd name="connsiteY7" fmla="*/ 423080 h 1371599"/>
                <a:gd name="connsiteX0" fmla="*/ 0 w 12192000"/>
                <a:gd name="connsiteY0" fmla="*/ 423080 h 1371599"/>
                <a:gd name="connsiteX1" fmla="*/ 1023582 w 12192000"/>
                <a:gd name="connsiteY1" fmla="*/ 136477 h 1371599"/>
                <a:gd name="connsiteX2" fmla="*/ 5336275 w 12192000"/>
                <a:gd name="connsiteY2" fmla="*/ 40942 h 1371599"/>
                <a:gd name="connsiteX3" fmla="*/ 8284191 w 12192000"/>
                <a:gd name="connsiteY3" fmla="*/ 0 h 1371599"/>
                <a:gd name="connsiteX4" fmla="*/ 10222173 w 12192000"/>
                <a:gd name="connsiteY4" fmla="*/ 218365 h 1371599"/>
                <a:gd name="connsiteX5" fmla="*/ 12192000 w 12192000"/>
                <a:gd name="connsiteY5" fmla="*/ 423080 h 1371599"/>
                <a:gd name="connsiteX6" fmla="*/ 12192000 w 12192000"/>
                <a:gd name="connsiteY6" fmla="*/ 1371599 h 1371599"/>
                <a:gd name="connsiteX7" fmla="*/ 0 w 12192000"/>
                <a:gd name="connsiteY7" fmla="*/ 1371599 h 1371599"/>
                <a:gd name="connsiteX8" fmla="*/ 0 w 12192000"/>
                <a:gd name="connsiteY8" fmla="*/ 423080 h 1371599"/>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92000 w 12192000"/>
                <a:gd name="connsiteY5" fmla="*/ 532261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78352 w 12192000"/>
                <a:gd name="connsiteY5" fmla="*/ 272953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78352 w 12192000"/>
                <a:gd name="connsiteY5" fmla="*/ 272953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78352 w 12192000"/>
                <a:gd name="connsiteY5" fmla="*/ 272953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78352 w 12192000"/>
                <a:gd name="connsiteY5" fmla="*/ 272953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78352 w 12192000"/>
                <a:gd name="connsiteY5" fmla="*/ 272953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3366 h 1481885"/>
                <a:gd name="connsiteX1" fmla="*/ 1023582 w 12192000"/>
                <a:gd name="connsiteY1" fmla="*/ 246763 h 1481885"/>
                <a:gd name="connsiteX2" fmla="*/ 5336275 w 12192000"/>
                <a:gd name="connsiteY2" fmla="*/ 151228 h 1481885"/>
                <a:gd name="connsiteX3" fmla="*/ 8284191 w 12192000"/>
                <a:gd name="connsiteY3" fmla="*/ 110286 h 1481885"/>
                <a:gd name="connsiteX4" fmla="*/ 11395880 w 12192000"/>
                <a:gd name="connsiteY4" fmla="*/ 1105 h 1481885"/>
                <a:gd name="connsiteX5" fmla="*/ 12178352 w 12192000"/>
                <a:gd name="connsiteY5" fmla="*/ 274058 h 1481885"/>
                <a:gd name="connsiteX6" fmla="*/ 12192000 w 12192000"/>
                <a:gd name="connsiteY6" fmla="*/ 1481885 h 1481885"/>
                <a:gd name="connsiteX7" fmla="*/ 0 w 12192000"/>
                <a:gd name="connsiteY7" fmla="*/ 1481885 h 1481885"/>
                <a:gd name="connsiteX8" fmla="*/ 0 w 12192000"/>
                <a:gd name="connsiteY8"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8284191 w 12192000"/>
                <a:gd name="connsiteY3" fmla="*/ 110286 h 1481885"/>
                <a:gd name="connsiteX4" fmla="*/ 11395880 w 12192000"/>
                <a:gd name="connsiteY4" fmla="*/ 1105 h 1481885"/>
                <a:gd name="connsiteX5" fmla="*/ 12178352 w 12192000"/>
                <a:gd name="connsiteY5" fmla="*/ 274058 h 1481885"/>
                <a:gd name="connsiteX6" fmla="*/ 12192000 w 12192000"/>
                <a:gd name="connsiteY6" fmla="*/ 1481885 h 1481885"/>
                <a:gd name="connsiteX7" fmla="*/ 0 w 12192000"/>
                <a:gd name="connsiteY7" fmla="*/ 1481885 h 1481885"/>
                <a:gd name="connsiteX8" fmla="*/ 0 w 12192000"/>
                <a:gd name="connsiteY8"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8448530 w 12192000"/>
                <a:gd name="connsiteY3" fmla="*/ 122927 h 1481885"/>
                <a:gd name="connsiteX4" fmla="*/ 11395880 w 12192000"/>
                <a:gd name="connsiteY4" fmla="*/ 1105 h 1481885"/>
                <a:gd name="connsiteX5" fmla="*/ 12178352 w 12192000"/>
                <a:gd name="connsiteY5" fmla="*/ 274058 h 1481885"/>
                <a:gd name="connsiteX6" fmla="*/ 12192000 w 12192000"/>
                <a:gd name="connsiteY6" fmla="*/ 1481885 h 1481885"/>
                <a:gd name="connsiteX7" fmla="*/ 0 w 12192000"/>
                <a:gd name="connsiteY7" fmla="*/ 1481885 h 1481885"/>
                <a:gd name="connsiteX8" fmla="*/ 0 w 12192000"/>
                <a:gd name="connsiteY8"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8448530 w 12192000"/>
                <a:gd name="connsiteY3" fmla="*/ 122927 h 1481885"/>
                <a:gd name="connsiteX4" fmla="*/ 11395880 w 12192000"/>
                <a:gd name="connsiteY4" fmla="*/ 1105 h 1481885"/>
                <a:gd name="connsiteX5" fmla="*/ 12178352 w 12192000"/>
                <a:gd name="connsiteY5" fmla="*/ 274058 h 1481885"/>
                <a:gd name="connsiteX6" fmla="*/ 12192000 w 12192000"/>
                <a:gd name="connsiteY6" fmla="*/ 1481885 h 1481885"/>
                <a:gd name="connsiteX7" fmla="*/ 0 w 12192000"/>
                <a:gd name="connsiteY7" fmla="*/ 1481885 h 1481885"/>
                <a:gd name="connsiteX8" fmla="*/ 0 w 12192000"/>
                <a:gd name="connsiteY8"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89917 w 12192000"/>
                <a:gd name="connsiteY3" fmla="*/ 85005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284839 w 12192000"/>
                <a:gd name="connsiteY1" fmla="*/ 221480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284839 w 12192000"/>
                <a:gd name="connsiteY1" fmla="*/ 221480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4214 w 12192000"/>
                <a:gd name="connsiteY0" fmla="*/ 478586 h 1481885"/>
                <a:gd name="connsiteX1" fmla="*/ 1284839 w 12192000"/>
                <a:gd name="connsiteY1" fmla="*/ 221480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4214 w 12192000"/>
                <a:gd name="connsiteY9" fmla="*/ 478586 h 1481885"/>
                <a:gd name="connsiteX0" fmla="*/ 4214 w 12192000"/>
                <a:gd name="connsiteY0" fmla="*/ 478586 h 1481885"/>
                <a:gd name="connsiteX1" fmla="*/ 1284839 w 12192000"/>
                <a:gd name="connsiteY1" fmla="*/ 221480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4214 w 12192000"/>
                <a:gd name="connsiteY9" fmla="*/ 478586 h 148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481885">
                  <a:moveTo>
                    <a:pt x="4214" y="478586"/>
                  </a:moveTo>
                  <a:cubicBezTo>
                    <a:pt x="320126" y="332486"/>
                    <a:pt x="396162" y="276040"/>
                    <a:pt x="1284839" y="221480"/>
                  </a:cubicBezTo>
                  <a:cubicBezTo>
                    <a:pt x="2173516" y="166920"/>
                    <a:pt x="3756730" y="426804"/>
                    <a:pt x="5336275" y="151228"/>
                  </a:cubicBezTo>
                  <a:cubicBezTo>
                    <a:pt x="6102666" y="53304"/>
                    <a:pt x="6519312" y="212425"/>
                    <a:pt x="7205641" y="325193"/>
                  </a:cubicBezTo>
                  <a:cubicBezTo>
                    <a:pt x="7736991" y="392111"/>
                    <a:pt x="7764203" y="136910"/>
                    <a:pt x="8448530" y="122927"/>
                  </a:cubicBezTo>
                  <a:cubicBezTo>
                    <a:pt x="9397269" y="322507"/>
                    <a:pt x="9996261" y="117562"/>
                    <a:pt x="11395880" y="1105"/>
                  </a:cubicBezTo>
                  <a:cubicBezTo>
                    <a:pt x="11728339" y="-9043"/>
                    <a:pt x="11888031" y="48231"/>
                    <a:pt x="12178352" y="274058"/>
                  </a:cubicBezTo>
                  <a:lnTo>
                    <a:pt x="12192000" y="1481885"/>
                  </a:lnTo>
                  <a:lnTo>
                    <a:pt x="0" y="1481885"/>
                  </a:lnTo>
                  <a:cubicBezTo>
                    <a:pt x="1405" y="1147452"/>
                    <a:pt x="2809" y="813019"/>
                    <a:pt x="4214" y="4785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633047" y="5996489"/>
              <a:ext cx="2735460" cy="728933"/>
              <a:chOff x="4749462" y="6145275"/>
              <a:chExt cx="2735460" cy="728933"/>
            </a:xfrm>
          </p:grpSpPr>
          <p:sp>
            <p:nvSpPr>
              <p:cNvPr id="18" name="Rectangle 16"/>
              <p:cNvSpPr/>
              <p:nvPr/>
            </p:nvSpPr>
            <p:spPr>
              <a:xfrm>
                <a:off x="4749462" y="6161487"/>
                <a:ext cx="2735460" cy="712721"/>
              </a:xfrm>
              <a:custGeom>
                <a:avLst/>
                <a:gdLst>
                  <a:gd name="connsiteX0" fmla="*/ 0 w 2735460"/>
                  <a:gd name="connsiteY0" fmla="*/ 0 h 605118"/>
                  <a:gd name="connsiteX1" fmla="*/ 2735460 w 2735460"/>
                  <a:gd name="connsiteY1" fmla="*/ 0 h 605118"/>
                  <a:gd name="connsiteX2" fmla="*/ 2735460 w 2735460"/>
                  <a:gd name="connsiteY2" fmla="*/ 605118 h 605118"/>
                  <a:gd name="connsiteX3" fmla="*/ 0 w 2735460"/>
                  <a:gd name="connsiteY3" fmla="*/ 605118 h 605118"/>
                  <a:gd name="connsiteX4" fmla="*/ 0 w 2735460"/>
                  <a:gd name="connsiteY4" fmla="*/ 0 h 605118"/>
                  <a:gd name="connsiteX0" fmla="*/ 0 w 2735460"/>
                  <a:gd name="connsiteY0" fmla="*/ 0 h 605118"/>
                  <a:gd name="connsiteX1" fmla="*/ 2735460 w 2735460"/>
                  <a:gd name="connsiteY1" fmla="*/ 605118 h 605118"/>
                  <a:gd name="connsiteX2" fmla="*/ 0 w 2735460"/>
                  <a:gd name="connsiteY2" fmla="*/ 605118 h 605118"/>
                  <a:gd name="connsiteX3" fmla="*/ 0 w 2735460"/>
                  <a:gd name="connsiteY3" fmla="*/ 0 h 605118"/>
                  <a:gd name="connsiteX0" fmla="*/ 0 w 2735460"/>
                  <a:gd name="connsiteY0" fmla="*/ 0 h 605118"/>
                  <a:gd name="connsiteX1" fmla="*/ 1344705 w 2735460"/>
                  <a:gd name="connsiteY1" fmla="*/ 282389 h 605118"/>
                  <a:gd name="connsiteX2" fmla="*/ 2735460 w 2735460"/>
                  <a:gd name="connsiteY2" fmla="*/ 605118 h 605118"/>
                  <a:gd name="connsiteX3" fmla="*/ 0 w 2735460"/>
                  <a:gd name="connsiteY3" fmla="*/ 605118 h 605118"/>
                  <a:gd name="connsiteX4" fmla="*/ 0 w 2735460"/>
                  <a:gd name="connsiteY4" fmla="*/ 0 h 605118"/>
                  <a:gd name="connsiteX0" fmla="*/ 0 w 2735460"/>
                  <a:gd name="connsiteY0" fmla="*/ 322729 h 322729"/>
                  <a:gd name="connsiteX1" fmla="*/ 1344705 w 2735460"/>
                  <a:gd name="connsiteY1" fmla="*/ 0 h 322729"/>
                  <a:gd name="connsiteX2" fmla="*/ 2735460 w 2735460"/>
                  <a:gd name="connsiteY2" fmla="*/ 322729 h 322729"/>
                  <a:gd name="connsiteX3" fmla="*/ 0 w 2735460"/>
                  <a:gd name="connsiteY3" fmla="*/ 322729 h 322729"/>
                  <a:gd name="connsiteX0" fmla="*/ 0 w 2735460"/>
                  <a:gd name="connsiteY0" fmla="*/ 510988 h 510988"/>
                  <a:gd name="connsiteX1" fmla="*/ 1492623 w 2735460"/>
                  <a:gd name="connsiteY1" fmla="*/ 0 h 510988"/>
                  <a:gd name="connsiteX2" fmla="*/ 2735460 w 2735460"/>
                  <a:gd name="connsiteY2" fmla="*/ 510988 h 510988"/>
                  <a:gd name="connsiteX3" fmla="*/ 0 w 2735460"/>
                  <a:gd name="connsiteY3" fmla="*/ 510988 h 510988"/>
                  <a:gd name="connsiteX0" fmla="*/ 0 w 2735460"/>
                  <a:gd name="connsiteY0" fmla="*/ 510988 h 510988"/>
                  <a:gd name="connsiteX1" fmla="*/ 1492623 w 2735460"/>
                  <a:gd name="connsiteY1" fmla="*/ 0 h 510988"/>
                  <a:gd name="connsiteX2" fmla="*/ 2735460 w 2735460"/>
                  <a:gd name="connsiteY2" fmla="*/ 510988 h 510988"/>
                  <a:gd name="connsiteX3" fmla="*/ 0 w 2735460"/>
                  <a:gd name="connsiteY3" fmla="*/ 510988 h 510988"/>
                  <a:gd name="connsiteX0" fmla="*/ 0 w 2735460"/>
                  <a:gd name="connsiteY0" fmla="*/ 511031 h 511031"/>
                  <a:gd name="connsiteX1" fmla="*/ 1492623 w 2735460"/>
                  <a:gd name="connsiteY1" fmla="*/ 43 h 511031"/>
                  <a:gd name="connsiteX2" fmla="*/ 2735460 w 2735460"/>
                  <a:gd name="connsiteY2" fmla="*/ 511031 h 511031"/>
                  <a:gd name="connsiteX3" fmla="*/ 0 w 2735460"/>
                  <a:gd name="connsiteY3" fmla="*/ 511031 h 511031"/>
                  <a:gd name="connsiteX0" fmla="*/ 0 w 2735460"/>
                  <a:gd name="connsiteY0" fmla="*/ 685828 h 685828"/>
                  <a:gd name="connsiteX1" fmla="*/ 1519517 w 2735460"/>
                  <a:gd name="connsiteY1" fmla="*/ 28 h 685828"/>
                  <a:gd name="connsiteX2" fmla="*/ 2735460 w 2735460"/>
                  <a:gd name="connsiteY2" fmla="*/ 685828 h 685828"/>
                  <a:gd name="connsiteX3" fmla="*/ 0 w 2735460"/>
                  <a:gd name="connsiteY3" fmla="*/ 685828 h 685828"/>
                  <a:gd name="connsiteX0" fmla="*/ 0 w 2735460"/>
                  <a:gd name="connsiteY0" fmla="*/ 712721 h 712721"/>
                  <a:gd name="connsiteX1" fmla="*/ 1519517 w 2735460"/>
                  <a:gd name="connsiteY1" fmla="*/ 27 h 712721"/>
                  <a:gd name="connsiteX2" fmla="*/ 2735460 w 2735460"/>
                  <a:gd name="connsiteY2" fmla="*/ 712721 h 712721"/>
                  <a:gd name="connsiteX3" fmla="*/ 0 w 2735460"/>
                  <a:gd name="connsiteY3" fmla="*/ 712721 h 712721"/>
                </a:gdLst>
                <a:ahLst/>
                <a:cxnLst>
                  <a:cxn ang="0">
                    <a:pos x="connsiteX0" y="connsiteY0"/>
                  </a:cxn>
                  <a:cxn ang="0">
                    <a:pos x="connsiteX1" y="connsiteY1"/>
                  </a:cxn>
                  <a:cxn ang="0">
                    <a:pos x="connsiteX2" y="connsiteY2"/>
                  </a:cxn>
                  <a:cxn ang="0">
                    <a:pos x="connsiteX3" y="connsiteY3"/>
                  </a:cxn>
                </a:cxnLst>
                <a:rect l="l" t="t" r="r" b="b"/>
                <a:pathLst>
                  <a:path w="2735460" h="712721">
                    <a:moveTo>
                      <a:pt x="0" y="712721"/>
                    </a:moveTo>
                    <a:cubicBezTo>
                      <a:pt x="497541" y="542392"/>
                      <a:pt x="658905" y="-4455"/>
                      <a:pt x="1519517" y="27"/>
                    </a:cubicBezTo>
                    <a:cubicBezTo>
                      <a:pt x="2189290" y="62780"/>
                      <a:pt x="2321181" y="542392"/>
                      <a:pt x="2735460" y="712721"/>
                    </a:cubicBezTo>
                    <a:lnTo>
                      <a:pt x="0" y="712721"/>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7"/>
              <p:cNvSpPr>
                <a:spLocks/>
              </p:cNvSpPr>
              <p:nvPr/>
            </p:nvSpPr>
            <p:spPr bwMode="auto">
              <a:xfrm>
                <a:off x="5841925" y="6145275"/>
                <a:ext cx="612664" cy="712725"/>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20" name="Group 19"/>
          <p:cNvGrpSpPr/>
          <p:nvPr/>
        </p:nvGrpSpPr>
        <p:grpSpPr>
          <a:xfrm>
            <a:off x="1519519" y="1958901"/>
            <a:ext cx="2427694" cy="839483"/>
            <a:chOff x="1494367" y="2274347"/>
            <a:chExt cx="2427694" cy="839483"/>
          </a:xfrm>
        </p:grpSpPr>
        <p:sp>
          <p:nvSpPr>
            <p:cNvPr id="21" name="Text Placeholder 2"/>
            <p:cNvSpPr txBox="1">
              <a:spLocks/>
            </p:cNvSpPr>
            <p:nvPr/>
          </p:nvSpPr>
          <p:spPr>
            <a:xfrm>
              <a:off x="1908601" y="2274347"/>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Info #1</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2" name="TextBox 21"/>
            <p:cNvSpPr txBox="1"/>
            <p:nvPr/>
          </p:nvSpPr>
          <p:spPr>
            <a:xfrm>
              <a:off x="1494367" y="2559832"/>
              <a:ext cx="2324283"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a:t>
              </a:r>
              <a:r>
                <a:rPr lang="id-ID" sz="1200" dirty="0" smtClean="0">
                  <a:solidFill>
                    <a:schemeClr val="bg1">
                      <a:lumMod val="50000"/>
                    </a:schemeClr>
                  </a:solidFill>
                  <a:ea typeface="Open Sans" panose="020B0606030504020204" pitchFamily="34" charset="0"/>
                  <a:cs typeface="Open Sans" panose="020B0606030504020204" pitchFamily="34" charset="0"/>
                </a:rPr>
                <a:t>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23" name="Group 22"/>
          <p:cNvGrpSpPr/>
          <p:nvPr/>
        </p:nvGrpSpPr>
        <p:grpSpPr>
          <a:xfrm>
            <a:off x="1054101" y="3328018"/>
            <a:ext cx="2382128" cy="839483"/>
            <a:chOff x="1539935" y="2274347"/>
            <a:chExt cx="2382128" cy="839483"/>
          </a:xfrm>
        </p:grpSpPr>
        <p:sp>
          <p:nvSpPr>
            <p:cNvPr id="24" name="Text Placeholder 2"/>
            <p:cNvSpPr txBox="1">
              <a:spLocks/>
            </p:cNvSpPr>
            <p:nvPr/>
          </p:nvSpPr>
          <p:spPr>
            <a:xfrm>
              <a:off x="1613594" y="2274347"/>
              <a:ext cx="230846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Info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#3</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5" name="TextBox 24"/>
            <p:cNvSpPr txBox="1"/>
            <p:nvPr/>
          </p:nvSpPr>
          <p:spPr>
            <a:xfrm>
              <a:off x="1539935" y="2559832"/>
              <a:ext cx="2278716"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26" name="Group 25"/>
          <p:cNvGrpSpPr/>
          <p:nvPr/>
        </p:nvGrpSpPr>
        <p:grpSpPr>
          <a:xfrm>
            <a:off x="1519519" y="4660432"/>
            <a:ext cx="2427698" cy="839483"/>
            <a:chOff x="1494367" y="2274347"/>
            <a:chExt cx="2427698" cy="839483"/>
          </a:xfrm>
        </p:grpSpPr>
        <p:sp>
          <p:nvSpPr>
            <p:cNvPr id="27" name="Text Placeholder 2"/>
            <p:cNvSpPr txBox="1">
              <a:spLocks/>
            </p:cNvSpPr>
            <p:nvPr/>
          </p:nvSpPr>
          <p:spPr>
            <a:xfrm>
              <a:off x="1908605" y="2274347"/>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Info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#5</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28" name="TextBox 27"/>
            <p:cNvSpPr txBox="1"/>
            <p:nvPr/>
          </p:nvSpPr>
          <p:spPr>
            <a:xfrm>
              <a:off x="1494367" y="2559832"/>
              <a:ext cx="2324283" cy="553998"/>
            </a:xfrm>
            <a:prstGeom prst="rect">
              <a:avLst/>
            </a:prstGeom>
            <a:noFill/>
          </p:spPr>
          <p:txBody>
            <a:bodyPr wrap="square" lIns="0" tIns="0" rIns="0" bIns="0" rtlCol="0">
              <a:spAutoFit/>
            </a:bodyPr>
            <a:lstStyle/>
            <a:p>
              <a:pPr algn="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29" name="Group 28"/>
          <p:cNvGrpSpPr/>
          <p:nvPr/>
        </p:nvGrpSpPr>
        <p:grpSpPr>
          <a:xfrm>
            <a:off x="8229704" y="1958901"/>
            <a:ext cx="2433815" cy="839483"/>
            <a:chOff x="1603804" y="2274347"/>
            <a:chExt cx="2433815" cy="839483"/>
          </a:xfrm>
        </p:grpSpPr>
        <p:sp>
          <p:nvSpPr>
            <p:cNvPr id="30" name="Text Placeholder 2"/>
            <p:cNvSpPr txBox="1">
              <a:spLocks/>
            </p:cNvSpPr>
            <p:nvPr/>
          </p:nvSpPr>
          <p:spPr>
            <a:xfrm>
              <a:off x="1603804" y="2274347"/>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Info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#2</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31" name="TextBox 30"/>
            <p:cNvSpPr txBox="1"/>
            <p:nvPr/>
          </p:nvSpPr>
          <p:spPr>
            <a:xfrm>
              <a:off x="1679271" y="2559832"/>
              <a:ext cx="2358348"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32" name="Group 31"/>
          <p:cNvGrpSpPr/>
          <p:nvPr/>
        </p:nvGrpSpPr>
        <p:grpSpPr>
          <a:xfrm>
            <a:off x="8794478" y="3328018"/>
            <a:ext cx="2475438" cy="839483"/>
            <a:chOff x="1603804" y="2274347"/>
            <a:chExt cx="2475438" cy="839483"/>
          </a:xfrm>
        </p:grpSpPr>
        <p:sp>
          <p:nvSpPr>
            <p:cNvPr id="33" name="Text Placeholder 2"/>
            <p:cNvSpPr txBox="1">
              <a:spLocks/>
            </p:cNvSpPr>
            <p:nvPr/>
          </p:nvSpPr>
          <p:spPr>
            <a:xfrm>
              <a:off x="1603804" y="2274347"/>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Info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#4</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34" name="TextBox 33"/>
            <p:cNvSpPr txBox="1"/>
            <p:nvPr/>
          </p:nvSpPr>
          <p:spPr>
            <a:xfrm>
              <a:off x="1679271" y="2559832"/>
              <a:ext cx="2399971"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35" name="Group 34"/>
          <p:cNvGrpSpPr/>
          <p:nvPr/>
        </p:nvGrpSpPr>
        <p:grpSpPr>
          <a:xfrm>
            <a:off x="8229704" y="4660432"/>
            <a:ext cx="2433815" cy="839483"/>
            <a:chOff x="1603804" y="2274347"/>
            <a:chExt cx="2433815" cy="839483"/>
          </a:xfrm>
        </p:grpSpPr>
        <p:sp>
          <p:nvSpPr>
            <p:cNvPr id="36" name="Text Placeholder 2"/>
            <p:cNvSpPr txBox="1">
              <a:spLocks/>
            </p:cNvSpPr>
            <p:nvPr/>
          </p:nvSpPr>
          <p:spPr>
            <a:xfrm>
              <a:off x="1603804" y="2274347"/>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Info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#6</a:t>
              </a:r>
              <a:endParaRPr lang="en-GB"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37" name="TextBox 36"/>
            <p:cNvSpPr txBox="1"/>
            <p:nvPr/>
          </p:nvSpPr>
          <p:spPr>
            <a:xfrm>
              <a:off x="1679271" y="2559832"/>
              <a:ext cx="2358348" cy="553998"/>
            </a:xfrm>
            <a:prstGeom prst="rect">
              <a:avLst/>
            </a:prstGeom>
            <a:noFill/>
          </p:spPr>
          <p:txBody>
            <a:bodyPr wrap="square" lIns="0" tIns="0" rIns="0" bIns="0" rtlCol="0">
              <a:spAutoFit/>
            </a:bodyPr>
            <a:lstStyle/>
            <a:p>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sp>
        <p:nvSpPr>
          <p:cNvPr id="38"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39"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91</a:t>
            </a:fld>
            <a:endParaRPr lang="en-AU" dirty="0"/>
          </a:p>
        </p:txBody>
      </p:sp>
      <p:sp>
        <p:nvSpPr>
          <p:cNvPr id="40"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78114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p:stCondLst>
                              <p:cond delay="3500"/>
                            </p:stCondLst>
                            <p:childTnLst>
                              <p:par>
                                <p:cTn id="31" presetID="22" presetClass="entr" presetSubtype="2"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right)">
                                      <p:cBhvr>
                                        <p:cTn id="33" dur="500"/>
                                        <p:tgtEl>
                                          <p:spTgt spid="23"/>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par>
                          <p:cTn id="38" fill="hold">
                            <p:stCondLst>
                              <p:cond delay="4500"/>
                            </p:stCondLst>
                            <p:childTnLst>
                              <p:par>
                                <p:cTn id="39" presetID="22" presetClass="entr" presetSubtype="2"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right)">
                                      <p:cBhvr>
                                        <p:cTn id="41" dur="500"/>
                                        <p:tgtEl>
                                          <p:spTgt spid="26"/>
                                        </p:tgtEl>
                                      </p:cBhvr>
                                    </p:animEffect>
                                  </p:childTnLst>
                                </p:cTn>
                              </p:par>
                            </p:childTnLst>
                          </p:cTn>
                        </p:par>
                        <p:par>
                          <p:cTn id="42" fill="hold">
                            <p:stCondLst>
                              <p:cond delay="5000"/>
                            </p:stCondLst>
                            <p:childTnLst>
                              <p:par>
                                <p:cTn id="43" presetID="22" presetClass="entr" presetSubtype="8"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Lorem ipsum infographs</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Dolor ist amet param</a:t>
            </a:r>
            <a:endParaRPr lang="en-AU" dirty="0"/>
          </a:p>
        </p:txBody>
      </p:sp>
      <p:grpSp>
        <p:nvGrpSpPr>
          <p:cNvPr id="4" name="Group 3"/>
          <p:cNvGrpSpPr/>
          <p:nvPr/>
        </p:nvGrpSpPr>
        <p:grpSpPr>
          <a:xfrm>
            <a:off x="1338395" y="3750365"/>
            <a:ext cx="2372955" cy="930154"/>
            <a:chOff x="5408083" y="2933595"/>
            <a:chExt cx="2372955" cy="930154"/>
          </a:xfrm>
        </p:grpSpPr>
        <p:sp>
          <p:nvSpPr>
            <p:cNvPr id="5" name="TextBox 4"/>
            <p:cNvSpPr txBox="1"/>
            <p:nvPr/>
          </p:nvSpPr>
          <p:spPr>
            <a:xfrm>
              <a:off x="6147651" y="2933595"/>
              <a:ext cx="880370" cy="338554"/>
            </a:xfrm>
            <a:prstGeom prst="rect">
              <a:avLst/>
            </a:prstGeom>
            <a:noFill/>
          </p:spPr>
          <p:txBody>
            <a:bodyPr wrap="none" rtlCol="0">
              <a:spAutoFit/>
            </a:bodyPr>
            <a:lstStyle/>
            <a:p>
              <a:pPr algn="ct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Option 1</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6" name="Rectangle 5"/>
            <p:cNvSpPr/>
            <p:nvPr/>
          </p:nvSpPr>
          <p:spPr>
            <a:xfrm>
              <a:off x="5408083" y="3217418"/>
              <a:ext cx="2372955"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7" name="Group 6"/>
          <p:cNvGrpSpPr/>
          <p:nvPr/>
        </p:nvGrpSpPr>
        <p:grpSpPr>
          <a:xfrm>
            <a:off x="3712770" y="3750365"/>
            <a:ext cx="2372955" cy="930154"/>
            <a:chOff x="5408083" y="2933595"/>
            <a:chExt cx="2372955" cy="930154"/>
          </a:xfrm>
        </p:grpSpPr>
        <p:sp>
          <p:nvSpPr>
            <p:cNvPr id="8" name="TextBox 7"/>
            <p:cNvSpPr txBox="1"/>
            <p:nvPr/>
          </p:nvSpPr>
          <p:spPr>
            <a:xfrm>
              <a:off x="6130821" y="2933595"/>
              <a:ext cx="914033" cy="338554"/>
            </a:xfrm>
            <a:prstGeom prst="rect">
              <a:avLst/>
            </a:prstGeom>
            <a:noFill/>
          </p:spPr>
          <p:txBody>
            <a:bodyPr wrap="none" rtlCol="0">
              <a:spAutoFit/>
            </a:bodyPr>
            <a:lstStyle/>
            <a:p>
              <a:pPr algn="ctr"/>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Option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2</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9" name="Rectangle 8"/>
            <p:cNvSpPr/>
            <p:nvPr/>
          </p:nvSpPr>
          <p:spPr>
            <a:xfrm>
              <a:off x="5408083" y="3217418"/>
              <a:ext cx="2372955"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0" name="Group 9"/>
          <p:cNvGrpSpPr/>
          <p:nvPr/>
        </p:nvGrpSpPr>
        <p:grpSpPr>
          <a:xfrm>
            <a:off x="6088273" y="3750365"/>
            <a:ext cx="2372955" cy="930154"/>
            <a:chOff x="5408083" y="2933595"/>
            <a:chExt cx="2372955" cy="930154"/>
          </a:xfrm>
        </p:grpSpPr>
        <p:sp>
          <p:nvSpPr>
            <p:cNvPr id="11" name="TextBox 10"/>
            <p:cNvSpPr txBox="1"/>
            <p:nvPr/>
          </p:nvSpPr>
          <p:spPr>
            <a:xfrm>
              <a:off x="6129219" y="2933595"/>
              <a:ext cx="917239" cy="338554"/>
            </a:xfrm>
            <a:prstGeom prst="rect">
              <a:avLst/>
            </a:prstGeom>
            <a:noFill/>
          </p:spPr>
          <p:txBody>
            <a:bodyPr wrap="none" rtlCol="0">
              <a:spAutoFit/>
            </a:bodyPr>
            <a:lstStyle/>
            <a:p>
              <a:pPr algn="ctr"/>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Option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3</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2" name="Rectangle 11"/>
            <p:cNvSpPr/>
            <p:nvPr/>
          </p:nvSpPr>
          <p:spPr>
            <a:xfrm>
              <a:off x="5408083" y="3217418"/>
              <a:ext cx="2372955"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3" name="Group 12"/>
          <p:cNvGrpSpPr/>
          <p:nvPr/>
        </p:nvGrpSpPr>
        <p:grpSpPr>
          <a:xfrm>
            <a:off x="8466324" y="3750365"/>
            <a:ext cx="2372955" cy="930154"/>
            <a:chOff x="5408083" y="2933595"/>
            <a:chExt cx="2372955" cy="930154"/>
          </a:xfrm>
        </p:grpSpPr>
        <p:sp>
          <p:nvSpPr>
            <p:cNvPr id="14" name="TextBox 13"/>
            <p:cNvSpPr txBox="1"/>
            <p:nvPr/>
          </p:nvSpPr>
          <p:spPr>
            <a:xfrm>
              <a:off x="6130020" y="2933595"/>
              <a:ext cx="915635" cy="338554"/>
            </a:xfrm>
            <a:prstGeom prst="rect">
              <a:avLst/>
            </a:prstGeom>
            <a:noFill/>
          </p:spPr>
          <p:txBody>
            <a:bodyPr wrap="none" rtlCol="0">
              <a:spAutoFit/>
            </a:bodyPr>
            <a:lstStyle/>
            <a:p>
              <a:pPr algn="ctr"/>
              <a:r>
                <a:rPr lang="id-ID"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Option </a:t>
              </a:r>
              <a:r>
                <a:rPr lang="id-ID" sz="1600" dirty="0" smtClean="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rPr>
                <a:t>4</a:t>
              </a:r>
              <a:endParaRPr lang="en-US" sz="1600" dirty="0">
                <a:solidFill>
                  <a:schemeClr val="tx1">
                    <a:lumMod val="65000"/>
                    <a:lumOff val="35000"/>
                  </a:schemeClr>
                </a:solidFill>
                <a:latin typeface="Coolvetica Rg" panose="020B0603030602020004" pitchFamily="34" charset="0"/>
                <a:ea typeface="Fira Sans SemiBold Italic" panose="00000700000000000000" pitchFamily="50" charset="0"/>
                <a:cs typeface="Clear Sans" panose="020B0503030202020304" pitchFamily="34" charset="0"/>
              </a:endParaRPr>
            </a:p>
          </p:txBody>
        </p:sp>
        <p:sp>
          <p:nvSpPr>
            <p:cNvPr id="15" name="Rectangle 14"/>
            <p:cNvSpPr/>
            <p:nvPr/>
          </p:nvSpPr>
          <p:spPr>
            <a:xfrm>
              <a:off x="5408083" y="3217418"/>
              <a:ext cx="2372955" cy="646331"/>
            </a:xfrm>
            <a:prstGeom prst="rect">
              <a:avLst/>
            </a:prstGeom>
          </p:spPr>
          <p:txBody>
            <a:bodyPr wrap="square">
              <a:spAutoFit/>
            </a:bodyPr>
            <a:lstStyle/>
            <a:p>
              <a:pPr algn="ctr"/>
              <a:r>
                <a:rPr lang="id-ID" sz="12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21" name="Group 20"/>
          <p:cNvGrpSpPr/>
          <p:nvPr/>
        </p:nvGrpSpPr>
        <p:grpSpPr>
          <a:xfrm>
            <a:off x="4110208" y="1983171"/>
            <a:ext cx="1585433" cy="1848898"/>
            <a:chOff x="4110208" y="1983171"/>
            <a:chExt cx="1585433" cy="1848898"/>
          </a:xfrm>
        </p:grpSpPr>
        <p:sp>
          <p:nvSpPr>
            <p:cNvPr id="22" name="Freeform 21"/>
            <p:cNvSpPr/>
            <p:nvPr/>
          </p:nvSpPr>
          <p:spPr>
            <a:xfrm rot="16200000">
              <a:off x="4026765" y="2163193"/>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22"/>
            <p:cNvSpPr/>
            <p:nvPr/>
          </p:nvSpPr>
          <p:spPr>
            <a:xfrm rot="16200000">
              <a:off x="402676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11"/>
            <p:cNvSpPr>
              <a:spLocks noEditPoints="1"/>
            </p:cNvSpPr>
            <p:nvPr/>
          </p:nvSpPr>
          <p:spPr bwMode="auto">
            <a:xfrm>
              <a:off x="4619781" y="2358077"/>
              <a:ext cx="571344" cy="472924"/>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6488259" y="1983170"/>
            <a:ext cx="1585433" cy="1848898"/>
            <a:chOff x="6488259" y="1983170"/>
            <a:chExt cx="1585433" cy="1848898"/>
          </a:xfrm>
        </p:grpSpPr>
        <p:sp>
          <p:nvSpPr>
            <p:cNvPr id="26" name="Freeform 25"/>
            <p:cNvSpPr/>
            <p:nvPr/>
          </p:nvSpPr>
          <p:spPr>
            <a:xfrm rot="16200000">
              <a:off x="6404816" y="2163192"/>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26"/>
            <p:cNvSpPr/>
            <p:nvPr/>
          </p:nvSpPr>
          <p:spPr>
            <a:xfrm rot="16200000">
              <a:off x="6404816" y="2066613"/>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37"/>
            <p:cNvSpPr>
              <a:spLocks noEditPoints="1"/>
            </p:cNvSpPr>
            <p:nvPr/>
          </p:nvSpPr>
          <p:spPr bwMode="auto">
            <a:xfrm>
              <a:off x="6998585" y="2328809"/>
              <a:ext cx="573790" cy="569813"/>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33" name="Rectangle 32"/>
          <p:cNvSpPr/>
          <p:nvPr/>
        </p:nvSpPr>
        <p:spPr>
          <a:xfrm>
            <a:off x="0" y="4797477"/>
            <a:ext cx="12192000" cy="1441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ectangle 33"/>
          <p:cNvSpPr/>
          <p:nvPr/>
        </p:nvSpPr>
        <p:spPr>
          <a:xfrm>
            <a:off x="3684614" y="5118806"/>
            <a:ext cx="4777077" cy="769441"/>
          </a:xfrm>
          <a:prstGeom prst="rect">
            <a:avLst/>
          </a:prstGeom>
        </p:spPr>
        <p:txBody>
          <a:bodyPr wrap="none">
            <a:spAutoFit/>
          </a:bodyPr>
          <a:lstStyle/>
          <a:p>
            <a:pPr algn="ctr"/>
            <a:r>
              <a:rPr lang="id-ID" sz="4400" dirty="0" smtClean="0">
                <a:solidFill>
                  <a:schemeClr val="bg1"/>
                </a:solidFill>
                <a:latin typeface="Coolvetica Rg" panose="020B0603030602020004" pitchFamily="34" charset="0"/>
              </a:rPr>
              <a:t>Your Choice Is Clear</a:t>
            </a:r>
            <a:endParaRPr lang="ar-SA" sz="4400" dirty="0">
              <a:solidFill>
                <a:schemeClr val="bg1"/>
              </a:solidFill>
              <a:latin typeface="Coolvetica Rg" panose="020B0603030602020004" pitchFamily="34" charset="0"/>
            </a:endParaRPr>
          </a:p>
        </p:txBody>
      </p:sp>
      <p:grpSp>
        <p:nvGrpSpPr>
          <p:cNvPr id="16" name="Group 15"/>
          <p:cNvGrpSpPr/>
          <p:nvPr/>
        </p:nvGrpSpPr>
        <p:grpSpPr>
          <a:xfrm>
            <a:off x="1732158" y="1983171"/>
            <a:ext cx="1586048" cy="1845225"/>
            <a:chOff x="1732158" y="1983171"/>
            <a:chExt cx="1586048" cy="1845225"/>
          </a:xfrm>
        </p:grpSpPr>
        <p:grpSp>
          <p:nvGrpSpPr>
            <p:cNvPr id="17" name="Group 16"/>
            <p:cNvGrpSpPr/>
            <p:nvPr/>
          </p:nvGrpSpPr>
          <p:grpSpPr>
            <a:xfrm>
              <a:off x="1732158" y="1983171"/>
              <a:ext cx="1586048" cy="1845225"/>
              <a:chOff x="1732158" y="1983171"/>
              <a:chExt cx="1586048" cy="1845225"/>
            </a:xfrm>
          </p:grpSpPr>
          <p:sp>
            <p:nvSpPr>
              <p:cNvPr id="18" name="Freeform 17"/>
              <p:cNvSpPr/>
              <p:nvPr/>
            </p:nvSpPr>
            <p:spPr>
              <a:xfrm rot="16200000">
                <a:off x="1649330" y="2159520"/>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p:cNvSpPr/>
              <p:nvPr/>
            </p:nvSpPr>
            <p:spPr>
              <a:xfrm rot="16200000">
                <a:off x="164871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28"/>
            <p:cNvSpPr>
              <a:spLocks/>
            </p:cNvSpPr>
            <p:nvPr/>
          </p:nvSpPr>
          <p:spPr bwMode="auto">
            <a:xfrm>
              <a:off x="2291634" y="2425701"/>
              <a:ext cx="417780" cy="405300"/>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bg1"/>
            </a:solidFill>
            <a:ln>
              <a:noFill/>
            </a:ln>
            <a:extLst/>
          </p:spPr>
          <p:txBody>
            <a:bodyPr lIns="0" tIns="0" rIns="0" bIns="0"/>
            <a:lstStyle/>
            <a:p>
              <a:endParaRPr lang="en-US"/>
            </a:p>
          </p:txBody>
        </p:sp>
        <p:sp>
          <p:nvSpPr>
            <p:cNvPr id="36" name="Freeform 30"/>
            <p:cNvSpPr>
              <a:spLocks/>
            </p:cNvSpPr>
            <p:nvPr/>
          </p:nvSpPr>
          <p:spPr bwMode="auto">
            <a:xfrm>
              <a:off x="2590658" y="2378712"/>
              <a:ext cx="167453" cy="162327"/>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solidFill>
              <a:schemeClr val="bg1"/>
            </a:solidFill>
            <a:ln>
              <a:noFill/>
            </a:ln>
            <a:extLst/>
          </p:spPr>
          <p:txBody>
            <a:bodyPr lIns="0" tIns="0" rIns="0" bIns="0"/>
            <a:lstStyle/>
            <a:p>
              <a:endParaRPr lang="en-US"/>
            </a:p>
          </p:txBody>
        </p:sp>
      </p:grpSp>
      <p:grpSp>
        <p:nvGrpSpPr>
          <p:cNvPr id="49" name="Group 48"/>
          <p:cNvGrpSpPr/>
          <p:nvPr/>
        </p:nvGrpSpPr>
        <p:grpSpPr>
          <a:xfrm>
            <a:off x="8860086" y="1983168"/>
            <a:ext cx="1591659" cy="1862695"/>
            <a:chOff x="8860086" y="1983168"/>
            <a:chExt cx="1591659" cy="1862695"/>
          </a:xfrm>
        </p:grpSpPr>
        <p:grpSp>
          <p:nvGrpSpPr>
            <p:cNvPr id="29" name="Group 28"/>
            <p:cNvGrpSpPr/>
            <p:nvPr/>
          </p:nvGrpSpPr>
          <p:grpSpPr>
            <a:xfrm>
              <a:off x="8860086" y="1983168"/>
              <a:ext cx="1591659" cy="1862695"/>
              <a:chOff x="8860086" y="1983168"/>
              <a:chExt cx="1591659" cy="1862695"/>
            </a:xfrm>
          </p:grpSpPr>
          <p:sp>
            <p:nvSpPr>
              <p:cNvPr id="30" name="Freeform 29"/>
              <p:cNvSpPr/>
              <p:nvPr/>
            </p:nvSpPr>
            <p:spPr>
              <a:xfrm rot="16200000">
                <a:off x="8776643" y="2176987"/>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3">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30"/>
              <p:cNvSpPr/>
              <p:nvPr/>
            </p:nvSpPr>
            <p:spPr>
              <a:xfrm rot="16200000">
                <a:off x="8782869" y="2066611"/>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p:cNvGrpSpPr/>
            <p:nvPr/>
          </p:nvGrpSpPr>
          <p:grpSpPr>
            <a:xfrm>
              <a:off x="9520027" y="2378711"/>
              <a:ext cx="280869" cy="557993"/>
              <a:chOff x="8474564" y="5034686"/>
              <a:chExt cx="202886" cy="403067"/>
            </a:xfrm>
          </p:grpSpPr>
          <p:sp>
            <p:nvSpPr>
              <p:cNvPr id="37" name="Freeform 78"/>
              <p:cNvSpPr>
                <a:spLocks/>
              </p:cNvSpPr>
              <p:nvPr/>
            </p:nvSpPr>
            <p:spPr bwMode="auto">
              <a:xfrm>
                <a:off x="8498910" y="5094199"/>
                <a:ext cx="152840" cy="50045"/>
              </a:xfrm>
              <a:custGeom>
                <a:avLst/>
                <a:gdLst>
                  <a:gd name="T0" fmla="*/ 78 w 88"/>
                  <a:gd name="T1" fmla="*/ 29 h 29"/>
                  <a:gd name="T2" fmla="*/ 88 w 88"/>
                  <a:gd name="T3" fmla="*/ 13 h 29"/>
                  <a:gd name="T4" fmla="*/ 44 w 88"/>
                  <a:gd name="T5" fmla="*/ 0 h 29"/>
                  <a:gd name="T6" fmla="*/ 0 w 88"/>
                  <a:gd name="T7" fmla="*/ 13 h 29"/>
                  <a:gd name="T8" fmla="*/ 11 w 88"/>
                  <a:gd name="T9" fmla="*/ 29 h 29"/>
                  <a:gd name="T10" fmla="*/ 44 w 88"/>
                  <a:gd name="T11" fmla="*/ 19 h 29"/>
                  <a:gd name="T12" fmla="*/ 78 w 8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8" h="29">
                    <a:moveTo>
                      <a:pt x="78" y="29"/>
                    </a:moveTo>
                    <a:cubicBezTo>
                      <a:pt x="88" y="13"/>
                      <a:pt x="88" y="13"/>
                      <a:pt x="88" y="13"/>
                    </a:cubicBezTo>
                    <a:cubicBezTo>
                      <a:pt x="76" y="5"/>
                      <a:pt x="60" y="0"/>
                      <a:pt x="44" y="0"/>
                    </a:cubicBezTo>
                    <a:cubicBezTo>
                      <a:pt x="28" y="0"/>
                      <a:pt x="13" y="5"/>
                      <a:pt x="0" y="13"/>
                    </a:cubicBezTo>
                    <a:cubicBezTo>
                      <a:pt x="11" y="29"/>
                      <a:pt x="11" y="29"/>
                      <a:pt x="11" y="29"/>
                    </a:cubicBezTo>
                    <a:cubicBezTo>
                      <a:pt x="20" y="23"/>
                      <a:pt x="32" y="19"/>
                      <a:pt x="44" y="19"/>
                    </a:cubicBezTo>
                    <a:cubicBezTo>
                      <a:pt x="57" y="19"/>
                      <a:pt x="69" y="23"/>
                      <a:pt x="78" y="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9"/>
              <p:cNvSpPr>
                <a:spLocks/>
              </p:cNvSpPr>
              <p:nvPr/>
            </p:nvSpPr>
            <p:spPr bwMode="auto">
              <a:xfrm>
                <a:off x="8474564" y="5034686"/>
                <a:ext cx="202886" cy="56808"/>
              </a:xfrm>
              <a:custGeom>
                <a:avLst/>
                <a:gdLst>
                  <a:gd name="T0" fmla="*/ 58 w 117"/>
                  <a:gd name="T1" fmla="*/ 0 h 33"/>
                  <a:gd name="T2" fmla="*/ 0 w 117"/>
                  <a:gd name="T3" fmla="*/ 17 h 33"/>
                  <a:gd name="T4" fmla="*/ 11 w 117"/>
                  <a:gd name="T5" fmla="*/ 33 h 33"/>
                  <a:gd name="T6" fmla="*/ 58 w 117"/>
                  <a:gd name="T7" fmla="*/ 19 h 33"/>
                  <a:gd name="T8" fmla="*/ 106 w 117"/>
                  <a:gd name="T9" fmla="*/ 33 h 33"/>
                  <a:gd name="T10" fmla="*/ 117 w 117"/>
                  <a:gd name="T11" fmla="*/ 17 h 33"/>
                  <a:gd name="T12" fmla="*/ 58 w 11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17" h="33">
                    <a:moveTo>
                      <a:pt x="58" y="0"/>
                    </a:moveTo>
                    <a:cubicBezTo>
                      <a:pt x="37" y="0"/>
                      <a:pt x="17" y="6"/>
                      <a:pt x="0" y="17"/>
                    </a:cubicBezTo>
                    <a:cubicBezTo>
                      <a:pt x="11" y="33"/>
                      <a:pt x="11" y="33"/>
                      <a:pt x="11" y="33"/>
                    </a:cubicBezTo>
                    <a:cubicBezTo>
                      <a:pt x="24" y="24"/>
                      <a:pt x="41" y="19"/>
                      <a:pt x="58" y="19"/>
                    </a:cubicBezTo>
                    <a:cubicBezTo>
                      <a:pt x="76" y="19"/>
                      <a:pt x="93" y="24"/>
                      <a:pt x="106" y="33"/>
                    </a:cubicBezTo>
                    <a:cubicBezTo>
                      <a:pt x="117" y="17"/>
                      <a:pt x="117" y="17"/>
                      <a:pt x="117" y="17"/>
                    </a:cubicBezTo>
                    <a:cubicBezTo>
                      <a:pt x="100" y="6"/>
                      <a:pt x="80" y="0"/>
                      <a:pt x="5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80"/>
              <p:cNvSpPr>
                <a:spLocks noChangeArrowheads="1"/>
              </p:cNvSpPr>
              <p:nvPr/>
            </p:nvSpPr>
            <p:spPr bwMode="auto">
              <a:xfrm>
                <a:off x="8477269" y="5286265"/>
                <a:ext cx="196123" cy="151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1"/>
              <p:cNvSpPr>
                <a:spLocks/>
              </p:cNvSpPr>
              <p:nvPr/>
            </p:nvSpPr>
            <p:spPr bwMode="auto">
              <a:xfrm>
                <a:off x="8477269" y="5182117"/>
                <a:ext cx="94680" cy="93327"/>
              </a:xfrm>
              <a:custGeom>
                <a:avLst/>
                <a:gdLst>
                  <a:gd name="T0" fmla="*/ 0 w 54"/>
                  <a:gd name="T1" fmla="*/ 34 h 54"/>
                  <a:gd name="T2" fmla="*/ 0 w 54"/>
                  <a:gd name="T3" fmla="*/ 54 h 54"/>
                  <a:gd name="T4" fmla="*/ 54 w 54"/>
                  <a:gd name="T5" fmla="*/ 54 h 54"/>
                  <a:gd name="T6" fmla="*/ 54 w 54"/>
                  <a:gd name="T7" fmla="*/ 0 h 54"/>
                  <a:gd name="T8" fmla="*/ 34 w 54"/>
                  <a:gd name="T9" fmla="*/ 0 h 54"/>
                  <a:gd name="T10" fmla="*/ 0 w 54"/>
                  <a:gd name="T11" fmla="*/ 34 h 54"/>
                </a:gdLst>
                <a:ahLst/>
                <a:cxnLst>
                  <a:cxn ang="0">
                    <a:pos x="T0" y="T1"/>
                  </a:cxn>
                  <a:cxn ang="0">
                    <a:pos x="T2" y="T3"/>
                  </a:cxn>
                  <a:cxn ang="0">
                    <a:pos x="T4" y="T5"/>
                  </a:cxn>
                  <a:cxn ang="0">
                    <a:pos x="T6" y="T7"/>
                  </a:cxn>
                  <a:cxn ang="0">
                    <a:pos x="T8" y="T9"/>
                  </a:cxn>
                  <a:cxn ang="0">
                    <a:pos x="T10" y="T11"/>
                  </a:cxn>
                </a:cxnLst>
                <a:rect l="0" t="0" r="r" b="b"/>
                <a:pathLst>
                  <a:path w="54" h="54">
                    <a:moveTo>
                      <a:pt x="0" y="34"/>
                    </a:moveTo>
                    <a:cubicBezTo>
                      <a:pt x="0" y="54"/>
                      <a:pt x="0" y="54"/>
                      <a:pt x="0" y="54"/>
                    </a:cubicBezTo>
                    <a:cubicBezTo>
                      <a:pt x="54" y="54"/>
                      <a:pt x="54" y="54"/>
                      <a:pt x="54" y="54"/>
                    </a:cubicBezTo>
                    <a:cubicBezTo>
                      <a:pt x="54" y="0"/>
                      <a:pt x="54" y="0"/>
                      <a:pt x="54" y="0"/>
                    </a:cubicBezTo>
                    <a:cubicBezTo>
                      <a:pt x="34" y="0"/>
                      <a:pt x="34" y="0"/>
                      <a:pt x="34" y="0"/>
                    </a:cubicBezTo>
                    <a:cubicBezTo>
                      <a:pt x="15" y="0"/>
                      <a:pt x="0" y="15"/>
                      <a:pt x="0"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2"/>
              <p:cNvSpPr>
                <a:spLocks/>
              </p:cNvSpPr>
              <p:nvPr/>
            </p:nvSpPr>
            <p:spPr bwMode="auto">
              <a:xfrm>
                <a:off x="8581418" y="5182117"/>
                <a:ext cx="91975" cy="93327"/>
              </a:xfrm>
              <a:custGeom>
                <a:avLst/>
                <a:gdLst>
                  <a:gd name="T0" fmla="*/ 53 w 53"/>
                  <a:gd name="T1" fmla="*/ 34 h 54"/>
                  <a:gd name="T2" fmla="*/ 19 w 53"/>
                  <a:gd name="T3" fmla="*/ 0 h 54"/>
                  <a:gd name="T4" fmla="*/ 0 w 53"/>
                  <a:gd name="T5" fmla="*/ 0 h 54"/>
                  <a:gd name="T6" fmla="*/ 0 w 53"/>
                  <a:gd name="T7" fmla="*/ 54 h 54"/>
                  <a:gd name="T8" fmla="*/ 53 w 53"/>
                  <a:gd name="T9" fmla="*/ 54 h 54"/>
                  <a:gd name="T10" fmla="*/ 53 w 53"/>
                  <a:gd name="T11" fmla="*/ 34 h 54"/>
                </a:gdLst>
                <a:ahLst/>
                <a:cxnLst>
                  <a:cxn ang="0">
                    <a:pos x="T0" y="T1"/>
                  </a:cxn>
                  <a:cxn ang="0">
                    <a:pos x="T2" y="T3"/>
                  </a:cxn>
                  <a:cxn ang="0">
                    <a:pos x="T4" y="T5"/>
                  </a:cxn>
                  <a:cxn ang="0">
                    <a:pos x="T6" y="T7"/>
                  </a:cxn>
                  <a:cxn ang="0">
                    <a:pos x="T8" y="T9"/>
                  </a:cxn>
                  <a:cxn ang="0">
                    <a:pos x="T10" y="T11"/>
                  </a:cxn>
                </a:cxnLst>
                <a:rect l="0" t="0" r="r" b="b"/>
                <a:pathLst>
                  <a:path w="53" h="54">
                    <a:moveTo>
                      <a:pt x="53" y="34"/>
                    </a:moveTo>
                    <a:cubicBezTo>
                      <a:pt x="53" y="15"/>
                      <a:pt x="38" y="0"/>
                      <a:pt x="19" y="0"/>
                    </a:cubicBezTo>
                    <a:cubicBezTo>
                      <a:pt x="0" y="0"/>
                      <a:pt x="0" y="0"/>
                      <a:pt x="0" y="0"/>
                    </a:cubicBezTo>
                    <a:cubicBezTo>
                      <a:pt x="0" y="54"/>
                      <a:pt x="0" y="54"/>
                      <a:pt x="0" y="54"/>
                    </a:cubicBezTo>
                    <a:cubicBezTo>
                      <a:pt x="53" y="54"/>
                      <a:pt x="53" y="54"/>
                      <a:pt x="53" y="54"/>
                    </a:cubicBezTo>
                    <a:lnTo>
                      <a:pt x="53" y="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4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92</a:t>
            </a:fld>
            <a:endParaRPr lang="en-AU" dirty="0"/>
          </a:p>
        </p:txBody>
      </p:sp>
      <p:sp>
        <p:nvSpPr>
          <p:cNvPr id="4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114425534"/>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7"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7" presetClass="entr" presetSubtype="0"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2"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anim calcmode="lin" valueType="num">
                                      <p:cBhvr>
                                        <p:cTn id="52" dur="1000" fill="hold"/>
                                        <p:tgtEl>
                                          <p:spTgt spid="49"/>
                                        </p:tgtEl>
                                        <p:attrNameLst>
                                          <p:attrName>ppt_x</p:attrName>
                                        </p:attrNameLst>
                                      </p:cBhvr>
                                      <p:tavLst>
                                        <p:tav tm="0">
                                          <p:val>
                                            <p:strVal val="#ppt_x"/>
                                          </p:val>
                                        </p:tav>
                                        <p:tav tm="100000">
                                          <p:val>
                                            <p:strVal val="#ppt_x"/>
                                          </p:val>
                                        </p:tav>
                                      </p:tavLst>
                                    </p:anim>
                                    <p:anim calcmode="lin" valueType="num">
                                      <p:cBhvr>
                                        <p:cTn id="53" dur="1000" fill="hold"/>
                                        <p:tgtEl>
                                          <p:spTgt spid="49"/>
                                        </p:tgtEl>
                                        <p:attrNameLst>
                                          <p:attrName>ppt_y</p:attrName>
                                        </p:attrNameLst>
                                      </p:cBhvr>
                                      <p:tavLst>
                                        <p:tav tm="0">
                                          <p:val>
                                            <p:strVal val="#ppt_y+.1"/>
                                          </p:val>
                                        </p:tav>
                                        <p:tav tm="100000">
                                          <p:val>
                                            <p:strVal val="#ppt_y"/>
                                          </p:val>
                                        </p:tav>
                                      </p:tavLst>
                                    </p:anim>
                                  </p:childTnLst>
                                </p:cTn>
                              </p:par>
                            </p:childTnLst>
                          </p:cTn>
                        </p:par>
                        <p:par>
                          <p:cTn id="54" fill="hold">
                            <p:stCondLst>
                              <p:cond delay="8000"/>
                            </p:stCondLst>
                            <p:childTnLst>
                              <p:par>
                                <p:cTn id="55" presetID="47" presetClass="entr" presetSubtype="0"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par>
                          <p:cTn id="60" fill="hold">
                            <p:stCondLst>
                              <p:cond delay="9000"/>
                            </p:stCondLst>
                            <p:childTnLst>
                              <p:par>
                                <p:cTn id="61" presetID="42"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1000"/>
                                        <p:tgtEl>
                                          <p:spTgt spid="33"/>
                                        </p:tgtEl>
                                      </p:cBhvr>
                                    </p:animEffect>
                                    <p:anim calcmode="lin" valueType="num">
                                      <p:cBhvr>
                                        <p:cTn id="64" dur="1000" fill="hold"/>
                                        <p:tgtEl>
                                          <p:spTgt spid="33"/>
                                        </p:tgtEl>
                                        <p:attrNameLst>
                                          <p:attrName>ppt_x</p:attrName>
                                        </p:attrNameLst>
                                      </p:cBhvr>
                                      <p:tavLst>
                                        <p:tav tm="0">
                                          <p:val>
                                            <p:strVal val="#ppt_x"/>
                                          </p:val>
                                        </p:tav>
                                        <p:tav tm="100000">
                                          <p:val>
                                            <p:strVal val="#ppt_x"/>
                                          </p:val>
                                        </p:tav>
                                      </p:tavLst>
                                    </p:anim>
                                    <p:anim calcmode="lin" valueType="num">
                                      <p:cBhvr>
                                        <p:cTn id="65" dur="1000" fill="hold"/>
                                        <p:tgtEl>
                                          <p:spTgt spid="33"/>
                                        </p:tgtEl>
                                        <p:attrNameLst>
                                          <p:attrName>ppt_y</p:attrName>
                                        </p:attrNameLst>
                                      </p:cBhvr>
                                      <p:tavLst>
                                        <p:tav tm="0">
                                          <p:val>
                                            <p:strVal val="#ppt_y+.1"/>
                                          </p:val>
                                        </p:tav>
                                        <p:tav tm="100000">
                                          <p:val>
                                            <p:strVal val="#ppt_y"/>
                                          </p:val>
                                        </p:tav>
                                      </p:tavLst>
                                    </p:anim>
                                  </p:childTnLst>
                                </p:cTn>
                              </p:par>
                            </p:childTnLst>
                          </p:cTn>
                        </p:par>
                        <p:par>
                          <p:cTn id="66" fill="hold">
                            <p:stCondLst>
                              <p:cond delay="10000"/>
                            </p:stCondLst>
                            <p:childTnLst>
                              <p:par>
                                <p:cTn id="67" presetID="10" presetClass="entr" presetSubtype="0"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3" grpId="0" animBg="1"/>
      <p:bldP spid="3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Another Infographic</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 dolro</a:t>
            </a:r>
            <a:endParaRPr lang="en-AU" dirty="0"/>
          </a:p>
        </p:txBody>
      </p:sp>
      <p:grpSp>
        <p:nvGrpSpPr>
          <p:cNvPr id="4" name="Group 3"/>
          <p:cNvGrpSpPr/>
          <p:nvPr/>
        </p:nvGrpSpPr>
        <p:grpSpPr>
          <a:xfrm>
            <a:off x="495459" y="1697084"/>
            <a:ext cx="1232782" cy="4564562"/>
            <a:chOff x="495459" y="1697084"/>
            <a:chExt cx="1232782" cy="4564562"/>
          </a:xfrm>
        </p:grpSpPr>
        <p:sp>
          <p:nvSpPr>
            <p:cNvPr id="5" name="Rectangle 1"/>
            <p:cNvSpPr/>
            <p:nvPr/>
          </p:nvSpPr>
          <p:spPr>
            <a:xfrm>
              <a:off x="495459" y="1697084"/>
              <a:ext cx="1232782" cy="4564562"/>
            </a:xfrm>
            <a:custGeom>
              <a:avLst/>
              <a:gdLst>
                <a:gd name="connsiteX0" fmla="*/ 0 w 1043188"/>
                <a:gd name="connsiteY0" fmla="*/ 0 h 3734873"/>
                <a:gd name="connsiteX1" fmla="*/ 1043188 w 1043188"/>
                <a:gd name="connsiteY1" fmla="*/ 0 h 3734873"/>
                <a:gd name="connsiteX2" fmla="*/ 1043188 w 1043188"/>
                <a:gd name="connsiteY2" fmla="*/ 3734873 h 3734873"/>
                <a:gd name="connsiteX3" fmla="*/ 0 w 1043188"/>
                <a:gd name="connsiteY3" fmla="*/ 3734873 h 3734873"/>
                <a:gd name="connsiteX4" fmla="*/ 0 w 1043188"/>
                <a:gd name="connsiteY4" fmla="*/ 0 h 3734873"/>
                <a:gd name="connsiteX0" fmla="*/ 0 w 1101554"/>
                <a:gd name="connsiteY0" fmla="*/ 0 h 3734873"/>
                <a:gd name="connsiteX1" fmla="*/ 1043188 w 1101554"/>
                <a:gd name="connsiteY1" fmla="*/ 0 h 3734873"/>
                <a:gd name="connsiteX2" fmla="*/ 1101554 w 1101554"/>
                <a:gd name="connsiteY2" fmla="*/ 2990707 h 3734873"/>
                <a:gd name="connsiteX3" fmla="*/ 0 w 1101554"/>
                <a:gd name="connsiteY3" fmla="*/ 3734873 h 3734873"/>
                <a:gd name="connsiteX4" fmla="*/ 0 w 1101554"/>
                <a:gd name="connsiteY4" fmla="*/ 0 h 3734873"/>
                <a:gd name="connsiteX0" fmla="*/ 0 w 1106418"/>
                <a:gd name="connsiteY0" fmla="*/ 0 h 3734873"/>
                <a:gd name="connsiteX1" fmla="*/ 1106418 w 1106418"/>
                <a:gd name="connsiteY1" fmla="*/ 724711 h 3734873"/>
                <a:gd name="connsiteX2" fmla="*/ 1101554 w 1106418"/>
                <a:gd name="connsiteY2" fmla="*/ 2990707 h 3734873"/>
                <a:gd name="connsiteX3" fmla="*/ 0 w 1106418"/>
                <a:gd name="connsiteY3" fmla="*/ 3734873 h 3734873"/>
                <a:gd name="connsiteX4" fmla="*/ 0 w 1106418"/>
                <a:gd name="connsiteY4" fmla="*/ 0 h 3734873"/>
                <a:gd name="connsiteX0" fmla="*/ 0 w 1106885"/>
                <a:gd name="connsiteY0" fmla="*/ 0 h 3734873"/>
                <a:gd name="connsiteX1" fmla="*/ 1106418 w 1106885"/>
                <a:gd name="connsiteY1" fmla="*/ 724711 h 3734873"/>
                <a:gd name="connsiteX2" fmla="*/ 1106418 w 1106885"/>
                <a:gd name="connsiteY2" fmla="*/ 2980980 h 3734873"/>
                <a:gd name="connsiteX3" fmla="*/ 0 w 1106885"/>
                <a:gd name="connsiteY3" fmla="*/ 3734873 h 3734873"/>
                <a:gd name="connsiteX4" fmla="*/ 0 w 1106885"/>
                <a:gd name="connsiteY4" fmla="*/ 0 h 373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85" h="3734873">
                  <a:moveTo>
                    <a:pt x="0" y="0"/>
                  </a:moveTo>
                  <a:lnTo>
                    <a:pt x="1106418" y="724711"/>
                  </a:lnTo>
                  <a:cubicBezTo>
                    <a:pt x="1104797" y="1480043"/>
                    <a:pt x="1108039" y="2225648"/>
                    <a:pt x="1106418" y="2980980"/>
                  </a:cubicBezTo>
                  <a:lnTo>
                    <a:pt x="0" y="373487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 name="Rectangle 5"/>
            <p:cNvSpPr/>
            <p:nvPr/>
          </p:nvSpPr>
          <p:spPr>
            <a:xfrm>
              <a:off x="495460" y="3570049"/>
              <a:ext cx="1216742" cy="584775"/>
            </a:xfrm>
            <a:prstGeom prst="rect">
              <a:avLst/>
            </a:prstGeom>
          </p:spPr>
          <p:txBody>
            <a:bodyPr wrap="square">
              <a:spAutoFit/>
            </a:bodyPr>
            <a:lstStyle/>
            <a:p>
              <a:pPr algn="ctr"/>
              <a:r>
                <a:rPr lang="id-ID" sz="1600" dirty="0" smtClean="0">
                  <a:solidFill>
                    <a:schemeClr val="bg1"/>
                  </a:solidFill>
                  <a:latin typeface="Coolvetica Rg" panose="020B0603030602020004" pitchFamily="34" charset="0"/>
                </a:rPr>
                <a:t>Deliverable</a:t>
              </a:r>
            </a:p>
            <a:p>
              <a:pPr algn="ctr"/>
              <a:r>
                <a:rPr lang="id-ID" sz="1600" dirty="0" smtClean="0">
                  <a:solidFill>
                    <a:schemeClr val="bg1"/>
                  </a:solidFill>
                  <a:latin typeface="Coolvetica Rg" panose="020B0603030602020004" pitchFamily="34" charset="0"/>
                </a:rPr>
                <a:t>One</a:t>
              </a:r>
              <a:endParaRPr lang="en-US" sz="1600" dirty="0">
                <a:solidFill>
                  <a:schemeClr val="bg1"/>
                </a:solidFill>
                <a:latin typeface="Coolvetica Rg" panose="020B0603030602020004" pitchFamily="34" charset="0"/>
              </a:endParaRPr>
            </a:p>
          </p:txBody>
        </p:sp>
      </p:grpSp>
      <p:grpSp>
        <p:nvGrpSpPr>
          <p:cNvPr id="7" name="Group 6"/>
          <p:cNvGrpSpPr/>
          <p:nvPr/>
        </p:nvGrpSpPr>
        <p:grpSpPr>
          <a:xfrm>
            <a:off x="1856914" y="1984537"/>
            <a:ext cx="1216742" cy="3734873"/>
            <a:chOff x="1856914" y="1984537"/>
            <a:chExt cx="1216742" cy="3734873"/>
          </a:xfrm>
        </p:grpSpPr>
        <p:sp>
          <p:nvSpPr>
            <p:cNvPr id="8" name="Rectangle 1"/>
            <p:cNvSpPr/>
            <p:nvPr/>
          </p:nvSpPr>
          <p:spPr>
            <a:xfrm>
              <a:off x="1911843" y="1984537"/>
              <a:ext cx="1106885" cy="3734873"/>
            </a:xfrm>
            <a:custGeom>
              <a:avLst/>
              <a:gdLst>
                <a:gd name="connsiteX0" fmla="*/ 0 w 1043188"/>
                <a:gd name="connsiteY0" fmla="*/ 0 h 3734873"/>
                <a:gd name="connsiteX1" fmla="*/ 1043188 w 1043188"/>
                <a:gd name="connsiteY1" fmla="*/ 0 h 3734873"/>
                <a:gd name="connsiteX2" fmla="*/ 1043188 w 1043188"/>
                <a:gd name="connsiteY2" fmla="*/ 3734873 h 3734873"/>
                <a:gd name="connsiteX3" fmla="*/ 0 w 1043188"/>
                <a:gd name="connsiteY3" fmla="*/ 3734873 h 3734873"/>
                <a:gd name="connsiteX4" fmla="*/ 0 w 1043188"/>
                <a:gd name="connsiteY4" fmla="*/ 0 h 3734873"/>
                <a:gd name="connsiteX0" fmla="*/ 0 w 1101554"/>
                <a:gd name="connsiteY0" fmla="*/ 0 h 3734873"/>
                <a:gd name="connsiteX1" fmla="*/ 1043188 w 1101554"/>
                <a:gd name="connsiteY1" fmla="*/ 0 h 3734873"/>
                <a:gd name="connsiteX2" fmla="*/ 1101554 w 1101554"/>
                <a:gd name="connsiteY2" fmla="*/ 2990707 h 3734873"/>
                <a:gd name="connsiteX3" fmla="*/ 0 w 1101554"/>
                <a:gd name="connsiteY3" fmla="*/ 3734873 h 3734873"/>
                <a:gd name="connsiteX4" fmla="*/ 0 w 1101554"/>
                <a:gd name="connsiteY4" fmla="*/ 0 h 3734873"/>
                <a:gd name="connsiteX0" fmla="*/ 0 w 1106418"/>
                <a:gd name="connsiteY0" fmla="*/ 0 h 3734873"/>
                <a:gd name="connsiteX1" fmla="*/ 1106418 w 1106418"/>
                <a:gd name="connsiteY1" fmla="*/ 724711 h 3734873"/>
                <a:gd name="connsiteX2" fmla="*/ 1101554 w 1106418"/>
                <a:gd name="connsiteY2" fmla="*/ 2990707 h 3734873"/>
                <a:gd name="connsiteX3" fmla="*/ 0 w 1106418"/>
                <a:gd name="connsiteY3" fmla="*/ 3734873 h 3734873"/>
                <a:gd name="connsiteX4" fmla="*/ 0 w 1106418"/>
                <a:gd name="connsiteY4" fmla="*/ 0 h 3734873"/>
                <a:gd name="connsiteX0" fmla="*/ 0 w 1106885"/>
                <a:gd name="connsiteY0" fmla="*/ 0 h 3734873"/>
                <a:gd name="connsiteX1" fmla="*/ 1106418 w 1106885"/>
                <a:gd name="connsiteY1" fmla="*/ 724711 h 3734873"/>
                <a:gd name="connsiteX2" fmla="*/ 1106418 w 1106885"/>
                <a:gd name="connsiteY2" fmla="*/ 2980980 h 3734873"/>
                <a:gd name="connsiteX3" fmla="*/ 0 w 1106885"/>
                <a:gd name="connsiteY3" fmla="*/ 3734873 h 3734873"/>
                <a:gd name="connsiteX4" fmla="*/ 0 w 1106885"/>
                <a:gd name="connsiteY4" fmla="*/ 0 h 373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85" h="3734873">
                  <a:moveTo>
                    <a:pt x="0" y="0"/>
                  </a:moveTo>
                  <a:lnTo>
                    <a:pt x="1106418" y="724711"/>
                  </a:lnTo>
                  <a:cubicBezTo>
                    <a:pt x="1104797" y="1480043"/>
                    <a:pt x="1108039" y="2225648"/>
                    <a:pt x="1106418" y="2980980"/>
                  </a:cubicBezTo>
                  <a:lnTo>
                    <a:pt x="0" y="373487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Rectangle 8"/>
            <p:cNvSpPr/>
            <p:nvPr/>
          </p:nvSpPr>
          <p:spPr>
            <a:xfrm>
              <a:off x="1856914" y="3570049"/>
              <a:ext cx="1216742" cy="584775"/>
            </a:xfrm>
            <a:prstGeom prst="rect">
              <a:avLst/>
            </a:prstGeom>
          </p:spPr>
          <p:txBody>
            <a:bodyPr wrap="square">
              <a:spAutoFit/>
            </a:bodyPr>
            <a:lstStyle/>
            <a:p>
              <a:pPr algn="ctr"/>
              <a:r>
                <a:rPr lang="id-ID" sz="1600" dirty="0">
                  <a:solidFill>
                    <a:schemeClr val="bg1"/>
                  </a:solidFill>
                  <a:latin typeface="Coolvetica Rg" panose="020B0603030602020004" pitchFamily="34" charset="0"/>
                </a:rPr>
                <a:t>Deliverable</a:t>
              </a:r>
            </a:p>
            <a:p>
              <a:pPr algn="ctr"/>
              <a:r>
                <a:rPr lang="id-ID" sz="1600" dirty="0" smtClean="0">
                  <a:solidFill>
                    <a:schemeClr val="bg1"/>
                  </a:solidFill>
                  <a:latin typeface="Coolvetica Rg" panose="020B0603030602020004" pitchFamily="34" charset="0"/>
                </a:rPr>
                <a:t>Two</a:t>
              </a:r>
              <a:endParaRPr lang="en-US" sz="1600" dirty="0">
                <a:solidFill>
                  <a:schemeClr val="bg1"/>
                </a:solidFill>
                <a:latin typeface="Coolvetica Rg" panose="020B0603030602020004" pitchFamily="34" charset="0"/>
              </a:endParaRPr>
            </a:p>
          </p:txBody>
        </p:sp>
      </p:grpSp>
      <p:grpSp>
        <p:nvGrpSpPr>
          <p:cNvPr id="10" name="Group 9"/>
          <p:cNvGrpSpPr/>
          <p:nvPr/>
        </p:nvGrpSpPr>
        <p:grpSpPr>
          <a:xfrm>
            <a:off x="3076403" y="2194154"/>
            <a:ext cx="1216742" cy="3396320"/>
            <a:chOff x="3076403" y="2194154"/>
            <a:chExt cx="1216742" cy="3396320"/>
          </a:xfrm>
        </p:grpSpPr>
        <p:sp>
          <p:nvSpPr>
            <p:cNvPr id="11" name="Rectangle 1"/>
            <p:cNvSpPr/>
            <p:nvPr/>
          </p:nvSpPr>
          <p:spPr>
            <a:xfrm>
              <a:off x="3186153" y="2194154"/>
              <a:ext cx="952811" cy="3396320"/>
            </a:xfrm>
            <a:custGeom>
              <a:avLst/>
              <a:gdLst>
                <a:gd name="connsiteX0" fmla="*/ 0 w 1043188"/>
                <a:gd name="connsiteY0" fmla="*/ 0 h 3734873"/>
                <a:gd name="connsiteX1" fmla="*/ 1043188 w 1043188"/>
                <a:gd name="connsiteY1" fmla="*/ 0 h 3734873"/>
                <a:gd name="connsiteX2" fmla="*/ 1043188 w 1043188"/>
                <a:gd name="connsiteY2" fmla="*/ 3734873 h 3734873"/>
                <a:gd name="connsiteX3" fmla="*/ 0 w 1043188"/>
                <a:gd name="connsiteY3" fmla="*/ 3734873 h 3734873"/>
                <a:gd name="connsiteX4" fmla="*/ 0 w 1043188"/>
                <a:gd name="connsiteY4" fmla="*/ 0 h 3734873"/>
                <a:gd name="connsiteX0" fmla="*/ 0 w 1101554"/>
                <a:gd name="connsiteY0" fmla="*/ 0 h 3734873"/>
                <a:gd name="connsiteX1" fmla="*/ 1043188 w 1101554"/>
                <a:gd name="connsiteY1" fmla="*/ 0 h 3734873"/>
                <a:gd name="connsiteX2" fmla="*/ 1101554 w 1101554"/>
                <a:gd name="connsiteY2" fmla="*/ 2990707 h 3734873"/>
                <a:gd name="connsiteX3" fmla="*/ 0 w 1101554"/>
                <a:gd name="connsiteY3" fmla="*/ 3734873 h 3734873"/>
                <a:gd name="connsiteX4" fmla="*/ 0 w 1101554"/>
                <a:gd name="connsiteY4" fmla="*/ 0 h 3734873"/>
                <a:gd name="connsiteX0" fmla="*/ 0 w 1106418"/>
                <a:gd name="connsiteY0" fmla="*/ 0 h 3734873"/>
                <a:gd name="connsiteX1" fmla="*/ 1106418 w 1106418"/>
                <a:gd name="connsiteY1" fmla="*/ 724711 h 3734873"/>
                <a:gd name="connsiteX2" fmla="*/ 1101554 w 1106418"/>
                <a:gd name="connsiteY2" fmla="*/ 2990707 h 3734873"/>
                <a:gd name="connsiteX3" fmla="*/ 0 w 1106418"/>
                <a:gd name="connsiteY3" fmla="*/ 3734873 h 3734873"/>
                <a:gd name="connsiteX4" fmla="*/ 0 w 1106418"/>
                <a:gd name="connsiteY4" fmla="*/ 0 h 3734873"/>
                <a:gd name="connsiteX0" fmla="*/ 0 w 1106885"/>
                <a:gd name="connsiteY0" fmla="*/ 0 h 3734873"/>
                <a:gd name="connsiteX1" fmla="*/ 1106418 w 1106885"/>
                <a:gd name="connsiteY1" fmla="*/ 724711 h 3734873"/>
                <a:gd name="connsiteX2" fmla="*/ 1106418 w 1106885"/>
                <a:gd name="connsiteY2" fmla="*/ 2980980 h 3734873"/>
                <a:gd name="connsiteX3" fmla="*/ 0 w 1106885"/>
                <a:gd name="connsiteY3" fmla="*/ 3734873 h 3734873"/>
                <a:gd name="connsiteX4" fmla="*/ 0 w 1106885"/>
                <a:gd name="connsiteY4" fmla="*/ 0 h 373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85" h="3734873">
                  <a:moveTo>
                    <a:pt x="0" y="0"/>
                  </a:moveTo>
                  <a:lnTo>
                    <a:pt x="1106418" y="724711"/>
                  </a:lnTo>
                  <a:cubicBezTo>
                    <a:pt x="1104797" y="1480043"/>
                    <a:pt x="1108039" y="2225648"/>
                    <a:pt x="1106418" y="2980980"/>
                  </a:cubicBezTo>
                  <a:lnTo>
                    <a:pt x="0" y="373487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 name="Rectangle 11"/>
            <p:cNvSpPr/>
            <p:nvPr/>
          </p:nvSpPr>
          <p:spPr>
            <a:xfrm>
              <a:off x="3076403" y="3570049"/>
              <a:ext cx="1216742" cy="584775"/>
            </a:xfrm>
            <a:prstGeom prst="rect">
              <a:avLst/>
            </a:prstGeom>
          </p:spPr>
          <p:txBody>
            <a:bodyPr wrap="square">
              <a:spAutoFit/>
            </a:bodyPr>
            <a:lstStyle/>
            <a:p>
              <a:pPr algn="ctr"/>
              <a:r>
                <a:rPr lang="id-ID" sz="1600" dirty="0">
                  <a:solidFill>
                    <a:schemeClr val="bg1"/>
                  </a:solidFill>
                  <a:latin typeface="Coolvetica Rg" panose="020B0603030602020004" pitchFamily="34" charset="0"/>
                </a:rPr>
                <a:t>Deliverable</a:t>
              </a:r>
            </a:p>
            <a:p>
              <a:pPr algn="ctr"/>
              <a:r>
                <a:rPr lang="id-ID" sz="1600" dirty="0" smtClean="0">
                  <a:solidFill>
                    <a:schemeClr val="bg1"/>
                  </a:solidFill>
                  <a:latin typeface="Coolvetica Rg" panose="020B0603030602020004" pitchFamily="34" charset="0"/>
                </a:rPr>
                <a:t>Three</a:t>
              </a:r>
              <a:endParaRPr lang="en-US" sz="1600" dirty="0">
                <a:solidFill>
                  <a:schemeClr val="bg1"/>
                </a:solidFill>
                <a:latin typeface="Coolvetica Rg" panose="020B0603030602020004" pitchFamily="34" charset="0"/>
              </a:endParaRPr>
            </a:p>
          </p:txBody>
        </p:sp>
      </p:grpSp>
      <p:grpSp>
        <p:nvGrpSpPr>
          <p:cNvPr id="13" name="Group 12"/>
          <p:cNvGrpSpPr/>
          <p:nvPr/>
        </p:nvGrpSpPr>
        <p:grpSpPr>
          <a:xfrm>
            <a:off x="4179305" y="2409306"/>
            <a:ext cx="1216742" cy="2956070"/>
            <a:chOff x="4179305" y="2409306"/>
            <a:chExt cx="1216742" cy="2956070"/>
          </a:xfrm>
        </p:grpSpPr>
        <p:sp>
          <p:nvSpPr>
            <p:cNvPr id="14" name="Rectangle 1"/>
            <p:cNvSpPr/>
            <p:nvPr/>
          </p:nvSpPr>
          <p:spPr>
            <a:xfrm>
              <a:off x="4301070" y="2409306"/>
              <a:ext cx="997813" cy="2956070"/>
            </a:xfrm>
            <a:custGeom>
              <a:avLst/>
              <a:gdLst>
                <a:gd name="connsiteX0" fmla="*/ 0 w 1043188"/>
                <a:gd name="connsiteY0" fmla="*/ 0 h 3734873"/>
                <a:gd name="connsiteX1" fmla="*/ 1043188 w 1043188"/>
                <a:gd name="connsiteY1" fmla="*/ 0 h 3734873"/>
                <a:gd name="connsiteX2" fmla="*/ 1043188 w 1043188"/>
                <a:gd name="connsiteY2" fmla="*/ 3734873 h 3734873"/>
                <a:gd name="connsiteX3" fmla="*/ 0 w 1043188"/>
                <a:gd name="connsiteY3" fmla="*/ 3734873 h 3734873"/>
                <a:gd name="connsiteX4" fmla="*/ 0 w 1043188"/>
                <a:gd name="connsiteY4" fmla="*/ 0 h 3734873"/>
                <a:gd name="connsiteX0" fmla="*/ 0 w 1101554"/>
                <a:gd name="connsiteY0" fmla="*/ 0 h 3734873"/>
                <a:gd name="connsiteX1" fmla="*/ 1043188 w 1101554"/>
                <a:gd name="connsiteY1" fmla="*/ 0 h 3734873"/>
                <a:gd name="connsiteX2" fmla="*/ 1101554 w 1101554"/>
                <a:gd name="connsiteY2" fmla="*/ 2990707 h 3734873"/>
                <a:gd name="connsiteX3" fmla="*/ 0 w 1101554"/>
                <a:gd name="connsiteY3" fmla="*/ 3734873 h 3734873"/>
                <a:gd name="connsiteX4" fmla="*/ 0 w 1101554"/>
                <a:gd name="connsiteY4" fmla="*/ 0 h 3734873"/>
                <a:gd name="connsiteX0" fmla="*/ 0 w 1106418"/>
                <a:gd name="connsiteY0" fmla="*/ 0 h 3734873"/>
                <a:gd name="connsiteX1" fmla="*/ 1106418 w 1106418"/>
                <a:gd name="connsiteY1" fmla="*/ 724711 h 3734873"/>
                <a:gd name="connsiteX2" fmla="*/ 1101554 w 1106418"/>
                <a:gd name="connsiteY2" fmla="*/ 2990707 h 3734873"/>
                <a:gd name="connsiteX3" fmla="*/ 0 w 1106418"/>
                <a:gd name="connsiteY3" fmla="*/ 3734873 h 3734873"/>
                <a:gd name="connsiteX4" fmla="*/ 0 w 1106418"/>
                <a:gd name="connsiteY4" fmla="*/ 0 h 3734873"/>
                <a:gd name="connsiteX0" fmla="*/ 0 w 1106885"/>
                <a:gd name="connsiteY0" fmla="*/ 0 h 3734873"/>
                <a:gd name="connsiteX1" fmla="*/ 1106418 w 1106885"/>
                <a:gd name="connsiteY1" fmla="*/ 724711 h 3734873"/>
                <a:gd name="connsiteX2" fmla="*/ 1106418 w 1106885"/>
                <a:gd name="connsiteY2" fmla="*/ 2980980 h 3734873"/>
                <a:gd name="connsiteX3" fmla="*/ 0 w 1106885"/>
                <a:gd name="connsiteY3" fmla="*/ 3734873 h 3734873"/>
                <a:gd name="connsiteX4" fmla="*/ 0 w 1106885"/>
                <a:gd name="connsiteY4" fmla="*/ 0 h 373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85" h="3734873">
                  <a:moveTo>
                    <a:pt x="0" y="0"/>
                  </a:moveTo>
                  <a:lnTo>
                    <a:pt x="1106418" y="724711"/>
                  </a:lnTo>
                  <a:cubicBezTo>
                    <a:pt x="1104797" y="1480043"/>
                    <a:pt x="1108039" y="2225648"/>
                    <a:pt x="1106418" y="2980980"/>
                  </a:cubicBezTo>
                  <a:lnTo>
                    <a:pt x="0" y="3734873"/>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5" name="Rectangle 14"/>
            <p:cNvSpPr/>
            <p:nvPr/>
          </p:nvSpPr>
          <p:spPr>
            <a:xfrm>
              <a:off x="4179305" y="3570049"/>
              <a:ext cx="1216742" cy="584775"/>
            </a:xfrm>
            <a:prstGeom prst="rect">
              <a:avLst/>
            </a:prstGeom>
          </p:spPr>
          <p:txBody>
            <a:bodyPr wrap="square">
              <a:spAutoFit/>
            </a:bodyPr>
            <a:lstStyle/>
            <a:p>
              <a:pPr algn="ctr"/>
              <a:r>
                <a:rPr lang="id-ID" sz="1600" dirty="0">
                  <a:solidFill>
                    <a:schemeClr val="bg1"/>
                  </a:solidFill>
                  <a:latin typeface="Coolvetica Rg" panose="020B0603030602020004" pitchFamily="34" charset="0"/>
                </a:rPr>
                <a:t>Deliverable</a:t>
              </a:r>
            </a:p>
            <a:p>
              <a:pPr algn="ctr"/>
              <a:r>
                <a:rPr lang="id-ID" sz="1600" dirty="0" smtClean="0">
                  <a:solidFill>
                    <a:schemeClr val="bg1"/>
                  </a:solidFill>
                  <a:latin typeface="Coolvetica Rg" panose="020B0603030602020004" pitchFamily="34" charset="0"/>
                </a:rPr>
                <a:t>four</a:t>
              </a:r>
              <a:endParaRPr lang="en-US" sz="1600" dirty="0">
                <a:solidFill>
                  <a:schemeClr val="bg1"/>
                </a:solidFill>
                <a:latin typeface="Coolvetica Rg" panose="020B0603030602020004" pitchFamily="34" charset="0"/>
              </a:endParaRPr>
            </a:p>
          </p:txBody>
        </p:sp>
      </p:grpSp>
      <p:grpSp>
        <p:nvGrpSpPr>
          <p:cNvPr id="16" name="Group 15"/>
          <p:cNvGrpSpPr/>
          <p:nvPr/>
        </p:nvGrpSpPr>
        <p:grpSpPr>
          <a:xfrm>
            <a:off x="5405856" y="2649071"/>
            <a:ext cx="1216742" cy="2460811"/>
            <a:chOff x="5405856" y="2649071"/>
            <a:chExt cx="1216742" cy="2460811"/>
          </a:xfrm>
        </p:grpSpPr>
        <p:sp>
          <p:nvSpPr>
            <p:cNvPr id="17" name="Rectangle 1"/>
            <p:cNvSpPr/>
            <p:nvPr/>
          </p:nvSpPr>
          <p:spPr>
            <a:xfrm>
              <a:off x="5452160" y="2649071"/>
              <a:ext cx="1091944" cy="2460811"/>
            </a:xfrm>
            <a:custGeom>
              <a:avLst/>
              <a:gdLst>
                <a:gd name="connsiteX0" fmla="*/ 0 w 1043188"/>
                <a:gd name="connsiteY0" fmla="*/ 0 h 3734873"/>
                <a:gd name="connsiteX1" fmla="*/ 1043188 w 1043188"/>
                <a:gd name="connsiteY1" fmla="*/ 0 h 3734873"/>
                <a:gd name="connsiteX2" fmla="*/ 1043188 w 1043188"/>
                <a:gd name="connsiteY2" fmla="*/ 3734873 h 3734873"/>
                <a:gd name="connsiteX3" fmla="*/ 0 w 1043188"/>
                <a:gd name="connsiteY3" fmla="*/ 3734873 h 3734873"/>
                <a:gd name="connsiteX4" fmla="*/ 0 w 1043188"/>
                <a:gd name="connsiteY4" fmla="*/ 0 h 3734873"/>
                <a:gd name="connsiteX0" fmla="*/ 0 w 1101554"/>
                <a:gd name="connsiteY0" fmla="*/ 0 h 3734873"/>
                <a:gd name="connsiteX1" fmla="*/ 1043188 w 1101554"/>
                <a:gd name="connsiteY1" fmla="*/ 0 h 3734873"/>
                <a:gd name="connsiteX2" fmla="*/ 1101554 w 1101554"/>
                <a:gd name="connsiteY2" fmla="*/ 2990707 h 3734873"/>
                <a:gd name="connsiteX3" fmla="*/ 0 w 1101554"/>
                <a:gd name="connsiteY3" fmla="*/ 3734873 h 3734873"/>
                <a:gd name="connsiteX4" fmla="*/ 0 w 1101554"/>
                <a:gd name="connsiteY4" fmla="*/ 0 h 3734873"/>
                <a:gd name="connsiteX0" fmla="*/ 0 w 1106418"/>
                <a:gd name="connsiteY0" fmla="*/ 0 h 3734873"/>
                <a:gd name="connsiteX1" fmla="*/ 1106418 w 1106418"/>
                <a:gd name="connsiteY1" fmla="*/ 724711 h 3734873"/>
                <a:gd name="connsiteX2" fmla="*/ 1101554 w 1106418"/>
                <a:gd name="connsiteY2" fmla="*/ 2990707 h 3734873"/>
                <a:gd name="connsiteX3" fmla="*/ 0 w 1106418"/>
                <a:gd name="connsiteY3" fmla="*/ 3734873 h 3734873"/>
                <a:gd name="connsiteX4" fmla="*/ 0 w 1106418"/>
                <a:gd name="connsiteY4" fmla="*/ 0 h 3734873"/>
                <a:gd name="connsiteX0" fmla="*/ 0 w 1106885"/>
                <a:gd name="connsiteY0" fmla="*/ 0 h 3734873"/>
                <a:gd name="connsiteX1" fmla="*/ 1106418 w 1106885"/>
                <a:gd name="connsiteY1" fmla="*/ 724711 h 3734873"/>
                <a:gd name="connsiteX2" fmla="*/ 1106418 w 1106885"/>
                <a:gd name="connsiteY2" fmla="*/ 2980980 h 3734873"/>
                <a:gd name="connsiteX3" fmla="*/ 0 w 1106885"/>
                <a:gd name="connsiteY3" fmla="*/ 3734873 h 3734873"/>
                <a:gd name="connsiteX4" fmla="*/ 0 w 1106885"/>
                <a:gd name="connsiteY4" fmla="*/ 0 h 373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85" h="3734873">
                  <a:moveTo>
                    <a:pt x="0" y="0"/>
                  </a:moveTo>
                  <a:lnTo>
                    <a:pt x="1106418" y="724711"/>
                  </a:lnTo>
                  <a:cubicBezTo>
                    <a:pt x="1104797" y="1480043"/>
                    <a:pt x="1108039" y="2225648"/>
                    <a:pt x="1106418" y="2980980"/>
                  </a:cubicBezTo>
                  <a:lnTo>
                    <a:pt x="0" y="373487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8" name="Rectangle 17"/>
            <p:cNvSpPr/>
            <p:nvPr/>
          </p:nvSpPr>
          <p:spPr>
            <a:xfrm>
              <a:off x="5405856" y="3570049"/>
              <a:ext cx="1216742" cy="584775"/>
            </a:xfrm>
            <a:prstGeom prst="rect">
              <a:avLst/>
            </a:prstGeom>
          </p:spPr>
          <p:txBody>
            <a:bodyPr wrap="square">
              <a:spAutoFit/>
            </a:bodyPr>
            <a:lstStyle/>
            <a:p>
              <a:pPr algn="ctr"/>
              <a:r>
                <a:rPr lang="id-ID" sz="1600" dirty="0">
                  <a:solidFill>
                    <a:schemeClr val="bg1"/>
                  </a:solidFill>
                  <a:latin typeface="Coolvetica Rg" panose="020B0603030602020004" pitchFamily="34" charset="0"/>
                </a:rPr>
                <a:t>Deliverable</a:t>
              </a:r>
            </a:p>
            <a:p>
              <a:pPr algn="ctr"/>
              <a:r>
                <a:rPr lang="id-ID" sz="1600" dirty="0" smtClean="0">
                  <a:solidFill>
                    <a:schemeClr val="bg1"/>
                  </a:solidFill>
                  <a:latin typeface="Coolvetica Rg" panose="020B0603030602020004" pitchFamily="34" charset="0"/>
                </a:rPr>
                <a:t>five</a:t>
              </a:r>
              <a:endParaRPr lang="en-US" sz="1600" dirty="0">
                <a:solidFill>
                  <a:schemeClr val="bg1"/>
                </a:solidFill>
                <a:latin typeface="Coolvetica Rg" panose="020B0603030602020004" pitchFamily="34" charset="0"/>
              </a:endParaRPr>
            </a:p>
          </p:txBody>
        </p:sp>
      </p:grpSp>
      <p:grpSp>
        <p:nvGrpSpPr>
          <p:cNvPr id="19" name="Group 18"/>
          <p:cNvGrpSpPr/>
          <p:nvPr/>
        </p:nvGrpSpPr>
        <p:grpSpPr>
          <a:xfrm>
            <a:off x="6683328" y="2817158"/>
            <a:ext cx="1216742" cy="2097741"/>
            <a:chOff x="6683328" y="2817158"/>
            <a:chExt cx="1216742" cy="2097741"/>
          </a:xfrm>
        </p:grpSpPr>
        <p:sp>
          <p:nvSpPr>
            <p:cNvPr id="20" name="Rectangle 1"/>
            <p:cNvSpPr/>
            <p:nvPr/>
          </p:nvSpPr>
          <p:spPr>
            <a:xfrm>
              <a:off x="6708638" y="2817158"/>
              <a:ext cx="1091944" cy="2097741"/>
            </a:xfrm>
            <a:custGeom>
              <a:avLst/>
              <a:gdLst>
                <a:gd name="connsiteX0" fmla="*/ 0 w 1043188"/>
                <a:gd name="connsiteY0" fmla="*/ 0 h 3734873"/>
                <a:gd name="connsiteX1" fmla="*/ 1043188 w 1043188"/>
                <a:gd name="connsiteY1" fmla="*/ 0 h 3734873"/>
                <a:gd name="connsiteX2" fmla="*/ 1043188 w 1043188"/>
                <a:gd name="connsiteY2" fmla="*/ 3734873 h 3734873"/>
                <a:gd name="connsiteX3" fmla="*/ 0 w 1043188"/>
                <a:gd name="connsiteY3" fmla="*/ 3734873 h 3734873"/>
                <a:gd name="connsiteX4" fmla="*/ 0 w 1043188"/>
                <a:gd name="connsiteY4" fmla="*/ 0 h 3734873"/>
                <a:gd name="connsiteX0" fmla="*/ 0 w 1101554"/>
                <a:gd name="connsiteY0" fmla="*/ 0 h 3734873"/>
                <a:gd name="connsiteX1" fmla="*/ 1043188 w 1101554"/>
                <a:gd name="connsiteY1" fmla="*/ 0 h 3734873"/>
                <a:gd name="connsiteX2" fmla="*/ 1101554 w 1101554"/>
                <a:gd name="connsiteY2" fmla="*/ 2990707 h 3734873"/>
                <a:gd name="connsiteX3" fmla="*/ 0 w 1101554"/>
                <a:gd name="connsiteY3" fmla="*/ 3734873 h 3734873"/>
                <a:gd name="connsiteX4" fmla="*/ 0 w 1101554"/>
                <a:gd name="connsiteY4" fmla="*/ 0 h 3734873"/>
                <a:gd name="connsiteX0" fmla="*/ 0 w 1106418"/>
                <a:gd name="connsiteY0" fmla="*/ 0 h 3734873"/>
                <a:gd name="connsiteX1" fmla="*/ 1106418 w 1106418"/>
                <a:gd name="connsiteY1" fmla="*/ 724711 h 3734873"/>
                <a:gd name="connsiteX2" fmla="*/ 1101554 w 1106418"/>
                <a:gd name="connsiteY2" fmla="*/ 2990707 h 3734873"/>
                <a:gd name="connsiteX3" fmla="*/ 0 w 1106418"/>
                <a:gd name="connsiteY3" fmla="*/ 3734873 h 3734873"/>
                <a:gd name="connsiteX4" fmla="*/ 0 w 1106418"/>
                <a:gd name="connsiteY4" fmla="*/ 0 h 3734873"/>
                <a:gd name="connsiteX0" fmla="*/ 0 w 1106885"/>
                <a:gd name="connsiteY0" fmla="*/ 0 h 3734873"/>
                <a:gd name="connsiteX1" fmla="*/ 1106418 w 1106885"/>
                <a:gd name="connsiteY1" fmla="*/ 724711 h 3734873"/>
                <a:gd name="connsiteX2" fmla="*/ 1106418 w 1106885"/>
                <a:gd name="connsiteY2" fmla="*/ 2980980 h 3734873"/>
                <a:gd name="connsiteX3" fmla="*/ 0 w 1106885"/>
                <a:gd name="connsiteY3" fmla="*/ 3734873 h 3734873"/>
                <a:gd name="connsiteX4" fmla="*/ 0 w 1106885"/>
                <a:gd name="connsiteY4" fmla="*/ 0 h 373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85" h="3734873">
                  <a:moveTo>
                    <a:pt x="0" y="0"/>
                  </a:moveTo>
                  <a:lnTo>
                    <a:pt x="1106418" y="724711"/>
                  </a:lnTo>
                  <a:cubicBezTo>
                    <a:pt x="1104797" y="1480043"/>
                    <a:pt x="1108039" y="2225648"/>
                    <a:pt x="1106418" y="2980980"/>
                  </a:cubicBezTo>
                  <a:lnTo>
                    <a:pt x="0" y="3734873"/>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1" name="Rectangle 20"/>
            <p:cNvSpPr/>
            <p:nvPr/>
          </p:nvSpPr>
          <p:spPr>
            <a:xfrm>
              <a:off x="6683328" y="3570049"/>
              <a:ext cx="1216742" cy="584775"/>
            </a:xfrm>
            <a:prstGeom prst="rect">
              <a:avLst/>
            </a:prstGeom>
          </p:spPr>
          <p:txBody>
            <a:bodyPr wrap="square">
              <a:spAutoFit/>
            </a:bodyPr>
            <a:lstStyle/>
            <a:p>
              <a:pPr algn="ctr"/>
              <a:r>
                <a:rPr lang="id-ID" sz="1600" dirty="0">
                  <a:solidFill>
                    <a:schemeClr val="bg1"/>
                  </a:solidFill>
                  <a:latin typeface="Coolvetica Rg" panose="020B0603030602020004" pitchFamily="34" charset="0"/>
                </a:rPr>
                <a:t>Deliverable</a:t>
              </a:r>
            </a:p>
            <a:p>
              <a:pPr algn="ctr"/>
              <a:r>
                <a:rPr lang="id-ID" sz="1600" dirty="0" smtClean="0">
                  <a:solidFill>
                    <a:schemeClr val="bg1"/>
                  </a:solidFill>
                  <a:latin typeface="Coolvetica Rg" panose="020B0603030602020004" pitchFamily="34" charset="0"/>
                </a:rPr>
                <a:t>Six</a:t>
              </a:r>
              <a:endParaRPr lang="en-US" sz="1600" dirty="0">
                <a:solidFill>
                  <a:schemeClr val="bg1"/>
                </a:solidFill>
                <a:latin typeface="Coolvetica Rg" panose="020B0603030602020004" pitchFamily="34" charset="0"/>
              </a:endParaRPr>
            </a:p>
          </p:txBody>
        </p:sp>
      </p:grpSp>
      <p:grpSp>
        <p:nvGrpSpPr>
          <p:cNvPr id="22" name="Group 21"/>
          <p:cNvGrpSpPr/>
          <p:nvPr/>
        </p:nvGrpSpPr>
        <p:grpSpPr>
          <a:xfrm>
            <a:off x="7913516" y="3035671"/>
            <a:ext cx="1216742" cy="1633819"/>
            <a:chOff x="7913516" y="3035671"/>
            <a:chExt cx="1216742" cy="1633819"/>
          </a:xfrm>
        </p:grpSpPr>
        <p:sp>
          <p:nvSpPr>
            <p:cNvPr id="23" name="Rectangle 1"/>
            <p:cNvSpPr/>
            <p:nvPr/>
          </p:nvSpPr>
          <p:spPr>
            <a:xfrm>
              <a:off x="7972662" y="3035671"/>
              <a:ext cx="1091944" cy="1633819"/>
            </a:xfrm>
            <a:custGeom>
              <a:avLst/>
              <a:gdLst>
                <a:gd name="connsiteX0" fmla="*/ 0 w 1043188"/>
                <a:gd name="connsiteY0" fmla="*/ 0 h 3734873"/>
                <a:gd name="connsiteX1" fmla="*/ 1043188 w 1043188"/>
                <a:gd name="connsiteY1" fmla="*/ 0 h 3734873"/>
                <a:gd name="connsiteX2" fmla="*/ 1043188 w 1043188"/>
                <a:gd name="connsiteY2" fmla="*/ 3734873 h 3734873"/>
                <a:gd name="connsiteX3" fmla="*/ 0 w 1043188"/>
                <a:gd name="connsiteY3" fmla="*/ 3734873 h 3734873"/>
                <a:gd name="connsiteX4" fmla="*/ 0 w 1043188"/>
                <a:gd name="connsiteY4" fmla="*/ 0 h 3734873"/>
                <a:gd name="connsiteX0" fmla="*/ 0 w 1101554"/>
                <a:gd name="connsiteY0" fmla="*/ 0 h 3734873"/>
                <a:gd name="connsiteX1" fmla="*/ 1043188 w 1101554"/>
                <a:gd name="connsiteY1" fmla="*/ 0 h 3734873"/>
                <a:gd name="connsiteX2" fmla="*/ 1101554 w 1101554"/>
                <a:gd name="connsiteY2" fmla="*/ 2990707 h 3734873"/>
                <a:gd name="connsiteX3" fmla="*/ 0 w 1101554"/>
                <a:gd name="connsiteY3" fmla="*/ 3734873 h 3734873"/>
                <a:gd name="connsiteX4" fmla="*/ 0 w 1101554"/>
                <a:gd name="connsiteY4" fmla="*/ 0 h 3734873"/>
                <a:gd name="connsiteX0" fmla="*/ 0 w 1106418"/>
                <a:gd name="connsiteY0" fmla="*/ 0 h 3734873"/>
                <a:gd name="connsiteX1" fmla="*/ 1106418 w 1106418"/>
                <a:gd name="connsiteY1" fmla="*/ 724711 h 3734873"/>
                <a:gd name="connsiteX2" fmla="*/ 1101554 w 1106418"/>
                <a:gd name="connsiteY2" fmla="*/ 2990707 h 3734873"/>
                <a:gd name="connsiteX3" fmla="*/ 0 w 1106418"/>
                <a:gd name="connsiteY3" fmla="*/ 3734873 h 3734873"/>
                <a:gd name="connsiteX4" fmla="*/ 0 w 1106418"/>
                <a:gd name="connsiteY4" fmla="*/ 0 h 3734873"/>
                <a:gd name="connsiteX0" fmla="*/ 0 w 1106885"/>
                <a:gd name="connsiteY0" fmla="*/ 0 h 3734873"/>
                <a:gd name="connsiteX1" fmla="*/ 1106418 w 1106885"/>
                <a:gd name="connsiteY1" fmla="*/ 724711 h 3734873"/>
                <a:gd name="connsiteX2" fmla="*/ 1106418 w 1106885"/>
                <a:gd name="connsiteY2" fmla="*/ 2980980 h 3734873"/>
                <a:gd name="connsiteX3" fmla="*/ 0 w 1106885"/>
                <a:gd name="connsiteY3" fmla="*/ 3734873 h 3734873"/>
                <a:gd name="connsiteX4" fmla="*/ 0 w 1106885"/>
                <a:gd name="connsiteY4" fmla="*/ 0 h 373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85" h="3734873">
                  <a:moveTo>
                    <a:pt x="0" y="0"/>
                  </a:moveTo>
                  <a:lnTo>
                    <a:pt x="1106418" y="724711"/>
                  </a:lnTo>
                  <a:cubicBezTo>
                    <a:pt x="1104797" y="1480043"/>
                    <a:pt x="1108039" y="2225648"/>
                    <a:pt x="1106418" y="2980980"/>
                  </a:cubicBezTo>
                  <a:lnTo>
                    <a:pt x="0" y="373487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4" name="Rectangle 23"/>
            <p:cNvSpPr/>
            <p:nvPr/>
          </p:nvSpPr>
          <p:spPr>
            <a:xfrm>
              <a:off x="7913516" y="3570049"/>
              <a:ext cx="1216742" cy="584775"/>
            </a:xfrm>
            <a:prstGeom prst="rect">
              <a:avLst/>
            </a:prstGeom>
          </p:spPr>
          <p:txBody>
            <a:bodyPr wrap="square">
              <a:spAutoFit/>
            </a:bodyPr>
            <a:lstStyle/>
            <a:p>
              <a:pPr algn="ctr"/>
              <a:r>
                <a:rPr lang="id-ID" sz="1600" dirty="0">
                  <a:solidFill>
                    <a:schemeClr val="bg1"/>
                  </a:solidFill>
                  <a:latin typeface="Coolvetica Rg" panose="020B0603030602020004" pitchFamily="34" charset="0"/>
                </a:rPr>
                <a:t>Deliverable</a:t>
              </a:r>
            </a:p>
            <a:p>
              <a:pPr algn="ctr"/>
              <a:r>
                <a:rPr lang="id-ID" sz="1600" dirty="0" smtClean="0">
                  <a:solidFill>
                    <a:schemeClr val="bg1"/>
                  </a:solidFill>
                  <a:latin typeface="Coolvetica Rg" panose="020B0603030602020004" pitchFamily="34" charset="0"/>
                </a:rPr>
                <a:t>Seven</a:t>
              </a:r>
              <a:endParaRPr lang="en-US" sz="1600" dirty="0">
                <a:solidFill>
                  <a:schemeClr val="bg1"/>
                </a:solidFill>
                <a:latin typeface="Coolvetica Rg" panose="020B0603030602020004" pitchFamily="34" charset="0"/>
              </a:endParaRPr>
            </a:p>
          </p:txBody>
        </p:sp>
      </p:grpSp>
      <p:grpSp>
        <p:nvGrpSpPr>
          <p:cNvPr id="25" name="Group 24"/>
          <p:cNvGrpSpPr/>
          <p:nvPr/>
        </p:nvGrpSpPr>
        <p:grpSpPr>
          <a:xfrm>
            <a:off x="9153029" y="3212162"/>
            <a:ext cx="1216742" cy="1280835"/>
            <a:chOff x="9153029" y="3212162"/>
            <a:chExt cx="1216742" cy="1280835"/>
          </a:xfrm>
        </p:grpSpPr>
        <p:sp>
          <p:nvSpPr>
            <p:cNvPr id="26" name="Rectangle 1"/>
            <p:cNvSpPr/>
            <p:nvPr/>
          </p:nvSpPr>
          <p:spPr>
            <a:xfrm>
              <a:off x="9209791" y="3212162"/>
              <a:ext cx="1091944" cy="1280835"/>
            </a:xfrm>
            <a:custGeom>
              <a:avLst/>
              <a:gdLst>
                <a:gd name="connsiteX0" fmla="*/ 0 w 1043188"/>
                <a:gd name="connsiteY0" fmla="*/ 0 h 3734873"/>
                <a:gd name="connsiteX1" fmla="*/ 1043188 w 1043188"/>
                <a:gd name="connsiteY1" fmla="*/ 0 h 3734873"/>
                <a:gd name="connsiteX2" fmla="*/ 1043188 w 1043188"/>
                <a:gd name="connsiteY2" fmla="*/ 3734873 h 3734873"/>
                <a:gd name="connsiteX3" fmla="*/ 0 w 1043188"/>
                <a:gd name="connsiteY3" fmla="*/ 3734873 h 3734873"/>
                <a:gd name="connsiteX4" fmla="*/ 0 w 1043188"/>
                <a:gd name="connsiteY4" fmla="*/ 0 h 3734873"/>
                <a:gd name="connsiteX0" fmla="*/ 0 w 1101554"/>
                <a:gd name="connsiteY0" fmla="*/ 0 h 3734873"/>
                <a:gd name="connsiteX1" fmla="*/ 1043188 w 1101554"/>
                <a:gd name="connsiteY1" fmla="*/ 0 h 3734873"/>
                <a:gd name="connsiteX2" fmla="*/ 1101554 w 1101554"/>
                <a:gd name="connsiteY2" fmla="*/ 2990707 h 3734873"/>
                <a:gd name="connsiteX3" fmla="*/ 0 w 1101554"/>
                <a:gd name="connsiteY3" fmla="*/ 3734873 h 3734873"/>
                <a:gd name="connsiteX4" fmla="*/ 0 w 1101554"/>
                <a:gd name="connsiteY4" fmla="*/ 0 h 3734873"/>
                <a:gd name="connsiteX0" fmla="*/ 0 w 1106418"/>
                <a:gd name="connsiteY0" fmla="*/ 0 h 3734873"/>
                <a:gd name="connsiteX1" fmla="*/ 1106418 w 1106418"/>
                <a:gd name="connsiteY1" fmla="*/ 724711 h 3734873"/>
                <a:gd name="connsiteX2" fmla="*/ 1101554 w 1106418"/>
                <a:gd name="connsiteY2" fmla="*/ 2990707 h 3734873"/>
                <a:gd name="connsiteX3" fmla="*/ 0 w 1106418"/>
                <a:gd name="connsiteY3" fmla="*/ 3734873 h 3734873"/>
                <a:gd name="connsiteX4" fmla="*/ 0 w 1106418"/>
                <a:gd name="connsiteY4" fmla="*/ 0 h 3734873"/>
                <a:gd name="connsiteX0" fmla="*/ 0 w 1106885"/>
                <a:gd name="connsiteY0" fmla="*/ 0 h 3734873"/>
                <a:gd name="connsiteX1" fmla="*/ 1106418 w 1106885"/>
                <a:gd name="connsiteY1" fmla="*/ 724711 h 3734873"/>
                <a:gd name="connsiteX2" fmla="*/ 1106418 w 1106885"/>
                <a:gd name="connsiteY2" fmla="*/ 2980980 h 3734873"/>
                <a:gd name="connsiteX3" fmla="*/ 0 w 1106885"/>
                <a:gd name="connsiteY3" fmla="*/ 3734873 h 3734873"/>
                <a:gd name="connsiteX4" fmla="*/ 0 w 1106885"/>
                <a:gd name="connsiteY4" fmla="*/ 0 h 373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85" h="3734873">
                  <a:moveTo>
                    <a:pt x="0" y="0"/>
                  </a:moveTo>
                  <a:lnTo>
                    <a:pt x="1106418" y="724711"/>
                  </a:lnTo>
                  <a:cubicBezTo>
                    <a:pt x="1104797" y="1480043"/>
                    <a:pt x="1108039" y="2225648"/>
                    <a:pt x="1106418" y="2980980"/>
                  </a:cubicBezTo>
                  <a:lnTo>
                    <a:pt x="0" y="373487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7" name="Rectangle 26"/>
            <p:cNvSpPr/>
            <p:nvPr/>
          </p:nvSpPr>
          <p:spPr>
            <a:xfrm>
              <a:off x="9153029" y="3570049"/>
              <a:ext cx="1216742" cy="584775"/>
            </a:xfrm>
            <a:prstGeom prst="rect">
              <a:avLst/>
            </a:prstGeom>
          </p:spPr>
          <p:txBody>
            <a:bodyPr wrap="square">
              <a:spAutoFit/>
            </a:bodyPr>
            <a:lstStyle/>
            <a:p>
              <a:pPr algn="ctr"/>
              <a:r>
                <a:rPr lang="id-ID" sz="1600" dirty="0">
                  <a:solidFill>
                    <a:schemeClr val="bg1"/>
                  </a:solidFill>
                  <a:latin typeface="Coolvetica Rg" panose="020B0603030602020004" pitchFamily="34" charset="0"/>
                </a:rPr>
                <a:t>Deliverable</a:t>
              </a:r>
            </a:p>
            <a:p>
              <a:pPr algn="ctr"/>
              <a:r>
                <a:rPr lang="id-ID" sz="1600" dirty="0" smtClean="0">
                  <a:solidFill>
                    <a:schemeClr val="bg1"/>
                  </a:solidFill>
                  <a:latin typeface="Coolvetica Rg" panose="020B0603030602020004" pitchFamily="34" charset="0"/>
                </a:rPr>
                <a:t>Eight</a:t>
              </a:r>
              <a:endParaRPr lang="en-US" sz="1600" dirty="0">
                <a:solidFill>
                  <a:schemeClr val="bg1"/>
                </a:solidFill>
                <a:latin typeface="Coolvetica Rg" panose="020B0603030602020004" pitchFamily="34" charset="0"/>
              </a:endParaRPr>
            </a:p>
          </p:txBody>
        </p:sp>
      </p:grpSp>
      <p:grpSp>
        <p:nvGrpSpPr>
          <p:cNvPr id="28" name="Group 27"/>
          <p:cNvGrpSpPr/>
          <p:nvPr/>
        </p:nvGrpSpPr>
        <p:grpSpPr>
          <a:xfrm>
            <a:off x="4511040" y="4953001"/>
            <a:ext cx="1628999" cy="1049785"/>
            <a:chOff x="4511040" y="4953001"/>
            <a:chExt cx="1628999" cy="1049785"/>
          </a:xfrm>
        </p:grpSpPr>
        <p:sp>
          <p:nvSpPr>
            <p:cNvPr id="29" name="Rectangle 28"/>
            <p:cNvSpPr/>
            <p:nvPr/>
          </p:nvSpPr>
          <p:spPr>
            <a:xfrm>
              <a:off x="4644217" y="5380856"/>
              <a:ext cx="1452720" cy="338554"/>
            </a:xfrm>
            <a:prstGeom prst="rect">
              <a:avLst/>
            </a:prstGeom>
          </p:spPr>
          <p:txBody>
            <a:bodyPr wrap="square">
              <a:spAutoFit/>
            </a:bodyPr>
            <a:lstStyle/>
            <a:p>
              <a:pPr algn="ctr"/>
              <a:r>
                <a:rPr lang="en-US" sz="1600" dirty="0" smtClean="0">
                  <a:solidFill>
                    <a:schemeClr val="bg1"/>
                  </a:solidFill>
                  <a:latin typeface="+mj-lt"/>
                </a:rPr>
                <a:t>start</a:t>
              </a:r>
              <a:endParaRPr lang="en-US" sz="1600" dirty="0">
                <a:solidFill>
                  <a:schemeClr val="bg1"/>
                </a:solidFill>
                <a:latin typeface="+mj-lt"/>
              </a:endParaRPr>
            </a:p>
          </p:txBody>
        </p:sp>
        <p:grpSp>
          <p:nvGrpSpPr>
            <p:cNvPr id="30" name="Group 29"/>
            <p:cNvGrpSpPr/>
            <p:nvPr/>
          </p:nvGrpSpPr>
          <p:grpSpPr>
            <a:xfrm>
              <a:off x="4511040" y="4953001"/>
              <a:ext cx="1626306" cy="782286"/>
              <a:chOff x="7529697" y="4977177"/>
              <a:chExt cx="2865727" cy="1132269"/>
            </a:xfrm>
          </p:grpSpPr>
          <p:grpSp>
            <p:nvGrpSpPr>
              <p:cNvPr id="32" name="Group 31"/>
              <p:cNvGrpSpPr/>
              <p:nvPr/>
            </p:nvGrpSpPr>
            <p:grpSpPr>
              <a:xfrm>
                <a:off x="7529697" y="5224138"/>
                <a:ext cx="390525" cy="600076"/>
                <a:chOff x="7472547" y="4016256"/>
                <a:chExt cx="390525" cy="600076"/>
              </a:xfrm>
            </p:grpSpPr>
            <p:sp>
              <p:nvSpPr>
                <p:cNvPr id="41" name="Freeform 9"/>
                <p:cNvSpPr>
                  <a:spLocks/>
                </p:cNvSpPr>
                <p:nvPr/>
              </p:nvSpPr>
              <p:spPr bwMode="auto">
                <a:xfrm>
                  <a:off x="7593197" y="4398844"/>
                  <a:ext cx="146050" cy="217488"/>
                </a:xfrm>
                <a:custGeom>
                  <a:avLst/>
                  <a:gdLst>
                    <a:gd name="T0" fmla="*/ 0 w 92"/>
                    <a:gd name="T1" fmla="*/ 137 h 137"/>
                    <a:gd name="T2" fmla="*/ 0 w 92"/>
                    <a:gd name="T3" fmla="*/ 0 h 137"/>
                    <a:gd name="T4" fmla="*/ 92 w 92"/>
                    <a:gd name="T5" fmla="*/ 0 h 137"/>
                    <a:gd name="T6" fmla="*/ 92 w 92"/>
                    <a:gd name="T7" fmla="*/ 137 h 137"/>
                    <a:gd name="T8" fmla="*/ 0 w 92"/>
                    <a:gd name="T9" fmla="*/ 137 h 137"/>
                    <a:gd name="T10" fmla="*/ 0 w 92"/>
                    <a:gd name="T11" fmla="*/ 137 h 137"/>
                  </a:gdLst>
                  <a:ahLst/>
                  <a:cxnLst>
                    <a:cxn ang="0">
                      <a:pos x="T0" y="T1"/>
                    </a:cxn>
                    <a:cxn ang="0">
                      <a:pos x="T2" y="T3"/>
                    </a:cxn>
                    <a:cxn ang="0">
                      <a:pos x="T4" y="T5"/>
                    </a:cxn>
                    <a:cxn ang="0">
                      <a:pos x="T6" y="T7"/>
                    </a:cxn>
                    <a:cxn ang="0">
                      <a:pos x="T8" y="T9"/>
                    </a:cxn>
                    <a:cxn ang="0">
                      <a:pos x="T10" y="T11"/>
                    </a:cxn>
                  </a:cxnLst>
                  <a:rect l="0" t="0" r="r" b="b"/>
                  <a:pathLst>
                    <a:path w="92" h="137">
                      <a:moveTo>
                        <a:pt x="0" y="137"/>
                      </a:moveTo>
                      <a:lnTo>
                        <a:pt x="0" y="0"/>
                      </a:lnTo>
                      <a:lnTo>
                        <a:pt x="92" y="0"/>
                      </a:lnTo>
                      <a:lnTo>
                        <a:pt x="92" y="137"/>
                      </a:lnTo>
                      <a:lnTo>
                        <a:pt x="0" y="137"/>
                      </a:lnTo>
                      <a:lnTo>
                        <a:pt x="0" y="137"/>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p:cNvSpPr>
                  <a:spLocks/>
                </p:cNvSpPr>
                <p:nvPr/>
              </p:nvSpPr>
              <p:spPr bwMode="auto">
                <a:xfrm>
                  <a:off x="7472547" y="4016256"/>
                  <a:ext cx="390525" cy="382588"/>
                </a:xfrm>
                <a:custGeom>
                  <a:avLst/>
                  <a:gdLst>
                    <a:gd name="T0" fmla="*/ 0 w 246"/>
                    <a:gd name="T1" fmla="*/ 241 h 241"/>
                    <a:gd name="T2" fmla="*/ 122 w 246"/>
                    <a:gd name="T3" fmla="*/ 0 h 241"/>
                    <a:gd name="T4" fmla="*/ 246 w 246"/>
                    <a:gd name="T5" fmla="*/ 241 h 241"/>
                    <a:gd name="T6" fmla="*/ 0 w 246"/>
                    <a:gd name="T7" fmla="*/ 241 h 241"/>
                    <a:gd name="T8" fmla="*/ 0 w 246"/>
                    <a:gd name="T9" fmla="*/ 241 h 241"/>
                  </a:gdLst>
                  <a:ahLst/>
                  <a:cxnLst>
                    <a:cxn ang="0">
                      <a:pos x="T0" y="T1"/>
                    </a:cxn>
                    <a:cxn ang="0">
                      <a:pos x="T2" y="T3"/>
                    </a:cxn>
                    <a:cxn ang="0">
                      <a:pos x="T4" y="T5"/>
                    </a:cxn>
                    <a:cxn ang="0">
                      <a:pos x="T6" y="T7"/>
                    </a:cxn>
                    <a:cxn ang="0">
                      <a:pos x="T8" y="T9"/>
                    </a:cxn>
                  </a:cxnLst>
                  <a:rect l="0" t="0" r="r" b="b"/>
                  <a:pathLst>
                    <a:path w="246" h="241">
                      <a:moveTo>
                        <a:pt x="0" y="241"/>
                      </a:moveTo>
                      <a:lnTo>
                        <a:pt x="122" y="0"/>
                      </a:lnTo>
                      <a:lnTo>
                        <a:pt x="246" y="241"/>
                      </a:lnTo>
                      <a:lnTo>
                        <a:pt x="0" y="241"/>
                      </a:lnTo>
                      <a:lnTo>
                        <a:pt x="0" y="241"/>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7647624" y="5818933"/>
                <a:ext cx="2461575" cy="290513"/>
                <a:chOff x="5227745" y="5008831"/>
                <a:chExt cx="2461575" cy="290513"/>
              </a:xfrm>
            </p:grpSpPr>
            <p:sp>
              <p:nvSpPr>
                <p:cNvPr id="39" name="Freeform 5"/>
                <p:cNvSpPr>
                  <a:spLocks/>
                </p:cNvSpPr>
                <p:nvPr/>
              </p:nvSpPr>
              <p:spPr bwMode="auto">
                <a:xfrm flipH="1">
                  <a:off x="5227745" y="5008831"/>
                  <a:ext cx="296862" cy="290513"/>
                </a:xfrm>
                <a:custGeom>
                  <a:avLst/>
                  <a:gdLst>
                    <a:gd name="T0" fmla="*/ 76 w 76"/>
                    <a:gd name="T1" fmla="*/ 0 h 75"/>
                    <a:gd name="T2" fmla="*/ 0 w 76"/>
                    <a:gd name="T3" fmla="*/ 75 h 75"/>
                    <a:gd name="T4" fmla="*/ 0 w 76"/>
                    <a:gd name="T5" fmla="*/ 37 h 75"/>
                    <a:gd name="T6" fmla="*/ 38 w 76"/>
                    <a:gd name="T7" fmla="*/ 0 h 75"/>
                    <a:gd name="T8" fmla="*/ 76 w 76"/>
                    <a:gd name="T9" fmla="*/ 0 h 75"/>
                  </a:gdLst>
                  <a:ahLst/>
                  <a:cxnLst>
                    <a:cxn ang="0">
                      <a:pos x="T0" y="T1"/>
                    </a:cxn>
                    <a:cxn ang="0">
                      <a:pos x="T2" y="T3"/>
                    </a:cxn>
                    <a:cxn ang="0">
                      <a:pos x="T4" y="T5"/>
                    </a:cxn>
                    <a:cxn ang="0">
                      <a:pos x="T6" y="T7"/>
                    </a:cxn>
                    <a:cxn ang="0">
                      <a:pos x="T8" y="T9"/>
                    </a:cxn>
                  </a:cxnLst>
                  <a:rect l="0" t="0" r="r" b="b"/>
                  <a:pathLst>
                    <a:path w="76" h="75">
                      <a:moveTo>
                        <a:pt x="76" y="0"/>
                      </a:moveTo>
                      <a:cubicBezTo>
                        <a:pt x="76" y="41"/>
                        <a:pt x="42" y="75"/>
                        <a:pt x="0" y="75"/>
                      </a:cubicBezTo>
                      <a:cubicBezTo>
                        <a:pt x="0" y="37"/>
                        <a:pt x="0" y="37"/>
                        <a:pt x="0" y="37"/>
                      </a:cubicBezTo>
                      <a:cubicBezTo>
                        <a:pt x="21" y="37"/>
                        <a:pt x="38" y="20"/>
                        <a:pt x="38" y="0"/>
                      </a:cubicBezTo>
                      <a:lnTo>
                        <a:pt x="76" y="0"/>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p:cNvSpPr>
                  <a:spLocks/>
                </p:cNvSpPr>
                <p:nvPr/>
              </p:nvSpPr>
              <p:spPr bwMode="auto">
                <a:xfrm flipH="1">
                  <a:off x="5523721" y="5154664"/>
                  <a:ext cx="2165599" cy="144680"/>
                </a:xfrm>
                <a:custGeom>
                  <a:avLst/>
                  <a:gdLst>
                    <a:gd name="T0" fmla="*/ 0 w 680"/>
                    <a:gd name="T1" fmla="*/ 0 h 98"/>
                    <a:gd name="T2" fmla="*/ 680 w 680"/>
                    <a:gd name="T3" fmla="*/ 0 h 98"/>
                    <a:gd name="T4" fmla="*/ 680 w 680"/>
                    <a:gd name="T5" fmla="*/ 98 h 98"/>
                    <a:gd name="T6" fmla="*/ 0 w 680"/>
                    <a:gd name="T7" fmla="*/ 98 h 98"/>
                    <a:gd name="T8" fmla="*/ 0 w 680"/>
                    <a:gd name="T9" fmla="*/ 0 h 98"/>
                    <a:gd name="T10" fmla="*/ 0 w 680"/>
                    <a:gd name="T11" fmla="*/ 0 h 98"/>
                  </a:gdLst>
                  <a:ahLst/>
                  <a:cxnLst>
                    <a:cxn ang="0">
                      <a:pos x="T0" y="T1"/>
                    </a:cxn>
                    <a:cxn ang="0">
                      <a:pos x="T2" y="T3"/>
                    </a:cxn>
                    <a:cxn ang="0">
                      <a:pos x="T4" y="T5"/>
                    </a:cxn>
                    <a:cxn ang="0">
                      <a:pos x="T6" y="T7"/>
                    </a:cxn>
                    <a:cxn ang="0">
                      <a:pos x="T8" y="T9"/>
                    </a:cxn>
                    <a:cxn ang="0">
                      <a:pos x="T10" y="T11"/>
                    </a:cxn>
                  </a:cxnLst>
                  <a:rect l="0" t="0" r="r" b="b"/>
                  <a:pathLst>
                    <a:path w="680" h="98">
                      <a:moveTo>
                        <a:pt x="0" y="0"/>
                      </a:moveTo>
                      <a:lnTo>
                        <a:pt x="680" y="0"/>
                      </a:lnTo>
                      <a:lnTo>
                        <a:pt x="680" y="98"/>
                      </a:lnTo>
                      <a:lnTo>
                        <a:pt x="0" y="98"/>
                      </a:lnTo>
                      <a:lnTo>
                        <a:pt x="0" y="0"/>
                      </a:lnTo>
                      <a:lnTo>
                        <a:pt x="0" y="0"/>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10097757" y="4977177"/>
                <a:ext cx="297667" cy="1132269"/>
                <a:chOff x="10040607" y="3798323"/>
                <a:chExt cx="297667" cy="1132269"/>
              </a:xfrm>
            </p:grpSpPr>
            <p:sp>
              <p:nvSpPr>
                <p:cNvPr id="35" name="Freeform 9"/>
                <p:cNvSpPr>
                  <a:spLocks/>
                </p:cNvSpPr>
                <p:nvPr/>
              </p:nvSpPr>
              <p:spPr bwMode="auto">
                <a:xfrm flipH="1">
                  <a:off x="10192224" y="3798323"/>
                  <a:ext cx="146050" cy="627750"/>
                </a:xfrm>
                <a:custGeom>
                  <a:avLst/>
                  <a:gdLst>
                    <a:gd name="T0" fmla="*/ 0 w 92"/>
                    <a:gd name="T1" fmla="*/ 137 h 137"/>
                    <a:gd name="T2" fmla="*/ 0 w 92"/>
                    <a:gd name="T3" fmla="*/ 0 h 137"/>
                    <a:gd name="T4" fmla="*/ 92 w 92"/>
                    <a:gd name="T5" fmla="*/ 0 h 137"/>
                    <a:gd name="T6" fmla="*/ 92 w 92"/>
                    <a:gd name="T7" fmla="*/ 137 h 137"/>
                    <a:gd name="T8" fmla="*/ 0 w 92"/>
                    <a:gd name="T9" fmla="*/ 137 h 137"/>
                    <a:gd name="T10" fmla="*/ 0 w 92"/>
                    <a:gd name="T11" fmla="*/ 137 h 137"/>
                  </a:gdLst>
                  <a:ahLst/>
                  <a:cxnLst>
                    <a:cxn ang="0">
                      <a:pos x="T0" y="T1"/>
                    </a:cxn>
                    <a:cxn ang="0">
                      <a:pos x="T2" y="T3"/>
                    </a:cxn>
                    <a:cxn ang="0">
                      <a:pos x="T4" y="T5"/>
                    </a:cxn>
                    <a:cxn ang="0">
                      <a:pos x="T6" y="T7"/>
                    </a:cxn>
                    <a:cxn ang="0">
                      <a:pos x="T8" y="T9"/>
                    </a:cxn>
                    <a:cxn ang="0">
                      <a:pos x="T10" y="T11"/>
                    </a:cxn>
                  </a:cxnLst>
                  <a:rect l="0" t="0" r="r" b="b"/>
                  <a:pathLst>
                    <a:path w="92" h="137">
                      <a:moveTo>
                        <a:pt x="0" y="137"/>
                      </a:moveTo>
                      <a:lnTo>
                        <a:pt x="0" y="0"/>
                      </a:lnTo>
                      <a:lnTo>
                        <a:pt x="92" y="0"/>
                      </a:lnTo>
                      <a:lnTo>
                        <a:pt x="92" y="137"/>
                      </a:lnTo>
                      <a:lnTo>
                        <a:pt x="0" y="137"/>
                      </a:lnTo>
                      <a:lnTo>
                        <a:pt x="0" y="137"/>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 name="Group 35"/>
                <p:cNvGrpSpPr/>
                <p:nvPr/>
              </p:nvGrpSpPr>
              <p:grpSpPr>
                <a:xfrm>
                  <a:off x="10040607" y="4424912"/>
                  <a:ext cx="297204" cy="505680"/>
                  <a:chOff x="4407352" y="1377313"/>
                  <a:chExt cx="297204" cy="505680"/>
                </a:xfrm>
              </p:grpSpPr>
              <p:sp>
                <p:nvSpPr>
                  <p:cNvPr id="37" name="Freeform 5"/>
                  <p:cNvSpPr>
                    <a:spLocks/>
                  </p:cNvSpPr>
                  <p:nvPr/>
                </p:nvSpPr>
                <p:spPr bwMode="auto">
                  <a:xfrm>
                    <a:off x="4407352" y="1592480"/>
                    <a:ext cx="296862" cy="290513"/>
                  </a:xfrm>
                  <a:custGeom>
                    <a:avLst/>
                    <a:gdLst>
                      <a:gd name="T0" fmla="*/ 76 w 76"/>
                      <a:gd name="T1" fmla="*/ 0 h 75"/>
                      <a:gd name="T2" fmla="*/ 0 w 76"/>
                      <a:gd name="T3" fmla="*/ 75 h 75"/>
                      <a:gd name="T4" fmla="*/ 0 w 76"/>
                      <a:gd name="T5" fmla="*/ 37 h 75"/>
                      <a:gd name="T6" fmla="*/ 38 w 76"/>
                      <a:gd name="T7" fmla="*/ 0 h 75"/>
                      <a:gd name="T8" fmla="*/ 76 w 76"/>
                      <a:gd name="T9" fmla="*/ 0 h 75"/>
                    </a:gdLst>
                    <a:ahLst/>
                    <a:cxnLst>
                      <a:cxn ang="0">
                        <a:pos x="T0" y="T1"/>
                      </a:cxn>
                      <a:cxn ang="0">
                        <a:pos x="T2" y="T3"/>
                      </a:cxn>
                      <a:cxn ang="0">
                        <a:pos x="T4" y="T5"/>
                      </a:cxn>
                      <a:cxn ang="0">
                        <a:pos x="T6" y="T7"/>
                      </a:cxn>
                      <a:cxn ang="0">
                        <a:pos x="T8" y="T9"/>
                      </a:cxn>
                    </a:cxnLst>
                    <a:rect l="0" t="0" r="r" b="b"/>
                    <a:pathLst>
                      <a:path w="76" h="75">
                        <a:moveTo>
                          <a:pt x="76" y="0"/>
                        </a:moveTo>
                        <a:cubicBezTo>
                          <a:pt x="76" y="41"/>
                          <a:pt x="42" y="75"/>
                          <a:pt x="0" y="75"/>
                        </a:cubicBezTo>
                        <a:cubicBezTo>
                          <a:pt x="0" y="37"/>
                          <a:pt x="0" y="37"/>
                          <a:pt x="0" y="37"/>
                        </a:cubicBezTo>
                        <a:cubicBezTo>
                          <a:pt x="21" y="37"/>
                          <a:pt x="38" y="20"/>
                          <a:pt x="38" y="0"/>
                        </a:cubicBezTo>
                        <a:lnTo>
                          <a:pt x="76" y="0"/>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p:cNvSpPr>
                  <p:nvPr/>
                </p:nvSpPr>
                <p:spPr bwMode="auto">
                  <a:xfrm>
                    <a:off x="4558506" y="1377313"/>
                    <a:ext cx="146050" cy="217488"/>
                  </a:xfrm>
                  <a:custGeom>
                    <a:avLst/>
                    <a:gdLst>
                      <a:gd name="T0" fmla="*/ 0 w 92"/>
                      <a:gd name="T1" fmla="*/ 137 h 137"/>
                      <a:gd name="T2" fmla="*/ 0 w 92"/>
                      <a:gd name="T3" fmla="*/ 0 h 137"/>
                      <a:gd name="T4" fmla="*/ 92 w 92"/>
                      <a:gd name="T5" fmla="*/ 0 h 137"/>
                      <a:gd name="T6" fmla="*/ 92 w 92"/>
                      <a:gd name="T7" fmla="*/ 137 h 137"/>
                      <a:gd name="T8" fmla="*/ 0 w 92"/>
                      <a:gd name="T9" fmla="*/ 137 h 137"/>
                      <a:gd name="T10" fmla="*/ 0 w 92"/>
                      <a:gd name="T11" fmla="*/ 137 h 137"/>
                    </a:gdLst>
                    <a:ahLst/>
                    <a:cxnLst>
                      <a:cxn ang="0">
                        <a:pos x="T0" y="T1"/>
                      </a:cxn>
                      <a:cxn ang="0">
                        <a:pos x="T2" y="T3"/>
                      </a:cxn>
                      <a:cxn ang="0">
                        <a:pos x="T4" y="T5"/>
                      </a:cxn>
                      <a:cxn ang="0">
                        <a:pos x="T6" y="T7"/>
                      </a:cxn>
                      <a:cxn ang="0">
                        <a:pos x="T8" y="T9"/>
                      </a:cxn>
                      <a:cxn ang="0">
                        <a:pos x="T10" y="T11"/>
                      </a:cxn>
                    </a:cxnLst>
                    <a:rect l="0" t="0" r="r" b="b"/>
                    <a:pathLst>
                      <a:path w="92" h="137">
                        <a:moveTo>
                          <a:pt x="0" y="137"/>
                        </a:moveTo>
                        <a:lnTo>
                          <a:pt x="0" y="0"/>
                        </a:lnTo>
                        <a:lnTo>
                          <a:pt x="92" y="0"/>
                        </a:lnTo>
                        <a:lnTo>
                          <a:pt x="92" y="137"/>
                        </a:lnTo>
                        <a:lnTo>
                          <a:pt x="0" y="137"/>
                        </a:lnTo>
                        <a:lnTo>
                          <a:pt x="0" y="137"/>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1" name="Rectangle 30"/>
            <p:cNvSpPr/>
            <p:nvPr/>
          </p:nvSpPr>
          <p:spPr>
            <a:xfrm>
              <a:off x="4554891" y="5725787"/>
              <a:ext cx="1585148" cy="276999"/>
            </a:xfrm>
            <a:prstGeom prst="rect">
              <a:avLst/>
            </a:prstGeom>
          </p:spPr>
          <p:txBody>
            <a:bodyPr wrap="square">
              <a:spAutoFit/>
            </a:bodyPr>
            <a:lstStyle/>
            <a:p>
              <a:pPr algn="ctr"/>
              <a:r>
                <a:rPr lang="id-ID" sz="1200" dirty="0" smtClean="0">
                  <a:solidFill>
                    <a:schemeClr val="tx1">
                      <a:lumMod val="65000"/>
                      <a:lumOff val="35000"/>
                    </a:schemeClr>
                  </a:solidFill>
                  <a:latin typeface="Coolvetica Rg" panose="020B0603030602020004" pitchFamily="34" charset="0"/>
                </a:rPr>
                <a:t>Redifined Concept</a:t>
              </a:r>
              <a:endParaRPr lang="en-US" sz="1200" dirty="0">
                <a:solidFill>
                  <a:schemeClr val="tx1">
                    <a:lumMod val="65000"/>
                    <a:lumOff val="35000"/>
                  </a:schemeClr>
                </a:solidFill>
                <a:latin typeface="Coolvetica Rg" panose="020B0603030602020004" pitchFamily="34" charset="0"/>
              </a:endParaRPr>
            </a:p>
          </p:txBody>
        </p:sp>
      </p:grpSp>
      <p:grpSp>
        <p:nvGrpSpPr>
          <p:cNvPr id="43" name="Group 42"/>
          <p:cNvGrpSpPr/>
          <p:nvPr/>
        </p:nvGrpSpPr>
        <p:grpSpPr>
          <a:xfrm>
            <a:off x="4301070" y="1979613"/>
            <a:ext cx="1894172" cy="439135"/>
            <a:chOff x="4301070" y="1979613"/>
            <a:chExt cx="1894172" cy="439135"/>
          </a:xfrm>
        </p:grpSpPr>
        <p:grpSp>
          <p:nvGrpSpPr>
            <p:cNvPr id="44" name="Group 43"/>
            <p:cNvGrpSpPr/>
            <p:nvPr/>
          </p:nvGrpSpPr>
          <p:grpSpPr>
            <a:xfrm flipH="1">
              <a:off x="4301070" y="2162965"/>
              <a:ext cx="1894172" cy="255783"/>
              <a:chOff x="2016191" y="5848192"/>
              <a:chExt cx="5483887" cy="390525"/>
            </a:xfrm>
          </p:grpSpPr>
          <p:grpSp>
            <p:nvGrpSpPr>
              <p:cNvPr id="46" name="Group 45"/>
              <p:cNvGrpSpPr/>
              <p:nvPr/>
            </p:nvGrpSpPr>
            <p:grpSpPr>
              <a:xfrm rot="16200000">
                <a:off x="2120966" y="5743417"/>
                <a:ext cx="390525" cy="600076"/>
                <a:chOff x="2111654" y="4016256"/>
                <a:chExt cx="390525" cy="600076"/>
              </a:xfrm>
            </p:grpSpPr>
            <p:sp>
              <p:nvSpPr>
                <p:cNvPr id="50" name="Freeform 9"/>
                <p:cNvSpPr>
                  <a:spLocks/>
                </p:cNvSpPr>
                <p:nvPr/>
              </p:nvSpPr>
              <p:spPr bwMode="auto">
                <a:xfrm flipH="1">
                  <a:off x="2235479" y="4398844"/>
                  <a:ext cx="146050" cy="217488"/>
                </a:xfrm>
                <a:custGeom>
                  <a:avLst/>
                  <a:gdLst>
                    <a:gd name="T0" fmla="*/ 0 w 92"/>
                    <a:gd name="T1" fmla="*/ 137 h 137"/>
                    <a:gd name="T2" fmla="*/ 0 w 92"/>
                    <a:gd name="T3" fmla="*/ 0 h 137"/>
                    <a:gd name="T4" fmla="*/ 92 w 92"/>
                    <a:gd name="T5" fmla="*/ 0 h 137"/>
                    <a:gd name="T6" fmla="*/ 92 w 92"/>
                    <a:gd name="T7" fmla="*/ 137 h 137"/>
                    <a:gd name="T8" fmla="*/ 0 w 92"/>
                    <a:gd name="T9" fmla="*/ 137 h 137"/>
                    <a:gd name="T10" fmla="*/ 0 w 92"/>
                    <a:gd name="T11" fmla="*/ 137 h 137"/>
                  </a:gdLst>
                  <a:ahLst/>
                  <a:cxnLst>
                    <a:cxn ang="0">
                      <a:pos x="T0" y="T1"/>
                    </a:cxn>
                    <a:cxn ang="0">
                      <a:pos x="T2" y="T3"/>
                    </a:cxn>
                    <a:cxn ang="0">
                      <a:pos x="T4" y="T5"/>
                    </a:cxn>
                    <a:cxn ang="0">
                      <a:pos x="T6" y="T7"/>
                    </a:cxn>
                    <a:cxn ang="0">
                      <a:pos x="T8" y="T9"/>
                    </a:cxn>
                    <a:cxn ang="0">
                      <a:pos x="T10" y="T11"/>
                    </a:cxn>
                  </a:cxnLst>
                  <a:rect l="0" t="0" r="r" b="b"/>
                  <a:pathLst>
                    <a:path w="92" h="137">
                      <a:moveTo>
                        <a:pt x="0" y="137"/>
                      </a:moveTo>
                      <a:lnTo>
                        <a:pt x="0" y="0"/>
                      </a:lnTo>
                      <a:lnTo>
                        <a:pt x="92" y="0"/>
                      </a:lnTo>
                      <a:lnTo>
                        <a:pt x="92" y="137"/>
                      </a:lnTo>
                      <a:lnTo>
                        <a:pt x="0" y="137"/>
                      </a:lnTo>
                      <a:lnTo>
                        <a:pt x="0" y="137"/>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p:cNvSpPr>
                <p:nvPr/>
              </p:nvSpPr>
              <p:spPr bwMode="auto">
                <a:xfrm flipH="1">
                  <a:off x="2111654" y="4016256"/>
                  <a:ext cx="390525" cy="382588"/>
                </a:xfrm>
                <a:custGeom>
                  <a:avLst/>
                  <a:gdLst>
                    <a:gd name="T0" fmla="*/ 0 w 246"/>
                    <a:gd name="T1" fmla="*/ 241 h 241"/>
                    <a:gd name="T2" fmla="*/ 122 w 246"/>
                    <a:gd name="T3" fmla="*/ 0 h 241"/>
                    <a:gd name="T4" fmla="*/ 246 w 246"/>
                    <a:gd name="T5" fmla="*/ 241 h 241"/>
                    <a:gd name="T6" fmla="*/ 0 w 246"/>
                    <a:gd name="T7" fmla="*/ 241 h 241"/>
                    <a:gd name="T8" fmla="*/ 0 w 246"/>
                    <a:gd name="T9" fmla="*/ 241 h 241"/>
                  </a:gdLst>
                  <a:ahLst/>
                  <a:cxnLst>
                    <a:cxn ang="0">
                      <a:pos x="T0" y="T1"/>
                    </a:cxn>
                    <a:cxn ang="0">
                      <a:pos x="T2" y="T3"/>
                    </a:cxn>
                    <a:cxn ang="0">
                      <a:pos x="T4" y="T5"/>
                    </a:cxn>
                    <a:cxn ang="0">
                      <a:pos x="T6" y="T7"/>
                    </a:cxn>
                    <a:cxn ang="0">
                      <a:pos x="T8" y="T9"/>
                    </a:cxn>
                  </a:cxnLst>
                  <a:rect l="0" t="0" r="r" b="b"/>
                  <a:pathLst>
                    <a:path w="246" h="241">
                      <a:moveTo>
                        <a:pt x="0" y="241"/>
                      </a:moveTo>
                      <a:lnTo>
                        <a:pt x="122" y="0"/>
                      </a:lnTo>
                      <a:lnTo>
                        <a:pt x="246" y="241"/>
                      </a:lnTo>
                      <a:lnTo>
                        <a:pt x="0" y="241"/>
                      </a:lnTo>
                      <a:lnTo>
                        <a:pt x="0" y="241"/>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46"/>
              <p:cNvGrpSpPr/>
              <p:nvPr/>
            </p:nvGrpSpPr>
            <p:grpSpPr>
              <a:xfrm>
                <a:off x="2588948" y="5967726"/>
                <a:ext cx="4911130" cy="144680"/>
                <a:chOff x="2588948" y="5967726"/>
                <a:chExt cx="4911130" cy="144680"/>
              </a:xfrm>
            </p:grpSpPr>
            <p:sp>
              <p:nvSpPr>
                <p:cNvPr id="48" name="Freeform 14"/>
                <p:cNvSpPr>
                  <a:spLocks/>
                </p:cNvSpPr>
                <p:nvPr/>
              </p:nvSpPr>
              <p:spPr bwMode="auto">
                <a:xfrm flipH="1">
                  <a:off x="2588948" y="5967726"/>
                  <a:ext cx="1079500" cy="144680"/>
                </a:xfrm>
                <a:custGeom>
                  <a:avLst/>
                  <a:gdLst>
                    <a:gd name="T0" fmla="*/ 0 w 680"/>
                    <a:gd name="T1" fmla="*/ 0 h 98"/>
                    <a:gd name="T2" fmla="*/ 680 w 680"/>
                    <a:gd name="T3" fmla="*/ 0 h 98"/>
                    <a:gd name="T4" fmla="*/ 680 w 680"/>
                    <a:gd name="T5" fmla="*/ 98 h 98"/>
                    <a:gd name="T6" fmla="*/ 0 w 680"/>
                    <a:gd name="T7" fmla="*/ 98 h 98"/>
                    <a:gd name="T8" fmla="*/ 0 w 680"/>
                    <a:gd name="T9" fmla="*/ 0 h 98"/>
                    <a:gd name="T10" fmla="*/ 0 w 680"/>
                    <a:gd name="T11" fmla="*/ 0 h 98"/>
                  </a:gdLst>
                  <a:ahLst/>
                  <a:cxnLst>
                    <a:cxn ang="0">
                      <a:pos x="T0" y="T1"/>
                    </a:cxn>
                    <a:cxn ang="0">
                      <a:pos x="T2" y="T3"/>
                    </a:cxn>
                    <a:cxn ang="0">
                      <a:pos x="T4" y="T5"/>
                    </a:cxn>
                    <a:cxn ang="0">
                      <a:pos x="T6" y="T7"/>
                    </a:cxn>
                    <a:cxn ang="0">
                      <a:pos x="T8" y="T9"/>
                    </a:cxn>
                    <a:cxn ang="0">
                      <a:pos x="T10" y="T11"/>
                    </a:cxn>
                  </a:cxnLst>
                  <a:rect l="0" t="0" r="r" b="b"/>
                  <a:pathLst>
                    <a:path w="680" h="98">
                      <a:moveTo>
                        <a:pt x="0" y="0"/>
                      </a:moveTo>
                      <a:lnTo>
                        <a:pt x="680" y="0"/>
                      </a:lnTo>
                      <a:lnTo>
                        <a:pt x="680" y="98"/>
                      </a:lnTo>
                      <a:lnTo>
                        <a:pt x="0" y="98"/>
                      </a:lnTo>
                      <a:lnTo>
                        <a:pt x="0" y="0"/>
                      </a:lnTo>
                      <a:lnTo>
                        <a:pt x="0" y="0"/>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p:cNvSpPr>
                  <a:spLocks/>
                </p:cNvSpPr>
                <p:nvPr/>
              </p:nvSpPr>
              <p:spPr bwMode="auto">
                <a:xfrm>
                  <a:off x="3641725" y="5967726"/>
                  <a:ext cx="3858353" cy="144680"/>
                </a:xfrm>
                <a:custGeom>
                  <a:avLst/>
                  <a:gdLst>
                    <a:gd name="T0" fmla="*/ 0 w 680"/>
                    <a:gd name="T1" fmla="*/ 0 h 98"/>
                    <a:gd name="T2" fmla="*/ 680 w 680"/>
                    <a:gd name="T3" fmla="*/ 0 h 98"/>
                    <a:gd name="T4" fmla="*/ 680 w 680"/>
                    <a:gd name="T5" fmla="*/ 98 h 98"/>
                    <a:gd name="T6" fmla="*/ 0 w 680"/>
                    <a:gd name="T7" fmla="*/ 98 h 98"/>
                    <a:gd name="T8" fmla="*/ 0 w 680"/>
                    <a:gd name="T9" fmla="*/ 0 h 98"/>
                    <a:gd name="T10" fmla="*/ 0 w 680"/>
                    <a:gd name="T11" fmla="*/ 0 h 98"/>
                  </a:gdLst>
                  <a:ahLst/>
                  <a:cxnLst>
                    <a:cxn ang="0">
                      <a:pos x="T0" y="T1"/>
                    </a:cxn>
                    <a:cxn ang="0">
                      <a:pos x="T2" y="T3"/>
                    </a:cxn>
                    <a:cxn ang="0">
                      <a:pos x="T4" y="T5"/>
                    </a:cxn>
                    <a:cxn ang="0">
                      <a:pos x="T6" y="T7"/>
                    </a:cxn>
                    <a:cxn ang="0">
                      <a:pos x="T8" y="T9"/>
                    </a:cxn>
                    <a:cxn ang="0">
                      <a:pos x="T10" y="T11"/>
                    </a:cxn>
                  </a:cxnLst>
                  <a:rect l="0" t="0" r="r" b="b"/>
                  <a:pathLst>
                    <a:path w="680" h="98">
                      <a:moveTo>
                        <a:pt x="0" y="0"/>
                      </a:moveTo>
                      <a:lnTo>
                        <a:pt x="680" y="0"/>
                      </a:lnTo>
                      <a:lnTo>
                        <a:pt x="680" y="98"/>
                      </a:lnTo>
                      <a:lnTo>
                        <a:pt x="0" y="98"/>
                      </a:lnTo>
                      <a:lnTo>
                        <a:pt x="0" y="0"/>
                      </a:lnTo>
                      <a:lnTo>
                        <a:pt x="0" y="0"/>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5" name="Rectangle 44"/>
            <p:cNvSpPr/>
            <p:nvPr/>
          </p:nvSpPr>
          <p:spPr>
            <a:xfrm>
              <a:off x="4402491" y="1979613"/>
              <a:ext cx="1585148" cy="276999"/>
            </a:xfrm>
            <a:prstGeom prst="rect">
              <a:avLst/>
            </a:prstGeom>
          </p:spPr>
          <p:txBody>
            <a:bodyPr wrap="square">
              <a:spAutoFit/>
            </a:bodyPr>
            <a:lstStyle/>
            <a:p>
              <a:pPr algn="ctr"/>
              <a:r>
                <a:rPr lang="id-ID" sz="1200" dirty="0" smtClean="0">
                  <a:solidFill>
                    <a:schemeClr val="tx1">
                      <a:lumMod val="65000"/>
                      <a:lumOff val="35000"/>
                    </a:schemeClr>
                  </a:solidFill>
                  <a:latin typeface="Coolvetica Rg" panose="020B0603030602020004" pitchFamily="34" charset="0"/>
                </a:rPr>
                <a:t>Project Insprection</a:t>
              </a:r>
              <a:endParaRPr lang="en-US" sz="1200" dirty="0">
                <a:solidFill>
                  <a:schemeClr val="tx1">
                    <a:lumMod val="65000"/>
                    <a:lumOff val="35000"/>
                  </a:schemeClr>
                </a:solidFill>
                <a:latin typeface="Coolvetica Rg" panose="020B0603030602020004" pitchFamily="34" charset="0"/>
              </a:endParaRPr>
            </a:p>
          </p:txBody>
        </p:sp>
      </p:grpSp>
      <p:sp>
        <p:nvSpPr>
          <p:cNvPr id="52" name="Rectangle 51"/>
          <p:cNvSpPr/>
          <p:nvPr/>
        </p:nvSpPr>
        <p:spPr>
          <a:xfrm>
            <a:off x="10362556" y="3570049"/>
            <a:ext cx="1216742" cy="338554"/>
          </a:xfrm>
          <a:prstGeom prst="rect">
            <a:avLst/>
          </a:prstGeom>
        </p:spPr>
        <p:txBody>
          <a:bodyPr wrap="square">
            <a:spAutoFit/>
          </a:bodyPr>
          <a:lstStyle/>
          <a:p>
            <a:pPr algn="ctr"/>
            <a:r>
              <a:rPr lang="id-ID" sz="1600" dirty="0" smtClean="0">
                <a:solidFill>
                  <a:schemeClr val="tx1">
                    <a:lumMod val="65000"/>
                    <a:lumOff val="35000"/>
                  </a:schemeClr>
                </a:solidFill>
                <a:latin typeface="Coolvetica Rg" panose="020B0603030602020004" pitchFamily="34" charset="0"/>
              </a:rPr>
              <a:t>Closing</a:t>
            </a:r>
            <a:endParaRPr lang="en-US" sz="1600" dirty="0">
              <a:solidFill>
                <a:schemeClr val="tx1">
                  <a:lumMod val="65000"/>
                  <a:lumOff val="35000"/>
                </a:schemeClr>
              </a:solidFill>
              <a:latin typeface="Coolvetica Rg" panose="020B0603030602020004" pitchFamily="34" charset="0"/>
            </a:endParaRPr>
          </a:p>
        </p:txBody>
      </p:sp>
      <p:sp>
        <p:nvSpPr>
          <p:cNvPr id="53"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4"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93</a:t>
            </a:fld>
            <a:endParaRPr lang="en-AU" dirty="0"/>
          </a:p>
        </p:txBody>
      </p:sp>
      <p:sp>
        <p:nvSpPr>
          <p:cNvPr id="55"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494995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Effect transition="in" filter="fade">
                                      <p:cBhvr>
                                        <p:cTn id="59" dur="500"/>
                                        <p:tgtEl>
                                          <p:spTgt spid="25"/>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left)">
                                      <p:cBhvr>
                                        <p:cTn id="63" dur="500"/>
                                        <p:tgtEl>
                                          <p:spTgt spid="43"/>
                                        </p:tgtEl>
                                      </p:cBhvr>
                                    </p:animEffect>
                                  </p:childTnLst>
                                </p:cTn>
                              </p:par>
                            </p:childTnLst>
                          </p:cTn>
                        </p:par>
                        <p:par>
                          <p:cTn id="64" fill="hold">
                            <p:stCondLst>
                              <p:cond delay="6000"/>
                            </p:stCondLst>
                            <p:childTnLst>
                              <p:par>
                                <p:cTn id="65" presetID="22" presetClass="entr" presetSubtype="2"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right)">
                                      <p:cBhvr>
                                        <p:cTn id="67" dur="500"/>
                                        <p:tgtEl>
                                          <p:spTgt spid="28"/>
                                        </p:tgtEl>
                                      </p:cBhvr>
                                    </p:animEffect>
                                  </p:childTnLst>
                                </p:cTn>
                              </p:par>
                            </p:childTnLst>
                          </p:cTn>
                        </p:par>
                        <p:par>
                          <p:cTn id="68" fill="hold">
                            <p:stCondLst>
                              <p:cond delay="6500"/>
                            </p:stCondLst>
                            <p:childTnLst>
                              <p:par>
                                <p:cTn id="69" presetID="10"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6096000" y="0"/>
            <a:ext cx="6096000" cy="6858000"/>
          </a:xfrm>
          <a:prstGeom prst="rect">
            <a:avLst/>
          </a:prstGeom>
          <a:solidFill>
            <a:schemeClr val="accent1">
              <a:lumMod val="60000"/>
              <a:lumOff val="4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 name="Title 1"/>
          <p:cNvSpPr>
            <a:spLocks noGrp="1"/>
          </p:cNvSpPr>
          <p:nvPr>
            <p:ph type="title"/>
          </p:nvPr>
        </p:nvSpPr>
        <p:spPr/>
        <p:txBody>
          <a:bodyPr>
            <a:normAutofit fontScale="90000"/>
          </a:bodyPr>
          <a:lstStyle/>
          <a:p>
            <a:r>
              <a:rPr lang="id-ID" dirty="0" smtClean="0"/>
              <a:t>Product Compare</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Great different</a:t>
            </a:r>
            <a:endParaRPr lang="en-AU" dirty="0"/>
          </a:p>
        </p:txBody>
      </p:sp>
      <p:grpSp>
        <p:nvGrpSpPr>
          <p:cNvPr id="34" name="Group 33"/>
          <p:cNvGrpSpPr/>
          <p:nvPr/>
        </p:nvGrpSpPr>
        <p:grpSpPr>
          <a:xfrm>
            <a:off x="2227416" y="4284503"/>
            <a:ext cx="1641168" cy="432000"/>
            <a:chOff x="2227416" y="4284503"/>
            <a:chExt cx="1641168" cy="432000"/>
          </a:xfrm>
        </p:grpSpPr>
        <p:sp>
          <p:nvSpPr>
            <p:cNvPr id="35" name="Oval 34"/>
            <p:cNvSpPr>
              <a:spLocks noChangeAspect="1"/>
            </p:cNvSpPr>
            <p:nvPr/>
          </p:nvSpPr>
          <p:spPr>
            <a:xfrm>
              <a:off x="2832000" y="4284503"/>
              <a:ext cx="432000" cy="43200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FontAwesome" pitchFamily="2" charset="0"/>
              </a:endParaRPr>
            </a:p>
          </p:txBody>
        </p:sp>
        <p:sp>
          <p:nvSpPr>
            <p:cNvPr id="36" name="Oval 35"/>
            <p:cNvSpPr>
              <a:spLocks noChangeAspect="1"/>
            </p:cNvSpPr>
            <p:nvPr/>
          </p:nvSpPr>
          <p:spPr>
            <a:xfrm>
              <a:off x="2227416" y="4284503"/>
              <a:ext cx="432000" cy="432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a:solidFill>
                  <a:schemeClr val="bg1"/>
                </a:solidFill>
                <a:latin typeface="FontAwesome" pitchFamily="2" charset="0"/>
              </a:endParaRPr>
            </a:p>
          </p:txBody>
        </p:sp>
        <p:sp>
          <p:nvSpPr>
            <p:cNvPr id="37" name="Oval 36"/>
            <p:cNvSpPr>
              <a:spLocks noChangeAspect="1"/>
            </p:cNvSpPr>
            <p:nvPr/>
          </p:nvSpPr>
          <p:spPr>
            <a:xfrm>
              <a:off x="3436584" y="4284503"/>
              <a:ext cx="432000" cy="43200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grpSp>
        <p:nvGrpSpPr>
          <p:cNvPr id="38" name="Group 37"/>
          <p:cNvGrpSpPr/>
          <p:nvPr/>
        </p:nvGrpSpPr>
        <p:grpSpPr>
          <a:xfrm>
            <a:off x="8323416" y="4284504"/>
            <a:ext cx="1641168" cy="432000"/>
            <a:chOff x="8323416" y="4284504"/>
            <a:chExt cx="1641168" cy="432000"/>
          </a:xfrm>
        </p:grpSpPr>
        <p:sp>
          <p:nvSpPr>
            <p:cNvPr id="39" name="Oval 38"/>
            <p:cNvSpPr>
              <a:spLocks noChangeAspect="1"/>
            </p:cNvSpPr>
            <p:nvPr/>
          </p:nvSpPr>
          <p:spPr>
            <a:xfrm>
              <a:off x="8928000" y="4284504"/>
              <a:ext cx="432000" cy="43200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FontAwesome" pitchFamily="2" charset="0"/>
              </a:endParaRPr>
            </a:p>
          </p:txBody>
        </p:sp>
        <p:sp>
          <p:nvSpPr>
            <p:cNvPr id="40" name="Oval 39"/>
            <p:cNvSpPr>
              <a:spLocks noChangeAspect="1"/>
            </p:cNvSpPr>
            <p:nvPr/>
          </p:nvSpPr>
          <p:spPr>
            <a:xfrm>
              <a:off x="8323416" y="4284504"/>
              <a:ext cx="432000" cy="432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a:solidFill>
                  <a:schemeClr val="bg1"/>
                </a:solidFill>
                <a:latin typeface="FontAwesome" pitchFamily="2" charset="0"/>
              </a:endParaRPr>
            </a:p>
          </p:txBody>
        </p:sp>
        <p:sp>
          <p:nvSpPr>
            <p:cNvPr id="41" name="Oval 40"/>
            <p:cNvSpPr>
              <a:spLocks noChangeAspect="1"/>
            </p:cNvSpPr>
            <p:nvPr/>
          </p:nvSpPr>
          <p:spPr>
            <a:xfrm>
              <a:off x="9532584" y="4284504"/>
              <a:ext cx="432000" cy="43200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sp>
        <p:nvSpPr>
          <p:cNvPr id="43" name="Text Placeholder 33"/>
          <p:cNvSpPr txBox="1">
            <a:spLocks/>
          </p:cNvSpPr>
          <p:nvPr/>
        </p:nvSpPr>
        <p:spPr>
          <a:xfrm>
            <a:off x="2032764" y="3822998"/>
            <a:ext cx="2100835" cy="2678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600" dirty="0">
                <a:solidFill>
                  <a:schemeClr val="bg1">
                    <a:lumMod val="50000"/>
                  </a:schemeClr>
                </a:solidFill>
                <a:latin typeface="Coolvetica Rg" panose="020B0603030602020004" pitchFamily="34" charset="0"/>
              </a:rPr>
              <a:t>M</a:t>
            </a:r>
            <a:r>
              <a:rPr lang="id-ID" sz="1600" dirty="0" smtClean="0">
                <a:solidFill>
                  <a:schemeClr val="bg1">
                    <a:lumMod val="50000"/>
                  </a:schemeClr>
                </a:solidFill>
                <a:latin typeface="Coolvetica Rg" panose="020B0603030602020004" pitchFamily="34" charset="0"/>
              </a:rPr>
              <a:t>obile</a:t>
            </a:r>
            <a:endParaRPr lang="en-AU" sz="1600" dirty="0">
              <a:solidFill>
                <a:schemeClr val="bg1">
                  <a:lumMod val="50000"/>
                </a:schemeClr>
              </a:solidFill>
              <a:latin typeface="Coolvetica Rg" panose="020B0603030602020004" pitchFamily="34" charset="0"/>
            </a:endParaRPr>
          </a:p>
        </p:txBody>
      </p:sp>
      <p:grpSp>
        <p:nvGrpSpPr>
          <p:cNvPr id="44" name="Group 43"/>
          <p:cNvGrpSpPr/>
          <p:nvPr/>
        </p:nvGrpSpPr>
        <p:grpSpPr>
          <a:xfrm>
            <a:off x="1510710" y="2156065"/>
            <a:ext cx="1160107" cy="1435529"/>
            <a:chOff x="729025" y="2493538"/>
            <a:chExt cx="3009991" cy="3724596"/>
          </a:xfrm>
        </p:grpSpPr>
        <p:pic>
          <p:nvPicPr>
            <p:cNvPr id="45" name="Picture 44"/>
            <p:cNvPicPr>
              <a:picLocks noChangeAspect="1"/>
            </p:cNvPicPr>
            <p:nvPr/>
          </p:nvPicPr>
          <p:blipFill rotWithShape="1">
            <a:blip r:embed="rId3" cstate="print">
              <a:extLst>
                <a:ext uri="{28A0092B-C50C-407E-A947-70E740481C1C}">
                  <a14:useLocalDpi xmlns:a14="http://schemas.microsoft.com/office/drawing/2010/main" val="0"/>
                </a:ext>
              </a:extLst>
            </a:blip>
            <a:srcRect l="5354" t="8440" r="6203" b="10137"/>
            <a:stretch/>
          </p:blipFill>
          <p:spPr>
            <a:xfrm>
              <a:off x="729025" y="2493538"/>
              <a:ext cx="3009991" cy="3724596"/>
            </a:xfrm>
            <a:prstGeom prst="rect">
              <a:avLst/>
            </a:prstGeom>
          </p:spPr>
        </p:pic>
        <p:sp>
          <p:nvSpPr>
            <p:cNvPr id="46" name="Rectangle 45"/>
            <p:cNvSpPr/>
            <p:nvPr/>
          </p:nvSpPr>
          <p:spPr>
            <a:xfrm>
              <a:off x="1171299" y="2949850"/>
              <a:ext cx="2129088" cy="27510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p:cNvSpPr/>
          <p:nvPr/>
        </p:nvSpPr>
        <p:spPr>
          <a:xfrm>
            <a:off x="0" y="6239805"/>
            <a:ext cx="12192000" cy="7069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Text Placeholder 33"/>
          <p:cNvSpPr txBox="1">
            <a:spLocks/>
          </p:cNvSpPr>
          <p:nvPr/>
        </p:nvSpPr>
        <p:spPr>
          <a:xfrm>
            <a:off x="8093583" y="3958947"/>
            <a:ext cx="2100835" cy="2678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id-ID" sz="1600" dirty="0" smtClean="0">
                <a:solidFill>
                  <a:schemeClr val="bg1"/>
                </a:solidFill>
                <a:latin typeface="Coolvetica Rg" panose="020B0603030602020004" pitchFamily="34" charset="0"/>
              </a:rPr>
              <a:t>Immobile</a:t>
            </a:r>
            <a:endParaRPr lang="en-AU" sz="1600" dirty="0">
              <a:solidFill>
                <a:schemeClr val="bg1"/>
              </a:solidFill>
              <a:latin typeface="Coolvetica Rg" panose="020B0603030602020004" pitchFamily="34" charset="0"/>
            </a:endParaRPr>
          </a:p>
        </p:txBody>
      </p:sp>
      <p:grpSp>
        <p:nvGrpSpPr>
          <p:cNvPr id="58" name="Group 57"/>
          <p:cNvGrpSpPr/>
          <p:nvPr/>
        </p:nvGrpSpPr>
        <p:grpSpPr>
          <a:xfrm>
            <a:off x="5166449" y="2958639"/>
            <a:ext cx="1851544" cy="1851544"/>
            <a:chOff x="5166449" y="2958639"/>
            <a:chExt cx="1851544" cy="1851544"/>
          </a:xfrm>
        </p:grpSpPr>
        <p:sp>
          <p:nvSpPr>
            <p:cNvPr id="59" name="Oval 58"/>
            <p:cNvSpPr/>
            <p:nvPr/>
          </p:nvSpPr>
          <p:spPr>
            <a:xfrm>
              <a:off x="5166449" y="2958639"/>
              <a:ext cx="1851544" cy="1851544"/>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tx1">
                    <a:lumMod val="75000"/>
                    <a:lumOff val="25000"/>
                  </a:schemeClr>
                </a:solidFill>
                <a:latin typeface="Lato Bold" panose="020F0802020204030203" pitchFamily="34" charset="0"/>
              </a:endParaRPr>
            </a:p>
          </p:txBody>
        </p:sp>
        <p:sp>
          <p:nvSpPr>
            <p:cNvPr id="60" name="AutoShape 66"/>
            <p:cNvSpPr>
              <a:spLocks noChangeAspect="1"/>
            </p:cNvSpPr>
            <p:nvPr/>
          </p:nvSpPr>
          <p:spPr bwMode="auto">
            <a:xfrm>
              <a:off x="5721811" y="3482190"/>
              <a:ext cx="772091" cy="772292"/>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2">
                <a:lumMod val="25000"/>
              </a:schemeClr>
            </a:solidFill>
            <a:ln>
              <a:noFill/>
            </a:ln>
            <a:effectLst/>
            <a:ex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61" name="Group 60"/>
          <p:cNvGrpSpPr/>
          <p:nvPr/>
        </p:nvGrpSpPr>
        <p:grpSpPr>
          <a:xfrm>
            <a:off x="905258" y="2464245"/>
            <a:ext cx="582167" cy="1058854"/>
            <a:chOff x="2777030" y="1276350"/>
            <a:chExt cx="1871170" cy="3403312"/>
          </a:xfrm>
        </p:grpSpPr>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7030" y="1276350"/>
              <a:ext cx="1871170" cy="3403312"/>
            </a:xfrm>
            <a:prstGeom prst="rect">
              <a:avLst/>
            </a:prstGeom>
          </p:spPr>
        </p:pic>
        <p:sp>
          <p:nvSpPr>
            <p:cNvPr id="63" name="Rectangle 62"/>
            <p:cNvSpPr/>
            <p:nvPr/>
          </p:nvSpPr>
          <p:spPr>
            <a:xfrm>
              <a:off x="2961703" y="1874759"/>
              <a:ext cx="1501824" cy="22114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64" name="Group 63"/>
          <p:cNvGrpSpPr/>
          <p:nvPr/>
        </p:nvGrpSpPr>
        <p:grpSpPr>
          <a:xfrm>
            <a:off x="2670782" y="2156065"/>
            <a:ext cx="2415366" cy="1393576"/>
            <a:chOff x="6326225" y="2468085"/>
            <a:chExt cx="5273710" cy="3042734"/>
          </a:xfrm>
        </p:grpSpPr>
        <p:grpSp>
          <p:nvGrpSpPr>
            <p:cNvPr id="65" name="Group 64"/>
            <p:cNvGrpSpPr/>
            <p:nvPr/>
          </p:nvGrpSpPr>
          <p:grpSpPr>
            <a:xfrm>
              <a:off x="6326225" y="2468085"/>
              <a:ext cx="5273710" cy="3042734"/>
              <a:chOff x="6326225" y="2468085"/>
              <a:chExt cx="5273710" cy="3042734"/>
            </a:xfrm>
          </p:grpSpPr>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6225" y="2468085"/>
                <a:ext cx="5273710" cy="3042734"/>
              </a:xfrm>
              <a:prstGeom prst="rect">
                <a:avLst/>
              </a:prstGeom>
            </p:spPr>
          </p:pic>
          <p:sp>
            <p:nvSpPr>
              <p:cNvPr id="68" name="Rectangle 44"/>
              <p:cNvSpPr>
                <a:spLocks noChangeArrowheads="1"/>
              </p:cNvSpPr>
              <p:nvPr/>
            </p:nvSpPr>
            <p:spPr bwMode="auto">
              <a:xfrm>
                <a:off x="6977064" y="2672704"/>
                <a:ext cx="3967162" cy="25845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6" name="Freeform 46"/>
            <p:cNvSpPr>
              <a:spLocks/>
            </p:cNvSpPr>
            <p:nvPr/>
          </p:nvSpPr>
          <p:spPr bwMode="auto">
            <a:xfrm>
              <a:off x="6977064" y="2649024"/>
              <a:ext cx="4306672" cy="2431490"/>
            </a:xfrm>
            <a:custGeom>
              <a:avLst/>
              <a:gdLst>
                <a:gd name="T0" fmla="*/ 2513 w 2513"/>
                <a:gd name="T1" fmla="*/ 0 h 1561"/>
                <a:gd name="T2" fmla="*/ 0 w 2513"/>
                <a:gd name="T3" fmla="*/ 0 h 1561"/>
                <a:gd name="T4" fmla="*/ 0 w 2513"/>
                <a:gd name="T5" fmla="*/ 1561 h 1561"/>
                <a:gd name="T6" fmla="*/ 2513 w 2513"/>
                <a:gd name="T7" fmla="*/ 0 h 1561"/>
              </a:gdLst>
              <a:ahLst/>
              <a:cxnLst>
                <a:cxn ang="0">
                  <a:pos x="T0" y="T1"/>
                </a:cxn>
                <a:cxn ang="0">
                  <a:pos x="T2" y="T3"/>
                </a:cxn>
                <a:cxn ang="0">
                  <a:pos x="T4" y="T5"/>
                </a:cxn>
                <a:cxn ang="0">
                  <a:pos x="T6" y="T7"/>
                </a:cxn>
              </a:cxnLst>
              <a:rect l="0" t="0" r="r" b="b"/>
              <a:pathLst>
                <a:path w="2513" h="1561">
                  <a:moveTo>
                    <a:pt x="2513" y="0"/>
                  </a:moveTo>
                  <a:lnTo>
                    <a:pt x="0" y="0"/>
                  </a:lnTo>
                  <a:lnTo>
                    <a:pt x="0" y="1561"/>
                  </a:lnTo>
                  <a:lnTo>
                    <a:pt x="251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53" name="Rectangle 52"/>
          <p:cNvSpPr/>
          <p:nvPr/>
        </p:nvSpPr>
        <p:spPr>
          <a:xfrm>
            <a:off x="1861522" y="4910143"/>
            <a:ext cx="2372955" cy="646331"/>
          </a:xfrm>
          <a:prstGeom prst="rect">
            <a:avLst/>
          </a:prstGeom>
        </p:spPr>
        <p:txBody>
          <a:bodyPr wrap="square">
            <a:spAutoFit/>
          </a:bodyPr>
          <a:lstStyle/>
          <a:p>
            <a:pPr algn="ctr"/>
            <a:r>
              <a:rPr lang="id-ID" sz="1200" dirty="0" smtClean="0">
                <a:solidFill>
                  <a:schemeClr val="bg1">
                    <a:lumMod val="50000"/>
                  </a:schemeClr>
                </a:solidFill>
                <a:ea typeface="Open Sans" panose="020B0606030504020204" pitchFamily="34" charset="0"/>
                <a:cs typeface="Open Sans" panose="020B0606030504020204" pitchFamily="34" charset="0"/>
              </a:rPr>
              <a:t>Aparibus </a:t>
            </a:r>
            <a:r>
              <a:rPr lang="id-ID" sz="1200" dirty="0">
                <a:solidFill>
                  <a:schemeClr val="bg1">
                    <a:lumMod val="50000"/>
                  </a:schemeClr>
                </a:solidFill>
                <a:ea typeface="Open Sans" panose="020B0606030504020204" pitchFamily="34" charset="0"/>
                <a:cs typeface="Open Sans" panose="020B0606030504020204" pitchFamily="34" charset="0"/>
              </a:rPr>
              <a:t>eteca vuram qui para quam dalar eritrea vlaar boit dolro amet para sit</a:t>
            </a:r>
            <a:endParaRPr lang="en-US" sz="12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54" name="Rectangle 53"/>
          <p:cNvSpPr/>
          <p:nvPr/>
        </p:nvSpPr>
        <p:spPr>
          <a:xfrm>
            <a:off x="8000051" y="4910143"/>
            <a:ext cx="2372955" cy="646331"/>
          </a:xfrm>
          <a:prstGeom prst="rect">
            <a:avLst/>
          </a:prstGeom>
        </p:spPr>
        <p:txBody>
          <a:bodyPr wrap="square">
            <a:spAutoFit/>
          </a:bodyPr>
          <a:lstStyle/>
          <a:p>
            <a:pPr algn="ctr"/>
            <a:r>
              <a:rPr lang="id-ID" sz="1200" dirty="0" smtClean="0">
                <a:solidFill>
                  <a:schemeClr val="bg1"/>
                </a:solidFill>
                <a:ea typeface="Open Sans" panose="020B0606030504020204" pitchFamily="34" charset="0"/>
                <a:cs typeface="Open Sans" panose="020B0606030504020204" pitchFamily="34" charset="0"/>
              </a:rPr>
              <a:t>Eparibus </a:t>
            </a:r>
            <a:r>
              <a:rPr lang="id-ID" sz="1200" dirty="0">
                <a:solidFill>
                  <a:schemeClr val="bg1"/>
                </a:solidFill>
                <a:ea typeface="Open Sans" panose="020B0606030504020204" pitchFamily="34" charset="0"/>
                <a:cs typeface="Open Sans" panose="020B0606030504020204" pitchFamily="34" charset="0"/>
              </a:rPr>
              <a:t>eteca vuram qui para quam dalar eritrea vlaar boit dolro amet para sit</a:t>
            </a:r>
            <a:endParaRPr lang="en-US" sz="1200" dirty="0">
              <a:solidFill>
                <a:schemeClr val="bg1"/>
              </a:solidFill>
              <a:latin typeface="Lato Light" panose="020F0302020204030203" pitchFamily="34" charset="0"/>
              <a:cs typeface="Clear Sans Light" panose="020B0303030202020304" pitchFamily="34" charset="0"/>
            </a:endParaRPr>
          </a:p>
        </p:txBody>
      </p:sp>
      <p:pic>
        <p:nvPicPr>
          <p:cNvPr id="42" name="Picture 41"/>
          <p:cNvPicPr>
            <a:picLocks noChangeAspect="1"/>
          </p:cNvPicPr>
          <p:nvPr/>
        </p:nvPicPr>
        <p:blipFill rotWithShape="1">
          <a:blip r:embed="rId6" cstate="print">
            <a:extLst>
              <a:ext uri="{28A0092B-C50C-407E-A947-70E740481C1C}">
                <a14:useLocalDpi xmlns:a14="http://schemas.microsoft.com/office/drawing/2010/main" val="0"/>
              </a:ext>
            </a:extLst>
          </a:blip>
          <a:srcRect l="22134" t="10550" r="21733" b="13050"/>
          <a:stretch/>
        </p:blipFill>
        <p:spPr>
          <a:xfrm>
            <a:off x="8093583" y="1794615"/>
            <a:ext cx="2140721" cy="1942411"/>
          </a:xfrm>
          <a:prstGeom prst="rect">
            <a:avLst/>
          </a:prstGeom>
        </p:spPr>
      </p:pic>
      <p:sp>
        <p:nvSpPr>
          <p:cNvPr id="51"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5"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94</a:t>
            </a:fld>
            <a:endParaRPr lang="en-AU" dirty="0"/>
          </a:p>
        </p:txBody>
      </p:sp>
      <p:sp>
        <p:nvSpPr>
          <p:cNvPr id="56"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3635433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p:cTn id="19" dur="500" fill="hold"/>
                                        <p:tgtEl>
                                          <p:spTgt spid="61"/>
                                        </p:tgtEl>
                                        <p:attrNameLst>
                                          <p:attrName>ppt_w</p:attrName>
                                        </p:attrNameLst>
                                      </p:cBhvr>
                                      <p:tavLst>
                                        <p:tav tm="0">
                                          <p:val>
                                            <p:fltVal val="0"/>
                                          </p:val>
                                        </p:tav>
                                        <p:tav tm="100000">
                                          <p:val>
                                            <p:strVal val="#ppt_w"/>
                                          </p:val>
                                        </p:tav>
                                      </p:tavLst>
                                    </p:anim>
                                    <p:anim calcmode="lin" valueType="num">
                                      <p:cBhvr>
                                        <p:cTn id="20" dur="500" fill="hold"/>
                                        <p:tgtEl>
                                          <p:spTgt spid="61"/>
                                        </p:tgtEl>
                                        <p:attrNameLst>
                                          <p:attrName>ppt_h</p:attrName>
                                        </p:attrNameLst>
                                      </p:cBhvr>
                                      <p:tavLst>
                                        <p:tav tm="0">
                                          <p:val>
                                            <p:fltVal val="0"/>
                                          </p:val>
                                        </p:tav>
                                        <p:tav tm="100000">
                                          <p:val>
                                            <p:strVal val="#ppt_h"/>
                                          </p:val>
                                        </p:tav>
                                      </p:tavLst>
                                    </p:anim>
                                    <p:animEffect transition="in" filter="fade">
                                      <p:cBhvr>
                                        <p:cTn id="21" dur="500"/>
                                        <p:tgtEl>
                                          <p:spTgt spid="61"/>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Effect transition="in" filter="fade">
                                      <p:cBhvr>
                                        <p:cTn id="27" dur="500"/>
                                        <p:tgtEl>
                                          <p:spTgt spid="44"/>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p:cTn id="31" dur="500" fill="hold"/>
                                        <p:tgtEl>
                                          <p:spTgt spid="64"/>
                                        </p:tgtEl>
                                        <p:attrNameLst>
                                          <p:attrName>ppt_w</p:attrName>
                                        </p:attrNameLst>
                                      </p:cBhvr>
                                      <p:tavLst>
                                        <p:tav tm="0">
                                          <p:val>
                                            <p:fltVal val="0"/>
                                          </p:val>
                                        </p:tav>
                                        <p:tav tm="100000">
                                          <p:val>
                                            <p:strVal val="#ppt_w"/>
                                          </p:val>
                                        </p:tav>
                                      </p:tavLst>
                                    </p:anim>
                                    <p:anim calcmode="lin" valueType="num">
                                      <p:cBhvr>
                                        <p:cTn id="32" dur="500" fill="hold"/>
                                        <p:tgtEl>
                                          <p:spTgt spid="64"/>
                                        </p:tgtEl>
                                        <p:attrNameLst>
                                          <p:attrName>ppt_h</p:attrName>
                                        </p:attrNameLst>
                                      </p:cBhvr>
                                      <p:tavLst>
                                        <p:tav tm="0">
                                          <p:val>
                                            <p:fltVal val="0"/>
                                          </p:val>
                                        </p:tav>
                                        <p:tav tm="100000">
                                          <p:val>
                                            <p:strVal val="#ppt_h"/>
                                          </p:val>
                                        </p:tav>
                                      </p:tavLst>
                                    </p:anim>
                                    <p:animEffect transition="in" filter="fade">
                                      <p:cBhvr>
                                        <p:cTn id="33" dur="500"/>
                                        <p:tgtEl>
                                          <p:spTgt spid="64"/>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p:cTn id="43" dur="500" fill="hold"/>
                                        <p:tgtEl>
                                          <p:spTgt spid="42"/>
                                        </p:tgtEl>
                                        <p:attrNameLst>
                                          <p:attrName>ppt_w</p:attrName>
                                        </p:attrNameLst>
                                      </p:cBhvr>
                                      <p:tavLst>
                                        <p:tav tm="0">
                                          <p:val>
                                            <p:fltVal val="0"/>
                                          </p:val>
                                        </p:tav>
                                        <p:tav tm="100000">
                                          <p:val>
                                            <p:strVal val="#ppt_w"/>
                                          </p:val>
                                        </p:tav>
                                      </p:tavLst>
                                    </p:anim>
                                    <p:anim calcmode="lin" valueType="num">
                                      <p:cBhvr>
                                        <p:cTn id="44" dur="500" fill="hold"/>
                                        <p:tgtEl>
                                          <p:spTgt spid="42"/>
                                        </p:tgtEl>
                                        <p:attrNameLst>
                                          <p:attrName>ppt_h</p:attrName>
                                        </p:attrNameLst>
                                      </p:cBhvr>
                                      <p:tavLst>
                                        <p:tav tm="0">
                                          <p:val>
                                            <p:fltVal val="0"/>
                                          </p:val>
                                        </p:tav>
                                        <p:tav tm="100000">
                                          <p:val>
                                            <p:strVal val="#ppt_h"/>
                                          </p:val>
                                        </p:tav>
                                      </p:tavLst>
                                    </p:anim>
                                    <p:animEffect transition="in" filter="fade">
                                      <p:cBhvr>
                                        <p:cTn id="45" dur="500"/>
                                        <p:tgtEl>
                                          <p:spTgt spid="42"/>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par>
                          <p:cTn id="50" fill="hold">
                            <p:stCondLst>
                              <p:cond delay="4500"/>
                            </p:stCondLst>
                            <p:childTnLst>
                              <p:par>
                                <p:cTn id="51" presetID="53" presetClass="entr" presetSubtype="16"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500" fill="hold"/>
                                        <p:tgtEl>
                                          <p:spTgt spid="34"/>
                                        </p:tgtEl>
                                        <p:attrNameLst>
                                          <p:attrName>ppt_w</p:attrName>
                                        </p:attrNameLst>
                                      </p:cBhvr>
                                      <p:tavLst>
                                        <p:tav tm="0">
                                          <p:val>
                                            <p:fltVal val="0"/>
                                          </p:val>
                                        </p:tav>
                                        <p:tav tm="100000">
                                          <p:val>
                                            <p:strVal val="#ppt_w"/>
                                          </p:val>
                                        </p:tav>
                                      </p:tavLst>
                                    </p:anim>
                                    <p:anim calcmode="lin" valueType="num">
                                      <p:cBhvr>
                                        <p:cTn id="54" dur="500" fill="hold"/>
                                        <p:tgtEl>
                                          <p:spTgt spid="34"/>
                                        </p:tgtEl>
                                        <p:attrNameLst>
                                          <p:attrName>ppt_h</p:attrName>
                                        </p:attrNameLst>
                                      </p:cBhvr>
                                      <p:tavLst>
                                        <p:tav tm="0">
                                          <p:val>
                                            <p:fltVal val="0"/>
                                          </p:val>
                                        </p:tav>
                                        <p:tav tm="100000">
                                          <p:val>
                                            <p:strVal val="#ppt_h"/>
                                          </p:val>
                                        </p:tav>
                                      </p:tavLst>
                                    </p:anim>
                                    <p:animEffect transition="in" filter="fade">
                                      <p:cBhvr>
                                        <p:cTn id="55" dur="500"/>
                                        <p:tgtEl>
                                          <p:spTgt spid="34"/>
                                        </p:tgtEl>
                                      </p:cBhvr>
                                    </p:animEffec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p:cTn id="67" dur="500" fill="hold"/>
                                        <p:tgtEl>
                                          <p:spTgt spid="38"/>
                                        </p:tgtEl>
                                        <p:attrNameLst>
                                          <p:attrName>ppt_w</p:attrName>
                                        </p:attrNameLst>
                                      </p:cBhvr>
                                      <p:tavLst>
                                        <p:tav tm="0">
                                          <p:val>
                                            <p:fltVal val="0"/>
                                          </p:val>
                                        </p:tav>
                                        <p:tav tm="100000">
                                          <p:val>
                                            <p:strVal val="#ppt_w"/>
                                          </p:val>
                                        </p:tav>
                                      </p:tavLst>
                                    </p:anim>
                                    <p:anim calcmode="lin" valueType="num">
                                      <p:cBhvr>
                                        <p:cTn id="68" dur="500" fill="hold"/>
                                        <p:tgtEl>
                                          <p:spTgt spid="38"/>
                                        </p:tgtEl>
                                        <p:attrNameLst>
                                          <p:attrName>ppt_h</p:attrName>
                                        </p:attrNameLst>
                                      </p:cBhvr>
                                      <p:tavLst>
                                        <p:tav tm="0">
                                          <p:val>
                                            <p:fltVal val="0"/>
                                          </p:val>
                                        </p:tav>
                                        <p:tav tm="100000">
                                          <p:val>
                                            <p:strVal val="#ppt_h"/>
                                          </p:val>
                                        </p:tav>
                                      </p:tavLst>
                                    </p:anim>
                                    <p:animEffect transition="in" filter="fade">
                                      <p:cBhvr>
                                        <p:cTn id="69" dur="500"/>
                                        <p:tgtEl>
                                          <p:spTgt spid="38"/>
                                        </p:tgtEl>
                                      </p:cBhvr>
                                    </p:animEffect>
                                  </p:childTnLst>
                                </p:cTn>
                              </p:par>
                            </p:childTnLst>
                          </p:cTn>
                        </p:par>
                        <p:par>
                          <p:cTn id="70" fill="hold">
                            <p:stCondLst>
                              <p:cond delay="6500"/>
                            </p:stCondLst>
                            <p:childTnLst>
                              <p:par>
                                <p:cTn id="71" presetID="10" presetClass="entr" presetSubtype="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3" grpId="0" build="p"/>
      <p:bldP spid="43" grpId="0"/>
      <p:bldP spid="52" grpId="0"/>
      <p:bldP spid="53" grpId="0"/>
      <p:bldP spid="5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Australia Map</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Land of the promises</a:t>
            </a:r>
            <a:endParaRPr lang="en-AU" dirty="0"/>
          </a:p>
        </p:txBody>
      </p:sp>
      <p:grpSp>
        <p:nvGrpSpPr>
          <p:cNvPr id="4" name="Group 3"/>
          <p:cNvGrpSpPr/>
          <p:nvPr/>
        </p:nvGrpSpPr>
        <p:grpSpPr>
          <a:xfrm>
            <a:off x="7170133" y="3214777"/>
            <a:ext cx="3575561" cy="560801"/>
            <a:chOff x="7170133" y="3214777"/>
            <a:chExt cx="3575561" cy="560801"/>
          </a:xfrm>
        </p:grpSpPr>
        <p:sp>
          <p:nvSpPr>
            <p:cNvPr id="5" name="TextBox 4"/>
            <p:cNvSpPr txBox="1"/>
            <p:nvPr/>
          </p:nvSpPr>
          <p:spPr>
            <a:xfrm>
              <a:off x="7170134" y="3214777"/>
              <a:ext cx="1539444" cy="184666"/>
            </a:xfrm>
            <a:prstGeom prst="rect">
              <a:avLst/>
            </a:prstGeom>
            <a:noFill/>
          </p:spPr>
          <p:txBody>
            <a:bodyPr wrap="square" lIns="0" tIns="0" rIns="0" bIns="0" rtlCol="0">
              <a:spAutoFit/>
            </a:bodyPr>
            <a:lstStyle/>
            <a:p>
              <a:r>
                <a:rPr lang="id-ID" sz="1200" dirty="0">
                  <a:solidFill>
                    <a:schemeClr val="bg1">
                      <a:lumMod val="50000"/>
                    </a:schemeClr>
                  </a:solidFill>
                  <a:latin typeface="Coolvetica Rg" panose="020B0603030602020004" pitchFamily="34" charset="0"/>
                  <a:cs typeface="Clear Sans" panose="020B0503030202020304" pitchFamily="34" charset="0"/>
                </a:rPr>
                <a:t>Request </a:t>
              </a:r>
              <a:r>
                <a:rPr lang="id-ID" sz="1200" dirty="0" smtClean="0">
                  <a:solidFill>
                    <a:schemeClr val="bg1">
                      <a:lumMod val="50000"/>
                    </a:schemeClr>
                  </a:solidFill>
                  <a:latin typeface="Coolvetica Rg" panose="020B0603030602020004" pitchFamily="34" charset="0"/>
                  <a:cs typeface="Clear Sans" panose="020B0503030202020304" pitchFamily="34" charset="0"/>
                </a:rPr>
                <a:t>#2</a:t>
              </a:r>
              <a:endParaRPr lang="en-US" sz="1200" dirty="0">
                <a:solidFill>
                  <a:schemeClr val="bg1">
                    <a:lumMod val="50000"/>
                  </a:schemeClr>
                </a:solidFill>
                <a:latin typeface="Coolvetica Rg" panose="020B0603030602020004" pitchFamily="34" charset="0"/>
                <a:cs typeface="Clear Sans" panose="020B0503030202020304" pitchFamily="34" charset="0"/>
              </a:endParaRPr>
            </a:p>
          </p:txBody>
        </p:sp>
        <p:sp>
          <p:nvSpPr>
            <p:cNvPr id="6" name="TextBox 5"/>
            <p:cNvSpPr txBox="1"/>
            <p:nvPr/>
          </p:nvSpPr>
          <p:spPr>
            <a:xfrm>
              <a:off x="7170133" y="3437024"/>
              <a:ext cx="3575561" cy="338554"/>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1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7" name="Group 6"/>
          <p:cNvGrpSpPr/>
          <p:nvPr/>
        </p:nvGrpSpPr>
        <p:grpSpPr>
          <a:xfrm>
            <a:off x="7170131" y="4183781"/>
            <a:ext cx="3575563" cy="560801"/>
            <a:chOff x="7170131" y="4183781"/>
            <a:chExt cx="3575563" cy="560801"/>
          </a:xfrm>
        </p:grpSpPr>
        <p:sp>
          <p:nvSpPr>
            <p:cNvPr id="8" name="TextBox 7"/>
            <p:cNvSpPr txBox="1"/>
            <p:nvPr/>
          </p:nvSpPr>
          <p:spPr>
            <a:xfrm>
              <a:off x="7170132" y="4183781"/>
              <a:ext cx="1539444" cy="184666"/>
            </a:xfrm>
            <a:prstGeom prst="rect">
              <a:avLst/>
            </a:prstGeom>
            <a:noFill/>
          </p:spPr>
          <p:txBody>
            <a:bodyPr wrap="square" lIns="0" tIns="0" rIns="0" bIns="0" rtlCol="0">
              <a:spAutoFit/>
            </a:bodyPr>
            <a:lstStyle/>
            <a:p>
              <a:r>
                <a:rPr lang="id-ID" sz="1200" dirty="0">
                  <a:solidFill>
                    <a:schemeClr val="bg1">
                      <a:lumMod val="50000"/>
                    </a:schemeClr>
                  </a:solidFill>
                  <a:latin typeface="Coolvetica Rg" panose="020B0603030602020004" pitchFamily="34" charset="0"/>
                  <a:cs typeface="Clear Sans" panose="020B0503030202020304" pitchFamily="34" charset="0"/>
                </a:rPr>
                <a:t>Request </a:t>
              </a:r>
              <a:r>
                <a:rPr lang="id-ID" sz="1200" dirty="0" smtClean="0">
                  <a:solidFill>
                    <a:schemeClr val="bg1">
                      <a:lumMod val="50000"/>
                    </a:schemeClr>
                  </a:solidFill>
                  <a:latin typeface="Coolvetica Rg" panose="020B0603030602020004" pitchFamily="34" charset="0"/>
                  <a:cs typeface="Clear Sans" panose="020B0503030202020304" pitchFamily="34" charset="0"/>
                </a:rPr>
                <a:t>#3</a:t>
              </a:r>
              <a:endParaRPr lang="en-US" sz="1200" dirty="0">
                <a:solidFill>
                  <a:schemeClr val="bg1">
                    <a:lumMod val="50000"/>
                  </a:schemeClr>
                </a:solidFill>
                <a:latin typeface="Coolvetica Rg" panose="020B0603030602020004" pitchFamily="34" charset="0"/>
                <a:cs typeface="Clear Sans" panose="020B0503030202020304" pitchFamily="34" charset="0"/>
              </a:endParaRPr>
            </a:p>
          </p:txBody>
        </p:sp>
        <p:sp>
          <p:nvSpPr>
            <p:cNvPr id="9" name="TextBox 8"/>
            <p:cNvSpPr txBox="1"/>
            <p:nvPr/>
          </p:nvSpPr>
          <p:spPr>
            <a:xfrm>
              <a:off x="7170131" y="4406028"/>
              <a:ext cx="3575563" cy="338554"/>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1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0" name="Group 9"/>
          <p:cNvGrpSpPr/>
          <p:nvPr/>
        </p:nvGrpSpPr>
        <p:grpSpPr>
          <a:xfrm>
            <a:off x="7170132" y="5134805"/>
            <a:ext cx="3575562" cy="560801"/>
            <a:chOff x="7170132" y="5134805"/>
            <a:chExt cx="3575562" cy="560801"/>
          </a:xfrm>
        </p:grpSpPr>
        <p:sp>
          <p:nvSpPr>
            <p:cNvPr id="11" name="TextBox 10"/>
            <p:cNvSpPr txBox="1"/>
            <p:nvPr/>
          </p:nvSpPr>
          <p:spPr>
            <a:xfrm>
              <a:off x="7170133" y="5134805"/>
              <a:ext cx="1539444" cy="184666"/>
            </a:xfrm>
            <a:prstGeom prst="rect">
              <a:avLst/>
            </a:prstGeom>
            <a:noFill/>
          </p:spPr>
          <p:txBody>
            <a:bodyPr wrap="square" lIns="0" tIns="0" rIns="0" bIns="0" rtlCol="0">
              <a:spAutoFit/>
            </a:bodyPr>
            <a:lstStyle/>
            <a:p>
              <a:r>
                <a:rPr lang="id-ID" sz="1200" dirty="0">
                  <a:solidFill>
                    <a:schemeClr val="bg1">
                      <a:lumMod val="50000"/>
                    </a:schemeClr>
                  </a:solidFill>
                  <a:latin typeface="Coolvetica Rg" panose="020B0603030602020004" pitchFamily="34" charset="0"/>
                  <a:cs typeface="Clear Sans" panose="020B0503030202020304" pitchFamily="34" charset="0"/>
                </a:rPr>
                <a:t>Request </a:t>
              </a:r>
              <a:r>
                <a:rPr lang="id-ID" sz="1200" dirty="0" smtClean="0">
                  <a:solidFill>
                    <a:schemeClr val="bg1">
                      <a:lumMod val="50000"/>
                    </a:schemeClr>
                  </a:solidFill>
                  <a:latin typeface="Coolvetica Rg" panose="020B0603030602020004" pitchFamily="34" charset="0"/>
                  <a:cs typeface="Clear Sans" panose="020B0503030202020304" pitchFamily="34" charset="0"/>
                </a:rPr>
                <a:t>#4</a:t>
              </a:r>
              <a:endParaRPr lang="en-US" sz="1200" dirty="0">
                <a:solidFill>
                  <a:schemeClr val="bg1">
                    <a:lumMod val="50000"/>
                  </a:schemeClr>
                </a:solidFill>
                <a:latin typeface="Coolvetica Rg" panose="020B0603030602020004" pitchFamily="34" charset="0"/>
                <a:cs typeface="Clear Sans" panose="020B0503030202020304" pitchFamily="34" charset="0"/>
              </a:endParaRPr>
            </a:p>
          </p:txBody>
        </p:sp>
        <p:sp>
          <p:nvSpPr>
            <p:cNvPr id="12" name="TextBox 11"/>
            <p:cNvSpPr txBox="1"/>
            <p:nvPr/>
          </p:nvSpPr>
          <p:spPr>
            <a:xfrm>
              <a:off x="7170132" y="5357052"/>
              <a:ext cx="3575562" cy="338554"/>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1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46" name="Group 45"/>
          <p:cNvGrpSpPr/>
          <p:nvPr/>
        </p:nvGrpSpPr>
        <p:grpSpPr>
          <a:xfrm>
            <a:off x="1086258" y="2378946"/>
            <a:ext cx="4169875" cy="4014625"/>
            <a:chOff x="1086258" y="2378946"/>
            <a:chExt cx="4169875" cy="4014625"/>
          </a:xfrm>
          <a:solidFill>
            <a:schemeClr val="bg1">
              <a:lumMod val="65000"/>
            </a:schemeClr>
          </a:solidFill>
        </p:grpSpPr>
        <p:sp>
          <p:nvSpPr>
            <p:cNvPr id="63" name="Freeform 1110"/>
            <p:cNvSpPr>
              <a:spLocks/>
            </p:cNvSpPr>
            <p:nvPr/>
          </p:nvSpPr>
          <p:spPr bwMode="auto">
            <a:xfrm>
              <a:off x="4228068" y="5834991"/>
              <a:ext cx="561160" cy="558580"/>
            </a:xfrm>
            <a:custGeom>
              <a:avLst/>
              <a:gdLst>
                <a:gd name="T0" fmla="*/ 27 w 37"/>
                <a:gd name="T1" fmla="*/ 3 h 37"/>
                <a:gd name="T2" fmla="*/ 17 w 37"/>
                <a:gd name="T3" fmla="*/ 6 h 37"/>
                <a:gd name="T4" fmla="*/ 3 w 37"/>
                <a:gd name="T5" fmla="*/ 2 h 37"/>
                <a:gd name="T6" fmla="*/ 0 w 37"/>
                <a:gd name="T7" fmla="*/ 1 h 37"/>
                <a:gd name="T8" fmla="*/ 2 w 37"/>
                <a:gd name="T9" fmla="*/ 5 h 37"/>
                <a:gd name="T10" fmla="*/ 4 w 37"/>
                <a:gd name="T11" fmla="*/ 22 h 37"/>
                <a:gd name="T12" fmla="*/ 5 w 37"/>
                <a:gd name="T13" fmla="*/ 24 h 37"/>
                <a:gd name="T14" fmla="*/ 18 w 37"/>
                <a:gd name="T15" fmla="*/ 36 h 37"/>
                <a:gd name="T16" fmla="*/ 20 w 37"/>
                <a:gd name="T17" fmla="*/ 35 h 37"/>
                <a:gd name="T18" fmla="*/ 24 w 37"/>
                <a:gd name="T19" fmla="*/ 32 h 37"/>
                <a:gd name="T20" fmla="*/ 24 w 37"/>
                <a:gd name="T21" fmla="*/ 32 h 37"/>
                <a:gd name="T22" fmla="*/ 25 w 37"/>
                <a:gd name="T23" fmla="*/ 30 h 37"/>
                <a:gd name="T24" fmla="*/ 25 w 37"/>
                <a:gd name="T25" fmla="*/ 28 h 37"/>
                <a:gd name="T26" fmla="*/ 27 w 37"/>
                <a:gd name="T27" fmla="*/ 25 h 37"/>
                <a:gd name="T28" fmla="*/ 30 w 37"/>
                <a:gd name="T29" fmla="*/ 26 h 37"/>
                <a:gd name="T30" fmla="*/ 32 w 37"/>
                <a:gd name="T31" fmla="*/ 27 h 37"/>
                <a:gd name="T32" fmla="*/ 32 w 37"/>
                <a:gd name="T33" fmla="*/ 23 h 37"/>
                <a:gd name="T34" fmla="*/ 34 w 37"/>
                <a:gd name="T35" fmla="*/ 16 h 37"/>
                <a:gd name="T36" fmla="*/ 36 w 37"/>
                <a:gd name="T37" fmla="*/ 15 h 37"/>
                <a:gd name="T38" fmla="*/ 34 w 37"/>
                <a:gd name="T39" fmla="*/ 0 h 37"/>
                <a:gd name="T40" fmla="*/ 27 w 37"/>
                <a:gd name="T4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7">
                  <a:moveTo>
                    <a:pt x="27" y="3"/>
                  </a:moveTo>
                  <a:cubicBezTo>
                    <a:pt x="23" y="4"/>
                    <a:pt x="20" y="5"/>
                    <a:pt x="17" y="6"/>
                  </a:cubicBezTo>
                  <a:cubicBezTo>
                    <a:pt x="13" y="6"/>
                    <a:pt x="7" y="4"/>
                    <a:pt x="3" y="2"/>
                  </a:cubicBezTo>
                  <a:cubicBezTo>
                    <a:pt x="2" y="1"/>
                    <a:pt x="1" y="1"/>
                    <a:pt x="0" y="1"/>
                  </a:cubicBezTo>
                  <a:cubicBezTo>
                    <a:pt x="0" y="2"/>
                    <a:pt x="1" y="4"/>
                    <a:pt x="2" y="5"/>
                  </a:cubicBezTo>
                  <a:cubicBezTo>
                    <a:pt x="4" y="12"/>
                    <a:pt x="7" y="18"/>
                    <a:pt x="4" y="22"/>
                  </a:cubicBezTo>
                  <a:cubicBezTo>
                    <a:pt x="4" y="22"/>
                    <a:pt x="4" y="23"/>
                    <a:pt x="5" y="24"/>
                  </a:cubicBezTo>
                  <a:cubicBezTo>
                    <a:pt x="7" y="29"/>
                    <a:pt x="15" y="36"/>
                    <a:pt x="18" y="36"/>
                  </a:cubicBezTo>
                  <a:cubicBezTo>
                    <a:pt x="19" y="36"/>
                    <a:pt x="19" y="37"/>
                    <a:pt x="20" y="35"/>
                  </a:cubicBezTo>
                  <a:cubicBezTo>
                    <a:pt x="20" y="34"/>
                    <a:pt x="21" y="32"/>
                    <a:pt x="24" y="32"/>
                  </a:cubicBezTo>
                  <a:cubicBezTo>
                    <a:pt x="24" y="32"/>
                    <a:pt x="24" y="32"/>
                    <a:pt x="24" y="32"/>
                  </a:cubicBezTo>
                  <a:cubicBezTo>
                    <a:pt x="25" y="32"/>
                    <a:pt x="25" y="31"/>
                    <a:pt x="25" y="30"/>
                  </a:cubicBezTo>
                  <a:cubicBezTo>
                    <a:pt x="25" y="29"/>
                    <a:pt x="25" y="28"/>
                    <a:pt x="25" y="28"/>
                  </a:cubicBezTo>
                  <a:cubicBezTo>
                    <a:pt x="25" y="26"/>
                    <a:pt x="26" y="25"/>
                    <a:pt x="27" y="25"/>
                  </a:cubicBezTo>
                  <a:cubicBezTo>
                    <a:pt x="28" y="25"/>
                    <a:pt x="29" y="26"/>
                    <a:pt x="30" y="26"/>
                  </a:cubicBezTo>
                  <a:cubicBezTo>
                    <a:pt x="31" y="27"/>
                    <a:pt x="32" y="27"/>
                    <a:pt x="32" y="27"/>
                  </a:cubicBezTo>
                  <a:cubicBezTo>
                    <a:pt x="32" y="27"/>
                    <a:pt x="32" y="25"/>
                    <a:pt x="32" y="23"/>
                  </a:cubicBezTo>
                  <a:cubicBezTo>
                    <a:pt x="32" y="20"/>
                    <a:pt x="32" y="18"/>
                    <a:pt x="34" y="16"/>
                  </a:cubicBezTo>
                  <a:cubicBezTo>
                    <a:pt x="34" y="15"/>
                    <a:pt x="35" y="15"/>
                    <a:pt x="36" y="15"/>
                  </a:cubicBezTo>
                  <a:cubicBezTo>
                    <a:pt x="37" y="13"/>
                    <a:pt x="36" y="7"/>
                    <a:pt x="34" y="0"/>
                  </a:cubicBezTo>
                  <a:cubicBezTo>
                    <a:pt x="32" y="0"/>
                    <a:pt x="29" y="2"/>
                    <a:pt x="27" y="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13" name="Group 12"/>
            <p:cNvGrpSpPr/>
            <p:nvPr/>
          </p:nvGrpSpPr>
          <p:grpSpPr>
            <a:xfrm>
              <a:off x="1086258" y="2378946"/>
              <a:ext cx="4169875" cy="3322548"/>
              <a:chOff x="1301410" y="2087306"/>
              <a:chExt cx="4809848" cy="3832477"/>
            </a:xfrm>
            <a:grpFill/>
          </p:grpSpPr>
          <p:grpSp>
            <p:nvGrpSpPr>
              <p:cNvPr id="14" name="Group 13"/>
              <p:cNvGrpSpPr/>
              <p:nvPr/>
            </p:nvGrpSpPr>
            <p:grpSpPr>
              <a:xfrm>
                <a:off x="1301410" y="2087306"/>
                <a:ext cx="4794123" cy="3828159"/>
                <a:chOff x="1458578" y="2244473"/>
                <a:chExt cx="4794123" cy="3828159"/>
              </a:xfrm>
              <a:grpFill/>
            </p:grpSpPr>
            <p:sp>
              <p:nvSpPr>
                <p:cNvPr id="25" name="Shape 3139"/>
                <p:cNvSpPr/>
                <p:nvPr/>
              </p:nvSpPr>
              <p:spPr>
                <a:xfrm>
                  <a:off x="1458578" y="2683791"/>
                  <a:ext cx="1896004" cy="2788212"/>
                </a:xfrm>
                <a:custGeom>
                  <a:avLst/>
                  <a:gdLst/>
                  <a:ahLst/>
                  <a:cxnLst>
                    <a:cxn ang="0">
                      <a:pos x="wd2" y="hd2"/>
                    </a:cxn>
                    <a:cxn ang="5400000">
                      <a:pos x="wd2" y="hd2"/>
                    </a:cxn>
                    <a:cxn ang="10800000">
                      <a:pos x="wd2" y="hd2"/>
                    </a:cxn>
                    <a:cxn ang="16200000">
                      <a:pos x="wd2" y="hd2"/>
                    </a:cxn>
                  </a:cxnLst>
                  <a:rect l="0" t="0" r="r" b="b"/>
                  <a:pathLst>
                    <a:path w="21600" h="21600" extrusionOk="0">
                      <a:moveTo>
                        <a:pt x="85" y="11425"/>
                      </a:moveTo>
                      <a:cubicBezTo>
                        <a:pt x="63" y="11422"/>
                        <a:pt x="50" y="11419"/>
                        <a:pt x="30" y="11415"/>
                      </a:cubicBezTo>
                      <a:cubicBezTo>
                        <a:pt x="17" y="11430"/>
                        <a:pt x="0" y="11438"/>
                        <a:pt x="0" y="11455"/>
                      </a:cubicBezTo>
                      <a:cubicBezTo>
                        <a:pt x="0" y="11613"/>
                        <a:pt x="90" y="11698"/>
                        <a:pt x="199" y="11836"/>
                      </a:cubicBezTo>
                      <a:cubicBezTo>
                        <a:pt x="258" y="11912"/>
                        <a:pt x="281" y="11962"/>
                        <a:pt x="354" y="12032"/>
                      </a:cubicBezTo>
                      <a:cubicBezTo>
                        <a:pt x="329" y="11809"/>
                        <a:pt x="85" y="11712"/>
                        <a:pt x="85" y="11489"/>
                      </a:cubicBezTo>
                      <a:cubicBezTo>
                        <a:pt x="85" y="11489"/>
                        <a:pt x="85" y="11425"/>
                        <a:pt x="85" y="11425"/>
                      </a:cubicBezTo>
                      <a:close/>
                      <a:moveTo>
                        <a:pt x="3137" y="6797"/>
                      </a:moveTo>
                      <a:cubicBezTo>
                        <a:pt x="3195" y="6719"/>
                        <a:pt x="3252" y="6666"/>
                        <a:pt x="3374" y="6641"/>
                      </a:cubicBezTo>
                      <a:cubicBezTo>
                        <a:pt x="3364" y="6720"/>
                        <a:pt x="3327" y="6812"/>
                        <a:pt x="3211" y="6812"/>
                      </a:cubicBezTo>
                      <a:cubicBezTo>
                        <a:pt x="3181" y="6812"/>
                        <a:pt x="3163" y="6803"/>
                        <a:pt x="3137" y="6797"/>
                      </a:cubicBezTo>
                      <a:cubicBezTo>
                        <a:pt x="3137" y="6797"/>
                        <a:pt x="3137" y="6797"/>
                        <a:pt x="3137" y="6797"/>
                      </a:cubicBezTo>
                      <a:close/>
                      <a:moveTo>
                        <a:pt x="21541" y="1091"/>
                      </a:moveTo>
                      <a:cubicBezTo>
                        <a:pt x="21453" y="1065"/>
                        <a:pt x="21351" y="1048"/>
                        <a:pt x="21253" y="1034"/>
                      </a:cubicBezTo>
                      <a:cubicBezTo>
                        <a:pt x="21146" y="1019"/>
                        <a:pt x="21098" y="969"/>
                        <a:pt x="20987" y="969"/>
                      </a:cubicBezTo>
                      <a:cubicBezTo>
                        <a:pt x="20926" y="969"/>
                        <a:pt x="20893" y="986"/>
                        <a:pt x="20832" y="989"/>
                      </a:cubicBezTo>
                      <a:cubicBezTo>
                        <a:pt x="20838" y="1039"/>
                        <a:pt x="20858" y="1083"/>
                        <a:pt x="20898" y="1124"/>
                      </a:cubicBezTo>
                      <a:lnTo>
                        <a:pt x="20891" y="1144"/>
                      </a:lnTo>
                      <a:cubicBezTo>
                        <a:pt x="20854" y="1137"/>
                        <a:pt x="20830" y="1130"/>
                        <a:pt x="20795" y="1119"/>
                      </a:cubicBezTo>
                      <a:lnTo>
                        <a:pt x="20766" y="1124"/>
                      </a:lnTo>
                      <a:cubicBezTo>
                        <a:pt x="20775" y="1140"/>
                        <a:pt x="20782" y="1149"/>
                        <a:pt x="20795" y="1164"/>
                      </a:cubicBezTo>
                      <a:lnTo>
                        <a:pt x="20788" y="1185"/>
                      </a:lnTo>
                      <a:cubicBezTo>
                        <a:pt x="20736" y="1173"/>
                        <a:pt x="20708" y="1156"/>
                        <a:pt x="20670" y="1129"/>
                      </a:cubicBezTo>
                      <a:lnTo>
                        <a:pt x="20640" y="1144"/>
                      </a:lnTo>
                      <a:cubicBezTo>
                        <a:pt x="20644" y="1180"/>
                        <a:pt x="20670" y="1199"/>
                        <a:pt x="20670" y="1235"/>
                      </a:cubicBezTo>
                      <a:cubicBezTo>
                        <a:pt x="20670" y="1246"/>
                        <a:pt x="20653" y="1248"/>
                        <a:pt x="20640" y="1255"/>
                      </a:cubicBezTo>
                      <a:lnTo>
                        <a:pt x="20559" y="1175"/>
                      </a:lnTo>
                      <a:cubicBezTo>
                        <a:pt x="20509" y="1212"/>
                        <a:pt x="20470" y="1241"/>
                        <a:pt x="20470" y="1292"/>
                      </a:cubicBezTo>
                      <a:cubicBezTo>
                        <a:pt x="20470" y="1377"/>
                        <a:pt x="20584" y="1571"/>
                        <a:pt x="20418" y="1370"/>
                      </a:cubicBezTo>
                      <a:cubicBezTo>
                        <a:pt x="20380" y="1426"/>
                        <a:pt x="20345" y="1508"/>
                        <a:pt x="20345" y="1548"/>
                      </a:cubicBezTo>
                      <a:cubicBezTo>
                        <a:pt x="20345" y="1571"/>
                        <a:pt x="20380" y="1624"/>
                        <a:pt x="20341" y="1581"/>
                      </a:cubicBezTo>
                      <a:lnTo>
                        <a:pt x="20272" y="1489"/>
                      </a:lnTo>
                      <a:cubicBezTo>
                        <a:pt x="20175" y="1480"/>
                        <a:pt x="20082" y="1441"/>
                        <a:pt x="20249" y="1441"/>
                      </a:cubicBezTo>
                      <a:cubicBezTo>
                        <a:pt x="20311" y="1441"/>
                        <a:pt x="20367" y="1408"/>
                        <a:pt x="20367" y="1365"/>
                      </a:cubicBezTo>
                      <a:cubicBezTo>
                        <a:pt x="20367" y="1294"/>
                        <a:pt x="20316" y="1256"/>
                        <a:pt x="20316" y="1185"/>
                      </a:cubicBezTo>
                      <a:cubicBezTo>
                        <a:pt x="20316" y="1133"/>
                        <a:pt x="20297" y="1099"/>
                        <a:pt x="20330" y="1054"/>
                      </a:cubicBezTo>
                      <a:cubicBezTo>
                        <a:pt x="20357" y="1016"/>
                        <a:pt x="20426" y="1006"/>
                        <a:pt x="20426" y="964"/>
                      </a:cubicBezTo>
                      <a:cubicBezTo>
                        <a:pt x="20426" y="868"/>
                        <a:pt x="20306" y="826"/>
                        <a:pt x="20182" y="783"/>
                      </a:cubicBezTo>
                      <a:cubicBezTo>
                        <a:pt x="20079" y="746"/>
                        <a:pt x="20031" y="707"/>
                        <a:pt x="19976" y="637"/>
                      </a:cubicBezTo>
                      <a:cubicBezTo>
                        <a:pt x="19955" y="611"/>
                        <a:pt x="19887" y="614"/>
                        <a:pt x="19887" y="582"/>
                      </a:cubicBezTo>
                      <a:cubicBezTo>
                        <a:pt x="19887" y="569"/>
                        <a:pt x="19902" y="564"/>
                        <a:pt x="19902" y="552"/>
                      </a:cubicBezTo>
                      <a:cubicBezTo>
                        <a:pt x="19902" y="481"/>
                        <a:pt x="19793" y="462"/>
                        <a:pt x="19703" y="426"/>
                      </a:cubicBezTo>
                      <a:cubicBezTo>
                        <a:pt x="19642" y="403"/>
                        <a:pt x="19620" y="372"/>
                        <a:pt x="19555" y="351"/>
                      </a:cubicBezTo>
                      <a:cubicBezTo>
                        <a:pt x="19499" y="332"/>
                        <a:pt x="19415" y="339"/>
                        <a:pt x="19415" y="296"/>
                      </a:cubicBezTo>
                      <a:cubicBezTo>
                        <a:pt x="19415" y="249"/>
                        <a:pt x="19416" y="186"/>
                        <a:pt x="19348" y="186"/>
                      </a:cubicBezTo>
                      <a:cubicBezTo>
                        <a:pt x="19267" y="186"/>
                        <a:pt x="19223" y="201"/>
                        <a:pt x="19141" y="201"/>
                      </a:cubicBezTo>
                      <a:cubicBezTo>
                        <a:pt x="18976" y="201"/>
                        <a:pt x="18883" y="108"/>
                        <a:pt x="18831" y="0"/>
                      </a:cubicBezTo>
                      <a:cubicBezTo>
                        <a:pt x="18778" y="26"/>
                        <a:pt x="18746" y="47"/>
                        <a:pt x="18684" y="65"/>
                      </a:cubicBezTo>
                      <a:lnTo>
                        <a:pt x="18558" y="35"/>
                      </a:lnTo>
                      <a:lnTo>
                        <a:pt x="18529" y="40"/>
                      </a:lnTo>
                      <a:cubicBezTo>
                        <a:pt x="18603" y="109"/>
                        <a:pt x="18634" y="163"/>
                        <a:pt x="18743" y="205"/>
                      </a:cubicBezTo>
                      <a:lnTo>
                        <a:pt x="18728" y="222"/>
                      </a:lnTo>
                      <a:cubicBezTo>
                        <a:pt x="18671" y="218"/>
                        <a:pt x="18638" y="223"/>
                        <a:pt x="18580" y="221"/>
                      </a:cubicBezTo>
                      <a:cubicBezTo>
                        <a:pt x="18569" y="314"/>
                        <a:pt x="18509" y="366"/>
                        <a:pt x="18396" y="417"/>
                      </a:cubicBezTo>
                      <a:cubicBezTo>
                        <a:pt x="18350" y="437"/>
                        <a:pt x="18348" y="482"/>
                        <a:pt x="18292" y="482"/>
                      </a:cubicBezTo>
                      <a:cubicBezTo>
                        <a:pt x="18169" y="482"/>
                        <a:pt x="18167" y="365"/>
                        <a:pt x="18167" y="281"/>
                      </a:cubicBezTo>
                      <a:cubicBezTo>
                        <a:pt x="18167" y="157"/>
                        <a:pt x="18189" y="251"/>
                        <a:pt x="18057" y="301"/>
                      </a:cubicBezTo>
                      <a:cubicBezTo>
                        <a:pt x="18008" y="319"/>
                        <a:pt x="17931" y="314"/>
                        <a:pt x="17931" y="351"/>
                      </a:cubicBezTo>
                      <a:cubicBezTo>
                        <a:pt x="17931" y="387"/>
                        <a:pt x="18001" y="389"/>
                        <a:pt x="18019" y="422"/>
                      </a:cubicBezTo>
                      <a:cubicBezTo>
                        <a:pt x="17948" y="438"/>
                        <a:pt x="17918" y="477"/>
                        <a:pt x="17843" y="477"/>
                      </a:cubicBezTo>
                      <a:cubicBezTo>
                        <a:pt x="17653" y="477"/>
                        <a:pt x="17824" y="318"/>
                        <a:pt x="17606" y="487"/>
                      </a:cubicBezTo>
                      <a:lnTo>
                        <a:pt x="17621" y="527"/>
                      </a:lnTo>
                      <a:cubicBezTo>
                        <a:pt x="17586" y="568"/>
                        <a:pt x="17525" y="585"/>
                        <a:pt x="17525" y="632"/>
                      </a:cubicBezTo>
                      <a:cubicBezTo>
                        <a:pt x="17525" y="663"/>
                        <a:pt x="17555" y="677"/>
                        <a:pt x="17555" y="708"/>
                      </a:cubicBezTo>
                      <a:cubicBezTo>
                        <a:pt x="17555" y="753"/>
                        <a:pt x="17458" y="744"/>
                        <a:pt x="17392" y="748"/>
                      </a:cubicBezTo>
                      <a:cubicBezTo>
                        <a:pt x="17399" y="784"/>
                        <a:pt x="17414" y="803"/>
                        <a:pt x="17429" y="838"/>
                      </a:cubicBezTo>
                      <a:lnTo>
                        <a:pt x="17399" y="828"/>
                      </a:lnTo>
                      <a:cubicBezTo>
                        <a:pt x="17370" y="802"/>
                        <a:pt x="17331" y="796"/>
                        <a:pt x="17303" y="768"/>
                      </a:cubicBezTo>
                      <a:cubicBezTo>
                        <a:pt x="17274" y="738"/>
                        <a:pt x="17285" y="683"/>
                        <a:pt x="17229" y="683"/>
                      </a:cubicBezTo>
                      <a:cubicBezTo>
                        <a:pt x="17018" y="683"/>
                        <a:pt x="17065" y="922"/>
                        <a:pt x="17065" y="547"/>
                      </a:cubicBezTo>
                      <a:cubicBezTo>
                        <a:pt x="17065" y="538"/>
                        <a:pt x="17082" y="536"/>
                        <a:pt x="17082" y="527"/>
                      </a:cubicBezTo>
                      <a:cubicBezTo>
                        <a:pt x="17082" y="489"/>
                        <a:pt x="17015" y="484"/>
                        <a:pt x="16973" y="462"/>
                      </a:cubicBezTo>
                      <a:lnTo>
                        <a:pt x="16973" y="661"/>
                      </a:lnTo>
                      <a:cubicBezTo>
                        <a:pt x="16973" y="705"/>
                        <a:pt x="16964" y="729"/>
                        <a:pt x="16956" y="773"/>
                      </a:cubicBezTo>
                      <a:cubicBezTo>
                        <a:pt x="16857" y="773"/>
                        <a:pt x="16770" y="779"/>
                        <a:pt x="16720" y="838"/>
                      </a:cubicBezTo>
                      <a:cubicBezTo>
                        <a:pt x="16711" y="829"/>
                        <a:pt x="16704" y="823"/>
                        <a:pt x="16691" y="818"/>
                      </a:cubicBezTo>
                      <a:lnTo>
                        <a:pt x="16691" y="793"/>
                      </a:lnTo>
                      <a:lnTo>
                        <a:pt x="16632" y="798"/>
                      </a:lnTo>
                      <a:cubicBezTo>
                        <a:pt x="16610" y="793"/>
                        <a:pt x="16596" y="783"/>
                        <a:pt x="16572" y="783"/>
                      </a:cubicBezTo>
                      <a:cubicBezTo>
                        <a:pt x="16558" y="783"/>
                        <a:pt x="16556" y="796"/>
                        <a:pt x="16543" y="798"/>
                      </a:cubicBezTo>
                      <a:cubicBezTo>
                        <a:pt x="16558" y="863"/>
                        <a:pt x="16417" y="878"/>
                        <a:pt x="16417" y="944"/>
                      </a:cubicBezTo>
                      <a:cubicBezTo>
                        <a:pt x="16417" y="1004"/>
                        <a:pt x="16506" y="1044"/>
                        <a:pt x="16595" y="1044"/>
                      </a:cubicBezTo>
                      <a:cubicBezTo>
                        <a:pt x="16596" y="1051"/>
                        <a:pt x="16610" y="1055"/>
                        <a:pt x="16610" y="1064"/>
                      </a:cubicBezTo>
                      <a:cubicBezTo>
                        <a:pt x="16610" y="1099"/>
                        <a:pt x="16576" y="1114"/>
                        <a:pt x="16551" y="1144"/>
                      </a:cubicBezTo>
                      <a:lnTo>
                        <a:pt x="16558" y="1164"/>
                      </a:lnTo>
                      <a:cubicBezTo>
                        <a:pt x="16571" y="1165"/>
                        <a:pt x="16574" y="1175"/>
                        <a:pt x="16587" y="1175"/>
                      </a:cubicBezTo>
                      <a:cubicBezTo>
                        <a:pt x="16613" y="1175"/>
                        <a:pt x="16626" y="1158"/>
                        <a:pt x="16646" y="1149"/>
                      </a:cubicBezTo>
                      <a:cubicBezTo>
                        <a:pt x="16666" y="1162"/>
                        <a:pt x="16670" y="1185"/>
                        <a:pt x="16698" y="1185"/>
                      </a:cubicBezTo>
                      <a:cubicBezTo>
                        <a:pt x="16720" y="1185"/>
                        <a:pt x="16737" y="1190"/>
                        <a:pt x="16757" y="1195"/>
                      </a:cubicBezTo>
                      <a:cubicBezTo>
                        <a:pt x="16730" y="1203"/>
                        <a:pt x="16705" y="1215"/>
                        <a:pt x="16705" y="1235"/>
                      </a:cubicBezTo>
                      <a:cubicBezTo>
                        <a:pt x="16705" y="1277"/>
                        <a:pt x="16770" y="1287"/>
                        <a:pt x="16816" y="1315"/>
                      </a:cubicBezTo>
                      <a:cubicBezTo>
                        <a:pt x="16755" y="1329"/>
                        <a:pt x="16718" y="1345"/>
                        <a:pt x="16654" y="1345"/>
                      </a:cubicBezTo>
                      <a:cubicBezTo>
                        <a:pt x="16560" y="1345"/>
                        <a:pt x="16519" y="1304"/>
                        <a:pt x="16432" y="1280"/>
                      </a:cubicBezTo>
                      <a:cubicBezTo>
                        <a:pt x="16427" y="1305"/>
                        <a:pt x="16420" y="1318"/>
                        <a:pt x="16403" y="1340"/>
                      </a:cubicBezTo>
                      <a:cubicBezTo>
                        <a:pt x="16231" y="1281"/>
                        <a:pt x="16244" y="1088"/>
                        <a:pt x="16218" y="1300"/>
                      </a:cubicBezTo>
                      <a:cubicBezTo>
                        <a:pt x="16150" y="1305"/>
                        <a:pt x="16113" y="1308"/>
                        <a:pt x="16045" y="1300"/>
                      </a:cubicBezTo>
                      <a:cubicBezTo>
                        <a:pt x="16049" y="1324"/>
                        <a:pt x="16049" y="1336"/>
                        <a:pt x="16045" y="1360"/>
                      </a:cubicBezTo>
                      <a:lnTo>
                        <a:pt x="16100" y="1365"/>
                      </a:lnTo>
                      <a:cubicBezTo>
                        <a:pt x="16157" y="1356"/>
                        <a:pt x="16189" y="1334"/>
                        <a:pt x="16248" y="1340"/>
                      </a:cubicBezTo>
                      <a:cubicBezTo>
                        <a:pt x="16194" y="1377"/>
                        <a:pt x="16153" y="1392"/>
                        <a:pt x="16085" y="1410"/>
                      </a:cubicBezTo>
                      <a:cubicBezTo>
                        <a:pt x="16107" y="1448"/>
                        <a:pt x="16157" y="1466"/>
                        <a:pt x="16218" y="1466"/>
                      </a:cubicBezTo>
                      <a:cubicBezTo>
                        <a:pt x="16261" y="1466"/>
                        <a:pt x="16281" y="1442"/>
                        <a:pt x="16322" y="1436"/>
                      </a:cubicBezTo>
                      <a:cubicBezTo>
                        <a:pt x="16309" y="1473"/>
                        <a:pt x="16299" y="1497"/>
                        <a:pt x="16299" y="1536"/>
                      </a:cubicBezTo>
                      <a:cubicBezTo>
                        <a:pt x="16299" y="1595"/>
                        <a:pt x="16562" y="1749"/>
                        <a:pt x="16491" y="1737"/>
                      </a:cubicBezTo>
                      <a:cubicBezTo>
                        <a:pt x="16370" y="1706"/>
                        <a:pt x="16395" y="1646"/>
                        <a:pt x="16307" y="1646"/>
                      </a:cubicBezTo>
                      <a:cubicBezTo>
                        <a:pt x="16272" y="1646"/>
                        <a:pt x="16261" y="1668"/>
                        <a:pt x="16233" y="1681"/>
                      </a:cubicBezTo>
                      <a:cubicBezTo>
                        <a:pt x="16180" y="1660"/>
                        <a:pt x="16128" y="1659"/>
                        <a:pt x="16100" y="1621"/>
                      </a:cubicBezTo>
                      <a:cubicBezTo>
                        <a:pt x="16076" y="1587"/>
                        <a:pt x="16126" y="1548"/>
                        <a:pt x="16085" y="1521"/>
                      </a:cubicBezTo>
                      <a:cubicBezTo>
                        <a:pt x="16045" y="1493"/>
                        <a:pt x="15990" y="1524"/>
                        <a:pt x="15938" y="1511"/>
                      </a:cubicBezTo>
                      <a:cubicBezTo>
                        <a:pt x="15916" y="1506"/>
                        <a:pt x="15910" y="1486"/>
                        <a:pt x="15886" y="1486"/>
                      </a:cubicBezTo>
                      <a:cubicBezTo>
                        <a:pt x="15805" y="1486"/>
                        <a:pt x="15788" y="1544"/>
                        <a:pt x="15724" y="1576"/>
                      </a:cubicBezTo>
                      <a:lnTo>
                        <a:pt x="15753" y="1616"/>
                      </a:lnTo>
                      <a:cubicBezTo>
                        <a:pt x="15717" y="1647"/>
                        <a:pt x="15680" y="1667"/>
                        <a:pt x="15621" y="1667"/>
                      </a:cubicBezTo>
                      <a:cubicBezTo>
                        <a:pt x="15582" y="1667"/>
                        <a:pt x="15561" y="1646"/>
                        <a:pt x="15532" y="1631"/>
                      </a:cubicBezTo>
                      <a:cubicBezTo>
                        <a:pt x="15502" y="1673"/>
                        <a:pt x="15414" y="1675"/>
                        <a:pt x="15414" y="1722"/>
                      </a:cubicBezTo>
                      <a:cubicBezTo>
                        <a:pt x="15414" y="1739"/>
                        <a:pt x="15431" y="1747"/>
                        <a:pt x="15443" y="1762"/>
                      </a:cubicBezTo>
                      <a:cubicBezTo>
                        <a:pt x="15369" y="1795"/>
                        <a:pt x="15362" y="1847"/>
                        <a:pt x="15362" y="1907"/>
                      </a:cubicBezTo>
                      <a:cubicBezTo>
                        <a:pt x="15362" y="1936"/>
                        <a:pt x="15393" y="1962"/>
                        <a:pt x="15436" y="1962"/>
                      </a:cubicBezTo>
                      <a:cubicBezTo>
                        <a:pt x="15448" y="1962"/>
                        <a:pt x="15452" y="1953"/>
                        <a:pt x="15465" y="1953"/>
                      </a:cubicBezTo>
                      <a:lnTo>
                        <a:pt x="15514" y="1953"/>
                      </a:lnTo>
                      <a:cubicBezTo>
                        <a:pt x="15511" y="1984"/>
                        <a:pt x="15510" y="2001"/>
                        <a:pt x="15514" y="2033"/>
                      </a:cubicBezTo>
                      <a:cubicBezTo>
                        <a:pt x="15681" y="1983"/>
                        <a:pt x="15713" y="1897"/>
                        <a:pt x="15846" y="1817"/>
                      </a:cubicBezTo>
                      <a:lnTo>
                        <a:pt x="15846" y="1921"/>
                      </a:lnTo>
                      <a:cubicBezTo>
                        <a:pt x="15846" y="1993"/>
                        <a:pt x="15672" y="1993"/>
                        <a:pt x="15672" y="2064"/>
                      </a:cubicBezTo>
                      <a:cubicBezTo>
                        <a:pt x="15672" y="2083"/>
                        <a:pt x="15678" y="2095"/>
                        <a:pt x="15680" y="2113"/>
                      </a:cubicBezTo>
                      <a:cubicBezTo>
                        <a:pt x="15646" y="2121"/>
                        <a:pt x="15613" y="2130"/>
                        <a:pt x="15613" y="2153"/>
                      </a:cubicBezTo>
                      <a:cubicBezTo>
                        <a:pt x="15613" y="2186"/>
                        <a:pt x="15650" y="2201"/>
                        <a:pt x="15650" y="2234"/>
                      </a:cubicBezTo>
                      <a:cubicBezTo>
                        <a:pt x="15650" y="2268"/>
                        <a:pt x="15580" y="2269"/>
                        <a:pt x="15561" y="2299"/>
                      </a:cubicBezTo>
                      <a:cubicBezTo>
                        <a:pt x="15511" y="2294"/>
                        <a:pt x="15486" y="2280"/>
                        <a:pt x="15443" y="2264"/>
                      </a:cubicBezTo>
                      <a:cubicBezTo>
                        <a:pt x="15428" y="2328"/>
                        <a:pt x="15426" y="2367"/>
                        <a:pt x="15384" y="2424"/>
                      </a:cubicBezTo>
                      <a:cubicBezTo>
                        <a:pt x="15417" y="2433"/>
                        <a:pt x="15436" y="2444"/>
                        <a:pt x="15472" y="2444"/>
                      </a:cubicBezTo>
                      <a:cubicBezTo>
                        <a:pt x="15508" y="2444"/>
                        <a:pt x="15526" y="2435"/>
                        <a:pt x="15561" y="2435"/>
                      </a:cubicBezTo>
                      <a:cubicBezTo>
                        <a:pt x="15607" y="2435"/>
                        <a:pt x="16079" y="2532"/>
                        <a:pt x="15975" y="2550"/>
                      </a:cubicBezTo>
                      <a:cubicBezTo>
                        <a:pt x="15805" y="2521"/>
                        <a:pt x="15704" y="2549"/>
                        <a:pt x="15532" y="2530"/>
                      </a:cubicBezTo>
                      <a:cubicBezTo>
                        <a:pt x="15450" y="2521"/>
                        <a:pt x="15416" y="2475"/>
                        <a:pt x="15333" y="2475"/>
                      </a:cubicBezTo>
                      <a:cubicBezTo>
                        <a:pt x="15320" y="2475"/>
                        <a:pt x="15316" y="2483"/>
                        <a:pt x="15303" y="2484"/>
                      </a:cubicBezTo>
                      <a:cubicBezTo>
                        <a:pt x="15318" y="2529"/>
                        <a:pt x="15356" y="2560"/>
                        <a:pt x="15421" y="2570"/>
                      </a:cubicBezTo>
                      <a:cubicBezTo>
                        <a:pt x="15419" y="2595"/>
                        <a:pt x="15408" y="2609"/>
                        <a:pt x="15392" y="2630"/>
                      </a:cubicBezTo>
                      <a:cubicBezTo>
                        <a:pt x="15349" y="2605"/>
                        <a:pt x="15324" y="2575"/>
                        <a:pt x="15266" y="2575"/>
                      </a:cubicBezTo>
                      <a:cubicBezTo>
                        <a:pt x="15242" y="2575"/>
                        <a:pt x="15231" y="2590"/>
                        <a:pt x="15207" y="2590"/>
                      </a:cubicBezTo>
                      <a:cubicBezTo>
                        <a:pt x="15098" y="2590"/>
                        <a:pt x="15094" y="2503"/>
                        <a:pt x="15030" y="2444"/>
                      </a:cubicBezTo>
                      <a:cubicBezTo>
                        <a:pt x="14974" y="2393"/>
                        <a:pt x="14889" y="2394"/>
                        <a:pt x="14793" y="2394"/>
                      </a:cubicBezTo>
                      <a:cubicBezTo>
                        <a:pt x="14781" y="2394"/>
                        <a:pt x="14777" y="2403"/>
                        <a:pt x="14764" y="2404"/>
                      </a:cubicBezTo>
                      <a:cubicBezTo>
                        <a:pt x="14784" y="2438"/>
                        <a:pt x="14838" y="2448"/>
                        <a:pt x="14838" y="2486"/>
                      </a:cubicBezTo>
                      <a:cubicBezTo>
                        <a:pt x="14838" y="2494"/>
                        <a:pt x="14830" y="2497"/>
                        <a:pt x="14830" y="2505"/>
                      </a:cubicBezTo>
                      <a:lnTo>
                        <a:pt x="14766" y="2505"/>
                      </a:lnTo>
                      <a:cubicBezTo>
                        <a:pt x="14729" y="2505"/>
                        <a:pt x="14712" y="2530"/>
                        <a:pt x="14676" y="2530"/>
                      </a:cubicBezTo>
                      <a:cubicBezTo>
                        <a:pt x="14637" y="2530"/>
                        <a:pt x="14625" y="2503"/>
                        <a:pt x="14601" y="2484"/>
                      </a:cubicBezTo>
                      <a:cubicBezTo>
                        <a:pt x="14533" y="2433"/>
                        <a:pt x="14454" y="2405"/>
                        <a:pt x="14454" y="2335"/>
                      </a:cubicBezTo>
                      <a:cubicBezTo>
                        <a:pt x="14454" y="2319"/>
                        <a:pt x="14459" y="2310"/>
                        <a:pt x="14462" y="2294"/>
                      </a:cubicBezTo>
                      <a:lnTo>
                        <a:pt x="14403" y="2304"/>
                      </a:lnTo>
                      <a:cubicBezTo>
                        <a:pt x="14391" y="2303"/>
                        <a:pt x="14386" y="2294"/>
                        <a:pt x="14373" y="2294"/>
                      </a:cubicBezTo>
                      <a:cubicBezTo>
                        <a:pt x="14358" y="2294"/>
                        <a:pt x="14351" y="2299"/>
                        <a:pt x="14336" y="2299"/>
                      </a:cubicBezTo>
                      <a:cubicBezTo>
                        <a:pt x="14341" y="2330"/>
                        <a:pt x="14313" y="2348"/>
                        <a:pt x="14313" y="2379"/>
                      </a:cubicBezTo>
                      <a:cubicBezTo>
                        <a:pt x="14313" y="2388"/>
                        <a:pt x="14334" y="2389"/>
                        <a:pt x="14336" y="2397"/>
                      </a:cubicBezTo>
                      <a:lnTo>
                        <a:pt x="14428" y="2397"/>
                      </a:lnTo>
                      <a:lnTo>
                        <a:pt x="14428" y="2525"/>
                      </a:lnTo>
                      <a:cubicBezTo>
                        <a:pt x="14393" y="2540"/>
                        <a:pt x="14343" y="2541"/>
                        <a:pt x="14343" y="2570"/>
                      </a:cubicBezTo>
                      <a:cubicBezTo>
                        <a:pt x="14343" y="2595"/>
                        <a:pt x="14373" y="2605"/>
                        <a:pt x="14373" y="2630"/>
                      </a:cubicBezTo>
                      <a:cubicBezTo>
                        <a:pt x="14373" y="2679"/>
                        <a:pt x="14269" y="2687"/>
                        <a:pt x="14269" y="2736"/>
                      </a:cubicBezTo>
                      <a:cubicBezTo>
                        <a:pt x="14269" y="2792"/>
                        <a:pt x="14406" y="2761"/>
                        <a:pt x="14462" y="2801"/>
                      </a:cubicBezTo>
                      <a:cubicBezTo>
                        <a:pt x="14535" y="2855"/>
                        <a:pt x="14507" y="2915"/>
                        <a:pt x="14542" y="2987"/>
                      </a:cubicBezTo>
                      <a:cubicBezTo>
                        <a:pt x="14600" y="2978"/>
                        <a:pt x="14638" y="2984"/>
                        <a:pt x="14690" y="2967"/>
                      </a:cubicBezTo>
                      <a:lnTo>
                        <a:pt x="14720" y="2972"/>
                      </a:lnTo>
                      <a:cubicBezTo>
                        <a:pt x="14677" y="3004"/>
                        <a:pt x="14638" y="3017"/>
                        <a:pt x="14580" y="3037"/>
                      </a:cubicBezTo>
                      <a:cubicBezTo>
                        <a:pt x="14661" y="3122"/>
                        <a:pt x="14747" y="3161"/>
                        <a:pt x="14565" y="3082"/>
                      </a:cubicBezTo>
                      <a:cubicBezTo>
                        <a:pt x="14614" y="3172"/>
                        <a:pt x="14648" y="3224"/>
                        <a:pt x="14720" y="3308"/>
                      </a:cubicBezTo>
                      <a:lnTo>
                        <a:pt x="14712" y="3328"/>
                      </a:lnTo>
                      <a:cubicBezTo>
                        <a:pt x="14618" y="3280"/>
                        <a:pt x="14552" y="3264"/>
                        <a:pt x="14462" y="3213"/>
                      </a:cubicBezTo>
                      <a:cubicBezTo>
                        <a:pt x="14401" y="3177"/>
                        <a:pt x="14424" y="3097"/>
                        <a:pt x="14343" y="3097"/>
                      </a:cubicBezTo>
                      <a:cubicBezTo>
                        <a:pt x="14293" y="3097"/>
                        <a:pt x="14321" y="3149"/>
                        <a:pt x="14321" y="3182"/>
                      </a:cubicBezTo>
                      <a:cubicBezTo>
                        <a:pt x="14321" y="3240"/>
                        <a:pt x="14386" y="3263"/>
                        <a:pt x="14424" y="3313"/>
                      </a:cubicBezTo>
                      <a:cubicBezTo>
                        <a:pt x="14397" y="3329"/>
                        <a:pt x="14373" y="3337"/>
                        <a:pt x="14336" y="3338"/>
                      </a:cubicBezTo>
                      <a:cubicBezTo>
                        <a:pt x="14336" y="3392"/>
                        <a:pt x="14254" y="3410"/>
                        <a:pt x="14254" y="3463"/>
                      </a:cubicBezTo>
                      <a:cubicBezTo>
                        <a:pt x="14254" y="3484"/>
                        <a:pt x="14273" y="3495"/>
                        <a:pt x="14273" y="3515"/>
                      </a:cubicBezTo>
                      <a:cubicBezTo>
                        <a:pt x="14273" y="3578"/>
                        <a:pt x="14218" y="3854"/>
                        <a:pt x="14218" y="3654"/>
                      </a:cubicBezTo>
                      <a:cubicBezTo>
                        <a:pt x="14218" y="3623"/>
                        <a:pt x="14240" y="3605"/>
                        <a:pt x="14240" y="3574"/>
                      </a:cubicBezTo>
                      <a:cubicBezTo>
                        <a:pt x="14240" y="3496"/>
                        <a:pt x="14132" y="3474"/>
                        <a:pt x="14048" y="3423"/>
                      </a:cubicBezTo>
                      <a:cubicBezTo>
                        <a:pt x="13928" y="3352"/>
                        <a:pt x="13970" y="3258"/>
                        <a:pt x="13893" y="3162"/>
                      </a:cubicBezTo>
                      <a:cubicBezTo>
                        <a:pt x="13829" y="3083"/>
                        <a:pt x="13679" y="3072"/>
                        <a:pt x="13679" y="2982"/>
                      </a:cubicBezTo>
                      <a:cubicBezTo>
                        <a:pt x="13679" y="2954"/>
                        <a:pt x="13701" y="2940"/>
                        <a:pt x="13701" y="2913"/>
                      </a:cubicBezTo>
                      <a:lnTo>
                        <a:pt x="13701" y="2871"/>
                      </a:lnTo>
                      <a:cubicBezTo>
                        <a:pt x="13664" y="2867"/>
                        <a:pt x="13646" y="2862"/>
                        <a:pt x="13612" y="2851"/>
                      </a:cubicBezTo>
                      <a:lnTo>
                        <a:pt x="13627" y="2811"/>
                      </a:lnTo>
                      <a:cubicBezTo>
                        <a:pt x="13554" y="2748"/>
                        <a:pt x="13420" y="2741"/>
                        <a:pt x="13420" y="2660"/>
                      </a:cubicBezTo>
                      <a:cubicBezTo>
                        <a:pt x="13420" y="2609"/>
                        <a:pt x="13472" y="2586"/>
                        <a:pt x="13494" y="2537"/>
                      </a:cubicBezTo>
                      <a:cubicBezTo>
                        <a:pt x="13448" y="2537"/>
                        <a:pt x="13422" y="2536"/>
                        <a:pt x="13376" y="2537"/>
                      </a:cubicBezTo>
                      <a:cubicBezTo>
                        <a:pt x="13348" y="2606"/>
                        <a:pt x="13275" y="2644"/>
                        <a:pt x="13170" y="2655"/>
                      </a:cubicBezTo>
                      <a:cubicBezTo>
                        <a:pt x="13188" y="2696"/>
                        <a:pt x="13170" y="2723"/>
                        <a:pt x="13170" y="2766"/>
                      </a:cubicBezTo>
                      <a:cubicBezTo>
                        <a:pt x="13170" y="2807"/>
                        <a:pt x="13219" y="2829"/>
                        <a:pt x="13273" y="2846"/>
                      </a:cubicBezTo>
                      <a:cubicBezTo>
                        <a:pt x="13268" y="2855"/>
                        <a:pt x="13262" y="2862"/>
                        <a:pt x="13258" y="2871"/>
                      </a:cubicBezTo>
                      <a:cubicBezTo>
                        <a:pt x="13161" y="2871"/>
                        <a:pt x="13105" y="2896"/>
                        <a:pt x="13007" y="2896"/>
                      </a:cubicBezTo>
                      <a:cubicBezTo>
                        <a:pt x="12959" y="2896"/>
                        <a:pt x="12942" y="2866"/>
                        <a:pt x="12898" y="2856"/>
                      </a:cubicBezTo>
                      <a:cubicBezTo>
                        <a:pt x="12894" y="2926"/>
                        <a:pt x="12913" y="2967"/>
                        <a:pt x="12898" y="3037"/>
                      </a:cubicBezTo>
                      <a:lnTo>
                        <a:pt x="12867" y="3037"/>
                      </a:lnTo>
                      <a:cubicBezTo>
                        <a:pt x="12712" y="3063"/>
                        <a:pt x="12655" y="3130"/>
                        <a:pt x="12564" y="3218"/>
                      </a:cubicBezTo>
                      <a:cubicBezTo>
                        <a:pt x="12479" y="3302"/>
                        <a:pt x="12387" y="3351"/>
                        <a:pt x="12387" y="3454"/>
                      </a:cubicBezTo>
                      <a:cubicBezTo>
                        <a:pt x="12387" y="3583"/>
                        <a:pt x="12431" y="3656"/>
                        <a:pt x="12446" y="3785"/>
                      </a:cubicBezTo>
                      <a:cubicBezTo>
                        <a:pt x="12453" y="3855"/>
                        <a:pt x="12407" y="3915"/>
                        <a:pt x="12476" y="3966"/>
                      </a:cubicBezTo>
                      <a:cubicBezTo>
                        <a:pt x="12540" y="4013"/>
                        <a:pt x="12704" y="3974"/>
                        <a:pt x="12704" y="4041"/>
                      </a:cubicBezTo>
                      <a:cubicBezTo>
                        <a:pt x="12704" y="4192"/>
                        <a:pt x="12516" y="4258"/>
                        <a:pt x="12321" y="4332"/>
                      </a:cubicBezTo>
                      <a:cubicBezTo>
                        <a:pt x="12171" y="4388"/>
                        <a:pt x="12105" y="4454"/>
                        <a:pt x="11937" y="4477"/>
                      </a:cubicBezTo>
                      <a:cubicBezTo>
                        <a:pt x="11872" y="4486"/>
                        <a:pt x="11883" y="4548"/>
                        <a:pt x="11826" y="4568"/>
                      </a:cubicBezTo>
                      <a:cubicBezTo>
                        <a:pt x="11845" y="4599"/>
                        <a:pt x="11885" y="4613"/>
                        <a:pt x="11885" y="4648"/>
                      </a:cubicBezTo>
                      <a:cubicBezTo>
                        <a:pt x="11885" y="4697"/>
                        <a:pt x="11822" y="4733"/>
                        <a:pt x="11750" y="4733"/>
                      </a:cubicBezTo>
                      <a:cubicBezTo>
                        <a:pt x="11728" y="4733"/>
                        <a:pt x="11713" y="4736"/>
                        <a:pt x="11693" y="4738"/>
                      </a:cubicBezTo>
                      <a:cubicBezTo>
                        <a:pt x="11700" y="4758"/>
                        <a:pt x="11708" y="4769"/>
                        <a:pt x="11708" y="4789"/>
                      </a:cubicBezTo>
                      <a:cubicBezTo>
                        <a:pt x="11708" y="4968"/>
                        <a:pt x="11562" y="5057"/>
                        <a:pt x="11405" y="5200"/>
                      </a:cubicBezTo>
                      <a:cubicBezTo>
                        <a:pt x="11239" y="5352"/>
                        <a:pt x="11143" y="5449"/>
                        <a:pt x="10911" y="5557"/>
                      </a:cubicBezTo>
                      <a:cubicBezTo>
                        <a:pt x="10680" y="5663"/>
                        <a:pt x="10517" y="5691"/>
                        <a:pt x="10261" y="5763"/>
                      </a:cubicBezTo>
                      <a:cubicBezTo>
                        <a:pt x="10038" y="5826"/>
                        <a:pt x="9912" y="5898"/>
                        <a:pt x="9669" y="5898"/>
                      </a:cubicBezTo>
                      <a:lnTo>
                        <a:pt x="9495" y="5898"/>
                      </a:lnTo>
                      <a:cubicBezTo>
                        <a:pt x="9230" y="5898"/>
                        <a:pt x="9109" y="6039"/>
                        <a:pt x="8844" y="6039"/>
                      </a:cubicBezTo>
                      <a:cubicBezTo>
                        <a:pt x="8661" y="6039"/>
                        <a:pt x="8582" y="5938"/>
                        <a:pt x="8399" y="5938"/>
                      </a:cubicBezTo>
                      <a:cubicBezTo>
                        <a:pt x="8381" y="5938"/>
                        <a:pt x="8371" y="5942"/>
                        <a:pt x="8353" y="5943"/>
                      </a:cubicBezTo>
                      <a:cubicBezTo>
                        <a:pt x="8355" y="5967"/>
                        <a:pt x="8356" y="5980"/>
                        <a:pt x="8353" y="6004"/>
                      </a:cubicBezTo>
                      <a:cubicBezTo>
                        <a:pt x="8314" y="5997"/>
                        <a:pt x="8294" y="5983"/>
                        <a:pt x="8253" y="5983"/>
                      </a:cubicBezTo>
                      <a:cubicBezTo>
                        <a:pt x="8067" y="5983"/>
                        <a:pt x="8048" y="6127"/>
                        <a:pt x="7906" y="6210"/>
                      </a:cubicBezTo>
                      <a:cubicBezTo>
                        <a:pt x="7760" y="6293"/>
                        <a:pt x="7631" y="6315"/>
                        <a:pt x="7439" y="6315"/>
                      </a:cubicBezTo>
                      <a:lnTo>
                        <a:pt x="7323" y="6315"/>
                      </a:lnTo>
                      <a:cubicBezTo>
                        <a:pt x="7116" y="6345"/>
                        <a:pt x="6974" y="6346"/>
                        <a:pt x="6791" y="6415"/>
                      </a:cubicBezTo>
                      <a:cubicBezTo>
                        <a:pt x="6666" y="6463"/>
                        <a:pt x="6640" y="6533"/>
                        <a:pt x="6526" y="6591"/>
                      </a:cubicBezTo>
                      <a:cubicBezTo>
                        <a:pt x="6332" y="6689"/>
                        <a:pt x="6171" y="6716"/>
                        <a:pt x="5928" y="6716"/>
                      </a:cubicBezTo>
                      <a:cubicBezTo>
                        <a:pt x="5782" y="6716"/>
                        <a:pt x="5734" y="6606"/>
                        <a:pt x="5588" y="6606"/>
                      </a:cubicBezTo>
                      <a:cubicBezTo>
                        <a:pt x="5427" y="6606"/>
                        <a:pt x="5358" y="6696"/>
                        <a:pt x="5197" y="6696"/>
                      </a:cubicBezTo>
                      <a:cubicBezTo>
                        <a:pt x="5162" y="6696"/>
                        <a:pt x="5140" y="6691"/>
                        <a:pt x="5109" y="6681"/>
                      </a:cubicBezTo>
                      <a:cubicBezTo>
                        <a:pt x="5111" y="6673"/>
                        <a:pt x="5194" y="6474"/>
                        <a:pt x="5145" y="6540"/>
                      </a:cubicBezTo>
                      <a:cubicBezTo>
                        <a:pt x="4963" y="6706"/>
                        <a:pt x="4772" y="6747"/>
                        <a:pt x="4496" y="6842"/>
                      </a:cubicBezTo>
                      <a:lnTo>
                        <a:pt x="4437" y="6822"/>
                      </a:lnTo>
                      <a:cubicBezTo>
                        <a:pt x="4398" y="6867"/>
                        <a:pt x="4413" y="6916"/>
                        <a:pt x="4348" y="6942"/>
                      </a:cubicBezTo>
                      <a:cubicBezTo>
                        <a:pt x="4209" y="7000"/>
                        <a:pt x="4075" y="6983"/>
                        <a:pt x="3964" y="7063"/>
                      </a:cubicBezTo>
                      <a:cubicBezTo>
                        <a:pt x="3793" y="7185"/>
                        <a:pt x="3718" y="7271"/>
                        <a:pt x="3528" y="7384"/>
                      </a:cubicBezTo>
                      <a:cubicBezTo>
                        <a:pt x="3254" y="7547"/>
                        <a:pt x="3042" y="7590"/>
                        <a:pt x="2687" y="7650"/>
                      </a:cubicBezTo>
                      <a:cubicBezTo>
                        <a:pt x="2589" y="7666"/>
                        <a:pt x="2558" y="7730"/>
                        <a:pt x="2456" y="7730"/>
                      </a:cubicBezTo>
                      <a:cubicBezTo>
                        <a:pt x="2423" y="7730"/>
                        <a:pt x="2388" y="7735"/>
                        <a:pt x="2355" y="7735"/>
                      </a:cubicBezTo>
                      <a:cubicBezTo>
                        <a:pt x="2294" y="7807"/>
                        <a:pt x="2305" y="7865"/>
                        <a:pt x="2244" y="7936"/>
                      </a:cubicBezTo>
                      <a:cubicBezTo>
                        <a:pt x="2178" y="8015"/>
                        <a:pt x="2099" y="8048"/>
                        <a:pt x="2067" y="8137"/>
                      </a:cubicBezTo>
                      <a:cubicBezTo>
                        <a:pt x="2030" y="8241"/>
                        <a:pt x="2054" y="8330"/>
                        <a:pt x="1926" y="8393"/>
                      </a:cubicBezTo>
                      <a:cubicBezTo>
                        <a:pt x="1899" y="8377"/>
                        <a:pt x="1879" y="8364"/>
                        <a:pt x="1846" y="8353"/>
                      </a:cubicBezTo>
                      <a:cubicBezTo>
                        <a:pt x="1807" y="8407"/>
                        <a:pt x="1748" y="8422"/>
                        <a:pt x="1668" y="8448"/>
                      </a:cubicBezTo>
                      <a:cubicBezTo>
                        <a:pt x="1643" y="8420"/>
                        <a:pt x="1624" y="8402"/>
                        <a:pt x="1624" y="8368"/>
                      </a:cubicBezTo>
                      <a:cubicBezTo>
                        <a:pt x="1624" y="8321"/>
                        <a:pt x="1657" y="8295"/>
                        <a:pt x="1668" y="8248"/>
                      </a:cubicBezTo>
                      <a:lnTo>
                        <a:pt x="1565" y="8067"/>
                      </a:lnTo>
                      <a:cubicBezTo>
                        <a:pt x="1574" y="8039"/>
                        <a:pt x="1583" y="8023"/>
                        <a:pt x="1587" y="7994"/>
                      </a:cubicBezTo>
                      <a:lnTo>
                        <a:pt x="1543" y="7861"/>
                      </a:lnTo>
                      <a:cubicBezTo>
                        <a:pt x="1567" y="7819"/>
                        <a:pt x="1632" y="7806"/>
                        <a:pt x="1632" y="7760"/>
                      </a:cubicBezTo>
                      <a:cubicBezTo>
                        <a:pt x="1632" y="7744"/>
                        <a:pt x="1618" y="7725"/>
                        <a:pt x="1594" y="7725"/>
                      </a:cubicBezTo>
                      <a:cubicBezTo>
                        <a:pt x="1463" y="7725"/>
                        <a:pt x="1428" y="7822"/>
                        <a:pt x="1388" y="7906"/>
                      </a:cubicBezTo>
                      <a:cubicBezTo>
                        <a:pt x="1345" y="7995"/>
                        <a:pt x="1299" y="8042"/>
                        <a:pt x="1240" y="8127"/>
                      </a:cubicBezTo>
                      <a:cubicBezTo>
                        <a:pt x="1194" y="8195"/>
                        <a:pt x="1198" y="8243"/>
                        <a:pt x="1159" y="8313"/>
                      </a:cubicBezTo>
                      <a:cubicBezTo>
                        <a:pt x="1113" y="8398"/>
                        <a:pt x="1041" y="8442"/>
                        <a:pt x="1041" y="8533"/>
                      </a:cubicBezTo>
                      <a:cubicBezTo>
                        <a:pt x="1041" y="8699"/>
                        <a:pt x="1247" y="8769"/>
                        <a:pt x="1247" y="8935"/>
                      </a:cubicBezTo>
                      <a:cubicBezTo>
                        <a:pt x="1247" y="8981"/>
                        <a:pt x="1174" y="8997"/>
                        <a:pt x="1174" y="9043"/>
                      </a:cubicBezTo>
                      <a:cubicBezTo>
                        <a:pt x="1174" y="9103"/>
                        <a:pt x="1196" y="9136"/>
                        <a:pt x="1196" y="9196"/>
                      </a:cubicBezTo>
                      <a:cubicBezTo>
                        <a:pt x="1196" y="9353"/>
                        <a:pt x="1047" y="9419"/>
                        <a:pt x="937" y="9558"/>
                      </a:cubicBezTo>
                      <a:cubicBezTo>
                        <a:pt x="753" y="9790"/>
                        <a:pt x="649" y="9945"/>
                        <a:pt x="649" y="10210"/>
                      </a:cubicBezTo>
                      <a:cubicBezTo>
                        <a:pt x="649" y="10486"/>
                        <a:pt x="1078" y="10597"/>
                        <a:pt x="1011" y="10873"/>
                      </a:cubicBezTo>
                      <a:cubicBezTo>
                        <a:pt x="1011" y="10932"/>
                        <a:pt x="1019" y="10982"/>
                        <a:pt x="1092" y="11013"/>
                      </a:cubicBezTo>
                      <a:cubicBezTo>
                        <a:pt x="1157" y="11040"/>
                        <a:pt x="1229" y="11045"/>
                        <a:pt x="1255" y="11093"/>
                      </a:cubicBezTo>
                      <a:cubicBezTo>
                        <a:pt x="1342" y="11252"/>
                        <a:pt x="1344" y="11361"/>
                        <a:pt x="1491" y="11495"/>
                      </a:cubicBezTo>
                      <a:cubicBezTo>
                        <a:pt x="1574" y="11572"/>
                        <a:pt x="1609" y="11626"/>
                        <a:pt x="1705" y="11696"/>
                      </a:cubicBezTo>
                      <a:cubicBezTo>
                        <a:pt x="1766" y="11741"/>
                        <a:pt x="1838" y="11765"/>
                        <a:pt x="1838" y="11827"/>
                      </a:cubicBezTo>
                      <a:cubicBezTo>
                        <a:pt x="1838" y="11839"/>
                        <a:pt x="1816" y="11844"/>
                        <a:pt x="1816" y="11856"/>
                      </a:cubicBezTo>
                      <a:cubicBezTo>
                        <a:pt x="1816" y="11877"/>
                        <a:pt x="1831" y="11887"/>
                        <a:pt x="1831" y="11907"/>
                      </a:cubicBezTo>
                      <a:cubicBezTo>
                        <a:pt x="1831" y="11927"/>
                        <a:pt x="1781" y="11918"/>
                        <a:pt x="1772" y="11937"/>
                      </a:cubicBezTo>
                      <a:cubicBezTo>
                        <a:pt x="1755" y="11973"/>
                        <a:pt x="1783" y="12000"/>
                        <a:pt x="1772" y="12037"/>
                      </a:cubicBezTo>
                      <a:cubicBezTo>
                        <a:pt x="1760" y="12071"/>
                        <a:pt x="1713" y="12082"/>
                        <a:pt x="1713" y="12118"/>
                      </a:cubicBezTo>
                      <a:cubicBezTo>
                        <a:pt x="1713" y="12161"/>
                        <a:pt x="1757" y="12184"/>
                        <a:pt x="1757" y="12228"/>
                      </a:cubicBezTo>
                      <a:cubicBezTo>
                        <a:pt x="1757" y="12304"/>
                        <a:pt x="1683" y="12374"/>
                        <a:pt x="1572" y="12374"/>
                      </a:cubicBezTo>
                      <a:cubicBezTo>
                        <a:pt x="1475" y="12374"/>
                        <a:pt x="1482" y="12287"/>
                        <a:pt x="1440" y="12228"/>
                      </a:cubicBezTo>
                      <a:cubicBezTo>
                        <a:pt x="1393" y="12165"/>
                        <a:pt x="1323" y="12144"/>
                        <a:pt x="1292" y="12078"/>
                      </a:cubicBezTo>
                      <a:lnTo>
                        <a:pt x="1262" y="12073"/>
                      </a:lnTo>
                      <a:cubicBezTo>
                        <a:pt x="1193" y="12120"/>
                        <a:pt x="1111" y="12146"/>
                        <a:pt x="989" y="12057"/>
                      </a:cubicBezTo>
                      <a:cubicBezTo>
                        <a:pt x="989" y="11962"/>
                        <a:pt x="1078" y="11917"/>
                        <a:pt x="1078" y="11821"/>
                      </a:cubicBezTo>
                      <a:cubicBezTo>
                        <a:pt x="1078" y="11755"/>
                        <a:pt x="998" y="11731"/>
                        <a:pt x="945" y="11676"/>
                      </a:cubicBezTo>
                      <a:cubicBezTo>
                        <a:pt x="875" y="11604"/>
                        <a:pt x="843" y="11557"/>
                        <a:pt x="753" y="11495"/>
                      </a:cubicBezTo>
                      <a:lnTo>
                        <a:pt x="698" y="11500"/>
                      </a:lnTo>
                      <a:cubicBezTo>
                        <a:pt x="694" y="11531"/>
                        <a:pt x="692" y="11549"/>
                        <a:pt x="692" y="11581"/>
                      </a:cubicBezTo>
                      <a:lnTo>
                        <a:pt x="692" y="11642"/>
                      </a:lnTo>
                      <a:cubicBezTo>
                        <a:pt x="692" y="11718"/>
                        <a:pt x="770" y="11751"/>
                        <a:pt x="812" y="11821"/>
                      </a:cubicBezTo>
                      <a:cubicBezTo>
                        <a:pt x="873" y="11922"/>
                        <a:pt x="869" y="11992"/>
                        <a:pt x="960" y="12082"/>
                      </a:cubicBezTo>
                      <a:cubicBezTo>
                        <a:pt x="1032" y="12155"/>
                        <a:pt x="1131" y="12163"/>
                        <a:pt x="1233" y="12218"/>
                      </a:cubicBezTo>
                      <a:cubicBezTo>
                        <a:pt x="1325" y="12269"/>
                        <a:pt x="1306" y="12339"/>
                        <a:pt x="1306" y="12419"/>
                      </a:cubicBezTo>
                      <a:cubicBezTo>
                        <a:pt x="1306" y="12464"/>
                        <a:pt x="1261" y="12485"/>
                        <a:pt x="1218" y="12519"/>
                      </a:cubicBezTo>
                      <a:cubicBezTo>
                        <a:pt x="1163" y="12563"/>
                        <a:pt x="1140" y="12620"/>
                        <a:pt x="1056" y="12620"/>
                      </a:cubicBezTo>
                      <a:cubicBezTo>
                        <a:pt x="1013" y="12620"/>
                        <a:pt x="1004" y="12590"/>
                        <a:pt x="967" y="12574"/>
                      </a:cubicBezTo>
                      <a:cubicBezTo>
                        <a:pt x="902" y="12548"/>
                        <a:pt x="812" y="12546"/>
                        <a:pt x="812" y="12494"/>
                      </a:cubicBezTo>
                      <a:cubicBezTo>
                        <a:pt x="812" y="12450"/>
                        <a:pt x="827" y="12426"/>
                        <a:pt x="842" y="12384"/>
                      </a:cubicBezTo>
                      <a:cubicBezTo>
                        <a:pt x="790" y="12366"/>
                        <a:pt x="735" y="12357"/>
                        <a:pt x="709" y="12324"/>
                      </a:cubicBezTo>
                      <a:cubicBezTo>
                        <a:pt x="723" y="12291"/>
                        <a:pt x="731" y="12269"/>
                        <a:pt x="731" y="12233"/>
                      </a:cubicBezTo>
                      <a:cubicBezTo>
                        <a:pt x="731" y="12189"/>
                        <a:pt x="709" y="12158"/>
                        <a:pt x="657" y="12133"/>
                      </a:cubicBezTo>
                      <a:lnTo>
                        <a:pt x="613" y="12138"/>
                      </a:lnTo>
                      <a:lnTo>
                        <a:pt x="613" y="12183"/>
                      </a:lnTo>
                      <a:lnTo>
                        <a:pt x="642" y="12263"/>
                      </a:lnTo>
                      <a:lnTo>
                        <a:pt x="642" y="12344"/>
                      </a:lnTo>
                      <a:lnTo>
                        <a:pt x="613" y="12353"/>
                      </a:lnTo>
                      <a:cubicBezTo>
                        <a:pt x="587" y="12317"/>
                        <a:pt x="576" y="12291"/>
                        <a:pt x="531" y="12269"/>
                      </a:cubicBezTo>
                      <a:lnTo>
                        <a:pt x="502" y="12263"/>
                      </a:lnTo>
                      <a:cubicBezTo>
                        <a:pt x="527" y="12335"/>
                        <a:pt x="614" y="12347"/>
                        <a:pt x="664" y="12409"/>
                      </a:cubicBezTo>
                      <a:cubicBezTo>
                        <a:pt x="768" y="12534"/>
                        <a:pt x="864" y="12591"/>
                        <a:pt x="1004" y="12700"/>
                      </a:cubicBezTo>
                      <a:cubicBezTo>
                        <a:pt x="1137" y="12804"/>
                        <a:pt x="1170" y="12884"/>
                        <a:pt x="1277" y="13001"/>
                      </a:cubicBezTo>
                      <a:cubicBezTo>
                        <a:pt x="1463" y="13204"/>
                        <a:pt x="1596" y="13328"/>
                        <a:pt x="1624" y="13568"/>
                      </a:cubicBezTo>
                      <a:cubicBezTo>
                        <a:pt x="1646" y="13571"/>
                        <a:pt x="1661" y="13572"/>
                        <a:pt x="1683" y="13573"/>
                      </a:cubicBezTo>
                      <a:lnTo>
                        <a:pt x="1690" y="13593"/>
                      </a:lnTo>
                      <a:cubicBezTo>
                        <a:pt x="1598" y="13656"/>
                        <a:pt x="1617" y="13726"/>
                        <a:pt x="1617" y="13814"/>
                      </a:cubicBezTo>
                      <a:cubicBezTo>
                        <a:pt x="1617" y="13925"/>
                        <a:pt x="1602" y="13997"/>
                        <a:pt x="1676" y="14096"/>
                      </a:cubicBezTo>
                      <a:cubicBezTo>
                        <a:pt x="1705" y="14134"/>
                        <a:pt x="1772" y="14126"/>
                        <a:pt x="1816" y="14156"/>
                      </a:cubicBezTo>
                      <a:cubicBezTo>
                        <a:pt x="1873" y="14195"/>
                        <a:pt x="1879" y="14232"/>
                        <a:pt x="1926" y="14276"/>
                      </a:cubicBezTo>
                      <a:cubicBezTo>
                        <a:pt x="2048" y="14388"/>
                        <a:pt x="2150" y="14441"/>
                        <a:pt x="2200" y="14577"/>
                      </a:cubicBezTo>
                      <a:cubicBezTo>
                        <a:pt x="2278" y="14704"/>
                        <a:pt x="2240" y="14798"/>
                        <a:pt x="2340" y="14919"/>
                      </a:cubicBezTo>
                      <a:cubicBezTo>
                        <a:pt x="2404" y="14998"/>
                        <a:pt x="2510" y="15003"/>
                        <a:pt x="2591" y="15074"/>
                      </a:cubicBezTo>
                      <a:cubicBezTo>
                        <a:pt x="2772" y="15234"/>
                        <a:pt x="2783" y="15374"/>
                        <a:pt x="2783" y="15577"/>
                      </a:cubicBezTo>
                      <a:cubicBezTo>
                        <a:pt x="2783" y="15650"/>
                        <a:pt x="2742" y="15692"/>
                        <a:pt x="2742" y="15766"/>
                      </a:cubicBezTo>
                      <a:lnTo>
                        <a:pt x="2742" y="15929"/>
                      </a:lnTo>
                      <a:cubicBezTo>
                        <a:pt x="2742" y="15983"/>
                        <a:pt x="2724" y="16014"/>
                        <a:pt x="2724" y="16068"/>
                      </a:cubicBezTo>
                      <a:cubicBezTo>
                        <a:pt x="2724" y="16127"/>
                        <a:pt x="2781" y="16152"/>
                        <a:pt x="2805" y="16209"/>
                      </a:cubicBezTo>
                      <a:cubicBezTo>
                        <a:pt x="2859" y="16337"/>
                        <a:pt x="2840" y="16419"/>
                        <a:pt x="2871" y="16550"/>
                      </a:cubicBezTo>
                      <a:cubicBezTo>
                        <a:pt x="2920" y="16747"/>
                        <a:pt x="3021" y="16846"/>
                        <a:pt x="3159" y="17022"/>
                      </a:cubicBezTo>
                      <a:cubicBezTo>
                        <a:pt x="3346" y="17258"/>
                        <a:pt x="3430" y="17400"/>
                        <a:pt x="3580" y="17650"/>
                      </a:cubicBezTo>
                      <a:cubicBezTo>
                        <a:pt x="3654" y="17772"/>
                        <a:pt x="3791" y="17826"/>
                        <a:pt x="3791" y="17959"/>
                      </a:cubicBezTo>
                      <a:lnTo>
                        <a:pt x="3791" y="18102"/>
                      </a:lnTo>
                      <a:cubicBezTo>
                        <a:pt x="3791" y="18121"/>
                        <a:pt x="3780" y="18133"/>
                        <a:pt x="3780" y="18151"/>
                      </a:cubicBezTo>
                      <a:cubicBezTo>
                        <a:pt x="3780" y="18234"/>
                        <a:pt x="3831" y="18279"/>
                        <a:pt x="3831" y="18363"/>
                      </a:cubicBezTo>
                      <a:cubicBezTo>
                        <a:pt x="3831" y="18417"/>
                        <a:pt x="3802" y="18448"/>
                        <a:pt x="3772" y="18498"/>
                      </a:cubicBezTo>
                      <a:lnTo>
                        <a:pt x="3802" y="18578"/>
                      </a:lnTo>
                      <a:cubicBezTo>
                        <a:pt x="3780" y="18640"/>
                        <a:pt x="3798" y="18683"/>
                        <a:pt x="3757" y="18739"/>
                      </a:cubicBezTo>
                      <a:cubicBezTo>
                        <a:pt x="3741" y="18762"/>
                        <a:pt x="3697" y="18757"/>
                        <a:pt x="3669" y="18774"/>
                      </a:cubicBezTo>
                      <a:cubicBezTo>
                        <a:pt x="3612" y="18810"/>
                        <a:pt x="3614" y="18850"/>
                        <a:pt x="3595" y="18904"/>
                      </a:cubicBezTo>
                      <a:lnTo>
                        <a:pt x="3706" y="19384"/>
                      </a:lnTo>
                      <a:cubicBezTo>
                        <a:pt x="3706" y="19539"/>
                        <a:pt x="3637" y="19629"/>
                        <a:pt x="3536" y="19768"/>
                      </a:cubicBezTo>
                      <a:cubicBezTo>
                        <a:pt x="3440" y="19898"/>
                        <a:pt x="3317" y="19999"/>
                        <a:pt x="3100" y="19999"/>
                      </a:cubicBezTo>
                      <a:cubicBezTo>
                        <a:pt x="2977" y="19999"/>
                        <a:pt x="2944" y="19921"/>
                        <a:pt x="2839" y="19873"/>
                      </a:cubicBezTo>
                      <a:lnTo>
                        <a:pt x="2839" y="19970"/>
                      </a:lnTo>
                      <a:cubicBezTo>
                        <a:pt x="2839" y="20005"/>
                        <a:pt x="2794" y="20019"/>
                        <a:pt x="2794" y="20054"/>
                      </a:cubicBezTo>
                      <a:lnTo>
                        <a:pt x="2794" y="20315"/>
                      </a:lnTo>
                      <a:cubicBezTo>
                        <a:pt x="2794" y="20410"/>
                        <a:pt x="2831" y="20463"/>
                        <a:pt x="2864" y="20556"/>
                      </a:cubicBezTo>
                      <a:cubicBezTo>
                        <a:pt x="2892" y="20635"/>
                        <a:pt x="2898" y="20696"/>
                        <a:pt x="2990" y="20747"/>
                      </a:cubicBezTo>
                      <a:cubicBezTo>
                        <a:pt x="3017" y="20714"/>
                        <a:pt x="3027" y="20693"/>
                        <a:pt x="3056" y="20661"/>
                      </a:cubicBezTo>
                      <a:cubicBezTo>
                        <a:pt x="3351" y="20744"/>
                        <a:pt x="3531" y="20798"/>
                        <a:pt x="3757" y="20953"/>
                      </a:cubicBezTo>
                      <a:cubicBezTo>
                        <a:pt x="3887" y="21040"/>
                        <a:pt x="4014" y="21066"/>
                        <a:pt x="4090" y="21178"/>
                      </a:cubicBezTo>
                      <a:cubicBezTo>
                        <a:pt x="4125" y="21231"/>
                        <a:pt x="4090" y="21285"/>
                        <a:pt x="4156" y="21319"/>
                      </a:cubicBezTo>
                      <a:cubicBezTo>
                        <a:pt x="4239" y="21360"/>
                        <a:pt x="4322" y="21327"/>
                        <a:pt x="4422" y="21349"/>
                      </a:cubicBezTo>
                      <a:cubicBezTo>
                        <a:pt x="4662" y="21403"/>
                        <a:pt x="4793" y="21443"/>
                        <a:pt x="5012" y="21529"/>
                      </a:cubicBezTo>
                      <a:cubicBezTo>
                        <a:pt x="5027" y="21498"/>
                        <a:pt x="5041" y="21478"/>
                        <a:pt x="5064" y="21450"/>
                      </a:cubicBezTo>
                      <a:lnTo>
                        <a:pt x="5337" y="21529"/>
                      </a:lnTo>
                      <a:cubicBezTo>
                        <a:pt x="5385" y="21509"/>
                        <a:pt x="5398" y="21478"/>
                        <a:pt x="5426" y="21445"/>
                      </a:cubicBezTo>
                      <a:cubicBezTo>
                        <a:pt x="5496" y="21480"/>
                        <a:pt x="5546" y="21505"/>
                        <a:pt x="5634" y="21505"/>
                      </a:cubicBezTo>
                      <a:cubicBezTo>
                        <a:pt x="5714" y="21505"/>
                        <a:pt x="5758" y="21510"/>
                        <a:pt x="5837" y="21510"/>
                      </a:cubicBezTo>
                      <a:cubicBezTo>
                        <a:pt x="5893" y="21510"/>
                        <a:pt x="5911" y="21470"/>
                        <a:pt x="5967" y="21470"/>
                      </a:cubicBezTo>
                      <a:cubicBezTo>
                        <a:pt x="6018" y="21470"/>
                        <a:pt x="6046" y="21475"/>
                        <a:pt x="6098" y="21471"/>
                      </a:cubicBezTo>
                      <a:cubicBezTo>
                        <a:pt x="6094" y="21490"/>
                        <a:pt x="6083" y="21501"/>
                        <a:pt x="6083" y="21520"/>
                      </a:cubicBezTo>
                      <a:cubicBezTo>
                        <a:pt x="6083" y="21541"/>
                        <a:pt x="6129" y="21537"/>
                        <a:pt x="6157" y="21545"/>
                      </a:cubicBezTo>
                      <a:cubicBezTo>
                        <a:pt x="6214" y="21560"/>
                        <a:pt x="6242" y="21590"/>
                        <a:pt x="6304" y="21590"/>
                      </a:cubicBezTo>
                      <a:cubicBezTo>
                        <a:pt x="6371" y="21590"/>
                        <a:pt x="6371" y="21515"/>
                        <a:pt x="6437" y="21515"/>
                      </a:cubicBezTo>
                      <a:cubicBezTo>
                        <a:pt x="6557" y="21515"/>
                        <a:pt x="6598" y="21588"/>
                        <a:pt x="6718" y="21600"/>
                      </a:cubicBezTo>
                      <a:cubicBezTo>
                        <a:pt x="6718" y="21476"/>
                        <a:pt x="6918" y="21453"/>
                        <a:pt x="7080" y="21395"/>
                      </a:cubicBezTo>
                      <a:cubicBezTo>
                        <a:pt x="7173" y="21360"/>
                        <a:pt x="7238" y="21353"/>
                        <a:pt x="7331" y="21314"/>
                      </a:cubicBezTo>
                      <a:cubicBezTo>
                        <a:pt x="7399" y="21285"/>
                        <a:pt x="7387" y="21227"/>
                        <a:pt x="7456" y="21199"/>
                      </a:cubicBezTo>
                      <a:cubicBezTo>
                        <a:pt x="7524" y="21170"/>
                        <a:pt x="7552" y="21136"/>
                        <a:pt x="7626" y="21113"/>
                      </a:cubicBezTo>
                      <a:cubicBezTo>
                        <a:pt x="7703" y="21089"/>
                        <a:pt x="7777" y="21106"/>
                        <a:pt x="7833" y="21063"/>
                      </a:cubicBezTo>
                      <a:cubicBezTo>
                        <a:pt x="7871" y="21033"/>
                        <a:pt x="7838" y="20996"/>
                        <a:pt x="7869" y="20962"/>
                      </a:cubicBezTo>
                      <a:cubicBezTo>
                        <a:pt x="7954" y="20875"/>
                        <a:pt x="8093" y="20872"/>
                        <a:pt x="8249" y="20872"/>
                      </a:cubicBezTo>
                      <a:cubicBezTo>
                        <a:pt x="8358" y="20872"/>
                        <a:pt x="8413" y="20900"/>
                        <a:pt x="8519" y="20918"/>
                      </a:cubicBezTo>
                      <a:cubicBezTo>
                        <a:pt x="8543" y="20878"/>
                        <a:pt x="8605" y="20871"/>
                        <a:pt x="8666" y="20857"/>
                      </a:cubicBezTo>
                      <a:cubicBezTo>
                        <a:pt x="8891" y="20550"/>
                        <a:pt x="9141" y="20290"/>
                        <a:pt x="9641" y="20290"/>
                      </a:cubicBezTo>
                      <a:cubicBezTo>
                        <a:pt x="9682" y="20290"/>
                        <a:pt x="9704" y="20305"/>
                        <a:pt x="9744" y="20305"/>
                      </a:cubicBezTo>
                      <a:cubicBezTo>
                        <a:pt x="9796" y="20305"/>
                        <a:pt x="9825" y="20285"/>
                        <a:pt x="9877" y="20285"/>
                      </a:cubicBezTo>
                      <a:cubicBezTo>
                        <a:pt x="9977" y="20285"/>
                        <a:pt x="10029" y="20325"/>
                        <a:pt x="10128" y="20325"/>
                      </a:cubicBezTo>
                      <a:cubicBezTo>
                        <a:pt x="10204" y="20325"/>
                        <a:pt x="10195" y="20248"/>
                        <a:pt x="10268" y="20235"/>
                      </a:cubicBezTo>
                      <a:cubicBezTo>
                        <a:pt x="10425" y="20208"/>
                        <a:pt x="10516" y="20205"/>
                        <a:pt x="10676" y="20205"/>
                      </a:cubicBezTo>
                      <a:lnTo>
                        <a:pt x="10946" y="20205"/>
                      </a:lnTo>
                      <a:cubicBezTo>
                        <a:pt x="11125" y="20205"/>
                        <a:pt x="11219" y="20155"/>
                        <a:pt x="11398" y="20155"/>
                      </a:cubicBezTo>
                      <a:cubicBezTo>
                        <a:pt x="11621" y="20155"/>
                        <a:pt x="11735" y="20240"/>
                        <a:pt x="11959" y="20240"/>
                      </a:cubicBezTo>
                      <a:cubicBezTo>
                        <a:pt x="12038" y="20240"/>
                        <a:pt x="12071" y="20195"/>
                        <a:pt x="12151" y="20195"/>
                      </a:cubicBezTo>
                      <a:cubicBezTo>
                        <a:pt x="12236" y="20195"/>
                        <a:pt x="12295" y="20225"/>
                        <a:pt x="12335" y="20275"/>
                      </a:cubicBezTo>
                      <a:cubicBezTo>
                        <a:pt x="12359" y="20305"/>
                        <a:pt x="12350" y="20355"/>
                        <a:pt x="12402" y="20355"/>
                      </a:cubicBezTo>
                      <a:cubicBezTo>
                        <a:pt x="12465" y="20355"/>
                        <a:pt x="12511" y="20368"/>
                        <a:pt x="12564" y="20345"/>
                      </a:cubicBezTo>
                      <a:cubicBezTo>
                        <a:pt x="12631" y="20318"/>
                        <a:pt x="12625" y="20245"/>
                        <a:pt x="12704" y="20245"/>
                      </a:cubicBezTo>
                      <a:cubicBezTo>
                        <a:pt x="12789" y="20245"/>
                        <a:pt x="12826" y="20290"/>
                        <a:pt x="12911" y="20290"/>
                      </a:cubicBezTo>
                      <a:cubicBezTo>
                        <a:pt x="12952" y="20290"/>
                        <a:pt x="12972" y="20269"/>
                        <a:pt x="13000" y="20250"/>
                      </a:cubicBezTo>
                      <a:lnTo>
                        <a:pt x="13146" y="20250"/>
                      </a:lnTo>
                      <a:cubicBezTo>
                        <a:pt x="13308" y="20250"/>
                        <a:pt x="13398" y="20230"/>
                        <a:pt x="13561" y="20230"/>
                      </a:cubicBezTo>
                      <a:cubicBezTo>
                        <a:pt x="13684" y="20230"/>
                        <a:pt x="13703" y="20350"/>
                        <a:pt x="13827" y="20350"/>
                      </a:cubicBezTo>
                      <a:cubicBezTo>
                        <a:pt x="13991" y="20350"/>
                        <a:pt x="14072" y="20294"/>
                        <a:pt x="14218" y="20245"/>
                      </a:cubicBezTo>
                      <a:cubicBezTo>
                        <a:pt x="14292" y="20219"/>
                        <a:pt x="14343" y="20218"/>
                        <a:pt x="14424" y="20205"/>
                      </a:cubicBezTo>
                      <a:cubicBezTo>
                        <a:pt x="14474" y="20197"/>
                        <a:pt x="14542" y="20195"/>
                        <a:pt x="14542" y="20160"/>
                      </a:cubicBezTo>
                      <a:cubicBezTo>
                        <a:pt x="14542" y="20130"/>
                        <a:pt x="14520" y="20116"/>
                        <a:pt x="14520" y="20087"/>
                      </a:cubicBezTo>
                      <a:cubicBezTo>
                        <a:pt x="14520" y="19966"/>
                        <a:pt x="14735" y="19963"/>
                        <a:pt x="14838" y="19863"/>
                      </a:cubicBezTo>
                      <a:cubicBezTo>
                        <a:pt x="14936" y="19769"/>
                        <a:pt x="14919" y="19690"/>
                        <a:pt x="14956" y="19577"/>
                      </a:cubicBezTo>
                      <a:cubicBezTo>
                        <a:pt x="14998" y="19449"/>
                        <a:pt x="15068" y="19365"/>
                        <a:pt x="15237" y="19301"/>
                      </a:cubicBezTo>
                      <a:cubicBezTo>
                        <a:pt x="15371" y="19250"/>
                        <a:pt x="15437" y="19180"/>
                        <a:pt x="15593" y="19180"/>
                      </a:cubicBezTo>
                      <a:lnTo>
                        <a:pt x="15736" y="19180"/>
                      </a:lnTo>
                      <a:cubicBezTo>
                        <a:pt x="15894" y="19180"/>
                        <a:pt x="15960" y="19112"/>
                        <a:pt x="16093" y="19055"/>
                      </a:cubicBezTo>
                      <a:cubicBezTo>
                        <a:pt x="16348" y="18947"/>
                        <a:pt x="16503" y="18873"/>
                        <a:pt x="16794" y="18824"/>
                      </a:cubicBezTo>
                      <a:cubicBezTo>
                        <a:pt x="17187" y="18803"/>
                        <a:pt x="17274" y="18533"/>
                        <a:pt x="17658" y="18468"/>
                      </a:cubicBezTo>
                      <a:lnTo>
                        <a:pt x="17717" y="18478"/>
                      </a:lnTo>
                      <a:cubicBezTo>
                        <a:pt x="17769" y="18452"/>
                        <a:pt x="17804" y="18433"/>
                        <a:pt x="17868" y="18433"/>
                      </a:cubicBezTo>
                      <a:cubicBezTo>
                        <a:pt x="18099" y="18433"/>
                        <a:pt x="18213" y="18528"/>
                        <a:pt x="18443" y="18528"/>
                      </a:cubicBezTo>
                      <a:cubicBezTo>
                        <a:pt x="18883" y="18528"/>
                        <a:pt x="19130" y="18497"/>
                        <a:pt x="19562" y="18427"/>
                      </a:cubicBezTo>
                      <a:cubicBezTo>
                        <a:pt x="19759" y="18396"/>
                        <a:pt x="19847" y="18330"/>
                        <a:pt x="20042" y="18297"/>
                      </a:cubicBezTo>
                      <a:cubicBezTo>
                        <a:pt x="20384" y="18239"/>
                        <a:pt x="20561" y="18187"/>
                        <a:pt x="20884" y="18091"/>
                      </a:cubicBezTo>
                      <a:cubicBezTo>
                        <a:pt x="21170" y="18006"/>
                        <a:pt x="21296" y="17861"/>
                        <a:pt x="21599" y="17856"/>
                      </a:cubicBezTo>
                      <a:lnTo>
                        <a:pt x="21599" y="17856"/>
                      </a:lnTo>
                      <a:lnTo>
                        <a:pt x="21600" y="11882"/>
                      </a:lnTo>
                      <a:lnTo>
                        <a:pt x="21600" y="11882"/>
                      </a:lnTo>
                      <a:lnTo>
                        <a:pt x="21541" y="1091"/>
                      </a:lnTo>
                      <a:lnTo>
                        <a:pt x="21541" y="1091"/>
                      </a:lnTo>
                      <a:cubicBezTo>
                        <a:pt x="21541" y="1091"/>
                        <a:pt x="21541" y="1091"/>
                        <a:pt x="21541" y="109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6" name="Shape 3140"/>
                <p:cNvSpPr/>
                <p:nvPr/>
              </p:nvSpPr>
              <p:spPr>
                <a:xfrm>
                  <a:off x="3350335" y="2361026"/>
                  <a:ext cx="1065917" cy="1862707"/>
                </a:xfrm>
                <a:custGeom>
                  <a:avLst/>
                  <a:gdLst/>
                  <a:ahLst/>
                  <a:cxnLst>
                    <a:cxn ang="0">
                      <a:pos x="wd2" y="hd2"/>
                    </a:cxn>
                    <a:cxn ang="5400000">
                      <a:pos x="wd2" y="hd2"/>
                    </a:cxn>
                    <a:cxn ang="10800000">
                      <a:pos x="wd2" y="hd2"/>
                    </a:cxn>
                    <a:cxn ang="16200000">
                      <a:pos x="wd2" y="hd2"/>
                    </a:cxn>
                  </a:cxnLst>
                  <a:rect l="0" t="0" r="r" b="b"/>
                  <a:pathLst>
                    <a:path w="21600" h="21600" extrusionOk="0">
                      <a:moveTo>
                        <a:pt x="21570" y="7791"/>
                      </a:moveTo>
                      <a:lnTo>
                        <a:pt x="21570" y="7791"/>
                      </a:lnTo>
                      <a:lnTo>
                        <a:pt x="21600" y="21600"/>
                      </a:lnTo>
                      <a:lnTo>
                        <a:pt x="21600" y="21600"/>
                      </a:lnTo>
                      <a:lnTo>
                        <a:pt x="105" y="21550"/>
                      </a:lnTo>
                      <a:lnTo>
                        <a:pt x="105" y="21550"/>
                      </a:lnTo>
                      <a:lnTo>
                        <a:pt x="0" y="5398"/>
                      </a:lnTo>
                      <a:lnTo>
                        <a:pt x="0" y="5398"/>
                      </a:lnTo>
                      <a:cubicBezTo>
                        <a:pt x="247" y="5459"/>
                        <a:pt x="433" y="5555"/>
                        <a:pt x="433" y="5716"/>
                      </a:cubicBezTo>
                      <a:cubicBezTo>
                        <a:pt x="433" y="6065"/>
                        <a:pt x="409" y="5710"/>
                        <a:pt x="708" y="5710"/>
                      </a:cubicBezTo>
                      <a:cubicBezTo>
                        <a:pt x="669" y="5615"/>
                        <a:pt x="564" y="5567"/>
                        <a:pt x="564" y="5468"/>
                      </a:cubicBezTo>
                      <a:cubicBezTo>
                        <a:pt x="564" y="5434"/>
                        <a:pt x="574" y="5414"/>
                        <a:pt x="577" y="5380"/>
                      </a:cubicBezTo>
                      <a:cubicBezTo>
                        <a:pt x="600" y="5376"/>
                        <a:pt x="616" y="5365"/>
                        <a:pt x="643" y="5365"/>
                      </a:cubicBezTo>
                      <a:cubicBezTo>
                        <a:pt x="685" y="5365"/>
                        <a:pt x="708" y="5380"/>
                        <a:pt x="748" y="5388"/>
                      </a:cubicBezTo>
                      <a:lnTo>
                        <a:pt x="853" y="5372"/>
                      </a:lnTo>
                      <a:cubicBezTo>
                        <a:pt x="945" y="5451"/>
                        <a:pt x="1039" y="5489"/>
                        <a:pt x="1194" y="5523"/>
                      </a:cubicBezTo>
                      <a:cubicBezTo>
                        <a:pt x="1319" y="5551"/>
                        <a:pt x="1312" y="5628"/>
                        <a:pt x="1417" y="5673"/>
                      </a:cubicBezTo>
                      <a:cubicBezTo>
                        <a:pt x="1662" y="5778"/>
                        <a:pt x="1978" y="5812"/>
                        <a:pt x="1876" y="5801"/>
                      </a:cubicBezTo>
                      <a:cubicBezTo>
                        <a:pt x="1876" y="5750"/>
                        <a:pt x="1755" y="5761"/>
                        <a:pt x="1693" y="5725"/>
                      </a:cubicBezTo>
                      <a:cubicBezTo>
                        <a:pt x="1588" y="5665"/>
                        <a:pt x="1591" y="5600"/>
                        <a:pt x="1562" y="5515"/>
                      </a:cubicBezTo>
                      <a:cubicBezTo>
                        <a:pt x="1545" y="5466"/>
                        <a:pt x="1470" y="5444"/>
                        <a:pt x="1470" y="5393"/>
                      </a:cubicBezTo>
                      <a:lnTo>
                        <a:pt x="1470" y="5331"/>
                      </a:lnTo>
                      <a:lnTo>
                        <a:pt x="1822" y="5331"/>
                      </a:lnTo>
                      <a:cubicBezTo>
                        <a:pt x="1867" y="5331"/>
                        <a:pt x="1883" y="5305"/>
                        <a:pt x="1930" y="5305"/>
                      </a:cubicBezTo>
                      <a:cubicBezTo>
                        <a:pt x="1963" y="5305"/>
                        <a:pt x="1976" y="5320"/>
                        <a:pt x="2009" y="5320"/>
                      </a:cubicBezTo>
                      <a:cubicBezTo>
                        <a:pt x="2136" y="5320"/>
                        <a:pt x="2183" y="5243"/>
                        <a:pt x="2311" y="5237"/>
                      </a:cubicBezTo>
                      <a:cubicBezTo>
                        <a:pt x="2277" y="5219"/>
                        <a:pt x="2265" y="5192"/>
                        <a:pt x="2218" y="5192"/>
                      </a:cubicBezTo>
                      <a:cubicBezTo>
                        <a:pt x="2077" y="5192"/>
                        <a:pt x="2001" y="5230"/>
                        <a:pt x="1860" y="5230"/>
                      </a:cubicBezTo>
                      <a:cubicBezTo>
                        <a:pt x="1769" y="5230"/>
                        <a:pt x="1719" y="5224"/>
                        <a:pt x="1628" y="5230"/>
                      </a:cubicBezTo>
                      <a:cubicBezTo>
                        <a:pt x="1634" y="5173"/>
                        <a:pt x="1628" y="5143"/>
                        <a:pt x="1628" y="5087"/>
                      </a:cubicBezTo>
                      <a:cubicBezTo>
                        <a:pt x="1628" y="4999"/>
                        <a:pt x="1795" y="4985"/>
                        <a:pt x="1864" y="4907"/>
                      </a:cubicBezTo>
                      <a:cubicBezTo>
                        <a:pt x="1834" y="4901"/>
                        <a:pt x="1817" y="4892"/>
                        <a:pt x="1785" y="4892"/>
                      </a:cubicBezTo>
                      <a:cubicBezTo>
                        <a:pt x="1710" y="4892"/>
                        <a:pt x="1674" y="4908"/>
                        <a:pt x="1601" y="4922"/>
                      </a:cubicBezTo>
                      <a:cubicBezTo>
                        <a:pt x="1529" y="4839"/>
                        <a:pt x="1365" y="4867"/>
                        <a:pt x="1233" y="4816"/>
                      </a:cubicBezTo>
                      <a:cubicBezTo>
                        <a:pt x="1043" y="4743"/>
                        <a:pt x="958" y="4647"/>
                        <a:pt x="958" y="4516"/>
                      </a:cubicBezTo>
                      <a:cubicBezTo>
                        <a:pt x="958" y="4422"/>
                        <a:pt x="1056" y="4356"/>
                        <a:pt x="1207" y="4320"/>
                      </a:cubicBezTo>
                      <a:lnTo>
                        <a:pt x="1312" y="4350"/>
                      </a:lnTo>
                      <a:cubicBezTo>
                        <a:pt x="1437" y="4195"/>
                        <a:pt x="1798" y="4183"/>
                        <a:pt x="1798" y="4012"/>
                      </a:cubicBezTo>
                      <a:cubicBezTo>
                        <a:pt x="1798" y="3935"/>
                        <a:pt x="1903" y="3903"/>
                        <a:pt x="1943" y="3832"/>
                      </a:cubicBezTo>
                      <a:cubicBezTo>
                        <a:pt x="2006" y="3725"/>
                        <a:pt x="1956" y="3653"/>
                        <a:pt x="1956" y="3539"/>
                      </a:cubicBezTo>
                      <a:cubicBezTo>
                        <a:pt x="1956" y="3475"/>
                        <a:pt x="1989" y="3426"/>
                        <a:pt x="2074" y="3389"/>
                      </a:cubicBezTo>
                      <a:cubicBezTo>
                        <a:pt x="2153" y="3422"/>
                        <a:pt x="2209" y="3456"/>
                        <a:pt x="2311" y="3456"/>
                      </a:cubicBezTo>
                      <a:cubicBezTo>
                        <a:pt x="2599" y="3456"/>
                        <a:pt x="2666" y="3283"/>
                        <a:pt x="2941" y="3231"/>
                      </a:cubicBezTo>
                      <a:cubicBezTo>
                        <a:pt x="2984" y="3281"/>
                        <a:pt x="3016" y="3312"/>
                        <a:pt x="3085" y="3351"/>
                      </a:cubicBezTo>
                      <a:lnTo>
                        <a:pt x="3138" y="3359"/>
                      </a:lnTo>
                      <a:cubicBezTo>
                        <a:pt x="3108" y="3315"/>
                        <a:pt x="3059" y="3293"/>
                        <a:pt x="3059" y="3246"/>
                      </a:cubicBezTo>
                      <a:cubicBezTo>
                        <a:pt x="3059" y="3210"/>
                        <a:pt x="3098" y="3192"/>
                        <a:pt x="3098" y="3156"/>
                      </a:cubicBezTo>
                      <a:cubicBezTo>
                        <a:pt x="3098" y="2992"/>
                        <a:pt x="2744" y="2951"/>
                        <a:pt x="2744" y="2788"/>
                      </a:cubicBezTo>
                      <a:cubicBezTo>
                        <a:pt x="2744" y="2718"/>
                        <a:pt x="2783" y="2676"/>
                        <a:pt x="2783" y="2607"/>
                      </a:cubicBezTo>
                      <a:cubicBezTo>
                        <a:pt x="2803" y="2607"/>
                        <a:pt x="2813" y="2600"/>
                        <a:pt x="2832" y="2600"/>
                      </a:cubicBezTo>
                      <a:cubicBezTo>
                        <a:pt x="2901" y="2600"/>
                        <a:pt x="2937" y="2630"/>
                        <a:pt x="3006" y="2630"/>
                      </a:cubicBezTo>
                      <a:cubicBezTo>
                        <a:pt x="3250" y="2630"/>
                        <a:pt x="3282" y="2446"/>
                        <a:pt x="3282" y="2307"/>
                      </a:cubicBezTo>
                      <a:cubicBezTo>
                        <a:pt x="3342" y="2280"/>
                        <a:pt x="3362" y="2232"/>
                        <a:pt x="3440" y="2232"/>
                      </a:cubicBezTo>
                      <a:cubicBezTo>
                        <a:pt x="3650" y="2232"/>
                        <a:pt x="3712" y="2367"/>
                        <a:pt x="3922" y="2367"/>
                      </a:cubicBezTo>
                      <a:cubicBezTo>
                        <a:pt x="4014" y="2367"/>
                        <a:pt x="4070" y="2359"/>
                        <a:pt x="4162" y="2359"/>
                      </a:cubicBezTo>
                      <a:cubicBezTo>
                        <a:pt x="4174" y="2344"/>
                        <a:pt x="4188" y="2335"/>
                        <a:pt x="4201" y="2322"/>
                      </a:cubicBezTo>
                      <a:cubicBezTo>
                        <a:pt x="4080" y="2252"/>
                        <a:pt x="3859" y="2262"/>
                        <a:pt x="3859" y="2164"/>
                      </a:cubicBezTo>
                      <a:cubicBezTo>
                        <a:pt x="3859" y="2130"/>
                        <a:pt x="3768" y="2130"/>
                        <a:pt x="3768" y="2096"/>
                      </a:cubicBezTo>
                      <a:cubicBezTo>
                        <a:pt x="3768" y="2017"/>
                        <a:pt x="3850" y="1980"/>
                        <a:pt x="3859" y="1901"/>
                      </a:cubicBezTo>
                      <a:cubicBezTo>
                        <a:pt x="4070" y="1927"/>
                        <a:pt x="4211" y="1993"/>
                        <a:pt x="4280" y="2111"/>
                      </a:cubicBezTo>
                      <a:lnTo>
                        <a:pt x="4333" y="2119"/>
                      </a:lnTo>
                      <a:lnTo>
                        <a:pt x="4358" y="2089"/>
                      </a:lnTo>
                      <a:cubicBezTo>
                        <a:pt x="4418" y="2113"/>
                        <a:pt x="4451" y="2134"/>
                        <a:pt x="4503" y="2164"/>
                      </a:cubicBezTo>
                      <a:lnTo>
                        <a:pt x="4555" y="2171"/>
                      </a:lnTo>
                      <a:cubicBezTo>
                        <a:pt x="4549" y="2149"/>
                        <a:pt x="4546" y="2134"/>
                        <a:pt x="4542" y="2111"/>
                      </a:cubicBezTo>
                      <a:lnTo>
                        <a:pt x="4595" y="2089"/>
                      </a:lnTo>
                      <a:cubicBezTo>
                        <a:pt x="4628" y="2108"/>
                        <a:pt x="4661" y="2115"/>
                        <a:pt x="4700" y="2126"/>
                      </a:cubicBezTo>
                      <a:cubicBezTo>
                        <a:pt x="4713" y="2111"/>
                        <a:pt x="4739" y="2100"/>
                        <a:pt x="4739" y="2081"/>
                      </a:cubicBezTo>
                      <a:cubicBezTo>
                        <a:pt x="4739" y="1973"/>
                        <a:pt x="4542" y="1933"/>
                        <a:pt x="4542" y="1824"/>
                      </a:cubicBezTo>
                      <a:lnTo>
                        <a:pt x="4542" y="1766"/>
                      </a:lnTo>
                      <a:cubicBezTo>
                        <a:pt x="4716" y="1753"/>
                        <a:pt x="4808" y="1724"/>
                        <a:pt x="4976" y="1706"/>
                      </a:cubicBezTo>
                      <a:cubicBezTo>
                        <a:pt x="5077" y="1694"/>
                        <a:pt x="5166" y="1709"/>
                        <a:pt x="5238" y="1668"/>
                      </a:cubicBezTo>
                      <a:cubicBezTo>
                        <a:pt x="5343" y="1608"/>
                        <a:pt x="5301" y="1527"/>
                        <a:pt x="5409" y="1473"/>
                      </a:cubicBezTo>
                      <a:cubicBezTo>
                        <a:pt x="5426" y="1629"/>
                        <a:pt x="5744" y="1675"/>
                        <a:pt x="6016" y="1675"/>
                      </a:cubicBezTo>
                      <a:lnTo>
                        <a:pt x="6272" y="1675"/>
                      </a:lnTo>
                      <a:cubicBezTo>
                        <a:pt x="6348" y="1675"/>
                        <a:pt x="6384" y="1706"/>
                        <a:pt x="6460" y="1706"/>
                      </a:cubicBezTo>
                      <a:cubicBezTo>
                        <a:pt x="6591" y="1706"/>
                        <a:pt x="6657" y="1661"/>
                        <a:pt x="6788" y="1661"/>
                      </a:cubicBezTo>
                      <a:cubicBezTo>
                        <a:pt x="6943" y="1661"/>
                        <a:pt x="7001" y="1750"/>
                        <a:pt x="7155" y="1750"/>
                      </a:cubicBezTo>
                      <a:cubicBezTo>
                        <a:pt x="7428" y="1750"/>
                        <a:pt x="7521" y="1615"/>
                        <a:pt x="7786" y="1578"/>
                      </a:cubicBezTo>
                      <a:cubicBezTo>
                        <a:pt x="7989" y="1549"/>
                        <a:pt x="8101" y="1518"/>
                        <a:pt x="8311" y="1503"/>
                      </a:cubicBezTo>
                      <a:cubicBezTo>
                        <a:pt x="8463" y="1493"/>
                        <a:pt x="8636" y="1508"/>
                        <a:pt x="8678" y="1428"/>
                      </a:cubicBezTo>
                      <a:cubicBezTo>
                        <a:pt x="8721" y="1347"/>
                        <a:pt x="8691" y="1290"/>
                        <a:pt x="8691" y="1204"/>
                      </a:cubicBezTo>
                      <a:lnTo>
                        <a:pt x="8691" y="978"/>
                      </a:lnTo>
                      <a:cubicBezTo>
                        <a:pt x="8691" y="894"/>
                        <a:pt x="8797" y="857"/>
                        <a:pt x="8902" y="797"/>
                      </a:cubicBezTo>
                      <a:cubicBezTo>
                        <a:pt x="8879" y="792"/>
                        <a:pt x="8875" y="774"/>
                        <a:pt x="8849" y="774"/>
                      </a:cubicBezTo>
                      <a:cubicBezTo>
                        <a:pt x="8711" y="774"/>
                        <a:pt x="8666" y="840"/>
                        <a:pt x="8534" y="864"/>
                      </a:cubicBezTo>
                      <a:cubicBezTo>
                        <a:pt x="8530" y="851"/>
                        <a:pt x="8508" y="847"/>
                        <a:pt x="8508" y="834"/>
                      </a:cubicBezTo>
                      <a:cubicBezTo>
                        <a:pt x="8508" y="772"/>
                        <a:pt x="8600" y="746"/>
                        <a:pt x="8600" y="683"/>
                      </a:cubicBezTo>
                      <a:cubicBezTo>
                        <a:pt x="8600" y="550"/>
                        <a:pt x="8322" y="511"/>
                        <a:pt x="8088" y="511"/>
                      </a:cubicBezTo>
                      <a:cubicBezTo>
                        <a:pt x="7780" y="511"/>
                        <a:pt x="7632" y="597"/>
                        <a:pt x="7352" y="676"/>
                      </a:cubicBezTo>
                      <a:cubicBezTo>
                        <a:pt x="7320" y="545"/>
                        <a:pt x="7211" y="475"/>
                        <a:pt x="7037" y="391"/>
                      </a:cubicBezTo>
                      <a:cubicBezTo>
                        <a:pt x="6939" y="344"/>
                        <a:pt x="6802" y="329"/>
                        <a:pt x="6802" y="253"/>
                      </a:cubicBezTo>
                      <a:cubicBezTo>
                        <a:pt x="6802" y="226"/>
                        <a:pt x="6811" y="208"/>
                        <a:pt x="6814" y="180"/>
                      </a:cubicBezTo>
                      <a:lnTo>
                        <a:pt x="6916" y="180"/>
                      </a:lnTo>
                      <a:cubicBezTo>
                        <a:pt x="6968" y="180"/>
                        <a:pt x="6998" y="203"/>
                        <a:pt x="7050" y="203"/>
                      </a:cubicBezTo>
                      <a:cubicBezTo>
                        <a:pt x="7129" y="203"/>
                        <a:pt x="7129" y="128"/>
                        <a:pt x="7208" y="128"/>
                      </a:cubicBezTo>
                      <a:cubicBezTo>
                        <a:pt x="7418" y="128"/>
                        <a:pt x="7402" y="284"/>
                        <a:pt x="7549" y="368"/>
                      </a:cubicBezTo>
                      <a:cubicBezTo>
                        <a:pt x="7552" y="357"/>
                        <a:pt x="7576" y="351"/>
                        <a:pt x="7576" y="338"/>
                      </a:cubicBezTo>
                      <a:cubicBezTo>
                        <a:pt x="7576" y="306"/>
                        <a:pt x="7549" y="287"/>
                        <a:pt x="7549" y="255"/>
                      </a:cubicBezTo>
                      <a:cubicBezTo>
                        <a:pt x="7549" y="188"/>
                        <a:pt x="7595" y="141"/>
                        <a:pt x="7680" y="98"/>
                      </a:cubicBezTo>
                      <a:cubicBezTo>
                        <a:pt x="7724" y="122"/>
                        <a:pt x="7749" y="150"/>
                        <a:pt x="7812" y="150"/>
                      </a:cubicBezTo>
                      <a:cubicBezTo>
                        <a:pt x="7887" y="150"/>
                        <a:pt x="7921" y="105"/>
                        <a:pt x="7996" y="105"/>
                      </a:cubicBezTo>
                      <a:cubicBezTo>
                        <a:pt x="8094" y="105"/>
                        <a:pt x="8074" y="184"/>
                        <a:pt x="8141" y="226"/>
                      </a:cubicBezTo>
                      <a:cubicBezTo>
                        <a:pt x="8216" y="272"/>
                        <a:pt x="8308" y="263"/>
                        <a:pt x="8403" y="293"/>
                      </a:cubicBezTo>
                      <a:cubicBezTo>
                        <a:pt x="8403" y="280"/>
                        <a:pt x="8429" y="276"/>
                        <a:pt x="8429" y="263"/>
                      </a:cubicBezTo>
                      <a:cubicBezTo>
                        <a:pt x="8429" y="192"/>
                        <a:pt x="8351" y="154"/>
                        <a:pt x="8351" y="83"/>
                      </a:cubicBezTo>
                      <a:cubicBezTo>
                        <a:pt x="8351" y="40"/>
                        <a:pt x="8436" y="34"/>
                        <a:pt x="8482" y="0"/>
                      </a:cubicBezTo>
                      <a:cubicBezTo>
                        <a:pt x="8557" y="43"/>
                        <a:pt x="8547" y="92"/>
                        <a:pt x="8547" y="152"/>
                      </a:cubicBezTo>
                      <a:lnTo>
                        <a:pt x="8547" y="332"/>
                      </a:lnTo>
                      <a:cubicBezTo>
                        <a:pt x="8547" y="392"/>
                        <a:pt x="8577" y="441"/>
                        <a:pt x="8666" y="473"/>
                      </a:cubicBezTo>
                      <a:cubicBezTo>
                        <a:pt x="8758" y="507"/>
                        <a:pt x="8698" y="616"/>
                        <a:pt x="8810" y="616"/>
                      </a:cubicBezTo>
                      <a:cubicBezTo>
                        <a:pt x="8935" y="616"/>
                        <a:pt x="9033" y="626"/>
                        <a:pt x="9125" y="578"/>
                      </a:cubicBezTo>
                      <a:cubicBezTo>
                        <a:pt x="9207" y="537"/>
                        <a:pt x="9159" y="436"/>
                        <a:pt x="9269" y="436"/>
                      </a:cubicBezTo>
                      <a:cubicBezTo>
                        <a:pt x="9752" y="436"/>
                        <a:pt x="9641" y="947"/>
                        <a:pt x="10123" y="947"/>
                      </a:cubicBezTo>
                      <a:cubicBezTo>
                        <a:pt x="10215" y="947"/>
                        <a:pt x="10267" y="932"/>
                        <a:pt x="10359" y="932"/>
                      </a:cubicBezTo>
                      <a:cubicBezTo>
                        <a:pt x="10462" y="932"/>
                        <a:pt x="10493" y="986"/>
                        <a:pt x="10583" y="1015"/>
                      </a:cubicBezTo>
                      <a:cubicBezTo>
                        <a:pt x="10757" y="1069"/>
                        <a:pt x="10881" y="1089"/>
                        <a:pt x="11082" y="1089"/>
                      </a:cubicBezTo>
                      <a:cubicBezTo>
                        <a:pt x="11158" y="1089"/>
                        <a:pt x="11180" y="1048"/>
                        <a:pt x="11226" y="1015"/>
                      </a:cubicBezTo>
                      <a:cubicBezTo>
                        <a:pt x="11319" y="947"/>
                        <a:pt x="11443" y="952"/>
                        <a:pt x="11594" y="939"/>
                      </a:cubicBezTo>
                      <a:cubicBezTo>
                        <a:pt x="11597" y="950"/>
                        <a:pt x="11620" y="956"/>
                        <a:pt x="11620" y="969"/>
                      </a:cubicBezTo>
                      <a:cubicBezTo>
                        <a:pt x="11620" y="1026"/>
                        <a:pt x="11488" y="1041"/>
                        <a:pt x="11488" y="1097"/>
                      </a:cubicBezTo>
                      <a:cubicBezTo>
                        <a:pt x="11488" y="1181"/>
                        <a:pt x="11643" y="1232"/>
                        <a:pt x="11791" y="1232"/>
                      </a:cubicBezTo>
                      <a:cubicBezTo>
                        <a:pt x="11883" y="1232"/>
                        <a:pt x="11909" y="1172"/>
                        <a:pt x="12001" y="1172"/>
                      </a:cubicBezTo>
                      <a:cubicBezTo>
                        <a:pt x="12217" y="1172"/>
                        <a:pt x="12316" y="1311"/>
                        <a:pt x="12316" y="1435"/>
                      </a:cubicBezTo>
                      <a:cubicBezTo>
                        <a:pt x="12339" y="1439"/>
                        <a:pt x="12358" y="1445"/>
                        <a:pt x="12382" y="1450"/>
                      </a:cubicBezTo>
                      <a:cubicBezTo>
                        <a:pt x="12418" y="1396"/>
                        <a:pt x="12424" y="1322"/>
                        <a:pt x="12526" y="1322"/>
                      </a:cubicBezTo>
                      <a:cubicBezTo>
                        <a:pt x="12740" y="1322"/>
                        <a:pt x="12828" y="1428"/>
                        <a:pt x="13041" y="1428"/>
                      </a:cubicBezTo>
                      <a:lnTo>
                        <a:pt x="13298" y="1428"/>
                      </a:lnTo>
                      <a:cubicBezTo>
                        <a:pt x="13485" y="1428"/>
                        <a:pt x="13517" y="1313"/>
                        <a:pt x="13694" y="1277"/>
                      </a:cubicBezTo>
                      <a:cubicBezTo>
                        <a:pt x="13868" y="1428"/>
                        <a:pt x="14076" y="1463"/>
                        <a:pt x="14325" y="1571"/>
                      </a:cubicBezTo>
                      <a:cubicBezTo>
                        <a:pt x="14397" y="1600"/>
                        <a:pt x="14390" y="1675"/>
                        <a:pt x="14482" y="1675"/>
                      </a:cubicBezTo>
                      <a:cubicBezTo>
                        <a:pt x="14551" y="1675"/>
                        <a:pt x="14584" y="1653"/>
                        <a:pt x="14654" y="1653"/>
                      </a:cubicBezTo>
                      <a:cubicBezTo>
                        <a:pt x="14788" y="1653"/>
                        <a:pt x="14834" y="1728"/>
                        <a:pt x="14969" y="1728"/>
                      </a:cubicBezTo>
                      <a:cubicBezTo>
                        <a:pt x="15073" y="1728"/>
                        <a:pt x="15103" y="1674"/>
                        <a:pt x="15178" y="1631"/>
                      </a:cubicBezTo>
                      <a:cubicBezTo>
                        <a:pt x="15116" y="1617"/>
                        <a:pt x="15070" y="1619"/>
                        <a:pt x="15008" y="1631"/>
                      </a:cubicBezTo>
                      <a:cubicBezTo>
                        <a:pt x="15047" y="1559"/>
                        <a:pt x="15159" y="1548"/>
                        <a:pt x="15218" y="1480"/>
                      </a:cubicBezTo>
                      <a:cubicBezTo>
                        <a:pt x="15263" y="1495"/>
                        <a:pt x="15294" y="1510"/>
                        <a:pt x="15350" y="1510"/>
                      </a:cubicBezTo>
                      <a:cubicBezTo>
                        <a:pt x="15478" y="1510"/>
                        <a:pt x="15471" y="1383"/>
                        <a:pt x="15599" y="1383"/>
                      </a:cubicBezTo>
                      <a:cubicBezTo>
                        <a:pt x="15641" y="1383"/>
                        <a:pt x="15661" y="1405"/>
                        <a:pt x="15703" y="1405"/>
                      </a:cubicBezTo>
                      <a:cubicBezTo>
                        <a:pt x="15793" y="1405"/>
                        <a:pt x="15838" y="1377"/>
                        <a:pt x="15914" y="1353"/>
                      </a:cubicBezTo>
                      <a:cubicBezTo>
                        <a:pt x="15874" y="1341"/>
                        <a:pt x="15842" y="1334"/>
                        <a:pt x="15809" y="1315"/>
                      </a:cubicBezTo>
                      <a:cubicBezTo>
                        <a:pt x="16015" y="1276"/>
                        <a:pt x="16137" y="1250"/>
                        <a:pt x="16333" y="1202"/>
                      </a:cubicBezTo>
                      <a:lnTo>
                        <a:pt x="16386" y="1210"/>
                      </a:lnTo>
                      <a:cubicBezTo>
                        <a:pt x="16281" y="1332"/>
                        <a:pt x="16281" y="1435"/>
                        <a:pt x="16098" y="1518"/>
                      </a:cubicBezTo>
                      <a:cubicBezTo>
                        <a:pt x="16035" y="1546"/>
                        <a:pt x="15993" y="1574"/>
                        <a:pt x="15993" y="1621"/>
                      </a:cubicBezTo>
                      <a:lnTo>
                        <a:pt x="15993" y="1683"/>
                      </a:lnTo>
                      <a:cubicBezTo>
                        <a:pt x="16033" y="1685"/>
                        <a:pt x="16055" y="1691"/>
                        <a:pt x="16094" y="1691"/>
                      </a:cubicBezTo>
                      <a:cubicBezTo>
                        <a:pt x="16242" y="1691"/>
                        <a:pt x="16252" y="1563"/>
                        <a:pt x="16400" y="1563"/>
                      </a:cubicBezTo>
                      <a:cubicBezTo>
                        <a:pt x="16452" y="1563"/>
                        <a:pt x="16442" y="1612"/>
                        <a:pt x="16492" y="1623"/>
                      </a:cubicBezTo>
                      <a:cubicBezTo>
                        <a:pt x="16617" y="1651"/>
                        <a:pt x="16780" y="1651"/>
                        <a:pt x="16780" y="1728"/>
                      </a:cubicBezTo>
                      <a:cubicBezTo>
                        <a:pt x="16780" y="1798"/>
                        <a:pt x="16662" y="1822"/>
                        <a:pt x="16662" y="1892"/>
                      </a:cubicBezTo>
                      <a:cubicBezTo>
                        <a:pt x="16662" y="1922"/>
                        <a:pt x="16669" y="1936"/>
                        <a:pt x="16676" y="1967"/>
                      </a:cubicBezTo>
                      <a:lnTo>
                        <a:pt x="17092" y="1967"/>
                      </a:lnTo>
                      <a:cubicBezTo>
                        <a:pt x="17125" y="1967"/>
                        <a:pt x="17141" y="1976"/>
                        <a:pt x="17174" y="1976"/>
                      </a:cubicBezTo>
                      <a:cubicBezTo>
                        <a:pt x="17352" y="1976"/>
                        <a:pt x="17420" y="1882"/>
                        <a:pt x="17490" y="1788"/>
                      </a:cubicBezTo>
                      <a:cubicBezTo>
                        <a:pt x="17535" y="1728"/>
                        <a:pt x="17634" y="1704"/>
                        <a:pt x="17634" y="1638"/>
                      </a:cubicBezTo>
                      <a:cubicBezTo>
                        <a:pt x="17634" y="1533"/>
                        <a:pt x="17374" y="1565"/>
                        <a:pt x="17200" y="1533"/>
                      </a:cubicBezTo>
                      <a:cubicBezTo>
                        <a:pt x="17282" y="1454"/>
                        <a:pt x="17387" y="1422"/>
                        <a:pt x="17541" y="1397"/>
                      </a:cubicBezTo>
                      <a:cubicBezTo>
                        <a:pt x="17700" y="1373"/>
                        <a:pt x="17752" y="1300"/>
                        <a:pt x="17910" y="1277"/>
                      </a:cubicBezTo>
                      <a:cubicBezTo>
                        <a:pt x="17929" y="1431"/>
                        <a:pt x="18037" y="1535"/>
                        <a:pt x="18264" y="1615"/>
                      </a:cubicBezTo>
                      <a:cubicBezTo>
                        <a:pt x="18359" y="1649"/>
                        <a:pt x="18376" y="1721"/>
                        <a:pt x="18488" y="1721"/>
                      </a:cubicBezTo>
                      <a:cubicBezTo>
                        <a:pt x="18540" y="1721"/>
                        <a:pt x="18553" y="1683"/>
                        <a:pt x="18553" y="1653"/>
                      </a:cubicBezTo>
                      <a:cubicBezTo>
                        <a:pt x="18553" y="1612"/>
                        <a:pt x="18523" y="1589"/>
                        <a:pt x="18513" y="1548"/>
                      </a:cubicBezTo>
                      <a:cubicBezTo>
                        <a:pt x="18537" y="1548"/>
                        <a:pt x="18543" y="1533"/>
                        <a:pt x="18566" y="1533"/>
                      </a:cubicBezTo>
                      <a:cubicBezTo>
                        <a:pt x="18734" y="1533"/>
                        <a:pt x="18868" y="1617"/>
                        <a:pt x="18868" y="1713"/>
                      </a:cubicBezTo>
                      <a:cubicBezTo>
                        <a:pt x="18868" y="1818"/>
                        <a:pt x="18855" y="1961"/>
                        <a:pt x="18672" y="1961"/>
                      </a:cubicBezTo>
                      <a:cubicBezTo>
                        <a:pt x="18625" y="1961"/>
                        <a:pt x="18609" y="1938"/>
                        <a:pt x="18562" y="1938"/>
                      </a:cubicBezTo>
                      <a:lnTo>
                        <a:pt x="18461" y="1938"/>
                      </a:lnTo>
                      <a:cubicBezTo>
                        <a:pt x="18425" y="2115"/>
                        <a:pt x="18365" y="2228"/>
                        <a:pt x="18159" y="2359"/>
                      </a:cubicBezTo>
                      <a:lnTo>
                        <a:pt x="18054" y="2344"/>
                      </a:lnTo>
                      <a:cubicBezTo>
                        <a:pt x="17982" y="2374"/>
                        <a:pt x="17939" y="2397"/>
                        <a:pt x="17857" y="2420"/>
                      </a:cubicBezTo>
                      <a:cubicBezTo>
                        <a:pt x="17922" y="2513"/>
                        <a:pt x="18041" y="2551"/>
                        <a:pt x="18107" y="2645"/>
                      </a:cubicBezTo>
                      <a:cubicBezTo>
                        <a:pt x="17976" y="2656"/>
                        <a:pt x="17883" y="2652"/>
                        <a:pt x="17778" y="2698"/>
                      </a:cubicBezTo>
                      <a:cubicBezTo>
                        <a:pt x="17880" y="2735"/>
                        <a:pt x="17936" y="2767"/>
                        <a:pt x="18002" y="2825"/>
                      </a:cubicBezTo>
                      <a:cubicBezTo>
                        <a:pt x="17847" y="2868"/>
                        <a:pt x="17857" y="2945"/>
                        <a:pt x="17739" y="3013"/>
                      </a:cubicBezTo>
                      <a:cubicBezTo>
                        <a:pt x="17637" y="2940"/>
                        <a:pt x="17674" y="2870"/>
                        <a:pt x="17621" y="2780"/>
                      </a:cubicBezTo>
                      <a:lnTo>
                        <a:pt x="17568" y="2773"/>
                      </a:lnTo>
                      <a:cubicBezTo>
                        <a:pt x="17532" y="2836"/>
                        <a:pt x="17450" y="2891"/>
                        <a:pt x="17333" y="2885"/>
                      </a:cubicBezTo>
                      <a:lnTo>
                        <a:pt x="17319" y="2916"/>
                      </a:lnTo>
                      <a:cubicBezTo>
                        <a:pt x="17319" y="2928"/>
                        <a:pt x="17345" y="2932"/>
                        <a:pt x="17345" y="2945"/>
                      </a:cubicBezTo>
                      <a:cubicBezTo>
                        <a:pt x="17345" y="3011"/>
                        <a:pt x="17197" y="3011"/>
                        <a:pt x="17109" y="3051"/>
                      </a:cubicBezTo>
                      <a:cubicBezTo>
                        <a:pt x="17079" y="2977"/>
                        <a:pt x="17112" y="2917"/>
                        <a:pt x="17017" y="2863"/>
                      </a:cubicBezTo>
                      <a:cubicBezTo>
                        <a:pt x="16958" y="2932"/>
                        <a:pt x="16941" y="2983"/>
                        <a:pt x="16833" y="3028"/>
                      </a:cubicBezTo>
                      <a:cubicBezTo>
                        <a:pt x="16814" y="3017"/>
                        <a:pt x="16810" y="2998"/>
                        <a:pt x="16780" y="2998"/>
                      </a:cubicBezTo>
                      <a:cubicBezTo>
                        <a:pt x="16600" y="2998"/>
                        <a:pt x="16439" y="3075"/>
                        <a:pt x="16439" y="3178"/>
                      </a:cubicBezTo>
                      <a:cubicBezTo>
                        <a:pt x="16439" y="3233"/>
                        <a:pt x="16527" y="3248"/>
                        <a:pt x="16570" y="3299"/>
                      </a:cubicBezTo>
                      <a:lnTo>
                        <a:pt x="16518" y="3306"/>
                      </a:lnTo>
                      <a:lnTo>
                        <a:pt x="16439" y="3283"/>
                      </a:lnTo>
                      <a:cubicBezTo>
                        <a:pt x="16400" y="3373"/>
                        <a:pt x="16373" y="3430"/>
                        <a:pt x="16373" y="3524"/>
                      </a:cubicBezTo>
                      <a:cubicBezTo>
                        <a:pt x="16373" y="3633"/>
                        <a:pt x="16459" y="3757"/>
                        <a:pt x="16649" y="3757"/>
                      </a:cubicBezTo>
                      <a:cubicBezTo>
                        <a:pt x="16934" y="3757"/>
                        <a:pt x="16681" y="4078"/>
                        <a:pt x="16505" y="4283"/>
                      </a:cubicBezTo>
                      <a:cubicBezTo>
                        <a:pt x="16389" y="4414"/>
                        <a:pt x="16134" y="4413"/>
                        <a:pt x="16019" y="4546"/>
                      </a:cubicBezTo>
                      <a:cubicBezTo>
                        <a:pt x="15854" y="4736"/>
                        <a:pt x="15806" y="4860"/>
                        <a:pt x="15572" y="5027"/>
                      </a:cubicBezTo>
                      <a:cubicBezTo>
                        <a:pt x="15478" y="5096"/>
                        <a:pt x="15372" y="5115"/>
                        <a:pt x="15290" y="5192"/>
                      </a:cubicBezTo>
                      <a:lnTo>
                        <a:pt x="15290" y="5374"/>
                      </a:lnTo>
                      <a:cubicBezTo>
                        <a:pt x="15290" y="5436"/>
                        <a:pt x="15431" y="5429"/>
                        <a:pt x="15520" y="5463"/>
                      </a:cubicBezTo>
                      <a:cubicBezTo>
                        <a:pt x="16034" y="5656"/>
                        <a:pt x="15706" y="5710"/>
                        <a:pt x="16084" y="5710"/>
                      </a:cubicBezTo>
                      <a:cubicBezTo>
                        <a:pt x="16252" y="5710"/>
                        <a:pt x="16281" y="5814"/>
                        <a:pt x="16426" y="5861"/>
                      </a:cubicBezTo>
                      <a:cubicBezTo>
                        <a:pt x="16767" y="5974"/>
                        <a:pt x="17046" y="5981"/>
                        <a:pt x="17319" y="6146"/>
                      </a:cubicBezTo>
                      <a:cubicBezTo>
                        <a:pt x="17424" y="6210"/>
                        <a:pt x="17387" y="6289"/>
                        <a:pt x="17490" y="6357"/>
                      </a:cubicBezTo>
                      <a:cubicBezTo>
                        <a:pt x="17874" y="6613"/>
                        <a:pt x="18446" y="6449"/>
                        <a:pt x="18238" y="6687"/>
                      </a:cubicBezTo>
                      <a:cubicBezTo>
                        <a:pt x="18379" y="6706"/>
                        <a:pt x="18409" y="6776"/>
                        <a:pt x="18488" y="6845"/>
                      </a:cubicBezTo>
                      <a:cubicBezTo>
                        <a:pt x="18546" y="6834"/>
                        <a:pt x="18569" y="6808"/>
                        <a:pt x="18632" y="6808"/>
                      </a:cubicBezTo>
                      <a:cubicBezTo>
                        <a:pt x="18723" y="6808"/>
                        <a:pt x="18776" y="6838"/>
                        <a:pt x="18868" y="6838"/>
                      </a:cubicBezTo>
                      <a:cubicBezTo>
                        <a:pt x="18920" y="6838"/>
                        <a:pt x="18937" y="6828"/>
                        <a:pt x="18987" y="6815"/>
                      </a:cubicBezTo>
                      <a:cubicBezTo>
                        <a:pt x="19036" y="6813"/>
                        <a:pt x="19065" y="6808"/>
                        <a:pt x="19114" y="6808"/>
                      </a:cubicBezTo>
                      <a:cubicBezTo>
                        <a:pt x="19370" y="6808"/>
                        <a:pt x="19524" y="6892"/>
                        <a:pt x="19656" y="7018"/>
                      </a:cubicBezTo>
                      <a:cubicBezTo>
                        <a:pt x="19748" y="7108"/>
                        <a:pt x="19925" y="7080"/>
                        <a:pt x="20076" y="7138"/>
                      </a:cubicBezTo>
                      <a:cubicBezTo>
                        <a:pt x="20361" y="7249"/>
                        <a:pt x="20532" y="7348"/>
                        <a:pt x="20877" y="7348"/>
                      </a:cubicBezTo>
                      <a:cubicBezTo>
                        <a:pt x="20877" y="7364"/>
                        <a:pt x="20890" y="7371"/>
                        <a:pt x="20890" y="7386"/>
                      </a:cubicBezTo>
                      <a:cubicBezTo>
                        <a:pt x="20890" y="7399"/>
                        <a:pt x="20864" y="7403"/>
                        <a:pt x="20864" y="7416"/>
                      </a:cubicBezTo>
                      <a:cubicBezTo>
                        <a:pt x="20864" y="7443"/>
                        <a:pt x="20933" y="7440"/>
                        <a:pt x="20969" y="7454"/>
                      </a:cubicBezTo>
                      <a:cubicBezTo>
                        <a:pt x="21080" y="7497"/>
                        <a:pt x="21140" y="7529"/>
                        <a:pt x="21232" y="7589"/>
                      </a:cubicBezTo>
                      <a:cubicBezTo>
                        <a:pt x="21352" y="7668"/>
                        <a:pt x="21458" y="7735"/>
                        <a:pt x="21570" y="7791"/>
                      </a:cubicBezTo>
                      <a:close/>
                      <a:moveTo>
                        <a:pt x="19315" y="6552"/>
                      </a:moveTo>
                      <a:cubicBezTo>
                        <a:pt x="19265" y="6496"/>
                        <a:pt x="19262" y="6424"/>
                        <a:pt x="19157" y="6424"/>
                      </a:cubicBezTo>
                      <a:cubicBezTo>
                        <a:pt x="19075" y="6424"/>
                        <a:pt x="19029" y="6453"/>
                        <a:pt x="18974" y="6485"/>
                      </a:cubicBezTo>
                      <a:cubicBezTo>
                        <a:pt x="19081" y="6571"/>
                        <a:pt x="19177" y="6610"/>
                        <a:pt x="19328" y="6673"/>
                      </a:cubicBezTo>
                      <a:cubicBezTo>
                        <a:pt x="19332" y="6656"/>
                        <a:pt x="19341" y="6644"/>
                        <a:pt x="19341" y="6627"/>
                      </a:cubicBezTo>
                      <a:cubicBezTo>
                        <a:pt x="19341" y="6608"/>
                        <a:pt x="19325" y="6569"/>
                        <a:pt x="19315" y="6552"/>
                      </a:cubicBezTo>
                      <a:cubicBezTo>
                        <a:pt x="19315" y="6552"/>
                        <a:pt x="19315" y="6552"/>
                        <a:pt x="19315" y="6552"/>
                      </a:cubicBezTo>
                      <a:close/>
                      <a:moveTo>
                        <a:pt x="17358" y="3682"/>
                      </a:moveTo>
                      <a:cubicBezTo>
                        <a:pt x="17299" y="3671"/>
                        <a:pt x="17263" y="3665"/>
                        <a:pt x="17200" y="3659"/>
                      </a:cubicBezTo>
                      <a:cubicBezTo>
                        <a:pt x="17194" y="3683"/>
                        <a:pt x="17187" y="3697"/>
                        <a:pt x="17187" y="3722"/>
                      </a:cubicBezTo>
                      <a:cubicBezTo>
                        <a:pt x="17187" y="3798"/>
                        <a:pt x="17253" y="3841"/>
                        <a:pt x="17319" y="3907"/>
                      </a:cubicBezTo>
                      <a:cubicBezTo>
                        <a:pt x="17329" y="3819"/>
                        <a:pt x="17380" y="3770"/>
                        <a:pt x="17358" y="3682"/>
                      </a:cubicBezTo>
                      <a:cubicBezTo>
                        <a:pt x="17358" y="3682"/>
                        <a:pt x="17358" y="3682"/>
                        <a:pt x="17358" y="3682"/>
                      </a:cubicBezTo>
                      <a:close/>
                      <a:moveTo>
                        <a:pt x="17805" y="3900"/>
                      </a:moveTo>
                      <a:cubicBezTo>
                        <a:pt x="17812" y="3952"/>
                        <a:pt x="17844" y="3982"/>
                        <a:pt x="17844" y="4035"/>
                      </a:cubicBezTo>
                      <a:cubicBezTo>
                        <a:pt x="17844" y="4172"/>
                        <a:pt x="17812" y="4251"/>
                        <a:pt x="17792" y="4388"/>
                      </a:cubicBezTo>
                      <a:cubicBezTo>
                        <a:pt x="18192" y="4388"/>
                        <a:pt x="18392" y="4523"/>
                        <a:pt x="18793" y="4523"/>
                      </a:cubicBezTo>
                      <a:cubicBezTo>
                        <a:pt x="18864" y="4523"/>
                        <a:pt x="18907" y="4517"/>
                        <a:pt x="18980" y="4523"/>
                      </a:cubicBezTo>
                      <a:cubicBezTo>
                        <a:pt x="18980" y="4473"/>
                        <a:pt x="18983" y="4446"/>
                        <a:pt x="18980" y="4396"/>
                      </a:cubicBezTo>
                      <a:lnTo>
                        <a:pt x="18934" y="4373"/>
                      </a:lnTo>
                      <a:cubicBezTo>
                        <a:pt x="18881" y="4407"/>
                        <a:pt x="18844" y="4440"/>
                        <a:pt x="18763" y="4440"/>
                      </a:cubicBezTo>
                      <a:cubicBezTo>
                        <a:pt x="18720" y="4440"/>
                        <a:pt x="18714" y="4403"/>
                        <a:pt x="18672" y="4403"/>
                      </a:cubicBezTo>
                      <a:cubicBezTo>
                        <a:pt x="18632" y="4403"/>
                        <a:pt x="18605" y="4418"/>
                        <a:pt x="18566" y="4418"/>
                      </a:cubicBezTo>
                      <a:cubicBezTo>
                        <a:pt x="18461" y="4418"/>
                        <a:pt x="18382" y="4365"/>
                        <a:pt x="18382" y="4305"/>
                      </a:cubicBezTo>
                      <a:cubicBezTo>
                        <a:pt x="18382" y="4236"/>
                        <a:pt x="18513" y="4225"/>
                        <a:pt x="18566" y="4163"/>
                      </a:cubicBezTo>
                      <a:cubicBezTo>
                        <a:pt x="18488" y="4144"/>
                        <a:pt x="18409" y="4121"/>
                        <a:pt x="18409" y="4070"/>
                      </a:cubicBezTo>
                      <a:cubicBezTo>
                        <a:pt x="18409" y="4037"/>
                        <a:pt x="18418" y="4016"/>
                        <a:pt x="18421" y="3982"/>
                      </a:cubicBezTo>
                      <a:cubicBezTo>
                        <a:pt x="18478" y="3982"/>
                        <a:pt x="18506" y="3990"/>
                        <a:pt x="18562" y="3990"/>
                      </a:cubicBezTo>
                      <a:cubicBezTo>
                        <a:pt x="18757" y="3990"/>
                        <a:pt x="18967" y="3929"/>
                        <a:pt x="18619" y="3929"/>
                      </a:cubicBezTo>
                      <a:cubicBezTo>
                        <a:pt x="18504" y="3929"/>
                        <a:pt x="18396" y="3883"/>
                        <a:pt x="18396" y="3817"/>
                      </a:cubicBezTo>
                      <a:cubicBezTo>
                        <a:pt x="18396" y="3772"/>
                        <a:pt x="18448" y="3749"/>
                        <a:pt x="18448" y="3704"/>
                      </a:cubicBezTo>
                      <a:cubicBezTo>
                        <a:pt x="18448" y="3642"/>
                        <a:pt x="18300" y="3765"/>
                        <a:pt x="18251" y="3817"/>
                      </a:cubicBezTo>
                      <a:cubicBezTo>
                        <a:pt x="18163" y="3907"/>
                        <a:pt x="17985" y="3900"/>
                        <a:pt x="17805" y="3900"/>
                      </a:cubicBezTo>
                      <a:cubicBezTo>
                        <a:pt x="17805" y="3900"/>
                        <a:pt x="17805" y="3900"/>
                        <a:pt x="17805" y="3900"/>
                      </a:cubicBezTo>
                      <a:close/>
                      <a:moveTo>
                        <a:pt x="3295" y="473"/>
                      </a:moveTo>
                      <a:cubicBezTo>
                        <a:pt x="3334" y="586"/>
                        <a:pt x="3216" y="646"/>
                        <a:pt x="3190" y="759"/>
                      </a:cubicBezTo>
                      <a:cubicBezTo>
                        <a:pt x="3289" y="759"/>
                        <a:pt x="3362" y="746"/>
                        <a:pt x="3440" y="781"/>
                      </a:cubicBezTo>
                      <a:lnTo>
                        <a:pt x="3387" y="841"/>
                      </a:lnTo>
                      <a:cubicBezTo>
                        <a:pt x="3390" y="858"/>
                        <a:pt x="3397" y="870"/>
                        <a:pt x="3400" y="886"/>
                      </a:cubicBezTo>
                      <a:cubicBezTo>
                        <a:pt x="3597" y="900"/>
                        <a:pt x="3718" y="934"/>
                        <a:pt x="3859" y="1015"/>
                      </a:cubicBezTo>
                      <a:cubicBezTo>
                        <a:pt x="3797" y="1046"/>
                        <a:pt x="3748" y="1067"/>
                        <a:pt x="3662" y="1067"/>
                      </a:cubicBezTo>
                      <a:cubicBezTo>
                        <a:pt x="3390" y="1067"/>
                        <a:pt x="3252" y="984"/>
                        <a:pt x="2980" y="984"/>
                      </a:cubicBezTo>
                      <a:cubicBezTo>
                        <a:pt x="2816" y="984"/>
                        <a:pt x="2737" y="1024"/>
                        <a:pt x="2573" y="1037"/>
                      </a:cubicBezTo>
                      <a:cubicBezTo>
                        <a:pt x="2619" y="984"/>
                        <a:pt x="2622" y="947"/>
                        <a:pt x="2639" y="886"/>
                      </a:cubicBezTo>
                      <a:lnTo>
                        <a:pt x="2744" y="886"/>
                      </a:lnTo>
                      <a:cubicBezTo>
                        <a:pt x="2773" y="894"/>
                        <a:pt x="2790" y="909"/>
                        <a:pt x="2822" y="909"/>
                      </a:cubicBezTo>
                      <a:cubicBezTo>
                        <a:pt x="2931" y="909"/>
                        <a:pt x="3085" y="918"/>
                        <a:pt x="3085" y="857"/>
                      </a:cubicBezTo>
                      <a:cubicBezTo>
                        <a:pt x="3085" y="765"/>
                        <a:pt x="2934" y="738"/>
                        <a:pt x="2874" y="654"/>
                      </a:cubicBezTo>
                      <a:lnTo>
                        <a:pt x="2928" y="593"/>
                      </a:lnTo>
                      <a:cubicBezTo>
                        <a:pt x="2888" y="584"/>
                        <a:pt x="2861" y="578"/>
                        <a:pt x="2822" y="571"/>
                      </a:cubicBezTo>
                      <a:lnTo>
                        <a:pt x="2835" y="541"/>
                      </a:lnTo>
                      <a:cubicBezTo>
                        <a:pt x="3010" y="493"/>
                        <a:pt x="3065" y="432"/>
                        <a:pt x="3203" y="353"/>
                      </a:cubicBezTo>
                      <a:cubicBezTo>
                        <a:pt x="3250" y="395"/>
                        <a:pt x="3275" y="424"/>
                        <a:pt x="3295" y="473"/>
                      </a:cubicBezTo>
                      <a:cubicBezTo>
                        <a:pt x="3295" y="473"/>
                        <a:pt x="3295" y="473"/>
                        <a:pt x="3295" y="473"/>
                      </a:cubicBezTo>
                      <a:close/>
                      <a:moveTo>
                        <a:pt x="5386" y="158"/>
                      </a:moveTo>
                      <a:cubicBezTo>
                        <a:pt x="5360" y="287"/>
                        <a:pt x="5399" y="359"/>
                        <a:pt x="5386" y="488"/>
                      </a:cubicBezTo>
                      <a:cubicBezTo>
                        <a:pt x="5321" y="417"/>
                        <a:pt x="5314" y="323"/>
                        <a:pt x="5173" y="323"/>
                      </a:cubicBezTo>
                      <a:cubicBezTo>
                        <a:pt x="5028" y="323"/>
                        <a:pt x="4864" y="361"/>
                        <a:pt x="4864" y="444"/>
                      </a:cubicBezTo>
                      <a:cubicBezTo>
                        <a:pt x="4864" y="501"/>
                        <a:pt x="4880" y="536"/>
                        <a:pt x="4864" y="593"/>
                      </a:cubicBezTo>
                      <a:cubicBezTo>
                        <a:pt x="4779" y="507"/>
                        <a:pt x="4835" y="368"/>
                        <a:pt x="4661" y="368"/>
                      </a:cubicBezTo>
                      <a:cubicBezTo>
                        <a:pt x="4487" y="368"/>
                        <a:pt x="4408" y="436"/>
                        <a:pt x="4240" y="458"/>
                      </a:cubicBezTo>
                      <a:cubicBezTo>
                        <a:pt x="4273" y="533"/>
                        <a:pt x="4329" y="565"/>
                        <a:pt x="4372" y="639"/>
                      </a:cubicBezTo>
                      <a:lnTo>
                        <a:pt x="4320" y="646"/>
                      </a:lnTo>
                      <a:cubicBezTo>
                        <a:pt x="4171" y="584"/>
                        <a:pt x="4110" y="522"/>
                        <a:pt x="3939" y="481"/>
                      </a:cubicBezTo>
                      <a:cubicBezTo>
                        <a:pt x="3827" y="454"/>
                        <a:pt x="3718" y="436"/>
                        <a:pt x="3689" y="368"/>
                      </a:cubicBezTo>
                      <a:lnTo>
                        <a:pt x="3794" y="368"/>
                      </a:lnTo>
                      <a:cubicBezTo>
                        <a:pt x="3801" y="348"/>
                        <a:pt x="3811" y="335"/>
                        <a:pt x="3821" y="316"/>
                      </a:cubicBezTo>
                      <a:cubicBezTo>
                        <a:pt x="3613" y="287"/>
                        <a:pt x="3548" y="214"/>
                        <a:pt x="3347" y="158"/>
                      </a:cubicBezTo>
                      <a:cubicBezTo>
                        <a:pt x="3344" y="169"/>
                        <a:pt x="3322" y="175"/>
                        <a:pt x="3322" y="188"/>
                      </a:cubicBezTo>
                      <a:cubicBezTo>
                        <a:pt x="3322" y="439"/>
                        <a:pt x="3571" y="567"/>
                        <a:pt x="3571" y="819"/>
                      </a:cubicBezTo>
                      <a:cubicBezTo>
                        <a:pt x="3702" y="823"/>
                        <a:pt x="3788" y="834"/>
                        <a:pt x="3899" y="872"/>
                      </a:cubicBezTo>
                      <a:cubicBezTo>
                        <a:pt x="4024" y="913"/>
                        <a:pt x="3975" y="1010"/>
                        <a:pt x="4096" y="1052"/>
                      </a:cubicBezTo>
                      <a:cubicBezTo>
                        <a:pt x="4204" y="1087"/>
                        <a:pt x="4307" y="1050"/>
                        <a:pt x="4425" y="1075"/>
                      </a:cubicBezTo>
                      <a:cubicBezTo>
                        <a:pt x="4559" y="1103"/>
                        <a:pt x="4598" y="1159"/>
                        <a:pt x="4700" y="1217"/>
                      </a:cubicBezTo>
                      <a:cubicBezTo>
                        <a:pt x="4786" y="1179"/>
                        <a:pt x="4786" y="1127"/>
                        <a:pt x="4871" y="1089"/>
                      </a:cubicBezTo>
                      <a:cubicBezTo>
                        <a:pt x="4996" y="1035"/>
                        <a:pt x="5124" y="1050"/>
                        <a:pt x="5238" y="992"/>
                      </a:cubicBezTo>
                      <a:cubicBezTo>
                        <a:pt x="5412" y="904"/>
                        <a:pt x="5426" y="743"/>
                        <a:pt x="5659" y="743"/>
                      </a:cubicBezTo>
                      <a:cubicBezTo>
                        <a:pt x="5711" y="743"/>
                        <a:pt x="5737" y="751"/>
                        <a:pt x="5790" y="759"/>
                      </a:cubicBezTo>
                      <a:cubicBezTo>
                        <a:pt x="5878" y="657"/>
                        <a:pt x="6039" y="616"/>
                        <a:pt x="6039" y="503"/>
                      </a:cubicBezTo>
                      <a:cubicBezTo>
                        <a:pt x="6039" y="430"/>
                        <a:pt x="5862" y="444"/>
                        <a:pt x="5790" y="383"/>
                      </a:cubicBezTo>
                      <a:cubicBezTo>
                        <a:pt x="5663" y="280"/>
                        <a:pt x="5593" y="207"/>
                        <a:pt x="5386" y="158"/>
                      </a:cubicBezTo>
                      <a:cubicBezTo>
                        <a:pt x="5386" y="158"/>
                        <a:pt x="5386" y="158"/>
                        <a:pt x="5386" y="15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3141"/>
                <p:cNvSpPr/>
                <p:nvPr/>
              </p:nvSpPr>
              <p:spPr>
                <a:xfrm>
                  <a:off x="4408285" y="2244473"/>
                  <a:ext cx="1837429" cy="2396616"/>
                </a:xfrm>
                <a:custGeom>
                  <a:avLst/>
                  <a:gdLst/>
                  <a:ahLst/>
                  <a:cxnLst>
                    <a:cxn ang="0">
                      <a:pos x="wd2" y="hd2"/>
                    </a:cxn>
                    <a:cxn ang="5400000">
                      <a:pos x="wd2" y="hd2"/>
                    </a:cxn>
                    <a:cxn ang="10800000">
                      <a:pos x="wd2" y="hd2"/>
                    </a:cxn>
                    <a:cxn ang="16200000">
                      <a:pos x="wd2" y="hd2"/>
                    </a:cxn>
                  </a:cxnLst>
                  <a:rect l="0" t="0" r="r" b="b"/>
                  <a:pathLst>
                    <a:path w="21600" h="21590" extrusionOk="0">
                      <a:moveTo>
                        <a:pt x="21600" y="20345"/>
                      </a:moveTo>
                      <a:lnTo>
                        <a:pt x="21600" y="20345"/>
                      </a:lnTo>
                      <a:cubicBezTo>
                        <a:pt x="21497" y="20390"/>
                        <a:pt x="21448" y="20418"/>
                        <a:pt x="21338" y="20446"/>
                      </a:cubicBezTo>
                      <a:cubicBezTo>
                        <a:pt x="21271" y="20462"/>
                        <a:pt x="21218" y="20433"/>
                        <a:pt x="21156" y="20457"/>
                      </a:cubicBezTo>
                      <a:cubicBezTo>
                        <a:pt x="21078" y="20488"/>
                        <a:pt x="21084" y="20586"/>
                        <a:pt x="20995" y="20586"/>
                      </a:cubicBezTo>
                      <a:cubicBezTo>
                        <a:pt x="20946" y="20586"/>
                        <a:pt x="20919" y="20568"/>
                        <a:pt x="20874" y="20557"/>
                      </a:cubicBezTo>
                      <a:cubicBezTo>
                        <a:pt x="20767" y="20551"/>
                        <a:pt x="20698" y="20574"/>
                        <a:pt x="20592" y="20574"/>
                      </a:cubicBezTo>
                      <a:cubicBezTo>
                        <a:pt x="20422" y="20574"/>
                        <a:pt x="20350" y="20469"/>
                        <a:pt x="20180" y="20469"/>
                      </a:cubicBezTo>
                      <a:cubicBezTo>
                        <a:pt x="20051" y="20469"/>
                        <a:pt x="20031" y="20580"/>
                        <a:pt x="19929" y="20638"/>
                      </a:cubicBezTo>
                      <a:cubicBezTo>
                        <a:pt x="19882" y="20665"/>
                        <a:pt x="19834" y="20646"/>
                        <a:pt x="19777" y="20662"/>
                      </a:cubicBezTo>
                      <a:cubicBezTo>
                        <a:pt x="19622" y="20706"/>
                        <a:pt x="19569" y="20786"/>
                        <a:pt x="19411" y="20825"/>
                      </a:cubicBezTo>
                      <a:cubicBezTo>
                        <a:pt x="19453" y="20881"/>
                        <a:pt x="19466" y="20920"/>
                        <a:pt x="19525" y="20965"/>
                      </a:cubicBezTo>
                      <a:cubicBezTo>
                        <a:pt x="19542" y="20979"/>
                        <a:pt x="19578" y="20975"/>
                        <a:pt x="19578" y="20994"/>
                      </a:cubicBezTo>
                      <a:cubicBezTo>
                        <a:pt x="19578" y="21137"/>
                        <a:pt x="19445" y="21269"/>
                        <a:pt x="19258" y="21269"/>
                      </a:cubicBezTo>
                      <a:cubicBezTo>
                        <a:pt x="19258" y="21296"/>
                        <a:pt x="19258" y="21311"/>
                        <a:pt x="19251" y="21339"/>
                      </a:cubicBezTo>
                      <a:cubicBezTo>
                        <a:pt x="19157" y="21328"/>
                        <a:pt x="19139" y="21245"/>
                        <a:pt x="19045" y="21245"/>
                      </a:cubicBezTo>
                      <a:cubicBezTo>
                        <a:pt x="18862" y="21245"/>
                        <a:pt x="18792" y="21371"/>
                        <a:pt x="18710" y="21496"/>
                      </a:cubicBezTo>
                      <a:cubicBezTo>
                        <a:pt x="18687" y="21533"/>
                        <a:pt x="18695" y="21590"/>
                        <a:pt x="18642" y="21590"/>
                      </a:cubicBezTo>
                      <a:cubicBezTo>
                        <a:pt x="18415" y="21590"/>
                        <a:pt x="18550" y="21276"/>
                        <a:pt x="18345" y="21205"/>
                      </a:cubicBezTo>
                      <a:cubicBezTo>
                        <a:pt x="18164" y="21142"/>
                        <a:pt x="18087" y="21069"/>
                        <a:pt x="17925" y="20983"/>
                      </a:cubicBezTo>
                      <a:cubicBezTo>
                        <a:pt x="17880" y="20960"/>
                        <a:pt x="17868" y="20913"/>
                        <a:pt x="17811" y="20913"/>
                      </a:cubicBezTo>
                      <a:cubicBezTo>
                        <a:pt x="17737" y="20913"/>
                        <a:pt x="17701" y="20948"/>
                        <a:pt x="17627" y="20948"/>
                      </a:cubicBezTo>
                      <a:lnTo>
                        <a:pt x="17478" y="20948"/>
                      </a:lnTo>
                      <a:cubicBezTo>
                        <a:pt x="17447" y="20948"/>
                        <a:pt x="17430" y="20960"/>
                        <a:pt x="17399" y="20960"/>
                      </a:cubicBezTo>
                      <a:cubicBezTo>
                        <a:pt x="17275" y="20960"/>
                        <a:pt x="17251" y="20825"/>
                        <a:pt x="17125" y="20825"/>
                      </a:cubicBezTo>
                      <a:cubicBezTo>
                        <a:pt x="16911" y="20825"/>
                        <a:pt x="16800" y="20919"/>
                        <a:pt x="16585" y="20919"/>
                      </a:cubicBezTo>
                      <a:cubicBezTo>
                        <a:pt x="16537" y="20919"/>
                        <a:pt x="16509" y="20907"/>
                        <a:pt x="16461" y="20907"/>
                      </a:cubicBezTo>
                      <a:lnTo>
                        <a:pt x="16313" y="20907"/>
                      </a:lnTo>
                      <a:cubicBezTo>
                        <a:pt x="16215" y="20907"/>
                        <a:pt x="16164" y="20860"/>
                        <a:pt x="16067" y="20860"/>
                      </a:cubicBezTo>
                      <a:cubicBezTo>
                        <a:pt x="15922" y="20860"/>
                        <a:pt x="15876" y="20958"/>
                        <a:pt x="15762" y="21024"/>
                      </a:cubicBezTo>
                      <a:cubicBezTo>
                        <a:pt x="15633" y="21098"/>
                        <a:pt x="15509" y="21105"/>
                        <a:pt x="15412" y="21205"/>
                      </a:cubicBezTo>
                      <a:cubicBezTo>
                        <a:pt x="15368" y="21250"/>
                        <a:pt x="15394" y="21324"/>
                        <a:pt x="15320" y="21333"/>
                      </a:cubicBezTo>
                      <a:lnTo>
                        <a:pt x="4229" y="21357"/>
                      </a:lnTo>
                      <a:lnTo>
                        <a:pt x="4229" y="21357"/>
                      </a:lnTo>
                      <a:lnTo>
                        <a:pt x="4229" y="17761"/>
                      </a:lnTo>
                      <a:lnTo>
                        <a:pt x="18" y="17753"/>
                      </a:lnTo>
                      <a:lnTo>
                        <a:pt x="18" y="17753"/>
                      </a:lnTo>
                      <a:lnTo>
                        <a:pt x="0" y="7025"/>
                      </a:lnTo>
                      <a:lnTo>
                        <a:pt x="0" y="7025"/>
                      </a:lnTo>
                      <a:cubicBezTo>
                        <a:pt x="101" y="7094"/>
                        <a:pt x="209" y="7142"/>
                        <a:pt x="367" y="7177"/>
                      </a:cubicBezTo>
                      <a:cubicBezTo>
                        <a:pt x="678" y="7246"/>
                        <a:pt x="849" y="7295"/>
                        <a:pt x="1160" y="7364"/>
                      </a:cubicBezTo>
                      <a:cubicBezTo>
                        <a:pt x="1312" y="7398"/>
                        <a:pt x="1444" y="7404"/>
                        <a:pt x="1525" y="7510"/>
                      </a:cubicBezTo>
                      <a:cubicBezTo>
                        <a:pt x="1624" y="7637"/>
                        <a:pt x="1548" y="7761"/>
                        <a:pt x="1686" y="7866"/>
                      </a:cubicBezTo>
                      <a:cubicBezTo>
                        <a:pt x="1788" y="7945"/>
                        <a:pt x="1914" y="7900"/>
                        <a:pt x="2051" y="7930"/>
                      </a:cubicBezTo>
                      <a:cubicBezTo>
                        <a:pt x="2131" y="7948"/>
                        <a:pt x="2146" y="8002"/>
                        <a:pt x="2211" y="8041"/>
                      </a:cubicBezTo>
                      <a:cubicBezTo>
                        <a:pt x="2429" y="8174"/>
                        <a:pt x="2281" y="8141"/>
                        <a:pt x="2470" y="8141"/>
                      </a:cubicBezTo>
                      <a:cubicBezTo>
                        <a:pt x="2649" y="8141"/>
                        <a:pt x="2704" y="8298"/>
                        <a:pt x="2883" y="8298"/>
                      </a:cubicBezTo>
                      <a:lnTo>
                        <a:pt x="3032" y="8298"/>
                      </a:lnTo>
                      <a:cubicBezTo>
                        <a:pt x="3315" y="8298"/>
                        <a:pt x="3436" y="8111"/>
                        <a:pt x="3719" y="8111"/>
                      </a:cubicBezTo>
                      <a:cubicBezTo>
                        <a:pt x="3750" y="8111"/>
                        <a:pt x="3751" y="8141"/>
                        <a:pt x="3771" y="8158"/>
                      </a:cubicBezTo>
                      <a:lnTo>
                        <a:pt x="3771" y="8065"/>
                      </a:lnTo>
                      <a:cubicBezTo>
                        <a:pt x="3786" y="8062"/>
                        <a:pt x="3793" y="8053"/>
                        <a:pt x="3811" y="8053"/>
                      </a:cubicBezTo>
                      <a:cubicBezTo>
                        <a:pt x="3833" y="8053"/>
                        <a:pt x="3849" y="8060"/>
                        <a:pt x="3871" y="8065"/>
                      </a:cubicBezTo>
                      <a:cubicBezTo>
                        <a:pt x="3881" y="7952"/>
                        <a:pt x="3982" y="7908"/>
                        <a:pt x="4046" y="7808"/>
                      </a:cubicBezTo>
                      <a:lnTo>
                        <a:pt x="4077" y="7831"/>
                      </a:lnTo>
                      <a:cubicBezTo>
                        <a:pt x="4159" y="7694"/>
                        <a:pt x="4224" y="7603"/>
                        <a:pt x="4192" y="7452"/>
                      </a:cubicBezTo>
                      <a:cubicBezTo>
                        <a:pt x="4262" y="7430"/>
                        <a:pt x="4294" y="7393"/>
                        <a:pt x="4329" y="7341"/>
                      </a:cubicBezTo>
                      <a:cubicBezTo>
                        <a:pt x="4346" y="7314"/>
                        <a:pt x="4342" y="7271"/>
                        <a:pt x="4382" y="7271"/>
                      </a:cubicBezTo>
                      <a:cubicBezTo>
                        <a:pt x="4397" y="7271"/>
                        <a:pt x="4392" y="7289"/>
                        <a:pt x="4405" y="7294"/>
                      </a:cubicBezTo>
                      <a:cubicBezTo>
                        <a:pt x="4407" y="7261"/>
                        <a:pt x="4405" y="7240"/>
                        <a:pt x="4405" y="7207"/>
                      </a:cubicBezTo>
                      <a:cubicBezTo>
                        <a:pt x="4464" y="7203"/>
                        <a:pt x="4498" y="7207"/>
                        <a:pt x="4557" y="7207"/>
                      </a:cubicBezTo>
                      <a:cubicBezTo>
                        <a:pt x="4534" y="7186"/>
                        <a:pt x="4519" y="7170"/>
                        <a:pt x="4519" y="7142"/>
                      </a:cubicBezTo>
                      <a:cubicBezTo>
                        <a:pt x="4519" y="7116"/>
                        <a:pt x="4530" y="7084"/>
                        <a:pt x="4565" y="7084"/>
                      </a:cubicBezTo>
                      <a:cubicBezTo>
                        <a:pt x="4576" y="7084"/>
                        <a:pt x="4580" y="7096"/>
                        <a:pt x="4592" y="7096"/>
                      </a:cubicBezTo>
                      <a:lnTo>
                        <a:pt x="4592" y="7018"/>
                      </a:lnTo>
                      <a:cubicBezTo>
                        <a:pt x="4592" y="6782"/>
                        <a:pt x="4793" y="6667"/>
                        <a:pt x="4793" y="6430"/>
                      </a:cubicBezTo>
                      <a:cubicBezTo>
                        <a:pt x="4793" y="6389"/>
                        <a:pt x="4771" y="6366"/>
                        <a:pt x="4771" y="6325"/>
                      </a:cubicBezTo>
                      <a:cubicBezTo>
                        <a:pt x="4771" y="6265"/>
                        <a:pt x="4793" y="6233"/>
                        <a:pt x="4793" y="6173"/>
                      </a:cubicBezTo>
                      <a:cubicBezTo>
                        <a:pt x="4793" y="6013"/>
                        <a:pt x="4858" y="5927"/>
                        <a:pt x="4930" y="5776"/>
                      </a:cubicBezTo>
                      <a:cubicBezTo>
                        <a:pt x="4971" y="5692"/>
                        <a:pt x="4947" y="5610"/>
                        <a:pt x="5045" y="5560"/>
                      </a:cubicBezTo>
                      <a:cubicBezTo>
                        <a:pt x="5205" y="5560"/>
                        <a:pt x="5045" y="5568"/>
                        <a:pt x="5045" y="5502"/>
                      </a:cubicBezTo>
                      <a:cubicBezTo>
                        <a:pt x="5045" y="5474"/>
                        <a:pt x="5085" y="5470"/>
                        <a:pt x="5105" y="5449"/>
                      </a:cubicBezTo>
                      <a:cubicBezTo>
                        <a:pt x="5151" y="5407"/>
                        <a:pt x="5140" y="5365"/>
                        <a:pt x="5151" y="5309"/>
                      </a:cubicBezTo>
                      <a:cubicBezTo>
                        <a:pt x="4980" y="5111"/>
                        <a:pt x="4938" y="4962"/>
                        <a:pt x="4938" y="4726"/>
                      </a:cubicBezTo>
                      <a:cubicBezTo>
                        <a:pt x="4938" y="4602"/>
                        <a:pt x="5052" y="4545"/>
                        <a:pt x="5052" y="4421"/>
                      </a:cubicBezTo>
                      <a:lnTo>
                        <a:pt x="5052" y="4307"/>
                      </a:lnTo>
                      <a:cubicBezTo>
                        <a:pt x="5052" y="4208"/>
                        <a:pt x="4846" y="4206"/>
                        <a:pt x="4846" y="4107"/>
                      </a:cubicBezTo>
                      <a:cubicBezTo>
                        <a:pt x="4846" y="4046"/>
                        <a:pt x="4890" y="4016"/>
                        <a:pt x="4900" y="3955"/>
                      </a:cubicBezTo>
                      <a:cubicBezTo>
                        <a:pt x="4915" y="3862"/>
                        <a:pt x="4909" y="3796"/>
                        <a:pt x="4984" y="3722"/>
                      </a:cubicBezTo>
                      <a:cubicBezTo>
                        <a:pt x="5050" y="3655"/>
                        <a:pt x="4999" y="3581"/>
                        <a:pt x="5060" y="3512"/>
                      </a:cubicBezTo>
                      <a:cubicBezTo>
                        <a:pt x="5115" y="3527"/>
                        <a:pt x="5115" y="3571"/>
                        <a:pt x="5159" y="3605"/>
                      </a:cubicBezTo>
                      <a:lnTo>
                        <a:pt x="5189" y="3611"/>
                      </a:lnTo>
                      <a:cubicBezTo>
                        <a:pt x="5189" y="3551"/>
                        <a:pt x="5229" y="3526"/>
                        <a:pt x="5266" y="3471"/>
                      </a:cubicBezTo>
                      <a:cubicBezTo>
                        <a:pt x="5163" y="3444"/>
                        <a:pt x="5153" y="3365"/>
                        <a:pt x="5113" y="3290"/>
                      </a:cubicBezTo>
                      <a:cubicBezTo>
                        <a:pt x="5071" y="3211"/>
                        <a:pt x="5029" y="3166"/>
                        <a:pt x="5029" y="3080"/>
                      </a:cubicBezTo>
                      <a:cubicBezTo>
                        <a:pt x="5029" y="3005"/>
                        <a:pt x="5136" y="2998"/>
                        <a:pt x="5212" y="2951"/>
                      </a:cubicBezTo>
                      <a:cubicBezTo>
                        <a:pt x="5289" y="2904"/>
                        <a:pt x="5289" y="2849"/>
                        <a:pt x="5342" y="2788"/>
                      </a:cubicBezTo>
                      <a:cubicBezTo>
                        <a:pt x="5502" y="2883"/>
                        <a:pt x="5567" y="3116"/>
                        <a:pt x="5479" y="2808"/>
                      </a:cubicBezTo>
                      <a:cubicBezTo>
                        <a:pt x="5725" y="2823"/>
                        <a:pt x="5485" y="2762"/>
                        <a:pt x="5395" y="2723"/>
                      </a:cubicBezTo>
                      <a:cubicBezTo>
                        <a:pt x="5823" y="2559"/>
                        <a:pt x="5167" y="2727"/>
                        <a:pt x="5167" y="2402"/>
                      </a:cubicBezTo>
                      <a:cubicBezTo>
                        <a:pt x="5167" y="2350"/>
                        <a:pt x="5174" y="2306"/>
                        <a:pt x="5227" y="2274"/>
                      </a:cubicBezTo>
                      <a:lnTo>
                        <a:pt x="5289" y="2286"/>
                      </a:lnTo>
                      <a:cubicBezTo>
                        <a:pt x="5275" y="2261"/>
                        <a:pt x="5266" y="2243"/>
                        <a:pt x="5266" y="2215"/>
                      </a:cubicBezTo>
                      <a:cubicBezTo>
                        <a:pt x="5266" y="2142"/>
                        <a:pt x="5334" y="2108"/>
                        <a:pt x="5410" y="2064"/>
                      </a:cubicBezTo>
                      <a:cubicBezTo>
                        <a:pt x="5456" y="2116"/>
                        <a:pt x="5477" y="2150"/>
                        <a:pt x="5502" y="2209"/>
                      </a:cubicBezTo>
                      <a:cubicBezTo>
                        <a:pt x="5507" y="2230"/>
                        <a:pt x="5525" y="2254"/>
                        <a:pt x="5525" y="2215"/>
                      </a:cubicBezTo>
                      <a:cubicBezTo>
                        <a:pt x="5525" y="2176"/>
                        <a:pt x="5509" y="2156"/>
                        <a:pt x="5502" y="2116"/>
                      </a:cubicBezTo>
                      <a:lnTo>
                        <a:pt x="5509" y="2081"/>
                      </a:lnTo>
                      <a:lnTo>
                        <a:pt x="5631" y="2081"/>
                      </a:lnTo>
                      <a:cubicBezTo>
                        <a:pt x="5633" y="2065"/>
                        <a:pt x="5639" y="2057"/>
                        <a:pt x="5639" y="2040"/>
                      </a:cubicBezTo>
                      <a:cubicBezTo>
                        <a:pt x="5639" y="1984"/>
                        <a:pt x="5502" y="1992"/>
                        <a:pt x="5502" y="1935"/>
                      </a:cubicBezTo>
                      <a:cubicBezTo>
                        <a:pt x="5502" y="1832"/>
                        <a:pt x="5608" y="1794"/>
                        <a:pt x="5692" y="1714"/>
                      </a:cubicBezTo>
                      <a:cubicBezTo>
                        <a:pt x="5669" y="1699"/>
                        <a:pt x="5654" y="1680"/>
                        <a:pt x="5654" y="1655"/>
                      </a:cubicBezTo>
                      <a:cubicBezTo>
                        <a:pt x="5654" y="1514"/>
                        <a:pt x="5776" y="1445"/>
                        <a:pt x="5776" y="1304"/>
                      </a:cubicBezTo>
                      <a:lnTo>
                        <a:pt x="5776" y="1166"/>
                      </a:lnTo>
                      <a:cubicBezTo>
                        <a:pt x="5776" y="1093"/>
                        <a:pt x="5783" y="1057"/>
                        <a:pt x="5783" y="984"/>
                      </a:cubicBezTo>
                      <a:cubicBezTo>
                        <a:pt x="5787" y="944"/>
                        <a:pt x="5783" y="922"/>
                        <a:pt x="5783" y="883"/>
                      </a:cubicBezTo>
                      <a:cubicBezTo>
                        <a:pt x="5824" y="880"/>
                        <a:pt x="5848" y="885"/>
                        <a:pt x="5888" y="885"/>
                      </a:cubicBezTo>
                      <a:cubicBezTo>
                        <a:pt x="6010" y="885"/>
                        <a:pt x="6080" y="822"/>
                        <a:pt x="6134" y="739"/>
                      </a:cubicBezTo>
                      <a:cubicBezTo>
                        <a:pt x="6160" y="697"/>
                        <a:pt x="6140" y="626"/>
                        <a:pt x="6203" y="626"/>
                      </a:cubicBezTo>
                      <a:cubicBezTo>
                        <a:pt x="6250" y="626"/>
                        <a:pt x="6277" y="632"/>
                        <a:pt x="6325" y="628"/>
                      </a:cubicBezTo>
                      <a:cubicBezTo>
                        <a:pt x="6325" y="639"/>
                        <a:pt x="6332" y="647"/>
                        <a:pt x="6332" y="659"/>
                      </a:cubicBezTo>
                      <a:cubicBezTo>
                        <a:pt x="6332" y="742"/>
                        <a:pt x="6277" y="784"/>
                        <a:pt x="6264" y="867"/>
                      </a:cubicBezTo>
                      <a:cubicBezTo>
                        <a:pt x="6274" y="867"/>
                        <a:pt x="6280" y="873"/>
                        <a:pt x="6292" y="873"/>
                      </a:cubicBezTo>
                      <a:cubicBezTo>
                        <a:pt x="6352" y="873"/>
                        <a:pt x="6385" y="855"/>
                        <a:pt x="6446" y="855"/>
                      </a:cubicBezTo>
                      <a:cubicBezTo>
                        <a:pt x="6482" y="855"/>
                        <a:pt x="6480" y="898"/>
                        <a:pt x="6515" y="902"/>
                      </a:cubicBezTo>
                      <a:cubicBezTo>
                        <a:pt x="6572" y="909"/>
                        <a:pt x="6652" y="909"/>
                        <a:pt x="6652" y="954"/>
                      </a:cubicBezTo>
                      <a:cubicBezTo>
                        <a:pt x="6652" y="1006"/>
                        <a:pt x="6621" y="1032"/>
                        <a:pt x="6621" y="1083"/>
                      </a:cubicBezTo>
                      <a:cubicBezTo>
                        <a:pt x="6621" y="1159"/>
                        <a:pt x="6686" y="1194"/>
                        <a:pt x="6721" y="1264"/>
                      </a:cubicBezTo>
                      <a:cubicBezTo>
                        <a:pt x="6791" y="1410"/>
                        <a:pt x="6797" y="1505"/>
                        <a:pt x="6797" y="1661"/>
                      </a:cubicBezTo>
                      <a:cubicBezTo>
                        <a:pt x="6797" y="1717"/>
                        <a:pt x="6758" y="1746"/>
                        <a:pt x="6758" y="1801"/>
                      </a:cubicBezTo>
                      <a:cubicBezTo>
                        <a:pt x="6758" y="1883"/>
                        <a:pt x="6843" y="1953"/>
                        <a:pt x="6949" y="1953"/>
                      </a:cubicBezTo>
                      <a:cubicBezTo>
                        <a:pt x="7016" y="1953"/>
                        <a:pt x="7050" y="1924"/>
                        <a:pt x="7117" y="1924"/>
                      </a:cubicBezTo>
                      <a:cubicBezTo>
                        <a:pt x="7170" y="1924"/>
                        <a:pt x="7178" y="1976"/>
                        <a:pt x="7178" y="2017"/>
                      </a:cubicBezTo>
                      <a:cubicBezTo>
                        <a:pt x="7178" y="2106"/>
                        <a:pt x="7063" y="2138"/>
                        <a:pt x="7063" y="2227"/>
                      </a:cubicBezTo>
                      <a:cubicBezTo>
                        <a:pt x="7063" y="2293"/>
                        <a:pt x="7053" y="2354"/>
                        <a:pt x="7125" y="2391"/>
                      </a:cubicBezTo>
                      <a:cubicBezTo>
                        <a:pt x="7187" y="2424"/>
                        <a:pt x="7263" y="2399"/>
                        <a:pt x="7307" y="2449"/>
                      </a:cubicBezTo>
                      <a:cubicBezTo>
                        <a:pt x="7349" y="2496"/>
                        <a:pt x="7321" y="2547"/>
                        <a:pt x="7368" y="2589"/>
                      </a:cubicBezTo>
                      <a:cubicBezTo>
                        <a:pt x="7423" y="2637"/>
                        <a:pt x="7543" y="2618"/>
                        <a:pt x="7543" y="2683"/>
                      </a:cubicBezTo>
                      <a:cubicBezTo>
                        <a:pt x="7543" y="2788"/>
                        <a:pt x="7429" y="2834"/>
                        <a:pt x="7429" y="2939"/>
                      </a:cubicBezTo>
                      <a:cubicBezTo>
                        <a:pt x="7429" y="2960"/>
                        <a:pt x="7440" y="2986"/>
                        <a:pt x="7467" y="2986"/>
                      </a:cubicBezTo>
                      <a:cubicBezTo>
                        <a:pt x="7521" y="2986"/>
                        <a:pt x="7551" y="2969"/>
                        <a:pt x="7589" y="2939"/>
                      </a:cubicBezTo>
                      <a:lnTo>
                        <a:pt x="7650" y="2945"/>
                      </a:lnTo>
                      <a:cubicBezTo>
                        <a:pt x="7650" y="3025"/>
                        <a:pt x="7627" y="3069"/>
                        <a:pt x="7627" y="3149"/>
                      </a:cubicBezTo>
                      <a:cubicBezTo>
                        <a:pt x="7627" y="3347"/>
                        <a:pt x="7787" y="3443"/>
                        <a:pt x="7787" y="3640"/>
                      </a:cubicBezTo>
                      <a:cubicBezTo>
                        <a:pt x="7787" y="3739"/>
                        <a:pt x="7673" y="3780"/>
                        <a:pt x="7673" y="3879"/>
                      </a:cubicBezTo>
                      <a:cubicBezTo>
                        <a:pt x="7673" y="3970"/>
                        <a:pt x="7751" y="4012"/>
                        <a:pt x="7809" y="4089"/>
                      </a:cubicBezTo>
                      <a:cubicBezTo>
                        <a:pt x="7884" y="4226"/>
                        <a:pt x="7850" y="4326"/>
                        <a:pt x="7924" y="4463"/>
                      </a:cubicBezTo>
                      <a:cubicBezTo>
                        <a:pt x="8000" y="4604"/>
                        <a:pt x="8116" y="4657"/>
                        <a:pt x="8252" y="4772"/>
                      </a:cubicBezTo>
                      <a:cubicBezTo>
                        <a:pt x="8421" y="4669"/>
                        <a:pt x="8461" y="4498"/>
                        <a:pt x="8678" y="4498"/>
                      </a:cubicBezTo>
                      <a:cubicBezTo>
                        <a:pt x="8722" y="4498"/>
                        <a:pt x="8741" y="4527"/>
                        <a:pt x="8784" y="4527"/>
                      </a:cubicBezTo>
                      <a:cubicBezTo>
                        <a:pt x="8899" y="4527"/>
                        <a:pt x="8918" y="4425"/>
                        <a:pt x="9028" y="4405"/>
                      </a:cubicBezTo>
                      <a:cubicBezTo>
                        <a:pt x="9052" y="4450"/>
                        <a:pt x="9143" y="4448"/>
                        <a:pt x="9143" y="4498"/>
                      </a:cubicBezTo>
                      <a:cubicBezTo>
                        <a:pt x="9143" y="4512"/>
                        <a:pt x="9127" y="4518"/>
                        <a:pt x="9127" y="4533"/>
                      </a:cubicBezTo>
                      <a:cubicBezTo>
                        <a:pt x="9127" y="4556"/>
                        <a:pt x="9175" y="4553"/>
                        <a:pt x="9188" y="4574"/>
                      </a:cubicBezTo>
                      <a:cubicBezTo>
                        <a:pt x="9249" y="4669"/>
                        <a:pt x="9225" y="4772"/>
                        <a:pt x="9349" y="4819"/>
                      </a:cubicBezTo>
                      <a:cubicBezTo>
                        <a:pt x="9457" y="4860"/>
                        <a:pt x="9586" y="4824"/>
                        <a:pt x="9638" y="4907"/>
                      </a:cubicBezTo>
                      <a:cubicBezTo>
                        <a:pt x="9663" y="4949"/>
                        <a:pt x="9651" y="4988"/>
                        <a:pt x="9691" y="5023"/>
                      </a:cubicBezTo>
                      <a:cubicBezTo>
                        <a:pt x="9786" y="5105"/>
                        <a:pt x="9909" y="5092"/>
                        <a:pt x="10019" y="5164"/>
                      </a:cubicBezTo>
                      <a:cubicBezTo>
                        <a:pt x="10080" y="5203"/>
                        <a:pt x="10186" y="5196"/>
                        <a:pt x="10186" y="5257"/>
                      </a:cubicBezTo>
                      <a:cubicBezTo>
                        <a:pt x="10186" y="5338"/>
                        <a:pt x="10080" y="5368"/>
                        <a:pt x="10080" y="5449"/>
                      </a:cubicBezTo>
                      <a:cubicBezTo>
                        <a:pt x="10080" y="5524"/>
                        <a:pt x="10110" y="5572"/>
                        <a:pt x="10179" y="5624"/>
                      </a:cubicBezTo>
                      <a:cubicBezTo>
                        <a:pt x="10106" y="5674"/>
                        <a:pt x="10064" y="5719"/>
                        <a:pt x="10064" y="5794"/>
                      </a:cubicBezTo>
                      <a:cubicBezTo>
                        <a:pt x="10064" y="5946"/>
                        <a:pt x="10270" y="5998"/>
                        <a:pt x="10270" y="6150"/>
                      </a:cubicBezTo>
                      <a:cubicBezTo>
                        <a:pt x="10270" y="6191"/>
                        <a:pt x="10247" y="6214"/>
                        <a:pt x="10247" y="6255"/>
                      </a:cubicBezTo>
                      <a:cubicBezTo>
                        <a:pt x="10247" y="6329"/>
                        <a:pt x="10392" y="6338"/>
                        <a:pt x="10392" y="6413"/>
                      </a:cubicBezTo>
                      <a:cubicBezTo>
                        <a:pt x="10392" y="6487"/>
                        <a:pt x="10338" y="6525"/>
                        <a:pt x="10338" y="6600"/>
                      </a:cubicBezTo>
                      <a:cubicBezTo>
                        <a:pt x="10338" y="6628"/>
                        <a:pt x="10369" y="6640"/>
                        <a:pt x="10369" y="6669"/>
                      </a:cubicBezTo>
                      <a:cubicBezTo>
                        <a:pt x="10369" y="6725"/>
                        <a:pt x="10285" y="6742"/>
                        <a:pt x="10285" y="6798"/>
                      </a:cubicBezTo>
                      <a:cubicBezTo>
                        <a:pt x="10285" y="6918"/>
                        <a:pt x="10422" y="6954"/>
                        <a:pt x="10514" y="7049"/>
                      </a:cubicBezTo>
                      <a:cubicBezTo>
                        <a:pt x="10668" y="7208"/>
                        <a:pt x="10737" y="7323"/>
                        <a:pt x="10948" y="7440"/>
                      </a:cubicBezTo>
                      <a:lnTo>
                        <a:pt x="11009" y="7429"/>
                      </a:lnTo>
                      <a:cubicBezTo>
                        <a:pt x="11000" y="7459"/>
                        <a:pt x="10986" y="7478"/>
                        <a:pt x="10986" y="7510"/>
                      </a:cubicBezTo>
                      <a:cubicBezTo>
                        <a:pt x="10986" y="7564"/>
                        <a:pt x="11032" y="7589"/>
                        <a:pt x="11055" y="7639"/>
                      </a:cubicBezTo>
                      <a:cubicBezTo>
                        <a:pt x="11137" y="7808"/>
                        <a:pt x="11177" y="7913"/>
                        <a:pt x="11215" y="8094"/>
                      </a:cubicBezTo>
                      <a:cubicBezTo>
                        <a:pt x="11232" y="8120"/>
                        <a:pt x="11253" y="8133"/>
                        <a:pt x="11253" y="8162"/>
                      </a:cubicBezTo>
                      <a:cubicBezTo>
                        <a:pt x="11253" y="8308"/>
                        <a:pt x="11251" y="8391"/>
                        <a:pt x="11251" y="8537"/>
                      </a:cubicBezTo>
                      <a:lnTo>
                        <a:pt x="11116" y="8783"/>
                      </a:lnTo>
                      <a:cubicBezTo>
                        <a:pt x="11141" y="8898"/>
                        <a:pt x="11162" y="8975"/>
                        <a:pt x="11276" y="9051"/>
                      </a:cubicBezTo>
                      <a:cubicBezTo>
                        <a:pt x="11365" y="9111"/>
                        <a:pt x="11405" y="9150"/>
                        <a:pt x="11489" y="9214"/>
                      </a:cubicBezTo>
                      <a:cubicBezTo>
                        <a:pt x="11517" y="9236"/>
                        <a:pt x="11558" y="9242"/>
                        <a:pt x="11558" y="9273"/>
                      </a:cubicBezTo>
                      <a:cubicBezTo>
                        <a:pt x="11558" y="9365"/>
                        <a:pt x="11504" y="9415"/>
                        <a:pt x="11504" y="9507"/>
                      </a:cubicBezTo>
                      <a:cubicBezTo>
                        <a:pt x="11504" y="9595"/>
                        <a:pt x="11562" y="9639"/>
                        <a:pt x="11618" y="9717"/>
                      </a:cubicBezTo>
                      <a:cubicBezTo>
                        <a:pt x="11816" y="9854"/>
                        <a:pt x="11965" y="9899"/>
                        <a:pt x="12205" y="9991"/>
                      </a:cubicBezTo>
                      <a:cubicBezTo>
                        <a:pt x="12317" y="10033"/>
                        <a:pt x="12344" y="10106"/>
                        <a:pt x="12464" y="10137"/>
                      </a:cubicBezTo>
                      <a:cubicBezTo>
                        <a:pt x="12471" y="10067"/>
                        <a:pt x="12512" y="10026"/>
                        <a:pt x="12586" y="9985"/>
                      </a:cubicBezTo>
                      <a:lnTo>
                        <a:pt x="12593" y="10009"/>
                      </a:lnTo>
                      <a:lnTo>
                        <a:pt x="12563" y="10055"/>
                      </a:lnTo>
                      <a:cubicBezTo>
                        <a:pt x="12614" y="10175"/>
                        <a:pt x="12758" y="10225"/>
                        <a:pt x="12921" y="10225"/>
                      </a:cubicBezTo>
                      <a:cubicBezTo>
                        <a:pt x="13016" y="10225"/>
                        <a:pt x="13065" y="10195"/>
                        <a:pt x="13157" y="10178"/>
                      </a:cubicBezTo>
                      <a:cubicBezTo>
                        <a:pt x="13207" y="10253"/>
                        <a:pt x="13279" y="10290"/>
                        <a:pt x="13279" y="10375"/>
                      </a:cubicBezTo>
                      <a:cubicBezTo>
                        <a:pt x="13279" y="10404"/>
                        <a:pt x="13271" y="10419"/>
                        <a:pt x="13271" y="10448"/>
                      </a:cubicBezTo>
                      <a:cubicBezTo>
                        <a:pt x="13271" y="10575"/>
                        <a:pt x="13409" y="10624"/>
                        <a:pt x="13530" y="10709"/>
                      </a:cubicBezTo>
                      <a:cubicBezTo>
                        <a:pt x="13574" y="10649"/>
                        <a:pt x="13570" y="10606"/>
                        <a:pt x="13614" y="10546"/>
                      </a:cubicBezTo>
                      <a:lnTo>
                        <a:pt x="13691" y="10551"/>
                      </a:lnTo>
                      <a:cubicBezTo>
                        <a:pt x="13691" y="10670"/>
                        <a:pt x="13749" y="10808"/>
                        <a:pt x="13904" y="10808"/>
                      </a:cubicBezTo>
                      <a:cubicBezTo>
                        <a:pt x="13955" y="10808"/>
                        <a:pt x="13951" y="10738"/>
                        <a:pt x="14003" y="10738"/>
                      </a:cubicBezTo>
                      <a:cubicBezTo>
                        <a:pt x="14100" y="10738"/>
                        <a:pt x="14121" y="10811"/>
                        <a:pt x="14193" y="10861"/>
                      </a:cubicBezTo>
                      <a:cubicBezTo>
                        <a:pt x="14317" y="10945"/>
                        <a:pt x="14378" y="11014"/>
                        <a:pt x="14536" y="11054"/>
                      </a:cubicBezTo>
                      <a:cubicBezTo>
                        <a:pt x="14545" y="11020"/>
                        <a:pt x="14570" y="10996"/>
                        <a:pt x="14612" y="10983"/>
                      </a:cubicBezTo>
                      <a:cubicBezTo>
                        <a:pt x="14640" y="11029"/>
                        <a:pt x="14646" y="11068"/>
                        <a:pt x="14696" y="11100"/>
                      </a:cubicBezTo>
                      <a:cubicBezTo>
                        <a:pt x="14734" y="11125"/>
                        <a:pt x="14787" y="11112"/>
                        <a:pt x="14818" y="11141"/>
                      </a:cubicBezTo>
                      <a:cubicBezTo>
                        <a:pt x="14843" y="11164"/>
                        <a:pt x="14831" y="11197"/>
                        <a:pt x="14864" y="11211"/>
                      </a:cubicBezTo>
                      <a:cubicBezTo>
                        <a:pt x="14938" y="11246"/>
                        <a:pt x="15046" y="11243"/>
                        <a:pt x="15046" y="11310"/>
                      </a:cubicBezTo>
                      <a:cubicBezTo>
                        <a:pt x="15046" y="11357"/>
                        <a:pt x="14986" y="11386"/>
                        <a:pt x="14924" y="11386"/>
                      </a:cubicBezTo>
                      <a:cubicBezTo>
                        <a:pt x="14886" y="11386"/>
                        <a:pt x="14869" y="11363"/>
                        <a:pt x="14833" y="11357"/>
                      </a:cubicBezTo>
                      <a:cubicBezTo>
                        <a:pt x="14833" y="11367"/>
                        <a:pt x="14825" y="11371"/>
                        <a:pt x="14825" y="11382"/>
                      </a:cubicBezTo>
                      <a:cubicBezTo>
                        <a:pt x="14825" y="11401"/>
                        <a:pt x="14856" y="11408"/>
                        <a:pt x="14856" y="11427"/>
                      </a:cubicBezTo>
                      <a:cubicBezTo>
                        <a:pt x="14856" y="11458"/>
                        <a:pt x="14810" y="11466"/>
                        <a:pt x="14810" y="11497"/>
                      </a:cubicBezTo>
                      <a:cubicBezTo>
                        <a:pt x="14810" y="11550"/>
                        <a:pt x="14861" y="11571"/>
                        <a:pt x="14886" y="11620"/>
                      </a:cubicBezTo>
                      <a:cubicBezTo>
                        <a:pt x="15039" y="11736"/>
                        <a:pt x="15082" y="11910"/>
                        <a:pt x="15294" y="11894"/>
                      </a:cubicBezTo>
                      <a:cubicBezTo>
                        <a:pt x="15294" y="11928"/>
                        <a:pt x="15296" y="11948"/>
                        <a:pt x="15294" y="11982"/>
                      </a:cubicBezTo>
                      <a:lnTo>
                        <a:pt x="15328" y="11987"/>
                      </a:lnTo>
                      <a:cubicBezTo>
                        <a:pt x="15340" y="11986"/>
                        <a:pt x="15345" y="11976"/>
                        <a:pt x="15359" y="11976"/>
                      </a:cubicBezTo>
                      <a:cubicBezTo>
                        <a:pt x="15410" y="11976"/>
                        <a:pt x="15412" y="12021"/>
                        <a:pt x="15442" y="12051"/>
                      </a:cubicBezTo>
                      <a:cubicBezTo>
                        <a:pt x="15480" y="12089"/>
                        <a:pt x="15556" y="12091"/>
                        <a:pt x="15556" y="12139"/>
                      </a:cubicBezTo>
                      <a:cubicBezTo>
                        <a:pt x="15556" y="12180"/>
                        <a:pt x="15518" y="12202"/>
                        <a:pt x="15518" y="12242"/>
                      </a:cubicBezTo>
                      <a:cubicBezTo>
                        <a:pt x="15518" y="12262"/>
                        <a:pt x="15524" y="12272"/>
                        <a:pt x="15526" y="12291"/>
                      </a:cubicBezTo>
                      <a:cubicBezTo>
                        <a:pt x="15549" y="12288"/>
                        <a:pt x="15564" y="12279"/>
                        <a:pt x="15587" y="12279"/>
                      </a:cubicBezTo>
                      <a:cubicBezTo>
                        <a:pt x="15648" y="12279"/>
                        <a:pt x="15644" y="12343"/>
                        <a:pt x="15648" y="12390"/>
                      </a:cubicBezTo>
                      <a:cubicBezTo>
                        <a:pt x="15657" y="12484"/>
                        <a:pt x="15640" y="12612"/>
                        <a:pt x="15762" y="12612"/>
                      </a:cubicBezTo>
                      <a:cubicBezTo>
                        <a:pt x="15781" y="12612"/>
                        <a:pt x="15791" y="12605"/>
                        <a:pt x="15808" y="12600"/>
                      </a:cubicBezTo>
                      <a:cubicBezTo>
                        <a:pt x="15835" y="12641"/>
                        <a:pt x="15892" y="12650"/>
                        <a:pt x="15892" y="12694"/>
                      </a:cubicBezTo>
                      <a:cubicBezTo>
                        <a:pt x="15892" y="12745"/>
                        <a:pt x="15861" y="12771"/>
                        <a:pt x="15861" y="12822"/>
                      </a:cubicBezTo>
                      <a:cubicBezTo>
                        <a:pt x="15861" y="13070"/>
                        <a:pt x="16113" y="13181"/>
                        <a:pt x="16113" y="13429"/>
                      </a:cubicBezTo>
                      <a:cubicBezTo>
                        <a:pt x="16113" y="13458"/>
                        <a:pt x="16082" y="13470"/>
                        <a:pt x="16082" y="13499"/>
                      </a:cubicBezTo>
                      <a:cubicBezTo>
                        <a:pt x="16082" y="13529"/>
                        <a:pt x="16128" y="13531"/>
                        <a:pt x="16150" y="13552"/>
                      </a:cubicBezTo>
                      <a:cubicBezTo>
                        <a:pt x="16193" y="13588"/>
                        <a:pt x="16200" y="13645"/>
                        <a:pt x="16265" y="13645"/>
                      </a:cubicBezTo>
                      <a:cubicBezTo>
                        <a:pt x="16292" y="13645"/>
                        <a:pt x="16299" y="13616"/>
                        <a:pt x="16326" y="13616"/>
                      </a:cubicBezTo>
                      <a:cubicBezTo>
                        <a:pt x="16654" y="13616"/>
                        <a:pt x="16774" y="14074"/>
                        <a:pt x="16608" y="13552"/>
                      </a:cubicBezTo>
                      <a:lnTo>
                        <a:pt x="16638" y="13505"/>
                      </a:lnTo>
                      <a:cubicBezTo>
                        <a:pt x="16614" y="13483"/>
                        <a:pt x="16593" y="13470"/>
                        <a:pt x="16593" y="13441"/>
                      </a:cubicBezTo>
                      <a:cubicBezTo>
                        <a:pt x="16593" y="13382"/>
                        <a:pt x="16615" y="13313"/>
                        <a:pt x="16692" y="13313"/>
                      </a:cubicBezTo>
                      <a:cubicBezTo>
                        <a:pt x="16797" y="13313"/>
                        <a:pt x="16773" y="13424"/>
                        <a:pt x="16844" y="13482"/>
                      </a:cubicBezTo>
                      <a:cubicBezTo>
                        <a:pt x="16973" y="13590"/>
                        <a:pt x="17065" y="13642"/>
                        <a:pt x="17209" y="13739"/>
                      </a:cubicBezTo>
                      <a:cubicBezTo>
                        <a:pt x="17307" y="13803"/>
                        <a:pt x="17360" y="13858"/>
                        <a:pt x="17488" y="13872"/>
                      </a:cubicBezTo>
                      <a:lnTo>
                        <a:pt x="17488" y="13728"/>
                      </a:lnTo>
                      <a:cubicBezTo>
                        <a:pt x="17488" y="13662"/>
                        <a:pt x="17438" y="13628"/>
                        <a:pt x="17438" y="13562"/>
                      </a:cubicBezTo>
                      <a:lnTo>
                        <a:pt x="17438" y="13517"/>
                      </a:lnTo>
                      <a:cubicBezTo>
                        <a:pt x="17451" y="13517"/>
                        <a:pt x="17455" y="13505"/>
                        <a:pt x="17468" y="13505"/>
                      </a:cubicBezTo>
                      <a:cubicBezTo>
                        <a:pt x="17546" y="13505"/>
                        <a:pt x="17516" y="13596"/>
                        <a:pt x="17568" y="13639"/>
                      </a:cubicBezTo>
                      <a:cubicBezTo>
                        <a:pt x="17650" y="13710"/>
                        <a:pt x="17647" y="13774"/>
                        <a:pt x="17697" y="13861"/>
                      </a:cubicBezTo>
                      <a:cubicBezTo>
                        <a:pt x="17731" y="13924"/>
                        <a:pt x="17788" y="13956"/>
                        <a:pt x="17788" y="14024"/>
                      </a:cubicBezTo>
                      <a:cubicBezTo>
                        <a:pt x="17788" y="14076"/>
                        <a:pt x="17728" y="14096"/>
                        <a:pt x="17728" y="14147"/>
                      </a:cubicBezTo>
                      <a:cubicBezTo>
                        <a:pt x="17728" y="14209"/>
                        <a:pt x="17777" y="14239"/>
                        <a:pt x="17788" y="14299"/>
                      </a:cubicBezTo>
                      <a:cubicBezTo>
                        <a:pt x="17825" y="14468"/>
                        <a:pt x="17834" y="14569"/>
                        <a:pt x="17834" y="14741"/>
                      </a:cubicBezTo>
                      <a:lnTo>
                        <a:pt x="17834" y="14789"/>
                      </a:lnTo>
                      <a:cubicBezTo>
                        <a:pt x="17823" y="14789"/>
                        <a:pt x="17817" y="14795"/>
                        <a:pt x="17805" y="14795"/>
                      </a:cubicBezTo>
                      <a:cubicBezTo>
                        <a:pt x="17786" y="14795"/>
                        <a:pt x="17777" y="14783"/>
                        <a:pt x="17758" y="14783"/>
                      </a:cubicBezTo>
                      <a:cubicBezTo>
                        <a:pt x="17699" y="14783"/>
                        <a:pt x="17621" y="14791"/>
                        <a:pt x="17621" y="14836"/>
                      </a:cubicBezTo>
                      <a:cubicBezTo>
                        <a:pt x="17621" y="14883"/>
                        <a:pt x="17687" y="14890"/>
                        <a:pt x="17728" y="14923"/>
                      </a:cubicBezTo>
                      <a:cubicBezTo>
                        <a:pt x="17803" y="14986"/>
                        <a:pt x="17890" y="14989"/>
                        <a:pt x="17972" y="15052"/>
                      </a:cubicBezTo>
                      <a:cubicBezTo>
                        <a:pt x="18021" y="15030"/>
                        <a:pt x="18015" y="14992"/>
                        <a:pt x="18040" y="14953"/>
                      </a:cubicBezTo>
                      <a:cubicBezTo>
                        <a:pt x="18213" y="15007"/>
                        <a:pt x="18223" y="15131"/>
                        <a:pt x="18329" y="15250"/>
                      </a:cubicBezTo>
                      <a:cubicBezTo>
                        <a:pt x="18384" y="15313"/>
                        <a:pt x="18465" y="15312"/>
                        <a:pt x="18542" y="15356"/>
                      </a:cubicBezTo>
                      <a:cubicBezTo>
                        <a:pt x="18598" y="15386"/>
                        <a:pt x="18605" y="15427"/>
                        <a:pt x="18642" y="15472"/>
                      </a:cubicBezTo>
                      <a:cubicBezTo>
                        <a:pt x="18697" y="15541"/>
                        <a:pt x="18788" y="15535"/>
                        <a:pt x="18885" y="15566"/>
                      </a:cubicBezTo>
                      <a:cubicBezTo>
                        <a:pt x="18908" y="15538"/>
                        <a:pt x="18925" y="15507"/>
                        <a:pt x="18969" y="15507"/>
                      </a:cubicBezTo>
                      <a:cubicBezTo>
                        <a:pt x="19019" y="15507"/>
                        <a:pt x="19030" y="15545"/>
                        <a:pt x="19076" y="15560"/>
                      </a:cubicBezTo>
                      <a:cubicBezTo>
                        <a:pt x="19225" y="15609"/>
                        <a:pt x="19331" y="15648"/>
                        <a:pt x="19403" y="15758"/>
                      </a:cubicBezTo>
                      <a:cubicBezTo>
                        <a:pt x="19453" y="15852"/>
                        <a:pt x="19482" y="15913"/>
                        <a:pt x="19472" y="16015"/>
                      </a:cubicBezTo>
                      <a:lnTo>
                        <a:pt x="19503" y="16010"/>
                      </a:lnTo>
                      <a:cubicBezTo>
                        <a:pt x="19599" y="16075"/>
                        <a:pt x="19582" y="16162"/>
                        <a:pt x="19678" y="16231"/>
                      </a:cubicBezTo>
                      <a:cubicBezTo>
                        <a:pt x="19780" y="16306"/>
                        <a:pt x="19912" y="16270"/>
                        <a:pt x="20013" y="16348"/>
                      </a:cubicBezTo>
                      <a:cubicBezTo>
                        <a:pt x="20082" y="16400"/>
                        <a:pt x="20031" y="16464"/>
                        <a:pt x="20058" y="16535"/>
                      </a:cubicBezTo>
                      <a:cubicBezTo>
                        <a:pt x="20089" y="16619"/>
                        <a:pt x="20184" y="16643"/>
                        <a:pt x="20218" y="16728"/>
                      </a:cubicBezTo>
                      <a:cubicBezTo>
                        <a:pt x="20241" y="16784"/>
                        <a:pt x="20256" y="16830"/>
                        <a:pt x="20325" y="16856"/>
                      </a:cubicBezTo>
                      <a:cubicBezTo>
                        <a:pt x="20416" y="16891"/>
                        <a:pt x="20472" y="16911"/>
                        <a:pt x="20569" y="16932"/>
                      </a:cubicBezTo>
                      <a:cubicBezTo>
                        <a:pt x="20624" y="16943"/>
                        <a:pt x="20706" y="16939"/>
                        <a:pt x="20706" y="16984"/>
                      </a:cubicBezTo>
                      <a:cubicBezTo>
                        <a:pt x="20706" y="17101"/>
                        <a:pt x="20622" y="17159"/>
                        <a:pt x="20622" y="17276"/>
                      </a:cubicBezTo>
                      <a:cubicBezTo>
                        <a:pt x="20622" y="17436"/>
                        <a:pt x="20756" y="17513"/>
                        <a:pt x="20904" y="17626"/>
                      </a:cubicBezTo>
                      <a:cubicBezTo>
                        <a:pt x="20963" y="17671"/>
                        <a:pt x="21064" y="17673"/>
                        <a:pt x="21064" y="17737"/>
                      </a:cubicBezTo>
                      <a:cubicBezTo>
                        <a:pt x="21064" y="17902"/>
                        <a:pt x="20911" y="17981"/>
                        <a:pt x="20911" y="18146"/>
                      </a:cubicBezTo>
                      <a:cubicBezTo>
                        <a:pt x="20911" y="18197"/>
                        <a:pt x="20935" y="18223"/>
                        <a:pt x="20942" y="18274"/>
                      </a:cubicBezTo>
                      <a:cubicBezTo>
                        <a:pt x="20957" y="18274"/>
                        <a:pt x="20965" y="18280"/>
                        <a:pt x="20980" y="18280"/>
                      </a:cubicBezTo>
                      <a:cubicBezTo>
                        <a:pt x="20995" y="18280"/>
                        <a:pt x="20997" y="18265"/>
                        <a:pt x="21010" y="18262"/>
                      </a:cubicBezTo>
                      <a:cubicBezTo>
                        <a:pt x="21045" y="18309"/>
                        <a:pt x="21041" y="18347"/>
                        <a:pt x="21041" y="18401"/>
                      </a:cubicBezTo>
                      <a:lnTo>
                        <a:pt x="21041" y="18486"/>
                      </a:lnTo>
                      <a:cubicBezTo>
                        <a:pt x="21041" y="18547"/>
                        <a:pt x="21071" y="18585"/>
                        <a:pt x="21125" y="18630"/>
                      </a:cubicBezTo>
                      <a:cubicBezTo>
                        <a:pt x="20989" y="18712"/>
                        <a:pt x="20919" y="18801"/>
                        <a:pt x="20919" y="18934"/>
                      </a:cubicBezTo>
                      <a:cubicBezTo>
                        <a:pt x="20919" y="18988"/>
                        <a:pt x="20999" y="18995"/>
                        <a:pt x="21049" y="19033"/>
                      </a:cubicBezTo>
                      <a:cubicBezTo>
                        <a:pt x="21003" y="19068"/>
                        <a:pt x="20927" y="19071"/>
                        <a:pt x="20927" y="19121"/>
                      </a:cubicBezTo>
                      <a:cubicBezTo>
                        <a:pt x="20927" y="19192"/>
                        <a:pt x="21027" y="19207"/>
                        <a:pt x="21064" y="19272"/>
                      </a:cubicBezTo>
                      <a:cubicBezTo>
                        <a:pt x="21096" y="19331"/>
                        <a:pt x="21078" y="19376"/>
                        <a:pt x="21102" y="19436"/>
                      </a:cubicBezTo>
                      <a:cubicBezTo>
                        <a:pt x="21142" y="19531"/>
                        <a:pt x="21249" y="19547"/>
                        <a:pt x="21315" y="19634"/>
                      </a:cubicBezTo>
                      <a:cubicBezTo>
                        <a:pt x="21298" y="19688"/>
                        <a:pt x="21277" y="19719"/>
                        <a:pt x="21277" y="19774"/>
                      </a:cubicBezTo>
                      <a:cubicBezTo>
                        <a:pt x="21277" y="20019"/>
                        <a:pt x="21509" y="20146"/>
                        <a:pt x="21600" y="20345"/>
                      </a:cubicBezTo>
                      <a:close/>
                      <a:moveTo>
                        <a:pt x="21201" y="16394"/>
                      </a:moveTo>
                      <a:lnTo>
                        <a:pt x="21171" y="16389"/>
                      </a:lnTo>
                      <a:cubicBezTo>
                        <a:pt x="21171" y="16438"/>
                        <a:pt x="21193" y="16467"/>
                        <a:pt x="21193" y="16517"/>
                      </a:cubicBezTo>
                      <a:cubicBezTo>
                        <a:pt x="21193" y="16621"/>
                        <a:pt x="21125" y="16681"/>
                        <a:pt x="21018" y="16745"/>
                      </a:cubicBezTo>
                      <a:cubicBezTo>
                        <a:pt x="20984" y="16765"/>
                        <a:pt x="20927" y="16768"/>
                        <a:pt x="20927" y="16803"/>
                      </a:cubicBezTo>
                      <a:cubicBezTo>
                        <a:pt x="20927" y="16840"/>
                        <a:pt x="20950" y="16858"/>
                        <a:pt x="20950" y="16895"/>
                      </a:cubicBezTo>
                      <a:lnTo>
                        <a:pt x="20950" y="17050"/>
                      </a:lnTo>
                      <a:cubicBezTo>
                        <a:pt x="20950" y="17144"/>
                        <a:pt x="20857" y="17183"/>
                        <a:pt x="20782" y="17258"/>
                      </a:cubicBezTo>
                      <a:cubicBezTo>
                        <a:pt x="20871" y="17292"/>
                        <a:pt x="20835" y="17368"/>
                        <a:pt x="20874" y="17434"/>
                      </a:cubicBezTo>
                      <a:cubicBezTo>
                        <a:pt x="20894" y="17470"/>
                        <a:pt x="20942" y="17477"/>
                        <a:pt x="20973" y="17509"/>
                      </a:cubicBezTo>
                      <a:cubicBezTo>
                        <a:pt x="21075" y="17410"/>
                        <a:pt x="20984" y="17306"/>
                        <a:pt x="21056" y="17194"/>
                      </a:cubicBezTo>
                      <a:cubicBezTo>
                        <a:pt x="21131" y="17080"/>
                        <a:pt x="21140" y="17005"/>
                        <a:pt x="21201" y="16885"/>
                      </a:cubicBezTo>
                      <a:cubicBezTo>
                        <a:pt x="21254" y="16777"/>
                        <a:pt x="21346" y="16726"/>
                        <a:pt x="21346" y="16611"/>
                      </a:cubicBezTo>
                      <a:cubicBezTo>
                        <a:pt x="21346" y="16516"/>
                        <a:pt x="21249" y="16482"/>
                        <a:pt x="21201" y="16394"/>
                      </a:cubicBezTo>
                      <a:cubicBezTo>
                        <a:pt x="21201" y="16394"/>
                        <a:pt x="21201" y="16394"/>
                        <a:pt x="21201" y="16394"/>
                      </a:cubicBezTo>
                      <a:close/>
                      <a:moveTo>
                        <a:pt x="18124" y="14819"/>
                      </a:moveTo>
                      <a:cubicBezTo>
                        <a:pt x="18165" y="15014"/>
                        <a:pt x="18324" y="15090"/>
                        <a:pt x="18512" y="15221"/>
                      </a:cubicBezTo>
                      <a:cubicBezTo>
                        <a:pt x="18516" y="15211"/>
                        <a:pt x="18535" y="15209"/>
                        <a:pt x="18535" y="15198"/>
                      </a:cubicBezTo>
                      <a:cubicBezTo>
                        <a:pt x="18535" y="15116"/>
                        <a:pt x="18447" y="15087"/>
                        <a:pt x="18382" y="15023"/>
                      </a:cubicBezTo>
                      <a:cubicBezTo>
                        <a:pt x="18295" y="14935"/>
                        <a:pt x="18268" y="14836"/>
                        <a:pt x="18124" y="14819"/>
                      </a:cubicBezTo>
                      <a:cubicBezTo>
                        <a:pt x="18124" y="14819"/>
                        <a:pt x="18124" y="14819"/>
                        <a:pt x="18124" y="14819"/>
                      </a:cubicBezTo>
                      <a:close/>
                      <a:moveTo>
                        <a:pt x="5898" y="38"/>
                      </a:moveTo>
                      <a:cubicBezTo>
                        <a:pt x="5898" y="73"/>
                        <a:pt x="5949" y="81"/>
                        <a:pt x="5974" y="108"/>
                      </a:cubicBezTo>
                      <a:cubicBezTo>
                        <a:pt x="6021" y="85"/>
                        <a:pt x="6039" y="56"/>
                        <a:pt x="6058" y="15"/>
                      </a:cubicBezTo>
                      <a:cubicBezTo>
                        <a:pt x="6000" y="-7"/>
                        <a:pt x="5898" y="-10"/>
                        <a:pt x="5898" y="38"/>
                      </a:cubicBezTo>
                      <a:cubicBezTo>
                        <a:pt x="5898" y="38"/>
                        <a:pt x="5898" y="38"/>
                        <a:pt x="5898" y="38"/>
                      </a:cubicBezTo>
                      <a:close/>
                      <a:moveTo>
                        <a:pt x="5875" y="505"/>
                      </a:moveTo>
                      <a:cubicBezTo>
                        <a:pt x="5825" y="534"/>
                        <a:pt x="5783" y="561"/>
                        <a:pt x="5783" y="611"/>
                      </a:cubicBezTo>
                      <a:cubicBezTo>
                        <a:pt x="5783" y="629"/>
                        <a:pt x="5799" y="639"/>
                        <a:pt x="5806" y="657"/>
                      </a:cubicBezTo>
                      <a:cubicBezTo>
                        <a:pt x="5827" y="623"/>
                        <a:pt x="5866" y="611"/>
                        <a:pt x="5913" y="611"/>
                      </a:cubicBezTo>
                      <a:cubicBezTo>
                        <a:pt x="5915" y="600"/>
                        <a:pt x="5929" y="597"/>
                        <a:pt x="5929" y="587"/>
                      </a:cubicBezTo>
                      <a:cubicBezTo>
                        <a:pt x="5929" y="552"/>
                        <a:pt x="5896" y="534"/>
                        <a:pt x="5875" y="505"/>
                      </a:cubicBezTo>
                      <a:cubicBezTo>
                        <a:pt x="5875" y="505"/>
                        <a:pt x="5875" y="505"/>
                        <a:pt x="5875" y="505"/>
                      </a:cubicBezTo>
                      <a:close/>
                      <a:moveTo>
                        <a:pt x="2059" y="7481"/>
                      </a:moveTo>
                      <a:cubicBezTo>
                        <a:pt x="2032" y="7522"/>
                        <a:pt x="2000" y="7534"/>
                        <a:pt x="1967" y="7568"/>
                      </a:cubicBezTo>
                      <a:cubicBezTo>
                        <a:pt x="2018" y="7587"/>
                        <a:pt x="2055" y="7586"/>
                        <a:pt x="2112" y="7592"/>
                      </a:cubicBezTo>
                      <a:cubicBezTo>
                        <a:pt x="2112" y="7546"/>
                        <a:pt x="2101" y="7513"/>
                        <a:pt x="2059" y="7481"/>
                      </a:cubicBezTo>
                      <a:cubicBezTo>
                        <a:pt x="2059" y="7481"/>
                        <a:pt x="2059" y="7481"/>
                        <a:pt x="2059" y="7481"/>
                      </a:cubicBezTo>
                      <a:close/>
                      <a:moveTo>
                        <a:pt x="1609" y="7102"/>
                      </a:moveTo>
                      <a:cubicBezTo>
                        <a:pt x="1609" y="7152"/>
                        <a:pt x="1695" y="7160"/>
                        <a:pt x="1762" y="7160"/>
                      </a:cubicBezTo>
                      <a:cubicBezTo>
                        <a:pt x="1813" y="7160"/>
                        <a:pt x="1815" y="7107"/>
                        <a:pt x="1853" y="7084"/>
                      </a:cubicBezTo>
                      <a:cubicBezTo>
                        <a:pt x="1889" y="7061"/>
                        <a:pt x="1927" y="7072"/>
                        <a:pt x="1975" y="7072"/>
                      </a:cubicBezTo>
                      <a:cubicBezTo>
                        <a:pt x="1984" y="6989"/>
                        <a:pt x="2026" y="6897"/>
                        <a:pt x="2135" y="6897"/>
                      </a:cubicBezTo>
                      <a:cubicBezTo>
                        <a:pt x="2181" y="6897"/>
                        <a:pt x="2196" y="6938"/>
                        <a:pt x="2241" y="6938"/>
                      </a:cubicBezTo>
                      <a:cubicBezTo>
                        <a:pt x="2272" y="6938"/>
                        <a:pt x="2302" y="6921"/>
                        <a:pt x="2302" y="6897"/>
                      </a:cubicBezTo>
                      <a:cubicBezTo>
                        <a:pt x="2302" y="6817"/>
                        <a:pt x="2131" y="6824"/>
                        <a:pt x="2036" y="6856"/>
                      </a:cubicBezTo>
                      <a:cubicBezTo>
                        <a:pt x="1847" y="6922"/>
                        <a:pt x="1609" y="6942"/>
                        <a:pt x="1609" y="7102"/>
                      </a:cubicBezTo>
                      <a:cubicBezTo>
                        <a:pt x="1609" y="7102"/>
                        <a:pt x="1609" y="7102"/>
                        <a:pt x="1609" y="710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8" name="Shape 3142"/>
                <p:cNvSpPr/>
                <p:nvPr/>
              </p:nvSpPr>
              <p:spPr>
                <a:xfrm>
                  <a:off x="3350335" y="4216921"/>
                  <a:ext cx="1419125" cy="1695047"/>
                </a:xfrm>
                <a:custGeom>
                  <a:avLst/>
                  <a:gdLst/>
                  <a:ahLst/>
                  <a:cxnLst>
                    <a:cxn ang="0">
                      <a:pos x="wd2" y="hd2"/>
                    </a:cxn>
                    <a:cxn ang="5400000">
                      <a:pos x="wd2" y="hd2"/>
                    </a:cxn>
                    <a:cxn ang="10800000">
                      <a:pos x="wd2" y="hd2"/>
                    </a:cxn>
                    <a:cxn ang="16200000">
                      <a:pos x="wd2" y="hd2"/>
                    </a:cxn>
                  </a:cxnLst>
                  <a:rect l="0" t="0" r="r" b="b"/>
                  <a:pathLst>
                    <a:path w="21600" h="21600" extrusionOk="0">
                      <a:moveTo>
                        <a:pt x="0" y="9826"/>
                      </a:moveTo>
                      <a:lnTo>
                        <a:pt x="0" y="9826"/>
                      </a:lnTo>
                      <a:lnTo>
                        <a:pt x="2" y="0"/>
                      </a:lnTo>
                      <a:lnTo>
                        <a:pt x="2" y="0"/>
                      </a:lnTo>
                      <a:lnTo>
                        <a:pt x="16147" y="55"/>
                      </a:lnTo>
                      <a:lnTo>
                        <a:pt x="16147" y="55"/>
                      </a:lnTo>
                      <a:lnTo>
                        <a:pt x="21600" y="66"/>
                      </a:lnTo>
                      <a:lnTo>
                        <a:pt x="21600" y="5153"/>
                      </a:lnTo>
                      <a:lnTo>
                        <a:pt x="21600" y="5153"/>
                      </a:lnTo>
                      <a:lnTo>
                        <a:pt x="21561" y="14062"/>
                      </a:lnTo>
                      <a:lnTo>
                        <a:pt x="21561" y="14062"/>
                      </a:lnTo>
                      <a:lnTo>
                        <a:pt x="21538" y="21580"/>
                      </a:lnTo>
                      <a:lnTo>
                        <a:pt x="21538" y="21580"/>
                      </a:lnTo>
                      <a:cubicBezTo>
                        <a:pt x="21471" y="21571"/>
                        <a:pt x="21400" y="21568"/>
                        <a:pt x="21324" y="21568"/>
                      </a:cubicBezTo>
                      <a:cubicBezTo>
                        <a:pt x="21201" y="21568"/>
                        <a:pt x="21132" y="21600"/>
                        <a:pt x="21008" y="21600"/>
                      </a:cubicBezTo>
                      <a:cubicBezTo>
                        <a:pt x="20861" y="21600"/>
                        <a:pt x="20819" y="21485"/>
                        <a:pt x="20703" y="21411"/>
                      </a:cubicBezTo>
                      <a:cubicBezTo>
                        <a:pt x="20425" y="21229"/>
                        <a:pt x="20328" y="21058"/>
                        <a:pt x="20181" y="20791"/>
                      </a:cubicBezTo>
                      <a:cubicBezTo>
                        <a:pt x="20134" y="20704"/>
                        <a:pt x="20079" y="20661"/>
                        <a:pt x="20013" y="20584"/>
                      </a:cubicBezTo>
                      <a:cubicBezTo>
                        <a:pt x="19968" y="20535"/>
                        <a:pt x="19968" y="20469"/>
                        <a:pt x="19894" y="20452"/>
                      </a:cubicBezTo>
                      <a:cubicBezTo>
                        <a:pt x="19820" y="20436"/>
                        <a:pt x="19751" y="20481"/>
                        <a:pt x="19697" y="20436"/>
                      </a:cubicBezTo>
                      <a:cubicBezTo>
                        <a:pt x="19505" y="20275"/>
                        <a:pt x="19569" y="20068"/>
                        <a:pt x="19352" y="19933"/>
                      </a:cubicBezTo>
                      <a:cubicBezTo>
                        <a:pt x="19376" y="19882"/>
                        <a:pt x="19441" y="19870"/>
                        <a:pt x="19441" y="19817"/>
                      </a:cubicBezTo>
                      <a:cubicBezTo>
                        <a:pt x="19441" y="19664"/>
                        <a:pt x="19352" y="19532"/>
                        <a:pt x="19174" y="19494"/>
                      </a:cubicBezTo>
                      <a:cubicBezTo>
                        <a:pt x="19406" y="19398"/>
                        <a:pt x="19574" y="19290"/>
                        <a:pt x="19574" y="19084"/>
                      </a:cubicBezTo>
                      <a:lnTo>
                        <a:pt x="19574" y="18848"/>
                      </a:lnTo>
                      <a:cubicBezTo>
                        <a:pt x="19574" y="18380"/>
                        <a:pt x="19270" y="18159"/>
                        <a:pt x="19056" y="17728"/>
                      </a:cubicBezTo>
                      <a:cubicBezTo>
                        <a:pt x="18954" y="17614"/>
                        <a:pt x="18814" y="17614"/>
                        <a:pt x="18721" y="17496"/>
                      </a:cubicBezTo>
                      <a:cubicBezTo>
                        <a:pt x="18558" y="17290"/>
                        <a:pt x="18402" y="17210"/>
                        <a:pt x="18257" y="16993"/>
                      </a:cubicBezTo>
                      <a:cubicBezTo>
                        <a:pt x="18225" y="16943"/>
                        <a:pt x="18149" y="16928"/>
                        <a:pt x="18149" y="16871"/>
                      </a:cubicBezTo>
                      <a:cubicBezTo>
                        <a:pt x="18149" y="16844"/>
                        <a:pt x="18156" y="16830"/>
                        <a:pt x="18159" y="16803"/>
                      </a:cubicBezTo>
                      <a:cubicBezTo>
                        <a:pt x="18238" y="16795"/>
                        <a:pt x="18277" y="16754"/>
                        <a:pt x="18355" y="16754"/>
                      </a:cubicBezTo>
                      <a:cubicBezTo>
                        <a:pt x="18425" y="16754"/>
                        <a:pt x="18493" y="16786"/>
                        <a:pt x="18493" y="16844"/>
                      </a:cubicBezTo>
                      <a:cubicBezTo>
                        <a:pt x="18493" y="16939"/>
                        <a:pt x="18395" y="16980"/>
                        <a:pt x="18395" y="17075"/>
                      </a:cubicBezTo>
                      <a:cubicBezTo>
                        <a:pt x="18395" y="17119"/>
                        <a:pt x="18442" y="17135"/>
                        <a:pt x="18465" y="17174"/>
                      </a:cubicBezTo>
                      <a:cubicBezTo>
                        <a:pt x="18686" y="17129"/>
                        <a:pt x="18661" y="16906"/>
                        <a:pt x="18661" y="16716"/>
                      </a:cubicBezTo>
                      <a:cubicBezTo>
                        <a:pt x="18661" y="16570"/>
                        <a:pt x="18550" y="16423"/>
                        <a:pt x="18375" y="16423"/>
                      </a:cubicBezTo>
                      <a:cubicBezTo>
                        <a:pt x="18206" y="16423"/>
                        <a:pt x="18146" y="16543"/>
                        <a:pt x="17991" y="16596"/>
                      </a:cubicBezTo>
                      <a:cubicBezTo>
                        <a:pt x="17907" y="16626"/>
                        <a:pt x="17845" y="16596"/>
                        <a:pt x="17754" y="16604"/>
                      </a:cubicBezTo>
                      <a:cubicBezTo>
                        <a:pt x="17599" y="16619"/>
                        <a:pt x="17574" y="16749"/>
                        <a:pt x="17439" y="16811"/>
                      </a:cubicBezTo>
                      <a:cubicBezTo>
                        <a:pt x="17192" y="16925"/>
                        <a:pt x="17044" y="16985"/>
                        <a:pt x="16768" y="17043"/>
                      </a:cubicBezTo>
                      <a:lnTo>
                        <a:pt x="16453" y="17002"/>
                      </a:lnTo>
                      <a:lnTo>
                        <a:pt x="16443" y="16968"/>
                      </a:lnTo>
                      <a:cubicBezTo>
                        <a:pt x="16506" y="16859"/>
                        <a:pt x="16649" y="16859"/>
                        <a:pt x="16718" y="16754"/>
                      </a:cubicBezTo>
                      <a:cubicBezTo>
                        <a:pt x="16918" y="16454"/>
                        <a:pt x="16990" y="16266"/>
                        <a:pt x="17133" y="15945"/>
                      </a:cubicBezTo>
                      <a:cubicBezTo>
                        <a:pt x="17199" y="15793"/>
                        <a:pt x="17281" y="15709"/>
                        <a:pt x="17281" y="15548"/>
                      </a:cubicBezTo>
                      <a:cubicBezTo>
                        <a:pt x="17281" y="15278"/>
                        <a:pt x="16980" y="15209"/>
                        <a:pt x="16797" y="14987"/>
                      </a:cubicBezTo>
                      <a:cubicBezTo>
                        <a:pt x="16669" y="14830"/>
                        <a:pt x="16672" y="14705"/>
                        <a:pt x="16600" y="14524"/>
                      </a:cubicBezTo>
                      <a:cubicBezTo>
                        <a:pt x="16553" y="14403"/>
                        <a:pt x="16477" y="14347"/>
                        <a:pt x="16453" y="14219"/>
                      </a:cubicBezTo>
                      <a:cubicBezTo>
                        <a:pt x="16317" y="14332"/>
                        <a:pt x="16304" y="14433"/>
                        <a:pt x="16186" y="14558"/>
                      </a:cubicBezTo>
                      <a:cubicBezTo>
                        <a:pt x="16011" y="14741"/>
                        <a:pt x="15950" y="14885"/>
                        <a:pt x="15940" y="15119"/>
                      </a:cubicBezTo>
                      <a:cubicBezTo>
                        <a:pt x="15930" y="15317"/>
                        <a:pt x="15838" y="15416"/>
                        <a:pt x="15811" y="15614"/>
                      </a:cubicBezTo>
                      <a:cubicBezTo>
                        <a:pt x="15802" y="15692"/>
                        <a:pt x="15769" y="15736"/>
                        <a:pt x="15752" y="15812"/>
                      </a:cubicBezTo>
                      <a:cubicBezTo>
                        <a:pt x="15729" y="15909"/>
                        <a:pt x="15713" y="16027"/>
                        <a:pt x="15594" y="16027"/>
                      </a:cubicBezTo>
                      <a:cubicBezTo>
                        <a:pt x="15461" y="16027"/>
                        <a:pt x="15392" y="15969"/>
                        <a:pt x="15259" y="15969"/>
                      </a:cubicBezTo>
                      <a:cubicBezTo>
                        <a:pt x="14803" y="15969"/>
                        <a:pt x="14628" y="16332"/>
                        <a:pt x="14171" y="16332"/>
                      </a:cubicBezTo>
                      <a:lnTo>
                        <a:pt x="14115" y="16332"/>
                      </a:lnTo>
                      <a:lnTo>
                        <a:pt x="14115" y="16265"/>
                      </a:lnTo>
                      <a:cubicBezTo>
                        <a:pt x="14115" y="16155"/>
                        <a:pt x="14199" y="16103"/>
                        <a:pt x="14243" y="16002"/>
                      </a:cubicBezTo>
                      <a:cubicBezTo>
                        <a:pt x="14297" y="15881"/>
                        <a:pt x="14268" y="15749"/>
                        <a:pt x="14411" y="15697"/>
                      </a:cubicBezTo>
                      <a:cubicBezTo>
                        <a:pt x="14509" y="15661"/>
                        <a:pt x="14581" y="15663"/>
                        <a:pt x="14689" y="15663"/>
                      </a:cubicBezTo>
                      <a:lnTo>
                        <a:pt x="14961" y="15663"/>
                      </a:lnTo>
                      <a:cubicBezTo>
                        <a:pt x="15237" y="15663"/>
                        <a:pt x="15279" y="15363"/>
                        <a:pt x="15279" y="15130"/>
                      </a:cubicBezTo>
                      <a:cubicBezTo>
                        <a:pt x="15279" y="14983"/>
                        <a:pt x="15229" y="14904"/>
                        <a:pt x="15200" y="14755"/>
                      </a:cubicBezTo>
                      <a:lnTo>
                        <a:pt x="15308" y="14392"/>
                      </a:lnTo>
                      <a:cubicBezTo>
                        <a:pt x="15304" y="14345"/>
                        <a:pt x="15259" y="14324"/>
                        <a:pt x="15259" y="14276"/>
                      </a:cubicBezTo>
                      <a:cubicBezTo>
                        <a:pt x="15259" y="14161"/>
                        <a:pt x="15417" y="14128"/>
                        <a:pt x="15417" y="14012"/>
                      </a:cubicBezTo>
                      <a:cubicBezTo>
                        <a:pt x="15417" y="13985"/>
                        <a:pt x="15367" y="13981"/>
                        <a:pt x="15367" y="13954"/>
                      </a:cubicBezTo>
                      <a:cubicBezTo>
                        <a:pt x="15367" y="13859"/>
                        <a:pt x="15535" y="13851"/>
                        <a:pt x="15535" y="13756"/>
                      </a:cubicBezTo>
                      <a:cubicBezTo>
                        <a:pt x="15535" y="13719"/>
                        <a:pt x="15490" y="13711"/>
                        <a:pt x="15456" y="13690"/>
                      </a:cubicBezTo>
                      <a:cubicBezTo>
                        <a:pt x="15548" y="13583"/>
                        <a:pt x="15651" y="13554"/>
                        <a:pt x="15772" y="13467"/>
                      </a:cubicBezTo>
                      <a:cubicBezTo>
                        <a:pt x="15857" y="13405"/>
                        <a:pt x="15857" y="13316"/>
                        <a:pt x="15960" y="13277"/>
                      </a:cubicBezTo>
                      <a:cubicBezTo>
                        <a:pt x="16026" y="13252"/>
                        <a:pt x="16097" y="13232"/>
                        <a:pt x="16097" y="13170"/>
                      </a:cubicBezTo>
                      <a:cubicBezTo>
                        <a:pt x="16097" y="12965"/>
                        <a:pt x="15880" y="12879"/>
                        <a:pt x="15880" y="12675"/>
                      </a:cubicBezTo>
                      <a:cubicBezTo>
                        <a:pt x="15880" y="12633"/>
                        <a:pt x="15920" y="12616"/>
                        <a:pt x="15920" y="12576"/>
                      </a:cubicBezTo>
                      <a:cubicBezTo>
                        <a:pt x="15920" y="12559"/>
                        <a:pt x="15890" y="12559"/>
                        <a:pt x="15890" y="12542"/>
                      </a:cubicBezTo>
                      <a:cubicBezTo>
                        <a:pt x="15890" y="12524"/>
                        <a:pt x="15897" y="12511"/>
                        <a:pt x="15900" y="12493"/>
                      </a:cubicBezTo>
                      <a:cubicBezTo>
                        <a:pt x="16001" y="12493"/>
                        <a:pt x="16046" y="12419"/>
                        <a:pt x="16146" y="12419"/>
                      </a:cubicBezTo>
                      <a:cubicBezTo>
                        <a:pt x="16181" y="12419"/>
                        <a:pt x="16191" y="12460"/>
                        <a:pt x="16225" y="12460"/>
                      </a:cubicBezTo>
                      <a:cubicBezTo>
                        <a:pt x="16245" y="12460"/>
                        <a:pt x="16247" y="12437"/>
                        <a:pt x="16264" y="12435"/>
                      </a:cubicBezTo>
                      <a:lnTo>
                        <a:pt x="16264" y="12368"/>
                      </a:lnTo>
                      <a:cubicBezTo>
                        <a:pt x="16264" y="12253"/>
                        <a:pt x="16124" y="12226"/>
                        <a:pt x="16078" y="12122"/>
                      </a:cubicBezTo>
                      <a:cubicBezTo>
                        <a:pt x="15925" y="11791"/>
                        <a:pt x="16048" y="11521"/>
                        <a:pt x="15762" y="11254"/>
                      </a:cubicBezTo>
                      <a:cubicBezTo>
                        <a:pt x="15739" y="11370"/>
                        <a:pt x="15722" y="11436"/>
                        <a:pt x="15722" y="11551"/>
                      </a:cubicBezTo>
                      <a:cubicBezTo>
                        <a:pt x="15722" y="11654"/>
                        <a:pt x="15762" y="11713"/>
                        <a:pt x="15762" y="11816"/>
                      </a:cubicBezTo>
                      <a:cubicBezTo>
                        <a:pt x="15762" y="11926"/>
                        <a:pt x="15774" y="12024"/>
                        <a:pt x="15673" y="12088"/>
                      </a:cubicBezTo>
                      <a:cubicBezTo>
                        <a:pt x="15601" y="12134"/>
                        <a:pt x="15518" y="12072"/>
                        <a:pt x="15437" y="12105"/>
                      </a:cubicBezTo>
                      <a:cubicBezTo>
                        <a:pt x="15340" y="12144"/>
                        <a:pt x="15400" y="12264"/>
                        <a:pt x="15308" y="12311"/>
                      </a:cubicBezTo>
                      <a:cubicBezTo>
                        <a:pt x="15254" y="12340"/>
                        <a:pt x="15190" y="12319"/>
                        <a:pt x="15151" y="12361"/>
                      </a:cubicBezTo>
                      <a:cubicBezTo>
                        <a:pt x="15106" y="12408"/>
                        <a:pt x="15136" y="12464"/>
                        <a:pt x="15121" y="12525"/>
                      </a:cubicBezTo>
                      <a:cubicBezTo>
                        <a:pt x="15108" y="12577"/>
                        <a:pt x="15064" y="12599"/>
                        <a:pt x="15052" y="12650"/>
                      </a:cubicBezTo>
                      <a:cubicBezTo>
                        <a:pt x="15030" y="12744"/>
                        <a:pt x="15089" y="12813"/>
                        <a:pt x="15032" y="12898"/>
                      </a:cubicBezTo>
                      <a:cubicBezTo>
                        <a:pt x="14988" y="12964"/>
                        <a:pt x="14914" y="12984"/>
                        <a:pt x="14884" y="13054"/>
                      </a:cubicBezTo>
                      <a:cubicBezTo>
                        <a:pt x="14803" y="13236"/>
                        <a:pt x="14751" y="13451"/>
                        <a:pt x="14519" y="13451"/>
                      </a:cubicBezTo>
                      <a:cubicBezTo>
                        <a:pt x="14403" y="13451"/>
                        <a:pt x="14339" y="13418"/>
                        <a:pt x="14223" y="13418"/>
                      </a:cubicBezTo>
                      <a:cubicBezTo>
                        <a:pt x="14157" y="13418"/>
                        <a:pt x="14149" y="13478"/>
                        <a:pt x="14115" y="13525"/>
                      </a:cubicBezTo>
                      <a:cubicBezTo>
                        <a:pt x="14063" y="13595"/>
                        <a:pt x="14001" y="13620"/>
                        <a:pt x="13927" y="13674"/>
                      </a:cubicBezTo>
                      <a:cubicBezTo>
                        <a:pt x="13851" y="13729"/>
                        <a:pt x="13774" y="13723"/>
                        <a:pt x="13681" y="13756"/>
                      </a:cubicBezTo>
                      <a:cubicBezTo>
                        <a:pt x="13523" y="13814"/>
                        <a:pt x="13471" y="13898"/>
                        <a:pt x="13336" y="13988"/>
                      </a:cubicBezTo>
                      <a:cubicBezTo>
                        <a:pt x="13146" y="14111"/>
                        <a:pt x="13146" y="14266"/>
                        <a:pt x="13030" y="14442"/>
                      </a:cubicBezTo>
                      <a:cubicBezTo>
                        <a:pt x="12949" y="14566"/>
                        <a:pt x="12734" y="14572"/>
                        <a:pt x="12734" y="14715"/>
                      </a:cubicBezTo>
                      <a:cubicBezTo>
                        <a:pt x="12734" y="14755"/>
                        <a:pt x="12774" y="14772"/>
                        <a:pt x="12774" y="14813"/>
                      </a:cubicBezTo>
                      <a:cubicBezTo>
                        <a:pt x="12774" y="14912"/>
                        <a:pt x="12616" y="14894"/>
                        <a:pt x="12517" y="14945"/>
                      </a:cubicBezTo>
                      <a:cubicBezTo>
                        <a:pt x="12374" y="15020"/>
                        <a:pt x="12310" y="15125"/>
                        <a:pt x="12310" y="15267"/>
                      </a:cubicBezTo>
                      <a:cubicBezTo>
                        <a:pt x="12310" y="15284"/>
                        <a:pt x="12340" y="15284"/>
                        <a:pt x="12340" y="15300"/>
                      </a:cubicBezTo>
                      <a:cubicBezTo>
                        <a:pt x="12340" y="15360"/>
                        <a:pt x="12241" y="15373"/>
                        <a:pt x="12241" y="15433"/>
                      </a:cubicBezTo>
                      <a:cubicBezTo>
                        <a:pt x="12241" y="15457"/>
                        <a:pt x="12263" y="15467"/>
                        <a:pt x="12271" y="15491"/>
                      </a:cubicBezTo>
                      <a:cubicBezTo>
                        <a:pt x="12354" y="15482"/>
                        <a:pt x="12411" y="15474"/>
                        <a:pt x="12477" y="15433"/>
                      </a:cubicBezTo>
                      <a:cubicBezTo>
                        <a:pt x="12468" y="15538"/>
                        <a:pt x="12448" y="15599"/>
                        <a:pt x="12438" y="15705"/>
                      </a:cubicBezTo>
                      <a:cubicBezTo>
                        <a:pt x="12290" y="15612"/>
                        <a:pt x="12199" y="15523"/>
                        <a:pt x="12014" y="15523"/>
                      </a:cubicBezTo>
                      <a:cubicBezTo>
                        <a:pt x="11930" y="15523"/>
                        <a:pt x="11930" y="15619"/>
                        <a:pt x="11925" y="15688"/>
                      </a:cubicBezTo>
                      <a:lnTo>
                        <a:pt x="11886" y="15672"/>
                      </a:lnTo>
                      <a:cubicBezTo>
                        <a:pt x="11814" y="15528"/>
                        <a:pt x="11802" y="15420"/>
                        <a:pt x="11669" y="15309"/>
                      </a:cubicBezTo>
                      <a:cubicBezTo>
                        <a:pt x="11139" y="14865"/>
                        <a:pt x="11377" y="15152"/>
                        <a:pt x="11582" y="15152"/>
                      </a:cubicBezTo>
                      <a:lnTo>
                        <a:pt x="11639" y="15152"/>
                      </a:lnTo>
                      <a:lnTo>
                        <a:pt x="11639" y="15053"/>
                      </a:lnTo>
                      <a:lnTo>
                        <a:pt x="11471" y="14681"/>
                      </a:lnTo>
                      <a:cubicBezTo>
                        <a:pt x="11461" y="14573"/>
                        <a:pt x="11474" y="14497"/>
                        <a:pt x="11422" y="14400"/>
                      </a:cubicBezTo>
                      <a:cubicBezTo>
                        <a:pt x="11383" y="14328"/>
                        <a:pt x="11284" y="14307"/>
                        <a:pt x="11284" y="14227"/>
                      </a:cubicBezTo>
                      <a:cubicBezTo>
                        <a:pt x="11284" y="14200"/>
                        <a:pt x="11314" y="14187"/>
                        <a:pt x="11314" y="14161"/>
                      </a:cubicBezTo>
                      <a:cubicBezTo>
                        <a:pt x="11314" y="14068"/>
                        <a:pt x="11249" y="14025"/>
                        <a:pt x="11215" y="13938"/>
                      </a:cubicBezTo>
                      <a:cubicBezTo>
                        <a:pt x="11176" y="13843"/>
                        <a:pt x="11178" y="13758"/>
                        <a:pt x="11077" y="13706"/>
                      </a:cubicBezTo>
                      <a:cubicBezTo>
                        <a:pt x="10949" y="13641"/>
                        <a:pt x="10855" y="13601"/>
                        <a:pt x="10781" y="13492"/>
                      </a:cubicBezTo>
                      <a:cubicBezTo>
                        <a:pt x="10709" y="13387"/>
                        <a:pt x="10608" y="13352"/>
                        <a:pt x="10565" y="13236"/>
                      </a:cubicBezTo>
                      <a:cubicBezTo>
                        <a:pt x="10490" y="13050"/>
                        <a:pt x="10547" y="12924"/>
                        <a:pt x="10466" y="12741"/>
                      </a:cubicBezTo>
                      <a:cubicBezTo>
                        <a:pt x="10427" y="12650"/>
                        <a:pt x="10269" y="12648"/>
                        <a:pt x="10269" y="12550"/>
                      </a:cubicBezTo>
                      <a:cubicBezTo>
                        <a:pt x="10269" y="12530"/>
                        <a:pt x="10288" y="12522"/>
                        <a:pt x="10288" y="12501"/>
                      </a:cubicBezTo>
                      <a:cubicBezTo>
                        <a:pt x="10288" y="12326"/>
                        <a:pt x="9972" y="12422"/>
                        <a:pt x="9765" y="12394"/>
                      </a:cubicBezTo>
                      <a:cubicBezTo>
                        <a:pt x="9556" y="12365"/>
                        <a:pt x="9514" y="12155"/>
                        <a:pt x="9302" y="12155"/>
                      </a:cubicBezTo>
                      <a:lnTo>
                        <a:pt x="9302" y="12086"/>
                      </a:lnTo>
                      <a:cubicBezTo>
                        <a:pt x="9302" y="12054"/>
                        <a:pt x="9341" y="12039"/>
                        <a:pt x="9341" y="12005"/>
                      </a:cubicBezTo>
                      <a:cubicBezTo>
                        <a:pt x="9341" y="11934"/>
                        <a:pt x="9220" y="11946"/>
                        <a:pt x="9144" y="11914"/>
                      </a:cubicBezTo>
                      <a:cubicBezTo>
                        <a:pt x="9245" y="11867"/>
                        <a:pt x="9235" y="11784"/>
                        <a:pt x="9292" y="11700"/>
                      </a:cubicBezTo>
                      <a:cubicBezTo>
                        <a:pt x="9346" y="11725"/>
                        <a:pt x="9366" y="11758"/>
                        <a:pt x="9381" y="11808"/>
                      </a:cubicBezTo>
                      <a:cubicBezTo>
                        <a:pt x="9442" y="11719"/>
                        <a:pt x="9538" y="11680"/>
                        <a:pt x="9538" y="11576"/>
                      </a:cubicBezTo>
                      <a:cubicBezTo>
                        <a:pt x="9538" y="11380"/>
                        <a:pt x="9457" y="11147"/>
                        <a:pt x="9223" y="11147"/>
                      </a:cubicBezTo>
                      <a:cubicBezTo>
                        <a:pt x="9018" y="11147"/>
                        <a:pt x="8940" y="11279"/>
                        <a:pt x="8739" y="11320"/>
                      </a:cubicBezTo>
                      <a:cubicBezTo>
                        <a:pt x="8734" y="11306"/>
                        <a:pt x="8710" y="11304"/>
                        <a:pt x="8710" y="11288"/>
                      </a:cubicBezTo>
                      <a:cubicBezTo>
                        <a:pt x="8710" y="11244"/>
                        <a:pt x="8769" y="11232"/>
                        <a:pt x="8769" y="11188"/>
                      </a:cubicBezTo>
                      <a:cubicBezTo>
                        <a:pt x="8769" y="11162"/>
                        <a:pt x="8749" y="11147"/>
                        <a:pt x="8739" y="11122"/>
                      </a:cubicBezTo>
                      <a:cubicBezTo>
                        <a:pt x="8787" y="11131"/>
                        <a:pt x="8816" y="11145"/>
                        <a:pt x="8858" y="11163"/>
                      </a:cubicBezTo>
                      <a:lnTo>
                        <a:pt x="8897" y="11155"/>
                      </a:lnTo>
                      <a:cubicBezTo>
                        <a:pt x="8833" y="10934"/>
                        <a:pt x="8611" y="10889"/>
                        <a:pt x="8463" y="10701"/>
                      </a:cubicBezTo>
                      <a:cubicBezTo>
                        <a:pt x="8399" y="10620"/>
                        <a:pt x="8382" y="10511"/>
                        <a:pt x="8266" y="10511"/>
                      </a:cubicBezTo>
                      <a:cubicBezTo>
                        <a:pt x="8203" y="10511"/>
                        <a:pt x="8212" y="10611"/>
                        <a:pt x="8148" y="10611"/>
                      </a:cubicBezTo>
                      <a:cubicBezTo>
                        <a:pt x="8098" y="10611"/>
                        <a:pt x="8065" y="10588"/>
                        <a:pt x="8040" y="10552"/>
                      </a:cubicBezTo>
                      <a:cubicBezTo>
                        <a:pt x="7921" y="10606"/>
                        <a:pt x="7889" y="10718"/>
                        <a:pt x="7754" y="10718"/>
                      </a:cubicBezTo>
                      <a:cubicBezTo>
                        <a:pt x="7554" y="10718"/>
                        <a:pt x="7462" y="10622"/>
                        <a:pt x="7290" y="10536"/>
                      </a:cubicBezTo>
                      <a:cubicBezTo>
                        <a:pt x="7221" y="10503"/>
                        <a:pt x="7162" y="10510"/>
                        <a:pt x="7093" y="10478"/>
                      </a:cubicBezTo>
                      <a:cubicBezTo>
                        <a:pt x="6806" y="10344"/>
                        <a:pt x="6641" y="10205"/>
                        <a:pt x="6313" y="10205"/>
                      </a:cubicBezTo>
                      <a:cubicBezTo>
                        <a:pt x="6197" y="10205"/>
                        <a:pt x="6171" y="10306"/>
                        <a:pt x="6066" y="10346"/>
                      </a:cubicBezTo>
                      <a:cubicBezTo>
                        <a:pt x="5939" y="10393"/>
                        <a:pt x="5847" y="10385"/>
                        <a:pt x="5711" y="10412"/>
                      </a:cubicBezTo>
                      <a:cubicBezTo>
                        <a:pt x="5685" y="10137"/>
                        <a:pt x="5332" y="10121"/>
                        <a:pt x="5110" y="9916"/>
                      </a:cubicBezTo>
                      <a:cubicBezTo>
                        <a:pt x="4866" y="9764"/>
                        <a:pt x="4684" y="9722"/>
                        <a:pt x="4420" y="9594"/>
                      </a:cubicBezTo>
                      <a:cubicBezTo>
                        <a:pt x="4237" y="9506"/>
                        <a:pt x="4139" y="9396"/>
                        <a:pt x="3927" y="9396"/>
                      </a:cubicBezTo>
                      <a:cubicBezTo>
                        <a:pt x="3794" y="9396"/>
                        <a:pt x="3734" y="9474"/>
                        <a:pt x="3621" y="9528"/>
                      </a:cubicBezTo>
                      <a:cubicBezTo>
                        <a:pt x="3443" y="9615"/>
                        <a:pt x="3315" y="9644"/>
                        <a:pt x="3108" y="9644"/>
                      </a:cubicBezTo>
                      <a:cubicBezTo>
                        <a:pt x="2904" y="9644"/>
                        <a:pt x="2790" y="9619"/>
                        <a:pt x="2585" y="9619"/>
                      </a:cubicBezTo>
                      <a:cubicBezTo>
                        <a:pt x="2415" y="9619"/>
                        <a:pt x="2319" y="9653"/>
                        <a:pt x="2149" y="9653"/>
                      </a:cubicBezTo>
                      <a:lnTo>
                        <a:pt x="1342" y="9653"/>
                      </a:lnTo>
                      <a:lnTo>
                        <a:pt x="228" y="9826"/>
                      </a:lnTo>
                      <a:lnTo>
                        <a:pt x="24" y="9826"/>
                      </a:lnTo>
                      <a:cubicBezTo>
                        <a:pt x="16" y="9826"/>
                        <a:pt x="8" y="9826"/>
                        <a:pt x="0" y="9826"/>
                      </a:cubicBezTo>
                      <a:close/>
                      <a:moveTo>
                        <a:pt x="13592" y="17505"/>
                      </a:moveTo>
                      <a:cubicBezTo>
                        <a:pt x="13592" y="17581"/>
                        <a:pt x="13715" y="17571"/>
                        <a:pt x="13789" y="17613"/>
                      </a:cubicBezTo>
                      <a:cubicBezTo>
                        <a:pt x="13851" y="17647"/>
                        <a:pt x="13863" y="17719"/>
                        <a:pt x="13940" y="17719"/>
                      </a:cubicBezTo>
                      <a:lnTo>
                        <a:pt x="14174" y="17719"/>
                      </a:lnTo>
                      <a:lnTo>
                        <a:pt x="14371" y="17744"/>
                      </a:lnTo>
                      <a:cubicBezTo>
                        <a:pt x="14524" y="17744"/>
                        <a:pt x="14613" y="17743"/>
                        <a:pt x="14766" y="17728"/>
                      </a:cubicBezTo>
                      <a:cubicBezTo>
                        <a:pt x="14771" y="17707"/>
                        <a:pt x="14786" y="17699"/>
                        <a:pt x="14786" y="17678"/>
                      </a:cubicBezTo>
                      <a:cubicBezTo>
                        <a:pt x="14786" y="17662"/>
                        <a:pt x="14761" y="17659"/>
                        <a:pt x="14756" y="17645"/>
                      </a:cubicBezTo>
                      <a:lnTo>
                        <a:pt x="14795" y="17629"/>
                      </a:lnTo>
                      <a:lnTo>
                        <a:pt x="15032" y="17629"/>
                      </a:lnTo>
                      <a:cubicBezTo>
                        <a:pt x="15138" y="17717"/>
                        <a:pt x="15202" y="17765"/>
                        <a:pt x="15328" y="17835"/>
                      </a:cubicBezTo>
                      <a:cubicBezTo>
                        <a:pt x="15382" y="17722"/>
                        <a:pt x="15466" y="17662"/>
                        <a:pt x="15466" y="17538"/>
                      </a:cubicBezTo>
                      <a:cubicBezTo>
                        <a:pt x="15466" y="17463"/>
                        <a:pt x="15601" y="17496"/>
                        <a:pt x="15673" y="17455"/>
                      </a:cubicBezTo>
                      <a:cubicBezTo>
                        <a:pt x="15752" y="17410"/>
                        <a:pt x="15717" y="17331"/>
                        <a:pt x="15742" y="17249"/>
                      </a:cubicBezTo>
                      <a:cubicBezTo>
                        <a:pt x="15696" y="17247"/>
                        <a:pt x="15668" y="17249"/>
                        <a:pt x="15621" y="17249"/>
                      </a:cubicBezTo>
                      <a:cubicBezTo>
                        <a:pt x="15533" y="17249"/>
                        <a:pt x="15417" y="17232"/>
                        <a:pt x="15417" y="17158"/>
                      </a:cubicBezTo>
                      <a:cubicBezTo>
                        <a:pt x="15417" y="17105"/>
                        <a:pt x="15466" y="17080"/>
                        <a:pt x="15466" y="17026"/>
                      </a:cubicBezTo>
                      <a:cubicBezTo>
                        <a:pt x="15466" y="16966"/>
                        <a:pt x="15390" y="16935"/>
                        <a:pt x="15318" y="16935"/>
                      </a:cubicBezTo>
                      <a:cubicBezTo>
                        <a:pt x="14884" y="16935"/>
                        <a:pt x="14630" y="16991"/>
                        <a:pt x="14223" y="17117"/>
                      </a:cubicBezTo>
                      <a:cubicBezTo>
                        <a:pt x="14026" y="17179"/>
                        <a:pt x="13851" y="17107"/>
                        <a:pt x="13700" y="17223"/>
                      </a:cubicBezTo>
                      <a:cubicBezTo>
                        <a:pt x="13601" y="17301"/>
                        <a:pt x="13592" y="17392"/>
                        <a:pt x="13592" y="17505"/>
                      </a:cubicBezTo>
                      <a:cubicBezTo>
                        <a:pt x="13592" y="17505"/>
                        <a:pt x="13592" y="17505"/>
                        <a:pt x="13592" y="17505"/>
                      </a:cubicBezTo>
                      <a:close/>
                      <a:moveTo>
                        <a:pt x="16176" y="17191"/>
                      </a:moveTo>
                      <a:cubicBezTo>
                        <a:pt x="16028" y="17211"/>
                        <a:pt x="15963" y="17286"/>
                        <a:pt x="15860" y="17373"/>
                      </a:cubicBezTo>
                      <a:cubicBezTo>
                        <a:pt x="15981" y="17474"/>
                        <a:pt x="16107" y="17471"/>
                        <a:pt x="16274" y="17471"/>
                      </a:cubicBezTo>
                      <a:cubicBezTo>
                        <a:pt x="16334" y="17471"/>
                        <a:pt x="16351" y="17427"/>
                        <a:pt x="16403" y="17405"/>
                      </a:cubicBezTo>
                      <a:cubicBezTo>
                        <a:pt x="16348" y="17313"/>
                        <a:pt x="16282" y="17242"/>
                        <a:pt x="16176" y="17191"/>
                      </a:cubicBezTo>
                      <a:cubicBezTo>
                        <a:pt x="16176" y="17191"/>
                        <a:pt x="16176" y="17191"/>
                        <a:pt x="16176" y="1719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9" name="Shape 3143"/>
                <p:cNvSpPr/>
                <p:nvPr/>
              </p:nvSpPr>
              <p:spPr>
                <a:xfrm>
                  <a:off x="4766912" y="5319699"/>
                  <a:ext cx="1061224" cy="752933"/>
                </a:xfrm>
                <a:custGeom>
                  <a:avLst/>
                  <a:gdLst/>
                  <a:ahLst/>
                  <a:cxnLst>
                    <a:cxn ang="0">
                      <a:pos x="wd2" y="hd2"/>
                    </a:cxn>
                    <a:cxn ang="5400000">
                      <a:pos x="wd2" y="hd2"/>
                    </a:cxn>
                    <a:cxn ang="10800000">
                      <a:pos x="wd2" y="hd2"/>
                    </a:cxn>
                    <a:cxn ang="16200000">
                      <a:pos x="wd2" y="hd2"/>
                    </a:cxn>
                  </a:cxnLst>
                  <a:rect l="0" t="0" r="r" b="b"/>
                  <a:pathLst>
                    <a:path w="21600" h="21600" extrusionOk="0">
                      <a:moveTo>
                        <a:pt x="0" y="16964"/>
                      </a:moveTo>
                      <a:lnTo>
                        <a:pt x="0" y="16964"/>
                      </a:lnTo>
                      <a:lnTo>
                        <a:pt x="31" y="38"/>
                      </a:lnTo>
                      <a:lnTo>
                        <a:pt x="31" y="38"/>
                      </a:lnTo>
                      <a:lnTo>
                        <a:pt x="137" y="0"/>
                      </a:lnTo>
                      <a:cubicBezTo>
                        <a:pt x="337" y="163"/>
                        <a:pt x="499" y="130"/>
                        <a:pt x="717" y="242"/>
                      </a:cubicBezTo>
                      <a:cubicBezTo>
                        <a:pt x="997" y="387"/>
                        <a:pt x="1102" y="744"/>
                        <a:pt x="1403" y="744"/>
                      </a:cubicBezTo>
                      <a:cubicBezTo>
                        <a:pt x="1581" y="744"/>
                        <a:pt x="1554" y="299"/>
                        <a:pt x="1733" y="299"/>
                      </a:cubicBezTo>
                      <a:cubicBezTo>
                        <a:pt x="1914" y="299"/>
                        <a:pt x="2012" y="410"/>
                        <a:pt x="2194" y="410"/>
                      </a:cubicBezTo>
                      <a:cubicBezTo>
                        <a:pt x="2306" y="410"/>
                        <a:pt x="2372" y="372"/>
                        <a:pt x="2484" y="372"/>
                      </a:cubicBezTo>
                      <a:cubicBezTo>
                        <a:pt x="2732" y="372"/>
                        <a:pt x="2824" y="669"/>
                        <a:pt x="2972" y="949"/>
                      </a:cubicBezTo>
                      <a:cubicBezTo>
                        <a:pt x="3015" y="1030"/>
                        <a:pt x="3031" y="1116"/>
                        <a:pt x="3091" y="1172"/>
                      </a:cubicBezTo>
                      <a:cubicBezTo>
                        <a:pt x="3210" y="1288"/>
                        <a:pt x="3433" y="1172"/>
                        <a:pt x="3433" y="1375"/>
                      </a:cubicBezTo>
                      <a:cubicBezTo>
                        <a:pt x="3433" y="1566"/>
                        <a:pt x="3381" y="1668"/>
                        <a:pt x="3381" y="1860"/>
                      </a:cubicBezTo>
                      <a:cubicBezTo>
                        <a:pt x="3381" y="2073"/>
                        <a:pt x="3503" y="2149"/>
                        <a:pt x="3566" y="2343"/>
                      </a:cubicBezTo>
                      <a:cubicBezTo>
                        <a:pt x="3674" y="2682"/>
                        <a:pt x="3711" y="3106"/>
                        <a:pt x="3974" y="3106"/>
                      </a:cubicBezTo>
                      <a:cubicBezTo>
                        <a:pt x="4149" y="3106"/>
                        <a:pt x="4159" y="2788"/>
                        <a:pt x="4186" y="2548"/>
                      </a:cubicBezTo>
                      <a:cubicBezTo>
                        <a:pt x="4209" y="2343"/>
                        <a:pt x="4337" y="2282"/>
                        <a:pt x="4384" y="2082"/>
                      </a:cubicBezTo>
                      <a:cubicBezTo>
                        <a:pt x="4496" y="2560"/>
                        <a:pt x="4835" y="2594"/>
                        <a:pt x="5175" y="2732"/>
                      </a:cubicBezTo>
                      <a:cubicBezTo>
                        <a:pt x="5416" y="2830"/>
                        <a:pt x="5521" y="3026"/>
                        <a:pt x="5755" y="3160"/>
                      </a:cubicBezTo>
                      <a:cubicBezTo>
                        <a:pt x="5712" y="3350"/>
                        <a:pt x="5636" y="3444"/>
                        <a:pt x="5636" y="3643"/>
                      </a:cubicBezTo>
                      <a:cubicBezTo>
                        <a:pt x="5636" y="4057"/>
                        <a:pt x="5627" y="4372"/>
                        <a:pt x="5834" y="4665"/>
                      </a:cubicBezTo>
                      <a:cubicBezTo>
                        <a:pt x="5982" y="4875"/>
                        <a:pt x="6270" y="4827"/>
                        <a:pt x="6270" y="5126"/>
                      </a:cubicBezTo>
                      <a:lnTo>
                        <a:pt x="6270" y="5396"/>
                      </a:lnTo>
                      <a:cubicBezTo>
                        <a:pt x="6270" y="5586"/>
                        <a:pt x="6457" y="5563"/>
                        <a:pt x="6586" y="5613"/>
                      </a:cubicBezTo>
                      <a:cubicBezTo>
                        <a:pt x="6796" y="5699"/>
                        <a:pt x="6876" y="5897"/>
                        <a:pt x="7061" y="6060"/>
                      </a:cubicBezTo>
                      <a:cubicBezTo>
                        <a:pt x="7374" y="6334"/>
                        <a:pt x="7595" y="6468"/>
                        <a:pt x="7786" y="6915"/>
                      </a:cubicBezTo>
                      <a:cubicBezTo>
                        <a:pt x="7845" y="7059"/>
                        <a:pt x="7958" y="7074"/>
                        <a:pt x="8023" y="7212"/>
                      </a:cubicBezTo>
                      <a:cubicBezTo>
                        <a:pt x="8211" y="7613"/>
                        <a:pt x="8303" y="7891"/>
                        <a:pt x="8577" y="8180"/>
                      </a:cubicBezTo>
                      <a:cubicBezTo>
                        <a:pt x="8802" y="8416"/>
                        <a:pt x="8903" y="8719"/>
                        <a:pt x="9184" y="8719"/>
                      </a:cubicBezTo>
                      <a:cubicBezTo>
                        <a:pt x="9247" y="8719"/>
                        <a:pt x="9256" y="8610"/>
                        <a:pt x="9316" y="8587"/>
                      </a:cubicBezTo>
                      <a:cubicBezTo>
                        <a:pt x="9431" y="8541"/>
                        <a:pt x="9514" y="8593"/>
                        <a:pt x="9633" y="8552"/>
                      </a:cubicBezTo>
                      <a:cubicBezTo>
                        <a:pt x="9606" y="8401"/>
                        <a:pt x="9540" y="8332"/>
                        <a:pt x="9540" y="8180"/>
                      </a:cubicBezTo>
                      <a:cubicBezTo>
                        <a:pt x="9540" y="7830"/>
                        <a:pt x="9768" y="7584"/>
                        <a:pt x="10015" y="7584"/>
                      </a:cubicBezTo>
                      <a:cubicBezTo>
                        <a:pt x="10222" y="7584"/>
                        <a:pt x="10334" y="7695"/>
                        <a:pt x="10542" y="7695"/>
                      </a:cubicBezTo>
                      <a:cubicBezTo>
                        <a:pt x="10664" y="7695"/>
                        <a:pt x="10710" y="7528"/>
                        <a:pt x="10832" y="7528"/>
                      </a:cubicBezTo>
                      <a:cubicBezTo>
                        <a:pt x="11215" y="7528"/>
                        <a:pt x="11308" y="8198"/>
                        <a:pt x="11690" y="8198"/>
                      </a:cubicBezTo>
                      <a:cubicBezTo>
                        <a:pt x="11736" y="8198"/>
                        <a:pt x="11749" y="8104"/>
                        <a:pt x="11796" y="8104"/>
                      </a:cubicBezTo>
                      <a:cubicBezTo>
                        <a:pt x="11914" y="8104"/>
                        <a:pt x="11967" y="8234"/>
                        <a:pt x="12086" y="8234"/>
                      </a:cubicBezTo>
                      <a:cubicBezTo>
                        <a:pt x="12158" y="8234"/>
                        <a:pt x="12198" y="8180"/>
                        <a:pt x="12270" y="8180"/>
                      </a:cubicBezTo>
                      <a:cubicBezTo>
                        <a:pt x="12353" y="8180"/>
                        <a:pt x="12379" y="8286"/>
                        <a:pt x="12455" y="8328"/>
                      </a:cubicBezTo>
                      <a:cubicBezTo>
                        <a:pt x="12630" y="8430"/>
                        <a:pt x="12755" y="8401"/>
                        <a:pt x="12947" y="8401"/>
                      </a:cubicBezTo>
                      <a:lnTo>
                        <a:pt x="13048" y="8401"/>
                      </a:lnTo>
                      <a:lnTo>
                        <a:pt x="13048" y="8215"/>
                      </a:lnTo>
                      <a:cubicBezTo>
                        <a:pt x="13084" y="8198"/>
                        <a:pt x="13102" y="8142"/>
                        <a:pt x="13141" y="8142"/>
                      </a:cubicBezTo>
                      <a:cubicBezTo>
                        <a:pt x="13193" y="8142"/>
                        <a:pt x="13223" y="8180"/>
                        <a:pt x="13276" y="8180"/>
                      </a:cubicBezTo>
                      <a:cubicBezTo>
                        <a:pt x="13336" y="8180"/>
                        <a:pt x="13371" y="8161"/>
                        <a:pt x="13431" y="8161"/>
                      </a:cubicBezTo>
                      <a:cubicBezTo>
                        <a:pt x="13559" y="8161"/>
                        <a:pt x="13603" y="8324"/>
                        <a:pt x="13721" y="8382"/>
                      </a:cubicBezTo>
                      <a:cubicBezTo>
                        <a:pt x="14021" y="8541"/>
                        <a:pt x="14192" y="8700"/>
                        <a:pt x="14512" y="8700"/>
                      </a:cubicBezTo>
                      <a:cubicBezTo>
                        <a:pt x="14664" y="8700"/>
                        <a:pt x="14628" y="8340"/>
                        <a:pt x="14776" y="8290"/>
                      </a:cubicBezTo>
                      <a:cubicBezTo>
                        <a:pt x="15204" y="8142"/>
                        <a:pt x="15445" y="7993"/>
                        <a:pt x="15883" y="7993"/>
                      </a:cubicBezTo>
                      <a:cubicBezTo>
                        <a:pt x="16247" y="7993"/>
                        <a:pt x="16488" y="8063"/>
                        <a:pt x="16781" y="8363"/>
                      </a:cubicBezTo>
                      <a:cubicBezTo>
                        <a:pt x="17005" y="8593"/>
                        <a:pt x="16965" y="8951"/>
                        <a:pt x="16965" y="9346"/>
                      </a:cubicBezTo>
                      <a:lnTo>
                        <a:pt x="16965" y="9726"/>
                      </a:lnTo>
                      <a:cubicBezTo>
                        <a:pt x="16965" y="10288"/>
                        <a:pt x="17308" y="10516"/>
                        <a:pt x="17308" y="11078"/>
                      </a:cubicBezTo>
                      <a:cubicBezTo>
                        <a:pt x="17308" y="11195"/>
                        <a:pt x="17268" y="11260"/>
                        <a:pt x="17268" y="11377"/>
                      </a:cubicBezTo>
                      <a:cubicBezTo>
                        <a:pt x="17268" y="11572"/>
                        <a:pt x="17420" y="11613"/>
                        <a:pt x="17546" y="11691"/>
                      </a:cubicBezTo>
                      <a:cubicBezTo>
                        <a:pt x="17773" y="11837"/>
                        <a:pt x="17915" y="11963"/>
                        <a:pt x="18140" y="12119"/>
                      </a:cubicBezTo>
                      <a:lnTo>
                        <a:pt x="21600" y="14542"/>
                      </a:lnTo>
                      <a:lnTo>
                        <a:pt x="21600" y="14542"/>
                      </a:lnTo>
                      <a:cubicBezTo>
                        <a:pt x="21581" y="14659"/>
                        <a:pt x="21523" y="14759"/>
                        <a:pt x="21436" y="14759"/>
                      </a:cubicBezTo>
                      <a:cubicBezTo>
                        <a:pt x="21308" y="14759"/>
                        <a:pt x="21249" y="14611"/>
                        <a:pt x="21198" y="14443"/>
                      </a:cubicBezTo>
                      <a:cubicBezTo>
                        <a:pt x="21153" y="14481"/>
                        <a:pt x="21123" y="14517"/>
                        <a:pt x="21067" y="14517"/>
                      </a:cubicBezTo>
                      <a:cubicBezTo>
                        <a:pt x="20879" y="14255"/>
                        <a:pt x="20890" y="14326"/>
                        <a:pt x="21067" y="14797"/>
                      </a:cubicBezTo>
                      <a:cubicBezTo>
                        <a:pt x="21067" y="15317"/>
                        <a:pt x="20669" y="15438"/>
                        <a:pt x="20328" y="15633"/>
                      </a:cubicBezTo>
                      <a:lnTo>
                        <a:pt x="20249" y="15614"/>
                      </a:lnTo>
                      <a:cubicBezTo>
                        <a:pt x="20098" y="15666"/>
                        <a:pt x="20009" y="15689"/>
                        <a:pt x="19853" y="15689"/>
                      </a:cubicBezTo>
                      <a:cubicBezTo>
                        <a:pt x="19738" y="15689"/>
                        <a:pt x="19680" y="15614"/>
                        <a:pt x="19563" y="15614"/>
                      </a:cubicBezTo>
                      <a:cubicBezTo>
                        <a:pt x="19498" y="15614"/>
                        <a:pt x="19471" y="15689"/>
                        <a:pt x="19405" y="15689"/>
                      </a:cubicBezTo>
                      <a:cubicBezTo>
                        <a:pt x="19339" y="15689"/>
                        <a:pt x="19313" y="15614"/>
                        <a:pt x="19247" y="15614"/>
                      </a:cubicBezTo>
                      <a:cubicBezTo>
                        <a:pt x="18877" y="15614"/>
                        <a:pt x="18680" y="15837"/>
                        <a:pt x="18311" y="15837"/>
                      </a:cubicBezTo>
                      <a:cubicBezTo>
                        <a:pt x="18198" y="15837"/>
                        <a:pt x="18109" y="15815"/>
                        <a:pt x="18046" y="15689"/>
                      </a:cubicBezTo>
                      <a:cubicBezTo>
                        <a:pt x="17968" y="15883"/>
                        <a:pt x="17810" y="15842"/>
                        <a:pt x="17651" y="15875"/>
                      </a:cubicBezTo>
                      <a:cubicBezTo>
                        <a:pt x="17502" y="15902"/>
                        <a:pt x="17420" y="15986"/>
                        <a:pt x="17268" y="15986"/>
                      </a:cubicBezTo>
                      <a:cubicBezTo>
                        <a:pt x="17203" y="15986"/>
                        <a:pt x="17203" y="15871"/>
                        <a:pt x="17163" y="15800"/>
                      </a:cubicBezTo>
                      <a:cubicBezTo>
                        <a:pt x="17081" y="16084"/>
                        <a:pt x="16856" y="16118"/>
                        <a:pt x="16636" y="16118"/>
                      </a:cubicBezTo>
                      <a:cubicBezTo>
                        <a:pt x="16533" y="16118"/>
                        <a:pt x="16513" y="15911"/>
                        <a:pt x="16411" y="15911"/>
                      </a:cubicBezTo>
                      <a:cubicBezTo>
                        <a:pt x="16247" y="15911"/>
                        <a:pt x="16155" y="15959"/>
                        <a:pt x="15989" y="15986"/>
                      </a:cubicBezTo>
                      <a:cubicBezTo>
                        <a:pt x="15986" y="16042"/>
                        <a:pt x="15977" y="16076"/>
                        <a:pt x="15977" y="16130"/>
                      </a:cubicBezTo>
                      <a:cubicBezTo>
                        <a:pt x="15977" y="16289"/>
                        <a:pt x="16015" y="16381"/>
                        <a:pt x="16081" y="16506"/>
                      </a:cubicBezTo>
                      <a:cubicBezTo>
                        <a:pt x="15870" y="16678"/>
                        <a:pt x="15568" y="16669"/>
                        <a:pt x="15568" y="17014"/>
                      </a:cubicBezTo>
                      <a:cubicBezTo>
                        <a:pt x="15568" y="17041"/>
                        <a:pt x="15580" y="17056"/>
                        <a:pt x="15580" y="17083"/>
                      </a:cubicBezTo>
                      <a:cubicBezTo>
                        <a:pt x="15719" y="16985"/>
                        <a:pt x="15798" y="16912"/>
                        <a:pt x="15950" y="16860"/>
                      </a:cubicBezTo>
                      <a:cubicBezTo>
                        <a:pt x="15670" y="17255"/>
                        <a:pt x="15580" y="17547"/>
                        <a:pt x="15304" y="17938"/>
                      </a:cubicBezTo>
                      <a:cubicBezTo>
                        <a:pt x="15036" y="18314"/>
                        <a:pt x="14888" y="18538"/>
                        <a:pt x="14591" y="18849"/>
                      </a:cubicBezTo>
                      <a:cubicBezTo>
                        <a:pt x="14447" y="19002"/>
                        <a:pt x="14393" y="19161"/>
                        <a:pt x="14222" y="19238"/>
                      </a:cubicBezTo>
                      <a:cubicBezTo>
                        <a:pt x="13968" y="19355"/>
                        <a:pt x="13790" y="19276"/>
                        <a:pt x="13536" y="19407"/>
                      </a:cubicBezTo>
                      <a:cubicBezTo>
                        <a:pt x="13253" y="19556"/>
                        <a:pt x="13088" y="19704"/>
                        <a:pt x="12785" y="19704"/>
                      </a:cubicBezTo>
                      <a:cubicBezTo>
                        <a:pt x="12702" y="19704"/>
                        <a:pt x="12657" y="19696"/>
                        <a:pt x="12574" y="19713"/>
                      </a:cubicBezTo>
                      <a:cubicBezTo>
                        <a:pt x="12597" y="19936"/>
                        <a:pt x="12662" y="20043"/>
                        <a:pt x="12731" y="20243"/>
                      </a:cubicBezTo>
                      <a:cubicBezTo>
                        <a:pt x="12774" y="20369"/>
                        <a:pt x="12788" y="20540"/>
                        <a:pt x="12890" y="20540"/>
                      </a:cubicBezTo>
                      <a:cubicBezTo>
                        <a:pt x="13008" y="20540"/>
                        <a:pt x="13071" y="20452"/>
                        <a:pt x="13167" y="20354"/>
                      </a:cubicBezTo>
                      <a:cubicBezTo>
                        <a:pt x="13173" y="20415"/>
                        <a:pt x="13180" y="20448"/>
                        <a:pt x="13180" y="20509"/>
                      </a:cubicBezTo>
                      <a:cubicBezTo>
                        <a:pt x="13180" y="20935"/>
                        <a:pt x="13138" y="21171"/>
                        <a:pt x="13114" y="21600"/>
                      </a:cubicBezTo>
                      <a:cubicBezTo>
                        <a:pt x="12909" y="21498"/>
                        <a:pt x="12897" y="21228"/>
                        <a:pt x="12811" y="20950"/>
                      </a:cubicBezTo>
                      <a:cubicBezTo>
                        <a:pt x="12731" y="20693"/>
                        <a:pt x="12626" y="20559"/>
                        <a:pt x="12626" y="20281"/>
                      </a:cubicBezTo>
                      <a:cubicBezTo>
                        <a:pt x="12445" y="20239"/>
                        <a:pt x="12358" y="20114"/>
                        <a:pt x="12178" y="20114"/>
                      </a:cubicBezTo>
                      <a:cubicBezTo>
                        <a:pt x="12032" y="20114"/>
                        <a:pt x="12066" y="20398"/>
                        <a:pt x="12032" y="20597"/>
                      </a:cubicBezTo>
                      <a:cubicBezTo>
                        <a:pt x="11897" y="20423"/>
                        <a:pt x="11881" y="20252"/>
                        <a:pt x="11796" y="20020"/>
                      </a:cubicBezTo>
                      <a:cubicBezTo>
                        <a:pt x="11753" y="19905"/>
                        <a:pt x="11663" y="19871"/>
                        <a:pt x="11663" y="19742"/>
                      </a:cubicBezTo>
                      <a:cubicBezTo>
                        <a:pt x="11663" y="19681"/>
                        <a:pt x="11719" y="19677"/>
                        <a:pt x="11756" y="19648"/>
                      </a:cubicBezTo>
                      <a:cubicBezTo>
                        <a:pt x="11729" y="19527"/>
                        <a:pt x="11742" y="19351"/>
                        <a:pt x="11650" y="19351"/>
                      </a:cubicBezTo>
                      <a:cubicBezTo>
                        <a:pt x="11515" y="19351"/>
                        <a:pt x="11466" y="19508"/>
                        <a:pt x="11334" y="19556"/>
                      </a:cubicBezTo>
                      <a:cubicBezTo>
                        <a:pt x="11258" y="19593"/>
                        <a:pt x="11231" y="19612"/>
                        <a:pt x="11148" y="19612"/>
                      </a:cubicBezTo>
                      <a:cubicBezTo>
                        <a:pt x="11000" y="19612"/>
                        <a:pt x="10988" y="19370"/>
                        <a:pt x="10899" y="19203"/>
                      </a:cubicBezTo>
                      <a:cubicBezTo>
                        <a:pt x="10799" y="19017"/>
                        <a:pt x="10648" y="18937"/>
                        <a:pt x="10648" y="18701"/>
                      </a:cubicBezTo>
                      <a:cubicBezTo>
                        <a:pt x="10648" y="18598"/>
                        <a:pt x="10701" y="18546"/>
                        <a:pt x="10701" y="18446"/>
                      </a:cubicBezTo>
                      <a:cubicBezTo>
                        <a:pt x="10701" y="18413"/>
                        <a:pt x="10687" y="18398"/>
                        <a:pt x="10687" y="18367"/>
                      </a:cubicBezTo>
                      <a:lnTo>
                        <a:pt x="10636" y="18348"/>
                      </a:lnTo>
                      <a:cubicBezTo>
                        <a:pt x="10566" y="18379"/>
                        <a:pt x="10523" y="18389"/>
                        <a:pt x="10450" y="18402"/>
                      </a:cubicBezTo>
                      <a:lnTo>
                        <a:pt x="10186" y="18348"/>
                      </a:lnTo>
                      <a:cubicBezTo>
                        <a:pt x="10004" y="18375"/>
                        <a:pt x="9887" y="18375"/>
                        <a:pt x="9738" y="18513"/>
                      </a:cubicBezTo>
                      <a:cubicBezTo>
                        <a:pt x="9633" y="18618"/>
                        <a:pt x="9603" y="18793"/>
                        <a:pt x="9474" y="18793"/>
                      </a:cubicBezTo>
                      <a:cubicBezTo>
                        <a:pt x="9316" y="18793"/>
                        <a:pt x="9224" y="18569"/>
                        <a:pt x="9224" y="18348"/>
                      </a:cubicBezTo>
                      <a:cubicBezTo>
                        <a:pt x="9224" y="18120"/>
                        <a:pt x="9465" y="18212"/>
                        <a:pt x="9580" y="18049"/>
                      </a:cubicBezTo>
                      <a:cubicBezTo>
                        <a:pt x="9781" y="17767"/>
                        <a:pt x="9923" y="17539"/>
                        <a:pt x="9923" y="17138"/>
                      </a:cubicBezTo>
                      <a:cubicBezTo>
                        <a:pt x="9923" y="16828"/>
                        <a:pt x="9826" y="16640"/>
                        <a:pt x="9698" y="16396"/>
                      </a:cubicBezTo>
                      <a:cubicBezTo>
                        <a:pt x="9616" y="16237"/>
                        <a:pt x="9590" y="16024"/>
                        <a:pt x="9448" y="16024"/>
                      </a:cubicBezTo>
                      <a:cubicBezTo>
                        <a:pt x="9332" y="16024"/>
                        <a:pt x="9316" y="16210"/>
                        <a:pt x="9224" y="16302"/>
                      </a:cubicBezTo>
                      <a:cubicBezTo>
                        <a:pt x="9035" y="16494"/>
                        <a:pt x="8891" y="16525"/>
                        <a:pt x="8696" y="16711"/>
                      </a:cubicBezTo>
                      <a:cubicBezTo>
                        <a:pt x="8584" y="16818"/>
                        <a:pt x="8511" y="16887"/>
                        <a:pt x="8419" y="17027"/>
                      </a:cubicBezTo>
                      <a:cubicBezTo>
                        <a:pt x="8359" y="17119"/>
                        <a:pt x="8248" y="17138"/>
                        <a:pt x="8248" y="17269"/>
                      </a:cubicBezTo>
                      <a:cubicBezTo>
                        <a:pt x="8248" y="17432"/>
                        <a:pt x="8383" y="17493"/>
                        <a:pt x="8498" y="17493"/>
                      </a:cubicBezTo>
                      <a:cubicBezTo>
                        <a:pt x="8673" y="17493"/>
                        <a:pt x="8749" y="17343"/>
                        <a:pt x="8907" y="17232"/>
                      </a:cubicBezTo>
                      <a:cubicBezTo>
                        <a:pt x="8930" y="17273"/>
                        <a:pt x="8960" y="17307"/>
                        <a:pt x="8960" y="17361"/>
                      </a:cubicBezTo>
                      <a:cubicBezTo>
                        <a:pt x="8960" y="17660"/>
                        <a:pt x="8722" y="17706"/>
                        <a:pt x="8538" y="17844"/>
                      </a:cubicBezTo>
                      <a:cubicBezTo>
                        <a:pt x="8168" y="18124"/>
                        <a:pt x="7974" y="18341"/>
                        <a:pt x="7588" y="18588"/>
                      </a:cubicBezTo>
                      <a:cubicBezTo>
                        <a:pt x="7199" y="18839"/>
                        <a:pt x="7116" y="19272"/>
                        <a:pt x="6771" y="19631"/>
                      </a:cubicBezTo>
                      <a:cubicBezTo>
                        <a:pt x="6681" y="19717"/>
                        <a:pt x="6589" y="19696"/>
                        <a:pt x="6506" y="19796"/>
                      </a:cubicBezTo>
                      <a:cubicBezTo>
                        <a:pt x="6371" y="19963"/>
                        <a:pt x="6411" y="20319"/>
                        <a:pt x="6230" y="20319"/>
                      </a:cubicBezTo>
                      <a:cubicBezTo>
                        <a:pt x="5956" y="20319"/>
                        <a:pt x="5870" y="19890"/>
                        <a:pt x="5596" y="19890"/>
                      </a:cubicBezTo>
                      <a:cubicBezTo>
                        <a:pt x="5564" y="19890"/>
                        <a:pt x="5550" y="19944"/>
                        <a:pt x="5517" y="19944"/>
                      </a:cubicBezTo>
                      <a:cubicBezTo>
                        <a:pt x="5277" y="19944"/>
                        <a:pt x="5204" y="19631"/>
                        <a:pt x="4990" y="19481"/>
                      </a:cubicBezTo>
                      <a:cubicBezTo>
                        <a:pt x="4775" y="19332"/>
                        <a:pt x="4598" y="19393"/>
                        <a:pt x="4410" y="19184"/>
                      </a:cubicBezTo>
                      <a:cubicBezTo>
                        <a:pt x="4037" y="18766"/>
                        <a:pt x="3869" y="18237"/>
                        <a:pt x="3394" y="18237"/>
                      </a:cubicBezTo>
                      <a:cubicBezTo>
                        <a:pt x="3206" y="18237"/>
                        <a:pt x="3120" y="18421"/>
                        <a:pt x="2932" y="18421"/>
                      </a:cubicBezTo>
                      <a:cubicBezTo>
                        <a:pt x="2837" y="18421"/>
                        <a:pt x="2810" y="18291"/>
                        <a:pt x="2734" y="18218"/>
                      </a:cubicBezTo>
                      <a:cubicBezTo>
                        <a:pt x="2481" y="17971"/>
                        <a:pt x="2306" y="17808"/>
                        <a:pt x="1996" y="17808"/>
                      </a:cubicBezTo>
                      <a:cubicBezTo>
                        <a:pt x="1911" y="17808"/>
                        <a:pt x="1868" y="17873"/>
                        <a:pt x="1785" y="17900"/>
                      </a:cubicBezTo>
                      <a:cubicBezTo>
                        <a:pt x="1666" y="17942"/>
                        <a:pt x="1495" y="17915"/>
                        <a:pt x="1495" y="18087"/>
                      </a:cubicBezTo>
                      <a:cubicBezTo>
                        <a:pt x="1495" y="18162"/>
                        <a:pt x="1535" y="18204"/>
                        <a:pt x="1535" y="18277"/>
                      </a:cubicBezTo>
                      <a:lnTo>
                        <a:pt x="1535" y="18421"/>
                      </a:lnTo>
                      <a:lnTo>
                        <a:pt x="1441" y="18421"/>
                      </a:lnTo>
                      <a:cubicBezTo>
                        <a:pt x="1155" y="18254"/>
                        <a:pt x="1060" y="17984"/>
                        <a:pt x="848" y="17660"/>
                      </a:cubicBezTo>
                      <a:cubicBezTo>
                        <a:pt x="589" y="17259"/>
                        <a:pt x="334" y="17039"/>
                        <a:pt x="0" y="16964"/>
                      </a:cubicBezTo>
                      <a:close/>
                      <a:moveTo>
                        <a:pt x="10318" y="18588"/>
                      </a:moveTo>
                      <a:cubicBezTo>
                        <a:pt x="10206" y="18626"/>
                        <a:pt x="10150" y="18720"/>
                        <a:pt x="10081" y="18849"/>
                      </a:cubicBezTo>
                      <a:cubicBezTo>
                        <a:pt x="10183" y="18849"/>
                        <a:pt x="10242" y="18864"/>
                        <a:pt x="10344" y="18849"/>
                      </a:cubicBezTo>
                      <a:cubicBezTo>
                        <a:pt x="10354" y="18762"/>
                        <a:pt x="10328" y="18678"/>
                        <a:pt x="10318" y="18588"/>
                      </a:cubicBezTo>
                      <a:cubicBezTo>
                        <a:pt x="10318" y="18588"/>
                        <a:pt x="10318" y="18588"/>
                        <a:pt x="10318" y="1858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0" name="Shape 3144"/>
                <p:cNvSpPr/>
                <p:nvPr/>
              </p:nvSpPr>
              <p:spPr>
                <a:xfrm>
                  <a:off x="4766912" y="4503823"/>
                  <a:ext cx="1485789" cy="1317036"/>
                </a:xfrm>
                <a:custGeom>
                  <a:avLst/>
                  <a:gdLst/>
                  <a:ahLst/>
                  <a:cxnLst>
                    <a:cxn ang="0">
                      <a:pos x="wd2" y="hd2"/>
                    </a:cxn>
                    <a:cxn ang="5400000">
                      <a:pos x="wd2" y="hd2"/>
                    </a:cxn>
                    <a:cxn ang="10800000">
                      <a:pos x="wd2" y="hd2"/>
                    </a:cxn>
                    <a:cxn ang="16200000">
                      <a:pos x="wd2" y="hd2"/>
                    </a:cxn>
                  </a:cxnLst>
                  <a:rect l="0" t="0" r="r" b="b"/>
                  <a:pathLst>
                    <a:path w="21600" h="21600" extrusionOk="0">
                      <a:moveTo>
                        <a:pt x="13744" y="16028"/>
                      </a:moveTo>
                      <a:cubicBezTo>
                        <a:pt x="13814" y="15949"/>
                        <a:pt x="13888" y="15870"/>
                        <a:pt x="13989" y="15870"/>
                      </a:cubicBezTo>
                      <a:cubicBezTo>
                        <a:pt x="14219" y="15870"/>
                        <a:pt x="14196" y="16230"/>
                        <a:pt x="14403" y="16347"/>
                      </a:cubicBezTo>
                      <a:cubicBezTo>
                        <a:pt x="14275" y="16454"/>
                        <a:pt x="14132" y="16376"/>
                        <a:pt x="14007" y="16485"/>
                      </a:cubicBezTo>
                      <a:cubicBezTo>
                        <a:pt x="13936" y="16547"/>
                        <a:pt x="13972" y="16643"/>
                        <a:pt x="13951" y="16740"/>
                      </a:cubicBezTo>
                      <a:cubicBezTo>
                        <a:pt x="13923" y="16871"/>
                        <a:pt x="13876" y="16945"/>
                        <a:pt x="13876" y="17081"/>
                      </a:cubicBezTo>
                      <a:cubicBezTo>
                        <a:pt x="13876" y="17232"/>
                        <a:pt x="13918" y="17314"/>
                        <a:pt x="13918" y="17466"/>
                      </a:cubicBezTo>
                      <a:cubicBezTo>
                        <a:pt x="13918" y="17537"/>
                        <a:pt x="13914" y="17580"/>
                        <a:pt x="13914" y="17652"/>
                      </a:cubicBezTo>
                      <a:cubicBezTo>
                        <a:pt x="13914" y="17720"/>
                        <a:pt x="13946" y="17824"/>
                        <a:pt x="13885" y="17824"/>
                      </a:cubicBezTo>
                      <a:cubicBezTo>
                        <a:pt x="13701" y="17824"/>
                        <a:pt x="13645" y="17628"/>
                        <a:pt x="13537" y="17463"/>
                      </a:cubicBezTo>
                      <a:cubicBezTo>
                        <a:pt x="13416" y="17282"/>
                        <a:pt x="13282" y="17181"/>
                        <a:pt x="13282" y="16953"/>
                      </a:cubicBezTo>
                      <a:cubicBezTo>
                        <a:pt x="13282" y="16773"/>
                        <a:pt x="13405" y="16690"/>
                        <a:pt x="13405" y="16509"/>
                      </a:cubicBezTo>
                      <a:lnTo>
                        <a:pt x="13405" y="16358"/>
                      </a:lnTo>
                      <a:cubicBezTo>
                        <a:pt x="13405" y="16161"/>
                        <a:pt x="13701" y="16219"/>
                        <a:pt x="13744" y="16028"/>
                      </a:cubicBezTo>
                      <a:close/>
                      <a:moveTo>
                        <a:pt x="15406" y="21600"/>
                      </a:moveTo>
                      <a:cubicBezTo>
                        <a:pt x="15409" y="21582"/>
                        <a:pt x="15411" y="21564"/>
                        <a:pt x="15411" y="21546"/>
                      </a:cubicBezTo>
                      <a:lnTo>
                        <a:pt x="15411" y="21350"/>
                      </a:lnTo>
                      <a:cubicBezTo>
                        <a:pt x="15411" y="21193"/>
                        <a:pt x="15468" y="21105"/>
                        <a:pt x="15468" y="20949"/>
                      </a:cubicBezTo>
                      <a:cubicBezTo>
                        <a:pt x="15468" y="20823"/>
                        <a:pt x="15430" y="20755"/>
                        <a:pt x="15430" y="20630"/>
                      </a:cubicBezTo>
                      <a:lnTo>
                        <a:pt x="15357" y="20630"/>
                      </a:lnTo>
                      <a:cubicBezTo>
                        <a:pt x="15324" y="20630"/>
                        <a:pt x="15310" y="20658"/>
                        <a:pt x="15279" y="20673"/>
                      </a:cubicBezTo>
                      <a:lnTo>
                        <a:pt x="15279" y="20588"/>
                      </a:lnTo>
                      <a:lnTo>
                        <a:pt x="15345" y="20343"/>
                      </a:lnTo>
                      <a:cubicBezTo>
                        <a:pt x="15324" y="20306"/>
                        <a:pt x="15298" y="20282"/>
                        <a:pt x="15298" y="20237"/>
                      </a:cubicBezTo>
                      <a:cubicBezTo>
                        <a:pt x="15298" y="20035"/>
                        <a:pt x="15458" y="19950"/>
                        <a:pt x="15458" y="19748"/>
                      </a:cubicBezTo>
                      <a:cubicBezTo>
                        <a:pt x="15458" y="19727"/>
                        <a:pt x="15430" y="19727"/>
                        <a:pt x="15430" y="19705"/>
                      </a:cubicBezTo>
                      <a:cubicBezTo>
                        <a:pt x="15430" y="19503"/>
                        <a:pt x="15576" y="19418"/>
                        <a:pt x="15576" y="19216"/>
                      </a:cubicBezTo>
                      <a:lnTo>
                        <a:pt x="15576" y="18897"/>
                      </a:lnTo>
                      <a:cubicBezTo>
                        <a:pt x="15576" y="18752"/>
                        <a:pt x="15703" y="18693"/>
                        <a:pt x="15703" y="18547"/>
                      </a:cubicBezTo>
                      <a:cubicBezTo>
                        <a:pt x="15703" y="18369"/>
                        <a:pt x="15618" y="18278"/>
                        <a:pt x="15618" y="18100"/>
                      </a:cubicBezTo>
                      <a:cubicBezTo>
                        <a:pt x="15618" y="17992"/>
                        <a:pt x="15741" y="17965"/>
                        <a:pt x="15741" y="17856"/>
                      </a:cubicBezTo>
                      <a:cubicBezTo>
                        <a:pt x="15741" y="17833"/>
                        <a:pt x="15703" y="17837"/>
                        <a:pt x="15703" y="17814"/>
                      </a:cubicBezTo>
                      <a:cubicBezTo>
                        <a:pt x="15703" y="17609"/>
                        <a:pt x="15844" y="17518"/>
                        <a:pt x="15844" y="17314"/>
                      </a:cubicBezTo>
                      <a:cubicBezTo>
                        <a:pt x="15918" y="17327"/>
                        <a:pt x="15958" y="17251"/>
                        <a:pt x="15985" y="17177"/>
                      </a:cubicBezTo>
                      <a:cubicBezTo>
                        <a:pt x="16026" y="17067"/>
                        <a:pt x="16108" y="17019"/>
                        <a:pt x="16108" y="16899"/>
                      </a:cubicBezTo>
                      <a:cubicBezTo>
                        <a:pt x="16108" y="16682"/>
                        <a:pt x="16231" y="16580"/>
                        <a:pt x="16268" y="16369"/>
                      </a:cubicBezTo>
                      <a:cubicBezTo>
                        <a:pt x="16289" y="16251"/>
                        <a:pt x="16327" y="16135"/>
                        <a:pt x="16389" y="16053"/>
                      </a:cubicBezTo>
                      <a:lnTo>
                        <a:pt x="16389" y="16053"/>
                      </a:lnTo>
                      <a:cubicBezTo>
                        <a:pt x="16370" y="16032"/>
                        <a:pt x="16357" y="16012"/>
                        <a:pt x="16358" y="15982"/>
                      </a:cubicBezTo>
                      <a:cubicBezTo>
                        <a:pt x="16362" y="15909"/>
                        <a:pt x="16487" y="15807"/>
                        <a:pt x="16565" y="15945"/>
                      </a:cubicBezTo>
                      <a:lnTo>
                        <a:pt x="16565" y="15945"/>
                      </a:lnTo>
                      <a:cubicBezTo>
                        <a:pt x="16576" y="15944"/>
                        <a:pt x="16586" y="15944"/>
                        <a:pt x="16598" y="15944"/>
                      </a:cubicBezTo>
                      <a:cubicBezTo>
                        <a:pt x="16629" y="15944"/>
                        <a:pt x="16643" y="15975"/>
                        <a:pt x="16674" y="15975"/>
                      </a:cubicBezTo>
                      <a:cubicBezTo>
                        <a:pt x="16690" y="15975"/>
                        <a:pt x="16694" y="15957"/>
                        <a:pt x="16711" y="15954"/>
                      </a:cubicBezTo>
                      <a:cubicBezTo>
                        <a:pt x="16664" y="15845"/>
                        <a:pt x="16645" y="15776"/>
                        <a:pt x="16645" y="15656"/>
                      </a:cubicBezTo>
                      <a:cubicBezTo>
                        <a:pt x="16645" y="15601"/>
                        <a:pt x="16699" y="15571"/>
                        <a:pt x="16749" y="15571"/>
                      </a:cubicBezTo>
                      <a:cubicBezTo>
                        <a:pt x="16858" y="15643"/>
                        <a:pt x="16881" y="15825"/>
                        <a:pt x="16777" y="15349"/>
                      </a:cubicBezTo>
                      <a:cubicBezTo>
                        <a:pt x="16756" y="15308"/>
                        <a:pt x="16742" y="15261"/>
                        <a:pt x="16720" y="15221"/>
                      </a:cubicBezTo>
                      <a:cubicBezTo>
                        <a:pt x="16876" y="15091"/>
                        <a:pt x="16956" y="14944"/>
                        <a:pt x="16956" y="14724"/>
                      </a:cubicBezTo>
                      <a:lnTo>
                        <a:pt x="16956" y="14507"/>
                      </a:lnTo>
                      <a:cubicBezTo>
                        <a:pt x="16956" y="14451"/>
                        <a:pt x="16890" y="14437"/>
                        <a:pt x="16890" y="14381"/>
                      </a:cubicBezTo>
                      <a:cubicBezTo>
                        <a:pt x="16890" y="14268"/>
                        <a:pt x="16975" y="14231"/>
                        <a:pt x="17013" y="14127"/>
                      </a:cubicBezTo>
                      <a:cubicBezTo>
                        <a:pt x="17093" y="13906"/>
                        <a:pt x="17201" y="13808"/>
                        <a:pt x="17323" y="13617"/>
                      </a:cubicBezTo>
                      <a:cubicBezTo>
                        <a:pt x="17583" y="13217"/>
                        <a:pt x="17691" y="12918"/>
                        <a:pt x="17691" y="12426"/>
                      </a:cubicBezTo>
                      <a:cubicBezTo>
                        <a:pt x="17691" y="12381"/>
                        <a:pt x="17684" y="12320"/>
                        <a:pt x="17643" y="12320"/>
                      </a:cubicBezTo>
                      <a:cubicBezTo>
                        <a:pt x="17564" y="12320"/>
                        <a:pt x="17533" y="12394"/>
                        <a:pt x="17455" y="12416"/>
                      </a:cubicBezTo>
                      <a:cubicBezTo>
                        <a:pt x="17451" y="12331"/>
                        <a:pt x="17455" y="12285"/>
                        <a:pt x="17455" y="12201"/>
                      </a:cubicBezTo>
                      <a:cubicBezTo>
                        <a:pt x="17455" y="12113"/>
                        <a:pt x="17380" y="12079"/>
                        <a:pt x="17380" y="11990"/>
                      </a:cubicBezTo>
                      <a:cubicBezTo>
                        <a:pt x="17380" y="11970"/>
                        <a:pt x="17406" y="11966"/>
                        <a:pt x="17408" y="11948"/>
                      </a:cubicBezTo>
                      <a:cubicBezTo>
                        <a:pt x="17446" y="11980"/>
                        <a:pt x="17472" y="12022"/>
                        <a:pt x="17521" y="12022"/>
                      </a:cubicBezTo>
                      <a:cubicBezTo>
                        <a:pt x="17564" y="12022"/>
                        <a:pt x="17573" y="11959"/>
                        <a:pt x="17615" y="11959"/>
                      </a:cubicBezTo>
                      <a:cubicBezTo>
                        <a:pt x="17667" y="11959"/>
                        <a:pt x="17686" y="12022"/>
                        <a:pt x="17738" y="12022"/>
                      </a:cubicBezTo>
                      <a:cubicBezTo>
                        <a:pt x="17830" y="12022"/>
                        <a:pt x="17926" y="11966"/>
                        <a:pt x="17926" y="11862"/>
                      </a:cubicBezTo>
                      <a:cubicBezTo>
                        <a:pt x="17926" y="11821"/>
                        <a:pt x="17898" y="11799"/>
                        <a:pt x="17898" y="11756"/>
                      </a:cubicBezTo>
                      <a:cubicBezTo>
                        <a:pt x="17898" y="11586"/>
                        <a:pt x="18087" y="11547"/>
                        <a:pt x="18087" y="11376"/>
                      </a:cubicBezTo>
                      <a:lnTo>
                        <a:pt x="18087" y="11074"/>
                      </a:lnTo>
                      <a:cubicBezTo>
                        <a:pt x="18087" y="11024"/>
                        <a:pt x="18129" y="10991"/>
                        <a:pt x="18174" y="10991"/>
                      </a:cubicBezTo>
                      <a:lnTo>
                        <a:pt x="18233" y="10991"/>
                      </a:lnTo>
                      <a:cubicBezTo>
                        <a:pt x="18230" y="11095"/>
                        <a:pt x="18211" y="11156"/>
                        <a:pt x="18233" y="11257"/>
                      </a:cubicBezTo>
                      <a:cubicBezTo>
                        <a:pt x="18303" y="11117"/>
                        <a:pt x="18303" y="11013"/>
                        <a:pt x="18378" y="10874"/>
                      </a:cubicBezTo>
                      <a:cubicBezTo>
                        <a:pt x="18506" y="10644"/>
                        <a:pt x="18704" y="10620"/>
                        <a:pt x="18812" y="10375"/>
                      </a:cubicBezTo>
                      <a:cubicBezTo>
                        <a:pt x="18837" y="10314"/>
                        <a:pt x="18829" y="10260"/>
                        <a:pt x="18859" y="10205"/>
                      </a:cubicBezTo>
                      <a:cubicBezTo>
                        <a:pt x="18951" y="10043"/>
                        <a:pt x="19113" y="10099"/>
                        <a:pt x="19273" y="10035"/>
                      </a:cubicBezTo>
                      <a:cubicBezTo>
                        <a:pt x="19428" y="9973"/>
                        <a:pt x="19464" y="9830"/>
                        <a:pt x="19603" y="9727"/>
                      </a:cubicBezTo>
                      <a:cubicBezTo>
                        <a:pt x="19672" y="9676"/>
                        <a:pt x="19744" y="9639"/>
                        <a:pt x="19744" y="9547"/>
                      </a:cubicBezTo>
                      <a:cubicBezTo>
                        <a:pt x="19744" y="9426"/>
                        <a:pt x="19728" y="9269"/>
                        <a:pt x="19622" y="9269"/>
                      </a:cubicBezTo>
                      <a:cubicBezTo>
                        <a:pt x="19605" y="9269"/>
                        <a:pt x="19601" y="9291"/>
                        <a:pt x="19584" y="9291"/>
                      </a:cubicBezTo>
                      <a:cubicBezTo>
                        <a:pt x="19584" y="9190"/>
                        <a:pt x="19547" y="9137"/>
                        <a:pt x="19547" y="9035"/>
                      </a:cubicBezTo>
                      <a:cubicBezTo>
                        <a:pt x="19547" y="8911"/>
                        <a:pt x="19730" y="8965"/>
                        <a:pt x="19782" y="8856"/>
                      </a:cubicBezTo>
                      <a:cubicBezTo>
                        <a:pt x="19817" y="8781"/>
                        <a:pt x="19789" y="8715"/>
                        <a:pt x="19829" y="8643"/>
                      </a:cubicBezTo>
                      <a:cubicBezTo>
                        <a:pt x="19945" y="8441"/>
                        <a:pt x="20095" y="8387"/>
                        <a:pt x="20177" y="8165"/>
                      </a:cubicBezTo>
                      <a:cubicBezTo>
                        <a:pt x="20253" y="7954"/>
                        <a:pt x="20283" y="7825"/>
                        <a:pt x="20319" y="7601"/>
                      </a:cubicBezTo>
                      <a:cubicBezTo>
                        <a:pt x="20328" y="7543"/>
                        <a:pt x="20383" y="7533"/>
                        <a:pt x="20413" y="7484"/>
                      </a:cubicBezTo>
                      <a:cubicBezTo>
                        <a:pt x="20501" y="7354"/>
                        <a:pt x="20516" y="7250"/>
                        <a:pt x="20545" y="7091"/>
                      </a:cubicBezTo>
                      <a:cubicBezTo>
                        <a:pt x="20587" y="6793"/>
                        <a:pt x="20724" y="6648"/>
                        <a:pt x="20724" y="6350"/>
                      </a:cubicBezTo>
                      <a:cubicBezTo>
                        <a:pt x="20724" y="6276"/>
                        <a:pt x="20729" y="6231"/>
                        <a:pt x="20724" y="6157"/>
                      </a:cubicBezTo>
                      <a:cubicBezTo>
                        <a:pt x="20590" y="6132"/>
                        <a:pt x="20621" y="5936"/>
                        <a:pt x="20621" y="5784"/>
                      </a:cubicBezTo>
                      <a:cubicBezTo>
                        <a:pt x="20621" y="5614"/>
                        <a:pt x="20679" y="5523"/>
                        <a:pt x="20715" y="5360"/>
                      </a:cubicBezTo>
                      <a:cubicBezTo>
                        <a:pt x="20780" y="5061"/>
                        <a:pt x="20785" y="4883"/>
                        <a:pt x="20865" y="4594"/>
                      </a:cubicBezTo>
                      <a:cubicBezTo>
                        <a:pt x="20900" y="4461"/>
                        <a:pt x="20997" y="4408"/>
                        <a:pt x="20997" y="4268"/>
                      </a:cubicBezTo>
                      <a:cubicBezTo>
                        <a:pt x="20997" y="4214"/>
                        <a:pt x="20988" y="4188"/>
                        <a:pt x="20988" y="4134"/>
                      </a:cubicBezTo>
                      <a:cubicBezTo>
                        <a:pt x="20988" y="4017"/>
                        <a:pt x="21092" y="3977"/>
                        <a:pt x="21092" y="3861"/>
                      </a:cubicBezTo>
                      <a:cubicBezTo>
                        <a:pt x="21092" y="3818"/>
                        <a:pt x="21063" y="3797"/>
                        <a:pt x="21063" y="3754"/>
                      </a:cubicBezTo>
                      <a:cubicBezTo>
                        <a:pt x="21063" y="3462"/>
                        <a:pt x="21232" y="3324"/>
                        <a:pt x="21232" y="3032"/>
                      </a:cubicBezTo>
                      <a:cubicBezTo>
                        <a:pt x="21232" y="2904"/>
                        <a:pt x="21120" y="2819"/>
                        <a:pt x="21006" y="2819"/>
                      </a:cubicBezTo>
                      <a:cubicBezTo>
                        <a:pt x="20952" y="2819"/>
                        <a:pt x="20922" y="2846"/>
                        <a:pt x="20874" y="2872"/>
                      </a:cubicBezTo>
                      <a:lnTo>
                        <a:pt x="20884" y="2830"/>
                      </a:lnTo>
                      <a:cubicBezTo>
                        <a:pt x="20962" y="2654"/>
                        <a:pt x="21138" y="2694"/>
                        <a:pt x="21242" y="2542"/>
                      </a:cubicBezTo>
                      <a:cubicBezTo>
                        <a:pt x="21388" y="2328"/>
                        <a:pt x="21318" y="2120"/>
                        <a:pt x="21393" y="1862"/>
                      </a:cubicBezTo>
                      <a:cubicBezTo>
                        <a:pt x="21450" y="1671"/>
                        <a:pt x="21600" y="1597"/>
                        <a:pt x="21600" y="1395"/>
                      </a:cubicBezTo>
                      <a:cubicBezTo>
                        <a:pt x="21600" y="1121"/>
                        <a:pt x="21525" y="967"/>
                        <a:pt x="21525" y="694"/>
                      </a:cubicBezTo>
                      <a:cubicBezTo>
                        <a:pt x="21525" y="537"/>
                        <a:pt x="21562" y="446"/>
                        <a:pt x="21562" y="290"/>
                      </a:cubicBezTo>
                      <a:cubicBezTo>
                        <a:pt x="21562" y="182"/>
                        <a:pt x="21545" y="87"/>
                        <a:pt x="21519" y="0"/>
                      </a:cubicBezTo>
                      <a:lnTo>
                        <a:pt x="21519" y="0"/>
                      </a:lnTo>
                      <a:cubicBezTo>
                        <a:pt x="21391" y="82"/>
                        <a:pt x="21331" y="133"/>
                        <a:pt x="21195" y="183"/>
                      </a:cubicBezTo>
                      <a:cubicBezTo>
                        <a:pt x="21112" y="213"/>
                        <a:pt x="21047" y="160"/>
                        <a:pt x="20969" y="205"/>
                      </a:cubicBezTo>
                      <a:cubicBezTo>
                        <a:pt x="20873" y="260"/>
                        <a:pt x="20881" y="439"/>
                        <a:pt x="20771" y="439"/>
                      </a:cubicBezTo>
                      <a:cubicBezTo>
                        <a:pt x="20710" y="439"/>
                        <a:pt x="20677" y="407"/>
                        <a:pt x="20621" y="385"/>
                      </a:cubicBezTo>
                      <a:cubicBezTo>
                        <a:pt x="20489" y="375"/>
                        <a:pt x="20404" y="418"/>
                        <a:pt x="20272" y="418"/>
                      </a:cubicBezTo>
                      <a:cubicBezTo>
                        <a:pt x="20062" y="418"/>
                        <a:pt x="19973" y="226"/>
                        <a:pt x="19763" y="226"/>
                      </a:cubicBezTo>
                      <a:cubicBezTo>
                        <a:pt x="19603" y="226"/>
                        <a:pt x="19579" y="428"/>
                        <a:pt x="19452" y="534"/>
                      </a:cubicBezTo>
                      <a:cubicBezTo>
                        <a:pt x="19394" y="583"/>
                        <a:pt x="19334" y="547"/>
                        <a:pt x="19264" y="577"/>
                      </a:cubicBezTo>
                      <a:cubicBezTo>
                        <a:pt x="19073" y="657"/>
                        <a:pt x="19007" y="802"/>
                        <a:pt x="18812" y="874"/>
                      </a:cubicBezTo>
                      <a:cubicBezTo>
                        <a:pt x="18864" y="976"/>
                        <a:pt x="18880" y="1047"/>
                        <a:pt x="18953" y="1130"/>
                      </a:cubicBezTo>
                      <a:cubicBezTo>
                        <a:pt x="18974" y="1154"/>
                        <a:pt x="19019" y="1148"/>
                        <a:pt x="19019" y="1182"/>
                      </a:cubicBezTo>
                      <a:cubicBezTo>
                        <a:pt x="19019" y="1443"/>
                        <a:pt x="18854" y="1682"/>
                        <a:pt x="18623" y="1682"/>
                      </a:cubicBezTo>
                      <a:cubicBezTo>
                        <a:pt x="18623" y="1732"/>
                        <a:pt x="18623" y="1759"/>
                        <a:pt x="18614" y="1810"/>
                      </a:cubicBezTo>
                      <a:cubicBezTo>
                        <a:pt x="18498" y="1791"/>
                        <a:pt x="18475" y="1639"/>
                        <a:pt x="18360" y="1639"/>
                      </a:cubicBezTo>
                      <a:cubicBezTo>
                        <a:pt x="18133" y="1639"/>
                        <a:pt x="18046" y="1868"/>
                        <a:pt x="17945" y="2096"/>
                      </a:cubicBezTo>
                      <a:cubicBezTo>
                        <a:pt x="17917" y="2163"/>
                        <a:pt x="17926" y="2267"/>
                        <a:pt x="17861" y="2267"/>
                      </a:cubicBezTo>
                      <a:cubicBezTo>
                        <a:pt x="17580" y="2267"/>
                        <a:pt x="17747" y="1696"/>
                        <a:pt x="17493" y="1565"/>
                      </a:cubicBezTo>
                      <a:cubicBezTo>
                        <a:pt x="17270" y="1451"/>
                        <a:pt x="17175" y="1317"/>
                        <a:pt x="16975" y="1161"/>
                      </a:cubicBezTo>
                      <a:cubicBezTo>
                        <a:pt x="16918" y="1119"/>
                        <a:pt x="16904" y="1034"/>
                        <a:pt x="16833" y="1034"/>
                      </a:cubicBezTo>
                      <a:cubicBezTo>
                        <a:pt x="16742" y="1034"/>
                        <a:pt x="16697" y="1097"/>
                        <a:pt x="16605" y="1097"/>
                      </a:cubicBezTo>
                      <a:lnTo>
                        <a:pt x="16422" y="1097"/>
                      </a:lnTo>
                      <a:cubicBezTo>
                        <a:pt x="16384" y="1097"/>
                        <a:pt x="16362" y="1119"/>
                        <a:pt x="16324" y="1119"/>
                      </a:cubicBezTo>
                      <a:cubicBezTo>
                        <a:pt x="16170" y="1119"/>
                        <a:pt x="16141" y="874"/>
                        <a:pt x="15985" y="874"/>
                      </a:cubicBezTo>
                      <a:cubicBezTo>
                        <a:pt x="15720" y="874"/>
                        <a:pt x="15583" y="1045"/>
                        <a:pt x="15317" y="1045"/>
                      </a:cubicBezTo>
                      <a:cubicBezTo>
                        <a:pt x="15258" y="1045"/>
                        <a:pt x="15223" y="1023"/>
                        <a:pt x="15163" y="1023"/>
                      </a:cubicBezTo>
                      <a:lnTo>
                        <a:pt x="14980" y="1023"/>
                      </a:lnTo>
                      <a:cubicBezTo>
                        <a:pt x="14860" y="1023"/>
                        <a:pt x="14796" y="937"/>
                        <a:pt x="14676" y="937"/>
                      </a:cubicBezTo>
                      <a:cubicBezTo>
                        <a:pt x="14497" y="937"/>
                        <a:pt x="14441" y="1116"/>
                        <a:pt x="14299" y="1235"/>
                      </a:cubicBezTo>
                      <a:cubicBezTo>
                        <a:pt x="14140" y="1371"/>
                        <a:pt x="13986" y="1384"/>
                        <a:pt x="13866" y="1565"/>
                      </a:cubicBezTo>
                      <a:cubicBezTo>
                        <a:pt x="13813" y="1647"/>
                        <a:pt x="13845" y="1783"/>
                        <a:pt x="13753" y="1799"/>
                      </a:cubicBezTo>
                      <a:lnTo>
                        <a:pt x="37" y="1842"/>
                      </a:lnTo>
                      <a:lnTo>
                        <a:pt x="37" y="1842"/>
                      </a:lnTo>
                      <a:lnTo>
                        <a:pt x="0" y="13308"/>
                      </a:lnTo>
                      <a:lnTo>
                        <a:pt x="0" y="13308"/>
                      </a:lnTo>
                      <a:lnTo>
                        <a:pt x="75" y="13287"/>
                      </a:lnTo>
                      <a:cubicBezTo>
                        <a:pt x="219" y="13380"/>
                        <a:pt x="334" y="13361"/>
                        <a:pt x="490" y="13425"/>
                      </a:cubicBezTo>
                      <a:cubicBezTo>
                        <a:pt x="690" y="13508"/>
                        <a:pt x="765" y="13712"/>
                        <a:pt x="980" y="13712"/>
                      </a:cubicBezTo>
                      <a:cubicBezTo>
                        <a:pt x="1107" y="13712"/>
                        <a:pt x="1088" y="13458"/>
                        <a:pt x="1215" y="13458"/>
                      </a:cubicBezTo>
                      <a:cubicBezTo>
                        <a:pt x="1345" y="13458"/>
                        <a:pt x="1415" y="13521"/>
                        <a:pt x="1545" y="13521"/>
                      </a:cubicBezTo>
                      <a:cubicBezTo>
                        <a:pt x="1625" y="13521"/>
                        <a:pt x="1672" y="13499"/>
                        <a:pt x="1752" y="13499"/>
                      </a:cubicBezTo>
                      <a:cubicBezTo>
                        <a:pt x="1929" y="13499"/>
                        <a:pt x="1994" y="13669"/>
                        <a:pt x="2100" y="13829"/>
                      </a:cubicBezTo>
                      <a:cubicBezTo>
                        <a:pt x="2131" y="13876"/>
                        <a:pt x="2143" y="13925"/>
                        <a:pt x="2186" y="13957"/>
                      </a:cubicBezTo>
                      <a:cubicBezTo>
                        <a:pt x="2270" y="14023"/>
                        <a:pt x="2430" y="13957"/>
                        <a:pt x="2430" y="14073"/>
                      </a:cubicBezTo>
                      <a:cubicBezTo>
                        <a:pt x="2430" y="14182"/>
                        <a:pt x="2393" y="14240"/>
                        <a:pt x="2393" y="14350"/>
                      </a:cubicBezTo>
                      <a:cubicBezTo>
                        <a:pt x="2393" y="14472"/>
                        <a:pt x="2480" y="14515"/>
                        <a:pt x="2524" y="14626"/>
                      </a:cubicBezTo>
                      <a:cubicBezTo>
                        <a:pt x="2602" y="14820"/>
                        <a:pt x="2628" y="15062"/>
                        <a:pt x="2816" y="15062"/>
                      </a:cubicBezTo>
                      <a:cubicBezTo>
                        <a:pt x="2941" y="15062"/>
                        <a:pt x="2948" y="14881"/>
                        <a:pt x="2967" y="14743"/>
                      </a:cubicBezTo>
                      <a:cubicBezTo>
                        <a:pt x="2984" y="14626"/>
                        <a:pt x="3075" y="14592"/>
                        <a:pt x="3109" y="14477"/>
                      </a:cubicBezTo>
                      <a:cubicBezTo>
                        <a:pt x="3189" y="14750"/>
                        <a:pt x="3431" y="14770"/>
                        <a:pt x="3674" y="14848"/>
                      </a:cubicBezTo>
                      <a:cubicBezTo>
                        <a:pt x="3846" y="14905"/>
                        <a:pt x="3921" y="15017"/>
                        <a:pt x="4088" y="15093"/>
                      </a:cubicBezTo>
                      <a:cubicBezTo>
                        <a:pt x="4058" y="15202"/>
                        <a:pt x="4003" y="15256"/>
                        <a:pt x="4003" y="15369"/>
                      </a:cubicBezTo>
                      <a:cubicBezTo>
                        <a:pt x="4003" y="15606"/>
                        <a:pt x="3997" y="15786"/>
                        <a:pt x="4145" y="15954"/>
                      </a:cubicBezTo>
                      <a:cubicBezTo>
                        <a:pt x="4250" y="16074"/>
                        <a:pt x="4456" y="16046"/>
                        <a:pt x="4456" y="16217"/>
                      </a:cubicBezTo>
                      <a:lnTo>
                        <a:pt x="4456" y="16371"/>
                      </a:lnTo>
                      <a:cubicBezTo>
                        <a:pt x="4456" y="16480"/>
                        <a:pt x="4590" y="16467"/>
                        <a:pt x="4681" y="16495"/>
                      </a:cubicBezTo>
                      <a:cubicBezTo>
                        <a:pt x="4832" y="16545"/>
                        <a:pt x="4889" y="16658"/>
                        <a:pt x="5021" y="16751"/>
                      </a:cubicBezTo>
                      <a:cubicBezTo>
                        <a:pt x="5244" y="16908"/>
                        <a:pt x="5402" y="16984"/>
                        <a:pt x="5539" y="17240"/>
                      </a:cubicBezTo>
                      <a:cubicBezTo>
                        <a:pt x="5581" y="17322"/>
                        <a:pt x="5662" y="17331"/>
                        <a:pt x="5708" y="17410"/>
                      </a:cubicBezTo>
                      <a:cubicBezTo>
                        <a:pt x="5842" y="17639"/>
                        <a:pt x="5908" y="17798"/>
                        <a:pt x="6104" y="17963"/>
                      </a:cubicBezTo>
                      <a:cubicBezTo>
                        <a:pt x="6264" y="18098"/>
                        <a:pt x="6337" y="18271"/>
                        <a:pt x="6537" y="18271"/>
                      </a:cubicBezTo>
                      <a:cubicBezTo>
                        <a:pt x="6582" y="18271"/>
                        <a:pt x="6589" y="18209"/>
                        <a:pt x="6632" y="18196"/>
                      </a:cubicBezTo>
                      <a:cubicBezTo>
                        <a:pt x="6714" y="18170"/>
                        <a:pt x="6773" y="18199"/>
                        <a:pt x="6858" y="18176"/>
                      </a:cubicBezTo>
                      <a:cubicBezTo>
                        <a:pt x="6839" y="18090"/>
                        <a:pt x="6792" y="18050"/>
                        <a:pt x="6792" y="17963"/>
                      </a:cubicBezTo>
                      <a:cubicBezTo>
                        <a:pt x="6792" y="17763"/>
                        <a:pt x="6955" y="17622"/>
                        <a:pt x="7131" y="17622"/>
                      </a:cubicBezTo>
                      <a:cubicBezTo>
                        <a:pt x="7279" y="17622"/>
                        <a:pt x="7359" y="17686"/>
                        <a:pt x="7507" y="17686"/>
                      </a:cubicBezTo>
                      <a:cubicBezTo>
                        <a:pt x="7595" y="17686"/>
                        <a:pt x="7628" y="17590"/>
                        <a:pt x="7714" y="17590"/>
                      </a:cubicBezTo>
                      <a:cubicBezTo>
                        <a:pt x="7988" y="17590"/>
                        <a:pt x="8054" y="17974"/>
                        <a:pt x="8327" y="17974"/>
                      </a:cubicBezTo>
                      <a:cubicBezTo>
                        <a:pt x="8360" y="17974"/>
                        <a:pt x="8369" y="17920"/>
                        <a:pt x="8403" y="17920"/>
                      </a:cubicBezTo>
                      <a:cubicBezTo>
                        <a:pt x="8488" y="17920"/>
                        <a:pt x="8525" y="17994"/>
                        <a:pt x="8610" y="17994"/>
                      </a:cubicBezTo>
                      <a:cubicBezTo>
                        <a:pt x="8661" y="17994"/>
                        <a:pt x="8690" y="17963"/>
                        <a:pt x="8742" y="17963"/>
                      </a:cubicBezTo>
                      <a:cubicBezTo>
                        <a:pt x="8801" y="17963"/>
                        <a:pt x="8819" y="18024"/>
                        <a:pt x="8874" y="18048"/>
                      </a:cubicBezTo>
                      <a:cubicBezTo>
                        <a:pt x="8999" y="18106"/>
                        <a:pt x="9088" y="18090"/>
                        <a:pt x="9225" y="18090"/>
                      </a:cubicBezTo>
                      <a:lnTo>
                        <a:pt x="9297" y="18090"/>
                      </a:lnTo>
                      <a:lnTo>
                        <a:pt x="9297" y="17983"/>
                      </a:lnTo>
                      <a:cubicBezTo>
                        <a:pt x="9323" y="17974"/>
                        <a:pt x="9336" y="17941"/>
                        <a:pt x="9364" y="17941"/>
                      </a:cubicBezTo>
                      <a:cubicBezTo>
                        <a:pt x="9401" y="17941"/>
                        <a:pt x="9422" y="17963"/>
                        <a:pt x="9460" y="17963"/>
                      </a:cubicBezTo>
                      <a:cubicBezTo>
                        <a:pt x="9503" y="17963"/>
                        <a:pt x="9528" y="17952"/>
                        <a:pt x="9571" y="17952"/>
                      </a:cubicBezTo>
                      <a:cubicBezTo>
                        <a:pt x="9662" y="17952"/>
                        <a:pt x="9693" y="18045"/>
                        <a:pt x="9778" y="18079"/>
                      </a:cubicBezTo>
                      <a:cubicBezTo>
                        <a:pt x="9992" y="18170"/>
                        <a:pt x="10115" y="18260"/>
                        <a:pt x="10343" y="18260"/>
                      </a:cubicBezTo>
                      <a:cubicBezTo>
                        <a:pt x="10451" y="18260"/>
                        <a:pt x="10426" y="18055"/>
                        <a:pt x="10532" y="18026"/>
                      </a:cubicBezTo>
                      <a:cubicBezTo>
                        <a:pt x="10837" y="17941"/>
                        <a:pt x="11009" y="17856"/>
                        <a:pt x="11322" y="17856"/>
                      </a:cubicBezTo>
                      <a:cubicBezTo>
                        <a:pt x="11582" y="17856"/>
                        <a:pt x="11754" y="17896"/>
                        <a:pt x="11963" y="18068"/>
                      </a:cubicBezTo>
                      <a:cubicBezTo>
                        <a:pt x="12124" y="18199"/>
                        <a:pt x="12095" y="18404"/>
                        <a:pt x="12095" y="18630"/>
                      </a:cubicBezTo>
                      <a:lnTo>
                        <a:pt x="12095" y="18847"/>
                      </a:lnTo>
                      <a:cubicBezTo>
                        <a:pt x="12095" y="19169"/>
                        <a:pt x="12340" y="19299"/>
                        <a:pt x="12340" y="19620"/>
                      </a:cubicBezTo>
                      <a:cubicBezTo>
                        <a:pt x="12340" y="19687"/>
                        <a:pt x="12312" y="19724"/>
                        <a:pt x="12312" y="19791"/>
                      </a:cubicBezTo>
                      <a:cubicBezTo>
                        <a:pt x="12312" y="19902"/>
                        <a:pt x="12420" y="19926"/>
                        <a:pt x="12510" y="19970"/>
                      </a:cubicBezTo>
                      <a:cubicBezTo>
                        <a:pt x="12672" y="20054"/>
                        <a:pt x="12774" y="20126"/>
                        <a:pt x="12934" y="20215"/>
                      </a:cubicBezTo>
                      <a:lnTo>
                        <a:pt x="15406" y="21600"/>
                      </a:lnTo>
                      <a:lnTo>
                        <a:pt x="15406" y="21600"/>
                      </a:lnTo>
                      <a:cubicBezTo>
                        <a:pt x="15406" y="21600"/>
                        <a:pt x="15406" y="21600"/>
                        <a:pt x="15406" y="2160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15" name="Shape 3152"/>
              <p:cNvSpPr/>
              <p:nvPr/>
            </p:nvSpPr>
            <p:spPr>
              <a:xfrm>
                <a:off x="4625469" y="5166850"/>
                <a:ext cx="1061224" cy="752933"/>
              </a:xfrm>
              <a:custGeom>
                <a:avLst/>
                <a:gdLst/>
                <a:ahLst/>
                <a:cxnLst>
                  <a:cxn ang="0">
                    <a:pos x="wd2" y="hd2"/>
                  </a:cxn>
                  <a:cxn ang="5400000">
                    <a:pos x="wd2" y="hd2"/>
                  </a:cxn>
                  <a:cxn ang="10800000">
                    <a:pos x="wd2" y="hd2"/>
                  </a:cxn>
                  <a:cxn ang="16200000">
                    <a:pos x="wd2" y="hd2"/>
                  </a:cxn>
                </a:cxnLst>
                <a:rect l="0" t="0" r="r" b="b"/>
                <a:pathLst>
                  <a:path w="21600" h="21600" extrusionOk="0">
                    <a:moveTo>
                      <a:pt x="0" y="16964"/>
                    </a:moveTo>
                    <a:lnTo>
                      <a:pt x="0" y="16964"/>
                    </a:lnTo>
                    <a:lnTo>
                      <a:pt x="31" y="38"/>
                    </a:lnTo>
                    <a:lnTo>
                      <a:pt x="31" y="38"/>
                    </a:lnTo>
                    <a:lnTo>
                      <a:pt x="137" y="0"/>
                    </a:lnTo>
                    <a:cubicBezTo>
                      <a:pt x="337" y="163"/>
                      <a:pt x="499" y="130"/>
                      <a:pt x="717" y="242"/>
                    </a:cubicBezTo>
                    <a:cubicBezTo>
                      <a:pt x="997" y="387"/>
                      <a:pt x="1102" y="744"/>
                      <a:pt x="1403" y="744"/>
                    </a:cubicBezTo>
                    <a:cubicBezTo>
                      <a:pt x="1581" y="744"/>
                      <a:pt x="1554" y="299"/>
                      <a:pt x="1733" y="299"/>
                    </a:cubicBezTo>
                    <a:cubicBezTo>
                      <a:pt x="1914" y="299"/>
                      <a:pt x="2012" y="410"/>
                      <a:pt x="2194" y="410"/>
                    </a:cubicBezTo>
                    <a:cubicBezTo>
                      <a:pt x="2306" y="410"/>
                      <a:pt x="2372" y="372"/>
                      <a:pt x="2484" y="372"/>
                    </a:cubicBezTo>
                    <a:cubicBezTo>
                      <a:pt x="2732" y="372"/>
                      <a:pt x="2824" y="669"/>
                      <a:pt x="2972" y="949"/>
                    </a:cubicBezTo>
                    <a:cubicBezTo>
                      <a:pt x="3015" y="1030"/>
                      <a:pt x="3031" y="1116"/>
                      <a:pt x="3091" y="1172"/>
                    </a:cubicBezTo>
                    <a:cubicBezTo>
                      <a:pt x="3210" y="1288"/>
                      <a:pt x="3433" y="1172"/>
                      <a:pt x="3433" y="1375"/>
                    </a:cubicBezTo>
                    <a:cubicBezTo>
                      <a:pt x="3433" y="1566"/>
                      <a:pt x="3381" y="1668"/>
                      <a:pt x="3381" y="1860"/>
                    </a:cubicBezTo>
                    <a:cubicBezTo>
                      <a:pt x="3381" y="2073"/>
                      <a:pt x="3503" y="2149"/>
                      <a:pt x="3566" y="2343"/>
                    </a:cubicBezTo>
                    <a:cubicBezTo>
                      <a:pt x="3674" y="2682"/>
                      <a:pt x="3711" y="3106"/>
                      <a:pt x="3974" y="3106"/>
                    </a:cubicBezTo>
                    <a:cubicBezTo>
                      <a:pt x="4149" y="3106"/>
                      <a:pt x="4159" y="2788"/>
                      <a:pt x="4186" y="2548"/>
                    </a:cubicBezTo>
                    <a:cubicBezTo>
                      <a:pt x="4209" y="2343"/>
                      <a:pt x="4337" y="2282"/>
                      <a:pt x="4384" y="2082"/>
                    </a:cubicBezTo>
                    <a:cubicBezTo>
                      <a:pt x="4496" y="2560"/>
                      <a:pt x="4835" y="2594"/>
                      <a:pt x="5175" y="2732"/>
                    </a:cubicBezTo>
                    <a:cubicBezTo>
                      <a:pt x="5416" y="2830"/>
                      <a:pt x="5521" y="3026"/>
                      <a:pt x="5755" y="3160"/>
                    </a:cubicBezTo>
                    <a:cubicBezTo>
                      <a:pt x="5712" y="3350"/>
                      <a:pt x="5636" y="3444"/>
                      <a:pt x="5636" y="3643"/>
                    </a:cubicBezTo>
                    <a:cubicBezTo>
                      <a:pt x="5636" y="4057"/>
                      <a:pt x="5627" y="4372"/>
                      <a:pt x="5834" y="4665"/>
                    </a:cubicBezTo>
                    <a:cubicBezTo>
                      <a:pt x="5982" y="4875"/>
                      <a:pt x="6270" y="4827"/>
                      <a:pt x="6270" y="5126"/>
                    </a:cubicBezTo>
                    <a:lnTo>
                      <a:pt x="6270" y="5396"/>
                    </a:lnTo>
                    <a:cubicBezTo>
                      <a:pt x="6270" y="5586"/>
                      <a:pt x="6457" y="5563"/>
                      <a:pt x="6586" y="5613"/>
                    </a:cubicBezTo>
                    <a:cubicBezTo>
                      <a:pt x="6796" y="5699"/>
                      <a:pt x="6876" y="5897"/>
                      <a:pt x="7061" y="6060"/>
                    </a:cubicBezTo>
                    <a:cubicBezTo>
                      <a:pt x="7374" y="6334"/>
                      <a:pt x="7595" y="6468"/>
                      <a:pt x="7786" y="6915"/>
                    </a:cubicBezTo>
                    <a:cubicBezTo>
                      <a:pt x="7845" y="7059"/>
                      <a:pt x="7958" y="7074"/>
                      <a:pt x="8023" y="7212"/>
                    </a:cubicBezTo>
                    <a:cubicBezTo>
                      <a:pt x="8211" y="7613"/>
                      <a:pt x="8303" y="7891"/>
                      <a:pt x="8577" y="8180"/>
                    </a:cubicBezTo>
                    <a:cubicBezTo>
                      <a:pt x="8802" y="8416"/>
                      <a:pt x="8903" y="8719"/>
                      <a:pt x="9184" y="8719"/>
                    </a:cubicBezTo>
                    <a:cubicBezTo>
                      <a:pt x="9247" y="8719"/>
                      <a:pt x="9256" y="8610"/>
                      <a:pt x="9316" y="8587"/>
                    </a:cubicBezTo>
                    <a:cubicBezTo>
                      <a:pt x="9431" y="8541"/>
                      <a:pt x="9514" y="8593"/>
                      <a:pt x="9633" y="8552"/>
                    </a:cubicBezTo>
                    <a:cubicBezTo>
                      <a:pt x="9606" y="8401"/>
                      <a:pt x="9540" y="8332"/>
                      <a:pt x="9540" y="8180"/>
                    </a:cubicBezTo>
                    <a:cubicBezTo>
                      <a:pt x="9540" y="7830"/>
                      <a:pt x="9768" y="7584"/>
                      <a:pt x="10015" y="7584"/>
                    </a:cubicBezTo>
                    <a:cubicBezTo>
                      <a:pt x="10222" y="7584"/>
                      <a:pt x="10334" y="7695"/>
                      <a:pt x="10542" y="7695"/>
                    </a:cubicBezTo>
                    <a:cubicBezTo>
                      <a:pt x="10664" y="7695"/>
                      <a:pt x="10710" y="7528"/>
                      <a:pt x="10832" y="7528"/>
                    </a:cubicBezTo>
                    <a:cubicBezTo>
                      <a:pt x="11215" y="7528"/>
                      <a:pt x="11308" y="8198"/>
                      <a:pt x="11690" y="8198"/>
                    </a:cubicBezTo>
                    <a:cubicBezTo>
                      <a:pt x="11736" y="8198"/>
                      <a:pt x="11749" y="8104"/>
                      <a:pt x="11796" y="8104"/>
                    </a:cubicBezTo>
                    <a:cubicBezTo>
                      <a:pt x="11914" y="8104"/>
                      <a:pt x="11967" y="8234"/>
                      <a:pt x="12086" y="8234"/>
                    </a:cubicBezTo>
                    <a:cubicBezTo>
                      <a:pt x="12158" y="8234"/>
                      <a:pt x="12198" y="8180"/>
                      <a:pt x="12270" y="8180"/>
                    </a:cubicBezTo>
                    <a:cubicBezTo>
                      <a:pt x="12353" y="8180"/>
                      <a:pt x="12379" y="8286"/>
                      <a:pt x="12455" y="8328"/>
                    </a:cubicBezTo>
                    <a:cubicBezTo>
                      <a:pt x="12630" y="8430"/>
                      <a:pt x="12755" y="8401"/>
                      <a:pt x="12947" y="8401"/>
                    </a:cubicBezTo>
                    <a:lnTo>
                      <a:pt x="13048" y="8401"/>
                    </a:lnTo>
                    <a:lnTo>
                      <a:pt x="13048" y="8215"/>
                    </a:lnTo>
                    <a:cubicBezTo>
                      <a:pt x="13084" y="8198"/>
                      <a:pt x="13102" y="8142"/>
                      <a:pt x="13141" y="8142"/>
                    </a:cubicBezTo>
                    <a:cubicBezTo>
                      <a:pt x="13193" y="8142"/>
                      <a:pt x="13223" y="8180"/>
                      <a:pt x="13276" y="8180"/>
                    </a:cubicBezTo>
                    <a:cubicBezTo>
                      <a:pt x="13336" y="8180"/>
                      <a:pt x="13371" y="8161"/>
                      <a:pt x="13431" y="8161"/>
                    </a:cubicBezTo>
                    <a:cubicBezTo>
                      <a:pt x="13559" y="8161"/>
                      <a:pt x="13603" y="8324"/>
                      <a:pt x="13721" y="8382"/>
                    </a:cubicBezTo>
                    <a:cubicBezTo>
                      <a:pt x="14021" y="8541"/>
                      <a:pt x="14192" y="8700"/>
                      <a:pt x="14512" y="8700"/>
                    </a:cubicBezTo>
                    <a:cubicBezTo>
                      <a:pt x="14664" y="8700"/>
                      <a:pt x="14628" y="8340"/>
                      <a:pt x="14776" y="8290"/>
                    </a:cubicBezTo>
                    <a:cubicBezTo>
                      <a:pt x="15204" y="8142"/>
                      <a:pt x="15445" y="7993"/>
                      <a:pt x="15883" y="7993"/>
                    </a:cubicBezTo>
                    <a:cubicBezTo>
                      <a:pt x="16247" y="7993"/>
                      <a:pt x="16488" y="8063"/>
                      <a:pt x="16781" y="8363"/>
                    </a:cubicBezTo>
                    <a:cubicBezTo>
                      <a:pt x="17005" y="8593"/>
                      <a:pt x="16965" y="8951"/>
                      <a:pt x="16965" y="9346"/>
                    </a:cubicBezTo>
                    <a:lnTo>
                      <a:pt x="16965" y="9726"/>
                    </a:lnTo>
                    <a:cubicBezTo>
                      <a:pt x="16965" y="10288"/>
                      <a:pt x="17308" y="10516"/>
                      <a:pt x="17308" y="11078"/>
                    </a:cubicBezTo>
                    <a:cubicBezTo>
                      <a:pt x="17308" y="11195"/>
                      <a:pt x="17268" y="11260"/>
                      <a:pt x="17268" y="11377"/>
                    </a:cubicBezTo>
                    <a:cubicBezTo>
                      <a:pt x="17268" y="11572"/>
                      <a:pt x="17420" y="11613"/>
                      <a:pt x="17546" y="11691"/>
                    </a:cubicBezTo>
                    <a:cubicBezTo>
                      <a:pt x="17773" y="11837"/>
                      <a:pt x="17915" y="11963"/>
                      <a:pt x="18140" y="12119"/>
                    </a:cubicBezTo>
                    <a:lnTo>
                      <a:pt x="21600" y="14542"/>
                    </a:lnTo>
                    <a:lnTo>
                      <a:pt x="21600" y="14542"/>
                    </a:lnTo>
                    <a:cubicBezTo>
                      <a:pt x="21581" y="14659"/>
                      <a:pt x="21523" y="14759"/>
                      <a:pt x="21436" y="14759"/>
                    </a:cubicBezTo>
                    <a:cubicBezTo>
                      <a:pt x="21308" y="14759"/>
                      <a:pt x="21249" y="14611"/>
                      <a:pt x="21198" y="14443"/>
                    </a:cubicBezTo>
                    <a:cubicBezTo>
                      <a:pt x="21153" y="14481"/>
                      <a:pt x="21123" y="14517"/>
                      <a:pt x="21067" y="14517"/>
                    </a:cubicBezTo>
                    <a:cubicBezTo>
                      <a:pt x="20879" y="14255"/>
                      <a:pt x="20890" y="14326"/>
                      <a:pt x="21067" y="14797"/>
                    </a:cubicBezTo>
                    <a:cubicBezTo>
                      <a:pt x="21067" y="15317"/>
                      <a:pt x="20669" y="15438"/>
                      <a:pt x="20328" y="15633"/>
                    </a:cubicBezTo>
                    <a:lnTo>
                      <a:pt x="20249" y="15614"/>
                    </a:lnTo>
                    <a:cubicBezTo>
                      <a:pt x="20098" y="15666"/>
                      <a:pt x="20009" y="15689"/>
                      <a:pt x="19853" y="15689"/>
                    </a:cubicBezTo>
                    <a:cubicBezTo>
                      <a:pt x="19738" y="15689"/>
                      <a:pt x="19680" y="15614"/>
                      <a:pt x="19563" y="15614"/>
                    </a:cubicBezTo>
                    <a:cubicBezTo>
                      <a:pt x="19498" y="15614"/>
                      <a:pt x="19471" y="15689"/>
                      <a:pt x="19405" y="15689"/>
                    </a:cubicBezTo>
                    <a:cubicBezTo>
                      <a:pt x="19339" y="15689"/>
                      <a:pt x="19313" y="15614"/>
                      <a:pt x="19247" y="15614"/>
                    </a:cubicBezTo>
                    <a:cubicBezTo>
                      <a:pt x="18877" y="15614"/>
                      <a:pt x="18680" y="15837"/>
                      <a:pt x="18311" y="15837"/>
                    </a:cubicBezTo>
                    <a:cubicBezTo>
                      <a:pt x="18198" y="15837"/>
                      <a:pt x="18109" y="15815"/>
                      <a:pt x="18046" y="15689"/>
                    </a:cubicBezTo>
                    <a:cubicBezTo>
                      <a:pt x="17968" y="15883"/>
                      <a:pt x="17810" y="15842"/>
                      <a:pt x="17651" y="15875"/>
                    </a:cubicBezTo>
                    <a:cubicBezTo>
                      <a:pt x="17502" y="15902"/>
                      <a:pt x="17420" y="15986"/>
                      <a:pt x="17268" y="15986"/>
                    </a:cubicBezTo>
                    <a:cubicBezTo>
                      <a:pt x="17203" y="15986"/>
                      <a:pt x="17203" y="15871"/>
                      <a:pt x="17163" y="15800"/>
                    </a:cubicBezTo>
                    <a:cubicBezTo>
                      <a:pt x="17081" y="16084"/>
                      <a:pt x="16856" y="16118"/>
                      <a:pt x="16636" y="16118"/>
                    </a:cubicBezTo>
                    <a:cubicBezTo>
                      <a:pt x="16533" y="16118"/>
                      <a:pt x="16513" y="15911"/>
                      <a:pt x="16411" y="15911"/>
                    </a:cubicBezTo>
                    <a:cubicBezTo>
                      <a:pt x="16247" y="15911"/>
                      <a:pt x="16155" y="15959"/>
                      <a:pt x="15989" y="15986"/>
                    </a:cubicBezTo>
                    <a:cubicBezTo>
                      <a:pt x="15986" y="16042"/>
                      <a:pt x="15977" y="16076"/>
                      <a:pt x="15977" y="16130"/>
                    </a:cubicBezTo>
                    <a:cubicBezTo>
                      <a:pt x="15977" y="16289"/>
                      <a:pt x="16015" y="16381"/>
                      <a:pt x="16081" y="16506"/>
                    </a:cubicBezTo>
                    <a:cubicBezTo>
                      <a:pt x="15870" y="16678"/>
                      <a:pt x="15568" y="16669"/>
                      <a:pt x="15568" y="17014"/>
                    </a:cubicBezTo>
                    <a:cubicBezTo>
                      <a:pt x="15568" y="17041"/>
                      <a:pt x="15580" y="17056"/>
                      <a:pt x="15580" y="17083"/>
                    </a:cubicBezTo>
                    <a:cubicBezTo>
                      <a:pt x="15719" y="16985"/>
                      <a:pt x="15798" y="16912"/>
                      <a:pt x="15950" y="16860"/>
                    </a:cubicBezTo>
                    <a:cubicBezTo>
                      <a:pt x="15670" y="17255"/>
                      <a:pt x="15580" y="17547"/>
                      <a:pt x="15304" y="17938"/>
                    </a:cubicBezTo>
                    <a:cubicBezTo>
                      <a:pt x="15036" y="18314"/>
                      <a:pt x="14888" y="18538"/>
                      <a:pt x="14591" y="18849"/>
                    </a:cubicBezTo>
                    <a:cubicBezTo>
                      <a:pt x="14447" y="19002"/>
                      <a:pt x="14393" y="19161"/>
                      <a:pt x="14222" y="19238"/>
                    </a:cubicBezTo>
                    <a:cubicBezTo>
                      <a:pt x="13968" y="19355"/>
                      <a:pt x="13790" y="19276"/>
                      <a:pt x="13536" y="19407"/>
                    </a:cubicBezTo>
                    <a:cubicBezTo>
                      <a:pt x="13253" y="19556"/>
                      <a:pt x="13088" y="19704"/>
                      <a:pt x="12785" y="19704"/>
                    </a:cubicBezTo>
                    <a:cubicBezTo>
                      <a:pt x="12702" y="19704"/>
                      <a:pt x="12657" y="19696"/>
                      <a:pt x="12574" y="19713"/>
                    </a:cubicBezTo>
                    <a:cubicBezTo>
                      <a:pt x="12597" y="19936"/>
                      <a:pt x="12662" y="20043"/>
                      <a:pt x="12731" y="20243"/>
                    </a:cubicBezTo>
                    <a:cubicBezTo>
                      <a:pt x="12774" y="20369"/>
                      <a:pt x="12788" y="20540"/>
                      <a:pt x="12890" y="20540"/>
                    </a:cubicBezTo>
                    <a:cubicBezTo>
                      <a:pt x="13008" y="20540"/>
                      <a:pt x="13071" y="20452"/>
                      <a:pt x="13167" y="20354"/>
                    </a:cubicBezTo>
                    <a:cubicBezTo>
                      <a:pt x="13173" y="20415"/>
                      <a:pt x="13180" y="20448"/>
                      <a:pt x="13180" y="20509"/>
                    </a:cubicBezTo>
                    <a:cubicBezTo>
                      <a:pt x="13180" y="20935"/>
                      <a:pt x="13138" y="21171"/>
                      <a:pt x="13114" y="21600"/>
                    </a:cubicBezTo>
                    <a:cubicBezTo>
                      <a:pt x="12909" y="21498"/>
                      <a:pt x="12897" y="21228"/>
                      <a:pt x="12811" y="20950"/>
                    </a:cubicBezTo>
                    <a:cubicBezTo>
                      <a:pt x="12731" y="20693"/>
                      <a:pt x="12626" y="20559"/>
                      <a:pt x="12626" y="20281"/>
                    </a:cubicBezTo>
                    <a:cubicBezTo>
                      <a:pt x="12445" y="20239"/>
                      <a:pt x="12358" y="20114"/>
                      <a:pt x="12178" y="20114"/>
                    </a:cubicBezTo>
                    <a:cubicBezTo>
                      <a:pt x="12032" y="20114"/>
                      <a:pt x="12066" y="20398"/>
                      <a:pt x="12032" y="20597"/>
                    </a:cubicBezTo>
                    <a:cubicBezTo>
                      <a:pt x="11897" y="20423"/>
                      <a:pt x="11881" y="20252"/>
                      <a:pt x="11796" y="20020"/>
                    </a:cubicBezTo>
                    <a:cubicBezTo>
                      <a:pt x="11753" y="19905"/>
                      <a:pt x="11663" y="19871"/>
                      <a:pt x="11663" y="19742"/>
                    </a:cubicBezTo>
                    <a:cubicBezTo>
                      <a:pt x="11663" y="19681"/>
                      <a:pt x="11719" y="19677"/>
                      <a:pt x="11756" y="19648"/>
                    </a:cubicBezTo>
                    <a:cubicBezTo>
                      <a:pt x="11729" y="19527"/>
                      <a:pt x="11742" y="19351"/>
                      <a:pt x="11650" y="19351"/>
                    </a:cubicBezTo>
                    <a:cubicBezTo>
                      <a:pt x="11515" y="19351"/>
                      <a:pt x="11466" y="19508"/>
                      <a:pt x="11334" y="19556"/>
                    </a:cubicBezTo>
                    <a:cubicBezTo>
                      <a:pt x="11258" y="19593"/>
                      <a:pt x="11231" y="19612"/>
                      <a:pt x="11148" y="19612"/>
                    </a:cubicBezTo>
                    <a:cubicBezTo>
                      <a:pt x="11000" y="19612"/>
                      <a:pt x="10988" y="19370"/>
                      <a:pt x="10899" y="19203"/>
                    </a:cubicBezTo>
                    <a:cubicBezTo>
                      <a:pt x="10799" y="19017"/>
                      <a:pt x="10648" y="18937"/>
                      <a:pt x="10648" y="18701"/>
                    </a:cubicBezTo>
                    <a:cubicBezTo>
                      <a:pt x="10648" y="18598"/>
                      <a:pt x="10701" y="18546"/>
                      <a:pt x="10701" y="18446"/>
                    </a:cubicBezTo>
                    <a:cubicBezTo>
                      <a:pt x="10701" y="18413"/>
                      <a:pt x="10687" y="18398"/>
                      <a:pt x="10687" y="18367"/>
                    </a:cubicBezTo>
                    <a:lnTo>
                      <a:pt x="10636" y="18348"/>
                    </a:lnTo>
                    <a:cubicBezTo>
                      <a:pt x="10566" y="18379"/>
                      <a:pt x="10523" y="18389"/>
                      <a:pt x="10450" y="18402"/>
                    </a:cubicBezTo>
                    <a:lnTo>
                      <a:pt x="10186" y="18348"/>
                    </a:lnTo>
                    <a:cubicBezTo>
                      <a:pt x="10004" y="18375"/>
                      <a:pt x="9887" y="18375"/>
                      <a:pt x="9738" y="18513"/>
                    </a:cubicBezTo>
                    <a:cubicBezTo>
                      <a:pt x="9633" y="18618"/>
                      <a:pt x="9603" y="18793"/>
                      <a:pt x="9474" y="18793"/>
                    </a:cubicBezTo>
                    <a:cubicBezTo>
                      <a:pt x="9316" y="18793"/>
                      <a:pt x="9224" y="18569"/>
                      <a:pt x="9224" y="18348"/>
                    </a:cubicBezTo>
                    <a:cubicBezTo>
                      <a:pt x="9224" y="18120"/>
                      <a:pt x="9465" y="18212"/>
                      <a:pt x="9580" y="18049"/>
                    </a:cubicBezTo>
                    <a:cubicBezTo>
                      <a:pt x="9781" y="17767"/>
                      <a:pt x="9923" y="17539"/>
                      <a:pt x="9923" y="17138"/>
                    </a:cubicBezTo>
                    <a:cubicBezTo>
                      <a:pt x="9923" y="16828"/>
                      <a:pt x="9826" y="16640"/>
                      <a:pt x="9698" y="16396"/>
                    </a:cubicBezTo>
                    <a:cubicBezTo>
                      <a:pt x="9616" y="16237"/>
                      <a:pt x="9590" y="16024"/>
                      <a:pt x="9448" y="16024"/>
                    </a:cubicBezTo>
                    <a:cubicBezTo>
                      <a:pt x="9332" y="16024"/>
                      <a:pt x="9316" y="16210"/>
                      <a:pt x="9224" y="16302"/>
                    </a:cubicBezTo>
                    <a:cubicBezTo>
                      <a:pt x="9035" y="16494"/>
                      <a:pt x="8891" y="16525"/>
                      <a:pt x="8696" y="16711"/>
                    </a:cubicBezTo>
                    <a:cubicBezTo>
                      <a:pt x="8584" y="16818"/>
                      <a:pt x="8511" y="16887"/>
                      <a:pt x="8419" y="17027"/>
                    </a:cubicBezTo>
                    <a:cubicBezTo>
                      <a:pt x="8359" y="17119"/>
                      <a:pt x="8248" y="17138"/>
                      <a:pt x="8248" y="17269"/>
                    </a:cubicBezTo>
                    <a:cubicBezTo>
                      <a:pt x="8248" y="17432"/>
                      <a:pt x="8383" y="17493"/>
                      <a:pt x="8498" y="17493"/>
                    </a:cubicBezTo>
                    <a:cubicBezTo>
                      <a:pt x="8673" y="17493"/>
                      <a:pt x="8749" y="17343"/>
                      <a:pt x="8907" y="17232"/>
                    </a:cubicBezTo>
                    <a:cubicBezTo>
                      <a:pt x="8930" y="17273"/>
                      <a:pt x="8960" y="17307"/>
                      <a:pt x="8960" y="17361"/>
                    </a:cubicBezTo>
                    <a:cubicBezTo>
                      <a:pt x="8960" y="17660"/>
                      <a:pt x="8722" y="17706"/>
                      <a:pt x="8538" y="17844"/>
                    </a:cubicBezTo>
                    <a:cubicBezTo>
                      <a:pt x="8168" y="18124"/>
                      <a:pt x="7974" y="18341"/>
                      <a:pt x="7588" y="18588"/>
                    </a:cubicBezTo>
                    <a:cubicBezTo>
                      <a:pt x="7199" y="18839"/>
                      <a:pt x="7116" y="19272"/>
                      <a:pt x="6771" y="19631"/>
                    </a:cubicBezTo>
                    <a:cubicBezTo>
                      <a:pt x="6681" y="19717"/>
                      <a:pt x="6589" y="19696"/>
                      <a:pt x="6506" y="19796"/>
                    </a:cubicBezTo>
                    <a:cubicBezTo>
                      <a:pt x="6371" y="19963"/>
                      <a:pt x="6411" y="20319"/>
                      <a:pt x="6230" y="20319"/>
                    </a:cubicBezTo>
                    <a:cubicBezTo>
                      <a:pt x="5956" y="20319"/>
                      <a:pt x="5870" y="19890"/>
                      <a:pt x="5596" y="19890"/>
                    </a:cubicBezTo>
                    <a:cubicBezTo>
                      <a:pt x="5564" y="19890"/>
                      <a:pt x="5550" y="19944"/>
                      <a:pt x="5517" y="19944"/>
                    </a:cubicBezTo>
                    <a:cubicBezTo>
                      <a:pt x="5277" y="19944"/>
                      <a:pt x="5204" y="19631"/>
                      <a:pt x="4990" y="19481"/>
                    </a:cubicBezTo>
                    <a:cubicBezTo>
                      <a:pt x="4775" y="19332"/>
                      <a:pt x="4598" y="19393"/>
                      <a:pt x="4410" y="19184"/>
                    </a:cubicBezTo>
                    <a:cubicBezTo>
                      <a:pt x="4037" y="18766"/>
                      <a:pt x="3869" y="18237"/>
                      <a:pt x="3394" y="18237"/>
                    </a:cubicBezTo>
                    <a:cubicBezTo>
                      <a:pt x="3206" y="18237"/>
                      <a:pt x="3120" y="18421"/>
                      <a:pt x="2932" y="18421"/>
                    </a:cubicBezTo>
                    <a:cubicBezTo>
                      <a:pt x="2837" y="18421"/>
                      <a:pt x="2810" y="18291"/>
                      <a:pt x="2734" y="18218"/>
                    </a:cubicBezTo>
                    <a:cubicBezTo>
                      <a:pt x="2481" y="17971"/>
                      <a:pt x="2306" y="17808"/>
                      <a:pt x="1996" y="17808"/>
                    </a:cubicBezTo>
                    <a:cubicBezTo>
                      <a:pt x="1911" y="17808"/>
                      <a:pt x="1868" y="17873"/>
                      <a:pt x="1785" y="17900"/>
                    </a:cubicBezTo>
                    <a:cubicBezTo>
                      <a:pt x="1666" y="17942"/>
                      <a:pt x="1495" y="17915"/>
                      <a:pt x="1495" y="18087"/>
                    </a:cubicBezTo>
                    <a:cubicBezTo>
                      <a:pt x="1495" y="18162"/>
                      <a:pt x="1535" y="18204"/>
                      <a:pt x="1535" y="18277"/>
                    </a:cubicBezTo>
                    <a:lnTo>
                      <a:pt x="1535" y="18421"/>
                    </a:lnTo>
                    <a:lnTo>
                      <a:pt x="1441" y="18421"/>
                    </a:lnTo>
                    <a:cubicBezTo>
                      <a:pt x="1155" y="18254"/>
                      <a:pt x="1060" y="17984"/>
                      <a:pt x="848" y="17660"/>
                    </a:cubicBezTo>
                    <a:cubicBezTo>
                      <a:pt x="589" y="17259"/>
                      <a:pt x="334" y="17039"/>
                      <a:pt x="0" y="16964"/>
                    </a:cubicBezTo>
                    <a:close/>
                    <a:moveTo>
                      <a:pt x="10318" y="18588"/>
                    </a:moveTo>
                    <a:cubicBezTo>
                      <a:pt x="10206" y="18626"/>
                      <a:pt x="10150" y="18720"/>
                      <a:pt x="10081" y="18849"/>
                    </a:cubicBezTo>
                    <a:cubicBezTo>
                      <a:pt x="10183" y="18849"/>
                      <a:pt x="10242" y="18864"/>
                      <a:pt x="10344" y="18849"/>
                    </a:cubicBezTo>
                    <a:cubicBezTo>
                      <a:pt x="10354" y="18762"/>
                      <a:pt x="10328" y="18678"/>
                      <a:pt x="10318" y="18588"/>
                    </a:cubicBezTo>
                    <a:cubicBezTo>
                      <a:pt x="10318" y="18588"/>
                      <a:pt x="10318" y="18588"/>
                      <a:pt x="10318" y="18588"/>
                    </a:cubicBezTo>
                    <a:close/>
                  </a:path>
                </a:pathLst>
              </a:custGeom>
              <a:grpFill/>
              <a:ln w="127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16" name="Shape 3148"/>
              <p:cNvSpPr/>
              <p:nvPr/>
            </p:nvSpPr>
            <p:spPr>
              <a:xfrm>
                <a:off x="1322817" y="2525380"/>
                <a:ext cx="1896004" cy="2788212"/>
              </a:xfrm>
              <a:custGeom>
                <a:avLst/>
                <a:gdLst/>
                <a:ahLst/>
                <a:cxnLst>
                  <a:cxn ang="0">
                    <a:pos x="wd2" y="hd2"/>
                  </a:cxn>
                  <a:cxn ang="5400000">
                    <a:pos x="wd2" y="hd2"/>
                  </a:cxn>
                  <a:cxn ang="10800000">
                    <a:pos x="wd2" y="hd2"/>
                  </a:cxn>
                  <a:cxn ang="16200000">
                    <a:pos x="wd2" y="hd2"/>
                  </a:cxn>
                </a:cxnLst>
                <a:rect l="0" t="0" r="r" b="b"/>
                <a:pathLst>
                  <a:path w="21600" h="21600" extrusionOk="0">
                    <a:moveTo>
                      <a:pt x="85" y="11425"/>
                    </a:moveTo>
                    <a:cubicBezTo>
                      <a:pt x="63" y="11422"/>
                      <a:pt x="50" y="11419"/>
                      <a:pt x="30" y="11415"/>
                    </a:cubicBezTo>
                    <a:cubicBezTo>
                      <a:pt x="17" y="11430"/>
                      <a:pt x="0" y="11438"/>
                      <a:pt x="0" y="11455"/>
                    </a:cubicBezTo>
                    <a:cubicBezTo>
                      <a:pt x="0" y="11613"/>
                      <a:pt x="90" y="11698"/>
                      <a:pt x="199" y="11836"/>
                    </a:cubicBezTo>
                    <a:cubicBezTo>
                      <a:pt x="258" y="11912"/>
                      <a:pt x="281" y="11962"/>
                      <a:pt x="354" y="12032"/>
                    </a:cubicBezTo>
                    <a:cubicBezTo>
                      <a:pt x="329" y="11809"/>
                      <a:pt x="85" y="11712"/>
                      <a:pt x="85" y="11489"/>
                    </a:cubicBezTo>
                    <a:cubicBezTo>
                      <a:pt x="85" y="11489"/>
                      <a:pt x="85" y="11425"/>
                      <a:pt x="85" y="11425"/>
                    </a:cubicBezTo>
                    <a:close/>
                    <a:moveTo>
                      <a:pt x="3137" y="6797"/>
                    </a:moveTo>
                    <a:cubicBezTo>
                      <a:pt x="3195" y="6719"/>
                      <a:pt x="3252" y="6666"/>
                      <a:pt x="3374" y="6641"/>
                    </a:cubicBezTo>
                    <a:cubicBezTo>
                      <a:pt x="3364" y="6720"/>
                      <a:pt x="3327" y="6812"/>
                      <a:pt x="3211" y="6812"/>
                    </a:cubicBezTo>
                    <a:cubicBezTo>
                      <a:pt x="3181" y="6812"/>
                      <a:pt x="3163" y="6803"/>
                      <a:pt x="3137" y="6797"/>
                    </a:cubicBezTo>
                    <a:cubicBezTo>
                      <a:pt x="3137" y="6797"/>
                      <a:pt x="3137" y="6797"/>
                      <a:pt x="3137" y="6797"/>
                    </a:cubicBezTo>
                    <a:close/>
                    <a:moveTo>
                      <a:pt x="21541" y="1091"/>
                    </a:moveTo>
                    <a:cubicBezTo>
                      <a:pt x="21453" y="1065"/>
                      <a:pt x="21351" y="1048"/>
                      <a:pt x="21253" y="1034"/>
                    </a:cubicBezTo>
                    <a:cubicBezTo>
                      <a:pt x="21146" y="1019"/>
                      <a:pt x="21098" y="969"/>
                      <a:pt x="20987" y="969"/>
                    </a:cubicBezTo>
                    <a:cubicBezTo>
                      <a:pt x="20926" y="969"/>
                      <a:pt x="20893" y="986"/>
                      <a:pt x="20832" y="989"/>
                    </a:cubicBezTo>
                    <a:cubicBezTo>
                      <a:pt x="20838" y="1039"/>
                      <a:pt x="20858" y="1083"/>
                      <a:pt x="20898" y="1124"/>
                    </a:cubicBezTo>
                    <a:lnTo>
                      <a:pt x="20891" y="1144"/>
                    </a:lnTo>
                    <a:cubicBezTo>
                      <a:pt x="20854" y="1137"/>
                      <a:pt x="20830" y="1130"/>
                      <a:pt x="20795" y="1119"/>
                    </a:cubicBezTo>
                    <a:lnTo>
                      <a:pt x="20766" y="1124"/>
                    </a:lnTo>
                    <a:cubicBezTo>
                      <a:pt x="20775" y="1140"/>
                      <a:pt x="20782" y="1149"/>
                      <a:pt x="20795" y="1164"/>
                    </a:cubicBezTo>
                    <a:lnTo>
                      <a:pt x="20788" y="1185"/>
                    </a:lnTo>
                    <a:cubicBezTo>
                      <a:pt x="20736" y="1173"/>
                      <a:pt x="20708" y="1156"/>
                      <a:pt x="20670" y="1129"/>
                    </a:cubicBezTo>
                    <a:lnTo>
                      <a:pt x="20640" y="1144"/>
                    </a:lnTo>
                    <a:cubicBezTo>
                      <a:pt x="20644" y="1180"/>
                      <a:pt x="20670" y="1199"/>
                      <a:pt x="20670" y="1235"/>
                    </a:cubicBezTo>
                    <a:cubicBezTo>
                      <a:pt x="20670" y="1246"/>
                      <a:pt x="20653" y="1248"/>
                      <a:pt x="20640" y="1255"/>
                    </a:cubicBezTo>
                    <a:lnTo>
                      <a:pt x="20559" y="1175"/>
                    </a:lnTo>
                    <a:cubicBezTo>
                      <a:pt x="20509" y="1212"/>
                      <a:pt x="20470" y="1241"/>
                      <a:pt x="20470" y="1292"/>
                    </a:cubicBezTo>
                    <a:cubicBezTo>
                      <a:pt x="20470" y="1377"/>
                      <a:pt x="20584" y="1571"/>
                      <a:pt x="20418" y="1370"/>
                    </a:cubicBezTo>
                    <a:cubicBezTo>
                      <a:pt x="20380" y="1426"/>
                      <a:pt x="20345" y="1508"/>
                      <a:pt x="20345" y="1548"/>
                    </a:cubicBezTo>
                    <a:cubicBezTo>
                      <a:pt x="20345" y="1571"/>
                      <a:pt x="20380" y="1624"/>
                      <a:pt x="20341" y="1581"/>
                    </a:cubicBezTo>
                    <a:lnTo>
                      <a:pt x="20272" y="1489"/>
                    </a:lnTo>
                    <a:cubicBezTo>
                      <a:pt x="20175" y="1480"/>
                      <a:pt x="20082" y="1441"/>
                      <a:pt x="20249" y="1441"/>
                    </a:cubicBezTo>
                    <a:cubicBezTo>
                      <a:pt x="20311" y="1441"/>
                      <a:pt x="20367" y="1408"/>
                      <a:pt x="20367" y="1365"/>
                    </a:cubicBezTo>
                    <a:cubicBezTo>
                      <a:pt x="20367" y="1294"/>
                      <a:pt x="20316" y="1256"/>
                      <a:pt x="20316" y="1185"/>
                    </a:cubicBezTo>
                    <a:cubicBezTo>
                      <a:pt x="20316" y="1133"/>
                      <a:pt x="20297" y="1099"/>
                      <a:pt x="20330" y="1054"/>
                    </a:cubicBezTo>
                    <a:cubicBezTo>
                      <a:pt x="20357" y="1016"/>
                      <a:pt x="20426" y="1006"/>
                      <a:pt x="20426" y="964"/>
                    </a:cubicBezTo>
                    <a:cubicBezTo>
                      <a:pt x="20426" y="868"/>
                      <a:pt x="20306" y="826"/>
                      <a:pt x="20182" y="783"/>
                    </a:cubicBezTo>
                    <a:cubicBezTo>
                      <a:pt x="20079" y="746"/>
                      <a:pt x="20031" y="707"/>
                      <a:pt x="19976" y="637"/>
                    </a:cubicBezTo>
                    <a:cubicBezTo>
                      <a:pt x="19955" y="611"/>
                      <a:pt x="19887" y="614"/>
                      <a:pt x="19887" y="582"/>
                    </a:cubicBezTo>
                    <a:cubicBezTo>
                      <a:pt x="19887" y="569"/>
                      <a:pt x="19902" y="564"/>
                      <a:pt x="19902" y="552"/>
                    </a:cubicBezTo>
                    <a:cubicBezTo>
                      <a:pt x="19902" y="481"/>
                      <a:pt x="19793" y="462"/>
                      <a:pt x="19703" y="426"/>
                    </a:cubicBezTo>
                    <a:cubicBezTo>
                      <a:pt x="19642" y="403"/>
                      <a:pt x="19620" y="372"/>
                      <a:pt x="19555" y="351"/>
                    </a:cubicBezTo>
                    <a:cubicBezTo>
                      <a:pt x="19499" y="332"/>
                      <a:pt x="19415" y="339"/>
                      <a:pt x="19415" y="296"/>
                    </a:cubicBezTo>
                    <a:cubicBezTo>
                      <a:pt x="19415" y="249"/>
                      <a:pt x="19416" y="186"/>
                      <a:pt x="19348" y="186"/>
                    </a:cubicBezTo>
                    <a:cubicBezTo>
                      <a:pt x="19267" y="186"/>
                      <a:pt x="19223" y="201"/>
                      <a:pt x="19141" y="201"/>
                    </a:cubicBezTo>
                    <a:cubicBezTo>
                      <a:pt x="18976" y="201"/>
                      <a:pt x="18883" y="108"/>
                      <a:pt x="18831" y="0"/>
                    </a:cubicBezTo>
                    <a:cubicBezTo>
                      <a:pt x="18778" y="26"/>
                      <a:pt x="18746" y="47"/>
                      <a:pt x="18684" y="65"/>
                    </a:cubicBezTo>
                    <a:lnTo>
                      <a:pt x="18558" y="35"/>
                    </a:lnTo>
                    <a:lnTo>
                      <a:pt x="18529" y="40"/>
                    </a:lnTo>
                    <a:cubicBezTo>
                      <a:pt x="18603" y="109"/>
                      <a:pt x="18634" y="163"/>
                      <a:pt x="18743" y="205"/>
                    </a:cubicBezTo>
                    <a:lnTo>
                      <a:pt x="18728" y="222"/>
                    </a:lnTo>
                    <a:cubicBezTo>
                      <a:pt x="18671" y="218"/>
                      <a:pt x="18638" y="223"/>
                      <a:pt x="18580" y="221"/>
                    </a:cubicBezTo>
                    <a:cubicBezTo>
                      <a:pt x="18569" y="314"/>
                      <a:pt x="18509" y="366"/>
                      <a:pt x="18396" y="417"/>
                    </a:cubicBezTo>
                    <a:cubicBezTo>
                      <a:pt x="18350" y="437"/>
                      <a:pt x="18348" y="482"/>
                      <a:pt x="18292" y="482"/>
                    </a:cubicBezTo>
                    <a:cubicBezTo>
                      <a:pt x="18169" y="482"/>
                      <a:pt x="18167" y="365"/>
                      <a:pt x="18167" y="281"/>
                    </a:cubicBezTo>
                    <a:cubicBezTo>
                      <a:pt x="18167" y="157"/>
                      <a:pt x="18189" y="251"/>
                      <a:pt x="18057" y="301"/>
                    </a:cubicBezTo>
                    <a:cubicBezTo>
                      <a:pt x="18008" y="319"/>
                      <a:pt x="17931" y="314"/>
                      <a:pt x="17931" y="351"/>
                    </a:cubicBezTo>
                    <a:cubicBezTo>
                      <a:pt x="17931" y="387"/>
                      <a:pt x="18001" y="389"/>
                      <a:pt x="18019" y="422"/>
                    </a:cubicBezTo>
                    <a:cubicBezTo>
                      <a:pt x="17948" y="438"/>
                      <a:pt x="17918" y="477"/>
                      <a:pt x="17843" y="477"/>
                    </a:cubicBezTo>
                    <a:cubicBezTo>
                      <a:pt x="17653" y="477"/>
                      <a:pt x="17824" y="318"/>
                      <a:pt x="17606" y="487"/>
                    </a:cubicBezTo>
                    <a:lnTo>
                      <a:pt x="17621" y="527"/>
                    </a:lnTo>
                    <a:cubicBezTo>
                      <a:pt x="17586" y="568"/>
                      <a:pt x="17525" y="585"/>
                      <a:pt x="17525" y="632"/>
                    </a:cubicBezTo>
                    <a:cubicBezTo>
                      <a:pt x="17525" y="663"/>
                      <a:pt x="17555" y="677"/>
                      <a:pt x="17555" y="708"/>
                    </a:cubicBezTo>
                    <a:cubicBezTo>
                      <a:pt x="17555" y="753"/>
                      <a:pt x="17458" y="744"/>
                      <a:pt x="17392" y="748"/>
                    </a:cubicBezTo>
                    <a:cubicBezTo>
                      <a:pt x="17399" y="784"/>
                      <a:pt x="17414" y="803"/>
                      <a:pt x="17429" y="838"/>
                    </a:cubicBezTo>
                    <a:lnTo>
                      <a:pt x="17399" y="828"/>
                    </a:lnTo>
                    <a:cubicBezTo>
                      <a:pt x="17370" y="802"/>
                      <a:pt x="17331" y="796"/>
                      <a:pt x="17303" y="768"/>
                    </a:cubicBezTo>
                    <a:cubicBezTo>
                      <a:pt x="17274" y="738"/>
                      <a:pt x="17285" y="683"/>
                      <a:pt x="17229" y="683"/>
                    </a:cubicBezTo>
                    <a:cubicBezTo>
                      <a:pt x="17018" y="683"/>
                      <a:pt x="17065" y="922"/>
                      <a:pt x="17065" y="547"/>
                    </a:cubicBezTo>
                    <a:cubicBezTo>
                      <a:pt x="17065" y="538"/>
                      <a:pt x="17082" y="536"/>
                      <a:pt x="17082" y="527"/>
                    </a:cubicBezTo>
                    <a:cubicBezTo>
                      <a:pt x="17082" y="489"/>
                      <a:pt x="17015" y="484"/>
                      <a:pt x="16973" y="462"/>
                    </a:cubicBezTo>
                    <a:lnTo>
                      <a:pt x="16973" y="661"/>
                    </a:lnTo>
                    <a:cubicBezTo>
                      <a:pt x="16973" y="705"/>
                      <a:pt x="16964" y="729"/>
                      <a:pt x="16956" y="773"/>
                    </a:cubicBezTo>
                    <a:cubicBezTo>
                      <a:pt x="16857" y="773"/>
                      <a:pt x="16770" y="779"/>
                      <a:pt x="16720" y="838"/>
                    </a:cubicBezTo>
                    <a:cubicBezTo>
                      <a:pt x="16711" y="829"/>
                      <a:pt x="16704" y="823"/>
                      <a:pt x="16691" y="818"/>
                    </a:cubicBezTo>
                    <a:lnTo>
                      <a:pt x="16691" y="793"/>
                    </a:lnTo>
                    <a:lnTo>
                      <a:pt x="16632" y="798"/>
                    </a:lnTo>
                    <a:cubicBezTo>
                      <a:pt x="16610" y="793"/>
                      <a:pt x="16596" y="783"/>
                      <a:pt x="16572" y="783"/>
                    </a:cubicBezTo>
                    <a:cubicBezTo>
                      <a:pt x="16558" y="783"/>
                      <a:pt x="16556" y="796"/>
                      <a:pt x="16543" y="798"/>
                    </a:cubicBezTo>
                    <a:cubicBezTo>
                      <a:pt x="16558" y="863"/>
                      <a:pt x="16417" y="878"/>
                      <a:pt x="16417" y="944"/>
                    </a:cubicBezTo>
                    <a:cubicBezTo>
                      <a:pt x="16417" y="1004"/>
                      <a:pt x="16506" y="1044"/>
                      <a:pt x="16595" y="1044"/>
                    </a:cubicBezTo>
                    <a:cubicBezTo>
                      <a:pt x="16596" y="1051"/>
                      <a:pt x="16610" y="1055"/>
                      <a:pt x="16610" y="1064"/>
                    </a:cubicBezTo>
                    <a:cubicBezTo>
                      <a:pt x="16610" y="1099"/>
                      <a:pt x="16576" y="1114"/>
                      <a:pt x="16551" y="1144"/>
                    </a:cubicBezTo>
                    <a:lnTo>
                      <a:pt x="16558" y="1164"/>
                    </a:lnTo>
                    <a:cubicBezTo>
                      <a:pt x="16571" y="1165"/>
                      <a:pt x="16574" y="1175"/>
                      <a:pt x="16587" y="1175"/>
                    </a:cubicBezTo>
                    <a:cubicBezTo>
                      <a:pt x="16613" y="1175"/>
                      <a:pt x="16626" y="1158"/>
                      <a:pt x="16646" y="1149"/>
                    </a:cubicBezTo>
                    <a:cubicBezTo>
                      <a:pt x="16666" y="1162"/>
                      <a:pt x="16670" y="1185"/>
                      <a:pt x="16698" y="1185"/>
                    </a:cubicBezTo>
                    <a:cubicBezTo>
                      <a:pt x="16720" y="1185"/>
                      <a:pt x="16737" y="1190"/>
                      <a:pt x="16757" y="1195"/>
                    </a:cubicBezTo>
                    <a:cubicBezTo>
                      <a:pt x="16730" y="1203"/>
                      <a:pt x="16705" y="1215"/>
                      <a:pt x="16705" y="1235"/>
                    </a:cubicBezTo>
                    <a:cubicBezTo>
                      <a:pt x="16705" y="1277"/>
                      <a:pt x="16770" y="1287"/>
                      <a:pt x="16816" y="1315"/>
                    </a:cubicBezTo>
                    <a:cubicBezTo>
                      <a:pt x="16755" y="1329"/>
                      <a:pt x="16718" y="1345"/>
                      <a:pt x="16654" y="1345"/>
                    </a:cubicBezTo>
                    <a:cubicBezTo>
                      <a:pt x="16560" y="1345"/>
                      <a:pt x="16519" y="1304"/>
                      <a:pt x="16432" y="1280"/>
                    </a:cubicBezTo>
                    <a:cubicBezTo>
                      <a:pt x="16427" y="1305"/>
                      <a:pt x="16420" y="1318"/>
                      <a:pt x="16403" y="1340"/>
                    </a:cubicBezTo>
                    <a:cubicBezTo>
                      <a:pt x="16231" y="1281"/>
                      <a:pt x="16244" y="1088"/>
                      <a:pt x="16218" y="1300"/>
                    </a:cubicBezTo>
                    <a:cubicBezTo>
                      <a:pt x="16150" y="1305"/>
                      <a:pt x="16113" y="1308"/>
                      <a:pt x="16045" y="1300"/>
                    </a:cubicBezTo>
                    <a:cubicBezTo>
                      <a:pt x="16049" y="1324"/>
                      <a:pt x="16049" y="1336"/>
                      <a:pt x="16045" y="1360"/>
                    </a:cubicBezTo>
                    <a:lnTo>
                      <a:pt x="16100" y="1365"/>
                    </a:lnTo>
                    <a:cubicBezTo>
                      <a:pt x="16157" y="1356"/>
                      <a:pt x="16189" y="1334"/>
                      <a:pt x="16248" y="1340"/>
                    </a:cubicBezTo>
                    <a:cubicBezTo>
                      <a:pt x="16194" y="1377"/>
                      <a:pt x="16153" y="1392"/>
                      <a:pt x="16085" y="1410"/>
                    </a:cubicBezTo>
                    <a:cubicBezTo>
                      <a:pt x="16107" y="1448"/>
                      <a:pt x="16157" y="1466"/>
                      <a:pt x="16218" y="1466"/>
                    </a:cubicBezTo>
                    <a:cubicBezTo>
                      <a:pt x="16261" y="1466"/>
                      <a:pt x="16281" y="1442"/>
                      <a:pt x="16322" y="1436"/>
                    </a:cubicBezTo>
                    <a:cubicBezTo>
                      <a:pt x="16309" y="1473"/>
                      <a:pt x="16299" y="1497"/>
                      <a:pt x="16299" y="1536"/>
                    </a:cubicBezTo>
                    <a:cubicBezTo>
                      <a:pt x="16299" y="1595"/>
                      <a:pt x="16562" y="1749"/>
                      <a:pt x="16491" y="1737"/>
                    </a:cubicBezTo>
                    <a:cubicBezTo>
                      <a:pt x="16370" y="1706"/>
                      <a:pt x="16395" y="1646"/>
                      <a:pt x="16307" y="1646"/>
                    </a:cubicBezTo>
                    <a:cubicBezTo>
                      <a:pt x="16272" y="1646"/>
                      <a:pt x="16261" y="1668"/>
                      <a:pt x="16233" y="1681"/>
                    </a:cubicBezTo>
                    <a:cubicBezTo>
                      <a:pt x="16180" y="1660"/>
                      <a:pt x="16128" y="1659"/>
                      <a:pt x="16100" y="1621"/>
                    </a:cubicBezTo>
                    <a:cubicBezTo>
                      <a:pt x="16076" y="1587"/>
                      <a:pt x="16126" y="1548"/>
                      <a:pt x="16085" y="1521"/>
                    </a:cubicBezTo>
                    <a:cubicBezTo>
                      <a:pt x="16045" y="1493"/>
                      <a:pt x="15990" y="1524"/>
                      <a:pt x="15938" y="1511"/>
                    </a:cubicBezTo>
                    <a:cubicBezTo>
                      <a:pt x="15916" y="1506"/>
                      <a:pt x="15910" y="1486"/>
                      <a:pt x="15886" y="1486"/>
                    </a:cubicBezTo>
                    <a:cubicBezTo>
                      <a:pt x="15805" y="1486"/>
                      <a:pt x="15788" y="1544"/>
                      <a:pt x="15724" y="1576"/>
                    </a:cubicBezTo>
                    <a:lnTo>
                      <a:pt x="15753" y="1616"/>
                    </a:lnTo>
                    <a:cubicBezTo>
                      <a:pt x="15717" y="1647"/>
                      <a:pt x="15680" y="1667"/>
                      <a:pt x="15621" y="1667"/>
                    </a:cubicBezTo>
                    <a:cubicBezTo>
                      <a:pt x="15582" y="1667"/>
                      <a:pt x="15561" y="1646"/>
                      <a:pt x="15532" y="1631"/>
                    </a:cubicBezTo>
                    <a:cubicBezTo>
                      <a:pt x="15502" y="1673"/>
                      <a:pt x="15414" y="1675"/>
                      <a:pt x="15414" y="1722"/>
                    </a:cubicBezTo>
                    <a:cubicBezTo>
                      <a:pt x="15414" y="1739"/>
                      <a:pt x="15431" y="1747"/>
                      <a:pt x="15443" y="1762"/>
                    </a:cubicBezTo>
                    <a:cubicBezTo>
                      <a:pt x="15369" y="1795"/>
                      <a:pt x="15362" y="1847"/>
                      <a:pt x="15362" y="1907"/>
                    </a:cubicBezTo>
                    <a:cubicBezTo>
                      <a:pt x="15362" y="1936"/>
                      <a:pt x="15393" y="1962"/>
                      <a:pt x="15436" y="1962"/>
                    </a:cubicBezTo>
                    <a:cubicBezTo>
                      <a:pt x="15448" y="1962"/>
                      <a:pt x="15452" y="1953"/>
                      <a:pt x="15465" y="1953"/>
                    </a:cubicBezTo>
                    <a:lnTo>
                      <a:pt x="15514" y="1953"/>
                    </a:lnTo>
                    <a:cubicBezTo>
                      <a:pt x="15511" y="1984"/>
                      <a:pt x="15510" y="2001"/>
                      <a:pt x="15514" y="2033"/>
                    </a:cubicBezTo>
                    <a:cubicBezTo>
                      <a:pt x="15681" y="1983"/>
                      <a:pt x="15713" y="1897"/>
                      <a:pt x="15846" y="1817"/>
                    </a:cubicBezTo>
                    <a:lnTo>
                      <a:pt x="15846" y="1921"/>
                    </a:lnTo>
                    <a:cubicBezTo>
                      <a:pt x="15846" y="1993"/>
                      <a:pt x="15672" y="1993"/>
                      <a:pt x="15672" y="2064"/>
                    </a:cubicBezTo>
                    <a:cubicBezTo>
                      <a:pt x="15672" y="2083"/>
                      <a:pt x="15678" y="2095"/>
                      <a:pt x="15680" y="2113"/>
                    </a:cubicBezTo>
                    <a:cubicBezTo>
                      <a:pt x="15646" y="2121"/>
                      <a:pt x="15613" y="2130"/>
                      <a:pt x="15613" y="2153"/>
                    </a:cubicBezTo>
                    <a:cubicBezTo>
                      <a:pt x="15613" y="2186"/>
                      <a:pt x="15650" y="2201"/>
                      <a:pt x="15650" y="2234"/>
                    </a:cubicBezTo>
                    <a:cubicBezTo>
                      <a:pt x="15650" y="2268"/>
                      <a:pt x="15580" y="2269"/>
                      <a:pt x="15561" y="2299"/>
                    </a:cubicBezTo>
                    <a:cubicBezTo>
                      <a:pt x="15511" y="2294"/>
                      <a:pt x="15486" y="2280"/>
                      <a:pt x="15443" y="2264"/>
                    </a:cubicBezTo>
                    <a:cubicBezTo>
                      <a:pt x="15428" y="2328"/>
                      <a:pt x="15426" y="2367"/>
                      <a:pt x="15384" y="2424"/>
                    </a:cubicBezTo>
                    <a:cubicBezTo>
                      <a:pt x="15417" y="2433"/>
                      <a:pt x="15436" y="2444"/>
                      <a:pt x="15472" y="2444"/>
                    </a:cubicBezTo>
                    <a:cubicBezTo>
                      <a:pt x="15508" y="2444"/>
                      <a:pt x="15526" y="2435"/>
                      <a:pt x="15561" y="2435"/>
                    </a:cubicBezTo>
                    <a:cubicBezTo>
                      <a:pt x="15607" y="2435"/>
                      <a:pt x="16079" y="2532"/>
                      <a:pt x="15975" y="2550"/>
                    </a:cubicBezTo>
                    <a:cubicBezTo>
                      <a:pt x="15805" y="2521"/>
                      <a:pt x="15704" y="2549"/>
                      <a:pt x="15532" y="2530"/>
                    </a:cubicBezTo>
                    <a:cubicBezTo>
                      <a:pt x="15450" y="2521"/>
                      <a:pt x="15416" y="2475"/>
                      <a:pt x="15333" y="2475"/>
                    </a:cubicBezTo>
                    <a:cubicBezTo>
                      <a:pt x="15320" y="2475"/>
                      <a:pt x="15316" y="2483"/>
                      <a:pt x="15303" y="2484"/>
                    </a:cubicBezTo>
                    <a:cubicBezTo>
                      <a:pt x="15318" y="2529"/>
                      <a:pt x="15356" y="2560"/>
                      <a:pt x="15421" y="2570"/>
                    </a:cubicBezTo>
                    <a:cubicBezTo>
                      <a:pt x="15419" y="2595"/>
                      <a:pt x="15408" y="2609"/>
                      <a:pt x="15392" y="2630"/>
                    </a:cubicBezTo>
                    <a:cubicBezTo>
                      <a:pt x="15349" y="2605"/>
                      <a:pt x="15324" y="2575"/>
                      <a:pt x="15266" y="2575"/>
                    </a:cubicBezTo>
                    <a:cubicBezTo>
                      <a:pt x="15242" y="2575"/>
                      <a:pt x="15231" y="2590"/>
                      <a:pt x="15207" y="2590"/>
                    </a:cubicBezTo>
                    <a:cubicBezTo>
                      <a:pt x="15098" y="2590"/>
                      <a:pt x="15094" y="2503"/>
                      <a:pt x="15030" y="2444"/>
                    </a:cubicBezTo>
                    <a:cubicBezTo>
                      <a:pt x="14974" y="2393"/>
                      <a:pt x="14889" y="2394"/>
                      <a:pt x="14793" y="2394"/>
                    </a:cubicBezTo>
                    <a:cubicBezTo>
                      <a:pt x="14781" y="2394"/>
                      <a:pt x="14777" y="2403"/>
                      <a:pt x="14764" y="2404"/>
                    </a:cubicBezTo>
                    <a:cubicBezTo>
                      <a:pt x="14784" y="2438"/>
                      <a:pt x="14838" y="2448"/>
                      <a:pt x="14838" y="2486"/>
                    </a:cubicBezTo>
                    <a:cubicBezTo>
                      <a:pt x="14838" y="2494"/>
                      <a:pt x="14830" y="2497"/>
                      <a:pt x="14830" y="2505"/>
                    </a:cubicBezTo>
                    <a:lnTo>
                      <a:pt x="14766" y="2505"/>
                    </a:lnTo>
                    <a:cubicBezTo>
                      <a:pt x="14729" y="2505"/>
                      <a:pt x="14712" y="2530"/>
                      <a:pt x="14676" y="2530"/>
                    </a:cubicBezTo>
                    <a:cubicBezTo>
                      <a:pt x="14637" y="2530"/>
                      <a:pt x="14625" y="2503"/>
                      <a:pt x="14601" y="2484"/>
                    </a:cubicBezTo>
                    <a:cubicBezTo>
                      <a:pt x="14533" y="2433"/>
                      <a:pt x="14454" y="2405"/>
                      <a:pt x="14454" y="2335"/>
                    </a:cubicBezTo>
                    <a:cubicBezTo>
                      <a:pt x="14454" y="2319"/>
                      <a:pt x="14459" y="2310"/>
                      <a:pt x="14462" y="2294"/>
                    </a:cubicBezTo>
                    <a:lnTo>
                      <a:pt x="14403" y="2304"/>
                    </a:lnTo>
                    <a:cubicBezTo>
                      <a:pt x="14391" y="2303"/>
                      <a:pt x="14386" y="2294"/>
                      <a:pt x="14373" y="2294"/>
                    </a:cubicBezTo>
                    <a:cubicBezTo>
                      <a:pt x="14358" y="2294"/>
                      <a:pt x="14351" y="2299"/>
                      <a:pt x="14336" y="2299"/>
                    </a:cubicBezTo>
                    <a:cubicBezTo>
                      <a:pt x="14341" y="2330"/>
                      <a:pt x="14313" y="2348"/>
                      <a:pt x="14313" y="2379"/>
                    </a:cubicBezTo>
                    <a:cubicBezTo>
                      <a:pt x="14313" y="2388"/>
                      <a:pt x="14334" y="2389"/>
                      <a:pt x="14336" y="2397"/>
                    </a:cubicBezTo>
                    <a:lnTo>
                      <a:pt x="14428" y="2397"/>
                    </a:lnTo>
                    <a:lnTo>
                      <a:pt x="14428" y="2525"/>
                    </a:lnTo>
                    <a:cubicBezTo>
                      <a:pt x="14393" y="2540"/>
                      <a:pt x="14343" y="2541"/>
                      <a:pt x="14343" y="2570"/>
                    </a:cubicBezTo>
                    <a:cubicBezTo>
                      <a:pt x="14343" y="2595"/>
                      <a:pt x="14373" y="2605"/>
                      <a:pt x="14373" y="2630"/>
                    </a:cubicBezTo>
                    <a:cubicBezTo>
                      <a:pt x="14373" y="2679"/>
                      <a:pt x="14269" y="2687"/>
                      <a:pt x="14269" y="2736"/>
                    </a:cubicBezTo>
                    <a:cubicBezTo>
                      <a:pt x="14269" y="2792"/>
                      <a:pt x="14406" y="2761"/>
                      <a:pt x="14462" y="2801"/>
                    </a:cubicBezTo>
                    <a:cubicBezTo>
                      <a:pt x="14535" y="2855"/>
                      <a:pt x="14507" y="2915"/>
                      <a:pt x="14542" y="2987"/>
                    </a:cubicBezTo>
                    <a:cubicBezTo>
                      <a:pt x="14600" y="2978"/>
                      <a:pt x="14638" y="2984"/>
                      <a:pt x="14690" y="2967"/>
                    </a:cubicBezTo>
                    <a:lnTo>
                      <a:pt x="14720" y="2972"/>
                    </a:lnTo>
                    <a:cubicBezTo>
                      <a:pt x="14677" y="3004"/>
                      <a:pt x="14638" y="3017"/>
                      <a:pt x="14580" y="3037"/>
                    </a:cubicBezTo>
                    <a:cubicBezTo>
                      <a:pt x="14661" y="3122"/>
                      <a:pt x="14747" y="3161"/>
                      <a:pt x="14565" y="3082"/>
                    </a:cubicBezTo>
                    <a:cubicBezTo>
                      <a:pt x="14614" y="3172"/>
                      <a:pt x="14648" y="3224"/>
                      <a:pt x="14720" y="3308"/>
                    </a:cubicBezTo>
                    <a:lnTo>
                      <a:pt x="14712" y="3328"/>
                    </a:lnTo>
                    <a:cubicBezTo>
                      <a:pt x="14618" y="3280"/>
                      <a:pt x="14552" y="3264"/>
                      <a:pt x="14462" y="3213"/>
                    </a:cubicBezTo>
                    <a:cubicBezTo>
                      <a:pt x="14401" y="3177"/>
                      <a:pt x="14424" y="3097"/>
                      <a:pt x="14343" y="3097"/>
                    </a:cubicBezTo>
                    <a:cubicBezTo>
                      <a:pt x="14293" y="3097"/>
                      <a:pt x="14321" y="3149"/>
                      <a:pt x="14321" y="3182"/>
                    </a:cubicBezTo>
                    <a:cubicBezTo>
                      <a:pt x="14321" y="3240"/>
                      <a:pt x="14386" y="3263"/>
                      <a:pt x="14424" y="3313"/>
                    </a:cubicBezTo>
                    <a:cubicBezTo>
                      <a:pt x="14397" y="3329"/>
                      <a:pt x="14373" y="3337"/>
                      <a:pt x="14336" y="3338"/>
                    </a:cubicBezTo>
                    <a:cubicBezTo>
                      <a:pt x="14336" y="3392"/>
                      <a:pt x="14254" y="3410"/>
                      <a:pt x="14254" y="3463"/>
                    </a:cubicBezTo>
                    <a:cubicBezTo>
                      <a:pt x="14254" y="3484"/>
                      <a:pt x="14273" y="3495"/>
                      <a:pt x="14273" y="3515"/>
                    </a:cubicBezTo>
                    <a:cubicBezTo>
                      <a:pt x="14273" y="3578"/>
                      <a:pt x="14218" y="3854"/>
                      <a:pt x="14218" y="3654"/>
                    </a:cubicBezTo>
                    <a:cubicBezTo>
                      <a:pt x="14218" y="3623"/>
                      <a:pt x="14240" y="3605"/>
                      <a:pt x="14240" y="3574"/>
                    </a:cubicBezTo>
                    <a:cubicBezTo>
                      <a:pt x="14240" y="3496"/>
                      <a:pt x="14132" y="3474"/>
                      <a:pt x="14048" y="3423"/>
                    </a:cubicBezTo>
                    <a:cubicBezTo>
                      <a:pt x="13928" y="3352"/>
                      <a:pt x="13970" y="3258"/>
                      <a:pt x="13893" y="3162"/>
                    </a:cubicBezTo>
                    <a:cubicBezTo>
                      <a:pt x="13829" y="3083"/>
                      <a:pt x="13679" y="3072"/>
                      <a:pt x="13679" y="2982"/>
                    </a:cubicBezTo>
                    <a:cubicBezTo>
                      <a:pt x="13679" y="2954"/>
                      <a:pt x="13701" y="2940"/>
                      <a:pt x="13701" y="2913"/>
                    </a:cubicBezTo>
                    <a:lnTo>
                      <a:pt x="13701" y="2871"/>
                    </a:lnTo>
                    <a:cubicBezTo>
                      <a:pt x="13664" y="2867"/>
                      <a:pt x="13646" y="2862"/>
                      <a:pt x="13612" y="2851"/>
                    </a:cubicBezTo>
                    <a:lnTo>
                      <a:pt x="13627" y="2811"/>
                    </a:lnTo>
                    <a:cubicBezTo>
                      <a:pt x="13554" y="2748"/>
                      <a:pt x="13420" y="2741"/>
                      <a:pt x="13420" y="2660"/>
                    </a:cubicBezTo>
                    <a:cubicBezTo>
                      <a:pt x="13420" y="2609"/>
                      <a:pt x="13472" y="2586"/>
                      <a:pt x="13494" y="2537"/>
                    </a:cubicBezTo>
                    <a:cubicBezTo>
                      <a:pt x="13448" y="2537"/>
                      <a:pt x="13422" y="2536"/>
                      <a:pt x="13376" y="2537"/>
                    </a:cubicBezTo>
                    <a:cubicBezTo>
                      <a:pt x="13348" y="2606"/>
                      <a:pt x="13275" y="2644"/>
                      <a:pt x="13170" y="2655"/>
                    </a:cubicBezTo>
                    <a:cubicBezTo>
                      <a:pt x="13188" y="2696"/>
                      <a:pt x="13170" y="2723"/>
                      <a:pt x="13170" y="2766"/>
                    </a:cubicBezTo>
                    <a:cubicBezTo>
                      <a:pt x="13170" y="2807"/>
                      <a:pt x="13219" y="2829"/>
                      <a:pt x="13273" y="2846"/>
                    </a:cubicBezTo>
                    <a:cubicBezTo>
                      <a:pt x="13268" y="2855"/>
                      <a:pt x="13262" y="2862"/>
                      <a:pt x="13258" y="2871"/>
                    </a:cubicBezTo>
                    <a:cubicBezTo>
                      <a:pt x="13161" y="2871"/>
                      <a:pt x="13105" y="2896"/>
                      <a:pt x="13007" y="2896"/>
                    </a:cubicBezTo>
                    <a:cubicBezTo>
                      <a:pt x="12959" y="2896"/>
                      <a:pt x="12942" y="2866"/>
                      <a:pt x="12898" y="2856"/>
                    </a:cubicBezTo>
                    <a:cubicBezTo>
                      <a:pt x="12894" y="2926"/>
                      <a:pt x="12913" y="2967"/>
                      <a:pt x="12898" y="3037"/>
                    </a:cubicBezTo>
                    <a:lnTo>
                      <a:pt x="12867" y="3037"/>
                    </a:lnTo>
                    <a:cubicBezTo>
                      <a:pt x="12712" y="3063"/>
                      <a:pt x="12655" y="3130"/>
                      <a:pt x="12564" y="3218"/>
                    </a:cubicBezTo>
                    <a:cubicBezTo>
                      <a:pt x="12479" y="3302"/>
                      <a:pt x="12387" y="3351"/>
                      <a:pt x="12387" y="3454"/>
                    </a:cubicBezTo>
                    <a:cubicBezTo>
                      <a:pt x="12387" y="3583"/>
                      <a:pt x="12431" y="3656"/>
                      <a:pt x="12446" y="3785"/>
                    </a:cubicBezTo>
                    <a:cubicBezTo>
                      <a:pt x="12453" y="3855"/>
                      <a:pt x="12407" y="3915"/>
                      <a:pt x="12476" y="3966"/>
                    </a:cubicBezTo>
                    <a:cubicBezTo>
                      <a:pt x="12540" y="4013"/>
                      <a:pt x="12704" y="3974"/>
                      <a:pt x="12704" y="4041"/>
                    </a:cubicBezTo>
                    <a:cubicBezTo>
                      <a:pt x="12704" y="4192"/>
                      <a:pt x="12516" y="4258"/>
                      <a:pt x="12321" y="4332"/>
                    </a:cubicBezTo>
                    <a:cubicBezTo>
                      <a:pt x="12171" y="4388"/>
                      <a:pt x="12105" y="4454"/>
                      <a:pt x="11937" y="4477"/>
                    </a:cubicBezTo>
                    <a:cubicBezTo>
                      <a:pt x="11872" y="4486"/>
                      <a:pt x="11883" y="4548"/>
                      <a:pt x="11826" y="4568"/>
                    </a:cubicBezTo>
                    <a:cubicBezTo>
                      <a:pt x="11845" y="4599"/>
                      <a:pt x="11885" y="4613"/>
                      <a:pt x="11885" y="4648"/>
                    </a:cubicBezTo>
                    <a:cubicBezTo>
                      <a:pt x="11885" y="4697"/>
                      <a:pt x="11822" y="4733"/>
                      <a:pt x="11750" y="4733"/>
                    </a:cubicBezTo>
                    <a:cubicBezTo>
                      <a:pt x="11728" y="4733"/>
                      <a:pt x="11713" y="4736"/>
                      <a:pt x="11693" y="4738"/>
                    </a:cubicBezTo>
                    <a:cubicBezTo>
                      <a:pt x="11700" y="4758"/>
                      <a:pt x="11708" y="4769"/>
                      <a:pt x="11708" y="4789"/>
                    </a:cubicBezTo>
                    <a:cubicBezTo>
                      <a:pt x="11708" y="4968"/>
                      <a:pt x="11562" y="5057"/>
                      <a:pt x="11405" y="5200"/>
                    </a:cubicBezTo>
                    <a:cubicBezTo>
                      <a:pt x="11239" y="5352"/>
                      <a:pt x="11143" y="5449"/>
                      <a:pt x="10911" y="5557"/>
                    </a:cubicBezTo>
                    <a:cubicBezTo>
                      <a:pt x="10680" y="5663"/>
                      <a:pt x="10517" y="5691"/>
                      <a:pt x="10261" y="5763"/>
                    </a:cubicBezTo>
                    <a:cubicBezTo>
                      <a:pt x="10038" y="5826"/>
                      <a:pt x="9912" y="5898"/>
                      <a:pt x="9669" y="5898"/>
                    </a:cubicBezTo>
                    <a:lnTo>
                      <a:pt x="9495" y="5898"/>
                    </a:lnTo>
                    <a:cubicBezTo>
                      <a:pt x="9230" y="5898"/>
                      <a:pt x="9109" y="6039"/>
                      <a:pt x="8844" y="6039"/>
                    </a:cubicBezTo>
                    <a:cubicBezTo>
                      <a:pt x="8661" y="6039"/>
                      <a:pt x="8582" y="5938"/>
                      <a:pt x="8399" y="5938"/>
                    </a:cubicBezTo>
                    <a:cubicBezTo>
                      <a:pt x="8381" y="5938"/>
                      <a:pt x="8371" y="5942"/>
                      <a:pt x="8353" y="5943"/>
                    </a:cubicBezTo>
                    <a:cubicBezTo>
                      <a:pt x="8355" y="5967"/>
                      <a:pt x="8356" y="5980"/>
                      <a:pt x="8353" y="6004"/>
                    </a:cubicBezTo>
                    <a:cubicBezTo>
                      <a:pt x="8314" y="5997"/>
                      <a:pt x="8294" y="5983"/>
                      <a:pt x="8253" y="5983"/>
                    </a:cubicBezTo>
                    <a:cubicBezTo>
                      <a:pt x="8067" y="5983"/>
                      <a:pt x="8048" y="6127"/>
                      <a:pt x="7906" y="6210"/>
                    </a:cubicBezTo>
                    <a:cubicBezTo>
                      <a:pt x="7760" y="6293"/>
                      <a:pt x="7631" y="6315"/>
                      <a:pt x="7439" y="6315"/>
                    </a:cubicBezTo>
                    <a:lnTo>
                      <a:pt x="7323" y="6315"/>
                    </a:lnTo>
                    <a:cubicBezTo>
                      <a:pt x="7116" y="6345"/>
                      <a:pt x="6974" y="6346"/>
                      <a:pt x="6791" y="6415"/>
                    </a:cubicBezTo>
                    <a:cubicBezTo>
                      <a:pt x="6666" y="6463"/>
                      <a:pt x="6640" y="6533"/>
                      <a:pt x="6526" y="6591"/>
                    </a:cubicBezTo>
                    <a:cubicBezTo>
                      <a:pt x="6332" y="6689"/>
                      <a:pt x="6171" y="6716"/>
                      <a:pt x="5928" y="6716"/>
                    </a:cubicBezTo>
                    <a:cubicBezTo>
                      <a:pt x="5782" y="6716"/>
                      <a:pt x="5734" y="6606"/>
                      <a:pt x="5588" y="6606"/>
                    </a:cubicBezTo>
                    <a:cubicBezTo>
                      <a:pt x="5427" y="6606"/>
                      <a:pt x="5358" y="6696"/>
                      <a:pt x="5197" y="6696"/>
                    </a:cubicBezTo>
                    <a:cubicBezTo>
                      <a:pt x="5162" y="6696"/>
                      <a:pt x="5140" y="6691"/>
                      <a:pt x="5109" y="6681"/>
                    </a:cubicBezTo>
                    <a:cubicBezTo>
                      <a:pt x="5111" y="6673"/>
                      <a:pt x="5194" y="6474"/>
                      <a:pt x="5145" y="6540"/>
                    </a:cubicBezTo>
                    <a:cubicBezTo>
                      <a:pt x="4963" y="6706"/>
                      <a:pt x="4772" y="6747"/>
                      <a:pt x="4496" y="6842"/>
                    </a:cubicBezTo>
                    <a:lnTo>
                      <a:pt x="4437" y="6822"/>
                    </a:lnTo>
                    <a:cubicBezTo>
                      <a:pt x="4398" y="6867"/>
                      <a:pt x="4413" y="6916"/>
                      <a:pt x="4348" y="6942"/>
                    </a:cubicBezTo>
                    <a:cubicBezTo>
                      <a:pt x="4209" y="7000"/>
                      <a:pt x="4075" y="6983"/>
                      <a:pt x="3964" y="7063"/>
                    </a:cubicBezTo>
                    <a:cubicBezTo>
                      <a:pt x="3793" y="7185"/>
                      <a:pt x="3718" y="7271"/>
                      <a:pt x="3528" y="7384"/>
                    </a:cubicBezTo>
                    <a:cubicBezTo>
                      <a:pt x="3254" y="7547"/>
                      <a:pt x="3042" y="7590"/>
                      <a:pt x="2687" y="7650"/>
                    </a:cubicBezTo>
                    <a:cubicBezTo>
                      <a:pt x="2589" y="7666"/>
                      <a:pt x="2558" y="7730"/>
                      <a:pt x="2456" y="7730"/>
                    </a:cubicBezTo>
                    <a:cubicBezTo>
                      <a:pt x="2423" y="7730"/>
                      <a:pt x="2388" y="7735"/>
                      <a:pt x="2355" y="7735"/>
                    </a:cubicBezTo>
                    <a:cubicBezTo>
                      <a:pt x="2294" y="7807"/>
                      <a:pt x="2305" y="7865"/>
                      <a:pt x="2244" y="7936"/>
                    </a:cubicBezTo>
                    <a:cubicBezTo>
                      <a:pt x="2178" y="8015"/>
                      <a:pt x="2099" y="8048"/>
                      <a:pt x="2067" y="8137"/>
                    </a:cubicBezTo>
                    <a:cubicBezTo>
                      <a:pt x="2030" y="8241"/>
                      <a:pt x="2054" y="8330"/>
                      <a:pt x="1926" y="8393"/>
                    </a:cubicBezTo>
                    <a:cubicBezTo>
                      <a:pt x="1899" y="8377"/>
                      <a:pt x="1879" y="8364"/>
                      <a:pt x="1846" y="8353"/>
                    </a:cubicBezTo>
                    <a:cubicBezTo>
                      <a:pt x="1807" y="8407"/>
                      <a:pt x="1748" y="8422"/>
                      <a:pt x="1668" y="8448"/>
                    </a:cubicBezTo>
                    <a:cubicBezTo>
                      <a:pt x="1643" y="8420"/>
                      <a:pt x="1624" y="8402"/>
                      <a:pt x="1624" y="8368"/>
                    </a:cubicBezTo>
                    <a:cubicBezTo>
                      <a:pt x="1624" y="8321"/>
                      <a:pt x="1657" y="8295"/>
                      <a:pt x="1668" y="8248"/>
                    </a:cubicBezTo>
                    <a:lnTo>
                      <a:pt x="1565" y="8067"/>
                    </a:lnTo>
                    <a:cubicBezTo>
                      <a:pt x="1574" y="8039"/>
                      <a:pt x="1583" y="8023"/>
                      <a:pt x="1587" y="7994"/>
                    </a:cubicBezTo>
                    <a:lnTo>
                      <a:pt x="1543" y="7861"/>
                    </a:lnTo>
                    <a:cubicBezTo>
                      <a:pt x="1567" y="7819"/>
                      <a:pt x="1632" y="7806"/>
                      <a:pt x="1632" y="7760"/>
                    </a:cubicBezTo>
                    <a:cubicBezTo>
                      <a:pt x="1632" y="7744"/>
                      <a:pt x="1618" y="7725"/>
                      <a:pt x="1594" y="7725"/>
                    </a:cubicBezTo>
                    <a:cubicBezTo>
                      <a:pt x="1463" y="7725"/>
                      <a:pt x="1428" y="7822"/>
                      <a:pt x="1388" y="7906"/>
                    </a:cubicBezTo>
                    <a:cubicBezTo>
                      <a:pt x="1345" y="7995"/>
                      <a:pt x="1299" y="8042"/>
                      <a:pt x="1240" y="8127"/>
                    </a:cubicBezTo>
                    <a:cubicBezTo>
                      <a:pt x="1194" y="8195"/>
                      <a:pt x="1198" y="8243"/>
                      <a:pt x="1159" y="8313"/>
                    </a:cubicBezTo>
                    <a:cubicBezTo>
                      <a:pt x="1113" y="8398"/>
                      <a:pt x="1041" y="8442"/>
                      <a:pt x="1041" y="8533"/>
                    </a:cubicBezTo>
                    <a:cubicBezTo>
                      <a:pt x="1041" y="8699"/>
                      <a:pt x="1247" y="8769"/>
                      <a:pt x="1247" y="8935"/>
                    </a:cubicBezTo>
                    <a:cubicBezTo>
                      <a:pt x="1247" y="8981"/>
                      <a:pt x="1174" y="8997"/>
                      <a:pt x="1174" y="9043"/>
                    </a:cubicBezTo>
                    <a:cubicBezTo>
                      <a:pt x="1174" y="9103"/>
                      <a:pt x="1196" y="9136"/>
                      <a:pt x="1196" y="9196"/>
                    </a:cubicBezTo>
                    <a:cubicBezTo>
                      <a:pt x="1196" y="9353"/>
                      <a:pt x="1047" y="9419"/>
                      <a:pt x="937" y="9558"/>
                    </a:cubicBezTo>
                    <a:cubicBezTo>
                      <a:pt x="753" y="9790"/>
                      <a:pt x="649" y="9945"/>
                      <a:pt x="649" y="10210"/>
                    </a:cubicBezTo>
                    <a:cubicBezTo>
                      <a:pt x="649" y="10486"/>
                      <a:pt x="1078" y="10597"/>
                      <a:pt x="1011" y="10873"/>
                    </a:cubicBezTo>
                    <a:cubicBezTo>
                      <a:pt x="1011" y="10932"/>
                      <a:pt x="1019" y="10982"/>
                      <a:pt x="1092" y="11013"/>
                    </a:cubicBezTo>
                    <a:cubicBezTo>
                      <a:pt x="1157" y="11040"/>
                      <a:pt x="1229" y="11045"/>
                      <a:pt x="1255" y="11093"/>
                    </a:cubicBezTo>
                    <a:cubicBezTo>
                      <a:pt x="1342" y="11252"/>
                      <a:pt x="1344" y="11361"/>
                      <a:pt x="1491" y="11495"/>
                    </a:cubicBezTo>
                    <a:cubicBezTo>
                      <a:pt x="1574" y="11572"/>
                      <a:pt x="1609" y="11626"/>
                      <a:pt x="1705" y="11696"/>
                    </a:cubicBezTo>
                    <a:cubicBezTo>
                      <a:pt x="1766" y="11741"/>
                      <a:pt x="1838" y="11765"/>
                      <a:pt x="1838" y="11827"/>
                    </a:cubicBezTo>
                    <a:cubicBezTo>
                      <a:pt x="1838" y="11839"/>
                      <a:pt x="1816" y="11844"/>
                      <a:pt x="1816" y="11856"/>
                    </a:cubicBezTo>
                    <a:cubicBezTo>
                      <a:pt x="1816" y="11877"/>
                      <a:pt x="1831" y="11887"/>
                      <a:pt x="1831" y="11907"/>
                    </a:cubicBezTo>
                    <a:cubicBezTo>
                      <a:pt x="1831" y="11927"/>
                      <a:pt x="1781" y="11918"/>
                      <a:pt x="1772" y="11937"/>
                    </a:cubicBezTo>
                    <a:cubicBezTo>
                      <a:pt x="1755" y="11973"/>
                      <a:pt x="1783" y="12000"/>
                      <a:pt x="1772" y="12037"/>
                    </a:cubicBezTo>
                    <a:cubicBezTo>
                      <a:pt x="1760" y="12071"/>
                      <a:pt x="1713" y="12082"/>
                      <a:pt x="1713" y="12118"/>
                    </a:cubicBezTo>
                    <a:cubicBezTo>
                      <a:pt x="1713" y="12161"/>
                      <a:pt x="1757" y="12184"/>
                      <a:pt x="1757" y="12228"/>
                    </a:cubicBezTo>
                    <a:cubicBezTo>
                      <a:pt x="1757" y="12304"/>
                      <a:pt x="1683" y="12374"/>
                      <a:pt x="1572" y="12374"/>
                    </a:cubicBezTo>
                    <a:cubicBezTo>
                      <a:pt x="1475" y="12374"/>
                      <a:pt x="1482" y="12287"/>
                      <a:pt x="1440" y="12228"/>
                    </a:cubicBezTo>
                    <a:cubicBezTo>
                      <a:pt x="1393" y="12165"/>
                      <a:pt x="1323" y="12144"/>
                      <a:pt x="1292" y="12078"/>
                    </a:cubicBezTo>
                    <a:lnTo>
                      <a:pt x="1262" y="12073"/>
                    </a:lnTo>
                    <a:cubicBezTo>
                      <a:pt x="1193" y="12120"/>
                      <a:pt x="1111" y="12146"/>
                      <a:pt x="989" y="12057"/>
                    </a:cubicBezTo>
                    <a:cubicBezTo>
                      <a:pt x="989" y="11962"/>
                      <a:pt x="1078" y="11917"/>
                      <a:pt x="1078" y="11821"/>
                    </a:cubicBezTo>
                    <a:cubicBezTo>
                      <a:pt x="1078" y="11755"/>
                      <a:pt x="998" y="11731"/>
                      <a:pt x="945" y="11676"/>
                    </a:cubicBezTo>
                    <a:cubicBezTo>
                      <a:pt x="875" y="11604"/>
                      <a:pt x="843" y="11557"/>
                      <a:pt x="753" y="11495"/>
                    </a:cubicBezTo>
                    <a:lnTo>
                      <a:pt x="698" y="11500"/>
                    </a:lnTo>
                    <a:cubicBezTo>
                      <a:pt x="694" y="11531"/>
                      <a:pt x="692" y="11549"/>
                      <a:pt x="692" y="11581"/>
                    </a:cubicBezTo>
                    <a:lnTo>
                      <a:pt x="692" y="11642"/>
                    </a:lnTo>
                    <a:cubicBezTo>
                      <a:pt x="692" y="11718"/>
                      <a:pt x="770" y="11751"/>
                      <a:pt x="812" y="11821"/>
                    </a:cubicBezTo>
                    <a:cubicBezTo>
                      <a:pt x="873" y="11922"/>
                      <a:pt x="869" y="11992"/>
                      <a:pt x="960" y="12082"/>
                    </a:cubicBezTo>
                    <a:cubicBezTo>
                      <a:pt x="1032" y="12155"/>
                      <a:pt x="1131" y="12163"/>
                      <a:pt x="1233" y="12218"/>
                    </a:cubicBezTo>
                    <a:cubicBezTo>
                      <a:pt x="1325" y="12269"/>
                      <a:pt x="1306" y="12339"/>
                      <a:pt x="1306" y="12419"/>
                    </a:cubicBezTo>
                    <a:cubicBezTo>
                      <a:pt x="1306" y="12464"/>
                      <a:pt x="1261" y="12485"/>
                      <a:pt x="1218" y="12519"/>
                    </a:cubicBezTo>
                    <a:cubicBezTo>
                      <a:pt x="1163" y="12563"/>
                      <a:pt x="1140" y="12620"/>
                      <a:pt x="1056" y="12620"/>
                    </a:cubicBezTo>
                    <a:cubicBezTo>
                      <a:pt x="1013" y="12620"/>
                      <a:pt x="1004" y="12590"/>
                      <a:pt x="967" y="12574"/>
                    </a:cubicBezTo>
                    <a:cubicBezTo>
                      <a:pt x="902" y="12548"/>
                      <a:pt x="812" y="12546"/>
                      <a:pt x="812" y="12494"/>
                    </a:cubicBezTo>
                    <a:cubicBezTo>
                      <a:pt x="812" y="12450"/>
                      <a:pt x="827" y="12426"/>
                      <a:pt x="842" y="12384"/>
                    </a:cubicBezTo>
                    <a:cubicBezTo>
                      <a:pt x="790" y="12366"/>
                      <a:pt x="735" y="12357"/>
                      <a:pt x="709" y="12324"/>
                    </a:cubicBezTo>
                    <a:cubicBezTo>
                      <a:pt x="723" y="12291"/>
                      <a:pt x="731" y="12269"/>
                      <a:pt x="731" y="12233"/>
                    </a:cubicBezTo>
                    <a:cubicBezTo>
                      <a:pt x="731" y="12189"/>
                      <a:pt x="709" y="12158"/>
                      <a:pt x="657" y="12133"/>
                    </a:cubicBezTo>
                    <a:lnTo>
                      <a:pt x="613" y="12138"/>
                    </a:lnTo>
                    <a:lnTo>
                      <a:pt x="613" y="12183"/>
                    </a:lnTo>
                    <a:lnTo>
                      <a:pt x="642" y="12263"/>
                    </a:lnTo>
                    <a:lnTo>
                      <a:pt x="642" y="12344"/>
                    </a:lnTo>
                    <a:lnTo>
                      <a:pt x="613" y="12353"/>
                    </a:lnTo>
                    <a:cubicBezTo>
                      <a:pt x="587" y="12317"/>
                      <a:pt x="576" y="12291"/>
                      <a:pt x="531" y="12269"/>
                    </a:cubicBezTo>
                    <a:lnTo>
                      <a:pt x="502" y="12263"/>
                    </a:lnTo>
                    <a:cubicBezTo>
                      <a:pt x="527" y="12335"/>
                      <a:pt x="614" y="12347"/>
                      <a:pt x="664" y="12409"/>
                    </a:cubicBezTo>
                    <a:cubicBezTo>
                      <a:pt x="768" y="12534"/>
                      <a:pt x="864" y="12591"/>
                      <a:pt x="1004" y="12700"/>
                    </a:cubicBezTo>
                    <a:cubicBezTo>
                      <a:pt x="1137" y="12804"/>
                      <a:pt x="1170" y="12884"/>
                      <a:pt x="1277" y="13001"/>
                    </a:cubicBezTo>
                    <a:cubicBezTo>
                      <a:pt x="1463" y="13204"/>
                      <a:pt x="1596" y="13328"/>
                      <a:pt x="1624" y="13568"/>
                    </a:cubicBezTo>
                    <a:cubicBezTo>
                      <a:pt x="1646" y="13571"/>
                      <a:pt x="1661" y="13572"/>
                      <a:pt x="1683" y="13573"/>
                    </a:cubicBezTo>
                    <a:lnTo>
                      <a:pt x="1690" y="13593"/>
                    </a:lnTo>
                    <a:cubicBezTo>
                      <a:pt x="1598" y="13656"/>
                      <a:pt x="1617" y="13726"/>
                      <a:pt x="1617" y="13814"/>
                    </a:cubicBezTo>
                    <a:cubicBezTo>
                      <a:pt x="1617" y="13925"/>
                      <a:pt x="1602" y="13997"/>
                      <a:pt x="1676" y="14096"/>
                    </a:cubicBezTo>
                    <a:cubicBezTo>
                      <a:pt x="1705" y="14134"/>
                      <a:pt x="1772" y="14126"/>
                      <a:pt x="1816" y="14156"/>
                    </a:cubicBezTo>
                    <a:cubicBezTo>
                      <a:pt x="1873" y="14195"/>
                      <a:pt x="1879" y="14232"/>
                      <a:pt x="1926" y="14276"/>
                    </a:cubicBezTo>
                    <a:cubicBezTo>
                      <a:pt x="2048" y="14388"/>
                      <a:pt x="2150" y="14441"/>
                      <a:pt x="2200" y="14577"/>
                    </a:cubicBezTo>
                    <a:cubicBezTo>
                      <a:pt x="2278" y="14704"/>
                      <a:pt x="2240" y="14798"/>
                      <a:pt x="2340" y="14919"/>
                    </a:cubicBezTo>
                    <a:cubicBezTo>
                      <a:pt x="2404" y="14998"/>
                      <a:pt x="2510" y="15003"/>
                      <a:pt x="2591" y="15074"/>
                    </a:cubicBezTo>
                    <a:cubicBezTo>
                      <a:pt x="2772" y="15234"/>
                      <a:pt x="2783" y="15374"/>
                      <a:pt x="2783" y="15577"/>
                    </a:cubicBezTo>
                    <a:cubicBezTo>
                      <a:pt x="2783" y="15650"/>
                      <a:pt x="2742" y="15692"/>
                      <a:pt x="2742" y="15766"/>
                    </a:cubicBezTo>
                    <a:lnTo>
                      <a:pt x="2742" y="15929"/>
                    </a:lnTo>
                    <a:cubicBezTo>
                      <a:pt x="2742" y="15983"/>
                      <a:pt x="2724" y="16014"/>
                      <a:pt x="2724" y="16068"/>
                    </a:cubicBezTo>
                    <a:cubicBezTo>
                      <a:pt x="2724" y="16127"/>
                      <a:pt x="2781" y="16152"/>
                      <a:pt x="2805" y="16209"/>
                    </a:cubicBezTo>
                    <a:cubicBezTo>
                      <a:pt x="2859" y="16337"/>
                      <a:pt x="2840" y="16419"/>
                      <a:pt x="2871" y="16550"/>
                    </a:cubicBezTo>
                    <a:cubicBezTo>
                      <a:pt x="2920" y="16747"/>
                      <a:pt x="3021" y="16846"/>
                      <a:pt x="3159" y="17022"/>
                    </a:cubicBezTo>
                    <a:cubicBezTo>
                      <a:pt x="3346" y="17258"/>
                      <a:pt x="3430" y="17400"/>
                      <a:pt x="3580" y="17650"/>
                    </a:cubicBezTo>
                    <a:cubicBezTo>
                      <a:pt x="3654" y="17772"/>
                      <a:pt x="3791" y="17826"/>
                      <a:pt x="3791" y="17959"/>
                    </a:cubicBezTo>
                    <a:lnTo>
                      <a:pt x="3791" y="18102"/>
                    </a:lnTo>
                    <a:cubicBezTo>
                      <a:pt x="3791" y="18121"/>
                      <a:pt x="3780" y="18133"/>
                      <a:pt x="3780" y="18151"/>
                    </a:cubicBezTo>
                    <a:cubicBezTo>
                      <a:pt x="3780" y="18234"/>
                      <a:pt x="3831" y="18279"/>
                      <a:pt x="3831" y="18363"/>
                    </a:cubicBezTo>
                    <a:cubicBezTo>
                      <a:pt x="3831" y="18417"/>
                      <a:pt x="3802" y="18448"/>
                      <a:pt x="3772" y="18498"/>
                    </a:cubicBezTo>
                    <a:lnTo>
                      <a:pt x="3802" y="18578"/>
                    </a:lnTo>
                    <a:cubicBezTo>
                      <a:pt x="3780" y="18640"/>
                      <a:pt x="3798" y="18683"/>
                      <a:pt x="3757" y="18739"/>
                    </a:cubicBezTo>
                    <a:cubicBezTo>
                      <a:pt x="3741" y="18762"/>
                      <a:pt x="3697" y="18757"/>
                      <a:pt x="3669" y="18774"/>
                    </a:cubicBezTo>
                    <a:cubicBezTo>
                      <a:pt x="3612" y="18810"/>
                      <a:pt x="3614" y="18850"/>
                      <a:pt x="3595" y="18904"/>
                    </a:cubicBezTo>
                    <a:lnTo>
                      <a:pt x="3706" y="19384"/>
                    </a:lnTo>
                    <a:cubicBezTo>
                      <a:pt x="3706" y="19539"/>
                      <a:pt x="3637" y="19629"/>
                      <a:pt x="3536" y="19768"/>
                    </a:cubicBezTo>
                    <a:cubicBezTo>
                      <a:pt x="3440" y="19898"/>
                      <a:pt x="3317" y="19999"/>
                      <a:pt x="3100" y="19999"/>
                    </a:cubicBezTo>
                    <a:cubicBezTo>
                      <a:pt x="2977" y="19999"/>
                      <a:pt x="2944" y="19921"/>
                      <a:pt x="2839" y="19873"/>
                    </a:cubicBezTo>
                    <a:lnTo>
                      <a:pt x="2839" y="19970"/>
                    </a:lnTo>
                    <a:cubicBezTo>
                      <a:pt x="2839" y="20005"/>
                      <a:pt x="2794" y="20019"/>
                      <a:pt x="2794" y="20054"/>
                    </a:cubicBezTo>
                    <a:lnTo>
                      <a:pt x="2794" y="20315"/>
                    </a:lnTo>
                    <a:cubicBezTo>
                      <a:pt x="2794" y="20410"/>
                      <a:pt x="2831" y="20463"/>
                      <a:pt x="2864" y="20556"/>
                    </a:cubicBezTo>
                    <a:cubicBezTo>
                      <a:pt x="2892" y="20635"/>
                      <a:pt x="2898" y="20696"/>
                      <a:pt x="2990" y="20747"/>
                    </a:cubicBezTo>
                    <a:cubicBezTo>
                      <a:pt x="3017" y="20714"/>
                      <a:pt x="3027" y="20693"/>
                      <a:pt x="3056" y="20661"/>
                    </a:cubicBezTo>
                    <a:cubicBezTo>
                      <a:pt x="3351" y="20744"/>
                      <a:pt x="3531" y="20798"/>
                      <a:pt x="3757" y="20953"/>
                    </a:cubicBezTo>
                    <a:cubicBezTo>
                      <a:pt x="3887" y="21040"/>
                      <a:pt x="4014" y="21066"/>
                      <a:pt x="4090" y="21178"/>
                    </a:cubicBezTo>
                    <a:cubicBezTo>
                      <a:pt x="4125" y="21231"/>
                      <a:pt x="4090" y="21285"/>
                      <a:pt x="4156" y="21319"/>
                    </a:cubicBezTo>
                    <a:cubicBezTo>
                      <a:pt x="4239" y="21360"/>
                      <a:pt x="4322" y="21327"/>
                      <a:pt x="4422" y="21349"/>
                    </a:cubicBezTo>
                    <a:cubicBezTo>
                      <a:pt x="4662" y="21403"/>
                      <a:pt x="4793" y="21443"/>
                      <a:pt x="5012" y="21529"/>
                    </a:cubicBezTo>
                    <a:cubicBezTo>
                      <a:pt x="5027" y="21498"/>
                      <a:pt x="5041" y="21478"/>
                      <a:pt x="5064" y="21450"/>
                    </a:cubicBezTo>
                    <a:lnTo>
                      <a:pt x="5337" y="21529"/>
                    </a:lnTo>
                    <a:cubicBezTo>
                      <a:pt x="5385" y="21509"/>
                      <a:pt x="5398" y="21478"/>
                      <a:pt x="5426" y="21445"/>
                    </a:cubicBezTo>
                    <a:cubicBezTo>
                      <a:pt x="5496" y="21480"/>
                      <a:pt x="5546" y="21505"/>
                      <a:pt x="5634" y="21505"/>
                    </a:cubicBezTo>
                    <a:cubicBezTo>
                      <a:pt x="5714" y="21505"/>
                      <a:pt x="5758" y="21510"/>
                      <a:pt x="5837" y="21510"/>
                    </a:cubicBezTo>
                    <a:cubicBezTo>
                      <a:pt x="5893" y="21510"/>
                      <a:pt x="5911" y="21470"/>
                      <a:pt x="5967" y="21470"/>
                    </a:cubicBezTo>
                    <a:cubicBezTo>
                      <a:pt x="6018" y="21470"/>
                      <a:pt x="6046" y="21475"/>
                      <a:pt x="6098" y="21471"/>
                    </a:cubicBezTo>
                    <a:cubicBezTo>
                      <a:pt x="6094" y="21490"/>
                      <a:pt x="6083" y="21501"/>
                      <a:pt x="6083" y="21520"/>
                    </a:cubicBezTo>
                    <a:cubicBezTo>
                      <a:pt x="6083" y="21541"/>
                      <a:pt x="6129" y="21537"/>
                      <a:pt x="6157" y="21545"/>
                    </a:cubicBezTo>
                    <a:cubicBezTo>
                      <a:pt x="6214" y="21560"/>
                      <a:pt x="6242" y="21590"/>
                      <a:pt x="6304" y="21590"/>
                    </a:cubicBezTo>
                    <a:cubicBezTo>
                      <a:pt x="6371" y="21590"/>
                      <a:pt x="6371" y="21515"/>
                      <a:pt x="6437" y="21515"/>
                    </a:cubicBezTo>
                    <a:cubicBezTo>
                      <a:pt x="6557" y="21515"/>
                      <a:pt x="6598" y="21588"/>
                      <a:pt x="6718" y="21600"/>
                    </a:cubicBezTo>
                    <a:cubicBezTo>
                      <a:pt x="6718" y="21476"/>
                      <a:pt x="6918" y="21453"/>
                      <a:pt x="7080" y="21395"/>
                    </a:cubicBezTo>
                    <a:cubicBezTo>
                      <a:pt x="7173" y="21360"/>
                      <a:pt x="7238" y="21353"/>
                      <a:pt x="7331" y="21314"/>
                    </a:cubicBezTo>
                    <a:cubicBezTo>
                      <a:pt x="7399" y="21285"/>
                      <a:pt x="7387" y="21227"/>
                      <a:pt x="7456" y="21199"/>
                    </a:cubicBezTo>
                    <a:cubicBezTo>
                      <a:pt x="7524" y="21170"/>
                      <a:pt x="7552" y="21136"/>
                      <a:pt x="7626" y="21113"/>
                    </a:cubicBezTo>
                    <a:cubicBezTo>
                      <a:pt x="7703" y="21089"/>
                      <a:pt x="7777" y="21106"/>
                      <a:pt x="7833" y="21063"/>
                    </a:cubicBezTo>
                    <a:cubicBezTo>
                      <a:pt x="7871" y="21033"/>
                      <a:pt x="7838" y="20996"/>
                      <a:pt x="7869" y="20962"/>
                    </a:cubicBezTo>
                    <a:cubicBezTo>
                      <a:pt x="7954" y="20875"/>
                      <a:pt x="8093" y="20872"/>
                      <a:pt x="8249" y="20872"/>
                    </a:cubicBezTo>
                    <a:cubicBezTo>
                      <a:pt x="8358" y="20872"/>
                      <a:pt x="8413" y="20900"/>
                      <a:pt x="8519" y="20918"/>
                    </a:cubicBezTo>
                    <a:cubicBezTo>
                      <a:pt x="8543" y="20878"/>
                      <a:pt x="8605" y="20871"/>
                      <a:pt x="8666" y="20857"/>
                    </a:cubicBezTo>
                    <a:cubicBezTo>
                      <a:pt x="8891" y="20550"/>
                      <a:pt x="9141" y="20290"/>
                      <a:pt x="9641" y="20290"/>
                    </a:cubicBezTo>
                    <a:cubicBezTo>
                      <a:pt x="9682" y="20290"/>
                      <a:pt x="9704" y="20305"/>
                      <a:pt x="9744" y="20305"/>
                    </a:cubicBezTo>
                    <a:cubicBezTo>
                      <a:pt x="9796" y="20305"/>
                      <a:pt x="9825" y="20285"/>
                      <a:pt x="9877" y="20285"/>
                    </a:cubicBezTo>
                    <a:cubicBezTo>
                      <a:pt x="9977" y="20285"/>
                      <a:pt x="10029" y="20325"/>
                      <a:pt x="10128" y="20325"/>
                    </a:cubicBezTo>
                    <a:cubicBezTo>
                      <a:pt x="10204" y="20325"/>
                      <a:pt x="10195" y="20248"/>
                      <a:pt x="10268" y="20235"/>
                    </a:cubicBezTo>
                    <a:cubicBezTo>
                      <a:pt x="10425" y="20208"/>
                      <a:pt x="10516" y="20205"/>
                      <a:pt x="10676" y="20205"/>
                    </a:cubicBezTo>
                    <a:lnTo>
                      <a:pt x="10946" y="20205"/>
                    </a:lnTo>
                    <a:cubicBezTo>
                      <a:pt x="11125" y="20205"/>
                      <a:pt x="11219" y="20155"/>
                      <a:pt x="11398" y="20155"/>
                    </a:cubicBezTo>
                    <a:cubicBezTo>
                      <a:pt x="11621" y="20155"/>
                      <a:pt x="11735" y="20240"/>
                      <a:pt x="11959" y="20240"/>
                    </a:cubicBezTo>
                    <a:cubicBezTo>
                      <a:pt x="12038" y="20240"/>
                      <a:pt x="12071" y="20195"/>
                      <a:pt x="12151" y="20195"/>
                    </a:cubicBezTo>
                    <a:cubicBezTo>
                      <a:pt x="12236" y="20195"/>
                      <a:pt x="12295" y="20225"/>
                      <a:pt x="12335" y="20275"/>
                    </a:cubicBezTo>
                    <a:cubicBezTo>
                      <a:pt x="12359" y="20305"/>
                      <a:pt x="12350" y="20355"/>
                      <a:pt x="12402" y="20355"/>
                    </a:cubicBezTo>
                    <a:cubicBezTo>
                      <a:pt x="12465" y="20355"/>
                      <a:pt x="12511" y="20368"/>
                      <a:pt x="12564" y="20345"/>
                    </a:cubicBezTo>
                    <a:cubicBezTo>
                      <a:pt x="12631" y="20318"/>
                      <a:pt x="12625" y="20245"/>
                      <a:pt x="12704" y="20245"/>
                    </a:cubicBezTo>
                    <a:cubicBezTo>
                      <a:pt x="12789" y="20245"/>
                      <a:pt x="12826" y="20290"/>
                      <a:pt x="12911" y="20290"/>
                    </a:cubicBezTo>
                    <a:cubicBezTo>
                      <a:pt x="12952" y="20290"/>
                      <a:pt x="12972" y="20269"/>
                      <a:pt x="13000" y="20250"/>
                    </a:cubicBezTo>
                    <a:lnTo>
                      <a:pt x="13146" y="20250"/>
                    </a:lnTo>
                    <a:cubicBezTo>
                      <a:pt x="13308" y="20250"/>
                      <a:pt x="13398" y="20230"/>
                      <a:pt x="13561" y="20230"/>
                    </a:cubicBezTo>
                    <a:cubicBezTo>
                      <a:pt x="13684" y="20230"/>
                      <a:pt x="13703" y="20350"/>
                      <a:pt x="13827" y="20350"/>
                    </a:cubicBezTo>
                    <a:cubicBezTo>
                      <a:pt x="13991" y="20350"/>
                      <a:pt x="14072" y="20294"/>
                      <a:pt x="14218" y="20245"/>
                    </a:cubicBezTo>
                    <a:cubicBezTo>
                      <a:pt x="14292" y="20219"/>
                      <a:pt x="14343" y="20218"/>
                      <a:pt x="14424" y="20205"/>
                    </a:cubicBezTo>
                    <a:cubicBezTo>
                      <a:pt x="14474" y="20197"/>
                      <a:pt x="14542" y="20195"/>
                      <a:pt x="14542" y="20160"/>
                    </a:cubicBezTo>
                    <a:cubicBezTo>
                      <a:pt x="14542" y="20130"/>
                      <a:pt x="14520" y="20116"/>
                      <a:pt x="14520" y="20087"/>
                    </a:cubicBezTo>
                    <a:cubicBezTo>
                      <a:pt x="14520" y="19966"/>
                      <a:pt x="14735" y="19963"/>
                      <a:pt x="14838" y="19863"/>
                    </a:cubicBezTo>
                    <a:cubicBezTo>
                      <a:pt x="14936" y="19769"/>
                      <a:pt x="14919" y="19690"/>
                      <a:pt x="14956" y="19577"/>
                    </a:cubicBezTo>
                    <a:cubicBezTo>
                      <a:pt x="14998" y="19449"/>
                      <a:pt x="15068" y="19365"/>
                      <a:pt x="15237" y="19301"/>
                    </a:cubicBezTo>
                    <a:cubicBezTo>
                      <a:pt x="15371" y="19250"/>
                      <a:pt x="15437" y="19180"/>
                      <a:pt x="15593" y="19180"/>
                    </a:cubicBezTo>
                    <a:lnTo>
                      <a:pt x="15736" y="19180"/>
                    </a:lnTo>
                    <a:cubicBezTo>
                      <a:pt x="15894" y="19180"/>
                      <a:pt x="15960" y="19112"/>
                      <a:pt x="16093" y="19055"/>
                    </a:cubicBezTo>
                    <a:cubicBezTo>
                      <a:pt x="16348" y="18947"/>
                      <a:pt x="16503" y="18873"/>
                      <a:pt x="16794" y="18824"/>
                    </a:cubicBezTo>
                    <a:cubicBezTo>
                      <a:pt x="17187" y="18803"/>
                      <a:pt x="17274" y="18533"/>
                      <a:pt x="17658" y="18468"/>
                    </a:cubicBezTo>
                    <a:lnTo>
                      <a:pt x="17717" y="18478"/>
                    </a:lnTo>
                    <a:cubicBezTo>
                      <a:pt x="17769" y="18452"/>
                      <a:pt x="17804" y="18433"/>
                      <a:pt x="17868" y="18433"/>
                    </a:cubicBezTo>
                    <a:cubicBezTo>
                      <a:pt x="18099" y="18433"/>
                      <a:pt x="18213" y="18528"/>
                      <a:pt x="18443" y="18528"/>
                    </a:cubicBezTo>
                    <a:cubicBezTo>
                      <a:pt x="18883" y="18528"/>
                      <a:pt x="19130" y="18497"/>
                      <a:pt x="19562" y="18427"/>
                    </a:cubicBezTo>
                    <a:cubicBezTo>
                      <a:pt x="19759" y="18396"/>
                      <a:pt x="19847" y="18330"/>
                      <a:pt x="20042" y="18297"/>
                    </a:cubicBezTo>
                    <a:cubicBezTo>
                      <a:pt x="20384" y="18239"/>
                      <a:pt x="20561" y="18187"/>
                      <a:pt x="20884" y="18091"/>
                    </a:cubicBezTo>
                    <a:cubicBezTo>
                      <a:pt x="21170" y="18006"/>
                      <a:pt x="21296" y="17861"/>
                      <a:pt x="21599" y="17856"/>
                    </a:cubicBezTo>
                    <a:lnTo>
                      <a:pt x="21599" y="17856"/>
                    </a:lnTo>
                    <a:lnTo>
                      <a:pt x="21600" y="11882"/>
                    </a:lnTo>
                    <a:lnTo>
                      <a:pt x="21600" y="11882"/>
                    </a:lnTo>
                    <a:lnTo>
                      <a:pt x="21541" y="1091"/>
                    </a:lnTo>
                    <a:lnTo>
                      <a:pt x="21541" y="1091"/>
                    </a:lnTo>
                    <a:cubicBezTo>
                      <a:pt x="21541" y="1091"/>
                      <a:pt x="21541" y="1091"/>
                      <a:pt x="21541" y="1091"/>
                    </a:cubicBezTo>
                    <a:close/>
                  </a:path>
                </a:pathLst>
              </a:custGeom>
              <a:grpFill/>
              <a:ln w="127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17" name="Shape 3149"/>
              <p:cNvSpPr/>
              <p:nvPr/>
            </p:nvSpPr>
            <p:spPr>
              <a:xfrm>
                <a:off x="3208893" y="2208178"/>
                <a:ext cx="1065918" cy="1862707"/>
              </a:xfrm>
              <a:custGeom>
                <a:avLst/>
                <a:gdLst/>
                <a:ahLst/>
                <a:cxnLst>
                  <a:cxn ang="0">
                    <a:pos x="wd2" y="hd2"/>
                  </a:cxn>
                  <a:cxn ang="5400000">
                    <a:pos x="wd2" y="hd2"/>
                  </a:cxn>
                  <a:cxn ang="10800000">
                    <a:pos x="wd2" y="hd2"/>
                  </a:cxn>
                  <a:cxn ang="16200000">
                    <a:pos x="wd2" y="hd2"/>
                  </a:cxn>
                </a:cxnLst>
                <a:rect l="0" t="0" r="r" b="b"/>
                <a:pathLst>
                  <a:path w="21600" h="21600" extrusionOk="0">
                    <a:moveTo>
                      <a:pt x="21570" y="7791"/>
                    </a:moveTo>
                    <a:lnTo>
                      <a:pt x="21570" y="7791"/>
                    </a:lnTo>
                    <a:lnTo>
                      <a:pt x="21600" y="21600"/>
                    </a:lnTo>
                    <a:lnTo>
                      <a:pt x="21600" y="21600"/>
                    </a:lnTo>
                    <a:lnTo>
                      <a:pt x="105" y="21550"/>
                    </a:lnTo>
                    <a:lnTo>
                      <a:pt x="105" y="21550"/>
                    </a:lnTo>
                    <a:lnTo>
                      <a:pt x="0" y="5398"/>
                    </a:lnTo>
                    <a:lnTo>
                      <a:pt x="0" y="5398"/>
                    </a:lnTo>
                    <a:cubicBezTo>
                      <a:pt x="247" y="5459"/>
                      <a:pt x="433" y="5555"/>
                      <a:pt x="433" y="5716"/>
                    </a:cubicBezTo>
                    <a:cubicBezTo>
                      <a:pt x="433" y="6065"/>
                      <a:pt x="409" y="5710"/>
                      <a:pt x="708" y="5710"/>
                    </a:cubicBezTo>
                    <a:cubicBezTo>
                      <a:pt x="669" y="5615"/>
                      <a:pt x="564" y="5567"/>
                      <a:pt x="564" y="5468"/>
                    </a:cubicBezTo>
                    <a:cubicBezTo>
                      <a:pt x="564" y="5434"/>
                      <a:pt x="574" y="5414"/>
                      <a:pt x="577" y="5380"/>
                    </a:cubicBezTo>
                    <a:cubicBezTo>
                      <a:pt x="600" y="5376"/>
                      <a:pt x="616" y="5365"/>
                      <a:pt x="643" y="5365"/>
                    </a:cubicBezTo>
                    <a:cubicBezTo>
                      <a:pt x="685" y="5365"/>
                      <a:pt x="708" y="5380"/>
                      <a:pt x="748" y="5388"/>
                    </a:cubicBezTo>
                    <a:lnTo>
                      <a:pt x="853" y="5372"/>
                    </a:lnTo>
                    <a:cubicBezTo>
                      <a:pt x="945" y="5451"/>
                      <a:pt x="1039" y="5489"/>
                      <a:pt x="1194" y="5523"/>
                    </a:cubicBezTo>
                    <a:cubicBezTo>
                      <a:pt x="1319" y="5551"/>
                      <a:pt x="1312" y="5628"/>
                      <a:pt x="1417" y="5673"/>
                    </a:cubicBezTo>
                    <a:cubicBezTo>
                      <a:pt x="1662" y="5778"/>
                      <a:pt x="1978" y="5812"/>
                      <a:pt x="1876" y="5801"/>
                    </a:cubicBezTo>
                    <a:cubicBezTo>
                      <a:pt x="1876" y="5750"/>
                      <a:pt x="1755" y="5761"/>
                      <a:pt x="1693" y="5725"/>
                    </a:cubicBezTo>
                    <a:cubicBezTo>
                      <a:pt x="1588" y="5665"/>
                      <a:pt x="1591" y="5600"/>
                      <a:pt x="1562" y="5515"/>
                    </a:cubicBezTo>
                    <a:cubicBezTo>
                      <a:pt x="1545" y="5466"/>
                      <a:pt x="1470" y="5444"/>
                      <a:pt x="1470" y="5393"/>
                    </a:cubicBezTo>
                    <a:lnTo>
                      <a:pt x="1470" y="5331"/>
                    </a:lnTo>
                    <a:lnTo>
                      <a:pt x="1822" y="5331"/>
                    </a:lnTo>
                    <a:cubicBezTo>
                      <a:pt x="1867" y="5331"/>
                      <a:pt x="1883" y="5305"/>
                      <a:pt x="1930" y="5305"/>
                    </a:cubicBezTo>
                    <a:cubicBezTo>
                      <a:pt x="1963" y="5305"/>
                      <a:pt x="1976" y="5320"/>
                      <a:pt x="2009" y="5320"/>
                    </a:cubicBezTo>
                    <a:cubicBezTo>
                      <a:pt x="2136" y="5320"/>
                      <a:pt x="2183" y="5243"/>
                      <a:pt x="2311" y="5237"/>
                    </a:cubicBezTo>
                    <a:cubicBezTo>
                      <a:pt x="2277" y="5219"/>
                      <a:pt x="2265" y="5192"/>
                      <a:pt x="2218" y="5192"/>
                    </a:cubicBezTo>
                    <a:cubicBezTo>
                      <a:pt x="2077" y="5192"/>
                      <a:pt x="2001" y="5230"/>
                      <a:pt x="1860" y="5230"/>
                    </a:cubicBezTo>
                    <a:cubicBezTo>
                      <a:pt x="1769" y="5230"/>
                      <a:pt x="1719" y="5224"/>
                      <a:pt x="1628" y="5230"/>
                    </a:cubicBezTo>
                    <a:cubicBezTo>
                      <a:pt x="1634" y="5173"/>
                      <a:pt x="1628" y="5143"/>
                      <a:pt x="1628" y="5087"/>
                    </a:cubicBezTo>
                    <a:cubicBezTo>
                      <a:pt x="1628" y="4999"/>
                      <a:pt x="1795" y="4985"/>
                      <a:pt x="1864" y="4907"/>
                    </a:cubicBezTo>
                    <a:cubicBezTo>
                      <a:pt x="1834" y="4901"/>
                      <a:pt x="1817" y="4892"/>
                      <a:pt x="1785" y="4892"/>
                    </a:cubicBezTo>
                    <a:cubicBezTo>
                      <a:pt x="1710" y="4892"/>
                      <a:pt x="1674" y="4908"/>
                      <a:pt x="1601" y="4922"/>
                    </a:cubicBezTo>
                    <a:cubicBezTo>
                      <a:pt x="1529" y="4839"/>
                      <a:pt x="1365" y="4867"/>
                      <a:pt x="1233" y="4816"/>
                    </a:cubicBezTo>
                    <a:cubicBezTo>
                      <a:pt x="1043" y="4743"/>
                      <a:pt x="958" y="4647"/>
                      <a:pt x="958" y="4516"/>
                    </a:cubicBezTo>
                    <a:cubicBezTo>
                      <a:pt x="958" y="4422"/>
                      <a:pt x="1056" y="4356"/>
                      <a:pt x="1207" y="4320"/>
                    </a:cubicBezTo>
                    <a:lnTo>
                      <a:pt x="1312" y="4350"/>
                    </a:lnTo>
                    <a:cubicBezTo>
                      <a:pt x="1437" y="4195"/>
                      <a:pt x="1798" y="4183"/>
                      <a:pt x="1798" y="4012"/>
                    </a:cubicBezTo>
                    <a:cubicBezTo>
                      <a:pt x="1798" y="3935"/>
                      <a:pt x="1903" y="3903"/>
                      <a:pt x="1943" y="3832"/>
                    </a:cubicBezTo>
                    <a:cubicBezTo>
                      <a:pt x="2006" y="3725"/>
                      <a:pt x="1956" y="3653"/>
                      <a:pt x="1956" y="3539"/>
                    </a:cubicBezTo>
                    <a:cubicBezTo>
                      <a:pt x="1956" y="3475"/>
                      <a:pt x="1989" y="3426"/>
                      <a:pt x="2074" y="3389"/>
                    </a:cubicBezTo>
                    <a:cubicBezTo>
                      <a:pt x="2153" y="3422"/>
                      <a:pt x="2209" y="3456"/>
                      <a:pt x="2311" y="3456"/>
                    </a:cubicBezTo>
                    <a:cubicBezTo>
                      <a:pt x="2599" y="3456"/>
                      <a:pt x="2666" y="3283"/>
                      <a:pt x="2941" y="3231"/>
                    </a:cubicBezTo>
                    <a:cubicBezTo>
                      <a:pt x="2984" y="3281"/>
                      <a:pt x="3016" y="3312"/>
                      <a:pt x="3085" y="3351"/>
                    </a:cubicBezTo>
                    <a:lnTo>
                      <a:pt x="3138" y="3359"/>
                    </a:lnTo>
                    <a:cubicBezTo>
                      <a:pt x="3108" y="3315"/>
                      <a:pt x="3059" y="3293"/>
                      <a:pt x="3059" y="3246"/>
                    </a:cubicBezTo>
                    <a:cubicBezTo>
                      <a:pt x="3059" y="3210"/>
                      <a:pt x="3098" y="3192"/>
                      <a:pt x="3098" y="3156"/>
                    </a:cubicBezTo>
                    <a:cubicBezTo>
                      <a:pt x="3098" y="2992"/>
                      <a:pt x="2744" y="2951"/>
                      <a:pt x="2744" y="2788"/>
                    </a:cubicBezTo>
                    <a:cubicBezTo>
                      <a:pt x="2744" y="2718"/>
                      <a:pt x="2783" y="2676"/>
                      <a:pt x="2783" y="2607"/>
                    </a:cubicBezTo>
                    <a:cubicBezTo>
                      <a:pt x="2803" y="2607"/>
                      <a:pt x="2813" y="2600"/>
                      <a:pt x="2832" y="2600"/>
                    </a:cubicBezTo>
                    <a:cubicBezTo>
                      <a:pt x="2901" y="2600"/>
                      <a:pt x="2937" y="2630"/>
                      <a:pt x="3006" y="2630"/>
                    </a:cubicBezTo>
                    <a:cubicBezTo>
                      <a:pt x="3250" y="2630"/>
                      <a:pt x="3282" y="2446"/>
                      <a:pt x="3282" y="2307"/>
                    </a:cubicBezTo>
                    <a:cubicBezTo>
                      <a:pt x="3342" y="2280"/>
                      <a:pt x="3362" y="2232"/>
                      <a:pt x="3440" y="2232"/>
                    </a:cubicBezTo>
                    <a:cubicBezTo>
                      <a:pt x="3650" y="2232"/>
                      <a:pt x="3712" y="2367"/>
                      <a:pt x="3922" y="2367"/>
                    </a:cubicBezTo>
                    <a:cubicBezTo>
                      <a:pt x="4014" y="2367"/>
                      <a:pt x="4070" y="2359"/>
                      <a:pt x="4162" y="2359"/>
                    </a:cubicBezTo>
                    <a:cubicBezTo>
                      <a:pt x="4174" y="2344"/>
                      <a:pt x="4188" y="2335"/>
                      <a:pt x="4201" y="2322"/>
                    </a:cubicBezTo>
                    <a:cubicBezTo>
                      <a:pt x="4080" y="2252"/>
                      <a:pt x="3859" y="2262"/>
                      <a:pt x="3859" y="2164"/>
                    </a:cubicBezTo>
                    <a:cubicBezTo>
                      <a:pt x="3859" y="2130"/>
                      <a:pt x="3768" y="2130"/>
                      <a:pt x="3768" y="2096"/>
                    </a:cubicBezTo>
                    <a:cubicBezTo>
                      <a:pt x="3768" y="2017"/>
                      <a:pt x="3850" y="1980"/>
                      <a:pt x="3859" y="1901"/>
                    </a:cubicBezTo>
                    <a:cubicBezTo>
                      <a:pt x="4070" y="1927"/>
                      <a:pt x="4211" y="1993"/>
                      <a:pt x="4280" y="2111"/>
                    </a:cubicBezTo>
                    <a:lnTo>
                      <a:pt x="4333" y="2119"/>
                    </a:lnTo>
                    <a:lnTo>
                      <a:pt x="4358" y="2089"/>
                    </a:lnTo>
                    <a:cubicBezTo>
                      <a:pt x="4418" y="2113"/>
                      <a:pt x="4451" y="2134"/>
                      <a:pt x="4503" y="2164"/>
                    </a:cubicBezTo>
                    <a:lnTo>
                      <a:pt x="4555" y="2171"/>
                    </a:lnTo>
                    <a:cubicBezTo>
                      <a:pt x="4549" y="2149"/>
                      <a:pt x="4546" y="2134"/>
                      <a:pt x="4542" y="2111"/>
                    </a:cubicBezTo>
                    <a:lnTo>
                      <a:pt x="4595" y="2089"/>
                    </a:lnTo>
                    <a:cubicBezTo>
                      <a:pt x="4628" y="2108"/>
                      <a:pt x="4661" y="2115"/>
                      <a:pt x="4700" y="2126"/>
                    </a:cubicBezTo>
                    <a:cubicBezTo>
                      <a:pt x="4713" y="2111"/>
                      <a:pt x="4739" y="2100"/>
                      <a:pt x="4739" y="2081"/>
                    </a:cubicBezTo>
                    <a:cubicBezTo>
                      <a:pt x="4739" y="1973"/>
                      <a:pt x="4542" y="1933"/>
                      <a:pt x="4542" y="1824"/>
                    </a:cubicBezTo>
                    <a:lnTo>
                      <a:pt x="4542" y="1766"/>
                    </a:lnTo>
                    <a:cubicBezTo>
                      <a:pt x="4716" y="1753"/>
                      <a:pt x="4808" y="1724"/>
                      <a:pt x="4976" y="1706"/>
                    </a:cubicBezTo>
                    <a:cubicBezTo>
                      <a:pt x="5077" y="1694"/>
                      <a:pt x="5166" y="1709"/>
                      <a:pt x="5238" y="1668"/>
                    </a:cubicBezTo>
                    <a:cubicBezTo>
                      <a:pt x="5343" y="1608"/>
                      <a:pt x="5301" y="1527"/>
                      <a:pt x="5409" y="1473"/>
                    </a:cubicBezTo>
                    <a:cubicBezTo>
                      <a:pt x="5426" y="1629"/>
                      <a:pt x="5744" y="1675"/>
                      <a:pt x="6016" y="1675"/>
                    </a:cubicBezTo>
                    <a:lnTo>
                      <a:pt x="6272" y="1675"/>
                    </a:lnTo>
                    <a:cubicBezTo>
                      <a:pt x="6348" y="1675"/>
                      <a:pt x="6384" y="1706"/>
                      <a:pt x="6460" y="1706"/>
                    </a:cubicBezTo>
                    <a:cubicBezTo>
                      <a:pt x="6591" y="1706"/>
                      <a:pt x="6657" y="1661"/>
                      <a:pt x="6788" y="1661"/>
                    </a:cubicBezTo>
                    <a:cubicBezTo>
                      <a:pt x="6943" y="1661"/>
                      <a:pt x="7001" y="1750"/>
                      <a:pt x="7155" y="1750"/>
                    </a:cubicBezTo>
                    <a:cubicBezTo>
                      <a:pt x="7428" y="1750"/>
                      <a:pt x="7521" y="1615"/>
                      <a:pt x="7786" y="1578"/>
                    </a:cubicBezTo>
                    <a:cubicBezTo>
                      <a:pt x="7989" y="1549"/>
                      <a:pt x="8101" y="1518"/>
                      <a:pt x="8311" y="1503"/>
                    </a:cubicBezTo>
                    <a:cubicBezTo>
                      <a:pt x="8463" y="1493"/>
                      <a:pt x="8636" y="1508"/>
                      <a:pt x="8678" y="1428"/>
                    </a:cubicBezTo>
                    <a:cubicBezTo>
                      <a:pt x="8721" y="1347"/>
                      <a:pt x="8691" y="1290"/>
                      <a:pt x="8691" y="1204"/>
                    </a:cubicBezTo>
                    <a:lnTo>
                      <a:pt x="8691" y="978"/>
                    </a:lnTo>
                    <a:cubicBezTo>
                      <a:pt x="8691" y="894"/>
                      <a:pt x="8797" y="857"/>
                      <a:pt x="8902" y="797"/>
                    </a:cubicBezTo>
                    <a:cubicBezTo>
                      <a:pt x="8879" y="792"/>
                      <a:pt x="8875" y="774"/>
                      <a:pt x="8849" y="774"/>
                    </a:cubicBezTo>
                    <a:cubicBezTo>
                      <a:pt x="8711" y="774"/>
                      <a:pt x="8666" y="840"/>
                      <a:pt x="8534" y="864"/>
                    </a:cubicBezTo>
                    <a:cubicBezTo>
                      <a:pt x="8530" y="851"/>
                      <a:pt x="8508" y="847"/>
                      <a:pt x="8508" y="834"/>
                    </a:cubicBezTo>
                    <a:cubicBezTo>
                      <a:pt x="8508" y="772"/>
                      <a:pt x="8600" y="746"/>
                      <a:pt x="8600" y="683"/>
                    </a:cubicBezTo>
                    <a:cubicBezTo>
                      <a:pt x="8600" y="550"/>
                      <a:pt x="8322" y="511"/>
                      <a:pt x="8088" y="511"/>
                    </a:cubicBezTo>
                    <a:cubicBezTo>
                      <a:pt x="7780" y="511"/>
                      <a:pt x="7632" y="597"/>
                      <a:pt x="7352" y="676"/>
                    </a:cubicBezTo>
                    <a:cubicBezTo>
                      <a:pt x="7320" y="545"/>
                      <a:pt x="7211" y="475"/>
                      <a:pt x="7037" y="391"/>
                    </a:cubicBezTo>
                    <a:cubicBezTo>
                      <a:pt x="6939" y="344"/>
                      <a:pt x="6802" y="329"/>
                      <a:pt x="6802" y="253"/>
                    </a:cubicBezTo>
                    <a:cubicBezTo>
                      <a:pt x="6802" y="226"/>
                      <a:pt x="6811" y="208"/>
                      <a:pt x="6814" y="180"/>
                    </a:cubicBezTo>
                    <a:lnTo>
                      <a:pt x="6916" y="180"/>
                    </a:lnTo>
                    <a:cubicBezTo>
                      <a:pt x="6968" y="180"/>
                      <a:pt x="6998" y="203"/>
                      <a:pt x="7050" y="203"/>
                    </a:cubicBezTo>
                    <a:cubicBezTo>
                      <a:pt x="7129" y="203"/>
                      <a:pt x="7129" y="128"/>
                      <a:pt x="7208" y="128"/>
                    </a:cubicBezTo>
                    <a:cubicBezTo>
                      <a:pt x="7418" y="128"/>
                      <a:pt x="7402" y="284"/>
                      <a:pt x="7549" y="368"/>
                    </a:cubicBezTo>
                    <a:cubicBezTo>
                      <a:pt x="7552" y="357"/>
                      <a:pt x="7576" y="351"/>
                      <a:pt x="7576" y="338"/>
                    </a:cubicBezTo>
                    <a:cubicBezTo>
                      <a:pt x="7576" y="306"/>
                      <a:pt x="7549" y="287"/>
                      <a:pt x="7549" y="255"/>
                    </a:cubicBezTo>
                    <a:cubicBezTo>
                      <a:pt x="7549" y="188"/>
                      <a:pt x="7595" y="141"/>
                      <a:pt x="7680" y="98"/>
                    </a:cubicBezTo>
                    <a:cubicBezTo>
                      <a:pt x="7724" y="122"/>
                      <a:pt x="7749" y="150"/>
                      <a:pt x="7812" y="150"/>
                    </a:cubicBezTo>
                    <a:cubicBezTo>
                      <a:pt x="7887" y="150"/>
                      <a:pt x="7921" y="105"/>
                      <a:pt x="7996" y="105"/>
                    </a:cubicBezTo>
                    <a:cubicBezTo>
                      <a:pt x="8094" y="105"/>
                      <a:pt x="8074" y="184"/>
                      <a:pt x="8141" y="226"/>
                    </a:cubicBezTo>
                    <a:cubicBezTo>
                      <a:pt x="8216" y="272"/>
                      <a:pt x="8308" y="263"/>
                      <a:pt x="8403" y="293"/>
                    </a:cubicBezTo>
                    <a:cubicBezTo>
                      <a:pt x="8403" y="280"/>
                      <a:pt x="8429" y="276"/>
                      <a:pt x="8429" y="263"/>
                    </a:cubicBezTo>
                    <a:cubicBezTo>
                      <a:pt x="8429" y="192"/>
                      <a:pt x="8351" y="154"/>
                      <a:pt x="8351" y="83"/>
                    </a:cubicBezTo>
                    <a:cubicBezTo>
                      <a:pt x="8351" y="40"/>
                      <a:pt x="8436" y="34"/>
                      <a:pt x="8482" y="0"/>
                    </a:cubicBezTo>
                    <a:cubicBezTo>
                      <a:pt x="8557" y="43"/>
                      <a:pt x="8547" y="92"/>
                      <a:pt x="8547" y="152"/>
                    </a:cubicBezTo>
                    <a:lnTo>
                      <a:pt x="8547" y="332"/>
                    </a:lnTo>
                    <a:cubicBezTo>
                      <a:pt x="8547" y="392"/>
                      <a:pt x="8577" y="441"/>
                      <a:pt x="8666" y="473"/>
                    </a:cubicBezTo>
                    <a:cubicBezTo>
                      <a:pt x="8758" y="507"/>
                      <a:pt x="8698" y="616"/>
                      <a:pt x="8810" y="616"/>
                    </a:cubicBezTo>
                    <a:cubicBezTo>
                      <a:pt x="8935" y="616"/>
                      <a:pt x="9033" y="626"/>
                      <a:pt x="9125" y="578"/>
                    </a:cubicBezTo>
                    <a:cubicBezTo>
                      <a:pt x="9207" y="537"/>
                      <a:pt x="9159" y="436"/>
                      <a:pt x="9269" y="436"/>
                    </a:cubicBezTo>
                    <a:cubicBezTo>
                      <a:pt x="9752" y="436"/>
                      <a:pt x="9641" y="947"/>
                      <a:pt x="10123" y="947"/>
                    </a:cubicBezTo>
                    <a:cubicBezTo>
                      <a:pt x="10215" y="947"/>
                      <a:pt x="10267" y="932"/>
                      <a:pt x="10359" y="932"/>
                    </a:cubicBezTo>
                    <a:cubicBezTo>
                      <a:pt x="10462" y="932"/>
                      <a:pt x="10493" y="986"/>
                      <a:pt x="10583" y="1015"/>
                    </a:cubicBezTo>
                    <a:cubicBezTo>
                      <a:pt x="10757" y="1069"/>
                      <a:pt x="10881" y="1089"/>
                      <a:pt x="11082" y="1089"/>
                    </a:cubicBezTo>
                    <a:cubicBezTo>
                      <a:pt x="11158" y="1089"/>
                      <a:pt x="11180" y="1048"/>
                      <a:pt x="11226" y="1015"/>
                    </a:cubicBezTo>
                    <a:cubicBezTo>
                      <a:pt x="11319" y="947"/>
                      <a:pt x="11443" y="952"/>
                      <a:pt x="11594" y="939"/>
                    </a:cubicBezTo>
                    <a:cubicBezTo>
                      <a:pt x="11597" y="950"/>
                      <a:pt x="11620" y="956"/>
                      <a:pt x="11620" y="969"/>
                    </a:cubicBezTo>
                    <a:cubicBezTo>
                      <a:pt x="11620" y="1026"/>
                      <a:pt x="11488" y="1041"/>
                      <a:pt x="11488" y="1097"/>
                    </a:cubicBezTo>
                    <a:cubicBezTo>
                      <a:pt x="11488" y="1181"/>
                      <a:pt x="11643" y="1232"/>
                      <a:pt x="11791" y="1232"/>
                    </a:cubicBezTo>
                    <a:cubicBezTo>
                      <a:pt x="11883" y="1232"/>
                      <a:pt x="11909" y="1172"/>
                      <a:pt x="12001" y="1172"/>
                    </a:cubicBezTo>
                    <a:cubicBezTo>
                      <a:pt x="12217" y="1172"/>
                      <a:pt x="12316" y="1311"/>
                      <a:pt x="12316" y="1435"/>
                    </a:cubicBezTo>
                    <a:cubicBezTo>
                      <a:pt x="12339" y="1439"/>
                      <a:pt x="12358" y="1445"/>
                      <a:pt x="12382" y="1450"/>
                    </a:cubicBezTo>
                    <a:cubicBezTo>
                      <a:pt x="12418" y="1396"/>
                      <a:pt x="12424" y="1322"/>
                      <a:pt x="12526" y="1322"/>
                    </a:cubicBezTo>
                    <a:cubicBezTo>
                      <a:pt x="12740" y="1322"/>
                      <a:pt x="12828" y="1428"/>
                      <a:pt x="13041" y="1428"/>
                    </a:cubicBezTo>
                    <a:lnTo>
                      <a:pt x="13298" y="1428"/>
                    </a:lnTo>
                    <a:cubicBezTo>
                      <a:pt x="13485" y="1428"/>
                      <a:pt x="13517" y="1313"/>
                      <a:pt x="13694" y="1277"/>
                    </a:cubicBezTo>
                    <a:cubicBezTo>
                      <a:pt x="13868" y="1428"/>
                      <a:pt x="14076" y="1463"/>
                      <a:pt x="14325" y="1571"/>
                    </a:cubicBezTo>
                    <a:cubicBezTo>
                      <a:pt x="14397" y="1600"/>
                      <a:pt x="14390" y="1675"/>
                      <a:pt x="14482" y="1675"/>
                    </a:cubicBezTo>
                    <a:cubicBezTo>
                      <a:pt x="14551" y="1675"/>
                      <a:pt x="14584" y="1653"/>
                      <a:pt x="14654" y="1653"/>
                    </a:cubicBezTo>
                    <a:cubicBezTo>
                      <a:pt x="14788" y="1653"/>
                      <a:pt x="14834" y="1728"/>
                      <a:pt x="14969" y="1728"/>
                    </a:cubicBezTo>
                    <a:cubicBezTo>
                      <a:pt x="15073" y="1728"/>
                      <a:pt x="15103" y="1674"/>
                      <a:pt x="15178" y="1631"/>
                    </a:cubicBezTo>
                    <a:cubicBezTo>
                      <a:pt x="15116" y="1617"/>
                      <a:pt x="15070" y="1619"/>
                      <a:pt x="15008" y="1631"/>
                    </a:cubicBezTo>
                    <a:cubicBezTo>
                      <a:pt x="15047" y="1559"/>
                      <a:pt x="15159" y="1548"/>
                      <a:pt x="15218" y="1480"/>
                    </a:cubicBezTo>
                    <a:cubicBezTo>
                      <a:pt x="15263" y="1495"/>
                      <a:pt x="15294" y="1510"/>
                      <a:pt x="15350" y="1510"/>
                    </a:cubicBezTo>
                    <a:cubicBezTo>
                      <a:pt x="15478" y="1510"/>
                      <a:pt x="15471" y="1383"/>
                      <a:pt x="15599" y="1383"/>
                    </a:cubicBezTo>
                    <a:cubicBezTo>
                      <a:pt x="15641" y="1383"/>
                      <a:pt x="15661" y="1405"/>
                      <a:pt x="15703" y="1405"/>
                    </a:cubicBezTo>
                    <a:cubicBezTo>
                      <a:pt x="15793" y="1405"/>
                      <a:pt x="15838" y="1377"/>
                      <a:pt x="15914" y="1353"/>
                    </a:cubicBezTo>
                    <a:cubicBezTo>
                      <a:pt x="15874" y="1341"/>
                      <a:pt x="15842" y="1334"/>
                      <a:pt x="15809" y="1315"/>
                    </a:cubicBezTo>
                    <a:cubicBezTo>
                      <a:pt x="16015" y="1276"/>
                      <a:pt x="16137" y="1250"/>
                      <a:pt x="16333" y="1202"/>
                    </a:cubicBezTo>
                    <a:lnTo>
                      <a:pt x="16386" y="1210"/>
                    </a:lnTo>
                    <a:cubicBezTo>
                      <a:pt x="16281" y="1332"/>
                      <a:pt x="16281" y="1435"/>
                      <a:pt x="16098" y="1518"/>
                    </a:cubicBezTo>
                    <a:cubicBezTo>
                      <a:pt x="16035" y="1546"/>
                      <a:pt x="15993" y="1574"/>
                      <a:pt x="15993" y="1621"/>
                    </a:cubicBezTo>
                    <a:lnTo>
                      <a:pt x="15993" y="1683"/>
                    </a:lnTo>
                    <a:cubicBezTo>
                      <a:pt x="16033" y="1685"/>
                      <a:pt x="16055" y="1691"/>
                      <a:pt x="16094" y="1691"/>
                    </a:cubicBezTo>
                    <a:cubicBezTo>
                      <a:pt x="16242" y="1691"/>
                      <a:pt x="16252" y="1563"/>
                      <a:pt x="16400" y="1563"/>
                    </a:cubicBezTo>
                    <a:cubicBezTo>
                      <a:pt x="16452" y="1563"/>
                      <a:pt x="16442" y="1612"/>
                      <a:pt x="16492" y="1623"/>
                    </a:cubicBezTo>
                    <a:cubicBezTo>
                      <a:pt x="16617" y="1651"/>
                      <a:pt x="16780" y="1651"/>
                      <a:pt x="16780" y="1728"/>
                    </a:cubicBezTo>
                    <a:cubicBezTo>
                      <a:pt x="16780" y="1798"/>
                      <a:pt x="16662" y="1822"/>
                      <a:pt x="16662" y="1892"/>
                    </a:cubicBezTo>
                    <a:cubicBezTo>
                      <a:pt x="16662" y="1922"/>
                      <a:pt x="16669" y="1936"/>
                      <a:pt x="16676" y="1967"/>
                    </a:cubicBezTo>
                    <a:lnTo>
                      <a:pt x="17092" y="1967"/>
                    </a:lnTo>
                    <a:cubicBezTo>
                      <a:pt x="17125" y="1967"/>
                      <a:pt x="17141" y="1976"/>
                      <a:pt x="17174" y="1976"/>
                    </a:cubicBezTo>
                    <a:cubicBezTo>
                      <a:pt x="17352" y="1976"/>
                      <a:pt x="17420" y="1882"/>
                      <a:pt x="17490" y="1788"/>
                    </a:cubicBezTo>
                    <a:cubicBezTo>
                      <a:pt x="17535" y="1728"/>
                      <a:pt x="17634" y="1704"/>
                      <a:pt x="17634" y="1638"/>
                    </a:cubicBezTo>
                    <a:cubicBezTo>
                      <a:pt x="17634" y="1533"/>
                      <a:pt x="17374" y="1565"/>
                      <a:pt x="17200" y="1533"/>
                    </a:cubicBezTo>
                    <a:cubicBezTo>
                      <a:pt x="17282" y="1454"/>
                      <a:pt x="17387" y="1422"/>
                      <a:pt x="17541" y="1397"/>
                    </a:cubicBezTo>
                    <a:cubicBezTo>
                      <a:pt x="17700" y="1373"/>
                      <a:pt x="17752" y="1300"/>
                      <a:pt x="17910" y="1277"/>
                    </a:cubicBezTo>
                    <a:cubicBezTo>
                      <a:pt x="17929" y="1431"/>
                      <a:pt x="18037" y="1535"/>
                      <a:pt x="18264" y="1615"/>
                    </a:cubicBezTo>
                    <a:cubicBezTo>
                      <a:pt x="18359" y="1649"/>
                      <a:pt x="18376" y="1721"/>
                      <a:pt x="18488" y="1721"/>
                    </a:cubicBezTo>
                    <a:cubicBezTo>
                      <a:pt x="18540" y="1721"/>
                      <a:pt x="18553" y="1683"/>
                      <a:pt x="18553" y="1653"/>
                    </a:cubicBezTo>
                    <a:cubicBezTo>
                      <a:pt x="18553" y="1612"/>
                      <a:pt x="18523" y="1589"/>
                      <a:pt x="18513" y="1548"/>
                    </a:cubicBezTo>
                    <a:cubicBezTo>
                      <a:pt x="18537" y="1548"/>
                      <a:pt x="18543" y="1533"/>
                      <a:pt x="18566" y="1533"/>
                    </a:cubicBezTo>
                    <a:cubicBezTo>
                      <a:pt x="18734" y="1533"/>
                      <a:pt x="18868" y="1617"/>
                      <a:pt x="18868" y="1713"/>
                    </a:cubicBezTo>
                    <a:cubicBezTo>
                      <a:pt x="18868" y="1818"/>
                      <a:pt x="18855" y="1961"/>
                      <a:pt x="18672" y="1961"/>
                    </a:cubicBezTo>
                    <a:cubicBezTo>
                      <a:pt x="18625" y="1961"/>
                      <a:pt x="18609" y="1938"/>
                      <a:pt x="18562" y="1938"/>
                    </a:cubicBezTo>
                    <a:lnTo>
                      <a:pt x="18461" y="1938"/>
                    </a:lnTo>
                    <a:cubicBezTo>
                      <a:pt x="18425" y="2115"/>
                      <a:pt x="18365" y="2228"/>
                      <a:pt x="18159" y="2359"/>
                    </a:cubicBezTo>
                    <a:lnTo>
                      <a:pt x="18054" y="2344"/>
                    </a:lnTo>
                    <a:cubicBezTo>
                      <a:pt x="17982" y="2374"/>
                      <a:pt x="17939" y="2397"/>
                      <a:pt x="17857" y="2420"/>
                    </a:cubicBezTo>
                    <a:cubicBezTo>
                      <a:pt x="17922" y="2513"/>
                      <a:pt x="18041" y="2551"/>
                      <a:pt x="18107" y="2645"/>
                    </a:cubicBezTo>
                    <a:cubicBezTo>
                      <a:pt x="17976" y="2656"/>
                      <a:pt x="17883" y="2652"/>
                      <a:pt x="17778" y="2698"/>
                    </a:cubicBezTo>
                    <a:cubicBezTo>
                      <a:pt x="17880" y="2735"/>
                      <a:pt x="17936" y="2767"/>
                      <a:pt x="18002" y="2825"/>
                    </a:cubicBezTo>
                    <a:cubicBezTo>
                      <a:pt x="17847" y="2868"/>
                      <a:pt x="17857" y="2945"/>
                      <a:pt x="17739" y="3013"/>
                    </a:cubicBezTo>
                    <a:cubicBezTo>
                      <a:pt x="17637" y="2940"/>
                      <a:pt x="17674" y="2870"/>
                      <a:pt x="17621" y="2780"/>
                    </a:cubicBezTo>
                    <a:lnTo>
                      <a:pt x="17568" y="2773"/>
                    </a:lnTo>
                    <a:cubicBezTo>
                      <a:pt x="17532" y="2836"/>
                      <a:pt x="17450" y="2891"/>
                      <a:pt x="17333" y="2885"/>
                    </a:cubicBezTo>
                    <a:lnTo>
                      <a:pt x="17319" y="2916"/>
                    </a:lnTo>
                    <a:cubicBezTo>
                      <a:pt x="17319" y="2928"/>
                      <a:pt x="17345" y="2932"/>
                      <a:pt x="17345" y="2945"/>
                    </a:cubicBezTo>
                    <a:cubicBezTo>
                      <a:pt x="17345" y="3011"/>
                      <a:pt x="17197" y="3011"/>
                      <a:pt x="17109" y="3051"/>
                    </a:cubicBezTo>
                    <a:cubicBezTo>
                      <a:pt x="17079" y="2977"/>
                      <a:pt x="17112" y="2917"/>
                      <a:pt x="17017" y="2863"/>
                    </a:cubicBezTo>
                    <a:cubicBezTo>
                      <a:pt x="16958" y="2932"/>
                      <a:pt x="16941" y="2983"/>
                      <a:pt x="16833" y="3028"/>
                    </a:cubicBezTo>
                    <a:cubicBezTo>
                      <a:pt x="16814" y="3017"/>
                      <a:pt x="16810" y="2998"/>
                      <a:pt x="16780" y="2998"/>
                    </a:cubicBezTo>
                    <a:cubicBezTo>
                      <a:pt x="16600" y="2998"/>
                      <a:pt x="16439" y="3075"/>
                      <a:pt x="16439" y="3178"/>
                    </a:cubicBezTo>
                    <a:cubicBezTo>
                      <a:pt x="16439" y="3233"/>
                      <a:pt x="16527" y="3248"/>
                      <a:pt x="16570" y="3299"/>
                    </a:cubicBezTo>
                    <a:lnTo>
                      <a:pt x="16518" y="3306"/>
                    </a:lnTo>
                    <a:lnTo>
                      <a:pt x="16439" y="3283"/>
                    </a:lnTo>
                    <a:cubicBezTo>
                      <a:pt x="16400" y="3373"/>
                      <a:pt x="16373" y="3430"/>
                      <a:pt x="16373" y="3524"/>
                    </a:cubicBezTo>
                    <a:cubicBezTo>
                      <a:pt x="16373" y="3633"/>
                      <a:pt x="16459" y="3757"/>
                      <a:pt x="16649" y="3757"/>
                    </a:cubicBezTo>
                    <a:cubicBezTo>
                      <a:pt x="16934" y="3757"/>
                      <a:pt x="16681" y="4078"/>
                      <a:pt x="16505" y="4283"/>
                    </a:cubicBezTo>
                    <a:cubicBezTo>
                      <a:pt x="16389" y="4414"/>
                      <a:pt x="16134" y="4413"/>
                      <a:pt x="16019" y="4546"/>
                    </a:cubicBezTo>
                    <a:cubicBezTo>
                      <a:pt x="15854" y="4736"/>
                      <a:pt x="15806" y="4860"/>
                      <a:pt x="15572" y="5027"/>
                    </a:cubicBezTo>
                    <a:cubicBezTo>
                      <a:pt x="15478" y="5096"/>
                      <a:pt x="15372" y="5115"/>
                      <a:pt x="15290" y="5192"/>
                    </a:cubicBezTo>
                    <a:lnTo>
                      <a:pt x="15290" y="5374"/>
                    </a:lnTo>
                    <a:cubicBezTo>
                      <a:pt x="15290" y="5436"/>
                      <a:pt x="15431" y="5429"/>
                      <a:pt x="15520" y="5463"/>
                    </a:cubicBezTo>
                    <a:cubicBezTo>
                      <a:pt x="16034" y="5656"/>
                      <a:pt x="15706" y="5710"/>
                      <a:pt x="16084" y="5710"/>
                    </a:cubicBezTo>
                    <a:cubicBezTo>
                      <a:pt x="16252" y="5710"/>
                      <a:pt x="16281" y="5814"/>
                      <a:pt x="16426" y="5861"/>
                    </a:cubicBezTo>
                    <a:cubicBezTo>
                      <a:pt x="16767" y="5974"/>
                      <a:pt x="17046" y="5981"/>
                      <a:pt x="17319" y="6146"/>
                    </a:cubicBezTo>
                    <a:cubicBezTo>
                      <a:pt x="17424" y="6210"/>
                      <a:pt x="17387" y="6289"/>
                      <a:pt x="17490" y="6357"/>
                    </a:cubicBezTo>
                    <a:cubicBezTo>
                      <a:pt x="17874" y="6613"/>
                      <a:pt x="18446" y="6449"/>
                      <a:pt x="18238" y="6687"/>
                    </a:cubicBezTo>
                    <a:cubicBezTo>
                      <a:pt x="18379" y="6706"/>
                      <a:pt x="18409" y="6776"/>
                      <a:pt x="18488" y="6845"/>
                    </a:cubicBezTo>
                    <a:cubicBezTo>
                      <a:pt x="18546" y="6834"/>
                      <a:pt x="18569" y="6808"/>
                      <a:pt x="18632" y="6808"/>
                    </a:cubicBezTo>
                    <a:cubicBezTo>
                      <a:pt x="18723" y="6808"/>
                      <a:pt x="18776" y="6838"/>
                      <a:pt x="18868" y="6838"/>
                    </a:cubicBezTo>
                    <a:cubicBezTo>
                      <a:pt x="18920" y="6838"/>
                      <a:pt x="18937" y="6828"/>
                      <a:pt x="18987" y="6815"/>
                    </a:cubicBezTo>
                    <a:cubicBezTo>
                      <a:pt x="19036" y="6813"/>
                      <a:pt x="19065" y="6808"/>
                      <a:pt x="19114" y="6808"/>
                    </a:cubicBezTo>
                    <a:cubicBezTo>
                      <a:pt x="19370" y="6808"/>
                      <a:pt x="19524" y="6892"/>
                      <a:pt x="19656" y="7018"/>
                    </a:cubicBezTo>
                    <a:cubicBezTo>
                      <a:pt x="19748" y="7108"/>
                      <a:pt x="19925" y="7080"/>
                      <a:pt x="20076" y="7138"/>
                    </a:cubicBezTo>
                    <a:cubicBezTo>
                      <a:pt x="20361" y="7249"/>
                      <a:pt x="20532" y="7348"/>
                      <a:pt x="20877" y="7348"/>
                    </a:cubicBezTo>
                    <a:cubicBezTo>
                      <a:pt x="20877" y="7364"/>
                      <a:pt x="20890" y="7371"/>
                      <a:pt x="20890" y="7386"/>
                    </a:cubicBezTo>
                    <a:cubicBezTo>
                      <a:pt x="20890" y="7399"/>
                      <a:pt x="20864" y="7403"/>
                      <a:pt x="20864" y="7416"/>
                    </a:cubicBezTo>
                    <a:cubicBezTo>
                      <a:pt x="20864" y="7443"/>
                      <a:pt x="20933" y="7440"/>
                      <a:pt x="20969" y="7454"/>
                    </a:cubicBezTo>
                    <a:cubicBezTo>
                      <a:pt x="21080" y="7497"/>
                      <a:pt x="21140" y="7529"/>
                      <a:pt x="21232" y="7589"/>
                    </a:cubicBezTo>
                    <a:cubicBezTo>
                      <a:pt x="21352" y="7668"/>
                      <a:pt x="21458" y="7735"/>
                      <a:pt x="21570" y="7791"/>
                    </a:cubicBezTo>
                    <a:close/>
                    <a:moveTo>
                      <a:pt x="19315" y="6552"/>
                    </a:moveTo>
                    <a:cubicBezTo>
                      <a:pt x="19265" y="6496"/>
                      <a:pt x="19262" y="6424"/>
                      <a:pt x="19157" y="6424"/>
                    </a:cubicBezTo>
                    <a:cubicBezTo>
                      <a:pt x="19075" y="6424"/>
                      <a:pt x="19029" y="6453"/>
                      <a:pt x="18974" y="6485"/>
                    </a:cubicBezTo>
                    <a:cubicBezTo>
                      <a:pt x="19081" y="6571"/>
                      <a:pt x="19177" y="6610"/>
                      <a:pt x="19328" y="6673"/>
                    </a:cubicBezTo>
                    <a:cubicBezTo>
                      <a:pt x="19332" y="6656"/>
                      <a:pt x="19341" y="6644"/>
                      <a:pt x="19341" y="6627"/>
                    </a:cubicBezTo>
                    <a:cubicBezTo>
                      <a:pt x="19341" y="6608"/>
                      <a:pt x="19325" y="6569"/>
                      <a:pt x="19315" y="6552"/>
                    </a:cubicBezTo>
                    <a:cubicBezTo>
                      <a:pt x="19315" y="6552"/>
                      <a:pt x="19315" y="6552"/>
                      <a:pt x="19315" y="6552"/>
                    </a:cubicBezTo>
                    <a:close/>
                    <a:moveTo>
                      <a:pt x="17358" y="3682"/>
                    </a:moveTo>
                    <a:cubicBezTo>
                      <a:pt x="17299" y="3671"/>
                      <a:pt x="17263" y="3665"/>
                      <a:pt x="17200" y="3659"/>
                    </a:cubicBezTo>
                    <a:cubicBezTo>
                      <a:pt x="17194" y="3683"/>
                      <a:pt x="17187" y="3697"/>
                      <a:pt x="17187" y="3722"/>
                    </a:cubicBezTo>
                    <a:cubicBezTo>
                      <a:pt x="17187" y="3798"/>
                      <a:pt x="17253" y="3841"/>
                      <a:pt x="17319" y="3907"/>
                    </a:cubicBezTo>
                    <a:cubicBezTo>
                      <a:pt x="17329" y="3819"/>
                      <a:pt x="17380" y="3770"/>
                      <a:pt x="17358" y="3682"/>
                    </a:cubicBezTo>
                    <a:cubicBezTo>
                      <a:pt x="17358" y="3682"/>
                      <a:pt x="17358" y="3682"/>
                      <a:pt x="17358" y="3682"/>
                    </a:cubicBezTo>
                    <a:close/>
                    <a:moveTo>
                      <a:pt x="17805" y="3900"/>
                    </a:moveTo>
                    <a:cubicBezTo>
                      <a:pt x="17812" y="3952"/>
                      <a:pt x="17844" y="3982"/>
                      <a:pt x="17844" y="4035"/>
                    </a:cubicBezTo>
                    <a:cubicBezTo>
                      <a:pt x="17844" y="4172"/>
                      <a:pt x="17812" y="4251"/>
                      <a:pt x="17792" y="4388"/>
                    </a:cubicBezTo>
                    <a:cubicBezTo>
                      <a:pt x="18192" y="4388"/>
                      <a:pt x="18392" y="4523"/>
                      <a:pt x="18793" y="4523"/>
                    </a:cubicBezTo>
                    <a:cubicBezTo>
                      <a:pt x="18864" y="4523"/>
                      <a:pt x="18907" y="4517"/>
                      <a:pt x="18980" y="4523"/>
                    </a:cubicBezTo>
                    <a:cubicBezTo>
                      <a:pt x="18980" y="4473"/>
                      <a:pt x="18983" y="4446"/>
                      <a:pt x="18980" y="4396"/>
                    </a:cubicBezTo>
                    <a:lnTo>
                      <a:pt x="18934" y="4373"/>
                    </a:lnTo>
                    <a:cubicBezTo>
                      <a:pt x="18881" y="4407"/>
                      <a:pt x="18844" y="4440"/>
                      <a:pt x="18763" y="4440"/>
                    </a:cubicBezTo>
                    <a:cubicBezTo>
                      <a:pt x="18720" y="4440"/>
                      <a:pt x="18714" y="4403"/>
                      <a:pt x="18672" y="4403"/>
                    </a:cubicBezTo>
                    <a:cubicBezTo>
                      <a:pt x="18632" y="4403"/>
                      <a:pt x="18605" y="4418"/>
                      <a:pt x="18566" y="4418"/>
                    </a:cubicBezTo>
                    <a:cubicBezTo>
                      <a:pt x="18461" y="4418"/>
                      <a:pt x="18382" y="4365"/>
                      <a:pt x="18382" y="4305"/>
                    </a:cubicBezTo>
                    <a:cubicBezTo>
                      <a:pt x="18382" y="4236"/>
                      <a:pt x="18513" y="4225"/>
                      <a:pt x="18566" y="4163"/>
                    </a:cubicBezTo>
                    <a:cubicBezTo>
                      <a:pt x="18488" y="4144"/>
                      <a:pt x="18409" y="4121"/>
                      <a:pt x="18409" y="4070"/>
                    </a:cubicBezTo>
                    <a:cubicBezTo>
                      <a:pt x="18409" y="4037"/>
                      <a:pt x="18418" y="4016"/>
                      <a:pt x="18421" y="3982"/>
                    </a:cubicBezTo>
                    <a:cubicBezTo>
                      <a:pt x="18478" y="3982"/>
                      <a:pt x="18506" y="3990"/>
                      <a:pt x="18562" y="3990"/>
                    </a:cubicBezTo>
                    <a:cubicBezTo>
                      <a:pt x="18757" y="3990"/>
                      <a:pt x="18967" y="3929"/>
                      <a:pt x="18619" y="3929"/>
                    </a:cubicBezTo>
                    <a:cubicBezTo>
                      <a:pt x="18504" y="3929"/>
                      <a:pt x="18396" y="3883"/>
                      <a:pt x="18396" y="3817"/>
                    </a:cubicBezTo>
                    <a:cubicBezTo>
                      <a:pt x="18396" y="3772"/>
                      <a:pt x="18448" y="3749"/>
                      <a:pt x="18448" y="3704"/>
                    </a:cubicBezTo>
                    <a:cubicBezTo>
                      <a:pt x="18448" y="3642"/>
                      <a:pt x="18300" y="3765"/>
                      <a:pt x="18251" y="3817"/>
                    </a:cubicBezTo>
                    <a:cubicBezTo>
                      <a:pt x="18163" y="3907"/>
                      <a:pt x="17985" y="3900"/>
                      <a:pt x="17805" y="3900"/>
                    </a:cubicBezTo>
                    <a:cubicBezTo>
                      <a:pt x="17805" y="3900"/>
                      <a:pt x="17805" y="3900"/>
                      <a:pt x="17805" y="3900"/>
                    </a:cubicBezTo>
                    <a:close/>
                    <a:moveTo>
                      <a:pt x="3295" y="473"/>
                    </a:moveTo>
                    <a:cubicBezTo>
                      <a:pt x="3334" y="586"/>
                      <a:pt x="3216" y="646"/>
                      <a:pt x="3190" y="759"/>
                    </a:cubicBezTo>
                    <a:cubicBezTo>
                      <a:pt x="3289" y="759"/>
                      <a:pt x="3362" y="746"/>
                      <a:pt x="3440" y="781"/>
                    </a:cubicBezTo>
                    <a:lnTo>
                      <a:pt x="3387" y="841"/>
                    </a:lnTo>
                    <a:cubicBezTo>
                      <a:pt x="3390" y="858"/>
                      <a:pt x="3397" y="870"/>
                      <a:pt x="3400" y="886"/>
                    </a:cubicBezTo>
                    <a:cubicBezTo>
                      <a:pt x="3597" y="900"/>
                      <a:pt x="3718" y="934"/>
                      <a:pt x="3859" y="1015"/>
                    </a:cubicBezTo>
                    <a:cubicBezTo>
                      <a:pt x="3797" y="1046"/>
                      <a:pt x="3748" y="1067"/>
                      <a:pt x="3662" y="1067"/>
                    </a:cubicBezTo>
                    <a:cubicBezTo>
                      <a:pt x="3390" y="1067"/>
                      <a:pt x="3252" y="984"/>
                      <a:pt x="2980" y="984"/>
                    </a:cubicBezTo>
                    <a:cubicBezTo>
                      <a:pt x="2816" y="984"/>
                      <a:pt x="2737" y="1024"/>
                      <a:pt x="2573" y="1037"/>
                    </a:cubicBezTo>
                    <a:cubicBezTo>
                      <a:pt x="2619" y="984"/>
                      <a:pt x="2622" y="947"/>
                      <a:pt x="2639" y="886"/>
                    </a:cubicBezTo>
                    <a:lnTo>
                      <a:pt x="2744" y="886"/>
                    </a:lnTo>
                    <a:cubicBezTo>
                      <a:pt x="2773" y="894"/>
                      <a:pt x="2790" y="909"/>
                      <a:pt x="2822" y="909"/>
                    </a:cubicBezTo>
                    <a:cubicBezTo>
                      <a:pt x="2931" y="909"/>
                      <a:pt x="3085" y="918"/>
                      <a:pt x="3085" y="857"/>
                    </a:cubicBezTo>
                    <a:cubicBezTo>
                      <a:pt x="3085" y="765"/>
                      <a:pt x="2934" y="738"/>
                      <a:pt x="2874" y="654"/>
                    </a:cubicBezTo>
                    <a:lnTo>
                      <a:pt x="2928" y="593"/>
                    </a:lnTo>
                    <a:cubicBezTo>
                      <a:pt x="2888" y="584"/>
                      <a:pt x="2861" y="578"/>
                      <a:pt x="2822" y="571"/>
                    </a:cubicBezTo>
                    <a:lnTo>
                      <a:pt x="2835" y="541"/>
                    </a:lnTo>
                    <a:cubicBezTo>
                      <a:pt x="3010" y="493"/>
                      <a:pt x="3065" y="432"/>
                      <a:pt x="3203" y="353"/>
                    </a:cubicBezTo>
                    <a:cubicBezTo>
                      <a:pt x="3250" y="395"/>
                      <a:pt x="3275" y="424"/>
                      <a:pt x="3295" y="473"/>
                    </a:cubicBezTo>
                    <a:cubicBezTo>
                      <a:pt x="3295" y="473"/>
                      <a:pt x="3295" y="473"/>
                      <a:pt x="3295" y="473"/>
                    </a:cubicBezTo>
                    <a:close/>
                    <a:moveTo>
                      <a:pt x="5386" y="158"/>
                    </a:moveTo>
                    <a:cubicBezTo>
                      <a:pt x="5360" y="287"/>
                      <a:pt x="5399" y="359"/>
                      <a:pt x="5386" y="488"/>
                    </a:cubicBezTo>
                    <a:cubicBezTo>
                      <a:pt x="5321" y="417"/>
                      <a:pt x="5314" y="323"/>
                      <a:pt x="5173" y="323"/>
                    </a:cubicBezTo>
                    <a:cubicBezTo>
                      <a:pt x="5028" y="323"/>
                      <a:pt x="4864" y="361"/>
                      <a:pt x="4864" y="444"/>
                    </a:cubicBezTo>
                    <a:cubicBezTo>
                      <a:pt x="4864" y="501"/>
                      <a:pt x="4880" y="536"/>
                      <a:pt x="4864" y="593"/>
                    </a:cubicBezTo>
                    <a:cubicBezTo>
                      <a:pt x="4779" y="507"/>
                      <a:pt x="4835" y="368"/>
                      <a:pt x="4661" y="368"/>
                    </a:cubicBezTo>
                    <a:cubicBezTo>
                      <a:pt x="4487" y="368"/>
                      <a:pt x="4408" y="436"/>
                      <a:pt x="4240" y="458"/>
                    </a:cubicBezTo>
                    <a:cubicBezTo>
                      <a:pt x="4273" y="533"/>
                      <a:pt x="4329" y="565"/>
                      <a:pt x="4372" y="639"/>
                    </a:cubicBezTo>
                    <a:lnTo>
                      <a:pt x="4320" y="646"/>
                    </a:lnTo>
                    <a:cubicBezTo>
                      <a:pt x="4171" y="584"/>
                      <a:pt x="4110" y="522"/>
                      <a:pt x="3939" y="481"/>
                    </a:cubicBezTo>
                    <a:cubicBezTo>
                      <a:pt x="3827" y="454"/>
                      <a:pt x="3718" y="436"/>
                      <a:pt x="3689" y="368"/>
                    </a:cubicBezTo>
                    <a:lnTo>
                      <a:pt x="3794" y="368"/>
                    </a:lnTo>
                    <a:cubicBezTo>
                      <a:pt x="3801" y="348"/>
                      <a:pt x="3811" y="335"/>
                      <a:pt x="3821" y="316"/>
                    </a:cubicBezTo>
                    <a:cubicBezTo>
                      <a:pt x="3613" y="287"/>
                      <a:pt x="3548" y="214"/>
                      <a:pt x="3347" y="158"/>
                    </a:cubicBezTo>
                    <a:cubicBezTo>
                      <a:pt x="3344" y="169"/>
                      <a:pt x="3322" y="175"/>
                      <a:pt x="3322" y="188"/>
                    </a:cubicBezTo>
                    <a:cubicBezTo>
                      <a:pt x="3322" y="439"/>
                      <a:pt x="3571" y="567"/>
                      <a:pt x="3571" y="819"/>
                    </a:cubicBezTo>
                    <a:cubicBezTo>
                      <a:pt x="3702" y="823"/>
                      <a:pt x="3788" y="834"/>
                      <a:pt x="3899" y="872"/>
                    </a:cubicBezTo>
                    <a:cubicBezTo>
                      <a:pt x="4024" y="913"/>
                      <a:pt x="3975" y="1010"/>
                      <a:pt x="4096" y="1052"/>
                    </a:cubicBezTo>
                    <a:cubicBezTo>
                      <a:pt x="4204" y="1087"/>
                      <a:pt x="4307" y="1050"/>
                      <a:pt x="4425" y="1075"/>
                    </a:cubicBezTo>
                    <a:cubicBezTo>
                      <a:pt x="4559" y="1103"/>
                      <a:pt x="4598" y="1159"/>
                      <a:pt x="4700" y="1217"/>
                    </a:cubicBezTo>
                    <a:cubicBezTo>
                      <a:pt x="4786" y="1179"/>
                      <a:pt x="4786" y="1127"/>
                      <a:pt x="4871" y="1089"/>
                    </a:cubicBezTo>
                    <a:cubicBezTo>
                      <a:pt x="4996" y="1035"/>
                      <a:pt x="5124" y="1050"/>
                      <a:pt x="5238" y="992"/>
                    </a:cubicBezTo>
                    <a:cubicBezTo>
                      <a:pt x="5412" y="904"/>
                      <a:pt x="5426" y="743"/>
                      <a:pt x="5659" y="743"/>
                    </a:cubicBezTo>
                    <a:cubicBezTo>
                      <a:pt x="5711" y="743"/>
                      <a:pt x="5737" y="751"/>
                      <a:pt x="5790" y="759"/>
                    </a:cubicBezTo>
                    <a:cubicBezTo>
                      <a:pt x="5878" y="657"/>
                      <a:pt x="6039" y="616"/>
                      <a:pt x="6039" y="503"/>
                    </a:cubicBezTo>
                    <a:cubicBezTo>
                      <a:pt x="6039" y="430"/>
                      <a:pt x="5862" y="444"/>
                      <a:pt x="5790" y="383"/>
                    </a:cubicBezTo>
                    <a:cubicBezTo>
                      <a:pt x="5663" y="280"/>
                      <a:pt x="5593" y="207"/>
                      <a:pt x="5386" y="158"/>
                    </a:cubicBezTo>
                    <a:cubicBezTo>
                      <a:pt x="5386" y="158"/>
                      <a:pt x="5386" y="158"/>
                      <a:pt x="5386" y="158"/>
                    </a:cubicBezTo>
                    <a:close/>
                  </a:path>
                </a:pathLst>
              </a:custGeom>
              <a:grpFill/>
              <a:ln w="127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18" name="Shape 3150"/>
              <p:cNvSpPr/>
              <p:nvPr/>
            </p:nvSpPr>
            <p:spPr>
              <a:xfrm>
                <a:off x="4266843" y="2091624"/>
                <a:ext cx="1837429" cy="2396616"/>
              </a:xfrm>
              <a:custGeom>
                <a:avLst/>
                <a:gdLst/>
                <a:ahLst/>
                <a:cxnLst>
                  <a:cxn ang="0">
                    <a:pos x="wd2" y="hd2"/>
                  </a:cxn>
                  <a:cxn ang="5400000">
                    <a:pos x="wd2" y="hd2"/>
                  </a:cxn>
                  <a:cxn ang="10800000">
                    <a:pos x="wd2" y="hd2"/>
                  </a:cxn>
                  <a:cxn ang="16200000">
                    <a:pos x="wd2" y="hd2"/>
                  </a:cxn>
                </a:cxnLst>
                <a:rect l="0" t="0" r="r" b="b"/>
                <a:pathLst>
                  <a:path w="21600" h="21590" extrusionOk="0">
                    <a:moveTo>
                      <a:pt x="21600" y="20345"/>
                    </a:moveTo>
                    <a:lnTo>
                      <a:pt x="21600" y="20345"/>
                    </a:lnTo>
                    <a:cubicBezTo>
                      <a:pt x="21497" y="20390"/>
                      <a:pt x="21448" y="20418"/>
                      <a:pt x="21338" y="20446"/>
                    </a:cubicBezTo>
                    <a:cubicBezTo>
                      <a:pt x="21271" y="20462"/>
                      <a:pt x="21218" y="20433"/>
                      <a:pt x="21156" y="20457"/>
                    </a:cubicBezTo>
                    <a:cubicBezTo>
                      <a:pt x="21078" y="20488"/>
                      <a:pt x="21084" y="20586"/>
                      <a:pt x="20995" y="20586"/>
                    </a:cubicBezTo>
                    <a:cubicBezTo>
                      <a:pt x="20946" y="20586"/>
                      <a:pt x="20919" y="20568"/>
                      <a:pt x="20874" y="20557"/>
                    </a:cubicBezTo>
                    <a:cubicBezTo>
                      <a:pt x="20767" y="20551"/>
                      <a:pt x="20698" y="20574"/>
                      <a:pt x="20592" y="20574"/>
                    </a:cubicBezTo>
                    <a:cubicBezTo>
                      <a:pt x="20422" y="20574"/>
                      <a:pt x="20350" y="20469"/>
                      <a:pt x="20180" y="20469"/>
                    </a:cubicBezTo>
                    <a:cubicBezTo>
                      <a:pt x="20051" y="20469"/>
                      <a:pt x="20031" y="20580"/>
                      <a:pt x="19929" y="20638"/>
                    </a:cubicBezTo>
                    <a:cubicBezTo>
                      <a:pt x="19882" y="20665"/>
                      <a:pt x="19834" y="20646"/>
                      <a:pt x="19777" y="20662"/>
                    </a:cubicBezTo>
                    <a:cubicBezTo>
                      <a:pt x="19622" y="20706"/>
                      <a:pt x="19569" y="20786"/>
                      <a:pt x="19411" y="20825"/>
                    </a:cubicBezTo>
                    <a:cubicBezTo>
                      <a:pt x="19453" y="20881"/>
                      <a:pt x="19466" y="20920"/>
                      <a:pt x="19525" y="20965"/>
                    </a:cubicBezTo>
                    <a:cubicBezTo>
                      <a:pt x="19542" y="20979"/>
                      <a:pt x="19578" y="20975"/>
                      <a:pt x="19578" y="20994"/>
                    </a:cubicBezTo>
                    <a:cubicBezTo>
                      <a:pt x="19578" y="21137"/>
                      <a:pt x="19445" y="21269"/>
                      <a:pt x="19258" y="21269"/>
                    </a:cubicBezTo>
                    <a:cubicBezTo>
                      <a:pt x="19258" y="21296"/>
                      <a:pt x="19258" y="21311"/>
                      <a:pt x="19251" y="21339"/>
                    </a:cubicBezTo>
                    <a:cubicBezTo>
                      <a:pt x="19157" y="21328"/>
                      <a:pt x="19139" y="21245"/>
                      <a:pt x="19045" y="21245"/>
                    </a:cubicBezTo>
                    <a:cubicBezTo>
                      <a:pt x="18862" y="21245"/>
                      <a:pt x="18792" y="21371"/>
                      <a:pt x="18710" y="21496"/>
                    </a:cubicBezTo>
                    <a:cubicBezTo>
                      <a:pt x="18687" y="21533"/>
                      <a:pt x="18695" y="21590"/>
                      <a:pt x="18642" y="21590"/>
                    </a:cubicBezTo>
                    <a:cubicBezTo>
                      <a:pt x="18415" y="21590"/>
                      <a:pt x="18550" y="21276"/>
                      <a:pt x="18345" y="21205"/>
                    </a:cubicBezTo>
                    <a:cubicBezTo>
                      <a:pt x="18164" y="21142"/>
                      <a:pt x="18087" y="21069"/>
                      <a:pt x="17925" y="20983"/>
                    </a:cubicBezTo>
                    <a:cubicBezTo>
                      <a:pt x="17880" y="20960"/>
                      <a:pt x="17868" y="20913"/>
                      <a:pt x="17811" y="20913"/>
                    </a:cubicBezTo>
                    <a:cubicBezTo>
                      <a:pt x="17737" y="20913"/>
                      <a:pt x="17701" y="20948"/>
                      <a:pt x="17627" y="20948"/>
                    </a:cubicBezTo>
                    <a:lnTo>
                      <a:pt x="17478" y="20948"/>
                    </a:lnTo>
                    <a:cubicBezTo>
                      <a:pt x="17447" y="20948"/>
                      <a:pt x="17430" y="20960"/>
                      <a:pt x="17399" y="20960"/>
                    </a:cubicBezTo>
                    <a:cubicBezTo>
                      <a:pt x="17275" y="20960"/>
                      <a:pt x="17251" y="20825"/>
                      <a:pt x="17125" y="20825"/>
                    </a:cubicBezTo>
                    <a:cubicBezTo>
                      <a:pt x="16911" y="20825"/>
                      <a:pt x="16800" y="20919"/>
                      <a:pt x="16585" y="20919"/>
                    </a:cubicBezTo>
                    <a:cubicBezTo>
                      <a:pt x="16537" y="20919"/>
                      <a:pt x="16509" y="20907"/>
                      <a:pt x="16461" y="20907"/>
                    </a:cubicBezTo>
                    <a:lnTo>
                      <a:pt x="16313" y="20907"/>
                    </a:lnTo>
                    <a:cubicBezTo>
                      <a:pt x="16215" y="20907"/>
                      <a:pt x="16164" y="20860"/>
                      <a:pt x="16067" y="20860"/>
                    </a:cubicBezTo>
                    <a:cubicBezTo>
                      <a:pt x="15922" y="20860"/>
                      <a:pt x="15876" y="20958"/>
                      <a:pt x="15762" y="21024"/>
                    </a:cubicBezTo>
                    <a:cubicBezTo>
                      <a:pt x="15633" y="21098"/>
                      <a:pt x="15509" y="21105"/>
                      <a:pt x="15412" y="21205"/>
                    </a:cubicBezTo>
                    <a:cubicBezTo>
                      <a:pt x="15368" y="21250"/>
                      <a:pt x="15394" y="21324"/>
                      <a:pt x="15320" y="21333"/>
                    </a:cubicBezTo>
                    <a:lnTo>
                      <a:pt x="4229" y="21357"/>
                    </a:lnTo>
                    <a:lnTo>
                      <a:pt x="4229" y="21357"/>
                    </a:lnTo>
                    <a:lnTo>
                      <a:pt x="4229" y="17761"/>
                    </a:lnTo>
                    <a:lnTo>
                      <a:pt x="18" y="17753"/>
                    </a:lnTo>
                    <a:lnTo>
                      <a:pt x="18" y="17753"/>
                    </a:lnTo>
                    <a:lnTo>
                      <a:pt x="0" y="7025"/>
                    </a:lnTo>
                    <a:lnTo>
                      <a:pt x="0" y="7025"/>
                    </a:lnTo>
                    <a:cubicBezTo>
                      <a:pt x="101" y="7094"/>
                      <a:pt x="209" y="7142"/>
                      <a:pt x="367" y="7177"/>
                    </a:cubicBezTo>
                    <a:cubicBezTo>
                      <a:pt x="678" y="7246"/>
                      <a:pt x="849" y="7295"/>
                      <a:pt x="1160" y="7364"/>
                    </a:cubicBezTo>
                    <a:cubicBezTo>
                      <a:pt x="1312" y="7398"/>
                      <a:pt x="1444" y="7404"/>
                      <a:pt x="1525" y="7510"/>
                    </a:cubicBezTo>
                    <a:cubicBezTo>
                      <a:pt x="1624" y="7637"/>
                      <a:pt x="1548" y="7761"/>
                      <a:pt x="1686" y="7866"/>
                    </a:cubicBezTo>
                    <a:cubicBezTo>
                      <a:pt x="1788" y="7945"/>
                      <a:pt x="1914" y="7900"/>
                      <a:pt x="2051" y="7930"/>
                    </a:cubicBezTo>
                    <a:cubicBezTo>
                      <a:pt x="2131" y="7948"/>
                      <a:pt x="2146" y="8002"/>
                      <a:pt x="2211" y="8041"/>
                    </a:cubicBezTo>
                    <a:cubicBezTo>
                      <a:pt x="2429" y="8174"/>
                      <a:pt x="2281" y="8141"/>
                      <a:pt x="2470" y="8141"/>
                    </a:cubicBezTo>
                    <a:cubicBezTo>
                      <a:pt x="2649" y="8141"/>
                      <a:pt x="2704" y="8298"/>
                      <a:pt x="2883" y="8298"/>
                    </a:cubicBezTo>
                    <a:lnTo>
                      <a:pt x="3032" y="8298"/>
                    </a:lnTo>
                    <a:cubicBezTo>
                      <a:pt x="3315" y="8298"/>
                      <a:pt x="3436" y="8111"/>
                      <a:pt x="3719" y="8111"/>
                    </a:cubicBezTo>
                    <a:cubicBezTo>
                      <a:pt x="3750" y="8111"/>
                      <a:pt x="3751" y="8141"/>
                      <a:pt x="3771" y="8158"/>
                    </a:cubicBezTo>
                    <a:lnTo>
                      <a:pt x="3771" y="8065"/>
                    </a:lnTo>
                    <a:cubicBezTo>
                      <a:pt x="3786" y="8062"/>
                      <a:pt x="3793" y="8053"/>
                      <a:pt x="3811" y="8053"/>
                    </a:cubicBezTo>
                    <a:cubicBezTo>
                      <a:pt x="3833" y="8053"/>
                      <a:pt x="3849" y="8060"/>
                      <a:pt x="3871" y="8065"/>
                    </a:cubicBezTo>
                    <a:cubicBezTo>
                      <a:pt x="3881" y="7952"/>
                      <a:pt x="3982" y="7908"/>
                      <a:pt x="4046" y="7808"/>
                    </a:cubicBezTo>
                    <a:lnTo>
                      <a:pt x="4077" y="7831"/>
                    </a:lnTo>
                    <a:cubicBezTo>
                      <a:pt x="4159" y="7694"/>
                      <a:pt x="4224" y="7603"/>
                      <a:pt x="4192" y="7452"/>
                    </a:cubicBezTo>
                    <a:cubicBezTo>
                      <a:pt x="4262" y="7430"/>
                      <a:pt x="4294" y="7393"/>
                      <a:pt x="4329" y="7341"/>
                    </a:cubicBezTo>
                    <a:cubicBezTo>
                      <a:pt x="4346" y="7314"/>
                      <a:pt x="4342" y="7271"/>
                      <a:pt x="4382" y="7271"/>
                    </a:cubicBezTo>
                    <a:cubicBezTo>
                      <a:pt x="4397" y="7271"/>
                      <a:pt x="4392" y="7289"/>
                      <a:pt x="4405" y="7294"/>
                    </a:cubicBezTo>
                    <a:cubicBezTo>
                      <a:pt x="4407" y="7261"/>
                      <a:pt x="4405" y="7240"/>
                      <a:pt x="4405" y="7207"/>
                    </a:cubicBezTo>
                    <a:cubicBezTo>
                      <a:pt x="4464" y="7203"/>
                      <a:pt x="4498" y="7207"/>
                      <a:pt x="4557" y="7207"/>
                    </a:cubicBezTo>
                    <a:cubicBezTo>
                      <a:pt x="4534" y="7186"/>
                      <a:pt x="4519" y="7170"/>
                      <a:pt x="4519" y="7142"/>
                    </a:cubicBezTo>
                    <a:cubicBezTo>
                      <a:pt x="4519" y="7116"/>
                      <a:pt x="4530" y="7084"/>
                      <a:pt x="4565" y="7084"/>
                    </a:cubicBezTo>
                    <a:cubicBezTo>
                      <a:pt x="4576" y="7084"/>
                      <a:pt x="4580" y="7096"/>
                      <a:pt x="4592" y="7096"/>
                    </a:cubicBezTo>
                    <a:lnTo>
                      <a:pt x="4592" y="7018"/>
                    </a:lnTo>
                    <a:cubicBezTo>
                      <a:pt x="4592" y="6782"/>
                      <a:pt x="4793" y="6667"/>
                      <a:pt x="4793" y="6430"/>
                    </a:cubicBezTo>
                    <a:cubicBezTo>
                      <a:pt x="4793" y="6389"/>
                      <a:pt x="4771" y="6366"/>
                      <a:pt x="4771" y="6325"/>
                    </a:cubicBezTo>
                    <a:cubicBezTo>
                      <a:pt x="4771" y="6265"/>
                      <a:pt x="4793" y="6233"/>
                      <a:pt x="4793" y="6173"/>
                    </a:cubicBezTo>
                    <a:cubicBezTo>
                      <a:pt x="4793" y="6013"/>
                      <a:pt x="4858" y="5927"/>
                      <a:pt x="4930" y="5776"/>
                    </a:cubicBezTo>
                    <a:cubicBezTo>
                      <a:pt x="4971" y="5692"/>
                      <a:pt x="4947" y="5610"/>
                      <a:pt x="5045" y="5560"/>
                    </a:cubicBezTo>
                    <a:cubicBezTo>
                      <a:pt x="5205" y="5560"/>
                      <a:pt x="5045" y="5568"/>
                      <a:pt x="5045" y="5502"/>
                    </a:cubicBezTo>
                    <a:cubicBezTo>
                      <a:pt x="5045" y="5474"/>
                      <a:pt x="5085" y="5470"/>
                      <a:pt x="5105" y="5449"/>
                    </a:cubicBezTo>
                    <a:cubicBezTo>
                      <a:pt x="5151" y="5407"/>
                      <a:pt x="5140" y="5365"/>
                      <a:pt x="5151" y="5309"/>
                    </a:cubicBezTo>
                    <a:cubicBezTo>
                      <a:pt x="4980" y="5111"/>
                      <a:pt x="4938" y="4962"/>
                      <a:pt x="4938" y="4726"/>
                    </a:cubicBezTo>
                    <a:cubicBezTo>
                      <a:pt x="4938" y="4602"/>
                      <a:pt x="5052" y="4545"/>
                      <a:pt x="5052" y="4421"/>
                    </a:cubicBezTo>
                    <a:lnTo>
                      <a:pt x="5052" y="4307"/>
                    </a:lnTo>
                    <a:cubicBezTo>
                      <a:pt x="5052" y="4208"/>
                      <a:pt x="4846" y="4206"/>
                      <a:pt x="4846" y="4107"/>
                    </a:cubicBezTo>
                    <a:cubicBezTo>
                      <a:pt x="4846" y="4046"/>
                      <a:pt x="4890" y="4016"/>
                      <a:pt x="4900" y="3955"/>
                    </a:cubicBezTo>
                    <a:cubicBezTo>
                      <a:pt x="4915" y="3862"/>
                      <a:pt x="4909" y="3796"/>
                      <a:pt x="4984" y="3722"/>
                    </a:cubicBezTo>
                    <a:cubicBezTo>
                      <a:pt x="5050" y="3655"/>
                      <a:pt x="4999" y="3581"/>
                      <a:pt x="5060" y="3512"/>
                    </a:cubicBezTo>
                    <a:cubicBezTo>
                      <a:pt x="5115" y="3527"/>
                      <a:pt x="5115" y="3571"/>
                      <a:pt x="5159" y="3605"/>
                    </a:cubicBezTo>
                    <a:lnTo>
                      <a:pt x="5189" y="3611"/>
                    </a:lnTo>
                    <a:cubicBezTo>
                      <a:pt x="5189" y="3551"/>
                      <a:pt x="5229" y="3526"/>
                      <a:pt x="5266" y="3471"/>
                    </a:cubicBezTo>
                    <a:cubicBezTo>
                      <a:pt x="5163" y="3444"/>
                      <a:pt x="5153" y="3365"/>
                      <a:pt x="5113" y="3290"/>
                    </a:cubicBezTo>
                    <a:cubicBezTo>
                      <a:pt x="5071" y="3211"/>
                      <a:pt x="5029" y="3166"/>
                      <a:pt x="5029" y="3080"/>
                    </a:cubicBezTo>
                    <a:cubicBezTo>
                      <a:pt x="5029" y="3005"/>
                      <a:pt x="5136" y="2998"/>
                      <a:pt x="5212" y="2951"/>
                    </a:cubicBezTo>
                    <a:cubicBezTo>
                      <a:pt x="5289" y="2904"/>
                      <a:pt x="5289" y="2849"/>
                      <a:pt x="5342" y="2788"/>
                    </a:cubicBezTo>
                    <a:cubicBezTo>
                      <a:pt x="5502" y="2883"/>
                      <a:pt x="5567" y="3116"/>
                      <a:pt x="5479" y="2808"/>
                    </a:cubicBezTo>
                    <a:cubicBezTo>
                      <a:pt x="5725" y="2823"/>
                      <a:pt x="5485" y="2762"/>
                      <a:pt x="5395" y="2723"/>
                    </a:cubicBezTo>
                    <a:cubicBezTo>
                      <a:pt x="5823" y="2559"/>
                      <a:pt x="5167" y="2727"/>
                      <a:pt x="5167" y="2402"/>
                    </a:cubicBezTo>
                    <a:cubicBezTo>
                      <a:pt x="5167" y="2350"/>
                      <a:pt x="5174" y="2306"/>
                      <a:pt x="5227" y="2274"/>
                    </a:cubicBezTo>
                    <a:lnTo>
                      <a:pt x="5289" y="2286"/>
                    </a:lnTo>
                    <a:cubicBezTo>
                      <a:pt x="5275" y="2261"/>
                      <a:pt x="5266" y="2243"/>
                      <a:pt x="5266" y="2215"/>
                    </a:cubicBezTo>
                    <a:cubicBezTo>
                      <a:pt x="5266" y="2142"/>
                      <a:pt x="5334" y="2108"/>
                      <a:pt x="5410" y="2064"/>
                    </a:cubicBezTo>
                    <a:cubicBezTo>
                      <a:pt x="5456" y="2116"/>
                      <a:pt x="5477" y="2150"/>
                      <a:pt x="5502" y="2209"/>
                    </a:cubicBezTo>
                    <a:cubicBezTo>
                      <a:pt x="5507" y="2230"/>
                      <a:pt x="5525" y="2254"/>
                      <a:pt x="5525" y="2215"/>
                    </a:cubicBezTo>
                    <a:cubicBezTo>
                      <a:pt x="5525" y="2176"/>
                      <a:pt x="5509" y="2156"/>
                      <a:pt x="5502" y="2116"/>
                    </a:cubicBezTo>
                    <a:lnTo>
                      <a:pt x="5509" y="2081"/>
                    </a:lnTo>
                    <a:lnTo>
                      <a:pt x="5631" y="2081"/>
                    </a:lnTo>
                    <a:cubicBezTo>
                      <a:pt x="5633" y="2065"/>
                      <a:pt x="5639" y="2057"/>
                      <a:pt x="5639" y="2040"/>
                    </a:cubicBezTo>
                    <a:cubicBezTo>
                      <a:pt x="5639" y="1984"/>
                      <a:pt x="5502" y="1992"/>
                      <a:pt x="5502" y="1935"/>
                    </a:cubicBezTo>
                    <a:cubicBezTo>
                      <a:pt x="5502" y="1832"/>
                      <a:pt x="5608" y="1794"/>
                      <a:pt x="5692" y="1714"/>
                    </a:cubicBezTo>
                    <a:cubicBezTo>
                      <a:pt x="5669" y="1699"/>
                      <a:pt x="5654" y="1680"/>
                      <a:pt x="5654" y="1655"/>
                    </a:cubicBezTo>
                    <a:cubicBezTo>
                      <a:pt x="5654" y="1514"/>
                      <a:pt x="5776" y="1445"/>
                      <a:pt x="5776" y="1304"/>
                    </a:cubicBezTo>
                    <a:lnTo>
                      <a:pt x="5776" y="1166"/>
                    </a:lnTo>
                    <a:cubicBezTo>
                      <a:pt x="5776" y="1093"/>
                      <a:pt x="5783" y="1057"/>
                      <a:pt x="5783" y="984"/>
                    </a:cubicBezTo>
                    <a:cubicBezTo>
                      <a:pt x="5787" y="944"/>
                      <a:pt x="5783" y="922"/>
                      <a:pt x="5783" y="883"/>
                    </a:cubicBezTo>
                    <a:cubicBezTo>
                      <a:pt x="5824" y="880"/>
                      <a:pt x="5848" y="885"/>
                      <a:pt x="5888" y="885"/>
                    </a:cubicBezTo>
                    <a:cubicBezTo>
                      <a:pt x="6010" y="885"/>
                      <a:pt x="6080" y="822"/>
                      <a:pt x="6134" y="739"/>
                    </a:cubicBezTo>
                    <a:cubicBezTo>
                      <a:pt x="6160" y="697"/>
                      <a:pt x="6140" y="626"/>
                      <a:pt x="6203" y="626"/>
                    </a:cubicBezTo>
                    <a:cubicBezTo>
                      <a:pt x="6250" y="626"/>
                      <a:pt x="6277" y="632"/>
                      <a:pt x="6325" y="628"/>
                    </a:cubicBezTo>
                    <a:cubicBezTo>
                      <a:pt x="6325" y="639"/>
                      <a:pt x="6332" y="647"/>
                      <a:pt x="6332" y="659"/>
                    </a:cubicBezTo>
                    <a:cubicBezTo>
                      <a:pt x="6332" y="742"/>
                      <a:pt x="6277" y="784"/>
                      <a:pt x="6264" y="867"/>
                    </a:cubicBezTo>
                    <a:cubicBezTo>
                      <a:pt x="6274" y="867"/>
                      <a:pt x="6280" y="873"/>
                      <a:pt x="6292" y="873"/>
                    </a:cubicBezTo>
                    <a:cubicBezTo>
                      <a:pt x="6352" y="873"/>
                      <a:pt x="6385" y="855"/>
                      <a:pt x="6446" y="855"/>
                    </a:cubicBezTo>
                    <a:cubicBezTo>
                      <a:pt x="6482" y="855"/>
                      <a:pt x="6480" y="898"/>
                      <a:pt x="6515" y="902"/>
                    </a:cubicBezTo>
                    <a:cubicBezTo>
                      <a:pt x="6572" y="909"/>
                      <a:pt x="6652" y="909"/>
                      <a:pt x="6652" y="954"/>
                    </a:cubicBezTo>
                    <a:cubicBezTo>
                      <a:pt x="6652" y="1006"/>
                      <a:pt x="6621" y="1032"/>
                      <a:pt x="6621" y="1083"/>
                    </a:cubicBezTo>
                    <a:cubicBezTo>
                      <a:pt x="6621" y="1159"/>
                      <a:pt x="6686" y="1194"/>
                      <a:pt x="6721" y="1264"/>
                    </a:cubicBezTo>
                    <a:cubicBezTo>
                      <a:pt x="6791" y="1410"/>
                      <a:pt x="6797" y="1505"/>
                      <a:pt x="6797" y="1661"/>
                    </a:cubicBezTo>
                    <a:cubicBezTo>
                      <a:pt x="6797" y="1717"/>
                      <a:pt x="6758" y="1746"/>
                      <a:pt x="6758" y="1801"/>
                    </a:cubicBezTo>
                    <a:cubicBezTo>
                      <a:pt x="6758" y="1883"/>
                      <a:pt x="6843" y="1953"/>
                      <a:pt x="6949" y="1953"/>
                    </a:cubicBezTo>
                    <a:cubicBezTo>
                      <a:pt x="7016" y="1953"/>
                      <a:pt x="7050" y="1924"/>
                      <a:pt x="7117" y="1924"/>
                    </a:cubicBezTo>
                    <a:cubicBezTo>
                      <a:pt x="7170" y="1924"/>
                      <a:pt x="7178" y="1976"/>
                      <a:pt x="7178" y="2017"/>
                    </a:cubicBezTo>
                    <a:cubicBezTo>
                      <a:pt x="7178" y="2106"/>
                      <a:pt x="7063" y="2138"/>
                      <a:pt x="7063" y="2227"/>
                    </a:cubicBezTo>
                    <a:cubicBezTo>
                      <a:pt x="7063" y="2293"/>
                      <a:pt x="7053" y="2354"/>
                      <a:pt x="7125" y="2391"/>
                    </a:cubicBezTo>
                    <a:cubicBezTo>
                      <a:pt x="7187" y="2424"/>
                      <a:pt x="7263" y="2399"/>
                      <a:pt x="7307" y="2449"/>
                    </a:cubicBezTo>
                    <a:cubicBezTo>
                      <a:pt x="7349" y="2496"/>
                      <a:pt x="7321" y="2547"/>
                      <a:pt x="7368" y="2589"/>
                    </a:cubicBezTo>
                    <a:cubicBezTo>
                      <a:pt x="7423" y="2637"/>
                      <a:pt x="7543" y="2618"/>
                      <a:pt x="7543" y="2683"/>
                    </a:cubicBezTo>
                    <a:cubicBezTo>
                      <a:pt x="7543" y="2788"/>
                      <a:pt x="7429" y="2834"/>
                      <a:pt x="7429" y="2939"/>
                    </a:cubicBezTo>
                    <a:cubicBezTo>
                      <a:pt x="7429" y="2960"/>
                      <a:pt x="7440" y="2986"/>
                      <a:pt x="7467" y="2986"/>
                    </a:cubicBezTo>
                    <a:cubicBezTo>
                      <a:pt x="7521" y="2986"/>
                      <a:pt x="7551" y="2969"/>
                      <a:pt x="7589" y="2939"/>
                    </a:cubicBezTo>
                    <a:lnTo>
                      <a:pt x="7650" y="2945"/>
                    </a:lnTo>
                    <a:cubicBezTo>
                      <a:pt x="7650" y="3025"/>
                      <a:pt x="7627" y="3069"/>
                      <a:pt x="7627" y="3149"/>
                    </a:cubicBezTo>
                    <a:cubicBezTo>
                      <a:pt x="7627" y="3347"/>
                      <a:pt x="7787" y="3443"/>
                      <a:pt x="7787" y="3640"/>
                    </a:cubicBezTo>
                    <a:cubicBezTo>
                      <a:pt x="7787" y="3739"/>
                      <a:pt x="7673" y="3780"/>
                      <a:pt x="7673" y="3879"/>
                    </a:cubicBezTo>
                    <a:cubicBezTo>
                      <a:pt x="7673" y="3970"/>
                      <a:pt x="7751" y="4012"/>
                      <a:pt x="7809" y="4089"/>
                    </a:cubicBezTo>
                    <a:cubicBezTo>
                      <a:pt x="7884" y="4226"/>
                      <a:pt x="7850" y="4326"/>
                      <a:pt x="7924" y="4463"/>
                    </a:cubicBezTo>
                    <a:cubicBezTo>
                      <a:pt x="8000" y="4604"/>
                      <a:pt x="8116" y="4657"/>
                      <a:pt x="8252" y="4772"/>
                    </a:cubicBezTo>
                    <a:cubicBezTo>
                      <a:pt x="8421" y="4669"/>
                      <a:pt x="8461" y="4498"/>
                      <a:pt x="8678" y="4498"/>
                    </a:cubicBezTo>
                    <a:cubicBezTo>
                      <a:pt x="8722" y="4498"/>
                      <a:pt x="8741" y="4527"/>
                      <a:pt x="8784" y="4527"/>
                    </a:cubicBezTo>
                    <a:cubicBezTo>
                      <a:pt x="8899" y="4527"/>
                      <a:pt x="8918" y="4425"/>
                      <a:pt x="9028" y="4405"/>
                    </a:cubicBezTo>
                    <a:cubicBezTo>
                      <a:pt x="9052" y="4450"/>
                      <a:pt x="9143" y="4448"/>
                      <a:pt x="9143" y="4498"/>
                    </a:cubicBezTo>
                    <a:cubicBezTo>
                      <a:pt x="9143" y="4512"/>
                      <a:pt x="9127" y="4518"/>
                      <a:pt x="9127" y="4533"/>
                    </a:cubicBezTo>
                    <a:cubicBezTo>
                      <a:pt x="9127" y="4556"/>
                      <a:pt x="9175" y="4553"/>
                      <a:pt x="9188" y="4574"/>
                    </a:cubicBezTo>
                    <a:cubicBezTo>
                      <a:pt x="9249" y="4669"/>
                      <a:pt x="9225" y="4772"/>
                      <a:pt x="9349" y="4819"/>
                    </a:cubicBezTo>
                    <a:cubicBezTo>
                      <a:pt x="9457" y="4860"/>
                      <a:pt x="9586" y="4824"/>
                      <a:pt x="9638" y="4907"/>
                    </a:cubicBezTo>
                    <a:cubicBezTo>
                      <a:pt x="9663" y="4949"/>
                      <a:pt x="9651" y="4988"/>
                      <a:pt x="9691" y="5023"/>
                    </a:cubicBezTo>
                    <a:cubicBezTo>
                      <a:pt x="9786" y="5105"/>
                      <a:pt x="9909" y="5092"/>
                      <a:pt x="10019" y="5164"/>
                    </a:cubicBezTo>
                    <a:cubicBezTo>
                      <a:pt x="10080" y="5203"/>
                      <a:pt x="10186" y="5196"/>
                      <a:pt x="10186" y="5257"/>
                    </a:cubicBezTo>
                    <a:cubicBezTo>
                      <a:pt x="10186" y="5338"/>
                      <a:pt x="10080" y="5368"/>
                      <a:pt x="10080" y="5449"/>
                    </a:cubicBezTo>
                    <a:cubicBezTo>
                      <a:pt x="10080" y="5524"/>
                      <a:pt x="10110" y="5572"/>
                      <a:pt x="10179" y="5624"/>
                    </a:cubicBezTo>
                    <a:cubicBezTo>
                      <a:pt x="10106" y="5674"/>
                      <a:pt x="10064" y="5719"/>
                      <a:pt x="10064" y="5794"/>
                    </a:cubicBezTo>
                    <a:cubicBezTo>
                      <a:pt x="10064" y="5946"/>
                      <a:pt x="10270" y="5998"/>
                      <a:pt x="10270" y="6150"/>
                    </a:cubicBezTo>
                    <a:cubicBezTo>
                      <a:pt x="10270" y="6191"/>
                      <a:pt x="10247" y="6214"/>
                      <a:pt x="10247" y="6255"/>
                    </a:cubicBezTo>
                    <a:cubicBezTo>
                      <a:pt x="10247" y="6329"/>
                      <a:pt x="10392" y="6338"/>
                      <a:pt x="10392" y="6413"/>
                    </a:cubicBezTo>
                    <a:cubicBezTo>
                      <a:pt x="10392" y="6487"/>
                      <a:pt x="10338" y="6525"/>
                      <a:pt x="10338" y="6600"/>
                    </a:cubicBezTo>
                    <a:cubicBezTo>
                      <a:pt x="10338" y="6628"/>
                      <a:pt x="10369" y="6640"/>
                      <a:pt x="10369" y="6669"/>
                    </a:cubicBezTo>
                    <a:cubicBezTo>
                      <a:pt x="10369" y="6725"/>
                      <a:pt x="10285" y="6742"/>
                      <a:pt x="10285" y="6798"/>
                    </a:cubicBezTo>
                    <a:cubicBezTo>
                      <a:pt x="10285" y="6918"/>
                      <a:pt x="10422" y="6954"/>
                      <a:pt x="10514" y="7049"/>
                    </a:cubicBezTo>
                    <a:cubicBezTo>
                      <a:pt x="10668" y="7208"/>
                      <a:pt x="10737" y="7323"/>
                      <a:pt x="10948" y="7440"/>
                    </a:cubicBezTo>
                    <a:lnTo>
                      <a:pt x="11009" y="7429"/>
                    </a:lnTo>
                    <a:cubicBezTo>
                      <a:pt x="11000" y="7459"/>
                      <a:pt x="10986" y="7478"/>
                      <a:pt x="10986" y="7510"/>
                    </a:cubicBezTo>
                    <a:cubicBezTo>
                      <a:pt x="10986" y="7564"/>
                      <a:pt x="11032" y="7589"/>
                      <a:pt x="11055" y="7639"/>
                    </a:cubicBezTo>
                    <a:cubicBezTo>
                      <a:pt x="11137" y="7808"/>
                      <a:pt x="11177" y="7913"/>
                      <a:pt x="11215" y="8094"/>
                    </a:cubicBezTo>
                    <a:cubicBezTo>
                      <a:pt x="11232" y="8120"/>
                      <a:pt x="11253" y="8133"/>
                      <a:pt x="11253" y="8162"/>
                    </a:cubicBezTo>
                    <a:cubicBezTo>
                      <a:pt x="11253" y="8308"/>
                      <a:pt x="11251" y="8391"/>
                      <a:pt x="11251" y="8537"/>
                    </a:cubicBezTo>
                    <a:lnTo>
                      <a:pt x="11116" y="8783"/>
                    </a:lnTo>
                    <a:cubicBezTo>
                      <a:pt x="11141" y="8898"/>
                      <a:pt x="11162" y="8975"/>
                      <a:pt x="11276" y="9051"/>
                    </a:cubicBezTo>
                    <a:cubicBezTo>
                      <a:pt x="11365" y="9111"/>
                      <a:pt x="11405" y="9150"/>
                      <a:pt x="11489" y="9214"/>
                    </a:cubicBezTo>
                    <a:cubicBezTo>
                      <a:pt x="11517" y="9236"/>
                      <a:pt x="11558" y="9242"/>
                      <a:pt x="11558" y="9273"/>
                    </a:cubicBezTo>
                    <a:cubicBezTo>
                      <a:pt x="11558" y="9365"/>
                      <a:pt x="11504" y="9415"/>
                      <a:pt x="11504" y="9507"/>
                    </a:cubicBezTo>
                    <a:cubicBezTo>
                      <a:pt x="11504" y="9595"/>
                      <a:pt x="11562" y="9639"/>
                      <a:pt x="11618" y="9717"/>
                    </a:cubicBezTo>
                    <a:cubicBezTo>
                      <a:pt x="11816" y="9854"/>
                      <a:pt x="11965" y="9899"/>
                      <a:pt x="12205" y="9991"/>
                    </a:cubicBezTo>
                    <a:cubicBezTo>
                      <a:pt x="12317" y="10033"/>
                      <a:pt x="12344" y="10106"/>
                      <a:pt x="12464" y="10137"/>
                    </a:cubicBezTo>
                    <a:cubicBezTo>
                      <a:pt x="12471" y="10067"/>
                      <a:pt x="12512" y="10026"/>
                      <a:pt x="12586" y="9985"/>
                    </a:cubicBezTo>
                    <a:lnTo>
                      <a:pt x="12593" y="10009"/>
                    </a:lnTo>
                    <a:lnTo>
                      <a:pt x="12563" y="10055"/>
                    </a:lnTo>
                    <a:cubicBezTo>
                      <a:pt x="12614" y="10175"/>
                      <a:pt x="12758" y="10225"/>
                      <a:pt x="12921" y="10225"/>
                    </a:cubicBezTo>
                    <a:cubicBezTo>
                      <a:pt x="13016" y="10225"/>
                      <a:pt x="13065" y="10195"/>
                      <a:pt x="13157" y="10178"/>
                    </a:cubicBezTo>
                    <a:cubicBezTo>
                      <a:pt x="13207" y="10253"/>
                      <a:pt x="13279" y="10290"/>
                      <a:pt x="13279" y="10375"/>
                    </a:cubicBezTo>
                    <a:cubicBezTo>
                      <a:pt x="13279" y="10404"/>
                      <a:pt x="13271" y="10419"/>
                      <a:pt x="13271" y="10448"/>
                    </a:cubicBezTo>
                    <a:cubicBezTo>
                      <a:pt x="13271" y="10575"/>
                      <a:pt x="13409" y="10624"/>
                      <a:pt x="13530" y="10709"/>
                    </a:cubicBezTo>
                    <a:cubicBezTo>
                      <a:pt x="13574" y="10649"/>
                      <a:pt x="13570" y="10606"/>
                      <a:pt x="13614" y="10546"/>
                    </a:cubicBezTo>
                    <a:lnTo>
                      <a:pt x="13691" y="10551"/>
                    </a:lnTo>
                    <a:cubicBezTo>
                      <a:pt x="13691" y="10670"/>
                      <a:pt x="13749" y="10808"/>
                      <a:pt x="13904" y="10808"/>
                    </a:cubicBezTo>
                    <a:cubicBezTo>
                      <a:pt x="13955" y="10808"/>
                      <a:pt x="13951" y="10738"/>
                      <a:pt x="14003" y="10738"/>
                    </a:cubicBezTo>
                    <a:cubicBezTo>
                      <a:pt x="14100" y="10738"/>
                      <a:pt x="14121" y="10811"/>
                      <a:pt x="14193" y="10861"/>
                    </a:cubicBezTo>
                    <a:cubicBezTo>
                      <a:pt x="14317" y="10945"/>
                      <a:pt x="14378" y="11014"/>
                      <a:pt x="14536" y="11054"/>
                    </a:cubicBezTo>
                    <a:cubicBezTo>
                      <a:pt x="14545" y="11020"/>
                      <a:pt x="14570" y="10996"/>
                      <a:pt x="14612" y="10983"/>
                    </a:cubicBezTo>
                    <a:cubicBezTo>
                      <a:pt x="14640" y="11029"/>
                      <a:pt x="14646" y="11068"/>
                      <a:pt x="14696" y="11100"/>
                    </a:cubicBezTo>
                    <a:cubicBezTo>
                      <a:pt x="14734" y="11125"/>
                      <a:pt x="14787" y="11112"/>
                      <a:pt x="14818" y="11141"/>
                    </a:cubicBezTo>
                    <a:cubicBezTo>
                      <a:pt x="14843" y="11164"/>
                      <a:pt x="14831" y="11197"/>
                      <a:pt x="14864" y="11211"/>
                    </a:cubicBezTo>
                    <a:cubicBezTo>
                      <a:pt x="14938" y="11246"/>
                      <a:pt x="15046" y="11243"/>
                      <a:pt x="15046" y="11310"/>
                    </a:cubicBezTo>
                    <a:cubicBezTo>
                      <a:pt x="15046" y="11357"/>
                      <a:pt x="14986" y="11386"/>
                      <a:pt x="14924" y="11386"/>
                    </a:cubicBezTo>
                    <a:cubicBezTo>
                      <a:pt x="14886" y="11386"/>
                      <a:pt x="14869" y="11363"/>
                      <a:pt x="14833" y="11357"/>
                    </a:cubicBezTo>
                    <a:cubicBezTo>
                      <a:pt x="14833" y="11367"/>
                      <a:pt x="14825" y="11371"/>
                      <a:pt x="14825" y="11382"/>
                    </a:cubicBezTo>
                    <a:cubicBezTo>
                      <a:pt x="14825" y="11401"/>
                      <a:pt x="14856" y="11408"/>
                      <a:pt x="14856" y="11427"/>
                    </a:cubicBezTo>
                    <a:cubicBezTo>
                      <a:pt x="14856" y="11458"/>
                      <a:pt x="14810" y="11466"/>
                      <a:pt x="14810" y="11497"/>
                    </a:cubicBezTo>
                    <a:cubicBezTo>
                      <a:pt x="14810" y="11550"/>
                      <a:pt x="14861" y="11571"/>
                      <a:pt x="14886" y="11620"/>
                    </a:cubicBezTo>
                    <a:cubicBezTo>
                      <a:pt x="15039" y="11736"/>
                      <a:pt x="15082" y="11910"/>
                      <a:pt x="15294" y="11894"/>
                    </a:cubicBezTo>
                    <a:cubicBezTo>
                      <a:pt x="15294" y="11928"/>
                      <a:pt x="15296" y="11948"/>
                      <a:pt x="15294" y="11982"/>
                    </a:cubicBezTo>
                    <a:lnTo>
                      <a:pt x="15328" y="11987"/>
                    </a:lnTo>
                    <a:cubicBezTo>
                      <a:pt x="15340" y="11986"/>
                      <a:pt x="15345" y="11976"/>
                      <a:pt x="15359" y="11976"/>
                    </a:cubicBezTo>
                    <a:cubicBezTo>
                      <a:pt x="15410" y="11976"/>
                      <a:pt x="15412" y="12021"/>
                      <a:pt x="15442" y="12051"/>
                    </a:cubicBezTo>
                    <a:cubicBezTo>
                      <a:pt x="15480" y="12089"/>
                      <a:pt x="15556" y="12091"/>
                      <a:pt x="15556" y="12139"/>
                    </a:cubicBezTo>
                    <a:cubicBezTo>
                      <a:pt x="15556" y="12180"/>
                      <a:pt x="15518" y="12202"/>
                      <a:pt x="15518" y="12242"/>
                    </a:cubicBezTo>
                    <a:cubicBezTo>
                      <a:pt x="15518" y="12262"/>
                      <a:pt x="15524" y="12272"/>
                      <a:pt x="15526" y="12291"/>
                    </a:cubicBezTo>
                    <a:cubicBezTo>
                      <a:pt x="15549" y="12288"/>
                      <a:pt x="15564" y="12279"/>
                      <a:pt x="15587" y="12279"/>
                    </a:cubicBezTo>
                    <a:cubicBezTo>
                      <a:pt x="15648" y="12279"/>
                      <a:pt x="15644" y="12343"/>
                      <a:pt x="15648" y="12390"/>
                    </a:cubicBezTo>
                    <a:cubicBezTo>
                      <a:pt x="15657" y="12484"/>
                      <a:pt x="15640" y="12612"/>
                      <a:pt x="15762" y="12612"/>
                    </a:cubicBezTo>
                    <a:cubicBezTo>
                      <a:pt x="15781" y="12612"/>
                      <a:pt x="15791" y="12605"/>
                      <a:pt x="15808" y="12600"/>
                    </a:cubicBezTo>
                    <a:cubicBezTo>
                      <a:pt x="15835" y="12641"/>
                      <a:pt x="15892" y="12650"/>
                      <a:pt x="15892" y="12694"/>
                    </a:cubicBezTo>
                    <a:cubicBezTo>
                      <a:pt x="15892" y="12745"/>
                      <a:pt x="15861" y="12771"/>
                      <a:pt x="15861" y="12822"/>
                    </a:cubicBezTo>
                    <a:cubicBezTo>
                      <a:pt x="15861" y="13070"/>
                      <a:pt x="16113" y="13181"/>
                      <a:pt x="16113" y="13429"/>
                    </a:cubicBezTo>
                    <a:cubicBezTo>
                      <a:pt x="16113" y="13458"/>
                      <a:pt x="16082" y="13470"/>
                      <a:pt x="16082" y="13499"/>
                    </a:cubicBezTo>
                    <a:cubicBezTo>
                      <a:pt x="16082" y="13529"/>
                      <a:pt x="16128" y="13531"/>
                      <a:pt x="16150" y="13552"/>
                    </a:cubicBezTo>
                    <a:cubicBezTo>
                      <a:pt x="16193" y="13588"/>
                      <a:pt x="16200" y="13645"/>
                      <a:pt x="16265" y="13645"/>
                    </a:cubicBezTo>
                    <a:cubicBezTo>
                      <a:pt x="16292" y="13645"/>
                      <a:pt x="16299" y="13616"/>
                      <a:pt x="16326" y="13616"/>
                    </a:cubicBezTo>
                    <a:cubicBezTo>
                      <a:pt x="16654" y="13616"/>
                      <a:pt x="16774" y="14074"/>
                      <a:pt x="16608" y="13552"/>
                    </a:cubicBezTo>
                    <a:lnTo>
                      <a:pt x="16638" y="13505"/>
                    </a:lnTo>
                    <a:cubicBezTo>
                      <a:pt x="16614" y="13483"/>
                      <a:pt x="16593" y="13470"/>
                      <a:pt x="16593" y="13441"/>
                    </a:cubicBezTo>
                    <a:cubicBezTo>
                      <a:pt x="16593" y="13382"/>
                      <a:pt x="16615" y="13313"/>
                      <a:pt x="16692" y="13313"/>
                    </a:cubicBezTo>
                    <a:cubicBezTo>
                      <a:pt x="16797" y="13313"/>
                      <a:pt x="16773" y="13424"/>
                      <a:pt x="16844" y="13482"/>
                    </a:cubicBezTo>
                    <a:cubicBezTo>
                      <a:pt x="16973" y="13590"/>
                      <a:pt x="17065" y="13642"/>
                      <a:pt x="17209" y="13739"/>
                    </a:cubicBezTo>
                    <a:cubicBezTo>
                      <a:pt x="17307" y="13803"/>
                      <a:pt x="17360" y="13858"/>
                      <a:pt x="17488" y="13872"/>
                    </a:cubicBezTo>
                    <a:lnTo>
                      <a:pt x="17488" y="13728"/>
                    </a:lnTo>
                    <a:cubicBezTo>
                      <a:pt x="17488" y="13662"/>
                      <a:pt x="17438" y="13628"/>
                      <a:pt x="17438" y="13562"/>
                    </a:cubicBezTo>
                    <a:lnTo>
                      <a:pt x="17438" y="13517"/>
                    </a:lnTo>
                    <a:cubicBezTo>
                      <a:pt x="17451" y="13517"/>
                      <a:pt x="17455" y="13505"/>
                      <a:pt x="17468" y="13505"/>
                    </a:cubicBezTo>
                    <a:cubicBezTo>
                      <a:pt x="17546" y="13505"/>
                      <a:pt x="17516" y="13596"/>
                      <a:pt x="17568" y="13639"/>
                    </a:cubicBezTo>
                    <a:cubicBezTo>
                      <a:pt x="17650" y="13710"/>
                      <a:pt x="17647" y="13774"/>
                      <a:pt x="17697" y="13861"/>
                    </a:cubicBezTo>
                    <a:cubicBezTo>
                      <a:pt x="17731" y="13924"/>
                      <a:pt x="17788" y="13956"/>
                      <a:pt x="17788" y="14024"/>
                    </a:cubicBezTo>
                    <a:cubicBezTo>
                      <a:pt x="17788" y="14076"/>
                      <a:pt x="17728" y="14096"/>
                      <a:pt x="17728" y="14147"/>
                    </a:cubicBezTo>
                    <a:cubicBezTo>
                      <a:pt x="17728" y="14209"/>
                      <a:pt x="17777" y="14239"/>
                      <a:pt x="17788" y="14299"/>
                    </a:cubicBezTo>
                    <a:cubicBezTo>
                      <a:pt x="17825" y="14468"/>
                      <a:pt x="17834" y="14569"/>
                      <a:pt x="17834" y="14741"/>
                    </a:cubicBezTo>
                    <a:lnTo>
                      <a:pt x="17834" y="14789"/>
                    </a:lnTo>
                    <a:cubicBezTo>
                      <a:pt x="17823" y="14789"/>
                      <a:pt x="17817" y="14795"/>
                      <a:pt x="17805" y="14795"/>
                    </a:cubicBezTo>
                    <a:cubicBezTo>
                      <a:pt x="17786" y="14795"/>
                      <a:pt x="17777" y="14783"/>
                      <a:pt x="17758" y="14783"/>
                    </a:cubicBezTo>
                    <a:cubicBezTo>
                      <a:pt x="17699" y="14783"/>
                      <a:pt x="17621" y="14791"/>
                      <a:pt x="17621" y="14836"/>
                    </a:cubicBezTo>
                    <a:cubicBezTo>
                      <a:pt x="17621" y="14883"/>
                      <a:pt x="17687" y="14890"/>
                      <a:pt x="17728" y="14923"/>
                    </a:cubicBezTo>
                    <a:cubicBezTo>
                      <a:pt x="17803" y="14986"/>
                      <a:pt x="17890" y="14989"/>
                      <a:pt x="17972" y="15052"/>
                    </a:cubicBezTo>
                    <a:cubicBezTo>
                      <a:pt x="18021" y="15030"/>
                      <a:pt x="18015" y="14992"/>
                      <a:pt x="18040" y="14953"/>
                    </a:cubicBezTo>
                    <a:cubicBezTo>
                      <a:pt x="18213" y="15007"/>
                      <a:pt x="18223" y="15131"/>
                      <a:pt x="18329" y="15250"/>
                    </a:cubicBezTo>
                    <a:cubicBezTo>
                      <a:pt x="18384" y="15313"/>
                      <a:pt x="18465" y="15312"/>
                      <a:pt x="18542" y="15356"/>
                    </a:cubicBezTo>
                    <a:cubicBezTo>
                      <a:pt x="18598" y="15386"/>
                      <a:pt x="18605" y="15427"/>
                      <a:pt x="18642" y="15472"/>
                    </a:cubicBezTo>
                    <a:cubicBezTo>
                      <a:pt x="18697" y="15541"/>
                      <a:pt x="18788" y="15535"/>
                      <a:pt x="18885" y="15566"/>
                    </a:cubicBezTo>
                    <a:cubicBezTo>
                      <a:pt x="18908" y="15538"/>
                      <a:pt x="18925" y="15507"/>
                      <a:pt x="18969" y="15507"/>
                    </a:cubicBezTo>
                    <a:cubicBezTo>
                      <a:pt x="19019" y="15507"/>
                      <a:pt x="19030" y="15545"/>
                      <a:pt x="19076" y="15560"/>
                    </a:cubicBezTo>
                    <a:cubicBezTo>
                      <a:pt x="19225" y="15609"/>
                      <a:pt x="19331" y="15648"/>
                      <a:pt x="19403" y="15758"/>
                    </a:cubicBezTo>
                    <a:cubicBezTo>
                      <a:pt x="19453" y="15852"/>
                      <a:pt x="19482" y="15913"/>
                      <a:pt x="19472" y="16015"/>
                    </a:cubicBezTo>
                    <a:lnTo>
                      <a:pt x="19503" y="16010"/>
                    </a:lnTo>
                    <a:cubicBezTo>
                      <a:pt x="19599" y="16075"/>
                      <a:pt x="19582" y="16162"/>
                      <a:pt x="19678" y="16231"/>
                    </a:cubicBezTo>
                    <a:cubicBezTo>
                      <a:pt x="19780" y="16306"/>
                      <a:pt x="19912" y="16270"/>
                      <a:pt x="20013" y="16348"/>
                    </a:cubicBezTo>
                    <a:cubicBezTo>
                      <a:pt x="20082" y="16400"/>
                      <a:pt x="20031" y="16464"/>
                      <a:pt x="20058" y="16535"/>
                    </a:cubicBezTo>
                    <a:cubicBezTo>
                      <a:pt x="20089" y="16619"/>
                      <a:pt x="20184" y="16643"/>
                      <a:pt x="20218" y="16728"/>
                    </a:cubicBezTo>
                    <a:cubicBezTo>
                      <a:pt x="20241" y="16784"/>
                      <a:pt x="20256" y="16830"/>
                      <a:pt x="20325" y="16856"/>
                    </a:cubicBezTo>
                    <a:cubicBezTo>
                      <a:pt x="20416" y="16891"/>
                      <a:pt x="20472" y="16911"/>
                      <a:pt x="20569" y="16932"/>
                    </a:cubicBezTo>
                    <a:cubicBezTo>
                      <a:pt x="20624" y="16943"/>
                      <a:pt x="20706" y="16939"/>
                      <a:pt x="20706" y="16984"/>
                    </a:cubicBezTo>
                    <a:cubicBezTo>
                      <a:pt x="20706" y="17101"/>
                      <a:pt x="20622" y="17159"/>
                      <a:pt x="20622" y="17276"/>
                    </a:cubicBezTo>
                    <a:cubicBezTo>
                      <a:pt x="20622" y="17436"/>
                      <a:pt x="20756" y="17513"/>
                      <a:pt x="20904" y="17626"/>
                    </a:cubicBezTo>
                    <a:cubicBezTo>
                      <a:pt x="20963" y="17671"/>
                      <a:pt x="21064" y="17673"/>
                      <a:pt x="21064" y="17737"/>
                    </a:cubicBezTo>
                    <a:cubicBezTo>
                      <a:pt x="21064" y="17902"/>
                      <a:pt x="20911" y="17981"/>
                      <a:pt x="20911" y="18146"/>
                    </a:cubicBezTo>
                    <a:cubicBezTo>
                      <a:pt x="20911" y="18197"/>
                      <a:pt x="20935" y="18223"/>
                      <a:pt x="20942" y="18274"/>
                    </a:cubicBezTo>
                    <a:cubicBezTo>
                      <a:pt x="20957" y="18274"/>
                      <a:pt x="20965" y="18280"/>
                      <a:pt x="20980" y="18280"/>
                    </a:cubicBezTo>
                    <a:cubicBezTo>
                      <a:pt x="20995" y="18280"/>
                      <a:pt x="20997" y="18265"/>
                      <a:pt x="21010" y="18262"/>
                    </a:cubicBezTo>
                    <a:cubicBezTo>
                      <a:pt x="21045" y="18309"/>
                      <a:pt x="21041" y="18347"/>
                      <a:pt x="21041" y="18401"/>
                    </a:cubicBezTo>
                    <a:lnTo>
                      <a:pt x="21041" y="18486"/>
                    </a:lnTo>
                    <a:cubicBezTo>
                      <a:pt x="21041" y="18547"/>
                      <a:pt x="21071" y="18585"/>
                      <a:pt x="21125" y="18630"/>
                    </a:cubicBezTo>
                    <a:cubicBezTo>
                      <a:pt x="20989" y="18712"/>
                      <a:pt x="20919" y="18801"/>
                      <a:pt x="20919" y="18934"/>
                    </a:cubicBezTo>
                    <a:cubicBezTo>
                      <a:pt x="20919" y="18988"/>
                      <a:pt x="20999" y="18995"/>
                      <a:pt x="21049" y="19033"/>
                    </a:cubicBezTo>
                    <a:cubicBezTo>
                      <a:pt x="21003" y="19068"/>
                      <a:pt x="20927" y="19071"/>
                      <a:pt x="20927" y="19121"/>
                    </a:cubicBezTo>
                    <a:cubicBezTo>
                      <a:pt x="20927" y="19192"/>
                      <a:pt x="21027" y="19207"/>
                      <a:pt x="21064" y="19272"/>
                    </a:cubicBezTo>
                    <a:cubicBezTo>
                      <a:pt x="21096" y="19331"/>
                      <a:pt x="21078" y="19376"/>
                      <a:pt x="21102" y="19436"/>
                    </a:cubicBezTo>
                    <a:cubicBezTo>
                      <a:pt x="21142" y="19531"/>
                      <a:pt x="21249" y="19547"/>
                      <a:pt x="21315" y="19634"/>
                    </a:cubicBezTo>
                    <a:cubicBezTo>
                      <a:pt x="21298" y="19688"/>
                      <a:pt x="21277" y="19719"/>
                      <a:pt x="21277" y="19774"/>
                    </a:cubicBezTo>
                    <a:cubicBezTo>
                      <a:pt x="21277" y="20019"/>
                      <a:pt x="21509" y="20146"/>
                      <a:pt x="21600" y="20345"/>
                    </a:cubicBezTo>
                    <a:close/>
                    <a:moveTo>
                      <a:pt x="21201" y="16394"/>
                    </a:moveTo>
                    <a:lnTo>
                      <a:pt x="21171" y="16389"/>
                    </a:lnTo>
                    <a:cubicBezTo>
                      <a:pt x="21171" y="16438"/>
                      <a:pt x="21193" y="16467"/>
                      <a:pt x="21193" y="16517"/>
                    </a:cubicBezTo>
                    <a:cubicBezTo>
                      <a:pt x="21193" y="16621"/>
                      <a:pt x="21125" y="16681"/>
                      <a:pt x="21018" y="16745"/>
                    </a:cubicBezTo>
                    <a:cubicBezTo>
                      <a:pt x="20984" y="16765"/>
                      <a:pt x="20927" y="16768"/>
                      <a:pt x="20927" y="16803"/>
                    </a:cubicBezTo>
                    <a:cubicBezTo>
                      <a:pt x="20927" y="16840"/>
                      <a:pt x="20950" y="16858"/>
                      <a:pt x="20950" y="16895"/>
                    </a:cubicBezTo>
                    <a:lnTo>
                      <a:pt x="20950" y="17050"/>
                    </a:lnTo>
                    <a:cubicBezTo>
                      <a:pt x="20950" y="17144"/>
                      <a:pt x="20857" y="17183"/>
                      <a:pt x="20782" y="17258"/>
                    </a:cubicBezTo>
                    <a:cubicBezTo>
                      <a:pt x="20871" y="17292"/>
                      <a:pt x="20835" y="17368"/>
                      <a:pt x="20874" y="17434"/>
                    </a:cubicBezTo>
                    <a:cubicBezTo>
                      <a:pt x="20894" y="17470"/>
                      <a:pt x="20942" y="17477"/>
                      <a:pt x="20973" y="17509"/>
                    </a:cubicBezTo>
                    <a:cubicBezTo>
                      <a:pt x="21075" y="17410"/>
                      <a:pt x="20984" y="17306"/>
                      <a:pt x="21056" y="17194"/>
                    </a:cubicBezTo>
                    <a:cubicBezTo>
                      <a:pt x="21131" y="17080"/>
                      <a:pt x="21140" y="17005"/>
                      <a:pt x="21201" y="16885"/>
                    </a:cubicBezTo>
                    <a:cubicBezTo>
                      <a:pt x="21254" y="16777"/>
                      <a:pt x="21346" y="16726"/>
                      <a:pt x="21346" y="16611"/>
                    </a:cubicBezTo>
                    <a:cubicBezTo>
                      <a:pt x="21346" y="16516"/>
                      <a:pt x="21249" y="16482"/>
                      <a:pt x="21201" y="16394"/>
                    </a:cubicBezTo>
                    <a:cubicBezTo>
                      <a:pt x="21201" y="16394"/>
                      <a:pt x="21201" y="16394"/>
                      <a:pt x="21201" y="16394"/>
                    </a:cubicBezTo>
                    <a:close/>
                    <a:moveTo>
                      <a:pt x="18124" y="14819"/>
                    </a:moveTo>
                    <a:cubicBezTo>
                      <a:pt x="18165" y="15014"/>
                      <a:pt x="18324" y="15090"/>
                      <a:pt x="18512" y="15221"/>
                    </a:cubicBezTo>
                    <a:cubicBezTo>
                      <a:pt x="18516" y="15211"/>
                      <a:pt x="18535" y="15209"/>
                      <a:pt x="18535" y="15198"/>
                    </a:cubicBezTo>
                    <a:cubicBezTo>
                      <a:pt x="18535" y="15116"/>
                      <a:pt x="18447" y="15087"/>
                      <a:pt x="18382" y="15023"/>
                    </a:cubicBezTo>
                    <a:cubicBezTo>
                      <a:pt x="18295" y="14935"/>
                      <a:pt x="18268" y="14836"/>
                      <a:pt x="18124" y="14819"/>
                    </a:cubicBezTo>
                    <a:cubicBezTo>
                      <a:pt x="18124" y="14819"/>
                      <a:pt x="18124" y="14819"/>
                      <a:pt x="18124" y="14819"/>
                    </a:cubicBezTo>
                    <a:close/>
                    <a:moveTo>
                      <a:pt x="5898" y="38"/>
                    </a:moveTo>
                    <a:cubicBezTo>
                      <a:pt x="5898" y="73"/>
                      <a:pt x="5949" y="81"/>
                      <a:pt x="5974" y="108"/>
                    </a:cubicBezTo>
                    <a:cubicBezTo>
                      <a:pt x="6021" y="85"/>
                      <a:pt x="6039" y="56"/>
                      <a:pt x="6058" y="15"/>
                    </a:cubicBezTo>
                    <a:cubicBezTo>
                      <a:pt x="6000" y="-7"/>
                      <a:pt x="5898" y="-10"/>
                      <a:pt x="5898" y="38"/>
                    </a:cubicBezTo>
                    <a:cubicBezTo>
                      <a:pt x="5898" y="38"/>
                      <a:pt x="5898" y="38"/>
                      <a:pt x="5898" y="38"/>
                    </a:cubicBezTo>
                    <a:close/>
                    <a:moveTo>
                      <a:pt x="5875" y="505"/>
                    </a:moveTo>
                    <a:cubicBezTo>
                      <a:pt x="5825" y="534"/>
                      <a:pt x="5783" y="561"/>
                      <a:pt x="5783" y="611"/>
                    </a:cubicBezTo>
                    <a:cubicBezTo>
                      <a:pt x="5783" y="629"/>
                      <a:pt x="5799" y="639"/>
                      <a:pt x="5806" y="657"/>
                    </a:cubicBezTo>
                    <a:cubicBezTo>
                      <a:pt x="5827" y="623"/>
                      <a:pt x="5866" y="611"/>
                      <a:pt x="5913" y="611"/>
                    </a:cubicBezTo>
                    <a:cubicBezTo>
                      <a:pt x="5915" y="600"/>
                      <a:pt x="5929" y="597"/>
                      <a:pt x="5929" y="587"/>
                    </a:cubicBezTo>
                    <a:cubicBezTo>
                      <a:pt x="5929" y="552"/>
                      <a:pt x="5896" y="534"/>
                      <a:pt x="5875" y="505"/>
                    </a:cubicBezTo>
                    <a:cubicBezTo>
                      <a:pt x="5875" y="505"/>
                      <a:pt x="5875" y="505"/>
                      <a:pt x="5875" y="505"/>
                    </a:cubicBezTo>
                    <a:close/>
                    <a:moveTo>
                      <a:pt x="2059" y="7481"/>
                    </a:moveTo>
                    <a:cubicBezTo>
                      <a:pt x="2032" y="7522"/>
                      <a:pt x="2000" y="7534"/>
                      <a:pt x="1967" y="7568"/>
                    </a:cubicBezTo>
                    <a:cubicBezTo>
                      <a:pt x="2018" y="7587"/>
                      <a:pt x="2055" y="7586"/>
                      <a:pt x="2112" y="7592"/>
                    </a:cubicBezTo>
                    <a:cubicBezTo>
                      <a:pt x="2112" y="7546"/>
                      <a:pt x="2101" y="7513"/>
                      <a:pt x="2059" y="7481"/>
                    </a:cubicBezTo>
                    <a:cubicBezTo>
                      <a:pt x="2059" y="7481"/>
                      <a:pt x="2059" y="7481"/>
                      <a:pt x="2059" y="7481"/>
                    </a:cubicBezTo>
                    <a:close/>
                    <a:moveTo>
                      <a:pt x="1609" y="7102"/>
                    </a:moveTo>
                    <a:cubicBezTo>
                      <a:pt x="1609" y="7152"/>
                      <a:pt x="1695" y="7160"/>
                      <a:pt x="1762" y="7160"/>
                    </a:cubicBezTo>
                    <a:cubicBezTo>
                      <a:pt x="1813" y="7160"/>
                      <a:pt x="1815" y="7107"/>
                      <a:pt x="1853" y="7084"/>
                    </a:cubicBezTo>
                    <a:cubicBezTo>
                      <a:pt x="1889" y="7061"/>
                      <a:pt x="1927" y="7072"/>
                      <a:pt x="1975" y="7072"/>
                    </a:cubicBezTo>
                    <a:cubicBezTo>
                      <a:pt x="1984" y="6989"/>
                      <a:pt x="2026" y="6897"/>
                      <a:pt x="2135" y="6897"/>
                    </a:cubicBezTo>
                    <a:cubicBezTo>
                      <a:pt x="2181" y="6897"/>
                      <a:pt x="2196" y="6938"/>
                      <a:pt x="2241" y="6938"/>
                    </a:cubicBezTo>
                    <a:cubicBezTo>
                      <a:pt x="2272" y="6938"/>
                      <a:pt x="2302" y="6921"/>
                      <a:pt x="2302" y="6897"/>
                    </a:cubicBezTo>
                    <a:cubicBezTo>
                      <a:pt x="2302" y="6817"/>
                      <a:pt x="2131" y="6824"/>
                      <a:pt x="2036" y="6856"/>
                    </a:cubicBezTo>
                    <a:cubicBezTo>
                      <a:pt x="1847" y="6922"/>
                      <a:pt x="1609" y="6942"/>
                      <a:pt x="1609" y="7102"/>
                    </a:cubicBezTo>
                    <a:cubicBezTo>
                      <a:pt x="1609" y="7102"/>
                      <a:pt x="1609" y="7102"/>
                      <a:pt x="1609" y="7102"/>
                    </a:cubicBezTo>
                    <a:close/>
                  </a:path>
                </a:pathLst>
              </a:custGeom>
              <a:grpFill/>
              <a:ln w="127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19" name="Shape 3151"/>
              <p:cNvSpPr/>
              <p:nvPr/>
            </p:nvSpPr>
            <p:spPr>
              <a:xfrm>
                <a:off x="3208893" y="4064072"/>
                <a:ext cx="1419125" cy="1695047"/>
              </a:xfrm>
              <a:custGeom>
                <a:avLst/>
                <a:gdLst/>
                <a:ahLst/>
                <a:cxnLst>
                  <a:cxn ang="0">
                    <a:pos x="wd2" y="hd2"/>
                  </a:cxn>
                  <a:cxn ang="5400000">
                    <a:pos x="wd2" y="hd2"/>
                  </a:cxn>
                  <a:cxn ang="10800000">
                    <a:pos x="wd2" y="hd2"/>
                  </a:cxn>
                  <a:cxn ang="16200000">
                    <a:pos x="wd2" y="hd2"/>
                  </a:cxn>
                </a:cxnLst>
                <a:rect l="0" t="0" r="r" b="b"/>
                <a:pathLst>
                  <a:path w="21600" h="21600" extrusionOk="0">
                    <a:moveTo>
                      <a:pt x="0" y="9826"/>
                    </a:moveTo>
                    <a:lnTo>
                      <a:pt x="0" y="9826"/>
                    </a:lnTo>
                    <a:lnTo>
                      <a:pt x="2" y="0"/>
                    </a:lnTo>
                    <a:lnTo>
                      <a:pt x="2" y="0"/>
                    </a:lnTo>
                    <a:lnTo>
                      <a:pt x="16147" y="55"/>
                    </a:lnTo>
                    <a:lnTo>
                      <a:pt x="16147" y="55"/>
                    </a:lnTo>
                    <a:lnTo>
                      <a:pt x="21600" y="66"/>
                    </a:lnTo>
                    <a:lnTo>
                      <a:pt x="21600" y="5153"/>
                    </a:lnTo>
                    <a:lnTo>
                      <a:pt x="21600" y="5153"/>
                    </a:lnTo>
                    <a:lnTo>
                      <a:pt x="21561" y="14062"/>
                    </a:lnTo>
                    <a:lnTo>
                      <a:pt x="21561" y="14062"/>
                    </a:lnTo>
                    <a:lnTo>
                      <a:pt x="21538" y="21580"/>
                    </a:lnTo>
                    <a:lnTo>
                      <a:pt x="21538" y="21580"/>
                    </a:lnTo>
                    <a:cubicBezTo>
                      <a:pt x="21471" y="21571"/>
                      <a:pt x="21400" y="21568"/>
                      <a:pt x="21324" y="21568"/>
                    </a:cubicBezTo>
                    <a:cubicBezTo>
                      <a:pt x="21201" y="21568"/>
                      <a:pt x="21132" y="21600"/>
                      <a:pt x="21008" y="21600"/>
                    </a:cubicBezTo>
                    <a:cubicBezTo>
                      <a:pt x="20861" y="21600"/>
                      <a:pt x="20819" y="21485"/>
                      <a:pt x="20703" y="21411"/>
                    </a:cubicBezTo>
                    <a:cubicBezTo>
                      <a:pt x="20425" y="21229"/>
                      <a:pt x="20328" y="21058"/>
                      <a:pt x="20181" y="20791"/>
                    </a:cubicBezTo>
                    <a:cubicBezTo>
                      <a:pt x="20134" y="20704"/>
                      <a:pt x="20079" y="20661"/>
                      <a:pt x="20013" y="20584"/>
                    </a:cubicBezTo>
                    <a:cubicBezTo>
                      <a:pt x="19968" y="20535"/>
                      <a:pt x="19968" y="20469"/>
                      <a:pt x="19894" y="20452"/>
                    </a:cubicBezTo>
                    <a:cubicBezTo>
                      <a:pt x="19820" y="20436"/>
                      <a:pt x="19751" y="20481"/>
                      <a:pt x="19697" y="20436"/>
                    </a:cubicBezTo>
                    <a:cubicBezTo>
                      <a:pt x="19505" y="20275"/>
                      <a:pt x="19569" y="20068"/>
                      <a:pt x="19352" y="19933"/>
                    </a:cubicBezTo>
                    <a:cubicBezTo>
                      <a:pt x="19376" y="19882"/>
                      <a:pt x="19441" y="19870"/>
                      <a:pt x="19441" y="19817"/>
                    </a:cubicBezTo>
                    <a:cubicBezTo>
                      <a:pt x="19441" y="19664"/>
                      <a:pt x="19352" y="19532"/>
                      <a:pt x="19174" y="19494"/>
                    </a:cubicBezTo>
                    <a:cubicBezTo>
                      <a:pt x="19406" y="19398"/>
                      <a:pt x="19574" y="19290"/>
                      <a:pt x="19574" y="19084"/>
                    </a:cubicBezTo>
                    <a:lnTo>
                      <a:pt x="19574" y="18848"/>
                    </a:lnTo>
                    <a:cubicBezTo>
                      <a:pt x="19574" y="18380"/>
                      <a:pt x="19270" y="18159"/>
                      <a:pt x="19056" y="17728"/>
                    </a:cubicBezTo>
                    <a:cubicBezTo>
                      <a:pt x="18954" y="17614"/>
                      <a:pt x="18814" y="17614"/>
                      <a:pt x="18721" y="17496"/>
                    </a:cubicBezTo>
                    <a:cubicBezTo>
                      <a:pt x="18558" y="17290"/>
                      <a:pt x="18402" y="17210"/>
                      <a:pt x="18257" y="16993"/>
                    </a:cubicBezTo>
                    <a:cubicBezTo>
                      <a:pt x="18225" y="16943"/>
                      <a:pt x="18149" y="16928"/>
                      <a:pt x="18149" y="16871"/>
                    </a:cubicBezTo>
                    <a:cubicBezTo>
                      <a:pt x="18149" y="16844"/>
                      <a:pt x="18156" y="16830"/>
                      <a:pt x="18159" y="16803"/>
                    </a:cubicBezTo>
                    <a:cubicBezTo>
                      <a:pt x="18238" y="16795"/>
                      <a:pt x="18277" y="16754"/>
                      <a:pt x="18355" y="16754"/>
                    </a:cubicBezTo>
                    <a:cubicBezTo>
                      <a:pt x="18425" y="16754"/>
                      <a:pt x="18493" y="16786"/>
                      <a:pt x="18493" y="16844"/>
                    </a:cubicBezTo>
                    <a:cubicBezTo>
                      <a:pt x="18493" y="16939"/>
                      <a:pt x="18395" y="16980"/>
                      <a:pt x="18395" y="17075"/>
                    </a:cubicBezTo>
                    <a:cubicBezTo>
                      <a:pt x="18395" y="17119"/>
                      <a:pt x="18442" y="17135"/>
                      <a:pt x="18465" y="17174"/>
                    </a:cubicBezTo>
                    <a:cubicBezTo>
                      <a:pt x="18686" y="17129"/>
                      <a:pt x="18661" y="16906"/>
                      <a:pt x="18661" y="16716"/>
                    </a:cubicBezTo>
                    <a:cubicBezTo>
                      <a:pt x="18661" y="16570"/>
                      <a:pt x="18550" y="16423"/>
                      <a:pt x="18375" y="16423"/>
                    </a:cubicBezTo>
                    <a:cubicBezTo>
                      <a:pt x="18206" y="16423"/>
                      <a:pt x="18146" y="16543"/>
                      <a:pt x="17991" y="16596"/>
                    </a:cubicBezTo>
                    <a:cubicBezTo>
                      <a:pt x="17907" y="16626"/>
                      <a:pt x="17845" y="16596"/>
                      <a:pt x="17754" y="16604"/>
                    </a:cubicBezTo>
                    <a:cubicBezTo>
                      <a:pt x="17599" y="16619"/>
                      <a:pt x="17574" y="16749"/>
                      <a:pt x="17439" y="16811"/>
                    </a:cubicBezTo>
                    <a:cubicBezTo>
                      <a:pt x="17192" y="16925"/>
                      <a:pt x="17044" y="16985"/>
                      <a:pt x="16768" y="17043"/>
                    </a:cubicBezTo>
                    <a:lnTo>
                      <a:pt x="16453" y="17002"/>
                    </a:lnTo>
                    <a:lnTo>
                      <a:pt x="16443" y="16968"/>
                    </a:lnTo>
                    <a:cubicBezTo>
                      <a:pt x="16506" y="16859"/>
                      <a:pt x="16649" y="16859"/>
                      <a:pt x="16718" y="16754"/>
                    </a:cubicBezTo>
                    <a:cubicBezTo>
                      <a:pt x="16918" y="16454"/>
                      <a:pt x="16990" y="16266"/>
                      <a:pt x="17133" y="15945"/>
                    </a:cubicBezTo>
                    <a:cubicBezTo>
                      <a:pt x="17199" y="15793"/>
                      <a:pt x="17281" y="15709"/>
                      <a:pt x="17281" y="15548"/>
                    </a:cubicBezTo>
                    <a:cubicBezTo>
                      <a:pt x="17281" y="15278"/>
                      <a:pt x="16980" y="15209"/>
                      <a:pt x="16797" y="14987"/>
                    </a:cubicBezTo>
                    <a:cubicBezTo>
                      <a:pt x="16669" y="14830"/>
                      <a:pt x="16672" y="14705"/>
                      <a:pt x="16600" y="14524"/>
                    </a:cubicBezTo>
                    <a:cubicBezTo>
                      <a:pt x="16553" y="14403"/>
                      <a:pt x="16477" y="14347"/>
                      <a:pt x="16453" y="14219"/>
                    </a:cubicBezTo>
                    <a:cubicBezTo>
                      <a:pt x="16317" y="14332"/>
                      <a:pt x="16304" y="14433"/>
                      <a:pt x="16186" y="14558"/>
                    </a:cubicBezTo>
                    <a:cubicBezTo>
                      <a:pt x="16011" y="14741"/>
                      <a:pt x="15950" y="14885"/>
                      <a:pt x="15940" y="15119"/>
                    </a:cubicBezTo>
                    <a:cubicBezTo>
                      <a:pt x="15930" y="15317"/>
                      <a:pt x="15838" y="15416"/>
                      <a:pt x="15811" y="15614"/>
                    </a:cubicBezTo>
                    <a:cubicBezTo>
                      <a:pt x="15802" y="15692"/>
                      <a:pt x="15769" y="15736"/>
                      <a:pt x="15752" y="15812"/>
                    </a:cubicBezTo>
                    <a:cubicBezTo>
                      <a:pt x="15729" y="15909"/>
                      <a:pt x="15713" y="16027"/>
                      <a:pt x="15594" y="16027"/>
                    </a:cubicBezTo>
                    <a:cubicBezTo>
                      <a:pt x="15461" y="16027"/>
                      <a:pt x="15392" y="15969"/>
                      <a:pt x="15259" y="15969"/>
                    </a:cubicBezTo>
                    <a:cubicBezTo>
                      <a:pt x="14803" y="15969"/>
                      <a:pt x="14628" y="16332"/>
                      <a:pt x="14171" y="16332"/>
                    </a:cubicBezTo>
                    <a:lnTo>
                      <a:pt x="14115" y="16332"/>
                    </a:lnTo>
                    <a:lnTo>
                      <a:pt x="14115" y="16265"/>
                    </a:lnTo>
                    <a:cubicBezTo>
                      <a:pt x="14115" y="16155"/>
                      <a:pt x="14199" y="16103"/>
                      <a:pt x="14243" y="16002"/>
                    </a:cubicBezTo>
                    <a:cubicBezTo>
                      <a:pt x="14297" y="15881"/>
                      <a:pt x="14268" y="15749"/>
                      <a:pt x="14411" y="15697"/>
                    </a:cubicBezTo>
                    <a:cubicBezTo>
                      <a:pt x="14509" y="15661"/>
                      <a:pt x="14581" y="15663"/>
                      <a:pt x="14689" y="15663"/>
                    </a:cubicBezTo>
                    <a:lnTo>
                      <a:pt x="14961" y="15663"/>
                    </a:lnTo>
                    <a:cubicBezTo>
                      <a:pt x="15237" y="15663"/>
                      <a:pt x="15279" y="15363"/>
                      <a:pt x="15279" y="15130"/>
                    </a:cubicBezTo>
                    <a:cubicBezTo>
                      <a:pt x="15279" y="14983"/>
                      <a:pt x="15229" y="14904"/>
                      <a:pt x="15200" y="14755"/>
                    </a:cubicBezTo>
                    <a:lnTo>
                      <a:pt x="15308" y="14392"/>
                    </a:lnTo>
                    <a:cubicBezTo>
                      <a:pt x="15304" y="14345"/>
                      <a:pt x="15259" y="14324"/>
                      <a:pt x="15259" y="14276"/>
                    </a:cubicBezTo>
                    <a:cubicBezTo>
                      <a:pt x="15259" y="14161"/>
                      <a:pt x="15417" y="14128"/>
                      <a:pt x="15417" y="14012"/>
                    </a:cubicBezTo>
                    <a:cubicBezTo>
                      <a:pt x="15417" y="13985"/>
                      <a:pt x="15367" y="13981"/>
                      <a:pt x="15367" y="13954"/>
                    </a:cubicBezTo>
                    <a:cubicBezTo>
                      <a:pt x="15367" y="13859"/>
                      <a:pt x="15535" y="13851"/>
                      <a:pt x="15535" y="13756"/>
                    </a:cubicBezTo>
                    <a:cubicBezTo>
                      <a:pt x="15535" y="13719"/>
                      <a:pt x="15490" y="13711"/>
                      <a:pt x="15456" y="13690"/>
                    </a:cubicBezTo>
                    <a:cubicBezTo>
                      <a:pt x="15548" y="13583"/>
                      <a:pt x="15651" y="13554"/>
                      <a:pt x="15772" y="13467"/>
                    </a:cubicBezTo>
                    <a:cubicBezTo>
                      <a:pt x="15857" y="13405"/>
                      <a:pt x="15857" y="13316"/>
                      <a:pt x="15960" y="13277"/>
                    </a:cubicBezTo>
                    <a:cubicBezTo>
                      <a:pt x="16026" y="13252"/>
                      <a:pt x="16097" y="13232"/>
                      <a:pt x="16097" y="13170"/>
                    </a:cubicBezTo>
                    <a:cubicBezTo>
                      <a:pt x="16097" y="12965"/>
                      <a:pt x="15880" y="12879"/>
                      <a:pt x="15880" y="12675"/>
                    </a:cubicBezTo>
                    <a:cubicBezTo>
                      <a:pt x="15880" y="12633"/>
                      <a:pt x="15920" y="12616"/>
                      <a:pt x="15920" y="12576"/>
                    </a:cubicBezTo>
                    <a:cubicBezTo>
                      <a:pt x="15920" y="12559"/>
                      <a:pt x="15890" y="12559"/>
                      <a:pt x="15890" y="12542"/>
                    </a:cubicBezTo>
                    <a:cubicBezTo>
                      <a:pt x="15890" y="12524"/>
                      <a:pt x="15897" y="12511"/>
                      <a:pt x="15900" y="12493"/>
                    </a:cubicBezTo>
                    <a:cubicBezTo>
                      <a:pt x="16001" y="12493"/>
                      <a:pt x="16046" y="12419"/>
                      <a:pt x="16146" y="12419"/>
                    </a:cubicBezTo>
                    <a:cubicBezTo>
                      <a:pt x="16181" y="12419"/>
                      <a:pt x="16191" y="12460"/>
                      <a:pt x="16225" y="12460"/>
                    </a:cubicBezTo>
                    <a:cubicBezTo>
                      <a:pt x="16245" y="12460"/>
                      <a:pt x="16247" y="12437"/>
                      <a:pt x="16264" y="12435"/>
                    </a:cubicBezTo>
                    <a:lnTo>
                      <a:pt x="16264" y="12368"/>
                    </a:lnTo>
                    <a:cubicBezTo>
                      <a:pt x="16264" y="12253"/>
                      <a:pt x="16124" y="12226"/>
                      <a:pt x="16078" y="12122"/>
                    </a:cubicBezTo>
                    <a:cubicBezTo>
                      <a:pt x="15925" y="11791"/>
                      <a:pt x="16048" y="11521"/>
                      <a:pt x="15762" y="11254"/>
                    </a:cubicBezTo>
                    <a:cubicBezTo>
                      <a:pt x="15739" y="11370"/>
                      <a:pt x="15722" y="11436"/>
                      <a:pt x="15722" y="11551"/>
                    </a:cubicBezTo>
                    <a:cubicBezTo>
                      <a:pt x="15722" y="11654"/>
                      <a:pt x="15762" y="11713"/>
                      <a:pt x="15762" y="11816"/>
                    </a:cubicBezTo>
                    <a:cubicBezTo>
                      <a:pt x="15762" y="11926"/>
                      <a:pt x="15774" y="12024"/>
                      <a:pt x="15673" y="12088"/>
                    </a:cubicBezTo>
                    <a:cubicBezTo>
                      <a:pt x="15601" y="12134"/>
                      <a:pt x="15518" y="12072"/>
                      <a:pt x="15437" y="12105"/>
                    </a:cubicBezTo>
                    <a:cubicBezTo>
                      <a:pt x="15340" y="12144"/>
                      <a:pt x="15400" y="12264"/>
                      <a:pt x="15308" y="12311"/>
                    </a:cubicBezTo>
                    <a:cubicBezTo>
                      <a:pt x="15254" y="12340"/>
                      <a:pt x="15190" y="12319"/>
                      <a:pt x="15151" y="12361"/>
                    </a:cubicBezTo>
                    <a:cubicBezTo>
                      <a:pt x="15106" y="12408"/>
                      <a:pt x="15136" y="12464"/>
                      <a:pt x="15121" y="12525"/>
                    </a:cubicBezTo>
                    <a:cubicBezTo>
                      <a:pt x="15108" y="12577"/>
                      <a:pt x="15064" y="12599"/>
                      <a:pt x="15052" y="12650"/>
                    </a:cubicBezTo>
                    <a:cubicBezTo>
                      <a:pt x="15030" y="12744"/>
                      <a:pt x="15089" y="12813"/>
                      <a:pt x="15032" y="12898"/>
                    </a:cubicBezTo>
                    <a:cubicBezTo>
                      <a:pt x="14988" y="12964"/>
                      <a:pt x="14914" y="12984"/>
                      <a:pt x="14884" y="13054"/>
                    </a:cubicBezTo>
                    <a:cubicBezTo>
                      <a:pt x="14803" y="13236"/>
                      <a:pt x="14751" y="13451"/>
                      <a:pt x="14519" y="13451"/>
                    </a:cubicBezTo>
                    <a:cubicBezTo>
                      <a:pt x="14403" y="13451"/>
                      <a:pt x="14339" y="13418"/>
                      <a:pt x="14223" y="13418"/>
                    </a:cubicBezTo>
                    <a:cubicBezTo>
                      <a:pt x="14157" y="13418"/>
                      <a:pt x="14149" y="13478"/>
                      <a:pt x="14115" y="13525"/>
                    </a:cubicBezTo>
                    <a:cubicBezTo>
                      <a:pt x="14063" y="13595"/>
                      <a:pt x="14001" y="13620"/>
                      <a:pt x="13927" y="13674"/>
                    </a:cubicBezTo>
                    <a:cubicBezTo>
                      <a:pt x="13851" y="13729"/>
                      <a:pt x="13774" y="13723"/>
                      <a:pt x="13681" y="13756"/>
                    </a:cubicBezTo>
                    <a:cubicBezTo>
                      <a:pt x="13523" y="13814"/>
                      <a:pt x="13471" y="13898"/>
                      <a:pt x="13336" y="13988"/>
                    </a:cubicBezTo>
                    <a:cubicBezTo>
                      <a:pt x="13146" y="14111"/>
                      <a:pt x="13146" y="14266"/>
                      <a:pt x="13030" y="14442"/>
                    </a:cubicBezTo>
                    <a:cubicBezTo>
                      <a:pt x="12949" y="14566"/>
                      <a:pt x="12734" y="14572"/>
                      <a:pt x="12734" y="14715"/>
                    </a:cubicBezTo>
                    <a:cubicBezTo>
                      <a:pt x="12734" y="14755"/>
                      <a:pt x="12774" y="14772"/>
                      <a:pt x="12774" y="14813"/>
                    </a:cubicBezTo>
                    <a:cubicBezTo>
                      <a:pt x="12774" y="14912"/>
                      <a:pt x="12616" y="14894"/>
                      <a:pt x="12517" y="14945"/>
                    </a:cubicBezTo>
                    <a:cubicBezTo>
                      <a:pt x="12374" y="15020"/>
                      <a:pt x="12310" y="15125"/>
                      <a:pt x="12310" y="15267"/>
                    </a:cubicBezTo>
                    <a:cubicBezTo>
                      <a:pt x="12310" y="15284"/>
                      <a:pt x="12340" y="15284"/>
                      <a:pt x="12340" y="15300"/>
                    </a:cubicBezTo>
                    <a:cubicBezTo>
                      <a:pt x="12340" y="15360"/>
                      <a:pt x="12241" y="15373"/>
                      <a:pt x="12241" y="15433"/>
                    </a:cubicBezTo>
                    <a:cubicBezTo>
                      <a:pt x="12241" y="15457"/>
                      <a:pt x="12263" y="15467"/>
                      <a:pt x="12271" y="15491"/>
                    </a:cubicBezTo>
                    <a:cubicBezTo>
                      <a:pt x="12354" y="15482"/>
                      <a:pt x="12411" y="15474"/>
                      <a:pt x="12477" y="15433"/>
                    </a:cubicBezTo>
                    <a:cubicBezTo>
                      <a:pt x="12468" y="15538"/>
                      <a:pt x="12448" y="15599"/>
                      <a:pt x="12438" y="15705"/>
                    </a:cubicBezTo>
                    <a:cubicBezTo>
                      <a:pt x="12290" y="15612"/>
                      <a:pt x="12199" y="15523"/>
                      <a:pt x="12014" y="15523"/>
                    </a:cubicBezTo>
                    <a:cubicBezTo>
                      <a:pt x="11930" y="15523"/>
                      <a:pt x="11930" y="15619"/>
                      <a:pt x="11925" y="15688"/>
                    </a:cubicBezTo>
                    <a:lnTo>
                      <a:pt x="11886" y="15672"/>
                    </a:lnTo>
                    <a:cubicBezTo>
                      <a:pt x="11814" y="15528"/>
                      <a:pt x="11802" y="15420"/>
                      <a:pt x="11669" y="15309"/>
                    </a:cubicBezTo>
                    <a:cubicBezTo>
                      <a:pt x="11139" y="14865"/>
                      <a:pt x="11377" y="15152"/>
                      <a:pt x="11582" y="15152"/>
                    </a:cubicBezTo>
                    <a:lnTo>
                      <a:pt x="11639" y="15152"/>
                    </a:lnTo>
                    <a:lnTo>
                      <a:pt x="11639" y="15053"/>
                    </a:lnTo>
                    <a:lnTo>
                      <a:pt x="11471" y="14681"/>
                    </a:lnTo>
                    <a:cubicBezTo>
                      <a:pt x="11461" y="14573"/>
                      <a:pt x="11474" y="14497"/>
                      <a:pt x="11422" y="14400"/>
                    </a:cubicBezTo>
                    <a:cubicBezTo>
                      <a:pt x="11383" y="14328"/>
                      <a:pt x="11284" y="14307"/>
                      <a:pt x="11284" y="14227"/>
                    </a:cubicBezTo>
                    <a:cubicBezTo>
                      <a:pt x="11284" y="14200"/>
                      <a:pt x="11314" y="14187"/>
                      <a:pt x="11314" y="14161"/>
                    </a:cubicBezTo>
                    <a:cubicBezTo>
                      <a:pt x="11314" y="14068"/>
                      <a:pt x="11249" y="14025"/>
                      <a:pt x="11215" y="13938"/>
                    </a:cubicBezTo>
                    <a:cubicBezTo>
                      <a:pt x="11176" y="13843"/>
                      <a:pt x="11178" y="13758"/>
                      <a:pt x="11077" y="13706"/>
                    </a:cubicBezTo>
                    <a:cubicBezTo>
                      <a:pt x="10949" y="13641"/>
                      <a:pt x="10855" y="13601"/>
                      <a:pt x="10781" y="13492"/>
                    </a:cubicBezTo>
                    <a:cubicBezTo>
                      <a:pt x="10709" y="13387"/>
                      <a:pt x="10608" y="13352"/>
                      <a:pt x="10565" y="13236"/>
                    </a:cubicBezTo>
                    <a:cubicBezTo>
                      <a:pt x="10490" y="13050"/>
                      <a:pt x="10547" y="12924"/>
                      <a:pt x="10466" y="12741"/>
                    </a:cubicBezTo>
                    <a:cubicBezTo>
                      <a:pt x="10427" y="12650"/>
                      <a:pt x="10269" y="12648"/>
                      <a:pt x="10269" y="12550"/>
                    </a:cubicBezTo>
                    <a:cubicBezTo>
                      <a:pt x="10269" y="12530"/>
                      <a:pt x="10288" y="12522"/>
                      <a:pt x="10288" y="12501"/>
                    </a:cubicBezTo>
                    <a:cubicBezTo>
                      <a:pt x="10288" y="12326"/>
                      <a:pt x="9972" y="12422"/>
                      <a:pt x="9765" y="12394"/>
                    </a:cubicBezTo>
                    <a:cubicBezTo>
                      <a:pt x="9556" y="12365"/>
                      <a:pt x="9514" y="12155"/>
                      <a:pt x="9302" y="12155"/>
                    </a:cubicBezTo>
                    <a:lnTo>
                      <a:pt x="9302" y="12086"/>
                    </a:lnTo>
                    <a:cubicBezTo>
                      <a:pt x="9302" y="12054"/>
                      <a:pt x="9341" y="12039"/>
                      <a:pt x="9341" y="12005"/>
                    </a:cubicBezTo>
                    <a:cubicBezTo>
                      <a:pt x="9341" y="11934"/>
                      <a:pt x="9220" y="11946"/>
                      <a:pt x="9144" y="11914"/>
                    </a:cubicBezTo>
                    <a:cubicBezTo>
                      <a:pt x="9245" y="11867"/>
                      <a:pt x="9235" y="11784"/>
                      <a:pt x="9292" y="11700"/>
                    </a:cubicBezTo>
                    <a:cubicBezTo>
                      <a:pt x="9346" y="11725"/>
                      <a:pt x="9366" y="11758"/>
                      <a:pt x="9381" y="11808"/>
                    </a:cubicBezTo>
                    <a:cubicBezTo>
                      <a:pt x="9442" y="11719"/>
                      <a:pt x="9538" y="11680"/>
                      <a:pt x="9538" y="11576"/>
                    </a:cubicBezTo>
                    <a:cubicBezTo>
                      <a:pt x="9538" y="11380"/>
                      <a:pt x="9457" y="11147"/>
                      <a:pt x="9223" y="11147"/>
                    </a:cubicBezTo>
                    <a:cubicBezTo>
                      <a:pt x="9018" y="11147"/>
                      <a:pt x="8940" y="11279"/>
                      <a:pt x="8739" y="11320"/>
                    </a:cubicBezTo>
                    <a:cubicBezTo>
                      <a:pt x="8734" y="11306"/>
                      <a:pt x="8710" y="11304"/>
                      <a:pt x="8710" y="11288"/>
                    </a:cubicBezTo>
                    <a:cubicBezTo>
                      <a:pt x="8710" y="11244"/>
                      <a:pt x="8769" y="11232"/>
                      <a:pt x="8769" y="11188"/>
                    </a:cubicBezTo>
                    <a:cubicBezTo>
                      <a:pt x="8769" y="11162"/>
                      <a:pt x="8749" y="11147"/>
                      <a:pt x="8739" y="11122"/>
                    </a:cubicBezTo>
                    <a:cubicBezTo>
                      <a:pt x="8787" y="11131"/>
                      <a:pt x="8816" y="11145"/>
                      <a:pt x="8858" y="11163"/>
                    </a:cubicBezTo>
                    <a:lnTo>
                      <a:pt x="8897" y="11155"/>
                    </a:lnTo>
                    <a:cubicBezTo>
                      <a:pt x="8833" y="10934"/>
                      <a:pt x="8611" y="10889"/>
                      <a:pt x="8463" y="10701"/>
                    </a:cubicBezTo>
                    <a:cubicBezTo>
                      <a:pt x="8399" y="10620"/>
                      <a:pt x="8382" y="10511"/>
                      <a:pt x="8266" y="10511"/>
                    </a:cubicBezTo>
                    <a:cubicBezTo>
                      <a:pt x="8203" y="10511"/>
                      <a:pt x="8212" y="10611"/>
                      <a:pt x="8148" y="10611"/>
                    </a:cubicBezTo>
                    <a:cubicBezTo>
                      <a:pt x="8098" y="10611"/>
                      <a:pt x="8065" y="10588"/>
                      <a:pt x="8040" y="10552"/>
                    </a:cubicBezTo>
                    <a:cubicBezTo>
                      <a:pt x="7921" y="10606"/>
                      <a:pt x="7889" y="10718"/>
                      <a:pt x="7754" y="10718"/>
                    </a:cubicBezTo>
                    <a:cubicBezTo>
                      <a:pt x="7554" y="10718"/>
                      <a:pt x="7462" y="10622"/>
                      <a:pt x="7290" y="10536"/>
                    </a:cubicBezTo>
                    <a:cubicBezTo>
                      <a:pt x="7221" y="10503"/>
                      <a:pt x="7162" y="10510"/>
                      <a:pt x="7093" y="10478"/>
                    </a:cubicBezTo>
                    <a:cubicBezTo>
                      <a:pt x="6806" y="10344"/>
                      <a:pt x="6641" y="10205"/>
                      <a:pt x="6313" y="10205"/>
                    </a:cubicBezTo>
                    <a:cubicBezTo>
                      <a:pt x="6197" y="10205"/>
                      <a:pt x="6171" y="10306"/>
                      <a:pt x="6066" y="10346"/>
                    </a:cubicBezTo>
                    <a:cubicBezTo>
                      <a:pt x="5939" y="10393"/>
                      <a:pt x="5847" y="10385"/>
                      <a:pt x="5711" y="10412"/>
                    </a:cubicBezTo>
                    <a:cubicBezTo>
                      <a:pt x="5685" y="10137"/>
                      <a:pt x="5332" y="10121"/>
                      <a:pt x="5110" y="9916"/>
                    </a:cubicBezTo>
                    <a:cubicBezTo>
                      <a:pt x="4866" y="9764"/>
                      <a:pt x="4684" y="9722"/>
                      <a:pt x="4420" y="9594"/>
                    </a:cubicBezTo>
                    <a:cubicBezTo>
                      <a:pt x="4237" y="9506"/>
                      <a:pt x="4139" y="9396"/>
                      <a:pt x="3927" y="9396"/>
                    </a:cubicBezTo>
                    <a:cubicBezTo>
                      <a:pt x="3794" y="9396"/>
                      <a:pt x="3734" y="9474"/>
                      <a:pt x="3621" y="9528"/>
                    </a:cubicBezTo>
                    <a:cubicBezTo>
                      <a:pt x="3443" y="9615"/>
                      <a:pt x="3315" y="9644"/>
                      <a:pt x="3108" y="9644"/>
                    </a:cubicBezTo>
                    <a:cubicBezTo>
                      <a:pt x="2904" y="9644"/>
                      <a:pt x="2790" y="9619"/>
                      <a:pt x="2585" y="9619"/>
                    </a:cubicBezTo>
                    <a:cubicBezTo>
                      <a:pt x="2415" y="9619"/>
                      <a:pt x="2319" y="9653"/>
                      <a:pt x="2149" y="9653"/>
                    </a:cubicBezTo>
                    <a:lnTo>
                      <a:pt x="1342" y="9653"/>
                    </a:lnTo>
                    <a:lnTo>
                      <a:pt x="228" y="9826"/>
                    </a:lnTo>
                    <a:lnTo>
                      <a:pt x="24" y="9826"/>
                    </a:lnTo>
                    <a:cubicBezTo>
                      <a:pt x="16" y="9826"/>
                      <a:pt x="8" y="9826"/>
                      <a:pt x="0" y="9826"/>
                    </a:cubicBezTo>
                    <a:close/>
                    <a:moveTo>
                      <a:pt x="13592" y="17505"/>
                    </a:moveTo>
                    <a:cubicBezTo>
                      <a:pt x="13592" y="17581"/>
                      <a:pt x="13715" y="17571"/>
                      <a:pt x="13789" y="17613"/>
                    </a:cubicBezTo>
                    <a:cubicBezTo>
                      <a:pt x="13851" y="17647"/>
                      <a:pt x="13863" y="17719"/>
                      <a:pt x="13940" y="17719"/>
                    </a:cubicBezTo>
                    <a:lnTo>
                      <a:pt x="14174" y="17719"/>
                    </a:lnTo>
                    <a:lnTo>
                      <a:pt x="14371" y="17744"/>
                    </a:lnTo>
                    <a:cubicBezTo>
                      <a:pt x="14524" y="17744"/>
                      <a:pt x="14613" y="17743"/>
                      <a:pt x="14766" y="17728"/>
                    </a:cubicBezTo>
                    <a:cubicBezTo>
                      <a:pt x="14771" y="17707"/>
                      <a:pt x="14786" y="17699"/>
                      <a:pt x="14786" y="17678"/>
                    </a:cubicBezTo>
                    <a:cubicBezTo>
                      <a:pt x="14786" y="17662"/>
                      <a:pt x="14761" y="17659"/>
                      <a:pt x="14756" y="17645"/>
                    </a:cubicBezTo>
                    <a:lnTo>
                      <a:pt x="14795" y="17629"/>
                    </a:lnTo>
                    <a:lnTo>
                      <a:pt x="15032" y="17629"/>
                    </a:lnTo>
                    <a:cubicBezTo>
                      <a:pt x="15138" y="17717"/>
                      <a:pt x="15202" y="17765"/>
                      <a:pt x="15328" y="17835"/>
                    </a:cubicBezTo>
                    <a:cubicBezTo>
                      <a:pt x="15382" y="17722"/>
                      <a:pt x="15466" y="17662"/>
                      <a:pt x="15466" y="17538"/>
                    </a:cubicBezTo>
                    <a:cubicBezTo>
                      <a:pt x="15466" y="17463"/>
                      <a:pt x="15601" y="17496"/>
                      <a:pt x="15673" y="17455"/>
                    </a:cubicBezTo>
                    <a:cubicBezTo>
                      <a:pt x="15752" y="17410"/>
                      <a:pt x="15717" y="17331"/>
                      <a:pt x="15742" y="17249"/>
                    </a:cubicBezTo>
                    <a:cubicBezTo>
                      <a:pt x="15696" y="17247"/>
                      <a:pt x="15668" y="17249"/>
                      <a:pt x="15621" y="17249"/>
                    </a:cubicBezTo>
                    <a:cubicBezTo>
                      <a:pt x="15533" y="17249"/>
                      <a:pt x="15417" y="17232"/>
                      <a:pt x="15417" y="17158"/>
                    </a:cubicBezTo>
                    <a:cubicBezTo>
                      <a:pt x="15417" y="17105"/>
                      <a:pt x="15466" y="17080"/>
                      <a:pt x="15466" y="17026"/>
                    </a:cubicBezTo>
                    <a:cubicBezTo>
                      <a:pt x="15466" y="16966"/>
                      <a:pt x="15390" y="16935"/>
                      <a:pt x="15318" y="16935"/>
                    </a:cubicBezTo>
                    <a:cubicBezTo>
                      <a:pt x="14884" y="16935"/>
                      <a:pt x="14630" y="16991"/>
                      <a:pt x="14223" y="17117"/>
                    </a:cubicBezTo>
                    <a:cubicBezTo>
                      <a:pt x="14026" y="17179"/>
                      <a:pt x="13851" y="17107"/>
                      <a:pt x="13700" y="17223"/>
                    </a:cubicBezTo>
                    <a:cubicBezTo>
                      <a:pt x="13601" y="17301"/>
                      <a:pt x="13592" y="17392"/>
                      <a:pt x="13592" y="17505"/>
                    </a:cubicBezTo>
                    <a:cubicBezTo>
                      <a:pt x="13592" y="17505"/>
                      <a:pt x="13592" y="17505"/>
                      <a:pt x="13592" y="17505"/>
                    </a:cubicBezTo>
                    <a:close/>
                    <a:moveTo>
                      <a:pt x="16176" y="17191"/>
                    </a:moveTo>
                    <a:cubicBezTo>
                      <a:pt x="16028" y="17211"/>
                      <a:pt x="15963" y="17286"/>
                      <a:pt x="15860" y="17373"/>
                    </a:cubicBezTo>
                    <a:cubicBezTo>
                      <a:pt x="15981" y="17474"/>
                      <a:pt x="16107" y="17471"/>
                      <a:pt x="16274" y="17471"/>
                    </a:cubicBezTo>
                    <a:cubicBezTo>
                      <a:pt x="16334" y="17471"/>
                      <a:pt x="16351" y="17427"/>
                      <a:pt x="16403" y="17405"/>
                    </a:cubicBezTo>
                    <a:cubicBezTo>
                      <a:pt x="16348" y="17313"/>
                      <a:pt x="16282" y="17242"/>
                      <a:pt x="16176" y="17191"/>
                    </a:cubicBezTo>
                    <a:cubicBezTo>
                      <a:pt x="16176" y="17191"/>
                      <a:pt x="16176" y="17191"/>
                      <a:pt x="16176" y="17191"/>
                    </a:cubicBezTo>
                    <a:close/>
                  </a:path>
                </a:pathLst>
              </a:custGeom>
              <a:grpFill/>
              <a:ln w="127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20" name="Shape 3153"/>
              <p:cNvSpPr/>
              <p:nvPr/>
            </p:nvSpPr>
            <p:spPr>
              <a:xfrm>
                <a:off x="4625469" y="4350973"/>
                <a:ext cx="1485789" cy="1317036"/>
              </a:xfrm>
              <a:custGeom>
                <a:avLst/>
                <a:gdLst/>
                <a:ahLst/>
                <a:cxnLst>
                  <a:cxn ang="0">
                    <a:pos x="wd2" y="hd2"/>
                  </a:cxn>
                  <a:cxn ang="5400000">
                    <a:pos x="wd2" y="hd2"/>
                  </a:cxn>
                  <a:cxn ang="10800000">
                    <a:pos x="wd2" y="hd2"/>
                  </a:cxn>
                  <a:cxn ang="16200000">
                    <a:pos x="wd2" y="hd2"/>
                  </a:cxn>
                </a:cxnLst>
                <a:rect l="0" t="0" r="r" b="b"/>
                <a:pathLst>
                  <a:path w="21600" h="21600" extrusionOk="0">
                    <a:moveTo>
                      <a:pt x="13744" y="16028"/>
                    </a:moveTo>
                    <a:cubicBezTo>
                      <a:pt x="13814" y="15949"/>
                      <a:pt x="13888" y="15870"/>
                      <a:pt x="13989" y="15870"/>
                    </a:cubicBezTo>
                    <a:cubicBezTo>
                      <a:pt x="14219" y="15870"/>
                      <a:pt x="14196" y="16230"/>
                      <a:pt x="14403" y="16347"/>
                    </a:cubicBezTo>
                    <a:cubicBezTo>
                      <a:pt x="14275" y="16454"/>
                      <a:pt x="14132" y="16376"/>
                      <a:pt x="14007" y="16485"/>
                    </a:cubicBezTo>
                    <a:cubicBezTo>
                      <a:pt x="13936" y="16547"/>
                      <a:pt x="13972" y="16643"/>
                      <a:pt x="13951" y="16740"/>
                    </a:cubicBezTo>
                    <a:cubicBezTo>
                      <a:pt x="13923" y="16871"/>
                      <a:pt x="13876" y="16945"/>
                      <a:pt x="13876" y="17081"/>
                    </a:cubicBezTo>
                    <a:cubicBezTo>
                      <a:pt x="13876" y="17232"/>
                      <a:pt x="13918" y="17314"/>
                      <a:pt x="13918" y="17466"/>
                    </a:cubicBezTo>
                    <a:cubicBezTo>
                      <a:pt x="13918" y="17537"/>
                      <a:pt x="13914" y="17580"/>
                      <a:pt x="13914" y="17652"/>
                    </a:cubicBezTo>
                    <a:cubicBezTo>
                      <a:pt x="13914" y="17720"/>
                      <a:pt x="13946" y="17824"/>
                      <a:pt x="13885" y="17824"/>
                    </a:cubicBezTo>
                    <a:cubicBezTo>
                      <a:pt x="13701" y="17824"/>
                      <a:pt x="13645" y="17628"/>
                      <a:pt x="13537" y="17463"/>
                    </a:cubicBezTo>
                    <a:cubicBezTo>
                      <a:pt x="13416" y="17282"/>
                      <a:pt x="13282" y="17181"/>
                      <a:pt x="13282" y="16953"/>
                    </a:cubicBezTo>
                    <a:cubicBezTo>
                      <a:pt x="13282" y="16773"/>
                      <a:pt x="13405" y="16690"/>
                      <a:pt x="13405" y="16509"/>
                    </a:cubicBezTo>
                    <a:lnTo>
                      <a:pt x="13405" y="16358"/>
                    </a:lnTo>
                    <a:cubicBezTo>
                      <a:pt x="13405" y="16161"/>
                      <a:pt x="13701" y="16219"/>
                      <a:pt x="13744" y="16028"/>
                    </a:cubicBezTo>
                    <a:close/>
                    <a:moveTo>
                      <a:pt x="15406" y="21600"/>
                    </a:moveTo>
                    <a:cubicBezTo>
                      <a:pt x="15409" y="21582"/>
                      <a:pt x="15411" y="21564"/>
                      <a:pt x="15411" y="21546"/>
                    </a:cubicBezTo>
                    <a:lnTo>
                      <a:pt x="15411" y="21350"/>
                    </a:lnTo>
                    <a:cubicBezTo>
                      <a:pt x="15411" y="21193"/>
                      <a:pt x="15468" y="21105"/>
                      <a:pt x="15468" y="20949"/>
                    </a:cubicBezTo>
                    <a:cubicBezTo>
                      <a:pt x="15468" y="20823"/>
                      <a:pt x="15430" y="20755"/>
                      <a:pt x="15430" y="20630"/>
                    </a:cubicBezTo>
                    <a:lnTo>
                      <a:pt x="15357" y="20630"/>
                    </a:lnTo>
                    <a:cubicBezTo>
                      <a:pt x="15324" y="20630"/>
                      <a:pt x="15310" y="20658"/>
                      <a:pt x="15279" y="20673"/>
                    </a:cubicBezTo>
                    <a:lnTo>
                      <a:pt x="15279" y="20588"/>
                    </a:lnTo>
                    <a:lnTo>
                      <a:pt x="15345" y="20343"/>
                    </a:lnTo>
                    <a:cubicBezTo>
                      <a:pt x="15324" y="20306"/>
                      <a:pt x="15298" y="20282"/>
                      <a:pt x="15298" y="20237"/>
                    </a:cubicBezTo>
                    <a:cubicBezTo>
                      <a:pt x="15298" y="20035"/>
                      <a:pt x="15458" y="19950"/>
                      <a:pt x="15458" y="19748"/>
                    </a:cubicBezTo>
                    <a:cubicBezTo>
                      <a:pt x="15458" y="19727"/>
                      <a:pt x="15430" y="19727"/>
                      <a:pt x="15430" y="19705"/>
                    </a:cubicBezTo>
                    <a:cubicBezTo>
                      <a:pt x="15430" y="19503"/>
                      <a:pt x="15576" y="19418"/>
                      <a:pt x="15576" y="19216"/>
                    </a:cubicBezTo>
                    <a:lnTo>
                      <a:pt x="15576" y="18897"/>
                    </a:lnTo>
                    <a:cubicBezTo>
                      <a:pt x="15576" y="18752"/>
                      <a:pt x="15703" y="18693"/>
                      <a:pt x="15703" y="18547"/>
                    </a:cubicBezTo>
                    <a:cubicBezTo>
                      <a:pt x="15703" y="18369"/>
                      <a:pt x="15618" y="18278"/>
                      <a:pt x="15618" y="18100"/>
                    </a:cubicBezTo>
                    <a:cubicBezTo>
                      <a:pt x="15618" y="17992"/>
                      <a:pt x="15741" y="17965"/>
                      <a:pt x="15741" y="17856"/>
                    </a:cubicBezTo>
                    <a:cubicBezTo>
                      <a:pt x="15741" y="17833"/>
                      <a:pt x="15703" y="17837"/>
                      <a:pt x="15703" y="17814"/>
                    </a:cubicBezTo>
                    <a:cubicBezTo>
                      <a:pt x="15703" y="17609"/>
                      <a:pt x="15844" y="17518"/>
                      <a:pt x="15844" y="17314"/>
                    </a:cubicBezTo>
                    <a:cubicBezTo>
                      <a:pt x="15918" y="17327"/>
                      <a:pt x="15958" y="17251"/>
                      <a:pt x="15985" y="17177"/>
                    </a:cubicBezTo>
                    <a:cubicBezTo>
                      <a:pt x="16026" y="17067"/>
                      <a:pt x="16108" y="17019"/>
                      <a:pt x="16108" y="16899"/>
                    </a:cubicBezTo>
                    <a:cubicBezTo>
                      <a:pt x="16108" y="16682"/>
                      <a:pt x="16231" y="16580"/>
                      <a:pt x="16268" y="16369"/>
                    </a:cubicBezTo>
                    <a:cubicBezTo>
                      <a:pt x="16289" y="16251"/>
                      <a:pt x="16327" y="16135"/>
                      <a:pt x="16389" y="16053"/>
                    </a:cubicBezTo>
                    <a:lnTo>
                      <a:pt x="16389" y="16053"/>
                    </a:lnTo>
                    <a:cubicBezTo>
                      <a:pt x="16370" y="16032"/>
                      <a:pt x="16357" y="16012"/>
                      <a:pt x="16358" y="15982"/>
                    </a:cubicBezTo>
                    <a:cubicBezTo>
                      <a:pt x="16362" y="15909"/>
                      <a:pt x="16487" y="15807"/>
                      <a:pt x="16565" y="15945"/>
                    </a:cubicBezTo>
                    <a:lnTo>
                      <a:pt x="16565" y="15945"/>
                    </a:lnTo>
                    <a:cubicBezTo>
                      <a:pt x="16576" y="15944"/>
                      <a:pt x="16586" y="15944"/>
                      <a:pt x="16598" y="15944"/>
                    </a:cubicBezTo>
                    <a:cubicBezTo>
                      <a:pt x="16629" y="15944"/>
                      <a:pt x="16643" y="15975"/>
                      <a:pt x="16674" y="15975"/>
                    </a:cubicBezTo>
                    <a:cubicBezTo>
                      <a:pt x="16690" y="15975"/>
                      <a:pt x="16694" y="15957"/>
                      <a:pt x="16711" y="15954"/>
                    </a:cubicBezTo>
                    <a:cubicBezTo>
                      <a:pt x="16664" y="15845"/>
                      <a:pt x="16645" y="15776"/>
                      <a:pt x="16645" y="15656"/>
                    </a:cubicBezTo>
                    <a:cubicBezTo>
                      <a:pt x="16645" y="15601"/>
                      <a:pt x="16699" y="15571"/>
                      <a:pt x="16749" y="15571"/>
                    </a:cubicBezTo>
                    <a:cubicBezTo>
                      <a:pt x="16858" y="15643"/>
                      <a:pt x="16881" y="15825"/>
                      <a:pt x="16777" y="15349"/>
                    </a:cubicBezTo>
                    <a:cubicBezTo>
                      <a:pt x="16756" y="15308"/>
                      <a:pt x="16742" y="15261"/>
                      <a:pt x="16720" y="15221"/>
                    </a:cubicBezTo>
                    <a:cubicBezTo>
                      <a:pt x="16876" y="15091"/>
                      <a:pt x="16956" y="14944"/>
                      <a:pt x="16956" y="14724"/>
                    </a:cubicBezTo>
                    <a:lnTo>
                      <a:pt x="16956" y="14507"/>
                    </a:lnTo>
                    <a:cubicBezTo>
                      <a:pt x="16956" y="14451"/>
                      <a:pt x="16890" y="14437"/>
                      <a:pt x="16890" y="14381"/>
                    </a:cubicBezTo>
                    <a:cubicBezTo>
                      <a:pt x="16890" y="14268"/>
                      <a:pt x="16975" y="14231"/>
                      <a:pt x="17013" y="14127"/>
                    </a:cubicBezTo>
                    <a:cubicBezTo>
                      <a:pt x="17093" y="13906"/>
                      <a:pt x="17201" y="13808"/>
                      <a:pt x="17323" y="13617"/>
                    </a:cubicBezTo>
                    <a:cubicBezTo>
                      <a:pt x="17583" y="13217"/>
                      <a:pt x="17691" y="12918"/>
                      <a:pt x="17691" y="12426"/>
                    </a:cubicBezTo>
                    <a:cubicBezTo>
                      <a:pt x="17691" y="12381"/>
                      <a:pt x="17684" y="12320"/>
                      <a:pt x="17643" y="12320"/>
                    </a:cubicBezTo>
                    <a:cubicBezTo>
                      <a:pt x="17564" y="12320"/>
                      <a:pt x="17533" y="12394"/>
                      <a:pt x="17455" y="12416"/>
                    </a:cubicBezTo>
                    <a:cubicBezTo>
                      <a:pt x="17451" y="12331"/>
                      <a:pt x="17455" y="12285"/>
                      <a:pt x="17455" y="12201"/>
                    </a:cubicBezTo>
                    <a:cubicBezTo>
                      <a:pt x="17455" y="12113"/>
                      <a:pt x="17380" y="12079"/>
                      <a:pt x="17380" y="11990"/>
                    </a:cubicBezTo>
                    <a:cubicBezTo>
                      <a:pt x="17380" y="11970"/>
                      <a:pt x="17406" y="11966"/>
                      <a:pt x="17408" y="11948"/>
                    </a:cubicBezTo>
                    <a:cubicBezTo>
                      <a:pt x="17446" y="11980"/>
                      <a:pt x="17472" y="12022"/>
                      <a:pt x="17521" y="12022"/>
                    </a:cubicBezTo>
                    <a:cubicBezTo>
                      <a:pt x="17564" y="12022"/>
                      <a:pt x="17573" y="11959"/>
                      <a:pt x="17615" y="11959"/>
                    </a:cubicBezTo>
                    <a:cubicBezTo>
                      <a:pt x="17667" y="11959"/>
                      <a:pt x="17686" y="12022"/>
                      <a:pt x="17738" y="12022"/>
                    </a:cubicBezTo>
                    <a:cubicBezTo>
                      <a:pt x="17830" y="12022"/>
                      <a:pt x="17926" y="11966"/>
                      <a:pt x="17926" y="11862"/>
                    </a:cubicBezTo>
                    <a:cubicBezTo>
                      <a:pt x="17926" y="11821"/>
                      <a:pt x="17898" y="11799"/>
                      <a:pt x="17898" y="11756"/>
                    </a:cubicBezTo>
                    <a:cubicBezTo>
                      <a:pt x="17898" y="11586"/>
                      <a:pt x="18087" y="11547"/>
                      <a:pt x="18087" y="11376"/>
                    </a:cubicBezTo>
                    <a:lnTo>
                      <a:pt x="18087" y="11074"/>
                    </a:lnTo>
                    <a:cubicBezTo>
                      <a:pt x="18087" y="11024"/>
                      <a:pt x="18129" y="10991"/>
                      <a:pt x="18174" y="10991"/>
                    </a:cubicBezTo>
                    <a:lnTo>
                      <a:pt x="18233" y="10991"/>
                    </a:lnTo>
                    <a:cubicBezTo>
                      <a:pt x="18230" y="11095"/>
                      <a:pt x="18211" y="11156"/>
                      <a:pt x="18233" y="11257"/>
                    </a:cubicBezTo>
                    <a:cubicBezTo>
                      <a:pt x="18303" y="11117"/>
                      <a:pt x="18303" y="11013"/>
                      <a:pt x="18378" y="10874"/>
                    </a:cubicBezTo>
                    <a:cubicBezTo>
                      <a:pt x="18506" y="10644"/>
                      <a:pt x="18704" y="10620"/>
                      <a:pt x="18812" y="10375"/>
                    </a:cubicBezTo>
                    <a:cubicBezTo>
                      <a:pt x="18837" y="10314"/>
                      <a:pt x="18829" y="10260"/>
                      <a:pt x="18859" y="10205"/>
                    </a:cubicBezTo>
                    <a:cubicBezTo>
                      <a:pt x="18951" y="10043"/>
                      <a:pt x="19113" y="10099"/>
                      <a:pt x="19273" y="10035"/>
                    </a:cubicBezTo>
                    <a:cubicBezTo>
                      <a:pt x="19428" y="9973"/>
                      <a:pt x="19464" y="9830"/>
                      <a:pt x="19603" y="9727"/>
                    </a:cubicBezTo>
                    <a:cubicBezTo>
                      <a:pt x="19672" y="9676"/>
                      <a:pt x="19744" y="9639"/>
                      <a:pt x="19744" y="9547"/>
                    </a:cubicBezTo>
                    <a:cubicBezTo>
                      <a:pt x="19744" y="9426"/>
                      <a:pt x="19728" y="9269"/>
                      <a:pt x="19622" y="9269"/>
                    </a:cubicBezTo>
                    <a:cubicBezTo>
                      <a:pt x="19605" y="9269"/>
                      <a:pt x="19601" y="9291"/>
                      <a:pt x="19584" y="9291"/>
                    </a:cubicBezTo>
                    <a:cubicBezTo>
                      <a:pt x="19584" y="9190"/>
                      <a:pt x="19547" y="9137"/>
                      <a:pt x="19547" y="9035"/>
                    </a:cubicBezTo>
                    <a:cubicBezTo>
                      <a:pt x="19547" y="8911"/>
                      <a:pt x="19730" y="8965"/>
                      <a:pt x="19782" y="8856"/>
                    </a:cubicBezTo>
                    <a:cubicBezTo>
                      <a:pt x="19817" y="8781"/>
                      <a:pt x="19789" y="8715"/>
                      <a:pt x="19829" y="8643"/>
                    </a:cubicBezTo>
                    <a:cubicBezTo>
                      <a:pt x="19945" y="8441"/>
                      <a:pt x="20095" y="8387"/>
                      <a:pt x="20177" y="8165"/>
                    </a:cubicBezTo>
                    <a:cubicBezTo>
                      <a:pt x="20253" y="7954"/>
                      <a:pt x="20283" y="7825"/>
                      <a:pt x="20319" y="7601"/>
                    </a:cubicBezTo>
                    <a:cubicBezTo>
                      <a:pt x="20328" y="7543"/>
                      <a:pt x="20383" y="7533"/>
                      <a:pt x="20413" y="7484"/>
                    </a:cubicBezTo>
                    <a:cubicBezTo>
                      <a:pt x="20501" y="7354"/>
                      <a:pt x="20516" y="7250"/>
                      <a:pt x="20545" y="7091"/>
                    </a:cubicBezTo>
                    <a:cubicBezTo>
                      <a:pt x="20587" y="6793"/>
                      <a:pt x="20724" y="6648"/>
                      <a:pt x="20724" y="6350"/>
                    </a:cubicBezTo>
                    <a:cubicBezTo>
                      <a:pt x="20724" y="6276"/>
                      <a:pt x="20729" y="6231"/>
                      <a:pt x="20724" y="6157"/>
                    </a:cubicBezTo>
                    <a:cubicBezTo>
                      <a:pt x="20590" y="6132"/>
                      <a:pt x="20621" y="5936"/>
                      <a:pt x="20621" y="5784"/>
                    </a:cubicBezTo>
                    <a:cubicBezTo>
                      <a:pt x="20621" y="5614"/>
                      <a:pt x="20679" y="5523"/>
                      <a:pt x="20715" y="5360"/>
                    </a:cubicBezTo>
                    <a:cubicBezTo>
                      <a:pt x="20780" y="5061"/>
                      <a:pt x="20785" y="4883"/>
                      <a:pt x="20865" y="4594"/>
                    </a:cubicBezTo>
                    <a:cubicBezTo>
                      <a:pt x="20900" y="4461"/>
                      <a:pt x="20997" y="4408"/>
                      <a:pt x="20997" y="4268"/>
                    </a:cubicBezTo>
                    <a:cubicBezTo>
                      <a:pt x="20997" y="4214"/>
                      <a:pt x="20988" y="4188"/>
                      <a:pt x="20988" y="4134"/>
                    </a:cubicBezTo>
                    <a:cubicBezTo>
                      <a:pt x="20988" y="4017"/>
                      <a:pt x="21092" y="3977"/>
                      <a:pt x="21092" y="3861"/>
                    </a:cubicBezTo>
                    <a:cubicBezTo>
                      <a:pt x="21092" y="3818"/>
                      <a:pt x="21063" y="3797"/>
                      <a:pt x="21063" y="3754"/>
                    </a:cubicBezTo>
                    <a:cubicBezTo>
                      <a:pt x="21063" y="3462"/>
                      <a:pt x="21232" y="3324"/>
                      <a:pt x="21232" y="3032"/>
                    </a:cubicBezTo>
                    <a:cubicBezTo>
                      <a:pt x="21232" y="2904"/>
                      <a:pt x="21120" y="2819"/>
                      <a:pt x="21006" y="2819"/>
                    </a:cubicBezTo>
                    <a:cubicBezTo>
                      <a:pt x="20952" y="2819"/>
                      <a:pt x="20922" y="2846"/>
                      <a:pt x="20874" y="2872"/>
                    </a:cubicBezTo>
                    <a:lnTo>
                      <a:pt x="20884" y="2830"/>
                    </a:lnTo>
                    <a:cubicBezTo>
                      <a:pt x="20962" y="2654"/>
                      <a:pt x="21138" y="2694"/>
                      <a:pt x="21242" y="2542"/>
                    </a:cubicBezTo>
                    <a:cubicBezTo>
                      <a:pt x="21388" y="2328"/>
                      <a:pt x="21318" y="2120"/>
                      <a:pt x="21393" y="1862"/>
                    </a:cubicBezTo>
                    <a:cubicBezTo>
                      <a:pt x="21450" y="1671"/>
                      <a:pt x="21600" y="1597"/>
                      <a:pt x="21600" y="1395"/>
                    </a:cubicBezTo>
                    <a:cubicBezTo>
                      <a:pt x="21600" y="1121"/>
                      <a:pt x="21525" y="967"/>
                      <a:pt x="21525" y="694"/>
                    </a:cubicBezTo>
                    <a:cubicBezTo>
                      <a:pt x="21525" y="537"/>
                      <a:pt x="21562" y="446"/>
                      <a:pt x="21562" y="290"/>
                    </a:cubicBezTo>
                    <a:cubicBezTo>
                      <a:pt x="21562" y="182"/>
                      <a:pt x="21545" y="87"/>
                      <a:pt x="21519" y="0"/>
                    </a:cubicBezTo>
                    <a:lnTo>
                      <a:pt x="21519" y="0"/>
                    </a:lnTo>
                    <a:cubicBezTo>
                      <a:pt x="21391" y="82"/>
                      <a:pt x="21331" y="133"/>
                      <a:pt x="21195" y="183"/>
                    </a:cubicBezTo>
                    <a:cubicBezTo>
                      <a:pt x="21112" y="213"/>
                      <a:pt x="21047" y="160"/>
                      <a:pt x="20969" y="205"/>
                    </a:cubicBezTo>
                    <a:cubicBezTo>
                      <a:pt x="20873" y="260"/>
                      <a:pt x="20881" y="439"/>
                      <a:pt x="20771" y="439"/>
                    </a:cubicBezTo>
                    <a:cubicBezTo>
                      <a:pt x="20710" y="439"/>
                      <a:pt x="20677" y="407"/>
                      <a:pt x="20621" y="385"/>
                    </a:cubicBezTo>
                    <a:cubicBezTo>
                      <a:pt x="20489" y="375"/>
                      <a:pt x="20404" y="418"/>
                      <a:pt x="20272" y="418"/>
                    </a:cubicBezTo>
                    <a:cubicBezTo>
                      <a:pt x="20062" y="418"/>
                      <a:pt x="19973" y="226"/>
                      <a:pt x="19763" y="226"/>
                    </a:cubicBezTo>
                    <a:cubicBezTo>
                      <a:pt x="19603" y="226"/>
                      <a:pt x="19579" y="428"/>
                      <a:pt x="19452" y="534"/>
                    </a:cubicBezTo>
                    <a:cubicBezTo>
                      <a:pt x="19394" y="583"/>
                      <a:pt x="19334" y="547"/>
                      <a:pt x="19264" y="577"/>
                    </a:cubicBezTo>
                    <a:cubicBezTo>
                      <a:pt x="19073" y="657"/>
                      <a:pt x="19007" y="802"/>
                      <a:pt x="18812" y="874"/>
                    </a:cubicBezTo>
                    <a:cubicBezTo>
                      <a:pt x="18864" y="976"/>
                      <a:pt x="18880" y="1047"/>
                      <a:pt x="18953" y="1130"/>
                    </a:cubicBezTo>
                    <a:cubicBezTo>
                      <a:pt x="18974" y="1154"/>
                      <a:pt x="19019" y="1148"/>
                      <a:pt x="19019" y="1182"/>
                    </a:cubicBezTo>
                    <a:cubicBezTo>
                      <a:pt x="19019" y="1443"/>
                      <a:pt x="18854" y="1682"/>
                      <a:pt x="18623" y="1682"/>
                    </a:cubicBezTo>
                    <a:cubicBezTo>
                      <a:pt x="18623" y="1732"/>
                      <a:pt x="18623" y="1759"/>
                      <a:pt x="18614" y="1810"/>
                    </a:cubicBezTo>
                    <a:cubicBezTo>
                      <a:pt x="18498" y="1791"/>
                      <a:pt x="18475" y="1639"/>
                      <a:pt x="18360" y="1639"/>
                    </a:cubicBezTo>
                    <a:cubicBezTo>
                      <a:pt x="18133" y="1639"/>
                      <a:pt x="18046" y="1868"/>
                      <a:pt x="17945" y="2096"/>
                    </a:cubicBezTo>
                    <a:cubicBezTo>
                      <a:pt x="17917" y="2163"/>
                      <a:pt x="17926" y="2267"/>
                      <a:pt x="17861" y="2267"/>
                    </a:cubicBezTo>
                    <a:cubicBezTo>
                      <a:pt x="17580" y="2267"/>
                      <a:pt x="17747" y="1696"/>
                      <a:pt x="17493" y="1565"/>
                    </a:cubicBezTo>
                    <a:cubicBezTo>
                      <a:pt x="17270" y="1451"/>
                      <a:pt x="17175" y="1317"/>
                      <a:pt x="16975" y="1161"/>
                    </a:cubicBezTo>
                    <a:cubicBezTo>
                      <a:pt x="16918" y="1119"/>
                      <a:pt x="16904" y="1034"/>
                      <a:pt x="16833" y="1034"/>
                    </a:cubicBezTo>
                    <a:cubicBezTo>
                      <a:pt x="16742" y="1034"/>
                      <a:pt x="16697" y="1097"/>
                      <a:pt x="16605" y="1097"/>
                    </a:cubicBezTo>
                    <a:lnTo>
                      <a:pt x="16422" y="1097"/>
                    </a:lnTo>
                    <a:cubicBezTo>
                      <a:pt x="16384" y="1097"/>
                      <a:pt x="16362" y="1119"/>
                      <a:pt x="16324" y="1119"/>
                    </a:cubicBezTo>
                    <a:cubicBezTo>
                      <a:pt x="16170" y="1119"/>
                      <a:pt x="16141" y="874"/>
                      <a:pt x="15985" y="874"/>
                    </a:cubicBezTo>
                    <a:cubicBezTo>
                      <a:pt x="15720" y="874"/>
                      <a:pt x="15583" y="1045"/>
                      <a:pt x="15317" y="1045"/>
                    </a:cubicBezTo>
                    <a:cubicBezTo>
                      <a:pt x="15258" y="1045"/>
                      <a:pt x="15223" y="1023"/>
                      <a:pt x="15163" y="1023"/>
                    </a:cubicBezTo>
                    <a:lnTo>
                      <a:pt x="14980" y="1023"/>
                    </a:lnTo>
                    <a:cubicBezTo>
                      <a:pt x="14860" y="1023"/>
                      <a:pt x="14796" y="937"/>
                      <a:pt x="14676" y="937"/>
                    </a:cubicBezTo>
                    <a:cubicBezTo>
                      <a:pt x="14497" y="937"/>
                      <a:pt x="14441" y="1116"/>
                      <a:pt x="14299" y="1235"/>
                    </a:cubicBezTo>
                    <a:cubicBezTo>
                      <a:pt x="14140" y="1371"/>
                      <a:pt x="13986" y="1384"/>
                      <a:pt x="13866" y="1565"/>
                    </a:cubicBezTo>
                    <a:cubicBezTo>
                      <a:pt x="13813" y="1647"/>
                      <a:pt x="13845" y="1783"/>
                      <a:pt x="13753" y="1799"/>
                    </a:cubicBezTo>
                    <a:lnTo>
                      <a:pt x="37" y="1842"/>
                    </a:lnTo>
                    <a:lnTo>
                      <a:pt x="37" y="1842"/>
                    </a:lnTo>
                    <a:lnTo>
                      <a:pt x="0" y="13308"/>
                    </a:lnTo>
                    <a:lnTo>
                      <a:pt x="0" y="13308"/>
                    </a:lnTo>
                    <a:lnTo>
                      <a:pt x="75" y="13287"/>
                    </a:lnTo>
                    <a:cubicBezTo>
                      <a:pt x="219" y="13380"/>
                      <a:pt x="334" y="13361"/>
                      <a:pt x="490" y="13425"/>
                    </a:cubicBezTo>
                    <a:cubicBezTo>
                      <a:pt x="690" y="13508"/>
                      <a:pt x="765" y="13712"/>
                      <a:pt x="980" y="13712"/>
                    </a:cubicBezTo>
                    <a:cubicBezTo>
                      <a:pt x="1107" y="13712"/>
                      <a:pt x="1088" y="13458"/>
                      <a:pt x="1215" y="13458"/>
                    </a:cubicBezTo>
                    <a:cubicBezTo>
                      <a:pt x="1345" y="13458"/>
                      <a:pt x="1415" y="13521"/>
                      <a:pt x="1545" y="13521"/>
                    </a:cubicBezTo>
                    <a:cubicBezTo>
                      <a:pt x="1625" y="13521"/>
                      <a:pt x="1672" y="13499"/>
                      <a:pt x="1752" y="13499"/>
                    </a:cubicBezTo>
                    <a:cubicBezTo>
                      <a:pt x="1929" y="13499"/>
                      <a:pt x="1994" y="13669"/>
                      <a:pt x="2100" y="13829"/>
                    </a:cubicBezTo>
                    <a:cubicBezTo>
                      <a:pt x="2131" y="13876"/>
                      <a:pt x="2143" y="13925"/>
                      <a:pt x="2186" y="13957"/>
                    </a:cubicBezTo>
                    <a:cubicBezTo>
                      <a:pt x="2270" y="14023"/>
                      <a:pt x="2430" y="13957"/>
                      <a:pt x="2430" y="14073"/>
                    </a:cubicBezTo>
                    <a:cubicBezTo>
                      <a:pt x="2430" y="14182"/>
                      <a:pt x="2393" y="14240"/>
                      <a:pt x="2393" y="14350"/>
                    </a:cubicBezTo>
                    <a:cubicBezTo>
                      <a:pt x="2393" y="14472"/>
                      <a:pt x="2480" y="14515"/>
                      <a:pt x="2524" y="14626"/>
                    </a:cubicBezTo>
                    <a:cubicBezTo>
                      <a:pt x="2602" y="14820"/>
                      <a:pt x="2628" y="15062"/>
                      <a:pt x="2816" y="15062"/>
                    </a:cubicBezTo>
                    <a:cubicBezTo>
                      <a:pt x="2941" y="15062"/>
                      <a:pt x="2948" y="14881"/>
                      <a:pt x="2967" y="14743"/>
                    </a:cubicBezTo>
                    <a:cubicBezTo>
                      <a:pt x="2984" y="14626"/>
                      <a:pt x="3075" y="14592"/>
                      <a:pt x="3109" y="14477"/>
                    </a:cubicBezTo>
                    <a:cubicBezTo>
                      <a:pt x="3189" y="14750"/>
                      <a:pt x="3431" y="14770"/>
                      <a:pt x="3674" y="14848"/>
                    </a:cubicBezTo>
                    <a:cubicBezTo>
                      <a:pt x="3846" y="14905"/>
                      <a:pt x="3921" y="15017"/>
                      <a:pt x="4088" y="15093"/>
                    </a:cubicBezTo>
                    <a:cubicBezTo>
                      <a:pt x="4058" y="15202"/>
                      <a:pt x="4003" y="15256"/>
                      <a:pt x="4003" y="15369"/>
                    </a:cubicBezTo>
                    <a:cubicBezTo>
                      <a:pt x="4003" y="15606"/>
                      <a:pt x="3997" y="15786"/>
                      <a:pt x="4145" y="15954"/>
                    </a:cubicBezTo>
                    <a:cubicBezTo>
                      <a:pt x="4250" y="16074"/>
                      <a:pt x="4456" y="16046"/>
                      <a:pt x="4456" y="16217"/>
                    </a:cubicBezTo>
                    <a:lnTo>
                      <a:pt x="4456" y="16371"/>
                    </a:lnTo>
                    <a:cubicBezTo>
                      <a:pt x="4456" y="16480"/>
                      <a:pt x="4590" y="16467"/>
                      <a:pt x="4681" y="16495"/>
                    </a:cubicBezTo>
                    <a:cubicBezTo>
                      <a:pt x="4832" y="16545"/>
                      <a:pt x="4889" y="16658"/>
                      <a:pt x="5021" y="16751"/>
                    </a:cubicBezTo>
                    <a:cubicBezTo>
                      <a:pt x="5244" y="16908"/>
                      <a:pt x="5402" y="16984"/>
                      <a:pt x="5539" y="17240"/>
                    </a:cubicBezTo>
                    <a:cubicBezTo>
                      <a:pt x="5581" y="17322"/>
                      <a:pt x="5662" y="17331"/>
                      <a:pt x="5708" y="17410"/>
                    </a:cubicBezTo>
                    <a:cubicBezTo>
                      <a:pt x="5842" y="17639"/>
                      <a:pt x="5908" y="17798"/>
                      <a:pt x="6104" y="17963"/>
                    </a:cubicBezTo>
                    <a:cubicBezTo>
                      <a:pt x="6264" y="18098"/>
                      <a:pt x="6337" y="18271"/>
                      <a:pt x="6537" y="18271"/>
                    </a:cubicBezTo>
                    <a:cubicBezTo>
                      <a:pt x="6582" y="18271"/>
                      <a:pt x="6589" y="18209"/>
                      <a:pt x="6632" y="18196"/>
                    </a:cubicBezTo>
                    <a:cubicBezTo>
                      <a:pt x="6714" y="18170"/>
                      <a:pt x="6773" y="18199"/>
                      <a:pt x="6858" y="18176"/>
                    </a:cubicBezTo>
                    <a:cubicBezTo>
                      <a:pt x="6839" y="18090"/>
                      <a:pt x="6792" y="18050"/>
                      <a:pt x="6792" y="17963"/>
                    </a:cubicBezTo>
                    <a:cubicBezTo>
                      <a:pt x="6792" y="17763"/>
                      <a:pt x="6955" y="17622"/>
                      <a:pt x="7131" y="17622"/>
                    </a:cubicBezTo>
                    <a:cubicBezTo>
                      <a:pt x="7279" y="17622"/>
                      <a:pt x="7359" y="17686"/>
                      <a:pt x="7507" y="17686"/>
                    </a:cubicBezTo>
                    <a:cubicBezTo>
                      <a:pt x="7595" y="17686"/>
                      <a:pt x="7628" y="17590"/>
                      <a:pt x="7714" y="17590"/>
                    </a:cubicBezTo>
                    <a:cubicBezTo>
                      <a:pt x="7988" y="17590"/>
                      <a:pt x="8054" y="17974"/>
                      <a:pt x="8327" y="17974"/>
                    </a:cubicBezTo>
                    <a:cubicBezTo>
                      <a:pt x="8360" y="17974"/>
                      <a:pt x="8369" y="17920"/>
                      <a:pt x="8403" y="17920"/>
                    </a:cubicBezTo>
                    <a:cubicBezTo>
                      <a:pt x="8488" y="17920"/>
                      <a:pt x="8525" y="17994"/>
                      <a:pt x="8610" y="17994"/>
                    </a:cubicBezTo>
                    <a:cubicBezTo>
                      <a:pt x="8661" y="17994"/>
                      <a:pt x="8690" y="17963"/>
                      <a:pt x="8742" y="17963"/>
                    </a:cubicBezTo>
                    <a:cubicBezTo>
                      <a:pt x="8801" y="17963"/>
                      <a:pt x="8819" y="18024"/>
                      <a:pt x="8874" y="18048"/>
                    </a:cubicBezTo>
                    <a:cubicBezTo>
                      <a:pt x="8999" y="18106"/>
                      <a:pt x="9088" y="18090"/>
                      <a:pt x="9225" y="18090"/>
                    </a:cubicBezTo>
                    <a:lnTo>
                      <a:pt x="9297" y="18090"/>
                    </a:lnTo>
                    <a:lnTo>
                      <a:pt x="9297" y="17983"/>
                    </a:lnTo>
                    <a:cubicBezTo>
                      <a:pt x="9323" y="17974"/>
                      <a:pt x="9336" y="17941"/>
                      <a:pt x="9364" y="17941"/>
                    </a:cubicBezTo>
                    <a:cubicBezTo>
                      <a:pt x="9401" y="17941"/>
                      <a:pt x="9422" y="17963"/>
                      <a:pt x="9460" y="17963"/>
                    </a:cubicBezTo>
                    <a:cubicBezTo>
                      <a:pt x="9503" y="17963"/>
                      <a:pt x="9528" y="17952"/>
                      <a:pt x="9571" y="17952"/>
                    </a:cubicBezTo>
                    <a:cubicBezTo>
                      <a:pt x="9662" y="17952"/>
                      <a:pt x="9693" y="18045"/>
                      <a:pt x="9778" y="18079"/>
                    </a:cubicBezTo>
                    <a:cubicBezTo>
                      <a:pt x="9992" y="18170"/>
                      <a:pt x="10115" y="18260"/>
                      <a:pt x="10343" y="18260"/>
                    </a:cubicBezTo>
                    <a:cubicBezTo>
                      <a:pt x="10451" y="18260"/>
                      <a:pt x="10426" y="18055"/>
                      <a:pt x="10532" y="18026"/>
                    </a:cubicBezTo>
                    <a:cubicBezTo>
                      <a:pt x="10837" y="17941"/>
                      <a:pt x="11009" y="17856"/>
                      <a:pt x="11322" y="17856"/>
                    </a:cubicBezTo>
                    <a:cubicBezTo>
                      <a:pt x="11582" y="17856"/>
                      <a:pt x="11754" y="17896"/>
                      <a:pt x="11963" y="18068"/>
                    </a:cubicBezTo>
                    <a:cubicBezTo>
                      <a:pt x="12124" y="18199"/>
                      <a:pt x="12095" y="18404"/>
                      <a:pt x="12095" y="18630"/>
                    </a:cubicBezTo>
                    <a:lnTo>
                      <a:pt x="12095" y="18847"/>
                    </a:lnTo>
                    <a:cubicBezTo>
                      <a:pt x="12095" y="19169"/>
                      <a:pt x="12340" y="19299"/>
                      <a:pt x="12340" y="19620"/>
                    </a:cubicBezTo>
                    <a:cubicBezTo>
                      <a:pt x="12340" y="19687"/>
                      <a:pt x="12312" y="19724"/>
                      <a:pt x="12312" y="19791"/>
                    </a:cubicBezTo>
                    <a:cubicBezTo>
                      <a:pt x="12312" y="19902"/>
                      <a:pt x="12420" y="19926"/>
                      <a:pt x="12510" y="19970"/>
                    </a:cubicBezTo>
                    <a:cubicBezTo>
                      <a:pt x="12672" y="20054"/>
                      <a:pt x="12774" y="20126"/>
                      <a:pt x="12934" y="20215"/>
                    </a:cubicBezTo>
                    <a:lnTo>
                      <a:pt x="15406" y="21600"/>
                    </a:lnTo>
                    <a:lnTo>
                      <a:pt x="15406" y="21600"/>
                    </a:lnTo>
                    <a:cubicBezTo>
                      <a:pt x="15406" y="21600"/>
                      <a:pt x="15406" y="21600"/>
                      <a:pt x="15406" y="21600"/>
                    </a:cubicBezTo>
                    <a:close/>
                  </a:path>
                </a:pathLst>
              </a:custGeom>
              <a:grpFill/>
              <a:ln w="127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21" name="Shape 3145"/>
              <p:cNvSpPr/>
              <p:nvPr/>
            </p:nvSpPr>
            <p:spPr>
              <a:xfrm>
                <a:off x="5739419" y="5314949"/>
                <a:ext cx="14258" cy="10775"/>
              </a:xfrm>
              <a:custGeom>
                <a:avLst/>
                <a:gdLst/>
                <a:ahLst/>
                <a:cxnLst>
                  <a:cxn ang="0">
                    <a:pos x="wd2" y="hd2"/>
                  </a:cxn>
                  <a:cxn ang="5400000">
                    <a:pos x="wd2" y="hd2"/>
                  </a:cxn>
                  <a:cxn ang="10800000">
                    <a:pos x="wd2" y="hd2"/>
                  </a:cxn>
                  <a:cxn ang="16200000">
                    <a:pos x="wd2" y="hd2"/>
                  </a:cxn>
                </a:cxnLst>
                <a:rect l="0" t="0" r="r" b="b"/>
                <a:pathLst>
                  <a:path w="21500" h="15462" extrusionOk="0">
                    <a:moveTo>
                      <a:pt x="3254" y="15462"/>
                    </a:moveTo>
                    <a:cubicBezTo>
                      <a:pt x="7927" y="10335"/>
                      <a:pt x="13974" y="6830"/>
                      <a:pt x="21500" y="6000"/>
                    </a:cubicBezTo>
                    <a:lnTo>
                      <a:pt x="21500" y="6000"/>
                    </a:lnTo>
                    <a:cubicBezTo>
                      <a:pt x="13420" y="-6138"/>
                      <a:pt x="402" y="2859"/>
                      <a:pt x="6" y="9242"/>
                    </a:cubicBezTo>
                    <a:cubicBezTo>
                      <a:pt x="-100" y="11793"/>
                      <a:pt x="1273" y="13577"/>
                      <a:pt x="3254" y="15462"/>
                    </a:cubicBezTo>
                    <a:cubicBezTo>
                      <a:pt x="3254" y="15462"/>
                      <a:pt x="3254" y="15462"/>
                      <a:pt x="3254" y="15462"/>
                    </a:cubicBezTo>
                    <a:close/>
                  </a:path>
                </a:pathLst>
              </a:custGeom>
              <a:grpFill/>
              <a:ln w="381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3146"/>
              <p:cNvSpPr/>
              <p:nvPr/>
            </p:nvSpPr>
            <p:spPr>
              <a:xfrm>
                <a:off x="5524242" y="5314949"/>
                <a:ext cx="77084" cy="119154"/>
              </a:xfrm>
              <a:custGeom>
                <a:avLst/>
                <a:gdLst/>
                <a:ahLst/>
                <a:cxnLst>
                  <a:cxn ang="0">
                    <a:pos x="wd2" y="hd2"/>
                  </a:cxn>
                  <a:cxn ang="5400000">
                    <a:pos x="wd2" y="hd2"/>
                  </a:cxn>
                  <a:cxn ang="10800000">
                    <a:pos x="wd2" y="hd2"/>
                  </a:cxn>
                  <a:cxn ang="16200000">
                    <a:pos x="wd2" y="hd2"/>
                  </a:cxn>
                </a:cxnLst>
                <a:rect l="0" t="0" r="r" b="b"/>
                <a:pathLst>
                  <a:path w="21600" h="21600" extrusionOk="0">
                    <a:moveTo>
                      <a:pt x="8891" y="1751"/>
                    </a:moveTo>
                    <a:cubicBezTo>
                      <a:pt x="8074" y="3863"/>
                      <a:pt x="2358" y="3217"/>
                      <a:pt x="2358" y="5395"/>
                    </a:cubicBezTo>
                    <a:lnTo>
                      <a:pt x="2358" y="7060"/>
                    </a:lnTo>
                    <a:cubicBezTo>
                      <a:pt x="2358" y="9068"/>
                      <a:pt x="0" y="9979"/>
                      <a:pt x="0" y="11972"/>
                    </a:cubicBezTo>
                    <a:cubicBezTo>
                      <a:pt x="0" y="14496"/>
                      <a:pt x="2583" y="15605"/>
                      <a:pt x="4900" y="17613"/>
                    </a:cubicBezTo>
                    <a:cubicBezTo>
                      <a:pt x="6992" y="19435"/>
                      <a:pt x="8074" y="21600"/>
                      <a:pt x="11617" y="21600"/>
                    </a:cubicBezTo>
                    <a:cubicBezTo>
                      <a:pt x="12790" y="21600"/>
                      <a:pt x="12169" y="20452"/>
                      <a:pt x="12169" y="19699"/>
                    </a:cubicBezTo>
                    <a:cubicBezTo>
                      <a:pt x="12169" y="18907"/>
                      <a:pt x="12260" y="18430"/>
                      <a:pt x="12260" y="17638"/>
                    </a:cubicBezTo>
                    <a:cubicBezTo>
                      <a:pt x="12260" y="15961"/>
                      <a:pt x="11433" y="15050"/>
                      <a:pt x="11433" y="13386"/>
                    </a:cubicBezTo>
                    <a:cubicBezTo>
                      <a:pt x="11433" y="11880"/>
                      <a:pt x="12351" y="11061"/>
                      <a:pt x="12883" y="9622"/>
                    </a:cubicBezTo>
                    <a:cubicBezTo>
                      <a:pt x="13290" y="8539"/>
                      <a:pt x="12606" y="7482"/>
                      <a:pt x="13975" y="6795"/>
                    </a:cubicBezTo>
                    <a:cubicBezTo>
                      <a:pt x="16384" y="5593"/>
                      <a:pt x="19139" y="6452"/>
                      <a:pt x="21600" y="5277"/>
                    </a:cubicBezTo>
                    <a:cubicBezTo>
                      <a:pt x="17608" y="3982"/>
                      <a:pt x="18057" y="0"/>
                      <a:pt x="13617" y="0"/>
                    </a:cubicBezTo>
                    <a:cubicBezTo>
                      <a:pt x="11669" y="0"/>
                      <a:pt x="10248" y="871"/>
                      <a:pt x="8891" y="1751"/>
                    </a:cubicBezTo>
                    <a:close/>
                  </a:path>
                </a:pathLst>
              </a:custGeom>
              <a:grpFill/>
              <a:ln w="381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3" name="Shape 3154"/>
              <p:cNvSpPr/>
              <p:nvPr/>
            </p:nvSpPr>
            <p:spPr>
              <a:xfrm>
                <a:off x="5510174" y="5161949"/>
                <a:ext cx="12553" cy="9487"/>
              </a:xfrm>
              <a:custGeom>
                <a:avLst/>
                <a:gdLst/>
                <a:ahLst/>
                <a:cxnLst>
                  <a:cxn ang="0">
                    <a:pos x="wd2" y="hd2"/>
                  </a:cxn>
                  <a:cxn ang="5400000">
                    <a:pos x="wd2" y="hd2"/>
                  </a:cxn>
                  <a:cxn ang="10800000">
                    <a:pos x="wd2" y="hd2"/>
                  </a:cxn>
                  <a:cxn ang="16200000">
                    <a:pos x="wd2" y="hd2"/>
                  </a:cxn>
                </a:cxnLst>
                <a:rect l="0" t="0" r="r" b="b"/>
                <a:pathLst>
                  <a:path w="21500" h="15462" extrusionOk="0">
                    <a:moveTo>
                      <a:pt x="3254" y="15462"/>
                    </a:moveTo>
                    <a:cubicBezTo>
                      <a:pt x="7927" y="10335"/>
                      <a:pt x="13974" y="6830"/>
                      <a:pt x="21500" y="6000"/>
                    </a:cubicBezTo>
                    <a:lnTo>
                      <a:pt x="21500" y="6000"/>
                    </a:lnTo>
                    <a:cubicBezTo>
                      <a:pt x="13420" y="-6138"/>
                      <a:pt x="402" y="2859"/>
                      <a:pt x="6" y="9242"/>
                    </a:cubicBezTo>
                    <a:cubicBezTo>
                      <a:pt x="-100" y="11793"/>
                      <a:pt x="1273" y="13577"/>
                      <a:pt x="3254" y="15462"/>
                    </a:cubicBezTo>
                    <a:cubicBezTo>
                      <a:pt x="3254" y="15462"/>
                      <a:pt x="3254" y="15462"/>
                      <a:pt x="3254" y="15462"/>
                    </a:cubicBezTo>
                    <a:close/>
                  </a:path>
                </a:pathLst>
              </a:custGeom>
              <a:grpFill/>
              <a:ln w="381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24" name="Shape 3155"/>
              <p:cNvSpPr/>
              <p:nvPr/>
            </p:nvSpPr>
            <p:spPr>
              <a:xfrm>
                <a:off x="5320725" y="5161949"/>
                <a:ext cx="67868" cy="104907"/>
              </a:xfrm>
              <a:custGeom>
                <a:avLst/>
                <a:gdLst/>
                <a:ahLst/>
                <a:cxnLst>
                  <a:cxn ang="0">
                    <a:pos x="wd2" y="hd2"/>
                  </a:cxn>
                  <a:cxn ang="5400000">
                    <a:pos x="wd2" y="hd2"/>
                  </a:cxn>
                  <a:cxn ang="10800000">
                    <a:pos x="wd2" y="hd2"/>
                  </a:cxn>
                  <a:cxn ang="16200000">
                    <a:pos x="wd2" y="hd2"/>
                  </a:cxn>
                </a:cxnLst>
                <a:rect l="0" t="0" r="r" b="b"/>
                <a:pathLst>
                  <a:path w="21600" h="21600" extrusionOk="0">
                    <a:moveTo>
                      <a:pt x="8891" y="1751"/>
                    </a:moveTo>
                    <a:cubicBezTo>
                      <a:pt x="8074" y="3863"/>
                      <a:pt x="2358" y="3217"/>
                      <a:pt x="2358" y="5395"/>
                    </a:cubicBezTo>
                    <a:lnTo>
                      <a:pt x="2358" y="7060"/>
                    </a:lnTo>
                    <a:cubicBezTo>
                      <a:pt x="2358" y="9068"/>
                      <a:pt x="0" y="9979"/>
                      <a:pt x="0" y="11972"/>
                    </a:cubicBezTo>
                    <a:cubicBezTo>
                      <a:pt x="0" y="14496"/>
                      <a:pt x="2583" y="15605"/>
                      <a:pt x="4900" y="17613"/>
                    </a:cubicBezTo>
                    <a:cubicBezTo>
                      <a:pt x="6992" y="19435"/>
                      <a:pt x="8074" y="21600"/>
                      <a:pt x="11617" y="21600"/>
                    </a:cubicBezTo>
                    <a:cubicBezTo>
                      <a:pt x="12790" y="21600"/>
                      <a:pt x="12169" y="20452"/>
                      <a:pt x="12169" y="19699"/>
                    </a:cubicBezTo>
                    <a:cubicBezTo>
                      <a:pt x="12169" y="18907"/>
                      <a:pt x="12260" y="18430"/>
                      <a:pt x="12260" y="17638"/>
                    </a:cubicBezTo>
                    <a:cubicBezTo>
                      <a:pt x="12260" y="15961"/>
                      <a:pt x="11433" y="15050"/>
                      <a:pt x="11433" y="13386"/>
                    </a:cubicBezTo>
                    <a:cubicBezTo>
                      <a:pt x="11433" y="11880"/>
                      <a:pt x="12351" y="11061"/>
                      <a:pt x="12883" y="9622"/>
                    </a:cubicBezTo>
                    <a:cubicBezTo>
                      <a:pt x="13290" y="8539"/>
                      <a:pt x="12606" y="7482"/>
                      <a:pt x="13975" y="6795"/>
                    </a:cubicBezTo>
                    <a:cubicBezTo>
                      <a:pt x="16384" y="5593"/>
                      <a:pt x="19139" y="6452"/>
                      <a:pt x="21600" y="5277"/>
                    </a:cubicBezTo>
                    <a:cubicBezTo>
                      <a:pt x="17608" y="3982"/>
                      <a:pt x="18057" y="0"/>
                      <a:pt x="13617" y="0"/>
                    </a:cubicBezTo>
                    <a:cubicBezTo>
                      <a:pt x="11669" y="0"/>
                      <a:pt x="10248" y="871"/>
                      <a:pt x="8891" y="1751"/>
                    </a:cubicBezTo>
                    <a:close/>
                  </a:path>
                </a:pathLst>
              </a:custGeom>
              <a:grpFill/>
              <a:ln w="381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grpSp>
      </p:grpSp>
      <p:graphicFrame>
        <p:nvGraphicFramePr>
          <p:cNvPr id="31" name="Chart 30"/>
          <p:cNvGraphicFramePr/>
          <p:nvPr>
            <p:extLst>
              <p:ext uri="{D42A27DB-BD31-4B8C-83A1-F6EECF244321}">
                <p14:modId xmlns:p14="http://schemas.microsoft.com/office/powerpoint/2010/main" val="3458224368"/>
              </p:ext>
            </p:extLst>
          </p:nvPr>
        </p:nvGraphicFramePr>
        <p:xfrm>
          <a:off x="6163234" y="2159553"/>
          <a:ext cx="909893" cy="8817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31"/>
          <p:cNvGraphicFramePr/>
          <p:nvPr>
            <p:extLst>
              <p:ext uri="{D42A27DB-BD31-4B8C-83A1-F6EECF244321}">
                <p14:modId xmlns:p14="http://schemas.microsoft.com/office/powerpoint/2010/main" val="1822466593"/>
              </p:ext>
            </p:extLst>
          </p:nvPr>
        </p:nvGraphicFramePr>
        <p:xfrm>
          <a:off x="6163235" y="3105229"/>
          <a:ext cx="909893" cy="8817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Chart 32"/>
          <p:cNvGraphicFramePr/>
          <p:nvPr>
            <p:extLst>
              <p:ext uri="{D42A27DB-BD31-4B8C-83A1-F6EECF244321}">
                <p14:modId xmlns:p14="http://schemas.microsoft.com/office/powerpoint/2010/main" val="302029665"/>
              </p:ext>
            </p:extLst>
          </p:nvPr>
        </p:nvGraphicFramePr>
        <p:xfrm>
          <a:off x="6163235" y="4034786"/>
          <a:ext cx="909893" cy="88177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4" name="Chart 33"/>
          <p:cNvGraphicFramePr/>
          <p:nvPr>
            <p:extLst>
              <p:ext uri="{D42A27DB-BD31-4B8C-83A1-F6EECF244321}">
                <p14:modId xmlns:p14="http://schemas.microsoft.com/office/powerpoint/2010/main" val="4092133537"/>
              </p:ext>
            </p:extLst>
          </p:nvPr>
        </p:nvGraphicFramePr>
        <p:xfrm>
          <a:off x="6163235" y="4990948"/>
          <a:ext cx="909893" cy="881777"/>
        </p:xfrm>
        <a:graphic>
          <a:graphicData uri="http://schemas.openxmlformats.org/drawingml/2006/chart">
            <c:chart xmlns:c="http://schemas.openxmlformats.org/drawingml/2006/chart" xmlns:r="http://schemas.openxmlformats.org/officeDocument/2006/relationships" r:id="rId6"/>
          </a:graphicData>
        </a:graphic>
      </p:graphicFrame>
      <p:grpSp>
        <p:nvGrpSpPr>
          <p:cNvPr id="35" name="Group 34"/>
          <p:cNvGrpSpPr/>
          <p:nvPr/>
        </p:nvGrpSpPr>
        <p:grpSpPr>
          <a:xfrm>
            <a:off x="7170131" y="2299681"/>
            <a:ext cx="3575563" cy="548161"/>
            <a:chOff x="7170131" y="2299681"/>
            <a:chExt cx="3575563" cy="548161"/>
          </a:xfrm>
        </p:grpSpPr>
        <p:sp>
          <p:nvSpPr>
            <p:cNvPr id="36" name="TextBox 35"/>
            <p:cNvSpPr txBox="1"/>
            <p:nvPr/>
          </p:nvSpPr>
          <p:spPr>
            <a:xfrm>
              <a:off x="7170131" y="2509288"/>
              <a:ext cx="3575563" cy="338554"/>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1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37" name="TextBox 36"/>
            <p:cNvSpPr txBox="1"/>
            <p:nvPr/>
          </p:nvSpPr>
          <p:spPr>
            <a:xfrm>
              <a:off x="7170134" y="2299681"/>
              <a:ext cx="1539444" cy="184666"/>
            </a:xfrm>
            <a:prstGeom prst="rect">
              <a:avLst/>
            </a:prstGeom>
            <a:noFill/>
          </p:spPr>
          <p:txBody>
            <a:bodyPr wrap="square" lIns="0" tIns="0" rIns="0" bIns="0" rtlCol="0">
              <a:spAutoFit/>
            </a:bodyPr>
            <a:lstStyle/>
            <a:p>
              <a:r>
                <a:rPr lang="id-ID" sz="1200" dirty="0" smtClean="0">
                  <a:solidFill>
                    <a:schemeClr val="bg1">
                      <a:lumMod val="50000"/>
                    </a:schemeClr>
                  </a:solidFill>
                  <a:latin typeface="Coolvetica Rg" panose="020B0603030602020004" pitchFamily="34" charset="0"/>
                  <a:cs typeface="Clear Sans" panose="020B0503030202020304" pitchFamily="34" charset="0"/>
                </a:rPr>
                <a:t>Request #1</a:t>
              </a:r>
              <a:endParaRPr lang="en-US" sz="1200" dirty="0">
                <a:solidFill>
                  <a:schemeClr val="bg1">
                    <a:lumMod val="50000"/>
                  </a:schemeClr>
                </a:solidFill>
                <a:latin typeface="Coolvetica Rg" panose="020B0603030602020004" pitchFamily="34" charset="0"/>
                <a:cs typeface="Clear Sans" panose="020B0503030202020304" pitchFamily="34" charset="0"/>
              </a:endParaRPr>
            </a:p>
          </p:txBody>
        </p:sp>
      </p:grpSp>
      <p:sp>
        <p:nvSpPr>
          <p:cNvPr id="38" name="Oval 37"/>
          <p:cNvSpPr/>
          <p:nvPr/>
        </p:nvSpPr>
        <p:spPr>
          <a:xfrm>
            <a:off x="1435981" y="4280827"/>
            <a:ext cx="125201" cy="125201"/>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409551" y="2913624"/>
            <a:ext cx="125201" cy="12520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718035" y="4062761"/>
            <a:ext cx="125201" cy="125201"/>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022264" y="5072204"/>
            <a:ext cx="125201" cy="125201"/>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endCxn id="33" idx="1"/>
          </p:cNvCxnSpPr>
          <p:nvPr/>
        </p:nvCxnSpPr>
        <p:spPr>
          <a:xfrm>
            <a:off x="1621262" y="4324191"/>
            <a:ext cx="4541973" cy="151483"/>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32" idx="1"/>
          </p:cNvCxnSpPr>
          <p:nvPr/>
        </p:nvCxnSpPr>
        <p:spPr>
          <a:xfrm flipV="1">
            <a:off x="4874425" y="3546117"/>
            <a:ext cx="1288810" cy="542834"/>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34" idx="1"/>
          </p:cNvCxnSpPr>
          <p:nvPr/>
        </p:nvCxnSpPr>
        <p:spPr>
          <a:xfrm>
            <a:off x="4162401" y="5150819"/>
            <a:ext cx="2000834" cy="28101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31" idx="1"/>
          </p:cNvCxnSpPr>
          <p:nvPr/>
        </p:nvCxnSpPr>
        <p:spPr>
          <a:xfrm flipV="1">
            <a:off x="3584577" y="2600441"/>
            <a:ext cx="2578657" cy="383739"/>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437673" y="2490236"/>
            <a:ext cx="364280" cy="319318"/>
          </a:xfrm>
          <a:prstGeom prst="rect">
            <a:avLst/>
          </a:prstGeom>
          <a:noFill/>
        </p:spPr>
        <p:txBody>
          <a:bodyPr wrap="square" rtlCol="0">
            <a:spAutoFit/>
          </a:bodyPr>
          <a:lstStyle/>
          <a:p>
            <a:pPr algn="ctr">
              <a:lnSpc>
                <a:spcPct val="70000"/>
              </a:lnSpc>
            </a:pPr>
            <a:r>
              <a:rPr lang="id-ID" sz="1000" b="1" dirty="0" smtClean="0">
                <a:solidFill>
                  <a:schemeClr val="tx1">
                    <a:lumMod val="50000"/>
                    <a:lumOff val="50000"/>
                  </a:schemeClr>
                </a:solidFill>
                <a:ea typeface="Roboto" panose="02000000000000000000" pitchFamily="2" charset="0"/>
                <a:cs typeface="Clear Sans" panose="020B0503030202020304" pitchFamily="34" charset="0"/>
              </a:rPr>
              <a:t>65</a:t>
            </a:r>
          </a:p>
          <a:p>
            <a:pPr algn="ctr">
              <a:lnSpc>
                <a:spcPct val="70000"/>
              </a:lnSpc>
            </a:pPr>
            <a:r>
              <a:rPr lang="id-ID" sz="1000" dirty="0" smtClean="0">
                <a:solidFill>
                  <a:schemeClr val="tx1">
                    <a:lumMod val="50000"/>
                    <a:lumOff val="50000"/>
                  </a:schemeClr>
                </a:solidFill>
                <a:ea typeface="Roboto" panose="02000000000000000000" pitchFamily="2" charset="0"/>
                <a:cs typeface="Clear Sans" panose="020B0503030202020304" pitchFamily="34" charset="0"/>
              </a:rPr>
              <a:t>%</a:t>
            </a:r>
            <a:endParaRPr lang="id-ID" sz="1000" dirty="0">
              <a:solidFill>
                <a:schemeClr val="tx1">
                  <a:lumMod val="50000"/>
                  <a:lumOff val="50000"/>
                </a:schemeClr>
              </a:solidFill>
              <a:ea typeface="Roboto" panose="02000000000000000000" pitchFamily="2" charset="0"/>
              <a:cs typeface="Clear Sans" panose="020B0503030202020304" pitchFamily="34" charset="0"/>
            </a:endParaRPr>
          </a:p>
        </p:txBody>
      </p:sp>
      <p:sp>
        <p:nvSpPr>
          <p:cNvPr id="60" name="TextBox 59"/>
          <p:cNvSpPr txBox="1"/>
          <p:nvPr/>
        </p:nvSpPr>
        <p:spPr>
          <a:xfrm>
            <a:off x="6437673" y="3425821"/>
            <a:ext cx="364280" cy="319318"/>
          </a:xfrm>
          <a:prstGeom prst="rect">
            <a:avLst/>
          </a:prstGeom>
          <a:noFill/>
        </p:spPr>
        <p:txBody>
          <a:bodyPr wrap="square" rtlCol="0">
            <a:spAutoFit/>
          </a:bodyPr>
          <a:lstStyle/>
          <a:p>
            <a:pPr algn="ctr">
              <a:lnSpc>
                <a:spcPct val="70000"/>
              </a:lnSpc>
            </a:pPr>
            <a:r>
              <a:rPr lang="id-ID" sz="1000" b="1" dirty="0">
                <a:solidFill>
                  <a:schemeClr val="tx1">
                    <a:lumMod val="50000"/>
                    <a:lumOff val="50000"/>
                  </a:schemeClr>
                </a:solidFill>
                <a:ea typeface="Roboto" panose="02000000000000000000" pitchFamily="2" charset="0"/>
                <a:cs typeface="Clear Sans" panose="020B0503030202020304" pitchFamily="34" charset="0"/>
              </a:rPr>
              <a:t>65</a:t>
            </a:r>
            <a:r>
              <a:rPr lang="id-ID" sz="1000" dirty="0">
                <a:solidFill>
                  <a:schemeClr val="tx1">
                    <a:lumMod val="50000"/>
                    <a:lumOff val="50000"/>
                  </a:schemeClr>
                </a:solidFill>
                <a:ea typeface="Roboto" panose="02000000000000000000" pitchFamily="2" charset="0"/>
                <a:cs typeface="Clear Sans" panose="020B0503030202020304" pitchFamily="34" charset="0"/>
              </a:rPr>
              <a:t>%</a:t>
            </a:r>
          </a:p>
        </p:txBody>
      </p:sp>
      <p:sp>
        <p:nvSpPr>
          <p:cNvPr id="61" name="TextBox 60"/>
          <p:cNvSpPr txBox="1"/>
          <p:nvPr/>
        </p:nvSpPr>
        <p:spPr>
          <a:xfrm>
            <a:off x="6437673" y="4343427"/>
            <a:ext cx="364280" cy="319318"/>
          </a:xfrm>
          <a:prstGeom prst="rect">
            <a:avLst/>
          </a:prstGeom>
          <a:noFill/>
        </p:spPr>
        <p:txBody>
          <a:bodyPr wrap="square" rtlCol="0">
            <a:spAutoFit/>
          </a:bodyPr>
          <a:lstStyle/>
          <a:p>
            <a:pPr algn="ctr">
              <a:lnSpc>
                <a:spcPct val="70000"/>
              </a:lnSpc>
            </a:pPr>
            <a:r>
              <a:rPr lang="id-ID" sz="1000" b="1" dirty="0">
                <a:solidFill>
                  <a:schemeClr val="tx1">
                    <a:lumMod val="50000"/>
                    <a:lumOff val="50000"/>
                  </a:schemeClr>
                </a:solidFill>
                <a:ea typeface="Roboto" panose="02000000000000000000" pitchFamily="2" charset="0"/>
                <a:cs typeface="Clear Sans" panose="020B0503030202020304" pitchFamily="34" charset="0"/>
              </a:rPr>
              <a:t>65</a:t>
            </a:r>
            <a:r>
              <a:rPr lang="id-ID" sz="1000" dirty="0">
                <a:solidFill>
                  <a:schemeClr val="tx1">
                    <a:lumMod val="50000"/>
                    <a:lumOff val="50000"/>
                  </a:schemeClr>
                </a:solidFill>
                <a:ea typeface="Roboto" panose="02000000000000000000" pitchFamily="2" charset="0"/>
                <a:cs typeface="Clear Sans" panose="020B0503030202020304" pitchFamily="34" charset="0"/>
              </a:rPr>
              <a:t>%</a:t>
            </a:r>
          </a:p>
        </p:txBody>
      </p:sp>
      <p:sp>
        <p:nvSpPr>
          <p:cNvPr id="62" name="TextBox 61"/>
          <p:cNvSpPr txBox="1"/>
          <p:nvPr/>
        </p:nvSpPr>
        <p:spPr>
          <a:xfrm>
            <a:off x="6437673" y="5297704"/>
            <a:ext cx="364280" cy="319318"/>
          </a:xfrm>
          <a:prstGeom prst="rect">
            <a:avLst/>
          </a:prstGeom>
          <a:noFill/>
        </p:spPr>
        <p:txBody>
          <a:bodyPr wrap="square" rtlCol="0">
            <a:spAutoFit/>
          </a:bodyPr>
          <a:lstStyle/>
          <a:p>
            <a:pPr algn="ctr">
              <a:lnSpc>
                <a:spcPct val="70000"/>
              </a:lnSpc>
            </a:pPr>
            <a:r>
              <a:rPr lang="id-ID" sz="1000" b="1" dirty="0">
                <a:solidFill>
                  <a:schemeClr val="tx1">
                    <a:lumMod val="50000"/>
                    <a:lumOff val="50000"/>
                  </a:schemeClr>
                </a:solidFill>
                <a:ea typeface="Roboto" panose="02000000000000000000" pitchFamily="2" charset="0"/>
                <a:cs typeface="Clear Sans" panose="020B0503030202020304" pitchFamily="34" charset="0"/>
              </a:rPr>
              <a:t>65</a:t>
            </a:r>
            <a:r>
              <a:rPr lang="id-ID" sz="1000" dirty="0">
                <a:solidFill>
                  <a:schemeClr val="tx1">
                    <a:lumMod val="50000"/>
                    <a:lumOff val="50000"/>
                  </a:schemeClr>
                </a:solidFill>
                <a:ea typeface="Roboto" panose="02000000000000000000" pitchFamily="2" charset="0"/>
                <a:cs typeface="Clear Sans" panose="020B0503030202020304" pitchFamily="34" charset="0"/>
              </a:rPr>
              <a:t>%</a:t>
            </a:r>
          </a:p>
        </p:txBody>
      </p:sp>
      <p:sp>
        <p:nvSpPr>
          <p:cNvPr id="52"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53"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95</a:t>
            </a:fld>
            <a:endParaRPr lang="en-AU" dirty="0"/>
          </a:p>
        </p:txBody>
      </p:sp>
      <p:sp>
        <p:nvSpPr>
          <p:cNvPr id="54"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22553111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randombar(horizontal)">
                                      <p:cBhvr>
                                        <p:cTn id="15" dur="500"/>
                                        <p:tgtEl>
                                          <p:spTgt spid="46"/>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Effect transition="in" filter="fade">
                                      <p:cBhvr>
                                        <p:cTn id="21" dur="500"/>
                                        <p:tgtEl>
                                          <p:spTgt spid="39"/>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down)">
                                      <p:cBhvr>
                                        <p:cTn id="25" dur="500"/>
                                        <p:tgtEl>
                                          <p:spTgt spid="45"/>
                                        </p:tgtEl>
                                      </p:cBhvr>
                                    </p:animEffect>
                                  </p:childTnLst>
                                </p:cTn>
                              </p:par>
                            </p:childTnLst>
                          </p:cTn>
                        </p:par>
                        <p:par>
                          <p:cTn id="26" fill="hold">
                            <p:stCondLst>
                              <p:cond delay="2500"/>
                            </p:stCondLst>
                            <p:childTnLst>
                              <p:par>
                                <p:cTn id="27" presetID="21" presetClass="entr" presetSubtype="1"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heel(1)">
                                      <p:cBhvr>
                                        <p:cTn id="29" dur="500"/>
                                        <p:tgtEl>
                                          <p:spTgt spid="3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500" fill="hold"/>
                                        <p:tgtEl>
                                          <p:spTgt spid="38"/>
                                        </p:tgtEl>
                                        <p:attrNameLst>
                                          <p:attrName>ppt_w</p:attrName>
                                        </p:attrNameLst>
                                      </p:cBhvr>
                                      <p:tavLst>
                                        <p:tav tm="0">
                                          <p:val>
                                            <p:fltVal val="0"/>
                                          </p:val>
                                        </p:tav>
                                        <p:tav tm="100000">
                                          <p:val>
                                            <p:strVal val="#ppt_w"/>
                                          </p:val>
                                        </p:tav>
                                      </p:tavLst>
                                    </p:anim>
                                    <p:anim calcmode="lin" valueType="num">
                                      <p:cBhvr>
                                        <p:cTn id="42" dur="500" fill="hold"/>
                                        <p:tgtEl>
                                          <p:spTgt spid="38"/>
                                        </p:tgtEl>
                                        <p:attrNameLst>
                                          <p:attrName>ppt_h</p:attrName>
                                        </p:attrNameLst>
                                      </p:cBhvr>
                                      <p:tavLst>
                                        <p:tav tm="0">
                                          <p:val>
                                            <p:fltVal val="0"/>
                                          </p:val>
                                        </p:tav>
                                        <p:tav tm="100000">
                                          <p:val>
                                            <p:strVal val="#ppt_h"/>
                                          </p:val>
                                        </p:tav>
                                      </p:tavLst>
                                    </p:anim>
                                    <p:animEffect transition="in" filter="fade">
                                      <p:cBhvr>
                                        <p:cTn id="43" dur="500"/>
                                        <p:tgtEl>
                                          <p:spTgt spid="38"/>
                                        </p:tgtEl>
                                      </p:cBhvr>
                                    </p:animEffect>
                                  </p:childTnLst>
                                </p:cTn>
                              </p:par>
                            </p:childTnLst>
                          </p:cTn>
                        </p:par>
                        <p:par>
                          <p:cTn id="44" fill="hold">
                            <p:stCondLst>
                              <p:cond delay="4500"/>
                            </p:stCondLst>
                            <p:childTnLst>
                              <p:par>
                                <p:cTn id="45" presetID="22" presetClass="entr" presetSubtype="8"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par>
                          <p:cTn id="48" fill="hold">
                            <p:stCondLst>
                              <p:cond delay="5000"/>
                            </p:stCondLst>
                            <p:childTnLst>
                              <p:par>
                                <p:cTn id="49" presetID="21" presetClass="entr" presetSubtype="1"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heel(1)">
                                      <p:cBhvr>
                                        <p:cTn id="51" dur="500"/>
                                        <p:tgtEl>
                                          <p:spTgt spid="32"/>
                                        </p:tgtEl>
                                      </p:cBhvr>
                                    </p:animEffect>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par>
                          <p:cTn id="56" fill="hold">
                            <p:stCondLst>
                              <p:cond delay="6000"/>
                            </p:stCondLst>
                            <p:childTnLst>
                              <p:par>
                                <p:cTn id="57" presetID="22" presetClass="entr" presetSubtype="8"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childTnLst>
                          </p:cTn>
                        </p:par>
                        <p:par>
                          <p:cTn id="60" fill="hold">
                            <p:stCondLst>
                              <p:cond delay="6500"/>
                            </p:stCondLst>
                            <p:childTnLst>
                              <p:par>
                                <p:cTn id="61" presetID="53" presetClass="entr" presetSubtype="16"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par>
                          <p:cTn id="66" fill="hold">
                            <p:stCondLst>
                              <p:cond delay="7000"/>
                            </p:stCondLst>
                            <p:childTnLst>
                              <p:par>
                                <p:cTn id="67" presetID="22" presetClass="entr" presetSubtype="1"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up)">
                                      <p:cBhvr>
                                        <p:cTn id="69" dur="500"/>
                                        <p:tgtEl>
                                          <p:spTgt spid="43"/>
                                        </p:tgtEl>
                                      </p:cBhvr>
                                    </p:animEffect>
                                  </p:childTnLst>
                                </p:cTn>
                              </p:par>
                            </p:childTnLst>
                          </p:cTn>
                        </p:par>
                        <p:par>
                          <p:cTn id="70" fill="hold">
                            <p:stCondLst>
                              <p:cond delay="7500"/>
                            </p:stCondLst>
                            <p:childTnLst>
                              <p:par>
                                <p:cTn id="71" presetID="21" presetClass="entr" presetSubtype="1"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heel(1)">
                                      <p:cBhvr>
                                        <p:cTn id="73" dur="500"/>
                                        <p:tgtEl>
                                          <p:spTgt spid="33"/>
                                        </p:tgtEl>
                                      </p:cBhvr>
                                    </p:animEffect>
                                  </p:childTnLst>
                                </p:cTn>
                              </p:par>
                            </p:childTnLst>
                          </p:cTn>
                        </p:par>
                        <p:par>
                          <p:cTn id="74" fill="hold">
                            <p:stCondLst>
                              <p:cond delay="8000"/>
                            </p:stCondLst>
                            <p:childTnLst>
                              <p:par>
                                <p:cTn id="75" presetID="10" presetClass="entr" presetSubtype="0" fill="hold" grpId="0" nodeType="after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childTnLst>
                          </p:cTn>
                        </p:par>
                        <p:par>
                          <p:cTn id="78" fill="hold">
                            <p:stCondLst>
                              <p:cond delay="8500"/>
                            </p:stCondLst>
                            <p:childTnLst>
                              <p:par>
                                <p:cTn id="79" presetID="22" presetClass="entr" presetSubtype="8" fill="hold" nodeType="after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wipe(left)">
                                      <p:cBhvr>
                                        <p:cTn id="81" dur="500"/>
                                        <p:tgtEl>
                                          <p:spTgt spid="7"/>
                                        </p:tgtEl>
                                      </p:cBhvr>
                                    </p:animEffect>
                                  </p:childTnLst>
                                </p:cTn>
                              </p:par>
                            </p:childTnLst>
                          </p:cTn>
                        </p:par>
                        <p:par>
                          <p:cTn id="82" fill="hold">
                            <p:stCondLst>
                              <p:cond delay="9000"/>
                            </p:stCondLst>
                            <p:childTnLst>
                              <p:par>
                                <p:cTn id="83" presetID="53" presetClass="entr" presetSubtype="16" fill="hold" grpId="0" nodeType="afterEffect">
                                  <p:stCondLst>
                                    <p:cond delay="0"/>
                                  </p:stCondLst>
                                  <p:childTnLst>
                                    <p:set>
                                      <p:cBhvr>
                                        <p:cTn id="84" dur="1" fill="hold">
                                          <p:stCondLst>
                                            <p:cond delay="0"/>
                                          </p:stCondLst>
                                        </p:cTn>
                                        <p:tgtEl>
                                          <p:spTgt spid="41"/>
                                        </p:tgtEl>
                                        <p:attrNameLst>
                                          <p:attrName>style.visibility</p:attrName>
                                        </p:attrNameLst>
                                      </p:cBhvr>
                                      <p:to>
                                        <p:strVal val="visible"/>
                                      </p:to>
                                    </p:set>
                                    <p:anim calcmode="lin" valueType="num">
                                      <p:cBhvr>
                                        <p:cTn id="85" dur="500" fill="hold"/>
                                        <p:tgtEl>
                                          <p:spTgt spid="41"/>
                                        </p:tgtEl>
                                        <p:attrNameLst>
                                          <p:attrName>ppt_w</p:attrName>
                                        </p:attrNameLst>
                                      </p:cBhvr>
                                      <p:tavLst>
                                        <p:tav tm="0">
                                          <p:val>
                                            <p:fltVal val="0"/>
                                          </p:val>
                                        </p:tav>
                                        <p:tav tm="100000">
                                          <p:val>
                                            <p:strVal val="#ppt_w"/>
                                          </p:val>
                                        </p:tav>
                                      </p:tavLst>
                                    </p:anim>
                                    <p:anim calcmode="lin" valueType="num">
                                      <p:cBhvr>
                                        <p:cTn id="86" dur="500" fill="hold"/>
                                        <p:tgtEl>
                                          <p:spTgt spid="41"/>
                                        </p:tgtEl>
                                        <p:attrNameLst>
                                          <p:attrName>ppt_h</p:attrName>
                                        </p:attrNameLst>
                                      </p:cBhvr>
                                      <p:tavLst>
                                        <p:tav tm="0">
                                          <p:val>
                                            <p:fltVal val="0"/>
                                          </p:val>
                                        </p:tav>
                                        <p:tav tm="100000">
                                          <p:val>
                                            <p:strVal val="#ppt_h"/>
                                          </p:val>
                                        </p:tav>
                                      </p:tavLst>
                                    </p:anim>
                                    <p:animEffect transition="in" filter="fade">
                                      <p:cBhvr>
                                        <p:cTn id="87" dur="500"/>
                                        <p:tgtEl>
                                          <p:spTgt spid="41"/>
                                        </p:tgtEl>
                                      </p:cBhvr>
                                    </p:animEffect>
                                  </p:childTnLst>
                                </p:cTn>
                              </p:par>
                            </p:childTnLst>
                          </p:cTn>
                        </p:par>
                        <p:par>
                          <p:cTn id="88" fill="hold">
                            <p:stCondLst>
                              <p:cond delay="9500"/>
                            </p:stCondLst>
                            <p:childTnLst>
                              <p:par>
                                <p:cTn id="89" presetID="22" presetClass="entr" presetSubtype="8" fill="hold" nodeType="after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wipe(left)">
                                      <p:cBhvr>
                                        <p:cTn id="91" dur="500"/>
                                        <p:tgtEl>
                                          <p:spTgt spid="44"/>
                                        </p:tgtEl>
                                      </p:cBhvr>
                                    </p:animEffect>
                                  </p:childTnLst>
                                </p:cTn>
                              </p:par>
                            </p:childTnLst>
                          </p:cTn>
                        </p:par>
                        <p:par>
                          <p:cTn id="92" fill="hold">
                            <p:stCondLst>
                              <p:cond delay="10000"/>
                            </p:stCondLst>
                            <p:childTnLst>
                              <p:par>
                                <p:cTn id="93" presetID="21" presetClass="entr" presetSubtype="1" fill="hold" grpId="0" nodeType="after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wheel(1)">
                                      <p:cBhvr>
                                        <p:cTn id="95" dur="500"/>
                                        <p:tgtEl>
                                          <p:spTgt spid="34"/>
                                        </p:tgtEl>
                                      </p:cBhvr>
                                    </p:animEffect>
                                  </p:childTnLst>
                                </p:cTn>
                              </p:par>
                            </p:childTnLst>
                          </p:cTn>
                        </p:par>
                        <p:par>
                          <p:cTn id="96" fill="hold">
                            <p:stCondLst>
                              <p:cond delay="10500"/>
                            </p:stCondLst>
                            <p:childTnLst>
                              <p:par>
                                <p:cTn id="97" presetID="10" presetClass="entr" presetSubtype="0" fill="hold" grpId="0" nodeType="after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fade">
                                      <p:cBhvr>
                                        <p:cTn id="99" dur="500"/>
                                        <p:tgtEl>
                                          <p:spTgt spid="62"/>
                                        </p:tgtEl>
                                      </p:cBhvr>
                                    </p:animEffect>
                                  </p:childTnLst>
                                </p:cTn>
                              </p:par>
                            </p:childTnLst>
                          </p:cTn>
                        </p:par>
                        <p:par>
                          <p:cTn id="100" fill="hold">
                            <p:stCondLst>
                              <p:cond delay="11000"/>
                            </p:stCondLst>
                            <p:childTnLst>
                              <p:par>
                                <p:cTn id="101" presetID="22" presetClass="entr" presetSubtype="8" fill="hold" nodeType="after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wipe(left)">
                                      <p:cBhvr>
                                        <p:cTn id="10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31" grpId="0">
        <p:bldAsOne/>
      </p:bldGraphic>
      <p:bldGraphic spid="32" grpId="0">
        <p:bldAsOne/>
      </p:bldGraphic>
      <p:bldGraphic spid="33" grpId="0">
        <p:bldAsOne/>
      </p:bldGraphic>
      <p:bldGraphic spid="34" grpId="0">
        <p:bldAsOne/>
      </p:bldGraphic>
      <p:bldP spid="38" grpId="0" animBg="1"/>
      <p:bldP spid="39" grpId="0" animBg="1"/>
      <p:bldP spid="40" grpId="0" animBg="1"/>
      <p:bldP spid="41" grpId="0" animBg="1"/>
      <p:bldP spid="59" grpId="0"/>
      <p:bldP spid="60" grpId="0"/>
      <p:bldP spid="61" grpId="0"/>
      <p:bldP spid="6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Euro Map</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Lorem ipsum dolor sit</a:t>
            </a:r>
            <a:endParaRPr lang="en-AU" dirty="0"/>
          </a:p>
        </p:txBody>
      </p:sp>
      <p:grpSp>
        <p:nvGrpSpPr>
          <p:cNvPr id="4" name="Group 3348"/>
          <p:cNvGrpSpPr/>
          <p:nvPr/>
        </p:nvGrpSpPr>
        <p:grpSpPr>
          <a:xfrm>
            <a:off x="896118" y="2067354"/>
            <a:ext cx="4216399" cy="3905232"/>
            <a:chOff x="0" y="0"/>
            <a:chExt cx="9042117" cy="8374816"/>
          </a:xfrm>
          <a:solidFill>
            <a:schemeClr val="bg1">
              <a:lumMod val="65000"/>
            </a:schemeClr>
          </a:solidFill>
        </p:grpSpPr>
        <p:sp>
          <p:nvSpPr>
            <p:cNvPr id="5" name="Shape 3299"/>
            <p:cNvSpPr/>
            <p:nvPr/>
          </p:nvSpPr>
          <p:spPr>
            <a:xfrm>
              <a:off x="2820317" y="1589633"/>
              <a:ext cx="2114300" cy="2370334"/>
            </a:xfrm>
            <a:custGeom>
              <a:avLst/>
              <a:gdLst/>
              <a:ahLst/>
              <a:cxnLst>
                <a:cxn ang="0">
                  <a:pos x="wd2" y="hd2"/>
                </a:cxn>
                <a:cxn ang="5400000">
                  <a:pos x="wd2" y="hd2"/>
                </a:cxn>
                <a:cxn ang="10800000">
                  <a:pos x="wd2" y="hd2"/>
                </a:cxn>
                <a:cxn ang="16200000">
                  <a:pos x="wd2" y="hd2"/>
                </a:cxn>
              </a:cxnLst>
              <a:rect l="0" t="0" r="r" b="b"/>
              <a:pathLst>
                <a:path w="21599" h="21573" extrusionOk="0">
                  <a:moveTo>
                    <a:pt x="6007" y="20283"/>
                  </a:moveTo>
                  <a:lnTo>
                    <a:pt x="6007" y="20283"/>
                  </a:lnTo>
                  <a:lnTo>
                    <a:pt x="6191" y="20394"/>
                  </a:lnTo>
                  <a:cubicBezTo>
                    <a:pt x="6237" y="20385"/>
                    <a:pt x="6234" y="20381"/>
                    <a:pt x="6263" y="20352"/>
                  </a:cubicBezTo>
                  <a:cubicBezTo>
                    <a:pt x="6263" y="19932"/>
                    <a:pt x="6430" y="19580"/>
                    <a:pt x="6635" y="19213"/>
                  </a:cubicBezTo>
                  <a:cubicBezTo>
                    <a:pt x="6689" y="19117"/>
                    <a:pt x="6716" y="19016"/>
                    <a:pt x="6819" y="18951"/>
                  </a:cubicBezTo>
                  <a:cubicBezTo>
                    <a:pt x="7211" y="18704"/>
                    <a:pt x="7290" y="18397"/>
                    <a:pt x="7379" y="18005"/>
                  </a:cubicBezTo>
                  <a:cubicBezTo>
                    <a:pt x="7516" y="17787"/>
                    <a:pt x="7458" y="17712"/>
                    <a:pt x="7369" y="17477"/>
                  </a:cubicBezTo>
                  <a:cubicBezTo>
                    <a:pt x="7301" y="17302"/>
                    <a:pt x="7311" y="17135"/>
                    <a:pt x="7290" y="16954"/>
                  </a:cubicBezTo>
                  <a:cubicBezTo>
                    <a:pt x="7274" y="16810"/>
                    <a:pt x="7497" y="16812"/>
                    <a:pt x="7603" y="16753"/>
                  </a:cubicBezTo>
                  <a:cubicBezTo>
                    <a:pt x="7754" y="16670"/>
                    <a:pt x="7770" y="16322"/>
                    <a:pt x="7703" y="16189"/>
                  </a:cubicBezTo>
                  <a:cubicBezTo>
                    <a:pt x="7568" y="15921"/>
                    <a:pt x="7279" y="15926"/>
                    <a:pt x="7279" y="15569"/>
                  </a:cubicBezTo>
                  <a:cubicBezTo>
                    <a:pt x="7313" y="15382"/>
                    <a:pt x="7481" y="15206"/>
                    <a:pt x="7488" y="15033"/>
                  </a:cubicBezTo>
                  <a:cubicBezTo>
                    <a:pt x="7498" y="14776"/>
                    <a:pt x="7420" y="14494"/>
                    <a:pt x="7420" y="14226"/>
                  </a:cubicBezTo>
                  <a:cubicBezTo>
                    <a:pt x="7420" y="14077"/>
                    <a:pt x="7461" y="13931"/>
                    <a:pt x="7464" y="13782"/>
                  </a:cubicBezTo>
                  <a:cubicBezTo>
                    <a:pt x="7469" y="13607"/>
                    <a:pt x="7416" y="13441"/>
                    <a:pt x="7464" y="13267"/>
                  </a:cubicBezTo>
                  <a:cubicBezTo>
                    <a:pt x="7778" y="12830"/>
                    <a:pt x="8025" y="11844"/>
                    <a:pt x="8774" y="12016"/>
                  </a:cubicBezTo>
                  <a:cubicBezTo>
                    <a:pt x="9897" y="12273"/>
                    <a:pt x="9086" y="11307"/>
                    <a:pt x="9324" y="10813"/>
                  </a:cubicBezTo>
                  <a:cubicBezTo>
                    <a:pt x="9565" y="10458"/>
                    <a:pt x="9839" y="10151"/>
                    <a:pt x="9849" y="9726"/>
                  </a:cubicBezTo>
                  <a:cubicBezTo>
                    <a:pt x="9854" y="9516"/>
                    <a:pt x="9850" y="9312"/>
                    <a:pt x="9894" y="9105"/>
                  </a:cubicBezTo>
                  <a:cubicBezTo>
                    <a:pt x="9945" y="8855"/>
                    <a:pt x="10048" y="8624"/>
                    <a:pt x="10105" y="8377"/>
                  </a:cubicBezTo>
                  <a:cubicBezTo>
                    <a:pt x="10408" y="8274"/>
                    <a:pt x="10722" y="8310"/>
                    <a:pt x="10747" y="7966"/>
                  </a:cubicBezTo>
                  <a:cubicBezTo>
                    <a:pt x="10768" y="7646"/>
                    <a:pt x="11028" y="7684"/>
                    <a:pt x="11193" y="7470"/>
                  </a:cubicBezTo>
                  <a:cubicBezTo>
                    <a:pt x="11405" y="7196"/>
                    <a:pt x="11531" y="6970"/>
                    <a:pt x="11531" y="6629"/>
                  </a:cubicBezTo>
                  <a:cubicBezTo>
                    <a:pt x="11531" y="6218"/>
                    <a:pt x="11608" y="6119"/>
                    <a:pt x="11937" y="5825"/>
                  </a:cubicBezTo>
                  <a:cubicBezTo>
                    <a:pt x="12114" y="5737"/>
                    <a:pt x="12189" y="5432"/>
                    <a:pt x="12381" y="5375"/>
                  </a:cubicBezTo>
                  <a:cubicBezTo>
                    <a:pt x="12547" y="5326"/>
                    <a:pt x="12630" y="5516"/>
                    <a:pt x="12791" y="5527"/>
                  </a:cubicBezTo>
                  <a:cubicBezTo>
                    <a:pt x="12998" y="5542"/>
                    <a:pt x="13048" y="4791"/>
                    <a:pt x="13244" y="4654"/>
                  </a:cubicBezTo>
                  <a:cubicBezTo>
                    <a:pt x="13374" y="4562"/>
                    <a:pt x="13844" y="4693"/>
                    <a:pt x="14019" y="4727"/>
                  </a:cubicBezTo>
                  <a:cubicBezTo>
                    <a:pt x="14344" y="4789"/>
                    <a:pt x="14563" y="5194"/>
                    <a:pt x="14711" y="4608"/>
                  </a:cubicBezTo>
                  <a:lnTo>
                    <a:pt x="14834" y="4123"/>
                  </a:lnTo>
                  <a:cubicBezTo>
                    <a:pt x="14872" y="3976"/>
                    <a:pt x="14715" y="3886"/>
                    <a:pt x="14715" y="3734"/>
                  </a:cubicBezTo>
                  <a:lnTo>
                    <a:pt x="14824" y="3658"/>
                  </a:lnTo>
                  <a:lnTo>
                    <a:pt x="14824" y="3658"/>
                  </a:lnTo>
                  <a:lnTo>
                    <a:pt x="15131" y="3588"/>
                  </a:lnTo>
                  <a:cubicBezTo>
                    <a:pt x="15149" y="3499"/>
                    <a:pt x="15198" y="3298"/>
                    <a:pt x="15244" y="3223"/>
                  </a:cubicBezTo>
                  <a:cubicBezTo>
                    <a:pt x="15307" y="3116"/>
                    <a:pt x="15694" y="3587"/>
                    <a:pt x="15765" y="3661"/>
                  </a:cubicBezTo>
                  <a:cubicBezTo>
                    <a:pt x="16011" y="3917"/>
                    <a:pt x="16339" y="4487"/>
                    <a:pt x="16826" y="4294"/>
                  </a:cubicBezTo>
                  <a:cubicBezTo>
                    <a:pt x="16920" y="4257"/>
                    <a:pt x="17162" y="4019"/>
                    <a:pt x="17253" y="4138"/>
                  </a:cubicBezTo>
                  <a:cubicBezTo>
                    <a:pt x="17391" y="4321"/>
                    <a:pt x="17486" y="4361"/>
                    <a:pt x="17734" y="4413"/>
                  </a:cubicBezTo>
                  <a:cubicBezTo>
                    <a:pt x="17962" y="4362"/>
                    <a:pt x="18192" y="4300"/>
                    <a:pt x="18208" y="4048"/>
                  </a:cubicBezTo>
                  <a:cubicBezTo>
                    <a:pt x="18219" y="3883"/>
                    <a:pt x="18430" y="3871"/>
                    <a:pt x="18485" y="3725"/>
                  </a:cubicBezTo>
                  <a:cubicBezTo>
                    <a:pt x="18566" y="3509"/>
                    <a:pt x="18518" y="3205"/>
                    <a:pt x="18509" y="2979"/>
                  </a:cubicBezTo>
                  <a:cubicBezTo>
                    <a:pt x="18504" y="2876"/>
                    <a:pt x="18514" y="2822"/>
                    <a:pt x="18461" y="2730"/>
                  </a:cubicBezTo>
                  <a:cubicBezTo>
                    <a:pt x="18402" y="2626"/>
                    <a:pt x="18594" y="2492"/>
                    <a:pt x="18624" y="2382"/>
                  </a:cubicBezTo>
                  <a:cubicBezTo>
                    <a:pt x="18693" y="2294"/>
                    <a:pt x="18716" y="2197"/>
                    <a:pt x="18837" y="2157"/>
                  </a:cubicBezTo>
                  <a:cubicBezTo>
                    <a:pt x="18896" y="2137"/>
                    <a:pt x="18977" y="2166"/>
                    <a:pt x="19038" y="2136"/>
                  </a:cubicBezTo>
                  <a:cubicBezTo>
                    <a:pt x="19144" y="2083"/>
                    <a:pt x="19040" y="1913"/>
                    <a:pt x="19216" y="1905"/>
                  </a:cubicBezTo>
                  <a:cubicBezTo>
                    <a:pt x="19279" y="1901"/>
                    <a:pt x="19406" y="2014"/>
                    <a:pt x="19467" y="2045"/>
                  </a:cubicBezTo>
                  <a:cubicBezTo>
                    <a:pt x="19649" y="2134"/>
                    <a:pt x="19981" y="2149"/>
                    <a:pt x="20071" y="2325"/>
                  </a:cubicBezTo>
                  <a:cubicBezTo>
                    <a:pt x="20157" y="2490"/>
                    <a:pt x="20145" y="2751"/>
                    <a:pt x="20153" y="2930"/>
                  </a:cubicBezTo>
                  <a:cubicBezTo>
                    <a:pt x="20156" y="3007"/>
                    <a:pt x="20170" y="3082"/>
                    <a:pt x="20170" y="3162"/>
                  </a:cubicBezTo>
                  <a:cubicBezTo>
                    <a:pt x="20170" y="3214"/>
                    <a:pt x="20151" y="3264"/>
                    <a:pt x="20143" y="3314"/>
                  </a:cubicBezTo>
                  <a:cubicBezTo>
                    <a:pt x="20134" y="3371"/>
                    <a:pt x="20139" y="3430"/>
                    <a:pt x="20122" y="3484"/>
                  </a:cubicBezTo>
                  <a:cubicBezTo>
                    <a:pt x="20102" y="3553"/>
                    <a:pt x="20096" y="3628"/>
                    <a:pt x="20096" y="3701"/>
                  </a:cubicBezTo>
                  <a:lnTo>
                    <a:pt x="20096" y="3701"/>
                  </a:lnTo>
                  <a:cubicBezTo>
                    <a:pt x="20202" y="3692"/>
                    <a:pt x="20323" y="3645"/>
                    <a:pt x="20395" y="3570"/>
                  </a:cubicBezTo>
                  <a:cubicBezTo>
                    <a:pt x="20511" y="3450"/>
                    <a:pt x="20625" y="3533"/>
                    <a:pt x="20682" y="3357"/>
                  </a:cubicBezTo>
                  <a:cubicBezTo>
                    <a:pt x="20706" y="3285"/>
                    <a:pt x="20847" y="3313"/>
                    <a:pt x="20918" y="3286"/>
                  </a:cubicBezTo>
                  <a:cubicBezTo>
                    <a:pt x="21151" y="3197"/>
                    <a:pt x="21141" y="3100"/>
                    <a:pt x="21154" y="2903"/>
                  </a:cubicBezTo>
                  <a:cubicBezTo>
                    <a:pt x="21158" y="2835"/>
                    <a:pt x="21237" y="2797"/>
                    <a:pt x="21256" y="2733"/>
                  </a:cubicBezTo>
                  <a:cubicBezTo>
                    <a:pt x="21286" y="2625"/>
                    <a:pt x="21287" y="2644"/>
                    <a:pt x="21378" y="2562"/>
                  </a:cubicBezTo>
                  <a:lnTo>
                    <a:pt x="21570" y="2367"/>
                  </a:lnTo>
                  <a:lnTo>
                    <a:pt x="21599" y="2059"/>
                  </a:lnTo>
                  <a:lnTo>
                    <a:pt x="21599" y="2059"/>
                  </a:lnTo>
                  <a:cubicBezTo>
                    <a:pt x="21563" y="2061"/>
                    <a:pt x="21529" y="2065"/>
                    <a:pt x="21501" y="2069"/>
                  </a:cubicBezTo>
                  <a:cubicBezTo>
                    <a:pt x="21404" y="2081"/>
                    <a:pt x="21469" y="2339"/>
                    <a:pt x="21375" y="2297"/>
                  </a:cubicBezTo>
                  <a:cubicBezTo>
                    <a:pt x="21216" y="2226"/>
                    <a:pt x="21427" y="1960"/>
                    <a:pt x="21170" y="2026"/>
                  </a:cubicBezTo>
                  <a:cubicBezTo>
                    <a:pt x="20997" y="2071"/>
                    <a:pt x="21365" y="2352"/>
                    <a:pt x="21136" y="2386"/>
                  </a:cubicBezTo>
                  <a:cubicBezTo>
                    <a:pt x="21010" y="2404"/>
                    <a:pt x="20923" y="2285"/>
                    <a:pt x="20829" y="2310"/>
                  </a:cubicBezTo>
                  <a:cubicBezTo>
                    <a:pt x="20647" y="2356"/>
                    <a:pt x="20598" y="2487"/>
                    <a:pt x="20678" y="2252"/>
                  </a:cubicBezTo>
                  <a:cubicBezTo>
                    <a:pt x="20698" y="2194"/>
                    <a:pt x="20865" y="1960"/>
                    <a:pt x="20661" y="1987"/>
                  </a:cubicBezTo>
                  <a:cubicBezTo>
                    <a:pt x="20580" y="1997"/>
                    <a:pt x="20469" y="2078"/>
                    <a:pt x="20427" y="2081"/>
                  </a:cubicBezTo>
                  <a:cubicBezTo>
                    <a:pt x="20339" y="2086"/>
                    <a:pt x="20485" y="1936"/>
                    <a:pt x="20501" y="1916"/>
                  </a:cubicBezTo>
                  <a:cubicBezTo>
                    <a:pt x="20582" y="1817"/>
                    <a:pt x="20571" y="1854"/>
                    <a:pt x="20443" y="1831"/>
                  </a:cubicBezTo>
                  <a:cubicBezTo>
                    <a:pt x="20287" y="1802"/>
                    <a:pt x="20252" y="1808"/>
                    <a:pt x="20120" y="1734"/>
                  </a:cubicBezTo>
                  <a:cubicBezTo>
                    <a:pt x="19922" y="1623"/>
                    <a:pt x="19984" y="1622"/>
                    <a:pt x="20157" y="1630"/>
                  </a:cubicBezTo>
                  <a:cubicBezTo>
                    <a:pt x="20223" y="1633"/>
                    <a:pt x="20274" y="1654"/>
                    <a:pt x="20344" y="1649"/>
                  </a:cubicBezTo>
                  <a:cubicBezTo>
                    <a:pt x="20590" y="1649"/>
                    <a:pt x="20969" y="1658"/>
                    <a:pt x="21112" y="1442"/>
                  </a:cubicBezTo>
                  <a:cubicBezTo>
                    <a:pt x="21235" y="1255"/>
                    <a:pt x="21236" y="1275"/>
                    <a:pt x="21444" y="1159"/>
                  </a:cubicBezTo>
                  <a:cubicBezTo>
                    <a:pt x="21467" y="1145"/>
                    <a:pt x="21413" y="971"/>
                    <a:pt x="21409" y="970"/>
                  </a:cubicBezTo>
                  <a:lnTo>
                    <a:pt x="21143" y="906"/>
                  </a:lnTo>
                  <a:cubicBezTo>
                    <a:pt x="20811" y="826"/>
                    <a:pt x="20930" y="937"/>
                    <a:pt x="20744" y="756"/>
                  </a:cubicBezTo>
                  <a:cubicBezTo>
                    <a:pt x="20656" y="671"/>
                    <a:pt x="20577" y="745"/>
                    <a:pt x="20498" y="690"/>
                  </a:cubicBezTo>
                  <a:cubicBezTo>
                    <a:pt x="20373" y="602"/>
                    <a:pt x="20297" y="747"/>
                    <a:pt x="20228" y="680"/>
                  </a:cubicBezTo>
                  <a:cubicBezTo>
                    <a:pt x="20187" y="641"/>
                    <a:pt x="20236" y="579"/>
                    <a:pt x="20153" y="570"/>
                  </a:cubicBezTo>
                  <a:cubicBezTo>
                    <a:pt x="20091" y="565"/>
                    <a:pt x="20019" y="592"/>
                    <a:pt x="19959" y="592"/>
                  </a:cubicBezTo>
                  <a:cubicBezTo>
                    <a:pt x="19946" y="636"/>
                    <a:pt x="19981" y="687"/>
                    <a:pt x="19970" y="726"/>
                  </a:cubicBezTo>
                  <a:cubicBezTo>
                    <a:pt x="19955" y="776"/>
                    <a:pt x="19899" y="788"/>
                    <a:pt x="19870" y="833"/>
                  </a:cubicBezTo>
                  <a:cubicBezTo>
                    <a:pt x="19822" y="909"/>
                    <a:pt x="19818" y="1006"/>
                    <a:pt x="19908" y="1064"/>
                  </a:cubicBezTo>
                  <a:cubicBezTo>
                    <a:pt x="19965" y="1101"/>
                    <a:pt x="19798" y="1104"/>
                    <a:pt x="19785" y="1113"/>
                  </a:cubicBezTo>
                  <a:cubicBezTo>
                    <a:pt x="19704" y="1165"/>
                    <a:pt x="19718" y="1350"/>
                    <a:pt x="19658" y="1390"/>
                  </a:cubicBezTo>
                  <a:cubicBezTo>
                    <a:pt x="19572" y="1332"/>
                    <a:pt x="19608" y="1160"/>
                    <a:pt x="19587" y="1064"/>
                  </a:cubicBezTo>
                  <a:cubicBezTo>
                    <a:pt x="19486" y="1041"/>
                    <a:pt x="19274" y="1068"/>
                    <a:pt x="19478" y="897"/>
                  </a:cubicBezTo>
                  <a:cubicBezTo>
                    <a:pt x="19618" y="779"/>
                    <a:pt x="19560" y="648"/>
                    <a:pt x="19433" y="799"/>
                  </a:cubicBezTo>
                  <a:cubicBezTo>
                    <a:pt x="19398" y="841"/>
                    <a:pt x="19222" y="976"/>
                    <a:pt x="19161" y="967"/>
                  </a:cubicBezTo>
                  <a:cubicBezTo>
                    <a:pt x="19037" y="948"/>
                    <a:pt x="19136" y="792"/>
                    <a:pt x="19222" y="769"/>
                  </a:cubicBezTo>
                  <a:cubicBezTo>
                    <a:pt x="19550" y="677"/>
                    <a:pt x="19143" y="580"/>
                    <a:pt x="19137" y="495"/>
                  </a:cubicBezTo>
                  <a:cubicBezTo>
                    <a:pt x="19128" y="388"/>
                    <a:pt x="19283" y="469"/>
                    <a:pt x="19314" y="489"/>
                  </a:cubicBezTo>
                  <a:cubicBezTo>
                    <a:pt x="19398" y="540"/>
                    <a:pt x="19543" y="600"/>
                    <a:pt x="19611" y="504"/>
                  </a:cubicBezTo>
                  <a:cubicBezTo>
                    <a:pt x="19656" y="440"/>
                    <a:pt x="19675" y="291"/>
                    <a:pt x="19549" y="291"/>
                  </a:cubicBezTo>
                  <a:cubicBezTo>
                    <a:pt x="19525" y="291"/>
                    <a:pt x="19391" y="329"/>
                    <a:pt x="19389" y="306"/>
                  </a:cubicBezTo>
                  <a:cubicBezTo>
                    <a:pt x="19386" y="277"/>
                    <a:pt x="19602" y="36"/>
                    <a:pt x="19458" y="84"/>
                  </a:cubicBezTo>
                  <a:cubicBezTo>
                    <a:pt x="19151" y="185"/>
                    <a:pt x="19234" y="56"/>
                    <a:pt x="19010" y="4"/>
                  </a:cubicBezTo>
                  <a:cubicBezTo>
                    <a:pt x="18890" y="-23"/>
                    <a:pt x="18935" y="81"/>
                    <a:pt x="18949" y="157"/>
                  </a:cubicBezTo>
                  <a:cubicBezTo>
                    <a:pt x="18949" y="224"/>
                    <a:pt x="19032" y="248"/>
                    <a:pt x="19055" y="306"/>
                  </a:cubicBezTo>
                  <a:cubicBezTo>
                    <a:pt x="19079" y="367"/>
                    <a:pt x="19029" y="385"/>
                    <a:pt x="18976" y="358"/>
                  </a:cubicBezTo>
                  <a:cubicBezTo>
                    <a:pt x="18893" y="314"/>
                    <a:pt x="18679" y="99"/>
                    <a:pt x="18648" y="287"/>
                  </a:cubicBezTo>
                  <a:cubicBezTo>
                    <a:pt x="18621" y="466"/>
                    <a:pt x="19066" y="509"/>
                    <a:pt x="19027" y="567"/>
                  </a:cubicBezTo>
                  <a:cubicBezTo>
                    <a:pt x="18932" y="712"/>
                    <a:pt x="18729" y="677"/>
                    <a:pt x="18864" y="839"/>
                  </a:cubicBezTo>
                  <a:cubicBezTo>
                    <a:pt x="18919" y="905"/>
                    <a:pt x="18804" y="976"/>
                    <a:pt x="18874" y="1033"/>
                  </a:cubicBezTo>
                  <a:cubicBezTo>
                    <a:pt x="19012" y="1146"/>
                    <a:pt x="18772" y="1187"/>
                    <a:pt x="18707" y="1231"/>
                  </a:cubicBezTo>
                  <a:cubicBezTo>
                    <a:pt x="18537" y="1347"/>
                    <a:pt x="18517" y="1303"/>
                    <a:pt x="18509" y="1140"/>
                  </a:cubicBezTo>
                  <a:cubicBezTo>
                    <a:pt x="18504" y="1052"/>
                    <a:pt x="18364" y="835"/>
                    <a:pt x="18373" y="821"/>
                  </a:cubicBezTo>
                  <a:cubicBezTo>
                    <a:pt x="18423" y="734"/>
                    <a:pt x="18450" y="761"/>
                    <a:pt x="18450" y="656"/>
                  </a:cubicBezTo>
                  <a:cubicBezTo>
                    <a:pt x="18450" y="450"/>
                    <a:pt x="18228" y="530"/>
                    <a:pt x="18157" y="650"/>
                  </a:cubicBezTo>
                  <a:cubicBezTo>
                    <a:pt x="18048" y="835"/>
                    <a:pt x="17961" y="980"/>
                    <a:pt x="17925" y="1186"/>
                  </a:cubicBezTo>
                  <a:cubicBezTo>
                    <a:pt x="17909" y="1278"/>
                    <a:pt x="17803" y="1358"/>
                    <a:pt x="17803" y="1442"/>
                  </a:cubicBezTo>
                  <a:cubicBezTo>
                    <a:pt x="17803" y="1539"/>
                    <a:pt x="17849" y="1629"/>
                    <a:pt x="17844" y="1752"/>
                  </a:cubicBezTo>
                  <a:cubicBezTo>
                    <a:pt x="17839" y="1863"/>
                    <a:pt x="17688" y="1833"/>
                    <a:pt x="17597" y="1849"/>
                  </a:cubicBezTo>
                  <a:cubicBezTo>
                    <a:pt x="17522" y="1864"/>
                    <a:pt x="17571" y="1677"/>
                    <a:pt x="17571" y="1612"/>
                  </a:cubicBezTo>
                  <a:cubicBezTo>
                    <a:pt x="17571" y="1316"/>
                    <a:pt x="17709" y="980"/>
                    <a:pt x="17833" y="714"/>
                  </a:cubicBezTo>
                  <a:cubicBezTo>
                    <a:pt x="17914" y="542"/>
                    <a:pt x="17885" y="525"/>
                    <a:pt x="17642" y="525"/>
                  </a:cubicBezTo>
                  <a:cubicBezTo>
                    <a:pt x="17642" y="554"/>
                    <a:pt x="17737" y="732"/>
                    <a:pt x="17571" y="687"/>
                  </a:cubicBezTo>
                  <a:cubicBezTo>
                    <a:pt x="17494" y="666"/>
                    <a:pt x="17372" y="580"/>
                    <a:pt x="17321" y="525"/>
                  </a:cubicBezTo>
                  <a:cubicBezTo>
                    <a:pt x="17194" y="387"/>
                    <a:pt x="16866" y="498"/>
                    <a:pt x="17004" y="662"/>
                  </a:cubicBezTo>
                  <a:cubicBezTo>
                    <a:pt x="17071" y="742"/>
                    <a:pt x="17195" y="709"/>
                    <a:pt x="17229" y="784"/>
                  </a:cubicBezTo>
                  <a:cubicBezTo>
                    <a:pt x="17335" y="1013"/>
                    <a:pt x="17205" y="942"/>
                    <a:pt x="17041" y="881"/>
                  </a:cubicBezTo>
                  <a:cubicBezTo>
                    <a:pt x="16890" y="825"/>
                    <a:pt x="16996" y="1025"/>
                    <a:pt x="17007" y="1048"/>
                  </a:cubicBezTo>
                  <a:cubicBezTo>
                    <a:pt x="17036" y="1110"/>
                    <a:pt x="17149" y="1242"/>
                    <a:pt x="17148" y="1244"/>
                  </a:cubicBezTo>
                  <a:cubicBezTo>
                    <a:pt x="17111" y="1301"/>
                    <a:pt x="16819" y="1303"/>
                    <a:pt x="16748" y="1296"/>
                  </a:cubicBezTo>
                  <a:cubicBezTo>
                    <a:pt x="16665" y="1286"/>
                    <a:pt x="16637" y="1366"/>
                    <a:pt x="16577" y="1405"/>
                  </a:cubicBezTo>
                  <a:cubicBezTo>
                    <a:pt x="16461" y="1509"/>
                    <a:pt x="16419" y="1658"/>
                    <a:pt x="16567" y="1737"/>
                  </a:cubicBezTo>
                  <a:cubicBezTo>
                    <a:pt x="16694" y="1804"/>
                    <a:pt x="16277" y="1798"/>
                    <a:pt x="16499" y="1943"/>
                  </a:cubicBezTo>
                  <a:cubicBezTo>
                    <a:pt x="16548" y="1976"/>
                    <a:pt x="16688" y="2010"/>
                    <a:pt x="16679" y="2069"/>
                  </a:cubicBezTo>
                  <a:cubicBezTo>
                    <a:pt x="16666" y="2180"/>
                    <a:pt x="16488" y="2130"/>
                    <a:pt x="16407" y="2148"/>
                  </a:cubicBezTo>
                  <a:cubicBezTo>
                    <a:pt x="16336" y="2163"/>
                    <a:pt x="16321" y="2226"/>
                    <a:pt x="16264" y="2245"/>
                  </a:cubicBezTo>
                  <a:cubicBezTo>
                    <a:pt x="16125" y="2292"/>
                    <a:pt x="16327" y="1957"/>
                    <a:pt x="16236" y="1938"/>
                  </a:cubicBezTo>
                  <a:cubicBezTo>
                    <a:pt x="16223" y="1888"/>
                    <a:pt x="16012" y="1964"/>
                    <a:pt x="15967" y="1953"/>
                  </a:cubicBezTo>
                  <a:cubicBezTo>
                    <a:pt x="15892" y="1935"/>
                    <a:pt x="16126" y="1798"/>
                    <a:pt x="16175" y="1776"/>
                  </a:cubicBezTo>
                  <a:cubicBezTo>
                    <a:pt x="16258" y="1740"/>
                    <a:pt x="15947" y="1633"/>
                    <a:pt x="15875" y="1764"/>
                  </a:cubicBezTo>
                  <a:cubicBezTo>
                    <a:pt x="15779" y="1938"/>
                    <a:pt x="15754" y="1702"/>
                    <a:pt x="15731" y="1660"/>
                  </a:cubicBezTo>
                  <a:cubicBezTo>
                    <a:pt x="15709" y="1620"/>
                    <a:pt x="15616" y="1671"/>
                    <a:pt x="15582" y="1673"/>
                  </a:cubicBezTo>
                  <a:cubicBezTo>
                    <a:pt x="15521" y="1676"/>
                    <a:pt x="15511" y="1602"/>
                    <a:pt x="15421" y="1615"/>
                  </a:cubicBezTo>
                  <a:cubicBezTo>
                    <a:pt x="15273" y="1636"/>
                    <a:pt x="15307" y="1663"/>
                    <a:pt x="15144" y="1600"/>
                  </a:cubicBezTo>
                  <a:lnTo>
                    <a:pt x="15141" y="1603"/>
                  </a:lnTo>
                  <a:cubicBezTo>
                    <a:pt x="15141" y="1772"/>
                    <a:pt x="15372" y="1863"/>
                    <a:pt x="15513" y="1923"/>
                  </a:cubicBezTo>
                  <a:cubicBezTo>
                    <a:pt x="15706" y="2004"/>
                    <a:pt x="15491" y="2213"/>
                    <a:pt x="15564" y="2315"/>
                  </a:cubicBezTo>
                  <a:cubicBezTo>
                    <a:pt x="15590" y="2351"/>
                    <a:pt x="15760" y="2550"/>
                    <a:pt x="15752" y="2568"/>
                  </a:cubicBezTo>
                  <a:cubicBezTo>
                    <a:pt x="15704" y="2666"/>
                    <a:pt x="15472" y="2469"/>
                    <a:pt x="15445" y="2422"/>
                  </a:cubicBezTo>
                  <a:cubicBezTo>
                    <a:pt x="15388" y="2319"/>
                    <a:pt x="15326" y="1971"/>
                    <a:pt x="15097" y="2096"/>
                  </a:cubicBezTo>
                  <a:cubicBezTo>
                    <a:pt x="15048" y="2123"/>
                    <a:pt x="15032" y="2297"/>
                    <a:pt x="14933" y="2364"/>
                  </a:cubicBezTo>
                  <a:cubicBezTo>
                    <a:pt x="14747" y="2489"/>
                    <a:pt x="14857" y="2599"/>
                    <a:pt x="14780" y="2708"/>
                  </a:cubicBezTo>
                  <a:cubicBezTo>
                    <a:pt x="14731" y="2775"/>
                    <a:pt x="14660" y="2807"/>
                    <a:pt x="14612" y="2879"/>
                  </a:cubicBezTo>
                  <a:cubicBezTo>
                    <a:pt x="14595" y="2904"/>
                    <a:pt x="14507" y="3067"/>
                    <a:pt x="14466" y="3049"/>
                  </a:cubicBezTo>
                  <a:cubicBezTo>
                    <a:pt x="14429" y="3034"/>
                    <a:pt x="14517" y="2912"/>
                    <a:pt x="14530" y="2897"/>
                  </a:cubicBezTo>
                  <a:cubicBezTo>
                    <a:pt x="14645" y="2771"/>
                    <a:pt x="14640" y="2566"/>
                    <a:pt x="14646" y="2410"/>
                  </a:cubicBezTo>
                  <a:cubicBezTo>
                    <a:pt x="14653" y="2252"/>
                    <a:pt x="14546" y="2346"/>
                    <a:pt x="14424" y="2386"/>
                  </a:cubicBezTo>
                  <a:cubicBezTo>
                    <a:pt x="14281" y="2441"/>
                    <a:pt x="14307" y="2405"/>
                    <a:pt x="14281" y="2540"/>
                  </a:cubicBezTo>
                  <a:cubicBezTo>
                    <a:pt x="14265" y="2625"/>
                    <a:pt x="14298" y="2705"/>
                    <a:pt x="14268" y="2791"/>
                  </a:cubicBezTo>
                  <a:cubicBezTo>
                    <a:pt x="14181" y="3027"/>
                    <a:pt x="14086" y="2999"/>
                    <a:pt x="14138" y="2766"/>
                  </a:cubicBezTo>
                  <a:cubicBezTo>
                    <a:pt x="14161" y="2657"/>
                    <a:pt x="14179" y="2554"/>
                    <a:pt x="14179" y="2443"/>
                  </a:cubicBezTo>
                  <a:cubicBezTo>
                    <a:pt x="14136" y="2443"/>
                    <a:pt x="13995" y="2567"/>
                    <a:pt x="13961" y="2599"/>
                  </a:cubicBezTo>
                  <a:cubicBezTo>
                    <a:pt x="13873" y="2676"/>
                    <a:pt x="13948" y="2761"/>
                    <a:pt x="13878" y="2836"/>
                  </a:cubicBezTo>
                  <a:cubicBezTo>
                    <a:pt x="13835" y="2884"/>
                    <a:pt x="13838" y="2919"/>
                    <a:pt x="13838" y="2985"/>
                  </a:cubicBezTo>
                  <a:cubicBezTo>
                    <a:pt x="13838" y="3080"/>
                    <a:pt x="13863" y="3142"/>
                    <a:pt x="13954" y="3192"/>
                  </a:cubicBezTo>
                  <a:cubicBezTo>
                    <a:pt x="14106" y="3277"/>
                    <a:pt x="14017" y="3381"/>
                    <a:pt x="14097" y="3488"/>
                  </a:cubicBezTo>
                  <a:cubicBezTo>
                    <a:pt x="14105" y="3498"/>
                    <a:pt x="14149" y="3531"/>
                    <a:pt x="14121" y="3542"/>
                  </a:cubicBezTo>
                  <a:cubicBezTo>
                    <a:pt x="14057" y="3567"/>
                    <a:pt x="14017" y="3544"/>
                    <a:pt x="13984" y="3496"/>
                  </a:cubicBezTo>
                  <a:cubicBezTo>
                    <a:pt x="13939" y="3431"/>
                    <a:pt x="13923" y="3389"/>
                    <a:pt x="13923" y="3308"/>
                  </a:cubicBezTo>
                  <a:cubicBezTo>
                    <a:pt x="13923" y="3214"/>
                    <a:pt x="13822" y="3214"/>
                    <a:pt x="13766" y="3156"/>
                  </a:cubicBezTo>
                  <a:cubicBezTo>
                    <a:pt x="13730" y="3119"/>
                    <a:pt x="13718" y="3057"/>
                    <a:pt x="13681" y="3022"/>
                  </a:cubicBezTo>
                  <a:cubicBezTo>
                    <a:pt x="13637" y="2979"/>
                    <a:pt x="13421" y="2758"/>
                    <a:pt x="13421" y="2949"/>
                  </a:cubicBezTo>
                  <a:cubicBezTo>
                    <a:pt x="13421" y="3071"/>
                    <a:pt x="13570" y="3124"/>
                    <a:pt x="13664" y="3180"/>
                  </a:cubicBezTo>
                  <a:cubicBezTo>
                    <a:pt x="13766" y="3241"/>
                    <a:pt x="13427" y="3273"/>
                    <a:pt x="13398" y="3259"/>
                  </a:cubicBezTo>
                  <a:cubicBezTo>
                    <a:pt x="13316" y="3223"/>
                    <a:pt x="13111" y="2827"/>
                    <a:pt x="13111" y="3071"/>
                  </a:cubicBezTo>
                  <a:cubicBezTo>
                    <a:pt x="13111" y="3158"/>
                    <a:pt x="13019" y="3259"/>
                    <a:pt x="13029" y="3308"/>
                  </a:cubicBezTo>
                  <a:cubicBezTo>
                    <a:pt x="13040" y="3361"/>
                    <a:pt x="13235" y="3525"/>
                    <a:pt x="13114" y="3557"/>
                  </a:cubicBezTo>
                  <a:cubicBezTo>
                    <a:pt x="13024" y="3582"/>
                    <a:pt x="12866" y="3543"/>
                    <a:pt x="12760" y="3555"/>
                  </a:cubicBezTo>
                  <a:cubicBezTo>
                    <a:pt x="12601" y="3573"/>
                    <a:pt x="12669" y="3754"/>
                    <a:pt x="12640" y="3853"/>
                  </a:cubicBezTo>
                  <a:cubicBezTo>
                    <a:pt x="12606" y="3982"/>
                    <a:pt x="12779" y="4083"/>
                    <a:pt x="12688" y="4212"/>
                  </a:cubicBezTo>
                  <a:cubicBezTo>
                    <a:pt x="12635" y="4287"/>
                    <a:pt x="12444" y="4358"/>
                    <a:pt x="12353" y="4376"/>
                  </a:cubicBezTo>
                  <a:cubicBezTo>
                    <a:pt x="12267" y="4394"/>
                    <a:pt x="11641" y="4679"/>
                    <a:pt x="11825" y="4690"/>
                  </a:cubicBezTo>
                  <a:cubicBezTo>
                    <a:pt x="11877" y="4694"/>
                    <a:pt x="12210" y="4616"/>
                    <a:pt x="12221" y="4620"/>
                  </a:cubicBezTo>
                  <a:cubicBezTo>
                    <a:pt x="12297" y="4647"/>
                    <a:pt x="12356" y="4658"/>
                    <a:pt x="12449" y="4647"/>
                  </a:cubicBezTo>
                  <a:cubicBezTo>
                    <a:pt x="12551" y="4636"/>
                    <a:pt x="12619" y="4528"/>
                    <a:pt x="12681" y="4528"/>
                  </a:cubicBezTo>
                  <a:cubicBezTo>
                    <a:pt x="12681" y="4618"/>
                    <a:pt x="12575" y="4609"/>
                    <a:pt x="12603" y="4715"/>
                  </a:cubicBezTo>
                  <a:cubicBezTo>
                    <a:pt x="12628" y="4811"/>
                    <a:pt x="12541" y="4798"/>
                    <a:pt x="12480" y="4846"/>
                  </a:cubicBezTo>
                  <a:cubicBezTo>
                    <a:pt x="12467" y="4856"/>
                    <a:pt x="12531" y="4918"/>
                    <a:pt x="12514" y="4991"/>
                  </a:cubicBezTo>
                  <a:cubicBezTo>
                    <a:pt x="12486" y="5108"/>
                    <a:pt x="12352" y="4949"/>
                    <a:pt x="12329" y="4918"/>
                  </a:cubicBezTo>
                  <a:cubicBezTo>
                    <a:pt x="12277" y="4844"/>
                    <a:pt x="12181" y="4942"/>
                    <a:pt x="12091" y="4922"/>
                  </a:cubicBezTo>
                  <a:cubicBezTo>
                    <a:pt x="12024" y="4906"/>
                    <a:pt x="11996" y="4843"/>
                    <a:pt x="11899" y="4879"/>
                  </a:cubicBezTo>
                  <a:cubicBezTo>
                    <a:pt x="11768" y="4928"/>
                    <a:pt x="11749" y="5109"/>
                    <a:pt x="11709" y="5213"/>
                  </a:cubicBezTo>
                  <a:cubicBezTo>
                    <a:pt x="11681" y="5287"/>
                    <a:pt x="11882" y="5275"/>
                    <a:pt x="11746" y="5396"/>
                  </a:cubicBezTo>
                  <a:cubicBezTo>
                    <a:pt x="11690" y="5446"/>
                    <a:pt x="11747" y="5484"/>
                    <a:pt x="11756" y="5537"/>
                  </a:cubicBezTo>
                  <a:cubicBezTo>
                    <a:pt x="11782" y="5673"/>
                    <a:pt x="11588" y="5444"/>
                    <a:pt x="11569" y="5427"/>
                  </a:cubicBezTo>
                  <a:cubicBezTo>
                    <a:pt x="11484" y="5352"/>
                    <a:pt x="11540" y="5198"/>
                    <a:pt x="11500" y="5089"/>
                  </a:cubicBezTo>
                  <a:cubicBezTo>
                    <a:pt x="11465" y="4990"/>
                    <a:pt x="11269" y="5162"/>
                    <a:pt x="11125" y="5162"/>
                  </a:cubicBezTo>
                  <a:cubicBezTo>
                    <a:pt x="11030" y="5162"/>
                    <a:pt x="10974" y="5285"/>
                    <a:pt x="11033" y="5289"/>
                  </a:cubicBezTo>
                  <a:cubicBezTo>
                    <a:pt x="11083" y="5294"/>
                    <a:pt x="11152" y="5211"/>
                    <a:pt x="11173" y="5278"/>
                  </a:cubicBezTo>
                  <a:cubicBezTo>
                    <a:pt x="11187" y="5325"/>
                    <a:pt x="11301" y="5346"/>
                    <a:pt x="11350" y="5357"/>
                  </a:cubicBezTo>
                  <a:cubicBezTo>
                    <a:pt x="11350" y="5653"/>
                    <a:pt x="11100" y="5438"/>
                    <a:pt x="10944" y="5479"/>
                  </a:cubicBezTo>
                  <a:cubicBezTo>
                    <a:pt x="10834" y="5507"/>
                    <a:pt x="10443" y="5892"/>
                    <a:pt x="10798" y="5734"/>
                  </a:cubicBezTo>
                  <a:cubicBezTo>
                    <a:pt x="10917" y="5682"/>
                    <a:pt x="11001" y="5593"/>
                    <a:pt x="11113" y="5716"/>
                  </a:cubicBezTo>
                  <a:cubicBezTo>
                    <a:pt x="11138" y="5747"/>
                    <a:pt x="11228" y="5779"/>
                    <a:pt x="11198" y="5824"/>
                  </a:cubicBezTo>
                  <a:cubicBezTo>
                    <a:pt x="11173" y="5863"/>
                    <a:pt x="11095" y="5833"/>
                    <a:pt x="11052" y="5829"/>
                  </a:cubicBezTo>
                  <a:cubicBezTo>
                    <a:pt x="10886" y="5813"/>
                    <a:pt x="10913" y="5922"/>
                    <a:pt x="11038" y="5949"/>
                  </a:cubicBezTo>
                  <a:cubicBezTo>
                    <a:pt x="11101" y="5964"/>
                    <a:pt x="10981" y="6019"/>
                    <a:pt x="10980" y="6054"/>
                  </a:cubicBezTo>
                  <a:cubicBezTo>
                    <a:pt x="10976" y="6134"/>
                    <a:pt x="11208" y="6066"/>
                    <a:pt x="11241" y="6072"/>
                  </a:cubicBezTo>
                  <a:cubicBezTo>
                    <a:pt x="11241" y="6140"/>
                    <a:pt x="11180" y="6164"/>
                    <a:pt x="11151" y="6211"/>
                  </a:cubicBezTo>
                  <a:cubicBezTo>
                    <a:pt x="11117" y="6265"/>
                    <a:pt x="11221" y="6290"/>
                    <a:pt x="11176" y="6362"/>
                  </a:cubicBezTo>
                  <a:cubicBezTo>
                    <a:pt x="11143" y="6414"/>
                    <a:pt x="11095" y="6409"/>
                    <a:pt x="11038" y="6391"/>
                  </a:cubicBezTo>
                  <a:cubicBezTo>
                    <a:pt x="10996" y="6377"/>
                    <a:pt x="11010" y="6288"/>
                    <a:pt x="10987" y="6255"/>
                  </a:cubicBezTo>
                  <a:cubicBezTo>
                    <a:pt x="10917" y="6159"/>
                    <a:pt x="10820" y="6209"/>
                    <a:pt x="10743" y="6150"/>
                  </a:cubicBezTo>
                  <a:cubicBezTo>
                    <a:pt x="10714" y="6129"/>
                    <a:pt x="10694" y="6071"/>
                    <a:pt x="10653" y="6062"/>
                  </a:cubicBezTo>
                  <a:cubicBezTo>
                    <a:pt x="10610" y="6053"/>
                    <a:pt x="10550" y="6130"/>
                    <a:pt x="10525" y="6153"/>
                  </a:cubicBezTo>
                  <a:cubicBezTo>
                    <a:pt x="10477" y="6196"/>
                    <a:pt x="10394" y="6185"/>
                    <a:pt x="10504" y="6245"/>
                  </a:cubicBezTo>
                  <a:cubicBezTo>
                    <a:pt x="10544" y="6267"/>
                    <a:pt x="10654" y="6263"/>
                    <a:pt x="10671" y="6287"/>
                  </a:cubicBezTo>
                  <a:cubicBezTo>
                    <a:pt x="10731" y="6373"/>
                    <a:pt x="10626" y="6388"/>
                    <a:pt x="10551" y="6397"/>
                  </a:cubicBezTo>
                  <a:cubicBezTo>
                    <a:pt x="10475" y="6406"/>
                    <a:pt x="10380" y="6331"/>
                    <a:pt x="10317" y="6409"/>
                  </a:cubicBezTo>
                  <a:cubicBezTo>
                    <a:pt x="10256" y="6484"/>
                    <a:pt x="10142" y="6588"/>
                    <a:pt x="10358" y="6574"/>
                  </a:cubicBezTo>
                  <a:cubicBezTo>
                    <a:pt x="10515" y="6601"/>
                    <a:pt x="10617" y="6517"/>
                    <a:pt x="10736" y="6447"/>
                  </a:cubicBezTo>
                  <a:cubicBezTo>
                    <a:pt x="10907" y="6347"/>
                    <a:pt x="10898" y="6528"/>
                    <a:pt x="10985" y="6589"/>
                  </a:cubicBezTo>
                  <a:cubicBezTo>
                    <a:pt x="11057" y="6641"/>
                    <a:pt x="11162" y="6651"/>
                    <a:pt x="11060" y="6748"/>
                  </a:cubicBezTo>
                  <a:cubicBezTo>
                    <a:pt x="10985" y="6821"/>
                    <a:pt x="10872" y="6707"/>
                    <a:pt x="10770" y="6742"/>
                  </a:cubicBezTo>
                  <a:cubicBezTo>
                    <a:pt x="10722" y="6759"/>
                    <a:pt x="10705" y="6816"/>
                    <a:pt x="10654" y="6812"/>
                  </a:cubicBezTo>
                  <a:cubicBezTo>
                    <a:pt x="10606" y="6809"/>
                    <a:pt x="10594" y="6745"/>
                    <a:pt x="10528" y="6745"/>
                  </a:cubicBezTo>
                  <a:cubicBezTo>
                    <a:pt x="10490" y="6745"/>
                    <a:pt x="10329" y="6786"/>
                    <a:pt x="10292" y="6800"/>
                  </a:cubicBezTo>
                  <a:cubicBezTo>
                    <a:pt x="10194" y="6838"/>
                    <a:pt x="10368" y="6938"/>
                    <a:pt x="10303" y="6971"/>
                  </a:cubicBezTo>
                  <a:cubicBezTo>
                    <a:pt x="10229" y="7007"/>
                    <a:pt x="10092" y="6958"/>
                    <a:pt x="10013" y="6958"/>
                  </a:cubicBezTo>
                  <a:cubicBezTo>
                    <a:pt x="9886" y="6958"/>
                    <a:pt x="9851" y="7055"/>
                    <a:pt x="9733" y="7059"/>
                  </a:cubicBezTo>
                  <a:cubicBezTo>
                    <a:pt x="9707" y="7060"/>
                    <a:pt x="9551" y="7034"/>
                    <a:pt x="9545" y="7056"/>
                  </a:cubicBezTo>
                  <a:cubicBezTo>
                    <a:pt x="9509" y="7181"/>
                    <a:pt x="9798" y="7283"/>
                    <a:pt x="9798" y="7335"/>
                  </a:cubicBezTo>
                  <a:cubicBezTo>
                    <a:pt x="9791" y="7335"/>
                    <a:pt x="9793" y="7335"/>
                    <a:pt x="9791" y="7339"/>
                  </a:cubicBezTo>
                  <a:cubicBezTo>
                    <a:pt x="9678" y="7339"/>
                    <a:pt x="9553" y="7354"/>
                    <a:pt x="9437" y="7354"/>
                  </a:cubicBezTo>
                  <a:cubicBezTo>
                    <a:pt x="9489" y="7422"/>
                    <a:pt x="9644" y="7516"/>
                    <a:pt x="9515" y="7543"/>
                  </a:cubicBezTo>
                  <a:cubicBezTo>
                    <a:pt x="9471" y="7552"/>
                    <a:pt x="9273" y="7576"/>
                    <a:pt x="9365" y="7637"/>
                  </a:cubicBezTo>
                  <a:cubicBezTo>
                    <a:pt x="9435" y="7684"/>
                    <a:pt x="9487" y="7643"/>
                    <a:pt x="9487" y="7725"/>
                  </a:cubicBezTo>
                  <a:cubicBezTo>
                    <a:pt x="9487" y="7797"/>
                    <a:pt x="9551" y="7790"/>
                    <a:pt x="9437" y="7805"/>
                  </a:cubicBezTo>
                  <a:cubicBezTo>
                    <a:pt x="9363" y="7814"/>
                    <a:pt x="9065" y="7742"/>
                    <a:pt x="9193" y="7851"/>
                  </a:cubicBezTo>
                  <a:cubicBezTo>
                    <a:pt x="9227" y="7878"/>
                    <a:pt x="9360" y="7973"/>
                    <a:pt x="9317" y="8021"/>
                  </a:cubicBezTo>
                  <a:cubicBezTo>
                    <a:pt x="9197" y="8156"/>
                    <a:pt x="9183" y="8152"/>
                    <a:pt x="9389" y="8185"/>
                  </a:cubicBezTo>
                  <a:cubicBezTo>
                    <a:pt x="9505" y="8204"/>
                    <a:pt x="9665" y="8207"/>
                    <a:pt x="9784" y="8207"/>
                  </a:cubicBezTo>
                  <a:cubicBezTo>
                    <a:pt x="9777" y="8226"/>
                    <a:pt x="9653" y="8293"/>
                    <a:pt x="9621" y="8295"/>
                  </a:cubicBezTo>
                  <a:cubicBezTo>
                    <a:pt x="9520" y="8302"/>
                    <a:pt x="9542" y="8342"/>
                    <a:pt x="9477" y="8380"/>
                  </a:cubicBezTo>
                  <a:cubicBezTo>
                    <a:pt x="9416" y="8417"/>
                    <a:pt x="9334" y="8356"/>
                    <a:pt x="9276" y="8341"/>
                  </a:cubicBezTo>
                  <a:cubicBezTo>
                    <a:pt x="9191" y="8319"/>
                    <a:pt x="9106" y="8422"/>
                    <a:pt x="8976" y="8368"/>
                  </a:cubicBezTo>
                  <a:cubicBezTo>
                    <a:pt x="8934" y="8350"/>
                    <a:pt x="8889" y="8337"/>
                    <a:pt x="8843" y="8347"/>
                  </a:cubicBezTo>
                  <a:cubicBezTo>
                    <a:pt x="8828" y="8350"/>
                    <a:pt x="8775" y="8405"/>
                    <a:pt x="8788" y="8419"/>
                  </a:cubicBezTo>
                  <a:cubicBezTo>
                    <a:pt x="8813" y="8450"/>
                    <a:pt x="9078" y="8435"/>
                    <a:pt x="9078" y="8505"/>
                  </a:cubicBezTo>
                  <a:cubicBezTo>
                    <a:pt x="9078" y="8516"/>
                    <a:pt x="8981" y="8641"/>
                    <a:pt x="8969" y="8673"/>
                  </a:cubicBezTo>
                  <a:cubicBezTo>
                    <a:pt x="8946" y="8729"/>
                    <a:pt x="9037" y="8892"/>
                    <a:pt x="8982" y="8941"/>
                  </a:cubicBezTo>
                  <a:cubicBezTo>
                    <a:pt x="8945" y="8973"/>
                    <a:pt x="8806" y="8766"/>
                    <a:pt x="8727" y="8766"/>
                  </a:cubicBezTo>
                  <a:cubicBezTo>
                    <a:pt x="8718" y="8766"/>
                    <a:pt x="8631" y="8856"/>
                    <a:pt x="8601" y="8868"/>
                  </a:cubicBezTo>
                  <a:cubicBezTo>
                    <a:pt x="8475" y="8912"/>
                    <a:pt x="8709" y="9053"/>
                    <a:pt x="8631" y="9147"/>
                  </a:cubicBezTo>
                  <a:cubicBezTo>
                    <a:pt x="8563" y="9229"/>
                    <a:pt x="8402" y="8988"/>
                    <a:pt x="8328" y="9239"/>
                  </a:cubicBezTo>
                  <a:cubicBezTo>
                    <a:pt x="8326" y="9260"/>
                    <a:pt x="8593" y="9522"/>
                    <a:pt x="8485" y="9528"/>
                  </a:cubicBezTo>
                  <a:cubicBezTo>
                    <a:pt x="8299" y="9538"/>
                    <a:pt x="8414" y="9357"/>
                    <a:pt x="8310" y="9510"/>
                  </a:cubicBezTo>
                  <a:cubicBezTo>
                    <a:pt x="8289" y="9542"/>
                    <a:pt x="8251" y="9552"/>
                    <a:pt x="8228" y="9588"/>
                  </a:cubicBezTo>
                  <a:cubicBezTo>
                    <a:pt x="8122" y="9760"/>
                    <a:pt x="8367" y="9549"/>
                    <a:pt x="8351" y="9756"/>
                  </a:cubicBezTo>
                  <a:cubicBezTo>
                    <a:pt x="8332" y="9998"/>
                    <a:pt x="8448" y="9872"/>
                    <a:pt x="8590" y="9872"/>
                  </a:cubicBezTo>
                  <a:cubicBezTo>
                    <a:pt x="8590" y="9982"/>
                    <a:pt x="8344" y="10029"/>
                    <a:pt x="8269" y="10073"/>
                  </a:cubicBezTo>
                  <a:cubicBezTo>
                    <a:pt x="8107" y="10168"/>
                    <a:pt x="8174" y="9956"/>
                    <a:pt x="8174" y="9870"/>
                  </a:cubicBezTo>
                  <a:cubicBezTo>
                    <a:pt x="8137" y="9870"/>
                    <a:pt x="7961" y="9996"/>
                    <a:pt x="7891" y="10012"/>
                  </a:cubicBezTo>
                  <a:cubicBezTo>
                    <a:pt x="7687" y="10058"/>
                    <a:pt x="7659" y="10250"/>
                    <a:pt x="7473" y="10298"/>
                  </a:cubicBezTo>
                  <a:cubicBezTo>
                    <a:pt x="7339" y="10333"/>
                    <a:pt x="7264" y="10343"/>
                    <a:pt x="7208" y="10493"/>
                  </a:cubicBezTo>
                  <a:cubicBezTo>
                    <a:pt x="7409" y="10493"/>
                    <a:pt x="8133" y="10060"/>
                    <a:pt x="8256" y="10383"/>
                  </a:cubicBezTo>
                  <a:cubicBezTo>
                    <a:pt x="8134" y="10383"/>
                    <a:pt x="8008" y="10333"/>
                    <a:pt x="7883" y="10341"/>
                  </a:cubicBezTo>
                  <a:cubicBezTo>
                    <a:pt x="7711" y="10352"/>
                    <a:pt x="7892" y="10493"/>
                    <a:pt x="7778" y="10493"/>
                  </a:cubicBezTo>
                  <a:cubicBezTo>
                    <a:pt x="7625" y="10493"/>
                    <a:pt x="7349" y="10560"/>
                    <a:pt x="7488" y="10739"/>
                  </a:cubicBezTo>
                  <a:cubicBezTo>
                    <a:pt x="7528" y="10792"/>
                    <a:pt x="7480" y="10834"/>
                    <a:pt x="7525" y="10883"/>
                  </a:cubicBezTo>
                  <a:cubicBezTo>
                    <a:pt x="7704" y="11071"/>
                    <a:pt x="7441" y="10932"/>
                    <a:pt x="7426" y="11108"/>
                  </a:cubicBezTo>
                  <a:cubicBezTo>
                    <a:pt x="7412" y="11277"/>
                    <a:pt x="7355" y="11176"/>
                    <a:pt x="7259" y="11233"/>
                  </a:cubicBezTo>
                  <a:cubicBezTo>
                    <a:pt x="7124" y="11313"/>
                    <a:pt x="7051" y="11367"/>
                    <a:pt x="7051" y="11148"/>
                  </a:cubicBezTo>
                  <a:cubicBezTo>
                    <a:pt x="7051" y="11104"/>
                    <a:pt x="6908" y="10877"/>
                    <a:pt x="6901" y="10877"/>
                  </a:cubicBezTo>
                  <a:cubicBezTo>
                    <a:pt x="6901" y="11055"/>
                    <a:pt x="6654" y="11160"/>
                    <a:pt x="6488" y="11245"/>
                  </a:cubicBezTo>
                  <a:cubicBezTo>
                    <a:pt x="6431" y="11377"/>
                    <a:pt x="6092" y="11791"/>
                    <a:pt x="6103" y="11851"/>
                  </a:cubicBezTo>
                  <a:cubicBezTo>
                    <a:pt x="6120" y="11945"/>
                    <a:pt x="6165" y="12033"/>
                    <a:pt x="6027" y="12079"/>
                  </a:cubicBezTo>
                  <a:cubicBezTo>
                    <a:pt x="5954" y="12105"/>
                    <a:pt x="5865" y="11972"/>
                    <a:pt x="5802" y="11997"/>
                  </a:cubicBezTo>
                  <a:cubicBezTo>
                    <a:pt x="5718" y="12031"/>
                    <a:pt x="5831" y="12103"/>
                    <a:pt x="5789" y="12140"/>
                  </a:cubicBezTo>
                  <a:cubicBezTo>
                    <a:pt x="5742" y="12182"/>
                    <a:pt x="5614" y="12174"/>
                    <a:pt x="5567" y="12217"/>
                  </a:cubicBezTo>
                  <a:cubicBezTo>
                    <a:pt x="5360" y="12401"/>
                    <a:pt x="5935" y="12253"/>
                    <a:pt x="5997" y="12247"/>
                  </a:cubicBezTo>
                  <a:cubicBezTo>
                    <a:pt x="6147" y="12232"/>
                    <a:pt x="5829" y="12391"/>
                    <a:pt x="5820" y="12421"/>
                  </a:cubicBezTo>
                  <a:cubicBezTo>
                    <a:pt x="5800" y="12479"/>
                    <a:pt x="5982" y="12590"/>
                    <a:pt x="6038" y="12600"/>
                  </a:cubicBezTo>
                  <a:cubicBezTo>
                    <a:pt x="6152" y="12621"/>
                    <a:pt x="6601" y="12358"/>
                    <a:pt x="6703" y="12280"/>
                  </a:cubicBezTo>
                  <a:cubicBezTo>
                    <a:pt x="6799" y="12207"/>
                    <a:pt x="6596" y="12232"/>
                    <a:pt x="6553" y="12226"/>
                  </a:cubicBezTo>
                  <a:cubicBezTo>
                    <a:pt x="6340" y="12193"/>
                    <a:pt x="6769" y="11996"/>
                    <a:pt x="6822" y="11948"/>
                  </a:cubicBezTo>
                  <a:cubicBezTo>
                    <a:pt x="6875" y="11902"/>
                    <a:pt x="6966" y="11763"/>
                    <a:pt x="7045" y="11769"/>
                  </a:cubicBezTo>
                  <a:cubicBezTo>
                    <a:pt x="7059" y="11769"/>
                    <a:pt x="7129" y="11873"/>
                    <a:pt x="7147" y="11890"/>
                  </a:cubicBezTo>
                  <a:cubicBezTo>
                    <a:pt x="7162" y="11907"/>
                    <a:pt x="6925" y="12017"/>
                    <a:pt x="6887" y="12064"/>
                  </a:cubicBezTo>
                  <a:cubicBezTo>
                    <a:pt x="6764" y="12220"/>
                    <a:pt x="7003" y="12176"/>
                    <a:pt x="7102" y="12165"/>
                  </a:cubicBezTo>
                  <a:cubicBezTo>
                    <a:pt x="7102" y="12454"/>
                    <a:pt x="6849" y="12401"/>
                    <a:pt x="6659" y="12506"/>
                  </a:cubicBezTo>
                  <a:cubicBezTo>
                    <a:pt x="6632" y="12521"/>
                    <a:pt x="6203" y="12668"/>
                    <a:pt x="6516" y="12658"/>
                  </a:cubicBezTo>
                  <a:cubicBezTo>
                    <a:pt x="6546" y="12657"/>
                    <a:pt x="6687" y="12623"/>
                    <a:pt x="6699" y="12655"/>
                  </a:cubicBezTo>
                  <a:cubicBezTo>
                    <a:pt x="6703" y="12663"/>
                    <a:pt x="6642" y="12816"/>
                    <a:pt x="6645" y="12858"/>
                  </a:cubicBezTo>
                  <a:cubicBezTo>
                    <a:pt x="6651" y="12926"/>
                    <a:pt x="6360" y="12843"/>
                    <a:pt x="6274" y="12858"/>
                  </a:cubicBezTo>
                  <a:cubicBezTo>
                    <a:pt x="6177" y="12877"/>
                    <a:pt x="6002" y="12994"/>
                    <a:pt x="6181" y="13048"/>
                  </a:cubicBezTo>
                  <a:cubicBezTo>
                    <a:pt x="6177" y="13064"/>
                    <a:pt x="6086" y="13056"/>
                    <a:pt x="6065" y="13056"/>
                  </a:cubicBezTo>
                  <a:cubicBezTo>
                    <a:pt x="5968" y="13056"/>
                    <a:pt x="5817" y="13121"/>
                    <a:pt x="5850" y="12990"/>
                  </a:cubicBezTo>
                  <a:cubicBezTo>
                    <a:pt x="5918" y="12714"/>
                    <a:pt x="5915" y="12836"/>
                    <a:pt x="5755" y="12646"/>
                  </a:cubicBezTo>
                  <a:cubicBezTo>
                    <a:pt x="5656" y="12528"/>
                    <a:pt x="5531" y="12598"/>
                    <a:pt x="5407" y="12570"/>
                  </a:cubicBezTo>
                  <a:cubicBezTo>
                    <a:pt x="5318" y="12549"/>
                    <a:pt x="5228" y="12596"/>
                    <a:pt x="5260" y="12677"/>
                  </a:cubicBezTo>
                  <a:cubicBezTo>
                    <a:pt x="5276" y="12717"/>
                    <a:pt x="5151" y="12721"/>
                    <a:pt x="5257" y="12792"/>
                  </a:cubicBezTo>
                  <a:cubicBezTo>
                    <a:pt x="5398" y="12887"/>
                    <a:pt x="5194" y="12924"/>
                    <a:pt x="5107" y="12947"/>
                  </a:cubicBezTo>
                  <a:cubicBezTo>
                    <a:pt x="4941" y="12990"/>
                    <a:pt x="5034" y="12784"/>
                    <a:pt x="5034" y="12725"/>
                  </a:cubicBezTo>
                  <a:cubicBezTo>
                    <a:pt x="4977" y="12712"/>
                    <a:pt x="4882" y="12759"/>
                    <a:pt x="4789" y="12734"/>
                  </a:cubicBezTo>
                  <a:cubicBezTo>
                    <a:pt x="4690" y="12707"/>
                    <a:pt x="4622" y="12770"/>
                    <a:pt x="4605" y="12853"/>
                  </a:cubicBezTo>
                  <a:cubicBezTo>
                    <a:pt x="4613" y="12933"/>
                    <a:pt x="4606" y="12983"/>
                    <a:pt x="4690" y="13020"/>
                  </a:cubicBezTo>
                  <a:cubicBezTo>
                    <a:pt x="4786" y="13063"/>
                    <a:pt x="4762" y="13143"/>
                    <a:pt x="4676" y="13123"/>
                  </a:cubicBezTo>
                  <a:cubicBezTo>
                    <a:pt x="4636" y="13115"/>
                    <a:pt x="4620" y="13114"/>
                    <a:pt x="4577" y="13114"/>
                  </a:cubicBezTo>
                  <a:cubicBezTo>
                    <a:pt x="4539" y="13114"/>
                    <a:pt x="4517" y="13072"/>
                    <a:pt x="4489" y="13060"/>
                  </a:cubicBezTo>
                  <a:cubicBezTo>
                    <a:pt x="4489" y="12968"/>
                    <a:pt x="4427" y="12864"/>
                    <a:pt x="4427" y="13011"/>
                  </a:cubicBezTo>
                  <a:cubicBezTo>
                    <a:pt x="4427" y="13121"/>
                    <a:pt x="4460" y="13212"/>
                    <a:pt x="4557" y="13282"/>
                  </a:cubicBezTo>
                  <a:cubicBezTo>
                    <a:pt x="4601" y="13314"/>
                    <a:pt x="4653" y="13459"/>
                    <a:pt x="4584" y="13470"/>
                  </a:cubicBezTo>
                  <a:cubicBezTo>
                    <a:pt x="4478" y="13489"/>
                    <a:pt x="4424" y="13376"/>
                    <a:pt x="4373" y="13309"/>
                  </a:cubicBezTo>
                  <a:cubicBezTo>
                    <a:pt x="4346" y="13275"/>
                    <a:pt x="4049" y="13128"/>
                    <a:pt x="4049" y="13212"/>
                  </a:cubicBezTo>
                  <a:cubicBezTo>
                    <a:pt x="4049" y="13284"/>
                    <a:pt x="4301" y="13531"/>
                    <a:pt x="4366" y="13605"/>
                  </a:cubicBezTo>
                  <a:cubicBezTo>
                    <a:pt x="4423" y="13667"/>
                    <a:pt x="4478" y="13950"/>
                    <a:pt x="4308" y="13735"/>
                  </a:cubicBezTo>
                  <a:cubicBezTo>
                    <a:pt x="4221" y="13627"/>
                    <a:pt x="4166" y="13496"/>
                    <a:pt x="4086" y="13388"/>
                  </a:cubicBezTo>
                  <a:cubicBezTo>
                    <a:pt x="4056" y="13348"/>
                    <a:pt x="3852" y="13347"/>
                    <a:pt x="3792" y="13337"/>
                  </a:cubicBezTo>
                  <a:cubicBezTo>
                    <a:pt x="3711" y="13322"/>
                    <a:pt x="3542" y="13330"/>
                    <a:pt x="3492" y="13257"/>
                  </a:cubicBezTo>
                  <a:cubicBezTo>
                    <a:pt x="3439" y="13180"/>
                    <a:pt x="3454" y="13129"/>
                    <a:pt x="3342" y="13148"/>
                  </a:cubicBezTo>
                  <a:cubicBezTo>
                    <a:pt x="3144" y="13182"/>
                    <a:pt x="2999" y="13076"/>
                    <a:pt x="3210" y="13301"/>
                  </a:cubicBezTo>
                  <a:cubicBezTo>
                    <a:pt x="3277" y="13372"/>
                    <a:pt x="3077" y="13364"/>
                    <a:pt x="3046" y="13456"/>
                  </a:cubicBezTo>
                  <a:cubicBezTo>
                    <a:pt x="3004" y="13576"/>
                    <a:pt x="3547" y="13540"/>
                    <a:pt x="3547" y="13602"/>
                  </a:cubicBezTo>
                  <a:cubicBezTo>
                    <a:pt x="3547" y="13615"/>
                    <a:pt x="3474" y="13649"/>
                    <a:pt x="3458" y="13662"/>
                  </a:cubicBezTo>
                  <a:cubicBezTo>
                    <a:pt x="3293" y="13811"/>
                    <a:pt x="3725" y="13699"/>
                    <a:pt x="3769" y="13693"/>
                  </a:cubicBezTo>
                  <a:cubicBezTo>
                    <a:pt x="3952" y="13708"/>
                    <a:pt x="3892" y="13752"/>
                    <a:pt x="3990" y="13818"/>
                  </a:cubicBezTo>
                  <a:cubicBezTo>
                    <a:pt x="3888" y="13818"/>
                    <a:pt x="3604" y="13757"/>
                    <a:pt x="3541" y="13814"/>
                  </a:cubicBezTo>
                  <a:cubicBezTo>
                    <a:pt x="3509" y="13843"/>
                    <a:pt x="3357" y="13879"/>
                    <a:pt x="3397" y="13928"/>
                  </a:cubicBezTo>
                  <a:cubicBezTo>
                    <a:pt x="3442" y="13983"/>
                    <a:pt x="3571" y="13985"/>
                    <a:pt x="3626" y="14040"/>
                  </a:cubicBezTo>
                  <a:cubicBezTo>
                    <a:pt x="3654" y="14068"/>
                    <a:pt x="3485" y="14080"/>
                    <a:pt x="3462" y="14080"/>
                  </a:cubicBezTo>
                  <a:cubicBezTo>
                    <a:pt x="3358" y="14080"/>
                    <a:pt x="3301" y="13971"/>
                    <a:pt x="3257" y="13903"/>
                  </a:cubicBezTo>
                  <a:cubicBezTo>
                    <a:pt x="3204" y="13821"/>
                    <a:pt x="3126" y="13852"/>
                    <a:pt x="3046" y="13870"/>
                  </a:cubicBezTo>
                  <a:cubicBezTo>
                    <a:pt x="2939" y="13892"/>
                    <a:pt x="2922" y="13781"/>
                    <a:pt x="2854" y="13751"/>
                  </a:cubicBezTo>
                  <a:cubicBezTo>
                    <a:pt x="2798" y="13726"/>
                    <a:pt x="2683" y="13753"/>
                    <a:pt x="2612" y="13745"/>
                  </a:cubicBezTo>
                  <a:cubicBezTo>
                    <a:pt x="2555" y="13738"/>
                    <a:pt x="2162" y="13622"/>
                    <a:pt x="2162" y="13726"/>
                  </a:cubicBezTo>
                  <a:cubicBezTo>
                    <a:pt x="2162" y="13734"/>
                    <a:pt x="2570" y="13891"/>
                    <a:pt x="2316" y="13891"/>
                  </a:cubicBezTo>
                  <a:cubicBezTo>
                    <a:pt x="2220" y="13891"/>
                    <a:pt x="2062" y="13882"/>
                    <a:pt x="2008" y="13979"/>
                  </a:cubicBezTo>
                  <a:cubicBezTo>
                    <a:pt x="1965" y="14057"/>
                    <a:pt x="2321" y="14070"/>
                    <a:pt x="2383" y="14065"/>
                  </a:cubicBezTo>
                  <a:cubicBezTo>
                    <a:pt x="2512" y="14053"/>
                    <a:pt x="2704" y="14051"/>
                    <a:pt x="2803" y="14122"/>
                  </a:cubicBezTo>
                  <a:cubicBezTo>
                    <a:pt x="2848" y="14154"/>
                    <a:pt x="2794" y="14266"/>
                    <a:pt x="2861" y="14308"/>
                  </a:cubicBezTo>
                  <a:cubicBezTo>
                    <a:pt x="2909" y="14337"/>
                    <a:pt x="3110" y="14336"/>
                    <a:pt x="3110" y="14393"/>
                  </a:cubicBezTo>
                  <a:cubicBezTo>
                    <a:pt x="3110" y="14437"/>
                    <a:pt x="2819" y="14381"/>
                    <a:pt x="2937" y="14637"/>
                  </a:cubicBezTo>
                  <a:cubicBezTo>
                    <a:pt x="2969" y="14710"/>
                    <a:pt x="2898" y="14664"/>
                    <a:pt x="2837" y="14664"/>
                  </a:cubicBezTo>
                  <a:cubicBezTo>
                    <a:pt x="2700" y="14664"/>
                    <a:pt x="2932" y="14097"/>
                    <a:pt x="2475" y="14192"/>
                  </a:cubicBezTo>
                  <a:cubicBezTo>
                    <a:pt x="2287" y="14232"/>
                    <a:pt x="2433" y="14297"/>
                    <a:pt x="2486" y="14414"/>
                  </a:cubicBezTo>
                  <a:cubicBezTo>
                    <a:pt x="2507" y="14462"/>
                    <a:pt x="2596" y="14595"/>
                    <a:pt x="2510" y="14612"/>
                  </a:cubicBezTo>
                  <a:cubicBezTo>
                    <a:pt x="2365" y="14641"/>
                    <a:pt x="2310" y="14321"/>
                    <a:pt x="2240" y="14238"/>
                  </a:cubicBezTo>
                  <a:cubicBezTo>
                    <a:pt x="2199" y="14188"/>
                    <a:pt x="1970" y="14288"/>
                    <a:pt x="1919" y="14323"/>
                  </a:cubicBezTo>
                  <a:cubicBezTo>
                    <a:pt x="1849" y="14373"/>
                    <a:pt x="2064" y="14533"/>
                    <a:pt x="2086" y="14603"/>
                  </a:cubicBezTo>
                  <a:cubicBezTo>
                    <a:pt x="2119" y="14705"/>
                    <a:pt x="2127" y="14677"/>
                    <a:pt x="2019" y="14677"/>
                  </a:cubicBezTo>
                  <a:cubicBezTo>
                    <a:pt x="1828" y="14677"/>
                    <a:pt x="1865" y="14652"/>
                    <a:pt x="1848" y="14475"/>
                  </a:cubicBezTo>
                  <a:cubicBezTo>
                    <a:pt x="1837" y="14371"/>
                    <a:pt x="1660" y="14445"/>
                    <a:pt x="1575" y="14445"/>
                  </a:cubicBezTo>
                  <a:cubicBezTo>
                    <a:pt x="1481" y="14452"/>
                    <a:pt x="1320" y="14337"/>
                    <a:pt x="1397" y="14475"/>
                  </a:cubicBezTo>
                  <a:cubicBezTo>
                    <a:pt x="1475" y="14614"/>
                    <a:pt x="1286" y="14633"/>
                    <a:pt x="1264" y="14557"/>
                  </a:cubicBezTo>
                  <a:cubicBezTo>
                    <a:pt x="1253" y="14516"/>
                    <a:pt x="1265" y="14467"/>
                    <a:pt x="1248" y="14426"/>
                  </a:cubicBezTo>
                  <a:cubicBezTo>
                    <a:pt x="1192" y="14297"/>
                    <a:pt x="1188" y="14381"/>
                    <a:pt x="1203" y="14470"/>
                  </a:cubicBezTo>
                  <a:cubicBezTo>
                    <a:pt x="1216" y="14548"/>
                    <a:pt x="1113" y="14646"/>
                    <a:pt x="1142" y="14707"/>
                  </a:cubicBezTo>
                  <a:cubicBezTo>
                    <a:pt x="1196" y="14821"/>
                    <a:pt x="1607" y="14740"/>
                    <a:pt x="1705" y="14875"/>
                  </a:cubicBezTo>
                  <a:cubicBezTo>
                    <a:pt x="1784" y="14985"/>
                    <a:pt x="2039" y="15010"/>
                    <a:pt x="2179" y="15026"/>
                  </a:cubicBezTo>
                  <a:cubicBezTo>
                    <a:pt x="2219" y="15031"/>
                    <a:pt x="2547" y="15038"/>
                    <a:pt x="2479" y="15075"/>
                  </a:cubicBezTo>
                  <a:cubicBezTo>
                    <a:pt x="2297" y="15174"/>
                    <a:pt x="1753" y="15127"/>
                    <a:pt x="1575" y="15024"/>
                  </a:cubicBezTo>
                  <a:cubicBezTo>
                    <a:pt x="1343" y="14890"/>
                    <a:pt x="1312" y="14750"/>
                    <a:pt x="1138" y="14996"/>
                  </a:cubicBezTo>
                  <a:cubicBezTo>
                    <a:pt x="1102" y="15047"/>
                    <a:pt x="974" y="15043"/>
                    <a:pt x="917" y="15064"/>
                  </a:cubicBezTo>
                  <a:cubicBezTo>
                    <a:pt x="792" y="15109"/>
                    <a:pt x="1107" y="15249"/>
                    <a:pt x="1151" y="15291"/>
                  </a:cubicBezTo>
                  <a:cubicBezTo>
                    <a:pt x="1204" y="15342"/>
                    <a:pt x="1186" y="15386"/>
                    <a:pt x="1251" y="15443"/>
                  </a:cubicBezTo>
                  <a:cubicBezTo>
                    <a:pt x="1419" y="15594"/>
                    <a:pt x="1197" y="15561"/>
                    <a:pt x="1087" y="15523"/>
                  </a:cubicBezTo>
                  <a:cubicBezTo>
                    <a:pt x="956" y="15477"/>
                    <a:pt x="787" y="15562"/>
                    <a:pt x="954" y="15611"/>
                  </a:cubicBezTo>
                  <a:lnTo>
                    <a:pt x="954" y="15623"/>
                  </a:lnTo>
                  <a:cubicBezTo>
                    <a:pt x="873" y="15654"/>
                    <a:pt x="897" y="15882"/>
                    <a:pt x="917" y="15952"/>
                  </a:cubicBezTo>
                  <a:cubicBezTo>
                    <a:pt x="943" y="16045"/>
                    <a:pt x="1356" y="16051"/>
                    <a:pt x="1448" y="16071"/>
                  </a:cubicBezTo>
                  <a:cubicBezTo>
                    <a:pt x="1571" y="16097"/>
                    <a:pt x="1686" y="16199"/>
                    <a:pt x="1803" y="16199"/>
                  </a:cubicBezTo>
                  <a:cubicBezTo>
                    <a:pt x="1936" y="16199"/>
                    <a:pt x="1909" y="16071"/>
                    <a:pt x="1984" y="15992"/>
                  </a:cubicBezTo>
                  <a:cubicBezTo>
                    <a:pt x="2003" y="15972"/>
                    <a:pt x="2162" y="15855"/>
                    <a:pt x="2182" y="15873"/>
                  </a:cubicBezTo>
                  <a:cubicBezTo>
                    <a:pt x="2249" y="15932"/>
                    <a:pt x="2052" y="16089"/>
                    <a:pt x="2189" y="16202"/>
                  </a:cubicBezTo>
                  <a:cubicBezTo>
                    <a:pt x="2253" y="16254"/>
                    <a:pt x="2457" y="16035"/>
                    <a:pt x="2482" y="16126"/>
                  </a:cubicBezTo>
                  <a:cubicBezTo>
                    <a:pt x="2490" y="16153"/>
                    <a:pt x="2403" y="16296"/>
                    <a:pt x="2482" y="16302"/>
                  </a:cubicBezTo>
                  <a:cubicBezTo>
                    <a:pt x="2958" y="16342"/>
                    <a:pt x="2821" y="16207"/>
                    <a:pt x="2783" y="15903"/>
                  </a:cubicBezTo>
                  <a:cubicBezTo>
                    <a:pt x="2783" y="15911"/>
                    <a:pt x="2788" y="15913"/>
                    <a:pt x="2783" y="15919"/>
                  </a:cubicBezTo>
                  <a:cubicBezTo>
                    <a:pt x="2783" y="15711"/>
                    <a:pt x="2861" y="15806"/>
                    <a:pt x="3055" y="15763"/>
                  </a:cubicBezTo>
                  <a:cubicBezTo>
                    <a:pt x="3055" y="15895"/>
                    <a:pt x="2952" y="15941"/>
                    <a:pt x="3001" y="16086"/>
                  </a:cubicBezTo>
                  <a:cubicBezTo>
                    <a:pt x="3025" y="16157"/>
                    <a:pt x="3312" y="16201"/>
                    <a:pt x="3278" y="16232"/>
                  </a:cubicBezTo>
                  <a:cubicBezTo>
                    <a:pt x="3207" y="16295"/>
                    <a:pt x="3035" y="16399"/>
                    <a:pt x="2933" y="16384"/>
                  </a:cubicBezTo>
                  <a:cubicBezTo>
                    <a:pt x="2836" y="16370"/>
                    <a:pt x="2339" y="16399"/>
                    <a:pt x="2391" y="16509"/>
                  </a:cubicBezTo>
                  <a:cubicBezTo>
                    <a:pt x="2399" y="16529"/>
                    <a:pt x="2521" y="16647"/>
                    <a:pt x="2499" y="16652"/>
                  </a:cubicBezTo>
                  <a:lnTo>
                    <a:pt x="2305" y="16701"/>
                  </a:lnTo>
                  <a:cubicBezTo>
                    <a:pt x="2127" y="16746"/>
                    <a:pt x="2273" y="16563"/>
                    <a:pt x="2227" y="16469"/>
                  </a:cubicBezTo>
                  <a:cubicBezTo>
                    <a:pt x="2211" y="16437"/>
                    <a:pt x="2110" y="16276"/>
                    <a:pt x="2086" y="16275"/>
                  </a:cubicBezTo>
                  <a:cubicBezTo>
                    <a:pt x="2081" y="16274"/>
                    <a:pt x="1985" y="16344"/>
                    <a:pt x="1950" y="16351"/>
                  </a:cubicBezTo>
                  <a:cubicBezTo>
                    <a:pt x="1805" y="16382"/>
                    <a:pt x="1760" y="16368"/>
                    <a:pt x="1633" y="16309"/>
                  </a:cubicBezTo>
                  <a:cubicBezTo>
                    <a:pt x="1474" y="16233"/>
                    <a:pt x="1305" y="16221"/>
                    <a:pt x="1128" y="16199"/>
                  </a:cubicBezTo>
                  <a:cubicBezTo>
                    <a:pt x="1029" y="16185"/>
                    <a:pt x="928" y="16201"/>
                    <a:pt x="824" y="16184"/>
                  </a:cubicBezTo>
                  <a:cubicBezTo>
                    <a:pt x="792" y="16179"/>
                    <a:pt x="827" y="16251"/>
                    <a:pt x="793" y="16272"/>
                  </a:cubicBezTo>
                  <a:cubicBezTo>
                    <a:pt x="702" y="16327"/>
                    <a:pt x="485" y="16450"/>
                    <a:pt x="726" y="16516"/>
                  </a:cubicBezTo>
                  <a:cubicBezTo>
                    <a:pt x="788" y="16532"/>
                    <a:pt x="1029" y="16519"/>
                    <a:pt x="1032" y="16536"/>
                  </a:cubicBezTo>
                  <a:cubicBezTo>
                    <a:pt x="1046" y="16617"/>
                    <a:pt x="872" y="16589"/>
                    <a:pt x="896" y="16643"/>
                  </a:cubicBezTo>
                  <a:lnTo>
                    <a:pt x="951" y="16768"/>
                  </a:lnTo>
                  <a:cubicBezTo>
                    <a:pt x="998" y="16877"/>
                    <a:pt x="1254" y="16697"/>
                    <a:pt x="1264" y="16829"/>
                  </a:cubicBezTo>
                  <a:cubicBezTo>
                    <a:pt x="1267" y="16867"/>
                    <a:pt x="1307" y="16980"/>
                    <a:pt x="1284" y="17006"/>
                  </a:cubicBezTo>
                  <a:lnTo>
                    <a:pt x="1094" y="17231"/>
                  </a:lnTo>
                  <a:cubicBezTo>
                    <a:pt x="1002" y="17339"/>
                    <a:pt x="851" y="17145"/>
                    <a:pt x="749" y="17145"/>
                  </a:cubicBezTo>
                  <a:cubicBezTo>
                    <a:pt x="716" y="17265"/>
                    <a:pt x="484" y="17197"/>
                    <a:pt x="667" y="17362"/>
                  </a:cubicBezTo>
                  <a:cubicBezTo>
                    <a:pt x="763" y="17447"/>
                    <a:pt x="537" y="17569"/>
                    <a:pt x="770" y="17569"/>
                  </a:cubicBezTo>
                  <a:cubicBezTo>
                    <a:pt x="1031" y="17569"/>
                    <a:pt x="860" y="17728"/>
                    <a:pt x="896" y="17852"/>
                  </a:cubicBezTo>
                  <a:cubicBezTo>
                    <a:pt x="959" y="18072"/>
                    <a:pt x="1015" y="17944"/>
                    <a:pt x="1084" y="17806"/>
                  </a:cubicBezTo>
                  <a:cubicBezTo>
                    <a:pt x="1195" y="17583"/>
                    <a:pt x="1410" y="17335"/>
                    <a:pt x="1711" y="17349"/>
                  </a:cubicBezTo>
                  <a:cubicBezTo>
                    <a:pt x="1797" y="17354"/>
                    <a:pt x="2257" y="17245"/>
                    <a:pt x="2257" y="17362"/>
                  </a:cubicBezTo>
                  <a:cubicBezTo>
                    <a:pt x="1968" y="17425"/>
                    <a:pt x="1704" y="17609"/>
                    <a:pt x="1732" y="17916"/>
                  </a:cubicBezTo>
                  <a:cubicBezTo>
                    <a:pt x="1741" y="18018"/>
                    <a:pt x="1677" y="18091"/>
                    <a:pt x="1677" y="17906"/>
                  </a:cubicBezTo>
                  <a:cubicBezTo>
                    <a:pt x="1677" y="17768"/>
                    <a:pt x="1738" y="17655"/>
                    <a:pt x="1698" y="17511"/>
                  </a:cubicBezTo>
                  <a:cubicBezTo>
                    <a:pt x="1611" y="17511"/>
                    <a:pt x="1310" y="17714"/>
                    <a:pt x="1284" y="17788"/>
                  </a:cubicBezTo>
                  <a:cubicBezTo>
                    <a:pt x="1260" y="17858"/>
                    <a:pt x="1454" y="17886"/>
                    <a:pt x="1363" y="17947"/>
                  </a:cubicBezTo>
                  <a:cubicBezTo>
                    <a:pt x="1253" y="18020"/>
                    <a:pt x="1135" y="18090"/>
                    <a:pt x="1009" y="18141"/>
                  </a:cubicBezTo>
                  <a:cubicBezTo>
                    <a:pt x="852" y="18281"/>
                    <a:pt x="768" y="18336"/>
                    <a:pt x="1077" y="18336"/>
                  </a:cubicBezTo>
                  <a:lnTo>
                    <a:pt x="1077" y="18342"/>
                  </a:lnTo>
                  <a:cubicBezTo>
                    <a:pt x="1118" y="18352"/>
                    <a:pt x="1095" y="18417"/>
                    <a:pt x="1070" y="18433"/>
                  </a:cubicBezTo>
                  <a:cubicBezTo>
                    <a:pt x="973" y="18497"/>
                    <a:pt x="878" y="18412"/>
                    <a:pt x="800" y="18546"/>
                  </a:cubicBezTo>
                  <a:cubicBezTo>
                    <a:pt x="766" y="18604"/>
                    <a:pt x="694" y="18543"/>
                    <a:pt x="640" y="18591"/>
                  </a:cubicBezTo>
                  <a:cubicBezTo>
                    <a:pt x="606" y="18622"/>
                    <a:pt x="501" y="18810"/>
                    <a:pt x="435" y="18723"/>
                  </a:cubicBezTo>
                  <a:cubicBezTo>
                    <a:pt x="391" y="18664"/>
                    <a:pt x="555" y="18520"/>
                    <a:pt x="486" y="18439"/>
                  </a:cubicBezTo>
                  <a:cubicBezTo>
                    <a:pt x="414" y="18488"/>
                    <a:pt x="296" y="18496"/>
                    <a:pt x="254" y="18555"/>
                  </a:cubicBezTo>
                  <a:cubicBezTo>
                    <a:pt x="194" y="18641"/>
                    <a:pt x="181" y="19066"/>
                    <a:pt x="282" y="19118"/>
                  </a:cubicBezTo>
                  <a:cubicBezTo>
                    <a:pt x="447" y="19206"/>
                    <a:pt x="393" y="18830"/>
                    <a:pt x="572" y="19061"/>
                  </a:cubicBezTo>
                  <a:cubicBezTo>
                    <a:pt x="681" y="19202"/>
                    <a:pt x="688" y="19013"/>
                    <a:pt x="742" y="18923"/>
                  </a:cubicBezTo>
                  <a:cubicBezTo>
                    <a:pt x="789" y="18846"/>
                    <a:pt x="885" y="18829"/>
                    <a:pt x="852" y="18942"/>
                  </a:cubicBezTo>
                  <a:cubicBezTo>
                    <a:pt x="792" y="19142"/>
                    <a:pt x="1004" y="18982"/>
                    <a:pt x="1050" y="18911"/>
                  </a:cubicBezTo>
                  <a:cubicBezTo>
                    <a:pt x="1150" y="18755"/>
                    <a:pt x="1189" y="18838"/>
                    <a:pt x="1292" y="18838"/>
                  </a:cubicBezTo>
                  <a:cubicBezTo>
                    <a:pt x="1292" y="18900"/>
                    <a:pt x="1072" y="19010"/>
                    <a:pt x="1016" y="19052"/>
                  </a:cubicBezTo>
                  <a:cubicBezTo>
                    <a:pt x="888" y="19143"/>
                    <a:pt x="864" y="19181"/>
                    <a:pt x="988" y="19271"/>
                  </a:cubicBezTo>
                  <a:cubicBezTo>
                    <a:pt x="1075" y="19334"/>
                    <a:pt x="905" y="19367"/>
                    <a:pt x="872" y="19390"/>
                  </a:cubicBezTo>
                  <a:cubicBezTo>
                    <a:pt x="593" y="19577"/>
                    <a:pt x="1017" y="20191"/>
                    <a:pt x="545" y="19798"/>
                  </a:cubicBezTo>
                  <a:cubicBezTo>
                    <a:pt x="499" y="19760"/>
                    <a:pt x="313" y="19462"/>
                    <a:pt x="241" y="19669"/>
                  </a:cubicBezTo>
                  <a:cubicBezTo>
                    <a:pt x="164" y="19894"/>
                    <a:pt x="163" y="20200"/>
                    <a:pt x="264" y="20418"/>
                  </a:cubicBezTo>
                  <a:cubicBezTo>
                    <a:pt x="390" y="20549"/>
                    <a:pt x="570" y="20636"/>
                    <a:pt x="694" y="20766"/>
                  </a:cubicBezTo>
                  <a:cubicBezTo>
                    <a:pt x="771" y="20845"/>
                    <a:pt x="909" y="20947"/>
                    <a:pt x="1022" y="20976"/>
                  </a:cubicBezTo>
                  <a:cubicBezTo>
                    <a:pt x="1082" y="20991"/>
                    <a:pt x="1291" y="21024"/>
                    <a:pt x="1162" y="21101"/>
                  </a:cubicBezTo>
                  <a:cubicBezTo>
                    <a:pt x="1087" y="21145"/>
                    <a:pt x="994" y="21138"/>
                    <a:pt x="917" y="21202"/>
                  </a:cubicBezTo>
                  <a:cubicBezTo>
                    <a:pt x="856" y="21250"/>
                    <a:pt x="924" y="21382"/>
                    <a:pt x="1012" y="21371"/>
                  </a:cubicBezTo>
                  <a:cubicBezTo>
                    <a:pt x="1127" y="21357"/>
                    <a:pt x="1148" y="21282"/>
                    <a:pt x="1284" y="21320"/>
                  </a:cubicBezTo>
                  <a:cubicBezTo>
                    <a:pt x="1345" y="21337"/>
                    <a:pt x="1380" y="21402"/>
                    <a:pt x="1425" y="21442"/>
                  </a:cubicBezTo>
                  <a:cubicBezTo>
                    <a:pt x="1499" y="21508"/>
                    <a:pt x="1505" y="21483"/>
                    <a:pt x="1595" y="21469"/>
                  </a:cubicBezTo>
                  <a:cubicBezTo>
                    <a:pt x="1690" y="21455"/>
                    <a:pt x="1776" y="21577"/>
                    <a:pt x="1895" y="21573"/>
                  </a:cubicBezTo>
                  <a:cubicBezTo>
                    <a:pt x="2064" y="21566"/>
                    <a:pt x="2239" y="21303"/>
                    <a:pt x="2391" y="21375"/>
                  </a:cubicBezTo>
                  <a:cubicBezTo>
                    <a:pt x="2444" y="21401"/>
                    <a:pt x="2473" y="21529"/>
                    <a:pt x="2568" y="21484"/>
                  </a:cubicBezTo>
                  <a:cubicBezTo>
                    <a:pt x="2637" y="21452"/>
                    <a:pt x="2795" y="21321"/>
                    <a:pt x="2848" y="21268"/>
                  </a:cubicBezTo>
                  <a:cubicBezTo>
                    <a:pt x="2998" y="21268"/>
                    <a:pt x="3239" y="20949"/>
                    <a:pt x="3397" y="20881"/>
                  </a:cubicBezTo>
                  <a:cubicBezTo>
                    <a:pt x="3502" y="20836"/>
                    <a:pt x="3740" y="20754"/>
                    <a:pt x="3643" y="20653"/>
                  </a:cubicBezTo>
                  <a:cubicBezTo>
                    <a:pt x="3541" y="20548"/>
                    <a:pt x="3731" y="20595"/>
                    <a:pt x="3796" y="20586"/>
                  </a:cubicBezTo>
                  <a:cubicBezTo>
                    <a:pt x="3976" y="20560"/>
                    <a:pt x="3853" y="20408"/>
                    <a:pt x="4052" y="20364"/>
                  </a:cubicBezTo>
                  <a:cubicBezTo>
                    <a:pt x="4175" y="20337"/>
                    <a:pt x="4248" y="20163"/>
                    <a:pt x="4137" y="20084"/>
                  </a:cubicBezTo>
                  <a:cubicBezTo>
                    <a:pt x="4197" y="20084"/>
                    <a:pt x="4336" y="20043"/>
                    <a:pt x="4379" y="20069"/>
                  </a:cubicBezTo>
                  <a:cubicBezTo>
                    <a:pt x="4447" y="20108"/>
                    <a:pt x="4400" y="20188"/>
                    <a:pt x="4400" y="20245"/>
                  </a:cubicBezTo>
                  <a:cubicBezTo>
                    <a:pt x="4400" y="20293"/>
                    <a:pt x="4692" y="20276"/>
                    <a:pt x="4765" y="20285"/>
                  </a:cubicBezTo>
                  <a:cubicBezTo>
                    <a:pt x="5022" y="20316"/>
                    <a:pt x="4834" y="20080"/>
                    <a:pt x="4946" y="19950"/>
                  </a:cubicBezTo>
                  <a:cubicBezTo>
                    <a:pt x="5061" y="19815"/>
                    <a:pt x="5113" y="19779"/>
                    <a:pt x="5113" y="19590"/>
                  </a:cubicBezTo>
                  <a:cubicBezTo>
                    <a:pt x="5120" y="19517"/>
                    <a:pt x="5026" y="19432"/>
                    <a:pt x="5052" y="19381"/>
                  </a:cubicBezTo>
                  <a:cubicBezTo>
                    <a:pt x="5085" y="19314"/>
                    <a:pt x="5116" y="19260"/>
                    <a:pt x="5140" y="19194"/>
                  </a:cubicBezTo>
                  <a:cubicBezTo>
                    <a:pt x="5163" y="19194"/>
                    <a:pt x="5193" y="19334"/>
                    <a:pt x="5212" y="19359"/>
                  </a:cubicBezTo>
                  <a:cubicBezTo>
                    <a:pt x="5253" y="19410"/>
                    <a:pt x="5334" y="19378"/>
                    <a:pt x="5366" y="19334"/>
                  </a:cubicBezTo>
                  <a:cubicBezTo>
                    <a:pt x="5402" y="19286"/>
                    <a:pt x="5376" y="19049"/>
                    <a:pt x="5376" y="18976"/>
                  </a:cubicBezTo>
                  <a:cubicBezTo>
                    <a:pt x="5376" y="18898"/>
                    <a:pt x="5548" y="18826"/>
                    <a:pt x="5543" y="18890"/>
                  </a:cubicBezTo>
                  <a:cubicBezTo>
                    <a:pt x="5538" y="18976"/>
                    <a:pt x="5457" y="19066"/>
                    <a:pt x="5454" y="19171"/>
                  </a:cubicBezTo>
                  <a:cubicBezTo>
                    <a:pt x="5452" y="19262"/>
                    <a:pt x="5434" y="19350"/>
                    <a:pt x="5434" y="19441"/>
                  </a:cubicBezTo>
                  <a:cubicBezTo>
                    <a:pt x="5434" y="19505"/>
                    <a:pt x="5421" y="19732"/>
                    <a:pt x="5444" y="19776"/>
                  </a:cubicBezTo>
                  <a:cubicBezTo>
                    <a:pt x="5463" y="19812"/>
                    <a:pt x="5519" y="19820"/>
                    <a:pt x="5499" y="19868"/>
                  </a:cubicBezTo>
                  <a:cubicBezTo>
                    <a:pt x="5423" y="20043"/>
                    <a:pt x="5496" y="19993"/>
                    <a:pt x="5639" y="19993"/>
                  </a:cubicBezTo>
                  <a:cubicBezTo>
                    <a:pt x="5721" y="19993"/>
                    <a:pt x="5725" y="20010"/>
                    <a:pt x="5761" y="20066"/>
                  </a:cubicBezTo>
                  <a:cubicBezTo>
                    <a:pt x="5790" y="20107"/>
                    <a:pt x="5862" y="20106"/>
                    <a:pt x="5908" y="20117"/>
                  </a:cubicBezTo>
                  <a:cubicBezTo>
                    <a:pt x="5947" y="20127"/>
                    <a:pt x="6068" y="20210"/>
                    <a:pt x="6051" y="20254"/>
                  </a:cubicBezTo>
                  <a:cubicBezTo>
                    <a:pt x="6046" y="20268"/>
                    <a:pt x="6031" y="20276"/>
                    <a:pt x="6007" y="20283"/>
                  </a:cubicBezTo>
                  <a:close/>
                  <a:moveTo>
                    <a:pt x="0" y="19250"/>
                  </a:moveTo>
                  <a:cubicBezTo>
                    <a:pt x="-1" y="19226"/>
                    <a:pt x="13" y="19181"/>
                    <a:pt x="22" y="19157"/>
                  </a:cubicBezTo>
                  <a:cubicBezTo>
                    <a:pt x="32" y="19130"/>
                    <a:pt x="68" y="19046"/>
                    <a:pt x="104" y="19045"/>
                  </a:cubicBezTo>
                  <a:cubicBezTo>
                    <a:pt x="144" y="19043"/>
                    <a:pt x="150" y="19075"/>
                    <a:pt x="143" y="19104"/>
                  </a:cubicBezTo>
                  <a:cubicBezTo>
                    <a:pt x="136" y="19139"/>
                    <a:pt x="112" y="19167"/>
                    <a:pt x="104" y="19200"/>
                  </a:cubicBezTo>
                  <a:cubicBezTo>
                    <a:pt x="96" y="19232"/>
                    <a:pt x="104" y="19262"/>
                    <a:pt x="99" y="19293"/>
                  </a:cubicBezTo>
                  <a:cubicBezTo>
                    <a:pt x="92" y="19331"/>
                    <a:pt x="30" y="19378"/>
                    <a:pt x="5" y="19325"/>
                  </a:cubicBezTo>
                  <a:lnTo>
                    <a:pt x="0" y="19250"/>
                  </a:lnTo>
                  <a:cubicBezTo>
                    <a:pt x="0" y="19250"/>
                    <a:pt x="0" y="19250"/>
                    <a:pt x="0" y="19250"/>
                  </a:cubicBezTo>
                  <a:close/>
                  <a:moveTo>
                    <a:pt x="231" y="18255"/>
                  </a:moveTo>
                  <a:cubicBezTo>
                    <a:pt x="209" y="18214"/>
                    <a:pt x="169" y="18153"/>
                    <a:pt x="111" y="18153"/>
                  </a:cubicBezTo>
                  <a:cubicBezTo>
                    <a:pt x="81" y="18153"/>
                    <a:pt x="77" y="18187"/>
                    <a:pt x="77" y="18208"/>
                  </a:cubicBezTo>
                  <a:cubicBezTo>
                    <a:pt x="77" y="18227"/>
                    <a:pt x="76" y="18246"/>
                    <a:pt x="75" y="18266"/>
                  </a:cubicBezTo>
                  <a:cubicBezTo>
                    <a:pt x="74" y="18298"/>
                    <a:pt x="54" y="18332"/>
                    <a:pt x="80" y="18362"/>
                  </a:cubicBezTo>
                  <a:cubicBezTo>
                    <a:pt x="116" y="18402"/>
                    <a:pt x="179" y="18343"/>
                    <a:pt x="207" y="18322"/>
                  </a:cubicBezTo>
                  <a:lnTo>
                    <a:pt x="231" y="18255"/>
                  </a:lnTo>
                  <a:cubicBezTo>
                    <a:pt x="231" y="18255"/>
                    <a:pt x="231" y="18255"/>
                    <a:pt x="231" y="18255"/>
                  </a:cubicBezTo>
                  <a:close/>
                  <a:moveTo>
                    <a:pt x="498" y="18119"/>
                  </a:moveTo>
                  <a:cubicBezTo>
                    <a:pt x="465" y="18103"/>
                    <a:pt x="457" y="18072"/>
                    <a:pt x="433" y="18046"/>
                  </a:cubicBezTo>
                  <a:cubicBezTo>
                    <a:pt x="414" y="18027"/>
                    <a:pt x="351" y="17978"/>
                    <a:pt x="333" y="18024"/>
                  </a:cubicBezTo>
                  <a:cubicBezTo>
                    <a:pt x="321" y="18052"/>
                    <a:pt x="317" y="18086"/>
                    <a:pt x="317" y="18118"/>
                  </a:cubicBezTo>
                  <a:cubicBezTo>
                    <a:pt x="317" y="18135"/>
                    <a:pt x="329" y="18146"/>
                    <a:pt x="331" y="18163"/>
                  </a:cubicBezTo>
                  <a:cubicBezTo>
                    <a:pt x="335" y="18194"/>
                    <a:pt x="339" y="18241"/>
                    <a:pt x="374" y="18259"/>
                  </a:cubicBezTo>
                  <a:cubicBezTo>
                    <a:pt x="430" y="18289"/>
                    <a:pt x="485" y="18235"/>
                    <a:pt x="501" y="18193"/>
                  </a:cubicBezTo>
                  <a:lnTo>
                    <a:pt x="498" y="18119"/>
                  </a:lnTo>
                  <a:cubicBezTo>
                    <a:pt x="498" y="18119"/>
                    <a:pt x="498" y="18119"/>
                    <a:pt x="498" y="18119"/>
                  </a:cubicBezTo>
                  <a:close/>
                  <a:moveTo>
                    <a:pt x="665" y="18112"/>
                  </a:moveTo>
                  <a:cubicBezTo>
                    <a:pt x="633" y="18114"/>
                    <a:pt x="631" y="18115"/>
                    <a:pt x="611" y="18095"/>
                  </a:cubicBezTo>
                  <a:cubicBezTo>
                    <a:pt x="604" y="18087"/>
                    <a:pt x="592" y="18056"/>
                    <a:pt x="590" y="18045"/>
                  </a:cubicBezTo>
                  <a:cubicBezTo>
                    <a:pt x="583" y="18001"/>
                    <a:pt x="605" y="17978"/>
                    <a:pt x="617" y="17938"/>
                  </a:cubicBezTo>
                  <a:cubicBezTo>
                    <a:pt x="626" y="17911"/>
                    <a:pt x="628" y="17875"/>
                    <a:pt x="665" y="17865"/>
                  </a:cubicBezTo>
                  <a:cubicBezTo>
                    <a:pt x="717" y="17852"/>
                    <a:pt x="742" y="17877"/>
                    <a:pt x="742" y="17920"/>
                  </a:cubicBezTo>
                  <a:cubicBezTo>
                    <a:pt x="742" y="17942"/>
                    <a:pt x="743" y="17962"/>
                    <a:pt x="749" y="17984"/>
                  </a:cubicBezTo>
                  <a:cubicBezTo>
                    <a:pt x="758" y="18015"/>
                    <a:pt x="751" y="18028"/>
                    <a:pt x="733" y="18054"/>
                  </a:cubicBezTo>
                  <a:lnTo>
                    <a:pt x="665" y="18112"/>
                  </a:lnTo>
                  <a:cubicBezTo>
                    <a:pt x="665" y="18112"/>
                    <a:pt x="665" y="18112"/>
                    <a:pt x="665" y="18112"/>
                  </a:cubicBezTo>
                  <a:close/>
                  <a:moveTo>
                    <a:pt x="923" y="16908"/>
                  </a:moveTo>
                  <a:cubicBezTo>
                    <a:pt x="910" y="16891"/>
                    <a:pt x="910" y="16869"/>
                    <a:pt x="896" y="16850"/>
                  </a:cubicBezTo>
                  <a:cubicBezTo>
                    <a:pt x="865" y="16812"/>
                    <a:pt x="701" y="16622"/>
                    <a:pt x="657" y="16644"/>
                  </a:cubicBezTo>
                  <a:cubicBezTo>
                    <a:pt x="606" y="16670"/>
                    <a:pt x="657" y="16746"/>
                    <a:pt x="679" y="16771"/>
                  </a:cubicBezTo>
                  <a:cubicBezTo>
                    <a:pt x="726" y="16826"/>
                    <a:pt x="865" y="16871"/>
                    <a:pt x="868" y="16950"/>
                  </a:cubicBezTo>
                  <a:cubicBezTo>
                    <a:pt x="871" y="17019"/>
                    <a:pt x="869" y="17161"/>
                    <a:pt x="969" y="17173"/>
                  </a:cubicBezTo>
                  <a:cubicBezTo>
                    <a:pt x="1024" y="17179"/>
                    <a:pt x="1112" y="17150"/>
                    <a:pt x="1117" y="17093"/>
                  </a:cubicBezTo>
                  <a:cubicBezTo>
                    <a:pt x="1123" y="17026"/>
                    <a:pt x="1016" y="16997"/>
                    <a:pt x="964" y="16967"/>
                  </a:cubicBezTo>
                  <a:lnTo>
                    <a:pt x="923" y="16908"/>
                  </a:lnTo>
                  <a:cubicBezTo>
                    <a:pt x="923" y="16908"/>
                    <a:pt x="923" y="16908"/>
                    <a:pt x="923" y="16908"/>
                  </a:cubicBezTo>
                  <a:close/>
                  <a:moveTo>
                    <a:pt x="4189" y="12555"/>
                  </a:moveTo>
                  <a:cubicBezTo>
                    <a:pt x="4117" y="12564"/>
                    <a:pt x="4078" y="12581"/>
                    <a:pt x="4045" y="12640"/>
                  </a:cubicBezTo>
                  <a:cubicBezTo>
                    <a:pt x="4034" y="12660"/>
                    <a:pt x="4070" y="12699"/>
                    <a:pt x="4082" y="12716"/>
                  </a:cubicBezTo>
                  <a:cubicBezTo>
                    <a:pt x="4122" y="12771"/>
                    <a:pt x="4179" y="12748"/>
                    <a:pt x="4243" y="12748"/>
                  </a:cubicBezTo>
                  <a:cubicBezTo>
                    <a:pt x="4286" y="12748"/>
                    <a:pt x="4311" y="12721"/>
                    <a:pt x="4313" y="12683"/>
                  </a:cubicBezTo>
                  <a:cubicBezTo>
                    <a:pt x="4315" y="12641"/>
                    <a:pt x="4281" y="12608"/>
                    <a:pt x="4250" y="12579"/>
                  </a:cubicBezTo>
                  <a:lnTo>
                    <a:pt x="4189" y="12555"/>
                  </a:lnTo>
                  <a:cubicBezTo>
                    <a:pt x="4189" y="12555"/>
                    <a:pt x="4189" y="12555"/>
                    <a:pt x="4189" y="12555"/>
                  </a:cubicBezTo>
                  <a:close/>
                  <a:moveTo>
                    <a:pt x="4516" y="12010"/>
                  </a:moveTo>
                  <a:cubicBezTo>
                    <a:pt x="4571" y="12001"/>
                    <a:pt x="4629" y="11979"/>
                    <a:pt x="4681" y="11961"/>
                  </a:cubicBezTo>
                  <a:cubicBezTo>
                    <a:pt x="4719" y="11949"/>
                    <a:pt x="4762" y="11932"/>
                    <a:pt x="4802" y="11932"/>
                  </a:cubicBezTo>
                  <a:cubicBezTo>
                    <a:pt x="4821" y="11956"/>
                    <a:pt x="4821" y="11995"/>
                    <a:pt x="4821" y="12025"/>
                  </a:cubicBezTo>
                  <a:cubicBezTo>
                    <a:pt x="4821" y="12089"/>
                    <a:pt x="4701" y="12072"/>
                    <a:pt x="4655" y="12072"/>
                  </a:cubicBezTo>
                  <a:cubicBezTo>
                    <a:pt x="4619" y="12072"/>
                    <a:pt x="4588" y="12080"/>
                    <a:pt x="4553" y="12085"/>
                  </a:cubicBezTo>
                  <a:cubicBezTo>
                    <a:pt x="4491" y="12093"/>
                    <a:pt x="4474" y="12087"/>
                    <a:pt x="4422" y="12057"/>
                  </a:cubicBezTo>
                  <a:lnTo>
                    <a:pt x="4516" y="12010"/>
                  </a:lnTo>
                  <a:cubicBezTo>
                    <a:pt x="4516" y="12010"/>
                    <a:pt x="4516" y="12010"/>
                    <a:pt x="4516" y="12010"/>
                  </a:cubicBezTo>
                  <a:close/>
                  <a:moveTo>
                    <a:pt x="4487" y="12375"/>
                  </a:moveTo>
                  <a:cubicBezTo>
                    <a:pt x="4604" y="12359"/>
                    <a:pt x="4723" y="12210"/>
                    <a:pt x="4848" y="12229"/>
                  </a:cubicBezTo>
                  <a:cubicBezTo>
                    <a:pt x="4892" y="12236"/>
                    <a:pt x="4871" y="12272"/>
                    <a:pt x="4891" y="12298"/>
                  </a:cubicBezTo>
                  <a:cubicBezTo>
                    <a:pt x="4917" y="12330"/>
                    <a:pt x="5040" y="12383"/>
                    <a:pt x="4969" y="12430"/>
                  </a:cubicBezTo>
                  <a:cubicBezTo>
                    <a:pt x="4912" y="12469"/>
                    <a:pt x="4830" y="12465"/>
                    <a:pt x="4762" y="12473"/>
                  </a:cubicBezTo>
                  <a:cubicBezTo>
                    <a:pt x="4706" y="12478"/>
                    <a:pt x="4658" y="12494"/>
                    <a:pt x="4606" y="12510"/>
                  </a:cubicBezTo>
                  <a:cubicBezTo>
                    <a:pt x="4549" y="12527"/>
                    <a:pt x="4499" y="12552"/>
                    <a:pt x="4437" y="12538"/>
                  </a:cubicBezTo>
                  <a:cubicBezTo>
                    <a:pt x="4347" y="12518"/>
                    <a:pt x="4378" y="12442"/>
                    <a:pt x="4434" y="12403"/>
                  </a:cubicBezTo>
                  <a:lnTo>
                    <a:pt x="4487" y="12375"/>
                  </a:lnTo>
                  <a:cubicBezTo>
                    <a:pt x="4487" y="12375"/>
                    <a:pt x="4487" y="12375"/>
                    <a:pt x="4487" y="12375"/>
                  </a:cubicBezTo>
                  <a:close/>
                  <a:moveTo>
                    <a:pt x="8451" y="8335"/>
                  </a:moveTo>
                  <a:cubicBezTo>
                    <a:pt x="8488" y="8328"/>
                    <a:pt x="8512" y="8291"/>
                    <a:pt x="8538" y="8268"/>
                  </a:cubicBezTo>
                  <a:cubicBezTo>
                    <a:pt x="8566" y="8245"/>
                    <a:pt x="8609" y="8148"/>
                    <a:pt x="8658" y="8162"/>
                  </a:cubicBezTo>
                  <a:cubicBezTo>
                    <a:pt x="8689" y="8170"/>
                    <a:pt x="8671" y="8249"/>
                    <a:pt x="8662" y="8267"/>
                  </a:cubicBezTo>
                  <a:cubicBezTo>
                    <a:pt x="8648" y="8290"/>
                    <a:pt x="8634" y="8301"/>
                    <a:pt x="8634" y="8329"/>
                  </a:cubicBezTo>
                  <a:cubicBezTo>
                    <a:pt x="8634" y="8377"/>
                    <a:pt x="8597" y="8377"/>
                    <a:pt x="8559" y="8402"/>
                  </a:cubicBezTo>
                  <a:cubicBezTo>
                    <a:pt x="8516" y="8431"/>
                    <a:pt x="8462" y="8459"/>
                    <a:pt x="8425" y="8408"/>
                  </a:cubicBezTo>
                  <a:lnTo>
                    <a:pt x="8451" y="8335"/>
                  </a:lnTo>
                  <a:cubicBezTo>
                    <a:pt x="8451" y="8335"/>
                    <a:pt x="8451" y="8335"/>
                    <a:pt x="8451" y="8335"/>
                  </a:cubicBezTo>
                  <a:close/>
                  <a:moveTo>
                    <a:pt x="9175" y="5460"/>
                  </a:moveTo>
                  <a:cubicBezTo>
                    <a:pt x="9193" y="5392"/>
                    <a:pt x="9229" y="5314"/>
                    <a:pt x="9275" y="5257"/>
                  </a:cubicBezTo>
                  <a:cubicBezTo>
                    <a:pt x="9297" y="5230"/>
                    <a:pt x="9383" y="5123"/>
                    <a:pt x="9429" y="5147"/>
                  </a:cubicBezTo>
                  <a:cubicBezTo>
                    <a:pt x="9440" y="5195"/>
                    <a:pt x="9401" y="5231"/>
                    <a:pt x="9385" y="5272"/>
                  </a:cubicBezTo>
                  <a:cubicBezTo>
                    <a:pt x="9355" y="5347"/>
                    <a:pt x="9293" y="5584"/>
                    <a:pt x="9156" y="5531"/>
                  </a:cubicBezTo>
                  <a:lnTo>
                    <a:pt x="9175" y="5460"/>
                  </a:lnTo>
                  <a:cubicBezTo>
                    <a:pt x="9175" y="5460"/>
                    <a:pt x="9175" y="5460"/>
                    <a:pt x="9175" y="5460"/>
                  </a:cubicBezTo>
                  <a:close/>
                  <a:moveTo>
                    <a:pt x="9707" y="5039"/>
                  </a:moveTo>
                  <a:cubicBezTo>
                    <a:pt x="9752" y="4997"/>
                    <a:pt x="9898" y="4823"/>
                    <a:pt x="9965" y="4851"/>
                  </a:cubicBezTo>
                  <a:cubicBezTo>
                    <a:pt x="10007" y="4933"/>
                    <a:pt x="10071" y="4887"/>
                    <a:pt x="10146" y="4920"/>
                  </a:cubicBezTo>
                  <a:cubicBezTo>
                    <a:pt x="10147" y="4923"/>
                    <a:pt x="10147" y="4923"/>
                    <a:pt x="10149" y="4925"/>
                  </a:cubicBezTo>
                  <a:cubicBezTo>
                    <a:pt x="10149" y="4960"/>
                    <a:pt x="10057" y="5014"/>
                    <a:pt x="10032" y="5037"/>
                  </a:cubicBezTo>
                  <a:cubicBezTo>
                    <a:pt x="9969" y="5096"/>
                    <a:pt x="9926" y="5161"/>
                    <a:pt x="9835" y="5189"/>
                  </a:cubicBezTo>
                  <a:cubicBezTo>
                    <a:pt x="9766" y="5212"/>
                    <a:pt x="9667" y="5237"/>
                    <a:pt x="9667" y="5135"/>
                  </a:cubicBezTo>
                  <a:lnTo>
                    <a:pt x="9707" y="5039"/>
                  </a:lnTo>
                  <a:cubicBezTo>
                    <a:pt x="9707" y="5039"/>
                    <a:pt x="9707" y="5039"/>
                    <a:pt x="9707" y="5039"/>
                  </a:cubicBezTo>
                  <a:close/>
                  <a:moveTo>
                    <a:pt x="10373" y="4928"/>
                  </a:moveTo>
                  <a:cubicBezTo>
                    <a:pt x="10413" y="4887"/>
                    <a:pt x="10428" y="4833"/>
                    <a:pt x="10465" y="4792"/>
                  </a:cubicBezTo>
                  <a:cubicBezTo>
                    <a:pt x="10521" y="4730"/>
                    <a:pt x="10676" y="4712"/>
                    <a:pt x="10759" y="4695"/>
                  </a:cubicBezTo>
                  <a:cubicBezTo>
                    <a:pt x="10862" y="4675"/>
                    <a:pt x="10838" y="4729"/>
                    <a:pt x="10774" y="4770"/>
                  </a:cubicBezTo>
                  <a:cubicBezTo>
                    <a:pt x="10668" y="4837"/>
                    <a:pt x="10616" y="4937"/>
                    <a:pt x="10521" y="5009"/>
                  </a:cubicBezTo>
                  <a:cubicBezTo>
                    <a:pt x="10453" y="5061"/>
                    <a:pt x="10340" y="5141"/>
                    <a:pt x="10350" y="4992"/>
                  </a:cubicBezTo>
                  <a:lnTo>
                    <a:pt x="10373" y="4928"/>
                  </a:lnTo>
                  <a:cubicBezTo>
                    <a:pt x="10373" y="4928"/>
                    <a:pt x="10373" y="4928"/>
                    <a:pt x="10373" y="4928"/>
                  </a:cubicBezTo>
                  <a:close/>
                  <a:moveTo>
                    <a:pt x="11045" y="4443"/>
                  </a:moveTo>
                  <a:lnTo>
                    <a:pt x="10948" y="4554"/>
                  </a:lnTo>
                  <a:cubicBezTo>
                    <a:pt x="10928" y="4596"/>
                    <a:pt x="10930" y="4676"/>
                    <a:pt x="10990" y="4695"/>
                  </a:cubicBezTo>
                  <a:cubicBezTo>
                    <a:pt x="11073" y="4722"/>
                    <a:pt x="11125" y="4552"/>
                    <a:pt x="11128" y="4694"/>
                  </a:cubicBezTo>
                  <a:cubicBezTo>
                    <a:pt x="11130" y="4754"/>
                    <a:pt x="11154" y="4774"/>
                    <a:pt x="11210" y="4734"/>
                  </a:cubicBezTo>
                  <a:cubicBezTo>
                    <a:pt x="11258" y="4702"/>
                    <a:pt x="11225" y="4583"/>
                    <a:pt x="11335" y="4611"/>
                  </a:cubicBezTo>
                  <a:cubicBezTo>
                    <a:pt x="11389" y="4626"/>
                    <a:pt x="11369" y="4670"/>
                    <a:pt x="11399" y="4701"/>
                  </a:cubicBezTo>
                  <a:cubicBezTo>
                    <a:pt x="11444" y="4747"/>
                    <a:pt x="11567" y="4588"/>
                    <a:pt x="11608" y="4564"/>
                  </a:cubicBezTo>
                  <a:cubicBezTo>
                    <a:pt x="11679" y="4523"/>
                    <a:pt x="11882" y="4376"/>
                    <a:pt x="11882" y="4304"/>
                  </a:cubicBezTo>
                  <a:cubicBezTo>
                    <a:pt x="11882" y="4233"/>
                    <a:pt x="11899" y="4158"/>
                    <a:pt x="11899" y="4091"/>
                  </a:cubicBezTo>
                  <a:cubicBezTo>
                    <a:pt x="11874" y="4091"/>
                    <a:pt x="11771" y="4149"/>
                    <a:pt x="11766" y="4172"/>
                  </a:cubicBezTo>
                  <a:cubicBezTo>
                    <a:pt x="11756" y="4222"/>
                    <a:pt x="11804" y="4255"/>
                    <a:pt x="11799" y="4307"/>
                  </a:cubicBezTo>
                  <a:cubicBezTo>
                    <a:pt x="11792" y="4381"/>
                    <a:pt x="11499" y="4364"/>
                    <a:pt x="11481" y="4325"/>
                  </a:cubicBezTo>
                  <a:cubicBezTo>
                    <a:pt x="11457" y="4271"/>
                    <a:pt x="11493" y="4225"/>
                    <a:pt x="11453" y="4156"/>
                  </a:cubicBezTo>
                  <a:cubicBezTo>
                    <a:pt x="11434" y="4124"/>
                    <a:pt x="11495" y="3909"/>
                    <a:pt x="11442" y="3930"/>
                  </a:cubicBezTo>
                  <a:cubicBezTo>
                    <a:pt x="11391" y="3948"/>
                    <a:pt x="11362" y="4008"/>
                    <a:pt x="11312" y="4036"/>
                  </a:cubicBezTo>
                  <a:cubicBezTo>
                    <a:pt x="11238" y="4075"/>
                    <a:pt x="11252" y="4086"/>
                    <a:pt x="11287" y="4138"/>
                  </a:cubicBezTo>
                  <a:lnTo>
                    <a:pt x="11357" y="4243"/>
                  </a:lnTo>
                  <a:cubicBezTo>
                    <a:pt x="11409" y="4321"/>
                    <a:pt x="11151" y="4227"/>
                    <a:pt x="11125" y="4309"/>
                  </a:cubicBezTo>
                  <a:cubicBezTo>
                    <a:pt x="11107" y="4366"/>
                    <a:pt x="11121" y="4422"/>
                    <a:pt x="11045" y="4443"/>
                  </a:cubicBezTo>
                  <a:cubicBezTo>
                    <a:pt x="11045" y="4443"/>
                    <a:pt x="11045" y="4443"/>
                    <a:pt x="11045" y="4443"/>
                  </a:cubicBezTo>
                  <a:close/>
                  <a:moveTo>
                    <a:pt x="10867" y="4176"/>
                  </a:moveTo>
                  <a:cubicBezTo>
                    <a:pt x="10855" y="4145"/>
                    <a:pt x="10919" y="4068"/>
                    <a:pt x="10929" y="4030"/>
                  </a:cubicBezTo>
                  <a:cubicBezTo>
                    <a:pt x="10935" y="4006"/>
                    <a:pt x="10995" y="3725"/>
                    <a:pt x="11031" y="3818"/>
                  </a:cubicBezTo>
                  <a:cubicBezTo>
                    <a:pt x="11063" y="3900"/>
                    <a:pt x="11046" y="3986"/>
                    <a:pt x="11028" y="4069"/>
                  </a:cubicBezTo>
                  <a:cubicBezTo>
                    <a:pt x="11010" y="4154"/>
                    <a:pt x="11012" y="4259"/>
                    <a:pt x="10943" y="4326"/>
                  </a:cubicBezTo>
                  <a:cubicBezTo>
                    <a:pt x="10904" y="4363"/>
                    <a:pt x="10893" y="4384"/>
                    <a:pt x="10825" y="4378"/>
                  </a:cubicBezTo>
                  <a:cubicBezTo>
                    <a:pt x="10712" y="4369"/>
                    <a:pt x="10786" y="4298"/>
                    <a:pt x="10830" y="4246"/>
                  </a:cubicBezTo>
                  <a:lnTo>
                    <a:pt x="10867" y="4176"/>
                  </a:lnTo>
                  <a:cubicBezTo>
                    <a:pt x="10867" y="4176"/>
                    <a:pt x="10867" y="4176"/>
                    <a:pt x="10867" y="4176"/>
                  </a:cubicBezTo>
                  <a:close/>
                  <a:moveTo>
                    <a:pt x="10814" y="4104"/>
                  </a:moveTo>
                  <a:cubicBezTo>
                    <a:pt x="10762" y="4149"/>
                    <a:pt x="10698" y="4020"/>
                    <a:pt x="10676" y="4002"/>
                  </a:cubicBezTo>
                  <a:cubicBezTo>
                    <a:pt x="10638" y="3972"/>
                    <a:pt x="10562" y="3945"/>
                    <a:pt x="10559" y="4015"/>
                  </a:cubicBezTo>
                  <a:cubicBezTo>
                    <a:pt x="10556" y="4055"/>
                    <a:pt x="10514" y="4079"/>
                    <a:pt x="10494" y="4114"/>
                  </a:cubicBezTo>
                  <a:cubicBezTo>
                    <a:pt x="10454" y="4182"/>
                    <a:pt x="10459" y="4276"/>
                    <a:pt x="10569" y="4273"/>
                  </a:cubicBezTo>
                  <a:cubicBezTo>
                    <a:pt x="10663" y="4272"/>
                    <a:pt x="10680" y="4180"/>
                    <a:pt x="10755" y="4156"/>
                  </a:cubicBezTo>
                  <a:lnTo>
                    <a:pt x="10814" y="4104"/>
                  </a:lnTo>
                  <a:cubicBezTo>
                    <a:pt x="10814" y="4104"/>
                    <a:pt x="10814" y="4104"/>
                    <a:pt x="10814" y="4104"/>
                  </a:cubicBezTo>
                  <a:close/>
                  <a:moveTo>
                    <a:pt x="11383" y="3441"/>
                  </a:moveTo>
                  <a:cubicBezTo>
                    <a:pt x="11452" y="3388"/>
                    <a:pt x="11492" y="3309"/>
                    <a:pt x="11571" y="3269"/>
                  </a:cubicBezTo>
                  <a:cubicBezTo>
                    <a:pt x="11619" y="3243"/>
                    <a:pt x="11863" y="3205"/>
                    <a:pt x="11898" y="3237"/>
                  </a:cubicBezTo>
                  <a:cubicBezTo>
                    <a:pt x="11898" y="3300"/>
                    <a:pt x="11747" y="3378"/>
                    <a:pt x="11692" y="3412"/>
                  </a:cubicBezTo>
                  <a:cubicBezTo>
                    <a:pt x="11635" y="3445"/>
                    <a:pt x="11577" y="3504"/>
                    <a:pt x="11560" y="3564"/>
                  </a:cubicBezTo>
                  <a:cubicBezTo>
                    <a:pt x="11550" y="3597"/>
                    <a:pt x="11536" y="3637"/>
                    <a:pt x="11514" y="3664"/>
                  </a:cubicBezTo>
                  <a:cubicBezTo>
                    <a:pt x="11465" y="3726"/>
                    <a:pt x="11420" y="3651"/>
                    <a:pt x="11374" y="3699"/>
                  </a:cubicBezTo>
                  <a:cubicBezTo>
                    <a:pt x="11332" y="3744"/>
                    <a:pt x="11335" y="3804"/>
                    <a:pt x="11244" y="3804"/>
                  </a:cubicBezTo>
                  <a:cubicBezTo>
                    <a:pt x="11168" y="3737"/>
                    <a:pt x="11270" y="3578"/>
                    <a:pt x="11314" y="3518"/>
                  </a:cubicBezTo>
                  <a:lnTo>
                    <a:pt x="11383" y="3441"/>
                  </a:lnTo>
                  <a:cubicBezTo>
                    <a:pt x="11383" y="3441"/>
                    <a:pt x="11383" y="3441"/>
                    <a:pt x="11383" y="3441"/>
                  </a:cubicBezTo>
                  <a:close/>
                  <a:moveTo>
                    <a:pt x="12822" y="3387"/>
                  </a:moveTo>
                  <a:lnTo>
                    <a:pt x="12822" y="3214"/>
                  </a:lnTo>
                  <a:cubicBezTo>
                    <a:pt x="12822" y="3178"/>
                    <a:pt x="12896" y="3155"/>
                    <a:pt x="12915" y="3125"/>
                  </a:cubicBezTo>
                  <a:cubicBezTo>
                    <a:pt x="12929" y="3104"/>
                    <a:pt x="12967" y="3038"/>
                    <a:pt x="12920" y="3031"/>
                  </a:cubicBezTo>
                  <a:cubicBezTo>
                    <a:pt x="12871" y="3024"/>
                    <a:pt x="12822" y="3055"/>
                    <a:pt x="12777" y="3043"/>
                  </a:cubicBezTo>
                  <a:cubicBezTo>
                    <a:pt x="12745" y="3035"/>
                    <a:pt x="12637" y="2853"/>
                    <a:pt x="12585" y="2943"/>
                  </a:cubicBezTo>
                  <a:cubicBezTo>
                    <a:pt x="12546" y="3010"/>
                    <a:pt x="12485" y="3009"/>
                    <a:pt x="12407" y="3028"/>
                  </a:cubicBezTo>
                  <a:cubicBezTo>
                    <a:pt x="12267" y="3061"/>
                    <a:pt x="12393" y="3080"/>
                    <a:pt x="12418" y="3135"/>
                  </a:cubicBezTo>
                  <a:cubicBezTo>
                    <a:pt x="12439" y="3180"/>
                    <a:pt x="12353" y="3221"/>
                    <a:pt x="12339" y="3264"/>
                  </a:cubicBezTo>
                  <a:cubicBezTo>
                    <a:pt x="12327" y="3305"/>
                    <a:pt x="12364" y="3335"/>
                    <a:pt x="12296" y="3342"/>
                  </a:cubicBezTo>
                  <a:cubicBezTo>
                    <a:pt x="12262" y="3345"/>
                    <a:pt x="12177" y="3391"/>
                    <a:pt x="12244" y="3410"/>
                  </a:cubicBezTo>
                  <a:cubicBezTo>
                    <a:pt x="12266" y="3417"/>
                    <a:pt x="12343" y="3438"/>
                    <a:pt x="12352" y="3459"/>
                  </a:cubicBezTo>
                  <a:cubicBezTo>
                    <a:pt x="12357" y="3471"/>
                    <a:pt x="12178" y="3551"/>
                    <a:pt x="12248" y="3583"/>
                  </a:cubicBezTo>
                  <a:cubicBezTo>
                    <a:pt x="12312" y="3614"/>
                    <a:pt x="12358" y="3577"/>
                    <a:pt x="12388" y="3654"/>
                  </a:cubicBezTo>
                  <a:cubicBezTo>
                    <a:pt x="12431" y="3767"/>
                    <a:pt x="12518" y="3556"/>
                    <a:pt x="12546" y="3529"/>
                  </a:cubicBezTo>
                  <a:cubicBezTo>
                    <a:pt x="12580" y="3497"/>
                    <a:pt x="12606" y="3470"/>
                    <a:pt x="12645" y="3444"/>
                  </a:cubicBezTo>
                  <a:cubicBezTo>
                    <a:pt x="12669" y="3428"/>
                    <a:pt x="12704" y="3427"/>
                    <a:pt x="12731" y="3410"/>
                  </a:cubicBezTo>
                  <a:lnTo>
                    <a:pt x="12822" y="3387"/>
                  </a:lnTo>
                  <a:cubicBezTo>
                    <a:pt x="12822" y="3387"/>
                    <a:pt x="12822" y="3387"/>
                    <a:pt x="12822" y="3387"/>
                  </a:cubicBezTo>
                  <a:close/>
                  <a:moveTo>
                    <a:pt x="13237" y="2751"/>
                  </a:moveTo>
                  <a:lnTo>
                    <a:pt x="13182" y="2759"/>
                  </a:lnTo>
                  <a:cubicBezTo>
                    <a:pt x="13136" y="2739"/>
                    <a:pt x="13079" y="2734"/>
                    <a:pt x="13094" y="2680"/>
                  </a:cubicBezTo>
                  <a:cubicBezTo>
                    <a:pt x="13101" y="2649"/>
                    <a:pt x="13159" y="2621"/>
                    <a:pt x="13162" y="2597"/>
                  </a:cubicBezTo>
                  <a:cubicBezTo>
                    <a:pt x="13173" y="2592"/>
                    <a:pt x="13190" y="2570"/>
                    <a:pt x="13204" y="2561"/>
                  </a:cubicBezTo>
                  <a:cubicBezTo>
                    <a:pt x="13217" y="2550"/>
                    <a:pt x="13238" y="2544"/>
                    <a:pt x="13254" y="2536"/>
                  </a:cubicBezTo>
                  <a:cubicBezTo>
                    <a:pt x="13298" y="2516"/>
                    <a:pt x="13356" y="2522"/>
                    <a:pt x="13397" y="2497"/>
                  </a:cubicBezTo>
                  <a:cubicBezTo>
                    <a:pt x="13462" y="2459"/>
                    <a:pt x="13437" y="2315"/>
                    <a:pt x="13553" y="2353"/>
                  </a:cubicBezTo>
                  <a:cubicBezTo>
                    <a:pt x="13620" y="2376"/>
                    <a:pt x="13614" y="2479"/>
                    <a:pt x="13626" y="2529"/>
                  </a:cubicBezTo>
                  <a:cubicBezTo>
                    <a:pt x="13647" y="2617"/>
                    <a:pt x="13674" y="2639"/>
                    <a:pt x="13582" y="2708"/>
                  </a:cubicBezTo>
                  <a:cubicBezTo>
                    <a:pt x="13513" y="2759"/>
                    <a:pt x="13318" y="2777"/>
                    <a:pt x="13237" y="2751"/>
                  </a:cubicBezTo>
                  <a:cubicBezTo>
                    <a:pt x="13237" y="2751"/>
                    <a:pt x="13237" y="2751"/>
                    <a:pt x="13237" y="2751"/>
                  </a:cubicBezTo>
                  <a:close/>
                  <a:moveTo>
                    <a:pt x="13951" y="1788"/>
                  </a:moveTo>
                  <a:cubicBezTo>
                    <a:pt x="13944" y="1757"/>
                    <a:pt x="13951" y="1730"/>
                    <a:pt x="13938" y="1701"/>
                  </a:cubicBezTo>
                  <a:cubicBezTo>
                    <a:pt x="13927" y="1672"/>
                    <a:pt x="13907" y="1632"/>
                    <a:pt x="13868" y="1631"/>
                  </a:cubicBezTo>
                  <a:cubicBezTo>
                    <a:pt x="13797" y="1628"/>
                    <a:pt x="13771" y="1694"/>
                    <a:pt x="13760" y="1745"/>
                  </a:cubicBezTo>
                  <a:cubicBezTo>
                    <a:pt x="13750" y="1784"/>
                    <a:pt x="13754" y="1798"/>
                    <a:pt x="13771" y="1835"/>
                  </a:cubicBezTo>
                  <a:cubicBezTo>
                    <a:pt x="13792" y="1882"/>
                    <a:pt x="13876" y="1863"/>
                    <a:pt x="13916" y="1848"/>
                  </a:cubicBezTo>
                  <a:lnTo>
                    <a:pt x="13951" y="1788"/>
                  </a:lnTo>
                  <a:cubicBezTo>
                    <a:pt x="13951" y="1788"/>
                    <a:pt x="13951" y="1788"/>
                    <a:pt x="13951" y="1788"/>
                  </a:cubicBezTo>
                  <a:close/>
                  <a:moveTo>
                    <a:pt x="14076" y="2057"/>
                  </a:moveTo>
                  <a:cubicBezTo>
                    <a:pt x="14038" y="2060"/>
                    <a:pt x="13991" y="2059"/>
                    <a:pt x="13954" y="2045"/>
                  </a:cubicBezTo>
                  <a:cubicBezTo>
                    <a:pt x="13908" y="2027"/>
                    <a:pt x="13880" y="1976"/>
                    <a:pt x="13819" y="1999"/>
                  </a:cubicBezTo>
                  <a:cubicBezTo>
                    <a:pt x="13783" y="2012"/>
                    <a:pt x="13786" y="2056"/>
                    <a:pt x="13773" y="2083"/>
                  </a:cubicBezTo>
                  <a:cubicBezTo>
                    <a:pt x="13746" y="2134"/>
                    <a:pt x="13630" y="2162"/>
                    <a:pt x="13633" y="2215"/>
                  </a:cubicBezTo>
                  <a:cubicBezTo>
                    <a:pt x="13634" y="2230"/>
                    <a:pt x="13656" y="2243"/>
                    <a:pt x="13667" y="2253"/>
                  </a:cubicBezTo>
                  <a:cubicBezTo>
                    <a:pt x="13699" y="2283"/>
                    <a:pt x="13691" y="2335"/>
                    <a:pt x="13731" y="2353"/>
                  </a:cubicBezTo>
                  <a:cubicBezTo>
                    <a:pt x="13816" y="2391"/>
                    <a:pt x="13888" y="2319"/>
                    <a:pt x="13937" y="2268"/>
                  </a:cubicBezTo>
                  <a:cubicBezTo>
                    <a:pt x="13983" y="2220"/>
                    <a:pt x="14055" y="2168"/>
                    <a:pt x="14084" y="2110"/>
                  </a:cubicBezTo>
                  <a:lnTo>
                    <a:pt x="14076" y="2057"/>
                  </a:lnTo>
                  <a:cubicBezTo>
                    <a:pt x="14076" y="2057"/>
                    <a:pt x="14076" y="2057"/>
                    <a:pt x="14076" y="2057"/>
                  </a:cubicBezTo>
                  <a:close/>
                  <a:moveTo>
                    <a:pt x="14230" y="1921"/>
                  </a:moveTo>
                  <a:cubicBezTo>
                    <a:pt x="14221" y="1887"/>
                    <a:pt x="14223" y="1863"/>
                    <a:pt x="14205" y="1831"/>
                  </a:cubicBezTo>
                  <a:cubicBezTo>
                    <a:pt x="14181" y="1792"/>
                    <a:pt x="14147" y="1718"/>
                    <a:pt x="14177" y="1678"/>
                  </a:cubicBezTo>
                  <a:cubicBezTo>
                    <a:pt x="14207" y="1637"/>
                    <a:pt x="14232" y="1644"/>
                    <a:pt x="14250" y="1686"/>
                  </a:cubicBezTo>
                  <a:cubicBezTo>
                    <a:pt x="14265" y="1718"/>
                    <a:pt x="14282" y="1746"/>
                    <a:pt x="14312" y="1771"/>
                  </a:cubicBezTo>
                  <a:cubicBezTo>
                    <a:pt x="14352" y="1804"/>
                    <a:pt x="14401" y="1835"/>
                    <a:pt x="14382" y="1889"/>
                  </a:cubicBezTo>
                  <a:cubicBezTo>
                    <a:pt x="14369" y="1926"/>
                    <a:pt x="14303" y="1991"/>
                    <a:pt x="14261" y="1953"/>
                  </a:cubicBezTo>
                  <a:lnTo>
                    <a:pt x="14230" y="1921"/>
                  </a:lnTo>
                  <a:cubicBezTo>
                    <a:pt x="14230" y="1921"/>
                    <a:pt x="14230" y="1921"/>
                    <a:pt x="14230" y="1921"/>
                  </a:cubicBezTo>
                  <a:close/>
                  <a:moveTo>
                    <a:pt x="14774" y="1965"/>
                  </a:moveTo>
                  <a:cubicBezTo>
                    <a:pt x="14772" y="1948"/>
                    <a:pt x="14779" y="1918"/>
                    <a:pt x="14781" y="1898"/>
                  </a:cubicBezTo>
                  <a:cubicBezTo>
                    <a:pt x="14784" y="1870"/>
                    <a:pt x="14785" y="1808"/>
                    <a:pt x="14816" y="1792"/>
                  </a:cubicBezTo>
                  <a:cubicBezTo>
                    <a:pt x="14841" y="1777"/>
                    <a:pt x="14858" y="1812"/>
                    <a:pt x="14877" y="1822"/>
                  </a:cubicBezTo>
                  <a:cubicBezTo>
                    <a:pt x="14892" y="1831"/>
                    <a:pt x="14934" y="1840"/>
                    <a:pt x="14943" y="1854"/>
                  </a:cubicBezTo>
                  <a:cubicBezTo>
                    <a:pt x="14956" y="1875"/>
                    <a:pt x="14927" y="1926"/>
                    <a:pt x="14920" y="1946"/>
                  </a:cubicBezTo>
                  <a:cubicBezTo>
                    <a:pt x="14906" y="1978"/>
                    <a:pt x="14868" y="2004"/>
                    <a:pt x="14830" y="2004"/>
                  </a:cubicBezTo>
                  <a:lnTo>
                    <a:pt x="14774" y="1965"/>
                  </a:lnTo>
                  <a:cubicBezTo>
                    <a:pt x="14774" y="1965"/>
                    <a:pt x="14774" y="1965"/>
                    <a:pt x="14774" y="1965"/>
                  </a:cubicBezTo>
                  <a:close/>
                  <a:moveTo>
                    <a:pt x="16179" y="1472"/>
                  </a:moveTo>
                  <a:cubicBezTo>
                    <a:pt x="16147" y="1460"/>
                    <a:pt x="16129" y="1453"/>
                    <a:pt x="16093" y="1453"/>
                  </a:cubicBezTo>
                  <a:cubicBezTo>
                    <a:pt x="16058" y="1453"/>
                    <a:pt x="15981" y="1448"/>
                    <a:pt x="15952" y="1465"/>
                  </a:cubicBezTo>
                  <a:cubicBezTo>
                    <a:pt x="15928" y="1478"/>
                    <a:pt x="15925" y="1515"/>
                    <a:pt x="15945" y="1533"/>
                  </a:cubicBezTo>
                  <a:cubicBezTo>
                    <a:pt x="15962" y="1550"/>
                    <a:pt x="15984" y="1551"/>
                    <a:pt x="16007" y="1552"/>
                  </a:cubicBezTo>
                  <a:cubicBezTo>
                    <a:pt x="16022" y="1554"/>
                    <a:pt x="16038" y="1555"/>
                    <a:pt x="16052" y="1557"/>
                  </a:cubicBezTo>
                  <a:cubicBezTo>
                    <a:pt x="16081" y="1562"/>
                    <a:pt x="16088" y="1585"/>
                    <a:pt x="16117" y="1591"/>
                  </a:cubicBezTo>
                  <a:cubicBezTo>
                    <a:pt x="16149" y="1597"/>
                    <a:pt x="16183" y="1572"/>
                    <a:pt x="16202" y="1551"/>
                  </a:cubicBezTo>
                  <a:lnTo>
                    <a:pt x="16179" y="1472"/>
                  </a:lnTo>
                  <a:cubicBezTo>
                    <a:pt x="16179" y="1472"/>
                    <a:pt x="16179" y="1472"/>
                    <a:pt x="16179" y="1472"/>
                  </a:cubicBezTo>
                  <a:close/>
                  <a:moveTo>
                    <a:pt x="16683" y="1015"/>
                  </a:moveTo>
                  <a:cubicBezTo>
                    <a:pt x="16661" y="1025"/>
                    <a:pt x="16600" y="980"/>
                    <a:pt x="16584" y="963"/>
                  </a:cubicBezTo>
                  <a:cubicBezTo>
                    <a:pt x="16551" y="930"/>
                    <a:pt x="16524" y="848"/>
                    <a:pt x="16561" y="810"/>
                  </a:cubicBezTo>
                  <a:cubicBezTo>
                    <a:pt x="16592" y="776"/>
                    <a:pt x="16607" y="813"/>
                    <a:pt x="16629" y="831"/>
                  </a:cubicBezTo>
                  <a:cubicBezTo>
                    <a:pt x="16674" y="869"/>
                    <a:pt x="16824" y="787"/>
                    <a:pt x="16813" y="886"/>
                  </a:cubicBezTo>
                  <a:cubicBezTo>
                    <a:pt x="16806" y="943"/>
                    <a:pt x="16813" y="993"/>
                    <a:pt x="16751" y="1025"/>
                  </a:cubicBezTo>
                  <a:lnTo>
                    <a:pt x="16683" y="1015"/>
                  </a:lnTo>
                  <a:cubicBezTo>
                    <a:pt x="16683" y="1015"/>
                    <a:pt x="16683" y="1015"/>
                    <a:pt x="16683" y="1015"/>
                  </a:cubicBezTo>
                  <a:close/>
                  <a:moveTo>
                    <a:pt x="16277" y="1375"/>
                  </a:moveTo>
                  <a:lnTo>
                    <a:pt x="16339" y="1420"/>
                  </a:lnTo>
                  <a:cubicBezTo>
                    <a:pt x="16352" y="1431"/>
                    <a:pt x="16405" y="1407"/>
                    <a:pt x="16411" y="1393"/>
                  </a:cubicBezTo>
                  <a:cubicBezTo>
                    <a:pt x="16418" y="1377"/>
                    <a:pt x="16411" y="1357"/>
                    <a:pt x="16406" y="1341"/>
                  </a:cubicBezTo>
                  <a:cubicBezTo>
                    <a:pt x="16390" y="1296"/>
                    <a:pt x="16429" y="1245"/>
                    <a:pt x="16429" y="1195"/>
                  </a:cubicBezTo>
                  <a:cubicBezTo>
                    <a:pt x="16429" y="1172"/>
                    <a:pt x="16442" y="1114"/>
                    <a:pt x="16429" y="1094"/>
                  </a:cubicBezTo>
                  <a:cubicBezTo>
                    <a:pt x="16406" y="1060"/>
                    <a:pt x="16326" y="1136"/>
                    <a:pt x="16309" y="1151"/>
                  </a:cubicBezTo>
                  <a:cubicBezTo>
                    <a:pt x="16280" y="1178"/>
                    <a:pt x="16245" y="1195"/>
                    <a:pt x="16213" y="1219"/>
                  </a:cubicBezTo>
                  <a:cubicBezTo>
                    <a:pt x="16191" y="1236"/>
                    <a:pt x="16176" y="1248"/>
                    <a:pt x="16185" y="1273"/>
                  </a:cubicBezTo>
                  <a:cubicBezTo>
                    <a:pt x="16200" y="1312"/>
                    <a:pt x="16230" y="1367"/>
                    <a:pt x="16277" y="1375"/>
                  </a:cubicBezTo>
                  <a:cubicBezTo>
                    <a:pt x="16277" y="1375"/>
                    <a:pt x="16277" y="1375"/>
                    <a:pt x="16277" y="1375"/>
                  </a:cubicBezTo>
                  <a:close/>
                  <a:moveTo>
                    <a:pt x="15687" y="1114"/>
                  </a:moveTo>
                  <a:cubicBezTo>
                    <a:pt x="15685" y="1092"/>
                    <a:pt x="15682" y="1066"/>
                    <a:pt x="15665" y="1047"/>
                  </a:cubicBezTo>
                  <a:cubicBezTo>
                    <a:pt x="15586" y="1033"/>
                    <a:pt x="15431" y="1044"/>
                    <a:pt x="15503" y="925"/>
                  </a:cubicBezTo>
                  <a:cubicBezTo>
                    <a:pt x="15638" y="702"/>
                    <a:pt x="15834" y="989"/>
                    <a:pt x="15946" y="885"/>
                  </a:cubicBezTo>
                  <a:cubicBezTo>
                    <a:pt x="15973" y="859"/>
                    <a:pt x="15972" y="831"/>
                    <a:pt x="16006" y="807"/>
                  </a:cubicBezTo>
                  <a:cubicBezTo>
                    <a:pt x="16055" y="773"/>
                    <a:pt x="16103" y="763"/>
                    <a:pt x="16140" y="713"/>
                  </a:cubicBezTo>
                  <a:cubicBezTo>
                    <a:pt x="16182" y="657"/>
                    <a:pt x="16205" y="608"/>
                    <a:pt x="16290" y="608"/>
                  </a:cubicBezTo>
                  <a:cubicBezTo>
                    <a:pt x="16323" y="638"/>
                    <a:pt x="16277" y="780"/>
                    <a:pt x="16277" y="826"/>
                  </a:cubicBezTo>
                  <a:cubicBezTo>
                    <a:pt x="16277" y="952"/>
                    <a:pt x="16162" y="1080"/>
                    <a:pt x="16027" y="1119"/>
                  </a:cubicBezTo>
                  <a:cubicBezTo>
                    <a:pt x="15971" y="1134"/>
                    <a:pt x="15896" y="1099"/>
                    <a:pt x="15844" y="1134"/>
                  </a:cubicBezTo>
                  <a:cubicBezTo>
                    <a:pt x="15786" y="1173"/>
                    <a:pt x="15797" y="1203"/>
                    <a:pt x="15699" y="1168"/>
                  </a:cubicBezTo>
                  <a:lnTo>
                    <a:pt x="15687" y="1114"/>
                  </a:lnTo>
                  <a:cubicBezTo>
                    <a:pt x="15687" y="1114"/>
                    <a:pt x="15687" y="1114"/>
                    <a:pt x="15687" y="1114"/>
                  </a:cubicBezTo>
                  <a:close/>
                  <a:moveTo>
                    <a:pt x="17782" y="300"/>
                  </a:moveTo>
                  <a:cubicBezTo>
                    <a:pt x="17747" y="297"/>
                    <a:pt x="17707" y="260"/>
                    <a:pt x="17690" y="231"/>
                  </a:cubicBezTo>
                  <a:cubicBezTo>
                    <a:pt x="17683" y="220"/>
                    <a:pt x="17778" y="84"/>
                    <a:pt x="17793" y="60"/>
                  </a:cubicBezTo>
                  <a:cubicBezTo>
                    <a:pt x="17811" y="25"/>
                    <a:pt x="17849" y="12"/>
                    <a:pt x="17868" y="50"/>
                  </a:cubicBezTo>
                  <a:cubicBezTo>
                    <a:pt x="17892" y="101"/>
                    <a:pt x="17929" y="167"/>
                    <a:pt x="17929" y="222"/>
                  </a:cubicBezTo>
                  <a:cubicBezTo>
                    <a:pt x="17929" y="252"/>
                    <a:pt x="17908" y="279"/>
                    <a:pt x="17903" y="309"/>
                  </a:cubicBezTo>
                  <a:cubicBezTo>
                    <a:pt x="17897" y="349"/>
                    <a:pt x="17878" y="357"/>
                    <a:pt x="17833" y="366"/>
                  </a:cubicBezTo>
                  <a:lnTo>
                    <a:pt x="17782" y="300"/>
                  </a:lnTo>
                  <a:cubicBezTo>
                    <a:pt x="17782" y="300"/>
                    <a:pt x="17782" y="300"/>
                    <a:pt x="17782" y="30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 name="Shape 3300"/>
            <p:cNvSpPr/>
            <p:nvPr/>
          </p:nvSpPr>
          <p:spPr>
            <a:xfrm>
              <a:off x="3384380" y="1999861"/>
              <a:ext cx="1156363" cy="2550016"/>
            </a:xfrm>
            <a:custGeom>
              <a:avLst/>
              <a:gdLst/>
              <a:ahLst/>
              <a:cxnLst>
                <a:cxn ang="0">
                  <a:pos x="wd2" y="hd2"/>
                </a:cxn>
                <a:cxn ang="5400000">
                  <a:pos x="wd2" y="hd2"/>
                </a:cxn>
                <a:cxn ang="10800000">
                  <a:pos x="wd2" y="hd2"/>
                </a:cxn>
                <a:cxn ang="16200000">
                  <a:pos x="wd2" y="hd2"/>
                </a:cxn>
              </a:cxnLst>
              <a:rect l="0" t="0" r="r" b="b"/>
              <a:pathLst>
                <a:path w="21551" h="21453" extrusionOk="0">
                  <a:moveTo>
                    <a:pt x="573" y="15367"/>
                  </a:moveTo>
                  <a:lnTo>
                    <a:pt x="573" y="15367"/>
                  </a:lnTo>
                  <a:cubicBezTo>
                    <a:pt x="451" y="15386"/>
                    <a:pt x="226" y="15390"/>
                    <a:pt x="157" y="15459"/>
                  </a:cubicBezTo>
                  <a:cubicBezTo>
                    <a:pt x="259" y="15662"/>
                    <a:pt x="190" y="15933"/>
                    <a:pt x="94" y="16137"/>
                  </a:cubicBezTo>
                  <a:cubicBezTo>
                    <a:pt x="61" y="16206"/>
                    <a:pt x="-49" y="16328"/>
                    <a:pt x="25" y="16396"/>
                  </a:cubicBezTo>
                  <a:cubicBezTo>
                    <a:pt x="111" y="16474"/>
                    <a:pt x="339" y="16310"/>
                    <a:pt x="486" y="16348"/>
                  </a:cubicBezTo>
                  <a:cubicBezTo>
                    <a:pt x="486" y="16580"/>
                    <a:pt x="940" y="16264"/>
                    <a:pt x="978" y="16407"/>
                  </a:cubicBezTo>
                  <a:cubicBezTo>
                    <a:pt x="1078" y="16439"/>
                    <a:pt x="1319" y="16451"/>
                    <a:pt x="1283" y="16514"/>
                  </a:cubicBezTo>
                  <a:cubicBezTo>
                    <a:pt x="1247" y="16577"/>
                    <a:pt x="1147" y="16629"/>
                    <a:pt x="1121" y="16697"/>
                  </a:cubicBezTo>
                  <a:cubicBezTo>
                    <a:pt x="1082" y="16801"/>
                    <a:pt x="1151" y="16920"/>
                    <a:pt x="1046" y="17018"/>
                  </a:cubicBezTo>
                  <a:cubicBezTo>
                    <a:pt x="890" y="17166"/>
                    <a:pt x="797" y="17166"/>
                    <a:pt x="890" y="17339"/>
                  </a:cubicBezTo>
                  <a:cubicBezTo>
                    <a:pt x="977" y="17555"/>
                    <a:pt x="705" y="17753"/>
                    <a:pt x="854" y="17984"/>
                  </a:cubicBezTo>
                  <a:cubicBezTo>
                    <a:pt x="951" y="18134"/>
                    <a:pt x="1102" y="18269"/>
                    <a:pt x="1196" y="18428"/>
                  </a:cubicBezTo>
                  <a:lnTo>
                    <a:pt x="1369" y="18723"/>
                  </a:lnTo>
                  <a:cubicBezTo>
                    <a:pt x="1424" y="18814"/>
                    <a:pt x="1516" y="18835"/>
                    <a:pt x="1644" y="18898"/>
                  </a:cubicBezTo>
                  <a:cubicBezTo>
                    <a:pt x="1793" y="18971"/>
                    <a:pt x="1645" y="19115"/>
                    <a:pt x="1868" y="19165"/>
                  </a:cubicBezTo>
                  <a:cubicBezTo>
                    <a:pt x="2101" y="19218"/>
                    <a:pt x="2241" y="19249"/>
                    <a:pt x="2241" y="19379"/>
                  </a:cubicBezTo>
                  <a:cubicBezTo>
                    <a:pt x="2212" y="19585"/>
                    <a:pt x="2056" y="19465"/>
                    <a:pt x="1719" y="19503"/>
                  </a:cubicBezTo>
                  <a:cubicBezTo>
                    <a:pt x="1719" y="19570"/>
                    <a:pt x="1843" y="19598"/>
                    <a:pt x="1918" y="19655"/>
                  </a:cubicBezTo>
                  <a:cubicBezTo>
                    <a:pt x="1964" y="19689"/>
                    <a:pt x="2032" y="19942"/>
                    <a:pt x="1906" y="19928"/>
                  </a:cubicBezTo>
                  <a:cubicBezTo>
                    <a:pt x="1664" y="19900"/>
                    <a:pt x="1728" y="19749"/>
                    <a:pt x="1427" y="19742"/>
                  </a:cubicBezTo>
                  <a:cubicBezTo>
                    <a:pt x="998" y="19732"/>
                    <a:pt x="1387" y="19856"/>
                    <a:pt x="1514" y="19914"/>
                  </a:cubicBezTo>
                  <a:cubicBezTo>
                    <a:pt x="1814" y="20049"/>
                    <a:pt x="1584" y="20494"/>
                    <a:pt x="1787" y="20694"/>
                  </a:cubicBezTo>
                  <a:cubicBezTo>
                    <a:pt x="1880" y="20785"/>
                    <a:pt x="2142" y="20836"/>
                    <a:pt x="2142" y="20941"/>
                  </a:cubicBezTo>
                  <a:cubicBezTo>
                    <a:pt x="2142" y="20986"/>
                    <a:pt x="1802" y="21239"/>
                    <a:pt x="1874" y="21261"/>
                  </a:cubicBezTo>
                  <a:cubicBezTo>
                    <a:pt x="2143" y="21349"/>
                    <a:pt x="2505" y="21449"/>
                    <a:pt x="2846" y="21428"/>
                  </a:cubicBezTo>
                  <a:cubicBezTo>
                    <a:pt x="3265" y="21402"/>
                    <a:pt x="3539" y="21270"/>
                    <a:pt x="3985" y="21315"/>
                  </a:cubicBezTo>
                  <a:cubicBezTo>
                    <a:pt x="4653" y="21384"/>
                    <a:pt x="4462" y="21600"/>
                    <a:pt x="4893" y="21290"/>
                  </a:cubicBezTo>
                  <a:cubicBezTo>
                    <a:pt x="5176" y="21086"/>
                    <a:pt x="4629" y="21035"/>
                    <a:pt x="4726" y="20787"/>
                  </a:cubicBezTo>
                  <a:cubicBezTo>
                    <a:pt x="4789" y="20623"/>
                    <a:pt x="4875" y="20480"/>
                    <a:pt x="5192" y="20372"/>
                  </a:cubicBezTo>
                  <a:cubicBezTo>
                    <a:pt x="5408" y="20299"/>
                    <a:pt x="5862" y="20541"/>
                    <a:pt x="5646" y="20274"/>
                  </a:cubicBezTo>
                  <a:cubicBezTo>
                    <a:pt x="5410" y="19980"/>
                    <a:pt x="6496" y="20233"/>
                    <a:pt x="6630" y="20249"/>
                  </a:cubicBezTo>
                  <a:cubicBezTo>
                    <a:pt x="6931" y="20276"/>
                    <a:pt x="7094" y="20276"/>
                    <a:pt x="7371" y="20342"/>
                  </a:cubicBezTo>
                  <a:cubicBezTo>
                    <a:pt x="7641" y="20405"/>
                    <a:pt x="8134" y="20504"/>
                    <a:pt x="8199" y="20282"/>
                  </a:cubicBezTo>
                  <a:cubicBezTo>
                    <a:pt x="8235" y="20159"/>
                    <a:pt x="8389" y="20049"/>
                    <a:pt x="8474" y="19928"/>
                  </a:cubicBezTo>
                  <a:lnTo>
                    <a:pt x="8686" y="19621"/>
                  </a:lnTo>
                  <a:cubicBezTo>
                    <a:pt x="8766" y="19504"/>
                    <a:pt x="9055" y="19421"/>
                    <a:pt x="9040" y="19283"/>
                  </a:cubicBezTo>
                  <a:cubicBezTo>
                    <a:pt x="9017" y="19102"/>
                    <a:pt x="9169" y="18941"/>
                    <a:pt x="9145" y="18762"/>
                  </a:cubicBezTo>
                  <a:cubicBezTo>
                    <a:pt x="9287" y="18665"/>
                    <a:pt x="9558" y="18564"/>
                    <a:pt x="9643" y="18459"/>
                  </a:cubicBezTo>
                  <a:cubicBezTo>
                    <a:pt x="9758" y="18320"/>
                    <a:pt x="9624" y="18125"/>
                    <a:pt x="9624" y="17984"/>
                  </a:cubicBezTo>
                  <a:cubicBezTo>
                    <a:pt x="9624" y="17875"/>
                    <a:pt x="9734" y="17746"/>
                    <a:pt x="9680" y="17645"/>
                  </a:cubicBezTo>
                  <a:cubicBezTo>
                    <a:pt x="9644" y="17576"/>
                    <a:pt x="9513" y="17513"/>
                    <a:pt x="9513" y="17437"/>
                  </a:cubicBezTo>
                  <a:cubicBezTo>
                    <a:pt x="9513" y="17352"/>
                    <a:pt x="9702" y="17472"/>
                    <a:pt x="9787" y="17485"/>
                  </a:cubicBezTo>
                  <a:cubicBezTo>
                    <a:pt x="10449" y="17587"/>
                    <a:pt x="9874" y="17178"/>
                    <a:pt x="9911" y="17058"/>
                  </a:cubicBezTo>
                  <a:cubicBezTo>
                    <a:pt x="10043" y="17042"/>
                    <a:pt x="10369" y="17031"/>
                    <a:pt x="10148" y="16911"/>
                  </a:cubicBezTo>
                  <a:cubicBezTo>
                    <a:pt x="10039" y="16852"/>
                    <a:pt x="9682" y="16797"/>
                    <a:pt x="9725" y="16722"/>
                  </a:cubicBezTo>
                  <a:lnTo>
                    <a:pt x="10034" y="16725"/>
                  </a:lnTo>
                  <a:cubicBezTo>
                    <a:pt x="10554" y="16773"/>
                    <a:pt x="10325" y="16569"/>
                    <a:pt x="10054" y="16511"/>
                  </a:cubicBezTo>
                  <a:cubicBezTo>
                    <a:pt x="9902" y="16479"/>
                    <a:pt x="9376" y="16475"/>
                    <a:pt x="9376" y="16376"/>
                  </a:cubicBezTo>
                  <a:cubicBezTo>
                    <a:pt x="9624" y="16348"/>
                    <a:pt x="10041" y="16430"/>
                    <a:pt x="10266" y="16368"/>
                  </a:cubicBezTo>
                  <a:cubicBezTo>
                    <a:pt x="10433" y="16321"/>
                    <a:pt x="10542" y="16253"/>
                    <a:pt x="10694" y="16207"/>
                  </a:cubicBezTo>
                  <a:cubicBezTo>
                    <a:pt x="10868" y="16155"/>
                    <a:pt x="11366" y="16170"/>
                    <a:pt x="11406" y="16038"/>
                  </a:cubicBezTo>
                  <a:cubicBezTo>
                    <a:pt x="11443" y="15909"/>
                    <a:pt x="11549" y="15858"/>
                    <a:pt x="11610" y="15746"/>
                  </a:cubicBezTo>
                  <a:cubicBezTo>
                    <a:pt x="11669" y="15746"/>
                    <a:pt x="11678" y="16047"/>
                    <a:pt x="11859" y="16111"/>
                  </a:cubicBezTo>
                  <a:cubicBezTo>
                    <a:pt x="12190" y="16229"/>
                    <a:pt x="12271" y="15840"/>
                    <a:pt x="12438" y="15760"/>
                  </a:cubicBezTo>
                  <a:cubicBezTo>
                    <a:pt x="12612" y="15677"/>
                    <a:pt x="12987" y="15597"/>
                    <a:pt x="12737" y="15506"/>
                  </a:cubicBezTo>
                  <a:cubicBezTo>
                    <a:pt x="12434" y="15397"/>
                    <a:pt x="12710" y="15362"/>
                    <a:pt x="12955" y="15417"/>
                  </a:cubicBezTo>
                  <a:cubicBezTo>
                    <a:pt x="13105" y="15450"/>
                    <a:pt x="13456" y="15404"/>
                    <a:pt x="13328" y="15329"/>
                  </a:cubicBezTo>
                  <a:cubicBezTo>
                    <a:pt x="13252" y="15284"/>
                    <a:pt x="12962" y="15337"/>
                    <a:pt x="12817" y="15315"/>
                  </a:cubicBezTo>
                  <a:cubicBezTo>
                    <a:pt x="12750" y="15305"/>
                    <a:pt x="12496" y="15188"/>
                    <a:pt x="12612" y="15166"/>
                  </a:cubicBezTo>
                  <a:cubicBezTo>
                    <a:pt x="12941" y="15105"/>
                    <a:pt x="13168" y="15116"/>
                    <a:pt x="13470" y="15017"/>
                  </a:cubicBezTo>
                  <a:cubicBezTo>
                    <a:pt x="13635" y="14963"/>
                    <a:pt x="13631" y="14869"/>
                    <a:pt x="13758" y="14845"/>
                  </a:cubicBezTo>
                  <a:cubicBezTo>
                    <a:pt x="13853" y="14827"/>
                    <a:pt x="14053" y="14796"/>
                    <a:pt x="14088" y="14752"/>
                  </a:cubicBezTo>
                  <a:cubicBezTo>
                    <a:pt x="14121" y="14710"/>
                    <a:pt x="13578" y="14709"/>
                    <a:pt x="13452" y="14687"/>
                  </a:cubicBezTo>
                  <a:cubicBezTo>
                    <a:pt x="13381" y="14675"/>
                    <a:pt x="13868" y="14530"/>
                    <a:pt x="13994" y="14465"/>
                  </a:cubicBezTo>
                  <a:cubicBezTo>
                    <a:pt x="14023" y="14430"/>
                    <a:pt x="14082" y="14206"/>
                    <a:pt x="13981" y="14251"/>
                  </a:cubicBezTo>
                  <a:cubicBezTo>
                    <a:pt x="13801" y="14333"/>
                    <a:pt x="13673" y="14343"/>
                    <a:pt x="13589" y="14220"/>
                  </a:cubicBezTo>
                  <a:cubicBezTo>
                    <a:pt x="13547" y="14159"/>
                    <a:pt x="13217" y="14147"/>
                    <a:pt x="13217" y="14052"/>
                  </a:cubicBezTo>
                  <a:cubicBezTo>
                    <a:pt x="13272" y="14036"/>
                    <a:pt x="13829" y="14038"/>
                    <a:pt x="13963" y="14026"/>
                  </a:cubicBezTo>
                  <a:lnTo>
                    <a:pt x="13970" y="14023"/>
                  </a:lnTo>
                  <a:cubicBezTo>
                    <a:pt x="13970" y="13990"/>
                    <a:pt x="13484" y="13892"/>
                    <a:pt x="13390" y="13874"/>
                  </a:cubicBezTo>
                  <a:cubicBezTo>
                    <a:pt x="13077" y="13814"/>
                    <a:pt x="13086" y="13738"/>
                    <a:pt x="12973" y="13607"/>
                  </a:cubicBezTo>
                  <a:cubicBezTo>
                    <a:pt x="12795" y="13398"/>
                    <a:pt x="12635" y="13947"/>
                    <a:pt x="12295" y="13671"/>
                  </a:cubicBezTo>
                  <a:cubicBezTo>
                    <a:pt x="12208" y="13601"/>
                    <a:pt x="12068" y="13286"/>
                    <a:pt x="11821" y="13332"/>
                  </a:cubicBezTo>
                  <a:cubicBezTo>
                    <a:pt x="11642" y="13364"/>
                    <a:pt x="11596" y="13545"/>
                    <a:pt x="11517" y="13613"/>
                  </a:cubicBezTo>
                  <a:cubicBezTo>
                    <a:pt x="11300" y="13797"/>
                    <a:pt x="11120" y="13870"/>
                    <a:pt x="10763" y="13970"/>
                  </a:cubicBezTo>
                  <a:cubicBezTo>
                    <a:pt x="10707" y="13986"/>
                    <a:pt x="10075" y="14127"/>
                    <a:pt x="10278" y="14021"/>
                  </a:cubicBezTo>
                  <a:cubicBezTo>
                    <a:pt x="10522" y="13893"/>
                    <a:pt x="11011" y="13851"/>
                    <a:pt x="11194" y="13674"/>
                  </a:cubicBezTo>
                  <a:cubicBezTo>
                    <a:pt x="11266" y="13603"/>
                    <a:pt x="11220" y="13531"/>
                    <a:pt x="11330" y="13461"/>
                  </a:cubicBezTo>
                  <a:cubicBezTo>
                    <a:pt x="11477" y="13367"/>
                    <a:pt x="11642" y="13241"/>
                    <a:pt x="11342" y="13174"/>
                  </a:cubicBezTo>
                  <a:cubicBezTo>
                    <a:pt x="11150" y="13130"/>
                    <a:pt x="10849" y="12782"/>
                    <a:pt x="10895" y="12692"/>
                  </a:cubicBezTo>
                  <a:cubicBezTo>
                    <a:pt x="10924" y="12630"/>
                    <a:pt x="11000" y="12546"/>
                    <a:pt x="11000" y="12484"/>
                  </a:cubicBezTo>
                  <a:cubicBezTo>
                    <a:pt x="10964" y="12484"/>
                    <a:pt x="10750" y="12463"/>
                    <a:pt x="10750" y="12450"/>
                  </a:cubicBezTo>
                  <a:cubicBezTo>
                    <a:pt x="10750" y="12392"/>
                    <a:pt x="11267" y="12381"/>
                    <a:pt x="11093" y="12222"/>
                  </a:cubicBezTo>
                  <a:cubicBezTo>
                    <a:pt x="10955" y="12098"/>
                    <a:pt x="10947" y="11928"/>
                    <a:pt x="11106" y="11814"/>
                  </a:cubicBezTo>
                  <a:cubicBezTo>
                    <a:pt x="11264" y="11700"/>
                    <a:pt x="11159" y="11695"/>
                    <a:pt x="11055" y="11583"/>
                  </a:cubicBezTo>
                  <a:cubicBezTo>
                    <a:pt x="10845" y="11357"/>
                    <a:pt x="11843" y="11813"/>
                    <a:pt x="11728" y="11645"/>
                  </a:cubicBezTo>
                  <a:cubicBezTo>
                    <a:pt x="11679" y="11572"/>
                    <a:pt x="11489" y="11514"/>
                    <a:pt x="11467" y="11451"/>
                  </a:cubicBezTo>
                  <a:cubicBezTo>
                    <a:pt x="11433" y="11360"/>
                    <a:pt x="11658" y="11193"/>
                    <a:pt x="11735" y="11110"/>
                  </a:cubicBezTo>
                  <a:cubicBezTo>
                    <a:pt x="11742" y="11048"/>
                    <a:pt x="11551" y="10873"/>
                    <a:pt x="11797" y="10885"/>
                  </a:cubicBezTo>
                  <a:cubicBezTo>
                    <a:pt x="12412" y="10916"/>
                    <a:pt x="11438" y="10679"/>
                    <a:pt x="11406" y="10655"/>
                  </a:cubicBezTo>
                  <a:cubicBezTo>
                    <a:pt x="11346" y="10612"/>
                    <a:pt x="11368" y="10236"/>
                    <a:pt x="11672" y="10345"/>
                  </a:cubicBezTo>
                  <a:cubicBezTo>
                    <a:pt x="11903" y="10428"/>
                    <a:pt x="12028" y="10638"/>
                    <a:pt x="12344" y="10387"/>
                  </a:cubicBezTo>
                  <a:cubicBezTo>
                    <a:pt x="12412" y="10333"/>
                    <a:pt x="12306" y="10288"/>
                    <a:pt x="12295" y="10235"/>
                  </a:cubicBezTo>
                  <a:cubicBezTo>
                    <a:pt x="12276" y="10144"/>
                    <a:pt x="12476" y="10075"/>
                    <a:pt x="12451" y="9957"/>
                  </a:cubicBezTo>
                  <a:cubicBezTo>
                    <a:pt x="12435" y="9883"/>
                    <a:pt x="11845" y="9598"/>
                    <a:pt x="12095" y="9557"/>
                  </a:cubicBezTo>
                  <a:cubicBezTo>
                    <a:pt x="12192" y="9542"/>
                    <a:pt x="12303" y="9647"/>
                    <a:pt x="12376" y="9675"/>
                  </a:cubicBezTo>
                  <a:cubicBezTo>
                    <a:pt x="12565" y="9747"/>
                    <a:pt x="12531" y="9733"/>
                    <a:pt x="12774" y="9757"/>
                  </a:cubicBezTo>
                  <a:cubicBezTo>
                    <a:pt x="13098" y="9790"/>
                    <a:pt x="12962" y="9954"/>
                    <a:pt x="13414" y="9816"/>
                  </a:cubicBezTo>
                  <a:cubicBezTo>
                    <a:pt x="13850" y="9683"/>
                    <a:pt x="13243" y="9643"/>
                    <a:pt x="13459" y="9436"/>
                  </a:cubicBezTo>
                  <a:cubicBezTo>
                    <a:pt x="13529" y="9369"/>
                    <a:pt x="13749" y="9483"/>
                    <a:pt x="13889" y="9464"/>
                  </a:cubicBezTo>
                  <a:cubicBezTo>
                    <a:pt x="13997" y="9450"/>
                    <a:pt x="14202" y="9322"/>
                    <a:pt x="14317" y="9284"/>
                  </a:cubicBezTo>
                  <a:cubicBezTo>
                    <a:pt x="14668" y="9234"/>
                    <a:pt x="14815" y="8896"/>
                    <a:pt x="14891" y="8758"/>
                  </a:cubicBezTo>
                  <a:cubicBezTo>
                    <a:pt x="15031" y="8742"/>
                    <a:pt x="15118" y="8979"/>
                    <a:pt x="15364" y="8896"/>
                  </a:cubicBezTo>
                  <a:cubicBezTo>
                    <a:pt x="15519" y="8843"/>
                    <a:pt x="15463" y="8763"/>
                    <a:pt x="15650" y="8710"/>
                  </a:cubicBezTo>
                  <a:cubicBezTo>
                    <a:pt x="16033" y="8601"/>
                    <a:pt x="16130" y="8617"/>
                    <a:pt x="16366" y="8423"/>
                  </a:cubicBezTo>
                  <a:cubicBezTo>
                    <a:pt x="16606" y="8225"/>
                    <a:pt x="16582" y="8399"/>
                    <a:pt x="16850" y="8341"/>
                  </a:cubicBezTo>
                  <a:cubicBezTo>
                    <a:pt x="17219" y="8263"/>
                    <a:pt x="17161" y="8015"/>
                    <a:pt x="17250" y="7874"/>
                  </a:cubicBezTo>
                  <a:cubicBezTo>
                    <a:pt x="17362" y="7694"/>
                    <a:pt x="17905" y="7566"/>
                    <a:pt x="18153" y="7393"/>
                  </a:cubicBezTo>
                  <a:cubicBezTo>
                    <a:pt x="18354" y="7264"/>
                    <a:pt x="17957" y="7147"/>
                    <a:pt x="17767" y="7061"/>
                  </a:cubicBezTo>
                  <a:cubicBezTo>
                    <a:pt x="17688" y="7026"/>
                    <a:pt x="17306" y="6870"/>
                    <a:pt x="17225" y="6861"/>
                  </a:cubicBezTo>
                  <a:lnTo>
                    <a:pt x="17225" y="6856"/>
                  </a:lnTo>
                  <a:cubicBezTo>
                    <a:pt x="17363" y="6840"/>
                    <a:pt x="17819" y="6937"/>
                    <a:pt x="17754" y="6793"/>
                  </a:cubicBezTo>
                  <a:cubicBezTo>
                    <a:pt x="17665" y="6593"/>
                    <a:pt x="17267" y="6716"/>
                    <a:pt x="17611" y="6436"/>
                  </a:cubicBezTo>
                  <a:cubicBezTo>
                    <a:pt x="17747" y="6326"/>
                    <a:pt x="18044" y="6233"/>
                    <a:pt x="18134" y="6124"/>
                  </a:cubicBezTo>
                  <a:cubicBezTo>
                    <a:pt x="18251" y="5980"/>
                    <a:pt x="17379" y="5787"/>
                    <a:pt x="17922" y="5702"/>
                  </a:cubicBezTo>
                  <a:cubicBezTo>
                    <a:pt x="18112" y="5672"/>
                    <a:pt x="18429" y="5652"/>
                    <a:pt x="18595" y="5605"/>
                  </a:cubicBezTo>
                  <a:cubicBezTo>
                    <a:pt x="18811" y="5544"/>
                    <a:pt x="18478" y="5460"/>
                    <a:pt x="18595" y="5369"/>
                  </a:cubicBezTo>
                  <a:cubicBezTo>
                    <a:pt x="18677" y="5128"/>
                    <a:pt x="17866" y="5140"/>
                    <a:pt x="17866" y="4953"/>
                  </a:cubicBezTo>
                  <a:cubicBezTo>
                    <a:pt x="18221" y="4953"/>
                    <a:pt x="18636" y="5262"/>
                    <a:pt x="19081" y="5201"/>
                  </a:cubicBezTo>
                  <a:cubicBezTo>
                    <a:pt x="19493" y="5143"/>
                    <a:pt x="18824" y="5057"/>
                    <a:pt x="18782" y="5018"/>
                  </a:cubicBezTo>
                  <a:cubicBezTo>
                    <a:pt x="18780" y="5016"/>
                    <a:pt x="18930" y="4827"/>
                    <a:pt x="18967" y="4827"/>
                  </a:cubicBezTo>
                  <a:cubicBezTo>
                    <a:pt x="19010" y="4875"/>
                    <a:pt x="19201" y="4990"/>
                    <a:pt x="19322" y="4990"/>
                  </a:cubicBezTo>
                  <a:cubicBezTo>
                    <a:pt x="19464" y="4990"/>
                    <a:pt x="19371" y="4855"/>
                    <a:pt x="19498" y="4835"/>
                  </a:cubicBezTo>
                  <a:cubicBezTo>
                    <a:pt x="19740" y="4795"/>
                    <a:pt x="19688" y="5069"/>
                    <a:pt x="20099" y="4961"/>
                  </a:cubicBezTo>
                  <a:cubicBezTo>
                    <a:pt x="20385" y="4887"/>
                    <a:pt x="20652" y="4949"/>
                    <a:pt x="20942" y="4944"/>
                  </a:cubicBezTo>
                  <a:cubicBezTo>
                    <a:pt x="21058" y="4942"/>
                    <a:pt x="21416" y="4852"/>
                    <a:pt x="21540" y="4868"/>
                  </a:cubicBezTo>
                  <a:lnTo>
                    <a:pt x="21540" y="4868"/>
                  </a:lnTo>
                  <a:lnTo>
                    <a:pt x="21551" y="4714"/>
                  </a:lnTo>
                  <a:cubicBezTo>
                    <a:pt x="21519" y="4442"/>
                    <a:pt x="20984" y="4217"/>
                    <a:pt x="20984" y="3914"/>
                  </a:cubicBezTo>
                  <a:cubicBezTo>
                    <a:pt x="20984" y="3699"/>
                    <a:pt x="21330" y="3464"/>
                    <a:pt x="21151" y="3253"/>
                  </a:cubicBezTo>
                  <a:cubicBezTo>
                    <a:pt x="21018" y="3094"/>
                    <a:pt x="20740" y="3077"/>
                    <a:pt x="20561" y="2929"/>
                  </a:cubicBezTo>
                  <a:cubicBezTo>
                    <a:pt x="20532" y="2772"/>
                    <a:pt x="20541" y="2782"/>
                    <a:pt x="20661" y="2628"/>
                  </a:cubicBezTo>
                  <a:cubicBezTo>
                    <a:pt x="20731" y="2540"/>
                    <a:pt x="20831" y="2445"/>
                    <a:pt x="20711" y="2370"/>
                  </a:cubicBezTo>
                  <a:cubicBezTo>
                    <a:pt x="20244" y="2331"/>
                    <a:pt x="20525" y="2103"/>
                    <a:pt x="20518" y="1950"/>
                  </a:cubicBezTo>
                  <a:cubicBezTo>
                    <a:pt x="20508" y="1776"/>
                    <a:pt x="20285" y="1602"/>
                    <a:pt x="20214" y="1435"/>
                  </a:cubicBezTo>
                  <a:cubicBezTo>
                    <a:pt x="20095" y="1412"/>
                    <a:pt x="19830" y="1462"/>
                    <a:pt x="19690" y="1461"/>
                  </a:cubicBezTo>
                  <a:cubicBezTo>
                    <a:pt x="19509" y="1459"/>
                    <a:pt x="19378" y="1382"/>
                    <a:pt x="19279" y="1323"/>
                  </a:cubicBezTo>
                  <a:cubicBezTo>
                    <a:pt x="19065" y="1193"/>
                    <a:pt x="18797" y="1026"/>
                    <a:pt x="18650" y="878"/>
                  </a:cubicBezTo>
                  <a:cubicBezTo>
                    <a:pt x="18199" y="742"/>
                    <a:pt x="17694" y="690"/>
                    <a:pt x="17380" y="478"/>
                  </a:cubicBezTo>
                  <a:cubicBezTo>
                    <a:pt x="17142" y="318"/>
                    <a:pt x="16929" y="144"/>
                    <a:pt x="16659" y="0"/>
                  </a:cubicBezTo>
                  <a:lnTo>
                    <a:pt x="16659" y="0"/>
                  </a:lnTo>
                  <a:lnTo>
                    <a:pt x="16459" y="70"/>
                  </a:lnTo>
                  <a:cubicBezTo>
                    <a:pt x="16459" y="211"/>
                    <a:pt x="16746" y="294"/>
                    <a:pt x="16677" y="430"/>
                  </a:cubicBezTo>
                  <a:lnTo>
                    <a:pt x="16452" y="878"/>
                  </a:lnTo>
                  <a:cubicBezTo>
                    <a:pt x="16182" y="1420"/>
                    <a:pt x="15783" y="1045"/>
                    <a:pt x="15190" y="988"/>
                  </a:cubicBezTo>
                  <a:cubicBezTo>
                    <a:pt x="14870" y="957"/>
                    <a:pt x="14013" y="836"/>
                    <a:pt x="13776" y="920"/>
                  </a:cubicBezTo>
                  <a:cubicBezTo>
                    <a:pt x="13419" y="1047"/>
                    <a:pt x="13327" y="1742"/>
                    <a:pt x="12949" y="1727"/>
                  </a:cubicBezTo>
                  <a:cubicBezTo>
                    <a:pt x="12657" y="1717"/>
                    <a:pt x="12505" y="1542"/>
                    <a:pt x="12202" y="1587"/>
                  </a:cubicBezTo>
                  <a:cubicBezTo>
                    <a:pt x="11852" y="1639"/>
                    <a:pt x="11714" y="1922"/>
                    <a:pt x="11393" y="2003"/>
                  </a:cubicBezTo>
                  <a:cubicBezTo>
                    <a:pt x="10791" y="2275"/>
                    <a:pt x="10652" y="2367"/>
                    <a:pt x="10652" y="2746"/>
                  </a:cubicBezTo>
                  <a:cubicBezTo>
                    <a:pt x="10652" y="3061"/>
                    <a:pt x="10422" y="3270"/>
                    <a:pt x="10034" y="3523"/>
                  </a:cubicBezTo>
                  <a:cubicBezTo>
                    <a:pt x="9733" y="3721"/>
                    <a:pt x="9259" y="3686"/>
                    <a:pt x="9221" y="3982"/>
                  </a:cubicBezTo>
                  <a:cubicBezTo>
                    <a:pt x="9176" y="4300"/>
                    <a:pt x="8603" y="4267"/>
                    <a:pt x="8050" y="4362"/>
                  </a:cubicBezTo>
                  <a:cubicBezTo>
                    <a:pt x="7945" y="4590"/>
                    <a:pt x="7758" y="4803"/>
                    <a:pt x="7664" y="5035"/>
                  </a:cubicBezTo>
                  <a:cubicBezTo>
                    <a:pt x="7584" y="5226"/>
                    <a:pt x="7592" y="5414"/>
                    <a:pt x="7582" y="5609"/>
                  </a:cubicBezTo>
                  <a:cubicBezTo>
                    <a:pt x="7564" y="6002"/>
                    <a:pt x="7064" y="6286"/>
                    <a:pt x="6624" y="6614"/>
                  </a:cubicBezTo>
                  <a:cubicBezTo>
                    <a:pt x="6191" y="7070"/>
                    <a:pt x="7670" y="7963"/>
                    <a:pt x="5622" y="7725"/>
                  </a:cubicBezTo>
                  <a:cubicBezTo>
                    <a:pt x="4255" y="7566"/>
                    <a:pt x="3805" y="8478"/>
                    <a:pt x="3232" y="8882"/>
                  </a:cubicBezTo>
                  <a:cubicBezTo>
                    <a:pt x="3144" y="9042"/>
                    <a:pt x="3241" y="9196"/>
                    <a:pt x="3232" y="9358"/>
                  </a:cubicBezTo>
                  <a:cubicBezTo>
                    <a:pt x="3225" y="9495"/>
                    <a:pt x="3151" y="9630"/>
                    <a:pt x="3151" y="9768"/>
                  </a:cubicBezTo>
                  <a:cubicBezTo>
                    <a:pt x="3151" y="10016"/>
                    <a:pt x="3294" y="10276"/>
                    <a:pt x="3275" y="10514"/>
                  </a:cubicBezTo>
                  <a:cubicBezTo>
                    <a:pt x="3263" y="10674"/>
                    <a:pt x="2955" y="10837"/>
                    <a:pt x="2895" y="11009"/>
                  </a:cubicBezTo>
                  <a:cubicBezTo>
                    <a:pt x="2895" y="11339"/>
                    <a:pt x="3422" y="11335"/>
                    <a:pt x="3668" y="11583"/>
                  </a:cubicBezTo>
                  <a:cubicBezTo>
                    <a:pt x="3789" y="11706"/>
                    <a:pt x="3760" y="12027"/>
                    <a:pt x="3485" y="12104"/>
                  </a:cubicBezTo>
                  <a:cubicBezTo>
                    <a:pt x="3292" y="12159"/>
                    <a:pt x="2885" y="12157"/>
                    <a:pt x="2915" y="12290"/>
                  </a:cubicBezTo>
                  <a:cubicBezTo>
                    <a:pt x="2951" y="12458"/>
                    <a:pt x="2934" y="12612"/>
                    <a:pt x="3058" y="12774"/>
                  </a:cubicBezTo>
                  <a:cubicBezTo>
                    <a:pt x="3220" y="12990"/>
                    <a:pt x="3327" y="13060"/>
                    <a:pt x="3076" y="13261"/>
                  </a:cubicBezTo>
                  <a:cubicBezTo>
                    <a:pt x="2915" y="13624"/>
                    <a:pt x="2769" y="13908"/>
                    <a:pt x="2055" y="14136"/>
                  </a:cubicBezTo>
                  <a:cubicBezTo>
                    <a:pt x="1866" y="14196"/>
                    <a:pt x="1818" y="14289"/>
                    <a:pt x="1719" y="14378"/>
                  </a:cubicBezTo>
                  <a:cubicBezTo>
                    <a:pt x="1344" y="14717"/>
                    <a:pt x="1040" y="15042"/>
                    <a:pt x="1040" y="15431"/>
                  </a:cubicBezTo>
                  <a:cubicBezTo>
                    <a:pt x="987" y="15458"/>
                    <a:pt x="992" y="15461"/>
                    <a:pt x="910" y="15470"/>
                  </a:cubicBezTo>
                  <a:cubicBezTo>
                    <a:pt x="910" y="15470"/>
                    <a:pt x="573" y="15367"/>
                    <a:pt x="573" y="15367"/>
                  </a:cubicBezTo>
                  <a:close/>
                  <a:moveTo>
                    <a:pt x="12344" y="18549"/>
                  </a:moveTo>
                  <a:cubicBezTo>
                    <a:pt x="12281" y="18325"/>
                    <a:pt x="12269" y="18083"/>
                    <a:pt x="12531" y="17890"/>
                  </a:cubicBezTo>
                  <a:cubicBezTo>
                    <a:pt x="12645" y="17807"/>
                    <a:pt x="12880" y="17780"/>
                    <a:pt x="12991" y="17694"/>
                  </a:cubicBezTo>
                  <a:cubicBezTo>
                    <a:pt x="13144" y="17576"/>
                    <a:pt x="13183" y="17648"/>
                    <a:pt x="13372" y="17668"/>
                  </a:cubicBezTo>
                  <a:cubicBezTo>
                    <a:pt x="13529" y="17685"/>
                    <a:pt x="13593" y="17577"/>
                    <a:pt x="13682" y="17547"/>
                  </a:cubicBezTo>
                  <a:cubicBezTo>
                    <a:pt x="13778" y="17515"/>
                    <a:pt x="13817" y="17593"/>
                    <a:pt x="13913" y="17539"/>
                  </a:cubicBezTo>
                  <a:cubicBezTo>
                    <a:pt x="14107" y="17428"/>
                    <a:pt x="14522" y="17331"/>
                    <a:pt x="14130" y="17553"/>
                  </a:cubicBezTo>
                  <a:cubicBezTo>
                    <a:pt x="13999" y="17628"/>
                    <a:pt x="13907" y="17763"/>
                    <a:pt x="13764" y="17814"/>
                  </a:cubicBezTo>
                  <a:cubicBezTo>
                    <a:pt x="13568" y="17885"/>
                    <a:pt x="13560" y="18224"/>
                    <a:pt x="13738" y="18284"/>
                  </a:cubicBezTo>
                  <a:cubicBezTo>
                    <a:pt x="13915" y="18344"/>
                    <a:pt x="13841" y="18372"/>
                    <a:pt x="13703" y="18416"/>
                  </a:cubicBezTo>
                  <a:cubicBezTo>
                    <a:pt x="13434" y="18502"/>
                    <a:pt x="13537" y="18635"/>
                    <a:pt x="13197" y="18706"/>
                  </a:cubicBezTo>
                  <a:cubicBezTo>
                    <a:pt x="12850" y="18780"/>
                    <a:pt x="12807" y="19029"/>
                    <a:pt x="12506" y="19115"/>
                  </a:cubicBezTo>
                  <a:cubicBezTo>
                    <a:pt x="12204" y="19200"/>
                    <a:pt x="12378" y="19070"/>
                    <a:pt x="12438" y="19005"/>
                  </a:cubicBezTo>
                  <a:cubicBezTo>
                    <a:pt x="12576" y="18854"/>
                    <a:pt x="12467" y="18882"/>
                    <a:pt x="12351" y="18751"/>
                  </a:cubicBezTo>
                  <a:lnTo>
                    <a:pt x="12344" y="18549"/>
                  </a:lnTo>
                  <a:cubicBezTo>
                    <a:pt x="12344" y="18549"/>
                    <a:pt x="12344" y="18549"/>
                    <a:pt x="12344" y="18549"/>
                  </a:cubicBezTo>
                  <a:close/>
                  <a:moveTo>
                    <a:pt x="8977" y="19753"/>
                  </a:moveTo>
                  <a:cubicBezTo>
                    <a:pt x="8997" y="19619"/>
                    <a:pt x="9242" y="19414"/>
                    <a:pt x="9313" y="19269"/>
                  </a:cubicBezTo>
                  <a:cubicBezTo>
                    <a:pt x="9395" y="19102"/>
                    <a:pt x="9609" y="19043"/>
                    <a:pt x="9781" y="18903"/>
                  </a:cubicBezTo>
                  <a:cubicBezTo>
                    <a:pt x="9892" y="18813"/>
                    <a:pt x="10169" y="18349"/>
                    <a:pt x="10402" y="18349"/>
                  </a:cubicBezTo>
                  <a:cubicBezTo>
                    <a:pt x="10531" y="18349"/>
                    <a:pt x="10436" y="18563"/>
                    <a:pt x="10395" y="18593"/>
                  </a:cubicBezTo>
                  <a:cubicBezTo>
                    <a:pt x="10021" y="18885"/>
                    <a:pt x="9887" y="19220"/>
                    <a:pt x="9518" y="19508"/>
                  </a:cubicBezTo>
                  <a:cubicBezTo>
                    <a:pt x="9315" y="19667"/>
                    <a:pt x="9255" y="20128"/>
                    <a:pt x="8864" y="20187"/>
                  </a:cubicBezTo>
                  <a:cubicBezTo>
                    <a:pt x="8864" y="20088"/>
                    <a:pt x="8952" y="19992"/>
                    <a:pt x="8952" y="19894"/>
                  </a:cubicBezTo>
                  <a:lnTo>
                    <a:pt x="8977" y="19753"/>
                  </a:lnTo>
                  <a:cubicBezTo>
                    <a:pt x="8977" y="19753"/>
                    <a:pt x="8977" y="19753"/>
                    <a:pt x="8977" y="19753"/>
                  </a:cubicBezTo>
                  <a:close/>
                  <a:moveTo>
                    <a:pt x="543" y="16846"/>
                  </a:moveTo>
                  <a:cubicBezTo>
                    <a:pt x="491" y="16874"/>
                    <a:pt x="446" y="16833"/>
                    <a:pt x="424" y="16811"/>
                  </a:cubicBezTo>
                  <a:cubicBezTo>
                    <a:pt x="405" y="16791"/>
                    <a:pt x="384" y="16768"/>
                    <a:pt x="388" y="16747"/>
                  </a:cubicBezTo>
                  <a:cubicBezTo>
                    <a:pt x="396" y="16726"/>
                    <a:pt x="615" y="16704"/>
                    <a:pt x="660" y="16678"/>
                  </a:cubicBezTo>
                  <a:cubicBezTo>
                    <a:pt x="715" y="16648"/>
                    <a:pt x="766" y="16624"/>
                    <a:pt x="857" y="16624"/>
                  </a:cubicBezTo>
                  <a:cubicBezTo>
                    <a:pt x="906" y="16624"/>
                    <a:pt x="897" y="16702"/>
                    <a:pt x="915" y="16724"/>
                  </a:cubicBezTo>
                  <a:cubicBezTo>
                    <a:pt x="934" y="16746"/>
                    <a:pt x="932" y="16753"/>
                    <a:pt x="884" y="16766"/>
                  </a:cubicBezTo>
                  <a:cubicBezTo>
                    <a:pt x="812" y="16785"/>
                    <a:pt x="732" y="16784"/>
                    <a:pt x="666" y="16811"/>
                  </a:cubicBezTo>
                  <a:lnTo>
                    <a:pt x="543" y="16846"/>
                  </a:lnTo>
                  <a:cubicBezTo>
                    <a:pt x="543" y="16846"/>
                    <a:pt x="543" y="16846"/>
                    <a:pt x="543" y="1684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 name="Shape 3301"/>
            <p:cNvSpPr/>
            <p:nvPr/>
          </p:nvSpPr>
          <p:spPr>
            <a:xfrm>
              <a:off x="4204836" y="1807567"/>
              <a:ext cx="1015595" cy="1932874"/>
            </a:xfrm>
            <a:custGeom>
              <a:avLst/>
              <a:gdLst/>
              <a:ahLst/>
              <a:cxnLst>
                <a:cxn ang="0">
                  <a:pos x="wd2" y="hd2"/>
                </a:cxn>
                <a:cxn ang="5400000">
                  <a:pos x="wd2" y="hd2"/>
                </a:cxn>
                <a:cxn ang="10800000">
                  <a:pos x="wd2" y="hd2"/>
                </a:cxn>
                <a:cxn ang="16200000">
                  <a:pos x="wd2" y="hd2"/>
                </a:cxn>
              </a:cxnLst>
              <a:rect l="0" t="0" r="r" b="b"/>
              <a:pathLst>
                <a:path w="21289" h="21596" extrusionOk="0">
                  <a:moveTo>
                    <a:pt x="1583" y="2153"/>
                  </a:moveTo>
                  <a:cubicBezTo>
                    <a:pt x="1886" y="2345"/>
                    <a:pt x="2126" y="2576"/>
                    <a:pt x="2394" y="2788"/>
                  </a:cubicBezTo>
                  <a:cubicBezTo>
                    <a:pt x="2747" y="3070"/>
                    <a:pt x="3314" y="3139"/>
                    <a:pt x="3822" y="3319"/>
                  </a:cubicBezTo>
                  <a:cubicBezTo>
                    <a:pt x="3988" y="3515"/>
                    <a:pt x="4289" y="3738"/>
                    <a:pt x="4529" y="3910"/>
                  </a:cubicBezTo>
                  <a:cubicBezTo>
                    <a:pt x="4641" y="3989"/>
                    <a:pt x="4787" y="4091"/>
                    <a:pt x="4991" y="4093"/>
                  </a:cubicBezTo>
                  <a:cubicBezTo>
                    <a:pt x="5149" y="4094"/>
                    <a:pt x="5447" y="4029"/>
                    <a:pt x="5580" y="4059"/>
                  </a:cubicBezTo>
                  <a:cubicBezTo>
                    <a:pt x="5661" y="4280"/>
                    <a:pt x="5911" y="4512"/>
                    <a:pt x="5923" y="4743"/>
                  </a:cubicBezTo>
                  <a:cubicBezTo>
                    <a:pt x="5930" y="4946"/>
                    <a:pt x="5615" y="5249"/>
                    <a:pt x="6140" y="5300"/>
                  </a:cubicBezTo>
                  <a:cubicBezTo>
                    <a:pt x="6275" y="5400"/>
                    <a:pt x="6162" y="5526"/>
                    <a:pt x="6084" y="5644"/>
                  </a:cubicBezTo>
                  <a:cubicBezTo>
                    <a:pt x="5948" y="5848"/>
                    <a:pt x="5938" y="5834"/>
                    <a:pt x="5971" y="6043"/>
                  </a:cubicBezTo>
                  <a:cubicBezTo>
                    <a:pt x="6172" y="6240"/>
                    <a:pt x="6485" y="6262"/>
                    <a:pt x="6635" y="6474"/>
                  </a:cubicBezTo>
                  <a:cubicBezTo>
                    <a:pt x="6836" y="6754"/>
                    <a:pt x="6447" y="7066"/>
                    <a:pt x="6447" y="7352"/>
                  </a:cubicBezTo>
                  <a:cubicBezTo>
                    <a:pt x="6447" y="7754"/>
                    <a:pt x="7049" y="8052"/>
                    <a:pt x="7085" y="8414"/>
                  </a:cubicBezTo>
                  <a:lnTo>
                    <a:pt x="7073" y="8618"/>
                  </a:lnTo>
                  <a:lnTo>
                    <a:pt x="7073" y="8618"/>
                  </a:lnTo>
                  <a:cubicBezTo>
                    <a:pt x="7098" y="8621"/>
                    <a:pt x="7115" y="8630"/>
                    <a:pt x="7120" y="8646"/>
                  </a:cubicBezTo>
                  <a:cubicBezTo>
                    <a:pt x="7181" y="8851"/>
                    <a:pt x="8064" y="8835"/>
                    <a:pt x="7995" y="9029"/>
                  </a:cubicBezTo>
                  <a:cubicBezTo>
                    <a:pt x="7959" y="9127"/>
                    <a:pt x="9415" y="9184"/>
                    <a:pt x="9199" y="9676"/>
                  </a:cubicBezTo>
                  <a:cubicBezTo>
                    <a:pt x="9126" y="9844"/>
                    <a:pt x="9015" y="10029"/>
                    <a:pt x="9325" y="10148"/>
                  </a:cubicBezTo>
                  <a:cubicBezTo>
                    <a:pt x="9675" y="10283"/>
                    <a:pt x="10055" y="10343"/>
                    <a:pt x="9507" y="10567"/>
                  </a:cubicBezTo>
                  <a:cubicBezTo>
                    <a:pt x="9487" y="10648"/>
                    <a:pt x="9274" y="10786"/>
                    <a:pt x="9144" y="10681"/>
                  </a:cubicBezTo>
                  <a:cubicBezTo>
                    <a:pt x="8991" y="10560"/>
                    <a:pt x="8936" y="10754"/>
                    <a:pt x="8878" y="10790"/>
                  </a:cubicBezTo>
                  <a:cubicBezTo>
                    <a:pt x="8732" y="10882"/>
                    <a:pt x="8146" y="10831"/>
                    <a:pt x="7981" y="10940"/>
                  </a:cubicBezTo>
                  <a:cubicBezTo>
                    <a:pt x="7864" y="11016"/>
                    <a:pt x="7866" y="11291"/>
                    <a:pt x="7805" y="11408"/>
                  </a:cubicBezTo>
                  <a:cubicBezTo>
                    <a:pt x="7694" y="11618"/>
                    <a:pt x="7618" y="11643"/>
                    <a:pt x="7364" y="11792"/>
                  </a:cubicBezTo>
                  <a:cubicBezTo>
                    <a:pt x="7152" y="11917"/>
                    <a:pt x="7005" y="12164"/>
                    <a:pt x="6784" y="12323"/>
                  </a:cubicBezTo>
                  <a:cubicBezTo>
                    <a:pt x="6624" y="12436"/>
                    <a:pt x="6633" y="12378"/>
                    <a:pt x="6427" y="12405"/>
                  </a:cubicBezTo>
                  <a:cubicBezTo>
                    <a:pt x="6390" y="12410"/>
                    <a:pt x="6102" y="12694"/>
                    <a:pt x="6069" y="12738"/>
                  </a:cubicBezTo>
                  <a:cubicBezTo>
                    <a:pt x="5926" y="12929"/>
                    <a:pt x="5557" y="12939"/>
                    <a:pt x="5320" y="13089"/>
                  </a:cubicBezTo>
                  <a:cubicBezTo>
                    <a:pt x="5182" y="13177"/>
                    <a:pt x="5008" y="13246"/>
                    <a:pt x="4984" y="13362"/>
                  </a:cubicBezTo>
                  <a:cubicBezTo>
                    <a:pt x="4951" y="13524"/>
                    <a:pt x="4923" y="13659"/>
                    <a:pt x="4634" y="13751"/>
                  </a:cubicBezTo>
                  <a:cubicBezTo>
                    <a:pt x="4209" y="14005"/>
                    <a:pt x="4652" y="14045"/>
                    <a:pt x="4501" y="14319"/>
                  </a:cubicBezTo>
                  <a:cubicBezTo>
                    <a:pt x="4295" y="14693"/>
                    <a:pt x="3970" y="14427"/>
                    <a:pt x="3843" y="14225"/>
                  </a:cubicBezTo>
                  <a:cubicBezTo>
                    <a:pt x="3799" y="14231"/>
                    <a:pt x="3707" y="14300"/>
                    <a:pt x="3626" y="14315"/>
                  </a:cubicBezTo>
                  <a:cubicBezTo>
                    <a:pt x="3431" y="14350"/>
                    <a:pt x="2962" y="14284"/>
                    <a:pt x="3024" y="14454"/>
                  </a:cubicBezTo>
                  <a:cubicBezTo>
                    <a:pt x="3160" y="14828"/>
                    <a:pt x="3145" y="14866"/>
                    <a:pt x="2736" y="15152"/>
                  </a:cubicBezTo>
                  <a:cubicBezTo>
                    <a:pt x="2537" y="15293"/>
                    <a:pt x="2427" y="15409"/>
                    <a:pt x="2575" y="15574"/>
                  </a:cubicBezTo>
                  <a:cubicBezTo>
                    <a:pt x="2671" y="15681"/>
                    <a:pt x="2387" y="16338"/>
                    <a:pt x="2701" y="16273"/>
                  </a:cubicBezTo>
                  <a:cubicBezTo>
                    <a:pt x="3198" y="16173"/>
                    <a:pt x="2643" y="16671"/>
                    <a:pt x="2729" y="16853"/>
                  </a:cubicBezTo>
                  <a:cubicBezTo>
                    <a:pt x="2724" y="16837"/>
                    <a:pt x="2708" y="17025"/>
                    <a:pt x="2744" y="17062"/>
                  </a:cubicBezTo>
                  <a:cubicBezTo>
                    <a:pt x="2931" y="17257"/>
                    <a:pt x="3095" y="17082"/>
                    <a:pt x="3095" y="17365"/>
                  </a:cubicBezTo>
                  <a:cubicBezTo>
                    <a:pt x="3095" y="17498"/>
                    <a:pt x="3310" y="17568"/>
                    <a:pt x="3310" y="17671"/>
                  </a:cubicBezTo>
                  <a:cubicBezTo>
                    <a:pt x="3310" y="17735"/>
                    <a:pt x="3097" y="17783"/>
                    <a:pt x="3107" y="17903"/>
                  </a:cubicBezTo>
                  <a:cubicBezTo>
                    <a:pt x="3116" y="17998"/>
                    <a:pt x="3390" y="18349"/>
                    <a:pt x="3234" y="18434"/>
                  </a:cubicBezTo>
                  <a:cubicBezTo>
                    <a:pt x="3180" y="18463"/>
                    <a:pt x="3051" y="18344"/>
                    <a:pt x="2926" y="18423"/>
                  </a:cubicBezTo>
                  <a:cubicBezTo>
                    <a:pt x="2854" y="18468"/>
                    <a:pt x="3267" y="19014"/>
                    <a:pt x="3375" y="19095"/>
                  </a:cubicBezTo>
                  <a:cubicBezTo>
                    <a:pt x="3462" y="19164"/>
                    <a:pt x="3182" y="19243"/>
                    <a:pt x="3297" y="19364"/>
                  </a:cubicBezTo>
                  <a:cubicBezTo>
                    <a:pt x="3441" y="19518"/>
                    <a:pt x="3489" y="19645"/>
                    <a:pt x="3584" y="19809"/>
                  </a:cubicBezTo>
                  <a:cubicBezTo>
                    <a:pt x="3781" y="19987"/>
                    <a:pt x="3957" y="19693"/>
                    <a:pt x="4263" y="19712"/>
                  </a:cubicBezTo>
                  <a:cubicBezTo>
                    <a:pt x="4287" y="19765"/>
                    <a:pt x="4080" y="20042"/>
                    <a:pt x="4299" y="20042"/>
                  </a:cubicBezTo>
                  <a:cubicBezTo>
                    <a:pt x="4951" y="20042"/>
                    <a:pt x="4725" y="20381"/>
                    <a:pt x="5553" y="20160"/>
                  </a:cubicBezTo>
                  <a:cubicBezTo>
                    <a:pt x="5702" y="20120"/>
                    <a:pt x="6006" y="20136"/>
                    <a:pt x="5790" y="20240"/>
                  </a:cubicBezTo>
                  <a:cubicBezTo>
                    <a:pt x="5688" y="20287"/>
                    <a:pt x="5381" y="20333"/>
                    <a:pt x="5643" y="20392"/>
                  </a:cubicBezTo>
                  <a:cubicBezTo>
                    <a:pt x="6580" y="20606"/>
                    <a:pt x="4615" y="20953"/>
                    <a:pt x="5819" y="21118"/>
                  </a:cubicBezTo>
                  <a:cubicBezTo>
                    <a:pt x="6175" y="21167"/>
                    <a:pt x="6197" y="21225"/>
                    <a:pt x="6427" y="21009"/>
                  </a:cubicBezTo>
                  <a:cubicBezTo>
                    <a:pt x="6481" y="20959"/>
                    <a:pt x="7147" y="20198"/>
                    <a:pt x="7147" y="20426"/>
                  </a:cubicBezTo>
                  <a:cubicBezTo>
                    <a:pt x="7147" y="20643"/>
                    <a:pt x="6994" y="20706"/>
                    <a:pt x="7288" y="20904"/>
                  </a:cubicBezTo>
                  <a:cubicBezTo>
                    <a:pt x="7622" y="21130"/>
                    <a:pt x="6799" y="21411"/>
                    <a:pt x="7281" y="21301"/>
                  </a:cubicBezTo>
                  <a:cubicBezTo>
                    <a:pt x="7531" y="21243"/>
                    <a:pt x="7688" y="21257"/>
                    <a:pt x="7553" y="21380"/>
                  </a:cubicBezTo>
                  <a:cubicBezTo>
                    <a:pt x="7466" y="21459"/>
                    <a:pt x="7200" y="21501"/>
                    <a:pt x="7261" y="21596"/>
                  </a:cubicBezTo>
                  <a:cubicBezTo>
                    <a:pt x="7802" y="21596"/>
                    <a:pt x="7649" y="21508"/>
                    <a:pt x="8065" y="21338"/>
                  </a:cubicBezTo>
                  <a:cubicBezTo>
                    <a:pt x="8349" y="21222"/>
                    <a:pt x="8672" y="21289"/>
                    <a:pt x="8933" y="21197"/>
                  </a:cubicBezTo>
                  <a:cubicBezTo>
                    <a:pt x="9342" y="21051"/>
                    <a:pt x="9785" y="21049"/>
                    <a:pt x="9997" y="20886"/>
                  </a:cubicBezTo>
                  <a:cubicBezTo>
                    <a:pt x="10156" y="20763"/>
                    <a:pt x="11139" y="20649"/>
                    <a:pt x="11446" y="20572"/>
                  </a:cubicBezTo>
                  <a:cubicBezTo>
                    <a:pt x="11842" y="20525"/>
                    <a:pt x="12018" y="20382"/>
                    <a:pt x="12314" y="20265"/>
                  </a:cubicBezTo>
                  <a:cubicBezTo>
                    <a:pt x="12577" y="20162"/>
                    <a:pt x="12448" y="20023"/>
                    <a:pt x="12581" y="19899"/>
                  </a:cubicBezTo>
                  <a:cubicBezTo>
                    <a:pt x="12669" y="19899"/>
                    <a:pt x="12930" y="20052"/>
                    <a:pt x="13183" y="20056"/>
                  </a:cubicBezTo>
                  <a:cubicBezTo>
                    <a:pt x="13703" y="20064"/>
                    <a:pt x="14077" y="19906"/>
                    <a:pt x="14548" y="19862"/>
                  </a:cubicBezTo>
                  <a:cubicBezTo>
                    <a:pt x="14894" y="19829"/>
                    <a:pt x="15299" y="19863"/>
                    <a:pt x="15599" y="19750"/>
                  </a:cubicBezTo>
                  <a:cubicBezTo>
                    <a:pt x="15617" y="19639"/>
                    <a:pt x="15663" y="19592"/>
                    <a:pt x="15729" y="19581"/>
                  </a:cubicBezTo>
                  <a:lnTo>
                    <a:pt x="15729" y="19581"/>
                  </a:lnTo>
                  <a:cubicBezTo>
                    <a:pt x="15427" y="19196"/>
                    <a:pt x="16645" y="18180"/>
                    <a:pt x="17069" y="17918"/>
                  </a:cubicBezTo>
                  <a:cubicBezTo>
                    <a:pt x="17399" y="17714"/>
                    <a:pt x="17627" y="17480"/>
                    <a:pt x="17937" y="17283"/>
                  </a:cubicBezTo>
                  <a:cubicBezTo>
                    <a:pt x="18423" y="16803"/>
                    <a:pt x="19259" y="16398"/>
                    <a:pt x="19835" y="15937"/>
                  </a:cubicBezTo>
                  <a:cubicBezTo>
                    <a:pt x="20358" y="15517"/>
                    <a:pt x="20581" y="15021"/>
                    <a:pt x="21093" y="14610"/>
                  </a:cubicBezTo>
                  <a:cubicBezTo>
                    <a:pt x="21600" y="13982"/>
                    <a:pt x="21034" y="13906"/>
                    <a:pt x="20394" y="13460"/>
                  </a:cubicBezTo>
                  <a:lnTo>
                    <a:pt x="19898" y="13112"/>
                  </a:lnTo>
                  <a:cubicBezTo>
                    <a:pt x="19712" y="12982"/>
                    <a:pt x="19228" y="13010"/>
                    <a:pt x="19070" y="12892"/>
                  </a:cubicBezTo>
                  <a:cubicBezTo>
                    <a:pt x="18961" y="12808"/>
                    <a:pt x="18874" y="12711"/>
                    <a:pt x="18757" y="12634"/>
                  </a:cubicBezTo>
                  <a:cubicBezTo>
                    <a:pt x="18413" y="12407"/>
                    <a:pt x="18044" y="12349"/>
                    <a:pt x="18315" y="11998"/>
                  </a:cubicBezTo>
                  <a:cubicBezTo>
                    <a:pt x="18403" y="11749"/>
                    <a:pt x="18483" y="11404"/>
                    <a:pt x="18287" y="11169"/>
                  </a:cubicBezTo>
                  <a:cubicBezTo>
                    <a:pt x="18099" y="10941"/>
                    <a:pt x="17736" y="10795"/>
                    <a:pt x="17725" y="10529"/>
                  </a:cubicBezTo>
                  <a:lnTo>
                    <a:pt x="17705" y="10372"/>
                  </a:lnTo>
                  <a:cubicBezTo>
                    <a:pt x="17684" y="10187"/>
                    <a:pt x="17195" y="10107"/>
                    <a:pt x="17055" y="9946"/>
                  </a:cubicBezTo>
                  <a:cubicBezTo>
                    <a:pt x="16919" y="9791"/>
                    <a:pt x="16839" y="9651"/>
                    <a:pt x="16803" y="9483"/>
                  </a:cubicBezTo>
                  <a:cubicBezTo>
                    <a:pt x="16777" y="9359"/>
                    <a:pt x="16728" y="9261"/>
                    <a:pt x="16676" y="9139"/>
                  </a:cubicBezTo>
                  <a:cubicBezTo>
                    <a:pt x="16456" y="8935"/>
                    <a:pt x="16381" y="8873"/>
                    <a:pt x="16508" y="8634"/>
                  </a:cubicBezTo>
                  <a:cubicBezTo>
                    <a:pt x="16619" y="8425"/>
                    <a:pt x="16671" y="8232"/>
                    <a:pt x="16619" y="8018"/>
                  </a:cubicBezTo>
                  <a:cubicBezTo>
                    <a:pt x="16514" y="7567"/>
                    <a:pt x="15642" y="7229"/>
                    <a:pt x="15326" y="6825"/>
                  </a:cubicBezTo>
                  <a:cubicBezTo>
                    <a:pt x="15055" y="6596"/>
                    <a:pt x="14588" y="6444"/>
                    <a:pt x="14485" y="6164"/>
                  </a:cubicBezTo>
                  <a:cubicBezTo>
                    <a:pt x="14405" y="5946"/>
                    <a:pt x="14687" y="5752"/>
                    <a:pt x="14814" y="5561"/>
                  </a:cubicBezTo>
                  <a:cubicBezTo>
                    <a:pt x="15038" y="5228"/>
                    <a:pt x="15552" y="4712"/>
                    <a:pt x="15024" y="4414"/>
                  </a:cubicBezTo>
                  <a:cubicBezTo>
                    <a:pt x="14737" y="4252"/>
                    <a:pt x="14317" y="3954"/>
                    <a:pt x="14226" y="3733"/>
                  </a:cubicBezTo>
                  <a:cubicBezTo>
                    <a:pt x="13795" y="3503"/>
                    <a:pt x="13261" y="3313"/>
                    <a:pt x="12930" y="3035"/>
                  </a:cubicBezTo>
                  <a:cubicBezTo>
                    <a:pt x="12670" y="2815"/>
                    <a:pt x="12850" y="2576"/>
                    <a:pt x="12797" y="2347"/>
                  </a:cubicBezTo>
                  <a:cubicBezTo>
                    <a:pt x="12678" y="2301"/>
                    <a:pt x="12414" y="2277"/>
                    <a:pt x="12399" y="2205"/>
                  </a:cubicBezTo>
                  <a:lnTo>
                    <a:pt x="12399" y="2205"/>
                  </a:lnTo>
                  <a:cubicBezTo>
                    <a:pt x="12399" y="2115"/>
                    <a:pt x="12412" y="2024"/>
                    <a:pt x="12454" y="1940"/>
                  </a:cubicBezTo>
                  <a:cubicBezTo>
                    <a:pt x="12488" y="1873"/>
                    <a:pt x="12479" y="1801"/>
                    <a:pt x="12496" y="1730"/>
                  </a:cubicBezTo>
                  <a:cubicBezTo>
                    <a:pt x="12513" y="1669"/>
                    <a:pt x="12552" y="1608"/>
                    <a:pt x="12552" y="1544"/>
                  </a:cubicBezTo>
                  <a:cubicBezTo>
                    <a:pt x="12552" y="1445"/>
                    <a:pt x="12523" y="1354"/>
                    <a:pt x="12516" y="1259"/>
                  </a:cubicBezTo>
                  <a:cubicBezTo>
                    <a:pt x="12501" y="1040"/>
                    <a:pt x="12525" y="719"/>
                    <a:pt x="12349" y="516"/>
                  </a:cubicBezTo>
                  <a:cubicBezTo>
                    <a:pt x="12163" y="301"/>
                    <a:pt x="11482" y="282"/>
                    <a:pt x="11109" y="172"/>
                  </a:cubicBezTo>
                  <a:cubicBezTo>
                    <a:pt x="10984" y="134"/>
                    <a:pt x="10724" y="-4"/>
                    <a:pt x="10594" y="0"/>
                  </a:cubicBezTo>
                  <a:cubicBezTo>
                    <a:pt x="10233" y="11"/>
                    <a:pt x="10446" y="219"/>
                    <a:pt x="10228" y="284"/>
                  </a:cubicBezTo>
                  <a:cubicBezTo>
                    <a:pt x="10104" y="321"/>
                    <a:pt x="9938" y="286"/>
                    <a:pt x="9816" y="310"/>
                  </a:cubicBezTo>
                  <a:cubicBezTo>
                    <a:pt x="9569" y="359"/>
                    <a:pt x="9521" y="478"/>
                    <a:pt x="9380" y="587"/>
                  </a:cubicBezTo>
                  <a:cubicBezTo>
                    <a:pt x="9317" y="722"/>
                    <a:pt x="8924" y="886"/>
                    <a:pt x="9046" y="1013"/>
                  </a:cubicBezTo>
                  <a:cubicBezTo>
                    <a:pt x="9154" y="1127"/>
                    <a:pt x="9134" y="1193"/>
                    <a:pt x="9144" y="1320"/>
                  </a:cubicBezTo>
                  <a:cubicBezTo>
                    <a:pt x="9162" y="1597"/>
                    <a:pt x="9259" y="1969"/>
                    <a:pt x="9094" y="2235"/>
                  </a:cubicBezTo>
                  <a:cubicBezTo>
                    <a:pt x="8982" y="2414"/>
                    <a:pt x="8549" y="2429"/>
                    <a:pt x="8527" y="2631"/>
                  </a:cubicBezTo>
                  <a:cubicBezTo>
                    <a:pt x="8493" y="2941"/>
                    <a:pt x="8020" y="3017"/>
                    <a:pt x="7553" y="3079"/>
                  </a:cubicBezTo>
                  <a:cubicBezTo>
                    <a:pt x="7045" y="3016"/>
                    <a:pt x="6849" y="2966"/>
                    <a:pt x="6567" y="2743"/>
                  </a:cubicBezTo>
                  <a:cubicBezTo>
                    <a:pt x="6380" y="2596"/>
                    <a:pt x="5883" y="2889"/>
                    <a:pt x="5690" y="2934"/>
                  </a:cubicBezTo>
                  <a:cubicBezTo>
                    <a:pt x="4691" y="3171"/>
                    <a:pt x="4017" y="2470"/>
                    <a:pt x="3513" y="2156"/>
                  </a:cubicBezTo>
                  <a:cubicBezTo>
                    <a:pt x="3367" y="2065"/>
                    <a:pt x="2574" y="1488"/>
                    <a:pt x="2443" y="1618"/>
                  </a:cubicBezTo>
                  <a:cubicBezTo>
                    <a:pt x="2350" y="1711"/>
                    <a:pt x="2248" y="1958"/>
                    <a:pt x="2211" y="2067"/>
                  </a:cubicBezTo>
                  <a:lnTo>
                    <a:pt x="1583" y="2153"/>
                  </a:lnTo>
                  <a:cubicBezTo>
                    <a:pt x="1583" y="2153"/>
                    <a:pt x="1583" y="2153"/>
                    <a:pt x="1583" y="2153"/>
                  </a:cubicBezTo>
                  <a:close/>
                  <a:moveTo>
                    <a:pt x="567" y="21080"/>
                  </a:moveTo>
                  <a:cubicBezTo>
                    <a:pt x="439" y="21090"/>
                    <a:pt x="0" y="20761"/>
                    <a:pt x="0" y="20695"/>
                  </a:cubicBezTo>
                  <a:cubicBezTo>
                    <a:pt x="103" y="20682"/>
                    <a:pt x="466" y="20633"/>
                    <a:pt x="398" y="20538"/>
                  </a:cubicBezTo>
                  <a:cubicBezTo>
                    <a:pt x="334" y="20451"/>
                    <a:pt x="140" y="20354"/>
                    <a:pt x="266" y="20247"/>
                  </a:cubicBezTo>
                  <a:cubicBezTo>
                    <a:pt x="366" y="20159"/>
                    <a:pt x="630" y="20287"/>
                    <a:pt x="699" y="20329"/>
                  </a:cubicBezTo>
                  <a:cubicBezTo>
                    <a:pt x="822" y="20401"/>
                    <a:pt x="1367" y="20492"/>
                    <a:pt x="1106" y="20594"/>
                  </a:cubicBezTo>
                  <a:cubicBezTo>
                    <a:pt x="923" y="20666"/>
                    <a:pt x="855" y="20678"/>
                    <a:pt x="868" y="20804"/>
                  </a:cubicBezTo>
                  <a:cubicBezTo>
                    <a:pt x="872" y="20862"/>
                    <a:pt x="927" y="20957"/>
                    <a:pt x="1063" y="20957"/>
                  </a:cubicBezTo>
                  <a:cubicBezTo>
                    <a:pt x="1299" y="20957"/>
                    <a:pt x="1417" y="20828"/>
                    <a:pt x="1393" y="21047"/>
                  </a:cubicBezTo>
                  <a:cubicBezTo>
                    <a:pt x="1378" y="21174"/>
                    <a:pt x="953" y="21114"/>
                    <a:pt x="805" y="21114"/>
                  </a:cubicBezTo>
                  <a:lnTo>
                    <a:pt x="567" y="21080"/>
                  </a:lnTo>
                  <a:cubicBezTo>
                    <a:pt x="567" y="21080"/>
                    <a:pt x="567" y="21080"/>
                    <a:pt x="567" y="2108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 name="Shape 3302"/>
            <p:cNvSpPr/>
            <p:nvPr/>
          </p:nvSpPr>
          <p:spPr>
            <a:xfrm>
              <a:off x="2974152" y="4051001"/>
              <a:ext cx="746831" cy="616118"/>
            </a:xfrm>
            <a:custGeom>
              <a:avLst/>
              <a:gdLst/>
              <a:ahLst/>
              <a:cxnLst>
                <a:cxn ang="0">
                  <a:pos x="wd2" y="hd2"/>
                </a:cxn>
                <a:cxn ang="5400000">
                  <a:pos x="wd2" y="hd2"/>
                </a:cxn>
                <a:cxn ang="10800000">
                  <a:pos x="wd2" y="hd2"/>
                </a:cxn>
                <a:cxn ang="16200000">
                  <a:pos x="wd2" y="hd2"/>
                </a:cxn>
              </a:cxnLst>
              <a:rect l="0" t="0" r="r" b="b"/>
              <a:pathLst>
                <a:path w="21436" h="21349" extrusionOk="0">
                  <a:moveTo>
                    <a:pt x="1466" y="17702"/>
                  </a:moveTo>
                  <a:lnTo>
                    <a:pt x="2411" y="17873"/>
                  </a:lnTo>
                  <a:cubicBezTo>
                    <a:pt x="2662" y="18305"/>
                    <a:pt x="2969" y="18980"/>
                    <a:pt x="3379" y="19192"/>
                  </a:cubicBezTo>
                  <a:cubicBezTo>
                    <a:pt x="4008" y="19518"/>
                    <a:pt x="4421" y="18743"/>
                    <a:pt x="4967" y="18743"/>
                  </a:cubicBezTo>
                  <a:lnTo>
                    <a:pt x="4967" y="18743"/>
                  </a:lnTo>
                  <a:cubicBezTo>
                    <a:pt x="4981" y="18694"/>
                    <a:pt x="4990" y="18633"/>
                    <a:pt x="4990" y="18566"/>
                  </a:cubicBezTo>
                  <a:cubicBezTo>
                    <a:pt x="4990" y="18272"/>
                    <a:pt x="4762" y="17906"/>
                    <a:pt x="4569" y="17743"/>
                  </a:cubicBezTo>
                  <a:cubicBezTo>
                    <a:pt x="4394" y="17599"/>
                    <a:pt x="4148" y="17521"/>
                    <a:pt x="3992" y="17383"/>
                  </a:cubicBezTo>
                  <a:cubicBezTo>
                    <a:pt x="3926" y="17325"/>
                    <a:pt x="4163" y="16656"/>
                    <a:pt x="4222" y="16538"/>
                  </a:cubicBezTo>
                  <a:cubicBezTo>
                    <a:pt x="4249" y="16486"/>
                    <a:pt x="4582" y="16647"/>
                    <a:pt x="4702" y="16525"/>
                  </a:cubicBezTo>
                  <a:cubicBezTo>
                    <a:pt x="4863" y="16364"/>
                    <a:pt x="4785" y="16083"/>
                    <a:pt x="4816" y="15842"/>
                  </a:cubicBezTo>
                  <a:cubicBezTo>
                    <a:pt x="4709" y="15336"/>
                    <a:pt x="4719" y="14918"/>
                    <a:pt x="4719" y="14452"/>
                  </a:cubicBezTo>
                  <a:cubicBezTo>
                    <a:pt x="4976" y="14374"/>
                    <a:pt x="5324" y="14354"/>
                    <a:pt x="5344" y="13918"/>
                  </a:cubicBezTo>
                  <a:cubicBezTo>
                    <a:pt x="5358" y="13621"/>
                    <a:pt x="5153" y="13433"/>
                    <a:pt x="5153" y="13187"/>
                  </a:cubicBezTo>
                  <a:cubicBezTo>
                    <a:pt x="5153" y="13093"/>
                    <a:pt x="5638" y="13335"/>
                    <a:pt x="5784" y="13328"/>
                  </a:cubicBezTo>
                  <a:cubicBezTo>
                    <a:pt x="6237" y="13303"/>
                    <a:pt x="5842" y="12410"/>
                    <a:pt x="6093" y="12355"/>
                  </a:cubicBezTo>
                  <a:cubicBezTo>
                    <a:pt x="6416" y="12277"/>
                    <a:pt x="6634" y="12697"/>
                    <a:pt x="6955" y="12329"/>
                  </a:cubicBezTo>
                  <a:cubicBezTo>
                    <a:pt x="7670" y="11512"/>
                    <a:pt x="6776" y="10140"/>
                    <a:pt x="7971" y="10140"/>
                  </a:cubicBezTo>
                  <a:cubicBezTo>
                    <a:pt x="7971" y="10306"/>
                    <a:pt x="7790" y="10630"/>
                    <a:pt x="7818" y="10671"/>
                  </a:cubicBezTo>
                  <a:lnTo>
                    <a:pt x="8153" y="11181"/>
                  </a:lnTo>
                  <a:cubicBezTo>
                    <a:pt x="8181" y="11227"/>
                    <a:pt x="8717" y="10088"/>
                    <a:pt x="8833" y="10730"/>
                  </a:cubicBezTo>
                  <a:cubicBezTo>
                    <a:pt x="8848" y="10813"/>
                    <a:pt x="8845" y="11107"/>
                    <a:pt x="8871" y="11148"/>
                  </a:cubicBezTo>
                  <a:cubicBezTo>
                    <a:pt x="9129" y="11551"/>
                    <a:pt x="9136" y="10713"/>
                    <a:pt x="9140" y="10637"/>
                  </a:cubicBezTo>
                  <a:cubicBezTo>
                    <a:pt x="9149" y="10501"/>
                    <a:pt x="9493" y="10540"/>
                    <a:pt x="9582" y="10440"/>
                  </a:cubicBezTo>
                  <a:cubicBezTo>
                    <a:pt x="9651" y="10364"/>
                    <a:pt x="9630" y="10146"/>
                    <a:pt x="9630" y="10025"/>
                  </a:cubicBezTo>
                  <a:cubicBezTo>
                    <a:pt x="9630" y="9756"/>
                    <a:pt x="9891" y="9689"/>
                    <a:pt x="9946" y="9432"/>
                  </a:cubicBezTo>
                  <a:cubicBezTo>
                    <a:pt x="10031" y="9036"/>
                    <a:pt x="9581" y="8796"/>
                    <a:pt x="9562" y="8598"/>
                  </a:cubicBezTo>
                  <a:cubicBezTo>
                    <a:pt x="9506" y="8164"/>
                    <a:pt x="8957" y="8241"/>
                    <a:pt x="8679" y="8283"/>
                  </a:cubicBezTo>
                  <a:cubicBezTo>
                    <a:pt x="8371" y="8333"/>
                    <a:pt x="8285" y="8114"/>
                    <a:pt x="8027" y="8018"/>
                  </a:cubicBezTo>
                  <a:cubicBezTo>
                    <a:pt x="7827" y="7943"/>
                    <a:pt x="7622" y="7975"/>
                    <a:pt x="7779" y="7612"/>
                  </a:cubicBezTo>
                  <a:cubicBezTo>
                    <a:pt x="8087" y="6912"/>
                    <a:pt x="7879" y="6385"/>
                    <a:pt x="8036" y="5643"/>
                  </a:cubicBezTo>
                  <a:cubicBezTo>
                    <a:pt x="8173" y="5013"/>
                    <a:pt x="8520" y="4273"/>
                    <a:pt x="8941" y="3811"/>
                  </a:cubicBezTo>
                  <a:cubicBezTo>
                    <a:pt x="9129" y="3598"/>
                    <a:pt x="9136" y="2853"/>
                    <a:pt x="9198" y="2535"/>
                  </a:cubicBezTo>
                  <a:cubicBezTo>
                    <a:pt x="9288" y="2071"/>
                    <a:pt x="8882" y="1692"/>
                    <a:pt x="8988" y="1132"/>
                  </a:cubicBezTo>
                  <a:cubicBezTo>
                    <a:pt x="9104" y="1041"/>
                    <a:pt x="9668" y="303"/>
                    <a:pt x="9668" y="124"/>
                  </a:cubicBezTo>
                  <a:cubicBezTo>
                    <a:pt x="9683" y="113"/>
                    <a:pt x="9678" y="63"/>
                    <a:pt x="9678" y="32"/>
                  </a:cubicBezTo>
                  <a:cubicBezTo>
                    <a:pt x="9009" y="-170"/>
                    <a:pt x="8576" y="634"/>
                    <a:pt x="7942" y="705"/>
                  </a:cubicBezTo>
                  <a:cubicBezTo>
                    <a:pt x="6982" y="808"/>
                    <a:pt x="7190" y="762"/>
                    <a:pt x="6821" y="1816"/>
                  </a:cubicBezTo>
                  <a:cubicBezTo>
                    <a:pt x="6532" y="2639"/>
                    <a:pt x="5695" y="3985"/>
                    <a:pt x="4894" y="3855"/>
                  </a:cubicBezTo>
                  <a:cubicBezTo>
                    <a:pt x="4410" y="3780"/>
                    <a:pt x="3940" y="4018"/>
                    <a:pt x="3445" y="4018"/>
                  </a:cubicBezTo>
                  <a:cubicBezTo>
                    <a:pt x="2786" y="4018"/>
                    <a:pt x="2494" y="4163"/>
                    <a:pt x="2141" y="4852"/>
                  </a:cubicBezTo>
                  <a:cubicBezTo>
                    <a:pt x="2106" y="5246"/>
                    <a:pt x="1750" y="5643"/>
                    <a:pt x="1750" y="5934"/>
                  </a:cubicBezTo>
                  <a:cubicBezTo>
                    <a:pt x="1750" y="6335"/>
                    <a:pt x="2742" y="6655"/>
                    <a:pt x="2324" y="7159"/>
                  </a:cubicBezTo>
                  <a:cubicBezTo>
                    <a:pt x="2021" y="7530"/>
                    <a:pt x="1670" y="6629"/>
                    <a:pt x="1299" y="7403"/>
                  </a:cubicBezTo>
                  <a:cubicBezTo>
                    <a:pt x="1247" y="7509"/>
                    <a:pt x="1086" y="7629"/>
                    <a:pt x="1173" y="7753"/>
                  </a:cubicBezTo>
                  <a:cubicBezTo>
                    <a:pt x="1551" y="8283"/>
                    <a:pt x="1227" y="8202"/>
                    <a:pt x="1020" y="8250"/>
                  </a:cubicBezTo>
                  <a:cubicBezTo>
                    <a:pt x="481" y="8374"/>
                    <a:pt x="174" y="12015"/>
                    <a:pt x="63" y="12690"/>
                  </a:cubicBezTo>
                  <a:cubicBezTo>
                    <a:pt x="-116" y="13299"/>
                    <a:pt x="128" y="13387"/>
                    <a:pt x="245" y="13836"/>
                  </a:cubicBezTo>
                  <a:cubicBezTo>
                    <a:pt x="395" y="14432"/>
                    <a:pt x="719" y="13202"/>
                    <a:pt x="848" y="13684"/>
                  </a:cubicBezTo>
                  <a:cubicBezTo>
                    <a:pt x="953" y="14075"/>
                    <a:pt x="1173" y="14058"/>
                    <a:pt x="1374" y="14300"/>
                  </a:cubicBezTo>
                  <a:cubicBezTo>
                    <a:pt x="1487" y="14439"/>
                    <a:pt x="1481" y="15970"/>
                    <a:pt x="1481" y="16260"/>
                  </a:cubicBezTo>
                  <a:cubicBezTo>
                    <a:pt x="1481" y="16737"/>
                    <a:pt x="1512" y="17226"/>
                    <a:pt x="1466" y="17702"/>
                  </a:cubicBezTo>
                  <a:cubicBezTo>
                    <a:pt x="1466" y="17702"/>
                    <a:pt x="1466" y="17702"/>
                    <a:pt x="1466" y="17702"/>
                  </a:cubicBezTo>
                  <a:close/>
                  <a:moveTo>
                    <a:pt x="20683" y="19788"/>
                  </a:moveTo>
                  <a:cubicBezTo>
                    <a:pt x="20505" y="19775"/>
                    <a:pt x="20222" y="19351"/>
                    <a:pt x="20222" y="19145"/>
                  </a:cubicBezTo>
                  <a:cubicBezTo>
                    <a:pt x="20222" y="19034"/>
                    <a:pt x="20358" y="18433"/>
                    <a:pt x="20420" y="18411"/>
                  </a:cubicBezTo>
                  <a:cubicBezTo>
                    <a:pt x="20519" y="18372"/>
                    <a:pt x="20772" y="18708"/>
                    <a:pt x="20842" y="18805"/>
                  </a:cubicBezTo>
                  <a:cubicBezTo>
                    <a:pt x="20997" y="19022"/>
                    <a:pt x="21357" y="19154"/>
                    <a:pt x="21415" y="19448"/>
                  </a:cubicBezTo>
                  <a:cubicBezTo>
                    <a:pt x="21484" y="19797"/>
                    <a:pt x="21384" y="20065"/>
                    <a:pt x="21031" y="20019"/>
                  </a:cubicBezTo>
                  <a:lnTo>
                    <a:pt x="20683" y="19788"/>
                  </a:lnTo>
                  <a:cubicBezTo>
                    <a:pt x="20683" y="19788"/>
                    <a:pt x="20683" y="19788"/>
                    <a:pt x="20683" y="19788"/>
                  </a:cubicBezTo>
                  <a:close/>
                  <a:moveTo>
                    <a:pt x="9922" y="3802"/>
                  </a:moveTo>
                  <a:cubicBezTo>
                    <a:pt x="9914" y="3674"/>
                    <a:pt x="10337" y="3367"/>
                    <a:pt x="10448" y="3321"/>
                  </a:cubicBezTo>
                  <a:cubicBezTo>
                    <a:pt x="10552" y="3280"/>
                    <a:pt x="10856" y="3273"/>
                    <a:pt x="10953" y="3321"/>
                  </a:cubicBezTo>
                  <a:cubicBezTo>
                    <a:pt x="10953" y="3376"/>
                    <a:pt x="10876" y="3458"/>
                    <a:pt x="10852" y="3503"/>
                  </a:cubicBezTo>
                  <a:cubicBezTo>
                    <a:pt x="10701" y="3767"/>
                    <a:pt x="10807" y="4150"/>
                    <a:pt x="10458" y="4205"/>
                  </a:cubicBezTo>
                  <a:cubicBezTo>
                    <a:pt x="10314" y="4225"/>
                    <a:pt x="10301" y="4029"/>
                    <a:pt x="10132" y="4098"/>
                  </a:cubicBezTo>
                  <a:cubicBezTo>
                    <a:pt x="9970" y="4166"/>
                    <a:pt x="9817" y="4146"/>
                    <a:pt x="9740" y="3931"/>
                  </a:cubicBezTo>
                  <a:lnTo>
                    <a:pt x="9922" y="3802"/>
                  </a:lnTo>
                  <a:cubicBezTo>
                    <a:pt x="9922" y="3802"/>
                    <a:pt x="9922" y="3802"/>
                    <a:pt x="9922" y="3802"/>
                  </a:cubicBezTo>
                  <a:close/>
                  <a:moveTo>
                    <a:pt x="11474" y="20624"/>
                  </a:moveTo>
                  <a:cubicBezTo>
                    <a:pt x="11474" y="20343"/>
                    <a:pt x="11454" y="20215"/>
                    <a:pt x="11388" y="19959"/>
                  </a:cubicBezTo>
                  <a:cubicBezTo>
                    <a:pt x="11302" y="19617"/>
                    <a:pt x="11339" y="19171"/>
                    <a:pt x="11691" y="19539"/>
                  </a:cubicBezTo>
                  <a:cubicBezTo>
                    <a:pt x="11921" y="19784"/>
                    <a:pt x="12281" y="19846"/>
                    <a:pt x="12529" y="19586"/>
                  </a:cubicBezTo>
                  <a:cubicBezTo>
                    <a:pt x="12889" y="19211"/>
                    <a:pt x="13085" y="18878"/>
                    <a:pt x="13612" y="19132"/>
                  </a:cubicBezTo>
                  <a:cubicBezTo>
                    <a:pt x="14262" y="19451"/>
                    <a:pt x="13491" y="19529"/>
                    <a:pt x="13278" y="19617"/>
                  </a:cubicBezTo>
                  <a:cubicBezTo>
                    <a:pt x="13160" y="19660"/>
                    <a:pt x="13085" y="19784"/>
                    <a:pt x="12975" y="19846"/>
                  </a:cubicBezTo>
                  <a:cubicBezTo>
                    <a:pt x="12783" y="19959"/>
                    <a:pt x="12656" y="19745"/>
                    <a:pt x="12437" y="19928"/>
                  </a:cubicBezTo>
                  <a:cubicBezTo>
                    <a:pt x="12339" y="20010"/>
                    <a:pt x="12333" y="20173"/>
                    <a:pt x="12258" y="20268"/>
                  </a:cubicBezTo>
                  <a:cubicBezTo>
                    <a:pt x="12072" y="20506"/>
                    <a:pt x="11852" y="20694"/>
                    <a:pt x="11748" y="21001"/>
                  </a:cubicBezTo>
                  <a:cubicBezTo>
                    <a:pt x="11722" y="21080"/>
                    <a:pt x="11673" y="21270"/>
                    <a:pt x="11619" y="21319"/>
                  </a:cubicBezTo>
                  <a:cubicBezTo>
                    <a:pt x="11492" y="21430"/>
                    <a:pt x="11403" y="21201"/>
                    <a:pt x="11399" y="21080"/>
                  </a:cubicBezTo>
                  <a:lnTo>
                    <a:pt x="11474" y="20624"/>
                  </a:lnTo>
                  <a:cubicBezTo>
                    <a:pt x="11474" y="20624"/>
                    <a:pt x="11474" y="20624"/>
                    <a:pt x="11474" y="20624"/>
                  </a:cubicBezTo>
                  <a:close/>
                  <a:moveTo>
                    <a:pt x="9908" y="19487"/>
                  </a:moveTo>
                  <a:lnTo>
                    <a:pt x="10129" y="19747"/>
                  </a:lnTo>
                  <a:cubicBezTo>
                    <a:pt x="10293" y="20049"/>
                    <a:pt x="10626" y="20032"/>
                    <a:pt x="10904" y="20019"/>
                  </a:cubicBezTo>
                  <a:cubicBezTo>
                    <a:pt x="11207" y="20008"/>
                    <a:pt x="11061" y="20587"/>
                    <a:pt x="10985" y="20820"/>
                  </a:cubicBezTo>
                  <a:cubicBezTo>
                    <a:pt x="10918" y="21027"/>
                    <a:pt x="10708" y="21088"/>
                    <a:pt x="10554" y="21020"/>
                  </a:cubicBezTo>
                  <a:cubicBezTo>
                    <a:pt x="10423" y="20961"/>
                    <a:pt x="10301" y="21023"/>
                    <a:pt x="10172" y="21041"/>
                  </a:cubicBezTo>
                  <a:cubicBezTo>
                    <a:pt x="9671" y="21108"/>
                    <a:pt x="9775" y="20716"/>
                    <a:pt x="9430" y="20513"/>
                  </a:cubicBezTo>
                  <a:cubicBezTo>
                    <a:pt x="9210" y="20381"/>
                    <a:pt x="8948" y="20363"/>
                    <a:pt x="8747" y="20184"/>
                  </a:cubicBezTo>
                  <a:cubicBezTo>
                    <a:pt x="8576" y="20032"/>
                    <a:pt x="8916" y="19755"/>
                    <a:pt x="8962" y="19625"/>
                  </a:cubicBezTo>
                  <a:cubicBezTo>
                    <a:pt x="9023" y="19466"/>
                    <a:pt x="8747" y="19111"/>
                    <a:pt x="9072" y="19111"/>
                  </a:cubicBezTo>
                  <a:cubicBezTo>
                    <a:pt x="9430" y="19111"/>
                    <a:pt x="9574" y="19444"/>
                    <a:pt x="9908" y="19487"/>
                  </a:cubicBezTo>
                  <a:cubicBezTo>
                    <a:pt x="9908" y="19487"/>
                    <a:pt x="9908" y="19487"/>
                    <a:pt x="9908" y="19487"/>
                  </a:cubicBezTo>
                  <a:close/>
                  <a:moveTo>
                    <a:pt x="7658" y="19557"/>
                  </a:moveTo>
                  <a:lnTo>
                    <a:pt x="7629" y="19875"/>
                  </a:lnTo>
                  <a:cubicBezTo>
                    <a:pt x="7737" y="20340"/>
                    <a:pt x="8190" y="19396"/>
                    <a:pt x="8257" y="19245"/>
                  </a:cubicBezTo>
                  <a:cubicBezTo>
                    <a:pt x="8449" y="18817"/>
                    <a:pt x="8700" y="18207"/>
                    <a:pt x="8700" y="17719"/>
                  </a:cubicBezTo>
                  <a:cubicBezTo>
                    <a:pt x="8609" y="17639"/>
                    <a:pt x="8387" y="18131"/>
                    <a:pt x="8344" y="18218"/>
                  </a:cubicBezTo>
                  <a:cubicBezTo>
                    <a:pt x="8246" y="18422"/>
                    <a:pt x="8231" y="18651"/>
                    <a:pt x="8147" y="18862"/>
                  </a:cubicBezTo>
                  <a:cubicBezTo>
                    <a:pt x="8081" y="19028"/>
                    <a:pt x="7985" y="19067"/>
                    <a:pt x="7868" y="19174"/>
                  </a:cubicBezTo>
                  <a:cubicBezTo>
                    <a:pt x="7765" y="19269"/>
                    <a:pt x="7711" y="19415"/>
                    <a:pt x="7658" y="19557"/>
                  </a:cubicBezTo>
                  <a:cubicBezTo>
                    <a:pt x="7658" y="19557"/>
                    <a:pt x="7658" y="19557"/>
                    <a:pt x="7658" y="19557"/>
                  </a:cubicBezTo>
                  <a:close/>
                  <a:moveTo>
                    <a:pt x="5228" y="18305"/>
                  </a:moveTo>
                  <a:lnTo>
                    <a:pt x="5367" y="18630"/>
                  </a:lnTo>
                  <a:cubicBezTo>
                    <a:pt x="5404" y="18730"/>
                    <a:pt x="5693" y="19055"/>
                    <a:pt x="5693" y="18793"/>
                  </a:cubicBezTo>
                  <a:cubicBezTo>
                    <a:pt x="5693" y="18607"/>
                    <a:pt x="5687" y="18542"/>
                    <a:pt x="5747" y="18364"/>
                  </a:cubicBezTo>
                  <a:cubicBezTo>
                    <a:pt x="5853" y="18039"/>
                    <a:pt x="5382" y="17743"/>
                    <a:pt x="5225" y="17553"/>
                  </a:cubicBezTo>
                  <a:cubicBezTo>
                    <a:pt x="5127" y="17432"/>
                    <a:pt x="4819" y="17142"/>
                    <a:pt x="4877" y="17553"/>
                  </a:cubicBezTo>
                  <a:cubicBezTo>
                    <a:pt x="4903" y="17723"/>
                    <a:pt x="5004" y="17767"/>
                    <a:pt x="5061" y="17909"/>
                  </a:cubicBezTo>
                  <a:cubicBezTo>
                    <a:pt x="5101" y="18013"/>
                    <a:pt x="5162" y="18236"/>
                    <a:pt x="5228" y="18305"/>
                  </a:cubicBezTo>
                  <a:cubicBezTo>
                    <a:pt x="5228" y="18305"/>
                    <a:pt x="5228" y="18305"/>
                    <a:pt x="5228" y="18305"/>
                  </a:cubicBezTo>
                  <a:close/>
                  <a:moveTo>
                    <a:pt x="8027" y="13139"/>
                  </a:moveTo>
                  <a:cubicBezTo>
                    <a:pt x="7989" y="13148"/>
                    <a:pt x="8012" y="13093"/>
                    <a:pt x="8012" y="13056"/>
                  </a:cubicBezTo>
                  <a:cubicBezTo>
                    <a:pt x="8020" y="12871"/>
                    <a:pt x="8067" y="12708"/>
                    <a:pt x="8095" y="12533"/>
                  </a:cubicBezTo>
                  <a:cubicBezTo>
                    <a:pt x="8116" y="12394"/>
                    <a:pt x="8136" y="12277"/>
                    <a:pt x="8273" y="12285"/>
                  </a:cubicBezTo>
                  <a:cubicBezTo>
                    <a:pt x="8360" y="12289"/>
                    <a:pt x="8406" y="12338"/>
                    <a:pt x="8446" y="12429"/>
                  </a:cubicBezTo>
                  <a:cubicBezTo>
                    <a:pt x="8484" y="12516"/>
                    <a:pt x="8456" y="12582"/>
                    <a:pt x="8446" y="12671"/>
                  </a:cubicBezTo>
                  <a:cubicBezTo>
                    <a:pt x="8432" y="12782"/>
                    <a:pt x="8435" y="12895"/>
                    <a:pt x="8441" y="13000"/>
                  </a:cubicBezTo>
                  <a:cubicBezTo>
                    <a:pt x="8446" y="13139"/>
                    <a:pt x="8305" y="13204"/>
                    <a:pt x="8210" y="13234"/>
                  </a:cubicBezTo>
                  <a:lnTo>
                    <a:pt x="8027" y="13139"/>
                  </a:lnTo>
                  <a:cubicBezTo>
                    <a:pt x="8027" y="13139"/>
                    <a:pt x="8027" y="13139"/>
                    <a:pt x="8027" y="13139"/>
                  </a:cubicBezTo>
                  <a:close/>
                  <a:moveTo>
                    <a:pt x="12493" y="18393"/>
                  </a:moveTo>
                  <a:cubicBezTo>
                    <a:pt x="12628" y="17914"/>
                    <a:pt x="11941" y="18022"/>
                    <a:pt x="12371" y="17610"/>
                  </a:cubicBezTo>
                  <a:cubicBezTo>
                    <a:pt x="12651" y="17340"/>
                    <a:pt x="13123" y="17482"/>
                    <a:pt x="13454" y="17255"/>
                  </a:cubicBezTo>
                  <a:cubicBezTo>
                    <a:pt x="13635" y="17133"/>
                    <a:pt x="13682" y="16780"/>
                    <a:pt x="13501" y="16628"/>
                  </a:cubicBezTo>
                  <a:cubicBezTo>
                    <a:pt x="13253" y="16421"/>
                    <a:pt x="12845" y="16107"/>
                    <a:pt x="12845" y="15707"/>
                  </a:cubicBezTo>
                  <a:cubicBezTo>
                    <a:pt x="12845" y="15193"/>
                    <a:pt x="13353" y="15056"/>
                    <a:pt x="13544" y="14694"/>
                  </a:cubicBezTo>
                  <a:cubicBezTo>
                    <a:pt x="13690" y="14385"/>
                    <a:pt x="13864" y="14001"/>
                    <a:pt x="13827" y="13633"/>
                  </a:cubicBezTo>
                  <a:cubicBezTo>
                    <a:pt x="13803" y="13368"/>
                    <a:pt x="13665" y="13056"/>
                    <a:pt x="13780" y="12799"/>
                  </a:cubicBezTo>
                  <a:cubicBezTo>
                    <a:pt x="14037" y="12218"/>
                    <a:pt x="13521" y="11678"/>
                    <a:pt x="13088" y="11562"/>
                  </a:cubicBezTo>
                  <a:cubicBezTo>
                    <a:pt x="12645" y="11447"/>
                    <a:pt x="12478" y="11843"/>
                    <a:pt x="12135" y="12022"/>
                  </a:cubicBezTo>
                  <a:cubicBezTo>
                    <a:pt x="11979" y="12104"/>
                    <a:pt x="11694" y="12189"/>
                    <a:pt x="11993" y="12342"/>
                  </a:cubicBezTo>
                  <a:cubicBezTo>
                    <a:pt x="12090" y="12392"/>
                    <a:pt x="12477" y="12533"/>
                    <a:pt x="12448" y="12690"/>
                  </a:cubicBezTo>
                  <a:lnTo>
                    <a:pt x="12279" y="13611"/>
                  </a:lnTo>
                  <a:cubicBezTo>
                    <a:pt x="12183" y="14139"/>
                    <a:pt x="12054" y="13515"/>
                    <a:pt x="12034" y="13320"/>
                  </a:cubicBezTo>
                  <a:cubicBezTo>
                    <a:pt x="12031" y="13269"/>
                    <a:pt x="11997" y="12932"/>
                    <a:pt x="11977" y="12926"/>
                  </a:cubicBezTo>
                  <a:cubicBezTo>
                    <a:pt x="11977" y="12993"/>
                    <a:pt x="11719" y="13267"/>
                    <a:pt x="11669" y="13344"/>
                  </a:cubicBezTo>
                  <a:cubicBezTo>
                    <a:pt x="11601" y="13457"/>
                    <a:pt x="11720" y="13646"/>
                    <a:pt x="11691" y="13797"/>
                  </a:cubicBezTo>
                  <a:cubicBezTo>
                    <a:pt x="11584" y="14332"/>
                    <a:pt x="11003" y="14058"/>
                    <a:pt x="11048" y="13901"/>
                  </a:cubicBezTo>
                  <a:cubicBezTo>
                    <a:pt x="11103" y="13697"/>
                    <a:pt x="11224" y="13441"/>
                    <a:pt x="11196" y="13221"/>
                  </a:cubicBezTo>
                  <a:cubicBezTo>
                    <a:pt x="11130" y="12723"/>
                    <a:pt x="11498" y="12719"/>
                    <a:pt x="11498" y="12420"/>
                  </a:cubicBezTo>
                  <a:cubicBezTo>
                    <a:pt x="11498" y="12285"/>
                    <a:pt x="11129" y="12362"/>
                    <a:pt x="11059" y="12372"/>
                  </a:cubicBezTo>
                  <a:cubicBezTo>
                    <a:pt x="10694" y="12409"/>
                    <a:pt x="9741" y="11721"/>
                    <a:pt x="10129" y="12653"/>
                  </a:cubicBezTo>
                  <a:cubicBezTo>
                    <a:pt x="10362" y="12795"/>
                    <a:pt x="10815" y="12882"/>
                    <a:pt x="10558" y="13221"/>
                  </a:cubicBezTo>
                  <a:cubicBezTo>
                    <a:pt x="10285" y="13587"/>
                    <a:pt x="9825" y="13692"/>
                    <a:pt x="9430" y="13598"/>
                  </a:cubicBezTo>
                  <a:cubicBezTo>
                    <a:pt x="9236" y="13553"/>
                    <a:pt x="8963" y="13313"/>
                    <a:pt x="8996" y="13714"/>
                  </a:cubicBezTo>
                  <a:cubicBezTo>
                    <a:pt x="9032" y="14165"/>
                    <a:pt x="9245" y="14012"/>
                    <a:pt x="9403" y="14253"/>
                  </a:cubicBezTo>
                  <a:cubicBezTo>
                    <a:pt x="9593" y="14539"/>
                    <a:pt x="9269" y="15243"/>
                    <a:pt x="9269" y="15587"/>
                  </a:cubicBezTo>
                  <a:cubicBezTo>
                    <a:pt x="9269" y="15988"/>
                    <a:pt x="9403" y="17042"/>
                    <a:pt x="9734" y="17244"/>
                  </a:cubicBezTo>
                  <a:cubicBezTo>
                    <a:pt x="9945" y="17371"/>
                    <a:pt x="10162" y="17275"/>
                    <a:pt x="10382" y="17303"/>
                  </a:cubicBezTo>
                  <a:cubicBezTo>
                    <a:pt x="10522" y="17321"/>
                    <a:pt x="10602" y="17429"/>
                    <a:pt x="10773" y="17429"/>
                  </a:cubicBezTo>
                  <a:cubicBezTo>
                    <a:pt x="10889" y="17429"/>
                    <a:pt x="11268" y="17309"/>
                    <a:pt x="11279" y="17528"/>
                  </a:cubicBezTo>
                  <a:cubicBezTo>
                    <a:pt x="11285" y="17710"/>
                    <a:pt x="11059" y="17893"/>
                    <a:pt x="11059" y="18137"/>
                  </a:cubicBezTo>
                  <a:cubicBezTo>
                    <a:pt x="11042" y="18367"/>
                    <a:pt x="11106" y="18548"/>
                    <a:pt x="11219" y="18723"/>
                  </a:cubicBezTo>
                  <a:cubicBezTo>
                    <a:pt x="11332" y="18895"/>
                    <a:pt x="11437" y="18880"/>
                    <a:pt x="11606" y="18908"/>
                  </a:cubicBezTo>
                  <a:cubicBezTo>
                    <a:pt x="11800" y="18939"/>
                    <a:pt x="11974" y="19100"/>
                    <a:pt x="12185" y="19132"/>
                  </a:cubicBezTo>
                  <a:cubicBezTo>
                    <a:pt x="12278" y="19148"/>
                    <a:pt x="12350" y="19128"/>
                    <a:pt x="12380" y="19008"/>
                  </a:cubicBezTo>
                  <a:cubicBezTo>
                    <a:pt x="12409" y="18888"/>
                    <a:pt x="12470" y="18730"/>
                    <a:pt x="12480" y="18612"/>
                  </a:cubicBezTo>
                  <a:lnTo>
                    <a:pt x="12493" y="18393"/>
                  </a:lnTo>
                  <a:cubicBezTo>
                    <a:pt x="12493" y="18393"/>
                    <a:pt x="12493" y="18393"/>
                    <a:pt x="12493" y="18393"/>
                  </a:cubicBezTo>
                  <a:close/>
                  <a:moveTo>
                    <a:pt x="6426" y="17599"/>
                  </a:moveTo>
                  <a:cubicBezTo>
                    <a:pt x="6275" y="17534"/>
                    <a:pt x="5987" y="17126"/>
                    <a:pt x="5853" y="16989"/>
                  </a:cubicBezTo>
                  <a:cubicBezTo>
                    <a:pt x="5625" y="16757"/>
                    <a:pt x="5479" y="15733"/>
                    <a:pt x="5512" y="15373"/>
                  </a:cubicBezTo>
                  <a:cubicBezTo>
                    <a:pt x="5534" y="15125"/>
                    <a:pt x="5709" y="15132"/>
                    <a:pt x="5828" y="15008"/>
                  </a:cubicBezTo>
                  <a:cubicBezTo>
                    <a:pt x="6110" y="14709"/>
                    <a:pt x="6203" y="14289"/>
                    <a:pt x="6640" y="14182"/>
                  </a:cubicBezTo>
                  <a:cubicBezTo>
                    <a:pt x="7179" y="14056"/>
                    <a:pt x="6928" y="14995"/>
                    <a:pt x="7265" y="15273"/>
                  </a:cubicBezTo>
                  <a:cubicBezTo>
                    <a:pt x="7550" y="15506"/>
                    <a:pt x="7582" y="15116"/>
                    <a:pt x="7697" y="14933"/>
                  </a:cubicBezTo>
                  <a:cubicBezTo>
                    <a:pt x="7762" y="14831"/>
                    <a:pt x="8144" y="14350"/>
                    <a:pt x="8234" y="14444"/>
                  </a:cubicBezTo>
                  <a:cubicBezTo>
                    <a:pt x="8234" y="14829"/>
                    <a:pt x="8052" y="15190"/>
                    <a:pt x="8052" y="15587"/>
                  </a:cubicBezTo>
                  <a:cubicBezTo>
                    <a:pt x="8052" y="16288"/>
                    <a:pt x="8207" y="16745"/>
                    <a:pt x="7989" y="17453"/>
                  </a:cubicBezTo>
                  <a:cubicBezTo>
                    <a:pt x="7796" y="18083"/>
                    <a:pt x="7199" y="17798"/>
                    <a:pt x="6801" y="17715"/>
                  </a:cubicBezTo>
                  <a:lnTo>
                    <a:pt x="6426" y="17599"/>
                  </a:lnTo>
                  <a:cubicBezTo>
                    <a:pt x="6426" y="17599"/>
                    <a:pt x="6426" y="17599"/>
                    <a:pt x="6426" y="1759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 name="Shape 3303"/>
            <p:cNvSpPr/>
            <p:nvPr/>
          </p:nvSpPr>
          <p:spPr>
            <a:xfrm>
              <a:off x="4422770" y="3756150"/>
              <a:ext cx="594318" cy="376794"/>
            </a:xfrm>
            <a:custGeom>
              <a:avLst/>
              <a:gdLst/>
              <a:ahLst/>
              <a:cxnLst>
                <a:cxn ang="0">
                  <a:pos x="wd2" y="hd2"/>
                </a:cxn>
                <a:cxn ang="5400000">
                  <a:pos x="wd2" y="hd2"/>
                </a:cxn>
                <a:cxn ang="10800000">
                  <a:pos x="wd2" y="hd2"/>
                </a:cxn>
                <a:cxn ang="16200000">
                  <a:pos x="wd2" y="hd2"/>
                </a:cxn>
              </a:cxnLst>
              <a:rect l="0" t="0" r="r" b="b"/>
              <a:pathLst>
                <a:path w="21022" h="20780" extrusionOk="0">
                  <a:moveTo>
                    <a:pt x="8747" y="17565"/>
                  </a:moveTo>
                  <a:cubicBezTo>
                    <a:pt x="8755" y="17427"/>
                    <a:pt x="8768" y="17289"/>
                    <a:pt x="8778" y="17151"/>
                  </a:cubicBezTo>
                  <a:cubicBezTo>
                    <a:pt x="8860" y="15856"/>
                    <a:pt x="8904" y="14502"/>
                    <a:pt x="9377" y="13422"/>
                  </a:cubicBezTo>
                  <a:cubicBezTo>
                    <a:pt x="9619" y="12874"/>
                    <a:pt x="8573" y="12837"/>
                    <a:pt x="8411" y="12942"/>
                  </a:cubicBezTo>
                  <a:cubicBezTo>
                    <a:pt x="8240" y="13051"/>
                    <a:pt x="8315" y="13381"/>
                    <a:pt x="8315" y="13643"/>
                  </a:cubicBezTo>
                  <a:cubicBezTo>
                    <a:pt x="8315" y="15185"/>
                    <a:pt x="7543" y="14970"/>
                    <a:pt x="7347" y="13698"/>
                  </a:cubicBezTo>
                  <a:cubicBezTo>
                    <a:pt x="6911" y="13242"/>
                    <a:pt x="5784" y="14084"/>
                    <a:pt x="5929" y="12630"/>
                  </a:cubicBezTo>
                  <a:cubicBezTo>
                    <a:pt x="6035" y="11545"/>
                    <a:pt x="5516" y="11833"/>
                    <a:pt x="5516" y="11265"/>
                  </a:cubicBezTo>
                  <a:cubicBezTo>
                    <a:pt x="5516" y="10741"/>
                    <a:pt x="5239" y="10341"/>
                    <a:pt x="5255" y="9879"/>
                  </a:cubicBezTo>
                  <a:cubicBezTo>
                    <a:pt x="5276" y="9320"/>
                    <a:pt x="6248" y="9523"/>
                    <a:pt x="6248" y="9308"/>
                  </a:cubicBezTo>
                  <a:cubicBezTo>
                    <a:pt x="6248" y="8316"/>
                    <a:pt x="5340" y="9366"/>
                    <a:pt x="5125" y="8881"/>
                  </a:cubicBezTo>
                  <a:cubicBezTo>
                    <a:pt x="4850" y="8263"/>
                    <a:pt x="5433" y="6771"/>
                    <a:pt x="5303" y="6633"/>
                  </a:cubicBezTo>
                  <a:cubicBezTo>
                    <a:pt x="4734" y="6039"/>
                    <a:pt x="5116" y="6177"/>
                    <a:pt x="5219" y="5397"/>
                  </a:cubicBezTo>
                  <a:cubicBezTo>
                    <a:pt x="5263" y="5082"/>
                    <a:pt x="5171" y="4732"/>
                    <a:pt x="5197" y="4420"/>
                  </a:cubicBezTo>
                  <a:cubicBezTo>
                    <a:pt x="5212" y="4231"/>
                    <a:pt x="5671" y="4615"/>
                    <a:pt x="5811" y="4602"/>
                  </a:cubicBezTo>
                  <a:cubicBezTo>
                    <a:pt x="6191" y="4573"/>
                    <a:pt x="7064" y="4190"/>
                    <a:pt x="7016" y="3531"/>
                  </a:cubicBezTo>
                  <a:cubicBezTo>
                    <a:pt x="6945" y="2501"/>
                    <a:pt x="7968" y="2746"/>
                    <a:pt x="8329" y="2001"/>
                  </a:cubicBezTo>
                  <a:cubicBezTo>
                    <a:pt x="8430" y="1789"/>
                    <a:pt x="8570" y="997"/>
                    <a:pt x="8811" y="1321"/>
                  </a:cubicBezTo>
                  <a:cubicBezTo>
                    <a:pt x="10127" y="3057"/>
                    <a:pt x="9332" y="-671"/>
                    <a:pt x="10004" y="838"/>
                  </a:cubicBezTo>
                  <a:cubicBezTo>
                    <a:pt x="10274" y="1444"/>
                    <a:pt x="10552" y="1112"/>
                    <a:pt x="10892" y="824"/>
                  </a:cubicBezTo>
                  <a:cubicBezTo>
                    <a:pt x="11150" y="892"/>
                    <a:pt x="11575" y="1624"/>
                    <a:pt x="11811" y="1189"/>
                  </a:cubicBezTo>
                  <a:cubicBezTo>
                    <a:pt x="11977" y="892"/>
                    <a:pt x="11879" y="277"/>
                    <a:pt x="12107" y="176"/>
                  </a:cubicBezTo>
                  <a:cubicBezTo>
                    <a:pt x="12675" y="-71"/>
                    <a:pt x="12870" y="830"/>
                    <a:pt x="13479" y="376"/>
                  </a:cubicBezTo>
                  <a:cubicBezTo>
                    <a:pt x="13926" y="47"/>
                    <a:pt x="14079" y="-203"/>
                    <a:pt x="14566" y="232"/>
                  </a:cubicBezTo>
                  <a:cubicBezTo>
                    <a:pt x="15101" y="715"/>
                    <a:pt x="15646" y="62"/>
                    <a:pt x="16218" y="435"/>
                  </a:cubicBezTo>
                  <a:cubicBezTo>
                    <a:pt x="17124" y="1021"/>
                    <a:pt x="17935" y="812"/>
                    <a:pt x="18866" y="527"/>
                  </a:cubicBezTo>
                  <a:cubicBezTo>
                    <a:pt x="19360" y="376"/>
                    <a:pt x="19600" y="1047"/>
                    <a:pt x="20131" y="653"/>
                  </a:cubicBezTo>
                  <a:cubicBezTo>
                    <a:pt x="20263" y="559"/>
                    <a:pt x="20340" y="429"/>
                    <a:pt x="20382" y="286"/>
                  </a:cubicBezTo>
                  <a:lnTo>
                    <a:pt x="20382" y="286"/>
                  </a:lnTo>
                  <a:lnTo>
                    <a:pt x="20827" y="1003"/>
                  </a:lnTo>
                  <a:cubicBezTo>
                    <a:pt x="21397" y="1922"/>
                    <a:pt x="20571" y="1981"/>
                    <a:pt x="20225" y="2463"/>
                  </a:cubicBezTo>
                  <a:cubicBezTo>
                    <a:pt x="19817" y="3031"/>
                    <a:pt x="20144" y="3358"/>
                    <a:pt x="20001" y="3920"/>
                  </a:cubicBezTo>
                  <a:cubicBezTo>
                    <a:pt x="19879" y="4396"/>
                    <a:pt x="19604" y="4705"/>
                    <a:pt x="19387" y="5064"/>
                  </a:cubicBezTo>
                  <a:cubicBezTo>
                    <a:pt x="18426" y="6636"/>
                    <a:pt x="19345" y="8084"/>
                    <a:pt x="19526" y="9693"/>
                  </a:cubicBezTo>
                  <a:cubicBezTo>
                    <a:pt x="19600" y="10188"/>
                    <a:pt x="19387" y="10656"/>
                    <a:pt x="19387" y="11191"/>
                  </a:cubicBezTo>
                  <a:cubicBezTo>
                    <a:pt x="19387" y="12168"/>
                    <a:pt x="19484" y="12716"/>
                    <a:pt x="19623" y="13587"/>
                  </a:cubicBezTo>
                  <a:cubicBezTo>
                    <a:pt x="19710" y="14152"/>
                    <a:pt x="19987" y="14469"/>
                    <a:pt x="20178" y="14931"/>
                  </a:cubicBezTo>
                  <a:cubicBezTo>
                    <a:pt x="20386" y="15447"/>
                    <a:pt x="20178" y="16703"/>
                    <a:pt x="19904" y="17130"/>
                  </a:cubicBezTo>
                  <a:cubicBezTo>
                    <a:pt x="19476" y="17803"/>
                    <a:pt x="18993" y="18216"/>
                    <a:pt x="18794" y="19143"/>
                  </a:cubicBezTo>
                  <a:lnTo>
                    <a:pt x="18734" y="19899"/>
                  </a:lnTo>
                  <a:lnTo>
                    <a:pt x="18734" y="19899"/>
                  </a:lnTo>
                  <a:cubicBezTo>
                    <a:pt x="17926" y="19899"/>
                    <a:pt x="17231" y="20617"/>
                    <a:pt x="16467" y="20764"/>
                  </a:cubicBezTo>
                  <a:cubicBezTo>
                    <a:pt x="15621" y="20929"/>
                    <a:pt x="15310" y="19720"/>
                    <a:pt x="14636" y="19234"/>
                  </a:cubicBezTo>
                  <a:cubicBezTo>
                    <a:pt x="14104" y="18852"/>
                    <a:pt x="14138" y="18372"/>
                    <a:pt x="13796" y="17757"/>
                  </a:cubicBezTo>
                  <a:cubicBezTo>
                    <a:pt x="13508" y="17236"/>
                    <a:pt x="12843" y="16156"/>
                    <a:pt x="12403" y="16079"/>
                  </a:cubicBezTo>
                  <a:cubicBezTo>
                    <a:pt x="11594" y="15935"/>
                    <a:pt x="10682" y="17018"/>
                    <a:pt x="9865" y="17295"/>
                  </a:cubicBezTo>
                  <a:lnTo>
                    <a:pt x="8747" y="17565"/>
                  </a:lnTo>
                  <a:cubicBezTo>
                    <a:pt x="8747" y="17565"/>
                    <a:pt x="8747" y="17565"/>
                    <a:pt x="8747" y="17565"/>
                  </a:cubicBezTo>
                  <a:close/>
                  <a:moveTo>
                    <a:pt x="1622" y="15929"/>
                  </a:moveTo>
                  <a:cubicBezTo>
                    <a:pt x="2070" y="15229"/>
                    <a:pt x="2898" y="15402"/>
                    <a:pt x="3198" y="14573"/>
                  </a:cubicBezTo>
                  <a:cubicBezTo>
                    <a:pt x="3436" y="13925"/>
                    <a:pt x="3757" y="13533"/>
                    <a:pt x="3927" y="12827"/>
                  </a:cubicBezTo>
                  <a:cubicBezTo>
                    <a:pt x="4046" y="12327"/>
                    <a:pt x="4466" y="12581"/>
                    <a:pt x="4689" y="12303"/>
                  </a:cubicBezTo>
                  <a:cubicBezTo>
                    <a:pt x="4689" y="12268"/>
                    <a:pt x="4683" y="12242"/>
                    <a:pt x="4681" y="12200"/>
                  </a:cubicBezTo>
                  <a:cubicBezTo>
                    <a:pt x="4331" y="11813"/>
                    <a:pt x="3953" y="11680"/>
                    <a:pt x="3600" y="11280"/>
                  </a:cubicBezTo>
                  <a:cubicBezTo>
                    <a:pt x="3164" y="10780"/>
                    <a:pt x="2898" y="11377"/>
                    <a:pt x="2460" y="11280"/>
                  </a:cubicBezTo>
                  <a:cubicBezTo>
                    <a:pt x="2198" y="11106"/>
                    <a:pt x="1769" y="10968"/>
                    <a:pt x="1599" y="11418"/>
                  </a:cubicBezTo>
                  <a:cubicBezTo>
                    <a:pt x="1503" y="11668"/>
                    <a:pt x="1429" y="12024"/>
                    <a:pt x="1269" y="12200"/>
                  </a:cubicBezTo>
                  <a:cubicBezTo>
                    <a:pt x="1129" y="12354"/>
                    <a:pt x="984" y="12589"/>
                    <a:pt x="943" y="12857"/>
                  </a:cubicBezTo>
                  <a:cubicBezTo>
                    <a:pt x="799" y="13816"/>
                    <a:pt x="669" y="12966"/>
                    <a:pt x="363" y="12857"/>
                  </a:cubicBezTo>
                  <a:cubicBezTo>
                    <a:pt x="110" y="12769"/>
                    <a:pt x="-56" y="13236"/>
                    <a:pt x="122" y="13522"/>
                  </a:cubicBezTo>
                  <a:cubicBezTo>
                    <a:pt x="207" y="13660"/>
                    <a:pt x="506" y="13946"/>
                    <a:pt x="359" y="14149"/>
                  </a:cubicBezTo>
                  <a:cubicBezTo>
                    <a:pt x="189" y="14375"/>
                    <a:pt x="-203" y="15058"/>
                    <a:pt x="129" y="15376"/>
                  </a:cubicBezTo>
                  <a:cubicBezTo>
                    <a:pt x="424" y="15659"/>
                    <a:pt x="631" y="15255"/>
                    <a:pt x="925" y="15785"/>
                  </a:cubicBezTo>
                  <a:cubicBezTo>
                    <a:pt x="937" y="16009"/>
                    <a:pt x="971" y="16164"/>
                    <a:pt x="878" y="16350"/>
                  </a:cubicBezTo>
                  <a:cubicBezTo>
                    <a:pt x="773" y="16568"/>
                    <a:pt x="575" y="16839"/>
                    <a:pt x="659" y="17156"/>
                  </a:cubicBezTo>
                  <a:cubicBezTo>
                    <a:pt x="720" y="17386"/>
                    <a:pt x="712" y="17583"/>
                    <a:pt x="689" y="17830"/>
                  </a:cubicBezTo>
                  <a:cubicBezTo>
                    <a:pt x="680" y="17916"/>
                    <a:pt x="656" y="18230"/>
                    <a:pt x="724" y="18265"/>
                  </a:cubicBezTo>
                  <a:cubicBezTo>
                    <a:pt x="907" y="18336"/>
                    <a:pt x="1103" y="17862"/>
                    <a:pt x="1156" y="17654"/>
                  </a:cubicBezTo>
                  <a:cubicBezTo>
                    <a:pt x="1250" y="17289"/>
                    <a:pt x="1327" y="16853"/>
                    <a:pt x="1392" y="16474"/>
                  </a:cubicBezTo>
                  <a:lnTo>
                    <a:pt x="1622" y="15929"/>
                  </a:lnTo>
                  <a:cubicBezTo>
                    <a:pt x="1622" y="15929"/>
                    <a:pt x="1622" y="15929"/>
                    <a:pt x="1622" y="15929"/>
                  </a:cubicBezTo>
                  <a:close/>
                  <a:moveTo>
                    <a:pt x="2035" y="9211"/>
                  </a:moveTo>
                  <a:cubicBezTo>
                    <a:pt x="1803" y="9031"/>
                    <a:pt x="1950" y="8631"/>
                    <a:pt x="1575" y="8673"/>
                  </a:cubicBezTo>
                  <a:cubicBezTo>
                    <a:pt x="1341" y="8693"/>
                    <a:pt x="1024" y="8631"/>
                    <a:pt x="888" y="8272"/>
                  </a:cubicBezTo>
                  <a:cubicBezTo>
                    <a:pt x="807" y="8052"/>
                    <a:pt x="1316" y="7931"/>
                    <a:pt x="1435" y="7840"/>
                  </a:cubicBezTo>
                  <a:cubicBezTo>
                    <a:pt x="1688" y="7642"/>
                    <a:pt x="1862" y="6197"/>
                    <a:pt x="2284" y="6786"/>
                  </a:cubicBezTo>
                  <a:cubicBezTo>
                    <a:pt x="2534" y="7136"/>
                    <a:pt x="2845" y="7206"/>
                    <a:pt x="3140" y="7446"/>
                  </a:cubicBezTo>
                  <a:cubicBezTo>
                    <a:pt x="3326" y="7589"/>
                    <a:pt x="3494" y="7801"/>
                    <a:pt x="3494" y="8154"/>
                  </a:cubicBezTo>
                  <a:cubicBezTo>
                    <a:pt x="3494" y="8678"/>
                    <a:pt x="2926" y="8546"/>
                    <a:pt x="2734" y="8920"/>
                  </a:cubicBezTo>
                  <a:cubicBezTo>
                    <a:pt x="2598" y="9179"/>
                    <a:pt x="2445" y="9826"/>
                    <a:pt x="2155" y="9547"/>
                  </a:cubicBezTo>
                  <a:lnTo>
                    <a:pt x="2035" y="9211"/>
                  </a:lnTo>
                  <a:cubicBezTo>
                    <a:pt x="2035" y="9211"/>
                    <a:pt x="2035" y="9211"/>
                    <a:pt x="2035" y="921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 name="Shape 3304"/>
            <p:cNvSpPr/>
            <p:nvPr/>
          </p:nvSpPr>
          <p:spPr>
            <a:xfrm>
              <a:off x="4333033" y="4038181"/>
              <a:ext cx="747069" cy="420083"/>
            </a:xfrm>
            <a:custGeom>
              <a:avLst/>
              <a:gdLst/>
              <a:ahLst/>
              <a:cxnLst>
                <a:cxn ang="0">
                  <a:pos x="wd2" y="hd2"/>
                </a:cxn>
                <a:cxn ang="5400000">
                  <a:pos x="wd2" y="hd2"/>
                </a:cxn>
                <a:cxn ang="10800000">
                  <a:pos x="wd2" y="hd2"/>
                </a:cxn>
                <a:cxn ang="16200000">
                  <a:pos x="wd2" y="hd2"/>
                </a:cxn>
              </a:cxnLst>
              <a:rect l="0" t="0" r="r" b="b"/>
              <a:pathLst>
                <a:path w="21402" h="21392" extrusionOk="0">
                  <a:moveTo>
                    <a:pt x="279" y="19525"/>
                  </a:moveTo>
                  <a:cubicBezTo>
                    <a:pt x="229" y="19007"/>
                    <a:pt x="214" y="18479"/>
                    <a:pt x="264" y="17932"/>
                  </a:cubicBezTo>
                  <a:cubicBezTo>
                    <a:pt x="-85" y="15273"/>
                    <a:pt x="-198" y="14235"/>
                    <a:pt x="628" y="11954"/>
                  </a:cubicBezTo>
                  <a:cubicBezTo>
                    <a:pt x="1290" y="10126"/>
                    <a:pt x="843" y="8023"/>
                    <a:pt x="1615" y="6452"/>
                  </a:cubicBezTo>
                  <a:cubicBezTo>
                    <a:pt x="1964" y="5738"/>
                    <a:pt x="2224" y="4284"/>
                    <a:pt x="2685" y="4254"/>
                  </a:cubicBezTo>
                  <a:cubicBezTo>
                    <a:pt x="3141" y="4224"/>
                    <a:pt x="4714" y="2914"/>
                    <a:pt x="4790" y="3300"/>
                  </a:cubicBezTo>
                  <a:cubicBezTo>
                    <a:pt x="4891" y="3795"/>
                    <a:pt x="4755" y="4357"/>
                    <a:pt x="4923" y="4814"/>
                  </a:cubicBezTo>
                  <a:cubicBezTo>
                    <a:pt x="5145" y="5406"/>
                    <a:pt x="5622" y="5919"/>
                    <a:pt x="5882" y="6501"/>
                  </a:cubicBezTo>
                  <a:lnTo>
                    <a:pt x="7097" y="9213"/>
                  </a:lnTo>
                  <a:cubicBezTo>
                    <a:pt x="7264" y="9487"/>
                    <a:pt x="7725" y="10335"/>
                    <a:pt x="7948" y="10335"/>
                  </a:cubicBezTo>
                  <a:cubicBezTo>
                    <a:pt x="8201" y="10335"/>
                    <a:pt x="8422" y="10338"/>
                    <a:pt x="8656" y="10164"/>
                  </a:cubicBezTo>
                  <a:cubicBezTo>
                    <a:pt x="9118" y="9829"/>
                    <a:pt x="9567" y="9115"/>
                    <a:pt x="9757" y="8294"/>
                  </a:cubicBezTo>
                  <a:cubicBezTo>
                    <a:pt x="9909" y="7626"/>
                    <a:pt x="9803" y="6914"/>
                    <a:pt x="9795" y="6213"/>
                  </a:cubicBezTo>
                  <a:cubicBezTo>
                    <a:pt x="9795" y="5254"/>
                    <a:pt x="9697" y="4349"/>
                    <a:pt x="9660" y="3400"/>
                  </a:cubicBezTo>
                  <a:cubicBezTo>
                    <a:pt x="9633" y="2689"/>
                    <a:pt x="9673" y="2061"/>
                    <a:pt x="9714" y="1384"/>
                  </a:cubicBezTo>
                  <a:lnTo>
                    <a:pt x="9714" y="1384"/>
                  </a:lnTo>
                  <a:lnTo>
                    <a:pt x="10619" y="1135"/>
                  </a:lnTo>
                  <a:cubicBezTo>
                    <a:pt x="11281" y="879"/>
                    <a:pt x="12019" y="-121"/>
                    <a:pt x="12675" y="12"/>
                  </a:cubicBezTo>
                  <a:cubicBezTo>
                    <a:pt x="13031" y="83"/>
                    <a:pt x="13569" y="1080"/>
                    <a:pt x="13803" y="1561"/>
                  </a:cubicBezTo>
                  <a:cubicBezTo>
                    <a:pt x="14080" y="2129"/>
                    <a:pt x="14052" y="2572"/>
                    <a:pt x="14483" y="2925"/>
                  </a:cubicBezTo>
                  <a:cubicBezTo>
                    <a:pt x="15029" y="3374"/>
                    <a:pt x="15281" y="4490"/>
                    <a:pt x="15966" y="4338"/>
                  </a:cubicBezTo>
                  <a:cubicBezTo>
                    <a:pt x="16585" y="4202"/>
                    <a:pt x="17148" y="3539"/>
                    <a:pt x="17802" y="3539"/>
                  </a:cubicBezTo>
                  <a:lnTo>
                    <a:pt x="17802" y="3539"/>
                  </a:lnTo>
                  <a:lnTo>
                    <a:pt x="17871" y="3695"/>
                  </a:lnTo>
                  <a:cubicBezTo>
                    <a:pt x="18218" y="3778"/>
                    <a:pt x="18957" y="4786"/>
                    <a:pt x="19182" y="5241"/>
                  </a:cubicBezTo>
                  <a:cubicBezTo>
                    <a:pt x="19504" y="5903"/>
                    <a:pt x="19421" y="6593"/>
                    <a:pt x="19421" y="7403"/>
                  </a:cubicBezTo>
                  <a:cubicBezTo>
                    <a:pt x="19421" y="10473"/>
                    <a:pt x="21353" y="11191"/>
                    <a:pt x="21353" y="13930"/>
                  </a:cubicBezTo>
                  <a:lnTo>
                    <a:pt x="21402" y="16756"/>
                  </a:lnTo>
                  <a:lnTo>
                    <a:pt x="21402" y="16756"/>
                  </a:lnTo>
                  <a:lnTo>
                    <a:pt x="20483" y="18444"/>
                  </a:lnTo>
                  <a:cubicBezTo>
                    <a:pt x="20126" y="19098"/>
                    <a:pt x="20601" y="20088"/>
                    <a:pt x="20072" y="20474"/>
                  </a:cubicBezTo>
                  <a:cubicBezTo>
                    <a:pt x="19294" y="21036"/>
                    <a:pt x="18166" y="19077"/>
                    <a:pt x="17709" y="21324"/>
                  </a:cubicBezTo>
                  <a:cubicBezTo>
                    <a:pt x="17470" y="21479"/>
                    <a:pt x="17074" y="21294"/>
                    <a:pt x="16779" y="21392"/>
                  </a:cubicBezTo>
                  <a:lnTo>
                    <a:pt x="16779" y="21392"/>
                  </a:lnTo>
                  <a:lnTo>
                    <a:pt x="16119" y="20984"/>
                  </a:lnTo>
                  <a:cubicBezTo>
                    <a:pt x="15536" y="20256"/>
                    <a:pt x="15067" y="19661"/>
                    <a:pt x="14587" y="18680"/>
                  </a:cubicBezTo>
                  <a:cubicBezTo>
                    <a:pt x="14032" y="17542"/>
                    <a:pt x="12970" y="17862"/>
                    <a:pt x="12349" y="16911"/>
                  </a:cubicBezTo>
                  <a:cubicBezTo>
                    <a:pt x="11853" y="16148"/>
                    <a:pt x="11876" y="15944"/>
                    <a:pt x="11220" y="15873"/>
                  </a:cubicBezTo>
                  <a:cubicBezTo>
                    <a:pt x="10910" y="16148"/>
                    <a:pt x="10382" y="16604"/>
                    <a:pt x="10032" y="16585"/>
                  </a:cubicBezTo>
                  <a:cubicBezTo>
                    <a:pt x="9697" y="16575"/>
                    <a:pt x="9405" y="16098"/>
                    <a:pt x="9077" y="16517"/>
                  </a:cubicBezTo>
                  <a:cubicBezTo>
                    <a:pt x="8778" y="16905"/>
                    <a:pt x="8696" y="16689"/>
                    <a:pt x="8351" y="16675"/>
                  </a:cubicBezTo>
                  <a:cubicBezTo>
                    <a:pt x="8039" y="16658"/>
                    <a:pt x="7739" y="16827"/>
                    <a:pt x="7421" y="16827"/>
                  </a:cubicBezTo>
                  <a:cubicBezTo>
                    <a:pt x="5964" y="16827"/>
                    <a:pt x="4364" y="16316"/>
                    <a:pt x="2905" y="16775"/>
                  </a:cubicBezTo>
                  <a:cubicBezTo>
                    <a:pt x="2247" y="16982"/>
                    <a:pt x="1679" y="18579"/>
                    <a:pt x="1268" y="19468"/>
                  </a:cubicBezTo>
                  <a:lnTo>
                    <a:pt x="279" y="19525"/>
                  </a:lnTo>
                  <a:cubicBezTo>
                    <a:pt x="279" y="19525"/>
                    <a:pt x="279" y="19525"/>
                    <a:pt x="279" y="1952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 name="Shape 3305"/>
            <p:cNvSpPr/>
            <p:nvPr/>
          </p:nvSpPr>
          <p:spPr>
            <a:xfrm>
              <a:off x="4345852" y="4358672"/>
              <a:ext cx="594197" cy="465257"/>
            </a:xfrm>
            <a:custGeom>
              <a:avLst/>
              <a:gdLst/>
              <a:ahLst/>
              <a:cxnLst>
                <a:cxn ang="0">
                  <a:pos x="wd2" y="hd2"/>
                </a:cxn>
                <a:cxn ang="5400000">
                  <a:pos x="wd2" y="hd2"/>
                </a:cxn>
                <a:cxn ang="10800000">
                  <a:pos x="wd2" y="hd2"/>
                </a:cxn>
                <a:cxn ang="16200000">
                  <a:pos x="wd2" y="hd2"/>
                </a:cxn>
              </a:cxnLst>
              <a:rect l="0" t="0" r="r" b="b"/>
              <a:pathLst>
                <a:path w="21177" h="21600" extrusionOk="0">
                  <a:moveTo>
                    <a:pt x="1168" y="10492"/>
                  </a:moveTo>
                  <a:lnTo>
                    <a:pt x="1732" y="11243"/>
                  </a:lnTo>
                  <a:cubicBezTo>
                    <a:pt x="1999" y="11530"/>
                    <a:pt x="2114" y="11865"/>
                    <a:pt x="2459" y="12053"/>
                  </a:cubicBezTo>
                  <a:cubicBezTo>
                    <a:pt x="2720" y="12194"/>
                    <a:pt x="3070" y="12144"/>
                    <a:pt x="3327" y="12315"/>
                  </a:cubicBezTo>
                  <a:cubicBezTo>
                    <a:pt x="4040" y="12785"/>
                    <a:pt x="4289" y="12855"/>
                    <a:pt x="5101" y="12702"/>
                  </a:cubicBezTo>
                  <a:cubicBezTo>
                    <a:pt x="6031" y="12531"/>
                    <a:pt x="6839" y="12563"/>
                    <a:pt x="7031" y="14007"/>
                  </a:cubicBezTo>
                  <a:cubicBezTo>
                    <a:pt x="7179" y="15147"/>
                    <a:pt x="6701" y="16287"/>
                    <a:pt x="6493" y="17379"/>
                  </a:cubicBezTo>
                  <a:lnTo>
                    <a:pt x="6565" y="18746"/>
                  </a:lnTo>
                  <a:lnTo>
                    <a:pt x="6565" y="18746"/>
                  </a:lnTo>
                  <a:cubicBezTo>
                    <a:pt x="7614" y="18746"/>
                    <a:pt x="8364" y="18573"/>
                    <a:pt x="9349" y="19257"/>
                  </a:cubicBezTo>
                  <a:cubicBezTo>
                    <a:pt x="9788" y="19563"/>
                    <a:pt x="9872" y="19756"/>
                    <a:pt x="10100" y="20299"/>
                  </a:cubicBezTo>
                  <a:cubicBezTo>
                    <a:pt x="10224" y="20584"/>
                    <a:pt x="10362" y="21285"/>
                    <a:pt x="10362" y="21600"/>
                  </a:cubicBezTo>
                  <a:lnTo>
                    <a:pt x="10362" y="21600"/>
                  </a:lnTo>
                  <a:cubicBezTo>
                    <a:pt x="11072" y="21456"/>
                    <a:pt x="11093" y="21058"/>
                    <a:pt x="11947" y="21276"/>
                  </a:cubicBezTo>
                  <a:cubicBezTo>
                    <a:pt x="12894" y="21523"/>
                    <a:pt x="13137" y="21258"/>
                    <a:pt x="13839" y="20579"/>
                  </a:cubicBezTo>
                  <a:cubicBezTo>
                    <a:pt x="14176" y="20247"/>
                    <a:pt x="15029" y="20706"/>
                    <a:pt x="15122" y="20312"/>
                  </a:cubicBezTo>
                  <a:cubicBezTo>
                    <a:pt x="15202" y="19980"/>
                    <a:pt x="14362" y="19618"/>
                    <a:pt x="14909" y="19212"/>
                  </a:cubicBezTo>
                  <a:cubicBezTo>
                    <a:pt x="15071" y="19090"/>
                    <a:pt x="15180" y="19289"/>
                    <a:pt x="15315" y="19226"/>
                  </a:cubicBezTo>
                  <a:cubicBezTo>
                    <a:pt x="16108" y="18862"/>
                    <a:pt x="16283" y="18196"/>
                    <a:pt x="17254" y="18670"/>
                  </a:cubicBezTo>
                  <a:cubicBezTo>
                    <a:pt x="17563" y="18818"/>
                    <a:pt x="18411" y="19651"/>
                    <a:pt x="18565" y="18685"/>
                  </a:cubicBezTo>
                  <a:cubicBezTo>
                    <a:pt x="18610" y="18387"/>
                    <a:pt x="18091" y="18203"/>
                    <a:pt x="18076" y="17767"/>
                  </a:cubicBezTo>
                  <a:cubicBezTo>
                    <a:pt x="18047" y="16960"/>
                    <a:pt x="18295" y="16440"/>
                    <a:pt x="18373" y="15702"/>
                  </a:cubicBezTo>
                  <a:cubicBezTo>
                    <a:pt x="18466" y="14825"/>
                    <a:pt x="18074" y="13930"/>
                    <a:pt x="18242" y="13091"/>
                  </a:cubicBezTo>
                  <a:cubicBezTo>
                    <a:pt x="18836" y="11909"/>
                    <a:pt x="19367" y="13083"/>
                    <a:pt x="19887" y="12410"/>
                  </a:cubicBezTo>
                  <a:cubicBezTo>
                    <a:pt x="20172" y="12033"/>
                    <a:pt x="20358" y="11364"/>
                    <a:pt x="20292" y="10827"/>
                  </a:cubicBezTo>
                  <a:cubicBezTo>
                    <a:pt x="20198" y="10115"/>
                    <a:pt x="20701" y="10041"/>
                    <a:pt x="21029" y="9520"/>
                  </a:cubicBezTo>
                  <a:cubicBezTo>
                    <a:pt x="21600" y="8609"/>
                    <a:pt x="20326" y="8626"/>
                    <a:pt x="20350" y="7626"/>
                  </a:cubicBezTo>
                  <a:cubicBezTo>
                    <a:pt x="20358" y="7241"/>
                    <a:pt x="20623" y="6932"/>
                    <a:pt x="20634" y="6493"/>
                  </a:cubicBezTo>
                  <a:cubicBezTo>
                    <a:pt x="20649" y="6042"/>
                    <a:pt x="20527" y="5515"/>
                    <a:pt x="20527" y="5032"/>
                  </a:cubicBezTo>
                  <a:lnTo>
                    <a:pt x="20527" y="5032"/>
                  </a:lnTo>
                  <a:lnTo>
                    <a:pt x="19706" y="4660"/>
                  </a:lnTo>
                  <a:cubicBezTo>
                    <a:pt x="18981" y="3996"/>
                    <a:pt x="18397" y="3454"/>
                    <a:pt x="17800" y="2560"/>
                  </a:cubicBezTo>
                  <a:cubicBezTo>
                    <a:pt x="17110" y="1522"/>
                    <a:pt x="15788" y="1814"/>
                    <a:pt x="15016" y="947"/>
                  </a:cubicBezTo>
                  <a:cubicBezTo>
                    <a:pt x="14398" y="251"/>
                    <a:pt x="14427" y="65"/>
                    <a:pt x="13611" y="0"/>
                  </a:cubicBezTo>
                  <a:cubicBezTo>
                    <a:pt x="13225" y="251"/>
                    <a:pt x="12569" y="667"/>
                    <a:pt x="12133" y="649"/>
                  </a:cubicBezTo>
                  <a:cubicBezTo>
                    <a:pt x="11717" y="640"/>
                    <a:pt x="11353" y="206"/>
                    <a:pt x="10945" y="588"/>
                  </a:cubicBezTo>
                  <a:cubicBezTo>
                    <a:pt x="10574" y="942"/>
                    <a:pt x="10471" y="744"/>
                    <a:pt x="10042" y="731"/>
                  </a:cubicBezTo>
                  <a:cubicBezTo>
                    <a:pt x="9653" y="716"/>
                    <a:pt x="9280" y="870"/>
                    <a:pt x="8885" y="870"/>
                  </a:cubicBezTo>
                  <a:cubicBezTo>
                    <a:pt x="7073" y="870"/>
                    <a:pt x="5081" y="405"/>
                    <a:pt x="3267" y="823"/>
                  </a:cubicBezTo>
                  <a:cubicBezTo>
                    <a:pt x="2448" y="1011"/>
                    <a:pt x="1742" y="2467"/>
                    <a:pt x="1231" y="3278"/>
                  </a:cubicBezTo>
                  <a:lnTo>
                    <a:pt x="0" y="3330"/>
                  </a:lnTo>
                  <a:lnTo>
                    <a:pt x="0" y="3330"/>
                  </a:lnTo>
                  <a:cubicBezTo>
                    <a:pt x="170" y="4581"/>
                    <a:pt x="660" y="5765"/>
                    <a:pt x="767" y="7004"/>
                  </a:cubicBezTo>
                  <a:cubicBezTo>
                    <a:pt x="822" y="7626"/>
                    <a:pt x="772" y="8265"/>
                    <a:pt x="825" y="8882"/>
                  </a:cubicBezTo>
                  <a:cubicBezTo>
                    <a:pt x="877" y="9449"/>
                    <a:pt x="1103" y="9885"/>
                    <a:pt x="1160" y="10358"/>
                  </a:cubicBezTo>
                  <a:cubicBezTo>
                    <a:pt x="1168" y="10407"/>
                    <a:pt x="1170" y="10452"/>
                    <a:pt x="1168" y="10492"/>
                  </a:cubicBezTo>
                  <a:cubicBezTo>
                    <a:pt x="1168" y="10492"/>
                    <a:pt x="1168" y="10492"/>
                    <a:pt x="1168" y="1049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 name="Shape 3306"/>
            <p:cNvSpPr/>
            <p:nvPr/>
          </p:nvSpPr>
          <p:spPr>
            <a:xfrm>
              <a:off x="4615064" y="4371492"/>
              <a:ext cx="1014873" cy="891949"/>
            </a:xfrm>
            <a:custGeom>
              <a:avLst/>
              <a:gdLst/>
              <a:ahLst/>
              <a:cxnLst>
                <a:cxn ang="0">
                  <a:pos x="wd2" y="hd2"/>
                </a:cxn>
                <a:cxn ang="5400000">
                  <a:pos x="wd2" y="hd2"/>
                </a:cxn>
                <a:cxn ang="10800000">
                  <a:pos x="wd2" y="hd2"/>
                </a:cxn>
                <a:cxn ang="16200000">
                  <a:pos x="wd2" y="hd2"/>
                </a:cxn>
              </a:cxnLst>
              <a:rect l="0" t="0" r="r" b="b"/>
              <a:pathLst>
                <a:path w="21336" h="21370" extrusionOk="0">
                  <a:moveTo>
                    <a:pt x="278" y="10732"/>
                  </a:moveTo>
                  <a:cubicBezTo>
                    <a:pt x="697" y="10658"/>
                    <a:pt x="709" y="10453"/>
                    <a:pt x="1213" y="10565"/>
                  </a:cubicBezTo>
                  <a:cubicBezTo>
                    <a:pt x="1771" y="10692"/>
                    <a:pt x="1915" y="10556"/>
                    <a:pt x="2329" y="10205"/>
                  </a:cubicBezTo>
                  <a:cubicBezTo>
                    <a:pt x="2528" y="10034"/>
                    <a:pt x="3031" y="10271"/>
                    <a:pt x="3086" y="10067"/>
                  </a:cubicBezTo>
                  <a:cubicBezTo>
                    <a:pt x="3133" y="9896"/>
                    <a:pt x="2637" y="9709"/>
                    <a:pt x="2960" y="9500"/>
                  </a:cubicBezTo>
                  <a:cubicBezTo>
                    <a:pt x="3056" y="9437"/>
                    <a:pt x="3120" y="9539"/>
                    <a:pt x="3200" y="9507"/>
                  </a:cubicBezTo>
                  <a:cubicBezTo>
                    <a:pt x="3667" y="9319"/>
                    <a:pt x="3771" y="8976"/>
                    <a:pt x="4344" y="9220"/>
                  </a:cubicBezTo>
                  <a:cubicBezTo>
                    <a:pt x="4526" y="9297"/>
                    <a:pt x="5026" y="9726"/>
                    <a:pt x="5117" y="9228"/>
                  </a:cubicBezTo>
                  <a:cubicBezTo>
                    <a:pt x="5144" y="9074"/>
                    <a:pt x="4837" y="8979"/>
                    <a:pt x="4828" y="8754"/>
                  </a:cubicBezTo>
                  <a:cubicBezTo>
                    <a:pt x="4811" y="8337"/>
                    <a:pt x="4957" y="8069"/>
                    <a:pt x="5003" y="7688"/>
                  </a:cubicBezTo>
                  <a:cubicBezTo>
                    <a:pt x="5058" y="7236"/>
                    <a:pt x="4827" y="6774"/>
                    <a:pt x="4926" y="6341"/>
                  </a:cubicBezTo>
                  <a:cubicBezTo>
                    <a:pt x="5277" y="5731"/>
                    <a:pt x="5590" y="6337"/>
                    <a:pt x="5897" y="5989"/>
                  </a:cubicBezTo>
                  <a:cubicBezTo>
                    <a:pt x="6065" y="5795"/>
                    <a:pt x="6175" y="5449"/>
                    <a:pt x="6136" y="5172"/>
                  </a:cubicBezTo>
                  <a:cubicBezTo>
                    <a:pt x="6080" y="4805"/>
                    <a:pt x="6377" y="4767"/>
                    <a:pt x="6571" y="4498"/>
                  </a:cubicBezTo>
                  <a:cubicBezTo>
                    <a:pt x="6907" y="4028"/>
                    <a:pt x="6156" y="4037"/>
                    <a:pt x="6170" y="3521"/>
                  </a:cubicBezTo>
                  <a:cubicBezTo>
                    <a:pt x="6175" y="3322"/>
                    <a:pt x="6331" y="3162"/>
                    <a:pt x="6337" y="2936"/>
                  </a:cubicBezTo>
                  <a:cubicBezTo>
                    <a:pt x="6346" y="2703"/>
                    <a:pt x="6274" y="2431"/>
                    <a:pt x="6274" y="2182"/>
                  </a:cubicBezTo>
                  <a:lnTo>
                    <a:pt x="6274" y="2182"/>
                  </a:lnTo>
                  <a:cubicBezTo>
                    <a:pt x="6491" y="2136"/>
                    <a:pt x="6781" y="2223"/>
                    <a:pt x="6956" y="2150"/>
                  </a:cubicBezTo>
                  <a:cubicBezTo>
                    <a:pt x="7292" y="1093"/>
                    <a:pt x="8120" y="2014"/>
                    <a:pt x="8691" y="1750"/>
                  </a:cubicBezTo>
                  <a:cubicBezTo>
                    <a:pt x="9079" y="1568"/>
                    <a:pt x="8730" y="1103"/>
                    <a:pt x="8993" y="795"/>
                  </a:cubicBezTo>
                  <a:lnTo>
                    <a:pt x="9667" y="1"/>
                  </a:lnTo>
                  <a:lnTo>
                    <a:pt x="9667" y="1"/>
                  </a:lnTo>
                  <a:cubicBezTo>
                    <a:pt x="9923" y="-11"/>
                    <a:pt x="10135" y="93"/>
                    <a:pt x="10355" y="218"/>
                  </a:cubicBezTo>
                  <a:cubicBezTo>
                    <a:pt x="10533" y="320"/>
                    <a:pt x="10695" y="99"/>
                    <a:pt x="10833" y="179"/>
                  </a:cubicBezTo>
                  <a:cubicBezTo>
                    <a:pt x="11015" y="283"/>
                    <a:pt x="11105" y="465"/>
                    <a:pt x="11260" y="580"/>
                  </a:cubicBezTo>
                  <a:cubicBezTo>
                    <a:pt x="11467" y="732"/>
                    <a:pt x="11659" y="451"/>
                    <a:pt x="11857" y="433"/>
                  </a:cubicBezTo>
                  <a:cubicBezTo>
                    <a:pt x="12792" y="356"/>
                    <a:pt x="12437" y="2026"/>
                    <a:pt x="13142" y="1404"/>
                  </a:cubicBezTo>
                  <a:cubicBezTo>
                    <a:pt x="13709" y="906"/>
                    <a:pt x="14202" y="603"/>
                    <a:pt x="14918" y="522"/>
                  </a:cubicBezTo>
                  <a:cubicBezTo>
                    <a:pt x="15025" y="511"/>
                    <a:pt x="15655" y="926"/>
                    <a:pt x="15839" y="1012"/>
                  </a:cubicBezTo>
                  <a:cubicBezTo>
                    <a:pt x="16416" y="1279"/>
                    <a:pt x="16337" y="2403"/>
                    <a:pt x="16323" y="2950"/>
                  </a:cubicBezTo>
                  <a:cubicBezTo>
                    <a:pt x="16311" y="3352"/>
                    <a:pt x="16440" y="3645"/>
                    <a:pt x="16490" y="4016"/>
                  </a:cubicBezTo>
                  <a:cubicBezTo>
                    <a:pt x="16530" y="4291"/>
                    <a:pt x="16317" y="4853"/>
                    <a:pt x="16253" y="5148"/>
                  </a:cubicBezTo>
                  <a:cubicBezTo>
                    <a:pt x="16508" y="5630"/>
                    <a:pt x="16913" y="5387"/>
                    <a:pt x="17180" y="5708"/>
                  </a:cubicBezTo>
                  <a:cubicBezTo>
                    <a:pt x="17606" y="6220"/>
                    <a:pt x="17773" y="6737"/>
                    <a:pt x="18113" y="7287"/>
                  </a:cubicBezTo>
                  <a:cubicBezTo>
                    <a:pt x="18478" y="7876"/>
                    <a:pt x="18950" y="7637"/>
                    <a:pt x="19280" y="8032"/>
                  </a:cubicBezTo>
                  <a:cubicBezTo>
                    <a:pt x="19478" y="8270"/>
                    <a:pt x="19363" y="8784"/>
                    <a:pt x="19433" y="9108"/>
                  </a:cubicBezTo>
                  <a:cubicBezTo>
                    <a:pt x="19478" y="9304"/>
                    <a:pt x="19945" y="9143"/>
                    <a:pt x="20080" y="9162"/>
                  </a:cubicBezTo>
                  <a:cubicBezTo>
                    <a:pt x="20316" y="9197"/>
                    <a:pt x="20932" y="9465"/>
                    <a:pt x="20775" y="9836"/>
                  </a:cubicBezTo>
                  <a:cubicBezTo>
                    <a:pt x="20536" y="10401"/>
                    <a:pt x="20799" y="10358"/>
                    <a:pt x="21147" y="10606"/>
                  </a:cubicBezTo>
                  <a:cubicBezTo>
                    <a:pt x="21489" y="10937"/>
                    <a:pt x="21311" y="10974"/>
                    <a:pt x="21064" y="11229"/>
                  </a:cubicBezTo>
                  <a:cubicBezTo>
                    <a:pt x="20695" y="11612"/>
                    <a:pt x="20738" y="12294"/>
                    <a:pt x="20136" y="12312"/>
                  </a:cubicBezTo>
                  <a:cubicBezTo>
                    <a:pt x="19790" y="12324"/>
                    <a:pt x="19320" y="11810"/>
                    <a:pt x="19061" y="12104"/>
                  </a:cubicBezTo>
                  <a:cubicBezTo>
                    <a:pt x="19061" y="12456"/>
                    <a:pt x="18879" y="12746"/>
                    <a:pt x="18879" y="13097"/>
                  </a:cubicBezTo>
                  <a:cubicBezTo>
                    <a:pt x="18879" y="13716"/>
                    <a:pt x="19734" y="13915"/>
                    <a:pt x="19876" y="14548"/>
                  </a:cubicBezTo>
                  <a:cubicBezTo>
                    <a:pt x="20011" y="15156"/>
                    <a:pt x="19981" y="15774"/>
                    <a:pt x="20107" y="16386"/>
                  </a:cubicBezTo>
                  <a:lnTo>
                    <a:pt x="20332" y="16970"/>
                  </a:lnTo>
                  <a:lnTo>
                    <a:pt x="20332" y="16970"/>
                  </a:lnTo>
                  <a:lnTo>
                    <a:pt x="18985" y="17256"/>
                  </a:lnTo>
                  <a:lnTo>
                    <a:pt x="18170" y="17798"/>
                  </a:lnTo>
                  <a:cubicBezTo>
                    <a:pt x="18193" y="17971"/>
                    <a:pt x="18178" y="18149"/>
                    <a:pt x="18113" y="18324"/>
                  </a:cubicBezTo>
                  <a:cubicBezTo>
                    <a:pt x="18035" y="18539"/>
                    <a:pt x="17834" y="18641"/>
                    <a:pt x="17791" y="18885"/>
                  </a:cubicBezTo>
                  <a:cubicBezTo>
                    <a:pt x="17740" y="19178"/>
                    <a:pt x="17836" y="19556"/>
                    <a:pt x="17881" y="19840"/>
                  </a:cubicBezTo>
                  <a:cubicBezTo>
                    <a:pt x="17913" y="20037"/>
                    <a:pt x="17913" y="20242"/>
                    <a:pt x="17929" y="20445"/>
                  </a:cubicBezTo>
                  <a:lnTo>
                    <a:pt x="17791" y="20592"/>
                  </a:lnTo>
                  <a:cubicBezTo>
                    <a:pt x="17529" y="20592"/>
                    <a:pt x="17265" y="20617"/>
                    <a:pt x="17117" y="20327"/>
                  </a:cubicBezTo>
                  <a:cubicBezTo>
                    <a:pt x="16931" y="19964"/>
                    <a:pt x="16611" y="19916"/>
                    <a:pt x="16259" y="19951"/>
                  </a:cubicBezTo>
                  <a:cubicBezTo>
                    <a:pt x="15924" y="19983"/>
                    <a:pt x="15711" y="20189"/>
                    <a:pt x="15451" y="20399"/>
                  </a:cubicBezTo>
                  <a:cubicBezTo>
                    <a:pt x="14673" y="20950"/>
                    <a:pt x="14772" y="20480"/>
                    <a:pt x="14168" y="20191"/>
                  </a:cubicBezTo>
                  <a:cubicBezTo>
                    <a:pt x="13726" y="19979"/>
                    <a:pt x="13555" y="21170"/>
                    <a:pt x="13162" y="20336"/>
                  </a:cubicBezTo>
                  <a:cubicBezTo>
                    <a:pt x="12973" y="19931"/>
                    <a:pt x="12589" y="20224"/>
                    <a:pt x="12300" y="20353"/>
                  </a:cubicBezTo>
                  <a:cubicBezTo>
                    <a:pt x="11924" y="20516"/>
                    <a:pt x="11206" y="20399"/>
                    <a:pt x="10993" y="20576"/>
                  </a:cubicBezTo>
                  <a:cubicBezTo>
                    <a:pt x="10776" y="20756"/>
                    <a:pt x="10715" y="21190"/>
                    <a:pt x="10376" y="21025"/>
                  </a:cubicBezTo>
                  <a:cubicBezTo>
                    <a:pt x="10111" y="20897"/>
                    <a:pt x="10058" y="20618"/>
                    <a:pt x="9710" y="20487"/>
                  </a:cubicBezTo>
                  <a:cubicBezTo>
                    <a:pt x="9268" y="20324"/>
                    <a:pt x="8781" y="20413"/>
                    <a:pt x="8325" y="20320"/>
                  </a:cubicBezTo>
                  <a:cubicBezTo>
                    <a:pt x="7859" y="20224"/>
                    <a:pt x="7420" y="19845"/>
                    <a:pt x="6927" y="19951"/>
                  </a:cubicBezTo>
                  <a:cubicBezTo>
                    <a:pt x="6301" y="20048"/>
                    <a:pt x="5720" y="19794"/>
                    <a:pt x="5101" y="19840"/>
                  </a:cubicBezTo>
                  <a:cubicBezTo>
                    <a:pt x="4635" y="19873"/>
                    <a:pt x="4058" y="20207"/>
                    <a:pt x="3635" y="20166"/>
                  </a:cubicBezTo>
                  <a:cubicBezTo>
                    <a:pt x="3373" y="20143"/>
                    <a:pt x="3165" y="20117"/>
                    <a:pt x="2995" y="20408"/>
                  </a:cubicBezTo>
                  <a:cubicBezTo>
                    <a:pt x="2762" y="20808"/>
                    <a:pt x="2630" y="20955"/>
                    <a:pt x="2294" y="21250"/>
                  </a:cubicBezTo>
                  <a:cubicBezTo>
                    <a:pt x="1904" y="21589"/>
                    <a:pt x="1766" y="21126"/>
                    <a:pt x="1522" y="20897"/>
                  </a:cubicBezTo>
                  <a:cubicBezTo>
                    <a:pt x="1374" y="20759"/>
                    <a:pt x="1170" y="20980"/>
                    <a:pt x="1022" y="21041"/>
                  </a:cubicBezTo>
                  <a:lnTo>
                    <a:pt x="1022" y="21041"/>
                  </a:lnTo>
                  <a:lnTo>
                    <a:pt x="917" y="20456"/>
                  </a:lnTo>
                  <a:cubicBezTo>
                    <a:pt x="917" y="20284"/>
                    <a:pt x="852" y="20147"/>
                    <a:pt x="825" y="19983"/>
                  </a:cubicBezTo>
                  <a:cubicBezTo>
                    <a:pt x="798" y="19809"/>
                    <a:pt x="825" y="19615"/>
                    <a:pt x="804" y="19438"/>
                  </a:cubicBezTo>
                  <a:cubicBezTo>
                    <a:pt x="742" y="18931"/>
                    <a:pt x="456" y="18767"/>
                    <a:pt x="89" y="18523"/>
                  </a:cubicBezTo>
                  <a:cubicBezTo>
                    <a:pt x="-111" y="18392"/>
                    <a:pt x="75" y="18153"/>
                    <a:pt x="173" y="17987"/>
                  </a:cubicBezTo>
                  <a:cubicBezTo>
                    <a:pt x="352" y="17674"/>
                    <a:pt x="506" y="17335"/>
                    <a:pt x="714" y="17041"/>
                  </a:cubicBezTo>
                  <a:cubicBezTo>
                    <a:pt x="1053" y="16559"/>
                    <a:pt x="1388" y="16480"/>
                    <a:pt x="1388" y="15759"/>
                  </a:cubicBezTo>
                  <a:cubicBezTo>
                    <a:pt x="1388" y="14595"/>
                    <a:pt x="1381" y="13933"/>
                    <a:pt x="848" y="12921"/>
                  </a:cubicBezTo>
                  <a:cubicBezTo>
                    <a:pt x="527" y="12316"/>
                    <a:pt x="27" y="11466"/>
                    <a:pt x="278" y="10732"/>
                  </a:cubicBezTo>
                  <a:cubicBezTo>
                    <a:pt x="278" y="10732"/>
                    <a:pt x="278" y="10732"/>
                    <a:pt x="278" y="1073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 name="Shape 3307"/>
            <p:cNvSpPr/>
            <p:nvPr/>
          </p:nvSpPr>
          <p:spPr>
            <a:xfrm>
              <a:off x="3589494" y="4679163"/>
              <a:ext cx="1149214" cy="1076404"/>
            </a:xfrm>
            <a:custGeom>
              <a:avLst/>
              <a:gdLst/>
              <a:ahLst/>
              <a:cxnLst>
                <a:cxn ang="0">
                  <a:pos x="wd2" y="hd2"/>
                </a:cxn>
                <a:cxn ang="5400000">
                  <a:pos x="wd2" y="hd2"/>
                </a:cxn>
                <a:cxn ang="10800000">
                  <a:pos x="wd2" y="hd2"/>
                </a:cxn>
                <a:cxn ang="16200000">
                  <a:pos x="wd2" y="hd2"/>
                </a:cxn>
              </a:cxnLst>
              <a:rect l="0" t="0" r="r" b="b"/>
              <a:pathLst>
                <a:path w="21126" h="21481" extrusionOk="0">
                  <a:moveTo>
                    <a:pt x="353" y="3717"/>
                  </a:moveTo>
                  <a:cubicBezTo>
                    <a:pt x="447" y="3756"/>
                    <a:pt x="545" y="3789"/>
                    <a:pt x="644" y="3815"/>
                  </a:cubicBezTo>
                  <a:cubicBezTo>
                    <a:pt x="1108" y="3940"/>
                    <a:pt x="1037" y="4632"/>
                    <a:pt x="1245" y="5031"/>
                  </a:cubicBezTo>
                  <a:lnTo>
                    <a:pt x="1264" y="5031"/>
                  </a:lnTo>
                  <a:cubicBezTo>
                    <a:pt x="1331" y="4955"/>
                    <a:pt x="1281" y="4748"/>
                    <a:pt x="1281" y="4650"/>
                  </a:cubicBezTo>
                  <a:cubicBezTo>
                    <a:pt x="1188" y="4564"/>
                    <a:pt x="1092" y="3885"/>
                    <a:pt x="1092" y="3742"/>
                  </a:cubicBezTo>
                  <a:cubicBezTo>
                    <a:pt x="1092" y="3540"/>
                    <a:pt x="1657" y="3181"/>
                    <a:pt x="1515" y="2974"/>
                  </a:cubicBezTo>
                  <a:cubicBezTo>
                    <a:pt x="1368" y="2974"/>
                    <a:pt x="637" y="3683"/>
                    <a:pt x="815" y="2928"/>
                  </a:cubicBezTo>
                  <a:cubicBezTo>
                    <a:pt x="876" y="2672"/>
                    <a:pt x="1420" y="2583"/>
                    <a:pt x="1600" y="2474"/>
                  </a:cubicBezTo>
                  <a:cubicBezTo>
                    <a:pt x="2353" y="2272"/>
                    <a:pt x="3151" y="2410"/>
                    <a:pt x="3879" y="2140"/>
                  </a:cubicBezTo>
                  <a:cubicBezTo>
                    <a:pt x="4349" y="1966"/>
                    <a:pt x="4640" y="1386"/>
                    <a:pt x="4978" y="1017"/>
                  </a:cubicBezTo>
                  <a:cubicBezTo>
                    <a:pt x="5225" y="750"/>
                    <a:pt x="5295" y="805"/>
                    <a:pt x="5646" y="805"/>
                  </a:cubicBezTo>
                  <a:cubicBezTo>
                    <a:pt x="6098" y="805"/>
                    <a:pt x="6168" y="344"/>
                    <a:pt x="6538" y="277"/>
                  </a:cubicBezTo>
                  <a:cubicBezTo>
                    <a:pt x="6709" y="246"/>
                    <a:pt x="6885" y="342"/>
                    <a:pt x="7041" y="231"/>
                  </a:cubicBezTo>
                  <a:cubicBezTo>
                    <a:pt x="7630" y="158"/>
                    <a:pt x="8492" y="-119"/>
                    <a:pt x="9019" y="58"/>
                  </a:cubicBezTo>
                  <a:cubicBezTo>
                    <a:pt x="9237" y="130"/>
                    <a:pt x="9809" y="963"/>
                    <a:pt x="9306" y="598"/>
                  </a:cubicBezTo>
                  <a:cubicBezTo>
                    <a:pt x="9219" y="535"/>
                    <a:pt x="8774" y="125"/>
                    <a:pt x="8741" y="130"/>
                  </a:cubicBezTo>
                  <a:cubicBezTo>
                    <a:pt x="8605" y="160"/>
                    <a:pt x="8696" y="361"/>
                    <a:pt x="8748" y="438"/>
                  </a:cubicBezTo>
                  <a:cubicBezTo>
                    <a:pt x="8836" y="569"/>
                    <a:pt x="8977" y="657"/>
                    <a:pt x="9067" y="805"/>
                  </a:cubicBezTo>
                  <a:cubicBezTo>
                    <a:pt x="9491" y="1502"/>
                    <a:pt x="9280" y="1741"/>
                    <a:pt x="10215" y="1853"/>
                  </a:cubicBezTo>
                  <a:cubicBezTo>
                    <a:pt x="10850" y="1930"/>
                    <a:pt x="11177" y="1455"/>
                    <a:pt x="11464" y="948"/>
                  </a:cubicBezTo>
                  <a:lnTo>
                    <a:pt x="11464" y="948"/>
                  </a:lnTo>
                  <a:lnTo>
                    <a:pt x="12567" y="1333"/>
                  </a:lnTo>
                  <a:cubicBezTo>
                    <a:pt x="13007" y="1455"/>
                    <a:pt x="13464" y="1579"/>
                    <a:pt x="13912" y="1634"/>
                  </a:cubicBezTo>
                  <a:cubicBezTo>
                    <a:pt x="14230" y="1670"/>
                    <a:pt x="14554" y="1651"/>
                    <a:pt x="14869" y="1686"/>
                  </a:cubicBezTo>
                  <a:cubicBezTo>
                    <a:pt x="15751" y="1789"/>
                    <a:pt x="16433" y="1936"/>
                    <a:pt x="17325" y="1693"/>
                  </a:cubicBezTo>
                  <a:lnTo>
                    <a:pt x="17325" y="1693"/>
                  </a:lnTo>
                  <a:cubicBezTo>
                    <a:pt x="17867" y="1693"/>
                    <a:pt x="18253" y="1619"/>
                    <a:pt x="18762" y="1913"/>
                  </a:cubicBezTo>
                  <a:cubicBezTo>
                    <a:pt x="18988" y="2045"/>
                    <a:pt x="19031" y="2128"/>
                    <a:pt x="19149" y="2361"/>
                  </a:cubicBezTo>
                  <a:cubicBezTo>
                    <a:pt x="19213" y="2483"/>
                    <a:pt x="19284" y="2785"/>
                    <a:pt x="19284" y="2920"/>
                  </a:cubicBezTo>
                  <a:lnTo>
                    <a:pt x="19284" y="2920"/>
                  </a:lnTo>
                  <a:cubicBezTo>
                    <a:pt x="19065" y="3531"/>
                    <a:pt x="19502" y="4240"/>
                    <a:pt x="19783" y="4743"/>
                  </a:cubicBezTo>
                  <a:cubicBezTo>
                    <a:pt x="20248" y="5586"/>
                    <a:pt x="20254" y="6138"/>
                    <a:pt x="20254" y="7107"/>
                  </a:cubicBezTo>
                  <a:cubicBezTo>
                    <a:pt x="20254" y="7708"/>
                    <a:pt x="19962" y="7774"/>
                    <a:pt x="19665" y="8175"/>
                  </a:cubicBezTo>
                  <a:cubicBezTo>
                    <a:pt x="19483" y="8420"/>
                    <a:pt x="19349" y="8702"/>
                    <a:pt x="19192" y="8963"/>
                  </a:cubicBezTo>
                  <a:cubicBezTo>
                    <a:pt x="19107" y="9102"/>
                    <a:pt x="18944" y="9300"/>
                    <a:pt x="19119" y="9409"/>
                  </a:cubicBezTo>
                  <a:cubicBezTo>
                    <a:pt x="19440" y="9613"/>
                    <a:pt x="19689" y="9749"/>
                    <a:pt x="19744" y="10172"/>
                  </a:cubicBezTo>
                  <a:cubicBezTo>
                    <a:pt x="19762" y="10319"/>
                    <a:pt x="19738" y="10481"/>
                    <a:pt x="19762" y="10626"/>
                  </a:cubicBezTo>
                  <a:cubicBezTo>
                    <a:pt x="19786" y="10762"/>
                    <a:pt x="19843" y="10876"/>
                    <a:pt x="19843" y="11019"/>
                  </a:cubicBezTo>
                  <a:lnTo>
                    <a:pt x="19935" y="11506"/>
                  </a:lnTo>
                  <a:lnTo>
                    <a:pt x="19935" y="11506"/>
                  </a:lnTo>
                  <a:lnTo>
                    <a:pt x="19916" y="11720"/>
                  </a:lnTo>
                  <a:cubicBezTo>
                    <a:pt x="19825" y="12118"/>
                    <a:pt x="20006" y="12244"/>
                    <a:pt x="20223" y="12528"/>
                  </a:cubicBezTo>
                  <a:cubicBezTo>
                    <a:pt x="20401" y="12760"/>
                    <a:pt x="20170" y="13127"/>
                    <a:pt x="20303" y="13390"/>
                  </a:cubicBezTo>
                  <a:cubicBezTo>
                    <a:pt x="20402" y="13583"/>
                    <a:pt x="20505" y="13515"/>
                    <a:pt x="20574" y="13755"/>
                  </a:cubicBezTo>
                  <a:cubicBezTo>
                    <a:pt x="20661" y="14065"/>
                    <a:pt x="20686" y="14276"/>
                    <a:pt x="20978" y="14432"/>
                  </a:cubicBezTo>
                  <a:cubicBezTo>
                    <a:pt x="21410" y="14659"/>
                    <a:pt x="20721" y="14918"/>
                    <a:pt x="20820" y="15098"/>
                  </a:cubicBezTo>
                  <a:cubicBezTo>
                    <a:pt x="20914" y="15272"/>
                    <a:pt x="21120" y="15344"/>
                    <a:pt x="21126" y="15572"/>
                  </a:cubicBezTo>
                  <a:cubicBezTo>
                    <a:pt x="21080" y="16325"/>
                    <a:pt x="20513" y="16212"/>
                    <a:pt x="20163" y="16714"/>
                  </a:cubicBezTo>
                  <a:lnTo>
                    <a:pt x="18988" y="18390"/>
                  </a:lnTo>
                  <a:cubicBezTo>
                    <a:pt x="18826" y="18623"/>
                    <a:pt x="18332" y="19020"/>
                    <a:pt x="18332" y="19330"/>
                  </a:cubicBezTo>
                  <a:cubicBezTo>
                    <a:pt x="18332" y="19674"/>
                    <a:pt x="18415" y="20237"/>
                    <a:pt x="18504" y="20566"/>
                  </a:cubicBezTo>
                  <a:cubicBezTo>
                    <a:pt x="18573" y="20818"/>
                    <a:pt x="18762" y="21023"/>
                    <a:pt x="18719" y="21300"/>
                  </a:cubicBezTo>
                  <a:lnTo>
                    <a:pt x="17922" y="21481"/>
                  </a:lnTo>
                  <a:lnTo>
                    <a:pt x="17922" y="21481"/>
                  </a:lnTo>
                  <a:cubicBezTo>
                    <a:pt x="17471" y="21262"/>
                    <a:pt x="17020" y="21163"/>
                    <a:pt x="16668" y="20765"/>
                  </a:cubicBezTo>
                  <a:cubicBezTo>
                    <a:pt x="16224" y="20263"/>
                    <a:pt x="15564" y="20037"/>
                    <a:pt x="14930" y="20211"/>
                  </a:cubicBezTo>
                  <a:cubicBezTo>
                    <a:pt x="14636" y="20294"/>
                    <a:pt x="14010" y="20787"/>
                    <a:pt x="13752" y="20438"/>
                  </a:cubicBezTo>
                  <a:cubicBezTo>
                    <a:pt x="13270" y="19851"/>
                    <a:pt x="13120" y="20397"/>
                    <a:pt x="12677" y="20673"/>
                  </a:cubicBezTo>
                  <a:cubicBezTo>
                    <a:pt x="12364" y="20868"/>
                    <a:pt x="11605" y="20620"/>
                    <a:pt x="11535" y="20200"/>
                  </a:cubicBezTo>
                  <a:cubicBezTo>
                    <a:pt x="11484" y="19891"/>
                    <a:pt x="11251" y="19693"/>
                    <a:pt x="11051" y="19484"/>
                  </a:cubicBezTo>
                  <a:cubicBezTo>
                    <a:pt x="10577" y="18991"/>
                    <a:pt x="10459" y="19766"/>
                    <a:pt x="10191" y="19985"/>
                  </a:cubicBezTo>
                  <a:cubicBezTo>
                    <a:pt x="10030" y="20116"/>
                    <a:pt x="9784" y="19769"/>
                    <a:pt x="9669" y="19678"/>
                  </a:cubicBezTo>
                  <a:lnTo>
                    <a:pt x="9669" y="19678"/>
                  </a:lnTo>
                  <a:lnTo>
                    <a:pt x="9533" y="19291"/>
                  </a:lnTo>
                  <a:cubicBezTo>
                    <a:pt x="9333" y="19134"/>
                    <a:pt x="9137" y="18614"/>
                    <a:pt x="9080" y="18357"/>
                  </a:cubicBezTo>
                  <a:cubicBezTo>
                    <a:pt x="8979" y="17905"/>
                    <a:pt x="8449" y="18205"/>
                    <a:pt x="8183" y="17975"/>
                  </a:cubicBezTo>
                  <a:cubicBezTo>
                    <a:pt x="8003" y="17819"/>
                    <a:pt x="7987" y="17488"/>
                    <a:pt x="7686" y="17735"/>
                  </a:cubicBezTo>
                  <a:cubicBezTo>
                    <a:pt x="7492" y="17894"/>
                    <a:pt x="7144" y="17201"/>
                    <a:pt x="7170" y="17015"/>
                  </a:cubicBezTo>
                  <a:cubicBezTo>
                    <a:pt x="7193" y="16840"/>
                    <a:pt x="7356" y="16648"/>
                    <a:pt x="7078" y="16667"/>
                  </a:cubicBezTo>
                  <a:cubicBezTo>
                    <a:pt x="6793" y="16687"/>
                    <a:pt x="6499" y="16762"/>
                    <a:pt x="6205" y="16793"/>
                  </a:cubicBezTo>
                  <a:cubicBezTo>
                    <a:pt x="5932" y="16748"/>
                    <a:pt x="5641" y="16367"/>
                    <a:pt x="5371" y="16427"/>
                  </a:cubicBezTo>
                  <a:cubicBezTo>
                    <a:pt x="5089" y="16487"/>
                    <a:pt x="5370" y="17090"/>
                    <a:pt x="5168" y="17140"/>
                  </a:cubicBezTo>
                  <a:cubicBezTo>
                    <a:pt x="4952" y="17196"/>
                    <a:pt x="5068" y="17343"/>
                    <a:pt x="4948" y="17461"/>
                  </a:cubicBezTo>
                  <a:cubicBezTo>
                    <a:pt x="4832" y="17576"/>
                    <a:pt x="4538" y="17122"/>
                    <a:pt x="4499" y="17040"/>
                  </a:cubicBezTo>
                  <a:cubicBezTo>
                    <a:pt x="4424" y="16886"/>
                    <a:pt x="3996" y="16412"/>
                    <a:pt x="3996" y="16353"/>
                  </a:cubicBezTo>
                  <a:cubicBezTo>
                    <a:pt x="3996" y="16167"/>
                    <a:pt x="4547" y="15644"/>
                    <a:pt x="3978" y="15486"/>
                  </a:cubicBezTo>
                  <a:cubicBezTo>
                    <a:pt x="3424" y="15331"/>
                    <a:pt x="2768" y="15153"/>
                    <a:pt x="2331" y="14698"/>
                  </a:cubicBezTo>
                  <a:cubicBezTo>
                    <a:pt x="2124" y="14483"/>
                    <a:pt x="2101" y="14039"/>
                    <a:pt x="1774" y="14103"/>
                  </a:cubicBezTo>
                  <a:cubicBezTo>
                    <a:pt x="1260" y="14205"/>
                    <a:pt x="1154" y="14610"/>
                    <a:pt x="650" y="14116"/>
                  </a:cubicBezTo>
                  <a:lnTo>
                    <a:pt x="650" y="14116"/>
                  </a:lnTo>
                  <a:cubicBezTo>
                    <a:pt x="802" y="13620"/>
                    <a:pt x="1311" y="13311"/>
                    <a:pt x="1454" y="12829"/>
                  </a:cubicBezTo>
                  <a:cubicBezTo>
                    <a:pt x="1656" y="12141"/>
                    <a:pt x="1292" y="11611"/>
                    <a:pt x="1079" y="11026"/>
                  </a:cubicBezTo>
                  <a:cubicBezTo>
                    <a:pt x="927" y="10607"/>
                    <a:pt x="1074" y="10291"/>
                    <a:pt x="1037" y="9878"/>
                  </a:cubicBezTo>
                  <a:cubicBezTo>
                    <a:pt x="1018" y="9675"/>
                    <a:pt x="945" y="9513"/>
                    <a:pt x="945" y="9304"/>
                  </a:cubicBezTo>
                  <a:cubicBezTo>
                    <a:pt x="1001" y="8911"/>
                    <a:pt x="986" y="8955"/>
                    <a:pt x="839" y="8663"/>
                  </a:cubicBezTo>
                  <a:cubicBezTo>
                    <a:pt x="740" y="8462"/>
                    <a:pt x="917" y="8327"/>
                    <a:pt x="993" y="8169"/>
                  </a:cubicBezTo>
                  <a:cubicBezTo>
                    <a:pt x="1202" y="7738"/>
                    <a:pt x="539" y="7368"/>
                    <a:pt x="281" y="7101"/>
                  </a:cubicBezTo>
                  <a:cubicBezTo>
                    <a:pt x="-190" y="6612"/>
                    <a:pt x="4" y="6810"/>
                    <a:pt x="336" y="6380"/>
                  </a:cubicBezTo>
                  <a:cubicBezTo>
                    <a:pt x="457" y="6222"/>
                    <a:pt x="557" y="6044"/>
                    <a:pt x="607" y="5845"/>
                  </a:cubicBezTo>
                  <a:cubicBezTo>
                    <a:pt x="716" y="5398"/>
                    <a:pt x="511" y="4845"/>
                    <a:pt x="441" y="4396"/>
                  </a:cubicBezTo>
                  <a:lnTo>
                    <a:pt x="353" y="3717"/>
                  </a:lnTo>
                  <a:cubicBezTo>
                    <a:pt x="353" y="3717"/>
                    <a:pt x="353" y="3717"/>
                    <a:pt x="353" y="3717"/>
                  </a:cubicBezTo>
                  <a:close/>
                  <a:moveTo>
                    <a:pt x="389" y="2716"/>
                  </a:moveTo>
                  <a:lnTo>
                    <a:pt x="253" y="3102"/>
                  </a:lnTo>
                  <a:lnTo>
                    <a:pt x="253" y="3102"/>
                  </a:lnTo>
                  <a:cubicBezTo>
                    <a:pt x="359" y="3195"/>
                    <a:pt x="777" y="3482"/>
                    <a:pt x="602" y="3085"/>
                  </a:cubicBezTo>
                  <a:cubicBezTo>
                    <a:pt x="557" y="2980"/>
                    <a:pt x="476" y="2885"/>
                    <a:pt x="421" y="2785"/>
                  </a:cubicBezTo>
                  <a:cubicBezTo>
                    <a:pt x="410" y="2762"/>
                    <a:pt x="398" y="2739"/>
                    <a:pt x="389" y="2716"/>
                  </a:cubicBezTo>
                  <a:lnTo>
                    <a:pt x="389" y="2716"/>
                  </a:lnTo>
                  <a:cubicBezTo>
                    <a:pt x="389" y="2716"/>
                    <a:pt x="389" y="2716"/>
                    <a:pt x="389" y="271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 name="Shape 3308"/>
            <p:cNvSpPr/>
            <p:nvPr/>
          </p:nvSpPr>
          <p:spPr>
            <a:xfrm>
              <a:off x="2576744" y="4550966"/>
              <a:ext cx="1090430" cy="1454386"/>
            </a:xfrm>
            <a:custGeom>
              <a:avLst/>
              <a:gdLst/>
              <a:ahLst/>
              <a:cxnLst>
                <a:cxn ang="0">
                  <a:pos x="wd2" y="hd2"/>
                </a:cxn>
                <a:cxn ang="5400000">
                  <a:pos x="wd2" y="hd2"/>
                </a:cxn>
                <a:cxn ang="10800000">
                  <a:pos x="wd2" y="hd2"/>
                </a:cxn>
                <a:cxn ang="16200000">
                  <a:pos x="wd2" y="hd2"/>
                </a:cxn>
              </a:cxnLst>
              <a:rect l="0" t="0" r="r" b="b"/>
              <a:pathLst>
                <a:path w="21447" h="21491" extrusionOk="0">
                  <a:moveTo>
                    <a:pt x="20206" y="4477"/>
                  </a:moveTo>
                  <a:lnTo>
                    <a:pt x="20206" y="4477"/>
                  </a:lnTo>
                  <a:cubicBezTo>
                    <a:pt x="19980" y="4415"/>
                    <a:pt x="19764" y="4332"/>
                    <a:pt x="19549" y="4249"/>
                  </a:cubicBezTo>
                  <a:cubicBezTo>
                    <a:pt x="19316" y="4158"/>
                    <a:pt x="19176" y="3985"/>
                    <a:pt x="19327" y="3819"/>
                  </a:cubicBezTo>
                  <a:cubicBezTo>
                    <a:pt x="19474" y="3659"/>
                    <a:pt x="19299" y="3479"/>
                    <a:pt x="19288" y="3280"/>
                  </a:cubicBezTo>
                  <a:cubicBezTo>
                    <a:pt x="19280" y="3146"/>
                    <a:pt x="19107" y="3105"/>
                    <a:pt x="18985" y="3201"/>
                  </a:cubicBezTo>
                  <a:cubicBezTo>
                    <a:pt x="18835" y="3321"/>
                    <a:pt x="18670" y="3269"/>
                    <a:pt x="18526" y="3147"/>
                  </a:cubicBezTo>
                  <a:cubicBezTo>
                    <a:pt x="18307" y="2999"/>
                    <a:pt x="18119" y="2915"/>
                    <a:pt x="17968" y="2718"/>
                  </a:cubicBezTo>
                  <a:cubicBezTo>
                    <a:pt x="17834" y="2541"/>
                    <a:pt x="17787" y="2477"/>
                    <a:pt x="17606" y="2613"/>
                  </a:cubicBezTo>
                  <a:cubicBezTo>
                    <a:pt x="17355" y="2803"/>
                    <a:pt x="17333" y="2651"/>
                    <a:pt x="17114" y="2693"/>
                  </a:cubicBezTo>
                  <a:cubicBezTo>
                    <a:pt x="16918" y="2728"/>
                    <a:pt x="16305" y="3117"/>
                    <a:pt x="16495" y="2623"/>
                  </a:cubicBezTo>
                  <a:cubicBezTo>
                    <a:pt x="16573" y="2422"/>
                    <a:pt x="17151" y="2454"/>
                    <a:pt x="17382" y="2445"/>
                  </a:cubicBezTo>
                  <a:cubicBezTo>
                    <a:pt x="17589" y="2437"/>
                    <a:pt x="16900" y="2307"/>
                    <a:pt x="16810" y="2262"/>
                  </a:cubicBezTo>
                  <a:cubicBezTo>
                    <a:pt x="16489" y="2095"/>
                    <a:pt x="16290" y="2798"/>
                    <a:pt x="16029" y="2919"/>
                  </a:cubicBezTo>
                  <a:cubicBezTo>
                    <a:pt x="15747" y="3051"/>
                    <a:pt x="14909" y="2882"/>
                    <a:pt x="14749" y="3004"/>
                  </a:cubicBezTo>
                  <a:cubicBezTo>
                    <a:pt x="14523" y="3172"/>
                    <a:pt x="14639" y="3465"/>
                    <a:pt x="14078" y="3285"/>
                  </a:cubicBezTo>
                  <a:cubicBezTo>
                    <a:pt x="13705" y="3164"/>
                    <a:pt x="13838" y="3114"/>
                    <a:pt x="13435" y="3236"/>
                  </a:cubicBezTo>
                  <a:cubicBezTo>
                    <a:pt x="13057" y="3349"/>
                    <a:pt x="12441" y="3053"/>
                    <a:pt x="12843" y="2924"/>
                  </a:cubicBezTo>
                  <a:cubicBezTo>
                    <a:pt x="13191" y="2813"/>
                    <a:pt x="13690" y="2951"/>
                    <a:pt x="13690" y="2534"/>
                  </a:cubicBezTo>
                  <a:cubicBezTo>
                    <a:pt x="13659" y="2393"/>
                    <a:pt x="13657" y="2226"/>
                    <a:pt x="13657" y="2084"/>
                  </a:cubicBezTo>
                  <a:cubicBezTo>
                    <a:pt x="14165" y="2213"/>
                    <a:pt x="14491" y="2187"/>
                    <a:pt x="13953" y="1812"/>
                  </a:cubicBezTo>
                  <a:cubicBezTo>
                    <a:pt x="13690" y="1629"/>
                    <a:pt x="13403" y="2198"/>
                    <a:pt x="13191" y="2277"/>
                  </a:cubicBezTo>
                  <a:cubicBezTo>
                    <a:pt x="12609" y="2496"/>
                    <a:pt x="12756" y="2094"/>
                    <a:pt x="12344" y="1980"/>
                  </a:cubicBezTo>
                  <a:cubicBezTo>
                    <a:pt x="12182" y="1936"/>
                    <a:pt x="11827" y="2154"/>
                    <a:pt x="11760" y="1926"/>
                  </a:cubicBezTo>
                  <a:cubicBezTo>
                    <a:pt x="11644" y="1536"/>
                    <a:pt x="10452" y="1885"/>
                    <a:pt x="11294" y="1560"/>
                  </a:cubicBezTo>
                  <a:cubicBezTo>
                    <a:pt x="11779" y="1372"/>
                    <a:pt x="11542" y="1036"/>
                    <a:pt x="11233" y="838"/>
                  </a:cubicBezTo>
                  <a:cubicBezTo>
                    <a:pt x="10905" y="626"/>
                    <a:pt x="11142" y="600"/>
                    <a:pt x="11206" y="444"/>
                  </a:cubicBezTo>
                  <a:lnTo>
                    <a:pt x="11206" y="444"/>
                  </a:lnTo>
                  <a:cubicBezTo>
                    <a:pt x="10831" y="444"/>
                    <a:pt x="10549" y="774"/>
                    <a:pt x="10117" y="636"/>
                  </a:cubicBezTo>
                  <a:cubicBezTo>
                    <a:pt x="9836" y="545"/>
                    <a:pt x="9626" y="257"/>
                    <a:pt x="9454" y="73"/>
                  </a:cubicBezTo>
                  <a:lnTo>
                    <a:pt x="8807" y="0"/>
                  </a:lnTo>
                  <a:lnTo>
                    <a:pt x="8807" y="0"/>
                  </a:lnTo>
                  <a:cubicBezTo>
                    <a:pt x="8800" y="37"/>
                    <a:pt x="8793" y="74"/>
                    <a:pt x="8783" y="111"/>
                  </a:cubicBezTo>
                  <a:cubicBezTo>
                    <a:pt x="8675" y="521"/>
                    <a:pt x="8678" y="684"/>
                    <a:pt x="8954" y="1061"/>
                  </a:cubicBezTo>
                  <a:cubicBezTo>
                    <a:pt x="9293" y="1521"/>
                    <a:pt x="9021" y="1618"/>
                    <a:pt x="8436" y="1650"/>
                  </a:cubicBezTo>
                  <a:cubicBezTo>
                    <a:pt x="8417" y="1726"/>
                    <a:pt x="8165" y="1942"/>
                    <a:pt x="8304" y="1980"/>
                  </a:cubicBezTo>
                  <a:cubicBezTo>
                    <a:pt x="8439" y="2017"/>
                    <a:pt x="8699" y="1921"/>
                    <a:pt x="8817" y="2010"/>
                  </a:cubicBezTo>
                  <a:cubicBezTo>
                    <a:pt x="8904" y="2076"/>
                    <a:pt x="8516" y="2155"/>
                    <a:pt x="8888" y="2385"/>
                  </a:cubicBezTo>
                  <a:cubicBezTo>
                    <a:pt x="9026" y="2470"/>
                    <a:pt x="8681" y="2577"/>
                    <a:pt x="8757" y="2726"/>
                  </a:cubicBezTo>
                  <a:cubicBezTo>
                    <a:pt x="8923" y="3049"/>
                    <a:pt x="10156" y="3325"/>
                    <a:pt x="10156" y="3750"/>
                  </a:cubicBezTo>
                  <a:cubicBezTo>
                    <a:pt x="9821" y="3750"/>
                    <a:pt x="9301" y="3147"/>
                    <a:pt x="8777" y="3092"/>
                  </a:cubicBezTo>
                  <a:cubicBezTo>
                    <a:pt x="8507" y="3064"/>
                    <a:pt x="8506" y="3123"/>
                    <a:pt x="8304" y="2959"/>
                  </a:cubicBezTo>
                  <a:cubicBezTo>
                    <a:pt x="8198" y="2873"/>
                    <a:pt x="7720" y="3260"/>
                    <a:pt x="7785" y="3409"/>
                  </a:cubicBezTo>
                  <a:cubicBezTo>
                    <a:pt x="7923" y="3724"/>
                    <a:pt x="7736" y="4503"/>
                    <a:pt x="7607" y="4837"/>
                  </a:cubicBezTo>
                  <a:cubicBezTo>
                    <a:pt x="7566" y="4946"/>
                    <a:pt x="7680" y="4004"/>
                    <a:pt x="7622" y="3884"/>
                  </a:cubicBezTo>
                  <a:cubicBezTo>
                    <a:pt x="7419" y="3469"/>
                    <a:pt x="7284" y="3836"/>
                    <a:pt x="7141" y="3958"/>
                  </a:cubicBezTo>
                  <a:cubicBezTo>
                    <a:pt x="6974" y="4100"/>
                    <a:pt x="7450" y="4418"/>
                    <a:pt x="6905" y="4294"/>
                  </a:cubicBezTo>
                  <a:cubicBezTo>
                    <a:pt x="6360" y="4169"/>
                    <a:pt x="6971" y="3783"/>
                    <a:pt x="6872" y="3419"/>
                  </a:cubicBezTo>
                  <a:cubicBezTo>
                    <a:pt x="6839" y="3298"/>
                    <a:pt x="5369" y="3300"/>
                    <a:pt x="5164" y="3300"/>
                  </a:cubicBezTo>
                  <a:cubicBezTo>
                    <a:pt x="4931" y="3366"/>
                    <a:pt x="4572" y="3176"/>
                    <a:pt x="4665" y="3507"/>
                  </a:cubicBezTo>
                  <a:cubicBezTo>
                    <a:pt x="4741" y="3784"/>
                    <a:pt x="4819" y="3745"/>
                    <a:pt x="4421" y="3745"/>
                  </a:cubicBezTo>
                  <a:cubicBezTo>
                    <a:pt x="4386" y="3826"/>
                    <a:pt x="4384" y="4037"/>
                    <a:pt x="4356" y="4150"/>
                  </a:cubicBezTo>
                  <a:cubicBezTo>
                    <a:pt x="4322" y="4282"/>
                    <a:pt x="4670" y="4227"/>
                    <a:pt x="4784" y="4249"/>
                  </a:cubicBezTo>
                  <a:cubicBezTo>
                    <a:pt x="4784" y="4260"/>
                    <a:pt x="4777" y="4271"/>
                    <a:pt x="4763" y="4273"/>
                  </a:cubicBezTo>
                  <a:cubicBezTo>
                    <a:pt x="4713" y="4503"/>
                    <a:pt x="4618" y="4573"/>
                    <a:pt x="4502" y="4556"/>
                  </a:cubicBezTo>
                  <a:lnTo>
                    <a:pt x="4494" y="4561"/>
                  </a:lnTo>
                  <a:lnTo>
                    <a:pt x="4244" y="5198"/>
                  </a:lnTo>
                  <a:cubicBezTo>
                    <a:pt x="4160" y="5454"/>
                    <a:pt x="4066" y="5666"/>
                    <a:pt x="3733" y="5792"/>
                  </a:cubicBezTo>
                  <a:cubicBezTo>
                    <a:pt x="3501" y="5879"/>
                    <a:pt x="3463" y="5901"/>
                    <a:pt x="3377" y="6112"/>
                  </a:cubicBezTo>
                  <a:cubicBezTo>
                    <a:pt x="3262" y="6396"/>
                    <a:pt x="3703" y="6246"/>
                    <a:pt x="3654" y="6429"/>
                  </a:cubicBezTo>
                  <a:cubicBezTo>
                    <a:pt x="3561" y="6777"/>
                    <a:pt x="3617" y="6966"/>
                    <a:pt x="3141" y="7131"/>
                  </a:cubicBezTo>
                  <a:cubicBezTo>
                    <a:pt x="2647" y="7302"/>
                    <a:pt x="3272" y="7504"/>
                    <a:pt x="2930" y="7709"/>
                  </a:cubicBezTo>
                  <a:cubicBezTo>
                    <a:pt x="2383" y="8039"/>
                    <a:pt x="2017" y="7844"/>
                    <a:pt x="1440" y="7951"/>
                  </a:cubicBezTo>
                  <a:cubicBezTo>
                    <a:pt x="1121" y="8011"/>
                    <a:pt x="907" y="7947"/>
                    <a:pt x="672" y="8170"/>
                  </a:cubicBezTo>
                  <a:cubicBezTo>
                    <a:pt x="432" y="8395"/>
                    <a:pt x="866" y="8469"/>
                    <a:pt x="894" y="8659"/>
                  </a:cubicBezTo>
                  <a:cubicBezTo>
                    <a:pt x="993" y="8790"/>
                    <a:pt x="1137" y="8998"/>
                    <a:pt x="1006" y="9143"/>
                  </a:cubicBezTo>
                  <a:cubicBezTo>
                    <a:pt x="880" y="9284"/>
                    <a:pt x="749" y="9382"/>
                    <a:pt x="644" y="9538"/>
                  </a:cubicBezTo>
                  <a:cubicBezTo>
                    <a:pt x="409" y="9894"/>
                    <a:pt x="419" y="10271"/>
                    <a:pt x="100" y="10602"/>
                  </a:cubicBezTo>
                  <a:lnTo>
                    <a:pt x="100" y="10602"/>
                  </a:lnTo>
                  <a:cubicBezTo>
                    <a:pt x="180" y="10859"/>
                    <a:pt x="477" y="11035"/>
                    <a:pt x="534" y="11318"/>
                  </a:cubicBezTo>
                  <a:cubicBezTo>
                    <a:pt x="596" y="11638"/>
                    <a:pt x="457" y="11863"/>
                    <a:pt x="256" y="12144"/>
                  </a:cubicBezTo>
                  <a:lnTo>
                    <a:pt x="33" y="12312"/>
                  </a:lnTo>
                  <a:lnTo>
                    <a:pt x="33" y="12312"/>
                  </a:lnTo>
                  <a:cubicBezTo>
                    <a:pt x="74" y="12480"/>
                    <a:pt x="0" y="12677"/>
                    <a:pt x="0" y="12850"/>
                  </a:cubicBezTo>
                  <a:cubicBezTo>
                    <a:pt x="0" y="13176"/>
                    <a:pt x="505" y="13300"/>
                    <a:pt x="593" y="13611"/>
                  </a:cubicBezTo>
                  <a:cubicBezTo>
                    <a:pt x="671" y="13888"/>
                    <a:pt x="369" y="14002"/>
                    <a:pt x="369" y="14244"/>
                  </a:cubicBezTo>
                  <a:lnTo>
                    <a:pt x="369" y="14244"/>
                  </a:lnTo>
                  <a:cubicBezTo>
                    <a:pt x="663" y="14419"/>
                    <a:pt x="862" y="14656"/>
                    <a:pt x="1072" y="14877"/>
                  </a:cubicBezTo>
                  <a:cubicBezTo>
                    <a:pt x="1287" y="15103"/>
                    <a:pt x="1653" y="15056"/>
                    <a:pt x="1957" y="15154"/>
                  </a:cubicBezTo>
                  <a:cubicBezTo>
                    <a:pt x="2381" y="15291"/>
                    <a:pt x="2504" y="15627"/>
                    <a:pt x="3035" y="15727"/>
                  </a:cubicBezTo>
                  <a:cubicBezTo>
                    <a:pt x="3474" y="15809"/>
                    <a:pt x="3936" y="15936"/>
                    <a:pt x="4303" y="16137"/>
                  </a:cubicBezTo>
                  <a:lnTo>
                    <a:pt x="4539" y="16298"/>
                  </a:lnTo>
                  <a:cubicBezTo>
                    <a:pt x="4386" y="16488"/>
                    <a:pt x="4231" y="16684"/>
                    <a:pt x="4002" y="16864"/>
                  </a:cubicBezTo>
                  <a:cubicBezTo>
                    <a:pt x="3527" y="17240"/>
                    <a:pt x="3110" y="17524"/>
                    <a:pt x="2965" y="18041"/>
                  </a:cubicBezTo>
                  <a:cubicBezTo>
                    <a:pt x="2887" y="18314"/>
                    <a:pt x="2664" y="18453"/>
                    <a:pt x="2492" y="18672"/>
                  </a:cubicBezTo>
                  <a:cubicBezTo>
                    <a:pt x="2278" y="18946"/>
                    <a:pt x="2332" y="19209"/>
                    <a:pt x="2221" y="19509"/>
                  </a:cubicBezTo>
                  <a:cubicBezTo>
                    <a:pt x="2179" y="19622"/>
                    <a:pt x="2194" y="19802"/>
                    <a:pt x="2275" y="19942"/>
                  </a:cubicBezTo>
                  <a:lnTo>
                    <a:pt x="2275" y="19942"/>
                  </a:lnTo>
                  <a:cubicBezTo>
                    <a:pt x="2345" y="20066"/>
                    <a:pt x="2463" y="20160"/>
                    <a:pt x="2635" y="20153"/>
                  </a:cubicBezTo>
                  <a:cubicBezTo>
                    <a:pt x="2872" y="20140"/>
                    <a:pt x="3108" y="20043"/>
                    <a:pt x="3350" y="20043"/>
                  </a:cubicBezTo>
                  <a:cubicBezTo>
                    <a:pt x="3635" y="20043"/>
                    <a:pt x="4094" y="20481"/>
                    <a:pt x="4388" y="20315"/>
                  </a:cubicBezTo>
                  <a:cubicBezTo>
                    <a:pt x="4452" y="20278"/>
                    <a:pt x="4485" y="20234"/>
                    <a:pt x="4518" y="20189"/>
                  </a:cubicBezTo>
                  <a:cubicBezTo>
                    <a:pt x="4541" y="19983"/>
                    <a:pt x="4273" y="19528"/>
                    <a:pt x="4776" y="19528"/>
                  </a:cubicBezTo>
                  <a:cubicBezTo>
                    <a:pt x="5059" y="19528"/>
                    <a:pt x="5221" y="19728"/>
                    <a:pt x="5440" y="19820"/>
                  </a:cubicBezTo>
                  <a:cubicBezTo>
                    <a:pt x="5738" y="19946"/>
                    <a:pt x="6108" y="19944"/>
                    <a:pt x="6360" y="20126"/>
                  </a:cubicBezTo>
                  <a:lnTo>
                    <a:pt x="6976" y="20577"/>
                  </a:lnTo>
                  <a:lnTo>
                    <a:pt x="7042" y="20812"/>
                  </a:lnTo>
                  <a:lnTo>
                    <a:pt x="7042" y="20812"/>
                  </a:lnTo>
                  <a:lnTo>
                    <a:pt x="7483" y="20750"/>
                  </a:lnTo>
                  <a:cubicBezTo>
                    <a:pt x="7587" y="20837"/>
                    <a:pt x="7928" y="21088"/>
                    <a:pt x="8048" y="21140"/>
                  </a:cubicBezTo>
                  <a:cubicBezTo>
                    <a:pt x="8290" y="21248"/>
                    <a:pt x="8685" y="21600"/>
                    <a:pt x="9013" y="21458"/>
                  </a:cubicBezTo>
                  <a:cubicBezTo>
                    <a:pt x="9219" y="21367"/>
                    <a:pt x="9039" y="20867"/>
                    <a:pt x="9329" y="20809"/>
                  </a:cubicBezTo>
                  <a:cubicBezTo>
                    <a:pt x="9567" y="20760"/>
                    <a:pt x="9750" y="20907"/>
                    <a:pt x="9861" y="21031"/>
                  </a:cubicBezTo>
                  <a:cubicBezTo>
                    <a:pt x="10215" y="21429"/>
                    <a:pt x="10820" y="21315"/>
                    <a:pt x="11333" y="21199"/>
                  </a:cubicBezTo>
                  <a:cubicBezTo>
                    <a:pt x="11890" y="21074"/>
                    <a:pt x="12471" y="21327"/>
                    <a:pt x="13027" y="21105"/>
                  </a:cubicBezTo>
                  <a:cubicBezTo>
                    <a:pt x="13185" y="20994"/>
                    <a:pt x="13242" y="20844"/>
                    <a:pt x="13402" y="20739"/>
                  </a:cubicBezTo>
                  <a:cubicBezTo>
                    <a:pt x="13484" y="20686"/>
                    <a:pt x="13598" y="20632"/>
                    <a:pt x="13711" y="20685"/>
                  </a:cubicBezTo>
                  <a:cubicBezTo>
                    <a:pt x="13811" y="20732"/>
                    <a:pt x="13920" y="20811"/>
                    <a:pt x="14046" y="20813"/>
                  </a:cubicBezTo>
                  <a:cubicBezTo>
                    <a:pt x="14245" y="20819"/>
                    <a:pt x="14366" y="20858"/>
                    <a:pt x="14551" y="20907"/>
                  </a:cubicBezTo>
                  <a:cubicBezTo>
                    <a:pt x="14777" y="20968"/>
                    <a:pt x="14853" y="21170"/>
                    <a:pt x="15070" y="21259"/>
                  </a:cubicBezTo>
                  <a:cubicBezTo>
                    <a:pt x="16137" y="21409"/>
                    <a:pt x="14710" y="19863"/>
                    <a:pt x="14880" y="19514"/>
                  </a:cubicBezTo>
                  <a:cubicBezTo>
                    <a:pt x="15240" y="19436"/>
                    <a:pt x="15760" y="19559"/>
                    <a:pt x="16179" y="19494"/>
                  </a:cubicBezTo>
                  <a:cubicBezTo>
                    <a:pt x="16891" y="19387"/>
                    <a:pt x="16526" y="18693"/>
                    <a:pt x="17147" y="18693"/>
                  </a:cubicBezTo>
                  <a:cubicBezTo>
                    <a:pt x="18112" y="18693"/>
                    <a:pt x="17428" y="18352"/>
                    <a:pt x="17922" y="17982"/>
                  </a:cubicBezTo>
                  <a:lnTo>
                    <a:pt x="17922" y="17982"/>
                  </a:lnTo>
                  <a:lnTo>
                    <a:pt x="17587" y="17447"/>
                  </a:lnTo>
                  <a:cubicBezTo>
                    <a:pt x="17584" y="17428"/>
                    <a:pt x="17580" y="17411"/>
                    <a:pt x="17573" y="17393"/>
                  </a:cubicBezTo>
                  <a:cubicBezTo>
                    <a:pt x="17056" y="17150"/>
                    <a:pt x="16999" y="17127"/>
                    <a:pt x="16831" y="16666"/>
                  </a:cubicBezTo>
                  <a:cubicBezTo>
                    <a:pt x="16670" y="16227"/>
                    <a:pt x="15806" y="15596"/>
                    <a:pt x="15347" y="15302"/>
                  </a:cubicBezTo>
                  <a:cubicBezTo>
                    <a:pt x="14902" y="15019"/>
                    <a:pt x="14968" y="14908"/>
                    <a:pt x="15045" y="14501"/>
                  </a:cubicBezTo>
                  <a:cubicBezTo>
                    <a:pt x="15114" y="14136"/>
                    <a:pt x="14797" y="14065"/>
                    <a:pt x="14603" y="13789"/>
                  </a:cubicBezTo>
                  <a:cubicBezTo>
                    <a:pt x="14646" y="13593"/>
                    <a:pt x="14974" y="13756"/>
                    <a:pt x="15130" y="13483"/>
                  </a:cubicBezTo>
                  <a:cubicBezTo>
                    <a:pt x="15386" y="13035"/>
                    <a:pt x="16185" y="13195"/>
                    <a:pt x="16634" y="12953"/>
                  </a:cubicBezTo>
                  <a:cubicBezTo>
                    <a:pt x="17009" y="12753"/>
                    <a:pt x="17388" y="12589"/>
                    <a:pt x="17837" y="12504"/>
                  </a:cubicBezTo>
                  <a:cubicBezTo>
                    <a:pt x="18359" y="12406"/>
                    <a:pt x="18659" y="12131"/>
                    <a:pt x="19229" y="12108"/>
                  </a:cubicBezTo>
                  <a:cubicBezTo>
                    <a:pt x="19580" y="12096"/>
                    <a:pt x="20073" y="11529"/>
                    <a:pt x="20241" y="12034"/>
                  </a:cubicBezTo>
                  <a:lnTo>
                    <a:pt x="20523" y="12178"/>
                  </a:lnTo>
                  <a:lnTo>
                    <a:pt x="20523" y="12178"/>
                  </a:lnTo>
                  <a:cubicBezTo>
                    <a:pt x="20686" y="11810"/>
                    <a:pt x="21231" y="11582"/>
                    <a:pt x="21384" y="11224"/>
                  </a:cubicBezTo>
                  <a:cubicBezTo>
                    <a:pt x="21600" y="10715"/>
                    <a:pt x="21211" y="10323"/>
                    <a:pt x="20983" y="9889"/>
                  </a:cubicBezTo>
                  <a:cubicBezTo>
                    <a:pt x="20820" y="9579"/>
                    <a:pt x="20978" y="9345"/>
                    <a:pt x="20938" y="9039"/>
                  </a:cubicBezTo>
                  <a:cubicBezTo>
                    <a:pt x="20917" y="8889"/>
                    <a:pt x="20839" y="8769"/>
                    <a:pt x="20839" y="8615"/>
                  </a:cubicBezTo>
                  <a:cubicBezTo>
                    <a:pt x="20899" y="8324"/>
                    <a:pt x="20883" y="8356"/>
                    <a:pt x="20726" y="8140"/>
                  </a:cubicBezTo>
                  <a:cubicBezTo>
                    <a:pt x="20620" y="7991"/>
                    <a:pt x="20809" y="7891"/>
                    <a:pt x="20891" y="7774"/>
                  </a:cubicBezTo>
                  <a:cubicBezTo>
                    <a:pt x="21114" y="7455"/>
                    <a:pt x="20405" y="7181"/>
                    <a:pt x="20129" y="6983"/>
                  </a:cubicBezTo>
                  <a:cubicBezTo>
                    <a:pt x="19625" y="6621"/>
                    <a:pt x="19833" y="6768"/>
                    <a:pt x="20187" y="6449"/>
                  </a:cubicBezTo>
                  <a:cubicBezTo>
                    <a:pt x="20318" y="6333"/>
                    <a:pt x="20424" y="6200"/>
                    <a:pt x="20477" y="6053"/>
                  </a:cubicBezTo>
                  <a:cubicBezTo>
                    <a:pt x="20594" y="5722"/>
                    <a:pt x="20375" y="5313"/>
                    <a:pt x="20300" y="4980"/>
                  </a:cubicBezTo>
                  <a:cubicBezTo>
                    <a:pt x="20300" y="4980"/>
                    <a:pt x="20206" y="4477"/>
                    <a:pt x="20206" y="4477"/>
                  </a:cubicBezTo>
                  <a:close/>
                  <a:moveTo>
                    <a:pt x="18342" y="2497"/>
                  </a:moveTo>
                  <a:cubicBezTo>
                    <a:pt x="18223" y="2482"/>
                    <a:pt x="18162" y="1929"/>
                    <a:pt x="18575" y="2173"/>
                  </a:cubicBezTo>
                  <a:cubicBezTo>
                    <a:pt x="18632" y="2206"/>
                    <a:pt x="18778" y="2229"/>
                    <a:pt x="18808" y="2269"/>
                  </a:cubicBezTo>
                  <a:cubicBezTo>
                    <a:pt x="18905" y="2394"/>
                    <a:pt x="18869" y="2483"/>
                    <a:pt x="19098" y="2534"/>
                  </a:cubicBezTo>
                  <a:cubicBezTo>
                    <a:pt x="19329" y="2586"/>
                    <a:pt x="19179" y="2323"/>
                    <a:pt x="19166" y="2249"/>
                  </a:cubicBezTo>
                  <a:cubicBezTo>
                    <a:pt x="19131" y="2051"/>
                    <a:pt x="18904" y="2073"/>
                    <a:pt x="18705" y="1993"/>
                  </a:cubicBezTo>
                  <a:cubicBezTo>
                    <a:pt x="18657" y="1972"/>
                    <a:pt x="18449" y="1885"/>
                    <a:pt x="18473" y="1839"/>
                  </a:cubicBezTo>
                  <a:cubicBezTo>
                    <a:pt x="18491" y="1803"/>
                    <a:pt x="18770" y="1703"/>
                    <a:pt x="18827" y="1695"/>
                  </a:cubicBezTo>
                  <a:cubicBezTo>
                    <a:pt x="18919" y="1765"/>
                    <a:pt x="18816" y="1886"/>
                    <a:pt x="19015" y="1950"/>
                  </a:cubicBezTo>
                  <a:cubicBezTo>
                    <a:pt x="19157" y="1996"/>
                    <a:pt x="19322" y="1985"/>
                    <a:pt x="19448" y="2030"/>
                  </a:cubicBezTo>
                  <a:cubicBezTo>
                    <a:pt x="19531" y="2059"/>
                    <a:pt x="19477" y="2165"/>
                    <a:pt x="19468" y="2215"/>
                  </a:cubicBezTo>
                  <a:cubicBezTo>
                    <a:pt x="19443" y="2363"/>
                    <a:pt x="19577" y="2444"/>
                    <a:pt x="19577" y="2583"/>
                  </a:cubicBezTo>
                  <a:cubicBezTo>
                    <a:pt x="19577" y="2732"/>
                    <a:pt x="19441" y="2723"/>
                    <a:pt x="19297" y="2675"/>
                  </a:cubicBezTo>
                  <a:cubicBezTo>
                    <a:pt x="19173" y="2632"/>
                    <a:pt x="19101" y="2696"/>
                    <a:pt x="19032" y="2763"/>
                  </a:cubicBezTo>
                  <a:cubicBezTo>
                    <a:pt x="18928" y="2863"/>
                    <a:pt x="18757" y="2870"/>
                    <a:pt x="18594" y="2870"/>
                  </a:cubicBezTo>
                  <a:cubicBezTo>
                    <a:pt x="18382" y="2870"/>
                    <a:pt x="18374" y="2728"/>
                    <a:pt x="18374" y="2602"/>
                  </a:cubicBezTo>
                  <a:lnTo>
                    <a:pt x="18342" y="2497"/>
                  </a:lnTo>
                  <a:cubicBezTo>
                    <a:pt x="18342" y="2497"/>
                    <a:pt x="18342" y="2497"/>
                    <a:pt x="18342" y="2497"/>
                  </a:cubicBezTo>
                  <a:close/>
                  <a:moveTo>
                    <a:pt x="20244" y="3736"/>
                  </a:moveTo>
                  <a:lnTo>
                    <a:pt x="20099" y="4022"/>
                  </a:lnTo>
                  <a:lnTo>
                    <a:pt x="20099" y="4022"/>
                  </a:lnTo>
                  <a:cubicBezTo>
                    <a:pt x="19975" y="3948"/>
                    <a:pt x="19754" y="3938"/>
                    <a:pt x="19685" y="3828"/>
                  </a:cubicBezTo>
                  <a:cubicBezTo>
                    <a:pt x="19658" y="3789"/>
                    <a:pt x="19636" y="3709"/>
                    <a:pt x="19674" y="3671"/>
                  </a:cubicBezTo>
                  <a:cubicBezTo>
                    <a:pt x="19768" y="3578"/>
                    <a:pt x="19847" y="3630"/>
                    <a:pt x="19971" y="3601"/>
                  </a:cubicBezTo>
                  <a:cubicBezTo>
                    <a:pt x="20206" y="3548"/>
                    <a:pt x="19613" y="3211"/>
                    <a:pt x="19560" y="3161"/>
                  </a:cubicBezTo>
                  <a:cubicBezTo>
                    <a:pt x="19432" y="3042"/>
                    <a:pt x="19578" y="3026"/>
                    <a:pt x="19695" y="3095"/>
                  </a:cubicBezTo>
                  <a:cubicBezTo>
                    <a:pt x="19783" y="3146"/>
                    <a:pt x="19954" y="3317"/>
                    <a:pt x="20050" y="3335"/>
                  </a:cubicBezTo>
                  <a:lnTo>
                    <a:pt x="20145" y="3570"/>
                  </a:lnTo>
                  <a:cubicBezTo>
                    <a:pt x="20179" y="3621"/>
                    <a:pt x="20208" y="3681"/>
                    <a:pt x="20244" y="3736"/>
                  </a:cubicBezTo>
                  <a:lnTo>
                    <a:pt x="20244" y="3736"/>
                  </a:lnTo>
                  <a:cubicBezTo>
                    <a:pt x="20244" y="3736"/>
                    <a:pt x="20244" y="3736"/>
                    <a:pt x="20244" y="373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 name="Shape 3309"/>
            <p:cNvSpPr/>
            <p:nvPr/>
          </p:nvSpPr>
          <p:spPr>
            <a:xfrm>
              <a:off x="4512507" y="4999653"/>
              <a:ext cx="2201949" cy="1458229"/>
            </a:xfrm>
            <a:custGeom>
              <a:avLst/>
              <a:gdLst/>
              <a:ahLst/>
              <a:cxnLst>
                <a:cxn ang="0">
                  <a:pos x="wd2" y="hd2"/>
                </a:cxn>
                <a:cxn ang="5400000">
                  <a:pos x="wd2" y="hd2"/>
                </a:cxn>
                <a:cxn ang="10800000">
                  <a:pos x="wd2" y="hd2"/>
                </a:cxn>
                <a:cxn ang="16200000">
                  <a:pos x="wd2" y="hd2"/>
                </a:cxn>
              </a:cxnLst>
              <a:rect l="0" t="0" r="r" b="b"/>
              <a:pathLst>
                <a:path w="21580" h="21425" extrusionOk="0">
                  <a:moveTo>
                    <a:pt x="19999" y="12111"/>
                  </a:moveTo>
                  <a:cubicBezTo>
                    <a:pt x="19841" y="12236"/>
                    <a:pt x="19920" y="12373"/>
                    <a:pt x="19688" y="12264"/>
                  </a:cubicBezTo>
                  <a:cubicBezTo>
                    <a:pt x="19447" y="12318"/>
                    <a:pt x="19329" y="12234"/>
                    <a:pt x="19155" y="12543"/>
                  </a:cubicBezTo>
                  <a:cubicBezTo>
                    <a:pt x="19051" y="12727"/>
                    <a:pt x="19099" y="13068"/>
                    <a:pt x="19002" y="13226"/>
                  </a:cubicBezTo>
                  <a:cubicBezTo>
                    <a:pt x="18903" y="13385"/>
                    <a:pt x="18925" y="13080"/>
                    <a:pt x="18886" y="13075"/>
                  </a:cubicBezTo>
                  <a:cubicBezTo>
                    <a:pt x="18813" y="13066"/>
                    <a:pt x="18627" y="13439"/>
                    <a:pt x="18579" y="13521"/>
                  </a:cubicBezTo>
                  <a:cubicBezTo>
                    <a:pt x="18549" y="13574"/>
                    <a:pt x="18339" y="14291"/>
                    <a:pt x="18316" y="13940"/>
                  </a:cubicBezTo>
                  <a:cubicBezTo>
                    <a:pt x="18307" y="13790"/>
                    <a:pt x="18142" y="14008"/>
                    <a:pt x="18110" y="14043"/>
                  </a:cubicBezTo>
                  <a:cubicBezTo>
                    <a:pt x="17969" y="14195"/>
                    <a:pt x="17847" y="14373"/>
                    <a:pt x="17734" y="14558"/>
                  </a:cubicBezTo>
                  <a:cubicBezTo>
                    <a:pt x="17625" y="14738"/>
                    <a:pt x="17774" y="14279"/>
                    <a:pt x="17774" y="14268"/>
                  </a:cubicBezTo>
                  <a:lnTo>
                    <a:pt x="17770" y="14263"/>
                  </a:lnTo>
                  <a:cubicBezTo>
                    <a:pt x="17590" y="14263"/>
                    <a:pt x="17473" y="14322"/>
                    <a:pt x="17302" y="14427"/>
                  </a:cubicBezTo>
                  <a:cubicBezTo>
                    <a:pt x="17123" y="14637"/>
                    <a:pt x="16908" y="15320"/>
                    <a:pt x="16650" y="15183"/>
                  </a:cubicBezTo>
                  <a:cubicBezTo>
                    <a:pt x="16364" y="15031"/>
                    <a:pt x="16377" y="15256"/>
                    <a:pt x="16228" y="15585"/>
                  </a:cubicBezTo>
                  <a:cubicBezTo>
                    <a:pt x="16137" y="15787"/>
                    <a:pt x="15960" y="15815"/>
                    <a:pt x="15904" y="15989"/>
                  </a:cubicBezTo>
                  <a:cubicBezTo>
                    <a:pt x="15874" y="16084"/>
                    <a:pt x="15841" y="16343"/>
                    <a:pt x="15734" y="16317"/>
                  </a:cubicBezTo>
                  <a:cubicBezTo>
                    <a:pt x="15622" y="16293"/>
                    <a:pt x="15654" y="16170"/>
                    <a:pt x="15662" y="16057"/>
                  </a:cubicBezTo>
                  <a:cubicBezTo>
                    <a:pt x="15669" y="15955"/>
                    <a:pt x="15840" y="15966"/>
                    <a:pt x="15810" y="15871"/>
                  </a:cubicBezTo>
                  <a:cubicBezTo>
                    <a:pt x="15784" y="15795"/>
                    <a:pt x="15675" y="15703"/>
                    <a:pt x="15626" y="15645"/>
                  </a:cubicBezTo>
                  <a:cubicBezTo>
                    <a:pt x="15480" y="15471"/>
                    <a:pt x="15474" y="15714"/>
                    <a:pt x="15315" y="15714"/>
                  </a:cubicBezTo>
                  <a:cubicBezTo>
                    <a:pt x="15252" y="16097"/>
                    <a:pt x="15169" y="15945"/>
                    <a:pt x="14998" y="15836"/>
                  </a:cubicBezTo>
                  <a:cubicBezTo>
                    <a:pt x="14905" y="15778"/>
                    <a:pt x="14340" y="15759"/>
                    <a:pt x="14566" y="16068"/>
                  </a:cubicBezTo>
                  <a:cubicBezTo>
                    <a:pt x="14678" y="16221"/>
                    <a:pt x="14703" y="16086"/>
                    <a:pt x="14748" y="15998"/>
                  </a:cubicBezTo>
                  <a:cubicBezTo>
                    <a:pt x="14830" y="16030"/>
                    <a:pt x="14897" y="16681"/>
                    <a:pt x="15116" y="16554"/>
                  </a:cubicBezTo>
                  <a:cubicBezTo>
                    <a:pt x="15273" y="16590"/>
                    <a:pt x="15363" y="16544"/>
                    <a:pt x="15502" y="16544"/>
                  </a:cubicBezTo>
                  <a:cubicBezTo>
                    <a:pt x="15610" y="16544"/>
                    <a:pt x="15574" y="16785"/>
                    <a:pt x="15701" y="16795"/>
                  </a:cubicBezTo>
                  <a:cubicBezTo>
                    <a:pt x="15770" y="16801"/>
                    <a:pt x="15798" y="16634"/>
                    <a:pt x="15828" y="16643"/>
                  </a:cubicBezTo>
                  <a:cubicBezTo>
                    <a:pt x="15870" y="16653"/>
                    <a:pt x="15795" y="16905"/>
                    <a:pt x="15767" y="16938"/>
                  </a:cubicBezTo>
                  <a:cubicBezTo>
                    <a:pt x="15618" y="17109"/>
                    <a:pt x="15938" y="17172"/>
                    <a:pt x="16012" y="17144"/>
                  </a:cubicBezTo>
                  <a:cubicBezTo>
                    <a:pt x="16132" y="17100"/>
                    <a:pt x="16104" y="17224"/>
                    <a:pt x="16162" y="17301"/>
                  </a:cubicBezTo>
                  <a:cubicBezTo>
                    <a:pt x="16224" y="17380"/>
                    <a:pt x="16334" y="17404"/>
                    <a:pt x="16412" y="17439"/>
                  </a:cubicBezTo>
                  <a:cubicBezTo>
                    <a:pt x="16601" y="17522"/>
                    <a:pt x="16826" y="17816"/>
                    <a:pt x="16631" y="18107"/>
                  </a:cubicBezTo>
                  <a:cubicBezTo>
                    <a:pt x="16496" y="18311"/>
                    <a:pt x="16602" y="18320"/>
                    <a:pt x="16752" y="18270"/>
                  </a:cubicBezTo>
                  <a:cubicBezTo>
                    <a:pt x="17092" y="18155"/>
                    <a:pt x="17292" y="18406"/>
                    <a:pt x="16909" y="17832"/>
                  </a:cubicBezTo>
                  <a:cubicBezTo>
                    <a:pt x="16804" y="17675"/>
                    <a:pt x="16675" y="17450"/>
                    <a:pt x="16582" y="17267"/>
                  </a:cubicBezTo>
                  <a:cubicBezTo>
                    <a:pt x="16465" y="17039"/>
                    <a:pt x="16293" y="16804"/>
                    <a:pt x="16205" y="16554"/>
                  </a:cubicBezTo>
                  <a:cubicBezTo>
                    <a:pt x="16123" y="16319"/>
                    <a:pt x="16000" y="15901"/>
                    <a:pt x="16228" y="16289"/>
                  </a:cubicBezTo>
                  <a:cubicBezTo>
                    <a:pt x="16279" y="16374"/>
                    <a:pt x="16312" y="16491"/>
                    <a:pt x="16369" y="16583"/>
                  </a:cubicBezTo>
                  <a:cubicBezTo>
                    <a:pt x="16588" y="16938"/>
                    <a:pt x="17059" y="18241"/>
                    <a:pt x="17436" y="18003"/>
                  </a:cubicBezTo>
                  <a:cubicBezTo>
                    <a:pt x="17501" y="17945"/>
                    <a:pt x="17570" y="17904"/>
                    <a:pt x="17576" y="17783"/>
                  </a:cubicBezTo>
                  <a:cubicBezTo>
                    <a:pt x="17580" y="17730"/>
                    <a:pt x="17571" y="17578"/>
                    <a:pt x="17633" y="17601"/>
                  </a:cubicBezTo>
                  <a:cubicBezTo>
                    <a:pt x="17779" y="17657"/>
                    <a:pt x="17900" y="18041"/>
                    <a:pt x="18010" y="17577"/>
                  </a:cubicBezTo>
                  <a:cubicBezTo>
                    <a:pt x="18060" y="17359"/>
                    <a:pt x="18117" y="17413"/>
                    <a:pt x="18262" y="17468"/>
                  </a:cubicBezTo>
                  <a:cubicBezTo>
                    <a:pt x="18359" y="17506"/>
                    <a:pt x="18640" y="17363"/>
                    <a:pt x="18676" y="17464"/>
                  </a:cubicBezTo>
                  <a:cubicBezTo>
                    <a:pt x="18811" y="17831"/>
                    <a:pt x="18417" y="17530"/>
                    <a:pt x="18455" y="17959"/>
                  </a:cubicBezTo>
                  <a:cubicBezTo>
                    <a:pt x="18471" y="18157"/>
                    <a:pt x="18529" y="18221"/>
                    <a:pt x="18656" y="18260"/>
                  </a:cubicBezTo>
                  <a:cubicBezTo>
                    <a:pt x="18656" y="18431"/>
                    <a:pt x="18324" y="18501"/>
                    <a:pt x="18245" y="18534"/>
                  </a:cubicBezTo>
                  <a:cubicBezTo>
                    <a:pt x="18115" y="18593"/>
                    <a:pt x="17877" y="18985"/>
                    <a:pt x="17845" y="18726"/>
                  </a:cubicBezTo>
                  <a:cubicBezTo>
                    <a:pt x="17781" y="18191"/>
                    <a:pt x="16975" y="18594"/>
                    <a:pt x="17181" y="19032"/>
                  </a:cubicBezTo>
                  <a:cubicBezTo>
                    <a:pt x="17259" y="19197"/>
                    <a:pt x="17094" y="19218"/>
                    <a:pt x="17060" y="19326"/>
                  </a:cubicBezTo>
                  <a:cubicBezTo>
                    <a:pt x="17041" y="19389"/>
                    <a:pt x="17044" y="19452"/>
                    <a:pt x="17027" y="19508"/>
                  </a:cubicBezTo>
                  <a:cubicBezTo>
                    <a:pt x="16976" y="19668"/>
                    <a:pt x="16771" y="19595"/>
                    <a:pt x="16664" y="19588"/>
                  </a:cubicBezTo>
                  <a:cubicBezTo>
                    <a:pt x="16437" y="19842"/>
                    <a:pt x="16407" y="19947"/>
                    <a:pt x="16271" y="20285"/>
                  </a:cubicBezTo>
                  <a:cubicBezTo>
                    <a:pt x="16164" y="20550"/>
                    <a:pt x="16005" y="20724"/>
                    <a:pt x="15914" y="21018"/>
                  </a:cubicBezTo>
                  <a:cubicBezTo>
                    <a:pt x="15773" y="21473"/>
                    <a:pt x="15370" y="21565"/>
                    <a:pt x="15165" y="21199"/>
                  </a:cubicBezTo>
                  <a:cubicBezTo>
                    <a:pt x="15049" y="20993"/>
                    <a:pt x="14668" y="21061"/>
                    <a:pt x="15004" y="20713"/>
                  </a:cubicBezTo>
                  <a:cubicBezTo>
                    <a:pt x="15108" y="20605"/>
                    <a:pt x="15112" y="19932"/>
                    <a:pt x="15083" y="19755"/>
                  </a:cubicBezTo>
                  <a:cubicBezTo>
                    <a:pt x="14947" y="18942"/>
                    <a:pt x="14499" y="19356"/>
                    <a:pt x="14130" y="19125"/>
                  </a:cubicBezTo>
                  <a:cubicBezTo>
                    <a:pt x="13781" y="18907"/>
                    <a:pt x="13835" y="19261"/>
                    <a:pt x="13534" y="19243"/>
                  </a:cubicBezTo>
                  <a:cubicBezTo>
                    <a:pt x="13213" y="19225"/>
                    <a:pt x="13619" y="18713"/>
                    <a:pt x="13662" y="18589"/>
                  </a:cubicBezTo>
                  <a:cubicBezTo>
                    <a:pt x="13751" y="18368"/>
                    <a:pt x="13949" y="18267"/>
                    <a:pt x="14038" y="18044"/>
                  </a:cubicBezTo>
                  <a:cubicBezTo>
                    <a:pt x="14133" y="17805"/>
                    <a:pt x="14071" y="17712"/>
                    <a:pt x="14287" y="17640"/>
                  </a:cubicBezTo>
                  <a:cubicBezTo>
                    <a:pt x="14368" y="17613"/>
                    <a:pt x="14441" y="17522"/>
                    <a:pt x="14506" y="17449"/>
                  </a:cubicBezTo>
                  <a:cubicBezTo>
                    <a:pt x="14630" y="17311"/>
                    <a:pt x="14742" y="17479"/>
                    <a:pt x="14794" y="17207"/>
                  </a:cubicBezTo>
                  <a:cubicBezTo>
                    <a:pt x="14847" y="16942"/>
                    <a:pt x="14615" y="16909"/>
                    <a:pt x="14615" y="16652"/>
                  </a:cubicBezTo>
                  <a:cubicBezTo>
                    <a:pt x="14615" y="16569"/>
                    <a:pt x="14600" y="16452"/>
                    <a:pt x="14529" y="16461"/>
                  </a:cubicBezTo>
                  <a:cubicBezTo>
                    <a:pt x="14410" y="16477"/>
                    <a:pt x="14456" y="16682"/>
                    <a:pt x="14382" y="16766"/>
                  </a:cubicBezTo>
                  <a:cubicBezTo>
                    <a:pt x="14355" y="16796"/>
                    <a:pt x="14350" y="16498"/>
                    <a:pt x="14235" y="16510"/>
                  </a:cubicBezTo>
                  <a:lnTo>
                    <a:pt x="14049" y="16529"/>
                  </a:lnTo>
                  <a:cubicBezTo>
                    <a:pt x="13946" y="16529"/>
                    <a:pt x="13880" y="16507"/>
                    <a:pt x="13813" y="16648"/>
                  </a:cubicBezTo>
                  <a:cubicBezTo>
                    <a:pt x="13780" y="16715"/>
                    <a:pt x="13818" y="16863"/>
                    <a:pt x="13793" y="16863"/>
                  </a:cubicBezTo>
                  <a:cubicBezTo>
                    <a:pt x="13709" y="16863"/>
                    <a:pt x="13207" y="16934"/>
                    <a:pt x="13260" y="17041"/>
                  </a:cubicBezTo>
                  <a:cubicBezTo>
                    <a:pt x="13323" y="17170"/>
                    <a:pt x="13474" y="17170"/>
                    <a:pt x="13570" y="17188"/>
                  </a:cubicBezTo>
                  <a:cubicBezTo>
                    <a:pt x="13695" y="17212"/>
                    <a:pt x="13822" y="17186"/>
                    <a:pt x="13930" y="17204"/>
                  </a:cubicBezTo>
                  <a:cubicBezTo>
                    <a:pt x="13958" y="17207"/>
                    <a:pt x="13950" y="17335"/>
                    <a:pt x="13891" y="17335"/>
                  </a:cubicBezTo>
                  <a:cubicBezTo>
                    <a:pt x="13651" y="17335"/>
                    <a:pt x="13464" y="17364"/>
                    <a:pt x="13230" y="17252"/>
                  </a:cubicBezTo>
                  <a:cubicBezTo>
                    <a:pt x="12827" y="17057"/>
                    <a:pt x="12453" y="17094"/>
                    <a:pt x="12045" y="16810"/>
                  </a:cubicBezTo>
                  <a:cubicBezTo>
                    <a:pt x="11807" y="16644"/>
                    <a:pt x="12136" y="16790"/>
                    <a:pt x="12199" y="16795"/>
                  </a:cubicBezTo>
                  <a:cubicBezTo>
                    <a:pt x="12309" y="16803"/>
                    <a:pt x="12540" y="16827"/>
                    <a:pt x="12637" y="16894"/>
                  </a:cubicBezTo>
                  <a:cubicBezTo>
                    <a:pt x="12678" y="16921"/>
                    <a:pt x="12884" y="17057"/>
                    <a:pt x="12912" y="16996"/>
                  </a:cubicBezTo>
                  <a:cubicBezTo>
                    <a:pt x="12937" y="16943"/>
                    <a:pt x="12915" y="16825"/>
                    <a:pt x="12883" y="16795"/>
                  </a:cubicBezTo>
                  <a:cubicBezTo>
                    <a:pt x="12811" y="16729"/>
                    <a:pt x="12694" y="16725"/>
                    <a:pt x="12637" y="16604"/>
                  </a:cubicBezTo>
                  <a:cubicBezTo>
                    <a:pt x="12568" y="16452"/>
                    <a:pt x="12613" y="16362"/>
                    <a:pt x="12438" y="16362"/>
                  </a:cubicBezTo>
                  <a:cubicBezTo>
                    <a:pt x="12269" y="16362"/>
                    <a:pt x="12164" y="16260"/>
                    <a:pt x="12012" y="16166"/>
                  </a:cubicBezTo>
                  <a:cubicBezTo>
                    <a:pt x="11976" y="16143"/>
                    <a:pt x="12269" y="16125"/>
                    <a:pt x="12326" y="16122"/>
                  </a:cubicBezTo>
                  <a:cubicBezTo>
                    <a:pt x="12443" y="16115"/>
                    <a:pt x="12548" y="16045"/>
                    <a:pt x="12660" y="16038"/>
                  </a:cubicBezTo>
                  <a:cubicBezTo>
                    <a:pt x="12824" y="16027"/>
                    <a:pt x="12931" y="16316"/>
                    <a:pt x="12916" y="15905"/>
                  </a:cubicBezTo>
                  <a:cubicBezTo>
                    <a:pt x="12915" y="15859"/>
                    <a:pt x="12663" y="15915"/>
                    <a:pt x="12569" y="15827"/>
                  </a:cubicBezTo>
                  <a:cubicBezTo>
                    <a:pt x="12404" y="15672"/>
                    <a:pt x="12339" y="15422"/>
                    <a:pt x="12271" y="15157"/>
                  </a:cubicBezTo>
                  <a:cubicBezTo>
                    <a:pt x="12266" y="15138"/>
                    <a:pt x="12238" y="14989"/>
                    <a:pt x="12228" y="15011"/>
                  </a:cubicBezTo>
                  <a:cubicBezTo>
                    <a:pt x="12117" y="15251"/>
                    <a:pt x="12295" y="15587"/>
                    <a:pt x="12228" y="15719"/>
                  </a:cubicBezTo>
                  <a:cubicBezTo>
                    <a:pt x="12080" y="16016"/>
                    <a:pt x="11987" y="15662"/>
                    <a:pt x="11957" y="15477"/>
                  </a:cubicBezTo>
                  <a:lnTo>
                    <a:pt x="11760" y="16057"/>
                  </a:lnTo>
                  <a:cubicBezTo>
                    <a:pt x="11726" y="16158"/>
                    <a:pt x="11322" y="16279"/>
                    <a:pt x="11234" y="16299"/>
                  </a:cubicBezTo>
                  <a:cubicBezTo>
                    <a:pt x="11100" y="16405"/>
                    <a:pt x="11076" y="16372"/>
                    <a:pt x="10965" y="16411"/>
                  </a:cubicBezTo>
                  <a:cubicBezTo>
                    <a:pt x="10885" y="16440"/>
                    <a:pt x="10932" y="16601"/>
                    <a:pt x="10958" y="16662"/>
                  </a:cubicBezTo>
                  <a:cubicBezTo>
                    <a:pt x="11022" y="16815"/>
                    <a:pt x="10823" y="16960"/>
                    <a:pt x="10779" y="17109"/>
                  </a:cubicBezTo>
                  <a:cubicBezTo>
                    <a:pt x="10765" y="17155"/>
                    <a:pt x="10758" y="17536"/>
                    <a:pt x="10693" y="17351"/>
                  </a:cubicBezTo>
                  <a:cubicBezTo>
                    <a:pt x="10591" y="17062"/>
                    <a:pt x="10554" y="17219"/>
                    <a:pt x="10386" y="17085"/>
                  </a:cubicBezTo>
                  <a:cubicBezTo>
                    <a:pt x="10345" y="17052"/>
                    <a:pt x="10305" y="16876"/>
                    <a:pt x="10267" y="16953"/>
                  </a:cubicBezTo>
                  <a:cubicBezTo>
                    <a:pt x="10166" y="17159"/>
                    <a:pt x="10387" y="17424"/>
                    <a:pt x="10487" y="17557"/>
                  </a:cubicBezTo>
                  <a:cubicBezTo>
                    <a:pt x="10781" y="17947"/>
                    <a:pt x="10448" y="18376"/>
                    <a:pt x="10307" y="18756"/>
                  </a:cubicBezTo>
                  <a:cubicBezTo>
                    <a:pt x="10239" y="18938"/>
                    <a:pt x="10019" y="19204"/>
                    <a:pt x="10019" y="19419"/>
                  </a:cubicBezTo>
                  <a:cubicBezTo>
                    <a:pt x="10019" y="19726"/>
                    <a:pt x="10177" y="19846"/>
                    <a:pt x="9973" y="20069"/>
                  </a:cubicBezTo>
                  <a:lnTo>
                    <a:pt x="9973" y="20069"/>
                  </a:lnTo>
                  <a:cubicBezTo>
                    <a:pt x="9930" y="20024"/>
                    <a:pt x="9906" y="19954"/>
                    <a:pt x="9862" y="19911"/>
                  </a:cubicBezTo>
                  <a:cubicBezTo>
                    <a:pt x="9773" y="19822"/>
                    <a:pt x="9597" y="19737"/>
                    <a:pt x="9492" y="19803"/>
                  </a:cubicBezTo>
                  <a:cubicBezTo>
                    <a:pt x="9299" y="19925"/>
                    <a:pt x="9348" y="19854"/>
                    <a:pt x="9164" y="19817"/>
                  </a:cubicBezTo>
                  <a:cubicBezTo>
                    <a:pt x="8894" y="19764"/>
                    <a:pt x="8777" y="20557"/>
                    <a:pt x="8471" y="20540"/>
                  </a:cubicBezTo>
                  <a:cubicBezTo>
                    <a:pt x="8278" y="20529"/>
                    <a:pt x="8255" y="20027"/>
                    <a:pt x="8111" y="19995"/>
                  </a:cubicBezTo>
                  <a:cubicBezTo>
                    <a:pt x="8090" y="19990"/>
                    <a:pt x="8070" y="19989"/>
                    <a:pt x="8052" y="19990"/>
                  </a:cubicBezTo>
                  <a:lnTo>
                    <a:pt x="8076" y="19990"/>
                  </a:lnTo>
                  <a:cubicBezTo>
                    <a:pt x="8159" y="19826"/>
                    <a:pt x="8340" y="19737"/>
                    <a:pt x="8340" y="19508"/>
                  </a:cubicBezTo>
                  <a:cubicBezTo>
                    <a:pt x="8340" y="19382"/>
                    <a:pt x="8283" y="19275"/>
                    <a:pt x="8307" y="19145"/>
                  </a:cubicBezTo>
                  <a:cubicBezTo>
                    <a:pt x="8338" y="18974"/>
                    <a:pt x="8495" y="18850"/>
                    <a:pt x="8506" y="18697"/>
                  </a:cubicBezTo>
                  <a:cubicBezTo>
                    <a:pt x="8588" y="18539"/>
                    <a:pt x="8600" y="18415"/>
                    <a:pt x="8729" y="18334"/>
                  </a:cubicBezTo>
                  <a:cubicBezTo>
                    <a:pt x="8811" y="18282"/>
                    <a:pt x="8886" y="18172"/>
                    <a:pt x="8844" y="18034"/>
                  </a:cubicBezTo>
                  <a:cubicBezTo>
                    <a:pt x="8801" y="17894"/>
                    <a:pt x="8732" y="17267"/>
                    <a:pt x="8824" y="17179"/>
                  </a:cubicBezTo>
                  <a:cubicBezTo>
                    <a:pt x="8942" y="17064"/>
                    <a:pt x="9047" y="17344"/>
                    <a:pt x="9178" y="17330"/>
                  </a:cubicBezTo>
                  <a:cubicBezTo>
                    <a:pt x="9296" y="17319"/>
                    <a:pt x="9344" y="17175"/>
                    <a:pt x="9453" y="17124"/>
                  </a:cubicBezTo>
                  <a:cubicBezTo>
                    <a:pt x="9562" y="17071"/>
                    <a:pt x="9658" y="17085"/>
                    <a:pt x="9770" y="17085"/>
                  </a:cubicBezTo>
                  <a:cubicBezTo>
                    <a:pt x="9876" y="17085"/>
                    <a:pt x="9928" y="17018"/>
                    <a:pt x="10013" y="17001"/>
                  </a:cubicBezTo>
                  <a:cubicBezTo>
                    <a:pt x="10078" y="16903"/>
                    <a:pt x="10177" y="16899"/>
                    <a:pt x="10238" y="16775"/>
                  </a:cubicBezTo>
                  <a:cubicBezTo>
                    <a:pt x="10167" y="16775"/>
                    <a:pt x="10082" y="16711"/>
                    <a:pt x="10010" y="16687"/>
                  </a:cubicBezTo>
                  <a:cubicBezTo>
                    <a:pt x="9874" y="16643"/>
                    <a:pt x="9849" y="16488"/>
                    <a:pt x="9849" y="16293"/>
                  </a:cubicBezTo>
                  <a:cubicBezTo>
                    <a:pt x="9849" y="16187"/>
                    <a:pt x="9857" y="16047"/>
                    <a:pt x="9845" y="15945"/>
                  </a:cubicBezTo>
                  <a:cubicBezTo>
                    <a:pt x="9828" y="15792"/>
                    <a:pt x="9714" y="15598"/>
                    <a:pt x="9642" y="15493"/>
                  </a:cubicBezTo>
                  <a:cubicBezTo>
                    <a:pt x="9333" y="15302"/>
                    <a:pt x="9356" y="14778"/>
                    <a:pt x="9158" y="14529"/>
                  </a:cubicBezTo>
                  <a:cubicBezTo>
                    <a:pt x="9090" y="14444"/>
                    <a:pt x="8792" y="14240"/>
                    <a:pt x="8775" y="14131"/>
                  </a:cubicBezTo>
                  <a:cubicBezTo>
                    <a:pt x="8735" y="13875"/>
                    <a:pt x="8896" y="13006"/>
                    <a:pt x="8596" y="13006"/>
                  </a:cubicBezTo>
                  <a:cubicBezTo>
                    <a:pt x="8465" y="13006"/>
                    <a:pt x="8312" y="13095"/>
                    <a:pt x="8268" y="12868"/>
                  </a:cubicBezTo>
                  <a:cubicBezTo>
                    <a:pt x="8212" y="12583"/>
                    <a:pt x="8074" y="12593"/>
                    <a:pt x="7928" y="12475"/>
                  </a:cubicBezTo>
                  <a:lnTo>
                    <a:pt x="7655" y="12597"/>
                  </a:lnTo>
                  <a:cubicBezTo>
                    <a:pt x="7644" y="12584"/>
                    <a:pt x="7636" y="12573"/>
                    <a:pt x="7625" y="12563"/>
                  </a:cubicBezTo>
                  <a:cubicBezTo>
                    <a:pt x="7436" y="12349"/>
                    <a:pt x="7349" y="12705"/>
                    <a:pt x="7136" y="12426"/>
                  </a:cubicBezTo>
                  <a:cubicBezTo>
                    <a:pt x="7032" y="12293"/>
                    <a:pt x="6792" y="12111"/>
                    <a:pt x="6657" y="12111"/>
                  </a:cubicBezTo>
                  <a:cubicBezTo>
                    <a:pt x="6605" y="12111"/>
                    <a:pt x="6569" y="12104"/>
                    <a:pt x="6544" y="12090"/>
                  </a:cubicBezTo>
                  <a:cubicBezTo>
                    <a:pt x="6476" y="12148"/>
                    <a:pt x="6425" y="12154"/>
                    <a:pt x="6353" y="12185"/>
                  </a:cubicBezTo>
                  <a:cubicBezTo>
                    <a:pt x="6267" y="12221"/>
                    <a:pt x="6239" y="12263"/>
                    <a:pt x="6186" y="12361"/>
                  </a:cubicBezTo>
                  <a:cubicBezTo>
                    <a:pt x="6143" y="12442"/>
                    <a:pt x="6173" y="12584"/>
                    <a:pt x="6157" y="12681"/>
                  </a:cubicBezTo>
                  <a:lnTo>
                    <a:pt x="6098" y="12829"/>
                  </a:lnTo>
                  <a:lnTo>
                    <a:pt x="6098" y="12829"/>
                  </a:lnTo>
                  <a:cubicBezTo>
                    <a:pt x="5900" y="12883"/>
                    <a:pt x="5766" y="12688"/>
                    <a:pt x="5590" y="12912"/>
                  </a:cubicBezTo>
                  <a:cubicBezTo>
                    <a:pt x="5448" y="13093"/>
                    <a:pt x="5208" y="13197"/>
                    <a:pt x="5037" y="13069"/>
                  </a:cubicBezTo>
                  <a:cubicBezTo>
                    <a:pt x="4897" y="12964"/>
                    <a:pt x="4896" y="13308"/>
                    <a:pt x="4850" y="13428"/>
                  </a:cubicBezTo>
                  <a:cubicBezTo>
                    <a:pt x="4691" y="13846"/>
                    <a:pt x="4514" y="13719"/>
                    <a:pt x="4258" y="13900"/>
                  </a:cubicBezTo>
                  <a:cubicBezTo>
                    <a:pt x="4175" y="13959"/>
                    <a:pt x="3936" y="14144"/>
                    <a:pt x="3858" y="14155"/>
                  </a:cubicBezTo>
                  <a:cubicBezTo>
                    <a:pt x="3697" y="14362"/>
                    <a:pt x="3438" y="14453"/>
                    <a:pt x="3319" y="14121"/>
                  </a:cubicBezTo>
                  <a:cubicBezTo>
                    <a:pt x="3192" y="13766"/>
                    <a:pt x="3062" y="13801"/>
                    <a:pt x="2818" y="13896"/>
                  </a:cubicBezTo>
                  <a:cubicBezTo>
                    <a:pt x="2658" y="13958"/>
                    <a:pt x="2488" y="13884"/>
                    <a:pt x="2330" y="13841"/>
                  </a:cubicBezTo>
                  <a:cubicBezTo>
                    <a:pt x="2109" y="13781"/>
                    <a:pt x="1916" y="13977"/>
                    <a:pt x="1688" y="13835"/>
                  </a:cubicBezTo>
                  <a:cubicBezTo>
                    <a:pt x="1434" y="13679"/>
                    <a:pt x="1281" y="13733"/>
                    <a:pt x="1021" y="13806"/>
                  </a:cubicBezTo>
                  <a:lnTo>
                    <a:pt x="1021" y="13806"/>
                  </a:lnTo>
                  <a:cubicBezTo>
                    <a:pt x="856" y="13308"/>
                    <a:pt x="471" y="13245"/>
                    <a:pt x="255" y="12834"/>
                  </a:cubicBezTo>
                  <a:cubicBezTo>
                    <a:pt x="167" y="12666"/>
                    <a:pt x="145" y="12648"/>
                    <a:pt x="0" y="12593"/>
                  </a:cubicBezTo>
                  <a:lnTo>
                    <a:pt x="0" y="12593"/>
                  </a:lnTo>
                  <a:cubicBezTo>
                    <a:pt x="107" y="12413"/>
                    <a:pt x="153" y="12194"/>
                    <a:pt x="219" y="11983"/>
                  </a:cubicBezTo>
                  <a:cubicBezTo>
                    <a:pt x="288" y="11763"/>
                    <a:pt x="355" y="11545"/>
                    <a:pt x="431" y="11329"/>
                  </a:cubicBezTo>
                  <a:lnTo>
                    <a:pt x="504" y="11035"/>
                  </a:lnTo>
                  <a:lnTo>
                    <a:pt x="504" y="11035"/>
                  </a:lnTo>
                  <a:lnTo>
                    <a:pt x="929" y="10902"/>
                  </a:lnTo>
                  <a:cubicBezTo>
                    <a:pt x="952" y="10698"/>
                    <a:pt x="851" y="10547"/>
                    <a:pt x="815" y="10361"/>
                  </a:cubicBezTo>
                  <a:cubicBezTo>
                    <a:pt x="767" y="10119"/>
                    <a:pt x="723" y="9705"/>
                    <a:pt x="723" y="9451"/>
                  </a:cubicBezTo>
                  <a:cubicBezTo>
                    <a:pt x="723" y="9223"/>
                    <a:pt x="986" y="8931"/>
                    <a:pt x="1072" y="8759"/>
                  </a:cubicBezTo>
                  <a:lnTo>
                    <a:pt x="1699" y="7525"/>
                  </a:lnTo>
                  <a:cubicBezTo>
                    <a:pt x="1886" y="7156"/>
                    <a:pt x="2188" y="7239"/>
                    <a:pt x="2212" y="6685"/>
                  </a:cubicBezTo>
                  <a:cubicBezTo>
                    <a:pt x="2209" y="6517"/>
                    <a:pt x="2099" y="6463"/>
                    <a:pt x="2049" y="6336"/>
                  </a:cubicBezTo>
                  <a:cubicBezTo>
                    <a:pt x="1997" y="6203"/>
                    <a:pt x="2364" y="6013"/>
                    <a:pt x="2134" y="5845"/>
                  </a:cubicBezTo>
                  <a:cubicBezTo>
                    <a:pt x="1978" y="5730"/>
                    <a:pt x="1964" y="5575"/>
                    <a:pt x="1918" y="5347"/>
                  </a:cubicBezTo>
                  <a:cubicBezTo>
                    <a:pt x="1881" y="5170"/>
                    <a:pt x="1826" y="5220"/>
                    <a:pt x="1774" y="5078"/>
                  </a:cubicBezTo>
                  <a:cubicBezTo>
                    <a:pt x="1703" y="4885"/>
                    <a:pt x="1826" y="4614"/>
                    <a:pt x="1731" y="4444"/>
                  </a:cubicBezTo>
                  <a:cubicBezTo>
                    <a:pt x="1615" y="4235"/>
                    <a:pt x="1519" y="4141"/>
                    <a:pt x="1567" y="3849"/>
                  </a:cubicBezTo>
                  <a:lnTo>
                    <a:pt x="1577" y="3692"/>
                  </a:lnTo>
                  <a:lnTo>
                    <a:pt x="1577" y="3692"/>
                  </a:lnTo>
                  <a:cubicBezTo>
                    <a:pt x="1646" y="3654"/>
                    <a:pt x="1741" y="3519"/>
                    <a:pt x="1810" y="3604"/>
                  </a:cubicBezTo>
                  <a:cubicBezTo>
                    <a:pt x="1924" y="3744"/>
                    <a:pt x="1988" y="4028"/>
                    <a:pt x="2170" y="3820"/>
                  </a:cubicBezTo>
                  <a:cubicBezTo>
                    <a:pt x="2327" y="3639"/>
                    <a:pt x="2388" y="3549"/>
                    <a:pt x="2497" y="3303"/>
                  </a:cubicBezTo>
                  <a:cubicBezTo>
                    <a:pt x="2576" y="3125"/>
                    <a:pt x="2673" y="3141"/>
                    <a:pt x="2795" y="3155"/>
                  </a:cubicBezTo>
                  <a:cubicBezTo>
                    <a:pt x="2992" y="3180"/>
                    <a:pt x="3261" y="2975"/>
                    <a:pt x="3479" y="2955"/>
                  </a:cubicBezTo>
                  <a:cubicBezTo>
                    <a:pt x="3767" y="2927"/>
                    <a:pt x="4038" y="3083"/>
                    <a:pt x="4330" y="3023"/>
                  </a:cubicBezTo>
                  <a:cubicBezTo>
                    <a:pt x="4559" y="2958"/>
                    <a:pt x="4764" y="3191"/>
                    <a:pt x="4982" y="3249"/>
                  </a:cubicBezTo>
                  <a:cubicBezTo>
                    <a:pt x="5194" y="3306"/>
                    <a:pt x="5421" y="3252"/>
                    <a:pt x="5627" y="3352"/>
                  </a:cubicBezTo>
                  <a:cubicBezTo>
                    <a:pt x="5789" y="3433"/>
                    <a:pt x="5814" y="3604"/>
                    <a:pt x="5937" y="3682"/>
                  </a:cubicBezTo>
                  <a:cubicBezTo>
                    <a:pt x="6095" y="3783"/>
                    <a:pt x="6124" y="3517"/>
                    <a:pt x="6225" y="3407"/>
                  </a:cubicBezTo>
                  <a:cubicBezTo>
                    <a:pt x="6324" y="3298"/>
                    <a:pt x="6659" y="3370"/>
                    <a:pt x="6834" y="3270"/>
                  </a:cubicBezTo>
                  <a:cubicBezTo>
                    <a:pt x="6969" y="3191"/>
                    <a:pt x="7148" y="3011"/>
                    <a:pt x="7236" y="3259"/>
                  </a:cubicBezTo>
                  <a:cubicBezTo>
                    <a:pt x="7419" y="3771"/>
                    <a:pt x="7499" y="3040"/>
                    <a:pt x="7705" y="3171"/>
                  </a:cubicBezTo>
                  <a:cubicBezTo>
                    <a:pt x="7987" y="3348"/>
                    <a:pt x="7940" y="3636"/>
                    <a:pt x="8303" y="3298"/>
                  </a:cubicBezTo>
                  <a:cubicBezTo>
                    <a:pt x="8425" y="3169"/>
                    <a:pt x="8524" y="3043"/>
                    <a:pt x="8680" y="3023"/>
                  </a:cubicBezTo>
                  <a:cubicBezTo>
                    <a:pt x="8844" y="3002"/>
                    <a:pt x="8993" y="3031"/>
                    <a:pt x="9080" y="3254"/>
                  </a:cubicBezTo>
                  <a:cubicBezTo>
                    <a:pt x="9149" y="3432"/>
                    <a:pt x="9272" y="3416"/>
                    <a:pt x="9394" y="3416"/>
                  </a:cubicBezTo>
                  <a:lnTo>
                    <a:pt x="9458" y="3326"/>
                  </a:lnTo>
                  <a:cubicBezTo>
                    <a:pt x="9451" y="3202"/>
                    <a:pt x="9451" y="3076"/>
                    <a:pt x="9436" y="2955"/>
                  </a:cubicBezTo>
                  <a:cubicBezTo>
                    <a:pt x="9415" y="2781"/>
                    <a:pt x="9370" y="2549"/>
                    <a:pt x="9394" y="2369"/>
                  </a:cubicBezTo>
                  <a:cubicBezTo>
                    <a:pt x="9414" y="2220"/>
                    <a:pt x="9508" y="2157"/>
                    <a:pt x="9544" y="2025"/>
                  </a:cubicBezTo>
                  <a:cubicBezTo>
                    <a:pt x="9575" y="1918"/>
                    <a:pt x="9581" y="1809"/>
                    <a:pt x="9571" y="1703"/>
                  </a:cubicBezTo>
                  <a:lnTo>
                    <a:pt x="9950" y="1371"/>
                  </a:lnTo>
                  <a:lnTo>
                    <a:pt x="10579" y="1195"/>
                  </a:lnTo>
                  <a:lnTo>
                    <a:pt x="10579" y="1195"/>
                  </a:lnTo>
                  <a:cubicBezTo>
                    <a:pt x="10687" y="1186"/>
                    <a:pt x="11202" y="1262"/>
                    <a:pt x="11250" y="1141"/>
                  </a:cubicBezTo>
                  <a:cubicBezTo>
                    <a:pt x="11341" y="914"/>
                    <a:pt x="11353" y="504"/>
                    <a:pt x="11505" y="345"/>
                  </a:cubicBezTo>
                  <a:cubicBezTo>
                    <a:pt x="11620" y="222"/>
                    <a:pt x="11801" y="320"/>
                    <a:pt x="11937" y="241"/>
                  </a:cubicBezTo>
                  <a:cubicBezTo>
                    <a:pt x="12219" y="79"/>
                    <a:pt x="12547" y="49"/>
                    <a:pt x="12847" y="5"/>
                  </a:cubicBezTo>
                  <a:cubicBezTo>
                    <a:pt x="13118" y="-35"/>
                    <a:pt x="13117" y="168"/>
                    <a:pt x="13210" y="473"/>
                  </a:cubicBezTo>
                  <a:cubicBezTo>
                    <a:pt x="13299" y="761"/>
                    <a:pt x="13834" y="962"/>
                    <a:pt x="13505" y="1357"/>
                  </a:cubicBezTo>
                  <a:cubicBezTo>
                    <a:pt x="13364" y="1526"/>
                    <a:pt x="13526" y="1633"/>
                    <a:pt x="13593" y="1780"/>
                  </a:cubicBezTo>
                  <a:cubicBezTo>
                    <a:pt x="13645" y="1892"/>
                    <a:pt x="13604" y="2225"/>
                    <a:pt x="13609" y="2369"/>
                  </a:cubicBezTo>
                  <a:cubicBezTo>
                    <a:pt x="13801" y="2545"/>
                    <a:pt x="13936" y="2478"/>
                    <a:pt x="14130" y="2610"/>
                  </a:cubicBezTo>
                  <a:cubicBezTo>
                    <a:pt x="14269" y="2705"/>
                    <a:pt x="14442" y="2438"/>
                    <a:pt x="14582" y="2379"/>
                  </a:cubicBezTo>
                  <a:cubicBezTo>
                    <a:pt x="14685" y="2335"/>
                    <a:pt x="15130" y="2647"/>
                    <a:pt x="15119" y="2802"/>
                  </a:cubicBezTo>
                  <a:cubicBezTo>
                    <a:pt x="15094" y="3135"/>
                    <a:pt x="15276" y="3171"/>
                    <a:pt x="15354" y="3437"/>
                  </a:cubicBezTo>
                  <a:cubicBezTo>
                    <a:pt x="15405" y="3607"/>
                    <a:pt x="15356" y="3862"/>
                    <a:pt x="15436" y="4001"/>
                  </a:cubicBezTo>
                  <a:cubicBezTo>
                    <a:pt x="15506" y="4122"/>
                    <a:pt x="15799" y="4595"/>
                    <a:pt x="15910" y="4482"/>
                  </a:cubicBezTo>
                  <a:cubicBezTo>
                    <a:pt x="16190" y="4201"/>
                    <a:pt x="16368" y="4461"/>
                    <a:pt x="16611" y="4315"/>
                  </a:cubicBezTo>
                  <a:cubicBezTo>
                    <a:pt x="16973" y="4442"/>
                    <a:pt x="16993" y="3959"/>
                    <a:pt x="17275" y="3923"/>
                  </a:cubicBezTo>
                  <a:cubicBezTo>
                    <a:pt x="17464" y="3898"/>
                    <a:pt x="17511" y="3652"/>
                    <a:pt x="17593" y="3466"/>
                  </a:cubicBezTo>
                  <a:cubicBezTo>
                    <a:pt x="17717" y="3187"/>
                    <a:pt x="17728" y="3306"/>
                    <a:pt x="17825" y="3505"/>
                  </a:cubicBezTo>
                  <a:cubicBezTo>
                    <a:pt x="17948" y="3755"/>
                    <a:pt x="18332" y="4108"/>
                    <a:pt x="18519" y="4277"/>
                  </a:cubicBezTo>
                  <a:cubicBezTo>
                    <a:pt x="18567" y="4319"/>
                    <a:pt x="18680" y="4423"/>
                    <a:pt x="18738" y="4395"/>
                  </a:cubicBezTo>
                  <a:cubicBezTo>
                    <a:pt x="18818" y="4356"/>
                    <a:pt x="18733" y="3873"/>
                    <a:pt x="18971" y="4119"/>
                  </a:cubicBezTo>
                  <a:cubicBezTo>
                    <a:pt x="19136" y="4291"/>
                    <a:pt x="19499" y="4676"/>
                    <a:pt x="19698" y="4616"/>
                  </a:cubicBezTo>
                  <a:cubicBezTo>
                    <a:pt x="19826" y="4577"/>
                    <a:pt x="19888" y="4396"/>
                    <a:pt x="19992" y="4365"/>
                  </a:cubicBezTo>
                  <a:cubicBezTo>
                    <a:pt x="20125" y="4325"/>
                    <a:pt x="20080" y="4577"/>
                    <a:pt x="20185" y="4665"/>
                  </a:cubicBezTo>
                  <a:cubicBezTo>
                    <a:pt x="20364" y="4771"/>
                    <a:pt x="20535" y="4797"/>
                    <a:pt x="20713" y="4901"/>
                  </a:cubicBezTo>
                  <a:cubicBezTo>
                    <a:pt x="20894" y="5006"/>
                    <a:pt x="20940" y="4786"/>
                    <a:pt x="21076" y="4704"/>
                  </a:cubicBezTo>
                  <a:cubicBezTo>
                    <a:pt x="21153" y="4657"/>
                    <a:pt x="21354" y="4709"/>
                    <a:pt x="21252" y="4871"/>
                  </a:cubicBezTo>
                  <a:cubicBezTo>
                    <a:pt x="21158" y="5022"/>
                    <a:pt x="21452" y="5272"/>
                    <a:pt x="21305" y="5579"/>
                  </a:cubicBezTo>
                  <a:cubicBezTo>
                    <a:pt x="21203" y="5792"/>
                    <a:pt x="20683" y="6351"/>
                    <a:pt x="21164" y="6351"/>
                  </a:cubicBezTo>
                  <a:cubicBezTo>
                    <a:pt x="21311" y="6351"/>
                    <a:pt x="21436" y="6528"/>
                    <a:pt x="21302" y="6719"/>
                  </a:cubicBezTo>
                  <a:cubicBezTo>
                    <a:pt x="21188" y="6880"/>
                    <a:pt x="20952" y="6843"/>
                    <a:pt x="20814" y="7005"/>
                  </a:cubicBezTo>
                  <a:cubicBezTo>
                    <a:pt x="20851" y="7141"/>
                    <a:pt x="20781" y="7425"/>
                    <a:pt x="20870" y="7520"/>
                  </a:cubicBezTo>
                  <a:cubicBezTo>
                    <a:pt x="20945" y="7601"/>
                    <a:pt x="21125" y="7487"/>
                    <a:pt x="21227" y="7487"/>
                  </a:cubicBezTo>
                  <a:cubicBezTo>
                    <a:pt x="21379" y="7487"/>
                    <a:pt x="21544" y="7843"/>
                    <a:pt x="21563" y="8046"/>
                  </a:cubicBezTo>
                  <a:cubicBezTo>
                    <a:pt x="21600" y="8419"/>
                    <a:pt x="21580" y="9199"/>
                    <a:pt x="21446" y="9512"/>
                  </a:cubicBezTo>
                  <a:cubicBezTo>
                    <a:pt x="21390" y="9642"/>
                    <a:pt x="21010" y="9654"/>
                    <a:pt x="20896" y="9683"/>
                  </a:cubicBezTo>
                  <a:cubicBezTo>
                    <a:pt x="20734" y="9724"/>
                    <a:pt x="20471" y="9745"/>
                    <a:pt x="20421" y="10027"/>
                  </a:cubicBezTo>
                  <a:cubicBezTo>
                    <a:pt x="20441" y="10128"/>
                    <a:pt x="20374" y="10372"/>
                    <a:pt x="20300" y="10415"/>
                  </a:cubicBezTo>
                  <a:cubicBezTo>
                    <a:pt x="20180" y="10484"/>
                    <a:pt x="20033" y="10489"/>
                    <a:pt x="19953" y="10666"/>
                  </a:cubicBezTo>
                  <a:cubicBezTo>
                    <a:pt x="19863" y="10863"/>
                    <a:pt x="19841" y="11095"/>
                    <a:pt x="19897" y="11305"/>
                  </a:cubicBezTo>
                  <a:cubicBezTo>
                    <a:pt x="19958" y="11529"/>
                    <a:pt x="20053" y="11849"/>
                    <a:pt x="19999" y="12111"/>
                  </a:cubicBezTo>
                  <a:cubicBezTo>
                    <a:pt x="19999" y="12111"/>
                    <a:pt x="19999" y="12111"/>
                    <a:pt x="19999" y="1211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 name="Shape 3310"/>
            <p:cNvSpPr/>
            <p:nvPr/>
          </p:nvSpPr>
          <p:spPr>
            <a:xfrm>
              <a:off x="5127849" y="5820109"/>
              <a:ext cx="422460" cy="537674"/>
            </a:xfrm>
            <a:custGeom>
              <a:avLst/>
              <a:gdLst/>
              <a:ahLst/>
              <a:cxnLst>
                <a:cxn ang="0">
                  <a:pos x="wd2" y="hd2"/>
                </a:cxn>
                <a:cxn ang="5400000">
                  <a:pos x="wd2" y="hd2"/>
                </a:cxn>
                <a:cxn ang="10800000">
                  <a:pos x="wd2" y="hd2"/>
                </a:cxn>
                <a:cxn ang="16200000">
                  <a:pos x="wd2" y="hd2"/>
                </a:cxn>
              </a:cxnLst>
              <a:rect l="0" t="0" r="r" b="b"/>
              <a:pathLst>
                <a:path w="21600" h="21600" extrusionOk="0">
                  <a:moveTo>
                    <a:pt x="0" y="2020"/>
                  </a:moveTo>
                  <a:cubicBezTo>
                    <a:pt x="182" y="2279"/>
                    <a:pt x="360" y="3066"/>
                    <a:pt x="578" y="3162"/>
                  </a:cubicBezTo>
                  <a:cubicBezTo>
                    <a:pt x="856" y="3282"/>
                    <a:pt x="1842" y="3568"/>
                    <a:pt x="1842" y="3874"/>
                  </a:cubicBezTo>
                  <a:cubicBezTo>
                    <a:pt x="1842" y="4035"/>
                    <a:pt x="2526" y="5577"/>
                    <a:pt x="2660" y="5685"/>
                  </a:cubicBezTo>
                  <a:cubicBezTo>
                    <a:pt x="3320" y="6234"/>
                    <a:pt x="3855" y="6307"/>
                    <a:pt x="4234" y="7085"/>
                  </a:cubicBezTo>
                  <a:cubicBezTo>
                    <a:pt x="4785" y="8224"/>
                    <a:pt x="5351" y="8763"/>
                    <a:pt x="6644" y="9436"/>
                  </a:cubicBezTo>
                  <a:cubicBezTo>
                    <a:pt x="8076" y="10185"/>
                    <a:pt x="7752" y="10796"/>
                    <a:pt x="8297" y="11869"/>
                  </a:cubicBezTo>
                  <a:cubicBezTo>
                    <a:pt x="8515" y="12253"/>
                    <a:pt x="8987" y="12492"/>
                    <a:pt x="8965" y="12930"/>
                  </a:cubicBezTo>
                  <a:cubicBezTo>
                    <a:pt x="8943" y="13328"/>
                    <a:pt x="8766" y="13627"/>
                    <a:pt x="9118" y="13992"/>
                  </a:cubicBezTo>
                  <a:cubicBezTo>
                    <a:pt x="9836" y="14732"/>
                    <a:pt x="9066" y="14886"/>
                    <a:pt x="8810" y="15509"/>
                  </a:cubicBezTo>
                  <a:cubicBezTo>
                    <a:pt x="8591" y="16048"/>
                    <a:pt x="9077" y="16153"/>
                    <a:pt x="9102" y="16588"/>
                  </a:cubicBezTo>
                  <a:cubicBezTo>
                    <a:pt x="9118" y="16895"/>
                    <a:pt x="8789" y="17194"/>
                    <a:pt x="8742" y="17541"/>
                  </a:cubicBezTo>
                  <a:cubicBezTo>
                    <a:pt x="8649" y="18211"/>
                    <a:pt x="9099" y="18577"/>
                    <a:pt x="9342" y="19169"/>
                  </a:cubicBezTo>
                  <a:cubicBezTo>
                    <a:pt x="9514" y="19589"/>
                    <a:pt x="9442" y="20211"/>
                    <a:pt x="9442" y="20659"/>
                  </a:cubicBezTo>
                  <a:lnTo>
                    <a:pt x="10195" y="21600"/>
                  </a:lnTo>
                  <a:lnTo>
                    <a:pt x="10318" y="21600"/>
                  </a:lnTo>
                  <a:cubicBezTo>
                    <a:pt x="10752" y="21153"/>
                    <a:pt x="11696" y="20908"/>
                    <a:pt x="11696" y="20283"/>
                  </a:cubicBezTo>
                  <a:cubicBezTo>
                    <a:pt x="11696" y="19938"/>
                    <a:pt x="11401" y="19645"/>
                    <a:pt x="11525" y="19290"/>
                  </a:cubicBezTo>
                  <a:cubicBezTo>
                    <a:pt x="11688" y="18822"/>
                    <a:pt x="12504" y="18485"/>
                    <a:pt x="12564" y="18065"/>
                  </a:cubicBezTo>
                  <a:cubicBezTo>
                    <a:pt x="12990" y="17634"/>
                    <a:pt x="13055" y="17293"/>
                    <a:pt x="13726" y="17073"/>
                  </a:cubicBezTo>
                  <a:cubicBezTo>
                    <a:pt x="14154" y="16931"/>
                    <a:pt x="14547" y="16631"/>
                    <a:pt x="14326" y="16252"/>
                  </a:cubicBezTo>
                  <a:cubicBezTo>
                    <a:pt x="14103" y="15870"/>
                    <a:pt x="13745" y="14155"/>
                    <a:pt x="14223" y="13915"/>
                  </a:cubicBezTo>
                  <a:cubicBezTo>
                    <a:pt x="14839" y="13599"/>
                    <a:pt x="15388" y="14365"/>
                    <a:pt x="16067" y="14329"/>
                  </a:cubicBezTo>
                  <a:cubicBezTo>
                    <a:pt x="16683" y="14298"/>
                    <a:pt x="16938" y="13904"/>
                    <a:pt x="17502" y="13765"/>
                  </a:cubicBezTo>
                  <a:cubicBezTo>
                    <a:pt x="18075" y="13620"/>
                    <a:pt x="18572" y="13658"/>
                    <a:pt x="19157" y="13658"/>
                  </a:cubicBezTo>
                  <a:cubicBezTo>
                    <a:pt x="19709" y="13658"/>
                    <a:pt x="19982" y="13474"/>
                    <a:pt x="20424" y="13428"/>
                  </a:cubicBezTo>
                  <a:cubicBezTo>
                    <a:pt x="20762" y="13161"/>
                    <a:pt x="21279" y="13150"/>
                    <a:pt x="21600" y="12811"/>
                  </a:cubicBezTo>
                  <a:cubicBezTo>
                    <a:pt x="21229" y="12811"/>
                    <a:pt x="20787" y="12634"/>
                    <a:pt x="20408" y="12568"/>
                  </a:cubicBezTo>
                  <a:cubicBezTo>
                    <a:pt x="19698" y="12449"/>
                    <a:pt x="19570" y="12026"/>
                    <a:pt x="19570" y="11493"/>
                  </a:cubicBezTo>
                  <a:cubicBezTo>
                    <a:pt x="19570" y="11201"/>
                    <a:pt x="19611" y="10820"/>
                    <a:pt x="19551" y="10541"/>
                  </a:cubicBezTo>
                  <a:cubicBezTo>
                    <a:pt x="19461" y="10123"/>
                    <a:pt x="18866" y="9593"/>
                    <a:pt x="18492" y="9304"/>
                  </a:cubicBezTo>
                  <a:cubicBezTo>
                    <a:pt x="16877" y="8781"/>
                    <a:pt x="17000" y="7349"/>
                    <a:pt x="15966" y="6669"/>
                  </a:cubicBezTo>
                  <a:cubicBezTo>
                    <a:pt x="15611" y="6436"/>
                    <a:pt x="14056" y="5878"/>
                    <a:pt x="13966" y="5581"/>
                  </a:cubicBezTo>
                  <a:cubicBezTo>
                    <a:pt x="13759" y="4881"/>
                    <a:pt x="14599" y="2505"/>
                    <a:pt x="13030" y="2505"/>
                  </a:cubicBezTo>
                  <a:cubicBezTo>
                    <a:pt x="12349" y="2505"/>
                    <a:pt x="11552" y="2747"/>
                    <a:pt x="11319" y="2127"/>
                  </a:cubicBezTo>
                  <a:cubicBezTo>
                    <a:pt x="11031" y="1347"/>
                    <a:pt x="10307" y="1375"/>
                    <a:pt x="9546" y="1053"/>
                  </a:cubicBezTo>
                  <a:lnTo>
                    <a:pt x="8122" y="1387"/>
                  </a:lnTo>
                  <a:cubicBezTo>
                    <a:pt x="8068" y="1351"/>
                    <a:pt x="8024" y="1321"/>
                    <a:pt x="7969" y="1293"/>
                  </a:cubicBezTo>
                  <a:cubicBezTo>
                    <a:pt x="6982" y="708"/>
                    <a:pt x="6529" y="1681"/>
                    <a:pt x="5413" y="918"/>
                  </a:cubicBezTo>
                  <a:cubicBezTo>
                    <a:pt x="4876" y="554"/>
                    <a:pt x="3620" y="58"/>
                    <a:pt x="2916" y="58"/>
                  </a:cubicBezTo>
                  <a:cubicBezTo>
                    <a:pt x="2644" y="58"/>
                    <a:pt x="2459" y="39"/>
                    <a:pt x="2327" y="0"/>
                  </a:cubicBezTo>
                  <a:cubicBezTo>
                    <a:pt x="1973" y="159"/>
                    <a:pt x="1708" y="174"/>
                    <a:pt x="1331" y="260"/>
                  </a:cubicBezTo>
                  <a:cubicBezTo>
                    <a:pt x="884" y="359"/>
                    <a:pt x="734" y="472"/>
                    <a:pt x="459" y="740"/>
                  </a:cubicBezTo>
                  <a:cubicBezTo>
                    <a:pt x="235" y="964"/>
                    <a:pt x="390" y="1351"/>
                    <a:pt x="306" y="1615"/>
                  </a:cubicBezTo>
                  <a:lnTo>
                    <a:pt x="0" y="2020"/>
                  </a:lnTo>
                  <a:cubicBezTo>
                    <a:pt x="0" y="2020"/>
                    <a:pt x="0" y="2020"/>
                    <a:pt x="0" y="202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 name="Shape 3311"/>
            <p:cNvSpPr/>
            <p:nvPr/>
          </p:nvSpPr>
          <p:spPr>
            <a:xfrm>
              <a:off x="4294574" y="5871388"/>
              <a:ext cx="1226233" cy="869216"/>
            </a:xfrm>
            <a:custGeom>
              <a:avLst/>
              <a:gdLst/>
              <a:ahLst/>
              <a:cxnLst>
                <a:cxn ang="0">
                  <a:pos x="wd2" y="hd2"/>
                </a:cxn>
                <a:cxn ang="5400000">
                  <a:pos x="wd2" y="hd2"/>
                </a:cxn>
                <a:cxn ang="10800000">
                  <a:pos x="wd2" y="hd2"/>
                </a:cxn>
                <a:cxn ang="16200000">
                  <a:pos x="wd2" y="hd2"/>
                </a:cxn>
              </a:cxnLst>
              <a:rect l="0" t="0" r="r" b="b"/>
              <a:pathLst>
                <a:path w="21587" h="21140" extrusionOk="0">
                  <a:moveTo>
                    <a:pt x="5498" y="1664"/>
                  </a:moveTo>
                  <a:cubicBezTo>
                    <a:pt x="5965" y="1543"/>
                    <a:pt x="6240" y="1454"/>
                    <a:pt x="6696" y="1712"/>
                  </a:cubicBezTo>
                  <a:cubicBezTo>
                    <a:pt x="7105" y="1946"/>
                    <a:pt x="7452" y="1622"/>
                    <a:pt x="7849" y="1721"/>
                  </a:cubicBezTo>
                  <a:cubicBezTo>
                    <a:pt x="8133" y="1792"/>
                    <a:pt x="8438" y="1915"/>
                    <a:pt x="8726" y="1812"/>
                  </a:cubicBezTo>
                  <a:cubicBezTo>
                    <a:pt x="9165" y="1655"/>
                    <a:pt x="9397" y="1598"/>
                    <a:pt x="9626" y="2186"/>
                  </a:cubicBezTo>
                  <a:cubicBezTo>
                    <a:pt x="9839" y="2734"/>
                    <a:pt x="10304" y="2584"/>
                    <a:pt x="10594" y="2242"/>
                  </a:cubicBezTo>
                  <a:cubicBezTo>
                    <a:pt x="10733" y="2222"/>
                    <a:pt x="11162" y="1916"/>
                    <a:pt x="11313" y="1818"/>
                  </a:cubicBezTo>
                  <a:cubicBezTo>
                    <a:pt x="11772" y="1519"/>
                    <a:pt x="12090" y="1730"/>
                    <a:pt x="12376" y="1037"/>
                  </a:cubicBezTo>
                  <a:cubicBezTo>
                    <a:pt x="12459" y="839"/>
                    <a:pt x="12461" y="269"/>
                    <a:pt x="12712" y="444"/>
                  </a:cubicBezTo>
                  <a:cubicBezTo>
                    <a:pt x="13019" y="656"/>
                    <a:pt x="13450" y="483"/>
                    <a:pt x="13706" y="183"/>
                  </a:cubicBezTo>
                  <a:cubicBezTo>
                    <a:pt x="14021" y="-188"/>
                    <a:pt x="14262" y="135"/>
                    <a:pt x="14618" y="46"/>
                  </a:cubicBezTo>
                  <a:lnTo>
                    <a:pt x="14618" y="46"/>
                  </a:lnTo>
                  <a:cubicBezTo>
                    <a:pt x="14680" y="203"/>
                    <a:pt x="14742" y="679"/>
                    <a:pt x="14817" y="738"/>
                  </a:cubicBezTo>
                  <a:cubicBezTo>
                    <a:pt x="14912" y="810"/>
                    <a:pt x="15252" y="983"/>
                    <a:pt x="15252" y="1168"/>
                  </a:cubicBezTo>
                  <a:cubicBezTo>
                    <a:pt x="15252" y="1266"/>
                    <a:pt x="15487" y="2199"/>
                    <a:pt x="15533" y="2265"/>
                  </a:cubicBezTo>
                  <a:cubicBezTo>
                    <a:pt x="15761" y="2597"/>
                    <a:pt x="15945" y="2641"/>
                    <a:pt x="16075" y="3112"/>
                  </a:cubicBezTo>
                  <a:cubicBezTo>
                    <a:pt x="16265" y="3802"/>
                    <a:pt x="16460" y="4128"/>
                    <a:pt x="16905" y="4536"/>
                  </a:cubicBezTo>
                  <a:cubicBezTo>
                    <a:pt x="17398" y="4989"/>
                    <a:pt x="17286" y="5359"/>
                    <a:pt x="17474" y="6009"/>
                  </a:cubicBezTo>
                  <a:cubicBezTo>
                    <a:pt x="17549" y="6241"/>
                    <a:pt x="17712" y="6386"/>
                    <a:pt x="17704" y="6651"/>
                  </a:cubicBezTo>
                  <a:cubicBezTo>
                    <a:pt x="17697" y="6892"/>
                    <a:pt x="17636" y="7073"/>
                    <a:pt x="17757" y="7294"/>
                  </a:cubicBezTo>
                  <a:cubicBezTo>
                    <a:pt x="18004" y="7742"/>
                    <a:pt x="17739" y="7835"/>
                    <a:pt x="17651" y="8212"/>
                  </a:cubicBezTo>
                  <a:cubicBezTo>
                    <a:pt x="17576" y="8538"/>
                    <a:pt x="17743" y="8602"/>
                    <a:pt x="17751" y="8865"/>
                  </a:cubicBezTo>
                  <a:cubicBezTo>
                    <a:pt x="17757" y="9051"/>
                    <a:pt x="17644" y="9232"/>
                    <a:pt x="17627" y="9443"/>
                  </a:cubicBezTo>
                  <a:cubicBezTo>
                    <a:pt x="17595" y="9848"/>
                    <a:pt x="17750" y="10070"/>
                    <a:pt x="17834" y="10428"/>
                  </a:cubicBezTo>
                  <a:cubicBezTo>
                    <a:pt x="17893" y="10682"/>
                    <a:pt x="17869" y="11059"/>
                    <a:pt x="17869" y="11330"/>
                  </a:cubicBezTo>
                  <a:lnTo>
                    <a:pt x="18128" y="11900"/>
                  </a:lnTo>
                  <a:lnTo>
                    <a:pt x="18128" y="11900"/>
                  </a:lnTo>
                  <a:cubicBezTo>
                    <a:pt x="18160" y="11898"/>
                    <a:pt x="18196" y="11900"/>
                    <a:pt x="18234" y="11909"/>
                  </a:cubicBezTo>
                  <a:cubicBezTo>
                    <a:pt x="18492" y="11961"/>
                    <a:pt x="18534" y="12792"/>
                    <a:pt x="18881" y="12811"/>
                  </a:cubicBezTo>
                  <a:cubicBezTo>
                    <a:pt x="19430" y="12839"/>
                    <a:pt x="19640" y="11526"/>
                    <a:pt x="20126" y="11614"/>
                  </a:cubicBezTo>
                  <a:cubicBezTo>
                    <a:pt x="20456" y="11675"/>
                    <a:pt x="20368" y="11792"/>
                    <a:pt x="20715" y="11591"/>
                  </a:cubicBezTo>
                  <a:cubicBezTo>
                    <a:pt x="20903" y="11482"/>
                    <a:pt x="21220" y="11622"/>
                    <a:pt x="21378" y="11769"/>
                  </a:cubicBezTo>
                  <a:cubicBezTo>
                    <a:pt x="21457" y="11841"/>
                    <a:pt x="21500" y="11956"/>
                    <a:pt x="21578" y="12031"/>
                  </a:cubicBezTo>
                  <a:lnTo>
                    <a:pt x="21578" y="12031"/>
                  </a:lnTo>
                  <a:cubicBezTo>
                    <a:pt x="21502" y="12284"/>
                    <a:pt x="21585" y="12883"/>
                    <a:pt x="21585" y="13186"/>
                  </a:cubicBezTo>
                  <a:cubicBezTo>
                    <a:pt x="21585" y="13427"/>
                    <a:pt x="21600" y="13771"/>
                    <a:pt x="21549" y="13990"/>
                  </a:cubicBezTo>
                  <a:cubicBezTo>
                    <a:pt x="21444" y="14443"/>
                    <a:pt x="20917" y="14448"/>
                    <a:pt x="20614" y="14659"/>
                  </a:cubicBezTo>
                  <a:cubicBezTo>
                    <a:pt x="20444" y="14774"/>
                    <a:pt x="20291" y="15245"/>
                    <a:pt x="20072" y="15170"/>
                  </a:cubicBezTo>
                  <a:cubicBezTo>
                    <a:pt x="20072" y="14979"/>
                    <a:pt x="20439" y="14759"/>
                    <a:pt x="20179" y="14592"/>
                  </a:cubicBezTo>
                  <a:cubicBezTo>
                    <a:pt x="19843" y="14378"/>
                    <a:pt x="20229" y="13948"/>
                    <a:pt x="19980" y="13910"/>
                  </a:cubicBezTo>
                  <a:cubicBezTo>
                    <a:pt x="19748" y="13872"/>
                    <a:pt x="19652" y="13913"/>
                    <a:pt x="19796" y="14259"/>
                  </a:cubicBezTo>
                  <a:cubicBezTo>
                    <a:pt x="19921" y="14556"/>
                    <a:pt x="19535" y="14728"/>
                    <a:pt x="19698" y="14918"/>
                  </a:cubicBezTo>
                  <a:cubicBezTo>
                    <a:pt x="20096" y="15386"/>
                    <a:pt x="19755" y="15217"/>
                    <a:pt x="19626" y="15673"/>
                  </a:cubicBezTo>
                  <a:cubicBezTo>
                    <a:pt x="19584" y="15828"/>
                    <a:pt x="19647" y="16233"/>
                    <a:pt x="19814" y="16090"/>
                  </a:cubicBezTo>
                  <a:cubicBezTo>
                    <a:pt x="19988" y="15941"/>
                    <a:pt x="19980" y="15696"/>
                    <a:pt x="20102" y="15513"/>
                  </a:cubicBezTo>
                  <a:cubicBezTo>
                    <a:pt x="20243" y="15302"/>
                    <a:pt x="20014" y="16093"/>
                    <a:pt x="20014" y="16098"/>
                  </a:cubicBezTo>
                  <a:cubicBezTo>
                    <a:pt x="20014" y="16738"/>
                    <a:pt x="19659" y="16314"/>
                    <a:pt x="19480" y="16480"/>
                  </a:cubicBezTo>
                  <a:cubicBezTo>
                    <a:pt x="19376" y="16576"/>
                    <a:pt x="19460" y="16927"/>
                    <a:pt x="19480" y="17033"/>
                  </a:cubicBezTo>
                  <a:cubicBezTo>
                    <a:pt x="19593" y="17593"/>
                    <a:pt x="19857" y="18515"/>
                    <a:pt x="19814" y="19093"/>
                  </a:cubicBezTo>
                  <a:lnTo>
                    <a:pt x="19814" y="19093"/>
                  </a:lnTo>
                  <a:cubicBezTo>
                    <a:pt x="19435" y="19093"/>
                    <a:pt x="18964" y="19220"/>
                    <a:pt x="18581" y="19206"/>
                  </a:cubicBezTo>
                  <a:cubicBezTo>
                    <a:pt x="18177" y="19189"/>
                    <a:pt x="17964" y="18702"/>
                    <a:pt x="17598" y="18644"/>
                  </a:cubicBezTo>
                  <a:cubicBezTo>
                    <a:pt x="17314" y="18600"/>
                    <a:pt x="17018" y="18613"/>
                    <a:pt x="16734" y="18580"/>
                  </a:cubicBezTo>
                  <a:cubicBezTo>
                    <a:pt x="16631" y="18449"/>
                    <a:pt x="16467" y="18379"/>
                    <a:pt x="16340" y="18298"/>
                  </a:cubicBezTo>
                  <a:cubicBezTo>
                    <a:pt x="15416" y="18510"/>
                    <a:pt x="14385" y="18360"/>
                    <a:pt x="13646" y="19473"/>
                  </a:cubicBezTo>
                  <a:cubicBezTo>
                    <a:pt x="13390" y="19862"/>
                    <a:pt x="13116" y="20446"/>
                    <a:pt x="12811" y="20752"/>
                  </a:cubicBezTo>
                  <a:cubicBezTo>
                    <a:pt x="12157" y="21412"/>
                    <a:pt x="12103" y="21067"/>
                    <a:pt x="11365" y="20898"/>
                  </a:cubicBezTo>
                  <a:cubicBezTo>
                    <a:pt x="10809" y="20771"/>
                    <a:pt x="10241" y="20823"/>
                    <a:pt x="9678" y="20783"/>
                  </a:cubicBezTo>
                  <a:cubicBezTo>
                    <a:pt x="9093" y="20745"/>
                    <a:pt x="8617" y="20981"/>
                    <a:pt x="8020" y="20791"/>
                  </a:cubicBezTo>
                  <a:cubicBezTo>
                    <a:pt x="7751" y="20707"/>
                    <a:pt x="7444" y="20452"/>
                    <a:pt x="7172" y="20452"/>
                  </a:cubicBezTo>
                  <a:cubicBezTo>
                    <a:pt x="6871" y="20452"/>
                    <a:pt x="6270" y="21022"/>
                    <a:pt x="6038" y="20565"/>
                  </a:cubicBezTo>
                  <a:cubicBezTo>
                    <a:pt x="5749" y="19997"/>
                    <a:pt x="6418" y="19645"/>
                    <a:pt x="6279" y="19385"/>
                  </a:cubicBezTo>
                  <a:cubicBezTo>
                    <a:pt x="6229" y="19288"/>
                    <a:pt x="6102" y="19244"/>
                    <a:pt x="5990" y="19206"/>
                  </a:cubicBezTo>
                  <a:cubicBezTo>
                    <a:pt x="5869" y="19162"/>
                    <a:pt x="5723" y="19098"/>
                    <a:pt x="5589" y="19026"/>
                  </a:cubicBezTo>
                  <a:lnTo>
                    <a:pt x="5589" y="19026"/>
                  </a:lnTo>
                  <a:cubicBezTo>
                    <a:pt x="5519" y="18989"/>
                    <a:pt x="5451" y="18950"/>
                    <a:pt x="5391" y="18913"/>
                  </a:cubicBezTo>
                  <a:cubicBezTo>
                    <a:pt x="5293" y="18850"/>
                    <a:pt x="5087" y="18725"/>
                    <a:pt x="5022" y="18619"/>
                  </a:cubicBezTo>
                  <a:cubicBezTo>
                    <a:pt x="4874" y="18389"/>
                    <a:pt x="5203" y="17920"/>
                    <a:pt x="5315" y="17765"/>
                  </a:cubicBezTo>
                  <a:cubicBezTo>
                    <a:pt x="5388" y="17666"/>
                    <a:pt x="5627" y="17506"/>
                    <a:pt x="5568" y="17358"/>
                  </a:cubicBezTo>
                  <a:cubicBezTo>
                    <a:pt x="5531" y="17267"/>
                    <a:pt x="5403" y="17165"/>
                    <a:pt x="5333" y="17123"/>
                  </a:cubicBezTo>
                  <a:cubicBezTo>
                    <a:pt x="5034" y="16948"/>
                    <a:pt x="4670" y="16696"/>
                    <a:pt x="4422" y="17000"/>
                  </a:cubicBezTo>
                  <a:cubicBezTo>
                    <a:pt x="4267" y="17189"/>
                    <a:pt x="4380" y="17914"/>
                    <a:pt x="4127" y="17879"/>
                  </a:cubicBezTo>
                  <a:cubicBezTo>
                    <a:pt x="3956" y="17858"/>
                    <a:pt x="3680" y="17297"/>
                    <a:pt x="3428" y="17182"/>
                  </a:cubicBezTo>
                  <a:cubicBezTo>
                    <a:pt x="3236" y="17090"/>
                    <a:pt x="3022" y="17213"/>
                    <a:pt x="2827" y="17074"/>
                  </a:cubicBezTo>
                  <a:cubicBezTo>
                    <a:pt x="2616" y="16923"/>
                    <a:pt x="2422" y="16584"/>
                    <a:pt x="2151" y="16643"/>
                  </a:cubicBezTo>
                  <a:lnTo>
                    <a:pt x="2121" y="16131"/>
                  </a:lnTo>
                  <a:cubicBezTo>
                    <a:pt x="2121" y="15702"/>
                    <a:pt x="2071" y="15365"/>
                    <a:pt x="1916" y="14999"/>
                  </a:cubicBezTo>
                  <a:cubicBezTo>
                    <a:pt x="1770" y="14650"/>
                    <a:pt x="1387" y="14458"/>
                    <a:pt x="1193" y="14113"/>
                  </a:cubicBezTo>
                  <a:cubicBezTo>
                    <a:pt x="1063" y="13880"/>
                    <a:pt x="1014" y="13631"/>
                    <a:pt x="893" y="13404"/>
                  </a:cubicBezTo>
                  <a:cubicBezTo>
                    <a:pt x="637" y="12930"/>
                    <a:pt x="613" y="12370"/>
                    <a:pt x="511" y="11818"/>
                  </a:cubicBezTo>
                  <a:cubicBezTo>
                    <a:pt x="419" y="11322"/>
                    <a:pt x="211" y="10903"/>
                    <a:pt x="0" y="10484"/>
                  </a:cubicBezTo>
                  <a:lnTo>
                    <a:pt x="0" y="10484"/>
                  </a:lnTo>
                  <a:cubicBezTo>
                    <a:pt x="242" y="10148"/>
                    <a:pt x="702" y="10045"/>
                    <a:pt x="1016" y="9889"/>
                  </a:cubicBezTo>
                  <a:cubicBezTo>
                    <a:pt x="1438" y="9683"/>
                    <a:pt x="1682" y="8789"/>
                    <a:pt x="1811" y="8247"/>
                  </a:cubicBezTo>
                  <a:cubicBezTo>
                    <a:pt x="1915" y="7809"/>
                    <a:pt x="2153" y="7544"/>
                    <a:pt x="2275" y="7164"/>
                  </a:cubicBezTo>
                  <a:cubicBezTo>
                    <a:pt x="2787" y="6526"/>
                    <a:pt x="3585" y="5516"/>
                    <a:pt x="3322" y="4464"/>
                  </a:cubicBezTo>
                  <a:cubicBezTo>
                    <a:pt x="3232" y="4108"/>
                    <a:pt x="3354" y="4187"/>
                    <a:pt x="3556" y="4104"/>
                  </a:cubicBezTo>
                  <a:cubicBezTo>
                    <a:pt x="3815" y="4001"/>
                    <a:pt x="3886" y="3290"/>
                    <a:pt x="3980" y="2998"/>
                  </a:cubicBezTo>
                  <a:cubicBezTo>
                    <a:pt x="4083" y="2679"/>
                    <a:pt x="4411" y="2234"/>
                    <a:pt x="4681" y="2234"/>
                  </a:cubicBezTo>
                  <a:cubicBezTo>
                    <a:pt x="5044" y="2234"/>
                    <a:pt x="5498" y="2476"/>
                    <a:pt x="5498" y="1664"/>
                  </a:cubicBezTo>
                  <a:cubicBezTo>
                    <a:pt x="5498" y="1664"/>
                    <a:pt x="5498" y="1664"/>
                    <a:pt x="5498" y="166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 name="Shape 3312"/>
            <p:cNvSpPr/>
            <p:nvPr/>
          </p:nvSpPr>
          <p:spPr>
            <a:xfrm>
              <a:off x="4576605" y="6627745"/>
              <a:ext cx="861305" cy="566415"/>
            </a:xfrm>
            <a:custGeom>
              <a:avLst/>
              <a:gdLst/>
              <a:ahLst/>
              <a:cxnLst>
                <a:cxn ang="0">
                  <a:pos x="wd2" y="hd2"/>
                </a:cxn>
                <a:cxn ang="5400000">
                  <a:pos x="wd2" y="hd2"/>
                </a:cxn>
                <a:cxn ang="10800000">
                  <a:pos x="wd2" y="hd2"/>
                </a:cxn>
                <a:cxn ang="16200000">
                  <a:pos x="wd2" y="hd2"/>
                </a:cxn>
              </a:cxnLst>
              <a:rect l="0" t="0" r="r" b="b"/>
              <a:pathLst>
                <a:path w="21375" h="21349" extrusionOk="0">
                  <a:moveTo>
                    <a:pt x="1048" y="1128"/>
                  </a:moveTo>
                  <a:cubicBezTo>
                    <a:pt x="1237" y="1240"/>
                    <a:pt x="1443" y="1339"/>
                    <a:pt x="1614" y="1407"/>
                  </a:cubicBezTo>
                  <a:cubicBezTo>
                    <a:pt x="1772" y="1466"/>
                    <a:pt x="1950" y="1534"/>
                    <a:pt x="2021" y="1685"/>
                  </a:cubicBezTo>
                  <a:cubicBezTo>
                    <a:pt x="2217" y="2088"/>
                    <a:pt x="1274" y="2634"/>
                    <a:pt x="1682" y="3513"/>
                  </a:cubicBezTo>
                  <a:cubicBezTo>
                    <a:pt x="2009" y="4221"/>
                    <a:pt x="2855" y="3338"/>
                    <a:pt x="3280" y="3338"/>
                  </a:cubicBezTo>
                  <a:cubicBezTo>
                    <a:pt x="3664" y="3338"/>
                    <a:pt x="4096" y="3734"/>
                    <a:pt x="4476" y="3865"/>
                  </a:cubicBezTo>
                  <a:cubicBezTo>
                    <a:pt x="5317" y="4159"/>
                    <a:pt x="5988" y="3793"/>
                    <a:pt x="6813" y="3851"/>
                  </a:cubicBezTo>
                  <a:cubicBezTo>
                    <a:pt x="7606" y="3914"/>
                    <a:pt x="8408" y="3832"/>
                    <a:pt x="9191" y="4030"/>
                  </a:cubicBezTo>
                  <a:cubicBezTo>
                    <a:pt x="10231" y="4291"/>
                    <a:pt x="10308" y="4826"/>
                    <a:pt x="11230" y="3803"/>
                  </a:cubicBezTo>
                  <a:cubicBezTo>
                    <a:pt x="11659" y="3329"/>
                    <a:pt x="12045" y="2424"/>
                    <a:pt x="12406" y="1821"/>
                  </a:cubicBezTo>
                  <a:cubicBezTo>
                    <a:pt x="13449" y="96"/>
                    <a:pt x="14902" y="329"/>
                    <a:pt x="16205" y="0"/>
                  </a:cubicBezTo>
                  <a:cubicBezTo>
                    <a:pt x="16384" y="126"/>
                    <a:pt x="16614" y="235"/>
                    <a:pt x="16760" y="438"/>
                  </a:cubicBezTo>
                  <a:cubicBezTo>
                    <a:pt x="17161" y="488"/>
                    <a:pt x="17578" y="468"/>
                    <a:pt x="17978" y="537"/>
                  </a:cubicBezTo>
                  <a:cubicBezTo>
                    <a:pt x="18493" y="627"/>
                    <a:pt x="18794" y="1382"/>
                    <a:pt x="19363" y="1407"/>
                  </a:cubicBezTo>
                  <a:cubicBezTo>
                    <a:pt x="19904" y="1430"/>
                    <a:pt x="20567" y="1233"/>
                    <a:pt x="21102" y="1233"/>
                  </a:cubicBezTo>
                  <a:lnTo>
                    <a:pt x="21102" y="1233"/>
                  </a:lnTo>
                  <a:cubicBezTo>
                    <a:pt x="21041" y="2141"/>
                    <a:pt x="20751" y="2959"/>
                    <a:pt x="21119" y="3803"/>
                  </a:cubicBezTo>
                  <a:cubicBezTo>
                    <a:pt x="21356" y="4344"/>
                    <a:pt x="21548" y="4123"/>
                    <a:pt x="21127" y="4762"/>
                  </a:cubicBezTo>
                  <a:cubicBezTo>
                    <a:pt x="20720" y="5377"/>
                    <a:pt x="20725" y="5267"/>
                    <a:pt x="20191" y="5176"/>
                  </a:cubicBezTo>
                  <a:cubicBezTo>
                    <a:pt x="19417" y="5041"/>
                    <a:pt x="19109" y="6047"/>
                    <a:pt x="18558" y="6679"/>
                  </a:cubicBezTo>
                  <a:cubicBezTo>
                    <a:pt x="18558" y="7588"/>
                    <a:pt x="18657" y="8499"/>
                    <a:pt x="18632" y="9390"/>
                  </a:cubicBezTo>
                  <a:cubicBezTo>
                    <a:pt x="18616" y="10034"/>
                    <a:pt x="18040" y="10281"/>
                    <a:pt x="17820" y="10838"/>
                  </a:cubicBezTo>
                  <a:cubicBezTo>
                    <a:pt x="17689" y="11170"/>
                    <a:pt x="17598" y="11856"/>
                    <a:pt x="17288" y="11924"/>
                  </a:cubicBezTo>
                  <a:cubicBezTo>
                    <a:pt x="17288" y="12244"/>
                    <a:pt x="17754" y="12091"/>
                    <a:pt x="17861" y="12011"/>
                  </a:cubicBezTo>
                  <a:cubicBezTo>
                    <a:pt x="18122" y="11812"/>
                    <a:pt x="18231" y="11916"/>
                    <a:pt x="18416" y="12201"/>
                  </a:cubicBezTo>
                  <a:cubicBezTo>
                    <a:pt x="18789" y="12767"/>
                    <a:pt x="19272" y="13416"/>
                    <a:pt x="19395" y="14219"/>
                  </a:cubicBezTo>
                  <a:cubicBezTo>
                    <a:pt x="19424" y="14399"/>
                    <a:pt x="19477" y="14557"/>
                    <a:pt x="19543" y="14701"/>
                  </a:cubicBezTo>
                  <a:lnTo>
                    <a:pt x="19543" y="14701"/>
                  </a:lnTo>
                  <a:cubicBezTo>
                    <a:pt x="19050" y="15139"/>
                    <a:pt x="18419" y="16393"/>
                    <a:pt x="17796" y="15896"/>
                  </a:cubicBezTo>
                  <a:cubicBezTo>
                    <a:pt x="17407" y="15582"/>
                    <a:pt x="16781" y="14010"/>
                    <a:pt x="16386" y="14104"/>
                  </a:cubicBezTo>
                  <a:cubicBezTo>
                    <a:pt x="15835" y="14237"/>
                    <a:pt x="15792" y="14934"/>
                    <a:pt x="15608" y="15542"/>
                  </a:cubicBezTo>
                  <a:cubicBezTo>
                    <a:pt x="15494" y="15916"/>
                    <a:pt x="15239" y="15932"/>
                    <a:pt x="15002" y="16045"/>
                  </a:cubicBezTo>
                  <a:lnTo>
                    <a:pt x="13860" y="16712"/>
                  </a:lnTo>
                  <a:lnTo>
                    <a:pt x="13860" y="16712"/>
                  </a:lnTo>
                  <a:cubicBezTo>
                    <a:pt x="13558" y="16865"/>
                    <a:pt x="13432" y="16862"/>
                    <a:pt x="13138" y="16739"/>
                  </a:cubicBezTo>
                  <a:cubicBezTo>
                    <a:pt x="12888" y="16636"/>
                    <a:pt x="12734" y="16696"/>
                    <a:pt x="12541" y="16892"/>
                  </a:cubicBezTo>
                  <a:cubicBezTo>
                    <a:pt x="12387" y="17047"/>
                    <a:pt x="12395" y="17487"/>
                    <a:pt x="12292" y="17722"/>
                  </a:cubicBezTo>
                  <a:cubicBezTo>
                    <a:pt x="12418" y="18213"/>
                    <a:pt x="13001" y="18759"/>
                    <a:pt x="12541" y="19324"/>
                  </a:cubicBezTo>
                  <a:cubicBezTo>
                    <a:pt x="12134" y="19820"/>
                    <a:pt x="11590" y="19625"/>
                    <a:pt x="11114" y="19625"/>
                  </a:cubicBezTo>
                  <a:cubicBezTo>
                    <a:pt x="10748" y="19625"/>
                    <a:pt x="10554" y="20027"/>
                    <a:pt x="10252" y="20158"/>
                  </a:cubicBezTo>
                  <a:cubicBezTo>
                    <a:pt x="9916" y="20300"/>
                    <a:pt x="9450" y="19603"/>
                    <a:pt x="9166" y="19385"/>
                  </a:cubicBezTo>
                  <a:cubicBezTo>
                    <a:pt x="8690" y="19022"/>
                    <a:pt x="8059" y="19625"/>
                    <a:pt x="7559" y="19474"/>
                  </a:cubicBezTo>
                  <a:cubicBezTo>
                    <a:pt x="7212" y="19371"/>
                    <a:pt x="7275" y="18985"/>
                    <a:pt x="7161" y="18606"/>
                  </a:cubicBezTo>
                  <a:cubicBezTo>
                    <a:pt x="6420" y="18606"/>
                    <a:pt x="6119" y="18634"/>
                    <a:pt x="5727" y="19653"/>
                  </a:cubicBezTo>
                  <a:cubicBezTo>
                    <a:pt x="5486" y="20279"/>
                    <a:pt x="4771" y="20960"/>
                    <a:pt x="4293" y="21063"/>
                  </a:cubicBezTo>
                  <a:cubicBezTo>
                    <a:pt x="3894" y="21150"/>
                    <a:pt x="3541" y="20794"/>
                    <a:pt x="3173" y="20924"/>
                  </a:cubicBezTo>
                  <a:cubicBezTo>
                    <a:pt x="2656" y="21109"/>
                    <a:pt x="2579" y="21600"/>
                    <a:pt x="2021" y="21189"/>
                  </a:cubicBezTo>
                  <a:lnTo>
                    <a:pt x="2021" y="21189"/>
                  </a:lnTo>
                  <a:lnTo>
                    <a:pt x="2095" y="19589"/>
                  </a:lnTo>
                  <a:cubicBezTo>
                    <a:pt x="2293" y="18611"/>
                    <a:pt x="1621" y="17903"/>
                    <a:pt x="1847" y="16979"/>
                  </a:cubicBezTo>
                  <a:cubicBezTo>
                    <a:pt x="1911" y="16716"/>
                    <a:pt x="1885" y="16627"/>
                    <a:pt x="1688" y="16549"/>
                  </a:cubicBezTo>
                  <a:cubicBezTo>
                    <a:pt x="1396" y="16435"/>
                    <a:pt x="1074" y="16339"/>
                    <a:pt x="811" y="16095"/>
                  </a:cubicBezTo>
                  <a:cubicBezTo>
                    <a:pt x="533" y="15839"/>
                    <a:pt x="165" y="15548"/>
                    <a:pt x="0" y="15112"/>
                  </a:cubicBezTo>
                  <a:lnTo>
                    <a:pt x="0" y="15112"/>
                  </a:lnTo>
                  <a:lnTo>
                    <a:pt x="156" y="14116"/>
                  </a:lnTo>
                  <a:cubicBezTo>
                    <a:pt x="106" y="13710"/>
                    <a:pt x="181" y="13240"/>
                    <a:pt x="173" y="12817"/>
                  </a:cubicBezTo>
                  <a:cubicBezTo>
                    <a:pt x="164" y="12389"/>
                    <a:pt x="56" y="11960"/>
                    <a:pt x="56" y="11519"/>
                  </a:cubicBezTo>
                  <a:cubicBezTo>
                    <a:pt x="56" y="11200"/>
                    <a:pt x="101" y="10919"/>
                    <a:pt x="106" y="10610"/>
                  </a:cubicBezTo>
                  <a:cubicBezTo>
                    <a:pt x="462" y="9752"/>
                    <a:pt x="1784" y="9829"/>
                    <a:pt x="1905" y="8859"/>
                  </a:cubicBezTo>
                  <a:cubicBezTo>
                    <a:pt x="2009" y="8026"/>
                    <a:pt x="1002" y="7397"/>
                    <a:pt x="703" y="6866"/>
                  </a:cubicBezTo>
                  <a:cubicBezTo>
                    <a:pt x="361" y="6266"/>
                    <a:pt x="228" y="5653"/>
                    <a:pt x="106" y="4887"/>
                  </a:cubicBezTo>
                  <a:cubicBezTo>
                    <a:pt x="-52" y="3883"/>
                    <a:pt x="20" y="3622"/>
                    <a:pt x="372" y="2843"/>
                  </a:cubicBezTo>
                  <a:lnTo>
                    <a:pt x="1048" y="1128"/>
                  </a:lnTo>
                  <a:cubicBezTo>
                    <a:pt x="1048" y="1128"/>
                    <a:pt x="1048" y="1128"/>
                    <a:pt x="1048" y="112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3313"/>
            <p:cNvSpPr/>
            <p:nvPr/>
          </p:nvSpPr>
          <p:spPr>
            <a:xfrm>
              <a:off x="4192016" y="7063613"/>
              <a:ext cx="1298573" cy="1311204"/>
            </a:xfrm>
            <a:custGeom>
              <a:avLst/>
              <a:gdLst/>
              <a:ahLst/>
              <a:cxnLst>
                <a:cxn ang="0">
                  <a:pos x="wd2" y="hd2"/>
                </a:cxn>
                <a:cxn ang="5400000">
                  <a:pos x="wd2" y="hd2"/>
                </a:cxn>
                <a:cxn ang="10800000">
                  <a:pos x="wd2" y="hd2"/>
                </a:cxn>
                <a:cxn ang="16200000">
                  <a:pos x="wd2" y="hd2"/>
                </a:cxn>
              </a:cxnLst>
              <a:rect l="0" t="0" r="r" b="b"/>
              <a:pathLst>
                <a:path w="21593" h="21546" extrusionOk="0">
                  <a:moveTo>
                    <a:pt x="3497" y="3942"/>
                  </a:moveTo>
                  <a:lnTo>
                    <a:pt x="3497" y="3942"/>
                  </a:lnTo>
                  <a:cubicBezTo>
                    <a:pt x="3497" y="4073"/>
                    <a:pt x="3455" y="4211"/>
                    <a:pt x="3485" y="4338"/>
                  </a:cubicBezTo>
                  <a:cubicBezTo>
                    <a:pt x="3512" y="4448"/>
                    <a:pt x="3564" y="4528"/>
                    <a:pt x="3574" y="4646"/>
                  </a:cubicBezTo>
                  <a:cubicBezTo>
                    <a:pt x="3580" y="4731"/>
                    <a:pt x="3526" y="4813"/>
                    <a:pt x="3513" y="4898"/>
                  </a:cubicBezTo>
                  <a:cubicBezTo>
                    <a:pt x="3460" y="5047"/>
                    <a:pt x="3457" y="5216"/>
                    <a:pt x="3319" y="5315"/>
                  </a:cubicBezTo>
                  <a:cubicBezTo>
                    <a:pt x="3206" y="5397"/>
                    <a:pt x="3090" y="5448"/>
                    <a:pt x="2986" y="5547"/>
                  </a:cubicBezTo>
                  <a:cubicBezTo>
                    <a:pt x="2748" y="5772"/>
                    <a:pt x="2733" y="6084"/>
                    <a:pt x="2390" y="6195"/>
                  </a:cubicBezTo>
                  <a:cubicBezTo>
                    <a:pt x="2280" y="6232"/>
                    <a:pt x="1961" y="6250"/>
                    <a:pt x="1891" y="6311"/>
                  </a:cubicBezTo>
                  <a:cubicBezTo>
                    <a:pt x="1748" y="6433"/>
                    <a:pt x="1986" y="6732"/>
                    <a:pt x="1986" y="6871"/>
                  </a:cubicBezTo>
                  <a:cubicBezTo>
                    <a:pt x="1986" y="6955"/>
                    <a:pt x="1864" y="7001"/>
                    <a:pt x="1836" y="7080"/>
                  </a:cubicBezTo>
                  <a:cubicBezTo>
                    <a:pt x="1806" y="7168"/>
                    <a:pt x="1822" y="7301"/>
                    <a:pt x="1681" y="7301"/>
                  </a:cubicBezTo>
                  <a:cubicBezTo>
                    <a:pt x="1537" y="7301"/>
                    <a:pt x="1416" y="7229"/>
                    <a:pt x="1280" y="7190"/>
                  </a:cubicBezTo>
                  <a:lnTo>
                    <a:pt x="880" y="7209"/>
                  </a:lnTo>
                  <a:lnTo>
                    <a:pt x="880" y="7209"/>
                  </a:lnTo>
                  <a:cubicBezTo>
                    <a:pt x="976" y="7329"/>
                    <a:pt x="1189" y="7423"/>
                    <a:pt x="1280" y="7504"/>
                  </a:cubicBezTo>
                  <a:cubicBezTo>
                    <a:pt x="1432" y="7636"/>
                    <a:pt x="1519" y="7620"/>
                    <a:pt x="1519" y="7828"/>
                  </a:cubicBezTo>
                  <a:cubicBezTo>
                    <a:pt x="1519" y="8132"/>
                    <a:pt x="1770" y="8239"/>
                    <a:pt x="1947" y="8444"/>
                  </a:cubicBezTo>
                  <a:lnTo>
                    <a:pt x="2575" y="9164"/>
                  </a:lnTo>
                  <a:cubicBezTo>
                    <a:pt x="2597" y="9244"/>
                    <a:pt x="2725" y="9518"/>
                    <a:pt x="2808" y="9543"/>
                  </a:cubicBezTo>
                  <a:cubicBezTo>
                    <a:pt x="2878" y="9564"/>
                    <a:pt x="2974" y="9387"/>
                    <a:pt x="3113" y="9400"/>
                  </a:cubicBezTo>
                  <a:cubicBezTo>
                    <a:pt x="3301" y="9417"/>
                    <a:pt x="3391" y="9641"/>
                    <a:pt x="3686" y="9641"/>
                  </a:cubicBezTo>
                  <a:cubicBezTo>
                    <a:pt x="3804" y="9641"/>
                    <a:pt x="3839" y="9946"/>
                    <a:pt x="3824" y="10054"/>
                  </a:cubicBezTo>
                  <a:cubicBezTo>
                    <a:pt x="3805" y="10185"/>
                    <a:pt x="3287" y="9694"/>
                    <a:pt x="3097" y="9769"/>
                  </a:cubicBezTo>
                  <a:cubicBezTo>
                    <a:pt x="2945" y="9826"/>
                    <a:pt x="2967" y="9891"/>
                    <a:pt x="3001" y="10042"/>
                  </a:cubicBezTo>
                  <a:cubicBezTo>
                    <a:pt x="3077" y="10367"/>
                    <a:pt x="3015" y="10121"/>
                    <a:pt x="3268" y="10318"/>
                  </a:cubicBezTo>
                  <a:cubicBezTo>
                    <a:pt x="3436" y="10447"/>
                    <a:pt x="3498" y="10998"/>
                    <a:pt x="3547" y="11198"/>
                  </a:cubicBezTo>
                  <a:cubicBezTo>
                    <a:pt x="3750" y="12055"/>
                    <a:pt x="4362" y="11028"/>
                    <a:pt x="4329" y="11609"/>
                  </a:cubicBezTo>
                  <a:cubicBezTo>
                    <a:pt x="4318" y="11811"/>
                    <a:pt x="5825" y="11658"/>
                    <a:pt x="6062" y="11664"/>
                  </a:cubicBezTo>
                  <a:cubicBezTo>
                    <a:pt x="6484" y="11675"/>
                    <a:pt x="6616" y="11859"/>
                    <a:pt x="6817" y="11389"/>
                  </a:cubicBezTo>
                  <a:cubicBezTo>
                    <a:pt x="6913" y="11170"/>
                    <a:pt x="7107" y="11650"/>
                    <a:pt x="7134" y="11726"/>
                  </a:cubicBezTo>
                  <a:cubicBezTo>
                    <a:pt x="7288" y="12170"/>
                    <a:pt x="7460" y="11490"/>
                    <a:pt x="7550" y="11471"/>
                  </a:cubicBezTo>
                  <a:cubicBezTo>
                    <a:pt x="7931" y="11401"/>
                    <a:pt x="7600" y="12035"/>
                    <a:pt x="8094" y="11928"/>
                  </a:cubicBezTo>
                  <a:cubicBezTo>
                    <a:pt x="8198" y="11913"/>
                    <a:pt x="8321" y="11779"/>
                    <a:pt x="8405" y="11786"/>
                  </a:cubicBezTo>
                  <a:cubicBezTo>
                    <a:pt x="8426" y="11786"/>
                    <a:pt x="8472" y="11920"/>
                    <a:pt x="8484" y="11946"/>
                  </a:cubicBezTo>
                  <a:cubicBezTo>
                    <a:pt x="8524" y="12030"/>
                    <a:pt x="8775" y="12152"/>
                    <a:pt x="8727" y="12253"/>
                  </a:cubicBezTo>
                  <a:cubicBezTo>
                    <a:pt x="8667" y="12382"/>
                    <a:pt x="8096" y="12321"/>
                    <a:pt x="8113" y="12457"/>
                  </a:cubicBezTo>
                  <a:cubicBezTo>
                    <a:pt x="8128" y="12600"/>
                    <a:pt x="8317" y="12692"/>
                    <a:pt x="8172" y="12852"/>
                  </a:cubicBezTo>
                  <a:cubicBezTo>
                    <a:pt x="8104" y="12929"/>
                    <a:pt x="7893" y="12726"/>
                    <a:pt x="7834" y="12676"/>
                  </a:cubicBezTo>
                  <a:cubicBezTo>
                    <a:pt x="7721" y="12582"/>
                    <a:pt x="7674" y="12469"/>
                    <a:pt x="7517" y="12434"/>
                  </a:cubicBezTo>
                  <a:cubicBezTo>
                    <a:pt x="7326" y="12394"/>
                    <a:pt x="7059" y="12370"/>
                    <a:pt x="6884" y="12303"/>
                  </a:cubicBezTo>
                  <a:cubicBezTo>
                    <a:pt x="6634" y="12205"/>
                    <a:pt x="6424" y="12117"/>
                    <a:pt x="6156" y="12060"/>
                  </a:cubicBezTo>
                  <a:cubicBezTo>
                    <a:pt x="6120" y="12063"/>
                    <a:pt x="5978" y="12097"/>
                    <a:pt x="5962" y="12038"/>
                  </a:cubicBezTo>
                  <a:cubicBezTo>
                    <a:pt x="5739" y="11995"/>
                    <a:pt x="5560" y="11702"/>
                    <a:pt x="5400" y="12077"/>
                  </a:cubicBezTo>
                  <a:cubicBezTo>
                    <a:pt x="5328" y="12250"/>
                    <a:pt x="5043" y="12357"/>
                    <a:pt x="4868" y="12357"/>
                  </a:cubicBezTo>
                  <a:cubicBezTo>
                    <a:pt x="4621" y="12357"/>
                    <a:pt x="4578" y="12240"/>
                    <a:pt x="4402" y="12116"/>
                  </a:cubicBezTo>
                  <a:cubicBezTo>
                    <a:pt x="4175" y="11956"/>
                    <a:pt x="4165" y="12618"/>
                    <a:pt x="3918" y="12747"/>
                  </a:cubicBezTo>
                  <a:cubicBezTo>
                    <a:pt x="3731" y="12846"/>
                    <a:pt x="3389" y="12995"/>
                    <a:pt x="3707" y="13155"/>
                  </a:cubicBezTo>
                  <a:cubicBezTo>
                    <a:pt x="3915" y="13257"/>
                    <a:pt x="4006" y="13318"/>
                    <a:pt x="3996" y="13545"/>
                  </a:cubicBezTo>
                  <a:cubicBezTo>
                    <a:pt x="3972" y="14056"/>
                    <a:pt x="4191" y="13736"/>
                    <a:pt x="4569" y="13956"/>
                  </a:cubicBezTo>
                  <a:cubicBezTo>
                    <a:pt x="4847" y="14120"/>
                    <a:pt x="5217" y="14504"/>
                    <a:pt x="5235" y="14841"/>
                  </a:cubicBezTo>
                  <a:cubicBezTo>
                    <a:pt x="5198" y="15252"/>
                    <a:pt x="4660" y="15346"/>
                    <a:pt x="5178" y="15738"/>
                  </a:cubicBezTo>
                  <a:cubicBezTo>
                    <a:pt x="5311" y="15838"/>
                    <a:pt x="5481" y="15800"/>
                    <a:pt x="5290" y="15980"/>
                  </a:cubicBezTo>
                  <a:cubicBezTo>
                    <a:pt x="4991" y="16259"/>
                    <a:pt x="5562" y="16469"/>
                    <a:pt x="5796" y="16469"/>
                  </a:cubicBezTo>
                  <a:cubicBezTo>
                    <a:pt x="5944" y="16469"/>
                    <a:pt x="5806" y="16120"/>
                    <a:pt x="5801" y="16068"/>
                  </a:cubicBezTo>
                  <a:cubicBezTo>
                    <a:pt x="5778" y="15815"/>
                    <a:pt x="6028" y="15284"/>
                    <a:pt x="6357" y="15480"/>
                  </a:cubicBezTo>
                  <a:cubicBezTo>
                    <a:pt x="6564" y="15603"/>
                    <a:pt x="6334" y="15992"/>
                    <a:pt x="6590" y="16079"/>
                  </a:cubicBezTo>
                  <a:cubicBezTo>
                    <a:pt x="6901" y="16184"/>
                    <a:pt x="7114" y="16901"/>
                    <a:pt x="6823" y="17096"/>
                  </a:cubicBezTo>
                  <a:cubicBezTo>
                    <a:pt x="6580" y="17259"/>
                    <a:pt x="7223" y="17604"/>
                    <a:pt x="7223" y="17513"/>
                  </a:cubicBezTo>
                  <a:cubicBezTo>
                    <a:pt x="7223" y="17303"/>
                    <a:pt x="7451" y="15884"/>
                    <a:pt x="7906" y="16365"/>
                  </a:cubicBezTo>
                  <a:cubicBezTo>
                    <a:pt x="7977" y="16439"/>
                    <a:pt x="7887" y="16612"/>
                    <a:pt x="7945" y="16646"/>
                  </a:cubicBezTo>
                  <a:lnTo>
                    <a:pt x="8695" y="17063"/>
                  </a:lnTo>
                  <a:cubicBezTo>
                    <a:pt x="8699" y="17104"/>
                    <a:pt x="8742" y="17134"/>
                    <a:pt x="8751" y="17167"/>
                  </a:cubicBezTo>
                  <a:cubicBezTo>
                    <a:pt x="8826" y="17167"/>
                    <a:pt x="8905" y="17194"/>
                    <a:pt x="8984" y="17183"/>
                  </a:cubicBezTo>
                  <a:lnTo>
                    <a:pt x="8995" y="17173"/>
                  </a:lnTo>
                  <a:cubicBezTo>
                    <a:pt x="8995" y="16853"/>
                    <a:pt x="8719" y="16812"/>
                    <a:pt x="8573" y="16584"/>
                  </a:cubicBezTo>
                  <a:cubicBezTo>
                    <a:pt x="8494" y="16463"/>
                    <a:pt x="8742" y="16407"/>
                    <a:pt x="8661" y="16167"/>
                  </a:cubicBezTo>
                  <a:cubicBezTo>
                    <a:pt x="8569" y="15894"/>
                    <a:pt x="8255" y="15537"/>
                    <a:pt x="8106" y="15270"/>
                  </a:cubicBezTo>
                  <a:cubicBezTo>
                    <a:pt x="8033" y="15142"/>
                    <a:pt x="8074" y="14995"/>
                    <a:pt x="8017" y="14874"/>
                  </a:cubicBezTo>
                  <a:cubicBezTo>
                    <a:pt x="7905" y="14641"/>
                    <a:pt x="7460" y="14196"/>
                    <a:pt x="7839" y="13902"/>
                  </a:cubicBezTo>
                  <a:cubicBezTo>
                    <a:pt x="7865" y="13882"/>
                    <a:pt x="8517" y="14096"/>
                    <a:pt x="8584" y="14149"/>
                  </a:cubicBezTo>
                  <a:cubicBezTo>
                    <a:pt x="8637" y="14192"/>
                    <a:pt x="8946" y="14352"/>
                    <a:pt x="8894" y="14408"/>
                  </a:cubicBezTo>
                  <a:cubicBezTo>
                    <a:pt x="8627" y="14694"/>
                    <a:pt x="9009" y="14811"/>
                    <a:pt x="9105" y="14645"/>
                  </a:cubicBezTo>
                  <a:cubicBezTo>
                    <a:pt x="9356" y="14214"/>
                    <a:pt x="9226" y="14572"/>
                    <a:pt x="9601" y="14452"/>
                  </a:cubicBezTo>
                  <a:cubicBezTo>
                    <a:pt x="9572" y="14367"/>
                    <a:pt x="9268" y="14265"/>
                    <a:pt x="9322" y="14122"/>
                  </a:cubicBezTo>
                  <a:cubicBezTo>
                    <a:pt x="9349" y="14049"/>
                    <a:pt x="9395" y="13993"/>
                    <a:pt x="9373" y="13907"/>
                  </a:cubicBezTo>
                  <a:cubicBezTo>
                    <a:pt x="9324" y="13719"/>
                    <a:pt x="9116" y="14160"/>
                    <a:pt x="8889" y="13804"/>
                  </a:cubicBezTo>
                  <a:cubicBezTo>
                    <a:pt x="8756" y="13593"/>
                    <a:pt x="8878" y="13476"/>
                    <a:pt x="8878" y="13276"/>
                  </a:cubicBezTo>
                  <a:cubicBezTo>
                    <a:pt x="8707" y="13233"/>
                    <a:pt x="8489" y="13293"/>
                    <a:pt x="8489" y="13038"/>
                  </a:cubicBezTo>
                  <a:cubicBezTo>
                    <a:pt x="8489" y="12818"/>
                    <a:pt x="8783" y="12893"/>
                    <a:pt x="8928" y="12836"/>
                  </a:cubicBezTo>
                  <a:cubicBezTo>
                    <a:pt x="9129" y="12755"/>
                    <a:pt x="9222" y="12789"/>
                    <a:pt x="9412" y="12627"/>
                  </a:cubicBezTo>
                  <a:cubicBezTo>
                    <a:pt x="9495" y="12555"/>
                    <a:pt x="9718" y="12405"/>
                    <a:pt x="9822" y="12379"/>
                  </a:cubicBezTo>
                  <a:cubicBezTo>
                    <a:pt x="10032" y="12326"/>
                    <a:pt x="9972" y="12559"/>
                    <a:pt x="10105" y="12632"/>
                  </a:cubicBezTo>
                  <a:cubicBezTo>
                    <a:pt x="10218" y="12694"/>
                    <a:pt x="10422" y="12791"/>
                    <a:pt x="10506" y="12880"/>
                  </a:cubicBezTo>
                  <a:cubicBezTo>
                    <a:pt x="10576" y="12955"/>
                    <a:pt x="10954" y="13905"/>
                    <a:pt x="11027" y="13457"/>
                  </a:cubicBezTo>
                  <a:cubicBezTo>
                    <a:pt x="11055" y="13291"/>
                    <a:pt x="11253" y="13168"/>
                    <a:pt x="11155" y="13057"/>
                  </a:cubicBezTo>
                  <a:cubicBezTo>
                    <a:pt x="11014" y="12892"/>
                    <a:pt x="10909" y="12964"/>
                    <a:pt x="10794" y="12731"/>
                  </a:cubicBezTo>
                  <a:cubicBezTo>
                    <a:pt x="10712" y="12567"/>
                    <a:pt x="10708" y="12190"/>
                    <a:pt x="10811" y="12050"/>
                  </a:cubicBezTo>
                  <a:cubicBezTo>
                    <a:pt x="11105" y="11647"/>
                    <a:pt x="10403" y="11639"/>
                    <a:pt x="10161" y="11444"/>
                  </a:cubicBezTo>
                  <a:cubicBezTo>
                    <a:pt x="10021" y="11333"/>
                    <a:pt x="9992" y="11104"/>
                    <a:pt x="9783" y="11104"/>
                  </a:cubicBezTo>
                  <a:cubicBezTo>
                    <a:pt x="9556" y="11104"/>
                    <a:pt x="9242" y="11142"/>
                    <a:pt x="9133" y="10884"/>
                  </a:cubicBezTo>
                  <a:cubicBezTo>
                    <a:pt x="9102" y="10787"/>
                    <a:pt x="9074" y="10583"/>
                    <a:pt x="8962" y="10543"/>
                  </a:cubicBezTo>
                  <a:cubicBezTo>
                    <a:pt x="8870" y="10511"/>
                    <a:pt x="8773" y="10810"/>
                    <a:pt x="8567" y="10648"/>
                  </a:cubicBezTo>
                  <a:cubicBezTo>
                    <a:pt x="8413" y="10526"/>
                    <a:pt x="8504" y="10422"/>
                    <a:pt x="8233" y="10379"/>
                  </a:cubicBezTo>
                  <a:cubicBezTo>
                    <a:pt x="8076" y="10353"/>
                    <a:pt x="7951" y="10253"/>
                    <a:pt x="7778" y="10225"/>
                  </a:cubicBezTo>
                  <a:cubicBezTo>
                    <a:pt x="7671" y="10207"/>
                    <a:pt x="7530" y="10197"/>
                    <a:pt x="7427" y="10164"/>
                  </a:cubicBezTo>
                  <a:cubicBezTo>
                    <a:pt x="7328" y="10130"/>
                    <a:pt x="7196" y="10039"/>
                    <a:pt x="7152" y="9938"/>
                  </a:cubicBezTo>
                  <a:cubicBezTo>
                    <a:pt x="7133" y="9900"/>
                    <a:pt x="7384" y="9887"/>
                    <a:pt x="7423" y="9878"/>
                  </a:cubicBezTo>
                  <a:cubicBezTo>
                    <a:pt x="7705" y="9814"/>
                    <a:pt x="7818" y="9847"/>
                    <a:pt x="8050" y="9675"/>
                  </a:cubicBezTo>
                  <a:cubicBezTo>
                    <a:pt x="8200" y="9564"/>
                    <a:pt x="8289" y="9580"/>
                    <a:pt x="8106" y="9444"/>
                  </a:cubicBezTo>
                  <a:cubicBezTo>
                    <a:pt x="7900" y="9292"/>
                    <a:pt x="8144" y="9116"/>
                    <a:pt x="7868" y="8993"/>
                  </a:cubicBezTo>
                  <a:cubicBezTo>
                    <a:pt x="7768" y="8950"/>
                    <a:pt x="7587" y="8901"/>
                    <a:pt x="7528" y="8806"/>
                  </a:cubicBezTo>
                  <a:cubicBezTo>
                    <a:pt x="7474" y="8718"/>
                    <a:pt x="7567" y="8442"/>
                    <a:pt x="7679" y="8432"/>
                  </a:cubicBezTo>
                  <a:cubicBezTo>
                    <a:pt x="7969" y="8481"/>
                    <a:pt x="8215" y="8226"/>
                    <a:pt x="8417" y="8466"/>
                  </a:cubicBezTo>
                  <a:cubicBezTo>
                    <a:pt x="8526" y="8595"/>
                    <a:pt x="8760" y="8595"/>
                    <a:pt x="8760" y="8806"/>
                  </a:cubicBezTo>
                  <a:cubicBezTo>
                    <a:pt x="8760" y="8904"/>
                    <a:pt x="8472" y="8851"/>
                    <a:pt x="8489" y="9064"/>
                  </a:cubicBezTo>
                  <a:cubicBezTo>
                    <a:pt x="8492" y="9115"/>
                    <a:pt x="8781" y="9022"/>
                    <a:pt x="8828" y="9005"/>
                  </a:cubicBezTo>
                  <a:cubicBezTo>
                    <a:pt x="9286" y="8829"/>
                    <a:pt x="8849" y="8629"/>
                    <a:pt x="8727" y="8344"/>
                  </a:cubicBezTo>
                  <a:cubicBezTo>
                    <a:pt x="8637" y="8132"/>
                    <a:pt x="8486" y="7945"/>
                    <a:pt x="8295" y="7817"/>
                  </a:cubicBezTo>
                  <a:cubicBezTo>
                    <a:pt x="8162" y="7728"/>
                    <a:pt x="7955" y="7692"/>
                    <a:pt x="7884" y="7525"/>
                  </a:cubicBezTo>
                  <a:cubicBezTo>
                    <a:pt x="7762" y="7242"/>
                    <a:pt x="7879" y="7127"/>
                    <a:pt x="7595" y="6927"/>
                  </a:cubicBezTo>
                  <a:cubicBezTo>
                    <a:pt x="7253" y="6685"/>
                    <a:pt x="7125" y="6329"/>
                    <a:pt x="6946" y="5970"/>
                  </a:cubicBezTo>
                  <a:cubicBezTo>
                    <a:pt x="7065" y="5772"/>
                    <a:pt x="7299" y="5093"/>
                    <a:pt x="7251" y="4864"/>
                  </a:cubicBezTo>
                  <a:cubicBezTo>
                    <a:pt x="7163" y="4453"/>
                    <a:pt x="7577" y="4459"/>
                    <a:pt x="7828" y="4541"/>
                  </a:cubicBezTo>
                  <a:cubicBezTo>
                    <a:pt x="7828" y="4644"/>
                    <a:pt x="7523" y="4674"/>
                    <a:pt x="7573" y="4832"/>
                  </a:cubicBezTo>
                  <a:cubicBezTo>
                    <a:pt x="7722" y="5312"/>
                    <a:pt x="7839" y="5352"/>
                    <a:pt x="8323" y="5398"/>
                  </a:cubicBezTo>
                  <a:cubicBezTo>
                    <a:pt x="8822" y="5446"/>
                    <a:pt x="8653" y="6016"/>
                    <a:pt x="8889" y="6365"/>
                  </a:cubicBezTo>
                  <a:cubicBezTo>
                    <a:pt x="8963" y="6476"/>
                    <a:pt x="9748" y="6637"/>
                    <a:pt x="9895" y="6602"/>
                  </a:cubicBezTo>
                  <a:cubicBezTo>
                    <a:pt x="9949" y="6437"/>
                    <a:pt x="9325" y="6109"/>
                    <a:pt x="9200" y="5996"/>
                  </a:cubicBezTo>
                  <a:cubicBezTo>
                    <a:pt x="8515" y="5389"/>
                    <a:pt x="9079" y="5295"/>
                    <a:pt x="9694" y="5498"/>
                  </a:cubicBezTo>
                  <a:cubicBezTo>
                    <a:pt x="9839" y="5544"/>
                    <a:pt x="10362" y="6546"/>
                    <a:pt x="10571" y="6388"/>
                  </a:cubicBezTo>
                  <a:cubicBezTo>
                    <a:pt x="10520" y="6178"/>
                    <a:pt x="10534" y="5987"/>
                    <a:pt x="10323" y="5856"/>
                  </a:cubicBezTo>
                  <a:cubicBezTo>
                    <a:pt x="9982" y="5642"/>
                    <a:pt x="9594" y="5273"/>
                    <a:pt x="10149" y="5118"/>
                  </a:cubicBezTo>
                  <a:cubicBezTo>
                    <a:pt x="10446" y="5035"/>
                    <a:pt x="10498" y="5213"/>
                    <a:pt x="10750" y="5338"/>
                  </a:cubicBezTo>
                  <a:cubicBezTo>
                    <a:pt x="11029" y="5476"/>
                    <a:pt x="11026" y="5523"/>
                    <a:pt x="11222" y="5727"/>
                  </a:cubicBezTo>
                  <a:cubicBezTo>
                    <a:pt x="11554" y="6077"/>
                    <a:pt x="11097" y="5281"/>
                    <a:pt x="11005" y="5173"/>
                  </a:cubicBezTo>
                  <a:cubicBezTo>
                    <a:pt x="10805" y="4939"/>
                    <a:pt x="10429" y="4909"/>
                    <a:pt x="10149" y="4689"/>
                  </a:cubicBezTo>
                  <a:cubicBezTo>
                    <a:pt x="10179" y="4623"/>
                    <a:pt x="10414" y="4491"/>
                    <a:pt x="10310" y="4403"/>
                  </a:cubicBezTo>
                  <a:cubicBezTo>
                    <a:pt x="10083" y="4212"/>
                    <a:pt x="9674" y="3989"/>
                    <a:pt x="9827" y="3644"/>
                  </a:cubicBezTo>
                  <a:cubicBezTo>
                    <a:pt x="9966" y="3333"/>
                    <a:pt x="10236" y="3622"/>
                    <a:pt x="10465" y="3661"/>
                  </a:cubicBezTo>
                  <a:cubicBezTo>
                    <a:pt x="10885" y="3733"/>
                    <a:pt x="11140" y="3328"/>
                    <a:pt x="11466" y="3122"/>
                  </a:cubicBezTo>
                  <a:cubicBezTo>
                    <a:pt x="11647" y="3007"/>
                    <a:pt x="11745" y="3121"/>
                    <a:pt x="11811" y="3287"/>
                  </a:cubicBezTo>
                  <a:cubicBezTo>
                    <a:pt x="11897" y="3513"/>
                    <a:pt x="12210" y="3308"/>
                    <a:pt x="12349" y="3248"/>
                  </a:cubicBezTo>
                  <a:cubicBezTo>
                    <a:pt x="12533" y="3211"/>
                    <a:pt x="12727" y="3084"/>
                    <a:pt x="12865" y="2957"/>
                  </a:cubicBezTo>
                  <a:cubicBezTo>
                    <a:pt x="12985" y="2848"/>
                    <a:pt x="12822" y="2448"/>
                    <a:pt x="13026" y="2369"/>
                  </a:cubicBezTo>
                  <a:cubicBezTo>
                    <a:pt x="13028" y="2369"/>
                    <a:pt x="13167" y="2692"/>
                    <a:pt x="13215" y="2749"/>
                  </a:cubicBezTo>
                  <a:cubicBezTo>
                    <a:pt x="13569" y="3162"/>
                    <a:pt x="14444" y="3229"/>
                    <a:pt x="14943" y="3193"/>
                  </a:cubicBezTo>
                  <a:cubicBezTo>
                    <a:pt x="15033" y="3187"/>
                    <a:pt x="15086" y="3217"/>
                    <a:pt x="15124" y="3267"/>
                  </a:cubicBezTo>
                  <a:lnTo>
                    <a:pt x="15124" y="3267"/>
                  </a:lnTo>
                  <a:cubicBezTo>
                    <a:pt x="15173" y="3209"/>
                    <a:pt x="15294" y="3042"/>
                    <a:pt x="15337" y="2978"/>
                  </a:cubicBezTo>
                  <a:cubicBezTo>
                    <a:pt x="15389" y="2904"/>
                    <a:pt x="15464" y="2792"/>
                    <a:pt x="15530" y="2727"/>
                  </a:cubicBezTo>
                  <a:cubicBezTo>
                    <a:pt x="15648" y="2611"/>
                    <a:pt x="15839" y="2551"/>
                    <a:pt x="15820" y="2358"/>
                  </a:cubicBezTo>
                  <a:cubicBezTo>
                    <a:pt x="15905" y="2105"/>
                    <a:pt x="15538" y="1946"/>
                    <a:pt x="15598" y="1754"/>
                  </a:cubicBezTo>
                  <a:cubicBezTo>
                    <a:pt x="15688" y="1465"/>
                    <a:pt x="15976" y="1660"/>
                    <a:pt x="16115" y="1463"/>
                  </a:cubicBezTo>
                  <a:cubicBezTo>
                    <a:pt x="16185" y="1361"/>
                    <a:pt x="16392" y="1374"/>
                    <a:pt x="16493" y="1276"/>
                  </a:cubicBezTo>
                  <a:cubicBezTo>
                    <a:pt x="16612" y="1156"/>
                    <a:pt x="16348" y="962"/>
                    <a:pt x="16342" y="857"/>
                  </a:cubicBezTo>
                  <a:cubicBezTo>
                    <a:pt x="16337" y="773"/>
                    <a:pt x="16366" y="657"/>
                    <a:pt x="16331" y="582"/>
                  </a:cubicBezTo>
                  <a:cubicBezTo>
                    <a:pt x="16213" y="331"/>
                    <a:pt x="15797" y="288"/>
                    <a:pt x="15632" y="10"/>
                  </a:cubicBezTo>
                  <a:lnTo>
                    <a:pt x="15632" y="10"/>
                  </a:lnTo>
                  <a:cubicBezTo>
                    <a:pt x="15430" y="77"/>
                    <a:pt x="15346" y="75"/>
                    <a:pt x="15148" y="22"/>
                  </a:cubicBezTo>
                  <a:cubicBezTo>
                    <a:pt x="14981" y="-23"/>
                    <a:pt x="14878" y="3"/>
                    <a:pt x="14749" y="88"/>
                  </a:cubicBezTo>
                  <a:cubicBezTo>
                    <a:pt x="14646" y="156"/>
                    <a:pt x="14651" y="348"/>
                    <a:pt x="14582" y="451"/>
                  </a:cubicBezTo>
                  <a:cubicBezTo>
                    <a:pt x="14666" y="665"/>
                    <a:pt x="15057" y="903"/>
                    <a:pt x="14749" y="1149"/>
                  </a:cubicBezTo>
                  <a:cubicBezTo>
                    <a:pt x="14476" y="1365"/>
                    <a:pt x="14111" y="1280"/>
                    <a:pt x="13793" y="1280"/>
                  </a:cubicBezTo>
                  <a:cubicBezTo>
                    <a:pt x="13547" y="1280"/>
                    <a:pt x="13418" y="1455"/>
                    <a:pt x="13215" y="1512"/>
                  </a:cubicBezTo>
                  <a:cubicBezTo>
                    <a:pt x="12990" y="1575"/>
                    <a:pt x="12678" y="1271"/>
                    <a:pt x="12488" y="1176"/>
                  </a:cubicBezTo>
                  <a:cubicBezTo>
                    <a:pt x="12168" y="1017"/>
                    <a:pt x="11746" y="1280"/>
                    <a:pt x="11411" y="1214"/>
                  </a:cubicBezTo>
                  <a:cubicBezTo>
                    <a:pt x="11178" y="1169"/>
                    <a:pt x="11221" y="1001"/>
                    <a:pt x="11144" y="836"/>
                  </a:cubicBezTo>
                  <a:cubicBezTo>
                    <a:pt x="10647" y="836"/>
                    <a:pt x="10446" y="848"/>
                    <a:pt x="10183" y="1292"/>
                  </a:cubicBezTo>
                  <a:cubicBezTo>
                    <a:pt x="10022" y="1565"/>
                    <a:pt x="9543" y="1862"/>
                    <a:pt x="9222" y="1907"/>
                  </a:cubicBezTo>
                  <a:cubicBezTo>
                    <a:pt x="8955" y="1945"/>
                    <a:pt x="8719" y="1790"/>
                    <a:pt x="8472" y="1847"/>
                  </a:cubicBezTo>
                  <a:cubicBezTo>
                    <a:pt x="8126" y="1927"/>
                    <a:pt x="8074" y="2141"/>
                    <a:pt x="7700" y="1962"/>
                  </a:cubicBezTo>
                  <a:lnTo>
                    <a:pt x="7700" y="1962"/>
                  </a:lnTo>
                  <a:lnTo>
                    <a:pt x="7445" y="2094"/>
                  </a:lnTo>
                  <a:cubicBezTo>
                    <a:pt x="7262" y="2776"/>
                    <a:pt x="7096" y="2969"/>
                    <a:pt x="6324" y="2942"/>
                  </a:cubicBezTo>
                  <a:cubicBezTo>
                    <a:pt x="5679" y="2918"/>
                    <a:pt x="5584" y="2864"/>
                    <a:pt x="5073" y="3371"/>
                  </a:cubicBezTo>
                  <a:cubicBezTo>
                    <a:pt x="4714" y="3726"/>
                    <a:pt x="4499" y="3640"/>
                    <a:pt x="4051" y="3727"/>
                  </a:cubicBezTo>
                  <a:cubicBezTo>
                    <a:pt x="3813" y="3773"/>
                    <a:pt x="3787" y="3927"/>
                    <a:pt x="3497" y="3942"/>
                  </a:cubicBezTo>
                  <a:close/>
                  <a:moveTo>
                    <a:pt x="14098" y="15195"/>
                  </a:moveTo>
                  <a:cubicBezTo>
                    <a:pt x="14088" y="15128"/>
                    <a:pt x="14107" y="15052"/>
                    <a:pt x="14082" y="14984"/>
                  </a:cubicBezTo>
                  <a:cubicBezTo>
                    <a:pt x="14062" y="14930"/>
                    <a:pt x="13982" y="14926"/>
                    <a:pt x="13935" y="14939"/>
                  </a:cubicBezTo>
                  <a:cubicBezTo>
                    <a:pt x="13899" y="14952"/>
                    <a:pt x="13869" y="14986"/>
                    <a:pt x="13874" y="15026"/>
                  </a:cubicBezTo>
                  <a:cubicBezTo>
                    <a:pt x="13875" y="15044"/>
                    <a:pt x="13902" y="15060"/>
                    <a:pt x="13914" y="15077"/>
                  </a:cubicBezTo>
                  <a:cubicBezTo>
                    <a:pt x="13933" y="15113"/>
                    <a:pt x="13909" y="15154"/>
                    <a:pt x="13904" y="15192"/>
                  </a:cubicBezTo>
                  <a:cubicBezTo>
                    <a:pt x="13894" y="15259"/>
                    <a:pt x="13928" y="15268"/>
                    <a:pt x="13991" y="15259"/>
                  </a:cubicBezTo>
                  <a:lnTo>
                    <a:pt x="14098" y="15195"/>
                  </a:lnTo>
                  <a:cubicBezTo>
                    <a:pt x="14098" y="15195"/>
                    <a:pt x="14098" y="15195"/>
                    <a:pt x="14098" y="15195"/>
                  </a:cubicBezTo>
                  <a:close/>
                  <a:moveTo>
                    <a:pt x="12029" y="16284"/>
                  </a:moveTo>
                  <a:cubicBezTo>
                    <a:pt x="12081" y="16300"/>
                    <a:pt x="12189" y="16239"/>
                    <a:pt x="12224" y="16200"/>
                  </a:cubicBezTo>
                  <a:cubicBezTo>
                    <a:pt x="12268" y="16149"/>
                    <a:pt x="12370" y="16014"/>
                    <a:pt x="12451" y="16032"/>
                  </a:cubicBezTo>
                  <a:cubicBezTo>
                    <a:pt x="12511" y="16046"/>
                    <a:pt x="12453" y="16167"/>
                    <a:pt x="12438" y="16194"/>
                  </a:cubicBezTo>
                  <a:cubicBezTo>
                    <a:pt x="12405" y="16252"/>
                    <a:pt x="12357" y="16276"/>
                    <a:pt x="12316" y="16325"/>
                  </a:cubicBezTo>
                  <a:cubicBezTo>
                    <a:pt x="12294" y="16351"/>
                    <a:pt x="12304" y="16377"/>
                    <a:pt x="12296" y="16408"/>
                  </a:cubicBezTo>
                  <a:cubicBezTo>
                    <a:pt x="12284" y="16462"/>
                    <a:pt x="12182" y="16498"/>
                    <a:pt x="12134" y="16504"/>
                  </a:cubicBezTo>
                  <a:cubicBezTo>
                    <a:pt x="12055" y="16512"/>
                    <a:pt x="11983" y="16483"/>
                    <a:pt x="11983" y="16397"/>
                  </a:cubicBezTo>
                  <a:lnTo>
                    <a:pt x="12029" y="16284"/>
                  </a:lnTo>
                  <a:cubicBezTo>
                    <a:pt x="12029" y="16284"/>
                    <a:pt x="12029" y="16284"/>
                    <a:pt x="12029" y="16284"/>
                  </a:cubicBezTo>
                  <a:close/>
                  <a:moveTo>
                    <a:pt x="18380" y="15607"/>
                  </a:moveTo>
                  <a:cubicBezTo>
                    <a:pt x="18535" y="15458"/>
                    <a:pt x="18682" y="15324"/>
                    <a:pt x="18892" y="15259"/>
                  </a:cubicBezTo>
                  <a:cubicBezTo>
                    <a:pt x="19050" y="15211"/>
                    <a:pt x="19016" y="15358"/>
                    <a:pt x="18922" y="15415"/>
                  </a:cubicBezTo>
                  <a:cubicBezTo>
                    <a:pt x="18730" y="15535"/>
                    <a:pt x="18570" y="15642"/>
                    <a:pt x="18445" y="15831"/>
                  </a:cubicBezTo>
                  <a:cubicBezTo>
                    <a:pt x="18396" y="15903"/>
                    <a:pt x="18291" y="15933"/>
                    <a:pt x="18208" y="15944"/>
                  </a:cubicBezTo>
                  <a:cubicBezTo>
                    <a:pt x="18168" y="15949"/>
                    <a:pt x="18125" y="15905"/>
                    <a:pt x="18137" y="15867"/>
                  </a:cubicBezTo>
                  <a:cubicBezTo>
                    <a:pt x="18146" y="15832"/>
                    <a:pt x="18216" y="15756"/>
                    <a:pt x="18250" y="15740"/>
                  </a:cubicBezTo>
                  <a:lnTo>
                    <a:pt x="18380" y="15607"/>
                  </a:lnTo>
                  <a:cubicBezTo>
                    <a:pt x="18380" y="15607"/>
                    <a:pt x="18380" y="15607"/>
                    <a:pt x="18380" y="15607"/>
                  </a:cubicBezTo>
                  <a:close/>
                  <a:moveTo>
                    <a:pt x="18003" y="14904"/>
                  </a:moveTo>
                  <a:lnTo>
                    <a:pt x="17976" y="14730"/>
                  </a:lnTo>
                  <a:cubicBezTo>
                    <a:pt x="17969" y="14696"/>
                    <a:pt x="17929" y="14439"/>
                    <a:pt x="18031" y="14555"/>
                  </a:cubicBezTo>
                  <a:cubicBezTo>
                    <a:pt x="18052" y="14580"/>
                    <a:pt x="18100" y="14619"/>
                    <a:pt x="18131" y="14635"/>
                  </a:cubicBezTo>
                  <a:cubicBezTo>
                    <a:pt x="18204" y="14676"/>
                    <a:pt x="18272" y="14708"/>
                    <a:pt x="18347" y="14743"/>
                  </a:cubicBezTo>
                  <a:cubicBezTo>
                    <a:pt x="18437" y="14783"/>
                    <a:pt x="18301" y="14908"/>
                    <a:pt x="18278" y="14966"/>
                  </a:cubicBezTo>
                  <a:cubicBezTo>
                    <a:pt x="18264" y="14998"/>
                    <a:pt x="18239" y="15024"/>
                    <a:pt x="18206" y="15034"/>
                  </a:cubicBezTo>
                  <a:cubicBezTo>
                    <a:pt x="18131" y="15053"/>
                    <a:pt x="18053" y="15056"/>
                    <a:pt x="18008" y="14990"/>
                  </a:cubicBezTo>
                  <a:lnTo>
                    <a:pt x="18003" y="14904"/>
                  </a:lnTo>
                  <a:cubicBezTo>
                    <a:pt x="18003" y="14904"/>
                    <a:pt x="18003" y="14904"/>
                    <a:pt x="18003" y="14904"/>
                  </a:cubicBezTo>
                  <a:close/>
                  <a:moveTo>
                    <a:pt x="15576" y="15628"/>
                  </a:moveTo>
                  <a:cubicBezTo>
                    <a:pt x="15644" y="15584"/>
                    <a:pt x="15713" y="15515"/>
                    <a:pt x="15770" y="15457"/>
                  </a:cubicBezTo>
                  <a:cubicBezTo>
                    <a:pt x="15817" y="15410"/>
                    <a:pt x="15908" y="15295"/>
                    <a:pt x="15978" y="15331"/>
                  </a:cubicBezTo>
                  <a:cubicBezTo>
                    <a:pt x="16010" y="15346"/>
                    <a:pt x="16030" y="15371"/>
                    <a:pt x="16055" y="15391"/>
                  </a:cubicBezTo>
                  <a:cubicBezTo>
                    <a:pt x="16079" y="15410"/>
                    <a:pt x="16116" y="15406"/>
                    <a:pt x="16137" y="15422"/>
                  </a:cubicBezTo>
                  <a:cubicBezTo>
                    <a:pt x="16126" y="15469"/>
                    <a:pt x="15935" y="15601"/>
                    <a:pt x="15890" y="15642"/>
                  </a:cubicBezTo>
                  <a:cubicBezTo>
                    <a:pt x="15795" y="15724"/>
                    <a:pt x="15739" y="15830"/>
                    <a:pt x="15632" y="15897"/>
                  </a:cubicBezTo>
                  <a:cubicBezTo>
                    <a:pt x="15594" y="15920"/>
                    <a:pt x="15503" y="15957"/>
                    <a:pt x="15459" y="15944"/>
                  </a:cubicBezTo>
                  <a:cubicBezTo>
                    <a:pt x="15402" y="15926"/>
                    <a:pt x="15324" y="15877"/>
                    <a:pt x="15398" y="15814"/>
                  </a:cubicBezTo>
                  <a:lnTo>
                    <a:pt x="15576" y="15628"/>
                  </a:lnTo>
                  <a:cubicBezTo>
                    <a:pt x="15576" y="15628"/>
                    <a:pt x="15576" y="15628"/>
                    <a:pt x="15576" y="15628"/>
                  </a:cubicBezTo>
                  <a:close/>
                  <a:moveTo>
                    <a:pt x="14889" y="15097"/>
                  </a:moveTo>
                  <a:cubicBezTo>
                    <a:pt x="14929" y="15004"/>
                    <a:pt x="14960" y="14831"/>
                    <a:pt x="14906" y="14738"/>
                  </a:cubicBezTo>
                  <a:cubicBezTo>
                    <a:pt x="14859" y="14653"/>
                    <a:pt x="14826" y="14643"/>
                    <a:pt x="14743" y="14711"/>
                  </a:cubicBezTo>
                  <a:cubicBezTo>
                    <a:pt x="14667" y="14775"/>
                    <a:pt x="14300" y="14887"/>
                    <a:pt x="14470" y="15012"/>
                  </a:cubicBezTo>
                  <a:cubicBezTo>
                    <a:pt x="14551" y="15071"/>
                    <a:pt x="14575" y="15097"/>
                    <a:pt x="14601" y="15195"/>
                  </a:cubicBezTo>
                  <a:cubicBezTo>
                    <a:pt x="14639" y="15347"/>
                    <a:pt x="14757" y="15272"/>
                    <a:pt x="14828" y="15180"/>
                  </a:cubicBezTo>
                  <a:lnTo>
                    <a:pt x="14889" y="15097"/>
                  </a:lnTo>
                  <a:cubicBezTo>
                    <a:pt x="14889" y="15097"/>
                    <a:pt x="14889" y="15097"/>
                    <a:pt x="14889" y="15097"/>
                  </a:cubicBezTo>
                  <a:close/>
                  <a:moveTo>
                    <a:pt x="18150" y="12341"/>
                  </a:moveTo>
                  <a:cubicBezTo>
                    <a:pt x="17951" y="12402"/>
                    <a:pt x="17783" y="12310"/>
                    <a:pt x="17600" y="12411"/>
                  </a:cubicBezTo>
                  <a:cubicBezTo>
                    <a:pt x="17542" y="12445"/>
                    <a:pt x="17491" y="12492"/>
                    <a:pt x="17436" y="12530"/>
                  </a:cubicBezTo>
                  <a:cubicBezTo>
                    <a:pt x="17369" y="12576"/>
                    <a:pt x="17155" y="12677"/>
                    <a:pt x="17319" y="12744"/>
                  </a:cubicBezTo>
                  <a:cubicBezTo>
                    <a:pt x="17381" y="12769"/>
                    <a:pt x="17410" y="12760"/>
                    <a:pt x="17475" y="12753"/>
                  </a:cubicBezTo>
                  <a:cubicBezTo>
                    <a:pt x="17567" y="12744"/>
                    <a:pt x="17605" y="12822"/>
                    <a:pt x="17691" y="12832"/>
                  </a:cubicBezTo>
                  <a:cubicBezTo>
                    <a:pt x="17781" y="12843"/>
                    <a:pt x="17956" y="12674"/>
                    <a:pt x="18033" y="12620"/>
                  </a:cubicBezTo>
                  <a:cubicBezTo>
                    <a:pt x="18156" y="12536"/>
                    <a:pt x="18250" y="12547"/>
                    <a:pt x="18307" y="12378"/>
                  </a:cubicBezTo>
                  <a:lnTo>
                    <a:pt x="18150" y="12341"/>
                  </a:lnTo>
                  <a:cubicBezTo>
                    <a:pt x="18150" y="12341"/>
                    <a:pt x="18150" y="12341"/>
                    <a:pt x="18150" y="12341"/>
                  </a:cubicBezTo>
                  <a:close/>
                  <a:moveTo>
                    <a:pt x="15717" y="13236"/>
                  </a:moveTo>
                  <a:cubicBezTo>
                    <a:pt x="15813" y="13192"/>
                    <a:pt x="15840" y="13112"/>
                    <a:pt x="15964" y="13112"/>
                  </a:cubicBezTo>
                  <a:cubicBezTo>
                    <a:pt x="16060" y="13112"/>
                    <a:pt x="16087" y="13120"/>
                    <a:pt x="16169" y="13074"/>
                  </a:cubicBezTo>
                  <a:cubicBezTo>
                    <a:pt x="16268" y="13018"/>
                    <a:pt x="16499" y="12922"/>
                    <a:pt x="16614" y="12964"/>
                  </a:cubicBezTo>
                  <a:cubicBezTo>
                    <a:pt x="16672" y="12986"/>
                    <a:pt x="16479" y="13141"/>
                    <a:pt x="16464" y="13157"/>
                  </a:cubicBezTo>
                  <a:cubicBezTo>
                    <a:pt x="16356" y="13264"/>
                    <a:pt x="16257" y="13358"/>
                    <a:pt x="16097" y="13314"/>
                  </a:cubicBezTo>
                  <a:cubicBezTo>
                    <a:pt x="15938" y="13269"/>
                    <a:pt x="15830" y="13490"/>
                    <a:pt x="15669" y="13333"/>
                  </a:cubicBezTo>
                  <a:lnTo>
                    <a:pt x="15717" y="13236"/>
                  </a:lnTo>
                  <a:cubicBezTo>
                    <a:pt x="15717" y="13236"/>
                    <a:pt x="15717" y="13236"/>
                    <a:pt x="15717" y="13236"/>
                  </a:cubicBezTo>
                  <a:close/>
                  <a:moveTo>
                    <a:pt x="14391" y="13689"/>
                  </a:moveTo>
                  <a:cubicBezTo>
                    <a:pt x="14304" y="13687"/>
                    <a:pt x="14157" y="13728"/>
                    <a:pt x="14087" y="13780"/>
                  </a:cubicBezTo>
                  <a:cubicBezTo>
                    <a:pt x="14040" y="13815"/>
                    <a:pt x="14042" y="13914"/>
                    <a:pt x="14064" y="13962"/>
                  </a:cubicBezTo>
                  <a:cubicBezTo>
                    <a:pt x="14117" y="14073"/>
                    <a:pt x="14296" y="13907"/>
                    <a:pt x="14378" y="13907"/>
                  </a:cubicBezTo>
                  <a:cubicBezTo>
                    <a:pt x="14433" y="13907"/>
                    <a:pt x="14473" y="13915"/>
                    <a:pt x="14518" y="13882"/>
                  </a:cubicBezTo>
                  <a:cubicBezTo>
                    <a:pt x="14591" y="13829"/>
                    <a:pt x="14540" y="13797"/>
                    <a:pt x="14484" y="13758"/>
                  </a:cubicBezTo>
                  <a:lnTo>
                    <a:pt x="14391" y="13689"/>
                  </a:lnTo>
                  <a:cubicBezTo>
                    <a:pt x="14391" y="13689"/>
                    <a:pt x="14391" y="13689"/>
                    <a:pt x="14391" y="13689"/>
                  </a:cubicBezTo>
                  <a:close/>
                  <a:moveTo>
                    <a:pt x="13824" y="13256"/>
                  </a:moveTo>
                  <a:cubicBezTo>
                    <a:pt x="13775" y="13256"/>
                    <a:pt x="13725" y="13216"/>
                    <a:pt x="13677" y="13206"/>
                  </a:cubicBezTo>
                  <a:cubicBezTo>
                    <a:pt x="13577" y="13184"/>
                    <a:pt x="13448" y="13159"/>
                    <a:pt x="13347" y="13163"/>
                  </a:cubicBezTo>
                  <a:cubicBezTo>
                    <a:pt x="13317" y="13163"/>
                    <a:pt x="13291" y="13180"/>
                    <a:pt x="13304" y="13212"/>
                  </a:cubicBezTo>
                  <a:cubicBezTo>
                    <a:pt x="13335" y="13287"/>
                    <a:pt x="13435" y="13293"/>
                    <a:pt x="13501" y="13314"/>
                  </a:cubicBezTo>
                  <a:cubicBezTo>
                    <a:pt x="13605" y="13346"/>
                    <a:pt x="13589" y="13459"/>
                    <a:pt x="13669" y="13510"/>
                  </a:cubicBezTo>
                  <a:cubicBezTo>
                    <a:pt x="13709" y="13538"/>
                    <a:pt x="13750" y="13537"/>
                    <a:pt x="13788" y="13505"/>
                  </a:cubicBezTo>
                  <a:cubicBezTo>
                    <a:pt x="13821" y="13477"/>
                    <a:pt x="13860" y="13388"/>
                    <a:pt x="13829" y="13350"/>
                  </a:cubicBezTo>
                  <a:lnTo>
                    <a:pt x="13824" y="13256"/>
                  </a:lnTo>
                  <a:cubicBezTo>
                    <a:pt x="13824" y="13256"/>
                    <a:pt x="13824" y="13256"/>
                    <a:pt x="13824" y="13256"/>
                  </a:cubicBezTo>
                  <a:close/>
                  <a:moveTo>
                    <a:pt x="13090" y="12801"/>
                  </a:moveTo>
                  <a:cubicBezTo>
                    <a:pt x="13013" y="12581"/>
                    <a:pt x="12857" y="12378"/>
                    <a:pt x="12591" y="12405"/>
                  </a:cubicBezTo>
                  <a:cubicBezTo>
                    <a:pt x="12517" y="12413"/>
                    <a:pt x="12460" y="12460"/>
                    <a:pt x="12516" y="12530"/>
                  </a:cubicBezTo>
                  <a:cubicBezTo>
                    <a:pt x="12558" y="12582"/>
                    <a:pt x="12619" y="12614"/>
                    <a:pt x="12679" y="12643"/>
                  </a:cubicBezTo>
                  <a:cubicBezTo>
                    <a:pt x="12756" y="12679"/>
                    <a:pt x="12822" y="12750"/>
                    <a:pt x="12884" y="12805"/>
                  </a:cubicBezTo>
                  <a:cubicBezTo>
                    <a:pt x="12961" y="12872"/>
                    <a:pt x="12963" y="12938"/>
                    <a:pt x="13085" y="12915"/>
                  </a:cubicBezTo>
                  <a:lnTo>
                    <a:pt x="13090" y="12801"/>
                  </a:lnTo>
                  <a:cubicBezTo>
                    <a:pt x="13090" y="12801"/>
                    <a:pt x="13090" y="12801"/>
                    <a:pt x="13090" y="12801"/>
                  </a:cubicBezTo>
                  <a:close/>
                  <a:moveTo>
                    <a:pt x="11607" y="11720"/>
                  </a:moveTo>
                  <a:cubicBezTo>
                    <a:pt x="11430" y="11542"/>
                    <a:pt x="11311" y="11376"/>
                    <a:pt x="11238" y="11136"/>
                  </a:cubicBezTo>
                  <a:cubicBezTo>
                    <a:pt x="11174" y="10924"/>
                    <a:pt x="11005" y="10815"/>
                    <a:pt x="10916" y="10629"/>
                  </a:cubicBezTo>
                  <a:cubicBezTo>
                    <a:pt x="10869" y="10530"/>
                    <a:pt x="10681" y="10487"/>
                    <a:pt x="10580" y="10471"/>
                  </a:cubicBezTo>
                  <a:cubicBezTo>
                    <a:pt x="10459" y="10477"/>
                    <a:pt x="10221" y="10569"/>
                    <a:pt x="10119" y="10457"/>
                  </a:cubicBezTo>
                  <a:cubicBezTo>
                    <a:pt x="10022" y="10351"/>
                    <a:pt x="10057" y="10284"/>
                    <a:pt x="9897" y="10232"/>
                  </a:cubicBezTo>
                  <a:cubicBezTo>
                    <a:pt x="9604" y="10137"/>
                    <a:pt x="9433" y="10039"/>
                    <a:pt x="9272" y="9773"/>
                  </a:cubicBezTo>
                  <a:cubicBezTo>
                    <a:pt x="9191" y="9640"/>
                    <a:pt x="9186" y="9486"/>
                    <a:pt x="9103" y="9352"/>
                  </a:cubicBezTo>
                  <a:cubicBezTo>
                    <a:pt x="8830" y="9254"/>
                    <a:pt x="8516" y="9780"/>
                    <a:pt x="8289" y="9867"/>
                  </a:cubicBezTo>
                  <a:cubicBezTo>
                    <a:pt x="8238" y="9886"/>
                    <a:pt x="8036" y="9923"/>
                    <a:pt x="8036" y="9977"/>
                  </a:cubicBezTo>
                  <a:cubicBezTo>
                    <a:pt x="8080" y="10046"/>
                    <a:pt x="8382" y="9976"/>
                    <a:pt x="8475" y="9984"/>
                  </a:cubicBezTo>
                  <a:cubicBezTo>
                    <a:pt x="8643" y="9999"/>
                    <a:pt x="8751" y="9999"/>
                    <a:pt x="8898" y="10091"/>
                  </a:cubicBezTo>
                  <a:cubicBezTo>
                    <a:pt x="9023" y="10170"/>
                    <a:pt x="9673" y="10711"/>
                    <a:pt x="9769" y="10664"/>
                  </a:cubicBezTo>
                  <a:cubicBezTo>
                    <a:pt x="10004" y="10640"/>
                    <a:pt x="9905" y="10830"/>
                    <a:pt x="9955" y="10977"/>
                  </a:cubicBezTo>
                  <a:cubicBezTo>
                    <a:pt x="10091" y="11365"/>
                    <a:pt x="10621" y="11012"/>
                    <a:pt x="10804" y="11218"/>
                  </a:cubicBezTo>
                  <a:cubicBezTo>
                    <a:pt x="10885" y="11309"/>
                    <a:pt x="10852" y="11390"/>
                    <a:pt x="10985" y="11471"/>
                  </a:cubicBezTo>
                  <a:cubicBezTo>
                    <a:pt x="11142" y="11568"/>
                    <a:pt x="11144" y="11663"/>
                    <a:pt x="11257" y="11784"/>
                  </a:cubicBezTo>
                  <a:cubicBezTo>
                    <a:pt x="11371" y="11905"/>
                    <a:pt x="11404" y="12024"/>
                    <a:pt x="11471" y="12167"/>
                  </a:cubicBezTo>
                  <a:cubicBezTo>
                    <a:pt x="11516" y="12262"/>
                    <a:pt x="11580" y="12432"/>
                    <a:pt x="11655" y="12497"/>
                  </a:cubicBezTo>
                  <a:cubicBezTo>
                    <a:pt x="11713" y="12497"/>
                    <a:pt x="11788" y="12400"/>
                    <a:pt x="11860" y="12378"/>
                  </a:cubicBezTo>
                  <a:cubicBezTo>
                    <a:pt x="11969" y="12346"/>
                    <a:pt x="12190" y="12388"/>
                    <a:pt x="12205" y="12228"/>
                  </a:cubicBezTo>
                  <a:cubicBezTo>
                    <a:pt x="12213" y="12146"/>
                    <a:pt x="12210" y="12071"/>
                    <a:pt x="12221" y="11989"/>
                  </a:cubicBezTo>
                  <a:cubicBezTo>
                    <a:pt x="12229" y="11935"/>
                    <a:pt x="12257" y="11835"/>
                    <a:pt x="12240" y="11784"/>
                  </a:cubicBezTo>
                  <a:cubicBezTo>
                    <a:pt x="12205" y="11756"/>
                    <a:pt x="12093" y="11794"/>
                    <a:pt x="12049" y="11799"/>
                  </a:cubicBezTo>
                  <a:cubicBezTo>
                    <a:pt x="11931" y="11812"/>
                    <a:pt x="11820" y="11802"/>
                    <a:pt x="11705" y="11777"/>
                  </a:cubicBezTo>
                  <a:lnTo>
                    <a:pt x="11607" y="11720"/>
                  </a:lnTo>
                  <a:cubicBezTo>
                    <a:pt x="11607" y="11720"/>
                    <a:pt x="11607" y="11720"/>
                    <a:pt x="11607" y="11720"/>
                  </a:cubicBezTo>
                  <a:close/>
                  <a:moveTo>
                    <a:pt x="15290" y="11296"/>
                  </a:moveTo>
                  <a:cubicBezTo>
                    <a:pt x="15324" y="11191"/>
                    <a:pt x="15396" y="11121"/>
                    <a:pt x="15406" y="11002"/>
                  </a:cubicBezTo>
                  <a:cubicBezTo>
                    <a:pt x="15413" y="10924"/>
                    <a:pt x="15423" y="10566"/>
                    <a:pt x="15343" y="10548"/>
                  </a:cubicBezTo>
                  <a:cubicBezTo>
                    <a:pt x="15270" y="10532"/>
                    <a:pt x="14987" y="10530"/>
                    <a:pt x="15043" y="10402"/>
                  </a:cubicBezTo>
                  <a:cubicBezTo>
                    <a:pt x="15075" y="10326"/>
                    <a:pt x="15115" y="10253"/>
                    <a:pt x="15115" y="10168"/>
                  </a:cubicBezTo>
                  <a:cubicBezTo>
                    <a:pt x="15115" y="9976"/>
                    <a:pt x="15307" y="10083"/>
                    <a:pt x="15412" y="10136"/>
                  </a:cubicBezTo>
                  <a:cubicBezTo>
                    <a:pt x="15659" y="10262"/>
                    <a:pt x="15893" y="10129"/>
                    <a:pt x="15893" y="10520"/>
                  </a:cubicBezTo>
                  <a:cubicBezTo>
                    <a:pt x="15893" y="10691"/>
                    <a:pt x="15882" y="10865"/>
                    <a:pt x="15842" y="11029"/>
                  </a:cubicBezTo>
                  <a:cubicBezTo>
                    <a:pt x="15801" y="11194"/>
                    <a:pt x="15898" y="11466"/>
                    <a:pt x="15719" y="11565"/>
                  </a:cubicBezTo>
                  <a:cubicBezTo>
                    <a:pt x="15642" y="11608"/>
                    <a:pt x="15659" y="11664"/>
                    <a:pt x="15549" y="11678"/>
                  </a:cubicBezTo>
                  <a:cubicBezTo>
                    <a:pt x="15440" y="11691"/>
                    <a:pt x="15338" y="11591"/>
                    <a:pt x="15270" y="11524"/>
                  </a:cubicBezTo>
                  <a:lnTo>
                    <a:pt x="15290" y="11296"/>
                  </a:lnTo>
                  <a:cubicBezTo>
                    <a:pt x="15290" y="11296"/>
                    <a:pt x="15290" y="11296"/>
                    <a:pt x="15290" y="11296"/>
                  </a:cubicBezTo>
                  <a:close/>
                  <a:moveTo>
                    <a:pt x="16189" y="7816"/>
                  </a:moveTo>
                  <a:cubicBezTo>
                    <a:pt x="16078" y="7851"/>
                    <a:pt x="15950" y="7873"/>
                    <a:pt x="15834" y="7840"/>
                  </a:cubicBezTo>
                  <a:cubicBezTo>
                    <a:pt x="15576" y="7768"/>
                    <a:pt x="15648" y="7923"/>
                    <a:pt x="15429" y="7951"/>
                  </a:cubicBezTo>
                  <a:cubicBezTo>
                    <a:pt x="15286" y="7968"/>
                    <a:pt x="15152" y="8000"/>
                    <a:pt x="15007" y="8000"/>
                  </a:cubicBezTo>
                  <a:cubicBezTo>
                    <a:pt x="14878" y="8000"/>
                    <a:pt x="14766" y="8033"/>
                    <a:pt x="14906" y="8130"/>
                  </a:cubicBezTo>
                  <a:cubicBezTo>
                    <a:pt x="15067" y="8239"/>
                    <a:pt x="15018" y="8527"/>
                    <a:pt x="15264" y="8460"/>
                  </a:cubicBezTo>
                  <a:cubicBezTo>
                    <a:pt x="15434" y="8413"/>
                    <a:pt x="15667" y="8231"/>
                    <a:pt x="15826" y="8231"/>
                  </a:cubicBezTo>
                  <a:cubicBezTo>
                    <a:pt x="15932" y="8365"/>
                    <a:pt x="15379" y="8622"/>
                    <a:pt x="15719" y="8721"/>
                  </a:cubicBezTo>
                  <a:cubicBezTo>
                    <a:pt x="15855" y="8759"/>
                    <a:pt x="16378" y="9015"/>
                    <a:pt x="16493" y="8925"/>
                  </a:cubicBezTo>
                  <a:cubicBezTo>
                    <a:pt x="16493" y="8914"/>
                    <a:pt x="16495" y="8906"/>
                    <a:pt x="16495" y="8896"/>
                  </a:cubicBezTo>
                  <a:cubicBezTo>
                    <a:pt x="16448" y="8846"/>
                    <a:pt x="16397" y="8660"/>
                    <a:pt x="16390" y="8592"/>
                  </a:cubicBezTo>
                  <a:lnTo>
                    <a:pt x="16395" y="8583"/>
                  </a:lnTo>
                  <a:cubicBezTo>
                    <a:pt x="16489" y="8570"/>
                    <a:pt x="16547" y="8723"/>
                    <a:pt x="16647" y="8723"/>
                  </a:cubicBezTo>
                  <a:cubicBezTo>
                    <a:pt x="16778" y="8723"/>
                    <a:pt x="16694" y="8402"/>
                    <a:pt x="16592" y="8360"/>
                  </a:cubicBezTo>
                  <a:cubicBezTo>
                    <a:pt x="16425" y="8288"/>
                    <a:pt x="16194" y="8185"/>
                    <a:pt x="16243" y="7964"/>
                  </a:cubicBezTo>
                  <a:lnTo>
                    <a:pt x="16189" y="7816"/>
                  </a:lnTo>
                  <a:cubicBezTo>
                    <a:pt x="16189" y="7816"/>
                    <a:pt x="16189" y="7816"/>
                    <a:pt x="16189" y="7816"/>
                  </a:cubicBezTo>
                  <a:close/>
                  <a:moveTo>
                    <a:pt x="13615" y="6535"/>
                  </a:moveTo>
                  <a:cubicBezTo>
                    <a:pt x="13597" y="6474"/>
                    <a:pt x="13472" y="6198"/>
                    <a:pt x="13410" y="6384"/>
                  </a:cubicBezTo>
                  <a:cubicBezTo>
                    <a:pt x="13381" y="6470"/>
                    <a:pt x="13451" y="6637"/>
                    <a:pt x="13351" y="6695"/>
                  </a:cubicBezTo>
                  <a:cubicBezTo>
                    <a:pt x="13272" y="6740"/>
                    <a:pt x="13123" y="6647"/>
                    <a:pt x="13123" y="6560"/>
                  </a:cubicBezTo>
                  <a:cubicBezTo>
                    <a:pt x="13123" y="6443"/>
                    <a:pt x="13137" y="6444"/>
                    <a:pt x="13077" y="6337"/>
                  </a:cubicBezTo>
                  <a:cubicBezTo>
                    <a:pt x="13051" y="6291"/>
                    <a:pt x="12956" y="6109"/>
                    <a:pt x="13024" y="6073"/>
                  </a:cubicBezTo>
                  <a:cubicBezTo>
                    <a:pt x="13085" y="6042"/>
                    <a:pt x="13189" y="6093"/>
                    <a:pt x="13252" y="6109"/>
                  </a:cubicBezTo>
                  <a:cubicBezTo>
                    <a:pt x="13450" y="6160"/>
                    <a:pt x="13509" y="6042"/>
                    <a:pt x="13663" y="5955"/>
                  </a:cubicBezTo>
                  <a:cubicBezTo>
                    <a:pt x="13746" y="5908"/>
                    <a:pt x="13802" y="5920"/>
                    <a:pt x="13766" y="6019"/>
                  </a:cubicBezTo>
                  <a:cubicBezTo>
                    <a:pt x="13738" y="6092"/>
                    <a:pt x="13704" y="6135"/>
                    <a:pt x="13704" y="6218"/>
                  </a:cubicBezTo>
                  <a:cubicBezTo>
                    <a:pt x="13704" y="6311"/>
                    <a:pt x="13734" y="6381"/>
                    <a:pt x="13754" y="6467"/>
                  </a:cubicBezTo>
                  <a:cubicBezTo>
                    <a:pt x="13772" y="6539"/>
                    <a:pt x="13758" y="6630"/>
                    <a:pt x="13646" y="6592"/>
                  </a:cubicBezTo>
                  <a:lnTo>
                    <a:pt x="13615" y="6535"/>
                  </a:lnTo>
                  <a:cubicBezTo>
                    <a:pt x="13615" y="6535"/>
                    <a:pt x="13615" y="6535"/>
                    <a:pt x="13615" y="6535"/>
                  </a:cubicBezTo>
                  <a:close/>
                  <a:moveTo>
                    <a:pt x="14082" y="4633"/>
                  </a:moveTo>
                  <a:cubicBezTo>
                    <a:pt x="14048" y="4635"/>
                    <a:pt x="14026" y="4557"/>
                    <a:pt x="14021" y="4528"/>
                  </a:cubicBezTo>
                  <a:cubicBezTo>
                    <a:pt x="14010" y="4477"/>
                    <a:pt x="14030" y="4369"/>
                    <a:pt x="14101" y="4377"/>
                  </a:cubicBezTo>
                  <a:cubicBezTo>
                    <a:pt x="14136" y="4381"/>
                    <a:pt x="14162" y="4373"/>
                    <a:pt x="14196" y="4369"/>
                  </a:cubicBezTo>
                  <a:cubicBezTo>
                    <a:pt x="14226" y="4366"/>
                    <a:pt x="14332" y="4349"/>
                    <a:pt x="14353" y="4369"/>
                  </a:cubicBezTo>
                  <a:cubicBezTo>
                    <a:pt x="14379" y="4392"/>
                    <a:pt x="14436" y="4476"/>
                    <a:pt x="14442" y="4507"/>
                  </a:cubicBezTo>
                  <a:cubicBezTo>
                    <a:pt x="14446" y="4525"/>
                    <a:pt x="14367" y="4542"/>
                    <a:pt x="14351" y="4548"/>
                  </a:cubicBezTo>
                  <a:cubicBezTo>
                    <a:pt x="14285" y="4572"/>
                    <a:pt x="14234" y="4581"/>
                    <a:pt x="14162" y="4574"/>
                  </a:cubicBezTo>
                  <a:lnTo>
                    <a:pt x="14082" y="4633"/>
                  </a:lnTo>
                  <a:cubicBezTo>
                    <a:pt x="14082" y="4633"/>
                    <a:pt x="14082" y="4633"/>
                    <a:pt x="14082" y="4633"/>
                  </a:cubicBezTo>
                  <a:close/>
                  <a:moveTo>
                    <a:pt x="11622" y="3982"/>
                  </a:moveTo>
                  <a:cubicBezTo>
                    <a:pt x="11709" y="3864"/>
                    <a:pt x="11731" y="3681"/>
                    <a:pt x="11904" y="3651"/>
                  </a:cubicBezTo>
                  <a:cubicBezTo>
                    <a:pt x="12020" y="3633"/>
                    <a:pt x="12108" y="3706"/>
                    <a:pt x="12129" y="3819"/>
                  </a:cubicBezTo>
                  <a:cubicBezTo>
                    <a:pt x="12136" y="3854"/>
                    <a:pt x="12176" y="3899"/>
                    <a:pt x="12190" y="3939"/>
                  </a:cubicBezTo>
                  <a:cubicBezTo>
                    <a:pt x="12213" y="3996"/>
                    <a:pt x="12243" y="4091"/>
                    <a:pt x="12243" y="4153"/>
                  </a:cubicBezTo>
                  <a:cubicBezTo>
                    <a:pt x="12243" y="4211"/>
                    <a:pt x="12198" y="4258"/>
                    <a:pt x="12139" y="4259"/>
                  </a:cubicBezTo>
                  <a:cubicBezTo>
                    <a:pt x="12062" y="4260"/>
                    <a:pt x="12002" y="4182"/>
                    <a:pt x="11927" y="4180"/>
                  </a:cubicBezTo>
                  <a:cubicBezTo>
                    <a:pt x="11803" y="4174"/>
                    <a:pt x="11702" y="4188"/>
                    <a:pt x="11630" y="4061"/>
                  </a:cubicBezTo>
                  <a:lnTo>
                    <a:pt x="11622" y="3982"/>
                  </a:lnTo>
                  <a:cubicBezTo>
                    <a:pt x="11622" y="3982"/>
                    <a:pt x="11622" y="3982"/>
                    <a:pt x="11622" y="3982"/>
                  </a:cubicBezTo>
                  <a:close/>
                  <a:moveTo>
                    <a:pt x="21518" y="16133"/>
                  </a:moveTo>
                  <a:cubicBezTo>
                    <a:pt x="21421" y="16171"/>
                    <a:pt x="21320" y="16324"/>
                    <a:pt x="21212" y="16387"/>
                  </a:cubicBezTo>
                  <a:cubicBezTo>
                    <a:pt x="20926" y="16552"/>
                    <a:pt x="20623" y="16838"/>
                    <a:pt x="20385" y="17073"/>
                  </a:cubicBezTo>
                  <a:cubicBezTo>
                    <a:pt x="20194" y="17264"/>
                    <a:pt x="20509" y="17266"/>
                    <a:pt x="20518" y="17414"/>
                  </a:cubicBezTo>
                  <a:cubicBezTo>
                    <a:pt x="20526" y="17565"/>
                    <a:pt x="20498" y="17665"/>
                    <a:pt x="20463" y="17805"/>
                  </a:cubicBezTo>
                  <a:cubicBezTo>
                    <a:pt x="20434" y="17922"/>
                    <a:pt x="20379" y="17951"/>
                    <a:pt x="20480" y="18052"/>
                  </a:cubicBezTo>
                  <a:cubicBezTo>
                    <a:pt x="20739" y="18310"/>
                    <a:pt x="20850" y="17936"/>
                    <a:pt x="20935" y="17777"/>
                  </a:cubicBezTo>
                  <a:cubicBezTo>
                    <a:pt x="20985" y="17683"/>
                    <a:pt x="20992" y="17577"/>
                    <a:pt x="21069" y="17498"/>
                  </a:cubicBezTo>
                  <a:cubicBezTo>
                    <a:pt x="21158" y="17403"/>
                    <a:pt x="21320" y="17448"/>
                    <a:pt x="21374" y="17305"/>
                  </a:cubicBezTo>
                  <a:cubicBezTo>
                    <a:pt x="21407" y="17215"/>
                    <a:pt x="21345" y="17131"/>
                    <a:pt x="21345" y="17041"/>
                  </a:cubicBezTo>
                  <a:cubicBezTo>
                    <a:pt x="21345" y="16937"/>
                    <a:pt x="21485" y="16767"/>
                    <a:pt x="21524" y="16668"/>
                  </a:cubicBezTo>
                  <a:cubicBezTo>
                    <a:pt x="21581" y="16525"/>
                    <a:pt x="21600" y="16383"/>
                    <a:pt x="21590" y="16228"/>
                  </a:cubicBezTo>
                  <a:lnTo>
                    <a:pt x="21518" y="16133"/>
                  </a:lnTo>
                  <a:cubicBezTo>
                    <a:pt x="21518" y="16133"/>
                    <a:pt x="21518" y="16133"/>
                    <a:pt x="21518" y="16133"/>
                  </a:cubicBezTo>
                  <a:close/>
                  <a:moveTo>
                    <a:pt x="18936" y="19257"/>
                  </a:moveTo>
                  <a:cubicBezTo>
                    <a:pt x="18853" y="19212"/>
                    <a:pt x="18805" y="18993"/>
                    <a:pt x="18819" y="18904"/>
                  </a:cubicBezTo>
                  <a:cubicBezTo>
                    <a:pt x="18831" y="18828"/>
                    <a:pt x="19076" y="18563"/>
                    <a:pt x="19147" y="18563"/>
                  </a:cubicBezTo>
                  <a:cubicBezTo>
                    <a:pt x="19191" y="18672"/>
                    <a:pt x="19165" y="18766"/>
                    <a:pt x="19175" y="18882"/>
                  </a:cubicBezTo>
                  <a:cubicBezTo>
                    <a:pt x="19181" y="18964"/>
                    <a:pt x="19153" y="19059"/>
                    <a:pt x="19169" y="19135"/>
                  </a:cubicBezTo>
                  <a:cubicBezTo>
                    <a:pt x="19186" y="19225"/>
                    <a:pt x="19224" y="19318"/>
                    <a:pt x="19231" y="19410"/>
                  </a:cubicBezTo>
                  <a:cubicBezTo>
                    <a:pt x="19233" y="19452"/>
                    <a:pt x="19235" y="19496"/>
                    <a:pt x="19185" y="19498"/>
                  </a:cubicBezTo>
                  <a:cubicBezTo>
                    <a:pt x="19086" y="19502"/>
                    <a:pt x="19042" y="19489"/>
                    <a:pt x="19002" y="19394"/>
                  </a:cubicBezTo>
                  <a:lnTo>
                    <a:pt x="18936" y="19257"/>
                  </a:lnTo>
                  <a:cubicBezTo>
                    <a:pt x="18936" y="19257"/>
                    <a:pt x="18936" y="19257"/>
                    <a:pt x="18936" y="19257"/>
                  </a:cubicBezTo>
                  <a:close/>
                  <a:moveTo>
                    <a:pt x="14704" y="20993"/>
                  </a:moveTo>
                  <a:cubicBezTo>
                    <a:pt x="14522" y="21083"/>
                    <a:pt x="14386" y="21086"/>
                    <a:pt x="14253" y="21258"/>
                  </a:cubicBezTo>
                  <a:cubicBezTo>
                    <a:pt x="14164" y="21374"/>
                    <a:pt x="14010" y="21449"/>
                    <a:pt x="13859" y="21449"/>
                  </a:cubicBezTo>
                  <a:cubicBezTo>
                    <a:pt x="13572" y="21449"/>
                    <a:pt x="13342" y="21368"/>
                    <a:pt x="13065" y="21510"/>
                  </a:cubicBezTo>
                  <a:cubicBezTo>
                    <a:pt x="12963" y="21563"/>
                    <a:pt x="12811" y="21577"/>
                    <a:pt x="12838" y="21417"/>
                  </a:cubicBezTo>
                  <a:cubicBezTo>
                    <a:pt x="12865" y="21245"/>
                    <a:pt x="12850" y="21105"/>
                    <a:pt x="12860" y="20934"/>
                  </a:cubicBezTo>
                  <a:cubicBezTo>
                    <a:pt x="12868" y="20771"/>
                    <a:pt x="12788" y="20817"/>
                    <a:pt x="12638" y="20823"/>
                  </a:cubicBezTo>
                  <a:cubicBezTo>
                    <a:pt x="12399" y="20862"/>
                    <a:pt x="12201" y="20899"/>
                    <a:pt x="11954" y="20850"/>
                  </a:cubicBezTo>
                  <a:cubicBezTo>
                    <a:pt x="11769" y="20814"/>
                    <a:pt x="11454" y="20684"/>
                    <a:pt x="11277" y="20741"/>
                  </a:cubicBezTo>
                  <a:cubicBezTo>
                    <a:pt x="11007" y="20826"/>
                    <a:pt x="10448" y="20693"/>
                    <a:pt x="10143" y="20636"/>
                  </a:cubicBezTo>
                  <a:cubicBezTo>
                    <a:pt x="9682" y="20548"/>
                    <a:pt x="9954" y="20318"/>
                    <a:pt x="9983" y="19977"/>
                  </a:cubicBezTo>
                  <a:cubicBezTo>
                    <a:pt x="9992" y="19865"/>
                    <a:pt x="9959" y="19624"/>
                    <a:pt x="10128" y="19729"/>
                  </a:cubicBezTo>
                  <a:cubicBezTo>
                    <a:pt x="10382" y="19887"/>
                    <a:pt x="10460" y="20021"/>
                    <a:pt x="10460" y="19580"/>
                  </a:cubicBezTo>
                  <a:cubicBezTo>
                    <a:pt x="10460" y="19432"/>
                    <a:pt x="10557" y="18958"/>
                    <a:pt x="10722" y="19257"/>
                  </a:cubicBezTo>
                  <a:cubicBezTo>
                    <a:pt x="10933" y="19638"/>
                    <a:pt x="10993" y="19976"/>
                    <a:pt x="11488" y="19607"/>
                  </a:cubicBezTo>
                  <a:cubicBezTo>
                    <a:pt x="11529" y="19578"/>
                    <a:pt x="11765" y="19442"/>
                    <a:pt x="11765" y="19558"/>
                  </a:cubicBezTo>
                  <a:cubicBezTo>
                    <a:pt x="11765" y="19675"/>
                    <a:pt x="11222" y="20065"/>
                    <a:pt x="11721" y="20065"/>
                  </a:cubicBezTo>
                  <a:cubicBezTo>
                    <a:pt x="12149" y="20065"/>
                    <a:pt x="11971" y="19994"/>
                    <a:pt x="12032" y="20273"/>
                  </a:cubicBezTo>
                  <a:cubicBezTo>
                    <a:pt x="12117" y="20655"/>
                    <a:pt x="12856" y="19904"/>
                    <a:pt x="12982" y="19872"/>
                  </a:cubicBezTo>
                  <a:cubicBezTo>
                    <a:pt x="13470" y="19751"/>
                    <a:pt x="13957" y="20138"/>
                    <a:pt x="14454" y="19983"/>
                  </a:cubicBezTo>
                  <a:cubicBezTo>
                    <a:pt x="14684" y="19983"/>
                    <a:pt x="14836" y="20200"/>
                    <a:pt x="15109" y="20141"/>
                  </a:cubicBezTo>
                  <a:cubicBezTo>
                    <a:pt x="15284" y="20102"/>
                    <a:pt x="15341" y="19971"/>
                    <a:pt x="15553" y="19971"/>
                  </a:cubicBezTo>
                  <a:cubicBezTo>
                    <a:pt x="15553" y="20124"/>
                    <a:pt x="15266" y="20428"/>
                    <a:pt x="15393" y="20576"/>
                  </a:cubicBezTo>
                  <a:cubicBezTo>
                    <a:pt x="15528" y="20734"/>
                    <a:pt x="15769" y="20545"/>
                    <a:pt x="15871" y="20439"/>
                  </a:cubicBezTo>
                  <a:cubicBezTo>
                    <a:pt x="15963" y="20341"/>
                    <a:pt x="16108" y="20338"/>
                    <a:pt x="16219" y="20256"/>
                  </a:cubicBezTo>
                  <a:cubicBezTo>
                    <a:pt x="16569" y="20003"/>
                    <a:pt x="16376" y="20306"/>
                    <a:pt x="16653" y="20306"/>
                  </a:cubicBezTo>
                  <a:cubicBezTo>
                    <a:pt x="16827" y="20306"/>
                    <a:pt x="16842" y="19939"/>
                    <a:pt x="17014" y="19983"/>
                  </a:cubicBezTo>
                  <a:cubicBezTo>
                    <a:pt x="17014" y="20205"/>
                    <a:pt x="17005" y="20496"/>
                    <a:pt x="16942" y="20708"/>
                  </a:cubicBezTo>
                  <a:cubicBezTo>
                    <a:pt x="16861" y="20983"/>
                    <a:pt x="16662" y="20877"/>
                    <a:pt x="16447" y="20877"/>
                  </a:cubicBezTo>
                  <a:cubicBezTo>
                    <a:pt x="16249" y="20877"/>
                    <a:pt x="16155" y="20828"/>
                    <a:pt x="15964" y="20922"/>
                  </a:cubicBezTo>
                  <a:cubicBezTo>
                    <a:pt x="15779" y="21014"/>
                    <a:pt x="15657" y="21134"/>
                    <a:pt x="15437" y="21175"/>
                  </a:cubicBezTo>
                  <a:cubicBezTo>
                    <a:pt x="15108" y="21235"/>
                    <a:pt x="15041" y="21256"/>
                    <a:pt x="14781" y="21032"/>
                  </a:cubicBezTo>
                  <a:lnTo>
                    <a:pt x="14704" y="20993"/>
                  </a:lnTo>
                  <a:cubicBezTo>
                    <a:pt x="14704" y="20993"/>
                    <a:pt x="14704" y="20993"/>
                    <a:pt x="14704" y="20993"/>
                  </a:cubicBezTo>
                  <a:close/>
                  <a:moveTo>
                    <a:pt x="8345" y="17903"/>
                  </a:moveTo>
                  <a:cubicBezTo>
                    <a:pt x="8348" y="17828"/>
                    <a:pt x="8379" y="17743"/>
                    <a:pt x="8392" y="17666"/>
                  </a:cubicBezTo>
                  <a:cubicBezTo>
                    <a:pt x="8404" y="17598"/>
                    <a:pt x="8387" y="17313"/>
                    <a:pt x="8520" y="17451"/>
                  </a:cubicBezTo>
                  <a:cubicBezTo>
                    <a:pt x="8554" y="17486"/>
                    <a:pt x="8603" y="17509"/>
                    <a:pt x="8633" y="17549"/>
                  </a:cubicBezTo>
                  <a:cubicBezTo>
                    <a:pt x="8687" y="17622"/>
                    <a:pt x="8758" y="17688"/>
                    <a:pt x="8824" y="17747"/>
                  </a:cubicBezTo>
                  <a:cubicBezTo>
                    <a:pt x="8940" y="17850"/>
                    <a:pt x="8807" y="17942"/>
                    <a:pt x="8745" y="18030"/>
                  </a:cubicBezTo>
                  <a:cubicBezTo>
                    <a:pt x="8641" y="18174"/>
                    <a:pt x="8512" y="18129"/>
                    <a:pt x="8380" y="18032"/>
                  </a:cubicBezTo>
                  <a:lnTo>
                    <a:pt x="8345" y="17903"/>
                  </a:lnTo>
                  <a:cubicBezTo>
                    <a:pt x="8345" y="17903"/>
                    <a:pt x="8345" y="17903"/>
                    <a:pt x="8345" y="17903"/>
                  </a:cubicBezTo>
                  <a:close/>
                  <a:moveTo>
                    <a:pt x="3263" y="13371"/>
                  </a:moveTo>
                  <a:cubicBezTo>
                    <a:pt x="3194" y="13331"/>
                    <a:pt x="3154" y="13249"/>
                    <a:pt x="3097" y="13198"/>
                  </a:cubicBezTo>
                  <a:cubicBezTo>
                    <a:pt x="3043" y="13150"/>
                    <a:pt x="2967" y="13133"/>
                    <a:pt x="2916" y="13074"/>
                  </a:cubicBezTo>
                  <a:cubicBezTo>
                    <a:pt x="2868" y="13022"/>
                    <a:pt x="2836" y="12980"/>
                    <a:pt x="2762" y="12962"/>
                  </a:cubicBezTo>
                  <a:cubicBezTo>
                    <a:pt x="2687" y="12942"/>
                    <a:pt x="2677" y="12950"/>
                    <a:pt x="2628" y="13008"/>
                  </a:cubicBezTo>
                  <a:cubicBezTo>
                    <a:pt x="2536" y="13115"/>
                    <a:pt x="2462" y="13150"/>
                    <a:pt x="2602" y="13253"/>
                  </a:cubicBezTo>
                  <a:cubicBezTo>
                    <a:pt x="2684" y="13312"/>
                    <a:pt x="2761" y="13358"/>
                    <a:pt x="2799" y="13457"/>
                  </a:cubicBezTo>
                  <a:cubicBezTo>
                    <a:pt x="2847" y="13582"/>
                    <a:pt x="2895" y="13640"/>
                    <a:pt x="3038" y="13640"/>
                  </a:cubicBezTo>
                  <a:cubicBezTo>
                    <a:pt x="3118" y="13640"/>
                    <a:pt x="3356" y="13660"/>
                    <a:pt x="3282" y="13503"/>
                  </a:cubicBezTo>
                  <a:lnTo>
                    <a:pt x="3263" y="13371"/>
                  </a:lnTo>
                  <a:cubicBezTo>
                    <a:pt x="3263" y="13371"/>
                    <a:pt x="3263" y="13371"/>
                    <a:pt x="3263" y="13371"/>
                  </a:cubicBezTo>
                  <a:close/>
                  <a:moveTo>
                    <a:pt x="2685" y="12030"/>
                  </a:moveTo>
                  <a:lnTo>
                    <a:pt x="2743" y="12161"/>
                  </a:lnTo>
                  <a:cubicBezTo>
                    <a:pt x="2786" y="12286"/>
                    <a:pt x="2973" y="12485"/>
                    <a:pt x="2705" y="12401"/>
                  </a:cubicBezTo>
                  <a:cubicBezTo>
                    <a:pt x="2602" y="12369"/>
                    <a:pt x="2515" y="12246"/>
                    <a:pt x="2397" y="12288"/>
                  </a:cubicBezTo>
                  <a:cubicBezTo>
                    <a:pt x="2293" y="12324"/>
                    <a:pt x="2301" y="12251"/>
                    <a:pt x="2291" y="12173"/>
                  </a:cubicBezTo>
                  <a:cubicBezTo>
                    <a:pt x="2269" y="12016"/>
                    <a:pt x="2169" y="12053"/>
                    <a:pt x="2102" y="12182"/>
                  </a:cubicBezTo>
                  <a:cubicBezTo>
                    <a:pt x="2064" y="12253"/>
                    <a:pt x="1993" y="12286"/>
                    <a:pt x="2003" y="12170"/>
                  </a:cubicBezTo>
                  <a:cubicBezTo>
                    <a:pt x="2009" y="12078"/>
                    <a:pt x="2014" y="12000"/>
                    <a:pt x="1997" y="11913"/>
                  </a:cubicBezTo>
                  <a:cubicBezTo>
                    <a:pt x="1976" y="11808"/>
                    <a:pt x="1983" y="11762"/>
                    <a:pt x="2054" y="11686"/>
                  </a:cubicBezTo>
                  <a:cubicBezTo>
                    <a:pt x="2126" y="11613"/>
                    <a:pt x="2214" y="11669"/>
                    <a:pt x="2283" y="11593"/>
                  </a:cubicBezTo>
                  <a:cubicBezTo>
                    <a:pt x="2330" y="11541"/>
                    <a:pt x="2277" y="11486"/>
                    <a:pt x="2313" y="11436"/>
                  </a:cubicBezTo>
                  <a:cubicBezTo>
                    <a:pt x="2387" y="11336"/>
                    <a:pt x="2435" y="11660"/>
                    <a:pt x="2445" y="11694"/>
                  </a:cubicBezTo>
                  <a:cubicBezTo>
                    <a:pt x="2472" y="11804"/>
                    <a:pt x="2579" y="11977"/>
                    <a:pt x="2685" y="12030"/>
                  </a:cubicBezTo>
                  <a:cubicBezTo>
                    <a:pt x="2685" y="12030"/>
                    <a:pt x="2685" y="12030"/>
                    <a:pt x="2685" y="12030"/>
                  </a:cubicBezTo>
                  <a:close/>
                  <a:moveTo>
                    <a:pt x="2969" y="11582"/>
                  </a:moveTo>
                  <a:cubicBezTo>
                    <a:pt x="2898" y="11541"/>
                    <a:pt x="2900" y="11401"/>
                    <a:pt x="2852" y="11334"/>
                  </a:cubicBezTo>
                  <a:cubicBezTo>
                    <a:pt x="2823" y="11295"/>
                    <a:pt x="2683" y="11208"/>
                    <a:pt x="2638" y="11259"/>
                  </a:cubicBezTo>
                  <a:cubicBezTo>
                    <a:pt x="2600" y="11305"/>
                    <a:pt x="2637" y="11387"/>
                    <a:pt x="2663" y="11425"/>
                  </a:cubicBezTo>
                  <a:cubicBezTo>
                    <a:pt x="2711" y="11495"/>
                    <a:pt x="2709" y="11585"/>
                    <a:pt x="2768" y="11650"/>
                  </a:cubicBezTo>
                  <a:cubicBezTo>
                    <a:pt x="2795" y="11679"/>
                    <a:pt x="2797" y="11710"/>
                    <a:pt x="2835" y="11733"/>
                  </a:cubicBezTo>
                  <a:cubicBezTo>
                    <a:pt x="2891" y="11766"/>
                    <a:pt x="2934" y="11749"/>
                    <a:pt x="2965" y="11694"/>
                  </a:cubicBezTo>
                  <a:lnTo>
                    <a:pt x="2969" y="11582"/>
                  </a:lnTo>
                  <a:cubicBezTo>
                    <a:pt x="2969" y="11582"/>
                    <a:pt x="2969" y="11582"/>
                    <a:pt x="2969" y="11582"/>
                  </a:cubicBezTo>
                  <a:close/>
                  <a:moveTo>
                    <a:pt x="2311" y="10602"/>
                  </a:moveTo>
                  <a:cubicBezTo>
                    <a:pt x="2363" y="10512"/>
                    <a:pt x="2453" y="10449"/>
                    <a:pt x="2488" y="10350"/>
                  </a:cubicBezTo>
                  <a:cubicBezTo>
                    <a:pt x="2511" y="10284"/>
                    <a:pt x="2619" y="10159"/>
                    <a:pt x="2693" y="10159"/>
                  </a:cubicBezTo>
                  <a:cubicBezTo>
                    <a:pt x="2702" y="10197"/>
                    <a:pt x="2699" y="10240"/>
                    <a:pt x="2693" y="10281"/>
                  </a:cubicBezTo>
                  <a:cubicBezTo>
                    <a:pt x="2683" y="10381"/>
                    <a:pt x="2657" y="10475"/>
                    <a:pt x="2643" y="10574"/>
                  </a:cubicBezTo>
                  <a:cubicBezTo>
                    <a:pt x="2637" y="10615"/>
                    <a:pt x="2628" y="10667"/>
                    <a:pt x="2608" y="10705"/>
                  </a:cubicBezTo>
                  <a:cubicBezTo>
                    <a:pt x="2594" y="10732"/>
                    <a:pt x="2559" y="10748"/>
                    <a:pt x="2530" y="10735"/>
                  </a:cubicBezTo>
                  <a:cubicBezTo>
                    <a:pt x="2478" y="10712"/>
                    <a:pt x="2447" y="10755"/>
                    <a:pt x="2405" y="10784"/>
                  </a:cubicBezTo>
                  <a:cubicBezTo>
                    <a:pt x="2355" y="10819"/>
                    <a:pt x="2248" y="10862"/>
                    <a:pt x="2210" y="10787"/>
                  </a:cubicBezTo>
                  <a:lnTo>
                    <a:pt x="2311" y="10602"/>
                  </a:lnTo>
                  <a:cubicBezTo>
                    <a:pt x="2311" y="10602"/>
                    <a:pt x="2311" y="10602"/>
                    <a:pt x="2311" y="10602"/>
                  </a:cubicBezTo>
                  <a:close/>
                  <a:moveTo>
                    <a:pt x="550" y="8060"/>
                  </a:moveTo>
                  <a:cubicBezTo>
                    <a:pt x="469" y="7953"/>
                    <a:pt x="450" y="7817"/>
                    <a:pt x="384" y="7703"/>
                  </a:cubicBezTo>
                  <a:cubicBezTo>
                    <a:pt x="313" y="7585"/>
                    <a:pt x="0" y="7453"/>
                    <a:pt x="0" y="7323"/>
                  </a:cubicBezTo>
                  <a:cubicBezTo>
                    <a:pt x="0" y="7224"/>
                    <a:pt x="87" y="7237"/>
                    <a:pt x="164" y="7220"/>
                  </a:cubicBezTo>
                  <a:cubicBezTo>
                    <a:pt x="242" y="7201"/>
                    <a:pt x="354" y="7171"/>
                    <a:pt x="433" y="7171"/>
                  </a:cubicBezTo>
                  <a:cubicBezTo>
                    <a:pt x="521" y="7171"/>
                    <a:pt x="480" y="7243"/>
                    <a:pt x="489" y="7299"/>
                  </a:cubicBezTo>
                  <a:cubicBezTo>
                    <a:pt x="505" y="7395"/>
                    <a:pt x="707" y="7443"/>
                    <a:pt x="739" y="7560"/>
                  </a:cubicBezTo>
                  <a:cubicBezTo>
                    <a:pt x="789" y="7756"/>
                    <a:pt x="744" y="7910"/>
                    <a:pt x="944" y="8031"/>
                  </a:cubicBezTo>
                  <a:cubicBezTo>
                    <a:pt x="1032" y="8082"/>
                    <a:pt x="1141" y="8045"/>
                    <a:pt x="1203" y="8140"/>
                  </a:cubicBezTo>
                  <a:cubicBezTo>
                    <a:pt x="1215" y="8159"/>
                    <a:pt x="1257" y="8301"/>
                    <a:pt x="1257" y="8327"/>
                  </a:cubicBezTo>
                  <a:cubicBezTo>
                    <a:pt x="1122" y="8327"/>
                    <a:pt x="926" y="8259"/>
                    <a:pt x="797" y="8218"/>
                  </a:cubicBezTo>
                  <a:lnTo>
                    <a:pt x="550" y="8060"/>
                  </a:lnTo>
                  <a:cubicBezTo>
                    <a:pt x="550" y="8060"/>
                    <a:pt x="550" y="8060"/>
                    <a:pt x="550" y="806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 name="Shape 3314"/>
            <p:cNvSpPr/>
            <p:nvPr/>
          </p:nvSpPr>
          <p:spPr>
            <a:xfrm>
              <a:off x="4089460" y="6281616"/>
              <a:ext cx="561860" cy="744735"/>
            </a:xfrm>
            <a:custGeom>
              <a:avLst/>
              <a:gdLst/>
              <a:ahLst/>
              <a:cxnLst>
                <a:cxn ang="0">
                  <a:pos x="wd2" y="hd2"/>
                </a:cxn>
                <a:cxn ang="5400000">
                  <a:pos x="wd2" y="hd2"/>
                </a:cxn>
                <a:cxn ang="10800000">
                  <a:pos x="wd2" y="hd2"/>
                </a:cxn>
                <a:cxn ang="16200000">
                  <a:pos x="wd2" y="hd2"/>
                </a:cxn>
              </a:cxnLst>
              <a:rect l="0" t="0" r="r" b="b"/>
              <a:pathLst>
                <a:path w="21420" h="21234" extrusionOk="0">
                  <a:moveTo>
                    <a:pt x="7989" y="466"/>
                  </a:moveTo>
                  <a:cubicBezTo>
                    <a:pt x="8447" y="957"/>
                    <a:pt x="8896" y="1449"/>
                    <a:pt x="9095" y="2030"/>
                  </a:cubicBezTo>
                  <a:cubicBezTo>
                    <a:pt x="9317" y="2678"/>
                    <a:pt x="9368" y="3334"/>
                    <a:pt x="9923" y="3889"/>
                  </a:cubicBezTo>
                  <a:cubicBezTo>
                    <a:pt x="10184" y="4156"/>
                    <a:pt x="10290" y="4448"/>
                    <a:pt x="10572" y="4720"/>
                  </a:cubicBezTo>
                  <a:cubicBezTo>
                    <a:pt x="10992" y="5126"/>
                    <a:pt x="11822" y="5350"/>
                    <a:pt x="12138" y="5759"/>
                  </a:cubicBezTo>
                  <a:cubicBezTo>
                    <a:pt x="12474" y="6188"/>
                    <a:pt x="12582" y="6584"/>
                    <a:pt x="12582" y="7086"/>
                  </a:cubicBezTo>
                  <a:lnTo>
                    <a:pt x="12647" y="7687"/>
                  </a:lnTo>
                  <a:cubicBezTo>
                    <a:pt x="13233" y="7618"/>
                    <a:pt x="13654" y="8016"/>
                    <a:pt x="14112" y="8192"/>
                  </a:cubicBezTo>
                  <a:cubicBezTo>
                    <a:pt x="14533" y="8355"/>
                    <a:pt x="14997" y="8211"/>
                    <a:pt x="15412" y="8319"/>
                  </a:cubicBezTo>
                  <a:cubicBezTo>
                    <a:pt x="15959" y="8453"/>
                    <a:pt x="16556" y="9111"/>
                    <a:pt x="16926" y="9137"/>
                  </a:cubicBezTo>
                  <a:cubicBezTo>
                    <a:pt x="17475" y="9177"/>
                    <a:pt x="17231" y="8327"/>
                    <a:pt x="17564" y="8105"/>
                  </a:cubicBezTo>
                  <a:cubicBezTo>
                    <a:pt x="18102" y="7749"/>
                    <a:pt x="18890" y="8044"/>
                    <a:pt x="19538" y="8250"/>
                  </a:cubicBezTo>
                  <a:cubicBezTo>
                    <a:pt x="19690" y="8299"/>
                    <a:pt x="19967" y="8418"/>
                    <a:pt x="20046" y="8525"/>
                  </a:cubicBezTo>
                  <a:cubicBezTo>
                    <a:pt x="20174" y="8698"/>
                    <a:pt x="19658" y="8886"/>
                    <a:pt x="19499" y="9002"/>
                  </a:cubicBezTo>
                  <a:cubicBezTo>
                    <a:pt x="19257" y="9184"/>
                    <a:pt x="18545" y="9733"/>
                    <a:pt x="18864" y="10004"/>
                  </a:cubicBezTo>
                  <a:cubicBezTo>
                    <a:pt x="19005" y="10128"/>
                    <a:pt x="19452" y="10275"/>
                    <a:pt x="19664" y="10348"/>
                  </a:cubicBezTo>
                  <a:cubicBezTo>
                    <a:pt x="19794" y="10392"/>
                    <a:pt x="19940" y="10437"/>
                    <a:pt x="20093" y="10480"/>
                  </a:cubicBezTo>
                  <a:lnTo>
                    <a:pt x="20093" y="10480"/>
                  </a:lnTo>
                  <a:lnTo>
                    <a:pt x="19054" y="11778"/>
                  </a:lnTo>
                  <a:cubicBezTo>
                    <a:pt x="18512" y="12367"/>
                    <a:pt x="18402" y="12565"/>
                    <a:pt x="18645" y="13324"/>
                  </a:cubicBezTo>
                  <a:cubicBezTo>
                    <a:pt x="18832" y="13903"/>
                    <a:pt x="19037" y="14367"/>
                    <a:pt x="19562" y="14821"/>
                  </a:cubicBezTo>
                  <a:cubicBezTo>
                    <a:pt x="20022" y="15223"/>
                    <a:pt x="21568" y="15699"/>
                    <a:pt x="21409" y="16329"/>
                  </a:cubicBezTo>
                  <a:cubicBezTo>
                    <a:pt x="21222" y="17062"/>
                    <a:pt x="19192" y="17004"/>
                    <a:pt x="18645" y="17654"/>
                  </a:cubicBezTo>
                  <a:cubicBezTo>
                    <a:pt x="18638" y="17887"/>
                    <a:pt x="18567" y="18100"/>
                    <a:pt x="18567" y="18341"/>
                  </a:cubicBezTo>
                  <a:cubicBezTo>
                    <a:pt x="18567" y="18674"/>
                    <a:pt x="18734" y="18999"/>
                    <a:pt x="18748" y="19323"/>
                  </a:cubicBezTo>
                  <a:cubicBezTo>
                    <a:pt x="18761" y="19643"/>
                    <a:pt x="18645" y="19999"/>
                    <a:pt x="18722" y="20306"/>
                  </a:cubicBezTo>
                  <a:lnTo>
                    <a:pt x="18482" y="21059"/>
                  </a:lnTo>
                  <a:lnTo>
                    <a:pt x="18482" y="21059"/>
                  </a:lnTo>
                  <a:cubicBezTo>
                    <a:pt x="18453" y="20939"/>
                    <a:pt x="18057" y="20607"/>
                    <a:pt x="17855" y="20639"/>
                  </a:cubicBezTo>
                  <a:cubicBezTo>
                    <a:pt x="17508" y="20697"/>
                    <a:pt x="17267" y="21042"/>
                    <a:pt x="16903" y="20983"/>
                  </a:cubicBezTo>
                  <a:cubicBezTo>
                    <a:pt x="16687" y="20949"/>
                    <a:pt x="16622" y="20844"/>
                    <a:pt x="16455" y="20755"/>
                  </a:cubicBezTo>
                  <a:cubicBezTo>
                    <a:pt x="16236" y="20636"/>
                    <a:pt x="15835" y="20977"/>
                    <a:pt x="15731" y="21090"/>
                  </a:cubicBezTo>
                  <a:cubicBezTo>
                    <a:pt x="15398" y="21433"/>
                    <a:pt x="14654" y="21065"/>
                    <a:pt x="14252" y="21010"/>
                  </a:cubicBezTo>
                  <a:lnTo>
                    <a:pt x="14252" y="21010"/>
                  </a:lnTo>
                  <a:lnTo>
                    <a:pt x="15194" y="19323"/>
                  </a:lnTo>
                  <a:cubicBezTo>
                    <a:pt x="15512" y="18755"/>
                    <a:pt x="14840" y="19111"/>
                    <a:pt x="14470" y="18934"/>
                  </a:cubicBezTo>
                  <a:cubicBezTo>
                    <a:pt x="14285" y="18845"/>
                    <a:pt x="14157" y="18731"/>
                    <a:pt x="13933" y="18674"/>
                  </a:cubicBezTo>
                  <a:cubicBezTo>
                    <a:pt x="13079" y="18463"/>
                    <a:pt x="14021" y="17963"/>
                    <a:pt x="13081" y="17855"/>
                  </a:cubicBezTo>
                  <a:cubicBezTo>
                    <a:pt x="12497" y="17788"/>
                    <a:pt x="12257" y="16861"/>
                    <a:pt x="11846" y="16692"/>
                  </a:cubicBezTo>
                  <a:cubicBezTo>
                    <a:pt x="11447" y="16525"/>
                    <a:pt x="10841" y="16621"/>
                    <a:pt x="10584" y="16310"/>
                  </a:cubicBezTo>
                  <a:cubicBezTo>
                    <a:pt x="10507" y="16213"/>
                    <a:pt x="10440" y="15839"/>
                    <a:pt x="10345" y="15804"/>
                  </a:cubicBezTo>
                  <a:cubicBezTo>
                    <a:pt x="10108" y="15717"/>
                    <a:pt x="9069" y="16155"/>
                    <a:pt x="9299" y="16501"/>
                  </a:cubicBezTo>
                  <a:cubicBezTo>
                    <a:pt x="9773" y="17207"/>
                    <a:pt x="9126" y="17106"/>
                    <a:pt x="8674" y="17617"/>
                  </a:cubicBezTo>
                  <a:cubicBezTo>
                    <a:pt x="8432" y="17890"/>
                    <a:pt x="8815" y="17960"/>
                    <a:pt x="8190" y="18190"/>
                  </a:cubicBezTo>
                  <a:lnTo>
                    <a:pt x="8190" y="18190"/>
                  </a:lnTo>
                  <a:cubicBezTo>
                    <a:pt x="7940" y="17999"/>
                    <a:pt x="8003" y="17736"/>
                    <a:pt x="7607" y="17579"/>
                  </a:cubicBezTo>
                  <a:cubicBezTo>
                    <a:pt x="7246" y="17437"/>
                    <a:pt x="6339" y="17365"/>
                    <a:pt x="6144" y="17168"/>
                  </a:cubicBezTo>
                  <a:cubicBezTo>
                    <a:pt x="5961" y="16989"/>
                    <a:pt x="5963" y="16747"/>
                    <a:pt x="5582" y="16747"/>
                  </a:cubicBezTo>
                  <a:cubicBezTo>
                    <a:pt x="4925" y="16747"/>
                    <a:pt x="5088" y="16289"/>
                    <a:pt x="4614" y="16271"/>
                  </a:cubicBezTo>
                  <a:cubicBezTo>
                    <a:pt x="4030" y="16248"/>
                    <a:pt x="3652" y="15891"/>
                    <a:pt x="3479" y="15536"/>
                  </a:cubicBezTo>
                  <a:cubicBezTo>
                    <a:pt x="3206" y="14966"/>
                    <a:pt x="2134" y="15146"/>
                    <a:pt x="2015" y="14457"/>
                  </a:cubicBezTo>
                  <a:lnTo>
                    <a:pt x="2015" y="14457"/>
                  </a:lnTo>
                  <a:lnTo>
                    <a:pt x="3087" y="14155"/>
                  </a:lnTo>
                  <a:cubicBezTo>
                    <a:pt x="3756" y="13733"/>
                    <a:pt x="2798" y="13199"/>
                    <a:pt x="2539" y="12875"/>
                  </a:cubicBezTo>
                  <a:cubicBezTo>
                    <a:pt x="2006" y="12210"/>
                    <a:pt x="2474" y="12386"/>
                    <a:pt x="3227" y="12274"/>
                  </a:cubicBezTo>
                  <a:cubicBezTo>
                    <a:pt x="4273" y="12117"/>
                    <a:pt x="2502" y="11213"/>
                    <a:pt x="2208" y="10958"/>
                  </a:cubicBezTo>
                  <a:cubicBezTo>
                    <a:pt x="1341" y="10208"/>
                    <a:pt x="1359" y="9640"/>
                    <a:pt x="2015" y="8746"/>
                  </a:cubicBezTo>
                  <a:lnTo>
                    <a:pt x="2590" y="7792"/>
                  </a:lnTo>
                  <a:lnTo>
                    <a:pt x="2604" y="7163"/>
                  </a:lnTo>
                  <a:lnTo>
                    <a:pt x="2604" y="7163"/>
                  </a:lnTo>
                  <a:lnTo>
                    <a:pt x="2539" y="6534"/>
                  </a:lnTo>
                  <a:cubicBezTo>
                    <a:pt x="2510" y="6339"/>
                    <a:pt x="2432" y="6148"/>
                    <a:pt x="2309" y="5981"/>
                  </a:cubicBezTo>
                  <a:cubicBezTo>
                    <a:pt x="2208" y="5841"/>
                    <a:pt x="2273" y="5643"/>
                    <a:pt x="2362" y="5511"/>
                  </a:cubicBezTo>
                  <a:cubicBezTo>
                    <a:pt x="2437" y="5397"/>
                    <a:pt x="2458" y="5482"/>
                    <a:pt x="2462" y="5312"/>
                  </a:cubicBezTo>
                  <a:cubicBezTo>
                    <a:pt x="1457" y="5069"/>
                    <a:pt x="1427" y="4718"/>
                    <a:pt x="1253" y="4043"/>
                  </a:cubicBezTo>
                  <a:cubicBezTo>
                    <a:pt x="1154" y="3657"/>
                    <a:pt x="794" y="3689"/>
                    <a:pt x="464" y="3462"/>
                  </a:cubicBezTo>
                  <a:cubicBezTo>
                    <a:pt x="196" y="3278"/>
                    <a:pt x="-32" y="2430"/>
                    <a:pt x="4" y="2173"/>
                  </a:cubicBezTo>
                  <a:cubicBezTo>
                    <a:pt x="33" y="1975"/>
                    <a:pt x="41" y="1791"/>
                    <a:pt x="45" y="1610"/>
                  </a:cubicBezTo>
                  <a:lnTo>
                    <a:pt x="63" y="1607"/>
                  </a:lnTo>
                  <a:cubicBezTo>
                    <a:pt x="938" y="1336"/>
                    <a:pt x="2572" y="1437"/>
                    <a:pt x="2919" y="698"/>
                  </a:cubicBezTo>
                  <a:cubicBezTo>
                    <a:pt x="3325" y="-167"/>
                    <a:pt x="4893" y="-101"/>
                    <a:pt x="5796" y="219"/>
                  </a:cubicBezTo>
                  <a:lnTo>
                    <a:pt x="7173" y="419"/>
                  </a:lnTo>
                  <a:lnTo>
                    <a:pt x="7989" y="466"/>
                  </a:lnTo>
                  <a:cubicBezTo>
                    <a:pt x="7989" y="466"/>
                    <a:pt x="7989" y="466"/>
                    <a:pt x="7989" y="46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 name="Shape 3315"/>
            <p:cNvSpPr/>
            <p:nvPr/>
          </p:nvSpPr>
          <p:spPr>
            <a:xfrm>
              <a:off x="4243295" y="6832859"/>
              <a:ext cx="246685" cy="266026"/>
            </a:xfrm>
            <a:custGeom>
              <a:avLst/>
              <a:gdLst/>
              <a:ahLst/>
              <a:cxnLst>
                <a:cxn ang="0">
                  <a:pos x="wd2" y="hd2"/>
                </a:cxn>
                <a:cxn ang="5400000">
                  <a:pos x="wd2" y="hd2"/>
                </a:cxn>
                <a:cxn ang="10800000">
                  <a:pos x="wd2" y="hd2"/>
                </a:cxn>
                <a:cxn ang="16200000">
                  <a:pos x="wd2" y="hd2"/>
                </a:cxn>
              </a:cxnLst>
              <a:rect l="0" t="0" r="r" b="b"/>
              <a:pathLst>
                <a:path w="20529" h="21386" extrusionOk="0">
                  <a:moveTo>
                    <a:pt x="5060" y="6759"/>
                  </a:moveTo>
                  <a:cubicBezTo>
                    <a:pt x="6423" y="6110"/>
                    <a:pt x="5587" y="5913"/>
                    <a:pt x="6116" y="5144"/>
                  </a:cubicBezTo>
                  <a:cubicBezTo>
                    <a:pt x="7103" y="3703"/>
                    <a:pt x="8514" y="3987"/>
                    <a:pt x="7479" y="1996"/>
                  </a:cubicBezTo>
                  <a:cubicBezTo>
                    <a:pt x="6978" y="1022"/>
                    <a:pt x="9246" y="-214"/>
                    <a:pt x="9763" y="32"/>
                  </a:cubicBezTo>
                  <a:cubicBezTo>
                    <a:pt x="9971" y="130"/>
                    <a:pt x="10117" y="1185"/>
                    <a:pt x="10286" y="1459"/>
                  </a:cubicBezTo>
                  <a:cubicBezTo>
                    <a:pt x="10845" y="2334"/>
                    <a:pt x="12169" y="2065"/>
                    <a:pt x="13039" y="2536"/>
                  </a:cubicBezTo>
                  <a:cubicBezTo>
                    <a:pt x="13936" y="3013"/>
                    <a:pt x="14461" y="5625"/>
                    <a:pt x="15735" y="5815"/>
                  </a:cubicBezTo>
                  <a:cubicBezTo>
                    <a:pt x="17787" y="6118"/>
                    <a:pt x="15731" y="7529"/>
                    <a:pt x="17596" y="8125"/>
                  </a:cubicBezTo>
                  <a:cubicBezTo>
                    <a:pt x="18084" y="8284"/>
                    <a:pt x="18364" y="8606"/>
                    <a:pt x="18768" y="8856"/>
                  </a:cubicBezTo>
                  <a:cubicBezTo>
                    <a:pt x="19576" y="9357"/>
                    <a:pt x="21042" y="8353"/>
                    <a:pt x="20349" y="9953"/>
                  </a:cubicBezTo>
                  <a:lnTo>
                    <a:pt x="18293" y="14711"/>
                  </a:lnTo>
                  <a:lnTo>
                    <a:pt x="18293" y="14711"/>
                  </a:lnTo>
                  <a:cubicBezTo>
                    <a:pt x="17040" y="14864"/>
                    <a:pt x="15993" y="15903"/>
                    <a:pt x="15179" y="16787"/>
                  </a:cubicBezTo>
                  <a:cubicBezTo>
                    <a:pt x="13656" y="18439"/>
                    <a:pt x="14123" y="17545"/>
                    <a:pt x="12622" y="16628"/>
                  </a:cubicBezTo>
                  <a:cubicBezTo>
                    <a:pt x="11995" y="16237"/>
                    <a:pt x="10801" y="16903"/>
                    <a:pt x="10343" y="17322"/>
                  </a:cubicBezTo>
                  <a:cubicBezTo>
                    <a:pt x="9979" y="17658"/>
                    <a:pt x="9495" y="18375"/>
                    <a:pt x="9039" y="18481"/>
                  </a:cubicBezTo>
                  <a:cubicBezTo>
                    <a:pt x="7462" y="18858"/>
                    <a:pt x="9629" y="21318"/>
                    <a:pt x="7342" y="21386"/>
                  </a:cubicBezTo>
                  <a:lnTo>
                    <a:pt x="7342" y="21386"/>
                  </a:lnTo>
                  <a:cubicBezTo>
                    <a:pt x="6863" y="20784"/>
                    <a:pt x="7009" y="19270"/>
                    <a:pt x="7009" y="18508"/>
                  </a:cubicBezTo>
                  <a:cubicBezTo>
                    <a:pt x="7009" y="17314"/>
                    <a:pt x="6147" y="16551"/>
                    <a:pt x="5704" y="15523"/>
                  </a:cubicBezTo>
                  <a:cubicBezTo>
                    <a:pt x="5339" y="14685"/>
                    <a:pt x="4966" y="14299"/>
                    <a:pt x="4034" y="14047"/>
                  </a:cubicBezTo>
                  <a:cubicBezTo>
                    <a:pt x="2483" y="13616"/>
                    <a:pt x="3278" y="12797"/>
                    <a:pt x="2475" y="12024"/>
                  </a:cubicBezTo>
                  <a:cubicBezTo>
                    <a:pt x="2076" y="11636"/>
                    <a:pt x="1741" y="11227"/>
                    <a:pt x="1307" y="10845"/>
                  </a:cubicBezTo>
                  <a:lnTo>
                    <a:pt x="1307" y="10845"/>
                  </a:lnTo>
                  <a:lnTo>
                    <a:pt x="1476" y="10172"/>
                  </a:lnTo>
                  <a:cubicBezTo>
                    <a:pt x="1343" y="9876"/>
                    <a:pt x="1348" y="9452"/>
                    <a:pt x="1148" y="9172"/>
                  </a:cubicBezTo>
                  <a:cubicBezTo>
                    <a:pt x="889" y="8834"/>
                    <a:pt x="362" y="8808"/>
                    <a:pt x="113" y="8451"/>
                  </a:cubicBezTo>
                  <a:cubicBezTo>
                    <a:pt x="-558" y="7445"/>
                    <a:pt x="1974" y="7856"/>
                    <a:pt x="2369" y="7856"/>
                  </a:cubicBezTo>
                  <a:cubicBezTo>
                    <a:pt x="3070" y="7856"/>
                    <a:pt x="2933" y="7813"/>
                    <a:pt x="3230" y="7320"/>
                  </a:cubicBezTo>
                  <a:cubicBezTo>
                    <a:pt x="3483" y="6907"/>
                    <a:pt x="4624" y="6934"/>
                    <a:pt x="5060" y="6759"/>
                  </a:cubicBezTo>
                  <a:cubicBezTo>
                    <a:pt x="5060" y="6759"/>
                    <a:pt x="5060" y="6759"/>
                    <a:pt x="5060" y="675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3316"/>
            <p:cNvSpPr/>
            <p:nvPr/>
          </p:nvSpPr>
          <p:spPr>
            <a:xfrm>
              <a:off x="4320213" y="7012334"/>
              <a:ext cx="334617" cy="302115"/>
            </a:xfrm>
            <a:custGeom>
              <a:avLst/>
              <a:gdLst/>
              <a:ahLst/>
              <a:cxnLst>
                <a:cxn ang="0">
                  <a:pos x="wd2" y="hd2"/>
                </a:cxn>
                <a:cxn ang="5400000">
                  <a:pos x="wd2" y="hd2"/>
                </a:cxn>
                <a:cxn ang="10800000">
                  <a:pos x="wd2" y="hd2"/>
                </a:cxn>
                <a:cxn ang="16200000">
                  <a:pos x="wd2" y="hd2"/>
                </a:cxn>
              </a:cxnLst>
              <a:rect l="0" t="0" r="r" b="b"/>
              <a:pathLst>
                <a:path w="20947" h="20764" extrusionOk="0">
                  <a:moveTo>
                    <a:pt x="4844" y="20380"/>
                  </a:moveTo>
                  <a:cubicBezTo>
                    <a:pt x="5935" y="20318"/>
                    <a:pt x="6033" y="19673"/>
                    <a:pt x="6931" y="19482"/>
                  </a:cubicBezTo>
                  <a:cubicBezTo>
                    <a:pt x="8617" y="19119"/>
                    <a:pt x="9426" y="19475"/>
                    <a:pt x="10779" y="17990"/>
                  </a:cubicBezTo>
                  <a:cubicBezTo>
                    <a:pt x="12700" y="15873"/>
                    <a:pt x="13057" y="16097"/>
                    <a:pt x="15486" y="16197"/>
                  </a:cubicBezTo>
                  <a:cubicBezTo>
                    <a:pt x="18392" y="16310"/>
                    <a:pt x="19017" y="15503"/>
                    <a:pt x="19708" y="12650"/>
                  </a:cubicBezTo>
                  <a:lnTo>
                    <a:pt x="20667" y="12100"/>
                  </a:lnTo>
                  <a:lnTo>
                    <a:pt x="20667" y="12100"/>
                  </a:lnTo>
                  <a:lnTo>
                    <a:pt x="20854" y="9181"/>
                  </a:lnTo>
                  <a:cubicBezTo>
                    <a:pt x="21355" y="7398"/>
                    <a:pt x="19658" y="6108"/>
                    <a:pt x="20230" y="4421"/>
                  </a:cubicBezTo>
                  <a:cubicBezTo>
                    <a:pt x="20389" y="3943"/>
                    <a:pt x="20326" y="3779"/>
                    <a:pt x="19828" y="3638"/>
                  </a:cubicBezTo>
                  <a:cubicBezTo>
                    <a:pt x="19090" y="3430"/>
                    <a:pt x="18279" y="3254"/>
                    <a:pt x="17617" y="2810"/>
                  </a:cubicBezTo>
                  <a:cubicBezTo>
                    <a:pt x="16915" y="2344"/>
                    <a:pt x="15987" y="1812"/>
                    <a:pt x="15570" y="1017"/>
                  </a:cubicBezTo>
                  <a:lnTo>
                    <a:pt x="15570" y="1017"/>
                  </a:lnTo>
                  <a:cubicBezTo>
                    <a:pt x="15523" y="728"/>
                    <a:pt x="14871" y="-72"/>
                    <a:pt x="14540" y="5"/>
                  </a:cubicBezTo>
                  <a:cubicBezTo>
                    <a:pt x="13970" y="145"/>
                    <a:pt x="13574" y="976"/>
                    <a:pt x="12976" y="833"/>
                  </a:cubicBezTo>
                  <a:cubicBezTo>
                    <a:pt x="12623" y="752"/>
                    <a:pt x="12516" y="499"/>
                    <a:pt x="12242" y="284"/>
                  </a:cubicBezTo>
                  <a:cubicBezTo>
                    <a:pt x="11881" y="-3"/>
                    <a:pt x="11223" y="819"/>
                    <a:pt x="11053" y="1091"/>
                  </a:cubicBezTo>
                  <a:cubicBezTo>
                    <a:pt x="10505" y="1919"/>
                    <a:pt x="9283" y="1031"/>
                    <a:pt x="8624" y="900"/>
                  </a:cubicBezTo>
                  <a:lnTo>
                    <a:pt x="8624" y="900"/>
                  </a:lnTo>
                  <a:cubicBezTo>
                    <a:pt x="7682" y="1031"/>
                    <a:pt x="6895" y="1919"/>
                    <a:pt x="6283" y="2674"/>
                  </a:cubicBezTo>
                  <a:cubicBezTo>
                    <a:pt x="5137" y="4087"/>
                    <a:pt x="5488" y="3323"/>
                    <a:pt x="4359" y="2539"/>
                  </a:cubicBezTo>
                  <a:cubicBezTo>
                    <a:pt x="3888" y="2205"/>
                    <a:pt x="2989" y="2774"/>
                    <a:pt x="2645" y="3132"/>
                  </a:cubicBezTo>
                  <a:cubicBezTo>
                    <a:pt x="2371" y="3420"/>
                    <a:pt x="2007" y="4032"/>
                    <a:pt x="1663" y="4123"/>
                  </a:cubicBezTo>
                  <a:cubicBezTo>
                    <a:pt x="478" y="4445"/>
                    <a:pt x="2108" y="6548"/>
                    <a:pt x="387" y="6607"/>
                  </a:cubicBezTo>
                  <a:lnTo>
                    <a:pt x="387" y="6607"/>
                  </a:lnTo>
                  <a:lnTo>
                    <a:pt x="177" y="8377"/>
                  </a:lnTo>
                  <a:cubicBezTo>
                    <a:pt x="76" y="8976"/>
                    <a:pt x="207" y="9508"/>
                    <a:pt x="177" y="10079"/>
                  </a:cubicBezTo>
                  <a:cubicBezTo>
                    <a:pt x="119" y="11282"/>
                    <a:pt x="-245" y="11535"/>
                    <a:pt x="281" y="12793"/>
                  </a:cubicBezTo>
                  <a:cubicBezTo>
                    <a:pt x="805" y="14035"/>
                    <a:pt x="1643" y="21528"/>
                    <a:pt x="3670" y="20700"/>
                  </a:cubicBezTo>
                  <a:lnTo>
                    <a:pt x="4844" y="20380"/>
                  </a:lnTo>
                  <a:cubicBezTo>
                    <a:pt x="4844" y="20380"/>
                    <a:pt x="4844" y="20380"/>
                    <a:pt x="4844" y="2038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3" name="Shape 3317"/>
            <p:cNvSpPr/>
            <p:nvPr/>
          </p:nvSpPr>
          <p:spPr>
            <a:xfrm>
              <a:off x="4153558" y="6961056"/>
              <a:ext cx="259531" cy="550593"/>
            </a:xfrm>
            <a:custGeom>
              <a:avLst/>
              <a:gdLst/>
              <a:ahLst/>
              <a:cxnLst>
                <a:cxn ang="0">
                  <a:pos x="wd2" y="hd2"/>
                </a:cxn>
                <a:cxn ang="5400000">
                  <a:pos x="wd2" y="hd2"/>
                </a:cxn>
                <a:cxn ang="10800000">
                  <a:pos x="wd2" y="hd2"/>
                </a:cxn>
                <a:cxn ang="16200000">
                  <a:pos x="wd2" y="hd2"/>
                </a:cxn>
              </a:cxnLst>
              <a:rect l="0" t="0" r="r" b="b"/>
              <a:pathLst>
                <a:path w="21258" h="21465" extrusionOk="0">
                  <a:moveTo>
                    <a:pt x="857" y="5690"/>
                  </a:moveTo>
                  <a:lnTo>
                    <a:pt x="1041" y="4886"/>
                  </a:lnTo>
                  <a:cubicBezTo>
                    <a:pt x="1264" y="4681"/>
                    <a:pt x="1364" y="4071"/>
                    <a:pt x="1062" y="3870"/>
                  </a:cubicBezTo>
                  <a:cubicBezTo>
                    <a:pt x="919" y="3772"/>
                    <a:pt x="110" y="3486"/>
                    <a:pt x="110" y="3427"/>
                  </a:cubicBezTo>
                  <a:cubicBezTo>
                    <a:pt x="861" y="3247"/>
                    <a:pt x="2068" y="1785"/>
                    <a:pt x="2513" y="1365"/>
                  </a:cubicBezTo>
                  <a:cubicBezTo>
                    <a:pt x="2763" y="1127"/>
                    <a:pt x="4166" y="23"/>
                    <a:pt x="4813" y="23"/>
                  </a:cubicBezTo>
                  <a:cubicBezTo>
                    <a:pt x="4927" y="-135"/>
                    <a:pt x="5189" y="557"/>
                    <a:pt x="5223" y="610"/>
                  </a:cubicBezTo>
                  <a:cubicBezTo>
                    <a:pt x="5399" y="876"/>
                    <a:pt x="6468" y="1402"/>
                    <a:pt x="6998" y="1015"/>
                  </a:cubicBezTo>
                  <a:cubicBezTo>
                    <a:pt x="7361" y="751"/>
                    <a:pt x="8528" y="663"/>
                    <a:pt x="9105" y="572"/>
                  </a:cubicBezTo>
                  <a:lnTo>
                    <a:pt x="9105" y="572"/>
                  </a:lnTo>
                  <a:cubicBezTo>
                    <a:pt x="9532" y="757"/>
                    <a:pt x="9862" y="955"/>
                    <a:pt x="10254" y="1144"/>
                  </a:cubicBezTo>
                  <a:cubicBezTo>
                    <a:pt x="11045" y="1519"/>
                    <a:pt x="10262" y="1916"/>
                    <a:pt x="11788" y="2125"/>
                  </a:cubicBezTo>
                  <a:cubicBezTo>
                    <a:pt x="12706" y="2247"/>
                    <a:pt x="13073" y="2434"/>
                    <a:pt x="13432" y="2840"/>
                  </a:cubicBezTo>
                  <a:cubicBezTo>
                    <a:pt x="13869" y="3339"/>
                    <a:pt x="14717" y="3709"/>
                    <a:pt x="14717" y="4288"/>
                  </a:cubicBezTo>
                  <a:cubicBezTo>
                    <a:pt x="14717" y="4658"/>
                    <a:pt x="14573" y="5392"/>
                    <a:pt x="15045" y="5684"/>
                  </a:cubicBezTo>
                  <a:lnTo>
                    <a:pt x="15045" y="5684"/>
                  </a:lnTo>
                  <a:lnTo>
                    <a:pt x="14769" y="6688"/>
                  </a:lnTo>
                  <a:cubicBezTo>
                    <a:pt x="14638" y="7028"/>
                    <a:pt x="14809" y="7330"/>
                    <a:pt x="14769" y="7654"/>
                  </a:cubicBezTo>
                  <a:cubicBezTo>
                    <a:pt x="14694" y="8336"/>
                    <a:pt x="14218" y="8479"/>
                    <a:pt x="14906" y="9193"/>
                  </a:cubicBezTo>
                  <a:cubicBezTo>
                    <a:pt x="15592" y="9898"/>
                    <a:pt x="16688" y="14148"/>
                    <a:pt x="19341" y="13678"/>
                  </a:cubicBezTo>
                  <a:lnTo>
                    <a:pt x="20876" y="13497"/>
                  </a:lnTo>
                  <a:lnTo>
                    <a:pt x="20876" y="13497"/>
                  </a:lnTo>
                  <a:cubicBezTo>
                    <a:pt x="20876" y="13807"/>
                    <a:pt x="20670" y="14134"/>
                    <a:pt x="20814" y="14436"/>
                  </a:cubicBezTo>
                  <a:cubicBezTo>
                    <a:pt x="20949" y="14697"/>
                    <a:pt x="21208" y="14887"/>
                    <a:pt x="21255" y="15166"/>
                  </a:cubicBezTo>
                  <a:cubicBezTo>
                    <a:pt x="21286" y="15369"/>
                    <a:pt x="21019" y="15563"/>
                    <a:pt x="20954" y="15764"/>
                  </a:cubicBezTo>
                  <a:cubicBezTo>
                    <a:pt x="20691" y="16119"/>
                    <a:pt x="20679" y="16520"/>
                    <a:pt x="19997" y="16754"/>
                  </a:cubicBezTo>
                  <a:cubicBezTo>
                    <a:pt x="19441" y="16948"/>
                    <a:pt x="18869" y="17070"/>
                    <a:pt x="18358" y="17304"/>
                  </a:cubicBezTo>
                  <a:cubicBezTo>
                    <a:pt x="17186" y="17839"/>
                    <a:pt x="17111" y="18578"/>
                    <a:pt x="15425" y="18843"/>
                  </a:cubicBezTo>
                  <a:cubicBezTo>
                    <a:pt x="14882" y="18929"/>
                    <a:pt x="13310" y="18972"/>
                    <a:pt x="12963" y="19118"/>
                  </a:cubicBezTo>
                  <a:cubicBezTo>
                    <a:pt x="12261" y="19407"/>
                    <a:pt x="13432" y="20116"/>
                    <a:pt x="13432" y="20447"/>
                  </a:cubicBezTo>
                  <a:cubicBezTo>
                    <a:pt x="13432" y="20645"/>
                    <a:pt x="12829" y="20755"/>
                    <a:pt x="12693" y="20941"/>
                  </a:cubicBezTo>
                  <a:cubicBezTo>
                    <a:pt x="12544" y="21151"/>
                    <a:pt x="12624" y="21465"/>
                    <a:pt x="11929" y="21465"/>
                  </a:cubicBezTo>
                  <a:cubicBezTo>
                    <a:pt x="11220" y="21465"/>
                    <a:pt x="10625" y="21296"/>
                    <a:pt x="9957" y="21202"/>
                  </a:cubicBezTo>
                  <a:lnTo>
                    <a:pt x="7982" y="21248"/>
                  </a:lnTo>
                  <a:lnTo>
                    <a:pt x="7982" y="21248"/>
                  </a:lnTo>
                  <a:cubicBezTo>
                    <a:pt x="7824" y="21151"/>
                    <a:pt x="7728" y="21053"/>
                    <a:pt x="7741" y="20941"/>
                  </a:cubicBezTo>
                  <a:cubicBezTo>
                    <a:pt x="7824" y="20086"/>
                    <a:pt x="7418" y="20437"/>
                    <a:pt x="6317" y="19779"/>
                  </a:cubicBezTo>
                  <a:cubicBezTo>
                    <a:pt x="4677" y="18799"/>
                    <a:pt x="1776" y="18623"/>
                    <a:pt x="704" y="17354"/>
                  </a:cubicBezTo>
                  <a:cubicBezTo>
                    <a:pt x="616" y="17252"/>
                    <a:pt x="-314" y="16624"/>
                    <a:pt x="110" y="16586"/>
                  </a:cubicBezTo>
                  <a:cubicBezTo>
                    <a:pt x="600" y="16542"/>
                    <a:pt x="1334" y="17252"/>
                    <a:pt x="1806" y="17252"/>
                  </a:cubicBezTo>
                  <a:cubicBezTo>
                    <a:pt x="1806" y="17226"/>
                    <a:pt x="1788" y="17233"/>
                    <a:pt x="1832" y="17226"/>
                  </a:cubicBezTo>
                  <a:cubicBezTo>
                    <a:pt x="1832" y="16752"/>
                    <a:pt x="1570" y="16426"/>
                    <a:pt x="845" y="16104"/>
                  </a:cubicBezTo>
                  <a:cubicBezTo>
                    <a:pt x="-86" y="15685"/>
                    <a:pt x="373" y="15294"/>
                    <a:pt x="324" y="14747"/>
                  </a:cubicBezTo>
                  <a:cubicBezTo>
                    <a:pt x="276" y="14138"/>
                    <a:pt x="3798" y="12752"/>
                    <a:pt x="1972" y="12205"/>
                  </a:cubicBezTo>
                  <a:cubicBezTo>
                    <a:pt x="214" y="11678"/>
                    <a:pt x="1731" y="11227"/>
                    <a:pt x="2264" y="10651"/>
                  </a:cubicBezTo>
                  <a:cubicBezTo>
                    <a:pt x="2561" y="10335"/>
                    <a:pt x="1509" y="10023"/>
                    <a:pt x="1473" y="9738"/>
                  </a:cubicBezTo>
                  <a:cubicBezTo>
                    <a:pt x="1391" y="9064"/>
                    <a:pt x="2134" y="9336"/>
                    <a:pt x="2816" y="8956"/>
                  </a:cubicBezTo>
                  <a:cubicBezTo>
                    <a:pt x="3515" y="8566"/>
                    <a:pt x="1255" y="8030"/>
                    <a:pt x="2540" y="8030"/>
                  </a:cubicBezTo>
                  <a:cubicBezTo>
                    <a:pt x="3763" y="8030"/>
                    <a:pt x="3235" y="7945"/>
                    <a:pt x="3034" y="7485"/>
                  </a:cubicBezTo>
                  <a:cubicBezTo>
                    <a:pt x="3152" y="6399"/>
                    <a:pt x="2912" y="5940"/>
                    <a:pt x="857" y="5690"/>
                  </a:cubicBezTo>
                  <a:cubicBezTo>
                    <a:pt x="857" y="5690"/>
                    <a:pt x="857" y="5690"/>
                    <a:pt x="857" y="569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4" name="Shape 3318"/>
            <p:cNvSpPr/>
            <p:nvPr/>
          </p:nvSpPr>
          <p:spPr>
            <a:xfrm>
              <a:off x="4038181" y="6781581"/>
              <a:ext cx="271504" cy="316961"/>
            </a:xfrm>
            <a:custGeom>
              <a:avLst/>
              <a:gdLst/>
              <a:ahLst/>
              <a:cxnLst>
                <a:cxn ang="0">
                  <a:pos x="wd2" y="hd2"/>
                </a:cxn>
                <a:cxn ang="5400000">
                  <a:pos x="wd2" y="hd2"/>
                </a:cxn>
                <a:cxn ang="10800000">
                  <a:pos x="wd2" y="hd2"/>
                </a:cxn>
                <a:cxn ang="16200000">
                  <a:pos x="wd2" y="hd2"/>
                </a:cxn>
              </a:cxnLst>
              <a:rect l="0" t="0" r="r" b="b"/>
              <a:pathLst>
                <a:path w="21600" h="21600" extrusionOk="0">
                  <a:moveTo>
                    <a:pt x="10002" y="21600"/>
                  </a:moveTo>
                  <a:cubicBezTo>
                    <a:pt x="9798" y="21552"/>
                    <a:pt x="9568" y="21513"/>
                    <a:pt x="9326" y="21472"/>
                  </a:cubicBezTo>
                  <a:cubicBezTo>
                    <a:pt x="6920" y="21102"/>
                    <a:pt x="7620" y="19709"/>
                    <a:pt x="6220" y="18877"/>
                  </a:cubicBezTo>
                  <a:cubicBezTo>
                    <a:pt x="5171" y="18254"/>
                    <a:pt x="5621" y="18109"/>
                    <a:pt x="5048" y="17276"/>
                  </a:cubicBezTo>
                  <a:cubicBezTo>
                    <a:pt x="4780" y="16896"/>
                    <a:pt x="2560" y="16212"/>
                    <a:pt x="1889" y="15705"/>
                  </a:cubicBezTo>
                  <a:cubicBezTo>
                    <a:pt x="1486" y="15411"/>
                    <a:pt x="3108" y="15087"/>
                    <a:pt x="3239" y="15022"/>
                  </a:cubicBezTo>
                  <a:cubicBezTo>
                    <a:pt x="4190" y="14572"/>
                    <a:pt x="3452" y="14447"/>
                    <a:pt x="3269" y="13814"/>
                  </a:cubicBezTo>
                  <a:cubicBezTo>
                    <a:pt x="2318" y="13615"/>
                    <a:pt x="2306" y="15116"/>
                    <a:pt x="1460" y="15116"/>
                  </a:cubicBezTo>
                  <a:cubicBezTo>
                    <a:pt x="947" y="15116"/>
                    <a:pt x="662" y="14945"/>
                    <a:pt x="433" y="14717"/>
                  </a:cubicBezTo>
                  <a:lnTo>
                    <a:pt x="433" y="14717"/>
                  </a:lnTo>
                  <a:lnTo>
                    <a:pt x="506" y="13906"/>
                  </a:lnTo>
                  <a:lnTo>
                    <a:pt x="0" y="12560"/>
                  </a:lnTo>
                  <a:lnTo>
                    <a:pt x="0" y="12560"/>
                  </a:lnTo>
                  <a:lnTo>
                    <a:pt x="1223" y="12174"/>
                  </a:lnTo>
                  <a:cubicBezTo>
                    <a:pt x="1660" y="11204"/>
                    <a:pt x="1342" y="10168"/>
                    <a:pt x="268" y="9712"/>
                  </a:cubicBezTo>
                  <a:cubicBezTo>
                    <a:pt x="268" y="9011"/>
                    <a:pt x="328" y="8229"/>
                    <a:pt x="480" y="7542"/>
                  </a:cubicBezTo>
                  <a:cubicBezTo>
                    <a:pt x="730" y="6400"/>
                    <a:pt x="1329" y="6632"/>
                    <a:pt x="2551" y="6632"/>
                  </a:cubicBezTo>
                  <a:cubicBezTo>
                    <a:pt x="2564" y="6590"/>
                    <a:pt x="2556" y="6597"/>
                    <a:pt x="2603" y="6590"/>
                  </a:cubicBezTo>
                  <a:cubicBezTo>
                    <a:pt x="2603" y="6248"/>
                    <a:pt x="2394" y="5873"/>
                    <a:pt x="2394" y="5448"/>
                  </a:cubicBezTo>
                  <a:cubicBezTo>
                    <a:pt x="2394" y="4976"/>
                    <a:pt x="2628" y="4909"/>
                    <a:pt x="2841" y="4561"/>
                  </a:cubicBezTo>
                  <a:cubicBezTo>
                    <a:pt x="3145" y="4070"/>
                    <a:pt x="2747" y="3254"/>
                    <a:pt x="3638" y="2942"/>
                  </a:cubicBezTo>
                  <a:cubicBezTo>
                    <a:pt x="4063" y="2790"/>
                    <a:pt x="4441" y="2244"/>
                    <a:pt x="5078" y="2619"/>
                  </a:cubicBezTo>
                  <a:cubicBezTo>
                    <a:pt x="5977" y="3160"/>
                    <a:pt x="5057" y="3648"/>
                    <a:pt x="6564" y="2960"/>
                  </a:cubicBezTo>
                  <a:cubicBezTo>
                    <a:pt x="7370" y="2594"/>
                    <a:pt x="5876" y="1611"/>
                    <a:pt x="5524" y="1254"/>
                  </a:cubicBezTo>
                  <a:lnTo>
                    <a:pt x="5286" y="408"/>
                  </a:lnTo>
                  <a:lnTo>
                    <a:pt x="6112" y="0"/>
                  </a:lnTo>
                  <a:lnTo>
                    <a:pt x="6881" y="433"/>
                  </a:lnTo>
                  <a:lnTo>
                    <a:pt x="8712" y="270"/>
                  </a:lnTo>
                  <a:lnTo>
                    <a:pt x="8712" y="270"/>
                  </a:lnTo>
                  <a:cubicBezTo>
                    <a:pt x="8962" y="1916"/>
                    <a:pt x="11199" y="1484"/>
                    <a:pt x="11769" y="2848"/>
                  </a:cubicBezTo>
                  <a:cubicBezTo>
                    <a:pt x="12128" y="3696"/>
                    <a:pt x="12918" y="4549"/>
                    <a:pt x="14137" y="4604"/>
                  </a:cubicBezTo>
                  <a:cubicBezTo>
                    <a:pt x="15126" y="4648"/>
                    <a:pt x="14785" y="5742"/>
                    <a:pt x="16157" y="5742"/>
                  </a:cubicBezTo>
                  <a:cubicBezTo>
                    <a:pt x="16951" y="5742"/>
                    <a:pt x="16947" y="6320"/>
                    <a:pt x="17329" y="6748"/>
                  </a:cubicBezTo>
                  <a:cubicBezTo>
                    <a:pt x="17737" y="7219"/>
                    <a:pt x="19630" y="7390"/>
                    <a:pt x="20382" y="7731"/>
                  </a:cubicBezTo>
                  <a:cubicBezTo>
                    <a:pt x="21209" y="8105"/>
                    <a:pt x="21078" y="8735"/>
                    <a:pt x="21600" y="9190"/>
                  </a:cubicBezTo>
                  <a:lnTo>
                    <a:pt x="21600" y="9190"/>
                  </a:lnTo>
                  <a:cubicBezTo>
                    <a:pt x="21184" y="9339"/>
                    <a:pt x="20093" y="9316"/>
                    <a:pt x="19851" y="9666"/>
                  </a:cubicBezTo>
                  <a:cubicBezTo>
                    <a:pt x="19567" y="10084"/>
                    <a:pt x="19698" y="10120"/>
                    <a:pt x="19027" y="10120"/>
                  </a:cubicBezTo>
                  <a:cubicBezTo>
                    <a:pt x="18650" y="10120"/>
                    <a:pt x="16230" y="9772"/>
                    <a:pt x="16871" y="10625"/>
                  </a:cubicBezTo>
                  <a:cubicBezTo>
                    <a:pt x="17109" y="10927"/>
                    <a:pt x="17613" y="10949"/>
                    <a:pt x="17860" y="11236"/>
                  </a:cubicBezTo>
                  <a:cubicBezTo>
                    <a:pt x="18051" y="11473"/>
                    <a:pt x="18047" y="11833"/>
                    <a:pt x="18174" y="12084"/>
                  </a:cubicBezTo>
                  <a:lnTo>
                    <a:pt x="18012" y="12654"/>
                  </a:lnTo>
                  <a:lnTo>
                    <a:pt x="18012" y="12654"/>
                  </a:lnTo>
                  <a:cubicBezTo>
                    <a:pt x="17453" y="12814"/>
                    <a:pt x="16319" y="12968"/>
                    <a:pt x="15967" y="13429"/>
                  </a:cubicBezTo>
                  <a:cubicBezTo>
                    <a:pt x="15452" y="14106"/>
                    <a:pt x="14413" y="13186"/>
                    <a:pt x="14243" y="12720"/>
                  </a:cubicBezTo>
                  <a:cubicBezTo>
                    <a:pt x="14209" y="12628"/>
                    <a:pt x="13955" y="11419"/>
                    <a:pt x="13844" y="11695"/>
                  </a:cubicBezTo>
                  <a:cubicBezTo>
                    <a:pt x="13216" y="11695"/>
                    <a:pt x="11853" y="13625"/>
                    <a:pt x="11610" y="14041"/>
                  </a:cubicBezTo>
                  <a:cubicBezTo>
                    <a:pt x="11178" y="14775"/>
                    <a:pt x="10006" y="17331"/>
                    <a:pt x="9276" y="17645"/>
                  </a:cubicBezTo>
                  <a:cubicBezTo>
                    <a:pt x="9276" y="17749"/>
                    <a:pt x="10061" y="18247"/>
                    <a:pt x="10201" y="18419"/>
                  </a:cubicBezTo>
                  <a:cubicBezTo>
                    <a:pt x="10494" y="18771"/>
                    <a:pt x="10397" y="19837"/>
                    <a:pt x="10180" y="20196"/>
                  </a:cubicBezTo>
                  <a:lnTo>
                    <a:pt x="10002" y="21600"/>
                  </a:lnTo>
                  <a:cubicBezTo>
                    <a:pt x="10002" y="21600"/>
                    <a:pt x="10002" y="21600"/>
                    <a:pt x="10002" y="2160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3319"/>
            <p:cNvSpPr/>
            <p:nvPr/>
          </p:nvSpPr>
          <p:spPr>
            <a:xfrm>
              <a:off x="3679232" y="6461090"/>
              <a:ext cx="508307" cy="507566"/>
            </a:xfrm>
            <a:custGeom>
              <a:avLst/>
              <a:gdLst/>
              <a:ahLst/>
              <a:cxnLst>
                <a:cxn ang="0">
                  <a:pos x="wd2" y="hd2"/>
                </a:cxn>
                <a:cxn ang="5400000">
                  <a:pos x="wd2" y="hd2"/>
                </a:cxn>
                <a:cxn ang="10800000">
                  <a:pos x="wd2" y="hd2"/>
                </a:cxn>
                <a:cxn ang="16200000">
                  <a:pos x="wd2" y="hd2"/>
                </a:cxn>
              </a:cxnLst>
              <a:rect l="0" t="0" r="r" b="b"/>
              <a:pathLst>
                <a:path w="20828" h="21369" extrusionOk="0">
                  <a:moveTo>
                    <a:pt x="10447" y="18813"/>
                  </a:moveTo>
                  <a:lnTo>
                    <a:pt x="11322" y="18722"/>
                  </a:lnTo>
                  <a:cubicBezTo>
                    <a:pt x="11524" y="18999"/>
                    <a:pt x="11721" y="19176"/>
                    <a:pt x="11949" y="19424"/>
                  </a:cubicBezTo>
                  <a:cubicBezTo>
                    <a:pt x="12349" y="19857"/>
                    <a:pt x="12832" y="20118"/>
                    <a:pt x="13269" y="20509"/>
                  </a:cubicBezTo>
                  <a:cubicBezTo>
                    <a:pt x="13481" y="20698"/>
                    <a:pt x="13560" y="20855"/>
                    <a:pt x="13864" y="20893"/>
                  </a:cubicBezTo>
                  <a:cubicBezTo>
                    <a:pt x="14094" y="20924"/>
                    <a:pt x="14361" y="20980"/>
                    <a:pt x="14527" y="21156"/>
                  </a:cubicBezTo>
                  <a:lnTo>
                    <a:pt x="14686" y="21369"/>
                  </a:lnTo>
                  <a:lnTo>
                    <a:pt x="14686" y="21369"/>
                  </a:lnTo>
                  <a:lnTo>
                    <a:pt x="15316" y="21131"/>
                  </a:lnTo>
                  <a:cubicBezTo>
                    <a:pt x="15541" y="20531"/>
                    <a:pt x="15377" y="19891"/>
                    <a:pt x="14824" y="19610"/>
                  </a:cubicBezTo>
                  <a:cubicBezTo>
                    <a:pt x="14824" y="19176"/>
                    <a:pt x="14855" y="18694"/>
                    <a:pt x="14933" y="18269"/>
                  </a:cubicBezTo>
                  <a:cubicBezTo>
                    <a:pt x="15062" y="17564"/>
                    <a:pt x="15371" y="17707"/>
                    <a:pt x="16000" y="17707"/>
                  </a:cubicBezTo>
                  <a:cubicBezTo>
                    <a:pt x="16007" y="17681"/>
                    <a:pt x="16003" y="17685"/>
                    <a:pt x="16027" y="17681"/>
                  </a:cubicBezTo>
                  <a:cubicBezTo>
                    <a:pt x="16027" y="17470"/>
                    <a:pt x="15919" y="17238"/>
                    <a:pt x="15919" y="16975"/>
                  </a:cubicBezTo>
                  <a:cubicBezTo>
                    <a:pt x="15919" y="16683"/>
                    <a:pt x="16040" y="16642"/>
                    <a:pt x="16149" y="16427"/>
                  </a:cubicBezTo>
                  <a:cubicBezTo>
                    <a:pt x="16306" y="16124"/>
                    <a:pt x="16101" y="15620"/>
                    <a:pt x="16560" y="15427"/>
                  </a:cubicBezTo>
                  <a:cubicBezTo>
                    <a:pt x="16779" y="15333"/>
                    <a:pt x="16974" y="14996"/>
                    <a:pt x="17301" y="15228"/>
                  </a:cubicBezTo>
                  <a:cubicBezTo>
                    <a:pt x="17765" y="15562"/>
                    <a:pt x="17291" y="15863"/>
                    <a:pt x="18067" y="15439"/>
                  </a:cubicBezTo>
                  <a:cubicBezTo>
                    <a:pt x="18482" y="15212"/>
                    <a:pt x="17713" y="14605"/>
                    <a:pt x="17531" y="14384"/>
                  </a:cubicBezTo>
                  <a:lnTo>
                    <a:pt x="17409" y="13862"/>
                  </a:lnTo>
                  <a:lnTo>
                    <a:pt x="17834" y="13610"/>
                  </a:lnTo>
                  <a:lnTo>
                    <a:pt x="18230" y="13877"/>
                  </a:lnTo>
                  <a:lnTo>
                    <a:pt x="19173" y="13776"/>
                  </a:lnTo>
                  <a:lnTo>
                    <a:pt x="19173" y="13776"/>
                  </a:lnTo>
                  <a:lnTo>
                    <a:pt x="20325" y="13329"/>
                  </a:lnTo>
                  <a:cubicBezTo>
                    <a:pt x="21044" y="12706"/>
                    <a:pt x="20015" y="11918"/>
                    <a:pt x="19737" y="11439"/>
                  </a:cubicBezTo>
                  <a:cubicBezTo>
                    <a:pt x="19164" y="10458"/>
                    <a:pt x="19667" y="10718"/>
                    <a:pt x="20476" y="10552"/>
                  </a:cubicBezTo>
                  <a:cubicBezTo>
                    <a:pt x="21600" y="10321"/>
                    <a:pt x="19697" y="8986"/>
                    <a:pt x="19381" y="8609"/>
                  </a:cubicBezTo>
                  <a:cubicBezTo>
                    <a:pt x="18449" y="7501"/>
                    <a:pt x="18469" y="6663"/>
                    <a:pt x="19173" y="5343"/>
                  </a:cubicBezTo>
                  <a:lnTo>
                    <a:pt x="19791" y="3934"/>
                  </a:lnTo>
                  <a:lnTo>
                    <a:pt x="19807" y="3006"/>
                  </a:lnTo>
                  <a:lnTo>
                    <a:pt x="19807" y="3006"/>
                  </a:lnTo>
                  <a:cubicBezTo>
                    <a:pt x="19300" y="3135"/>
                    <a:pt x="17804" y="3215"/>
                    <a:pt x="17450" y="2806"/>
                  </a:cubicBezTo>
                  <a:cubicBezTo>
                    <a:pt x="16775" y="2031"/>
                    <a:pt x="17537" y="1034"/>
                    <a:pt x="16206" y="1034"/>
                  </a:cubicBezTo>
                  <a:cubicBezTo>
                    <a:pt x="15458" y="1034"/>
                    <a:pt x="14433" y="1326"/>
                    <a:pt x="13742" y="1060"/>
                  </a:cubicBezTo>
                  <a:cubicBezTo>
                    <a:pt x="13434" y="942"/>
                    <a:pt x="13066" y="827"/>
                    <a:pt x="12743" y="919"/>
                  </a:cubicBezTo>
                  <a:cubicBezTo>
                    <a:pt x="12268" y="1057"/>
                    <a:pt x="12008" y="1326"/>
                    <a:pt x="11444" y="1144"/>
                  </a:cubicBezTo>
                  <a:cubicBezTo>
                    <a:pt x="10886" y="969"/>
                    <a:pt x="10816" y="677"/>
                    <a:pt x="10171" y="861"/>
                  </a:cubicBezTo>
                  <a:cubicBezTo>
                    <a:pt x="9791" y="976"/>
                    <a:pt x="9754" y="827"/>
                    <a:pt x="9419" y="807"/>
                  </a:cubicBezTo>
                  <a:cubicBezTo>
                    <a:pt x="9002" y="482"/>
                    <a:pt x="7996" y="248"/>
                    <a:pt x="7486" y="117"/>
                  </a:cubicBezTo>
                  <a:cubicBezTo>
                    <a:pt x="6133" y="-231"/>
                    <a:pt x="5418" y="232"/>
                    <a:pt x="4382" y="1088"/>
                  </a:cubicBezTo>
                  <a:cubicBezTo>
                    <a:pt x="3883" y="1501"/>
                    <a:pt x="3575" y="2054"/>
                    <a:pt x="2849" y="1598"/>
                  </a:cubicBezTo>
                  <a:cubicBezTo>
                    <a:pt x="2505" y="1380"/>
                    <a:pt x="1345" y="79"/>
                    <a:pt x="1084" y="243"/>
                  </a:cubicBezTo>
                  <a:cubicBezTo>
                    <a:pt x="761" y="450"/>
                    <a:pt x="418" y="1117"/>
                    <a:pt x="315" y="1483"/>
                  </a:cubicBezTo>
                  <a:cubicBezTo>
                    <a:pt x="57" y="2091"/>
                    <a:pt x="0" y="2710"/>
                    <a:pt x="0" y="3371"/>
                  </a:cubicBezTo>
                  <a:cubicBezTo>
                    <a:pt x="0" y="3828"/>
                    <a:pt x="601" y="4202"/>
                    <a:pt x="890" y="4485"/>
                  </a:cubicBezTo>
                  <a:cubicBezTo>
                    <a:pt x="1854" y="5415"/>
                    <a:pt x="1664" y="6489"/>
                    <a:pt x="2149" y="7625"/>
                  </a:cubicBezTo>
                  <a:cubicBezTo>
                    <a:pt x="2414" y="8237"/>
                    <a:pt x="3070" y="8895"/>
                    <a:pt x="3247" y="9470"/>
                  </a:cubicBezTo>
                  <a:cubicBezTo>
                    <a:pt x="3797" y="9979"/>
                    <a:pt x="4428" y="10337"/>
                    <a:pt x="4806" y="11020"/>
                  </a:cubicBezTo>
                  <a:cubicBezTo>
                    <a:pt x="5158" y="11655"/>
                    <a:pt x="5173" y="11977"/>
                    <a:pt x="5762" y="12442"/>
                  </a:cubicBezTo>
                  <a:cubicBezTo>
                    <a:pt x="6301" y="12866"/>
                    <a:pt x="7366" y="14241"/>
                    <a:pt x="7967" y="14271"/>
                  </a:cubicBezTo>
                  <a:cubicBezTo>
                    <a:pt x="8845" y="14318"/>
                    <a:pt x="8256" y="14910"/>
                    <a:pt x="8569" y="15554"/>
                  </a:cubicBezTo>
                  <a:cubicBezTo>
                    <a:pt x="8697" y="15822"/>
                    <a:pt x="9113" y="15883"/>
                    <a:pt x="9129" y="16002"/>
                  </a:cubicBezTo>
                  <a:cubicBezTo>
                    <a:pt x="9266" y="16940"/>
                    <a:pt x="10534" y="16986"/>
                    <a:pt x="10473" y="18017"/>
                  </a:cubicBezTo>
                  <a:lnTo>
                    <a:pt x="9912" y="18442"/>
                  </a:lnTo>
                  <a:lnTo>
                    <a:pt x="9912" y="18442"/>
                  </a:lnTo>
                  <a:cubicBezTo>
                    <a:pt x="10130" y="18557"/>
                    <a:pt x="10280" y="18642"/>
                    <a:pt x="10447" y="18813"/>
                  </a:cubicBezTo>
                  <a:cubicBezTo>
                    <a:pt x="10447" y="18813"/>
                    <a:pt x="10447" y="18813"/>
                    <a:pt x="10447" y="1881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6" name="Shape 3320"/>
            <p:cNvSpPr/>
            <p:nvPr/>
          </p:nvSpPr>
          <p:spPr>
            <a:xfrm>
              <a:off x="3384380" y="6204698"/>
              <a:ext cx="775059" cy="802054"/>
            </a:xfrm>
            <a:custGeom>
              <a:avLst/>
              <a:gdLst/>
              <a:ahLst/>
              <a:cxnLst>
                <a:cxn ang="0">
                  <a:pos x="wd2" y="hd2"/>
                </a:cxn>
                <a:cxn ang="5400000">
                  <a:pos x="wd2" y="hd2"/>
                </a:cxn>
                <a:cxn ang="10800000">
                  <a:pos x="wd2" y="hd2"/>
                </a:cxn>
                <a:cxn ang="16200000">
                  <a:pos x="wd2" y="hd2"/>
                </a:cxn>
              </a:cxnLst>
              <a:rect l="0" t="0" r="r" b="b"/>
              <a:pathLst>
                <a:path w="21516" h="21600" extrusionOk="0">
                  <a:moveTo>
                    <a:pt x="14812" y="18875"/>
                  </a:moveTo>
                  <a:lnTo>
                    <a:pt x="14812" y="18875"/>
                  </a:lnTo>
                  <a:lnTo>
                    <a:pt x="15192" y="18603"/>
                  </a:lnTo>
                  <a:cubicBezTo>
                    <a:pt x="15234" y="17944"/>
                    <a:pt x="14375" y="17914"/>
                    <a:pt x="14282" y="17315"/>
                  </a:cubicBezTo>
                  <a:cubicBezTo>
                    <a:pt x="14271" y="17239"/>
                    <a:pt x="13989" y="17199"/>
                    <a:pt x="13902" y="17028"/>
                  </a:cubicBezTo>
                  <a:cubicBezTo>
                    <a:pt x="13691" y="16616"/>
                    <a:pt x="14089" y="16237"/>
                    <a:pt x="13495" y="16207"/>
                  </a:cubicBezTo>
                  <a:cubicBezTo>
                    <a:pt x="13088" y="16188"/>
                    <a:pt x="12366" y="15309"/>
                    <a:pt x="12000" y="15037"/>
                  </a:cubicBezTo>
                  <a:cubicBezTo>
                    <a:pt x="11602" y="14740"/>
                    <a:pt x="11591" y="14534"/>
                    <a:pt x="11353" y="14127"/>
                  </a:cubicBezTo>
                  <a:cubicBezTo>
                    <a:pt x="11097" y="13690"/>
                    <a:pt x="10670" y="13462"/>
                    <a:pt x="10297" y="13136"/>
                  </a:cubicBezTo>
                  <a:cubicBezTo>
                    <a:pt x="10177" y="12768"/>
                    <a:pt x="9732" y="12347"/>
                    <a:pt x="9553" y="11956"/>
                  </a:cubicBezTo>
                  <a:cubicBezTo>
                    <a:pt x="9224" y="11229"/>
                    <a:pt x="9353" y="10542"/>
                    <a:pt x="8700" y="9947"/>
                  </a:cubicBezTo>
                  <a:cubicBezTo>
                    <a:pt x="8504" y="9766"/>
                    <a:pt x="8097" y="9527"/>
                    <a:pt x="8097" y="9235"/>
                  </a:cubicBezTo>
                  <a:cubicBezTo>
                    <a:pt x="8097" y="8812"/>
                    <a:pt x="8136" y="8416"/>
                    <a:pt x="8310" y="8027"/>
                  </a:cubicBezTo>
                  <a:cubicBezTo>
                    <a:pt x="8380" y="7793"/>
                    <a:pt x="8613" y="7366"/>
                    <a:pt x="8832" y="7234"/>
                  </a:cubicBezTo>
                  <a:cubicBezTo>
                    <a:pt x="9008" y="7129"/>
                    <a:pt x="9794" y="7961"/>
                    <a:pt x="10027" y="8100"/>
                  </a:cubicBezTo>
                  <a:cubicBezTo>
                    <a:pt x="10519" y="8392"/>
                    <a:pt x="10728" y="8038"/>
                    <a:pt x="11066" y="7774"/>
                  </a:cubicBezTo>
                  <a:cubicBezTo>
                    <a:pt x="11768" y="7227"/>
                    <a:pt x="12252" y="6931"/>
                    <a:pt x="13169" y="7153"/>
                  </a:cubicBezTo>
                  <a:cubicBezTo>
                    <a:pt x="13514" y="7237"/>
                    <a:pt x="14196" y="7386"/>
                    <a:pt x="14478" y="7595"/>
                  </a:cubicBezTo>
                  <a:cubicBezTo>
                    <a:pt x="14705" y="7608"/>
                    <a:pt x="14730" y="7703"/>
                    <a:pt x="14988" y="7629"/>
                  </a:cubicBezTo>
                  <a:cubicBezTo>
                    <a:pt x="15425" y="7511"/>
                    <a:pt x="15472" y="7698"/>
                    <a:pt x="15850" y="7810"/>
                  </a:cubicBezTo>
                  <a:cubicBezTo>
                    <a:pt x="16232" y="7926"/>
                    <a:pt x="16409" y="7755"/>
                    <a:pt x="16730" y="7666"/>
                  </a:cubicBezTo>
                  <a:cubicBezTo>
                    <a:pt x="16949" y="7608"/>
                    <a:pt x="17199" y="7681"/>
                    <a:pt x="17407" y="7757"/>
                  </a:cubicBezTo>
                  <a:cubicBezTo>
                    <a:pt x="17875" y="7926"/>
                    <a:pt x="18570" y="7740"/>
                    <a:pt x="19077" y="7740"/>
                  </a:cubicBezTo>
                  <a:cubicBezTo>
                    <a:pt x="19979" y="7740"/>
                    <a:pt x="19462" y="8378"/>
                    <a:pt x="19919" y="8873"/>
                  </a:cubicBezTo>
                  <a:cubicBezTo>
                    <a:pt x="20159" y="9135"/>
                    <a:pt x="21173" y="9084"/>
                    <a:pt x="21516" y="9001"/>
                  </a:cubicBezTo>
                  <a:lnTo>
                    <a:pt x="21516" y="9001"/>
                  </a:lnTo>
                  <a:lnTo>
                    <a:pt x="21469" y="8407"/>
                  </a:lnTo>
                  <a:cubicBezTo>
                    <a:pt x="21448" y="8222"/>
                    <a:pt x="21391" y="8042"/>
                    <a:pt x="21301" y="7885"/>
                  </a:cubicBezTo>
                  <a:cubicBezTo>
                    <a:pt x="21228" y="7752"/>
                    <a:pt x="21275" y="7566"/>
                    <a:pt x="21340" y="7441"/>
                  </a:cubicBezTo>
                  <a:cubicBezTo>
                    <a:pt x="21395" y="7333"/>
                    <a:pt x="21410" y="7413"/>
                    <a:pt x="21413" y="7252"/>
                  </a:cubicBezTo>
                  <a:cubicBezTo>
                    <a:pt x="20681" y="7023"/>
                    <a:pt x="20659" y="6692"/>
                    <a:pt x="20532" y="6054"/>
                  </a:cubicBezTo>
                  <a:cubicBezTo>
                    <a:pt x="20460" y="5689"/>
                    <a:pt x="20198" y="5719"/>
                    <a:pt x="19958" y="5505"/>
                  </a:cubicBezTo>
                  <a:cubicBezTo>
                    <a:pt x="19762" y="5331"/>
                    <a:pt x="19597" y="4531"/>
                    <a:pt x="19623" y="4288"/>
                  </a:cubicBezTo>
                  <a:cubicBezTo>
                    <a:pt x="19644" y="4101"/>
                    <a:pt x="19649" y="3927"/>
                    <a:pt x="19653" y="3756"/>
                  </a:cubicBezTo>
                  <a:lnTo>
                    <a:pt x="19666" y="3753"/>
                  </a:lnTo>
                  <a:lnTo>
                    <a:pt x="18891" y="4127"/>
                  </a:lnTo>
                  <a:cubicBezTo>
                    <a:pt x="18281" y="4443"/>
                    <a:pt x="17358" y="4411"/>
                    <a:pt x="16683" y="4539"/>
                  </a:cubicBezTo>
                  <a:cubicBezTo>
                    <a:pt x="15976" y="4674"/>
                    <a:pt x="15250" y="4233"/>
                    <a:pt x="14690" y="3857"/>
                  </a:cubicBezTo>
                  <a:cubicBezTo>
                    <a:pt x="14329" y="3612"/>
                    <a:pt x="14104" y="3229"/>
                    <a:pt x="13774" y="2955"/>
                  </a:cubicBezTo>
                  <a:cubicBezTo>
                    <a:pt x="13214" y="2664"/>
                    <a:pt x="12751" y="2381"/>
                    <a:pt x="12492" y="1793"/>
                  </a:cubicBezTo>
                  <a:cubicBezTo>
                    <a:pt x="12276" y="1300"/>
                    <a:pt x="11762" y="1169"/>
                    <a:pt x="11503" y="712"/>
                  </a:cubicBezTo>
                  <a:cubicBezTo>
                    <a:pt x="11344" y="436"/>
                    <a:pt x="11242" y="79"/>
                    <a:pt x="10898" y="0"/>
                  </a:cubicBezTo>
                  <a:lnTo>
                    <a:pt x="10898" y="0"/>
                  </a:lnTo>
                  <a:cubicBezTo>
                    <a:pt x="10701" y="306"/>
                    <a:pt x="10648" y="415"/>
                    <a:pt x="10648" y="783"/>
                  </a:cubicBezTo>
                  <a:cubicBezTo>
                    <a:pt x="10648" y="1105"/>
                    <a:pt x="10571" y="1266"/>
                    <a:pt x="10387" y="1523"/>
                  </a:cubicBezTo>
                  <a:cubicBezTo>
                    <a:pt x="9995" y="2078"/>
                    <a:pt x="8996" y="1842"/>
                    <a:pt x="8439" y="2190"/>
                  </a:cubicBezTo>
                  <a:cubicBezTo>
                    <a:pt x="8257" y="2305"/>
                    <a:pt x="8147" y="2522"/>
                    <a:pt x="7931" y="2568"/>
                  </a:cubicBezTo>
                  <a:cubicBezTo>
                    <a:pt x="7904" y="3154"/>
                    <a:pt x="8536" y="3634"/>
                    <a:pt x="8377" y="4098"/>
                  </a:cubicBezTo>
                  <a:cubicBezTo>
                    <a:pt x="8204" y="4607"/>
                    <a:pt x="7524" y="4669"/>
                    <a:pt x="7115" y="4883"/>
                  </a:cubicBezTo>
                  <a:cubicBezTo>
                    <a:pt x="6091" y="5416"/>
                    <a:pt x="7119" y="6717"/>
                    <a:pt x="5262" y="5947"/>
                  </a:cubicBezTo>
                  <a:cubicBezTo>
                    <a:pt x="5030" y="5852"/>
                    <a:pt x="3933" y="4993"/>
                    <a:pt x="3906" y="5001"/>
                  </a:cubicBezTo>
                  <a:cubicBezTo>
                    <a:pt x="3760" y="5029"/>
                    <a:pt x="3619" y="5631"/>
                    <a:pt x="3508" y="5748"/>
                  </a:cubicBezTo>
                  <a:cubicBezTo>
                    <a:pt x="3080" y="6198"/>
                    <a:pt x="1634" y="5997"/>
                    <a:pt x="1135" y="5774"/>
                  </a:cubicBezTo>
                  <a:lnTo>
                    <a:pt x="359" y="5490"/>
                  </a:lnTo>
                  <a:lnTo>
                    <a:pt x="359" y="5490"/>
                  </a:lnTo>
                  <a:cubicBezTo>
                    <a:pt x="190" y="5535"/>
                    <a:pt x="51" y="5594"/>
                    <a:pt x="14" y="5712"/>
                  </a:cubicBezTo>
                  <a:cubicBezTo>
                    <a:pt x="-84" y="6018"/>
                    <a:pt x="377" y="7468"/>
                    <a:pt x="522" y="7820"/>
                  </a:cubicBezTo>
                  <a:cubicBezTo>
                    <a:pt x="628" y="8073"/>
                    <a:pt x="1083" y="9060"/>
                    <a:pt x="1348" y="9117"/>
                  </a:cubicBezTo>
                  <a:cubicBezTo>
                    <a:pt x="1568" y="9164"/>
                    <a:pt x="1695" y="8680"/>
                    <a:pt x="1810" y="8550"/>
                  </a:cubicBezTo>
                  <a:cubicBezTo>
                    <a:pt x="2233" y="8080"/>
                    <a:pt x="2553" y="8168"/>
                    <a:pt x="2804" y="7487"/>
                  </a:cubicBezTo>
                  <a:cubicBezTo>
                    <a:pt x="3204" y="6400"/>
                    <a:pt x="3566" y="6507"/>
                    <a:pt x="4305" y="7073"/>
                  </a:cubicBezTo>
                  <a:cubicBezTo>
                    <a:pt x="5342" y="7864"/>
                    <a:pt x="4955" y="7704"/>
                    <a:pt x="4890" y="8954"/>
                  </a:cubicBezTo>
                  <a:cubicBezTo>
                    <a:pt x="5110" y="9521"/>
                    <a:pt x="5047" y="9908"/>
                    <a:pt x="5463" y="10414"/>
                  </a:cubicBezTo>
                  <a:cubicBezTo>
                    <a:pt x="5946" y="11001"/>
                    <a:pt x="6613" y="11603"/>
                    <a:pt x="7300" y="11956"/>
                  </a:cubicBezTo>
                  <a:cubicBezTo>
                    <a:pt x="7380" y="11996"/>
                    <a:pt x="7466" y="12063"/>
                    <a:pt x="7524" y="12125"/>
                  </a:cubicBezTo>
                  <a:cubicBezTo>
                    <a:pt x="7875" y="12525"/>
                    <a:pt x="6896" y="11986"/>
                    <a:pt x="6856" y="12009"/>
                  </a:cubicBezTo>
                  <a:cubicBezTo>
                    <a:pt x="6550" y="12183"/>
                    <a:pt x="6423" y="12243"/>
                    <a:pt x="6041" y="12243"/>
                  </a:cubicBezTo>
                  <a:cubicBezTo>
                    <a:pt x="5512" y="12243"/>
                    <a:pt x="6106" y="12641"/>
                    <a:pt x="6225" y="12830"/>
                  </a:cubicBezTo>
                  <a:cubicBezTo>
                    <a:pt x="6480" y="13233"/>
                    <a:pt x="6792" y="13755"/>
                    <a:pt x="7244" y="13974"/>
                  </a:cubicBezTo>
                  <a:cubicBezTo>
                    <a:pt x="7913" y="14295"/>
                    <a:pt x="7998" y="14360"/>
                    <a:pt x="8414" y="14963"/>
                  </a:cubicBezTo>
                  <a:cubicBezTo>
                    <a:pt x="8546" y="15238"/>
                    <a:pt x="8790" y="16400"/>
                    <a:pt x="8979" y="16280"/>
                  </a:cubicBezTo>
                  <a:cubicBezTo>
                    <a:pt x="9257" y="16100"/>
                    <a:pt x="10629" y="15688"/>
                    <a:pt x="10898" y="15883"/>
                  </a:cubicBezTo>
                  <a:lnTo>
                    <a:pt x="10898" y="15911"/>
                  </a:lnTo>
                  <a:lnTo>
                    <a:pt x="10722" y="16126"/>
                  </a:lnTo>
                  <a:lnTo>
                    <a:pt x="10722" y="16189"/>
                  </a:lnTo>
                  <a:cubicBezTo>
                    <a:pt x="10840" y="16305"/>
                    <a:pt x="11264" y="16352"/>
                    <a:pt x="11436" y="16415"/>
                  </a:cubicBezTo>
                  <a:cubicBezTo>
                    <a:pt x="12462" y="16794"/>
                    <a:pt x="13168" y="17747"/>
                    <a:pt x="13987" y="18424"/>
                  </a:cubicBezTo>
                  <a:cubicBezTo>
                    <a:pt x="14219" y="18617"/>
                    <a:pt x="14533" y="18730"/>
                    <a:pt x="14812" y="18875"/>
                  </a:cubicBezTo>
                  <a:close/>
                  <a:moveTo>
                    <a:pt x="18198" y="21600"/>
                  </a:moveTo>
                  <a:cubicBezTo>
                    <a:pt x="18096" y="21485"/>
                    <a:pt x="18025" y="21331"/>
                    <a:pt x="17853" y="21235"/>
                  </a:cubicBezTo>
                  <a:cubicBezTo>
                    <a:pt x="17584" y="21086"/>
                    <a:pt x="17434" y="21032"/>
                    <a:pt x="17231" y="20775"/>
                  </a:cubicBezTo>
                  <a:cubicBezTo>
                    <a:pt x="16989" y="20469"/>
                    <a:pt x="16770" y="20048"/>
                    <a:pt x="16266" y="20144"/>
                  </a:cubicBezTo>
                  <a:cubicBezTo>
                    <a:pt x="15819" y="19943"/>
                    <a:pt x="15545" y="19470"/>
                    <a:pt x="15209" y="19146"/>
                  </a:cubicBezTo>
                  <a:lnTo>
                    <a:pt x="15175" y="19112"/>
                  </a:lnTo>
                  <a:lnTo>
                    <a:pt x="15767" y="19054"/>
                  </a:lnTo>
                  <a:cubicBezTo>
                    <a:pt x="15905" y="19232"/>
                    <a:pt x="16038" y="19345"/>
                    <a:pt x="16192" y="19504"/>
                  </a:cubicBezTo>
                  <a:cubicBezTo>
                    <a:pt x="16464" y="19781"/>
                    <a:pt x="16791" y="19947"/>
                    <a:pt x="17087" y="20197"/>
                  </a:cubicBezTo>
                  <a:cubicBezTo>
                    <a:pt x="17231" y="20318"/>
                    <a:pt x="17284" y="20419"/>
                    <a:pt x="17490" y="20443"/>
                  </a:cubicBezTo>
                  <a:cubicBezTo>
                    <a:pt x="17646" y="20463"/>
                    <a:pt x="17826" y="20499"/>
                    <a:pt x="17939" y="20611"/>
                  </a:cubicBezTo>
                  <a:lnTo>
                    <a:pt x="18047" y="20748"/>
                  </a:lnTo>
                  <a:lnTo>
                    <a:pt x="18047" y="20748"/>
                  </a:lnTo>
                  <a:lnTo>
                    <a:pt x="18223" y="21280"/>
                  </a:lnTo>
                  <a:lnTo>
                    <a:pt x="18198" y="21600"/>
                  </a:lnTo>
                  <a:lnTo>
                    <a:pt x="18198" y="21600"/>
                  </a:lnTo>
                  <a:cubicBezTo>
                    <a:pt x="18198" y="21600"/>
                    <a:pt x="18198" y="21600"/>
                    <a:pt x="18198" y="21600"/>
                  </a:cubicBezTo>
                  <a:close/>
                  <a:moveTo>
                    <a:pt x="14402" y="19065"/>
                  </a:moveTo>
                  <a:cubicBezTo>
                    <a:pt x="14159" y="18979"/>
                    <a:pt x="13198" y="18301"/>
                    <a:pt x="13030" y="18466"/>
                  </a:cubicBezTo>
                  <a:cubicBezTo>
                    <a:pt x="13030" y="18668"/>
                    <a:pt x="13637" y="18930"/>
                    <a:pt x="13814" y="19016"/>
                  </a:cubicBezTo>
                  <a:cubicBezTo>
                    <a:pt x="13981" y="19098"/>
                    <a:pt x="14110" y="19223"/>
                    <a:pt x="14282" y="19288"/>
                  </a:cubicBezTo>
                  <a:cubicBezTo>
                    <a:pt x="14404" y="19332"/>
                    <a:pt x="14536" y="19340"/>
                    <a:pt x="14662" y="19390"/>
                  </a:cubicBezTo>
                  <a:cubicBezTo>
                    <a:pt x="14804" y="19448"/>
                    <a:pt x="14952" y="19584"/>
                    <a:pt x="15122" y="19584"/>
                  </a:cubicBezTo>
                  <a:cubicBezTo>
                    <a:pt x="15410" y="19584"/>
                    <a:pt x="14865" y="19239"/>
                    <a:pt x="14807" y="19206"/>
                  </a:cubicBezTo>
                  <a:lnTo>
                    <a:pt x="14402" y="19065"/>
                  </a:lnTo>
                  <a:cubicBezTo>
                    <a:pt x="14402" y="19065"/>
                    <a:pt x="14402" y="19065"/>
                    <a:pt x="14402" y="19065"/>
                  </a:cubicBezTo>
                  <a:close/>
                  <a:moveTo>
                    <a:pt x="14773" y="20016"/>
                  </a:moveTo>
                  <a:cubicBezTo>
                    <a:pt x="14505" y="19924"/>
                    <a:pt x="14162" y="19848"/>
                    <a:pt x="13874" y="19877"/>
                  </a:cubicBezTo>
                  <a:cubicBezTo>
                    <a:pt x="13652" y="19900"/>
                    <a:pt x="13532" y="20012"/>
                    <a:pt x="13791" y="20147"/>
                  </a:cubicBezTo>
                  <a:cubicBezTo>
                    <a:pt x="13948" y="20228"/>
                    <a:pt x="14230" y="20213"/>
                    <a:pt x="14409" y="20246"/>
                  </a:cubicBezTo>
                  <a:cubicBezTo>
                    <a:pt x="14646" y="20289"/>
                    <a:pt x="14840" y="20426"/>
                    <a:pt x="15075" y="20463"/>
                  </a:cubicBezTo>
                  <a:cubicBezTo>
                    <a:pt x="15119" y="20469"/>
                    <a:pt x="15274" y="20483"/>
                    <a:pt x="15289" y="20430"/>
                  </a:cubicBezTo>
                  <a:cubicBezTo>
                    <a:pt x="15320" y="20314"/>
                    <a:pt x="15115" y="20235"/>
                    <a:pt x="15046" y="20173"/>
                  </a:cubicBezTo>
                  <a:lnTo>
                    <a:pt x="14773" y="20016"/>
                  </a:lnTo>
                  <a:cubicBezTo>
                    <a:pt x="14773" y="20016"/>
                    <a:pt x="14773" y="20016"/>
                    <a:pt x="14773" y="20016"/>
                  </a:cubicBezTo>
                  <a:close/>
                  <a:moveTo>
                    <a:pt x="12437" y="18891"/>
                  </a:moveTo>
                  <a:cubicBezTo>
                    <a:pt x="12193" y="18955"/>
                    <a:pt x="11971" y="18780"/>
                    <a:pt x="11730" y="18773"/>
                  </a:cubicBezTo>
                  <a:cubicBezTo>
                    <a:pt x="11467" y="18765"/>
                    <a:pt x="11329" y="18734"/>
                    <a:pt x="11371" y="19034"/>
                  </a:cubicBezTo>
                  <a:cubicBezTo>
                    <a:pt x="11405" y="19271"/>
                    <a:pt x="11452" y="19375"/>
                    <a:pt x="11700" y="19278"/>
                  </a:cubicBezTo>
                  <a:cubicBezTo>
                    <a:pt x="11834" y="19224"/>
                    <a:pt x="12011" y="19245"/>
                    <a:pt x="12153" y="19245"/>
                  </a:cubicBezTo>
                  <a:cubicBezTo>
                    <a:pt x="12375" y="19245"/>
                    <a:pt x="12645" y="19269"/>
                    <a:pt x="12860" y="19232"/>
                  </a:cubicBezTo>
                  <a:cubicBezTo>
                    <a:pt x="12966" y="19213"/>
                    <a:pt x="12991" y="19122"/>
                    <a:pt x="12904" y="19062"/>
                  </a:cubicBezTo>
                  <a:cubicBezTo>
                    <a:pt x="12793" y="18982"/>
                    <a:pt x="12661" y="19001"/>
                    <a:pt x="12544" y="18945"/>
                  </a:cubicBezTo>
                  <a:lnTo>
                    <a:pt x="12437" y="18891"/>
                  </a:lnTo>
                  <a:cubicBezTo>
                    <a:pt x="12437" y="18891"/>
                    <a:pt x="12437" y="18891"/>
                    <a:pt x="12437" y="18891"/>
                  </a:cubicBezTo>
                  <a:close/>
                  <a:moveTo>
                    <a:pt x="12406" y="17958"/>
                  </a:moveTo>
                  <a:lnTo>
                    <a:pt x="12645" y="17940"/>
                  </a:lnTo>
                  <a:cubicBezTo>
                    <a:pt x="12874" y="17953"/>
                    <a:pt x="12858" y="18152"/>
                    <a:pt x="12649" y="18179"/>
                  </a:cubicBezTo>
                  <a:cubicBezTo>
                    <a:pt x="12522" y="18194"/>
                    <a:pt x="12366" y="18152"/>
                    <a:pt x="12250" y="18181"/>
                  </a:cubicBezTo>
                  <a:cubicBezTo>
                    <a:pt x="12146" y="18212"/>
                    <a:pt x="12058" y="18264"/>
                    <a:pt x="11945" y="18279"/>
                  </a:cubicBezTo>
                  <a:cubicBezTo>
                    <a:pt x="11805" y="18295"/>
                    <a:pt x="11639" y="18246"/>
                    <a:pt x="11496" y="18237"/>
                  </a:cubicBezTo>
                  <a:cubicBezTo>
                    <a:pt x="11189" y="18214"/>
                    <a:pt x="10824" y="18307"/>
                    <a:pt x="10522" y="18202"/>
                  </a:cubicBezTo>
                  <a:cubicBezTo>
                    <a:pt x="10107" y="18056"/>
                    <a:pt x="10746" y="17851"/>
                    <a:pt x="10837" y="17754"/>
                  </a:cubicBezTo>
                  <a:cubicBezTo>
                    <a:pt x="11118" y="17463"/>
                    <a:pt x="11428" y="17843"/>
                    <a:pt x="11728" y="17936"/>
                  </a:cubicBezTo>
                  <a:cubicBezTo>
                    <a:pt x="11921" y="17993"/>
                    <a:pt x="12206" y="17994"/>
                    <a:pt x="12406" y="17958"/>
                  </a:cubicBezTo>
                  <a:cubicBezTo>
                    <a:pt x="12406" y="17958"/>
                    <a:pt x="12406" y="17958"/>
                    <a:pt x="12406" y="17958"/>
                  </a:cubicBezTo>
                  <a:close/>
                  <a:moveTo>
                    <a:pt x="11769" y="17106"/>
                  </a:moveTo>
                  <a:cubicBezTo>
                    <a:pt x="11639" y="17099"/>
                    <a:pt x="11525" y="17014"/>
                    <a:pt x="11395" y="16990"/>
                  </a:cubicBezTo>
                  <a:cubicBezTo>
                    <a:pt x="11203" y="16953"/>
                    <a:pt x="10968" y="16770"/>
                    <a:pt x="10774" y="16804"/>
                  </a:cubicBezTo>
                  <a:cubicBezTo>
                    <a:pt x="10605" y="16833"/>
                    <a:pt x="10555" y="17048"/>
                    <a:pt x="10615" y="17183"/>
                  </a:cubicBezTo>
                  <a:cubicBezTo>
                    <a:pt x="10672" y="17310"/>
                    <a:pt x="10805" y="17336"/>
                    <a:pt x="10934" y="17336"/>
                  </a:cubicBezTo>
                  <a:cubicBezTo>
                    <a:pt x="11182" y="17336"/>
                    <a:pt x="11337" y="17475"/>
                    <a:pt x="11588" y="17475"/>
                  </a:cubicBezTo>
                  <a:cubicBezTo>
                    <a:pt x="11791" y="17475"/>
                    <a:pt x="12013" y="17485"/>
                    <a:pt x="11991" y="17231"/>
                  </a:cubicBezTo>
                  <a:lnTo>
                    <a:pt x="11769" y="17106"/>
                  </a:lnTo>
                  <a:cubicBezTo>
                    <a:pt x="11769" y="17106"/>
                    <a:pt x="11769" y="17106"/>
                    <a:pt x="11769" y="17106"/>
                  </a:cubicBezTo>
                  <a:close/>
                  <a:moveTo>
                    <a:pt x="7944" y="15363"/>
                  </a:moveTo>
                  <a:cubicBezTo>
                    <a:pt x="7861" y="15314"/>
                    <a:pt x="7776" y="15260"/>
                    <a:pt x="7690" y="15224"/>
                  </a:cubicBezTo>
                  <a:cubicBezTo>
                    <a:pt x="7650" y="15206"/>
                    <a:pt x="7589" y="15182"/>
                    <a:pt x="7546" y="15172"/>
                  </a:cubicBezTo>
                  <a:cubicBezTo>
                    <a:pt x="7508" y="15166"/>
                    <a:pt x="7490" y="15183"/>
                    <a:pt x="7463" y="15187"/>
                  </a:cubicBezTo>
                  <a:cubicBezTo>
                    <a:pt x="7455" y="15225"/>
                    <a:pt x="7428" y="15272"/>
                    <a:pt x="7454" y="15314"/>
                  </a:cubicBezTo>
                  <a:cubicBezTo>
                    <a:pt x="7503" y="15389"/>
                    <a:pt x="7610" y="15363"/>
                    <a:pt x="7657" y="15449"/>
                  </a:cubicBezTo>
                  <a:cubicBezTo>
                    <a:pt x="7676" y="15478"/>
                    <a:pt x="7698" y="15556"/>
                    <a:pt x="7733" y="15570"/>
                  </a:cubicBezTo>
                  <a:cubicBezTo>
                    <a:pt x="7783" y="15595"/>
                    <a:pt x="7860" y="15563"/>
                    <a:pt x="7899" y="15530"/>
                  </a:cubicBezTo>
                  <a:lnTo>
                    <a:pt x="7944" y="15363"/>
                  </a:lnTo>
                  <a:cubicBezTo>
                    <a:pt x="7944" y="15363"/>
                    <a:pt x="7944" y="15363"/>
                    <a:pt x="7944" y="15363"/>
                  </a:cubicBezTo>
                  <a:close/>
                  <a:moveTo>
                    <a:pt x="6173" y="13781"/>
                  </a:moveTo>
                  <a:lnTo>
                    <a:pt x="6404" y="13939"/>
                  </a:lnTo>
                  <a:cubicBezTo>
                    <a:pt x="6450" y="13968"/>
                    <a:pt x="6637" y="14026"/>
                    <a:pt x="6628" y="13918"/>
                  </a:cubicBezTo>
                  <a:cubicBezTo>
                    <a:pt x="6623" y="13852"/>
                    <a:pt x="6550" y="13798"/>
                    <a:pt x="6516" y="13745"/>
                  </a:cubicBezTo>
                  <a:cubicBezTo>
                    <a:pt x="6404" y="13564"/>
                    <a:pt x="6228" y="13425"/>
                    <a:pt x="6059" y="13294"/>
                  </a:cubicBezTo>
                  <a:cubicBezTo>
                    <a:pt x="5928" y="13197"/>
                    <a:pt x="5816" y="13071"/>
                    <a:pt x="5687" y="12980"/>
                  </a:cubicBezTo>
                  <a:cubicBezTo>
                    <a:pt x="5412" y="12782"/>
                    <a:pt x="5626" y="13129"/>
                    <a:pt x="5696" y="13210"/>
                  </a:cubicBezTo>
                  <a:cubicBezTo>
                    <a:pt x="5857" y="13398"/>
                    <a:pt x="5973" y="13623"/>
                    <a:pt x="6173" y="13781"/>
                  </a:cubicBezTo>
                  <a:cubicBezTo>
                    <a:pt x="6173" y="13781"/>
                    <a:pt x="6173" y="13781"/>
                    <a:pt x="6173" y="13781"/>
                  </a:cubicBezTo>
                  <a:close/>
                  <a:moveTo>
                    <a:pt x="5265" y="13930"/>
                  </a:moveTo>
                  <a:cubicBezTo>
                    <a:pt x="5144" y="13777"/>
                    <a:pt x="5075" y="13643"/>
                    <a:pt x="4973" y="13489"/>
                  </a:cubicBezTo>
                  <a:cubicBezTo>
                    <a:pt x="4912" y="13400"/>
                    <a:pt x="4877" y="13294"/>
                    <a:pt x="4829" y="13196"/>
                  </a:cubicBezTo>
                  <a:cubicBezTo>
                    <a:pt x="4754" y="13037"/>
                    <a:pt x="4594" y="12922"/>
                    <a:pt x="4625" y="12723"/>
                  </a:cubicBezTo>
                  <a:cubicBezTo>
                    <a:pt x="4650" y="12562"/>
                    <a:pt x="4856" y="12914"/>
                    <a:pt x="4867" y="12930"/>
                  </a:cubicBezTo>
                  <a:cubicBezTo>
                    <a:pt x="4939" y="13049"/>
                    <a:pt x="5009" y="13189"/>
                    <a:pt x="5089" y="13304"/>
                  </a:cubicBezTo>
                  <a:cubicBezTo>
                    <a:pt x="5200" y="13465"/>
                    <a:pt x="5333" y="13587"/>
                    <a:pt x="5410" y="13768"/>
                  </a:cubicBezTo>
                  <a:cubicBezTo>
                    <a:pt x="5438" y="13837"/>
                    <a:pt x="5579" y="14071"/>
                    <a:pt x="5415" y="14028"/>
                  </a:cubicBezTo>
                  <a:lnTo>
                    <a:pt x="5265" y="13930"/>
                  </a:lnTo>
                  <a:cubicBezTo>
                    <a:pt x="5265" y="13930"/>
                    <a:pt x="5265" y="13930"/>
                    <a:pt x="5265" y="13930"/>
                  </a:cubicBezTo>
                  <a:close/>
                  <a:moveTo>
                    <a:pt x="3295" y="10352"/>
                  </a:moveTo>
                  <a:cubicBezTo>
                    <a:pt x="3222" y="10279"/>
                    <a:pt x="3166" y="10165"/>
                    <a:pt x="3109" y="10072"/>
                  </a:cubicBezTo>
                  <a:cubicBezTo>
                    <a:pt x="3030" y="9938"/>
                    <a:pt x="2887" y="9636"/>
                    <a:pt x="2720" y="9603"/>
                  </a:cubicBezTo>
                  <a:cubicBezTo>
                    <a:pt x="2531" y="9566"/>
                    <a:pt x="2531" y="9779"/>
                    <a:pt x="2591" y="9891"/>
                  </a:cubicBezTo>
                  <a:cubicBezTo>
                    <a:pt x="2660" y="10023"/>
                    <a:pt x="2782" y="10098"/>
                    <a:pt x="2861" y="10217"/>
                  </a:cubicBezTo>
                  <a:cubicBezTo>
                    <a:pt x="2956" y="10363"/>
                    <a:pt x="3078" y="10487"/>
                    <a:pt x="3156" y="10639"/>
                  </a:cubicBezTo>
                  <a:cubicBezTo>
                    <a:pt x="3189" y="10701"/>
                    <a:pt x="3233" y="10767"/>
                    <a:pt x="3276" y="10819"/>
                  </a:cubicBezTo>
                  <a:cubicBezTo>
                    <a:pt x="3376" y="10936"/>
                    <a:pt x="3391" y="10817"/>
                    <a:pt x="3397" y="10729"/>
                  </a:cubicBezTo>
                  <a:lnTo>
                    <a:pt x="3295" y="10352"/>
                  </a:lnTo>
                  <a:cubicBezTo>
                    <a:pt x="3295" y="10352"/>
                    <a:pt x="3295" y="10352"/>
                    <a:pt x="3295" y="10352"/>
                  </a:cubicBezTo>
                  <a:close/>
                  <a:moveTo>
                    <a:pt x="5410" y="10893"/>
                  </a:moveTo>
                  <a:cubicBezTo>
                    <a:pt x="5243" y="10754"/>
                    <a:pt x="5105" y="10622"/>
                    <a:pt x="4964" y="10469"/>
                  </a:cubicBezTo>
                  <a:cubicBezTo>
                    <a:pt x="4907" y="10404"/>
                    <a:pt x="4737" y="10207"/>
                    <a:pt x="4657" y="10207"/>
                  </a:cubicBezTo>
                  <a:cubicBezTo>
                    <a:pt x="4379" y="10207"/>
                    <a:pt x="4826" y="10723"/>
                    <a:pt x="4879" y="10794"/>
                  </a:cubicBezTo>
                  <a:cubicBezTo>
                    <a:pt x="4982" y="10923"/>
                    <a:pt x="5105" y="11007"/>
                    <a:pt x="5205" y="11135"/>
                  </a:cubicBezTo>
                  <a:cubicBezTo>
                    <a:pt x="5332" y="11298"/>
                    <a:pt x="5391" y="11520"/>
                    <a:pt x="5567" y="11667"/>
                  </a:cubicBezTo>
                  <a:cubicBezTo>
                    <a:pt x="5607" y="11700"/>
                    <a:pt x="5770" y="11841"/>
                    <a:pt x="5826" y="11775"/>
                  </a:cubicBezTo>
                  <a:cubicBezTo>
                    <a:pt x="5943" y="11641"/>
                    <a:pt x="5757" y="11471"/>
                    <a:pt x="5671" y="11387"/>
                  </a:cubicBezTo>
                  <a:lnTo>
                    <a:pt x="5410" y="10893"/>
                  </a:lnTo>
                  <a:cubicBezTo>
                    <a:pt x="5410" y="10893"/>
                    <a:pt x="5410" y="10893"/>
                    <a:pt x="5410" y="10893"/>
                  </a:cubicBezTo>
                  <a:close/>
                  <a:moveTo>
                    <a:pt x="4102" y="8020"/>
                  </a:moveTo>
                  <a:lnTo>
                    <a:pt x="4289" y="8251"/>
                  </a:lnTo>
                  <a:cubicBezTo>
                    <a:pt x="4388" y="8290"/>
                    <a:pt x="4494" y="8100"/>
                    <a:pt x="4472" y="8020"/>
                  </a:cubicBezTo>
                  <a:cubicBezTo>
                    <a:pt x="4447" y="7916"/>
                    <a:pt x="4391" y="7836"/>
                    <a:pt x="4305" y="7774"/>
                  </a:cubicBezTo>
                  <a:cubicBezTo>
                    <a:pt x="4145" y="7659"/>
                    <a:pt x="4031" y="7262"/>
                    <a:pt x="3834" y="7262"/>
                  </a:cubicBezTo>
                  <a:cubicBezTo>
                    <a:pt x="3828" y="7281"/>
                    <a:pt x="3701" y="7421"/>
                    <a:pt x="3676" y="7449"/>
                  </a:cubicBezTo>
                  <a:cubicBezTo>
                    <a:pt x="3637" y="7498"/>
                    <a:pt x="3575" y="7589"/>
                    <a:pt x="3575" y="7649"/>
                  </a:cubicBezTo>
                  <a:cubicBezTo>
                    <a:pt x="3575" y="7715"/>
                    <a:pt x="3807" y="7859"/>
                    <a:pt x="3869" y="7891"/>
                  </a:cubicBezTo>
                  <a:cubicBezTo>
                    <a:pt x="3939" y="7928"/>
                    <a:pt x="4026" y="8000"/>
                    <a:pt x="4102" y="8020"/>
                  </a:cubicBezTo>
                  <a:cubicBezTo>
                    <a:pt x="4102" y="8020"/>
                    <a:pt x="4102" y="8020"/>
                    <a:pt x="4102" y="8020"/>
                  </a:cubicBezTo>
                  <a:close/>
                  <a:moveTo>
                    <a:pt x="3166" y="9352"/>
                  </a:moveTo>
                  <a:cubicBezTo>
                    <a:pt x="3031" y="9211"/>
                    <a:pt x="2944" y="9111"/>
                    <a:pt x="2944" y="8911"/>
                  </a:cubicBezTo>
                  <a:cubicBezTo>
                    <a:pt x="2944" y="8786"/>
                    <a:pt x="3033" y="8738"/>
                    <a:pt x="3083" y="8632"/>
                  </a:cubicBezTo>
                  <a:cubicBezTo>
                    <a:pt x="3115" y="8554"/>
                    <a:pt x="3175" y="8123"/>
                    <a:pt x="3314" y="8171"/>
                  </a:cubicBezTo>
                  <a:cubicBezTo>
                    <a:pt x="3399" y="8200"/>
                    <a:pt x="3456" y="8431"/>
                    <a:pt x="3454" y="8504"/>
                  </a:cubicBezTo>
                  <a:cubicBezTo>
                    <a:pt x="3449" y="8601"/>
                    <a:pt x="3404" y="8761"/>
                    <a:pt x="3444" y="8856"/>
                  </a:cubicBezTo>
                  <a:cubicBezTo>
                    <a:pt x="3487" y="8967"/>
                    <a:pt x="3554" y="9135"/>
                    <a:pt x="3554" y="9254"/>
                  </a:cubicBezTo>
                  <a:cubicBezTo>
                    <a:pt x="3554" y="9318"/>
                    <a:pt x="3578" y="9394"/>
                    <a:pt x="3564" y="9460"/>
                  </a:cubicBezTo>
                  <a:cubicBezTo>
                    <a:pt x="3536" y="9589"/>
                    <a:pt x="3410" y="9644"/>
                    <a:pt x="3295" y="9568"/>
                  </a:cubicBezTo>
                  <a:lnTo>
                    <a:pt x="3166" y="9352"/>
                  </a:lnTo>
                  <a:cubicBezTo>
                    <a:pt x="3166" y="9352"/>
                    <a:pt x="3166" y="9352"/>
                    <a:pt x="3166" y="935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3321"/>
            <p:cNvSpPr/>
            <p:nvPr/>
          </p:nvSpPr>
          <p:spPr>
            <a:xfrm>
              <a:off x="3320282" y="5358603"/>
              <a:ext cx="791644" cy="458765"/>
            </a:xfrm>
            <a:custGeom>
              <a:avLst/>
              <a:gdLst/>
              <a:ahLst/>
              <a:cxnLst>
                <a:cxn ang="0">
                  <a:pos x="wd2" y="hd2"/>
                </a:cxn>
                <a:cxn ang="5400000">
                  <a:pos x="wd2" y="hd2"/>
                </a:cxn>
                <a:cxn ang="10800000">
                  <a:pos x="wd2" y="hd2"/>
                </a:cxn>
                <a:cxn ang="16200000">
                  <a:pos x="wd2" y="hd2"/>
                </a:cxn>
              </a:cxnLst>
              <a:rect l="0" t="0" r="r" b="b"/>
              <a:pathLst>
                <a:path w="21600" h="20696" extrusionOk="0">
                  <a:moveTo>
                    <a:pt x="8213" y="1077"/>
                  </a:moveTo>
                  <a:cubicBezTo>
                    <a:pt x="8961" y="2194"/>
                    <a:pt x="9118" y="1277"/>
                    <a:pt x="9882" y="1048"/>
                  </a:cubicBezTo>
                  <a:cubicBezTo>
                    <a:pt x="10368" y="902"/>
                    <a:pt x="10401" y="1905"/>
                    <a:pt x="10709" y="2392"/>
                  </a:cubicBezTo>
                  <a:cubicBezTo>
                    <a:pt x="11358" y="3420"/>
                    <a:pt x="12330" y="3824"/>
                    <a:pt x="13153" y="4173"/>
                  </a:cubicBezTo>
                  <a:cubicBezTo>
                    <a:pt x="13997" y="4531"/>
                    <a:pt x="13179" y="5714"/>
                    <a:pt x="13179" y="6134"/>
                  </a:cubicBezTo>
                  <a:cubicBezTo>
                    <a:pt x="13179" y="6266"/>
                    <a:pt x="13815" y="7338"/>
                    <a:pt x="13926" y="7687"/>
                  </a:cubicBezTo>
                  <a:cubicBezTo>
                    <a:pt x="13984" y="7872"/>
                    <a:pt x="14421" y="8898"/>
                    <a:pt x="14593" y="8638"/>
                  </a:cubicBezTo>
                  <a:cubicBezTo>
                    <a:pt x="14770" y="8371"/>
                    <a:pt x="14599" y="8038"/>
                    <a:pt x="14919" y="7913"/>
                  </a:cubicBezTo>
                  <a:cubicBezTo>
                    <a:pt x="15219" y="7800"/>
                    <a:pt x="14802" y="6436"/>
                    <a:pt x="15220" y="6300"/>
                  </a:cubicBezTo>
                  <a:cubicBezTo>
                    <a:pt x="15621" y="6166"/>
                    <a:pt x="16053" y="7025"/>
                    <a:pt x="16459" y="7128"/>
                  </a:cubicBezTo>
                  <a:cubicBezTo>
                    <a:pt x="16895" y="7057"/>
                    <a:pt x="17332" y="6889"/>
                    <a:pt x="17754" y="6842"/>
                  </a:cubicBezTo>
                  <a:cubicBezTo>
                    <a:pt x="18167" y="6799"/>
                    <a:pt x="17926" y="7234"/>
                    <a:pt x="17890" y="7630"/>
                  </a:cubicBezTo>
                  <a:cubicBezTo>
                    <a:pt x="17853" y="8051"/>
                    <a:pt x="18369" y="9618"/>
                    <a:pt x="18657" y="9258"/>
                  </a:cubicBezTo>
                  <a:cubicBezTo>
                    <a:pt x="19103" y="8698"/>
                    <a:pt x="19127" y="9447"/>
                    <a:pt x="19395" y="9801"/>
                  </a:cubicBezTo>
                  <a:cubicBezTo>
                    <a:pt x="19789" y="10320"/>
                    <a:pt x="20575" y="9641"/>
                    <a:pt x="20725" y="10662"/>
                  </a:cubicBezTo>
                  <a:cubicBezTo>
                    <a:pt x="20811" y="11245"/>
                    <a:pt x="21101" y="12420"/>
                    <a:pt x="21398" y="12776"/>
                  </a:cubicBezTo>
                  <a:lnTo>
                    <a:pt x="21600" y="13650"/>
                  </a:lnTo>
                  <a:lnTo>
                    <a:pt x="21600" y="13650"/>
                  </a:lnTo>
                  <a:lnTo>
                    <a:pt x="20015" y="14842"/>
                  </a:lnTo>
                  <a:cubicBezTo>
                    <a:pt x="19250" y="15734"/>
                    <a:pt x="19127" y="17251"/>
                    <a:pt x="18419" y="18089"/>
                  </a:cubicBezTo>
                  <a:cubicBezTo>
                    <a:pt x="17560" y="19102"/>
                    <a:pt x="16746" y="18919"/>
                    <a:pt x="15768" y="19081"/>
                  </a:cubicBezTo>
                  <a:cubicBezTo>
                    <a:pt x="15300" y="19160"/>
                    <a:pt x="15018" y="20106"/>
                    <a:pt x="14775" y="20696"/>
                  </a:cubicBezTo>
                  <a:lnTo>
                    <a:pt x="14775" y="20696"/>
                  </a:lnTo>
                  <a:cubicBezTo>
                    <a:pt x="14599" y="20409"/>
                    <a:pt x="14510" y="20101"/>
                    <a:pt x="14281" y="19867"/>
                  </a:cubicBezTo>
                  <a:cubicBezTo>
                    <a:pt x="14044" y="19624"/>
                    <a:pt x="13762" y="19454"/>
                    <a:pt x="13489" y="19352"/>
                  </a:cubicBezTo>
                  <a:cubicBezTo>
                    <a:pt x="12865" y="19124"/>
                    <a:pt x="12116" y="19249"/>
                    <a:pt x="11493" y="19444"/>
                  </a:cubicBezTo>
                  <a:cubicBezTo>
                    <a:pt x="10819" y="19302"/>
                    <a:pt x="10328" y="18483"/>
                    <a:pt x="9799" y="17874"/>
                  </a:cubicBezTo>
                  <a:cubicBezTo>
                    <a:pt x="9238" y="17236"/>
                    <a:pt x="9245" y="16996"/>
                    <a:pt x="8504" y="16938"/>
                  </a:cubicBezTo>
                  <a:cubicBezTo>
                    <a:pt x="8213" y="16917"/>
                    <a:pt x="8136" y="17564"/>
                    <a:pt x="8095" y="17937"/>
                  </a:cubicBezTo>
                  <a:cubicBezTo>
                    <a:pt x="8021" y="18579"/>
                    <a:pt x="7655" y="18845"/>
                    <a:pt x="7302" y="19066"/>
                  </a:cubicBezTo>
                  <a:cubicBezTo>
                    <a:pt x="6842" y="19358"/>
                    <a:pt x="6307" y="20344"/>
                    <a:pt x="5900" y="20455"/>
                  </a:cubicBezTo>
                  <a:cubicBezTo>
                    <a:pt x="5418" y="20585"/>
                    <a:pt x="4855" y="19345"/>
                    <a:pt x="4604" y="18796"/>
                  </a:cubicBezTo>
                  <a:lnTo>
                    <a:pt x="4604" y="18796"/>
                  </a:lnTo>
                  <a:lnTo>
                    <a:pt x="4140" y="17165"/>
                  </a:lnTo>
                  <a:cubicBezTo>
                    <a:pt x="4135" y="17106"/>
                    <a:pt x="4130" y="17056"/>
                    <a:pt x="4120" y="16998"/>
                  </a:cubicBezTo>
                  <a:cubicBezTo>
                    <a:pt x="3402" y="16257"/>
                    <a:pt x="3324" y="16187"/>
                    <a:pt x="3091" y="14778"/>
                  </a:cubicBezTo>
                  <a:cubicBezTo>
                    <a:pt x="2868" y="13441"/>
                    <a:pt x="1668" y="11514"/>
                    <a:pt x="1032" y="10616"/>
                  </a:cubicBezTo>
                  <a:cubicBezTo>
                    <a:pt x="415" y="9751"/>
                    <a:pt x="507" y="9413"/>
                    <a:pt x="613" y="8171"/>
                  </a:cubicBezTo>
                  <a:cubicBezTo>
                    <a:pt x="709" y="7057"/>
                    <a:pt x="269" y="6840"/>
                    <a:pt x="0" y="5997"/>
                  </a:cubicBezTo>
                  <a:cubicBezTo>
                    <a:pt x="60" y="5398"/>
                    <a:pt x="514" y="5897"/>
                    <a:pt x="731" y="5063"/>
                  </a:cubicBezTo>
                  <a:cubicBezTo>
                    <a:pt x="1086" y="3694"/>
                    <a:pt x="2194" y="4185"/>
                    <a:pt x="2818" y="3446"/>
                  </a:cubicBezTo>
                  <a:cubicBezTo>
                    <a:pt x="3337" y="2835"/>
                    <a:pt x="3864" y="2333"/>
                    <a:pt x="4486" y="2073"/>
                  </a:cubicBezTo>
                  <a:cubicBezTo>
                    <a:pt x="5211" y="1773"/>
                    <a:pt x="5627" y="935"/>
                    <a:pt x="6418" y="865"/>
                  </a:cubicBezTo>
                  <a:cubicBezTo>
                    <a:pt x="6904" y="829"/>
                    <a:pt x="7588" y="-904"/>
                    <a:pt x="7821" y="639"/>
                  </a:cubicBezTo>
                  <a:lnTo>
                    <a:pt x="8213" y="1077"/>
                  </a:lnTo>
                  <a:cubicBezTo>
                    <a:pt x="8213" y="1077"/>
                    <a:pt x="8213" y="1077"/>
                    <a:pt x="8213" y="107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8" name="Shape 3322"/>
            <p:cNvSpPr/>
            <p:nvPr/>
          </p:nvSpPr>
          <p:spPr>
            <a:xfrm>
              <a:off x="3768969" y="5820109"/>
              <a:ext cx="844732" cy="546107"/>
            </a:xfrm>
            <a:custGeom>
              <a:avLst/>
              <a:gdLst/>
              <a:ahLst/>
              <a:cxnLst>
                <a:cxn ang="0">
                  <a:pos x="wd2" y="hd2"/>
                </a:cxn>
                <a:cxn ang="5400000">
                  <a:pos x="wd2" y="hd2"/>
                </a:cxn>
                <a:cxn ang="10800000">
                  <a:pos x="wd2" y="hd2"/>
                </a:cxn>
                <a:cxn ang="16200000">
                  <a:pos x="wd2" y="hd2"/>
                </a:cxn>
              </a:cxnLst>
              <a:rect l="0" t="0" r="r" b="b"/>
              <a:pathLst>
                <a:path w="21600" h="21440" extrusionOk="0">
                  <a:moveTo>
                    <a:pt x="2939" y="4250"/>
                  </a:moveTo>
                  <a:lnTo>
                    <a:pt x="3571" y="5711"/>
                  </a:lnTo>
                  <a:lnTo>
                    <a:pt x="5218" y="6765"/>
                  </a:lnTo>
                  <a:cubicBezTo>
                    <a:pt x="5930" y="7037"/>
                    <a:pt x="6724" y="6890"/>
                    <a:pt x="7286" y="6787"/>
                  </a:cubicBezTo>
                  <a:cubicBezTo>
                    <a:pt x="7753" y="6701"/>
                    <a:pt x="8086" y="6486"/>
                    <a:pt x="8567" y="6695"/>
                  </a:cubicBezTo>
                  <a:cubicBezTo>
                    <a:pt x="8654" y="6441"/>
                    <a:pt x="8540" y="5803"/>
                    <a:pt x="8540" y="5463"/>
                  </a:cubicBezTo>
                  <a:cubicBezTo>
                    <a:pt x="8540" y="5117"/>
                    <a:pt x="8607" y="4791"/>
                    <a:pt x="8616" y="4449"/>
                  </a:cubicBezTo>
                  <a:cubicBezTo>
                    <a:pt x="8626" y="4198"/>
                    <a:pt x="8671" y="2805"/>
                    <a:pt x="9019" y="3163"/>
                  </a:cubicBezTo>
                  <a:cubicBezTo>
                    <a:pt x="9550" y="3710"/>
                    <a:pt x="10520" y="3278"/>
                    <a:pt x="11008" y="2859"/>
                  </a:cubicBezTo>
                  <a:cubicBezTo>
                    <a:pt x="11221" y="2639"/>
                    <a:pt x="11155" y="2193"/>
                    <a:pt x="11428" y="2113"/>
                  </a:cubicBezTo>
                  <a:cubicBezTo>
                    <a:pt x="12037" y="1934"/>
                    <a:pt x="12235" y="3124"/>
                    <a:pt x="12991" y="2296"/>
                  </a:cubicBezTo>
                  <a:cubicBezTo>
                    <a:pt x="13485" y="1754"/>
                    <a:pt x="13584" y="1119"/>
                    <a:pt x="13998" y="524"/>
                  </a:cubicBezTo>
                  <a:cubicBezTo>
                    <a:pt x="14340" y="31"/>
                    <a:pt x="14530" y="220"/>
                    <a:pt x="14930" y="220"/>
                  </a:cubicBezTo>
                  <a:cubicBezTo>
                    <a:pt x="15511" y="220"/>
                    <a:pt x="16069" y="0"/>
                    <a:pt x="16653" y="0"/>
                  </a:cubicBezTo>
                  <a:cubicBezTo>
                    <a:pt x="17489" y="0"/>
                    <a:pt x="17384" y="680"/>
                    <a:pt x="17943" y="1259"/>
                  </a:cubicBezTo>
                  <a:lnTo>
                    <a:pt x="18936" y="1207"/>
                  </a:lnTo>
                  <a:lnTo>
                    <a:pt x="18936" y="1207"/>
                  </a:lnTo>
                  <a:cubicBezTo>
                    <a:pt x="19315" y="1354"/>
                    <a:pt x="19371" y="1402"/>
                    <a:pt x="19600" y="1850"/>
                  </a:cubicBezTo>
                  <a:cubicBezTo>
                    <a:pt x="20165" y="2950"/>
                    <a:pt x="21168" y="3119"/>
                    <a:pt x="21600" y="4449"/>
                  </a:cubicBezTo>
                  <a:lnTo>
                    <a:pt x="21600" y="4449"/>
                  </a:lnTo>
                  <a:cubicBezTo>
                    <a:pt x="21600" y="5759"/>
                    <a:pt x="20941" y="5369"/>
                    <a:pt x="20413" y="5369"/>
                  </a:cubicBezTo>
                  <a:cubicBezTo>
                    <a:pt x="20022" y="5369"/>
                    <a:pt x="19544" y="6088"/>
                    <a:pt x="19395" y="6603"/>
                  </a:cubicBezTo>
                  <a:cubicBezTo>
                    <a:pt x="19259" y="7075"/>
                    <a:pt x="19155" y="8222"/>
                    <a:pt x="18780" y="8388"/>
                  </a:cubicBezTo>
                  <a:cubicBezTo>
                    <a:pt x="18487" y="8522"/>
                    <a:pt x="18310" y="8395"/>
                    <a:pt x="18439" y="8969"/>
                  </a:cubicBezTo>
                  <a:cubicBezTo>
                    <a:pt x="18821" y="10667"/>
                    <a:pt x="17662" y="12297"/>
                    <a:pt x="16919" y="13327"/>
                  </a:cubicBezTo>
                  <a:cubicBezTo>
                    <a:pt x="16742" y="13942"/>
                    <a:pt x="16396" y="14369"/>
                    <a:pt x="16245" y="15075"/>
                  </a:cubicBezTo>
                  <a:cubicBezTo>
                    <a:pt x="16057" y="15951"/>
                    <a:pt x="15703" y="17394"/>
                    <a:pt x="15091" y="17727"/>
                  </a:cubicBezTo>
                  <a:cubicBezTo>
                    <a:pt x="14634" y="17979"/>
                    <a:pt x="13966" y="18144"/>
                    <a:pt x="13614" y="18686"/>
                  </a:cubicBezTo>
                  <a:lnTo>
                    <a:pt x="13614" y="18686"/>
                  </a:lnTo>
                  <a:lnTo>
                    <a:pt x="13067" y="18622"/>
                  </a:lnTo>
                  <a:lnTo>
                    <a:pt x="12143" y="18346"/>
                  </a:lnTo>
                  <a:cubicBezTo>
                    <a:pt x="11538" y="17905"/>
                    <a:pt x="10486" y="17815"/>
                    <a:pt x="10214" y="19005"/>
                  </a:cubicBezTo>
                  <a:cubicBezTo>
                    <a:pt x="9981" y="20023"/>
                    <a:pt x="8885" y="19885"/>
                    <a:pt x="8298" y="20257"/>
                  </a:cubicBezTo>
                  <a:lnTo>
                    <a:pt x="8298" y="20257"/>
                  </a:lnTo>
                  <a:lnTo>
                    <a:pt x="7585" y="20802"/>
                  </a:lnTo>
                  <a:cubicBezTo>
                    <a:pt x="7023" y="21263"/>
                    <a:pt x="6173" y="21217"/>
                    <a:pt x="5551" y="21403"/>
                  </a:cubicBezTo>
                  <a:cubicBezTo>
                    <a:pt x="4900" y="21600"/>
                    <a:pt x="4231" y="20957"/>
                    <a:pt x="3715" y="20409"/>
                  </a:cubicBezTo>
                  <a:cubicBezTo>
                    <a:pt x="3382" y="20052"/>
                    <a:pt x="3175" y="19492"/>
                    <a:pt x="2871" y="19093"/>
                  </a:cubicBezTo>
                  <a:cubicBezTo>
                    <a:pt x="2355" y="18670"/>
                    <a:pt x="1929" y="18257"/>
                    <a:pt x="1691" y="17400"/>
                  </a:cubicBezTo>
                  <a:cubicBezTo>
                    <a:pt x="1491" y="16681"/>
                    <a:pt x="1018" y="16490"/>
                    <a:pt x="779" y="15824"/>
                  </a:cubicBezTo>
                  <a:cubicBezTo>
                    <a:pt x="633" y="15421"/>
                    <a:pt x="539" y="14901"/>
                    <a:pt x="222" y="14786"/>
                  </a:cubicBezTo>
                  <a:lnTo>
                    <a:pt x="222" y="14786"/>
                  </a:lnTo>
                  <a:lnTo>
                    <a:pt x="0" y="13093"/>
                  </a:lnTo>
                  <a:lnTo>
                    <a:pt x="0" y="13093"/>
                  </a:lnTo>
                  <a:cubicBezTo>
                    <a:pt x="188" y="12308"/>
                    <a:pt x="427" y="11536"/>
                    <a:pt x="503" y="10703"/>
                  </a:cubicBezTo>
                  <a:cubicBezTo>
                    <a:pt x="555" y="10153"/>
                    <a:pt x="996" y="9848"/>
                    <a:pt x="1008" y="9310"/>
                  </a:cubicBezTo>
                  <a:cubicBezTo>
                    <a:pt x="1021" y="8803"/>
                    <a:pt x="1195" y="8673"/>
                    <a:pt x="1289" y="8233"/>
                  </a:cubicBezTo>
                  <a:cubicBezTo>
                    <a:pt x="1393" y="7749"/>
                    <a:pt x="1021" y="6906"/>
                    <a:pt x="1452" y="6906"/>
                  </a:cubicBezTo>
                  <a:cubicBezTo>
                    <a:pt x="2018" y="6906"/>
                    <a:pt x="2403" y="6689"/>
                    <a:pt x="2853" y="6171"/>
                  </a:cubicBezTo>
                  <a:lnTo>
                    <a:pt x="2939" y="4250"/>
                  </a:lnTo>
                  <a:cubicBezTo>
                    <a:pt x="2939" y="4250"/>
                    <a:pt x="2939" y="4250"/>
                    <a:pt x="2939" y="425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9" name="Shape 3323"/>
            <p:cNvSpPr/>
            <p:nvPr/>
          </p:nvSpPr>
          <p:spPr>
            <a:xfrm>
              <a:off x="3397200" y="6153419"/>
              <a:ext cx="379645" cy="272770"/>
            </a:xfrm>
            <a:custGeom>
              <a:avLst/>
              <a:gdLst/>
              <a:ahLst/>
              <a:cxnLst>
                <a:cxn ang="0">
                  <a:pos x="wd2" y="hd2"/>
                </a:cxn>
                <a:cxn ang="5400000">
                  <a:pos x="wd2" y="hd2"/>
                </a:cxn>
                <a:cxn ang="10800000">
                  <a:pos x="wd2" y="hd2"/>
                </a:cxn>
                <a:cxn ang="16200000">
                  <a:pos x="wd2" y="hd2"/>
                </a:cxn>
              </a:cxnLst>
              <a:rect l="0" t="0" r="r" b="b"/>
              <a:pathLst>
                <a:path w="21600" h="20140" extrusionOk="0">
                  <a:moveTo>
                    <a:pt x="3129" y="5330"/>
                  </a:moveTo>
                  <a:lnTo>
                    <a:pt x="6834" y="5330"/>
                  </a:lnTo>
                  <a:cubicBezTo>
                    <a:pt x="8223" y="5542"/>
                    <a:pt x="8513" y="5842"/>
                    <a:pt x="9741" y="4762"/>
                  </a:cubicBezTo>
                  <a:cubicBezTo>
                    <a:pt x="10444" y="4148"/>
                    <a:pt x="10987" y="3396"/>
                    <a:pt x="11852" y="3108"/>
                  </a:cubicBezTo>
                  <a:cubicBezTo>
                    <a:pt x="12498" y="2899"/>
                    <a:pt x="12987" y="2989"/>
                    <a:pt x="13637" y="3084"/>
                  </a:cubicBezTo>
                  <a:cubicBezTo>
                    <a:pt x="14580" y="3226"/>
                    <a:pt x="15623" y="2143"/>
                    <a:pt x="16582" y="1926"/>
                  </a:cubicBezTo>
                  <a:cubicBezTo>
                    <a:pt x="17727" y="1666"/>
                    <a:pt x="18477" y="1449"/>
                    <a:pt x="19584" y="937"/>
                  </a:cubicBezTo>
                  <a:lnTo>
                    <a:pt x="21106" y="0"/>
                  </a:lnTo>
                  <a:lnTo>
                    <a:pt x="21106" y="0"/>
                  </a:lnTo>
                  <a:lnTo>
                    <a:pt x="21600" y="3183"/>
                  </a:lnTo>
                  <a:lnTo>
                    <a:pt x="21600" y="3183"/>
                  </a:lnTo>
                  <a:cubicBezTo>
                    <a:pt x="21197" y="4023"/>
                    <a:pt x="21087" y="4322"/>
                    <a:pt x="21087" y="5330"/>
                  </a:cubicBezTo>
                  <a:cubicBezTo>
                    <a:pt x="21087" y="6213"/>
                    <a:pt x="20929" y="6653"/>
                    <a:pt x="20552" y="7358"/>
                  </a:cubicBezTo>
                  <a:cubicBezTo>
                    <a:pt x="19748" y="8879"/>
                    <a:pt x="17702" y="8234"/>
                    <a:pt x="16561" y="9188"/>
                  </a:cubicBezTo>
                  <a:cubicBezTo>
                    <a:pt x="16187" y="9502"/>
                    <a:pt x="15962" y="10098"/>
                    <a:pt x="15519" y="10223"/>
                  </a:cubicBezTo>
                  <a:cubicBezTo>
                    <a:pt x="15464" y="11830"/>
                    <a:pt x="16758" y="13146"/>
                    <a:pt x="16433" y="14420"/>
                  </a:cubicBezTo>
                  <a:cubicBezTo>
                    <a:pt x="16078" y="15814"/>
                    <a:pt x="14684" y="15984"/>
                    <a:pt x="13847" y="16570"/>
                  </a:cubicBezTo>
                  <a:cubicBezTo>
                    <a:pt x="11748" y="18032"/>
                    <a:pt x="13855" y="21600"/>
                    <a:pt x="10049" y="19487"/>
                  </a:cubicBezTo>
                  <a:cubicBezTo>
                    <a:pt x="9572" y="19226"/>
                    <a:pt x="7325" y="16873"/>
                    <a:pt x="7270" y="16893"/>
                  </a:cubicBezTo>
                  <a:cubicBezTo>
                    <a:pt x="6970" y="16971"/>
                    <a:pt x="6681" y="18622"/>
                    <a:pt x="6454" y="18942"/>
                  </a:cubicBezTo>
                  <a:cubicBezTo>
                    <a:pt x="5576" y="20175"/>
                    <a:pt x="2613" y="19624"/>
                    <a:pt x="1590" y="19014"/>
                  </a:cubicBezTo>
                  <a:lnTo>
                    <a:pt x="0" y="18234"/>
                  </a:lnTo>
                  <a:lnTo>
                    <a:pt x="0" y="18234"/>
                  </a:lnTo>
                  <a:cubicBezTo>
                    <a:pt x="583" y="18025"/>
                    <a:pt x="1338" y="17910"/>
                    <a:pt x="1590" y="17287"/>
                  </a:cubicBezTo>
                  <a:lnTo>
                    <a:pt x="1590" y="17287"/>
                  </a:lnTo>
                  <a:lnTo>
                    <a:pt x="2559" y="17086"/>
                  </a:lnTo>
                  <a:cubicBezTo>
                    <a:pt x="3664" y="15779"/>
                    <a:pt x="1921" y="13714"/>
                    <a:pt x="1477" y="12567"/>
                  </a:cubicBezTo>
                  <a:cubicBezTo>
                    <a:pt x="1019" y="11393"/>
                    <a:pt x="1302" y="10118"/>
                    <a:pt x="1095" y="8864"/>
                  </a:cubicBezTo>
                  <a:cubicBezTo>
                    <a:pt x="925" y="7840"/>
                    <a:pt x="524" y="6273"/>
                    <a:pt x="1742" y="6099"/>
                  </a:cubicBezTo>
                  <a:lnTo>
                    <a:pt x="3129" y="5330"/>
                  </a:lnTo>
                  <a:cubicBezTo>
                    <a:pt x="3129" y="5330"/>
                    <a:pt x="3129" y="5330"/>
                    <a:pt x="3129" y="533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0" name="Shape 3324"/>
            <p:cNvSpPr/>
            <p:nvPr/>
          </p:nvSpPr>
          <p:spPr>
            <a:xfrm>
              <a:off x="3845887" y="5640634"/>
              <a:ext cx="713325" cy="359702"/>
            </a:xfrm>
            <a:custGeom>
              <a:avLst/>
              <a:gdLst/>
              <a:ahLst/>
              <a:cxnLst>
                <a:cxn ang="0">
                  <a:pos x="wd2" y="hd2"/>
                </a:cxn>
                <a:cxn ang="5400000">
                  <a:pos x="wd2" y="hd2"/>
                </a:cxn>
                <a:cxn ang="10800000">
                  <a:pos x="wd2" y="hd2"/>
                </a:cxn>
                <a:cxn ang="16200000">
                  <a:pos x="wd2" y="hd2"/>
                </a:cxn>
              </a:cxnLst>
              <a:rect l="0" t="0" r="r" b="b"/>
              <a:pathLst>
                <a:path w="21483" h="20484" extrusionOk="0">
                  <a:moveTo>
                    <a:pt x="429" y="9908"/>
                  </a:moveTo>
                  <a:cubicBezTo>
                    <a:pt x="698" y="9164"/>
                    <a:pt x="1010" y="7969"/>
                    <a:pt x="1525" y="7869"/>
                  </a:cubicBezTo>
                  <a:cubicBezTo>
                    <a:pt x="2606" y="7665"/>
                    <a:pt x="3504" y="7896"/>
                    <a:pt x="4452" y="6617"/>
                  </a:cubicBezTo>
                  <a:cubicBezTo>
                    <a:pt x="5233" y="5559"/>
                    <a:pt x="5369" y="3644"/>
                    <a:pt x="6213" y="2518"/>
                  </a:cubicBezTo>
                  <a:lnTo>
                    <a:pt x="7963" y="1014"/>
                  </a:lnTo>
                  <a:lnTo>
                    <a:pt x="7963" y="1014"/>
                  </a:lnTo>
                  <a:cubicBezTo>
                    <a:pt x="8151" y="1272"/>
                    <a:pt x="8554" y="2263"/>
                    <a:pt x="8818" y="1889"/>
                  </a:cubicBezTo>
                  <a:cubicBezTo>
                    <a:pt x="9257" y="1263"/>
                    <a:pt x="9450" y="-947"/>
                    <a:pt x="10226" y="460"/>
                  </a:cubicBezTo>
                  <a:cubicBezTo>
                    <a:pt x="10554" y="1056"/>
                    <a:pt x="10936" y="1621"/>
                    <a:pt x="11020" y="2502"/>
                  </a:cubicBezTo>
                  <a:cubicBezTo>
                    <a:pt x="11134" y="3700"/>
                    <a:pt x="12378" y="4408"/>
                    <a:pt x="12890" y="3851"/>
                  </a:cubicBezTo>
                  <a:cubicBezTo>
                    <a:pt x="13617" y="3064"/>
                    <a:pt x="13862" y="1505"/>
                    <a:pt x="14652" y="3182"/>
                  </a:cubicBezTo>
                  <a:cubicBezTo>
                    <a:pt x="15075" y="4177"/>
                    <a:pt x="16100" y="2770"/>
                    <a:pt x="16582" y="2535"/>
                  </a:cubicBezTo>
                  <a:cubicBezTo>
                    <a:pt x="17620" y="2037"/>
                    <a:pt x="18701" y="2682"/>
                    <a:pt x="19429" y="4116"/>
                  </a:cubicBezTo>
                  <a:cubicBezTo>
                    <a:pt x="20006" y="5250"/>
                    <a:pt x="20744" y="5532"/>
                    <a:pt x="21483" y="6158"/>
                  </a:cubicBezTo>
                  <a:lnTo>
                    <a:pt x="21483" y="6158"/>
                  </a:lnTo>
                  <a:lnTo>
                    <a:pt x="21260" y="7297"/>
                  </a:lnTo>
                  <a:cubicBezTo>
                    <a:pt x="21025" y="8133"/>
                    <a:pt x="20818" y="8981"/>
                    <a:pt x="20608" y="9832"/>
                  </a:cubicBezTo>
                  <a:cubicBezTo>
                    <a:pt x="20403" y="10649"/>
                    <a:pt x="20262" y="11499"/>
                    <a:pt x="19934" y="12196"/>
                  </a:cubicBezTo>
                  <a:lnTo>
                    <a:pt x="19934" y="12196"/>
                  </a:lnTo>
                  <a:lnTo>
                    <a:pt x="18765" y="12272"/>
                  </a:lnTo>
                  <a:cubicBezTo>
                    <a:pt x="18107" y="11432"/>
                    <a:pt x="18231" y="10445"/>
                    <a:pt x="17245" y="10445"/>
                  </a:cubicBezTo>
                  <a:cubicBezTo>
                    <a:pt x="16557" y="10445"/>
                    <a:pt x="15900" y="10765"/>
                    <a:pt x="15216" y="10765"/>
                  </a:cubicBezTo>
                  <a:cubicBezTo>
                    <a:pt x="14745" y="10765"/>
                    <a:pt x="14522" y="10491"/>
                    <a:pt x="14118" y="11205"/>
                  </a:cubicBezTo>
                  <a:cubicBezTo>
                    <a:pt x="13631" y="12068"/>
                    <a:pt x="13514" y="12989"/>
                    <a:pt x="12932" y="13776"/>
                  </a:cubicBezTo>
                  <a:cubicBezTo>
                    <a:pt x="12042" y="14977"/>
                    <a:pt x="11809" y="13250"/>
                    <a:pt x="11092" y="13511"/>
                  </a:cubicBezTo>
                  <a:cubicBezTo>
                    <a:pt x="10771" y="13626"/>
                    <a:pt x="10848" y="14274"/>
                    <a:pt x="10597" y="14593"/>
                  </a:cubicBezTo>
                  <a:cubicBezTo>
                    <a:pt x="10022" y="15201"/>
                    <a:pt x="8879" y="15827"/>
                    <a:pt x="8254" y="15034"/>
                  </a:cubicBezTo>
                  <a:cubicBezTo>
                    <a:pt x="7844" y="14515"/>
                    <a:pt x="7791" y="16535"/>
                    <a:pt x="7780" y="16899"/>
                  </a:cubicBezTo>
                  <a:cubicBezTo>
                    <a:pt x="7769" y="17395"/>
                    <a:pt x="7690" y="17868"/>
                    <a:pt x="7690" y="18370"/>
                  </a:cubicBezTo>
                  <a:cubicBezTo>
                    <a:pt x="7690" y="18862"/>
                    <a:pt x="7825" y="19789"/>
                    <a:pt x="7722" y="20157"/>
                  </a:cubicBezTo>
                  <a:cubicBezTo>
                    <a:pt x="7155" y="19853"/>
                    <a:pt x="6763" y="20165"/>
                    <a:pt x="6213" y="20291"/>
                  </a:cubicBezTo>
                  <a:cubicBezTo>
                    <a:pt x="5551" y="20439"/>
                    <a:pt x="4616" y="20653"/>
                    <a:pt x="3777" y="20258"/>
                  </a:cubicBezTo>
                  <a:lnTo>
                    <a:pt x="1837" y="18730"/>
                  </a:lnTo>
                  <a:lnTo>
                    <a:pt x="1093" y="16611"/>
                  </a:lnTo>
                  <a:lnTo>
                    <a:pt x="1093" y="16611"/>
                  </a:lnTo>
                  <a:lnTo>
                    <a:pt x="829" y="15319"/>
                  </a:lnTo>
                  <a:cubicBezTo>
                    <a:pt x="590" y="14739"/>
                    <a:pt x="360" y="14010"/>
                    <a:pt x="137" y="13374"/>
                  </a:cubicBezTo>
                  <a:cubicBezTo>
                    <a:pt x="-117" y="12667"/>
                    <a:pt x="28" y="11844"/>
                    <a:pt x="206" y="11147"/>
                  </a:cubicBezTo>
                  <a:cubicBezTo>
                    <a:pt x="319" y="10725"/>
                    <a:pt x="497" y="10407"/>
                    <a:pt x="429" y="9908"/>
                  </a:cubicBezTo>
                  <a:cubicBezTo>
                    <a:pt x="429" y="9908"/>
                    <a:pt x="429" y="9908"/>
                    <a:pt x="429" y="990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1" name="Shape 3325"/>
            <p:cNvSpPr/>
            <p:nvPr/>
          </p:nvSpPr>
          <p:spPr>
            <a:xfrm>
              <a:off x="2922874" y="5730372"/>
              <a:ext cx="960747" cy="501244"/>
            </a:xfrm>
            <a:custGeom>
              <a:avLst/>
              <a:gdLst/>
              <a:ahLst/>
              <a:cxnLst>
                <a:cxn ang="0">
                  <a:pos x="wd2" y="hd2"/>
                </a:cxn>
                <a:cxn ang="5400000">
                  <a:pos x="wd2" y="hd2"/>
                </a:cxn>
                <a:cxn ang="10800000">
                  <a:pos x="wd2" y="hd2"/>
                </a:cxn>
                <a:cxn ang="16200000">
                  <a:pos x="wd2" y="hd2"/>
                </a:cxn>
              </a:cxnLst>
              <a:rect l="0" t="0" r="r" b="b"/>
              <a:pathLst>
                <a:path w="21600" h="21403" extrusionOk="0">
                  <a:moveTo>
                    <a:pt x="288" y="9937"/>
                  </a:moveTo>
                  <a:lnTo>
                    <a:pt x="792" y="9759"/>
                  </a:lnTo>
                  <a:cubicBezTo>
                    <a:pt x="911" y="10010"/>
                    <a:pt x="1300" y="10735"/>
                    <a:pt x="1437" y="10887"/>
                  </a:cubicBezTo>
                  <a:cubicBezTo>
                    <a:pt x="1714" y="11198"/>
                    <a:pt x="2166" y="12215"/>
                    <a:pt x="2541" y="11804"/>
                  </a:cubicBezTo>
                  <a:cubicBezTo>
                    <a:pt x="2776" y="11542"/>
                    <a:pt x="2571" y="10096"/>
                    <a:pt x="2902" y="9929"/>
                  </a:cubicBezTo>
                  <a:cubicBezTo>
                    <a:pt x="3174" y="9788"/>
                    <a:pt x="3383" y="10213"/>
                    <a:pt x="3510" y="10571"/>
                  </a:cubicBezTo>
                  <a:cubicBezTo>
                    <a:pt x="3915" y="11721"/>
                    <a:pt x="4606" y="11393"/>
                    <a:pt x="5192" y="11055"/>
                  </a:cubicBezTo>
                  <a:cubicBezTo>
                    <a:pt x="5829" y="10694"/>
                    <a:pt x="6494" y="11425"/>
                    <a:pt x="7129" y="10785"/>
                  </a:cubicBezTo>
                  <a:cubicBezTo>
                    <a:pt x="7310" y="10465"/>
                    <a:pt x="7374" y="10030"/>
                    <a:pt x="7558" y="9727"/>
                  </a:cubicBezTo>
                  <a:cubicBezTo>
                    <a:pt x="7652" y="9575"/>
                    <a:pt x="7782" y="9420"/>
                    <a:pt x="7911" y="9572"/>
                  </a:cubicBezTo>
                  <a:cubicBezTo>
                    <a:pt x="8025" y="9707"/>
                    <a:pt x="8149" y="9935"/>
                    <a:pt x="8293" y="9941"/>
                  </a:cubicBezTo>
                  <a:cubicBezTo>
                    <a:pt x="8521" y="9957"/>
                    <a:pt x="8659" y="10072"/>
                    <a:pt x="8872" y="10213"/>
                  </a:cubicBezTo>
                  <a:cubicBezTo>
                    <a:pt x="9130" y="10388"/>
                    <a:pt x="9216" y="10974"/>
                    <a:pt x="9464" y="11231"/>
                  </a:cubicBezTo>
                  <a:cubicBezTo>
                    <a:pt x="10684" y="11665"/>
                    <a:pt x="9053" y="7196"/>
                    <a:pt x="9247" y="6186"/>
                  </a:cubicBezTo>
                  <a:cubicBezTo>
                    <a:pt x="9659" y="5963"/>
                    <a:pt x="10253" y="6317"/>
                    <a:pt x="10732" y="6130"/>
                  </a:cubicBezTo>
                  <a:cubicBezTo>
                    <a:pt x="11546" y="5820"/>
                    <a:pt x="11128" y="3815"/>
                    <a:pt x="11838" y="3815"/>
                  </a:cubicBezTo>
                  <a:cubicBezTo>
                    <a:pt x="12941" y="3815"/>
                    <a:pt x="12160" y="2830"/>
                    <a:pt x="12724" y="1759"/>
                  </a:cubicBezTo>
                  <a:lnTo>
                    <a:pt x="12724" y="1759"/>
                  </a:lnTo>
                  <a:cubicBezTo>
                    <a:pt x="12931" y="2279"/>
                    <a:pt x="13395" y="3453"/>
                    <a:pt x="13792" y="3330"/>
                  </a:cubicBezTo>
                  <a:cubicBezTo>
                    <a:pt x="14127" y="3224"/>
                    <a:pt x="14568" y="2290"/>
                    <a:pt x="14947" y="2015"/>
                  </a:cubicBezTo>
                  <a:cubicBezTo>
                    <a:pt x="15238" y="1805"/>
                    <a:pt x="15540" y="1554"/>
                    <a:pt x="15601" y="945"/>
                  </a:cubicBezTo>
                  <a:cubicBezTo>
                    <a:pt x="15634" y="593"/>
                    <a:pt x="15698" y="-20"/>
                    <a:pt x="15938" y="0"/>
                  </a:cubicBezTo>
                  <a:cubicBezTo>
                    <a:pt x="16548" y="55"/>
                    <a:pt x="16542" y="283"/>
                    <a:pt x="17004" y="887"/>
                  </a:cubicBezTo>
                  <a:cubicBezTo>
                    <a:pt x="17441" y="1463"/>
                    <a:pt x="17845" y="2238"/>
                    <a:pt x="18400" y="2373"/>
                  </a:cubicBezTo>
                  <a:cubicBezTo>
                    <a:pt x="18914" y="2188"/>
                    <a:pt x="19531" y="2069"/>
                    <a:pt x="20045" y="2285"/>
                  </a:cubicBezTo>
                  <a:cubicBezTo>
                    <a:pt x="20270" y="2381"/>
                    <a:pt x="20503" y="2543"/>
                    <a:pt x="20698" y="2773"/>
                  </a:cubicBezTo>
                  <a:cubicBezTo>
                    <a:pt x="20886" y="2994"/>
                    <a:pt x="20959" y="3286"/>
                    <a:pt x="21105" y="3557"/>
                  </a:cubicBezTo>
                  <a:lnTo>
                    <a:pt x="21105" y="3557"/>
                  </a:lnTo>
                  <a:cubicBezTo>
                    <a:pt x="21155" y="3932"/>
                    <a:pt x="21022" y="4170"/>
                    <a:pt x="20938" y="4486"/>
                  </a:cubicBezTo>
                  <a:cubicBezTo>
                    <a:pt x="20805" y="5009"/>
                    <a:pt x="20697" y="5626"/>
                    <a:pt x="20886" y="6156"/>
                  </a:cubicBezTo>
                  <a:cubicBezTo>
                    <a:pt x="21053" y="6633"/>
                    <a:pt x="21225" y="7180"/>
                    <a:pt x="21403" y="7615"/>
                  </a:cubicBezTo>
                  <a:lnTo>
                    <a:pt x="21600" y="8583"/>
                  </a:lnTo>
                  <a:lnTo>
                    <a:pt x="21600" y="8583"/>
                  </a:lnTo>
                  <a:lnTo>
                    <a:pt x="21525" y="10673"/>
                  </a:lnTo>
                  <a:cubicBezTo>
                    <a:pt x="21129" y="11236"/>
                    <a:pt x="20791" y="11472"/>
                    <a:pt x="20293" y="11472"/>
                  </a:cubicBezTo>
                  <a:cubicBezTo>
                    <a:pt x="19913" y="11472"/>
                    <a:pt x="20241" y="12389"/>
                    <a:pt x="20150" y="12916"/>
                  </a:cubicBezTo>
                  <a:cubicBezTo>
                    <a:pt x="20067" y="13394"/>
                    <a:pt x="19913" y="13535"/>
                    <a:pt x="19902" y="14086"/>
                  </a:cubicBezTo>
                  <a:cubicBezTo>
                    <a:pt x="19892" y="14672"/>
                    <a:pt x="19505" y="15004"/>
                    <a:pt x="19459" y="15601"/>
                  </a:cubicBezTo>
                  <a:cubicBezTo>
                    <a:pt x="19391" y="16508"/>
                    <a:pt x="19182" y="17347"/>
                    <a:pt x="19016" y="18201"/>
                  </a:cubicBezTo>
                  <a:lnTo>
                    <a:pt x="19016" y="18201"/>
                  </a:lnTo>
                  <a:lnTo>
                    <a:pt x="18415" y="18744"/>
                  </a:lnTo>
                  <a:cubicBezTo>
                    <a:pt x="17977" y="19040"/>
                    <a:pt x="17681" y="19165"/>
                    <a:pt x="17229" y="19316"/>
                  </a:cubicBezTo>
                  <a:cubicBezTo>
                    <a:pt x="16849" y="19441"/>
                    <a:pt x="16438" y="20067"/>
                    <a:pt x="16065" y="19985"/>
                  </a:cubicBezTo>
                  <a:cubicBezTo>
                    <a:pt x="15808" y="19930"/>
                    <a:pt x="15615" y="19878"/>
                    <a:pt x="15359" y="19999"/>
                  </a:cubicBezTo>
                  <a:cubicBezTo>
                    <a:pt x="15018" y="20166"/>
                    <a:pt x="14803" y="20601"/>
                    <a:pt x="14525" y="20956"/>
                  </a:cubicBezTo>
                  <a:cubicBezTo>
                    <a:pt x="14040" y="21580"/>
                    <a:pt x="13926" y="21407"/>
                    <a:pt x="13377" y="21284"/>
                  </a:cubicBezTo>
                  <a:lnTo>
                    <a:pt x="11913" y="21284"/>
                  </a:lnTo>
                  <a:lnTo>
                    <a:pt x="11913" y="21284"/>
                  </a:lnTo>
                  <a:cubicBezTo>
                    <a:pt x="11624" y="20387"/>
                    <a:pt x="11398" y="19767"/>
                    <a:pt x="10801" y="19644"/>
                  </a:cubicBezTo>
                  <a:cubicBezTo>
                    <a:pt x="10121" y="19502"/>
                    <a:pt x="9799" y="18516"/>
                    <a:pt x="9082" y="18399"/>
                  </a:cubicBezTo>
                  <a:cubicBezTo>
                    <a:pt x="8641" y="18329"/>
                    <a:pt x="8358" y="18232"/>
                    <a:pt x="7985" y="17785"/>
                  </a:cubicBezTo>
                  <a:cubicBezTo>
                    <a:pt x="7365" y="16707"/>
                    <a:pt x="7619" y="16162"/>
                    <a:pt x="7581" y="14770"/>
                  </a:cubicBezTo>
                  <a:cubicBezTo>
                    <a:pt x="7557" y="13923"/>
                    <a:pt x="6362" y="14300"/>
                    <a:pt x="6033" y="14300"/>
                  </a:cubicBezTo>
                  <a:cubicBezTo>
                    <a:pt x="5658" y="14300"/>
                    <a:pt x="5252" y="14034"/>
                    <a:pt x="4907" y="14056"/>
                  </a:cubicBezTo>
                  <a:cubicBezTo>
                    <a:pt x="4383" y="14088"/>
                    <a:pt x="3953" y="15100"/>
                    <a:pt x="3443" y="14913"/>
                  </a:cubicBezTo>
                  <a:cubicBezTo>
                    <a:pt x="3330" y="14872"/>
                    <a:pt x="2974" y="14433"/>
                    <a:pt x="2909" y="14499"/>
                  </a:cubicBezTo>
                  <a:cubicBezTo>
                    <a:pt x="2651" y="14770"/>
                    <a:pt x="2451" y="15275"/>
                    <a:pt x="2155" y="15380"/>
                  </a:cubicBezTo>
                  <a:lnTo>
                    <a:pt x="2155" y="15380"/>
                  </a:lnTo>
                  <a:cubicBezTo>
                    <a:pt x="1933" y="15184"/>
                    <a:pt x="1675" y="15164"/>
                    <a:pt x="1437" y="15237"/>
                  </a:cubicBezTo>
                  <a:cubicBezTo>
                    <a:pt x="1186" y="15316"/>
                    <a:pt x="1026" y="15297"/>
                    <a:pt x="873" y="14868"/>
                  </a:cubicBezTo>
                  <a:cubicBezTo>
                    <a:pt x="692" y="14346"/>
                    <a:pt x="756" y="13790"/>
                    <a:pt x="415" y="13542"/>
                  </a:cubicBezTo>
                  <a:lnTo>
                    <a:pt x="415" y="13542"/>
                  </a:lnTo>
                  <a:lnTo>
                    <a:pt x="366" y="13222"/>
                  </a:lnTo>
                  <a:cubicBezTo>
                    <a:pt x="323" y="13043"/>
                    <a:pt x="256" y="12835"/>
                    <a:pt x="242" y="12639"/>
                  </a:cubicBezTo>
                  <a:lnTo>
                    <a:pt x="208" y="12106"/>
                  </a:lnTo>
                  <a:cubicBezTo>
                    <a:pt x="188" y="11828"/>
                    <a:pt x="110" y="11614"/>
                    <a:pt x="0" y="11434"/>
                  </a:cubicBezTo>
                  <a:lnTo>
                    <a:pt x="0" y="11434"/>
                  </a:lnTo>
                  <a:cubicBezTo>
                    <a:pt x="54" y="11363"/>
                    <a:pt x="118" y="11297"/>
                    <a:pt x="192" y="11242"/>
                  </a:cubicBezTo>
                  <a:cubicBezTo>
                    <a:pt x="294" y="11170"/>
                    <a:pt x="288" y="10924"/>
                    <a:pt x="288" y="10657"/>
                  </a:cubicBezTo>
                  <a:cubicBezTo>
                    <a:pt x="288" y="10382"/>
                    <a:pt x="237" y="10222"/>
                    <a:pt x="288" y="9937"/>
                  </a:cubicBezTo>
                  <a:cubicBezTo>
                    <a:pt x="288" y="9937"/>
                    <a:pt x="288" y="9937"/>
                    <a:pt x="288" y="993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2" name="Shape 3326"/>
            <p:cNvSpPr/>
            <p:nvPr/>
          </p:nvSpPr>
          <p:spPr>
            <a:xfrm>
              <a:off x="2910054" y="5999584"/>
              <a:ext cx="30608" cy="54384"/>
            </a:xfrm>
            <a:custGeom>
              <a:avLst/>
              <a:gdLst/>
              <a:ahLst/>
              <a:cxnLst>
                <a:cxn ang="0">
                  <a:pos x="wd2" y="hd2"/>
                </a:cxn>
                <a:cxn ang="5400000">
                  <a:pos x="wd2" y="hd2"/>
                </a:cxn>
                <a:cxn ang="10800000">
                  <a:pos x="wd2" y="hd2"/>
                </a:cxn>
                <a:cxn ang="16200000">
                  <a:pos x="wd2" y="hd2"/>
                </a:cxn>
              </a:cxnLst>
              <a:rect l="0" t="0" r="r" b="b"/>
              <a:pathLst>
                <a:path w="17981" h="21600" extrusionOk="0">
                  <a:moveTo>
                    <a:pt x="7133" y="0"/>
                  </a:moveTo>
                  <a:cubicBezTo>
                    <a:pt x="10020" y="1681"/>
                    <a:pt x="12053" y="3670"/>
                    <a:pt x="12557" y="6255"/>
                  </a:cubicBezTo>
                  <a:lnTo>
                    <a:pt x="13469" y="11208"/>
                  </a:lnTo>
                  <a:cubicBezTo>
                    <a:pt x="13811" y="13038"/>
                    <a:pt x="15565" y="14967"/>
                    <a:pt x="16698" y="16638"/>
                  </a:cubicBezTo>
                  <a:lnTo>
                    <a:pt x="17981" y="19611"/>
                  </a:lnTo>
                  <a:lnTo>
                    <a:pt x="17981" y="19611"/>
                  </a:lnTo>
                  <a:lnTo>
                    <a:pt x="1772" y="21600"/>
                  </a:lnTo>
                  <a:cubicBezTo>
                    <a:pt x="676" y="14310"/>
                    <a:pt x="-3619" y="5082"/>
                    <a:pt x="7133" y="0"/>
                  </a:cubicBezTo>
                  <a:cubicBezTo>
                    <a:pt x="7133" y="0"/>
                    <a:pt x="7133" y="0"/>
                    <a:pt x="7133"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3" name="Shape 3327"/>
            <p:cNvSpPr/>
            <p:nvPr/>
          </p:nvSpPr>
          <p:spPr>
            <a:xfrm>
              <a:off x="2410089" y="5884207"/>
              <a:ext cx="604087" cy="370672"/>
            </a:xfrm>
            <a:custGeom>
              <a:avLst/>
              <a:gdLst/>
              <a:ahLst/>
              <a:cxnLst>
                <a:cxn ang="0">
                  <a:pos x="wd2" y="hd2"/>
                </a:cxn>
                <a:cxn ang="5400000">
                  <a:pos x="wd2" y="hd2"/>
                </a:cxn>
                <a:cxn ang="10800000">
                  <a:pos x="wd2" y="hd2"/>
                </a:cxn>
                <a:cxn ang="16200000">
                  <a:pos x="wd2" y="hd2"/>
                </a:cxn>
              </a:cxnLst>
              <a:rect l="0" t="0" r="r" b="b"/>
              <a:pathLst>
                <a:path w="21457" h="21257" extrusionOk="0">
                  <a:moveTo>
                    <a:pt x="18053" y="6991"/>
                  </a:moveTo>
                  <a:cubicBezTo>
                    <a:pt x="17403" y="7725"/>
                    <a:pt x="17662" y="9058"/>
                    <a:pt x="17729" y="10110"/>
                  </a:cubicBezTo>
                  <a:lnTo>
                    <a:pt x="18709" y="9823"/>
                  </a:lnTo>
                  <a:lnTo>
                    <a:pt x="18709" y="9823"/>
                  </a:lnTo>
                  <a:cubicBezTo>
                    <a:pt x="19247" y="10156"/>
                    <a:pt x="19146" y="10903"/>
                    <a:pt x="19433" y="11603"/>
                  </a:cubicBezTo>
                  <a:cubicBezTo>
                    <a:pt x="19673" y="12179"/>
                    <a:pt x="19927" y="12205"/>
                    <a:pt x="20323" y="12099"/>
                  </a:cubicBezTo>
                  <a:cubicBezTo>
                    <a:pt x="20699" y="12001"/>
                    <a:pt x="21106" y="12028"/>
                    <a:pt x="21457" y="12291"/>
                  </a:cubicBezTo>
                  <a:lnTo>
                    <a:pt x="21457" y="12291"/>
                  </a:lnTo>
                  <a:lnTo>
                    <a:pt x="21106" y="13255"/>
                  </a:lnTo>
                  <a:cubicBezTo>
                    <a:pt x="20992" y="13627"/>
                    <a:pt x="20837" y="13931"/>
                    <a:pt x="20951" y="14388"/>
                  </a:cubicBezTo>
                  <a:cubicBezTo>
                    <a:pt x="21043" y="14752"/>
                    <a:pt x="21108" y="15018"/>
                    <a:pt x="21036" y="15424"/>
                  </a:cubicBezTo>
                  <a:cubicBezTo>
                    <a:pt x="20833" y="16576"/>
                    <a:pt x="19910" y="15553"/>
                    <a:pt x="19588" y="15753"/>
                  </a:cubicBezTo>
                  <a:cubicBezTo>
                    <a:pt x="19345" y="15897"/>
                    <a:pt x="19516" y="16774"/>
                    <a:pt x="19516" y="17111"/>
                  </a:cubicBezTo>
                  <a:cubicBezTo>
                    <a:pt x="19516" y="18216"/>
                    <a:pt x="19075" y="18039"/>
                    <a:pt x="18604" y="17763"/>
                  </a:cubicBezTo>
                  <a:cubicBezTo>
                    <a:pt x="18308" y="17594"/>
                    <a:pt x="18189" y="17574"/>
                    <a:pt x="17879" y="17555"/>
                  </a:cubicBezTo>
                  <a:cubicBezTo>
                    <a:pt x="17581" y="17545"/>
                    <a:pt x="17272" y="17246"/>
                    <a:pt x="16991" y="17096"/>
                  </a:cubicBezTo>
                  <a:cubicBezTo>
                    <a:pt x="16845" y="16903"/>
                    <a:pt x="16434" y="15431"/>
                    <a:pt x="16243" y="15505"/>
                  </a:cubicBezTo>
                  <a:cubicBezTo>
                    <a:pt x="15956" y="15611"/>
                    <a:pt x="15767" y="16735"/>
                    <a:pt x="15757" y="17155"/>
                  </a:cubicBezTo>
                  <a:cubicBezTo>
                    <a:pt x="15719" y="18546"/>
                    <a:pt x="14905" y="19173"/>
                    <a:pt x="14499" y="20434"/>
                  </a:cubicBezTo>
                  <a:cubicBezTo>
                    <a:pt x="14122" y="21600"/>
                    <a:pt x="13745" y="21448"/>
                    <a:pt x="13383" y="20474"/>
                  </a:cubicBezTo>
                  <a:cubicBezTo>
                    <a:pt x="13026" y="19511"/>
                    <a:pt x="12967" y="18264"/>
                    <a:pt x="12243" y="17806"/>
                  </a:cubicBezTo>
                  <a:cubicBezTo>
                    <a:pt x="10892" y="16939"/>
                    <a:pt x="12653" y="14896"/>
                    <a:pt x="11662" y="15272"/>
                  </a:cubicBezTo>
                  <a:cubicBezTo>
                    <a:pt x="11285" y="15416"/>
                    <a:pt x="10454" y="16595"/>
                    <a:pt x="10204" y="17078"/>
                  </a:cubicBezTo>
                  <a:cubicBezTo>
                    <a:pt x="9724" y="17989"/>
                    <a:pt x="9855" y="19878"/>
                    <a:pt x="8756" y="19590"/>
                  </a:cubicBezTo>
                  <a:cubicBezTo>
                    <a:pt x="7391" y="19228"/>
                    <a:pt x="7706" y="18402"/>
                    <a:pt x="6324" y="19226"/>
                  </a:cubicBezTo>
                  <a:cubicBezTo>
                    <a:pt x="5708" y="19590"/>
                    <a:pt x="5397" y="19211"/>
                    <a:pt x="4853" y="18862"/>
                  </a:cubicBezTo>
                  <a:lnTo>
                    <a:pt x="4853" y="18862"/>
                  </a:lnTo>
                  <a:cubicBezTo>
                    <a:pt x="4836" y="18519"/>
                    <a:pt x="4846" y="18164"/>
                    <a:pt x="4829" y="17826"/>
                  </a:cubicBezTo>
                  <a:cubicBezTo>
                    <a:pt x="4815" y="17512"/>
                    <a:pt x="4700" y="17304"/>
                    <a:pt x="4603" y="17038"/>
                  </a:cubicBezTo>
                  <a:cubicBezTo>
                    <a:pt x="4531" y="16836"/>
                    <a:pt x="4510" y="16695"/>
                    <a:pt x="4510" y="16460"/>
                  </a:cubicBezTo>
                  <a:cubicBezTo>
                    <a:pt x="4510" y="16119"/>
                    <a:pt x="4556" y="15911"/>
                    <a:pt x="4651" y="15599"/>
                  </a:cubicBezTo>
                  <a:cubicBezTo>
                    <a:pt x="4651" y="13963"/>
                    <a:pt x="4358" y="12581"/>
                    <a:pt x="3180" y="12949"/>
                  </a:cubicBezTo>
                  <a:cubicBezTo>
                    <a:pt x="2533" y="13154"/>
                    <a:pt x="2071" y="13359"/>
                    <a:pt x="1887" y="14485"/>
                  </a:cubicBezTo>
                  <a:cubicBezTo>
                    <a:pt x="1756" y="15288"/>
                    <a:pt x="1301" y="15575"/>
                    <a:pt x="809" y="15443"/>
                  </a:cubicBezTo>
                  <a:cubicBezTo>
                    <a:pt x="448" y="15348"/>
                    <a:pt x="283" y="14985"/>
                    <a:pt x="107" y="14525"/>
                  </a:cubicBezTo>
                  <a:cubicBezTo>
                    <a:pt x="-143" y="13868"/>
                    <a:pt x="77" y="13543"/>
                    <a:pt x="418" y="13143"/>
                  </a:cubicBezTo>
                  <a:cubicBezTo>
                    <a:pt x="833" y="12521"/>
                    <a:pt x="1318" y="11928"/>
                    <a:pt x="1589" y="11108"/>
                  </a:cubicBezTo>
                  <a:cubicBezTo>
                    <a:pt x="1841" y="10354"/>
                    <a:pt x="2075" y="9526"/>
                    <a:pt x="2564" y="9079"/>
                  </a:cubicBezTo>
                  <a:cubicBezTo>
                    <a:pt x="3428" y="8286"/>
                    <a:pt x="3758" y="6041"/>
                    <a:pt x="4795" y="6217"/>
                  </a:cubicBezTo>
                  <a:cubicBezTo>
                    <a:pt x="5397" y="6318"/>
                    <a:pt x="6170" y="5360"/>
                    <a:pt x="6502" y="4586"/>
                  </a:cubicBezTo>
                  <a:cubicBezTo>
                    <a:pt x="6783" y="3931"/>
                    <a:pt x="6193" y="4099"/>
                    <a:pt x="5968" y="3875"/>
                  </a:cubicBezTo>
                  <a:cubicBezTo>
                    <a:pt x="5487" y="3396"/>
                    <a:pt x="5894" y="2898"/>
                    <a:pt x="6123" y="2398"/>
                  </a:cubicBezTo>
                  <a:cubicBezTo>
                    <a:pt x="6496" y="1594"/>
                    <a:pt x="6605" y="1710"/>
                    <a:pt x="7237" y="2092"/>
                  </a:cubicBezTo>
                  <a:cubicBezTo>
                    <a:pt x="7723" y="2389"/>
                    <a:pt x="8591" y="2952"/>
                    <a:pt x="9029" y="2263"/>
                  </a:cubicBezTo>
                  <a:lnTo>
                    <a:pt x="9899" y="1608"/>
                  </a:lnTo>
                  <a:lnTo>
                    <a:pt x="9899" y="1608"/>
                  </a:lnTo>
                  <a:cubicBezTo>
                    <a:pt x="10024" y="2089"/>
                    <a:pt x="10238" y="2454"/>
                    <a:pt x="10549" y="2424"/>
                  </a:cubicBezTo>
                  <a:cubicBezTo>
                    <a:pt x="10976" y="2374"/>
                    <a:pt x="11402" y="1997"/>
                    <a:pt x="11840" y="1997"/>
                  </a:cubicBezTo>
                  <a:cubicBezTo>
                    <a:pt x="12355" y="1997"/>
                    <a:pt x="13184" y="3699"/>
                    <a:pt x="13714" y="3054"/>
                  </a:cubicBezTo>
                  <a:cubicBezTo>
                    <a:pt x="13830" y="2912"/>
                    <a:pt x="13889" y="2738"/>
                    <a:pt x="13949" y="2563"/>
                  </a:cubicBezTo>
                  <a:cubicBezTo>
                    <a:pt x="13991" y="1765"/>
                    <a:pt x="13506" y="0"/>
                    <a:pt x="14415" y="0"/>
                  </a:cubicBezTo>
                  <a:cubicBezTo>
                    <a:pt x="14925" y="0"/>
                    <a:pt x="15219" y="777"/>
                    <a:pt x="15614" y="1131"/>
                  </a:cubicBezTo>
                  <a:cubicBezTo>
                    <a:pt x="16152" y="1621"/>
                    <a:pt x="16821" y="1612"/>
                    <a:pt x="17276" y="2322"/>
                  </a:cubicBezTo>
                  <a:lnTo>
                    <a:pt x="18388" y="4069"/>
                  </a:lnTo>
                  <a:lnTo>
                    <a:pt x="18508" y="4981"/>
                  </a:lnTo>
                  <a:lnTo>
                    <a:pt x="18508" y="4981"/>
                  </a:lnTo>
                  <a:cubicBezTo>
                    <a:pt x="18428" y="5364"/>
                    <a:pt x="18508" y="5578"/>
                    <a:pt x="18508" y="5947"/>
                  </a:cubicBezTo>
                  <a:cubicBezTo>
                    <a:pt x="18508" y="6306"/>
                    <a:pt x="18517" y="6637"/>
                    <a:pt x="18356" y="6734"/>
                  </a:cubicBezTo>
                  <a:cubicBezTo>
                    <a:pt x="18239" y="6808"/>
                    <a:pt x="18138" y="6897"/>
                    <a:pt x="18053" y="6991"/>
                  </a:cubicBezTo>
                  <a:cubicBezTo>
                    <a:pt x="18053" y="6991"/>
                    <a:pt x="18053" y="6991"/>
                    <a:pt x="18053" y="699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4" name="Shape 3328"/>
            <p:cNvSpPr/>
            <p:nvPr/>
          </p:nvSpPr>
          <p:spPr>
            <a:xfrm>
              <a:off x="2294712" y="4807359"/>
              <a:ext cx="508517" cy="464041"/>
            </a:xfrm>
            <a:custGeom>
              <a:avLst/>
              <a:gdLst/>
              <a:ahLst/>
              <a:cxnLst>
                <a:cxn ang="0">
                  <a:pos x="wd2" y="hd2"/>
                </a:cxn>
                <a:cxn ang="5400000">
                  <a:pos x="wd2" y="hd2"/>
                </a:cxn>
                <a:cxn ang="10800000">
                  <a:pos x="wd2" y="hd2"/>
                </a:cxn>
                <a:cxn ang="16200000">
                  <a:pos x="wd2" y="hd2"/>
                </a:cxn>
              </a:cxnLst>
              <a:rect l="0" t="0" r="r" b="b"/>
              <a:pathLst>
                <a:path w="21333" h="21239" extrusionOk="0">
                  <a:moveTo>
                    <a:pt x="0" y="13905"/>
                  </a:moveTo>
                  <a:lnTo>
                    <a:pt x="716" y="14991"/>
                  </a:lnTo>
                  <a:cubicBezTo>
                    <a:pt x="1329" y="15442"/>
                    <a:pt x="1434" y="15951"/>
                    <a:pt x="2175" y="15573"/>
                  </a:cubicBezTo>
                  <a:cubicBezTo>
                    <a:pt x="3221" y="15038"/>
                    <a:pt x="3984" y="15597"/>
                    <a:pt x="5103" y="14730"/>
                  </a:cubicBezTo>
                  <a:cubicBezTo>
                    <a:pt x="6780" y="13434"/>
                    <a:pt x="8674" y="14911"/>
                    <a:pt x="9811" y="16230"/>
                  </a:cubicBezTo>
                  <a:cubicBezTo>
                    <a:pt x="10232" y="16720"/>
                    <a:pt x="11007" y="17419"/>
                    <a:pt x="11130" y="18098"/>
                  </a:cubicBezTo>
                  <a:cubicBezTo>
                    <a:pt x="11249" y="18772"/>
                    <a:pt x="11578" y="19661"/>
                    <a:pt x="11647" y="20272"/>
                  </a:cubicBezTo>
                  <a:lnTo>
                    <a:pt x="11943" y="21239"/>
                  </a:lnTo>
                  <a:lnTo>
                    <a:pt x="11943" y="21239"/>
                  </a:lnTo>
                  <a:cubicBezTo>
                    <a:pt x="12623" y="20216"/>
                    <a:pt x="12603" y="19048"/>
                    <a:pt x="13104" y="17944"/>
                  </a:cubicBezTo>
                  <a:cubicBezTo>
                    <a:pt x="13328" y="17461"/>
                    <a:pt x="13606" y="17158"/>
                    <a:pt x="13876" y="16720"/>
                  </a:cubicBezTo>
                  <a:cubicBezTo>
                    <a:pt x="14154" y="16273"/>
                    <a:pt x="13848" y="15628"/>
                    <a:pt x="13637" y="15224"/>
                  </a:cubicBezTo>
                  <a:cubicBezTo>
                    <a:pt x="13577" y="14632"/>
                    <a:pt x="12652" y="14403"/>
                    <a:pt x="13162" y="13707"/>
                  </a:cubicBezTo>
                  <a:cubicBezTo>
                    <a:pt x="13664" y="13015"/>
                    <a:pt x="14120" y="13213"/>
                    <a:pt x="14801" y="13030"/>
                  </a:cubicBezTo>
                  <a:cubicBezTo>
                    <a:pt x="16032" y="12698"/>
                    <a:pt x="16813" y="13302"/>
                    <a:pt x="17980" y="12281"/>
                  </a:cubicBezTo>
                  <a:cubicBezTo>
                    <a:pt x="18710" y="11643"/>
                    <a:pt x="17375" y="11018"/>
                    <a:pt x="18430" y="10489"/>
                  </a:cubicBezTo>
                  <a:cubicBezTo>
                    <a:pt x="19444" y="9977"/>
                    <a:pt x="19325" y="9392"/>
                    <a:pt x="19524" y="8314"/>
                  </a:cubicBezTo>
                  <a:cubicBezTo>
                    <a:pt x="19627" y="7748"/>
                    <a:pt x="18687" y="8213"/>
                    <a:pt x="18933" y="7334"/>
                  </a:cubicBezTo>
                  <a:cubicBezTo>
                    <a:pt x="19117" y="6680"/>
                    <a:pt x="19198" y="6610"/>
                    <a:pt x="19692" y="6341"/>
                  </a:cubicBezTo>
                  <a:cubicBezTo>
                    <a:pt x="20402" y="5952"/>
                    <a:pt x="20603" y="5293"/>
                    <a:pt x="20782" y="4502"/>
                  </a:cubicBezTo>
                  <a:lnTo>
                    <a:pt x="21315" y="2528"/>
                  </a:lnTo>
                  <a:lnTo>
                    <a:pt x="21333" y="2514"/>
                  </a:lnTo>
                  <a:cubicBezTo>
                    <a:pt x="20793" y="2394"/>
                    <a:pt x="20046" y="952"/>
                    <a:pt x="19674" y="520"/>
                  </a:cubicBezTo>
                  <a:cubicBezTo>
                    <a:pt x="18915" y="-361"/>
                    <a:pt x="17601" y="803"/>
                    <a:pt x="16802" y="1014"/>
                  </a:cubicBezTo>
                  <a:cubicBezTo>
                    <a:pt x="16357" y="1129"/>
                    <a:pt x="16858" y="-17"/>
                    <a:pt x="16552" y="0"/>
                  </a:cubicBezTo>
                  <a:lnTo>
                    <a:pt x="13989" y="140"/>
                  </a:lnTo>
                  <a:cubicBezTo>
                    <a:pt x="13169" y="181"/>
                    <a:pt x="12943" y="1324"/>
                    <a:pt x="12838" y="2113"/>
                  </a:cubicBezTo>
                  <a:cubicBezTo>
                    <a:pt x="12663" y="3415"/>
                    <a:pt x="13921" y="2811"/>
                    <a:pt x="13747" y="3673"/>
                  </a:cubicBezTo>
                  <a:cubicBezTo>
                    <a:pt x="13637" y="4233"/>
                    <a:pt x="13424" y="4817"/>
                    <a:pt x="13863" y="5327"/>
                  </a:cubicBezTo>
                  <a:cubicBezTo>
                    <a:pt x="14013" y="5508"/>
                    <a:pt x="14902" y="5737"/>
                    <a:pt x="14687" y="6036"/>
                  </a:cubicBezTo>
                  <a:cubicBezTo>
                    <a:pt x="14620" y="6128"/>
                    <a:pt x="13608" y="5188"/>
                    <a:pt x="12979" y="6187"/>
                  </a:cubicBezTo>
                  <a:cubicBezTo>
                    <a:pt x="12744" y="6556"/>
                    <a:pt x="13285" y="6768"/>
                    <a:pt x="13285" y="7108"/>
                  </a:cubicBezTo>
                  <a:cubicBezTo>
                    <a:pt x="13285" y="8111"/>
                    <a:pt x="11145" y="7769"/>
                    <a:pt x="10861" y="6600"/>
                  </a:cubicBezTo>
                  <a:cubicBezTo>
                    <a:pt x="10373" y="4592"/>
                    <a:pt x="12502" y="5419"/>
                    <a:pt x="12166" y="3966"/>
                  </a:cubicBezTo>
                  <a:cubicBezTo>
                    <a:pt x="10890" y="3690"/>
                    <a:pt x="11870" y="3202"/>
                    <a:pt x="11548" y="2267"/>
                  </a:cubicBezTo>
                  <a:cubicBezTo>
                    <a:pt x="11441" y="1952"/>
                    <a:pt x="10642" y="2694"/>
                    <a:pt x="10232" y="2328"/>
                  </a:cubicBezTo>
                  <a:cubicBezTo>
                    <a:pt x="9728" y="1878"/>
                    <a:pt x="9993" y="1822"/>
                    <a:pt x="10315" y="1593"/>
                  </a:cubicBezTo>
                  <a:cubicBezTo>
                    <a:pt x="10798" y="1251"/>
                    <a:pt x="10975" y="164"/>
                    <a:pt x="9921" y="1226"/>
                  </a:cubicBezTo>
                  <a:cubicBezTo>
                    <a:pt x="9464" y="1688"/>
                    <a:pt x="8842" y="3187"/>
                    <a:pt x="8842" y="3845"/>
                  </a:cubicBezTo>
                  <a:cubicBezTo>
                    <a:pt x="8777" y="6488"/>
                    <a:pt x="6805" y="7677"/>
                    <a:pt x="5439" y="9418"/>
                  </a:cubicBezTo>
                  <a:cubicBezTo>
                    <a:pt x="5034" y="9934"/>
                    <a:pt x="3682" y="10463"/>
                    <a:pt x="5229" y="10810"/>
                  </a:cubicBezTo>
                  <a:cubicBezTo>
                    <a:pt x="5742" y="10925"/>
                    <a:pt x="6630" y="11509"/>
                    <a:pt x="6630" y="12129"/>
                  </a:cubicBezTo>
                  <a:cubicBezTo>
                    <a:pt x="6091" y="12129"/>
                    <a:pt x="5554" y="12156"/>
                    <a:pt x="5003" y="12266"/>
                  </a:cubicBezTo>
                  <a:cubicBezTo>
                    <a:pt x="4640" y="12337"/>
                    <a:pt x="3458" y="12212"/>
                    <a:pt x="4177" y="12847"/>
                  </a:cubicBezTo>
                  <a:cubicBezTo>
                    <a:pt x="4580" y="13199"/>
                    <a:pt x="4862" y="14088"/>
                    <a:pt x="4065" y="13583"/>
                  </a:cubicBezTo>
                  <a:cubicBezTo>
                    <a:pt x="3682" y="13340"/>
                    <a:pt x="3487" y="12864"/>
                    <a:pt x="3141" y="12678"/>
                  </a:cubicBezTo>
                  <a:cubicBezTo>
                    <a:pt x="2438" y="12305"/>
                    <a:pt x="1894" y="12984"/>
                    <a:pt x="1627" y="11853"/>
                  </a:cubicBezTo>
                  <a:cubicBezTo>
                    <a:pt x="1533" y="11445"/>
                    <a:pt x="517" y="11834"/>
                    <a:pt x="255" y="11975"/>
                  </a:cubicBezTo>
                  <a:cubicBezTo>
                    <a:pt x="-267" y="12261"/>
                    <a:pt x="1891" y="13801"/>
                    <a:pt x="2187" y="14027"/>
                  </a:cubicBezTo>
                  <a:cubicBezTo>
                    <a:pt x="2578" y="14319"/>
                    <a:pt x="3319" y="13963"/>
                    <a:pt x="3774" y="14090"/>
                  </a:cubicBezTo>
                  <a:cubicBezTo>
                    <a:pt x="4063" y="14166"/>
                    <a:pt x="4345" y="14466"/>
                    <a:pt x="4642" y="14547"/>
                  </a:cubicBezTo>
                  <a:cubicBezTo>
                    <a:pt x="4642" y="14779"/>
                    <a:pt x="3261" y="14686"/>
                    <a:pt x="3015" y="14686"/>
                  </a:cubicBezTo>
                  <a:cubicBezTo>
                    <a:pt x="2630" y="14686"/>
                    <a:pt x="2021" y="14801"/>
                    <a:pt x="1685" y="14576"/>
                  </a:cubicBezTo>
                  <a:cubicBezTo>
                    <a:pt x="1087" y="14183"/>
                    <a:pt x="544" y="13968"/>
                    <a:pt x="0" y="13905"/>
                  </a:cubicBezTo>
                  <a:cubicBezTo>
                    <a:pt x="0" y="13905"/>
                    <a:pt x="0" y="13905"/>
                    <a:pt x="0" y="1390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5" name="Shape 3329"/>
            <p:cNvSpPr/>
            <p:nvPr/>
          </p:nvSpPr>
          <p:spPr>
            <a:xfrm>
              <a:off x="2525466" y="5384242"/>
              <a:ext cx="86996" cy="130932"/>
            </a:xfrm>
            <a:custGeom>
              <a:avLst/>
              <a:gdLst/>
              <a:ahLst/>
              <a:cxnLst>
                <a:cxn ang="0">
                  <a:pos x="wd2" y="hd2"/>
                </a:cxn>
                <a:cxn ang="5400000">
                  <a:pos x="wd2" y="hd2"/>
                </a:cxn>
                <a:cxn ang="10800000">
                  <a:pos x="wd2" y="hd2"/>
                </a:cxn>
                <a:cxn ang="16200000">
                  <a:pos x="wd2" y="hd2"/>
                </a:cxn>
              </a:cxnLst>
              <a:rect l="0" t="0" r="r" b="b"/>
              <a:pathLst>
                <a:path w="20181" h="21543" extrusionOk="0">
                  <a:moveTo>
                    <a:pt x="2738" y="19099"/>
                  </a:moveTo>
                  <a:cubicBezTo>
                    <a:pt x="3233" y="17184"/>
                    <a:pt x="1983" y="15849"/>
                    <a:pt x="1029" y="14094"/>
                  </a:cubicBezTo>
                  <a:cubicBezTo>
                    <a:pt x="-654" y="10983"/>
                    <a:pt x="-295" y="7902"/>
                    <a:pt x="2268" y="5014"/>
                  </a:cubicBezTo>
                  <a:cubicBezTo>
                    <a:pt x="5064" y="1846"/>
                    <a:pt x="8828" y="1186"/>
                    <a:pt x="13420" y="0"/>
                  </a:cubicBezTo>
                  <a:lnTo>
                    <a:pt x="13420" y="0"/>
                  </a:lnTo>
                  <a:cubicBezTo>
                    <a:pt x="13915" y="1870"/>
                    <a:pt x="13036" y="4074"/>
                    <a:pt x="13036" y="5998"/>
                  </a:cubicBezTo>
                  <a:cubicBezTo>
                    <a:pt x="13036" y="9624"/>
                    <a:pt x="18990" y="11004"/>
                    <a:pt x="20030" y="14473"/>
                  </a:cubicBezTo>
                  <a:cubicBezTo>
                    <a:pt x="20946" y="17558"/>
                    <a:pt x="17393" y="18823"/>
                    <a:pt x="17393" y="21522"/>
                  </a:cubicBezTo>
                  <a:lnTo>
                    <a:pt x="17393" y="21522"/>
                  </a:lnTo>
                  <a:lnTo>
                    <a:pt x="12579" y="21196"/>
                  </a:lnTo>
                  <a:cubicBezTo>
                    <a:pt x="11452" y="21246"/>
                    <a:pt x="10289" y="21353"/>
                    <a:pt x="9175" y="21460"/>
                  </a:cubicBezTo>
                  <a:cubicBezTo>
                    <a:pt x="8494" y="21538"/>
                    <a:pt x="7504" y="21600"/>
                    <a:pt x="6846" y="21460"/>
                  </a:cubicBezTo>
                  <a:cubicBezTo>
                    <a:pt x="5091" y="21110"/>
                    <a:pt x="4013" y="19931"/>
                    <a:pt x="2738" y="19099"/>
                  </a:cubicBezTo>
                  <a:cubicBezTo>
                    <a:pt x="2738" y="19099"/>
                    <a:pt x="2738" y="19099"/>
                    <a:pt x="2738" y="1909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6" name="Shape 3330"/>
            <p:cNvSpPr/>
            <p:nvPr/>
          </p:nvSpPr>
          <p:spPr>
            <a:xfrm>
              <a:off x="2204975" y="5115030"/>
              <a:ext cx="404198" cy="392547"/>
            </a:xfrm>
            <a:custGeom>
              <a:avLst/>
              <a:gdLst/>
              <a:ahLst/>
              <a:cxnLst>
                <a:cxn ang="0">
                  <a:pos x="wd2" y="hd2"/>
                </a:cxn>
                <a:cxn ang="5400000">
                  <a:pos x="wd2" y="hd2"/>
                </a:cxn>
                <a:cxn ang="10800000">
                  <a:pos x="wd2" y="hd2"/>
                </a:cxn>
                <a:cxn ang="16200000">
                  <a:pos x="wd2" y="hd2"/>
                </a:cxn>
              </a:cxnLst>
              <a:rect l="0" t="0" r="r" b="b"/>
              <a:pathLst>
                <a:path w="21379" h="21074" extrusionOk="0">
                  <a:moveTo>
                    <a:pt x="5114" y="26"/>
                  </a:moveTo>
                  <a:lnTo>
                    <a:pt x="6016" y="1301"/>
                  </a:lnTo>
                  <a:cubicBezTo>
                    <a:pt x="6790" y="1830"/>
                    <a:pt x="6922" y="2427"/>
                    <a:pt x="7857" y="1984"/>
                  </a:cubicBezTo>
                  <a:cubicBezTo>
                    <a:pt x="9175" y="1356"/>
                    <a:pt x="10137" y="2012"/>
                    <a:pt x="11548" y="994"/>
                  </a:cubicBezTo>
                  <a:cubicBezTo>
                    <a:pt x="13662" y="-526"/>
                    <a:pt x="16050" y="1207"/>
                    <a:pt x="17484" y="2754"/>
                  </a:cubicBezTo>
                  <a:cubicBezTo>
                    <a:pt x="18015" y="3329"/>
                    <a:pt x="18991" y="4149"/>
                    <a:pt x="19147" y="4945"/>
                  </a:cubicBezTo>
                  <a:cubicBezTo>
                    <a:pt x="19296" y="5735"/>
                    <a:pt x="19711" y="6778"/>
                    <a:pt x="19799" y="7495"/>
                  </a:cubicBezTo>
                  <a:lnTo>
                    <a:pt x="20171" y="8629"/>
                  </a:lnTo>
                  <a:lnTo>
                    <a:pt x="20171" y="8629"/>
                  </a:lnTo>
                  <a:cubicBezTo>
                    <a:pt x="20388" y="9565"/>
                    <a:pt x="21187" y="10205"/>
                    <a:pt x="21339" y="11233"/>
                  </a:cubicBezTo>
                  <a:cubicBezTo>
                    <a:pt x="21506" y="12396"/>
                    <a:pt x="21131" y="13213"/>
                    <a:pt x="20592" y="14232"/>
                  </a:cubicBezTo>
                  <a:lnTo>
                    <a:pt x="19990" y="14842"/>
                  </a:lnTo>
                  <a:lnTo>
                    <a:pt x="19990" y="14842"/>
                  </a:lnTo>
                  <a:cubicBezTo>
                    <a:pt x="18943" y="15229"/>
                    <a:pt x="18085" y="15444"/>
                    <a:pt x="17447" y="16478"/>
                  </a:cubicBezTo>
                  <a:cubicBezTo>
                    <a:pt x="16863" y="17420"/>
                    <a:pt x="16781" y="18426"/>
                    <a:pt x="17165" y="19441"/>
                  </a:cubicBezTo>
                  <a:cubicBezTo>
                    <a:pt x="17383" y="20013"/>
                    <a:pt x="17668" y="20449"/>
                    <a:pt x="17555" y="21074"/>
                  </a:cubicBezTo>
                  <a:lnTo>
                    <a:pt x="17555" y="21074"/>
                  </a:lnTo>
                  <a:cubicBezTo>
                    <a:pt x="16290" y="20219"/>
                    <a:pt x="16383" y="20411"/>
                    <a:pt x="14941" y="20411"/>
                  </a:cubicBezTo>
                  <a:cubicBezTo>
                    <a:pt x="13880" y="20411"/>
                    <a:pt x="13778" y="18730"/>
                    <a:pt x="13174" y="18111"/>
                  </a:cubicBezTo>
                  <a:cubicBezTo>
                    <a:pt x="12545" y="17473"/>
                    <a:pt x="11913" y="17045"/>
                    <a:pt x="11565" y="16172"/>
                  </a:cubicBezTo>
                  <a:cubicBezTo>
                    <a:pt x="11348" y="15627"/>
                    <a:pt x="11320" y="13854"/>
                    <a:pt x="10719" y="13728"/>
                  </a:cubicBezTo>
                  <a:cubicBezTo>
                    <a:pt x="9976" y="13576"/>
                    <a:pt x="8988" y="16154"/>
                    <a:pt x="8261" y="15184"/>
                  </a:cubicBezTo>
                  <a:cubicBezTo>
                    <a:pt x="7600" y="14305"/>
                    <a:pt x="7352" y="12614"/>
                    <a:pt x="7521" y="11522"/>
                  </a:cubicBezTo>
                  <a:cubicBezTo>
                    <a:pt x="7132" y="10654"/>
                    <a:pt x="6468" y="11041"/>
                    <a:pt x="5825" y="10674"/>
                  </a:cubicBezTo>
                  <a:cubicBezTo>
                    <a:pt x="5139" y="10288"/>
                    <a:pt x="4916" y="9711"/>
                    <a:pt x="4710" y="9004"/>
                  </a:cubicBezTo>
                  <a:cubicBezTo>
                    <a:pt x="4284" y="7514"/>
                    <a:pt x="2551" y="8230"/>
                    <a:pt x="3118" y="5933"/>
                  </a:cubicBezTo>
                  <a:cubicBezTo>
                    <a:pt x="3367" y="4948"/>
                    <a:pt x="2861" y="4446"/>
                    <a:pt x="1916" y="4927"/>
                  </a:cubicBezTo>
                  <a:cubicBezTo>
                    <a:pt x="620" y="5593"/>
                    <a:pt x="216" y="4836"/>
                    <a:pt x="14" y="3524"/>
                  </a:cubicBezTo>
                  <a:cubicBezTo>
                    <a:pt x="-94" y="2840"/>
                    <a:pt x="463" y="2587"/>
                    <a:pt x="753" y="2093"/>
                  </a:cubicBezTo>
                  <a:lnTo>
                    <a:pt x="487" y="1285"/>
                  </a:lnTo>
                  <a:lnTo>
                    <a:pt x="487" y="1285"/>
                  </a:lnTo>
                  <a:cubicBezTo>
                    <a:pt x="1063" y="1118"/>
                    <a:pt x="1608" y="888"/>
                    <a:pt x="2079" y="565"/>
                  </a:cubicBezTo>
                  <a:cubicBezTo>
                    <a:pt x="3214" y="138"/>
                    <a:pt x="4168" y="-80"/>
                    <a:pt x="5114" y="26"/>
                  </a:cubicBezTo>
                  <a:cubicBezTo>
                    <a:pt x="5114" y="26"/>
                    <a:pt x="5114" y="26"/>
                    <a:pt x="5114" y="2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7" name="Shape 3331"/>
            <p:cNvSpPr/>
            <p:nvPr/>
          </p:nvSpPr>
          <p:spPr>
            <a:xfrm>
              <a:off x="2487007" y="6063682"/>
              <a:ext cx="1544707" cy="1996022"/>
            </a:xfrm>
            <a:custGeom>
              <a:avLst/>
              <a:gdLst/>
              <a:ahLst/>
              <a:cxnLst>
                <a:cxn ang="0">
                  <a:pos x="wd2" y="hd2"/>
                </a:cxn>
                <a:cxn ang="5400000">
                  <a:pos x="wd2" y="hd2"/>
                </a:cxn>
                <a:cxn ang="10800000">
                  <a:pos x="wd2" y="hd2"/>
                </a:cxn>
                <a:cxn ang="16200000">
                  <a:pos x="wd2" y="hd2"/>
                </a:cxn>
              </a:cxnLst>
              <a:rect l="0" t="0" r="r" b="b"/>
              <a:pathLst>
                <a:path w="21481" h="21545" extrusionOk="0">
                  <a:moveTo>
                    <a:pt x="868" y="1572"/>
                  </a:moveTo>
                  <a:lnTo>
                    <a:pt x="868" y="1572"/>
                  </a:lnTo>
                  <a:lnTo>
                    <a:pt x="539" y="1641"/>
                  </a:lnTo>
                  <a:cubicBezTo>
                    <a:pt x="557" y="1705"/>
                    <a:pt x="533" y="1768"/>
                    <a:pt x="557" y="1828"/>
                  </a:cubicBezTo>
                  <a:cubicBezTo>
                    <a:pt x="597" y="1930"/>
                    <a:pt x="715" y="1902"/>
                    <a:pt x="715" y="2041"/>
                  </a:cubicBezTo>
                  <a:cubicBezTo>
                    <a:pt x="715" y="2132"/>
                    <a:pt x="674" y="2258"/>
                    <a:pt x="780" y="2323"/>
                  </a:cubicBezTo>
                  <a:cubicBezTo>
                    <a:pt x="1038" y="2482"/>
                    <a:pt x="939" y="2608"/>
                    <a:pt x="747" y="2756"/>
                  </a:cubicBezTo>
                  <a:cubicBezTo>
                    <a:pt x="605" y="2866"/>
                    <a:pt x="462" y="2956"/>
                    <a:pt x="260" y="2984"/>
                  </a:cubicBezTo>
                  <a:cubicBezTo>
                    <a:pt x="131" y="3001"/>
                    <a:pt x="-6" y="3005"/>
                    <a:pt x="0" y="3128"/>
                  </a:cubicBezTo>
                  <a:cubicBezTo>
                    <a:pt x="4" y="3236"/>
                    <a:pt x="45" y="3438"/>
                    <a:pt x="166" y="3496"/>
                  </a:cubicBezTo>
                  <a:cubicBezTo>
                    <a:pt x="394" y="3605"/>
                    <a:pt x="477" y="3607"/>
                    <a:pt x="477" y="3832"/>
                  </a:cubicBezTo>
                  <a:cubicBezTo>
                    <a:pt x="319" y="4035"/>
                    <a:pt x="4" y="4038"/>
                    <a:pt x="121" y="4345"/>
                  </a:cubicBezTo>
                  <a:cubicBezTo>
                    <a:pt x="193" y="4538"/>
                    <a:pt x="138" y="4757"/>
                    <a:pt x="264" y="4937"/>
                  </a:cubicBezTo>
                  <a:cubicBezTo>
                    <a:pt x="413" y="5150"/>
                    <a:pt x="1081" y="5095"/>
                    <a:pt x="1100" y="5363"/>
                  </a:cubicBezTo>
                  <a:cubicBezTo>
                    <a:pt x="1107" y="5463"/>
                    <a:pt x="1013" y="5504"/>
                    <a:pt x="980" y="5595"/>
                  </a:cubicBezTo>
                  <a:cubicBezTo>
                    <a:pt x="930" y="5728"/>
                    <a:pt x="991" y="5933"/>
                    <a:pt x="1040" y="6067"/>
                  </a:cubicBezTo>
                  <a:lnTo>
                    <a:pt x="1040" y="6067"/>
                  </a:lnTo>
                  <a:cubicBezTo>
                    <a:pt x="1272" y="6072"/>
                    <a:pt x="1963" y="5955"/>
                    <a:pt x="2173" y="5861"/>
                  </a:cubicBezTo>
                  <a:cubicBezTo>
                    <a:pt x="2360" y="5778"/>
                    <a:pt x="2393" y="5544"/>
                    <a:pt x="2596" y="5418"/>
                  </a:cubicBezTo>
                  <a:cubicBezTo>
                    <a:pt x="2949" y="5196"/>
                    <a:pt x="3320" y="5006"/>
                    <a:pt x="3813" y="5082"/>
                  </a:cubicBezTo>
                  <a:cubicBezTo>
                    <a:pt x="4199" y="5140"/>
                    <a:pt x="4152" y="5406"/>
                    <a:pt x="4421" y="5277"/>
                  </a:cubicBezTo>
                  <a:cubicBezTo>
                    <a:pt x="4562" y="5209"/>
                    <a:pt x="4826" y="5535"/>
                    <a:pt x="4909" y="5595"/>
                  </a:cubicBezTo>
                  <a:cubicBezTo>
                    <a:pt x="5011" y="5666"/>
                    <a:pt x="5158" y="5917"/>
                    <a:pt x="5322" y="5837"/>
                  </a:cubicBezTo>
                  <a:cubicBezTo>
                    <a:pt x="5887" y="5561"/>
                    <a:pt x="5986" y="6767"/>
                    <a:pt x="5986" y="6942"/>
                  </a:cubicBezTo>
                  <a:cubicBezTo>
                    <a:pt x="6068" y="7289"/>
                    <a:pt x="6433" y="7579"/>
                    <a:pt x="6521" y="7931"/>
                  </a:cubicBezTo>
                  <a:cubicBezTo>
                    <a:pt x="6567" y="8116"/>
                    <a:pt x="6467" y="8166"/>
                    <a:pt x="6427" y="8324"/>
                  </a:cubicBezTo>
                  <a:cubicBezTo>
                    <a:pt x="6373" y="8543"/>
                    <a:pt x="6650" y="8348"/>
                    <a:pt x="6743" y="8397"/>
                  </a:cubicBezTo>
                  <a:cubicBezTo>
                    <a:pt x="6823" y="8437"/>
                    <a:pt x="6796" y="8590"/>
                    <a:pt x="6920" y="8671"/>
                  </a:cubicBezTo>
                  <a:cubicBezTo>
                    <a:pt x="7142" y="8818"/>
                    <a:pt x="7756" y="9093"/>
                    <a:pt x="7756" y="9350"/>
                  </a:cubicBezTo>
                  <a:cubicBezTo>
                    <a:pt x="7676" y="9370"/>
                    <a:pt x="7558" y="9336"/>
                    <a:pt x="7478" y="9364"/>
                  </a:cubicBezTo>
                  <a:cubicBezTo>
                    <a:pt x="7434" y="9380"/>
                    <a:pt x="7548" y="9492"/>
                    <a:pt x="7566" y="9523"/>
                  </a:cubicBezTo>
                  <a:cubicBezTo>
                    <a:pt x="7662" y="9700"/>
                    <a:pt x="7794" y="9522"/>
                    <a:pt x="7979" y="9545"/>
                  </a:cubicBezTo>
                  <a:cubicBezTo>
                    <a:pt x="8142" y="9565"/>
                    <a:pt x="8322" y="9717"/>
                    <a:pt x="8388" y="9830"/>
                  </a:cubicBezTo>
                  <a:cubicBezTo>
                    <a:pt x="8568" y="10296"/>
                    <a:pt x="9131" y="10414"/>
                    <a:pt x="9447" y="10801"/>
                  </a:cubicBezTo>
                  <a:lnTo>
                    <a:pt x="10018" y="11498"/>
                  </a:lnTo>
                  <a:cubicBezTo>
                    <a:pt x="10189" y="11706"/>
                    <a:pt x="10541" y="11760"/>
                    <a:pt x="10691" y="11946"/>
                  </a:cubicBezTo>
                  <a:cubicBezTo>
                    <a:pt x="10745" y="12011"/>
                    <a:pt x="10884" y="12225"/>
                    <a:pt x="10952" y="12264"/>
                  </a:cubicBezTo>
                  <a:cubicBezTo>
                    <a:pt x="11002" y="12293"/>
                    <a:pt x="11203" y="12115"/>
                    <a:pt x="11328" y="12105"/>
                  </a:cubicBezTo>
                  <a:cubicBezTo>
                    <a:pt x="11961" y="12053"/>
                    <a:pt x="12390" y="12252"/>
                    <a:pt x="12578" y="12723"/>
                  </a:cubicBezTo>
                  <a:cubicBezTo>
                    <a:pt x="12612" y="12821"/>
                    <a:pt x="12801" y="12863"/>
                    <a:pt x="12801" y="12917"/>
                  </a:cubicBezTo>
                  <a:cubicBezTo>
                    <a:pt x="12801" y="12998"/>
                    <a:pt x="12704" y="13210"/>
                    <a:pt x="12861" y="13195"/>
                  </a:cubicBezTo>
                  <a:cubicBezTo>
                    <a:pt x="13188" y="13164"/>
                    <a:pt x="13405" y="13103"/>
                    <a:pt x="13622" y="13372"/>
                  </a:cubicBezTo>
                  <a:cubicBezTo>
                    <a:pt x="13735" y="13512"/>
                    <a:pt x="13283" y="13554"/>
                    <a:pt x="13283" y="13683"/>
                  </a:cubicBezTo>
                  <a:lnTo>
                    <a:pt x="13288" y="13687"/>
                  </a:lnTo>
                  <a:cubicBezTo>
                    <a:pt x="13542" y="13687"/>
                    <a:pt x="13806" y="13518"/>
                    <a:pt x="14078" y="13567"/>
                  </a:cubicBezTo>
                  <a:cubicBezTo>
                    <a:pt x="14273" y="13604"/>
                    <a:pt x="14346" y="13850"/>
                    <a:pt x="14412" y="13972"/>
                  </a:cubicBezTo>
                  <a:cubicBezTo>
                    <a:pt x="14465" y="14072"/>
                    <a:pt x="14430" y="14173"/>
                    <a:pt x="14319" y="14242"/>
                  </a:cubicBezTo>
                  <a:cubicBezTo>
                    <a:pt x="14127" y="14363"/>
                    <a:pt x="14636" y="14405"/>
                    <a:pt x="14769" y="14531"/>
                  </a:cubicBezTo>
                  <a:cubicBezTo>
                    <a:pt x="14822" y="14581"/>
                    <a:pt x="14932" y="14654"/>
                    <a:pt x="14960" y="14712"/>
                  </a:cubicBezTo>
                  <a:cubicBezTo>
                    <a:pt x="14999" y="14791"/>
                    <a:pt x="14909" y="14830"/>
                    <a:pt x="14923" y="14875"/>
                  </a:cubicBezTo>
                  <a:cubicBezTo>
                    <a:pt x="15370" y="14923"/>
                    <a:pt x="15042" y="15092"/>
                    <a:pt x="15531" y="14784"/>
                  </a:cubicBezTo>
                  <a:cubicBezTo>
                    <a:pt x="15769" y="14635"/>
                    <a:pt x="16152" y="14981"/>
                    <a:pt x="16173" y="15141"/>
                  </a:cubicBezTo>
                  <a:cubicBezTo>
                    <a:pt x="16266" y="15355"/>
                    <a:pt x="16043" y="15514"/>
                    <a:pt x="16149" y="15716"/>
                  </a:cubicBezTo>
                  <a:cubicBezTo>
                    <a:pt x="16250" y="15907"/>
                    <a:pt x="16423" y="15945"/>
                    <a:pt x="16590" y="16091"/>
                  </a:cubicBezTo>
                  <a:cubicBezTo>
                    <a:pt x="16842" y="16312"/>
                    <a:pt x="16505" y="16644"/>
                    <a:pt x="16785" y="16839"/>
                  </a:cubicBezTo>
                  <a:cubicBezTo>
                    <a:pt x="17005" y="16992"/>
                    <a:pt x="17087" y="17021"/>
                    <a:pt x="17050" y="17287"/>
                  </a:cubicBezTo>
                  <a:cubicBezTo>
                    <a:pt x="17021" y="17493"/>
                    <a:pt x="16902" y="17421"/>
                    <a:pt x="16669" y="17435"/>
                  </a:cubicBezTo>
                  <a:cubicBezTo>
                    <a:pt x="16472" y="17446"/>
                    <a:pt x="16259" y="17607"/>
                    <a:pt x="16107" y="17712"/>
                  </a:cubicBezTo>
                  <a:cubicBezTo>
                    <a:pt x="15848" y="17892"/>
                    <a:pt x="16750" y="17941"/>
                    <a:pt x="16223" y="18186"/>
                  </a:cubicBezTo>
                  <a:cubicBezTo>
                    <a:pt x="16115" y="18288"/>
                    <a:pt x="15930" y="18536"/>
                    <a:pt x="15735" y="18536"/>
                  </a:cubicBezTo>
                  <a:lnTo>
                    <a:pt x="15730" y="18543"/>
                  </a:lnTo>
                  <a:cubicBezTo>
                    <a:pt x="15702" y="18549"/>
                    <a:pt x="15722" y="18645"/>
                    <a:pt x="15722" y="18662"/>
                  </a:cubicBezTo>
                  <a:cubicBezTo>
                    <a:pt x="15722" y="18764"/>
                    <a:pt x="15669" y="18849"/>
                    <a:pt x="15717" y="18951"/>
                  </a:cubicBezTo>
                  <a:cubicBezTo>
                    <a:pt x="15815" y="19161"/>
                    <a:pt x="15879" y="19185"/>
                    <a:pt x="16182" y="19185"/>
                  </a:cubicBezTo>
                  <a:cubicBezTo>
                    <a:pt x="16305" y="19185"/>
                    <a:pt x="16657" y="19230"/>
                    <a:pt x="16683" y="19103"/>
                  </a:cubicBezTo>
                  <a:cubicBezTo>
                    <a:pt x="16739" y="18835"/>
                    <a:pt x="16985" y="18580"/>
                    <a:pt x="17232" y="18399"/>
                  </a:cubicBezTo>
                  <a:cubicBezTo>
                    <a:pt x="17339" y="18319"/>
                    <a:pt x="17606" y="18377"/>
                    <a:pt x="17640" y="18265"/>
                  </a:cubicBezTo>
                  <a:cubicBezTo>
                    <a:pt x="17666" y="18181"/>
                    <a:pt x="17720" y="17903"/>
                    <a:pt x="17695" y="17829"/>
                  </a:cubicBezTo>
                  <a:cubicBezTo>
                    <a:pt x="17695" y="17613"/>
                    <a:pt x="17674" y="17454"/>
                    <a:pt x="17826" y="17272"/>
                  </a:cubicBezTo>
                  <a:cubicBezTo>
                    <a:pt x="17905" y="17178"/>
                    <a:pt x="18181" y="17008"/>
                    <a:pt x="18341" y="17059"/>
                  </a:cubicBezTo>
                  <a:cubicBezTo>
                    <a:pt x="18408" y="17081"/>
                    <a:pt x="18514" y="17261"/>
                    <a:pt x="18555" y="17240"/>
                  </a:cubicBezTo>
                  <a:lnTo>
                    <a:pt x="18851" y="17084"/>
                  </a:lnTo>
                  <a:cubicBezTo>
                    <a:pt x="18926" y="17045"/>
                    <a:pt x="18880" y="16670"/>
                    <a:pt x="18885" y="16576"/>
                  </a:cubicBezTo>
                  <a:cubicBezTo>
                    <a:pt x="18888" y="16504"/>
                    <a:pt x="18932" y="16261"/>
                    <a:pt x="18851" y="16214"/>
                  </a:cubicBezTo>
                  <a:cubicBezTo>
                    <a:pt x="18655" y="16098"/>
                    <a:pt x="18388" y="15864"/>
                    <a:pt x="18151" y="15813"/>
                  </a:cubicBezTo>
                  <a:cubicBezTo>
                    <a:pt x="17689" y="15713"/>
                    <a:pt x="17617" y="15576"/>
                    <a:pt x="17640" y="15207"/>
                  </a:cubicBezTo>
                  <a:cubicBezTo>
                    <a:pt x="17887" y="14812"/>
                    <a:pt x="18086" y="14495"/>
                    <a:pt x="18476" y="14167"/>
                  </a:cubicBezTo>
                  <a:cubicBezTo>
                    <a:pt x="18602" y="14060"/>
                    <a:pt x="18729" y="14033"/>
                    <a:pt x="18917" y="14033"/>
                  </a:cubicBezTo>
                  <a:cubicBezTo>
                    <a:pt x="19201" y="14033"/>
                    <a:pt x="19148" y="14026"/>
                    <a:pt x="19094" y="14185"/>
                  </a:cubicBezTo>
                  <a:cubicBezTo>
                    <a:pt x="19006" y="14440"/>
                    <a:pt x="20117" y="14447"/>
                    <a:pt x="20259" y="14459"/>
                  </a:cubicBezTo>
                  <a:cubicBezTo>
                    <a:pt x="20888" y="14515"/>
                    <a:pt x="20472" y="15225"/>
                    <a:pt x="21156" y="15362"/>
                  </a:cubicBezTo>
                  <a:cubicBezTo>
                    <a:pt x="21417" y="15414"/>
                    <a:pt x="21323" y="15301"/>
                    <a:pt x="21323" y="15152"/>
                  </a:cubicBezTo>
                  <a:cubicBezTo>
                    <a:pt x="21323" y="14912"/>
                    <a:pt x="21594" y="14791"/>
                    <a:pt x="21425" y="14528"/>
                  </a:cubicBezTo>
                  <a:cubicBezTo>
                    <a:pt x="21131" y="14069"/>
                    <a:pt x="20788" y="13744"/>
                    <a:pt x="20166" y="13520"/>
                  </a:cubicBezTo>
                  <a:cubicBezTo>
                    <a:pt x="19812" y="13394"/>
                    <a:pt x="19479" y="13140"/>
                    <a:pt x="19131" y="12990"/>
                  </a:cubicBezTo>
                  <a:lnTo>
                    <a:pt x="17742" y="12394"/>
                  </a:lnTo>
                  <a:cubicBezTo>
                    <a:pt x="17398" y="12248"/>
                    <a:pt x="17027" y="12122"/>
                    <a:pt x="16725" y="11924"/>
                  </a:cubicBezTo>
                  <a:cubicBezTo>
                    <a:pt x="16577" y="11828"/>
                    <a:pt x="16423" y="11761"/>
                    <a:pt x="16687" y="11683"/>
                  </a:cubicBezTo>
                  <a:cubicBezTo>
                    <a:pt x="16927" y="11610"/>
                    <a:pt x="16877" y="11512"/>
                    <a:pt x="17032" y="11408"/>
                  </a:cubicBezTo>
                  <a:cubicBezTo>
                    <a:pt x="17047" y="11316"/>
                    <a:pt x="17147" y="11182"/>
                    <a:pt x="17082" y="11094"/>
                  </a:cubicBezTo>
                  <a:cubicBezTo>
                    <a:pt x="16790" y="11049"/>
                    <a:pt x="16448" y="11140"/>
                    <a:pt x="16126" y="11094"/>
                  </a:cubicBezTo>
                  <a:cubicBezTo>
                    <a:pt x="15542" y="11010"/>
                    <a:pt x="15189" y="10990"/>
                    <a:pt x="14644" y="10747"/>
                  </a:cubicBezTo>
                  <a:cubicBezTo>
                    <a:pt x="14443" y="10655"/>
                    <a:pt x="14401" y="10422"/>
                    <a:pt x="14175" y="10422"/>
                  </a:cubicBezTo>
                  <a:cubicBezTo>
                    <a:pt x="13965" y="10422"/>
                    <a:pt x="13743" y="10329"/>
                    <a:pt x="13743" y="10148"/>
                  </a:cubicBezTo>
                  <a:cubicBezTo>
                    <a:pt x="13677" y="10112"/>
                    <a:pt x="13644" y="10079"/>
                    <a:pt x="13552" y="10079"/>
                  </a:cubicBezTo>
                  <a:cubicBezTo>
                    <a:pt x="13262" y="9854"/>
                    <a:pt x="13150" y="9630"/>
                    <a:pt x="12921" y="9386"/>
                  </a:cubicBezTo>
                  <a:cubicBezTo>
                    <a:pt x="12703" y="9154"/>
                    <a:pt x="12732" y="8673"/>
                    <a:pt x="12716" y="8386"/>
                  </a:cubicBezTo>
                  <a:cubicBezTo>
                    <a:pt x="12654" y="8239"/>
                    <a:pt x="12571" y="8049"/>
                    <a:pt x="12540" y="7898"/>
                  </a:cubicBezTo>
                  <a:cubicBezTo>
                    <a:pt x="12516" y="7779"/>
                    <a:pt x="12548" y="7641"/>
                    <a:pt x="12479" y="7529"/>
                  </a:cubicBezTo>
                  <a:cubicBezTo>
                    <a:pt x="12426" y="7443"/>
                    <a:pt x="12042" y="7484"/>
                    <a:pt x="11917" y="7429"/>
                  </a:cubicBezTo>
                  <a:cubicBezTo>
                    <a:pt x="11736" y="7347"/>
                    <a:pt x="11441" y="7128"/>
                    <a:pt x="11337" y="6989"/>
                  </a:cubicBezTo>
                  <a:cubicBezTo>
                    <a:pt x="10829" y="6683"/>
                    <a:pt x="10230" y="6307"/>
                    <a:pt x="10121" y="5786"/>
                  </a:cubicBezTo>
                  <a:cubicBezTo>
                    <a:pt x="10074" y="5566"/>
                    <a:pt x="10083" y="5341"/>
                    <a:pt x="10027" y="5125"/>
                  </a:cubicBezTo>
                  <a:cubicBezTo>
                    <a:pt x="9936" y="4771"/>
                    <a:pt x="10099" y="4936"/>
                    <a:pt x="10403" y="4779"/>
                  </a:cubicBezTo>
                  <a:cubicBezTo>
                    <a:pt x="10640" y="4628"/>
                    <a:pt x="10711" y="4264"/>
                    <a:pt x="10371" y="4160"/>
                  </a:cubicBezTo>
                  <a:cubicBezTo>
                    <a:pt x="10220" y="4116"/>
                    <a:pt x="9873" y="3775"/>
                    <a:pt x="10115" y="3681"/>
                  </a:cubicBezTo>
                  <a:cubicBezTo>
                    <a:pt x="10316" y="3602"/>
                    <a:pt x="10460" y="3491"/>
                    <a:pt x="10655" y="3396"/>
                  </a:cubicBezTo>
                  <a:cubicBezTo>
                    <a:pt x="10820" y="3315"/>
                    <a:pt x="11042" y="3412"/>
                    <a:pt x="10761" y="3475"/>
                  </a:cubicBezTo>
                  <a:cubicBezTo>
                    <a:pt x="10667" y="3496"/>
                    <a:pt x="10601" y="3689"/>
                    <a:pt x="10886" y="3590"/>
                  </a:cubicBezTo>
                  <a:cubicBezTo>
                    <a:pt x="11090" y="3520"/>
                    <a:pt x="11322" y="3410"/>
                    <a:pt x="11546" y="3410"/>
                  </a:cubicBezTo>
                  <a:cubicBezTo>
                    <a:pt x="11593" y="3410"/>
                    <a:pt x="12062" y="3384"/>
                    <a:pt x="11969" y="3330"/>
                  </a:cubicBezTo>
                  <a:cubicBezTo>
                    <a:pt x="11821" y="3245"/>
                    <a:pt x="11594" y="3277"/>
                    <a:pt x="11881" y="3128"/>
                  </a:cubicBezTo>
                  <a:cubicBezTo>
                    <a:pt x="12024" y="3053"/>
                    <a:pt x="12129" y="2973"/>
                    <a:pt x="12271" y="3120"/>
                  </a:cubicBezTo>
                  <a:cubicBezTo>
                    <a:pt x="12516" y="3375"/>
                    <a:pt x="12645" y="2990"/>
                    <a:pt x="12990" y="3258"/>
                  </a:cubicBezTo>
                  <a:cubicBezTo>
                    <a:pt x="13298" y="3498"/>
                    <a:pt x="13214" y="3301"/>
                    <a:pt x="13028" y="3576"/>
                  </a:cubicBezTo>
                  <a:lnTo>
                    <a:pt x="13028" y="3576"/>
                  </a:lnTo>
                  <a:lnTo>
                    <a:pt x="13265" y="3546"/>
                  </a:lnTo>
                  <a:cubicBezTo>
                    <a:pt x="13535" y="3355"/>
                    <a:pt x="13109" y="3053"/>
                    <a:pt x="13000" y="2886"/>
                  </a:cubicBezTo>
                  <a:cubicBezTo>
                    <a:pt x="12888" y="2714"/>
                    <a:pt x="12957" y="2528"/>
                    <a:pt x="12907" y="2345"/>
                  </a:cubicBezTo>
                  <a:cubicBezTo>
                    <a:pt x="12865" y="2195"/>
                    <a:pt x="12767" y="1966"/>
                    <a:pt x="13065" y="1940"/>
                  </a:cubicBezTo>
                  <a:lnTo>
                    <a:pt x="13404" y="1828"/>
                  </a:lnTo>
                  <a:lnTo>
                    <a:pt x="13404" y="1828"/>
                  </a:lnTo>
                  <a:cubicBezTo>
                    <a:pt x="13225" y="1601"/>
                    <a:pt x="13086" y="1444"/>
                    <a:pt x="12716" y="1413"/>
                  </a:cubicBezTo>
                  <a:cubicBezTo>
                    <a:pt x="12295" y="1377"/>
                    <a:pt x="12097" y="1128"/>
                    <a:pt x="11653" y="1099"/>
                  </a:cubicBezTo>
                  <a:cubicBezTo>
                    <a:pt x="11380" y="1081"/>
                    <a:pt x="11205" y="1056"/>
                    <a:pt x="10975" y="943"/>
                  </a:cubicBezTo>
                  <a:cubicBezTo>
                    <a:pt x="10591" y="671"/>
                    <a:pt x="10748" y="533"/>
                    <a:pt x="10725" y="181"/>
                  </a:cubicBezTo>
                  <a:cubicBezTo>
                    <a:pt x="10710" y="-33"/>
                    <a:pt x="9971" y="62"/>
                    <a:pt x="9767" y="62"/>
                  </a:cubicBezTo>
                  <a:cubicBezTo>
                    <a:pt x="9535" y="62"/>
                    <a:pt x="9284" y="-5"/>
                    <a:pt x="9071" y="1"/>
                  </a:cubicBezTo>
                  <a:cubicBezTo>
                    <a:pt x="8746" y="9"/>
                    <a:pt x="8481" y="265"/>
                    <a:pt x="8165" y="217"/>
                  </a:cubicBezTo>
                  <a:cubicBezTo>
                    <a:pt x="8095" y="207"/>
                    <a:pt x="7875" y="96"/>
                    <a:pt x="7835" y="113"/>
                  </a:cubicBezTo>
                  <a:cubicBezTo>
                    <a:pt x="7675" y="181"/>
                    <a:pt x="7552" y="309"/>
                    <a:pt x="7368" y="335"/>
                  </a:cubicBezTo>
                  <a:lnTo>
                    <a:pt x="7368" y="335"/>
                  </a:lnTo>
                  <a:lnTo>
                    <a:pt x="7231" y="517"/>
                  </a:lnTo>
                  <a:cubicBezTo>
                    <a:pt x="7186" y="587"/>
                    <a:pt x="7126" y="644"/>
                    <a:pt x="7170" y="730"/>
                  </a:cubicBezTo>
                  <a:cubicBezTo>
                    <a:pt x="7206" y="799"/>
                    <a:pt x="7232" y="849"/>
                    <a:pt x="7204" y="925"/>
                  </a:cubicBezTo>
                  <a:cubicBezTo>
                    <a:pt x="7124" y="1142"/>
                    <a:pt x="6763" y="949"/>
                    <a:pt x="6637" y="987"/>
                  </a:cubicBezTo>
                  <a:cubicBezTo>
                    <a:pt x="6542" y="1014"/>
                    <a:pt x="6609" y="1179"/>
                    <a:pt x="6609" y="1243"/>
                  </a:cubicBezTo>
                  <a:cubicBezTo>
                    <a:pt x="6609" y="1450"/>
                    <a:pt x="6436" y="1417"/>
                    <a:pt x="6252" y="1365"/>
                  </a:cubicBezTo>
                  <a:cubicBezTo>
                    <a:pt x="6136" y="1333"/>
                    <a:pt x="6089" y="1330"/>
                    <a:pt x="5967" y="1326"/>
                  </a:cubicBezTo>
                  <a:cubicBezTo>
                    <a:pt x="5851" y="1324"/>
                    <a:pt x="5730" y="1268"/>
                    <a:pt x="5620" y="1240"/>
                  </a:cubicBezTo>
                  <a:cubicBezTo>
                    <a:pt x="5563" y="1203"/>
                    <a:pt x="5402" y="926"/>
                    <a:pt x="5327" y="940"/>
                  </a:cubicBezTo>
                  <a:cubicBezTo>
                    <a:pt x="5215" y="960"/>
                    <a:pt x="5141" y="1172"/>
                    <a:pt x="5137" y="1251"/>
                  </a:cubicBezTo>
                  <a:cubicBezTo>
                    <a:pt x="5122" y="1513"/>
                    <a:pt x="4803" y="1631"/>
                    <a:pt x="4644" y="1868"/>
                  </a:cubicBezTo>
                  <a:cubicBezTo>
                    <a:pt x="4497" y="2088"/>
                    <a:pt x="4349" y="2059"/>
                    <a:pt x="4207" y="1876"/>
                  </a:cubicBezTo>
                  <a:cubicBezTo>
                    <a:pt x="4068" y="1694"/>
                    <a:pt x="4045" y="1460"/>
                    <a:pt x="3761" y="1373"/>
                  </a:cubicBezTo>
                  <a:cubicBezTo>
                    <a:pt x="3232" y="1210"/>
                    <a:pt x="3922" y="826"/>
                    <a:pt x="3534" y="896"/>
                  </a:cubicBezTo>
                  <a:cubicBezTo>
                    <a:pt x="3386" y="923"/>
                    <a:pt x="3061" y="1145"/>
                    <a:pt x="2963" y="1236"/>
                  </a:cubicBezTo>
                  <a:cubicBezTo>
                    <a:pt x="2775" y="1408"/>
                    <a:pt x="2826" y="1763"/>
                    <a:pt x="2396" y="1709"/>
                  </a:cubicBezTo>
                  <a:cubicBezTo>
                    <a:pt x="1862" y="1641"/>
                    <a:pt x="1985" y="1486"/>
                    <a:pt x="1444" y="1641"/>
                  </a:cubicBezTo>
                  <a:cubicBezTo>
                    <a:pt x="1203" y="1709"/>
                    <a:pt x="1081" y="1638"/>
                    <a:pt x="868" y="1572"/>
                  </a:cubicBezTo>
                  <a:close/>
                  <a:moveTo>
                    <a:pt x="10306" y="6540"/>
                  </a:moveTo>
                  <a:cubicBezTo>
                    <a:pt x="10227" y="6496"/>
                    <a:pt x="10135" y="6463"/>
                    <a:pt x="10037" y="6486"/>
                  </a:cubicBezTo>
                  <a:cubicBezTo>
                    <a:pt x="9972" y="6501"/>
                    <a:pt x="9925" y="6575"/>
                    <a:pt x="9925" y="6623"/>
                  </a:cubicBezTo>
                  <a:cubicBezTo>
                    <a:pt x="9925" y="6690"/>
                    <a:pt x="9992" y="6772"/>
                    <a:pt x="10065" y="6808"/>
                  </a:cubicBezTo>
                  <a:cubicBezTo>
                    <a:pt x="10202" y="6877"/>
                    <a:pt x="10435" y="6832"/>
                    <a:pt x="10399" y="6675"/>
                  </a:cubicBezTo>
                  <a:lnTo>
                    <a:pt x="10306" y="6540"/>
                  </a:lnTo>
                  <a:cubicBezTo>
                    <a:pt x="10306" y="6540"/>
                    <a:pt x="10306" y="6540"/>
                    <a:pt x="10306" y="6540"/>
                  </a:cubicBezTo>
                  <a:close/>
                  <a:moveTo>
                    <a:pt x="6012" y="8731"/>
                  </a:moveTo>
                  <a:cubicBezTo>
                    <a:pt x="5986" y="8634"/>
                    <a:pt x="5823" y="8638"/>
                    <a:pt x="5722" y="8610"/>
                  </a:cubicBezTo>
                  <a:cubicBezTo>
                    <a:pt x="5662" y="8594"/>
                    <a:pt x="5599" y="8574"/>
                    <a:pt x="5564" y="8529"/>
                  </a:cubicBezTo>
                  <a:cubicBezTo>
                    <a:pt x="5463" y="8403"/>
                    <a:pt x="5667" y="8459"/>
                    <a:pt x="5738" y="8477"/>
                  </a:cubicBezTo>
                  <a:cubicBezTo>
                    <a:pt x="5811" y="8495"/>
                    <a:pt x="5929" y="8466"/>
                    <a:pt x="5998" y="8442"/>
                  </a:cubicBezTo>
                  <a:cubicBezTo>
                    <a:pt x="6016" y="8436"/>
                    <a:pt x="6104" y="8388"/>
                    <a:pt x="6104" y="8420"/>
                  </a:cubicBezTo>
                  <a:cubicBezTo>
                    <a:pt x="6104" y="8492"/>
                    <a:pt x="6119" y="8547"/>
                    <a:pt x="6132" y="8616"/>
                  </a:cubicBezTo>
                  <a:cubicBezTo>
                    <a:pt x="6140" y="8654"/>
                    <a:pt x="6163" y="8776"/>
                    <a:pt x="6068" y="8762"/>
                  </a:cubicBezTo>
                  <a:lnTo>
                    <a:pt x="6012" y="8731"/>
                  </a:lnTo>
                  <a:cubicBezTo>
                    <a:pt x="6012" y="8731"/>
                    <a:pt x="6012" y="8731"/>
                    <a:pt x="6012" y="8731"/>
                  </a:cubicBezTo>
                  <a:close/>
                  <a:moveTo>
                    <a:pt x="3641" y="15304"/>
                  </a:moveTo>
                  <a:cubicBezTo>
                    <a:pt x="3773" y="15052"/>
                    <a:pt x="3785" y="14698"/>
                    <a:pt x="3841" y="14427"/>
                  </a:cubicBezTo>
                  <a:cubicBezTo>
                    <a:pt x="3884" y="14214"/>
                    <a:pt x="3951" y="13983"/>
                    <a:pt x="3896" y="13770"/>
                  </a:cubicBezTo>
                  <a:cubicBezTo>
                    <a:pt x="3876" y="13691"/>
                    <a:pt x="3913" y="13624"/>
                    <a:pt x="3891" y="13546"/>
                  </a:cubicBezTo>
                  <a:lnTo>
                    <a:pt x="4119" y="13225"/>
                  </a:lnTo>
                  <a:cubicBezTo>
                    <a:pt x="4161" y="13166"/>
                    <a:pt x="4275" y="13110"/>
                    <a:pt x="4306" y="13055"/>
                  </a:cubicBezTo>
                  <a:cubicBezTo>
                    <a:pt x="4361" y="12952"/>
                    <a:pt x="4128" y="12825"/>
                    <a:pt x="4137" y="12679"/>
                  </a:cubicBezTo>
                  <a:cubicBezTo>
                    <a:pt x="4146" y="12567"/>
                    <a:pt x="4282" y="12527"/>
                    <a:pt x="4282" y="12448"/>
                  </a:cubicBezTo>
                  <a:cubicBezTo>
                    <a:pt x="4282" y="12371"/>
                    <a:pt x="3853" y="12322"/>
                    <a:pt x="3860" y="12257"/>
                  </a:cubicBezTo>
                  <a:cubicBezTo>
                    <a:pt x="3868" y="12160"/>
                    <a:pt x="4207" y="12148"/>
                    <a:pt x="4207" y="11993"/>
                  </a:cubicBezTo>
                  <a:lnTo>
                    <a:pt x="4203" y="11989"/>
                  </a:lnTo>
                  <a:cubicBezTo>
                    <a:pt x="4123" y="11989"/>
                    <a:pt x="4021" y="11999"/>
                    <a:pt x="3948" y="11978"/>
                  </a:cubicBezTo>
                  <a:cubicBezTo>
                    <a:pt x="3841" y="11968"/>
                    <a:pt x="3988" y="11784"/>
                    <a:pt x="3971" y="11718"/>
                  </a:cubicBezTo>
                  <a:cubicBezTo>
                    <a:pt x="3927" y="11553"/>
                    <a:pt x="3786" y="11800"/>
                    <a:pt x="3650" y="11683"/>
                  </a:cubicBezTo>
                  <a:cubicBezTo>
                    <a:pt x="3599" y="11637"/>
                    <a:pt x="3564" y="11533"/>
                    <a:pt x="3525" y="11473"/>
                  </a:cubicBezTo>
                  <a:cubicBezTo>
                    <a:pt x="3425" y="11318"/>
                    <a:pt x="3274" y="11448"/>
                    <a:pt x="3218" y="11556"/>
                  </a:cubicBezTo>
                  <a:cubicBezTo>
                    <a:pt x="3127" y="11734"/>
                    <a:pt x="3058" y="11659"/>
                    <a:pt x="2841" y="11729"/>
                  </a:cubicBezTo>
                  <a:cubicBezTo>
                    <a:pt x="2731" y="11765"/>
                    <a:pt x="2640" y="11862"/>
                    <a:pt x="2526" y="11903"/>
                  </a:cubicBezTo>
                  <a:cubicBezTo>
                    <a:pt x="2155" y="12037"/>
                    <a:pt x="1795" y="12084"/>
                    <a:pt x="1462" y="11870"/>
                  </a:cubicBezTo>
                  <a:cubicBezTo>
                    <a:pt x="1247" y="11732"/>
                    <a:pt x="1304" y="11718"/>
                    <a:pt x="1230" y="11906"/>
                  </a:cubicBezTo>
                  <a:cubicBezTo>
                    <a:pt x="1203" y="11974"/>
                    <a:pt x="1141" y="12018"/>
                    <a:pt x="1109" y="12083"/>
                  </a:cubicBezTo>
                  <a:cubicBezTo>
                    <a:pt x="1065" y="12175"/>
                    <a:pt x="1241" y="12207"/>
                    <a:pt x="1230" y="12241"/>
                  </a:cubicBezTo>
                  <a:cubicBezTo>
                    <a:pt x="1212" y="12301"/>
                    <a:pt x="1068" y="12401"/>
                    <a:pt x="1068" y="12433"/>
                  </a:cubicBezTo>
                  <a:cubicBezTo>
                    <a:pt x="1123" y="12444"/>
                    <a:pt x="1257" y="12517"/>
                    <a:pt x="1324" y="12542"/>
                  </a:cubicBezTo>
                  <a:cubicBezTo>
                    <a:pt x="1362" y="12557"/>
                    <a:pt x="1493" y="12545"/>
                    <a:pt x="1504" y="12581"/>
                  </a:cubicBezTo>
                  <a:cubicBezTo>
                    <a:pt x="1539" y="12588"/>
                    <a:pt x="1550" y="12732"/>
                    <a:pt x="1555" y="12762"/>
                  </a:cubicBezTo>
                  <a:cubicBezTo>
                    <a:pt x="1522" y="12803"/>
                    <a:pt x="1489" y="12911"/>
                    <a:pt x="1476" y="12964"/>
                  </a:cubicBezTo>
                  <a:cubicBezTo>
                    <a:pt x="1462" y="13022"/>
                    <a:pt x="1658" y="13061"/>
                    <a:pt x="1658" y="13184"/>
                  </a:cubicBezTo>
                  <a:cubicBezTo>
                    <a:pt x="1658" y="13295"/>
                    <a:pt x="1641" y="13550"/>
                    <a:pt x="1546" y="13633"/>
                  </a:cubicBezTo>
                  <a:cubicBezTo>
                    <a:pt x="1448" y="13719"/>
                    <a:pt x="1397" y="13790"/>
                    <a:pt x="1397" y="13918"/>
                  </a:cubicBezTo>
                  <a:cubicBezTo>
                    <a:pt x="1397" y="14090"/>
                    <a:pt x="1575" y="13880"/>
                    <a:pt x="1620" y="13846"/>
                  </a:cubicBezTo>
                  <a:cubicBezTo>
                    <a:pt x="1738" y="13759"/>
                    <a:pt x="1709" y="14180"/>
                    <a:pt x="1709" y="14224"/>
                  </a:cubicBezTo>
                  <a:cubicBezTo>
                    <a:pt x="1709" y="14276"/>
                    <a:pt x="1725" y="14372"/>
                    <a:pt x="1672" y="14405"/>
                  </a:cubicBezTo>
                  <a:cubicBezTo>
                    <a:pt x="1612" y="14441"/>
                    <a:pt x="1569" y="14286"/>
                    <a:pt x="1509" y="14286"/>
                  </a:cubicBezTo>
                  <a:cubicBezTo>
                    <a:pt x="1483" y="14370"/>
                    <a:pt x="1416" y="14435"/>
                    <a:pt x="1397" y="14531"/>
                  </a:cubicBezTo>
                  <a:lnTo>
                    <a:pt x="1327" y="14904"/>
                  </a:lnTo>
                  <a:cubicBezTo>
                    <a:pt x="1204" y="15065"/>
                    <a:pt x="1069" y="15299"/>
                    <a:pt x="1361" y="15412"/>
                  </a:cubicBezTo>
                  <a:cubicBezTo>
                    <a:pt x="1361" y="15425"/>
                    <a:pt x="1351" y="15452"/>
                    <a:pt x="1333" y="15456"/>
                  </a:cubicBezTo>
                  <a:cubicBezTo>
                    <a:pt x="1310" y="15509"/>
                    <a:pt x="1153" y="15387"/>
                    <a:pt x="1120" y="15387"/>
                  </a:cubicBezTo>
                  <a:cubicBezTo>
                    <a:pt x="951" y="15387"/>
                    <a:pt x="1034" y="15391"/>
                    <a:pt x="1063" y="15470"/>
                  </a:cubicBezTo>
                  <a:cubicBezTo>
                    <a:pt x="1085" y="15530"/>
                    <a:pt x="1011" y="15663"/>
                    <a:pt x="1128" y="15658"/>
                  </a:cubicBezTo>
                  <a:cubicBezTo>
                    <a:pt x="1271" y="15652"/>
                    <a:pt x="1552" y="15434"/>
                    <a:pt x="1569" y="15662"/>
                  </a:cubicBezTo>
                  <a:cubicBezTo>
                    <a:pt x="1572" y="15704"/>
                    <a:pt x="1566" y="16009"/>
                    <a:pt x="1579" y="16019"/>
                  </a:cubicBezTo>
                  <a:cubicBezTo>
                    <a:pt x="1615" y="16048"/>
                    <a:pt x="1939" y="16037"/>
                    <a:pt x="2038" y="16070"/>
                  </a:cubicBezTo>
                  <a:cubicBezTo>
                    <a:pt x="2166" y="16111"/>
                    <a:pt x="2351" y="16076"/>
                    <a:pt x="2442" y="16001"/>
                  </a:cubicBezTo>
                  <a:cubicBezTo>
                    <a:pt x="2554" y="15910"/>
                    <a:pt x="2486" y="15833"/>
                    <a:pt x="2447" y="15734"/>
                  </a:cubicBezTo>
                  <a:cubicBezTo>
                    <a:pt x="2406" y="15627"/>
                    <a:pt x="2427" y="15619"/>
                    <a:pt x="2517" y="15542"/>
                  </a:cubicBezTo>
                  <a:cubicBezTo>
                    <a:pt x="2593" y="15478"/>
                    <a:pt x="2376" y="15174"/>
                    <a:pt x="2483" y="15157"/>
                  </a:cubicBezTo>
                  <a:cubicBezTo>
                    <a:pt x="2577" y="15140"/>
                    <a:pt x="3243" y="15407"/>
                    <a:pt x="3292" y="15488"/>
                  </a:cubicBezTo>
                  <a:cubicBezTo>
                    <a:pt x="3315" y="15525"/>
                    <a:pt x="3390" y="15700"/>
                    <a:pt x="3422" y="15701"/>
                  </a:cubicBezTo>
                  <a:cubicBezTo>
                    <a:pt x="3591" y="15710"/>
                    <a:pt x="3541" y="15514"/>
                    <a:pt x="3603" y="15430"/>
                  </a:cubicBezTo>
                  <a:lnTo>
                    <a:pt x="3641" y="15304"/>
                  </a:lnTo>
                  <a:cubicBezTo>
                    <a:pt x="3641" y="15304"/>
                    <a:pt x="3641" y="15304"/>
                    <a:pt x="3641" y="15304"/>
                  </a:cubicBezTo>
                  <a:close/>
                  <a:moveTo>
                    <a:pt x="15095" y="19071"/>
                  </a:moveTo>
                  <a:lnTo>
                    <a:pt x="14499" y="19865"/>
                  </a:lnTo>
                  <a:cubicBezTo>
                    <a:pt x="14245" y="20206"/>
                    <a:pt x="14584" y="20117"/>
                    <a:pt x="14746" y="20319"/>
                  </a:cubicBezTo>
                  <a:cubicBezTo>
                    <a:pt x="14836" y="20432"/>
                    <a:pt x="14657" y="20507"/>
                    <a:pt x="14588" y="20580"/>
                  </a:cubicBezTo>
                  <a:cubicBezTo>
                    <a:pt x="14679" y="20698"/>
                    <a:pt x="15024" y="20928"/>
                    <a:pt x="14737" y="21035"/>
                  </a:cubicBezTo>
                  <a:cubicBezTo>
                    <a:pt x="14444" y="21143"/>
                    <a:pt x="14381" y="21535"/>
                    <a:pt x="14356" y="21543"/>
                  </a:cubicBezTo>
                  <a:cubicBezTo>
                    <a:pt x="14290" y="21567"/>
                    <a:pt x="14167" y="21401"/>
                    <a:pt x="14110" y="21363"/>
                  </a:cubicBezTo>
                  <a:cubicBezTo>
                    <a:pt x="13937" y="21249"/>
                    <a:pt x="13535" y="21332"/>
                    <a:pt x="13311" y="21266"/>
                  </a:cubicBezTo>
                  <a:cubicBezTo>
                    <a:pt x="12847" y="21128"/>
                    <a:pt x="13103" y="20830"/>
                    <a:pt x="12850" y="20634"/>
                  </a:cubicBezTo>
                  <a:cubicBezTo>
                    <a:pt x="12707" y="20522"/>
                    <a:pt x="12265" y="20580"/>
                    <a:pt x="12048" y="20522"/>
                  </a:cubicBezTo>
                  <a:cubicBezTo>
                    <a:pt x="11709" y="20432"/>
                    <a:pt x="11533" y="20138"/>
                    <a:pt x="11212" y="20074"/>
                  </a:cubicBezTo>
                  <a:cubicBezTo>
                    <a:pt x="11073" y="20023"/>
                    <a:pt x="10852" y="19998"/>
                    <a:pt x="10752" y="19904"/>
                  </a:cubicBezTo>
                  <a:cubicBezTo>
                    <a:pt x="10686" y="19844"/>
                    <a:pt x="10671" y="19765"/>
                    <a:pt x="10618" y="19710"/>
                  </a:cubicBezTo>
                  <a:cubicBezTo>
                    <a:pt x="10478" y="19566"/>
                    <a:pt x="10178" y="19734"/>
                    <a:pt x="10068" y="19566"/>
                  </a:cubicBezTo>
                  <a:cubicBezTo>
                    <a:pt x="9994" y="19449"/>
                    <a:pt x="9929" y="19391"/>
                    <a:pt x="9735" y="19403"/>
                  </a:cubicBezTo>
                  <a:cubicBezTo>
                    <a:pt x="9421" y="19422"/>
                    <a:pt x="9445" y="19456"/>
                    <a:pt x="9303" y="19248"/>
                  </a:cubicBezTo>
                  <a:cubicBezTo>
                    <a:pt x="9252" y="19174"/>
                    <a:pt x="9147" y="19145"/>
                    <a:pt x="9093" y="19081"/>
                  </a:cubicBezTo>
                  <a:cubicBezTo>
                    <a:pt x="9042" y="19019"/>
                    <a:pt x="9140" y="18913"/>
                    <a:pt x="9154" y="18846"/>
                  </a:cubicBezTo>
                  <a:cubicBezTo>
                    <a:pt x="9107" y="18755"/>
                    <a:pt x="9185" y="18562"/>
                    <a:pt x="9317" y="18457"/>
                  </a:cubicBezTo>
                  <a:lnTo>
                    <a:pt x="9698" y="18150"/>
                  </a:lnTo>
                  <a:cubicBezTo>
                    <a:pt x="9698" y="18311"/>
                    <a:pt x="10198" y="18645"/>
                    <a:pt x="10362" y="18414"/>
                  </a:cubicBezTo>
                  <a:cubicBezTo>
                    <a:pt x="10471" y="18260"/>
                    <a:pt x="10295" y="17959"/>
                    <a:pt x="10738" y="18182"/>
                  </a:cubicBezTo>
                  <a:cubicBezTo>
                    <a:pt x="10892" y="18260"/>
                    <a:pt x="11084" y="18372"/>
                    <a:pt x="11272" y="18377"/>
                  </a:cubicBezTo>
                  <a:cubicBezTo>
                    <a:pt x="11487" y="18384"/>
                    <a:pt x="11523" y="18683"/>
                    <a:pt x="11653" y="18804"/>
                  </a:cubicBezTo>
                  <a:cubicBezTo>
                    <a:pt x="11929" y="19059"/>
                    <a:pt x="12606" y="18778"/>
                    <a:pt x="12944" y="18763"/>
                  </a:cubicBezTo>
                  <a:cubicBezTo>
                    <a:pt x="13336" y="18787"/>
                    <a:pt x="13524" y="18647"/>
                    <a:pt x="13878" y="18572"/>
                  </a:cubicBezTo>
                  <a:cubicBezTo>
                    <a:pt x="14065" y="18532"/>
                    <a:pt x="14217" y="18677"/>
                    <a:pt x="14412" y="18677"/>
                  </a:cubicBezTo>
                  <a:cubicBezTo>
                    <a:pt x="14731" y="18677"/>
                    <a:pt x="14852" y="18398"/>
                    <a:pt x="15146" y="18384"/>
                  </a:cubicBezTo>
                  <a:cubicBezTo>
                    <a:pt x="15294" y="18378"/>
                    <a:pt x="15563" y="18344"/>
                    <a:pt x="15699" y="18369"/>
                  </a:cubicBezTo>
                  <a:cubicBezTo>
                    <a:pt x="15741" y="18502"/>
                    <a:pt x="15332" y="18806"/>
                    <a:pt x="15248" y="18922"/>
                  </a:cubicBezTo>
                  <a:lnTo>
                    <a:pt x="15095" y="19071"/>
                  </a:lnTo>
                  <a:cubicBezTo>
                    <a:pt x="15095" y="19071"/>
                    <a:pt x="15095" y="19071"/>
                    <a:pt x="15095" y="19071"/>
                  </a:cubicBezTo>
                  <a:close/>
                  <a:moveTo>
                    <a:pt x="8075" y="20780"/>
                  </a:moveTo>
                  <a:cubicBezTo>
                    <a:pt x="8022" y="20745"/>
                    <a:pt x="7995" y="20702"/>
                    <a:pt x="7923" y="20681"/>
                  </a:cubicBezTo>
                  <a:cubicBezTo>
                    <a:pt x="7878" y="20667"/>
                    <a:pt x="7829" y="20645"/>
                    <a:pt x="7784" y="20666"/>
                  </a:cubicBezTo>
                  <a:cubicBezTo>
                    <a:pt x="7744" y="20684"/>
                    <a:pt x="7876" y="20765"/>
                    <a:pt x="7893" y="20778"/>
                  </a:cubicBezTo>
                  <a:cubicBezTo>
                    <a:pt x="7919" y="20799"/>
                    <a:pt x="7920" y="20830"/>
                    <a:pt x="7957" y="20848"/>
                  </a:cubicBezTo>
                  <a:cubicBezTo>
                    <a:pt x="8003" y="20870"/>
                    <a:pt x="8021" y="20886"/>
                    <a:pt x="8079" y="20879"/>
                  </a:cubicBezTo>
                  <a:lnTo>
                    <a:pt x="8075" y="20780"/>
                  </a:lnTo>
                  <a:cubicBezTo>
                    <a:pt x="8075" y="20780"/>
                    <a:pt x="8075" y="20780"/>
                    <a:pt x="8075" y="2078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8" name="Shape 3332"/>
            <p:cNvSpPr/>
            <p:nvPr/>
          </p:nvSpPr>
          <p:spPr>
            <a:xfrm>
              <a:off x="3204906" y="6666204"/>
              <a:ext cx="34321" cy="33453"/>
            </a:xfrm>
            <a:custGeom>
              <a:avLst/>
              <a:gdLst/>
              <a:ahLst/>
              <a:cxnLst>
                <a:cxn ang="0">
                  <a:pos x="wd2" y="hd2"/>
                </a:cxn>
                <a:cxn ang="5400000">
                  <a:pos x="wd2" y="hd2"/>
                </a:cxn>
                <a:cxn ang="10800000">
                  <a:pos x="wd2" y="hd2"/>
                </a:cxn>
                <a:cxn ang="16200000">
                  <a:pos x="wd2" y="hd2"/>
                </a:cxn>
              </a:cxnLst>
              <a:rect l="0" t="0" r="r" b="b"/>
              <a:pathLst>
                <a:path w="20220" h="18812" extrusionOk="0">
                  <a:moveTo>
                    <a:pt x="16127" y="3234"/>
                  </a:moveTo>
                  <a:cubicBezTo>
                    <a:pt x="12756" y="925"/>
                    <a:pt x="8892" y="-807"/>
                    <a:pt x="4717" y="390"/>
                  </a:cubicBezTo>
                  <a:cubicBezTo>
                    <a:pt x="1973" y="1192"/>
                    <a:pt x="0" y="5037"/>
                    <a:pt x="0" y="7557"/>
                  </a:cubicBezTo>
                  <a:cubicBezTo>
                    <a:pt x="0" y="11035"/>
                    <a:pt x="2821" y="15273"/>
                    <a:pt x="5904" y="17160"/>
                  </a:cubicBezTo>
                  <a:cubicBezTo>
                    <a:pt x="11720" y="20793"/>
                    <a:pt x="21600" y="18413"/>
                    <a:pt x="20058" y="10232"/>
                  </a:cubicBezTo>
                  <a:cubicBezTo>
                    <a:pt x="20058" y="10232"/>
                    <a:pt x="16127" y="3234"/>
                    <a:pt x="16127" y="323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9" name="Shape 3333"/>
            <p:cNvSpPr/>
            <p:nvPr/>
          </p:nvSpPr>
          <p:spPr>
            <a:xfrm>
              <a:off x="1205044" y="3281824"/>
              <a:ext cx="1160284" cy="2063866"/>
            </a:xfrm>
            <a:custGeom>
              <a:avLst/>
              <a:gdLst/>
              <a:ahLst/>
              <a:cxnLst>
                <a:cxn ang="0">
                  <a:pos x="wd2" y="hd2"/>
                </a:cxn>
                <a:cxn ang="5400000">
                  <a:pos x="wd2" y="hd2"/>
                </a:cxn>
                <a:cxn ang="10800000">
                  <a:pos x="wd2" y="hd2"/>
                </a:cxn>
                <a:cxn ang="16200000">
                  <a:pos x="wd2" y="hd2"/>
                </a:cxn>
              </a:cxnLst>
              <a:rect l="0" t="0" r="r" b="b"/>
              <a:pathLst>
                <a:path w="21545" h="21583" extrusionOk="0">
                  <a:moveTo>
                    <a:pt x="5957" y="20900"/>
                  </a:moveTo>
                  <a:cubicBezTo>
                    <a:pt x="5932" y="20907"/>
                    <a:pt x="5933" y="20914"/>
                    <a:pt x="5914" y="20923"/>
                  </a:cubicBezTo>
                  <a:cubicBezTo>
                    <a:pt x="5866" y="20946"/>
                    <a:pt x="5759" y="20971"/>
                    <a:pt x="5731" y="20923"/>
                  </a:cubicBezTo>
                  <a:cubicBezTo>
                    <a:pt x="5722" y="20910"/>
                    <a:pt x="5720" y="20896"/>
                    <a:pt x="5722" y="20883"/>
                  </a:cubicBezTo>
                  <a:cubicBezTo>
                    <a:pt x="5722" y="20873"/>
                    <a:pt x="5746" y="20863"/>
                    <a:pt x="5762" y="20857"/>
                  </a:cubicBezTo>
                  <a:cubicBezTo>
                    <a:pt x="5848" y="20823"/>
                    <a:pt x="5881" y="20728"/>
                    <a:pt x="5997" y="20717"/>
                  </a:cubicBezTo>
                  <a:cubicBezTo>
                    <a:pt x="6041" y="20713"/>
                    <a:pt x="6075" y="20729"/>
                    <a:pt x="6081" y="20751"/>
                  </a:cubicBezTo>
                  <a:cubicBezTo>
                    <a:pt x="6088" y="20780"/>
                    <a:pt x="6042" y="20802"/>
                    <a:pt x="6025" y="20826"/>
                  </a:cubicBezTo>
                  <a:cubicBezTo>
                    <a:pt x="6025" y="20826"/>
                    <a:pt x="5957" y="20900"/>
                    <a:pt x="5957" y="20900"/>
                  </a:cubicBezTo>
                  <a:close/>
                  <a:moveTo>
                    <a:pt x="6586" y="21568"/>
                  </a:moveTo>
                  <a:cubicBezTo>
                    <a:pt x="6583" y="21572"/>
                    <a:pt x="6580" y="21574"/>
                    <a:pt x="6575" y="21576"/>
                  </a:cubicBezTo>
                  <a:cubicBezTo>
                    <a:pt x="6499" y="21534"/>
                    <a:pt x="6412" y="21527"/>
                    <a:pt x="6382" y="21463"/>
                  </a:cubicBezTo>
                  <a:cubicBezTo>
                    <a:pt x="6366" y="21430"/>
                    <a:pt x="6356" y="21412"/>
                    <a:pt x="6366" y="21379"/>
                  </a:cubicBezTo>
                  <a:cubicBezTo>
                    <a:pt x="6383" y="21327"/>
                    <a:pt x="6439" y="21314"/>
                    <a:pt x="6512" y="21340"/>
                  </a:cubicBezTo>
                  <a:cubicBezTo>
                    <a:pt x="6562" y="21358"/>
                    <a:pt x="6612" y="21371"/>
                    <a:pt x="6662" y="21389"/>
                  </a:cubicBezTo>
                  <a:cubicBezTo>
                    <a:pt x="6726" y="21413"/>
                    <a:pt x="6840" y="21415"/>
                    <a:pt x="6821" y="21478"/>
                  </a:cubicBezTo>
                  <a:cubicBezTo>
                    <a:pt x="6804" y="21542"/>
                    <a:pt x="6746" y="21542"/>
                    <a:pt x="6667" y="21583"/>
                  </a:cubicBezTo>
                  <a:lnTo>
                    <a:pt x="6586" y="21568"/>
                  </a:lnTo>
                  <a:cubicBezTo>
                    <a:pt x="6586" y="21568"/>
                    <a:pt x="6586" y="21568"/>
                    <a:pt x="6586" y="21568"/>
                  </a:cubicBezTo>
                  <a:close/>
                  <a:moveTo>
                    <a:pt x="9461" y="18884"/>
                  </a:moveTo>
                  <a:cubicBezTo>
                    <a:pt x="9599" y="18912"/>
                    <a:pt x="9905" y="18801"/>
                    <a:pt x="10004" y="18854"/>
                  </a:cubicBezTo>
                  <a:cubicBezTo>
                    <a:pt x="10054" y="18881"/>
                    <a:pt x="10223" y="18932"/>
                    <a:pt x="10236" y="18970"/>
                  </a:cubicBezTo>
                  <a:cubicBezTo>
                    <a:pt x="10252" y="19013"/>
                    <a:pt x="10109" y="19038"/>
                    <a:pt x="10056" y="19054"/>
                  </a:cubicBezTo>
                  <a:cubicBezTo>
                    <a:pt x="9962" y="19081"/>
                    <a:pt x="9849" y="19155"/>
                    <a:pt x="9731" y="19134"/>
                  </a:cubicBezTo>
                  <a:cubicBezTo>
                    <a:pt x="9660" y="19121"/>
                    <a:pt x="9605" y="19117"/>
                    <a:pt x="9552" y="19086"/>
                  </a:cubicBezTo>
                  <a:cubicBezTo>
                    <a:pt x="9521" y="19070"/>
                    <a:pt x="9491" y="19054"/>
                    <a:pt x="9461" y="19036"/>
                  </a:cubicBezTo>
                  <a:cubicBezTo>
                    <a:pt x="9425" y="19014"/>
                    <a:pt x="9416" y="18988"/>
                    <a:pt x="9388" y="18965"/>
                  </a:cubicBezTo>
                  <a:lnTo>
                    <a:pt x="9461" y="18884"/>
                  </a:lnTo>
                  <a:cubicBezTo>
                    <a:pt x="9461" y="18884"/>
                    <a:pt x="9461" y="18884"/>
                    <a:pt x="9461" y="18884"/>
                  </a:cubicBezTo>
                  <a:close/>
                  <a:moveTo>
                    <a:pt x="7802" y="7825"/>
                  </a:moveTo>
                  <a:cubicBezTo>
                    <a:pt x="7818" y="7764"/>
                    <a:pt x="7937" y="7657"/>
                    <a:pt x="8043" y="7636"/>
                  </a:cubicBezTo>
                  <a:cubicBezTo>
                    <a:pt x="8150" y="7615"/>
                    <a:pt x="8217" y="7577"/>
                    <a:pt x="8299" y="7535"/>
                  </a:cubicBezTo>
                  <a:cubicBezTo>
                    <a:pt x="8427" y="7469"/>
                    <a:pt x="8565" y="7396"/>
                    <a:pt x="8531" y="7543"/>
                  </a:cubicBezTo>
                  <a:cubicBezTo>
                    <a:pt x="8518" y="7602"/>
                    <a:pt x="8508" y="7685"/>
                    <a:pt x="8469" y="7738"/>
                  </a:cubicBezTo>
                  <a:cubicBezTo>
                    <a:pt x="8408" y="7822"/>
                    <a:pt x="8125" y="7705"/>
                    <a:pt x="8057" y="7838"/>
                  </a:cubicBezTo>
                  <a:cubicBezTo>
                    <a:pt x="8034" y="7880"/>
                    <a:pt x="8037" y="7906"/>
                    <a:pt x="7988" y="7946"/>
                  </a:cubicBezTo>
                  <a:cubicBezTo>
                    <a:pt x="7909" y="8012"/>
                    <a:pt x="7852" y="7960"/>
                    <a:pt x="7821" y="7900"/>
                  </a:cubicBezTo>
                  <a:lnTo>
                    <a:pt x="7802" y="7825"/>
                  </a:lnTo>
                  <a:cubicBezTo>
                    <a:pt x="7802" y="7825"/>
                    <a:pt x="7802" y="7825"/>
                    <a:pt x="7802" y="7825"/>
                  </a:cubicBezTo>
                  <a:close/>
                  <a:moveTo>
                    <a:pt x="7322" y="8581"/>
                  </a:moveTo>
                  <a:cubicBezTo>
                    <a:pt x="7330" y="8495"/>
                    <a:pt x="7352" y="8409"/>
                    <a:pt x="7359" y="8322"/>
                  </a:cubicBezTo>
                  <a:cubicBezTo>
                    <a:pt x="7362" y="8269"/>
                    <a:pt x="7488" y="8203"/>
                    <a:pt x="7579" y="8242"/>
                  </a:cubicBezTo>
                  <a:cubicBezTo>
                    <a:pt x="7630" y="8263"/>
                    <a:pt x="7601" y="8342"/>
                    <a:pt x="7597" y="8373"/>
                  </a:cubicBezTo>
                  <a:cubicBezTo>
                    <a:pt x="7585" y="8456"/>
                    <a:pt x="7603" y="8532"/>
                    <a:pt x="7571" y="8615"/>
                  </a:cubicBezTo>
                  <a:cubicBezTo>
                    <a:pt x="7559" y="8639"/>
                    <a:pt x="7557" y="8670"/>
                    <a:pt x="7501" y="8676"/>
                  </a:cubicBezTo>
                  <a:cubicBezTo>
                    <a:pt x="7438" y="8682"/>
                    <a:pt x="7355" y="8670"/>
                    <a:pt x="7345" y="8628"/>
                  </a:cubicBezTo>
                  <a:lnTo>
                    <a:pt x="7322" y="8581"/>
                  </a:lnTo>
                  <a:cubicBezTo>
                    <a:pt x="7322" y="8581"/>
                    <a:pt x="7322" y="8581"/>
                    <a:pt x="7322" y="8581"/>
                  </a:cubicBezTo>
                  <a:close/>
                  <a:moveTo>
                    <a:pt x="6930" y="8422"/>
                  </a:moveTo>
                  <a:lnTo>
                    <a:pt x="6923" y="8464"/>
                  </a:lnTo>
                  <a:cubicBezTo>
                    <a:pt x="6885" y="8479"/>
                    <a:pt x="6839" y="8491"/>
                    <a:pt x="6811" y="8513"/>
                  </a:cubicBezTo>
                  <a:cubicBezTo>
                    <a:pt x="6784" y="8532"/>
                    <a:pt x="6761" y="8557"/>
                    <a:pt x="6729" y="8572"/>
                  </a:cubicBezTo>
                  <a:cubicBezTo>
                    <a:pt x="6671" y="8601"/>
                    <a:pt x="6617" y="8629"/>
                    <a:pt x="6562" y="8662"/>
                  </a:cubicBezTo>
                  <a:cubicBezTo>
                    <a:pt x="6501" y="8695"/>
                    <a:pt x="6291" y="8779"/>
                    <a:pt x="6208" y="8742"/>
                  </a:cubicBezTo>
                  <a:cubicBezTo>
                    <a:pt x="6150" y="8715"/>
                    <a:pt x="6203" y="8648"/>
                    <a:pt x="6230" y="8619"/>
                  </a:cubicBezTo>
                  <a:cubicBezTo>
                    <a:pt x="6269" y="8580"/>
                    <a:pt x="6296" y="8531"/>
                    <a:pt x="6339" y="8494"/>
                  </a:cubicBezTo>
                  <a:cubicBezTo>
                    <a:pt x="6362" y="8473"/>
                    <a:pt x="6407" y="8455"/>
                    <a:pt x="6435" y="8432"/>
                  </a:cubicBezTo>
                  <a:cubicBezTo>
                    <a:pt x="6469" y="8405"/>
                    <a:pt x="6502" y="8372"/>
                    <a:pt x="6544" y="8348"/>
                  </a:cubicBezTo>
                  <a:cubicBezTo>
                    <a:pt x="6652" y="8276"/>
                    <a:pt x="6732" y="8204"/>
                    <a:pt x="6878" y="8147"/>
                  </a:cubicBezTo>
                  <a:cubicBezTo>
                    <a:pt x="6934" y="8125"/>
                    <a:pt x="7126" y="8070"/>
                    <a:pt x="7126" y="8028"/>
                  </a:cubicBezTo>
                  <a:cubicBezTo>
                    <a:pt x="7126" y="7978"/>
                    <a:pt x="7037" y="7993"/>
                    <a:pt x="7012" y="7960"/>
                  </a:cubicBezTo>
                  <a:cubicBezTo>
                    <a:pt x="6986" y="7928"/>
                    <a:pt x="7130" y="7853"/>
                    <a:pt x="7172" y="7838"/>
                  </a:cubicBezTo>
                  <a:cubicBezTo>
                    <a:pt x="7228" y="7819"/>
                    <a:pt x="7234" y="7791"/>
                    <a:pt x="7274" y="7766"/>
                  </a:cubicBezTo>
                  <a:cubicBezTo>
                    <a:pt x="7317" y="7733"/>
                    <a:pt x="7276" y="7689"/>
                    <a:pt x="7243" y="7657"/>
                  </a:cubicBezTo>
                  <a:cubicBezTo>
                    <a:pt x="7233" y="7647"/>
                    <a:pt x="7150" y="7626"/>
                    <a:pt x="7176" y="7614"/>
                  </a:cubicBezTo>
                  <a:cubicBezTo>
                    <a:pt x="7254" y="7576"/>
                    <a:pt x="7508" y="7476"/>
                    <a:pt x="7610" y="7488"/>
                  </a:cubicBezTo>
                  <a:lnTo>
                    <a:pt x="7612" y="7490"/>
                  </a:lnTo>
                  <a:cubicBezTo>
                    <a:pt x="7626" y="7520"/>
                    <a:pt x="7591" y="7545"/>
                    <a:pt x="7557" y="7568"/>
                  </a:cubicBezTo>
                  <a:cubicBezTo>
                    <a:pt x="7384" y="7685"/>
                    <a:pt x="7459" y="7923"/>
                    <a:pt x="7430" y="8063"/>
                  </a:cubicBezTo>
                  <a:cubicBezTo>
                    <a:pt x="7424" y="8095"/>
                    <a:pt x="7335" y="8106"/>
                    <a:pt x="7294" y="8121"/>
                  </a:cubicBezTo>
                  <a:cubicBezTo>
                    <a:pt x="7163" y="8165"/>
                    <a:pt x="7046" y="8352"/>
                    <a:pt x="6930" y="8422"/>
                  </a:cubicBezTo>
                  <a:cubicBezTo>
                    <a:pt x="6930" y="8422"/>
                    <a:pt x="6930" y="8422"/>
                    <a:pt x="6930" y="8422"/>
                  </a:cubicBezTo>
                  <a:close/>
                  <a:moveTo>
                    <a:pt x="6482" y="7552"/>
                  </a:moveTo>
                  <a:cubicBezTo>
                    <a:pt x="6601" y="7533"/>
                    <a:pt x="6673" y="7492"/>
                    <a:pt x="6745" y="7437"/>
                  </a:cubicBezTo>
                  <a:cubicBezTo>
                    <a:pt x="6769" y="7419"/>
                    <a:pt x="6999" y="7240"/>
                    <a:pt x="7022" y="7320"/>
                  </a:cubicBezTo>
                  <a:cubicBezTo>
                    <a:pt x="7041" y="7397"/>
                    <a:pt x="7095" y="7431"/>
                    <a:pt x="6987" y="7488"/>
                  </a:cubicBezTo>
                  <a:cubicBezTo>
                    <a:pt x="6848" y="7561"/>
                    <a:pt x="6695" y="7618"/>
                    <a:pt x="6593" y="7710"/>
                  </a:cubicBezTo>
                  <a:cubicBezTo>
                    <a:pt x="6564" y="7737"/>
                    <a:pt x="6494" y="7775"/>
                    <a:pt x="6437" y="7778"/>
                  </a:cubicBezTo>
                  <a:cubicBezTo>
                    <a:pt x="6301" y="7786"/>
                    <a:pt x="6355" y="7694"/>
                    <a:pt x="6360" y="7651"/>
                  </a:cubicBezTo>
                  <a:lnTo>
                    <a:pt x="6482" y="7552"/>
                  </a:lnTo>
                  <a:cubicBezTo>
                    <a:pt x="6482" y="7552"/>
                    <a:pt x="6482" y="7552"/>
                    <a:pt x="6482" y="7552"/>
                  </a:cubicBezTo>
                  <a:close/>
                  <a:moveTo>
                    <a:pt x="5656" y="7810"/>
                  </a:moveTo>
                  <a:cubicBezTo>
                    <a:pt x="5699" y="7776"/>
                    <a:pt x="5720" y="7621"/>
                    <a:pt x="5591" y="7651"/>
                  </a:cubicBezTo>
                  <a:cubicBezTo>
                    <a:pt x="5560" y="7657"/>
                    <a:pt x="5512" y="7690"/>
                    <a:pt x="5482" y="7705"/>
                  </a:cubicBezTo>
                  <a:cubicBezTo>
                    <a:pt x="5444" y="7723"/>
                    <a:pt x="5208" y="7786"/>
                    <a:pt x="5182" y="7740"/>
                  </a:cubicBezTo>
                  <a:cubicBezTo>
                    <a:pt x="5173" y="7724"/>
                    <a:pt x="5371" y="7615"/>
                    <a:pt x="5396" y="7587"/>
                  </a:cubicBezTo>
                  <a:cubicBezTo>
                    <a:pt x="5419" y="7561"/>
                    <a:pt x="5509" y="7435"/>
                    <a:pt x="5591" y="7461"/>
                  </a:cubicBezTo>
                  <a:cubicBezTo>
                    <a:pt x="5677" y="7489"/>
                    <a:pt x="5689" y="7513"/>
                    <a:pt x="5802" y="7521"/>
                  </a:cubicBezTo>
                  <a:cubicBezTo>
                    <a:pt x="5952" y="7531"/>
                    <a:pt x="5997" y="7627"/>
                    <a:pt x="6061" y="7691"/>
                  </a:cubicBezTo>
                  <a:cubicBezTo>
                    <a:pt x="6213" y="7835"/>
                    <a:pt x="6146" y="7918"/>
                    <a:pt x="5848" y="7946"/>
                  </a:cubicBezTo>
                  <a:cubicBezTo>
                    <a:pt x="5738" y="7956"/>
                    <a:pt x="5695" y="7993"/>
                    <a:pt x="5600" y="8009"/>
                  </a:cubicBezTo>
                  <a:cubicBezTo>
                    <a:pt x="5424" y="8038"/>
                    <a:pt x="5446" y="7969"/>
                    <a:pt x="5535" y="7913"/>
                  </a:cubicBezTo>
                  <a:lnTo>
                    <a:pt x="5656" y="7810"/>
                  </a:lnTo>
                  <a:cubicBezTo>
                    <a:pt x="5656" y="7810"/>
                    <a:pt x="5656" y="7810"/>
                    <a:pt x="5656" y="7810"/>
                  </a:cubicBezTo>
                  <a:close/>
                  <a:moveTo>
                    <a:pt x="6601" y="6721"/>
                  </a:moveTo>
                  <a:cubicBezTo>
                    <a:pt x="6713" y="6744"/>
                    <a:pt x="6882" y="6732"/>
                    <a:pt x="6987" y="6714"/>
                  </a:cubicBezTo>
                  <a:cubicBezTo>
                    <a:pt x="6997" y="6689"/>
                    <a:pt x="6841" y="6635"/>
                    <a:pt x="6841" y="6580"/>
                  </a:cubicBezTo>
                  <a:cubicBezTo>
                    <a:pt x="6955" y="6548"/>
                    <a:pt x="7218" y="6498"/>
                    <a:pt x="6977" y="6440"/>
                  </a:cubicBezTo>
                  <a:cubicBezTo>
                    <a:pt x="6877" y="6416"/>
                    <a:pt x="6624" y="6394"/>
                    <a:pt x="6664" y="6311"/>
                  </a:cubicBezTo>
                  <a:cubicBezTo>
                    <a:pt x="6684" y="6271"/>
                    <a:pt x="6900" y="6164"/>
                    <a:pt x="6968" y="6136"/>
                  </a:cubicBezTo>
                  <a:cubicBezTo>
                    <a:pt x="7104" y="6081"/>
                    <a:pt x="7177" y="6050"/>
                    <a:pt x="7228" y="6159"/>
                  </a:cubicBezTo>
                  <a:cubicBezTo>
                    <a:pt x="7297" y="6302"/>
                    <a:pt x="7419" y="6405"/>
                    <a:pt x="7513" y="6538"/>
                  </a:cubicBezTo>
                  <a:cubicBezTo>
                    <a:pt x="7576" y="6625"/>
                    <a:pt x="7662" y="6710"/>
                    <a:pt x="7582" y="6804"/>
                  </a:cubicBezTo>
                  <a:cubicBezTo>
                    <a:pt x="7446" y="6968"/>
                    <a:pt x="7037" y="6855"/>
                    <a:pt x="6806" y="6845"/>
                  </a:cubicBezTo>
                  <a:cubicBezTo>
                    <a:pt x="6705" y="6842"/>
                    <a:pt x="6067" y="6838"/>
                    <a:pt x="6342" y="6708"/>
                  </a:cubicBezTo>
                  <a:lnTo>
                    <a:pt x="6601" y="6721"/>
                  </a:lnTo>
                  <a:cubicBezTo>
                    <a:pt x="6601" y="6721"/>
                    <a:pt x="6601" y="6721"/>
                    <a:pt x="6601" y="6721"/>
                  </a:cubicBezTo>
                  <a:close/>
                  <a:moveTo>
                    <a:pt x="7579" y="4962"/>
                  </a:moveTo>
                  <a:cubicBezTo>
                    <a:pt x="7610" y="4894"/>
                    <a:pt x="7619" y="4696"/>
                    <a:pt x="7424" y="4736"/>
                  </a:cubicBezTo>
                  <a:cubicBezTo>
                    <a:pt x="7013" y="4819"/>
                    <a:pt x="7013" y="4496"/>
                    <a:pt x="7093" y="4514"/>
                  </a:cubicBezTo>
                  <a:cubicBezTo>
                    <a:pt x="7228" y="4546"/>
                    <a:pt x="7480" y="4578"/>
                    <a:pt x="7480" y="4449"/>
                  </a:cubicBezTo>
                  <a:cubicBezTo>
                    <a:pt x="7480" y="4393"/>
                    <a:pt x="7451" y="4276"/>
                    <a:pt x="7548" y="4244"/>
                  </a:cubicBezTo>
                  <a:cubicBezTo>
                    <a:pt x="7555" y="4247"/>
                    <a:pt x="7851" y="4603"/>
                    <a:pt x="7870" y="4430"/>
                  </a:cubicBezTo>
                  <a:cubicBezTo>
                    <a:pt x="7879" y="4357"/>
                    <a:pt x="8157" y="4133"/>
                    <a:pt x="8305" y="4174"/>
                  </a:cubicBezTo>
                  <a:cubicBezTo>
                    <a:pt x="8424" y="4440"/>
                    <a:pt x="8027" y="4629"/>
                    <a:pt x="8027" y="4880"/>
                  </a:cubicBezTo>
                  <a:cubicBezTo>
                    <a:pt x="8027" y="4953"/>
                    <a:pt x="8104" y="5117"/>
                    <a:pt x="8183" y="5171"/>
                  </a:cubicBezTo>
                  <a:cubicBezTo>
                    <a:pt x="8347" y="5285"/>
                    <a:pt x="8448" y="5200"/>
                    <a:pt x="8590" y="5245"/>
                  </a:cubicBezTo>
                  <a:cubicBezTo>
                    <a:pt x="8621" y="5389"/>
                    <a:pt x="8517" y="5356"/>
                    <a:pt x="8341" y="5412"/>
                  </a:cubicBezTo>
                  <a:cubicBezTo>
                    <a:pt x="8286" y="5429"/>
                    <a:pt x="8265" y="5482"/>
                    <a:pt x="8213" y="5508"/>
                  </a:cubicBezTo>
                  <a:cubicBezTo>
                    <a:pt x="8127" y="5548"/>
                    <a:pt x="8001" y="5545"/>
                    <a:pt x="7897" y="5536"/>
                  </a:cubicBezTo>
                  <a:cubicBezTo>
                    <a:pt x="7878" y="5516"/>
                    <a:pt x="8090" y="5423"/>
                    <a:pt x="8090" y="5368"/>
                  </a:cubicBezTo>
                  <a:cubicBezTo>
                    <a:pt x="8090" y="5278"/>
                    <a:pt x="7779" y="5268"/>
                    <a:pt x="7668" y="5255"/>
                  </a:cubicBezTo>
                  <a:cubicBezTo>
                    <a:pt x="7355" y="5222"/>
                    <a:pt x="7431" y="5189"/>
                    <a:pt x="7463" y="5039"/>
                  </a:cubicBezTo>
                  <a:lnTo>
                    <a:pt x="7579" y="4962"/>
                  </a:lnTo>
                  <a:cubicBezTo>
                    <a:pt x="7579" y="4962"/>
                    <a:pt x="7579" y="4962"/>
                    <a:pt x="7579" y="4962"/>
                  </a:cubicBezTo>
                  <a:close/>
                  <a:moveTo>
                    <a:pt x="5528" y="4745"/>
                  </a:moveTo>
                  <a:cubicBezTo>
                    <a:pt x="5530" y="4704"/>
                    <a:pt x="5571" y="4508"/>
                    <a:pt x="5644" y="4493"/>
                  </a:cubicBezTo>
                  <a:cubicBezTo>
                    <a:pt x="5680" y="4486"/>
                    <a:pt x="5879" y="4484"/>
                    <a:pt x="5879" y="4498"/>
                  </a:cubicBezTo>
                  <a:cubicBezTo>
                    <a:pt x="5879" y="4547"/>
                    <a:pt x="5831" y="4600"/>
                    <a:pt x="5805" y="4645"/>
                  </a:cubicBezTo>
                  <a:cubicBezTo>
                    <a:pt x="5767" y="4712"/>
                    <a:pt x="5764" y="4779"/>
                    <a:pt x="5738" y="4845"/>
                  </a:cubicBezTo>
                  <a:cubicBezTo>
                    <a:pt x="5729" y="4866"/>
                    <a:pt x="5713" y="4896"/>
                    <a:pt x="5666" y="4901"/>
                  </a:cubicBezTo>
                  <a:cubicBezTo>
                    <a:pt x="5582" y="4909"/>
                    <a:pt x="5585" y="4847"/>
                    <a:pt x="5585" y="4816"/>
                  </a:cubicBezTo>
                  <a:lnTo>
                    <a:pt x="5528" y="4745"/>
                  </a:lnTo>
                  <a:cubicBezTo>
                    <a:pt x="5528" y="4745"/>
                    <a:pt x="5528" y="4745"/>
                    <a:pt x="5528" y="4745"/>
                  </a:cubicBezTo>
                  <a:close/>
                  <a:moveTo>
                    <a:pt x="5985" y="4390"/>
                  </a:moveTo>
                  <a:cubicBezTo>
                    <a:pt x="5893" y="4358"/>
                    <a:pt x="5868" y="4340"/>
                    <a:pt x="5824" y="4290"/>
                  </a:cubicBezTo>
                  <a:cubicBezTo>
                    <a:pt x="5791" y="4253"/>
                    <a:pt x="5765" y="4200"/>
                    <a:pt x="5866" y="4200"/>
                  </a:cubicBezTo>
                  <a:cubicBezTo>
                    <a:pt x="5944" y="4200"/>
                    <a:pt x="6013" y="4204"/>
                    <a:pt x="6087" y="4211"/>
                  </a:cubicBezTo>
                  <a:cubicBezTo>
                    <a:pt x="6124" y="4215"/>
                    <a:pt x="6151" y="4212"/>
                    <a:pt x="6174" y="4231"/>
                  </a:cubicBezTo>
                  <a:cubicBezTo>
                    <a:pt x="6212" y="4261"/>
                    <a:pt x="6240" y="4294"/>
                    <a:pt x="6268" y="4329"/>
                  </a:cubicBezTo>
                  <a:cubicBezTo>
                    <a:pt x="6299" y="4371"/>
                    <a:pt x="6186" y="4399"/>
                    <a:pt x="6131" y="4406"/>
                  </a:cubicBezTo>
                  <a:lnTo>
                    <a:pt x="5985" y="4390"/>
                  </a:lnTo>
                  <a:cubicBezTo>
                    <a:pt x="5985" y="4390"/>
                    <a:pt x="5985" y="4390"/>
                    <a:pt x="5985" y="4390"/>
                  </a:cubicBezTo>
                  <a:close/>
                  <a:moveTo>
                    <a:pt x="6245" y="4112"/>
                  </a:moveTo>
                  <a:cubicBezTo>
                    <a:pt x="6189" y="4088"/>
                    <a:pt x="6149" y="4058"/>
                    <a:pt x="6106" y="4028"/>
                  </a:cubicBezTo>
                  <a:cubicBezTo>
                    <a:pt x="6053" y="3991"/>
                    <a:pt x="5841" y="3878"/>
                    <a:pt x="5979" y="3834"/>
                  </a:cubicBezTo>
                  <a:cubicBezTo>
                    <a:pt x="6013" y="3822"/>
                    <a:pt x="6079" y="3844"/>
                    <a:pt x="6115" y="3846"/>
                  </a:cubicBezTo>
                  <a:cubicBezTo>
                    <a:pt x="6233" y="3853"/>
                    <a:pt x="6352" y="3810"/>
                    <a:pt x="6469" y="3827"/>
                  </a:cubicBezTo>
                  <a:cubicBezTo>
                    <a:pt x="6610" y="3847"/>
                    <a:pt x="6583" y="3957"/>
                    <a:pt x="6620" y="4015"/>
                  </a:cubicBezTo>
                  <a:cubicBezTo>
                    <a:pt x="6675" y="4101"/>
                    <a:pt x="6476" y="4126"/>
                    <a:pt x="6366" y="4126"/>
                  </a:cubicBezTo>
                  <a:lnTo>
                    <a:pt x="6245" y="4112"/>
                  </a:lnTo>
                  <a:cubicBezTo>
                    <a:pt x="6245" y="4112"/>
                    <a:pt x="6245" y="4112"/>
                    <a:pt x="6245" y="4112"/>
                  </a:cubicBezTo>
                  <a:close/>
                  <a:moveTo>
                    <a:pt x="7070" y="3709"/>
                  </a:moveTo>
                  <a:cubicBezTo>
                    <a:pt x="7141" y="3678"/>
                    <a:pt x="7510" y="3548"/>
                    <a:pt x="7480" y="3495"/>
                  </a:cubicBezTo>
                  <a:cubicBezTo>
                    <a:pt x="7463" y="3467"/>
                    <a:pt x="7233" y="3417"/>
                    <a:pt x="7181" y="3386"/>
                  </a:cubicBezTo>
                  <a:cubicBezTo>
                    <a:pt x="7152" y="3368"/>
                    <a:pt x="7335" y="3330"/>
                    <a:pt x="7361" y="3291"/>
                  </a:cubicBezTo>
                  <a:cubicBezTo>
                    <a:pt x="7416" y="3214"/>
                    <a:pt x="7197" y="3141"/>
                    <a:pt x="7191" y="3066"/>
                  </a:cubicBezTo>
                  <a:cubicBezTo>
                    <a:pt x="7186" y="2986"/>
                    <a:pt x="7469" y="2966"/>
                    <a:pt x="7579" y="2966"/>
                  </a:cubicBezTo>
                  <a:cubicBezTo>
                    <a:pt x="7579" y="3038"/>
                    <a:pt x="7545" y="3135"/>
                    <a:pt x="7678" y="3180"/>
                  </a:cubicBezTo>
                  <a:cubicBezTo>
                    <a:pt x="8249" y="3368"/>
                    <a:pt x="8058" y="2990"/>
                    <a:pt x="8351" y="2907"/>
                  </a:cubicBezTo>
                  <a:cubicBezTo>
                    <a:pt x="8576" y="2843"/>
                    <a:pt x="8850" y="2771"/>
                    <a:pt x="9104" y="2756"/>
                  </a:cubicBezTo>
                  <a:cubicBezTo>
                    <a:pt x="9325" y="2743"/>
                    <a:pt x="9463" y="2660"/>
                    <a:pt x="9383" y="2856"/>
                  </a:cubicBezTo>
                  <a:cubicBezTo>
                    <a:pt x="9332" y="2985"/>
                    <a:pt x="9234" y="3045"/>
                    <a:pt x="9054" y="3125"/>
                  </a:cubicBezTo>
                  <a:cubicBezTo>
                    <a:pt x="8977" y="3161"/>
                    <a:pt x="8717" y="3188"/>
                    <a:pt x="8938" y="3233"/>
                  </a:cubicBezTo>
                  <a:cubicBezTo>
                    <a:pt x="9363" y="3321"/>
                    <a:pt x="8596" y="3336"/>
                    <a:pt x="8479" y="3349"/>
                  </a:cubicBezTo>
                  <a:cubicBezTo>
                    <a:pt x="8060" y="3395"/>
                    <a:pt x="8726" y="3471"/>
                    <a:pt x="8360" y="3614"/>
                  </a:cubicBezTo>
                  <a:cubicBezTo>
                    <a:pt x="8177" y="3685"/>
                    <a:pt x="7972" y="3635"/>
                    <a:pt x="7772" y="3619"/>
                  </a:cubicBezTo>
                  <a:cubicBezTo>
                    <a:pt x="7518" y="3598"/>
                    <a:pt x="7608" y="3818"/>
                    <a:pt x="7294" y="3846"/>
                  </a:cubicBezTo>
                  <a:cubicBezTo>
                    <a:pt x="7197" y="3854"/>
                    <a:pt x="7148" y="3878"/>
                    <a:pt x="7058" y="3887"/>
                  </a:cubicBezTo>
                  <a:cubicBezTo>
                    <a:pt x="6953" y="3895"/>
                    <a:pt x="6797" y="3791"/>
                    <a:pt x="6859" y="3738"/>
                  </a:cubicBezTo>
                  <a:lnTo>
                    <a:pt x="7070" y="3709"/>
                  </a:lnTo>
                  <a:cubicBezTo>
                    <a:pt x="7070" y="3709"/>
                    <a:pt x="7070" y="3709"/>
                    <a:pt x="7070" y="3709"/>
                  </a:cubicBezTo>
                  <a:close/>
                  <a:moveTo>
                    <a:pt x="6788" y="11300"/>
                  </a:moveTo>
                  <a:cubicBezTo>
                    <a:pt x="6851" y="11271"/>
                    <a:pt x="6908" y="11238"/>
                    <a:pt x="6970" y="11208"/>
                  </a:cubicBezTo>
                  <a:cubicBezTo>
                    <a:pt x="7027" y="11182"/>
                    <a:pt x="7104" y="11161"/>
                    <a:pt x="7153" y="11133"/>
                  </a:cubicBezTo>
                  <a:cubicBezTo>
                    <a:pt x="7250" y="11079"/>
                    <a:pt x="7322" y="11004"/>
                    <a:pt x="7463" y="10978"/>
                  </a:cubicBezTo>
                  <a:cubicBezTo>
                    <a:pt x="7581" y="10956"/>
                    <a:pt x="7635" y="10972"/>
                    <a:pt x="7750" y="10974"/>
                  </a:cubicBezTo>
                  <a:cubicBezTo>
                    <a:pt x="7856" y="10975"/>
                    <a:pt x="7874" y="11004"/>
                    <a:pt x="7777" y="11034"/>
                  </a:cubicBezTo>
                  <a:cubicBezTo>
                    <a:pt x="7588" y="11092"/>
                    <a:pt x="7712" y="11159"/>
                    <a:pt x="7735" y="11254"/>
                  </a:cubicBezTo>
                  <a:cubicBezTo>
                    <a:pt x="7755" y="11343"/>
                    <a:pt x="7660" y="11356"/>
                    <a:pt x="7532" y="11383"/>
                  </a:cubicBezTo>
                  <a:cubicBezTo>
                    <a:pt x="7419" y="11407"/>
                    <a:pt x="7315" y="11447"/>
                    <a:pt x="7207" y="11476"/>
                  </a:cubicBezTo>
                  <a:cubicBezTo>
                    <a:pt x="7088" y="11509"/>
                    <a:pt x="6952" y="11494"/>
                    <a:pt x="6831" y="11518"/>
                  </a:cubicBezTo>
                  <a:cubicBezTo>
                    <a:pt x="6621" y="11559"/>
                    <a:pt x="6667" y="11438"/>
                    <a:pt x="6667" y="11370"/>
                  </a:cubicBezTo>
                  <a:lnTo>
                    <a:pt x="6788" y="11300"/>
                  </a:lnTo>
                  <a:cubicBezTo>
                    <a:pt x="6788" y="11300"/>
                    <a:pt x="6788" y="11300"/>
                    <a:pt x="6788" y="11300"/>
                  </a:cubicBezTo>
                  <a:close/>
                  <a:moveTo>
                    <a:pt x="3787" y="10784"/>
                  </a:moveTo>
                  <a:lnTo>
                    <a:pt x="3805" y="10780"/>
                  </a:lnTo>
                  <a:cubicBezTo>
                    <a:pt x="3774" y="10734"/>
                    <a:pt x="3751" y="10589"/>
                    <a:pt x="3687" y="10553"/>
                  </a:cubicBezTo>
                  <a:cubicBezTo>
                    <a:pt x="3625" y="10517"/>
                    <a:pt x="3513" y="10512"/>
                    <a:pt x="3427" y="10497"/>
                  </a:cubicBezTo>
                  <a:cubicBezTo>
                    <a:pt x="3314" y="10477"/>
                    <a:pt x="3295" y="10460"/>
                    <a:pt x="3246" y="10395"/>
                  </a:cubicBezTo>
                  <a:cubicBezTo>
                    <a:pt x="3192" y="10321"/>
                    <a:pt x="3108" y="10045"/>
                    <a:pt x="2938" y="10045"/>
                  </a:cubicBezTo>
                  <a:cubicBezTo>
                    <a:pt x="2580" y="10045"/>
                    <a:pt x="2388" y="10234"/>
                    <a:pt x="2106" y="10262"/>
                  </a:cubicBezTo>
                  <a:cubicBezTo>
                    <a:pt x="1649" y="10308"/>
                    <a:pt x="1132" y="9982"/>
                    <a:pt x="990" y="9752"/>
                  </a:cubicBezTo>
                  <a:cubicBezTo>
                    <a:pt x="888" y="9586"/>
                    <a:pt x="905" y="9335"/>
                    <a:pt x="1239" y="9255"/>
                  </a:cubicBezTo>
                  <a:cubicBezTo>
                    <a:pt x="1379" y="9221"/>
                    <a:pt x="1737" y="9264"/>
                    <a:pt x="1547" y="9111"/>
                  </a:cubicBezTo>
                  <a:cubicBezTo>
                    <a:pt x="1438" y="9022"/>
                    <a:pt x="1309" y="8870"/>
                    <a:pt x="1598" y="8835"/>
                  </a:cubicBezTo>
                  <a:cubicBezTo>
                    <a:pt x="1753" y="8816"/>
                    <a:pt x="2206" y="8848"/>
                    <a:pt x="2169" y="8716"/>
                  </a:cubicBezTo>
                  <a:lnTo>
                    <a:pt x="2381" y="8537"/>
                  </a:lnTo>
                  <a:lnTo>
                    <a:pt x="2374" y="8520"/>
                  </a:lnTo>
                  <a:cubicBezTo>
                    <a:pt x="2427" y="8706"/>
                    <a:pt x="3187" y="7936"/>
                    <a:pt x="3260" y="7911"/>
                  </a:cubicBezTo>
                  <a:cubicBezTo>
                    <a:pt x="3332" y="7951"/>
                    <a:pt x="3473" y="8105"/>
                    <a:pt x="3533" y="8163"/>
                  </a:cubicBezTo>
                  <a:cubicBezTo>
                    <a:pt x="3781" y="8403"/>
                    <a:pt x="2994" y="8373"/>
                    <a:pt x="2994" y="8615"/>
                  </a:cubicBezTo>
                  <a:cubicBezTo>
                    <a:pt x="3276" y="8654"/>
                    <a:pt x="3452" y="8507"/>
                    <a:pt x="3818" y="8605"/>
                  </a:cubicBezTo>
                  <a:cubicBezTo>
                    <a:pt x="4052" y="8667"/>
                    <a:pt x="4603" y="8622"/>
                    <a:pt x="4878" y="8632"/>
                  </a:cubicBezTo>
                  <a:cubicBezTo>
                    <a:pt x="5217" y="8758"/>
                    <a:pt x="5241" y="8773"/>
                    <a:pt x="5226" y="8996"/>
                  </a:cubicBezTo>
                  <a:cubicBezTo>
                    <a:pt x="5213" y="9185"/>
                    <a:pt x="5430" y="9396"/>
                    <a:pt x="5430" y="9594"/>
                  </a:cubicBezTo>
                  <a:cubicBezTo>
                    <a:pt x="5430" y="9707"/>
                    <a:pt x="5186" y="9711"/>
                    <a:pt x="5177" y="9811"/>
                  </a:cubicBezTo>
                  <a:cubicBezTo>
                    <a:pt x="5167" y="9900"/>
                    <a:pt x="5582" y="9874"/>
                    <a:pt x="5697" y="9874"/>
                  </a:cubicBezTo>
                  <a:cubicBezTo>
                    <a:pt x="5773" y="10045"/>
                    <a:pt x="5659" y="10267"/>
                    <a:pt x="5684" y="10441"/>
                  </a:cubicBezTo>
                  <a:cubicBezTo>
                    <a:pt x="5704" y="10569"/>
                    <a:pt x="5553" y="10526"/>
                    <a:pt x="5504" y="10423"/>
                  </a:cubicBezTo>
                  <a:cubicBezTo>
                    <a:pt x="5480" y="10370"/>
                    <a:pt x="5419" y="10161"/>
                    <a:pt x="5314" y="10161"/>
                  </a:cubicBezTo>
                  <a:cubicBezTo>
                    <a:pt x="5285" y="10228"/>
                    <a:pt x="5322" y="10298"/>
                    <a:pt x="5289" y="10360"/>
                  </a:cubicBezTo>
                  <a:cubicBezTo>
                    <a:pt x="5255" y="10419"/>
                    <a:pt x="5113" y="10413"/>
                    <a:pt x="5090" y="10493"/>
                  </a:cubicBezTo>
                  <a:cubicBezTo>
                    <a:pt x="5053" y="10621"/>
                    <a:pt x="5425" y="10575"/>
                    <a:pt x="5078" y="10749"/>
                  </a:cubicBezTo>
                  <a:cubicBezTo>
                    <a:pt x="4918" y="10828"/>
                    <a:pt x="4869" y="10677"/>
                    <a:pt x="4749" y="10682"/>
                  </a:cubicBezTo>
                  <a:cubicBezTo>
                    <a:pt x="4659" y="10686"/>
                    <a:pt x="4582" y="10899"/>
                    <a:pt x="4345" y="10899"/>
                  </a:cubicBezTo>
                  <a:cubicBezTo>
                    <a:pt x="4128" y="10899"/>
                    <a:pt x="3933" y="10889"/>
                    <a:pt x="3805" y="10780"/>
                  </a:cubicBezTo>
                  <a:cubicBezTo>
                    <a:pt x="3798" y="10782"/>
                    <a:pt x="3796" y="10783"/>
                    <a:pt x="3787" y="10784"/>
                  </a:cubicBezTo>
                  <a:cubicBezTo>
                    <a:pt x="3787" y="10784"/>
                    <a:pt x="3787" y="10784"/>
                    <a:pt x="3787" y="10784"/>
                  </a:cubicBezTo>
                  <a:close/>
                  <a:moveTo>
                    <a:pt x="15809" y="2684"/>
                  </a:moveTo>
                  <a:lnTo>
                    <a:pt x="15884" y="2675"/>
                  </a:lnTo>
                  <a:cubicBezTo>
                    <a:pt x="15919" y="2664"/>
                    <a:pt x="15916" y="2656"/>
                    <a:pt x="15907" y="2635"/>
                  </a:cubicBezTo>
                  <a:cubicBezTo>
                    <a:pt x="15897" y="2606"/>
                    <a:pt x="15892" y="2597"/>
                    <a:pt x="15843" y="2578"/>
                  </a:cubicBezTo>
                  <a:cubicBezTo>
                    <a:pt x="15814" y="2567"/>
                    <a:pt x="15794" y="2549"/>
                    <a:pt x="15769" y="2539"/>
                  </a:cubicBezTo>
                  <a:cubicBezTo>
                    <a:pt x="15752" y="2533"/>
                    <a:pt x="15737" y="2527"/>
                    <a:pt x="15719" y="2521"/>
                  </a:cubicBezTo>
                  <a:cubicBezTo>
                    <a:pt x="15684" y="2510"/>
                    <a:pt x="15637" y="2499"/>
                    <a:pt x="15617" y="2529"/>
                  </a:cubicBezTo>
                  <a:cubicBezTo>
                    <a:pt x="15590" y="2570"/>
                    <a:pt x="15639" y="2606"/>
                    <a:pt x="15672" y="2639"/>
                  </a:cubicBezTo>
                  <a:cubicBezTo>
                    <a:pt x="15708" y="2674"/>
                    <a:pt x="15737" y="2679"/>
                    <a:pt x="15809" y="2684"/>
                  </a:cubicBezTo>
                  <a:cubicBezTo>
                    <a:pt x="15809" y="2684"/>
                    <a:pt x="15809" y="2684"/>
                    <a:pt x="15809" y="2684"/>
                  </a:cubicBezTo>
                  <a:close/>
                  <a:moveTo>
                    <a:pt x="14829" y="3242"/>
                  </a:moveTo>
                  <a:cubicBezTo>
                    <a:pt x="14795" y="3230"/>
                    <a:pt x="14766" y="3202"/>
                    <a:pt x="14739" y="3183"/>
                  </a:cubicBezTo>
                  <a:cubicBezTo>
                    <a:pt x="14713" y="3165"/>
                    <a:pt x="14694" y="3133"/>
                    <a:pt x="14677" y="3111"/>
                  </a:cubicBezTo>
                  <a:cubicBezTo>
                    <a:pt x="14659" y="3088"/>
                    <a:pt x="14644" y="3072"/>
                    <a:pt x="14681" y="3050"/>
                  </a:cubicBezTo>
                  <a:cubicBezTo>
                    <a:pt x="14721" y="3025"/>
                    <a:pt x="14784" y="3014"/>
                    <a:pt x="14841" y="3029"/>
                  </a:cubicBezTo>
                  <a:cubicBezTo>
                    <a:pt x="14881" y="3040"/>
                    <a:pt x="14935" y="3045"/>
                    <a:pt x="14972" y="3057"/>
                  </a:cubicBezTo>
                  <a:cubicBezTo>
                    <a:pt x="15024" y="3076"/>
                    <a:pt x="15058" y="3140"/>
                    <a:pt x="15080" y="3171"/>
                  </a:cubicBezTo>
                  <a:cubicBezTo>
                    <a:pt x="15123" y="3231"/>
                    <a:pt x="15039" y="3247"/>
                    <a:pt x="14943" y="3247"/>
                  </a:cubicBezTo>
                  <a:lnTo>
                    <a:pt x="14829" y="3242"/>
                  </a:lnTo>
                  <a:cubicBezTo>
                    <a:pt x="14829" y="3242"/>
                    <a:pt x="14829" y="3242"/>
                    <a:pt x="14829" y="3242"/>
                  </a:cubicBezTo>
                  <a:close/>
                  <a:moveTo>
                    <a:pt x="16479" y="2535"/>
                  </a:moveTo>
                  <a:cubicBezTo>
                    <a:pt x="16543" y="2518"/>
                    <a:pt x="16610" y="2493"/>
                    <a:pt x="16665" y="2468"/>
                  </a:cubicBezTo>
                  <a:cubicBezTo>
                    <a:pt x="16707" y="2448"/>
                    <a:pt x="16764" y="2434"/>
                    <a:pt x="16810" y="2418"/>
                  </a:cubicBezTo>
                  <a:cubicBezTo>
                    <a:pt x="16856" y="2403"/>
                    <a:pt x="16993" y="2349"/>
                    <a:pt x="17046" y="2375"/>
                  </a:cubicBezTo>
                  <a:cubicBezTo>
                    <a:pt x="17082" y="2392"/>
                    <a:pt x="17041" y="2425"/>
                    <a:pt x="17009" y="2437"/>
                  </a:cubicBezTo>
                  <a:cubicBezTo>
                    <a:pt x="16927" y="2463"/>
                    <a:pt x="16863" y="2499"/>
                    <a:pt x="16807" y="2541"/>
                  </a:cubicBezTo>
                  <a:cubicBezTo>
                    <a:pt x="16772" y="2568"/>
                    <a:pt x="16563" y="2596"/>
                    <a:pt x="16526" y="2565"/>
                  </a:cubicBezTo>
                  <a:lnTo>
                    <a:pt x="16479" y="2535"/>
                  </a:lnTo>
                  <a:cubicBezTo>
                    <a:pt x="16479" y="2535"/>
                    <a:pt x="16479" y="2535"/>
                    <a:pt x="16479" y="2535"/>
                  </a:cubicBezTo>
                  <a:close/>
                  <a:moveTo>
                    <a:pt x="15275" y="3002"/>
                  </a:moveTo>
                  <a:cubicBezTo>
                    <a:pt x="15220" y="2971"/>
                    <a:pt x="15291" y="2882"/>
                    <a:pt x="15235" y="2877"/>
                  </a:cubicBezTo>
                  <a:cubicBezTo>
                    <a:pt x="15155" y="2870"/>
                    <a:pt x="15048" y="2893"/>
                    <a:pt x="15006" y="2834"/>
                  </a:cubicBezTo>
                  <a:cubicBezTo>
                    <a:pt x="14950" y="2760"/>
                    <a:pt x="15136" y="2624"/>
                    <a:pt x="15263" y="2608"/>
                  </a:cubicBezTo>
                  <a:cubicBezTo>
                    <a:pt x="15369" y="2594"/>
                    <a:pt x="15437" y="2751"/>
                    <a:pt x="15476" y="2789"/>
                  </a:cubicBezTo>
                  <a:cubicBezTo>
                    <a:pt x="15537" y="2847"/>
                    <a:pt x="15574" y="2881"/>
                    <a:pt x="15685" y="2912"/>
                  </a:cubicBezTo>
                  <a:cubicBezTo>
                    <a:pt x="15868" y="2964"/>
                    <a:pt x="15934" y="2957"/>
                    <a:pt x="15961" y="3078"/>
                  </a:cubicBezTo>
                  <a:cubicBezTo>
                    <a:pt x="15964" y="3094"/>
                    <a:pt x="16000" y="3163"/>
                    <a:pt x="15989" y="3172"/>
                  </a:cubicBezTo>
                  <a:cubicBezTo>
                    <a:pt x="15963" y="3195"/>
                    <a:pt x="15764" y="3168"/>
                    <a:pt x="15722" y="3159"/>
                  </a:cubicBezTo>
                  <a:cubicBezTo>
                    <a:pt x="15565" y="3056"/>
                    <a:pt x="15407" y="3077"/>
                    <a:pt x="15275" y="3002"/>
                  </a:cubicBezTo>
                  <a:cubicBezTo>
                    <a:pt x="15275" y="3002"/>
                    <a:pt x="15275" y="3002"/>
                    <a:pt x="15275" y="3002"/>
                  </a:cubicBezTo>
                  <a:close/>
                  <a:moveTo>
                    <a:pt x="13829" y="10923"/>
                  </a:moveTo>
                  <a:cubicBezTo>
                    <a:pt x="13829" y="10709"/>
                    <a:pt x="13756" y="10455"/>
                    <a:pt x="13902" y="10252"/>
                  </a:cubicBezTo>
                  <a:cubicBezTo>
                    <a:pt x="14024" y="10084"/>
                    <a:pt x="14033" y="9917"/>
                    <a:pt x="14033" y="9738"/>
                  </a:cubicBezTo>
                  <a:cubicBezTo>
                    <a:pt x="14033" y="9375"/>
                    <a:pt x="13626" y="9118"/>
                    <a:pt x="13214" y="8870"/>
                  </a:cubicBezTo>
                  <a:lnTo>
                    <a:pt x="12942" y="8706"/>
                  </a:lnTo>
                  <a:cubicBezTo>
                    <a:pt x="12583" y="8381"/>
                    <a:pt x="12460" y="8617"/>
                    <a:pt x="11942" y="8594"/>
                  </a:cubicBezTo>
                  <a:cubicBezTo>
                    <a:pt x="11720" y="8583"/>
                    <a:pt x="10776" y="8240"/>
                    <a:pt x="10776" y="8128"/>
                  </a:cubicBezTo>
                  <a:cubicBezTo>
                    <a:pt x="11067" y="8088"/>
                    <a:pt x="11738" y="8486"/>
                    <a:pt x="11937" y="8233"/>
                  </a:cubicBezTo>
                  <a:cubicBezTo>
                    <a:pt x="12087" y="8043"/>
                    <a:pt x="13271" y="8224"/>
                    <a:pt x="13060" y="8073"/>
                  </a:cubicBezTo>
                  <a:cubicBezTo>
                    <a:pt x="12754" y="7853"/>
                    <a:pt x="13026" y="7858"/>
                    <a:pt x="12427" y="7810"/>
                  </a:cubicBezTo>
                  <a:cubicBezTo>
                    <a:pt x="11520" y="7738"/>
                    <a:pt x="12618" y="7646"/>
                    <a:pt x="12842" y="7687"/>
                  </a:cubicBezTo>
                  <a:cubicBezTo>
                    <a:pt x="13213" y="7756"/>
                    <a:pt x="14262" y="7175"/>
                    <a:pt x="14548" y="7023"/>
                  </a:cubicBezTo>
                  <a:cubicBezTo>
                    <a:pt x="14840" y="6867"/>
                    <a:pt x="14943" y="6645"/>
                    <a:pt x="15231" y="6484"/>
                  </a:cubicBezTo>
                  <a:cubicBezTo>
                    <a:pt x="15532" y="6314"/>
                    <a:pt x="15984" y="6345"/>
                    <a:pt x="15843" y="6030"/>
                  </a:cubicBezTo>
                  <a:cubicBezTo>
                    <a:pt x="15781" y="5887"/>
                    <a:pt x="15949" y="5841"/>
                    <a:pt x="15949" y="5722"/>
                  </a:cubicBezTo>
                  <a:cubicBezTo>
                    <a:pt x="15949" y="5672"/>
                    <a:pt x="15374" y="5679"/>
                    <a:pt x="15243" y="5645"/>
                  </a:cubicBezTo>
                  <a:cubicBezTo>
                    <a:pt x="14888" y="5592"/>
                    <a:pt x="14662" y="5484"/>
                    <a:pt x="14275" y="5455"/>
                  </a:cubicBezTo>
                  <a:cubicBezTo>
                    <a:pt x="13979" y="5434"/>
                    <a:pt x="13755" y="5308"/>
                    <a:pt x="13462" y="5274"/>
                  </a:cubicBezTo>
                  <a:cubicBezTo>
                    <a:pt x="12800" y="5197"/>
                    <a:pt x="12044" y="5478"/>
                    <a:pt x="11422" y="5389"/>
                  </a:cubicBezTo>
                  <a:cubicBezTo>
                    <a:pt x="11422" y="5288"/>
                    <a:pt x="11670" y="5242"/>
                    <a:pt x="11769" y="5190"/>
                  </a:cubicBezTo>
                  <a:cubicBezTo>
                    <a:pt x="11960" y="5089"/>
                    <a:pt x="11756" y="5056"/>
                    <a:pt x="11973" y="4984"/>
                  </a:cubicBezTo>
                  <a:cubicBezTo>
                    <a:pt x="12124" y="4933"/>
                    <a:pt x="12182" y="4948"/>
                    <a:pt x="12357" y="4969"/>
                  </a:cubicBezTo>
                  <a:cubicBezTo>
                    <a:pt x="12519" y="4989"/>
                    <a:pt x="12724" y="4934"/>
                    <a:pt x="12724" y="4830"/>
                  </a:cubicBezTo>
                  <a:cubicBezTo>
                    <a:pt x="12527" y="4830"/>
                    <a:pt x="12296" y="4869"/>
                    <a:pt x="12129" y="4795"/>
                  </a:cubicBezTo>
                  <a:cubicBezTo>
                    <a:pt x="12071" y="4768"/>
                    <a:pt x="11700" y="4595"/>
                    <a:pt x="11862" y="4612"/>
                  </a:cubicBezTo>
                  <a:cubicBezTo>
                    <a:pt x="11971" y="4625"/>
                    <a:pt x="12096" y="4646"/>
                    <a:pt x="12204" y="4651"/>
                  </a:cubicBezTo>
                  <a:cubicBezTo>
                    <a:pt x="12371" y="4659"/>
                    <a:pt x="12444" y="4595"/>
                    <a:pt x="12562" y="4554"/>
                  </a:cubicBezTo>
                  <a:cubicBezTo>
                    <a:pt x="12630" y="4530"/>
                    <a:pt x="12737" y="4549"/>
                    <a:pt x="12811" y="4532"/>
                  </a:cubicBezTo>
                  <a:cubicBezTo>
                    <a:pt x="12949" y="4502"/>
                    <a:pt x="12979" y="4481"/>
                    <a:pt x="13096" y="4431"/>
                  </a:cubicBezTo>
                  <a:cubicBezTo>
                    <a:pt x="13399" y="4328"/>
                    <a:pt x="13923" y="4141"/>
                    <a:pt x="14275" y="4106"/>
                  </a:cubicBezTo>
                  <a:cubicBezTo>
                    <a:pt x="14717" y="4060"/>
                    <a:pt x="14916" y="4039"/>
                    <a:pt x="14938" y="3759"/>
                  </a:cubicBezTo>
                  <a:cubicBezTo>
                    <a:pt x="14945" y="3659"/>
                    <a:pt x="15094" y="3580"/>
                    <a:pt x="15094" y="3476"/>
                  </a:cubicBezTo>
                  <a:cubicBezTo>
                    <a:pt x="14866" y="3476"/>
                    <a:pt x="14630" y="3579"/>
                    <a:pt x="14392" y="3574"/>
                  </a:cubicBezTo>
                  <a:cubicBezTo>
                    <a:pt x="14115" y="3568"/>
                    <a:pt x="14117" y="3440"/>
                    <a:pt x="13766" y="3511"/>
                  </a:cubicBezTo>
                  <a:cubicBezTo>
                    <a:pt x="13678" y="3528"/>
                    <a:pt x="13454" y="3452"/>
                    <a:pt x="13363" y="3434"/>
                  </a:cubicBezTo>
                  <a:cubicBezTo>
                    <a:pt x="13153" y="3392"/>
                    <a:pt x="12886" y="3512"/>
                    <a:pt x="12749" y="3381"/>
                  </a:cubicBezTo>
                  <a:cubicBezTo>
                    <a:pt x="12475" y="3120"/>
                    <a:pt x="12126" y="3408"/>
                    <a:pt x="12017" y="3353"/>
                  </a:cubicBezTo>
                  <a:cubicBezTo>
                    <a:pt x="11870" y="3280"/>
                    <a:pt x="11851" y="3151"/>
                    <a:pt x="11793" y="3052"/>
                  </a:cubicBezTo>
                  <a:cubicBezTo>
                    <a:pt x="11595" y="2716"/>
                    <a:pt x="11291" y="3376"/>
                    <a:pt x="11094" y="3444"/>
                  </a:cubicBezTo>
                  <a:cubicBezTo>
                    <a:pt x="10998" y="3524"/>
                    <a:pt x="10919" y="3733"/>
                    <a:pt x="10714" y="3633"/>
                  </a:cubicBezTo>
                  <a:cubicBezTo>
                    <a:pt x="10538" y="3548"/>
                    <a:pt x="10537" y="3723"/>
                    <a:pt x="10547" y="3770"/>
                  </a:cubicBezTo>
                  <a:cubicBezTo>
                    <a:pt x="10625" y="4107"/>
                    <a:pt x="10045" y="3708"/>
                    <a:pt x="10273" y="4018"/>
                  </a:cubicBezTo>
                  <a:cubicBezTo>
                    <a:pt x="10323" y="4084"/>
                    <a:pt x="10498" y="4218"/>
                    <a:pt x="10467" y="4284"/>
                  </a:cubicBezTo>
                  <a:cubicBezTo>
                    <a:pt x="10354" y="4524"/>
                    <a:pt x="9867" y="4202"/>
                    <a:pt x="9796" y="4185"/>
                  </a:cubicBezTo>
                  <a:cubicBezTo>
                    <a:pt x="9648" y="4151"/>
                    <a:pt x="9693" y="4330"/>
                    <a:pt x="9697" y="4378"/>
                  </a:cubicBezTo>
                  <a:cubicBezTo>
                    <a:pt x="9742" y="4823"/>
                    <a:pt x="9361" y="4351"/>
                    <a:pt x="9301" y="4214"/>
                  </a:cubicBezTo>
                  <a:cubicBezTo>
                    <a:pt x="9198" y="4257"/>
                    <a:pt x="9218" y="4334"/>
                    <a:pt x="9226" y="4400"/>
                  </a:cubicBezTo>
                  <a:cubicBezTo>
                    <a:pt x="9240" y="4508"/>
                    <a:pt x="9180" y="4500"/>
                    <a:pt x="9140" y="4588"/>
                  </a:cubicBezTo>
                  <a:cubicBezTo>
                    <a:pt x="9114" y="4643"/>
                    <a:pt x="9528" y="4937"/>
                    <a:pt x="9183" y="4840"/>
                  </a:cubicBezTo>
                  <a:cubicBezTo>
                    <a:pt x="9061" y="4806"/>
                    <a:pt x="8812" y="4699"/>
                    <a:pt x="8823" y="4826"/>
                  </a:cubicBezTo>
                  <a:cubicBezTo>
                    <a:pt x="8837" y="4981"/>
                    <a:pt x="8794" y="5102"/>
                    <a:pt x="9114" y="5040"/>
                  </a:cubicBezTo>
                  <a:cubicBezTo>
                    <a:pt x="9164" y="5030"/>
                    <a:pt x="9088" y="5154"/>
                    <a:pt x="9107" y="5200"/>
                  </a:cubicBezTo>
                  <a:cubicBezTo>
                    <a:pt x="9136" y="5267"/>
                    <a:pt x="9106" y="5379"/>
                    <a:pt x="9021" y="5428"/>
                  </a:cubicBezTo>
                  <a:cubicBezTo>
                    <a:pt x="8892" y="5501"/>
                    <a:pt x="8664" y="5448"/>
                    <a:pt x="8810" y="5585"/>
                  </a:cubicBezTo>
                  <a:cubicBezTo>
                    <a:pt x="9007" y="5769"/>
                    <a:pt x="8552" y="5653"/>
                    <a:pt x="8543" y="5627"/>
                  </a:cubicBezTo>
                  <a:cubicBezTo>
                    <a:pt x="8447" y="5673"/>
                    <a:pt x="8456" y="5858"/>
                    <a:pt x="8408" y="5848"/>
                  </a:cubicBezTo>
                  <a:cubicBezTo>
                    <a:pt x="8194" y="5801"/>
                    <a:pt x="8197" y="5766"/>
                    <a:pt x="8240" y="5893"/>
                  </a:cubicBezTo>
                  <a:cubicBezTo>
                    <a:pt x="8321" y="6130"/>
                    <a:pt x="7687" y="5962"/>
                    <a:pt x="7403" y="5994"/>
                  </a:cubicBezTo>
                  <a:cubicBezTo>
                    <a:pt x="7403" y="6048"/>
                    <a:pt x="7933" y="6206"/>
                    <a:pt x="8048" y="6222"/>
                  </a:cubicBezTo>
                  <a:cubicBezTo>
                    <a:pt x="8047" y="6224"/>
                    <a:pt x="7564" y="6328"/>
                    <a:pt x="7744" y="6407"/>
                  </a:cubicBezTo>
                  <a:cubicBezTo>
                    <a:pt x="7957" y="6502"/>
                    <a:pt x="7961" y="6551"/>
                    <a:pt x="8259" y="6481"/>
                  </a:cubicBezTo>
                  <a:cubicBezTo>
                    <a:pt x="8545" y="6412"/>
                    <a:pt x="8830" y="6359"/>
                    <a:pt x="9027" y="6222"/>
                  </a:cubicBezTo>
                  <a:cubicBezTo>
                    <a:pt x="9050" y="6207"/>
                    <a:pt x="9234" y="6142"/>
                    <a:pt x="9263" y="6152"/>
                  </a:cubicBezTo>
                  <a:cubicBezTo>
                    <a:pt x="9300" y="6164"/>
                    <a:pt x="9165" y="6260"/>
                    <a:pt x="9145" y="6277"/>
                  </a:cubicBezTo>
                  <a:cubicBezTo>
                    <a:pt x="9050" y="6365"/>
                    <a:pt x="8926" y="6508"/>
                    <a:pt x="8755" y="6551"/>
                  </a:cubicBezTo>
                  <a:cubicBezTo>
                    <a:pt x="8561" y="6599"/>
                    <a:pt x="7941" y="6787"/>
                    <a:pt x="7850" y="6897"/>
                  </a:cubicBezTo>
                  <a:cubicBezTo>
                    <a:pt x="7791" y="6969"/>
                    <a:pt x="7748" y="7011"/>
                    <a:pt x="7713" y="7089"/>
                  </a:cubicBezTo>
                  <a:cubicBezTo>
                    <a:pt x="7683" y="7158"/>
                    <a:pt x="7764" y="7200"/>
                    <a:pt x="7764" y="7253"/>
                  </a:cubicBezTo>
                  <a:cubicBezTo>
                    <a:pt x="7764" y="7372"/>
                    <a:pt x="7571" y="7546"/>
                    <a:pt x="7975" y="7454"/>
                  </a:cubicBezTo>
                  <a:cubicBezTo>
                    <a:pt x="8181" y="7405"/>
                    <a:pt x="8846" y="7088"/>
                    <a:pt x="8749" y="7362"/>
                  </a:cubicBezTo>
                  <a:cubicBezTo>
                    <a:pt x="8662" y="7609"/>
                    <a:pt x="8925" y="7691"/>
                    <a:pt x="9052" y="7905"/>
                  </a:cubicBezTo>
                  <a:cubicBezTo>
                    <a:pt x="9086" y="7970"/>
                    <a:pt x="9177" y="8037"/>
                    <a:pt x="9200" y="8094"/>
                  </a:cubicBezTo>
                  <a:cubicBezTo>
                    <a:pt x="8887" y="8094"/>
                    <a:pt x="8708" y="7911"/>
                    <a:pt x="8482" y="8139"/>
                  </a:cubicBezTo>
                  <a:cubicBezTo>
                    <a:pt x="8290" y="8333"/>
                    <a:pt x="8418" y="8368"/>
                    <a:pt x="8519" y="8562"/>
                  </a:cubicBezTo>
                  <a:cubicBezTo>
                    <a:pt x="8584" y="8686"/>
                    <a:pt x="8623" y="8811"/>
                    <a:pt x="8401" y="8887"/>
                  </a:cubicBezTo>
                  <a:cubicBezTo>
                    <a:pt x="8270" y="8932"/>
                    <a:pt x="8019" y="8845"/>
                    <a:pt x="7923" y="8912"/>
                  </a:cubicBezTo>
                  <a:cubicBezTo>
                    <a:pt x="7777" y="9015"/>
                    <a:pt x="7910" y="9134"/>
                    <a:pt x="7619" y="9202"/>
                  </a:cubicBezTo>
                  <a:cubicBezTo>
                    <a:pt x="7342" y="9268"/>
                    <a:pt x="7348" y="9369"/>
                    <a:pt x="7279" y="9517"/>
                  </a:cubicBezTo>
                  <a:cubicBezTo>
                    <a:pt x="7246" y="9583"/>
                    <a:pt x="7288" y="9651"/>
                    <a:pt x="7224" y="9706"/>
                  </a:cubicBezTo>
                  <a:cubicBezTo>
                    <a:pt x="7013" y="9884"/>
                    <a:pt x="7067" y="9426"/>
                    <a:pt x="7020" y="9419"/>
                  </a:cubicBezTo>
                  <a:cubicBezTo>
                    <a:pt x="6979" y="9485"/>
                    <a:pt x="6746" y="9505"/>
                    <a:pt x="6826" y="9622"/>
                  </a:cubicBezTo>
                  <a:cubicBezTo>
                    <a:pt x="6979" y="9846"/>
                    <a:pt x="6950" y="9878"/>
                    <a:pt x="6950" y="10099"/>
                  </a:cubicBezTo>
                  <a:cubicBezTo>
                    <a:pt x="6950" y="10148"/>
                    <a:pt x="7029" y="10321"/>
                    <a:pt x="7112" y="10339"/>
                  </a:cubicBezTo>
                  <a:cubicBezTo>
                    <a:pt x="7143" y="10347"/>
                    <a:pt x="7106" y="10128"/>
                    <a:pt x="7154" y="10052"/>
                  </a:cubicBezTo>
                  <a:cubicBezTo>
                    <a:pt x="7307" y="9822"/>
                    <a:pt x="7834" y="10493"/>
                    <a:pt x="7986" y="10493"/>
                  </a:cubicBezTo>
                  <a:cubicBezTo>
                    <a:pt x="8029" y="10398"/>
                    <a:pt x="8063" y="9982"/>
                    <a:pt x="8328" y="10011"/>
                  </a:cubicBezTo>
                  <a:cubicBezTo>
                    <a:pt x="8576" y="10038"/>
                    <a:pt x="8447" y="10165"/>
                    <a:pt x="8774" y="10203"/>
                  </a:cubicBezTo>
                  <a:cubicBezTo>
                    <a:pt x="8948" y="10223"/>
                    <a:pt x="8984" y="10330"/>
                    <a:pt x="9121" y="10343"/>
                  </a:cubicBezTo>
                  <a:cubicBezTo>
                    <a:pt x="9327" y="10363"/>
                    <a:pt x="9290" y="10092"/>
                    <a:pt x="9697" y="10143"/>
                  </a:cubicBezTo>
                  <a:cubicBezTo>
                    <a:pt x="9947" y="10175"/>
                    <a:pt x="10109" y="10229"/>
                    <a:pt x="10386" y="10249"/>
                  </a:cubicBezTo>
                  <a:cubicBezTo>
                    <a:pt x="10386" y="10312"/>
                    <a:pt x="10461" y="10514"/>
                    <a:pt x="10273" y="10514"/>
                  </a:cubicBezTo>
                  <a:cubicBezTo>
                    <a:pt x="9905" y="10514"/>
                    <a:pt x="9745" y="10743"/>
                    <a:pt x="9481" y="10856"/>
                  </a:cubicBezTo>
                  <a:cubicBezTo>
                    <a:pt x="9045" y="11046"/>
                    <a:pt x="9476" y="11227"/>
                    <a:pt x="9499" y="11442"/>
                  </a:cubicBezTo>
                  <a:cubicBezTo>
                    <a:pt x="9364" y="11599"/>
                    <a:pt x="9671" y="11620"/>
                    <a:pt x="9865" y="11620"/>
                  </a:cubicBezTo>
                  <a:cubicBezTo>
                    <a:pt x="9630" y="11885"/>
                    <a:pt x="9796" y="11788"/>
                    <a:pt x="10125" y="11788"/>
                  </a:cubicBezTo>
                  <a:cubicBezTo>
                    <a:pt x="10227" y="11788"/>
                    <a:pt x="10213" y="11822"/>
                    <a:pt x="10287" y="11847"/>
                  </a:cubicBezTo>
                  <a:cubicBezTo>
                    <a:pt x="10360" y="11871"/>
                    <a:pt x="10782" y="11789"/>
                    <a:pt x="10621" y="11906"/>
                  </a:cubicBezTo>
                  <a:cubicBezTo>
                    <a:pt x="10572" y="11944"/>
                    <a:pt x="9726" y="12270"/>
                    <a:pt x="10170" y="12270"/>
                  </a:cubicBezTo>
                  <a:cubicBezTo>
                    <a:pt x="10271" y="12270"/>
                    <a:pt x="10465" y="12199"/>
                    <a:pt x="10361" y="12292"/>
                  </a:cubicBezTo>
                  <a:cubicBezTo>
                    <a:pt x="10186" y="12448"/>
                    <a:pt x="10318" y="12459"/>
                    <a:pt x="9921" y="12448"/>
                  </a:cubicBezTo>
                  <a:cubicBezTo>
                    <a:pt x="9803" y="12446"/>
                    <a:pt x="9506" y="12470"/>
                    <a:pt x="9506" y="12560"/>
                  </a:cubicBezTo>
                  <a:cubicBezTo>
                    <a:pt x="9506" y="12649"/>
                    <a:pt x="9716" y="12648"/>
                    <a:pt x="9772" y="12728"/>
                  </a:cubicBezTo>
                  <a:cubicBezTo>
                    <a:pt x="9823" y="12803"/>
                    <a:pt x="9438" y="12792"/>
                    <a:pt x="9338" y="12823"/>
                  </a:cubicBezTo>
                  <a:cubicBezTo>
                    <a:pt x="9094" y="12900"/>
                    <a:pt x="9066" y="13002"/>
                    <a:pt x="9107" y="13155"/>
                  </a:cubicBezTo>
                  <a:cubicBezTo>
                    <a:pt x="9118" y="13333"/>
                    <a:pt x="9401" y="13445"/>
                    <a:pt x="9401" y="13600"/>
                  </a:cubicBezTo>
                  <a:cubicBezTo>
                    <a:pt x="9401" y="13779"/>
                    <a:pt x="9051" y="13632"/>
                    <a:pt x="8984" y="13526"/>
                  </a:cubicBezTo>
                  <a:cubicBezTo>
                    <a:pt x="8912" y="13410"/>
                    <a:pt x="8990" y="13329"/>
                    <a:pt x="8718" y="13393"/>
                  </a:cubicBezTo>
                  <a:cubicBezTo>
                    <a:pt x="8517" y="13440"/>
                    <a:pt x="8541" y="13543"/>
                    <a:pt x="8271" y="13414"/>
                  </a:cubicBezTo>
                  <a:cubicBezTo>
                    <a:pt x="7817" y="13197"/>
                    <a:pt x="6897" y="13340"/>
                    <a:pt x="6615" y="13110"/>
                  </a:cubicBezTo>
                  <a:cubicBezTo>
                    <a:pt x="6475" y="12996"/>
                    <a:pt x="6466" y="12816"/>
                    <a:pt x="6206" y="12771"/>
                  </a:cubicBezTo>
                  <a:cubicBezTo>
                    <a:pt x="6040" y="12742"/>
                    <a:pt x="5935" y="12896"/>
                    <a:pt x="5729" y="12935"/>
                  </a:cubicBezTo>
                  <a:cubicBezTo>
                    <a:pt x="5729" y="13083"/>
                    <a:pt x="6086" y="13310"/>
                    <a:pt x="6331" y="13344"/>
                  </a:cubicBezTo>
                  <a:cubicBezTo>
                    <a:pt x="6331" y="13351"/>
                    <a:pt x="6326" y="13350"/>
                    <a:pt x="6336" y="13351"/>
                  </a:cubicBezTo>
                  <a:cubicBezTo>
                    <a:pt x="6336" y="13557"/>
                    <a:pt x="5060" y="13616"/>
                    <a:pt x="4971" y="13764"/>
                  </a:cubicBezTo>
                  <a:cubicBezTo>
                    <a:pt x="4845" y="13980"/>
                    <a:pt x="6181" y="13880"/>
                    <a:pt x="6454" y="13932"/>
                  </a:cubicBezTo>
                  <a:cubicBezTo>
                    <a:pt x="6454" y="14010"/>
                    <a:pt x="6070" y="14289"/>
                    <a:pt x="6033" y="14422"/>
                  </a:cubicBezTo>
                  <a:cubicBezTo>
                    <a:pt x="5990" y="14564"/>
                    <a:pt x="6415" y="14616"/>
                    <a:pt x="6106" y="14656"/>
                  </a:cubicBezTo>
                  <a:cubicBezTo>
                    <a:pt x="5602" y="14723"/>
                    <a:pt x="5875" y="14974"/>
                    <a:pt x="5145" y="14974"/>
                  </a:cubicBezTo>
                  <a:cubicBezTo>
                    <a:pt x="4571" y="14974"/>
                    <a:pt x="4166" y="15147"/>
                    <a:pt x="3607" y="15104"/>
                  </a:cubicBezTo>
                  <a:cubicBezTo>
                    <a:pt x="3466" y="15119"/>
                    <a:pt x="3282" y="14983"/>
                    <a:pt x="3191" y="15052"/>
                  </a:cubicBezTo>
                  <a:cubicBezTo>
                    <a:pt x="3041" y="15165"/>
                    <a:pt x="2829" y="15155"/>
                    <a:pt x="2603" y="15181"/>
                  </a:cubicBezTo>
                  <a:cubicBezTo>
                    <a:pt x="2663" y="15231"/>
                    <a:pt x="2840" y="15238"/>
                    <a:pt x="2925" y="15328"/>
                  </a:cubicBezTo>
                  <a:cubicBezTo>
                    <a:pt x="3063" y="15477"/>
                    <a:pt x="2428" y="15433"/>
                    <a:pt x="2652" y="15527"/>
                  </a:cubicBezTo>
                  <a:cubicBezTo>
                    <a:pt x="2822" y="15599"/>
                    <a:pt x="2760" y="15783"/>
                    <a:pt x="3112" y="15698"/>
                  </a:cubicBezTo>
                  <a:cubicBezTo>
                    <a:pt x="3256" y="15664"/>
                    <a:pt x="3465" y="15601"/>
                    <a:pt x="3402" y="15727"/>
                  </a:cubicBezTo>
                  <a:cubicBezTo>
                    <a:pt x="3362" y="15810"/>
                    <a:pt x="3056" y="15796"/>
                    <a:pt x="2931" y="15807"/>
                  </a:cubicBezTo>
                  <a:cubicBezTo>
                    <a:pt x="2657" y="15832"/>
                    <a:pt x="3074" y="15871"/>
                    <a:pt x="3173" y="15912"/>
                  </a:cubicBezTo>
                  <a:cubicBezTo>
                    <a:pt x="3289" y="15960"/>
                    <a:pt x="3360" y="16074"/>
                    <a:pt x="3539" y="16010"/>
                  </a:cubicBezTo>
                  <a:cubicBezTo>
                    <a:pt x="3805" y="15915"/>
                    <a:pt x="4057" y="15849"/>
                    <a:pt x="4389" y="15849"/>
                  </a:cubicBezTo>
                  <a:cubicBezTo>
                    <a:pt x="4729" y="15849"/>
                    <a:pt x="4569" y="15944"/>
                    <a:pt x="4724" y="16031"/>
                  </a:cubicBezTo>
                  <a:cubicBezTo>
                    <a:pt x="4875" y="16116"/>
                    <a:pt x="5286" y="16095"/>
                    <a:pt x="5480" y="16213"/>
                  </a:cubicBezTo>
                  <a:cubicBezTo>
                    <a:pt x="5653" y="16318"/>
                    <a:pt x="5439" y="16549"/>
                    <a:pt x="5635" y="16661"/>
                  </a:cubicBezTo>
                  <a:cubicBezTo>
                    <a:pt x="5704" y="16843"/>
                    <a:pt x="6306" y="16995"/>
                    <a:pt x="6615" y="16947"/>
                  </a:cubicBezTo>
                  <a:cubicBezTo>
                    <a:pt x="6882" y="16907"/>
                    <a:pt x="7113" y="16773"/>
                    <a:pt x="7397" y="16797"/>
                  </a:cubicBezTo>
                  <a:cubicBezTo>
                    <a:pt x="7755" y="16827"/>
                    <a:pt x="7977" y="16778"/>
                    <a:pt x="8283" y="16671"/>
                  </a:cubicBezTo>
                  <a:cubicBezTo>
                    <a:pt x="8478" y="16604"/>
                    <a:pt x="8664" y="16499"/>
                    <a:pt x="8903" y="16499"/>
                  </a:cubicBezTo>
                  <a:cubicBezTo>
                    <a:pt x="8903" y="16599"/>
                    <a:pt x="8261" y="16866"/>
                    <a:pt x="8111" y="16906"/>
                  </a:cubicBezTo>
                  <a:cubicBezTo>
                    <a:pt x="7817" y="16982"/>
                    <a:pt x="7581" y="17073"/>
                    <a:pt x="7260" y="17122"/>
                  </a:cubicBezTo>
                  <a:cubicBezTo>
                    <a:pt x="7169" y="17137"/>
                    <a:pt x="6861" y="17148"/>
                    <a:pt x="6826" y="17193"/>
                  </a:cubicBezTo>
                  <a:cubicBezTo>
                    <a:pt x="6777" y="17256"/>
                    <a:pt x="6897" y="17377"/>
                    <a:pt x="6746" y="17410"/>
                  </a:cubicBezTo>
                  <a:cubicBezTo>
                    <a:pt x="6609" y="17437"/>
                    <a:pt x="6146" y="17309"/>
                    <a:pt x="6020" y="17269"/>
                  </a:cubicBezTo>
                  <a:cubicBezTo>
                    <a:pt x="5630" y="17148"/>
                    <a:pt x="5249" y="17122"/>
                    <a:pt x="4841" y="17035"/>
                  </a:cubicBezTo>
                  <a:cubicBezTo>
                    <a:pt x="4621" y="17052"/>
                    <a:pt x="4384" y="17009"/>
                    <a:pt x="4153" y="17035"/>
                  </a:cubicBezTo>
                  <a:cubicBezTo>
                    <a:pt x="3947" y="17058"/>
                    <a:pt x="4268" y="17148"/>
                    <a:pt x="4222" y="17227"/>
                  </a:cubicBezTo>
                  <a:cubicBezTo>
                    <a:pt x="3561" y="17136"/>
                    <a:pt x="3538" y="17303"/>
                    <a:pt x="3025" y="17525"/>
                  </a:cubicBezTo>
                  <a:cubicBezTo>
                    <a:pt x="2655" y="17684"/>
                    <a:pt x="2095" y="17787"/>
                    <a:pt x="1678" y="17899"/>
                  </a:cubicBezTo>
                  <a:cubicBezTo>
                    <a:pt x="1410" y="17972"/>
                    <a:pt x="1231" y="18125"/>
                    <a:pt x="966" y="18182"/>
                  </a:cubicBezTo>
                  <a:cubicBezTo>
                    <a:pt x="668" y="18247"/>
                    <a:pt x="147" y="18098"/>
                    <a:pt x="4" y="18361"/>
                  </a:cubicBezTo>
                  <a:cubicBezTo>
                    <a:pt x="-43" y="18448"/>
                    <a:pt x="390" y="18338"/>
                    <a:pt x="506" y="18399"/>
                  </a:cubicBezTo>
                  <a:cubicBezTo>
                    <a:pt x="608" y="18452"/>
                    <a:pt x="526" y="18631"/>
                    <a:pt x="581" y="18637"/>
                  </a:cubicBezTo>
                  <a:cubicBezTo>
                    <a:pt x="584" y="18645"/>
                    <a:pt x="590" y="18645"/>
                    <a:pt x="592" y="18655"/>
                  </a:cubicBezTo>
                  <a:cubicBezTo>
                    <a:pt x="905" y="18676"/>
                    <a:pt x="973" y="18487"/>
                    <a:pt x="1288" y="18385"/>
                  </a:cubicBezTo>
                  <a:cubicBezTo>
                    <a:pt x="1546" y="18302"/>
                    <a:pt x="1441" y="18432"/>
                    <a:pt x="1536" y="18497"/>
                  </a:cubicBezTo>
                  <a:cubicBezTo>
                    <a:pt x="1670" y="18591"/>
                    <a:pt x="2148" y="18358"/>
                    <a:pt x="2454" y="18462"/>
                  </a:cubicBezTo>
                  <a:cubicBezTo>
                    <a:pt x="2749" y="18562"/>
                    <a:pt x="2849" y="18398"/>
                    <a:pt x="3124" y="18630"/>
                  </a:cubicBezTo>
                  <a:cubicBezTo>
                    <a:pt x="3243" y="18731"/>
                    <a:pt x="3378" y="18435"/>
                    <a:pt x="3378" y="18536"/>
                  </a:cubicBezTo>
                  <a:cubicBezTo>
                    <a:pt x="3378" y="18801"/>
                    <a:pt x="3811" y="18790"/>
                    <a:pt x="4129" y="18914"/>
                  </a:cubicBezTo>
                  <a:cubicBezTo>
                    <a:pt x="4548" y="19078"/>
                    <a:pt x="5043" y="18347"/>
                    <a:pt x="5213" y="18238"/>
                  </a:cubicBezTo>
                  <a:cubicBezTo>
                    <a:pt x="5335" y="18161"/>
                    <a:pt x="5384" y="18304"/>
                    <a:pt x="5511" y="18316"/>
                  </a:cubicBezTo>
                  <a:cubicBezTo>
                    <a:pt x="5621" y="18326"/>
                    <a:pt x="5765" y="18299"/>
                    <a:pt x="5864" y="18326"/>
                  </a:cubicBezTo>
                  <a:cubicBezTo>
                    <a:pt x="6088" y="18388"/>
                    <a:pt x="5839" y="18427"/>
                    <a:pt x="6274" y="18427"/>
                  </a:cubicBezTo>
                  <a:cubicBezTo>
                    <a:pt x="6489" y="18427"/>
                    <a:pt x="6707" y="18477"/>
                    <a:pt x="6869" y="18550"/>
                  </a:cubicBezTo>
                  <a:cubicBezTo>
                    <a:pt x="6969" y="18676"/>
                    <a:pt x="6993" y="18890"/>
                    <a:pt x="7260" y="18844"/>
                  </a:cubicBezTo>
                  <a:cubicBezTo>
                    <a:pt x="7783" y="18753"/>
                    <a:pt x="8032" y="18982"/>
                    <a:pt x="8456" y="18994"/>
                  </a:cubicBezTo>
                  <a:cubicBezTo>
                    <a:pt x="8709" y="19002"/>
                    <a:pt x="8236" y="18733"/>
                    <a:pt x="8204" y="18682"/>
                  </a:cubicBezTo>
                  <a:cubicBezTo>
                    <a:pt x="8081" y="18505"/>
                    <a:pt x="8591" y="18706"/>
                    <a:pt x="8674" y="18735"/>
                  </a:cubicBezTo>
                  <a:cubicBezTo>
                    <a:pt x="9060" y="18870"/>
                    <a:pt x="9296" y="18678"/>
                    <a:pt x="9561" y="18717"/>
                  </a:cubicBezTo>
                  <a:cubicBezTo>
                    <a:pt x="10105" y="18798"/>
                    <a:pt x="9694" y="18508"/>
                    <a:pt x="9921" y="18508"/>
                  </a:cubicBezTo>
                  <a:lnTo>
                    <a:pt x="9934" y="18514"/>
                  </a:lnTo>
                  <a:cubicBezTo>
                    <a:pt x="9934" y="18850"/>
                    <a:pt x="11291" y="18654"/>
                    <a:pt x="11291" y="18893"/>
                  </a:cubicBezTo>
                  <a:cubicBezTo>
                    <a:pt x="11133" y="18946"/>
                    <a:pt x="10926" y="18901"/>
                    <a:pt x="10981" y="19029"/>
                  </a:cubicBezTo>
                  <a:cubicBezTo>
                    <a:pt x="11062" y="19215"/>
                    <a:pt x="11636" y="19019"/>
                    <a:pt x="11973" y="19091"/>
                  </a:cubicBezTo>
                  <a:cubicBezTo>
                    <a:pt x="12153" y="19131"/>
                    <a:pt x="12429" y="19061"/>
                    <a:pt x="12527" y="19169"/>
                  </a:cubicBezTo>
                  <a:cubicBezTo>
                    <a:pt x="12596" y="19248"/>
                    <a:pt x="12739" y="19397"/>
                    <a:pt x="12911" y="19403"/>
                  </a:cubicBezTo>
                  <a:cubicBezTo>
                    <a:pt x="13117" y="19478"/>
                    <a:pt x="13718" y="19334"/>
                    <a:pt x="13995" y="19334"/>
                  </a:cubicBezTo>
                  <a:cubicBezTo>
                    <a:pt x="14840" y="19334"/>
                    <a:pt x="15919" y="19178"/>
                    <a:pt x="16042" y="18651"/>
                  </a:cubicBezTo>
                  <a:cubicBezTo>
                    <a:pt x="16097" y="18416"/>
                    <a:pt x="15345" y="18552"/>
                    <a:pt x="15013" y="18483"/>
                  </a:cubicBezTo>
                  <a:cubicBezTo>
                    <a:pt x="14881" y="18456"/>
                    <a:pt x="14823" y="18365"/>
                    <a:pt x="14691" y="18330"/>
                  </a:cubicBezTo>
                  <a:cubicBezTo>
                    <a:pt x="14553" y="18292"/>
                    <a:pt x="14427" y="18289"/>
                    <a:pt x="14306" y="18221"/>
                  </a:cubicBezTo>
                  <a:cubicBezTo>
                    <a:pt x="14306" y="18214"/>
                    <a:pt x="14303" y="18216"/>
                    <a:pt x="14311" y="18211"/>
                  </a:cubicBezTo>
                  <a:cubicBezTo>
                    <a:pt x="14623" y="18211"/>
                    <a:pt x="14663" y="18104"/>
                    <a:pt x="14950" y="18099"/>
                  </a:cubicBezTo>
                  <a:cubicBezTo>
                    <a:pt x="15361" y="18090"/>
                    <a:pt x="15730" y="17987"/>
                    <a:pt x="15601" y="17752"/>
                  </a:cubicBezTo>
                  <a:cubicBezTo>
                    <a:pt x="15535" y="17628"/>
                    <a:pt x="15688" y="17638"/>
                    <a:pt x="15837" y="17647"/>
                  </a:cubicBezTo>
                  <a:cubicBezTo>
                    <a:pt x="16154" y="17668"/>
                    <a:pt x="16445" y="17572"/>
                    <a:pt x="16632" y="17433"/>
                  </a:cubicBezTo>
                  <a:cubicBezTo>
                    <a:pt x="16622" y="17443"/>
                    <a:pt x="16614" y="17445"/>
                    <a:pt x="16619" y="17455"/>
                  </a:cubicBezTo>
                  <a:cubicBezTo>
                    <a:pt x="16863" y="17283"/>
                    <a:pt x="17198" y="17330"/>
                    <a:pt x="17382" y="17102"/>
                  </a:cubicBezTo>
                  <a:cubicBezTo>
                    <a:pt x="17638" y="16781"/>
                    <a:pt x="17868" y="16576"/>
                    <a:pt x="17773" y="16195"/>
                  </a:cubicBezTo>
                  <a:cubicBezTo>
                    <a:pt x="17674" y="15803"/>
                    <a:pt x="16294" y="15247"/>
                    <a:pt x="15676" y="15503"/>
                  </a:cubicBezTo>
                  <a:cubicBezTo>
                    <a:pt x="15557" y="15553"/>
                    <a:pt x="15444" y="15672"/>
                    <a:pt x="15237" y="15636"/>
                  </a:cubicBezTo>
                  <a:cubicBezTo>
                    <a:pt x="15076" y="15608"/>
                    <a:pt x="15100" y="15576"/>
                    <a:pt x="14981" y="15527"/>
                  </a:cubicBezTo>
                  <a:cubicBezTo>
                    <a:pt x="14893" y="15491"/>
                    <a:pt x="14605" y="15517"/>
                    <a:pt x="14596" y="15447"/>
                  </a:cubicBezTo>
                  <a:cubicBezTo>
                    <a:pt x="14584" y="15343"/>
                    <a:pt x="14995" y="15191"/>
                    <a:pt x="15124" y="15118"/>
                  </a:cubicBezTo>
                  <a:cubicBezTo>
                    <a:pt x="15231" y="15094"/>
                    <a:pt x="15611" y="15019"/>
                    <a:pt x="15664" y="14971"/>
                  </a:cubicBezTo>
                  <a:cubicBezTo>
                    <a:pt x="15703" y="14936"/>
                    <a:pt x="15458" y="14587"/>
                    <a:pt x="15453" y="14502"/>
                  </a:cubicBezTo>
                  <a:cubicBezTo>
                    <a:pt x="15441" y="14337"/>
                    <a:pt x="15106" y="13818"/>
                    <a:pt x="14851" y="13733"/>
                  </a:cubicBezTo>
                  <a:cubicBezTo>
                    <a:pt x="14564" y="13636"/>
                    <a:pt x="14123" y="13645"/>
                    <a:pt x="13871" y="13540"/>
                  </a:cubicBezTo>
                  <a:cubicBezTo>
                    <a:pt x="14146" y="13488"/>
                    <a:pt x="14529" y="13541"/>
                    <a:pt x="14796" y="13597"/>
                  </a:cubicBezTo>
                  <a:cubicBezTo>
                    <a:pt x="15140" y="13667"/>
                    <a:pt x="15887" y="14057"/>
                    <a:pt x="15472" y="13614"/>
                  </a:cubicBezTo>
                  <a:cubicBezTo>
                    <a:pt x="15344" y="13476"/>
                    <a:pt x="15278" y="13374"/>
                    <a:pt x="15391" y="13219"/>
                  </a:cubicBezTo>
                  <a:cubicBezTo>
                    <a:pt x="15556" y="12992"/>
                    <a:pt x="15402" y="12840"/>
                    <a:pt x="15243" y="12623"/>
                  </a:cubicBezTo>
                  <a:cubicBezTo>
                    <a:pt x="15124" y="12458"/>
                    <a:pt x="15135" y="12284"/>
                    <a:pt x="15013" y="12112"/>
                  </a:cubicBezTo>
                  <a:cubicBezTo>
                    <a:pt x="14857" y="11892"/>
                    <a:pt x="14253" y="11862"/>
                    <a:pt x="14015" y="11703"/>
                  </a:cubicBezTo>
                  <a:cubicBezTo>
                    <a:pt x="13895" y="11624"/>
                    <a:pt x="13891" y="11490"/>
                    <a:pt x="13891" y="11385"/>
                  </a:cubicBezTo>
                  <a:cubicBezTo>
                    <a:pt x="13891" y="11331"/>
                    <a:pt x="13902" y="11275"/>
                    <a:pt x="13902" y="11221"/>
                  </a:cubicBezTo>
                  <a:cubicBezTo>
                    <a:pt x="13902" y="11160"/>
                    <a:pt x="13831" y="11098"/>
                    <a:pt x="13822" y="11032"/>
                  </a:cubicBezTo>
                  <a:lnTo>
                    <a:pt x="13829" y="10923"/>
                  </a:lnTo>
                  <a:cubicBezTo>
                    <a:pt x="13829" y="10923"/>
                    <a:pt x="13829" y="10923"/>
                    <a:pt x="13829" y="10923"/>
                  </a:cubicBezTo>
                  <a:close/>
                  <a:moveTo>
                    <a:pt x="21238" y="174"/>
                  </a:moveTo>
                  <a:cubicBezTo>
                    <a:pt x="21244" y="131"/>
                    <a:pt x="21279" y="117"/>
                    <a:pt x="21319" y="83"/>
                  </a:cubicBezTo>
                  <a:cubicBezTo>
                    <a:pt x="21353" y="56"/>
                    <a:pt x="21446" y="-17"/>
                    <a:pt x="21521" y="4"/>
                  </a:cubicBezTo>
                  <a:cubicBezTo>
                    <a:pt x="21557" y="14"/>
                    <a:pt x="21544" y="82"/>
                    <a:pt x="21534" y="100"/>
                  </a:cubicBezTo>
                  <a:cubicBezTo>
                    <a:pt x="21516" y="127"/>
                    <a:pt x="21473" y="151"/>
                    <a:pt x="21446" y="176"/>
                  </a:cubicBezTo>
                  <a:cubicBezTo>
                    <a:pt x="21429" y="193"/>
                    <a:pt x="21406" y="206"/>
                    <a:pt x="21391" y="223"/>
                  </a:cubicBezTo>
                  <a:cubicBezTo>
                    <a:pt x="21371" y="247"/>
                    <a:pt x="21348" y="268"/>
                    <a:pt x="21300" y="276"/>
                  </a:cubicBezTo>
                  <a:cubicBezTo>
                    <a:pt x="21249" y="284"/>
                    <a:pt x="21210" y="253"/>
                    <a:pt x="21210" y="227"/>
                  </a:cubicBezTo>
                  <a:lnTo>
                    <a:pt x="21238" y="174"/>
                  </a:lnTo>
                  <a:cubicBezTo>
                    <a:pt x="21238" y="174"/>
                    <a:pt x="21238" y="174"/>
                    <a:pt x="21238" y="174"/>
                  </a:cubicBezTo>
                  <a:close/>
                  <a:moveTo>
                    <a:pt x="20553" y="509"/>
                  </a:moveTo>
                  <a:cubicBezTo>
                    <a:pt x="20553" y="468"/>
                    <a:pt x="20573" y="430"/>
                    <a:pt x="20582" y="391"/>
                  </a:cubicBezTo>
                  <a:cubicBezTo>
                    <a:pt x="20594" y="331"/>
                    <a:pt x="20654" y="228"/>
                    <a:pt x="20770" y="213"/>
                  </a:cubicBezTo>
                  <a:cubicBezTo>
                    <a:pt x="20887" y="197"/>
                    <a:pt x="20899" y="219"/>
                    <a:pt x="20864" y="276"/>
                  </a:cubicBezTo>
                  <a:cubicBezTo>
                    <a:pt x="20819" y="349"/>
                    <a:pt x="20780" y="433"/>
                    <a:pt x="20761" y="509"/>
                  </a:cubicBezTo>
                  <a:cubicBezTo>
                    <a:pt x="20753" y="537"/>
                    <a:pt x="20747" y="564"/>
                    <a:pt x="20702" y="583"/>
                  </a:cubicBezTo>
                  <a:cubicBezTo>
                    <a:pt x="20639" y="612"/>
                    <a:pt x="20568" y="601"/>
                    <a:pt x="20563" y="552"/>
                  </a:cubicBezTo>
                  <a:lnTo>
                    <a:pt x="20553" y="509"/>
                  </a:lnTo>
                  <a:cubicBezTo>
                    <a:pt x="20553" y="509"/>
                    <a:pt x="20553" y="509"/>
                    <a:pt x="20553" y="509"/>
                  </a:cubicBezTo>
                  <a:close/>
                  <a:moveTo>
                    <a:pt x="20271" y="707"/>
                  </a:moveTo>
                  <a:cubicBezTo>
                    <a:pt x="20280" y="803"/>
                    <a:pt x="20446" y="868"/>
                    <a:pt x="20218" y="944"/>
                  </a:cubicBezTo>
                  <a:cubicBezTo>
                    <a:pt x="20069" y="994"/>
                    <a:pt x="20294" y="1098"/>
                    <a:pt x="20153" y="1181"/>
                  </a:cubicBezTo>
                  <a:cubicBezTo>
                    <a:pt x="20076" y="1226"/>
                    <a:pt x="19960" y="1263"/>
                    <a:pt x="19893" y="1309"/>
                  </a:cubicBezTo>
                  <a:cubicBezTo>
                    <a:pt x="19804" y="1372"/>
                    <a:pt x="19732" y="1512"/>
                    <a:pt x="19679" y="1590"/>
                  </a:cubicBezTo>
                  <a:cubicBezTo>
                    <a:pt x="19675" y="1596"/>
                    <a:pt x="19535" y="1911"/>
                    <a:pt x="19477" y="1779"/>
                  </a:cubicBezTo>
                  <a:cubicBezTo>
                    <a:pt x="19458" y="1732"/>
                    <a:pt x="19489" y="1674"/>
                    <a:pt x="19516" y="1630"/>
                  </a:cubicBezTo>
                  <a:cubicBezTo>
                    <a:pt x="19595" y="1491"/>
                    <a:pt x="19710" y="1354"/>
                    <a:pt x="19760" y="1210"/>
                  </a:cubicBezTo>
                  <a:cubicBezTo>
                    <a:pt x="19802" y="1087"/>
                    <a:pt x="19556" y="1102"/>
                    <a:pt x="19412" y="1085"/>
                  </a:cubicBezTo>
                  <a:cubicBezTo>
                    <a:pt x="19257" y="1069"/>
                    <a:pt x="19182" y="912"/>
                    <a:pt x="19372" y="908"/>
                  </a:cubicBezTo>
                  <a:cubicBezTo>
                    <a:pt x="19516" y="904"/>
                    <a:pt x="19762" y="966"/>
                    <a:pt x="19884" y="914"/>
                  </a:cubicBezTo>
                  <a:cubicBezTo>
                    <a:pt x="20097" y="824"/>
                    <a:pt x="19804" y="687"/>
                    <a:pt x="19697" y="617"/>
                  </a:cubicBezTo>
                  <a:cubicBezTo>
                    <a:pt x="19665" y="573"/>
                    <a:pt x="19454" y="458"/>
                    <a:pt x="19666" y="442"/>
                  </a:cubicBezTo>
                  <a:cubicBezTo>
                    <a:pt x="19715" y="438"/>
                    <a:pt x="19784" y="439"/>
                    <a:pt x="19824" y="421"/>
                  </a:cubicBezTo>
                  <a:cubicBezTo>
                    <a:pt x="19868" y="401"/>
                    <a:pt x="19878" y="367"/>
                    <a:pt x="19911" y="344"/>
                  </a:cubicBezTo>
                  <a:cubicBezTo>
                    <a:pt x="19955" y="315"/>
                    <a:pt x="20055" y="264"/>
                    <a:pt x="20119" y="253"/>
                  </a:cubicBezTo>
                  <a:cubicBezTo>
                    <a:pt x="20180" y="242"/>
                    <a:pt x="20225" y="273"/>
                    <a:pt x="20244" y="302"/>
                  </a:cubicBezTo>
                  <a:cubicBezTo>
                    <a:pt x="20266" y="340"/>
                    <a:pt x="20217" y="403"/>
                    <a:pt x="20200" y="442"/>
                  </a:cubicBezTo>
                  <a:cubicBezTo>
                    <a:pt x="20174" y="499"/>
                    <a:pt x="20193" y="552"/>
                    <a:pt x="20193" y="610"/>
                  </a:cubicBezTo>
                  <a:lnTo>
                    <a:pt x="20271" y="707"/>
                  </a:lnTo>
                  <a:cubicBezTo>
                    <a:pt x="20271" y="707"/>
                    <a:pt x="20271" y="707"/>
                    <a:pt x="20271" y="70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0" name="Shape 3334"/>
            <p:cNvSpPr/>
            <p:nvPr/>
          </p:nvSpPr>
          <p:spPr>
            <a:xfrm>
              <a:off x="1871665" y="2845956"/>
              <a:ext cx="88971" cy="173193"/>
            </a:xfrm>
            <a:custGeom>
              <a:avLst/>
              <a:gdLst/>
              <a:ahLst/>
              <a:cxnLst>
                <a:cxn ang="0">
                  <a:pos x="wd2" y="hd2"/>
                </a:cxn>
                <a:cxn ang="5400000">
                  <a:pos x="wd2" y="hd2"/>
                </a:cxn>
                <a:cxn ang="10800000">
                  <a:pos x="wd2" y="hd2"/>
                </a:cxn>
                <a:cxn ang="16200000">
                  <a:pos x="wd2" y="hd2"/>
                </a:cxn>
              </a:cxnLst>
              <a:rect l="0" t="0" r="r" b="b"/>
              <a:pathLst>
                <a:path w="20723" h="21053" extrusionOk="0">
                  <a:moveTo>
                    <a:pt x="16769" y="4216"/>
                  </a:moveTo>
                  <a:cubicBezTo>
                    <a:pt x="16260" y="3607"/>
                    <a:pt x="15975" y="2854"/>
                    <a:pt x="15600" y="2199"/>
                  </a:cubicBezTo>
                  <a:cubicBezTo>
                    <a:pt x="15265" y="1576"/>
                    <a:pt x="14520" y="-526"/>
                    <a:pt x="17154" y="123"/>
                  </a:cubicBezTo>
                  <a:cubicBezTo>
                    <a:pt x="18409" y="441"/>
                    <a:pt x="18385" y="1518"/>
                    <a:pt x="18558" y="2095"/>
                  </a:cubicBezTo>
                  <a:cubicBezTo>
                    <a:pt x="18883" y="3126"/>
                    <a:pt x="20198" y="3957"/>
                    <a:pt x="20621" y="4962"/>
                  </a:cubicBezTo>
                  <a:cubicBezTo>
                    <a:pt x="21391" y="6785"/>
                    <a:pt x="17540" y="5793"/>
                    <a:pt x="17352" y="4663"/>
                  </a:cubicBezTo>
                  <a:cubicBezTo>
                    <a:pt x="17352" y="4663"/>
                    <a:pt x="16769" y="4216"/>
                    <a:pt x="16769" y="4216"/>
                  </a:cubicBezTo>
                  <a:close/>
                  <a:moveTo>
                    <a:pt x="5037" y="3664"/>
                  </a:moveTo>
                  <a:cubicBezTo>
                    <a:pt x="4701" y="3652"/>
                    <a:pt x="4664" y="3581"/>
                    <a:pt x="4528" y="3418"/>
                  </a:cubicBezTo>
                  <a:cubicBezTo>
                    <a:pt x="4166" y="3023"/>
                    <a:pt x="3296" y="2238"/>
                    <a:pt x="4216" y="1894"/>
                  </a:cubicBezTo>
                  <a:cubicBezTo>
                    <a:pt x="4824" y="1660"/>
                    <a:pt x="5734" y="2004"/>
                    <a:pt x="6157" y="2218"/>
                  </a:cubicBezTo>
                  <a:cubicBezTo>
                    <a:pt x="6900" y="2620"/>
                    <a:pt x="7224" y="3321"/>
                    <a:pt x="7559" y="3846"/>
                  </a:cubicBezTo>
                  <a:cubicBezTo>
                    <a:pt x="7658" y="4015"/>
                    <a:pt x="7820" y="4352"/>
                    <a:pt x="7323" y="4359"/>
                  </a:cubicBezTo>
                  <a:cubicBezTo>
                    <a:pt x="6814" y="4365"/>
                    <a:pt x="6404" y="4300"/>
                    <a:pt x="5931" y="4236"/>
                  </a:cubicBezTo>
                  <a:cubicBezTo>
                    <a:pt x="5559" y="4190"/>
                    <a:pt x="5159" y="4164"/>
                    <a:pt x="4863" y="4028"/>
                  </a:cubicBezTo>
                  <a:lnTo>
                    <a:pt x="5037" y="3664"/>
                  </a:lnTo>
                  <a:cubicBezTo>
                    <a:pt x="5037" y="3664"/>
                    <a:pt x="5037" y="3664"/>
                    <a:pt x="5037" y="3664"/>
                  </a:cubicBezTo>
                  <a:close/>
                  <a:moveTo>
                    <a:pt x="10466" y="5331"/>
                  </a:moveTo>
                  <a:cubicBezTo>
                    <a:pt x="10245" y="4775"/>
                    <a:pt x="10380" y="4145"/>
                    <a:pt x="10157" y="3568"/>
                  </a:cubicBezTo>
                  <a:cubicBezTo>
                    <a:pt x="9997" y="3100"/>
                    <a:pt x="9574" y="2419"/>
                    <a:pt x="9548" y="1959"/>
                  </a:cubicBezTo>
                  <a:cubicBezTo>
                    <a:pt x="9473" y="1291"/>
                    <a:pt x="9672" y="1181"/>
                    <a:pt x="10268" y="635"/>
                  </a:cubicBezTo>
                  <a:cubicBezTo>
                    <a:pt x="10567" y="376"/>
                    <a:pt x="11137" y="-201"/>
                    <a:pt x="11811" y="169"/>
                  </a:cubicBezTo>
                  <a:cubicBezTo>
                    <a:pt x="13016" y="863"/>
                    <a:pt x="12954" y="1531"/>
                    <a:pt x="13003" y="2426"/>
                  </a:cubicBezTo>
                  <a:lnTo>
                    <a:pt x="13202" y="6428"/>
                  </a:lnTo>
                  <a:cubicBezTo>
                    <a:pt x="13228" y="6882"/>
                    <a:pt x="13537" y="7453"/>
                    <a:pt x="12643" y="7751"/>
                  </a:cubicBezTo>
                  <a:cubicBezTo>
                    <a:pt x="11127" y="8269"/>
                    <a:pt x="10319" y="6882"/>
                    <a:pt x="10319" y="6350"/>
                  </a:cubicBezTo>
                  <a:lnTo>
                    <a:pt x="10466" y="5331"/>
                  </a:lnTo>
                  <a:cubicBezTo>
                    <a:pt x="10466" y="5331"/>
                    <a:pt x="10466" y="5331"/>
                    <a:pt x="10466" y="5331"/>
                  </a:cubicBezTo>
                  <a:close/>
                  <a:moveTo>
                    <a:pt x="9883" y="12635"/>
                  </a:moveTo>
                  <a:cubicBezTo>
                    <a:pt x="9125" y="12687"/>
                    <a:pt x="8131" y="12376"/>
                    <a:pt x="7510" y="12149"/>
                  </a:cubicBezTo>
                  <a:cubicBezTo>
                    <a:pt x="6776" y="11857"/>
                    <a:pt x="6788" y="11111"/>
                    <a:pt x="6652" y="10677"/>
                  </a:cubicBezTo>
                  <a:cubicBezTo>
                    <a:pt x="6590" y="10482"/>
                    <a:pt x="6243" y="9567"/>
                    <a:pt x="6626" y="9444"/>
                  </a:cubicBezTo>
                  <a:cubicBezTo>
                    <a:pt x="7336" y="9211"/>
                    <a:pt x="9672" y="10709"/>
                    <a:pt x="10119" y="10949"/>
                  </a:cubicBezTo>
                  <a:cubicBezTo>
                    <a:pt x="10802" y="11305"/>
                    <a:pt x="11525" y="11487"/>
                    <a:pt x="11525" y="12026"/>
                  </a:cubicBezTo>
                  <a:cubicBezTo>
                    <a:pt x="11525" y="12467"/>
                    <a:pt x="11612" y="12817"/>
                    <a:pt x="11746" y="13246"/>
                  </a:cubicBezTo>
                  <a:cubicBezTo>
                    <a:pt x="11884" y="13648"/>
                    <a:pt x="12892" y="14504"/>
                    <a:pt x="12034" y="14808"/>
                  </a:cubicBezTo>
                  <a:cubicBezTo>
                    <a:pt x="10740" y="15256"/>
                    <a:pt x="9857" y="13810"/>
                    <a:pt x="9771" y="13381"/>
                  </a:cubicBezTo>
                  <a:lnTo>
                    <a:pt x="9883" y="12635"/>
                  </a:lnTo>
                  <a:cubicBezTo>
                    <a:pt x="9883" y="12635"/>
                    <a:pt x="9883" y="12635"/>
                    <a:pt x="9883" y="12635"/>
                  </a:cubicBezTo>
                  <a:close/>
                  <a:moveTo>
                    <a:pt x="326" y="18882"/>
                  </a:moveTo>
                  <a:cubicBezTo>
                    <a:pt x="326" y="17759"/>
                    <a:pt x="-209" y="16598"/>
                    <a:pt x="91" y="15476"/>
                  </a:cubicBezTo>
                  <a:cubicBezTo>
                    <a:pt x="189" y="15100"/>
                    <a:pt x="437" y="14419"/>
                    <a:pt x="1046" y="14179"/>
                  </a:cubicBezTo>
                  <a:cubicBezTo>
                    <a:pt x="2564" y="13589"/>
                    <a:pt x="3892" y="14854"/>
                    <a:pt x="3892" y="15503"/>
                  </a:cubicBezTo>
                  <a:cubicBezTo>
                    <a:pt x="3892" y="16741"/>
                    <a:pt x="3919" y="18110"/>
                    <a:pt x="3669" y="19342"/>
                  </a:cubicBezTo>
                  <a:cubicBezTo>
                    <a:pt x="3570" y="19797"/>
                    <a:pt x="3583" y="20406"/>
                    <a:pt x="3109" y="20808"/>
                  </a:cubicBezTo>
                  <a:cubicBezTo>
                    <a:pt x="2886" y="21003"/>
                    <a:pt x="1905" y="21074"/>
                    <a:pt x="1494" y="21048"/>
                  </a:cubicBezTo>
                  <a:cubicBezTo>
                    <a:pt x="500" y="20990"/>
                    <a:pt x="524" y="20394"/>
                    <a:pt x="524" y="19991"/>
                  </a:cubicBezTo>
                  <a:lnTo>
                    <a:pt x="326" y="18882"/>
                  </a:lnTo>
                  <a:cubicBezTo>
                    <a:pt x="326" y="18882"/>
                    <a:pt x="326" y="18882"/>
                    <a:pt x="326" y="1888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1" name="Shape 3335"/>
            <p:cNvSpPr/>
            <p:nvPr/>
          </p:nvSpPr>
          <p:spPr>
            <a:xfrm>
              <a:off x="820455" y="4038181"/>
              <a:ext cx="596212" cy="609648"/>
            </a:xfrm>
            <a:custGeom>
              <a:avLst/>
              <a:gdLst/>
              <a:ahLst/>
              <a:cxnLst>
                <a:cxn ang="0">
                  <a:pos x="wd2" y="hd2"/>
                </a:cxn>
                <a:cxn ang="5400000">
                  <a:pos x="wd2" y="hd2"/>
                </a:cxn>
                <a:cxn ang="10800000">
                  <a:pos x="wd2" y="hd2"/>
                </a:cxn>
                <a:cxn ang="16200000">
                  <a:pos x="wd2" y="hd2"/>
                </a:cxn>
              </a:cxnLst>
              <a:rect l="0" t="0" r="r" b="b"/>
              <a:pathLst>
                <a:path w="21236" h="21418" extrusionOk="0">
                  <a:moveTo>
                    <a:pt x="18490" y="1754"/>
                  </a:moveTo>
                  <a:cubicBezTo>
                    <a:pt x="18422" y="1356"/>
                    <a:pt x="18716" y="1319"/>
                    <a:pt x="18737" y="1025"/>
                  </a:cubicBezTo>
                  <a:cubicBezTo>
                    <a:pt x="18762" y="711"/>
                    <a:pt x="19107" y="96"/>
                    <a:pt x="18585" y="27"/>
                  </a:cubicBezTo>
                  <a:cubicBezTo>
                    <a:pt x="18028" y="-48"/>
                    <a:pt x="16985" y="35"/>
                    <a:pt x="16454" y="226"/>
                  </a:cubicBezTo>
                  <a:cubicBezTo>
                    <a:pt x="15958" y="408"/>
                    <a:pt x="15817" y="646"/>
                    <a:pt x="15443" y="946"/>
                  </a:cubicBezTo>
                  <a:cubicBezTo>
                    <a:pt x="15188" y="1362"/>
                    <a:pt x="14964" y="1677"/>
                    <a:pt x="14407" y="1767"/>
                  </a:cubicBezTo>
                  <a:cubicBezTo>
                    <a:pt x="14187" y="1802"/>
                    <a:pt x="13362" y="1698"/>
                    <a:pt x="13362" y="2039"/>
                  </a:cubicBezTo>
                  <a:cubicBezTo>
                    <a:pt x="13362" y="2685"/>
                    <a:pt x="14259" y="3083"/>
                    <a:pt x="14801" y="3317"/>
                  </a:cubicBezTo>
                  <a:cubicBezTo>
                    <a:pt x="14896" y="3358"/>
                    <a:pt x="16080" y="3531"/>
                    <a:pt x="15563" y="3728"/>
                  </a:cubicBezTo>
                  <a:cubicBezTo>
                    <a:pt x="14983" y="3951"/>
                    <a:pt x="14742" y="4223"/>
                    <a:pt x="14122" y="4046"/>
                  </a:cubicBezTo>
                  <a:cubicBezTo>
                    <a:pt x="13278" y="3802"/>
                    <a:pt x="12648" y="4333"/>
                    <a:pt x="13552" y="5046"/>
                  </a:cubicBezTo>
                  <a:cubicBezTo>
                    <a:pt x="13923" y="5338"/>
                    <a:pt x="13062" y="5205"/>
                    <a:pt x="12837" y="5278"/>
                  </a:cubicBezTo>
                  <a:cubicBezTo>
                    <a:pt x="12452" y="5410"/>
                    <a:pt x="12794" y="4639"/>
                    <a:pt x="12326" y="4528"/>
                  </a:cubicBezTo>
                  <a:cubicBezTo>
                    <a:pt x="11754" y="4388"/>
                    <a:pt x="11476" y="4039"/>
                    <a:pt x="10922" y="4470"/>
                  </a:cubicBezTo>
                  <a:cubicBezTo>
                    <a:pt x="10317" y="4939"/>
                    <a:pt x="10794" y="3630"/>
                    <a:pt x="10291" y="3447"/>
                  </a:cubicBezTo>
                  <a:cubicBezTo>
                    <a:pt x="9861" y="3291"/>
                    <a:pt x="8628" y="2398"/>
                    <a:pt x="8818" y="3308"/>
                  </a:cubicBezTo>
                  <a:cubicBezTo>
                    <a:pt x="8913" y="3765"/>
                    <a:pt x="8280" y="3257"/>
                    <a:pt x="8187" y="3163"/>
                  </a:cubicBezTo>
                  <a:cubicBezTo>
                    <a:pt x="7852" y="2832"/>
                    <a:pt x="8015" y="2415"/>
                    <a:pt x="7508" y="2918"/>
                  </a:cubicBezTo>
                  <a:cubicBezTo>
                    <a:pt x="7407" y="3017"/>
                    <a:pt x="6341" y="3640"/>
                    <a:pt x="6985" y="3670"/>
                  </a:cubicBezTo>
                  <a:cubicBezTo>
                    <a:pt x="7117" y="3677"/>
                    <a:pt x="7552" y="3557"/>
                    <a:pt x="7639" y="3647"/>
                  </a:cubicBezTo>
                  <a:cubicBezTo>
                    <a:pt x="7479" y="3698"/>
                    <a:pt x="7518" y="4302"/>
                    <a:pt x="6997" y="4164"/>
                  </a:cubicBezTo>
                  <a:cubicBezTo>
                    <a:pt x="6784" y="4109"/>
                    <a:pt x="5933" y="3879"/>
                    <a:pt x="6128" y="4316"/>
                  </a:cubicBezTo>
                  <a:cubicBezTo>
                    <a:pt x="6256" y="4599"/>
                    <a:pt x="7371" y="5657"/>
                    <a:pt x="7710" y="5669"/>
                  </a:cubicBezTo>
                  <a:cubicBezTo>
                    <a:pt x="8187" y="5683"/>
                    <a:pt x="7901" y="6287"/>
                    <a:pt x="7377" y="6127"/>
                  </a:cubicBezTo>
                  <a:cubicBezTo>
                    <a:pt x="6334" y="5805"/>
                    <a:pt x="7071" y="7014"/>
                    <a:pt x="6449" y="7044"/>
                  </a:cubicBezTo>
                  <a:cubicBezTo>
                    <a:pt x="5961" y="7065"/>
                    <a:pt x="5702" y="6729"/>
                    <a:pt x="5533" y="7325"/>
                  </a:cubicBezTo>
                  <a:cubicBezTo>
                    <a:pt x="5533" y="7650"/>
                    <a:pt x="5128" y="7901"/>
                    <a:pt x="5296" y="8229"/>
                  </a:cubicBezTo>
                  <a:cubicBezTo>
                    <a:pt x="5415" y="8468"/>
                    <a:pt x="5634" y="8439"/>
                    <a:pt x="5879" y="8501"/>
                  </a:cubicBezTo>
                  <a:cubicBezTo>
                    <a:pt x="6524" y="8658"/>
                    <a:pt x="5486" y="8926"/>
                    <a:pt x="6045" y="9217"/>
                  </a:cubicBezTo>
                  <a:cubicBezTo>
                    <a:pt x="6461" y="9434"/>
                    <a:pt x="6548" y="9065"/>
                    <a:pt x="6782" y="9065"/>
                  </a:cubicBezTo>
                  <a:cubicBezTo>
                    <a:pt x="6782" y="9608"/>
                    <a:pt x="6322" y="10047"/>
                    <a:pt x="7058" y="10169"/>
                  </a:cubicBezTo>
                  <a:cubicBezTo>
                    <a:pt x="7654" y="10269"/>
                    <a:pt x="8166" y="10557"/>
                    <a:pt x="8793" y="10557"/>
                  </a:cubicBezTo>
                  <a:cubicBezTo>
                    <a:pt x="8793" y="11738"/>
                    <a:pt x="8582" y="11061"/>
                    <a:pt x="7710" y="11061"/>
                  </a:cubicBezTo>
                  <a:cubicBezTo>
                    <a:pt x="7198" y="11061"/>
                    <a:pt x="6225" y="12195"/>
                    <a:pt x="5830" y="12533"/>
                  </a:cubicBezTo>
                  <a:cubicBezTo>
                    <a:pt x="5304" y="12983"/>
                    <a:pt x="4794" y="12878"/>
                    <a:pt x="4201" y="13084"/>
                  </a:cubicBezTo>
                  <a:cubicBezTo>
                    <a:pt x="4045" y="13225"/>
                    <a:pt x="3872" y="13152"/>
                    <a:pt x="3738" y="13283"/>
                  </a:cubicBezTo>
                  <a:cubicBezTo>
                    <a:pt x="4475" y="14010"/>
                    <a:pt x="5927" y="13470"/>
                    <a:pt x="6723" y="13744"/>
                  </a:cubicBezTo>
                  <a:cubicBezTo>
                    <a:pt x="7117" y="13879"/>
                    <a:pt x="7377" y="13470"/>
                    <a:pt x="7639" y="13823"/>
                  </a:cubicBezTo>
                  <a:cubicBezTo>
                    <a:pt x="7744" y="13965"/>
                    <a:pt x="8259" y="14045"/>
                    <a:pt x="8259" y="14260"/>
                  </a:cubicBezTo>
                  <a:cubicBezTo>
                    <a:pt x="7407" y="14260"/>
                    <a:pt x="6520" y="14454"/>
                    <a:pt x="5710" y="14248"/>
                  </a:cubicBezTo>
                  <a:cubicBezTo>
                    <a:pt x="4887" y="14038"/>
                    <a:pt x="4475" y="14340"/>
                    <a:pt x="3724" y="14340"/>
                  </a:cubicBezTo>
                  <a:cubicBezTo>
                    <a:pt x="2625" y="14340"/>
                    <a:pt x="3564" y="14732"/>
                    <a:pt x="3179" y="15328"/>
                  </a:cubicBezTo>
                  <a:cubicBezTo>
                    <a:pt x="2986" y="15620"/>
                    <a:pt x="2612" y="14992"/>
                    <a:pt x="2274" y="14976"/>
                  </a:cubicBezTo>
                  <a:cubicBezTo>
                    <a:pt x="2122" y="14968"/>
                    <a:pt x="1806" y="15047"/>
                    <a:pt x="1702" y="14916"/>
                  </a:cubicBezTo>
                  <a:cubicBezTo>
                    <a:pt x="1329" y="14454"/>
                    <a:pt x="1411" y="14593"/>
                    <a:pt x="788" y="14681"/>
                  </a:cubicBezTo>
                  <a:cubicBezTo>
                    <a:pt x="691" y="14696"/>
                    <a:pt x="-364" y="14702"/>
                    <a:pt x="132" y="14976"/>
                  </a:cubicBezTo>
                  <a:cubicBezTo>
                    <a:pt x="818" y="15354"/>
                    <a:pt x="1772" y="15450"/>
                    <a:pt x="2403" y="15881"/>
                  </a:cubicBezTo>
                  <a:cubicBezTo>
                    <a:pt x="3142" y="16383"/>
                    <a:pt x="2276" y="16175"/>
                    <a:pt x="1953" y="16175"/>
                  </a:cubicBezTo>
                  <a:cubicBezTo>
                    <a:pt x="1426" y="16175"/>
                    <a:pt x="1251" y="16160"/>
                    <a:pt x="848" y="16516"/>
                  </a:cubicBezTo>
                  <a:cubicBezTo>
                    <a:pt x="575" y="16755"/>
                    <a:pt x="-229" y="16770"/>
                    <a:pt x="192" y="17326"/>
                  </a:cubicBezTo>
                  <a:cubicBezTo>
                    <a:pt x="369" y="17561"/>
                    <a:pt x="541" y="17390"/>
                    <a:pt x="444" y="17785"/>
                  </a:cubicBezTo>
                  <a:cubicBezTo>
                    <a:pt x="345" y="18170"/>
                    <a:pt x="655" y="18119"/>
                    <a:pt x="928" y="18102"/>
                  </a:cubicBezTo>
                  <a:cubicBezTo>
                    <a:pt x="1069" y="18102"/>
                    <a:pt x="1812" y="18031"/>
                    <a:pt x="1812" y="18208"/>
                  </a:cubicBezTo>
                  <a:cubicBezTo>
                    <a:pt x="1683" y="18231"/>
                    <a:pt x="1565" y="18384"/>
                    <a:pt x="1441" y="18430"/>
                  </a:cubicBezTo>
                  <a:cubicBezTo>
                    <a:pt x="1282" y="18494"/>
                    <a:pt x="1002" y="18443"/>
                    <a:pt x="1002" y="18678"/>
                  </a:cubicBezTo>
                  <a:cubicBezTo>
                    <a:pt x="1002" y="18876"/>
                    <a:pt x="563" y="18775"/>
                    <a:pt x="417" y="18796"/>
                  </a:cubicBezTo>
                  <a:cubicBezTo>
                    <a:pt x="238" y="18821"/>
                    <a:pt x="19" y="18922"/>
                    <a:pt x="324" y="18995"/>
                  </a:cubicBezTo>
                  <a:cubicBezTo>
                    <a:pt x="827" y="19116"/>
                    <a:pt x="1396" y="19120"/>
                    <a:pt x="1918" y="19104"/>
                  </a:cubicBezTo>
                  <a:cubicBezTo>
                    <a:pt x="2165" y="19094"/>
                    <a:pt x="2574" y="18869"/>
                    <a:pt x="2728" y="19111"/>
                  </a:cubicBezTo>
                  <a:cubicBezTo>
                    <a:pt x="2986" y="19531"/>
                    <a:pt x="2285" y="19572"/>
                    <a:pt x="2025" y="19572"/>
                  </a:cubicBezTo>
                  <a:cubicBezTo>
                    <a:pt x="1576" y="19572"/>
                    <a:pt x="1401" y="19675"/>
                    <a:pt x="1310" y="20137"/>
                  </a:cubicBezTo>
                  <a:lnTo>
                    <a:pt x="1407" y="20335"/>
                  </a:lnTo>
                  <a:cubicBezTo>
                    <a:pt x="1897" y="20397"/>
                    <a:pt x="2407" y="20183"/>
                    <a:pt x="2844" y="20241"/>
                  </a:cubicBezTo>
                  <a:cubicBezTo>
                    <a:pt x="3133" y="20278"/>
                    <a:pt x="3357" y="20578"/>
                    <a:pt x="3572" y="20772"/>
                  </a:cubicBezTo>
                  <a:cubicBezTo>
                    <a:pt x="4047" y="21198"/>
                    <a:pt x="5189" y="21322"/>
                    <a:pt x="5807" y="21322"/>
                  </a:cubicBezTo>
                  <a:cubicBezTo>
                    <a:pt x="6142" y="21322"/>
                    <a:pt x="6870" y="21552"/>
                    <a:pt x="7103" y="21299"/>
                  </a:cubicBezTo>
                  <a:cubicBezTo>
                    <a:pt x="7502" y="21136"/>
                    <a:pt x="7649" y="20835"/>
                    <a:pt x="7828" y="20511"/>
                  </a:cubicBezTo>
                  <a:cubicBezTo>
                    <a:pt x="8008" y="20187"/>
                    <a:pt x="8019" y="20639"/>
                    <a:pt x="8282" y="20745"/>
                  </a:cubicBezTo>
                  <a:cubicBezTo>
                    <a:pt x="9222" y="21136"/>
                    <a:pt x="9143" y="20140"/>
                    <a:pt x="9661" y="20170"/>
                  </a:cubicBezTo>
                  <a:cubicBezTo>
                    <a:pt x="10116" y="20198"/>
                    <a:pt x="9950" y="20613"/>
                    <a:pt x="10673" y="20371"/>
                  </a:cubicBezTo>
                  <a:cubicBezTo>
                    <a:pt x="11336" y="20149"/>
                    <a:pt x="10578" y="19353"/>
                    <a:pt x="11659" y="19876"/>
                  </a:cubicBezTo>
                  <a:cubicBezTo>
                    <a:pt x="11927" y="20007"/>
                    <a:pt x="13351" y="20371"/>
                    <a:pt x="13491" y="20301"/>
                  </a:cubicBezTo>
                  <a:cubicBezTo>
                    <a:pt x="13776" y="20159"/>
                    <a:pt x="13947" y="19389"/>
                    <a:pt x="14050" y="20112"/>
                  </a:cubicBezTo>
                  <a:cubicBezTo>
                    <a:pt x="14145" y="20770"/>
                    <a:pt x="14301" y="20452"/>
                    <a:pt x="14812" y="20452"/>
                  </a:cubicBezTo>
                  <a:cubicBezTo>
                    <a:pt x="15228" y="20452"/>
                    <a:pt x="15933" y="21475"/>
                    <a:pt x="16264" y="21180"/>
                  </a:cubicBezTo>
                  <a:cubicBezTo>
                    <a:pt x="16791" y="20717"/>
                    <a:pt x="16057" y="20599"/>
                    <a:pt x="16585" y="19960"/>
                  </a:cubicBezTo>
                  <a:lnTo>
                    <a:pt x="17800" y="18489"/>
                  </a:lnTo>
                  <a:cubicBezTo>
                    <a:pt x="18039" y="17716"/>
                    <a:pt x="18507" y="17557"/>
                    <a:pt x="19062" y="17081"/>
                  </a:cubicBezTo>
                  <a:cubicBezTo>
                    <a:pt x="19383" y="16799"/>
                    <a:pt x="19254" y="16065"/>
                    <a:pt x="19453" y="15669"/>
                  </a:cubicBezTo>
                  <a:cubicBezTo>
                    <a:pt x="19626" y="15326"/>
                    <a:pt x="19121" y="15005"/>
                    <a:pt x="19142" y="14719"/>
                  </a:cubicBezTo>
                  <a:cubicBezTo>
                    <a:pt x="19168" y="14400"/>
                    <a:pt x="19721" y="14707"/>
                    <a:pt x="19879" y="14199"/>
                  </a:cubicBezTo>
                  <a:cubicBezTo>
                    <a:pt x="20054" y="13643"/>
                    <a:pt x="19818" y="13071"/>
                    <a:pt x="20476" y="12776"/>
                  </a:cubicBezTo>
                  <a:cubicBezTo>
                    <a:pt x="20601" y="12722"/>
                    <a:pt x="20215" y="12360"/>
                    <a:pt x="20273" y="12143"/>
                  </a:cubicBezTo>
                  <a:cubicBezTo>
                    <a:pt x="20371" y="11764"/>
                    <a:pt x="20592" y="11500"/>
                    <a:pt x="20713" y="11108"/>
                  </a:cubicBezTo>
                  <a:cubicBezTo>
                    <a:pt x="20843" y="10696"/>
                    <a:pt x="20280" y="10827"/>
                    <a:pt x="20225" y="10146"/>
                  </a:cubicBezTo>
                  <a:cubicBezTo>
                    <a:pt x="20396" y="9515"/>
                    <a:pt x="20191" y="9280"/>
                    <a:pt x="20725" y="9852"/>
                  </a:cubicBezTo>
                  <a:cubicBezTo>
                    <a:pt x="21137" y="10293"/>
                    <a:pt x="21172" y="9480"/>
                    <a:pt x="21200" y="9359"/>
                  </a:cubicBezTo>
                  <a:lnTo>
                    <a:pt x="21236" y="9348"/>
                  </a:lnTo>
                  <a:cubicBezTo>
                    <a:pt x="21175" y="9192"/>
                    <a:pt x="21132" y="8705"/>
                    <a:pt x="21010" y="8583"/>
                  </a:cubicBezTo>
                  <a:cubicBezTo>
                    <a:pt x="20890" y="8461"/>
                    <a:pt x="20675" y="8446"/>
                    <a:pt x="20510" y="8395"/>
                  </a:cubicBezTo>
                  <a:cubicBezTo>
                    <a:pt x="20293" y="8328"/>
                    <a:pt x="20257" y="8271"/>
                    <a:pt x="20164" y="8052"/>
                  </a:cubicBezTo>
                  <a:cubicBezTo>
                    <a:pt x="20060" y="7803"/>
                    <a:pt x="19898" y="6879"/>
                    <a:pt x="19573" y="6879"/>
                  </a:cubicBezTo>
                  <a:cubicBezTo>
                    <a:pt x="18885" y="6879"/>
                    <a:pt x="18516" y="7511"/>
                    <a:pt x="17977" y="7606"/>
                  </a:cubicBezTo>
                  <a:cubicBezTo>
                    <a:pt x="17101" y="7762"/>
                    <a:pt x="16108" y="6665"/>
                    <a:pt x="15835" y="5893"/>
                  </a:cubicBezTo>
                  <a:cubicBezTo>
                    <a:pt x="15639" y="5336"/>
                    <a:pt x="15673" y="4491"/>
                    <a:pt x="16314" y="4223"/>
                  </a:cubicBezTo>
                  <a:cubicBezTo>
                    <a:pt x="16582" y="4110"/>
                    <a:pt x="17268" y="4254"/>
                    <a:pt x="16905" y="3741"/>
                  </a:cubicBezTo>
                  <a:cubicBezTo>
                    <a:pt x="16696" y="3439"/>
                    <a:pt x="16447" y="2929"/>
                    <a:pt x="17001" y="2811"/>
                  </a:cubicBezTo>
                  <a:cubicBezTo>
                    <a:pt x="17300" y="2747"/>
                    <a:pt x="18169" y="2856"/>
                    <a:pt x="18096" y="2411"/>
                  </a:cubicBezTo>
                  <a:lnTo>
                    <a:pt x="18505" y="1810"/>
                  </a:lnTo>
                  <a:cubicBezTo>
                    <a:pt x="18505" y="1810"/>
                    <a:pt x="18490" y="1754"/>
                    <a:pt x="18490" y="175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2" name="Shape 3336"/>
            <p:cNvSpPr/>
            <p:nvPr/>
          </p:nvSpPr>
          <p:spPr>
            <a:xfrm>
              <a:off x="1153766" y="5140669"/>
              <a:ext cx="1654132" cy="1962779"/>
            </a:xfrm>
            <a:custGeom>
              <a:avLst/>
              <a:gdLst/>
              <a:ahLst/>
              <a:cxnLst>
                <a:cxn ang="0">
                  <a:pos x="wd2" y="hd2"/>
                </a:cxn>
                <a:cxn ang="5400000">
                  <a:pos x="wd2" y="hd2"/>
                </a:cxn>
                <a:cxn ang="10800000">
                  <a:pos x="wd2" y="hd2"/>
                </a:cxn>
                <a:cxn ang="16200000">
                  <a:pos x="wd2" y="hd2"/>
                </a:cxn>
              </a:cxnLst>
              <a:rect l="0" t="0" r="r" b="b"/>
              <a:pathLst>
                <a:path w="21453" h="21580" extrusionOk="0">
                  <a:moveTo>
                    <a:pt x="2116" y="13740"/>
                  </a:moveTo>
                  <a:lnTo>
                    <a:pt x="2116" y="13740"/>
                  </a:lnTo>
                  <a:lnTo>
                    <a:pt x="2359" y="13968"/>
                  </a:lnTo>
                  <a:cubicBezTo>
                    <a:pt x="2428" y="13988"/>
                    <a:pt x="2679" y="14058"/>
                    <a:pt x="2715" y="14109"/>
                  </a:cubicBezTo>
                  <a:cubicBezTo>
                    <a:pt x="2765" y="14180"/>
                    <a:pt x="2668" y="14281"/>
                    <a:pt x="2636" y="14344"/>
                  </a:cubicBezTo>
                  <a:cubicBezTo>
                    <a:pt x="2564" y="14484"/>
                    <a:pt x="2990" y="14298"/>
                    <a:pt x="3026" y="14420"/>
                  </a:cubicBezTo>
                  <a:cubicBezTo>
                    <a:pt x="3094" y="14653"/>
                    <a:pt x="3225" y="14956"/>
                    <a:pt x="3537" y="15002"/>
                  </a:cubicBezTo>
                  <a:cubicBezTo>
                    <a:pt x="3665" y="15021"/>
                    <a:pt x="3667" y="15161"/>
                    <a:pt x="3689" y="15249"/>
                  </a:cubicBezTo>
                  <a:cubicBezTo>
                    <a:pt x="3731" y="15425"/>
                    <a:pt x="3911" y="15389"/>
                    <a:pt x="4070" y="15414"/>
                  </a:cubicBezTo>
                  <a:cubicBezTo>
                    <a:pt x="4310" y="15477"/>
                    <a:pt x="4304" y="15456"/>
                    <a:pt x="4408" y="15664"/>
                  </a:cubicBezTo>
                  <a:cubicBezTo>
                    <a:pt x="4618" y="16081"/>
                    <a:pt x="4974" y="15821"/>
                    <a:pt x="5353" y="15925"/>
                  </a:cubicBezTo>
                  <a:cubicBezTo>
                    <a:pt x="5441" y="15950"/>
                    <a:pt x="5951" y="16199"/>
                    <a:pt x="5919" y="16006"/>
                  </a:cubicBezTo>
                  <a:cubicBezTo>
                    <a:pt x="5907" y="15920"/>
                    <a:pt x="5856" y="15637"/>
                    <a:pt x="6054" y="15786"/>
                  </a:cubicBezTo>
                  <a:cubicBezTo>
                    <a:pt x="6164" y="15869"/>
                    <a:pt x="6351" y="15918"/>
                    <a:pt x="6483" y="15977"/>
                  </a:cubicBezTo>
                  <a:cubicBezTo>
                    <a:pt x="6650" y="16052"/>
                    <a:pt x="6759" y="16167"/>
                    <a:pt x="6942" y="16197"/>
                  </a:cubicBezTo>
                  <a:cubicBezTo>
                    <a:pt x="7130" y="16229"/>
                    <a:pt x="7107" y="16386"/>
                    <a:pt x="7168" y="16506"/>
                  </a:cubicBezTo>
                  <a:lnTo>
                    <a:pt x="7168" y="16506"/>
                  </a:lnTo>
                  <a:cubicBezTo>
                    <a:pt x="7165" y="16503"/>
                    <a:pt x="7164" y="16501"/>
                    <a:pt x="7165" y="16498"/>
                  </a:cubicBezTo>
                  <a:cubicBezTo>
                    <a:pt x="7323" y="16498"/>
                    <a:pt x="7454" y="16492"/>
                    <a:pt x="7598" y="16561"/>
                  </a:cubicBezTo>
                  <a:cubicBezTo>
                    <a:pt x="7727" y="16623"/>
                    <a:pt x="7760" y="16747"/>
                    <a:pt x="7804" y="16861"/>
                  </a:cubicBezTo>
                  <a:lnTo>
                    <a:pt x="7784" y="16945"/>
                  </a:lnTo>
                  <a:lnTo>
                    <a:pt x="7784" y="16945"/>
                  </a:lnTo>
                  <a:cubicBezTo>
                    <a:pt x="7939" y="17105"/>
                    <a:pt x="7993" y="17325"/>
                    <a:pt x="8288" y="17305"/>
                  </a:cubicBezTo>
                  <a:cubicBezTo>
                    <a:pt x="8479" y="17292"/>
                    <a:pt x="8619" y="17258"/>
                    <a:pt x="8796" y="17342"/>
                  </a:cubicBezTo>
                  <a:cubicBezTo>
                    <a:pt x="8895" y="17389"/>
                    <a:pt x="8922" y="17475"/>
                    <a:pt x="9060" y="17493"/>
                  </a:cubicBezTo>
                  <a:cubicBezTo>
                    <a:pt x="9227" y="17514"/>
                    <a:pt x="9427" y="17439"/>
                    <a:pt x="9610" y="17456"/>
                  </a:cubicBezTo>
                  <a:cubicBezTo>
                    <a:pt x="9803" y="17473"/>
                    <a:pt x="10046" y="17587"/>
                    <a:pt x="10221" y="17636"/>
                  </a:cubicBezTo>
                  <a:lnTo>
                    <a:pt x="10221" y="17636"/>
                  </a:lnTo>
                  <a:cubicBezTo>
                    <a:pt x="10200" y="17434"/>
                    <a:pt x="10181" y="17232"/>
                    <a:pt x="10225" y="17033"/>
                  </a:cubicBezTo>
                  <a:cubicBezTo>
                    <a:pt x="10281" y="16786"/>
                    <a:pt x="10178" y="16835"/>
                    <a:pt x="10121" y="16646"/>
                  </a:cubicBezTo>
                  <a:cubicBezTo>
                    <a:pt x="10048" y="16403"/>
                    <a:pt x="10335" y="16561"/>
                    <a:pt x="10377" y="16528"/>
                  </a:cubicBezTo>
                  <a:cubicBezTo>
                    <a:pt x="10555" y="16387"/>
                    <a:pt x="10555" y="16246"/>
                    <a:pt x="10805" y="16139"/>
                  </a:cubicBezTo>
                  <a:cubicBezTo>
                    <a:pt x="10987" y="16061"/>
                    <a:pt x="11181" y="16055"/>
                    <a:pt x="11351" y="15981"/>
                  </a:cubicBezTo>
                  <a:cubicBezTo>
                    <a:pt x="11583" y="15879"/>
                    <a:pt x="11958" y="15653"/>
                    <a:pt x="12214" y="15653"/>
                  </a:cubicBezTo>
                  <a:cubicBezTo>
                    <a:pt x="12415" y="15653"/>
                    <a:pt x="12228" y="15897"/>
                    <a:pt x="12357" y="15958"/>
                  </a:cubicBezTo>
                  <a:cubicBezTo>
                    <a:pt x="12509" y="16031"/>
                    <a:pt x="13001" y="16096"/>
                    <a:pt x="13085" y="16194"/>
                  </a:cubicBezTo>
                  <a:cubicBezTo>
                    <a:pt x="13143" y="16262"/>
                    <a:pt x="13026" y="16335"/>
                    <a:pt x="13167" y="16378"/>
                  </a:cubicBezTo>
                  <a:cubicBezTo>
                    <a:pt x="13297" y="16417"/>
                    <a:pt x="13379" y="16409"/>
                    <a:pt x="13496" y="16352"/>
                  </a:cubicBezTo>
                  <a:cubicBezTo>
                    <a:pt x="13641" y="16316"/>
                    <a:pt x="13704" y="16205"/>
                    <a:pt x="13721" y="16364"/>
                  </a:cubicBezTo>
                  <a:cubicBezTo>
                    <a:pt x="13741" y="16546"/>
                    <a:pt x="14187" y="16410"/>
                    <a:pt x="14254" y="16653"/>
                  </a:cubicBezTo>
                  <a:cubicBezTo>
                    <a:pt x="14323" y="16903"/>
                    <a:pt x="14471" y="16875"/>
                    <a:pt x="14731" y="16929"/>
                  </a:cubicBezTo>
                  <a:cubicBezTo>
                    <a:pt x="14929" y="16970"/>
                    <a:pt x="14913" y="17081"/>
                    <a:pt x="15043" y="17172"/>
                  </a:cubicBezTo>
                  <a:cubicBezTo>
                    <a:pt x="15177" y="17266"/>
                    <a:pt x="15629" y="17217"/>
                    <a:pt x="15779" y="17198"/>
                  </a:cubicBezTo>
                  <a:cubicBezTo>
                    <a:pt x="15998" y="17170"/>
                    <a:pt x="16183" y="17208"/>
                    <a:pt x="16399" y="17198"/>
                  </a:cubicBezTo>
                  <a:cubicBezTo>
                    <a:pt x="16572" y="17190"/>
                    <a:pt x="16302" y="16999"/>
                    <a:pt x="16494" y="16904"/>
                  </a:cubicBezTo>
                  <a:cubicBezTo>
                    <a:pt x="16772" y="16767"/>
                    <a:pt x="17007" y="16817"/>
                    <a:pt x="17277" y="16631"/>
                  </a:cubicBezTo>
                  <a:cubicBezTo>
                    <a:pt x="17353" y="16580"/>
                    <a:pt x="17541" y="16520"/>
                    <a:pt x="17738" y="16467"/>
                  </a:cubicBezTo>
                  <a:lnTo>
                    <a:pt x="17738" y="16467"/>
                  </a:lnTo>
                  <a:lnTo>
                    <a:pt x="17772" y="16296"/>
                  </a:lnTo>
                  <a:cubicBezTo>
                    <a:pt x="17872" y="16215"/>
                    <a:pt x="18001" y="16240"/>
                    <a:pt x="18120" y="16254"/>
                  </a:cubicBezTo>
                  <a:cubicBezTo>
                    <a:pt x="18135" y="16256"/>
                    <a:pt x="18165" y="16358"/>
                    <a:pt x="18179" y="16362"/>
                  </a:cubicBezTo>
                  <a:lnTo>
                    <a:pt x="18179" y="16362"/>
                  </a:lnTo>
                  <a:cubicBezTo>
                    <a:pt x="18218" y="16353"/>
                    <a:pt x="18252" y="16346"/>
                    <a:pt x="18278" y="16341"/>
                  </a:cubicBezTo>
                  <a:lnTo>
                    <a:pt x="18278" y="16341"/>
                  </a:lnTo>
                  <a:cubicBezTo>
                    <a:pt x="18233" y="16204"/>
                    <a:pt x="18176" y="15995"/>
                    <a:pt x="18223" y="15859"/>
                  </a:cubicBezTo>
                  <a:cubicBezTo>
                    <a:pt x="18253" y="15767"/>
                    <a:pt x="18341" y="15726"/>
                    <a:pt x="18335" y="15624"/>
                  </a:cubicBezTo>
                  <a:cubicBezTo>
                    <a:pt x="18317" y="15351"/>
                    <a:pt x="17694" y="15406"/>
                    <a:pt x="17555" y="15190"/>
                  </a:cubicBezTo>
                  <a:cubicBezTo>
                    <a:pt x="17437" y="15006"/>
                    <a:pt x="17489" y="14783"/>
                    <a:pt x="17421" y="14586"/>
                  </a:cubicBezTo>
                  <a:cubicBezTo>
                    <a:pt x="17313" y="14274"/>
                    <a:pt x="17606" y="14271"/>
                    <a:pt x="17754" y="14064"/>
                  </a:cubicBezTo>
                  <a:cubicBezTo>
                    <a:pt x="17754" y="13835"/>
                    <a:pt x="17676" y="13833"/>
                    <a:pt x="17464" y="13722"/>
                  </a:cubicBezTo>
                  <a:cubicBezTo>
                    <a:pt x="17351" y="13663"/>
                    <a:pt x="17313" y="13457"/>
                    <a:pt x="17309" y="13347"/>
                  </a:cubicBezTo>
                  <a:cubicBezTo>
                    <a:pt x="17303" y="13221"/>
                    <a:pt x="17431" y="13218"/>
                    <a:pt x="17551" y="13200"/>
                  </a:cubicBezTo>
                  <a:cubicBezTo>
                    <a:pt x="17740" y="13171"/>
                    <a:pt x="17873" y="13080"/>
                    <a:pt x="18006" y="12968"/>
                  </a:cubicBezTo>
                  <a:cubicBezTo>
                    <a:pt x="18184" y="12817"/>
                    <a:pt x="18277" y="12689"/>
                    <a:pt x="18036" y="12527"/>
                  </a:cubicBezTo>
                  <a:cubicBezTo>
                    <a:pt x="17937" y="12461"/>
                    <a:pt x="17976" y="12332"/>
                    <a:pt x="17976" y="12240"/>
                  </a:cubicBezTo>
                  <a:cubicBezTo>
                    <a:pt x="17976" y="12098"/>
                    <a:pt x="17866" y="12127"/>
                    <a:pt x="17828" y="12023"/>
                  </a:cubicBezTo>
                  <a:cubicBezTo>
                    <a:pt x="17806" y="11962"/>
                    <a:pt x="17828" y="11898"/>
                    <a:pt x="17811" y="11832"/>
                  </a:cubicBezTo>
                  <a:lnTo>
                    <a:pt x="18118" y="11762"/>
                  </a:lnTo>
                  <a:lnTo>
                    <a:pt x="18118" y="11762"/>
                  </a:lnTo>
                  <a:cubicBezTo>
                    <a:pt x="18112" y="11696"/>
                    <a:pt x="18116" y="11628"/>
                    <a:pt x="18109" y="11564"/>
                  </a:cubicBezTo>
                  <a:cubicBezTo>
                    <a:pt x="18104" y="11503"/>
                    <a:pt x="18062" y="11463"/>
                    <a:pt x="18027" y="11413"/>
                  </a:cubicBezTo>
                  <a:cubicBezTo>
                    <a:pt x="18001" y="11374"/>
                    <a:pt x="17993" y="11347"/>
                    <a:pt x="17993" y="11302"/>
                  </a:cubicBezTo>
                  <a:cubicBezTo>
                    <a:pt x="17993" y="11236"/>
                    <a:pt x="18010" y="11196"/>
                    <a:pt x="18044" y="11137"/>
                  </a:cubicBezTo>
                  <a:cubicBezTo>
                    <a:pt x="18044" y="10823"/>
                    <a:pt x="17938" y="10558"/>
                    <a:pt x="17507" y="10628"/>
                  </a:cubicBezTo>
                  <a:cubicBezTo>
                    <a:pt x="17271" y="10668"/>
                    <a:pt x="17102" y="10707"/>
                    <a:pt x="17035" y="10923"/>
                  </a:cubicBezTo>
                  <a:cubicBezTo>
                    <a:pt x="16988" y="11077"/>
                    <a:pt x="16821" y="11132"/>
                    <a:pt x="16642" y="11107"/>
                  </a:cubicBezTo>
                  <a:cubicBezTo>
                    <a:pt x="16510" y="11088"/>
                    <a:pt x="16450" y="11019"/>
                    <a:pt x="16385" y="10931"/>
                  </a:cubicBezTo>
                  <a:cubicBezTo>
                    <a:pt x="16294" y="10805"/>
                    <a:pt x="16374" y="10742"/>
                    <a:pt x="16499" y="10666"/>
                  </a:cubicBezTo>
                  <a:cubicBezTo>
                    <a:pt x="16650" y="10546"/>
                    <a:pt x="16828" y="10433"/>
                    <a:pt x="16927" y="10276"/>
                  </a:cubicBezTo>
                  <a:cubicBezTo>
                    <a:pt x="17019" y="10131"/>
                    <a:pt x="17104" y="9972"/>
                    <a:pt x="17282" y="9887"/>
                  </a:cubicBezTo>
                  <a:cubicBezTo>
                    <a:pt x="17598" y="9735"/>
                    <a:pt x="17718" y="9304"/>
                    <a:pt x="18097" y="9338"/>
                  </a:cubicBezTo>
                  <a:cubicBezTo>
                    <a:pt x="18317" y="9357"/>
                    <a:pt x="18599" y="9174"/>
                    <a:pt x="18720" y="9025"/>
                  </a:cubicBezTo>
                  <a:cubicBezTo>
                    <a:pt x="18823" y="8900"/>
                    <a:pt x="18608" y="8932"/>
                    <a:pt x="18525" y="8889"/>
                  </a:cubicBezTo>
                  <a:cubicBezTo>
                    <a:pt x="18350" y="8797"/>
                    <a:pt x="18498" y="8701"/>
                    <a:pt x="18582" y="8606"/>
                  </a:cubicBezTo>
                  <a:cubicBezTo>
                    <a:pt x="18718" y="8452"/>
                    <a:pt x="18758" y="8474"/>
                    <a:pt x="18989" y="8547"/>
                  </a:cubicBezTo>
                  <a:cubicBezTo>
                    <a:pt x="19166" y="8604"/>
                    <a:pt x="19483" y="8712"/>
                    <a:pt x="19643" y="8580"/>
                  </a:cubicBezTo>
                  <a:lnTo>
                    <a:pt x="19961" y="8454"/>
                  </a:lnTo>
                  <a:lnTo>
                    <a:pt x="19961" y="8454"/>
                  </a:lnTo>
                  <a:cubicBezTo>
                    <a:pt x="19907" y="8350"/>
                    <a:pt x="19897" y="8216"/>
                    <a:pt x="19925" y="8132"/>
                  </a:cubicBezTo>
                  <a:cubicBezTo>
                    <a:pt x="19998" y="7908"/>
                    <a:pt x="19962" y="7713"/>
                    <a:pt x="20103" y="7509"/>
                  </a:cubicBezTo>
                  <a:cubicBezTo>
                    <a:pt x="20217" y="7346"/>
                    <a:pt x="20364" y="7242"/>
                    <a:pt x="20415" y="7039"/>
                  </a:cubicBezTo>
                  <a:cubicBezTo>
                    <a:pt x="20511" y="6654"/>
                    <a:pt x="20786" y="6443"/>
                    <a:pt x="21099" y="6164"/>
                  </a:cubicBezTo>
                  <a:cubicBezTo>
                    <a:pt x="21250" y="6030"/>
                    <a:pt x="21352" y="5884"/>
                    <a:pt x="21453" y="5743"/>
                  </a:cubicBezTo>
                  <a:lnTo>
                    <a:pt x="21298" y="5623"/>
                  </a:lnTo>
                  <a:cubicBezTo>
                    <a:pt x="21056" y="5473"/>
                    <a:pt x="20751" y="5379"/>
                    <a:pt x="20462" y="5318"/>
                  </a:cubicBezTo>
                  <a:cubicBezTo>
                    <a:pt x="20111" y="5243"/>
                    <a:pt x="20030" y="4993"/>
                    <a:pt x="19751" y="4892"/>
                  </a:cubicBezTo>
                  <a:cubicBezTo>
                    <a:pt x="19550" y="4818"/>
                    <a:pt x="19309" y="4853"/>
                    <a:pt x="19167" y="4685"/>
                  </a:cubicBezTo>
                  <a:cubicBezTo>
                    <a:pt x="19028" y="4521"/>
                    <a:pt x="18898" y="4345"/>
                    <a:pt x="18704" y="4215"/>
                  </a:cubicBezTo>
                  <a:lnTo>
                    <a:pt x="18704" y="4215"/>
                  </a:lnTo>
                  <a:lnTo>
                    <a:pt x="18435" y="4193"/>
                  </a:lnTo>
                  <a:cubicBezTo>
                    <a:pt x="18372" y="4196"/>
                    <a:pt x="18307" y="4203"/>
                    <a:pt x="18244" y="4210"/>
                  </a:cubicBezTo>
                  <a:cubicBezTo>
                    <a:pt x="18206" y="4216"/>
                    <a:pt x="18151" y="4220"/>
                    <a:pt x="18114" y="4210"/>
                  </a:cubicBezTo>
                  <a:cubicBezTo>
                    <a:pt x="18016" y="4187"/>
                    <a:pt x="17956" y="4108"/>
                    <a:pt x="17884" y="4053"/>
                  </a:cubicBezTo>
                  <a:lnTo>
                    <a:pt x="17884" y="4053"/>
                  </a:lnTo>
                  <a:cubicBezTo>
                    <a:pt x="17574" y="3878"/>
                    <a:pt x="17597" y="3917"/>
                    <a:pt x="17244" y="3917"/>
                  </a:cubicBezTo>
                  <a:cubicBezTo>
                    <a:pt x="16983" y="3917"/>
                    <a:pt x="16958" y="3573"/>
                    <a:pt x="16810" y="3446"/>
                  </a:cubicBezTo>
                  <a:cubicBezTo>
                    <a:pt x="16656" y="3315"/>
                    <a:pt x="16501" y="3228"/>
                    <a:pt x="16416" y="3049"/>
                  </a:cubicBezTo>
                  <a:cubicBezTo>
                    <a:pt x="16363" y="2937"/>
                    <a:pt x="16356" y="2574"/>
                    <a:pt x="16208" y="2548"/>
                  </a:cubicBezTo>
                  <a:cubicBezTo>
                    <a:pt x="16026" y="2517"/>
                    <a:pt x="15784" y="3045"/>
                    <a:pt x="15606" y="2846"/>
                  </a:cubicBezTo>
                  <a:cubicBezTo>
                    <a:pt x="15444" y="2666"/>
                    <a:pt x="15383" y="2320"/>
                    <a:pt x="15424" y="2097"/>
                  </a:cubicBezTo>
                  <a:cubicBezTo>
                    <a:pt x="15329" y="1919"/>
                    <a:pt x="15166" y="1998"/>
                    <a:pt x="15008" y="1923"/>
                  </a:cubicBezTo>
                  <a:cubicBezTo>
                    <a:pt x="14840" y="1844"/>
                    <a:pt x="14785" y="1726"/>
                    <a:pt x="14735" y="1581"/>
                  </a:cubicBezTo>
                  <a:cubicBezTo>
                    <a:pt x="14630" y="1276"/>
                    <a:pt x="14205" y="1422"/>
                    <a:pt x="14345" y="952"/>
                  </a:cubicBezTo>
                  <a:cubicBezTo>
                    <a:pt x="14405" y="750"/>
                    <a:pt x="14282" y="647"/>
                    <a:pt x="14050" y="746"/>
                  </a:cubicBezTo>
                  <a:cubicBezTo>
                    <a:pt x="13732" y="882"/>
                    <a:pt x="13633" y="727"/>
                    <a:pt x="13583" y="459"/>
                  </a:cubicBezTo>
                  <a:cubicBezTo>
                    <a:pt x="13557" y="319"/>
                    <a:pt x="13693" y="267"/>
                    <a:pt x="13765" y="165"/>
                  </a:cubicBezTo>
                  <a:lnTo>
                    <a:pt x="13699" y="0"/>
                  </a:lnTo>
                  <a:lnTo>
                    <a:pt x="13699" y="0"/>
                  </a:lnTo>
                  <a:cubicBezTo>
                    <a:pt x="13350" y="83"/>
                    <a:pt x="12949" y="88"/>
                    <a:pt x="12616" y="125"/>
                  </a:cubicBezTo>
                  <a:cubicBezTo>
                    <a:pt x="12290" y="160"/>
                    <a:pt x="12197" y="63"/>
                    <a:pt x="12058" y="327"/>
                  </a:cubicBezTo>
                  <a:cubicBezTo>
                    <a:pt x="11951" y="531"/>
                    <a:pt x="11547" y="1101"/>
                    <a:pt x="11677" y="1302"/>
                  </a:cubicBezTo>
                  <a:cubicBezTo>
                    <a:pt x="11707" y="1349"/>
                    <a:pt x="11751" y="1398"/>
                    <a:pt x="11751" y="1456"/>
                  </a:cubicBezTo>
                  <a:cubicBezTo>
                    <a:pt x="11751" y="1471"/>
                    <a:pt x="11654" y="1449"/>
                    <a:pt x="11625" y="1449"/>
                  </a:cubicBezTo>
                  <a:cubicBezTo>
                    <a:pt x="11555" y="1449"/>
                    <a:pt x="11481" y="1538"/>
                    <a:pt x="11434" y="1577"/>
                  </a:cubicBezTo>
                  <a:cubicBezTo>
                    <a:pt x="11322" y="1673"/>
                    <a:pt x="11089" y="1703"/>
                    <a:pt x="10940" y="1761"/>
                  </a:cubicBezTo>
                  <a:lnTo>
                    <a:pt x="10546" y="1849"/>
                  </a:lnTo>
                  <a:cubicBezTo>
                    <a:pt x="10069" y="1956"/>
                    <a:pt x="9290" y="1896"/>
                    <a:pt x="8922" y="2181"/>
                  </a:cubicBezTo>
                  <a:cubicBezTo>
                    <a:pt x="8580" y="2445"/>
                    <a:pt x="9649" y="2668"/>
                    <a:pt x="9802" y="2699"/>
                  </a:cubicBezTo>
                  <a:cubicBezTo>
                    <a:pt x="9802" y="2707"/>
                    <a:pt x="9798" y="2704"/>
                    <a:pt x="9806" y="2707"/>
                  </a:cubicBezTo>
                  <a:cubicBezTo>
                    <a:pt x="9791" y="2747"/>
                    <a:pt x="9362" y="2709"/>
                    <a:pt x="9299" y="2710"/>
                  </a:cubicBezTo>
                  <a:lnTo>
                    <a:pt x="8142" y="2744"/>
                  </a:lnTo>
                  <a:cubicBezTo>
                    <a:pt x="8059" y="2745"/>
                    <a:pt x="8076" y="2528"/>
                    <a:pt x="7934" y="2472"/>
                  </a:cubicBezTo>
                  <a:cubicBezTo>
                    <a:pt x="7784" y="2411"/>
                    <a:pt x="7461" y="2264"/>
                    <a:pt x="7310" y="2258"/>
                  </a:cubicBezTo>
                  <a:cubicBezTo>
                    <a:pt x="7157" y="2281"/>
                    <a:pt x="6638" y="2364"/>
                    <a:pt x="6886" y="2097"/>
                  </a:cubicBezTo>
                  <a:cubicBezTo>
                    <a:pt x="7009" y="1963"/>
                    <a:pt x="6685" y="1873"/>
                    <a:pt x="6886" y="1721"/>
                  </a:cubicBezTo>
                  <a:cubicBezTo>
                    <a:pt x="7381" y="1346"/>
                    <a:pt x="6557" y="1363"/>
                    <a:pt x="6362" y="1309"/>
                  </a:cubicBezTo>
                  <a:cubicBezTo>
                    <a:pt x="6184" y="1260"/>
                    <a:pt x="5857" y="1065"/>
                    <a:pt x="5665" y="1107"/>
                  </a:cubicBezTo>
                  <a:cubicBezTo>
                    <a:pt x="5665" y="1288"/>
                    <a:pt x="6141" y="1340"/>
                    <a:pt x="5820" y="1548"/>
                  </a:cubicBezTo>
                  <a:cubicBezTo>
                    <a:pt x="5676" y="1642"/>
                    <a:pt x="5902" y="2010"/>
                    <a:pt x="5902" y="2170"/>
                  </a:cubicBezTo>
                  <a:cubicBezTo>
                    <a:pt x="5902" y="2356"/>
                    <a:pt x="6036" y="2337"/>
                    <a:pt x="5998" y="2585"/>
                  </a:cubicBezTo>
                  <a:cubicBezTo>
                    <a:pt x="5932" y="3028"/>
                    <a:pt x="5836" y="3119"/>
                    <a:pt x="6071" y="3520"/>
                  </a:cubicBezTo>
                  <a:cubicBezTo>
                    <a:pt x="6253" y="3827"/>
                    <a:pt x="5685" y="3604"/>
                    <a:pt x="5590" y="3560"/>
                  </a:cubicBezTo>
                  <a:cubicBezTo>
                    <a:pt x="5440" y="3490"/>
                    <a:pt x="5430" y="3262"/>
                    <a:pt x="5391" y="3262"/>
                  </a:cubicBezTo>
                  <a:cubicBezTo>
                    <a:pt x="5189" y="3262"/>
                    <a:pt x="5222" y="3259"/>
                    <a:pt x="5222" y="3394"/>
                  </a:cubicBezTo>
                  <a:cubicBezTo>
                    <a:pt x="5222" y="3570"/>
                    <a:pt x="5049" y="3621"/>
                    <a:pt x="5049" y="3373"/>
                  </a:cubicBezTo>
                  <a:cubicBezTo>
                    <a:pt x="5049" y="3160"/>
                    <a:pt x="4856" y="3265"/>
                    <a:pt x="4611" y="3214"/>
                  </a:cubicBezTo>
                  <a:cubicBezTo>
                    <a:pt x="4606" y="3194"/>
                    <a:pt x="4737" y="3059"/>
                    <a:pt x="4664" y="3059"/>
                  </a:cubicBezTo>
                  <a:cubicBezTo>
                    <a:pt x="4329" y="3059"/>
                    <a:pt x="4528" y="3080"/>
                    <a:pt x="4270" y="3200"/>
                  </a:cubicBezTo>
                  <a:cubicBezTo>
                    <a:pt x="4183" y="3240"/>
                    <a:pt x="3991" y="3321"/>
                    <a:pt x="3893" y="3321"/>
                  </a:cubicBezTo>
                  <a:cubicBezTo>
                    <a:pt x="3768" y="3321"/>
                    <a:pt x="3910" y="2995"/>
                    <a:pt x="3862" y="2861"/>
                  </a:cubicBezTo>
                  <a:cubicBezTo>
                    <a:pt x="3811" y="2720"/>
                    <a:pt x="3734" y="2772"/>
                    <a:pt x="3772" y="2592"/>
                  </a:cubicBezTo>
                  <a:cubicBezTo>
                    <a:pt x="3792" y="2490"/>
                    <a:pt x="3729" y="2375"/>
                    <a:pt x="3628" y="2313"/>
                  </a:cubicBezTo>
                  <a:cubicBezTo>
                    <a:pt x="3330" y="2288"/>
                    <a:pt x="3433" y="2435"/>
                    <a:pt x="3191" y="2228"/>
                  </a:cubicBezTo>
                  <a:cubicBezTo>
                    <a:pt x="3162" y="2204"/>
                    <a:pt x="2845" y="2236"/>
                    <a:pt x="2840" y="2272"/>
                  </a:cubicBezTo>
                  <a:cubicBezTo>
                    <a:pt x="2830" y="2351"/>
                    <a:pt x="2890" y="2500"/>
                    <a:pt x="2744" y="2527"/>
                  </a:cubicBezTo>
                  <a:cubicBezTo>
                    <a:pt x="2670" y="2540"/>
                    <a:pt x="2623" y="2461"/>
                    <a:pt x="2558" y="2457"/>
                  </a:cubicBezTo>
                  <a:cubicBezTo>
                    <a:pt x="2478" y="2452"/>
                    <a:pt x="2428" y="2613"/>
                    <a:pt x="2307" y="2552"/>
                  </a:cubicBezTo>
                  <a:cubicBezTo>
                    <a:pt x="2150" y="2473"/>
                    <a:pt x="2223" y="2367"/>
                    <a:pt x="2195" y="2247"/>
                  </a:cubicBezTo>
                  <a:cubicBezTo>
                    <a:pt x="2071" y="2232"/>
                    <a:pt x="1924" y="2330"/>
                    <a:pt x="1787" y="2335"/>
                  </a:cubicBezTo>
                  <a:cubicBezTo>
                    <a:pt x="1622" y="2341"/>
                    <a:pt x="1528" y="2249"/>
                    <a:pt x="1381" y="2228"/>
                  </a:cubicBezTo>
                  <a:cubicBezTo>
                    <a:pt x="1281" y="2215"/>
                    <a:pt x="854" y="2273"/>
                    <a:pt x="774" y="2320"/>
                  </a:cubicBezTo>
                  <a:cubicBezTo>
                    <a:pt x="744" y="2337"/>
                    <a:pt x="627" y="2616"/>
                    <a:pt x="613" y="2670"/>
                  </a:cubicBezTo>
                  <a:cubicBezTo>
                    <a:pt x="570" y="2843"/>
                    <a:pt x="1183" y="2732"/>
                    <a:pt x="1327" y="2772"/>
                  </a:cubicBezTo>
                  <a:cubicBezTo>
                    <a:pt x="1396" y="2792"/>
                    <a:pt x="1224" y="2897"/>
                    <a:pt x="1250" y="2943"/>
                  </a:cubicBezTo>
                  <a:cubicBezTo>
                    <a:pt x="1269" y="2976"/>
                    <a:pt x="1386" y="3054"/>
                    <a:pt x="1420" y="3063"/>
                  </a:cubicBezTo>
                  <a:cubicBezTo>
                    <a:pt x="1420" y="3365"/>
                    <a:pt x="1050" y="2946"/>
                    <a:pt x="1020" y="2869"/>
                  </a:cubicBezTo>
                  <a:cubicBezTo>
                    <a:pt x="1005" y="2870"/>
                    <a:pt x="966" y="2929"/>
                    <a:pt x="938" y="2946"/>
                  </a:cubicBezTo>
                  <a:cubicBezTo>
                    <a:pt x="901" y="2967"/>
                    <a:pt x="795" y="2988"/>
                    <a:pt x="795" y="3038"/>
                  </a:cubicBezTo>
                  <a:cubicBezTo>
                    <a:pt x="890" y="3086"/>
                    <a:pt x="1315" y="3282"/>
                    <a:pt x="921" y="3313"/>
                  </a:cubicBezTo>
                  <a:cubicBezTo>
                    <a:pt x="852" y="3319"/>
                    <a:pt x="423" y="3198"/>
                    <a:pt x="423" y="3350"/>
                  </a:cubicBezTo>
                  <a:cubicBezTo>
                    <a:pt x="546" y="3412"/>
                    <a:pt x="687" y="3346"/>
                    <a:pt x="799" y="3475"/>
                  </a:cubicBezTo>
                  <a:cubicBezTo>
                    <a:pt x="894" y="3583"/>
                    <a:pt x="723" y="3756"/>
                    <a:pt x="899" y="3817"/>
                  </a:cubicBezTo>
                  <a:cubicBezTo>
                    <a:pt x="1006" y="3854"/>
                    <a:pt x="1074" y="3996"/>
                    <a:pt x="1198" y="3950"/>
                  </a:cubicBezTo>
                  <a:cubicBezTo>
                    <a:pt x="1296" y="3913"/>
                    <a:pt x="1435" y="3541"/>
                    <a:pt x="1536" y="3803"/>
                  </a:cubicBezTo>
                  <a:cubicBezTo>
                    <a:pt x="1641" y="4077"/>
                    <a:pt x="1674" y="4060"/>
                    <a:pt x="1982" y="4060"/>
                  </a:cubicBezTo>
                  <a:cubicBezTo>
                    <a:pt x="2125" y="4081"/>
                    <a:pt x="2080" y="4337"/>
                    <a:pt x="2142" y="4454"/>
                  </a:cubicBezTo>
                  <a:cubicBezTo>
                    <a:pt x="2226" y="4607"/>
                    <a:pt x="2401" y="4462"/>
                    <a:pt x="2532" y="4501"/>
                  </a:cubicBezTo>
                  <a:cubicBezTo>
                    <a:pt x="2593" y="4520"/>
                    <a:pt x="2493" y="4605"/>
                    <a:pt x="2667" y="4605"/>
                  </a:cubicBezTo>
                  <a:cubicBezTo>
                    <a:pt x="2910" y="4605"/>
                    <a:pt x="2788" y="4650"/>
                    <a:pt x="2710" y="4726"/>
                  </a:cubicBezTo>
                  <a:cubicBezTo>
                    <a:pt x="2658" y="4776"/>
                    <a:pt x="2684" y="4920"/>
                    <a:pt x="2684" y="4983"/>
                  </a:cubicBezTo>
                  <a:cubicBezTo>
                    <a:pt x="2785" y="4996"/>
                    <a:pt x="2876" y="4913"/>
                    <a:pt x="2996" y="4913"/>
                  </a:cubicBezTo>
                  <a:cubicBezTo>
                    <a:pt x="3045" y="4913"/>
                    <a:pt x="3360" y="4961"/>
                    <a:pt x="3363" y="4998"/>
                  </a:cubicBezTo>
                  <a:cubicBezTo>
                    <a:pt x="3377" y="5122"/>
                    <a:pt x="3039" y="5066"/>
                    <a:pt x="3039" y="5167"/>
                  </a:cubicBezTo>
                  <a:cubicBezTo>
                    <a:pt x="3146" y="5167"/>
                    <a:pt x="3258" y="5260"/>
                    <a:pt x="3356" y="5292"/>
                  </a:cubicBezTo>
                  <a:cubicBezTo>
                    <a:pt x="3473" y="5331"/>
                    <a:pt x="3593" y="5326"/>
                    <a:pt x="3710" y="5351"/>
                  </a:cubicBezTo>
                  <a:cubicBezTo>
                    <a:pt x="3710" y="5459"/>
                    <a:pt x="3640" y="5567"/>
                    <a:pt x="3507" y="5572"/>
                  </a:cubicBezTo>
                  <a:cubicBezTo>
                    <a:pt x="3383" y="5577"/>
                    <a:pt x="3535" y="5700"/>
                    <a:pt x="3503" y="5763"/>
                  </a:cubicBezTo>
                  <a:cubicBezTo>
                    <a:pt x="3357" y="6054"/>
                    <a:pt x="3641" y="5989"/>
                    <a:pt x="3919" y="5965"/>
                  </a:cubicBezTo>
                  <a:cubicBezTo>
                    <a:pt x="4175" y="5943"/>
                    <a:pt x="4231" y="6003"/>
                    <a:pt x="4413" y="6053"/>
                  </a:cubicBezTo>
                  <a:cubicBezTo>
                    <a:pt x="4409" y="6062"/>
                    <a:pt x="4411" y="6053"/>
                    <a:pt x="4408" y="6062"/>
                  </a:cubicBezTo>
                  <a:cubicBezTo>
                    <a:pt x="4307" y="6062"/>
                    <a:pt x="3788" y="6102"/>
                    <a:pt x="3958" y="6285"/>
                  </a:cubicBezTo>
                  <a:cubicBezTo>
                    <a:pt x="4171" y="6518"/>
                    <a:pt x="3846" y="6663"/>
                    <a:pt x="3719" y="6863"/>
                  </a:cubicBezTo>
                  <a:cubicBezTo>
                    <a:pt x="3741" y="6966"/>
                    <a:pt x="3782" y="7106"/>
                    <a:pt x="3849" y="7190"/>
                  </a:cubicBezTo>
                  <a:cubicBezTo>
                    <a:pt x="3865" y="7210"/>
                    <a:pt x="3866" y="7240"/>
                    <a:pt x="3883" y="7263"/>
                  </a:cubicBezTo>
                  <a:cubicBezTo>
                    <a:pt x="3944" y="7344"/>
                    <a:pt x="3984" y="7428"/>
                    <a:pt x="4022" y="7517"/>
                  </a:cubicBezTo>
                  <a:cubicBezTo>
                    <a:pt x="4180" y="7890"/>
                    <a:pt x="4658" y="8125"/>
                    <a:pt x="5075" y="8213"/>
                  </a:cubicBezTo>
                  <a:lnTo>
                    <a:pt x="5075" y="8231"/>
                  </a:lnTo>
                  <a:cubicBezTo>
                    <a:pt x="4919" y="8258"/>
                    <a:pt x="4917" y="8518"/>
                    <a:pt x="4910" y="8613"/>
                  </a:cubicBezTo>
                  <a:cubicBezTo>
                    <a:pt x="4901" y="8762"/>
                    <a:pt x="4799" y="8811"/>
                    <a:pt x="4729" y="8937"/>
                  </a:cubicBezTo>
                  <a:cubicBezTo>
                    <a:pt x="4640" y="9098"/>
                    <a:pt x="4814" y="9228"/>
                    <a:pt x="4542" y="9352"/>
                  </a:cubicBezTo>
                  <a:cubicBezTo>
                    <a:pt x="4347" y="9442"/>
                    <a:pt x="4798" y="9583"/>
                    <a:pt x="4845" y="9735"/>
                  </a:cubicBezTo>
                  <a:lnTo>
                    <a:pt x="4928" y="9952"/>
                  </a:lnTo>
                  <a:cubicBezTo>
                    <a:pt x="5004" y="10153"/>
                    <a:pt x="5261" y="11148"/>
                    <a:pt x="5036" y="11291"/>
                  </a:cubicBezTo>
                  <a:cubicBezTo>
                    <a:pt x="4910" y="10867"/>
                    <a:pt x="4973" y="10404"/>
                    <a:pt x="4759" y="9997"/>
                  </a:cubicBezTo>
                  <a:cubicBezTo>
                    <a:pt x="4683" y="9851"/>
                    <a:pt x="4586" y="9790"/>
                    <a:pt x="4400" y="9790"/>
                  </a:cubicBezTo>
                  <a:cubicBezTo>
                    <a:pt x="4297" y="9790"/>
                    <a:pt x="4343" y="10047"/>
                    <a:pt x="4317" y="10132"/>
                  </a:cubicBezTo>
                  <a:cubicBezTo>
                    <a:pt x="4215" y="10469"/>
                    <a:pt x="4090" y="10777"/>
                    <a:pt x="3923" y="11096"/>
                  </a:cubicBezTo>
                  <a:cubicBezTo>
                    <a:pt x="3899" y="11141"/>
                    <a:pt x="3755" y="11561"/>
                    <a:pt x="3849" y="11461"/>
                  </a:cubicBezTo>
                  <a:cubicBezTo>
                    <a:pt x="3952" y="11350"/>
                    <a:pt x="3991" y="11331"/>
                    <a:pt x="4026" y="11442"/>
                  </a:cubicBezTo>
                  <a:cubicBezTo>
                    <a:pt x="4074" y="11588"/>
                    <a:pt x="3837" y="11525"/>
                    <a:pt x="3757" y="11677"/>
                  </a:cubicBezTo>
                  <a:cubicBezTo>
                    <a:pt x="3615" y="11953"/>
                    <a:pt x="3560" y="12262"/>
                    <a:pt x="3425" y="12549"/>
                  </a:cubicBezTo>
                  <a:cubicBezTo>
                    <a:pt x="3229" y="12843"/>
                    <a:pt x="2724" y="14058"/>
                    <a:pt x="2116" y="13740"/>
                  </a:cubicBezTo>
                  <a:close/>
                  <a:moveTo>
                    <a:pt x="4494" y="8319"/>
                  </a:moveTo>
                  <a:cubicBezTo>
                    <a:pt x="4396" y="8313"/>
                    <a:pt x="4294" y="8276"/>
                    <a:pt x="4251" y="8195"/>
                  </a:cubicBezTo>
                  <a:cubicBezTo>
                    <a:pt x="4209" y="8113"/>
                    <a:pt x="4308" y="8162"/>
                    <a:pt x="4351" y="8171"/>
                  </a:cubicBezTo>
                  <a:cubicBezTo>
                    <a:pt x="4406" y="8181"/>
                    <a:pt x="4473" y="8169"/>
                    <a:pt x="4524" y="8189"/>
                  </a:cubicBezTo>
                  <a:cubicBezTo>
                    <a:pt x="4549" y="8199"/>
                    <a:pt x="4558" y="8226"/>
                    <a:pt x="4573" y="8245"/>
                  </a:cubicBezTo>
                  <a:cubicBezTo>
                    <a:pt x="4605" y="8289"/>
                    <a:pt x="4663" y="8308"/>
                    <a:pt x="4693" y="8348"/>
                  </a:cubicBezTo>
                  <a:cubicBezTo>
                    <a:pt x="4703" y="8361"/>
                    <a:pt x="4708" y="8372"/>
                    <a:pt x="4683" y="8373"/>
                  </a:cubicBezTo>
                  <a:cubicBezTo>
                    <a:pt x="4653" y="8375"/>
                    <a:pt x="4590" y="8364"/>
                    <a:pt x="4562" y="8356"/>
                  </a:cubicBezTo>
                  <a:lnTo>
                    <a:pt x="4494" y="8319"/>
                  </a:lnTo>
                  <a:cubicBezTo>
                    <a:pt x="4494" y="8319"/>
                    <a:pt x="4494" y="8319"/>
                    <a:pt x="4494" y="8319"/>
                  </a:cubicBezTo>
                  <a:close/>
                  <a:moveTo>
                    <a:pt x="4403" y="8984"/>
                  </a:moveTo>
                  <a:cubicBezTo>
                    <a:pt x="4369" y="8950"/>
                    <a:pt x="4355" y="8849"/>
                    <a:pt x="4333" y="8804"/>
                  </a:cubicBezTo>
                  <a:cubicBezTo>
                    <a:pt x="4304" y="8736"/>
                    <a:pt x="4287" y="8667"/>
                    <a:pt x="4297" y="8598"/>
                  </a:cubicBezTo>
                  <a:cubicBezTo>
                    <a:pt x="4345" y="8574"/>
                    <a:pt x="4404" y="8651"/>
                    <a:pt x="4429" y="8682"/>
                  </a:cubicBezTo>
                  <a:cubicBezTo>
                    <a:pt x="4499" y="8769"/>
                    <a:pt x="4535" y="8821"/>
                    <a:pt x="4535" y="8930"/>
                  </a:cubicBezTo>
                  <a:cubicBezTo>
                    <a:pt x="4535" y="8969"/>
                    <a:pt x="4530" y="8997"/>
                    <a:pt x="4539" y="9035"/>
                  </a:cubicBezTo>
                  <a:cubicBezTo>
                    <a:pt x="4548" y="9066"/>
                    <a:pt x="4562" y="9095"/>
                    <a:pt x="4541" y="9123"/>
                  </a:cubicBezTo>
                  <a:cubicBezTo>
                    <a:pt x="4487" y="9129"/>
                    <a:pt x="4459" y="9083"/>
                    <a:pt x="4440" y="9045"/>
                  </a:cubicBezTo>
                  <a:lnTo>
                    <a:pt x="4403" y="8984"/>
                  </a:lnTo>
                  <a:cubicBezTo>
                    <a:pt x="4403" y="8984"/>
                    <a:pt x="4403" y="8984"/>
                    <a:pt x="4403" y="8984"/>
                  </a:cubicBezTo>
                  <a:close/>
                  <a:moveTo>
                    <a:pt x="244" y="2451"/>
                  </a:moveTo>
                  <a:cubicBezTo>
                    <a:pt x="189" y="2473"/>
                    <a:pt x="118" y="2482"/>
                    <a:pt x="60" y="2453"/>
                  </a:cubicBezTo>
                  <a:cubicBezTo>
                    <a:pt x="6" y="2425"/>
                    <a:pt x="-40" y="2285"/>
                    <a:pt x="53" y="2282"/>
                  </a:cubicBezTo>
                  <a:cubicBezTo>
                    <a:pt x="94" y="2281"/>
                    <a:pt x="158" y="2295"/>
                    <a:pt x="195" y="2308"/>
                  </a:cubicBezTo>
                  <a:cubicBezTo>
                    <a:pt x="246" y="2325"/>
                    <a:pt x="268" y="2352"/>
                    <a:pt x="300" y="2389"/>
                  </a:cubicBezTo>
                  <a:lnTo>
                    <a:pt x="244" y="2451"/>
                  </a:lnTo>
                  <a:cubicBezTo>
                    <a:pt x="244" y="2451"/>
                    <a:pt x="244" y="2451"/>
                    <a:pt x="244" y="2451"/>
                  </a:cubicBezTo>
                  <a:close/>
                  <a:moveTo>
                    <a:pt x="20988" y="20568"/>
                  </a:moveTo>
                  <a:cubicBezTo>
                    <a:pt x="21022" y="20481"/>
                    <a:pt x="21021" y="20407"/>
                    <a:pt x="21081" y="20324"/>
                  </a:cubicBezTo>
                  <a:cubicBezTo>
                    <a:pt x="21122" y="20267"/>
                    <a:pt x="21179" y="20215"/>
                    <a:pt x="21224" y="20163"/>
                  </a:cubicBezTo>
                  <a:cubicBezTo>
                    <a:pt x="21329" y="20044"/>
                    <a:pt x="21405" y="19936"/>
                    <a:pt x="21397" y="19783"/>
                  </a:cubicBezTo>
                  <a:cubicBezTo>
                    <a:pt x="21393" y="19708"/>
                    <a:pt x="21418" y="19581"/>
                    <a:pt x="21395" y="19516"/>
                  </a:cubicBezTo>
                  <a:cubicBezTo>
                    <a:pt x="21395" y="19291"/>
                    <a:pt x="21227" y="18907"/>
                    <a:pt x="21345" y="18705"/>
                  </a:cubicBezTo>
                  <a:cubicBezTo>
                    <a:pt x="21376" y="18654"/>
                    <a:pt x="21560" y="18145"/>
                    <a:pt x="21330" y="18276"/>
                  </a:cubicBezTo>
                  <a:cubicBezTo>
                    <a:pt x="21217" y="18342"/>
                    <a:pt x="21206" y="18434"/>
                    <a:pt x="21135" y="18525"/>
                  </a:cubicBezTo>
                  <a:cubicBezTo>
                    <a:pt x="21076" y="18600"/>
                    <a:pt x="21161" y="18629"/>
                    <a:pt x="21161" y="18698"/>
                  </a:cubicBezTo>
                  <a:cubicBezTo>
                    <a:pt x="21161" y="18808"/>
                    <a:pt x="20992" y="18782"/>
                    <a:pt x="20923" y="18753"/>
                  </a:cubicBezTo>
                  <a:cubicBezTo>
                    <a:pt x="20675" y="18649"/>
                    <a:pt x="20237" y="18806"/>
                    <a:pt x="20047" y="18966"/>
                  </a:cubicBezTo>
                  <a:cubicBezTo>
                    <a:pt x="19959" y="19041"/>
                    <a:pt x="19948" y="19259"/>
                    <a:pt x="19816" y="19259"/>
                  </a:cubicBezTo>
                  <a:cubicBezTo>
                    <a:pt x="19752" y="19293"/>
                    <a:pt x="19666" y="19331"/>
                    <a:pt x="19753" y="19384"/>
                  </a:cubicBezTo>
                  <a:cubicBezTo>
                    <a:pt x="19793" y="19407"/>
                    <a:pt x="19932" y="19445"/>
                    <a:pt x="19916" y="19499"/>
                  </a:cubicBezTo>
                  <a:cubicBezTo>
                    <a:pt x="19900" y="19554"/>
                    <a:pt x="19669" y="19503"/>
                    <a:pt x="19701" y="19678"/>
                  </a:cubicBezTo>
                  <a:cubicBezTo>
                    <a:pt x="19718" y="19772"/>
                    <a:pt x="19720" y="19836"/>
                    <a:pt x="19842" y="19868"/>
                  </a:cubicBezTo>
                  <a:cubicBezTo>
                    <a:pt x="19881" y="19877"/>
                    <a:pt x="20024" y="19929"/>
                    <a:pt x="20020" y="19974"/>
                  </a:cubicBezTo>
                  <a:cubicBezTo>
                    <a:pt x="20015" y="20021"/>
                    <a:pt x="19796" y="20038"/>
                    <a:pt x="19775" y="20141"/>
                  </a:cubicBezTo>
                  <a:cubicBezTo>
                    <a:pt x="19755" y="20240"/>
                    <a:pt x="19666" y="20274"/>
                    <a:pt x="19615" y="20360"/>
                  </a:cubicBezTo>
                  <a:cubicBezTo>
                    <a:pt x="19529" y="20502"/>
                    <a:pt x="19647" y="20480"/>
                    <a:pt x="19756" y="20480"/>
                  </a:cubicBezTo>
                  <a:cubicBezTo>
                    <a:pt x="19776" y="20567"/>
                    <a:pt x="19454" y="20800"/>
                    <a:pt x="19656" y="20800"/>
                  </a:cubicBezTo>
                  <a:cubicBezTo>
                    <a:pt x="19776" y="20800"/>
                    <a:pt x="20076" y="20725"/>
                    <a:pt x="19872" y="20903"/>
                  </a:cubicBezTo>
                  <a:cubicBezTo>
                    <a:pt x="19691" y="21063"/>
                    <a:pt x="20327" y="21224"/>
                    <a:pt x="20366" y="21309"/>
                  </a:cubicBezTo>
                  <a:cubicBezTo>
                    <a:pt x="20406" y="21395"/>
                    <a:pt x="20365" y="21439"/>
                    <a:pt x="20474" y="21484"/>
                  </a:cubicBezTo>
                  <a:cubicBezTo>
                    <a:pt x="20565" y="21520"/>
                    <a:pt x="20571" y="21600"/>
                    <a:pt x="20685" y="21575"/>
                  </a:cubicBezTo>
                  <a:cubicBezTo>
                    <a:pt x="20685" y="21498"/>
                    <a:pt x="20589" y="21385"/>
                    <a:pt x="20653" y="21313"/>
                  </a:cubicBezTo>
                  <a:cubicBezTo>
                    <a:pt x="20696" y="21263"/>
                    <a:pt x="20757" y="21244"/>
                    <a:pt x="20784" y="21180"/>
                  </a:cubicBezTo>
                  <a:cubicBezTo>
                    <a:pt x="20839" y="21059"/>
                    <a:pt x="20661" y="21046"/>
                    <a:pt x="20845" y="20972"/>
                  </a:cubicBezTo>
                  <a:cubicBezTo>
                    <a:pt x="20926" y="20939"/>
                    <a:pt x="20925" y="20714"/>
                    <a:pt x="20934" y="20645"/>
                  </a:cubicBezTo>
                  <a:lnTo>
                    <a:pt x="20988" y="20568"/>
                  </a:lnTo>
                  <a:cubicBezTo>
                    <a:pt x="20988" y="20568"/>
                    <a:pt x="20988" y="20568"/>
                    <a:pt x="20988" y="2056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3" name="Shape 3337"/>
            <p:cNvSpPr/>
            <p:nvPr/>
          </p:nvSpPr>
          <p:spPr>
            <a:xfrm>
              <a:off x="2525466" y="6614926"/>
              <a:ext cx="33997" cy="20778"/>
            </a:xfrm>
            <a:custGeom>
              <a:avLst/>
              <a:gdLst/>
              <a:ahLst/>
              <a:cxnLst>
                <a:cxn ang="0">
                  <a:pos x="wd2" y="hd2"/>
                </a:cxn>
                <a:cxn ang="5400000">
                  <a:pos x="wd2" y="hd2"/>
                </a:cxn>
                <a:cxn ang="10800000">
                  <a:pos x="wd2" y="hd2"/>
                </a:cxn>
                <a:cxn ang="16200000">
                  <a:pos x="wd2" y="hd2"/>
                </a:cxn>
              </a:cxnLst>
              <a:rect l="0" t="0" r="r" b="b"/>
              <a:pathLst>
                <a:path w="21600" h="19546" extrusionOk="0">
                  <a:moveTo>
                    <a:pt x="21600" y="10548"/>
                  </a:moveTo>
                  <a:cubicBezTo>
                    <a:pt x="15805" y="12668"/>
                    <a:pt x="7767" y="15919"/>
                    <a:pt x="0" y="19546"/>
                  </a:cubicBezTo>
                  <a:lnTo>
                    <a:pt x="0" y="19546"/>
                  </a:lnTo>
                  <a:lnTo>
                    <a:pt x="1631" y="4918"/>
                  </a:lnTo>
                  <a:cubicBezTo>
                    <a:pt x="6546" y="-2054"/>
                    <a:pt x="12854" y="66"/>
                    <a:pt x="18721" y="1267"/>
                  </a:cubicBezTo>
                  <a:cubicBezTo>
                    <a:pt x="19432" y="1432"/>
                    <a:pt x="20924" y="10195"/>
                    <a:pt x="21600" y="10548"/>
                  </a:cubicBezTo>
                  <a:cubicBezTo>
                    <a:pt x="21600" y="10548"/>
                    <a:pt x="21600" y="10548"/>
                    <a:pt x="21600" y="1054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4" name="Shape 3338"/>
            <p:cNvSpPr/>
            <p:nvPr/>
          </p:nvSpPr>
          <p:spPr>
            <a:xfrm>
              <a:off x="230753" y="6050862"/>
              <a:ext cx="1796998" cy="1535633"/>
            </a:xfrm>
            <a:custGeom>
              <a:avLst/>
              <a:gdLst/>
              <a:ahLst/>
              <a:cxnLst>
                <a:cxn ang="0">
                  <a:pos x="wd2" y="hd2"/>
                </a:cxn>
                <a:cxn ang="5400000">
                  <a:pos x="wd2" y="hd2"/>
                </a:cxn>
                <a:cxn ang="10800000">
                  <a:pos x="wd2" y="hd2"/>
                </a:cxn>
                <a:cxn ang="16200000">
                  <a:pos x="wd2" y="hd2"/>
                </a:cxn>
              </a:cxnLst>
              <a:rect l="0" t="0" r="r" b="b"/>
              <a:pathLst>
                <a:path w="21591" h="21239" extrusionOk="0">
                  <a:moveTo>
                    <a:pt x="13030" y="4626"/>
                  </a:moveTo>
                  <a:lnTo>
                    <a:pt x="13255" y="4913"/>
                  </a:lnTo>
                  <a:cubicBezTo>
                    <a:pt x="13319" y="4938"/>
                    <a:pt x="13551" y="5026"/>
                    <a:pt x="13585" y="5090"/>
                  </a:cubicBezTo>
                  <a:cubicBezTo>
                    <a:pt x="13631" y="5180"/>
                    <a:pt x="13541" y="5307"/>
                    <a:pt x="13511" y="5386"/>
                  </a:cubicBezTo>
                  <a:cubicBezTo>
                    <a:pt x="13445" y="5561"/>
                    <a:pt x="13839" y="5328"/>
                    <a:pt x="13872" y="5482"/>
                  </a:cubicBezTo>
                  <a:cubicBezTo>
                    <a:pt x="13936" y="5775"/>
                    <a:pt x="14057" y="6156"/>
                    <a:pt x="14346" y="6213"/>
                  </a:cubicBezTo>
                  <a:cubicBezTo>
                    <a:pt x="14464" y="6238"/>
                    <a:pt x="14467" y="6414"/>
                    <a:pt x="14487" y="6524"/>
                  </a:cubicBezTo>
                  <a:cubicBezTo>
                    <a:pt x="14526" y="6746"/>
                    <a:pt x="14692" y="6700"/>
                    <a:pt x="14840" y="6731"/>
                  </a:cubicBezTo>
                  <a:cubicBezTo>
                    <a:pt x="15062" y="6811"/>
                    <a:pt x="15057" y="6785"/>
                    <a:pt x="15153" y="7046"/>
                  </a:cubicBezTo>
                  <a:cubicBezTo>
                    <a:pt x="15347" y="7571"/>
                    <a:pt x="15677" y="7244"/>
                    <a:pt x="16028" y="7375"/>
                  </a:cubicBezTo>
                  <a:cubicBezTo>
                    <a:pt x="16110" y="7406"/>
                    <a:pt x="16582" y="7719"/>
                    <a:pt x="16553" y="7477"/>
                  </a:cubicBezTo>
                  <a:cubicBezTo>
                    <a:pt x="16541" y="7368"/>
                    <a:pt x="16494" y="7012"/>
                    <a:pt x="16678" y="7200"/>
                  </a:cubicBezTo>
                  <a:cubicBezTo>
                    <a:pt x="16780" y="7304"/>
                    <a:pt x="16953" y="7365"/>
                    <a:pt x="17075" y="7440"/>
                  </a:cubicBezTo>
                  <a:cubicBezTo>
                    <a:pt x="17230" y="7534"/>
                    <a:pt x="17331" y="7679"/>
                    <a:pt x="17500" y="7717"/>
                  </a:cubicBezTo>
                  <a:cubicBezTo>
                    <a:pt x="17674" y="7757"/>
                    <a:pt x="17653" y="7954"/>
                    <a:pt x="17710" y="8106"/>
                  </a:cubicBezTo>
                  <a:lnTo>
                    <a:pt x="17710" y="8106"/>
                  </a:lnTo>
                  <a:cubicBezTo>
                    <a:pt x="17667" y="8171"/>
                    <a:pt x="17591" y="8245"/>
                    <a:pt x="17591" y="8331"/>
                  </a:cubicBezTo>
                  <a:cubicBezTo>
                    <a:pt x="17591" y="8514"/>
                    <a:pt x="17581" y="8732"/>
                    <a:pt x="17763" y="8799"/>
                  </a:cubicBezTo>
                  <a:cubicBezTo>
                    <a:pt x="17845" y="8829"/>
                    <a:pt x="17967" y="8754"/>
                    <a:pt x="18039" y="8714"/>
                  </a:cubicBezTo>
                  <a:cubicBezTo>
                    <a:pt x="18126" y="8666"/>
                    <a:pt x="18187" y="8658"/>
                    <a:pt x="18281" y="8658"/>
                  </a:cubicBezTo>
                  <a:lnTo>
                    <a:pt x="18281" y="8658"/>
                  </a:lnTo>
                  <a:cubicBezTo>
                    <a:pt x="18424" y="8860"/>
                    <a:pt x="18474" y="9136"/>
                    <a:pt x="18748" y="9111"/>
                  </a:cubicBezTo>
                  <a:cubicBezTo>
                    <a:pt x="18925" y="9094"/>
                    <a:pt x="19054" y="9051"/>
                    <a:pt x="19218" y="9157"/>
                  </a:cubicBezTo>
                  <a:cubicBezTo>
                    <a:pt x="19309" y="9216"/>
                    <a:pt x="19335" y="9325"/>
                    <a:pt x="19463" y="9347"/>
                  </a:cubicBezTo>
                  <a:cubicBezTo>
                    <a:pt x="19618" y="9374"/>
                    <a:pt x="19803" y="9280"/>
                    <a:pt x="19972" y="9300"/>
                  </a:cubicBezTo>
                  <a:cubicBezTo>
                    <a:pt x="20151" y="9322"/>
                    <a:pt x="20376" y="9465"/>
                    <a:pt x="20538" y="9527"/>
                  </a:cubicBezTo>
                  <a:lnTo>
                    <a:pt x="20538" y="9527"/>
                  </a:lnTo>
                  <a:cubicBezTo>
                    <a:pt x="20540" y="9568"/>
                    <a:pt x="20543" y="9610"/>
                    <a:pt x="20546" y="9651"/>
                  </a:cubicBezTo>
                  <a:cubicBezTo>
                    <a:pt x="20568" y="9748"/>
                    <a:pt x="20667" y="9883"/>
                    <a:pt x="20667" y="9994"/>
                  </a:cubicBezTo>
                  <a:lnTo>
                    <a:pt x="20663" y="9998"/>
                  </a:lnTo>
                  <a:cubicBezTo>
                    <a:pt x="20620" y="9998"/>
                    <a:pt x="20402" y="9882"/>
                    <a:pt x="20402" y="10003"/>
                  </a:cubicBezTo>
                  <a:cubicBezTo>
                    <a:pt x="20402" y="10119"/>
                    <a:pt x="20413" y="10266"/>
                    <a:pt x="20454" y="10368"/>
                  </a:cubicBezTo>
                  <a:cubicBezTo>
                    <a:pt x="20559" y="10627"/>
                    <a:pt x="20527" y="10915"/>
                    <a:pt x="20253" y="10951"/>
                  </a:cubicBezTo>
                  <a:cubicBezTo>
                    <a:pt x="20058" y="10977"/>
                    <a:pt x="19854" y="11251"/>
                    <a:pt x="19623" y="11317"/>
                  </a:cubicBezTo>
                  <a:cubicBezTo>
                    <a:pt x="19357" y="11393"/>
                    <a:pt x="18723" y="11379"/>
                    <a:pt x="18555" y="11623"/>
                  </a:cubicBezTo>
                  <a:cubicBezTo>
                    <a:pt x="18464" y="11756"/>
                    <a:pt x="18292" y="11955"/>
                    <a:pt x="18143" y="11979"/>
                  </a:cubicBezTo>
                  <a:cubicBezTo>
                    <a:pt x="17913" y="12014"/>
                    <a:pt x="17679" y="12038"/>
                    <a:pt x="17444" y="12020"/>
                  </a:cubicBezTo>
                  <a:cubicBezTo>
                    <a:pt x="17202" y="12032"/>
                    <a:pt x="16280" y="11938"/>
                    <a:pt x="16111" y="12113"/>
                  </a:cubicBezTo>
                  <a:cubicBezTo>
                    <a:pt x="16014" y="12216"/>
                    <a:pt x="15395" y="12564"/>
                    <a:pt x="15670" y="12723"/>
                  </a:cubicBezTo>
                  <a:cubicBezTo>
                    <a:pt x="15900" y="12855"/>
                    <a:pt x="15888" y="12748"/>
                    <a:pt x="15682" y="12973"/>
                  </a:cubicBezTo>
                  <a:cubicBezTo>
                    <a:pt x="15624" y="13038"/>
                    <a:pt x="15548" y="13157"/>
                    <a:pt x="15454" y="13130"/>
                  </a:cubicBezTo>
                  <a:cubicBezTo>
                    <a:pt x="15454" y="12599"/>
                    <a:pt x="15315" y="12999"/>
                    <a:pt x="15081" y="13251"/>
                  </a:cubicBezTo>
                  <a:lnTo>
                    <a:pt x="14037" y="14371"/>
                  </a:lnTo>
                  <a:cubicBezTo>
                    <a:pt x="13862" y="14560"/>
                    <a:pt x="13617" y="15007"/>
                    <a:pt x="13439" y="15134"/>
                  </a:cubicBezTo>
                  <a:cubicBezTo>
                    <a:pt x="13132" y="15418"/>
                    <a:pt x="13325" y="15996"/>
                    <a:pt x="13388" y="16360"/>
                  </a:cubicBezTo>
                  <a:cubicBezTo>
                    <a:pt x="13441" y="16672"/>
                    <a:pt x="13531" y="17163"/>
                    <a:pt x="13849" y="17254"/>
                  </a:cubicBezTo>
                  <a:cubicBezTo>
                    <a:pt x="13849" y="17523"/>
                    <a:pt x="13871" y="17684"/>
                    <a:pt x="13604" y="17684"/>
                  </a:cubicBezTo>
                  <a:cubicBezTo>
                    <a:pt x="13329" y="17684"/>
                    <a:pt x="13305" y="18084"/>
                    <a:pt x="12990" y="18062"/>
                  </a:cubicBezTo>
                  <a:cubicBezTo>
                    <a:pt x="12676" y="18062"/>
                    <a:pt x="12418" y="18227"/>
                    <a:pt x="12192" y="18461"/>
                  </a:cubicBezTo>
                  <a:cubicBezTo>
                    <a:pt x="12060" y="18595"/>
                    <a:pt x="11977" y="18911"/>
                    <a:pt x="11794" y="18872"/>
                  </a:cubicBezTo>
                  <a:cubicBezTo>
                    <a:pt x="11672" y="18847"/>
                    <a:pt x="11567" y="19113"/>
                    <a:pt x="11554" y="19224"/>
                  </a:cubicBezTo>
                  <a:cubicBezTo>
                    <a:pt x="11526" y="19443"/>
                    <a:pt x="11700" y="19567"/>
                    <a:pt x="11854" y="19613"/>
                  </a:cubicBezTo>
                  <a:cubicBezTo>
                    <a:pt x="11854" y="19695"/>
                    <a:pt x="11524" y="19685"/>
                    <a:pt x="11473" y="19678"/>
                  </a:cubicBezTo>
                  <a:lnTo>
                    <a:pt x="10924" y="19604"/>
                  </a:lnTo>
                  <a:cubicBezTo>
                    <a:pt x="10493" y="19545"/>
                    <a:pt x="10392" y="19762"/>
                    <a:pt x="10017" y="19853"/>
                  </a:cubicBezTo>
                  <a:cubicBezTo>
                    <a:pt x="9886" y="19885"/>
                    <a:pt x="9624" y="20117"/>
                    <a:pt x="9511" y="20209"/>
                  </a:cubicBezTo>
                  <a:cubicBezTo>
                    <a:pt x="9233" y="20438"/>
                    <a:pt x="9385" y="20801"/>
                    <a:pt x="9061" y="20889"/>
                  </a:cubicBezTo>
                  <a:cubicBezTo>
                    <a:pt x="8785" y="21032"/>
                    <a:pt x="8674" y="21532"/>
                    <a:pt x="8532" y="20997"/>
                  </a:cubicBezTo>
                  <a:cubicBezTo>
                    <a:pt x="8408" y="20528"/>
                    <a:pt x="8233" y="21016"/>
                    <a:pt x="8111" y="20788"/>
                  </a:cubicBezTo>
                  <a:cubicBezTo>
                    <a:pt x="8020" y="20619"/>
                    <a:pt x="7853" y="20906"/>
                    <a:pt x="7785" y="20959"/>
                  </a:cubicBezTo>
                  <a:cubicBezTo>
                    <a:pt x="7518" y="21167"/>
                    <a:pt x="7505" y="20718"/>
                    <a:pt x="7404" y="20654"/>
                  </a:cubicBezTo>
                  <a:cubicBezTo>
                    <a:pt x="7311" y="20595"/>
                    <a:pt x="7186" y="20621"/>
                    <a:pt x="7091" y="20547"/>
                  </a:cubicBezTo>
                  <a:cubicBezTo>
                    <a:pt x="6880" y="20384"/>
                    <a:pt x="6907" y="20565"/>
                    <a:pt x="6742" y="20565"/>
                  </a:cubicBezTo>
                  <a:cubicBezTo>
                    <a:pt x="6574" y="20565"/>
                    <a:pt x="6410" y="20537"/>
                    <a:pt x="6292" y="20381"/>
                  </a:cubicBezTo>
                  <a:cubicBezTo>
                    <a:pt x="6139" y="20176"/>
                    <a:pt x="5855" y="20316"/>
                    <a:pt x="5694" y="20117"/>
                  </a:cubicBezTo>
                  <a:cubicBezTo>
                    <a:pt x="5600" y="20001"/>
                    <a:pt x="5413" y="20055"/>
                    <a:pt x="5305" y="19969"/>
                  </a:cubicBezTo>
                  <a:cubicBezTo>
                    <a:pt x="5078" y="19825"/>
                    <a:pt x="4676" y="19680"/>
                    <a:pt x="4442" y="19886"/>
                  </a:cubicBezTo>
                  <a:cubicBezTo>
                    <a:pt x="4087" y="20199"/>
                    <a:pt x="4111" y="19953"/>
                    <a:pt x="3797" y="19964"/>
                  </a:cubicBezTo>
                  <a:cubicBezTo>
                    <a:pt x="3600" y="19973"/>
                    <a:pt x="3416" y="20161"/>
                    <a:pt x="3291" y="20321"/>
                  </a:cubicBezTo>
                  <a:cubicBezTo>
                    <a:pt x="3087" y="20578"/>
                    <a:pt x="2984" y="20398"/>
                    <a:pt x="2793" y="20543"/>
                  </a:cubicBezTo>
                  <a:cubicBezTo>
                    <a:pt x="2497" y="20765"/>
                    <a:pt x="2304" y="20457"/>
                    <a:pt x="2187" y="20205"/>
                  </a:cubicBezTo>
                  <a:cubicBezTo>
                    <a:pt x="2083" y="19982"/>
                    <a:pt x="2011" y="20044"/>
                    <a:pt x="1826" y="19993"/>
                  </a:cubicBezTo>
                  <a:cubicBezTo>
                    <a:pt x="1694" y="19955"/>
                    <a:pt x="1698" y="19571"/>
                    <a:pt x="1661" y="19441"/>
                  </a:cubicBezTo>
                  <a:cubicBezTo>
                    <a:pt x="1628" y="19327"/>
                    <a:pt x="1392" y="18916"/>
                    <a:pt x="1401" y="18849"/>
                  </a:cubicBezTo>
                  <a:cubicBezTo>
                    <a:pt x="1410" y="18770"/>
                    <a:pt x="1552" y="18895"/>
                    <a:pt x="1573" y="18918"/>
                  </a:cubicBezTo>
                  <a:lnTo>
                    <a:pt x="1754" y="19113"/>
                  </a:lnTo>
                  <a:lnTo>
                    <a:pt x="1758" y="19108"/>
                  </a:lnTo>
                  <a:cubicBezTo>
                    <a:pt x="1758" y="18886"/>
                    <a:pt x="1675" y="18706"/>
                    <a:pt x="1493" y="18614"/>
                  </a:cubicBezTo>
                  <a:cubicBezTo>
                    <a:pt x="1269" y="18499"/>
                    <a:pt x="1467" y="18298"/>
                    <a:pt x="1621" y="18257"/>
                  </a:cubicBezTo>
                  <a:cubicBezTo>
                    <a:pt x="1694" y="18238"/>
                    <a:pt x="1855" y="18114"/>
                    <a:pt x="1830" y="18026"/>
                  </a:cubicBezTo>
                  <a:cubicBezTo>
                    <a:pt x="1767" y="18026"/>
                    <a:pt x="1634" y="18163"/>
                    <a:pt x="1577" y="18091"/>
                  </a:cubicBezTo>
                  <a:cubicBezTo>
                    <a:pt x="1483" y="17973"/>
                    <a:pt x="1437" y="17745"/>
                    <a:pt x="1396" y="17596"/>
                  </a:cubicBezTo>
                  <a:cubicBezTo>
                    <a:pt x="1185" y="17199"/>
                    <a:pt x="994" y="16997"/>
                    <a:pt x="734" y="16661"/>
                  </a:cubicBezTo>
                  <a:cubicBezTo>
                    <a:pt x="621" y="16514"/>
                    <a:pt x="173" y="16257"/>
                    <a:pt x="0" y="16314"/>
                  </a:cubicBezTo>
                  <a:lnTo>
                    <a:pt x="0" y="16314"/>
                  </a:lnTo>
                  <a:cubicBezTo>
                    <a:pt x="0" y="16049"/>
                    <a:pt x="55" y="15626"/>
                    <a:pt x="144" y="15384"/>
                  </a:cubicBezTo>
                  <a:cubicBezTo>
                    <a:pt x="236" y="15137"/>
                    <a:pt x="485" y="15052"/>
                    <a:pt x="565" y="14801"/>
                  </a:cubicBezTo>
                  <a:cubicBezTo>
                    <a:pt x="678" y="14624"/>
                    <a:pt x="738" y="14474"/>
                    <a:pt x="963" y="14509"/>
                  </a:cubicBezTo>
                  <a:cubicBezTo>
                    <a:pt x="1166" y="14542"/>
                    <a:pt x="1244" y="14533"/>
                    <a:pt x="1364" y="14338"/>
                  </a:cubicBezTo>
                  <a:cubicBezTo>
                    <a:pt x="1520" y="14086"/>
                    <a:pt x="1023" y="14187"/>
                    <a:pt x="1023" y="13797"/>
                  </a:cubicBezTo>
                  <a:cubicBezTo>
                    <a:pt x="1023" y="13580"/>
                    <a:pt x="1067" y="13340"/>
                    <a:pt x="1107" y="13130"/>
                  </a:cubicBezTo>
                  <a:cubicBezTo>
                    <a:pt x="1164" y="12837"/>
                    <a:pt x="1261" y="12655"/>
                    <a:pt x="1461" y="12460"/>
                  </a:cubicBezTo>
                  <a:lnTo>
                    <a:pt x="1806" y="12122"/>
                  </a:lnTo>
                  <a:cubicBezTo>
                    <a:pt x="1924" y="12006"/>
                    <a:pt x="1652" y="11806"/>
                    <a:pt x="1637" y="11600"/>
                  </a:cubicBezTo>
                  <a:cubicBezTo>
                    <a:pt x="1648" y="11371"/>
                    <a:pt x="1666" y="11218"/>
                    <a:pt x="1605" y="10997"/>
                  </a:cubicBezTo>
                  <a:cubicBezTo>
                    <a:pt x="1557" y="10828"/>
                    <a:pt x="1628" y="10694"/>
                    <a:pt x="1605" y="10530"/>
                  </a:cubicBezTo>
                  <a:cubicBezTo>
                    <a:pt x="1590" y="10426"/>
                    <a:pt x="1643" y="10378"/>
                    <a:pt x="1659" y="10292"/>
                  </a:cubicBezTo>
                  <a:lnTo>
                    <a:pt x="2155" y="10429"/>
                  </a:lnTo>
                  <a:lnTo>
                    <a:pt x="2279" y="10258"/>
                  </a:lnTo>
                  <a:cubicBezTo>
                    <a:pt x="2389" y="10115"/>
                    <a:pt x="2601" y="9819"/>
                    <a:pt x="2632" y="9637"/>
                  </a:cubicBezTo>
                  <a:cubicBezTo>
                    <a:pt x="2665" y="9453"/>
                    <a:pt x="2538" y="9058"/>
                    <a:pt x="2661" y="8944"/>
                  </a:cubicBezTo>
                  <a:cubicBezTo>
                    <a:pt x="2747" y="8863"/>
                    <a:pt x="2892" y="8940"/>
                    <a:pt x="3013" y="8832"/>
                  </a:cubicBezTo>
                  <a:cubicBezTo>
                    <a:pt x="3140" y="8721"/>
                    <a:pt x="3225" y="8446"/>
                    <a:pt x="3258" y="8268"/>
                  </a:cubicBezTo>
                  <a:cubicBezTo>
                    <a:pt x="3279" y="8132"/>
                    <a:pt x="3325" y="7977"/>
                    <a:pt x="3331" y="7842"/>
                  </a:cubicBezTo>
                  <a:cubicBezTo>
                    <a:pt x="3335" y="7746"/>
                    <a:pt x="3303" y="7620"/>
                    <a:pt x="3331" y="7532"/>
                  </a:cubicBezTo>
                  <a:cubicBezTo>
                    <a:pt x="3396" y="7327"/>
                    <a:pt x="3656" y="7254"/>
                    <a:pt x="3828" y="7223"/>
                  </a:cubicBezTo>
                  <a:cubicBezTo>
                    <a:pt x="4006" y="7189"/>
                    <a:pt x="4142" y="7124"/>
                    <a:pt x="4306" y="7051"/>
                  </a:cubicBezTo>
                  <a:cubicBezTo>
                    <a:pt x="4489" y="6971"/>
                    <a:pt x="4596" y="6728"/>
                    <a:pt x="4659" y="6538"/>
                  </a:cubicBezTo>
                  <a:cubicBezTo>
                    <a:pt x="4659" y="6348"/>
                    <a:pt x="4453" y="6303"/>
                    <a:pt x="4358" y="6167"/>
                  </a:cubicBezTo>
                  <a:cubicBezTo>
                    <a:pt x="4287" y="6066"/>
                    <a:pt x="4297" y="5775"/>
                    <a:pt x="4322" y="5655"/>
                  </a:cubicBezTo>
                  <a:cubicBezTo>
                    <a:pt x="4346" y="5534"/>
                    <a:pt x="4392" y="5479"/>
                    <a:pt x="4362" y="5358"/>
                  </a:cubicBezTo>
                  <a:cubicBezTo>
                    <a:pt x="4156" y="5310"/>
                    <a:pt x="4024" y="5139"/>
                    <a:pt x="3828" y="5094"/>
                  </a:cubicBezTo>
                  <a:cubicBezTo>
                    <a:pt x="3650" y="4838"/>
                    <a:pt x="3313" y="5232"/>
                    <a:pt x="3109" y="5021"/>
                  </a:cubicBezTo>
                  <a:cubicBezTo>
                    <a:pt x="3012" y="4918"/>
                    <a:pt x="2722" y="4597"/>
                    <a:pt x="2592" y="4590"/>
                  </a:cubicBezTo>
                  <a:cubicBezTo>
                    <a:pt x="2404" y="4579"/>
                    <a:pt x="2323" y="4757"/>
                    <a:pt x="2139" y="4594"/>
                  </a:cubicBezTo>
                  <a:cubicBezTo>
                    <a:pt x="2013" y="4483"/>
                    <a:pt x="1939" y="4181"/>
                    <a:pt x="2039" y="4016"/>
                  </a:cubicBezTo>
                  <a:cubicBezTo>
                    <a:pt x="2070" y="3963"/>
                    <a:pt x="2186" y="3837"/>
                    <a:pt x="2175" y="3784"/>
                  </a:cubicBezTo>
                  <a:cubicBezTo>
                    <a:pt x="2000" y="3784"/>
                    <a:pt x="1891" y="3903"/>
                    <a:pt x="1705" y="3840"/>
                  </a:cubicBezTo>
                  <a:cubicBezTo>
                    <a:pt x="1423" y="3744"/>
                    <a:pt x="1497" y="3840"/>
                    <a:pt x="1268" y="3936"/>
                  </a:cubicBezTo>
                  <a:lnTo>
                    <a:pt x="1026" y="4047"/>
                  </a:lnTo>
                  <a:lnTo>
                    <a:pt x="1026" y="4047"/>
                  </a:lnTo>
                  <a:cubicBezTo>
                    <a:pt x="1002" y="4008"/>
                    <a:pt x="896" y="3968"/>
                    <a:pt x="907" y="3891"/>
                  </a:cubicBezTo>
                  <a:cubicBezTo>
                    <a:pt x="929" y="3730"/>
                    <a:pt x="913" y="3553"/>
                    <a:pt x="1083" y="3493"/>
                  </a:cubicBezTo>
                  <a:cubicBezTo>
                    <a:pt x="1219" y="3445"/>
                    <a:pt x="1535" y="3354"/>
                    <a:pt x="1621" y="3229"/>
                  </a:cubicBezTo>
                  <a:cubicBezTo>
                    <a:pt x="1855" y="2889"/>
                    <a:pt x="1199" y="3407"/>
                    <a:pt x="1199" y="3169"/>
                  </a:cubicBezTo>
                  <a:cubicBezTo>
                    <a:pt x="1199" y="3025"/>
                    <a:pt x="1337" y="2972"/>
                    <a:pt x="1421" y="2919"/>
                  </a:cubicBezTo>
                  <a:cubicBezTo>
                    <a:pt x="1548" y="2839"/>
                    <a:pt x="1689" y="2887"/>
                    <a:pt x="1741" y="2716"/>
                  </a:cubicBezTo>
                  <a:cubicBezTo>
                    <a:pt x="1796" y="2533"/>
                    <a:pt x="1372" y="2739"/>
                    <a:pt x="1268" y="2628"/>
                  </a:cubicBezTo>
                  <a:cubicBezTo>
                    <a:pt x="1201" y="2557"/>
                    <a:pt x="1529" y="2354"/>
                    <a:pt x="1593" y="2221"/>
                  </a:cubicBezTo>
                  <a:cubicBezTo>
                    <a:pt x="1641" y="2123"/>
                    <a:pt x="1825" y="2017"/>
                    <a:pt x="1641" y="2017"/>
                  </a:cubicBezTo>
                  <a:cubicBezTo>
                    <a:pt x="1505" y="2017"/>
                    <a:pt x="1380" y="2096"/>
                    <a:pt x="1296" y="2235"/>
                  </a:cubicBezTo>
                  <a:cubicBezTo>
                    <a:pt x="1148" y="2477"/>
                    <a:pt x="1071" y="2356"/>
                    <a:pt x="1116" y="2110"/>
                  </a:cubicBezTo>
                  <a:cubicBezTo>
                    <a:pt x="1205" y="1981"/>
                    <a:pt x="1320" y="1882"/>
                    <a:pt x="1409" y="1762"/>
                  </a:cubicBezTo>
                  <a:cubicBezTo>
                    <a:pt x="1475" y="1673"/>
                    <a:pt x="1601" y="1728"/>
                    <a:pt x="1564" y="1555"/>
                  </a:cubicBezTo>
                  <a:lnTo>
                    <a:pt x="1561" y="1550"/>
                  </a:lnTo>
                  <a:cubicBezTo>
                    <a:pt x="1497" y="1550"/>
                    <a:pt x="1125" y="1831"/>
                    <a:pt x="1208" y="1578"/>
                  </a:cubicBezTo>
                  <a:cubicBezTo>
                    <a:pt x="1307" y="1275"/>
                    <a:pt x="970" y="1360"/>
                    <a:pt x="1055" y="1212"/>
                  </a:cubicBezTo>
                  <a:cubicBezTo>
                    <a:pt x="1110" y="1119"/>
                    <a:pt x="1253" y="1045"/>
                    <a:pt x="1188" y="921"/>
                  </a:cubicBezTo>
                  <a:cubicBezTo>
                    <a:pt x="1085" y="725"/>
                    <a:pt x="1445" y="847"/>
                    <a:pt x="1497" y="801"/>
                  </a:cubicBezTo>
                  <a:cubicBezTo>
                    <a:pt x="1488" y="761"/>
                    <a:pt x="1342" y="581"/>
                    <a:pt x="1424" y="555"/>
                  </a:cubicBezTo>
                  <a:cubicBezTo>
                    <a:pt x="1467" y="543"/>
                    <a:pt x="1633" y="562"/>
                    <a:pt x="1670" y="588"/>
                  </a:cubicBezTo>
                  <a:cubicBezTo>
                    <a:pt x="1925" y="770"/>
                    <a:pt x="1855" y="468"/>
                    <a:pt x="2019" y="454"/>
                  </a:cubicBezTo>
                  <a:cubicBezTo>
                    <a:pt x="2111" y="445"/>
                    <a:pt x="2207" y="566"/>
                    <a:pt x="2283" y="615"/>
                  </a:cubicBezTo>
                  <a:cubicBezTo>
                    <a:pt x="2406" y="694"/>
                    <a:pt x="2700" y="697"/>
                    <a:pt x="2769" y="828"/>
                  </a:cubicBezTo>
                  <a:cubicBezTo>
                    <a:pt x="2974" y="1222"/>
                    <a:pt x="3078" y="1003"/>
                    <a:pt x="3078" y="675"/>
                  </a:cubicBezTo>
                  <a:cubicBezTo>
                    <a:pt x="3106" y="644"/>
                    <a:pt x="3059" y="592"/>
                    <a:pt x="3046" y="564"/>
                  </a:cubicBezTo>
                  <a:cubicBezTo>
                    <a:pt x="3026" y="526"/>
                    <a:pt x="3038" y="505"/>
                    <a:pt x="3054" y="468"/>
                  </a:cubicBezTo>
                  <a:cubicBezTo>
                    <a:pt x="3087" y="389"/>
                    <a:pt x="2999" y="306"/>
                    <a:pt x="3049" y="236"/>
                  </a:cubicBezTo>
                  <a:cubicBezTo>
                    <a:pt x="3067" y="213"/>
                    <a:pt x="3137" y="203"/>
                    <a:pt x="3162" y="203"/>
                  </a:cubicBezTo>
                  <a:cubicBezTo>
                    <a:pt x="3207" y="203"/>
                    <a:pt x="3255" y="198"/>
                    <a:pt x="3299" y="181"/>
                  </a:cubicBezTo>
                  <a:cubicBezTo>
                    <a:pt x="3545" y="130"/>
                    <a:pt x="3558" y="145"/>
                    <a:pt x="3743" y="18"/>
                  </a:cubicBezTo>
                  <a:cubicBezTo>
                    <a:pt x="3870" y="-68"/>
                    <a:pt x="3855" y="170"/>
                    <a:pt x="3916" y="213"/>
                  </a:cubicBezTo>
                  <a:cubicBezTo>
                    <a:pt x="3965" y="246"/>
                    <a:pt x="4042" y="198"/>
                    <a:pt x="4088" y="236"/>
                  </a:cubicBezTo>
                  <a:cubicBezTo>
                    <a:pt x="4128" y="266"/>
                    <a:pt x="4081" y="390"/>
                    <a:pt x="4149" y="449"/>
                  </a:cubicBezTo>
                  <a:cubicBezTo>
                    <a:pt x="4255" y="539"/>
                    <a:pt x="4331" y="454"/>
                    <a:pt x="4447" y="629"/>
                  </a:cubicBezTo>
                  <a:cubicBezTo>
                    <a:pt x="4534" y="765"/>
                    <a:pt x="4703" y="1148"/>
                    <a:pt x="4823" y="1189"/>
                  </a:cubicBezTo>
                  <a:cubicBezTo>
                    <a:pt x="5135" y="1294"/>
                    <a:pt x="5490" y="1277"/>
                    <a:pt x="5815" y="1420"/>
                  </a:cubicBezTo>
                  <a:cubicBezTo>
                    <a:pt x="5941" y="1476"/>
                    <a:pt x="6155" y="1681"/>
                    <a:pt x="6277" y="1661"/>
                  </a:cubicBezTo>
                  <a:cubicBezTo>
                    <a:pt x="6398" y="1640"/>
                    <a:pt x="6662" y="1756"/>
                    <a:pt x="6670" y="1721"/>
                  </a:cubicBezTo>
                  <a:cubicBezTo>
                    <a:pt x="6689" y="1627"/>
                    <a:pt x="6593" y="1536"/>
                    <a:pt x="6729" y="1536"/>
                  </a:cubicBezTo>
                  <a:cubicBezTo>
                    <a:pt x="7047" y="1536"/>
                    <a:pt x="6778" y="1831"/>
                    <a:pt x="6947" y="1930"/>
                  </a:cubicBezTo>
                  <a:lnTo>
                    <a:pt x="7532" y="2272"/>
                  </a:lnTo>
                  <a:cubicBezTo>
                    <a:pt x="8278" y="2677"/>
                    <a:pt x="8684" y="3265"/>
                    <a:pt x="9571" y="3225"/>
                  </a:cubicBezTo>
                  <a:cubicBezTo>
                    <a:pt x="9728" y="3218"/>
                    <a:pt x="9857" y="3394"/>
                    <a:pt x="9932" y="3336"/>
                  </a:cubicBezTo>
                  <a:cubicBezTo>
                    <a:pt x="10083" y="3218"/>
                    <a:pt x="10405" y="3438"/>
                    <a:pt x="10357" y="3493"/>
                  </a:cubicBezTo>
                  <a:cubicBezTo>
                    <a:pt x="10001" y="3903"/>
                    <a:pt x="10441" y="3732"/>
                    <a:pt x="10618" y="3780"/>
                  </a:cubicBezTo>
                  <a:cubicBezTo>
                    <a:pt x="10721" y="3807"/>
                    <a:pt x="10934" y="4175"/>
                    <a:pt x="10999" y="4048"/>
                  </a:cubicBezTo>
                  <a:cubicBezTo>
                    <a:pt x="11171" y="3715"/>
                    <a:pt x="11201" y="3936"/>
                    <a:pt x="11429" y="3969"/>
                  </a:cubicBezTo>
                  <a:cubicBezTo>
                    <a:pt x="11611" y="4155"/>
                    <a:pt x="11751" y="4092"/>
                    <a:pt x="11874" y="4349"/>
                  </a:cubicBezTo>
                  <a:cubicBezTo>
                    <a:pt x="11938" y="4484"/>
                    <a:pt x="12137" y="4593"/>
                    <a:pt x="12248" y="4673"/>
                  </a:cubicBezTo>
                  <a:cubicBezTo>
                    <a:pt x="12517" y="4865"/>
                    <a:pt x="12792" y="4459"/>
                    <a:pt x="13030" y="4626"/>
                  </a:cubicBezTo>
                  <a:cubicBezTo>
                    <a:pt x="13030" y="4626"/>
                    <a:pt x="13030" y="4626"/>
                    <a:pt x="13030" y="4626"/>
                  </a:cubicBezTo>
                  <a:close/>
                  <a:moveTo>
                    <a:pt x="21211" y="16443"/>
                  </a:moveTo>
                  <a:cubicBezTo>
                    <a:pt x="21107" y="16420"/>
                    <a:pt x="21002" y="16296"/>
                    <a:pt x="20887" y="16264"/>
                  </a:cubicBezTo>
                  <a:cubicBezTo>
                    <a:pt x="20798" y="16239"/>
                    <a:pt x="20711" y="16248"/>
                    <a:pt x="20620" y="16235"/>
                  </a:cubicBezTo>
                  <a:cubicBezTo>
                    <a:pt x="20488" y="16216"/>
                    <a:pt x="20586" y="16132"/>
                    <a:pt x="20627" y="16049"/>
                  </a:cubicBezTo>
                  <a:cubicBezTo>
                    <a:pt x="20665" y="15969"/>
                    <a:pt x="20633" y="15799"/>
                    <a:pt x="20736" y="15779"/>
                  </a:cubicBezTo>
                  <a:cubicBezTo>
                    <a:pt x="20881" y="15751"/>
                    <a:pt x="21127" y="15834"/>
                    <a:pt x="21279" y="15860"/>
                  </a:cubicBezTo>
                  <a:cubicBezTo>
                    <a:pt x="21403" y="15881"/>
                    <a:pt x="21552" y="15841"/>
                    <a:pt x="21563" y="16024"/>
                  </a:cubicBezTo>
                  <a:cubicBezTo>
                    <a:pt x="21576" y="16211"/>
                    <a:pt x="21600" y="16367"/>
                    <a:pt x="21587" y="16554"/>
                  </a:cubicBezTo>
                  <a:cubicBezTo>
                    <a:pt x="21585" y="16593"/>
                    <a:pt x="21585" y="16694"/>
                    <a:pt x="21549" y="16713"/>
                  </a:cubicBezTo>
                  <a:cubicBezTo>
                    <a:pt x="21488" y="16744"/>
                    <a:pt x="21341" y="16607"/>
                    <a:pt x="21298" y="16563"/>
                  </a:cubicBezTo>
                  <a:cubicBezTo>
                    <a:pt x="21281" y="16535"/>
                    <a:pt x="21227" y="16412"/>
                    <a:pt x="21211" y="16443"/>
                  </a:cubicBezTo>
                  <a:cubicBezTo>
                    <a:pt x="21211" y="16443"/>
                    <a:pt x="21211" y="16443"/>
                    <a:pt x="21211" y="16443"/>
                  </a:cubicBezTo>
                  <a:close/>
                  <a:moveTo>
                    <a:pt x="18646" y="17117"/>
                  </a:moveTo>
                  <a:cubicBezTo>
                    <a:pt x="18604" y="16922"/>
                    <a:pt x="18701" y="16536"/>
                    <a:pt x="18437" y="16600"/>
                  </a:cubicBezTo>
                  <a:cubicBezTo>
                    <a:pt x="18366" y="16617"/>
                    <a:pt x="18319" y="16723"/>
                    <a:pt x="18251" y="16764"/>
                  </a:cubicBezTo>
                  <a:cubicBezTo>
                    <a:pt x="18143" y="16829"/>
                    <a:pt x="18160" y="16661"/>
                    <a:pt x="18153" y="16589"/>
                  </a:cubicBezTo>
                  <a:cubicBezTo>
                    <a:pt x="18082" y="16542"/>
                    <a:pt x="17829" y="16297"/>
                    <a:pt x="17974" y="16193"/>
                  </a:cubicBezTo>
                  <a:cubicBezTo>
                    <a:pt x="18011" y="16166"/>
                    <a:pt x="18169" y="16196"/>
                    <a:pt x="18221" y="16190"/>
                  </a:cubicBezTo>
                  <a:cubicBezTo>
                    <a:pt x="18407" y="16168"/>
                    <a:pt x="18585" y="16043"/>
                    <a:pt x="18760" y="15968"/>
                  </a:cubicBezTo>
                  <a:cubicBezTo>
                    <a:pt x="18886" y="15915"/>
                    <a:pt x="19507" y="15845"/>
                    <a:pt x="19513" y="16029"/>
                  </a:cubicBezTo>
                  <a:cubicBezTo>
                    <a:pt x="19516" y="16148"/>
                    <a:pt x="19527" y="16475"/>
                    <a:pt x="19688" y="16440"/>
                  </a:cubicBezTo>
                  <a:cubicBezTo>
                    <a:pt x="19885" y="16396"/>
                    <a:pt x="19852" y="16377"/>
                    <a:pt x="19852" y="16579"/>
                  </a:cubicBezTo>
                  <a:cubicBezTo>
                    <a:pt x="19852" y="16728"/>
                    <a:pt x="19717" y="16710"/>
                    <a:pt x="19637" y="16774"/>
                  </a:cubicBezTo>
                  <a:cubicBezTo>
                    <a:pt x="19482" y="16896"/>
                    <a:pt x="19335" y="17417"/>
                    <a:pt x="19135" y="17444"/>
                  </a:cubicBezTo>
                  <a:cubicBezTo>
                    <a:pt x="19050" y="17379"/>
                    <a:pt x="19096" y="17264"/>
                    <a:pt x="18946" y="17282"/>
                  </a:cubicBezTo>
                  <a:cubicBezTo>
                    <a:pt x="18884" y="17290"/>
                    <a:pt x="18782" y="17331"/>
                    <a:pt x="18724" y="17309"/>
                  </a:cubicBezTo>
                  <a:lnTo>
                    <a:pt x="18646" y="17117"/>
                  </a:lnTo>
                  <a:cubicBezTo>
                    <a:pt x="18646" y="17117"/>
                    <a:pt x="18646" y="17117"/>
                    <a:pt x="18646" y="17117"/>
                  </a:cubicBezTo>
                  <a:close/>
                  <a:moveTo>
                    <a:pt x="15919" y="17863"/>
                  </a:moveTo>
                  <a:cubicBezTo>
                    <a:pt x="15867" y="17859"/>
                    <a:pt x="15768" y="17711"/>
                    <a:pt x="15741" y="17662"/>
                  </a:cubicBezTo>
                  <a:cubicBezTo>
                    <a:pt x="15715" y="17616"/>
                    <a:pt x="15601" y="17382"/>
                    <a:pt x="15694" y="17382"/>
                  </a:cubicBezTo>
                  <a:cubicBezTo>
                    <a:pt x="15788" y="17382"/>
                    <a:pt x="15889" y="17466"/>
                    <a:pt x="15939" y="17317"/>
                  </a:cubicBezTo>
                  <a:cubicBezTo>
                    <a:pt x="15974" y="17215"/>
                    <a:pt x="15955" y="17133"/>
                    <a:pt x="16060" y="17077"/>
                  </a:cubicBezTo>
                  <a:cubicBezTo>
                    <a:pt x="16211" y="16995"/>
                    <a:pt x="16281" y="17074"/>
                    <a:pt x="16439" y="17065"/>
                  </a:cubicBezTo>
                  <a:cubicBezTo>
                    <a:pt x="16570" y="17057"/>
                    <a:pt x="16557" y="17166"/>
                    <a:pt x="16521" y="17277"/>
                  </a:cubicBezTo>
                  <a:cubicBezTo>
                    <a:pt x="16454" y="17482"/>
                    <a:pt x="16311" y="17496"/>
                    <a:pt x="16198" y="17639"/>
                  </a:cubicBezTo>
                  <a:cubicBezTo>
                    <a:pt x="16116" y="17742"/>
                    <a:pt x="16155" y="17929"/>
                    <a:pt x="15995" y="17889"/>
                  </a:cubicBezTo>
                  <a:lnTo>
                    <a:pt x="15919" y="17863"/>
                  </a:lnTo>
                  <a:cubicBezTo>
                    <a:pt x="15919" y="17863"/>
                    <a:pt x="15919" y="17863"/>
                    <a:pt x="15919" y="17863"/>
                  </a:cubicBezTo>
                  <a:close/>
                  <a:moveTo>
                    <a:pt x="16242" y="18379"/>
                  </a:moveTo>
                  <a:cubicBezTo>
                    <a:pt x="16193" y="18323"/>
                    <a:pt x="16183" y="18284"/>
                    <a:pt x="16107" y="18273"/>
                  </a:cubicBezTo>
                  <a:cubicBezTo>
                    <a:pt x="16073" y="18267"/>
                    <a:pt x="15992" y="18278"/>
                    <a:pt x="15995" y="18335"/>
                  </a:cubicBezTo>
                  <a:cubicBezTo>
                    <a:pt x="15997" y="18362"/>
                    <a:pt x="16070" y="18394"/>
                    <a:pt x="16090" y="18400"/>
                  </a:cubicBezTo>
                  <a:cubicBezTo>
                    <a:pt x="16156" y="18422"/>
                    <a:pt x="16193" y="18450"/>
                    <a:pt x="16218" y="18525"/>
                  </a:cubicBezTo>
                  <a:cubicBezTo>
                    <a:pt x="16235" y="18575"/>
                    <a:pt x="16306" y="18627"/>
                    <a:pt x="16326" y="18550"/>
                  </a:cubicBezTo>
                  <a:lnTo>
                    <a:pt x="16242" y="18379"/>
                  </a:lnTo>
                  <a:cubicBezTo>
                    <a:pt x="16242" y="18379"/>
                    <a:pt x="16242" y="18379"/>
                    <a:pt x="16242" y="1837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5" name="Shape 3339"/>
            <p:cNvSpPr/>
            <p:nvPr/>
          </p:nvSpPr>
          <p:spPr>
            <a:xfrm>
              <a:off x="0" y="6320075"/>
              <a:ext cx="625220" cy="927671"/>
            </a:xfrm>
            <a:custGeom>
              <a:avLst/>
              <a:gdLst/>
              <a:ahLst/>
              <a:cxnLst>
                <a:cxn ang="0">
                  <a:pos x="wd2" y="hd2"/>
                </a:cxn>
                <a:cxn ang="5400000">
                  <a:pos x="wd2" y="hd2"/>
                </a:cxn>
                <a:cxn ang="10800000">
                  <a:pos x="wd2" y="hd2"/>
                </a:cxn>
                <a:cxn ang="16200000">
                  <a:pos x="wd2" y="hd2"/>
                </a:cxn>
              </a:cxnLst>
              <a:rect l="0" t="0" r="r" b="b"/>
              <a:pathLst>
                <a:path w="21600" h="21533" extrusionOk="0">
                  <a:moveTo>
                    <a:pt x="11153" y="441"/>
                  </a:moveTo>
                  <a:lnTo>
                    <a:pt x="11850" y="255"/>
                  </a:lnTo>
                  <a:cubicBezTo>
                    <a:pt x="12508" y="94"/>
                    <a:pt x="12296" y="-67"/>
                    <a:pt x="13107" y="94"/>
                  </a:cubicBezTo>
                  <a:cubicBezTo>
                    <a:pt x="13640" y="200"/>
                    <a:pt x="13953" y="0"/>
                    <a:pt x="14458" y="0"/>
                  </a:cubicBezTo>
                  <a:cubicBezTo>
                    <a:pt x="14490" y="88"/>
                    <a:pt x="14156" y="300"/>
                    <a:pt x="14066" y="389"/>
                  </a:cubicBezTo>
                  <a:cubicBezTo>
                    <a:pt x="13780" y="665"/>
                    <a:pt x="13992" y="1173"/>
                    <a:pt x="14355" y="1359"/>
                  </a:cubicBezTo>
                  <a:cubicBezTo>
                    <a:pt x="14884" y="1633"/>
                    <a:pt x="15115" y="1333"/>
                    <a:pt x="15656" y="1352"/>
                  </a:cubicBezTo>
                  <a:cubicBezTo>
                    <a:pt x="16031" y="1364"/>
                    <a:pt x="16864" y="1903"/>
                    <a:pt x="17144" y="2075"/>
                  </a:cubicBezTo>
                  <a:cubicBezTo>
                    <a:pt x="17729" y="2430"/>
                    <a:pt x="18698" y="1768"/>
                    <a:pt x="19211" y="2198"/>
                  </a:cubicBezTo>
                  <a:cubicBezTo>
                    <a:pt x="19773" y="2273"/>
                    <a:pt x="20155" y="2561"/>
                    <a:pt x="20745" y="2641"/>
                  </a:cubicBezTo>
                  <a:cubicBezTo>
                    <a:pt x="20831" y="2844"/>
                    <a:pt x="20700" y="2937"/>
                    <a:pt x="20631" y="3139"/>
                  </a:cubicBezTo>
                  <a:cubicBezTo>
                    <a:pt x="20559" y="3341"/>
                    <a:pt x="20531" y="3829"/>
                    <a:pt x="20734" y="4000"/>
                  </a:cubicBezTo>
                  <a:cubicBezTo>
                    <a:pt x="21006" y="4226"/>
                    <a:pt x="21600" y="4303"/>
                    <a:pt x="21600" y="4621"/>
                  </a:cubicBezTo>
                  <a:cubicBezTo>
                    <a:pt x="21418" y="4941"/>
                    <a:pt x="21110" y="5349"/>
                    <a:pt x="20584" y="5482"/>
                  </a:cubicBezTo>
                  <a:cubicBezTo>
                    <a:pt x="20113" y="5605"/>
                    <a:pt x="19723" y="5714"/>
                    <a:pt x="19211" y="5771"/>
                  </a:cubicBezTo>
                  <a:cubicBezTo>
                    <a:pt x="18715" y="5824"/>
                    <a:pt x="17968" y="5945"/>
                    <a:pt x="17782" y="6289"/>
                  </a:cubicBezTo>
                  <a:cubicBezTo>
                    <a:pt x="17701" y="6437"/>
                    <a:pt x="17793" y="6649"/>
                    <a:pt x="17782" y="6810"/>
                  </a:cubicBezTo>
                  <a:cubicBezTo>
                    <a:pt x="17764" y="7037"/>
                    <a:pt x="17633" y="7297"/>
                    <a:pt x="17572" y="7526"/>
                  </a:cubicBezTo>
                  <a:cubicBezTo>
                    <a:pt x="17476" y="7823"/>
                    <a:pt x="17231" y="8285"/>
                    <a:pt x="16868" y="8472"/>
                  </a:cubicBezTo>
                  <a:cubicBezTo>
                    <a:pt x="16519" y="8653"/>
                    <a:pt x="16103" y="8523"/>
                    <a:pt x="15854" y="8659"/>
                  </a:cubicBezTo>
                  <a:cubicBezTo>
                    <a:pt x="15502" y="8850"/>
                    <a:pt x="15865" y="9514"/>
                    <a:pt x="15773" y="9823"/>
                  </a:cubicBezTo>
                  <a:cubicBezTo>
                    <a:pt x="15682" y="10128"/>
                    <a:pt x="15074" y="10625"/>
                    <a:pt x="14755" y="10864"/>
                  </a:cubicBezTo>
                  <a:lnTo>
                    <a:pt x="14401" y="11152"/>
                  </a:lnTo>
                  <a:lnTo>
                    <a:pt x="12974" y="10922"/>
                  </a:lnTo>
                  <a:cubicBezTo>
                    <a:pt x="12927" y="11067"/>
                    <a:pt x="12775" y="11147"/>
                    <a:pt x="12819" y="11322"/>
                  </a:cubicBezTo>
                  <a:cubicBezTo>
                    <a:pt x="12884" y="11597"/>
                    <a:pt x="12681" y="11821"/>
                    <a:pt x="12819" y="12105"/>
                  </a:cubicBezTo>
                  <a:cubicBezTo>
                    <a:pt x="12995" y="12475"/>
                    <a:pt x="12941" y="12732"/>
                    <a:pt x="12912" y="13117"/>
                  </a:cubicBezTo>
                  <a:cubicBezTo>
                    <a:pt x="12952" y="13463"/>
                    <a:pt x="13736" y="13799"/>
                    <a:pt x="13397" y="13994"/>
                  </a:cubicBezTo>
                  <a:lnTo>
                    <a:pt x="12405" y="14560"/>
                  </a:lnTo>
                  <a:cubicBezTo>
                    <a:pt x="11829" y="14888"/>
                    <a:pt x="11549" y="15194"/>
                    <a:pt x="11387" y="15684"/>
                  </a:cubicBezTo>
                  <a:cubicBezTo>
                    <a:pt x="11273" y="16038"/>
                    <a:pt x="11146" y="16440"/>
                    <a:pt x="11146" y="16804"/>
                  </a:cubicBezTo>
                  <a:cubicBezTo>
                    <a:pt x="11146" y="17458"/>
                    <a:pt x="12574" y="17289"/>
                    <a:pt x="12127" y="17712"/>
                  </a:cubicBezTo>
                  <a:cubicBezTo>
                    <a:pt x="11782" y="18040"/>
                    <a:pt x="11555" y="18054"/>
                    <a:pt x="10972" y="17999"/>
                  </a:cubicBezTo>
                  <a:cubicBezTo>
                    <a:pt x="10325" y="17940"/>
                    <a:pt x="10152" y="18193"/>
                    <a:pt x="9829" y="18490"/>
                  </a:cubicBezTo>
                  <a:cubicBezTo>
                    <a:pt x="9599" y="18911"/>
                    <a:pt x="8882" y="19052"/>
                    <a:pt x="8618" y="19467"/>
                  </a:cubicBezTo>
                  <a:cubicBezTo>
                    <a:pt x="8362" y="19874"/>
                    <a:pt x="8203" y="20584"/>
                    <a:pt x="8203" y="21028"/>
                  </a:cubicBezTo>
                  <a:lnTo>
                    <a:pt x="8203" y="21028"/>
                  </a:lnTo>
                  <a:cubicBezTo>
                    <a:pt x="7479" y="21167"/>
                    <a:pt x="6878" y="21533"/>
                    <a:pt x="6080" y="21533"/>
                  </a:cubicBezTo>
                  <a:cubicBezTo>
                    <a:pt x="5531" y="21533"/>
                    <a:pt x="4858" y="20909"/>
                    <a:pt x="4360" y="20694"/>
                  </a:cubicBezTo>
                  <a:cubicBezTo>
                    <a:pt x="3980" y="20532"/>
                    <a:pt x="3563" y="20558"/>
                    <a:pt x="3184" y="20354"/>
                  </a:cubicBezTo>
                  <a:cubicBezTo>
                    <a:pt x="2745" y="20115"/>
                    <a:pt x="2442" y="19932"/>
                    <a:pt x="1845" y="19965"/>
                  </a:cubicBezTo>
                  <a:cubicBezTo>
                    <a:pt x="1517" y="19982"/>
                    <a:pt x="269" y="20153"/>
                    <a:pt x="0" y="20050"/>
                  </a:cubicBezTo>
                  <a:cubicBezTo>
                    <a:pt x="0" y="19824"/>
                    <a:pt x="1113" y="19283"/>
                    <a:pt x="1154" y="18838"/>
                  </a:cubicBezTo>
                  <a:cubicBezTo>
                    <a:pt x="1737" y="18345"/>
                    <a:pt x="2896" y="17041"/>
                    <a:pt x="2618" y="16400"/>
                  </a:cubicBezTo>
                  <a:cubicBezTo>
                    <a:pt x="2452" y="16015"/>
                    <a:pt x="2852" y="16116"/>
                    <a:pt x="3092" y="15873"/>
                  </a:cubicBezTo>
                  <a:cubicBezTo>
                    <a:pt x="3224" y="15738"/>
                    <a:pt x="3451" y="15630"/>
                    <a:pt x="3600" y="15493"/>
                  </a:cubicBezTo>
                  <a:cubicBezTo>
                    <a:pt x="4045" y="15077"/>
                    <a:pt x="3777" y="14652"/>
                    <a:pt x="3936" y="14227"/>
                  </a:cubicBezTo>
                  <a:cubicBezTo>
                    <a:pt x="4015" y="14227"/>
                    <a:pt x="4047" y="14341"/>
                    <a:pt x="4096" y="14390"/>
                  </a:cubicBezTo>
                  <a:cubicBezTo>
                    <a:pt x="4157" y="14449"/>
                    <a:pt x="4303" y="14488"/>
                    <a:pt x="4393" y="14522"/>
                  </a:cubicBezTo>
                  <a:cubicBezTo>
                    <a:pt x="4557" y="14581"/>
                    <a:pt x="5027" y="14738"/>
                    <a:pt x="5204" y="14707"/>
                  </a:cubicBezTo>
                  <a:cubicBezTo>
                    <a:pt x="5204" y="14514"/>
                    <a:pt x="4926" y="14530"/>
                    <a:pt x="5018" y="14273"/>
                  </a:cubicBezTo>
                  <a:cubicBezTo>
                    <a:pt x="5145" y="13926"/>
                    <a:pt x="4714" y="14249"/>
                    <a:pt x="4509" y="14249"/>
                  </a:cubicBezTo>
                  <a:cubicBezTo>
                    <a:pt x="4194" y="14249"/>
                    <a:pt x="4319" y="14010"/>
                    <a:pt x="4013" y="13985"/>
                  </a:cubicBezTo>
                  <a:cubicBezTo>
                    <a:pt x="3711" y="13985"/>
                    <a:pt x="3425" y="14133"/>
                    <a:pt x="3125" y="14172"/>
                  </a:cubicBezTo>
                  <a:cubicBezTo>
                    <a:pt x="2782" y="14218"/>
                    <a:pt x="2595" y="14086"/>
                    <a:pt x="2293" y="14016"/>
                  </a:cubicBezTo>
                  <a:cubicBezTo>
                    <a:pt x="1641" y="13865"/>
                    <a:pt x="1372" y="13938"/>
                    <a:pt x="1948" y="13550"/>
                  </a:cubicBezTo>
                  <a:cubicBezTo>
                    <a:pt x="2125" y="13433"/>
                    <a:pt x="2190" y="13222"/>
                    <a:pt x="2190" y="13061"/>
                  </a:cubicBezTo>
                  <a:cubicBezTo>
                    <a:pt x="2190" y="12772"/>
                    <a:pt x="2826" y="12914"/>
                    <a:pt x="3079" y="12937"/>
                  </a:cubicBezTo>
                  <a:cubicBezTo>
                    <a:pt x="3294" y="12957"/>
                    <a:pt x="3563" y="12924"/>
                    <a:pt x="3704" y="12813"/>
                  </a:cubicBezTo>
                  <a:cubicBezTo>
                    <a:pt x="4456" y="12223"/>
                    <a:pt x="3361" y="12572"/>
                    <a:pt x="2837" y="12572"/>
                  </a:cubicBezTo>
                  <a:cubicBezTo>
                    <a:pt x="1558" y="12572"/>
                    <a:pt x="1447" y="12234"/>
                    <a:pt x="2087" y="11586"/>
                  </a:cubicBezTo>
                  <a:cubicBezTo>
                    <a:pt x="2360" y="11310"/>
                    <a:pt x="2861" y="11202"/>
                    <a:pt x="2931" y="10849"/>
                  </a:cubicBezTo>
                  <a:cubicBezTo>
                    <a:pt x="3007" y="10775"/>
                    <a:pt x="3060" y="10672"/>
                    <a:pt x="3150" y="10609"/>
                  </a:cubicBezTo>
                  <a:cubicBezTo>
                    <a:pt x="3180" y="10584"/>
                    <a:pt x="3223" y="10564"/>
                    <a:pt x="3254" y="10539"/>
                  </a:cubicBezTo>
                  <a:cubicBezTo>
                    <a:pt x="3390" y="10419"/>
                    <a:pt x="3335" y="10239"/>
                    <a:pt x="3241" y="10112"/>
                  </a:cubicBezTo>
                  <a:cubicBezTo>
                    <a:pt x="3156" y="9997"/>
                    <a:pt x="3158" y="10107"/>
                    <a:pt x="3311" y="9932"/>
                  </a:cubicBezTo>
                  <a:cubicBezTo>
                    <a:pt x="3768" y="9907"/>
                    <a:pt x="4212" y="9613"/>
                    <a:pt x="4557" y="9436"/>
                  </a:cubicBezTo>
                  <a:cubicBezTo>
                    <a:pt x="5007" y="9203"/>
                    <a:pt x="4850" y="8913"/>
                    <a:pt x="5191" y="8667"/>
                  </a:cubicBezTo>
                  <a:cubicBezTo>
                    <a:pt x="5434" y="8489"/>
                    <a:pt x="5687" y="8395"/>
                    <a:pt x="5849" y="8162"/>
                  </a:cubicBezTo>
                  <a:lnTo>
                    <a:pt x="7754" y="6275"/>
                  </a:lnTo>
                  <a:cubicBezTo>
                    <a:pt x="8159" y="5871"/>
                    <a:pt x="9507" y="5227"/>
                    <a:pt x="9507" y="4769"/>
                  </a:cubicBezTo>
                  <a:lnTo>
                    <a:pt x="9494" y="4760"/>
                  </a:lnTo>
                  <a:cubicBezTo>
                    <a:pt x="9370" y="4760"/>
                    <a:pt x="8861" y="4952"/>
                    <a:pt x="8861" y="4924"/>
                  </a:cubicBezTo>
                  <a:cubicBezTo>
                    <a:pt x="8861" y="4849"/>
                    <a:pt x="9002" y="4610"/>
                    <a:pt x="9092" y="4589"/>
                  </a:cubicBezTo>
                  <a:cubicBezTo>
                    <a:pt x="9131" y="4407"/>
                    <a:pt x="9588" y="3831"/>
                    <a:pt x="9667" y="3603"/>
                  </a:cubicBezTo>
                  <a:lnTo>
                    <a:pt x="10222" y="2066"/>
                  </a:lnTo>
                  <a:cubicBezTo>
                    <a:pt x="10281" y="1878"/>
                    <a:pt x="10705" y="1301"/>
                    <a:pt x="10650" y="1167"/>
                  </a:cubicBezTo>
                  <a:cubicBezTo>
                    <a:pt x="10482" y="766"/>
                    <a:pt x="10602" y="773"/>
                    <a:pt x="11124" y="514"/>
                  </a:cubicBezTo>
                  <a:cubicBezTo>
                    <a:pt x="11173" y="487"/>
                    <a:pt x="11177" y="466"/>
                    <a:pt x="11153" y="441"/>
                  </a:cubicBezTo>
                  <a:cubicBezTo>
                    <a:pt x="11153" y="441"/>
                    <a:pt x="11153" y="441"/>
                    <a:pt x="11153" y="44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6" name="Shape 3340"/>
            <p:cNvSpPr/>
            <p:nvPr/>
          </p:nvSpPr>
          <p:spPr>
            <a:xfrm>
              <a:off x="1692190" y="6640565"/>
              <a:ext cx="58917" cy="51402"/>
            </a:xfrm>
            <a:custGeom>
              <a:avLst/>
              <a:gdLst/>
              <a:ahLst/>
              <a:cxnLst>
                <a:cxn ang="0">
                  <a:pos x="wd2" y="hd2"/>
                </a:cxn>
                <a:cxn ang="5400000">
                  <a:pos x="wd2" y="hd2"/>
                </a:cxn>
                <a:cxn ang="10800000">
                  <a:pos x="wd2" y="hd2"/>
                </a:cxn>
                <a:cxn ang="16200000">
                  <a:pos x="wd2" y="hd2"/>
                </a:cxn>
              </a:cxnLst>
              <a:rect l="0" t="0" r="r" b="b"/>
              <a:pathLst>
                <a:path w="21313" h="20721" extrusionOk="0">
                  <a:moveTo>
                    <a:pt x="3572" y="318"/>
                  </a:moveTo>
                  <a:cubicBezTo>
                    <a:pt x="2279" y="2216"/>
                    <a:pt x="3" y="4365"/>
                    <a:pt x="3" y="6879"/>
                  </a:cubicBezTo>
                  <a:cubicBezTo>
                    <a:pt x="3" y="12218"/>
                    <a:pt x="-287" y="18567"/>
                    <a:pt x="5193" y="20525"/>
                  </a:cubicBezTo>
                  <a:cubicBezTo>
                    <a:pt x="7647" y="21383"/>
                    <a:pt x="11311" y="19213"/>
                    <a:pt x="13496" y="18032"/>
                  </a:cubicBezTo>
                  <a:cubicBezTo>
                    <a:pt x="16100" y="16629"/>
                    <a:pt x="17953" y="16397"/>
                    <a:pt x="20772" y="16397"/>
                  </a:cubicBezTo>
                  <a:lnTo>
                    <a:pt x="20772" y="16397"/>
                  </a:lnTo>
                  <a:lnTo>
                    <a:pt x="21313" y="13318"/>
                  </a:lnTo>
                  <a:cubicBezTo>
                    <a:pt x="20077" y="9140"/>
                    <a:pt x="19169" y="4598"/>
                    <a:pt x="15580" y="2306"/>
                  </a:cubicBezTo>
                  <a:cubicBezTo>
                    <a:pt x="11563" y="-217"/>
                    <a:pt x="7896" y="5"/>
                    <a:pt x="3495" y="5"/>
                  </a:cubicBezTo>
                  <a:cubicBezTo>
                    <a:pt x="3458" y="126"/>
                    <a:pt x="3495" y="197"/>
                    <a:pt x="3572" y="318"/>
                  </a:cubicBezTo>
                  <a:cubicBezTo>
                    <a:pt x="3572" y="318"/>
                    <a:pt x="3572" y="318"/>
                    <a:pt x="3572" y="31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7" name="Shape 3341"/>
            <p:cNvSpPr/>
            <p:nvPr/>
          </p:nvSpPr>
          <p:spPr>
            <a:xfrm>
              <a:off x="3371561" y="8153281"/>
              <a:ext cx="65852" cy="47554"/>
            </a:xfrm>
            <a:custGeom>
              <a:avLst/>
              <a:gdLst/>
              <a:ahLst/>
              <a:cxnLst>
                <a:cxn ang="0">
                  <a:pos x="wd2" y="hd2"/>
                </a:cxn>
                <a:cxn ang="5400000">
                  <a:pos x="wd2" y="hd2"/>
                </a:cxn>
                <a:cxn ang="10800000">
                  <a:pos x="wd2" y="hd2"/>
                </a:cxn>
                <a:cxn ang="16200000">
                  <a:pos x="wd2" y="hd2"/>
                </a:cxn>
              </a:cxnLst>
              <a:rect l="0" t="0" r="r" b="b"/>
              <a:pathLst>
                <a:path w="21588" h="21278" extrusionOk="0">
                  <a:moveTo>
                    <a:pt x="5389" y="1672"/>
                  </a:moveTo>
                  <a:cubicBezTo>
                    <a:pt x="4566" y="1436"/>
                    <a:pt x="4566" y="1504"/>
                    <a:pt x="4045" y="910"/>
                  </a:cubicBezTo>
                  <a:cubicBezTo>
                    <a:pt x="3659" y="383"/>
                    <a:pt x="3187" y="215"/>
                    <a:pt x="2641" y="159"/>
                  </a:cubicBezTo>
                  <a:cubicBezTo>
                    <a:pt x="2329" y="126"/>
                    <a:pt x="2102" y="-20"/>
                    <a:pt x="1765" y="2"/>
                  </a:cubicBezTo>
                  <a:cubicBezTo>
                    <a:pt x="1104" y="92"/>
                    <a:pt x="686" y="854"/>
                    <a:pt x="318" y="1336"/>
                  </a:cubicBezTo>
                  <a:cubicBezTo>
                    <a:pt x="-12" y="1817"/>
                    <a:pt x="0" y="1672"/>
                    <a:pt x="0" y="2411"/>
                  </a:cubicBezTo>
                  <a:cubicBezTo>
                    <a:pt x="0" y="4293"/>
                    <a:pt x="595" y="6467"/>
                    <a:pt x="1978" y="6892"/>
                  </a:cubicBezTo>
                  <a:cubicBezTo>
                    <a:pt x="2520" y="7060"/>
                    <a:pt x="3499" y="6892"/>
                    <a:pt x="4045" y="6892"/>
                  </a:cubicBezTo>
                  <a:cubicBezTo>
                    <a:pt x="4884" y="6859"/>
                    <a:pt x="5894" y="6422"/>
                    <a:pt x="5602" y="5078"/>
                  </a:cubicBezTo>
                  <a:cubicBezTo>
                    <a:pt x="5602" y="5078"/>
                    <a:pt x="5389" y="1672"/>
                    <a:pt x="5389" y="1672"/>
                  </a:cubicBezTo>
                  <a:close/>
                  <a:moveTo>
                    <a:pt x="20714" y="14253"/>
                  </a:moveTo>
                  <a:cubicBezTo>
                    <a:pt x="19191" y="11508"/>
                    <a:pt x="17336" y="9604"/>
                    <a:pt x="15223" y="7789"/>
                  </a:cubicBezTo>
                  <a:cubicBezTo>
                    <a:pt x="13716" y="6545"/>
                    <a:pt x="11496" y="6758"/>
                    <a:pt x="9850" y="7329"/>
                  </a:cubicBezTo>
                  <a:cubicBezTo>
                    <a:pt x="8734" y="7755"/>
                    <a:pt x="8467" y="9671"/>
                    <a:pt x="8660" y="11082"/>
                  </a:cubicBezTo>
                  <a:cubicBezTo>
                    <a:pt x="9148" y="14522"/>
                    <a:pt x="11110" y="15407"/>
                    <a:pt x="12912" y="17390"/>
                  </a:cubicBezTo>
                  <a:cubicBezTo>
                    <a:pt x="13839" y="18365"/>
                    <a:pt x="14381" y="19866"/>
                    <a:pt x="15555" y="20504"/>
                  </a:cubicBezTo>
                  <a:cubicBezTo>
                    <a:pt x="17496" y="21580"/>
                    <a:pt x="19647" y="21490"/>
                    <a:pt x="21588" y="20504"/>
                  </a:cubicBezTo>
                  <a:lnTo>
                    <a:pt x="20714" y="14253"/>
                  </a:lnTo>
                  <a:cubicBezTo>
                    <a:pt x="20714" y="14253"/>
                    <a:pt x="20714" y="14253"/>
                    <a:pt x="20714" y="1425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8" name="Shape 3342"/>
            <p:cNvSpPr/>
            <p:nvPr/>
          </p:nvSpPr>
          <p:spPr>
            <a:xfrm>
              <a:off x="871734" y="1640912"/>
              <a:ext cx="840715" cy="666288"/>
            </a:xfrm>
            <a:custGeom>
              <a:avLst/>
              <a:gdLst/>
              <a:ahLst/>
              <a:cxnLst>
                <a:cxn ang="0">
                  <a:pos x="wd2" y="hd2"/>
                </a:cxn>
                <a:cxn ang="5400000">
                  <a:pos x="wd2" y="hd2"/>
                </a:cxn>
                <a:cxn ang="10800000">
                  <a:pos x="wd2" y="hd2"/>
                </a:cxn>
                <a:cxn ang="16200000">
                  <a:pos x="wd2" y="hd2"/>
                </a:cxn>
              </a:cxnLst>
              <a:rect l="0" t="0" r="r" b="b"/>
              <a:pathLst>
                <a:path w="20582" h="21407" extrusionOk="0">
                  <a:moveTo>
                    <a:pt x="14892" y="7596"/>
                  </a:moveTo>
                  <a:cubicBezTo>
                    <a:pt x="15064" y="8430"/>
                    <a:pt x="14959" y="8932"/>
                    <a:pt x="15694" y="8207"/>
                  </a:cubicBezTo>
                  <a:cubicBezTo>
                    <a:pt x="16336" y="7576"/>
                    <a:pt x="16449" y="7795"/>
                    <a:pt x="16256" y="8680"/>
                  </a:cubicBezTo>
                  <a:cubicBezTo>
                    <a:pt x="16203" y="8930"/>
                    <a:pt x="16979" y="8752"/>
                    <a:pt x="17068" y="8649"/>
                  </a:cubicBezTo>
                  <a:cubicBezTo>
                    <a:pt x="17311" y="8352"/>
                    <a:pt x="17361" y="7507"/>
                    <a:pt x="17729" y="7207"/>
                  </a:cubicBezTo>
                  <a:cubicBezTo>
                    <a:pt x="17907" y="7065"/>
                    <a:pt x="18316" y="7579"/>
                    <a:pt x="18531" y="7637"/>
                  </a:cubicBezTo>
                  <a:cubicBezTo>
                    <a:pt x="19000" y="7768"/>
                    <a:pt x="18480" y="9025"/>
                    <a:pt x="18719" y="9649"/>
                  </a:cubicBezTo>
                  <a:cubicBezTo>
                    <a:pt x="18986" y="10350"/>
                    <a:pt x="19207" y="9318"/>
                    <a:pt x="19446" y="9367"/>
                  </a:cubicBezTo>
                  <a:cubicBezTo>
                    <a:pt x="19759" y="9434"/>
                    <a:pt x="19763" y="9534"/>
                    <a:pt x="20099" y="9433"/>
                  </a:cubicBezTo>
                  <a:cubicBezTo>
                    <a:pt x="20210" y="9400"/>
                    <a:pt x="20671" y="9381"/>
                    <a:pt x="20567" y="9669"/>
                  </a:cubicBezTo>
                  <a:cubicBezTo>
                    <a:pt x="20480" y="9906"/>
                    <a:pt x="20086" y="9621"/>
                    <a:pt x="20002" y="9863"/>
                  </a:cubicBezTo>
                  <a:cubicBezTo>
                    <a:pt x="19882" y="10213"/>
                    <a:pt x="19634" y="10221"/>
                    <a:pt x="19356" y="10422"/>
                  </a:cubicBezTo>
                  <a:cubicBezTo>
                    <a:pt x="19085" y="10621"/>
                    <a:pt x="19665" y="11056"/>
                    <a:pt x="19830" y="11056"/>
                  </a:cubicBezTo>
                  <a:cubicBezTo>
                    <a:pt x="20320" y="11056"/>
                    <a:pt x="20222" y="11010"/>
                    <a:pt x="20222" y="11625"/>
                  </a:cubicBezTo>
                  <a:cubicBezTo>
                    <a:pt x="20222" y="12018"/>
                    <a:pt x="19722" y="12035"/>
                    <a:pt x="19471" y="12174"/>
                  </a:cubicBezTo>
                  <a:cubicBezTo>
                    <a:pt x="19301" y="12268"/>
                    <a:pt x="18328" y="12688"/>
                    <a:pt x="18889" y="12884"/>
                  </a:cubicBezTo>
                  <a:cubicBezTo>
                    <a:pt x="19135" y="12969"/>
                    <a:pt x="19528" y="12765"/>
                    <a:pt x="19806" y="12765"/>
                  </a:cubicBezTo>
                  <a:cubicBezTo>
                    <a:pt x="19704" y="12942"/>
                    <a:pt x="19733" y="13331"/>
                    <a:pt x="19642" y="13550"/>
                  </a:cubicBezTo>
                  <a:cubicBezTo>
                    <a:pt x="19780" y="14276"/>
                    <a:pt x="21387" y="15027"/>
                    <a:pt x="19879" y="15517"/>
                  </a:cubicBezTo>
                  <a:lnTo>
                    <a:pt x="19879" y="15537"/>
                  </a:lnTo>
                  <a:cubicBezTo>
                    <a:pt x="20075" y="15603"/>
                    <a:pt x="20537" y="15884"/>
                    <a:pt x="20271" y="16160"/>
                  </a:cubicBezTo>
                  <a:cubicBezTo>
                    <a:pt x="20109" y="16333"/>
                    <a:pt x="19384" y="15812"/>
                    <a:pt x="19674" y="16366"/>
                  </a:cubicBezTo>
                  <a:cubicBezTo>
                    <a:pt x="20137" y="17245"/>
                    <a:pt x="19420" y="17976"/>
                    <a:pt x="18875" y="17332"/>
                  </a:cubicBezTo>
                  <a:cubicBezTo>
                    <a:pt x="18717" y="17147"/>
                    <a:pt x="18524" y="17478"/>
                    <a:pt x="18407" y="17518"/>
                  </a:cubicBezTo>
                  <a:cubicBezTo>
                    <a:pt x="18407" y="17622"/>
                    <a:pt x="19045" y="17886"/>
                    <a:pt x="18931" y="18020"/>
                  </a:cubicBezTo>
                  <a:lnTo>
                    <a:pt x="18490" y="18546"/>
                  </a:lnTo>
                  <a:cubicBezTo>
                    <a:pt x="18214" y="18877"/>
                    <a:pt x="17422" y="19673"/>
                    <a:pt x="17132" y="19268"/>
                  </a:cubicBezTo>
                  <a:cubicBezTo>
                    <a:pt x="16844" y="18862"/>
                    <a:pt x="16678" y="19619"/>
                    <a:pt x="16503" y="19827"/>
                  </a:cubicBezTo>
                  <a:cubicBezTo>
                    <a:pt x="16368" y="19985"/>
                    <a:pt x="16614" y="20261"/>
                    <a:pt x="16453" y="20429"/>
                  </a:cubicBezTo>
                  <a:cubicBezTo>
                    <a:pt x="16239" y="20652"/>
                    <a:pt x="16115" y="20581"/>
                    <a:pt x="15873" y="20665"/>
                  </a:cubicBezTo>
                  <a:cubicBezTo>
                    <a:pt x="15575" y="20768"/>
                    <a:pt x="15767" y="21396"/>
                    <a:pt x="15375" y="21063"/>
                  </a:cubicBezTo>
                  <a:cubicBezTo>
                    <a:pt x="14897" y="20657"/>
                    <a:pt x="14994" y="21514"/>
                    <a:pt x="14673" y="21396"/>
                  </a:cubicBezTo>
                  <a:cubicBezTo>
                    <a:pt x="14511" y="21337"/>
                    <a:pt x="14341" y="20494"/>
                    <a:pt x="14401" y="20267"/>
                  </a:cubicBezTo>
                  <a:cubicBezTo>
                    <a:pt x="14560" y="19669"/>
                    <a:pt x="14039" y="19966"/>
                    <a:pt x="13902" y="20384"/>
                  </a:cubicBezTo>
                  <a:cubicBezTo>
                    <a:pt x="13694" y="21034"/>
                    <a:pt x="13165" y="20046"/>
                    <a:pt x="12970" y="20107"/>
                  </a:cubicBezTo>
                  <a:cubicBezTo>
                    <a:pt x="12671" y="20201"/>
                    <a:pt x="12575" y="20446"/>
                    <a:pt x="12251" y="20545"/>
                  </a:cubicBezTo>
                  <a:cubicBezTo>
                    <a:pt x="11822" y="20688"/>
                    <a:pt x="11023" y="21176"/>
                    <a:pt x="10600" y="20892"/>
                  </a:cubicBezTo>
                  <a:cubicBezTo>
                    <a:pt x="10346" y="20719"/>
                    <a:pt x="10117" y="20173"/>
                    <a:pt x="9799" y="19966"/>
                  </a:cubicBezTo>
                  <a:cubicBezTo>
                    <a:pt x="9641" y="19865"/>
                    <a:pt x="9659" y="20484"/>
                    <a:pt x="9502" y="20610"/>
                  </a:cubicBezTo>
                  <a:cubicBezTo>
                    <a:pt x="9108" y="20934"/>
                    <a:pt x="9041" y="20377"/>
                    <a:pt x="8940" y="20139"/>
                  </a:cubicBezTo>
                  <a:cubicBezTo>
                    <a:pt x="8875" y="19988"/>
                    <a:pt x="8594" y="20158"/>
                    <a:pt x="8474" y="20107"/>
                  </a:cubicBezTo>
                  <a:cubicBezTo>
                    <a:pt x="8295" y="20031"/>
                    <a:pt x="8229" y="19597"/>
                    <a:pt x="8210" y="19589"/>
                  </a:cubicBezTo>
                  <a:cubicBezTo>
                    <a:pt x="8016" y="20365"/>
                    <a:pt x="8017" y="20773"/>
                    <a:pt x="7403" y="20773"/>
                  </a:cubicBezTo>
                  <a:cubicBezTo>
                    <a:pt x="6939" y="20773"/>
                    <a:pt x="7309" y="19508"/>
                    <a:pt x="7052" y="19397"/>
                  </a:cubicBezTo>
                  <a:cubicBezTo>
                    <a:pt x="7011" y="19604"/>
                    <a:pt x="6839" y="20734"/>
                    <a:pt x="6772" y="20773"/>
                  </a:cubicBezTo>
                  <a:cubicBezTo>
                    <a:pt x="6404" y="20984"/>
                    <a:pt x="6019" y="20372"/>
                    <a:pt x="5823" y="20064"/>
                  </a:cubicBezTo>
                  <a:cubicBezTo>
                    <a:pt x="5651" y="19791"/>
                    <a:pt x="5310" y="19750"/>
                    <a:pt x="5178" y="19439"/>
                  </a:cubicBezTo>
                  <a:cubicBezTo>
                    <a:pt x="4977" y="18966"/>
                    <a:pt x="5586" y="19020"/>
                    <a:pt x="5586" y="18687"/>
                  </a:cubicBezTo>
                  <a:cubicBezTo>
                    <a:pt x="5240" y="18687"/>
                    <a:pt x="4935" y="19181"/>
                    <a:pt x="4654" y="18678"/>
                  </a:cubicBezTo>
                  <a:lnTo>
                    <a:pt x="4253" y="17751"/>
                  </a:lnTo>
                  <a:cubicBezTo>
                    <a:pt x="4210" y="17648"/>
                    <a:pt x="3923" y="17329"/>
                    <a:pt x="3993" y="17236"/>
                  </a:cubicBezTo>
                  <a:cubicBezTo>
                    <a:pt x="4137" y="17046"/>
                    <a:pt x="4867" y="17447"/>
                    <a:pt x="4867" y="17267"/>
                  </a:cubicBezTo>
                  <a:cubicBezTo>
                    <a:pt x="4771" y="17236"/>
                    <a:pt x="4256" y="16549"/>
                    <a:pt x="4130" y="16419"/>
                  </a:cubicBezTo>
                  <a:cubicBezTo>
                    <a:pt x="3864" y="16144"/>
                    <a:pt x="3722" y="15668"/>
                    <a:pt x="3722" y="15237"/>
                  </a:cubicBezTo>
                  <a:lnTo>
                    <a:pt x="3715" y="15226"/>
                  </a:lnTo>
                  <a:cubicBezTo>
                    <a:pt x="3445" y="15226"/>
                    <a:pt x="3257" y="15399"/>
                    <a:pt x="2971" y="15303"/>
                  </a:cubicBezTo>
                  <a:cubicBezTo>
                    <a:pt x="2687" y="15207"/>
                    <a:pt x="2596" y="14553"/>
                    <a:pt x="2350" y="14465"/>
                  </a:cubicBezTo>
                  <a:cubicBezTo>
                    <a:pt x="2137" y="14387"/>
                    <a:pt x="1975" y="14428"/>
                    <a:pt x="1808" y="14205"/>
                  </a:cubicBezTo>
                  <a:cubicBezTo>
                    <a:pt x="1598" y="13921"/>
                    <a:pt x="1119" y="13670"/>
                    <a:pt x="836" y="13508"/>
                  </a:cubicBezTo>
                  <a:cubicBezTo>
                    <a:pt x="631" y="13388"/>
                    <a:pt x="-213" y="12983"/>
                    <a:pt x="51" y="12539"/>
                  </a:cubicBezTo>
                  <a:lnTo>
                    <a:pt x="813" y="11260"/>
                  </a:lnTo>
                  <a:cubicBezTo>
                    <a:pt x="844" y="11394"/>
                    <a:pt x="1003" y="12162"/>
                    <a:pt x="1057" y="12207"/>
                  </a:cubicBezTo>
                  <a:cubicBezTo>
                    <a:pt x="1246" y="12359"/>
                    <a:pt x="1544" y="12260"/>
                    <a:pt x="1753" y="12390"/>
                  </a:cubicBezTo>
                  <a:cubicBezTo>
                    <a:pt x="2522" y="12866"/>
                    <a:pt x="2567" y="11809"/>
                    <a:pt x="3215" y="11776"/>
                  </a:cubicBezTo>
                  <a:cubicBezTo>
                    <a:pt x="3916" y="11742"/>
                    <a:pt x="3164" y="11270"/>
                    <a:pt x="3061" y="10885"/>
                  </a:cubicBezTo>
                  <a:cubicBezTo>
                    <a:pt x="3240" y="10581"/>
                    <a:pt x="3196" y="10437"/>
                    <a:pt x="3526" y="10411"/>
                  </a:cubicBezTo>
                  <a:cubicBezTo>
                    <a:pt x="3786" y="10393"/>
                    <a:pt x="3937" y="10154"/>
                    <a:pt x="3600" y="10079"/>
                  </a:cubicBezTo>
                  <a:cubicBezTo>
                    <a:pt x="3426" y="10038"/>
                    <a:pt x="3249" y="10062"/>
                    <a:pt x="3076" y="10014"/>
                  </a:cubicBezTo>
                  <a:cubicBezTo>
                    <a:pt x="2306" y="9798"/>
                    <a:pt x="3400" y="8584"/>
                    <a:pt x="2897" y="8080"/>
                  </a:cubicBezTo>
                  <a:cubicBezTo>
                    <a:pt x="2376" y="7557"/>
                    <a:pt x="1846" y="7194"/>
                    <a:pt x="1262" y="6811"/>
                  </a:cubicBezTo>
                  <a:cubicBezTo>
                    <a:pt x="1044" y="6667"/>
                    <a:pt x="961" y="5025"/>
                    <a:pt x="1800" y="6381"/>
                  </a:cubicBezTo>
                  <a:cubicBezTo>
                    <a:pt x="2046" y="6777"/>
                    <a:pt x="2298" y="6551"/>
                    <a:pt x="2628" y="6660"/>
                  </a:cubicBezTo>
                  <a:cubicBezTo>
                    <a:pt x="3065" y="6804"/>
                    <a:pt x="3293" y="7327"/>
                    <a:pt x="3656" y="7411"/>
                  </a:cubicBezTo>
                  <a:cubicBezTo>
                    <a:pt x="3928" y="7476"/>
                    <a:pt x="4195" y="7391"/>
                    <a:pt x="4468" y="7488"/>
                  </a:cubicBezTo>
                  <a:cubicBezTo>
                    <a:pt x="4866" y="7632"/>
                    <a:pt x="5631" y="8188"/>
                    <a:pt x="5848" y="7315"/>
                  </a:cubicBezTo>
                  <a:cubicBezTo>
                    <a:pt x="5625" y="7219"/>
                    <a:pt x="5254" y="7221"/>
                    <a:pt x="5071" y="6994"/>
                  </a:cubicBezTo>
                  <a:lnTo>
                    <a:pt x="4434" y="6199"/>
                  </a:lnTo>
                  <a:lnTo>
                    <a:pt x="5267" y="5950"/>
                  </a:lnTo>
                  <a:cubicBezTo>
                    <a:pt x="5493" y="5886"/>
                    <a:pt x="6371" y="6072"/>
                    <a:pt x="6371" y="6071"/>
                  </a:cubicBezTo>
                  <a:cubicBezTo>
                    <a:pt x="6371" y="5865"/>
                    <a:pt x="6074" y="5618"/>
                    <a:pt x="5955" y="5532"/>
                  </a:cubicBezTo>
                  <a:cubicBezTo>
                    <a:pt x="5777" y="5402"/>
                    <a:pt x="5281" y="5136"/>
                    <a:pt x="5710" y="4939"/>
                  </a:cubicBezTo>
                  <a:cubicBezTo>
                    <a:pt x="6046" y="4788"/>
                    <a:pt x="5061" y="4406"/>
                    <a:pt x="5006" y="4286"/>
                  </a:cubicBezTo>
                  <a:cubicBezTo>
                    <a:pt x="4585" y="3346"/>
                    <a:pt x="3551" y="4095"/>
                    <a:pt x="2953" y="3715"/>
                  </a:cubicBezTo>
                  <a:cubicBezTo>
                    <a:pt x="2807" y="3437"/>
                    <a:pt x="2688" y="2986"/>
                    <a:pt x="2628" y="2662"/>
                  </a:cubicBezTo>
                  <a:cubicBezTo>
                    <a:pt x="2558" y="2638"/>
                    <a:pt x="2426" y="2361"/>
                    <a:pt x="2324" y="2330"/>
                  </a:cubicBezTo>
                  <a:cubicBezTo>
                    <a:pt x="2324" y="2326"/>
                    <a:pt x="2858" y="1651"/>
                    <a:pt x="2930" y="1845"/>
                  </a:cubicBezTo>
                  <a:lnTo>
                    <a:pt x="3263" y="2758"/>
                  </a:lnTo>
                  <a:lnTo>
                    <a:pt x="3291" y="2758"/>
                  </a:lnTo>
                  <a:cubicBezTo>
                    <a:pt x="3304" y="2686"/>
                    <a:pt x="3322" y="2460"/>
                    <a:pt x="3378" y="2446"/>
                  </a:cubicBezTo>
                  <a:cubicBezTo>
                    <a:pt x="3395" y="2361"/>
                    <a:pt x="3668" y="2664"/>
                    <a:pt x="3771" y="2630"/>
                  </a:cubicBezTo>
                  <a:cubicBezTo>
                    <a:pt x="3771" y="2421"/>
                    <a:pt x="3500" y="1916"/>
                    <a:pt x="3519" y="1887"/>
                  </a:cubicBezTo>
                  <a:cubicBezTo>
                    <a:pt x="3899" y="1327"/>
                    <a:pt x="4031" y="2792"/>
                    <a:pt x="4286" y="2909"/>
                  </a:cubicBezTo>
                  <a:cubicBezTo>
                    <a:pt x="4654" y="3079"/>
                    <a:pt x="4916" y="2565"/>
                    <a:pt x="4647" y="2189"/>
                  </a:cubicBezTo>
                  <a:cubicBezTo>
                    <a:pt x="4573" y="2086"/>
                    <a:pt x="4073" y="1431"/>
                    <a:pt x="4230" y="1349"/>
                  </a:cubicBezTo>
                  <a:cubicBezTo>
                    <a:pt x="4500" y="1210"/>
                    <a:pt x="5026" y="2621"/>
                    <a:pt x="5170" y="1887"/>
                  </a:cubicBezTo>
                  <a:cubicBezTo>
                    <a:pt x="5262" y="1419"/>
                    <a:pt x="4821" y="684"/>
                    <a:pt x="5513" y="684"/>
                  </a:cubicBezTo>
                  <a:cubicBezTo>
                    <a:pt x="5578" y="934"/>
                    <a:pt x="5586" y="1560"/>
                    <a:pt x="5823" y="1642"/>
                  </a:cubicBezTo>
                  <a:cubicBezTo>
                    <a:pt x="6266" y="1790"/>
                    <a:pt x="5741" y="941"/>
                    <a:pt x="6086" y="912"/>
                  </a:cubicBezTo>
                  <a:cubicBezTo>
                    <a:pt x="7065" y="819"/>
                    <a:pt x="6091" y="1352"/>
                    <a:pt x="6716" y="1899"/>
                  </a:cubicBezTo>
                  <a:cubicBezTo>
                    <a:pt x="6938" y="2095"/>
                    <a:pt x="6219" y="3154"/>
                    <a:pt x="6903" y="3274"/>
                  </a:cubicBezTo>
                  <a:cubicBezTo>
                    <a:pt x="7338" y="3351"/>
                    <a:pt x="7514" y="2225"/>
                    <a:pt x="7352" y="1845"/>
                  </a:cubicBezTo>
                  <a:cubicBezTo>
                    <a:pt x="7145" y="1358"/>
                    <a:pt x="7624" y="1287"/>
                    <a:pt x="7729" y="1738"/>
                  </a:cubicBezTo>
                  <a:cubicBezTo>
                    <a:pt x="7827" y="2155"/>
                    <a:pt x="8061" y="1999"/>
                    <a:pt x="7827" y="1414"/>
                  </a:cubicBezTo>
                  <a:cubicBezTo>
                    <a:pt x="7660" y="996"/>
                    <a:pt x="6946" y="543"/>
                    <a:pt x="7336" y="104"/>
                  </a:cubicBezTo>
                  <a:cubicBezTo>
                    <a:pt x="7506" y="-86"/>
                    <a:pt x="7573" y="15"/>
                    <a:pt x="7729" y="158"/>
                  </a:cubicBezTo>
                  <a:cubicBezTo>
                    <a:pt x="8035" y="435"/>
                    <a:pt x="8134" y="84"/>
                    <a:pt x="8489" y="480"/>
                  </a:cubicBezTo>
                  <a:cubicBezTo>
                    <a:pt x="8747" y="764"/>
                    <a:pt x="8879" y="658"/>
                    <a:pt x="8767" y="1177"/>
                  </a:cubicBezTo>
                  <a:cubicBezTo>
                    <a:pt x="8635" y="1795"/>
                    <a:pt x="8677" y="2311"/>
                    <a:pt x="8767" y="2921"/>
                  </a:cubicBezTo>
                  <a:cubicBezTo>
                    <a:pt x="8808" y="3190"/>
                    <a:pt x="8969" y="3286"/>
                    <a:pt x="9070" y="3500"/>
                  </a:cubicBezTo>
                  <a:cubicBezTo>
                    <a:pt x="9084" y="3526"/>
                    <a:pt x="9396" y="3963"/>
                    <a:pt x="9267" y="4005"/>
                  </a:cubicBezTo>
                  <a:cubicBezTo>
                    <a:pt x="9247" y="4097"/>
                    <a:pt x="8909" y="3795"/>
                    <a:pt x="8759" y="3843"/>
                  </a:cubicBezTo>
                  <a:cubicBezTo>
                    <a:pt x="8697" y="4248"/>
                    <a:pt x="9058" y="4282"/>
                    <a:pt x="8603" y="4651"/>
                  </a:cubicBezTo>
                  <a:cubicBezTo>
                    <a:pt x="8457" y="4771"/>
                    <a:pt x="8448" y="5061"/>
                    <a:pt x="8302" y="5167"/>
                  </a:cubicBezTo>
                  <a:cubicBezTo>
                    <a:pt x="8141" y="5282"/>
                    <a:pt x="8042" y="4877"/>
                    <a:pt x="7974" y="4759"/>
                  </a:cubicBezTo>
                  <a:cubicBezTo>
                    <a:pt x="7750" y="4366"/>
                    <a:pt x="7769" y="6017"/>
                    <a:pt x="7705" y="6100"/>
                  </a:cubicBezTo>
                  <a:cubicBezTo>
                    <a:pt x="7458" y="6570"/>
                    <a:pt x="7238" y="6232"/>
                    <a:pt x="7010" y="6456"/>
                  </a:cubicBezTo>
                  <a:cubicBezTo>
                    <a:pt x="7010" y="6941"/>
                    <a:pt x="6984" y="7084"/>
                    <a:pt x="6910" y="7572"/>
                  </a:cubicBezTo>
                  <a:cubicBezTo>
                    <a:pt x="6896" y="7684"/>
                    <a:pt x="6717" y="8167"/>
                    <a:pt x="6764" y="8196"/>
                  </a:cubicBezTo>
                  <a:cubicBezTo>
                    <a:pt x="6922" y="8299"/>
                    <a:pt x="7557" y="7281"/>
                    <a:pt x="7697" y="7135"/>
                  </a:cubicBezTo>
                  <a:cubicBezTo>
                    <a:pt x="7944" y="6871"/>
                    <a:pt x="8287" y="6724"/>
                    <a:pt x="8589" y="6822"/>
                  </a:cubicBezTo>
                  <a:lnTo>
                    <a:pt x="8596" y="6833"/>
                  </a:lnTo>
                  <a:cubicBezTo>
                    <a:pt x="8635" y="7043"/>
                    <a:pt x="8191" y="8035"/>
                    <a:pt x="8703" y="8035"/>
                  </a:cubicBezTo>
                  <a:cubicBezTo>
                    <a:pt x="8899" y="7672"/>
                    <a:pt x="8978" y="7295"/>
                    <a:pt x="9177" y="6950"/>
                  </a:cubicBezTo>
                  <a:cubicBezTo>
                    <a:pt x="9497" y="6400"/>
                    <a:pt x="9890" y="6012"/>
                    <a:pt x="10174" y="5369"/>
                  </a:cubicBezTo>
                  <a:cubicBezTo>
                    <a:pt x="10387" y="4886"/>
                    <a:pt x="10487" y="4375"/>
                    <a:pt x="10999" y="4886"/>
                  </a:cubicBezTo>
                  <a:cubicBezTo>
                    <a:pt x="10999" y="5201"/>
                    <a:pt x="10688" y="5567"/>
                    <a:pt x="10688" y="6036"/>
                  </a:cubicBezTo>
                  <a:cubicBezTo>
                    <a:pt x="10688" y="6830"/>
                    <a:pt x="11360" y="7936"/>
                    <a:pt x="11523" y="6585"/>
                  </a:cubicBezTo>
                  <a:cubicBezTo>
                    <a:pt x="11561" y="6273"/>
                    <a:pt x="11980" y="5565"/>
                    <a:pt x="12226" y="5724"/>
                  </a:cubicBezTo>
                  <a:cubicBezTo>
                    <a:pt x="13007" y="6239"/>
                    <a:pt x="13249" y="5050"/>
                    <a:pt x="13249" y="6789"/>
                  </a:cubicBezTo>
                  <a:cubicBezTo>
                    <a:pt x="13249" y="7210"/>
                    <a:pt x="13343" y="7667"/>
                    <a:pt x="13298" y="8090"/>
                  </a:cubicBezTo>
                  <a:cubicBezTo>
                    <a:pt x="13258" y="8472"/>
                    <a:pt x="13126" y="8760"/>
                    <a:pt x="13126" y="9143"/>
                  </a:cubicBezTo>
                  <a:lnTo>
                    <a:pt x="13151" y="9163"/>
                  </a:lnTo>
                  <a:cubicBezTo>
                    <a:pt x="13323" y="9033"/>
                    <a:pt x="13485" y="8402"/>
                    <a:pt x="13748" y="8188"/>
                  </a:cubicBezTo>
                  <a:cubicBezTo>
                    <a:pt x="14420" y="7631"/>
                    <a:pt x="13846" y="7930"/>
                    <a:pt x="13846" y="7068"/>
                  </a:cubicBezTo>
                  <a:cubicBezTo>
                    <a:pt x="13846" y="6534"/>
                    <a:pt x="14329" y="6746"/>
                    <a:pt x="14558" y="6746"/>
                  </a:cubicBezTo>
                  <a:cubicBezTo>
                    <a:pt x="14652" y="6911"/>
                    <a:pt x="14712" y="7169"/>
                    <a:pt x="14802" y="7360"/>
                  </a:cubicBezTo>
                  <a:cubicBezTo>
                    <a:pt x="14802" y="7360"/>
                    <a:pt x="14892" y="7596"/>
                    <a:pt x="14892" y="759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9" name="Shape 3343"/>
            <p:cNvSpPr/>
            <p:nvPr/>
          </p:nvSpPr>
          <p:spPr>
            <a:xfrm>
              <a:off x="3179266" y="7025154"/>
              <a:ext cx="15312" cy="15574"/>
            </a:xfrm>
            <a:custGeom>
              <a:avLst/>
              <a:gdLst/>
              <a:ahLst/>
              <a:cxnLst>
                <a:cxn ang="0">
                  <a:pos x="wd2" y="hd2"/>
                </a:cxn>
                <a:cxn ang="5400000">
                  <a:pos x="wd2" y="hd2"/>
                </a:cxn>
                <a:cxn ang="10800000">
                  <a:pos x="wd2" y="hd2"/>
                </a:cxn>
                <a:cxn ang="16200000">
                  <a:pos x="wd2" y="hd2"/>
                </a:cxn>
              </a:cxnLst>
              <a:rect l="0" t="0" r="r" b="b"/>
              <a:pathLst>
                <a:path w="21600" h="21600" extrusionOk="0">
                  <a:moveTo>
                    <a:pt x="10782" y="21600"/>
                  </a:moveTo>
                  <a:cubicBezTo>
                    <a:pt x="16725" y="21600"/>
                    <a:pt x="21600" y="16808"/>
                    <a:pt x="21600" y="10800"/>
                  </a:cubicBezTo>
                  <a:cubicBezTo>
                    <a:pt x="21600" y="4792"/>
                    <a:pt x="16725" y="0"/>
                    <a:pt x="10782" y="0"/>
                  </a:cubicBezTo>
                  <a:cubicBezTo>
                    <a:pt x="4751" y="0"/>
                    <a:pt x="0" y="4792"/>
                    <a:pt x="0" y="10800"/>
                  </a:cubicBezTo>
                  <a:cubicBezTo>
                    <a:pt x="0" y="16808"/>
                    <a:pt x="4751" y="21600"/>
                    <a:pt x="10782" y="2160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0" name="Shape 3344"/>
            <p:cNvSpPr/>
            <p:nvPr/>
          </p:nvSpPr>
          <p:spPr>
            <a:xfrm>
              <a:off x="4204836" y="4576605"/>
              <a:ext cx="332686" cy="184415"/>
            </a:xfrm>
            <a:custGeom>
              <a:avLst/>
              <a:gdLst/>
              <a:ahLst/>
              <a:cxnLst>
                <a:cxn ang="0">
                  <a:pos x="wd2" y="hd2"/>
                </a:cxn>
                <a:cxn ang="5400000">
                  <a:pos x="wd2" y="hd2"/>
                </a:cxn>
                <a:cxn ang="10800000">
                  <a:pos x="wd2" y="hd2"/>
                </a:cxn>
                <a:cxn ang="16200000">
                  <a:pos x="wd2" y="hd2"/>
                </a:cxn>
              </a:cxnLst>
              <a:rect l="0" t="0" r="r" b="b"/>
              <a:pathLst>
                <a:path w="21383" h="20969" extrusionOk="0">
                  <a:moveTo>
                    <a:pt x="21332" y="8609"/>
                  </a:moveTo>
                  <a:cubicBezTo>
                    <a:pt x="20986" y="5073"/>
                    <a:pt x="19529" y="4994"/>
                    <a:pt x="17851" y="5412"/>
                  </a:cubicBezTo>
                  <a:cubicBezTo>
                    <a:pt x="16387" y="5788"/>
                    <a:pt x="15938" y="5617"/>
                    <a:pt x="14652" y="4464"/>
                  </a:cubicBezTo>
                  <a:cubicBezTo>
                    <a:pt x="14188" y="4046"/>
                    <a:pt x="13558" y="4168"/>
                    <a:pt x="13088" y="3823"/>
                  </a:cubicBezTo>
                  <a:cubicBezTo>
                    <a:pt x="12464" y="3362"/>
                    <a:pt x="12257" y="2542"/>
                    <a:pt x="11777" y="1839"/>
                  </a:cubicBezTo>
                  <a:lnTo>
                    <a:pt x="10759" y="0"/>
                  </a:lnTo>
                  <a:cubicBezTo>
                    <a:pt x="10749" y="934"/>
                    <a:pt x="10223" y="601"/>
                    <a:pt x="9908" y="1498"/>
                  </a:cubicBezTo>
                  <a:cubicBezTo>
                    <a:pt x="9024" y="4034"/>
                    <a:pt x="11397" y="10502"/>
                    <a:pt x="7312" y="7895"/>
                  </a:cubicBezTo>
                  <a:cubicBezTo>
                    <a:pt x="6866" y="7601"/>
                    <a:pt x="6266" y="8501"/>
                    <a:pt x="5961" y="7923"/>
                  </a:cubicBezTo>
                  <a:cubicBezTo>
                    <a:pt x="4895" y="5933"/>
                    <a:pt x="5666" y="5765"/>
                    <a:pt x="4047" y="6941"/>
                  </a:cubicBezTo>
                  <a:cubicBezTo>
                    <a:pt x="2788" y="7852"/>
                    <a:pt x="2126" y="6175"/>
                    <a:pt x="1623" y="9295"/>
                  </a:cubicBezTo>
                  <a:cubicBezTo>
                    <a:pt x="1368" y="10394"/>
                    <a:pt x="1523" y="11806"/>
                    <a:pt x="1128" y="12794"/>
                  </a:cubicBezTo>
                  <a:cubicBezTo>
                    <a:pt x="737" y="13768"/>
                    <a:pt x="377" y="14884"/>
                    <a:pt x="0" y="15969"/>
                  </a:cubicBezTo>
                  <a:lnTo>
                    <a:pt x="3855" y="18161"/>
                  </a:lnTo>
                  <a:cubicBezTo>
                    <a:pt x="5392" y="18858"/>
                    <a:pt x="6990" y="19567"/>
                    <a:pt x="8557" y="19878"/>
                  </a:cubicBezTo>
                  <a:cubicBezTo>
                    <a:pt x="9668" y="20083"/>
                    <a:pt x="10803" y="19974"/>
                    <a:pt x="11904" y="20174"/>
                  </a:cubicBezTo>
                  <a:cubicBezTo>
                    <a:pt x="14987" y="20763"/>
                    <a:pt x="17371" y="21600"/>
                    <a:pt x="20492" y="20216"/>
                  </a:cubicBezTo>
                  <a:lnTo>
                    <a:pt x="20362" y="16868"/>
                  </a:lnTo>
                  <a:cubicBezTo>
                    <a:pt x="20738" y="14192"/>
                    <a:pt x="21600" y="11402"/>
                    <a:pt x="21332" y="860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1" name="Shape 3345"/>
            <p:cNvSpPr/>
            <p:nvPr/>
          </p:nvSpPr>
          <p:spPr>
            <a:xfrm>
              <a:off x="5461160" y="2589564"/>
              <a:ext cx="36438" cy="46563"/>
            </a:xfrm>
            <a:custGeom>
              <a:avLst/>
              <a:gdLst/>
              <a:ahLst/>
              <a:cxnLst>
                <a:cxn ang="0">
                  <a:pos x="wd2" y="hd2"/>
                </a:cxn>
                <a:cxn ang="5400000">
                  <a:pos x="wd2" y="hd2"/>
                </a:cxn>
                <a:cxn ang="10800000">
                  <a:pos x="wd2" y="hd2"/>
                </a:cxn>
                <a:cxn ang="16200000">
                  <a:pos x="wd2" y="hd2"/>
                </a:cxn>
              </a:cxnLst>
              <a:rect l="0" t="0" r="r" b="b"/>
              <a:pathLst>
                <a:path w="17580" h="21133" extrusionOk="0">
                  <a:moveTo>
                    <a:pt x="11202" y="42"/>
                  </a:moveTo>
                  <a:cubicBezTo>
                    <a:pt x="7511" y="-467"/>
                    <a:pt x="4424" y="3868"/>
                    <a:pt x="1132" y="4883"/>
                  </a:cubicBezTo>
                  <a:cubicBezTo>
                    <a:pt x="-1930" y="5854"/>
                    <a:pt x="2063" y="10528"/>
                    <a:pt x="3216" y="11928"/>
                  </a:cubicBezTo>
                  <a:cubicBezTo>
                    <a:pt x="4533" y="13627"/>
                    <a:pt x="5204" y="15735"/>
                    <a:pt x="6484" y="17258"/>
                  </a:cubicBezTo>
                  <a:lnTo>
                    <a:pt x="8109" y="21133"/>
                  </a:lnTo>
                  <a:cubicBezTo>
                    <a:pt x="10398" y="21062"/>
                    <a:pt x="13201" y="20846"/>
                    <a:pt x="13587" y="18352"/>
                  </a:cubicBezTo>
                  <a:cubicBezTo>
                    <a:pt x="14034" y="15857"/>
                    <a:pt x="15677" y="14789"/>
                    <a:pt x="17067" y="12854"/>
                  </a:cubicBezTo>
                  <a:cubicBezTo>
                    <a:pt x="19670" y="9340"/>
                    <a:pt x="11558" y="10283"/>
                    <a:pt x="10942" y="6411"/>
                  </a:cubicBezTo>
                  <a:cubicBezTo>
                    <a:pt x="10658" y="4351"/>
                    <a:pt x="11510" y="2317"/>
                    <a:pt x="11510" y="306"/>
                  </a:cubicBezTo>
                  <a:cubicBezTo>
                    <a:pt x="11298" y="212"/>
                    <a:pt x="11328" y="235"/>
                    <a:pt x="11202" y="4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2" name="Shape 3346"/>
            <p:cNvSpPr/>
            <p:nvPr/>
          </p:nvSpPr>
          <p:spPr>
            <a:xfrm>
              <a:off x="4794539" y="0"/>
              <a:ext cx="4247578" cy="6472340"/>
            </a:xfrm>
            <a:custGeom>
              <a:avLst/>
              <a:gdLst/>
              <a:ahLst/>
              <a:cxnLst>
                <a:cxn ang="0">
                  <a:pos x="wd2" y="hd2"/>
                </a:cxn>
                <a:cxn ang="5400000">
                  <a:pos x="wd2" y="hd2"/>
                </a:cxn>
                <a:cxn ang="10800000">
                  <a:pos x="wd2" y="hd2"/>
                </a:cxn>
                <a:cxn ang="16200000">
                  <a:pos x="wd2" y="hd2"/>
                </a:cxn>
              </a:cxnLst>
              <a:rect l="0" t="0" r="r" b="b"/>
              <a:pathLst>
                <a:path w="21598" h="21504" extrusionOk="0">
                  <a:moveTo>
                    <a:pt x="21593" y="8690"/>
                  </a:moveTo>
                  <a:lnTo>
                    <a:pt x="21483" y="8260"/>
                  </a:lnTo>
                  <a:cubicBezTo>
                    <a:pt x="21477" y="8236"/>
                    <a:pt x="21461" y="8200"/>
                    <a:pt x="21447" y="8178"/>
                  </a:cubicBezTo>
                  <a:lnTo>
                    <a:pt x="20816" y="7188"/>
                  </a:lnTo>
                  <a:lnTo>
                    <a:pt x="20055" y="6111"/>
                  </a:lnTo>
                  <a:cubicBezTo>
                    <a:pt x="20040" y="6089"/>
                    <a:pt x="20010" y="6057"/>
                    <a:pt x="19988" y="6038"/>
                  </a:cubicBezTo>
                  <a:lnTo>
                    <a:pt x="19673" y="5763"/>
                  </a:lnTo>
                  <a:cubicBezTo>
                    <a:pt x="19651" y="5744"/>
                    <a:pt x="19633" y="5710"/>
                    <a:pt x="19633" y="5686"/>
                  </a:cubicBezTo>
                  <a:lnTo>
                    <a:pt x="19633" y="5343"/>
                  </a:lnTo>
                  <a:cubicBezTo>
                    <a:pt x="19633" y="5319"/>
                    <a:pt x="19638" y="5281"/>
                    <a:pt x="19644" y="5258"/>
                  </a:cubicBezTo>
                  <a:lnTo>
                    <a:pt x="19754" y="4827"/>
                  </a:lnTo>
                  <a:cubicBezTo>
                    <a:pt x="19760" y="4804"/>
                    <a:pt x="19740" y="4775"/>
                    <a:pt x="19708" y="4763"/>
                  </a:cubicBezTo>
                  <a:lnTo>
                    <a:pt x="18246" y="4206"/>
                  </a:lnTo>
                  <a:cubicBezTo>
                    <a:pt x="18214" y="4194"/>
                    <a:pt x="18173" y="4168"/>
                    <a:pt x="18153" y="4148"/>
                  </a:cubicBezTo>
                  <a:lnTo>
                    <a:pt x="17700" y="3705"/>
                  </a:lnTo>
                  <a:cubicBezTo>
                    <a:pt x="17680" y="3685"/>
                    <a:pt x="17664" y="3650"/>
                    <a:pt x="17664" y="3626"/>
                  </a:cubicBezTo>
                  <a:lnTo>
                    <a:pt x="17664" y="2554"/>
                  </a:lnTo>
                  <a:lnTo>
                    <a:pt x="17664" y="2082"/>
                  </a:lnTo>
                  <a:cubicBezTo>
                    <a:pt x="17664" y="2058"/>
                    <a:pt x="17658" y="2020"/>
                    <a:pt x="17651" y="1997"/>
                  </a:cubicBezTo>
                  <a:lnTo>
                    <a:pt x="17545" y="1652"/>
                  </a:lnTo>
                  <a:cubicBezTo>
                    <a:pt x="17538" y="1629"/>
                    <a:pt x="17515" y="1594"/>
                    <a:pt x="17494" y="1575"/>
                  </a:cubicBezTo>
                  <a:lnTo>
                    <a:pt x="16914" y="1044"/>
                  </a:lnTo>
                  <a:cubicBezTo>
                    <a:pt x="16893" y="1025"/>
                    <a:pt x="16875" y="990"/>
                    <a:pt x="16875" y="966"/>
                  </a:cubicBezTo>
                  <a:lnTo>
                    <a:pt x="16875" y="623"/>
                  </a:lnTo>
                  <a:cubicBezTo>
                    <a:pt x="16875" y="599"/>
                    <a:pt x="16864" y="563"/>
                    <a:pt x="16850" y="541"/>
                  </a:cubicBezTo>
                  <a:lnTo>
                    <a:pt x="16507" y="19"/>
                  </a:lnTo>
                  <a:cubicBezTo>
                    <a:pt x="16493" y="-3"/>
                    <a:pt x="16461" y="-7"/>
                    <a:pt x="16435" y="10"/>
                  </a:cubicBezTo>
                  <a:lnTo>
                    <a:pt x="15565" y="579"/>
                  </a:lnTo>
                  <a:cubicBezTo>
                    <a:pt x="15540" y="595"/>
                    <a:pt x="15492" y="617"/>
                    <a:pt x="15460" y="628"/>
                  </a:cubicBezTo>
                  <a:lnTo>
                    <a:pt x="15052" y="761"/>
                  </a:lnTo>
                  <a:cubicBezTo>
                    <a:pt x="15020" y="772"/>
                    <a:pt x="14976" y="765"/>
                    <a:pt x="14955" y="745"/>
                  </a:cubicBezTo>
                  <a:lnTo>
                    <a:pt x="14813" y="615"/>
                  </a:lnTo>
                  <a:cubicBezTo>
                    <a:pt x="14791" y="596"/>
                    <a:pt x="14764" y="598"/>
                    <a:pt x="14751" y="620"/>
                  </a:cubicBezTo>
                  <a:lnTo>
                    <a:pt x="14579" y="912"/>
                  </a:lnTo>
                  <a:cubicBezTo>
                    <a:pt x="14566" y="934"/>
                    <a:pt x="14556" y="971"/>
                    <a:pt x="14556" y="995"/>
                  </a:cubicBezTo>
                  <a:lnTo>
                    <a:pt x="14556" y="1395"/>
                  </a:lnTo>
                  <a:cubicBezTo>
                    <a:pt x="14556" y="1419"/>
                    <a:pt x="14527" y="1436"/>
                    <a:pt x="14490" y="1433"/>
                  </a:cubicBezTo>
                  <a:lnTo>
                    <a:pt x="14271" y="1415"/>
                  </a:lnTo>
                  <a:cubicBezTo>
                    <a:pt x="14235" y="1412"/>
                    <a:pt x="14191" y="1426"/>
                    <a:pt x="14173" y="1447"/>
                  </a:cubicBezTo>
                  <a:cubicBezTo>
                    <a:pt x="14130" y="1498"/>
                    <a:pt x="14054" y="1590"/>
                    <a:pt x="14010" y="1656"/>
                  </a:cubicBezTo>
                  <a:cubicBezTo>
                    <a:pt x="13996" y="1678"/>
                    <a:pt x="13977" y="1714"/>
                    <a:pt x="13965" y="1736"/>
                  </a:cubicBezTo>
                  <a:cubicBezTo>
                    <a:pt x="13919" y="1820"/>
                    <a:pt x="13855" y="1925"/>
                    <a:pt x="13855" y="1925"/>
                  </a:cubicBezTo>
                  <a:lnTo>
                    <a:pt x="13615" y="2342"/>
                  </a:lnTo>
                  <a:cubicBezTo>
                    <a:pt x="13603" y="2364"/>
                    <a:pt x="13564" y="2385"/>
                    <a:pt x="13528" y="2389"/>
                  </a:cubicBezTo>
                  <a:lnTo>
                    <a:pt x="13132" y="2432"/>
                  </a:lnTo>
                  <a:cubicBezTo>
                    <a:pt x="13096" y="2436"/>
                    <a:pt x="13069" y="2459"/>
                    <a:pt x="13071" y="2482"/>
                  </a:cubicBezTo>
                  <a:lnTo>
                    <a:pt x="13107" y="2854"/>
                  </a:lnTo>
                  <a:cubicBezTo>
                    <a:pt x="13109" y="2878"/>
                    <a:pt x="13091" y="2911"/>
                    <a:pt x="13068" y="2929"/>
                  </a:cubicBezTo>
                  <a:lnTo>
                    <a:pt x="12541" y="3322"/>
                  </a:lnTo>
                  <a:cubicBezTo>
                    <a:pt x="12517" y="3340"/>
                    <a:pt x="12485" y="3337"/>
                    <a:pt x="12469" y="3316"/>
                  </a:cubicBezTo>
                  <a:lnTo>
                    <a:pt x="12396" y="3222"/>
                  </a:lnTo>
                  <a:cubicBezTo>
                    <a:pt x="12380" y="3200"/>
                    <a:pt x="12338" y="3186"/>
                    <a:pt x="12302" y="3189"/>
                  </a:cubicBezTo>
                  <a:lnTo>
                    <a:pt x="11819" y="3234"/>
                  </a:lnTo>
                  <a:cubicBezTo>
                    <a:pt x="11783" y="3237"/>
                    <a:pt x="11737" y="3256"/>
                    <a:pt x="11716" y="3275"/>
                  </a:cubicBezTo>
                  <a:lnTo>
                    <a:pt x="11485" y="3491"/>
                  </a:lnTo>
                  <a:cubicBezTo>
                    <a:pt x="11464" y="3511"/>
                    <a:pt x="11420" y="3533"/>
                    <a:pt x="11386" y="3542"/>
                  </a:cubicBezTo>
                  <a:lnTo>
                    <a:pt x="10940" y="3654"/>
                  </a:lnTo>
                  <a:cubicBezTo>
                    <a:pt x="10906" y="3662"/>
                    <a:pt x="10870" y="3651"/>
                    <a:pt x="10860" y="3628"/>
                  </a:cubicBezTo>
                  <a:lnTo>
                    <a:pt x="10809" y="3511"/>
                  </a:lnTo>
                  <a:cubicBezTo>
                    <a:pt x="10799" y="3488"/>
                    <a:pt x="10772" y="3484"/>
                    <a:pt x="10748" y="3502"/>
                  </a:cubicBezTo>
                  <a:lnTo>
                    <a:pt x="10571" y="3637"/>
                  </a:lnTo>
                  <a:cubicBezTo>
                    <a:pt x="10548" y="3655"/>
                    <a:pt x="10505" y="3681"/>
                    <a:pt x="10476" y="3695"/>
                  </a:cubicBezTo>
                  <a:lnTo>
                    <a:pt x="10055" y="3901"/>
                  </a:lnTo>
                  <a:cubicBezTo>
                    <a:pt x="10026" y="3915"/>
                    <a:pt x="9990" y="3944"/>
                    <a:pt x="9973" y="3965"/>
                  </a:cubicBezTo>
                  <a:lnTo>
                    <a:pt x="9901" y="4060"/>
                  </a:lnTo>
                  <a:cubicBezTo>
                    <a:pt x="9885" y="4081"/>
                    <a:pt x="9861" y="4080"/>
                    <a:pt x="9849" y="4058"/>
                  </a:cubicBezTo>
                  <a:lnTo>
                    <a:pt x="9763" y="3910"/>
                  </a:lnTo>
                  <a:cubicBezTo>
                    <a:pt x="9751" y="3888"/>
                    <a:pt x="9716" y="3881"/>
                    <a:pt x="9687" y="3894"/>
                  </a:cubicBezTo>
                  <a:lnTo>
                    <a:pt x="9356" y="4045"/>
                  </a:lnTo>
                  <a:cubicBezTo>
                    <a:pt x="9327" y="4059"/>
                    <a:pt x="9299" y="4089"/>
                    <a:pt x="9293" y="4112"/>
                  </a:cubicBezTo>
                  <a:lnTo>
                    <a:pt x="9268" y="4227"/>
                  </a:lnTo>
                  <a:cubicBezTo>
                    <a:pt x="9263" y="4251"/>
                    <a:pt x="9229" y="4270"/>
                    <a:pt x="9193" y="4270"/>
                  </a:cubicBezTo>
                  <a:lnTo>
                    <a:pt x="8887" y="4270"/>
                  </a:lnTo>
                  <a:cubicBezTo>
                    <a:pt x="8850" y="4270"/>
                    <a:pt x="8799" y="4283"/>
                    <a:pt x="8773" y="4299"/>
                  </a:cubicBezTo>
                  <a:cubicBezTo>
                    <a:pt x="8469" y="4497"/>
                    <a:pt x="8389" y="4733"/>
                    <a:pt x="8369" y="4828"/>
                  </a:cubicBezTo>
                  <a:cubicBezTo>
                    <a:pt x="8367" y="4840"/>
                    <a:pt x="8364" y="4856"/>
                    <a:pt x="8360" y="4872"/>
                  </a:cubicBezTo>
                  <a:lnTo>
                    <a:pt x="8310" y="4910"/>
                  </a:lnTo>
                  <a:lnTo>
                    <a:pt x="8277" y="4934"/>
                  </a:lnTo>
                  <a:cubicBezTo>
                    <a:pt x="8244" y="4980"/>
                    <a:pt x="8219" y="5022"/>
                    <a:pt x="8193" y="5069"/>
                  </a:cubicBezTo>
                  <a:cubicBezTo>
                    <a:pt x="8171" y="5108"/>
                    <a:pt x="8135" y="5135"/>
                    <a:pt x="8118" y="5178"/>
                  </a:cubicBezTo>
                  <a:cubicBezTo>
                    <a:pt x="8096" y="5235"/>
                    <a:pt x="8160" y="5324"/>
                    <a:pt x="8121" y="5367"/>
                  </a:cubicBezTo>
                  <a:cubicBezTo>
                    <a:pt x="8088" y="5405"/>
                    <a:pt x="8036" y="5425"/>
                    <a:pt x="7982" y="5447"/>
                  </a:cubicBezTo>
                  <a:cubicBezTo>
                    <a:pt x="7865" y="5496"/>
                    <a:pt x="7931" y="5528"/>
                    <a:pt x="7900" y="5595"/>
                  </a:cubicBezTo>
                  <a:cubicBezTo>
                    <a:pt x="7884" y="5644"/>
                    <a:pt x="7855" y="5691"/>
                    <a:pt x="7832" y="5738"/>
                  </a:cubicBezTo>
                  <a:cubicBezTo>
                    <a:pt x="7817" y="5773"/>
                    <a:pt x="7821" y="5806"/>
                    <a:pt x="7804" y="5839"/>
                  </a:cubicBezTo>
                  <a:cubicBezTo>
                    <a:pt x="7799" y="5847"/>
                    <a:pt x="7776" y="5900"/>
                    <a:pt x="7772" y="5897"/>
                  </a:cubicBezTo>
                  <a:cubicBezTo>
                    <a:pt x="7742" y="5951"/>
                    <a:pt x="7788" y="5980"/>
                    <a:pt x="7680" y="6010"/>
                  </a:cubicBezTo>
                  <a:cubicBezTo>
                    <a:pt x="7603" y="6031"/>
                    <a:pt x="7650" y="6073"/>
                    <a:pt x="7590" y="6090"/>
                  </a:cubicBezTo>
                  <a:cubicBezTo>
                    <a:pt x="7549" y="6101"/>
                    <a:pt x="7476" y="6085"/>
                    <a:pt x="7445" y="6095"/>
                  </a:cubicBezTo>
                  <a:cubicBezTo>
                    <a:pt x="7394" y="6113"/>
                    <a:pt x="7490" y="6137"/>
                    <a:pt x="7510" y="6140"/>
                  </a:cubicBezTo>
                  <a:cubicBezTo>
                    <a:pt x="7581" y="6149"/>
                    <a:pt x="7490" y="6196"/>
                    <a:pt x="7632" y="6192"/>
                  </a:cubicBezTo>
                  <a:cubicBezTo>
                    <a:pt x="7777" y="6188"/>
                    <a:pt x="7515" y="6252"/>
                    <a:pt x="7488" y="6259"/>
                  </a:cubicBezTo>
                  <a:cubicBezTo>
                    <a:pt x="7282" y="6306"/>
                    <a:pt x="7449" y="6409"/>
                    <a:pt x="7449" y="6493"/>
                  </a:cubicBezTo>
                  <a:cubicBezTo>
                    <a:pt x="7449" y="6562"/>
                    <a:pt x="7471" y="6556"/>
                    <a:pt x="7534" y="6605"/>
                  </a:cubicBezTo>
                  <a:cubicBezTo>
                    <a:pt x="7589" y="6649"/>
                    <a:pt x="7588" y="6739"/>
                    <a:pt x="7552" y="6789"/>
                  </a:cubicBezTo>
                  <a:cubicBezTo>
                    <a:pt x="7544" y="6801"/>
                    <a:pt x="7448" y="6834"/>
                    <a:pt x="7432" y="6834"/>
                  </a:cubicBezTo>
                  <a:cubicBezTo>
                    <a:pt x="7275" y="6880"/>
                    <a:pt x="7094" y="6983"/>
                    <a:pt x="6919" y="6869"/>
                  </a:cubicBezTo>
                  <a:cubicBezTo>
                    <a:pt x="6834" y="6813"/>
                    <a:pt x="6742" y="6727"/>
                    <a:pt x="6608" y="6727"/>
                  </a:cubicBezTo>
                  <a:cubicBezTo>
                    <a:pt x="6497" y="6727"/>
                    <a:pt x="6401" y="6681"/>
                    <a:pt x="6302" y="6700"/>
                  </a:cubicBezTo>
                  <a:cubicBezTo>
                    <a:pt x="6201" y="6719"/>
                    <a:pt x="6242" y="6569"/>
                    <a:pt x="6290" y="6553"/>
                  </a:cubicBezTo>
                  <a:cubicBezTo>
                    <a:pt x="6367" y="6528"/>
                    <a:pt x="6254" y="6480"/>
                    <a:pt x="6285" y="6466"/>
                  </a:cubicBezTo>
                  <a:cubicBezTo>
                    <a:pt x="6348" y="6437"/>
                    <a:pt x="6691" y="6391"/>
                    <a:pt x="6590" y="6288"/>
                  </a:cubicBezTo>
                  <a:cubicBezTo>
                    <a:pt x="6564" y="6262"/>
                    <a:pt x="6467" y="6172"/>
                    <a:pt x="6433" y="6159"/>
                  </a:cubicBezTo>
                  <a:cubicBezTo>
                    <a:pt x="6404" y="6147"/>
                    <a:pt x="6285" y="6147"/>
                    <a:pt x="6285" y="6121"/>
                  </a:cubicBezTo>
                  <a:cubicBezTo>
                    <a:pt x="6285" y="6075"/>
                    <a:pt x="6297" y="6064"/>
                    <a:pt x="6226" y="6056"/>
                  </a:cubicBezTo>
                  <a:cubicBezTo>
                    <a:pt x="5997" y="6033"/>
                    <a:pt x="5821" y="6090"/>
                    <a:pt x="5608" y="6128"/>
                  </a:cubicBezTo>
                  <a:cubicBezTo>
                    <a:pt x="5493" y="6148"/>
                    <a:pt x="5428" y="6129"/>
                    <a:pt x="5321" y="6133"/>
                  </a:cubicBezTo>
                  <a:cubicBezTo>
                    <a:pt x="5259" y="6136"/>
                    <a:pt x="5540" y="6258"/>
                    <a:pt x="5572" y="6269"/>
                  </a:cubicBezTo>
                  <a:cubicBezTo>
                    <a:pt x="5776" y="6334"/>
                    <a:pt x="5778" y="6478"/>
                    <a:pt x="5827" y="6600"/>
                  </a:cubicBezTo>
                  <a:cubicBezTo>
                    <a:pt x="5880" y="6639"/>
                    <a:pt x="5900" y="6666"/>
                    <a:pt x="5867" y="6714"/>
                  </a:cubicBezTo>
                  <a:cubicBezTo>
                    <a:pt x="5828" y="6773"/>
                    <a:pt x="5832" y="6762"/>
                    <a:pt x="5832" y="6824"/>
                  </a:cubicBezTo>
                  <a:cubicBezTo>
                    <a:pt x="5832" y="6960"/>
                    <a:pt x="5893" y="6862"/>
                    <a:pt x="6000" y="6845"/>
                  </a:cubicBezTo>
                  <a:cubicBezTo>
                    <a:pt x="6091" y="6831"/>
                    <a:pt x="6109" y="6873"/>
                    <a:pt x="6158" y="6913"/>
                  </a:cubicBezTo>
                  <a:cubicBezTo>
                    <a:pt x="6234" y="6975"/>
                    <a:pt x="6353" y="6982"/>
                    <a:pt x="6297" y="7084"/>
                  </a:cubicBezTo>
                  <a:cubicBezTo>
                    <a:pt x="6279" y="7117"/>
                    <a:pt x="6313" y="7154"/>
                    <a:pt x="6369" y="7154"/>
                  </a:cubicBezTo>
                  <a:cubicBezTo>
                    <a:pt x="6439" y="7154"/>
                    <a:pt x="6287" y="7224"/>
                    <a:pt x="6377" y="7247"/>
                  </a:cubicBezTo>
                  <a:cubicBezTo>
                    <a:pt x="6386" y="7249"/>
                    <a:pt x="6477" y="7272"/>
                    <a:pt x="6411" y="7274"/>
                  </a:cubicBezTo>
                  <a:cubicBezTo>
                    <a:pt x="6378" y="7276"/>
                    <a:pt x="6335" y="7273"/>
                    <a:pt x="6304" y="7278"/>
                  </a:cubicBezTo>
                  <a:cubicBezTo>
                    <a:pt x="6268" y="7284"/>
                    <a:pt x="6291" y="7345"/>
                    <a:pt x="6275" y="7363"/>
                  </a:cubicBezTo>
                  <a:cubicBezTo>
                    <a:pt x="6258" y="7412"/>
                    <a:pt x="6376" y="7466"/>
                    <a:pt x="6411" y="7502"/>
                  </a:cubicBezTo>
                  <a:cubicBezTo>
                    <a:pt x="6428" y="7520"/>
                    <a:pt x="6437" y="7616"/>
                    <a:pt x="6411" y="7610"/>
                  </a:cubicBezTo>
                  <a:cubicBezTo>
                    <a:pt x="6411" y="7590"/>
                    <a:pt x="6326" y="7481"/>
                    <a:pt x="6312" y="7485"/>
                  </a:cubicBezTo>
                  <a:cubicBezTo>
                    <a:pt x="6233" y="7508"/>
                    <a:pt x="6200" y="7566"/>
                    <a:pt x="6221" y="7620"/>
                  </a:cubicBezTo>
                  <a:cubicBezTo>
                    <a:pt x="6225" y="7631"/>
                    <a:pt x="6271" y="7723"/>
                    <a:pt x="6206" y="7670"/>
                  </a:cubicBezTo>
                  <a:cubicBezTo>
                    <a:pt x="6143" y="7620"/>
                    <a:pt x="6106" y="7621"/>
                    <a:pt x="6122" y="7547"/>
                  </a:cubicBezTo>
                  <a:cubicBezTo>
                    <a:pt x="6139" y="7469"/>
                    <a:pt x="6344" y="7470"/>
                    <a:pt x="6144" y="7439"/>
                  </a:cubicBezTo>
                  <a:cubicBezTo>
                    <a:pt x="6088" y="7430"/>
                    <a:pt x="6054" y="7402"/>
                    <a:pt x="6004" y="7391"/>
                  </a:cubicBezTo>
                  <a:cubicBezTo>
                    <a:pt x="5983" y="7387"/>
                    <a:pt x="5812" y="7452"/>
                    <a:pt x="5786" y="7466"/>
                  </a:cubicBezTo>
                  <a:cubicBezTo>
                    <a:pt x="5710" y="7504"/>
                    <a:pt x="5714" y="7405"/>
                    <a:pt x="5582" y="7439"/>
                  </a:cubicBezTo>
                  <a:cubicBezTo>
                    <a:pt x="5490" y="7463"/>
                    <a:pt x="5508" y="7562"/>
                    <a:pt x="5473" y="7610"/>
                  </a:cubicBezTo>
                  <a:cubicBezTo>
                    <a:pt x="5448" y="7646"/>
                    <a:pt x="5386" y="7660"/>
                    <a:pt x="5370" y="7699"/>
                  </a:cubicBezTo>
                  <a:cubicBezTo>
                    <a:pt x="5321" y="7821"/>
                    <a:pt x="5128" y="7794"/>
                    <a:pt x="5105" y="7884"/>
                  </a:cubicBezTo>
                  <a:cubicBezTo>
                    <a:pt x="5072" y="8008"/>
                    <a:pt x="5038" y="8041"/>
                    <a:pt x="4930" y="8142"/>
                  </a:cubicBezTo>
                  <a:cubicBezTo>
                    <a:pt x="4874" y="8260"/>
                    <a:pt x="4957" y="8308"/>
                    <a:pt x="5100" y="8367"/>
                  </a:cubicBezTo>
                  <a:cubicBezTo>
                    <a:pt x="5169" y="8396"/>
                    <a:pt x="5413" y="8506"/>
                    <a:pt x="5424" y="8558"/>
                  </a:cubicBezTo>
                  <a:cubicBezTo>
                    <a:pt x="5445" y="8655"/>
                    <a:pt x="5410" y="8599"/>
                    <a:pt x="5538" y="8650"/>
                  </a:cubicBezTo>
                  <a:cubicBezTo>
                    <a:pt x="5658" y="8699"/>
                    <a:pt x="5734" y="8725"/>
                    <a:pt x="5875" y="8743"/>
                  </a:cubicBezTo>
                  <a:cubicBezTo>
                    <a:pt x="5931" y="8750"/>
                    <a:pt x="5993" y="8721"/>
                    <a:pt x="6041" y="8744"/>
                  </a:cubicBezTo>
                  <a:cubicBezTo>
                    <a:pt x="6056" y="8751"/>
                    <a:pt x="6151" y="8866"/>
                    <a:pt x="6151" y="8876"/>
                  </a:cubicBezTo>
                  <a:cubicBezTo>
                    <a:pt x="6076" y="8876"/>
                    <a:pt x="5993" y="8814"/>
                    <a:pt x="5915" y="8804"/>
                  </a:cubicBezTo>
                  <a:cubicBezTo>
                    <a:pt x="5860" y="8796"/>
                    <a:pt x="5571" y="8766"/>
                    <a:pt x="5553" y="8753"/>
                  </a:cubicBezTo>
                  <a:cubicBezTo>
                    <a:pt x="5468" y="8685"/>
                    <a:pt x="5454" y="8704"/>
                    <a:pt x="5334" y="8733"/>
                  </a:cubicBezTo>
                  <a:cubicBezTo>
                    <a:pt x="5214" y="8775"/>
                    <a:pt x="5164" y="8767"/>
                    <a:pt x="5042" y="8731"/>
                  </a:cubicBezTo>
                  <a:cubicBezTo>
                    <a:pt x="4948" y="8702"/>
                    <a:pt x="4810" y="8719"/>
                    <a:pt x="4706" y="8708"/>
                  </a:cubicBezTo>
                  <a:cubicBezTo>
                    <a:pt x="4608" y="8699"/>
                    <a:pt x="4669" y="8739"/>
                    <a:pt x="4674" y="8773"/>
                  </a:cubicBezTo>
                  <a:cubicBezTo>
                    <a:pt x="4625" y="8794"/>
                    <a:pt x="4601" y="8777"/>
                    <a:pt x="4570" y="8819"/>
                  </a:cubicBezTo>
                  <a:cubicBezTo>
                    <a:pt x="4527" y="8877"/>
                    <a:pt x="4514" y="8815"/>
                    <a:pt x="4488" y="8799"/>
                  </a:cubicBezTo>
                  <a:cubicBezTo>
                    <a:pt x="4368" y="8726"/>
                    <a:pt x="4563" y="8726"/>
                    <a:pt x="4548" y="8687"/>
                  </a:cubicBezTo>
                  <a:cubicBezTo>
                    <a:pt x="4518" y="8682"/>
                    <a:pt x="4464" y="8679"/>
                    <a:pt x="4436" y="8671"/>
                  </a:cubicBezTo>
                  <a:cubicBezTo>
                    <a:pt x="4389" y="8656"/>
                    <a:pt x="4331" y="8619"/>
                    <a:pt x="4281" y="8615"/>
                  </a:cubicBezTo>
                  <a:cubicBezTo>
                    <a:pt x="4224" y="8610"/>
                    <a:pt x="3909" y="8551"/>
                    <a:pt x="3909" y="8577"/>
                  </a:cubicBezTo>
                  <a:cubicBezTo>
                    <a:pt x="3909" y="8614"/>
                    <a:pt x="3925" y="8688"/>
                    <a:pt x="3901" y="8719"/>
                  </a:cubicBezTo>
                  <a:cubicBezTo>
                    <a:pt x="3850" y="8749"/>
                    <a:pt x="3756" y="8766"/>
                    <a:pt x="3821" y="8804"/>
                  </a:cubicBezTo>
                  <a:cubicBezTo>
                    <a:pt x="3847" y="8819"/>
                    <a:pt x="3929" y="8846"/>
                    <a:pt x="3938" y="8865"/>
                  </a:cubicBezTo>
                  <a:cubicBezTo>
                    <a:pt x="3980" y="8947"/>
                    <a:pt x="4126" y="8971"/>
                    <a:pt x="4207" y="9034"/>
                  </a:cubicBezTo>
                  <a:cubicBezTo>
                    <a:pt x="4243" y="9063"/>
                    <a:pt x="4381" y="9030"/>
                    <a:pt x="4381" y="9001"/>
                  </a:cubicBezTo>
                  <a:cubicBezTo>
                    <a:pt x="4381" y="8969"/>
                    <a:pt x="4364" y="8951"/>
                    <a:pt x="4417" y="8956"/>
                  </a:cubicBezTo>
                  <a:cubicBezTo>
                    <a:pt x="4487" y="8963"/>
                    <a:pt x="4462" y="8940"/>
                    <a:pt x="4499" y="8990"/>
                  </a:cubicBezTo>
                  <a:cubicBezTo>
                    <a:pt x="4525" y="9025"/>
                    <a:pt x="4578" y="8976"/>
                    <a:pt x="4565" y="9046"/>
                  </a:cubicBezTo>
                  <a:cubicBezTo>
                    <a:pt x="4551" y="9119"/>
                    <a:pt x="4578" y="9107"/>
                    <a:pt x="4643" y="9145"/>
                  </a:cubicBezTo>
                  <a:cubicBezTo>
                    <a:pt x="4657" y="9153"/>
                    <a:pt x="4776" y="9238"/>
                    <a:pt x="4736" y="9235"/>
                  </a:cubicBezTo>
                  <a:cubicBezTo>
                    <a:pt x="4624" y="9225"/>
                    <a:pt x="4596" y="9262"/>
                    <a:pt x="4497" y="9252"/>
                  </a:cubicBezTo>
                  <a:cubicBezTo>
                    <a:pt x="4442" y="9246"/>
                    <a:pt x="4485" y="9328"/>
                    <a:pt x="4455" y="9354"/>
                  </a:cubicBezTo>
                  <a:cubicBezTo>
                    <a:pt x="4405" y="9365"/>
                    <a:pt x="4315" y="9391"/>
                    <a:pt x="4315" y="9340"/>
                  </a:cubicBezTo>
                  <a:cubicBezTo>
                    <a:pt x="4315" y="9296"/>
                    <a:pt x="4283" y="9312"/>
                    <a:pt x="4229" y="9312"/>
                  </a:cubicBezTo>
                  <a:cubicBezTo>
                    <a:pt x="4117" y="9312"/>
                    <a:pt x="3968" y="9368"/>
                    <a:pt x="3896" y="9286"/>
                  </a:cubicBezTo>
                  <a:cubicBezTo>
                    <a:pt x="3865" y="9251"/>
                    <a:pt x="3907" y="9192"/>
                    <a:pt x="3847" y="9175"/>
                  </a:cubicBezTo>
                  <a:cubicBezTo>
                    <a:pt x="3778" y="9157"/>
                    <a:pt x="3699" y="9203"/>
                    <a:pt x="3663" y="9126"/>
                  </a:cubicBezTo>
                  <a:cubicBezTo>
                    <a:pt x="3624" y="9042"/>
                    <a:pt x="3466" y="9115"/>
                    <a:pt x="3412" y="9125"/>
                  </a:cubicBezTo>
                  <a:cubicBezTo>
                    <a:pt x="3393" y="9129"/>
                    <a:pt x="3246" y="9085"/>
                    <a:pt x="3232" y="9076"/>
                  </a:cubicBezTo>
                  <a:cubicBezTo>
                    <a:pt x="3179" y="9039"/>
                    <a:pt x="3241" y="8983"/>
                    <a:pt x="3208" y="8954"/>
                  </a:cubicBezTo>
                  <a:cubicBezTo>
                    <a:pt x="3186" y="8934"/>
                    <a:pt x="3110" y="8951"/>
                    <a:pt x="3132" y="8914"/>
                  </a:cubicBezTo>
                  <a:cubicBezTo>
                    <a:pt x="3158" y="8869"/>
                    <a:pt x="3205" y="8902"/>
                    <a:pt x="3184" y="8846"/>
                  </a:cubicBezTo>
                  <a:cubicBezTo>
                    <a:pt x="3151" y="8835"/>
                    <a:pt x="3091" y="8828"/>
                    <a:pt x="3065" y="8816"/>
                  </a:cubicBezTo>
                  <a:cubicBezTo>
                    <a:pt x="3031" y="8800"/>
                    <a:pt x="3081" y="8773"/>
                    <a:pt x="3081" y="8753"/>
                  </a:cubicBezTo>
                  <a:cubicBezTo>
                    <a:pt x="3081" y="8713"/>
                    <a:pt x="2969" y="8638"/>
                    <a:pt x="2921" y="8617"/>
                  </a:cubicBezTo>
                  <a:cubicBezTo>
                    <a:pt x="2910" y="8612"/>
                    <a:pt x="2859" y="8599"/>
                    <a:pt x="2864" y="8592"/>
                  </a:cubicBezTo>
                  <a:cubicBezTo>
                    <a:pt x="2883" y="8554"/>
                    <a:pt x="2941" y="8544"/>
                    <a:pt x="2984" y="8525"/>
                  </a:cubicBezTo>
                  <a:cubicBezTo>
                    <a:pt x="3038" y="8501"/>
                    <a:pt x="2968" y="8408"/>
                    <a:pt x="2950" y="8377"/>
                  </a:cubicBezTo>
                  <a:cubicBezTo>
                    <a:pt x="2937" y="8356"/>
                    <a:pt x="2856" y="8300"/>
                    <a:pt x="2860" y="8296"/>
                  </a:cubicBezTo>
                  <a:cubicBezTo>
                    <a:pt x="2886" y="8269"/>
                    <a:pt x="2956" y="8291"/>
                    <a:pt x="2999" y="8284"/>
                  </a:cubicBezTo>
                  <a:cubicBezTo>
                    <a:pt x="2999" y="8222"/>
                    <a:pt x="2794" y="8240"/>
                    <a:pt x="2799" y="8197"/>
                  </a:cubicBezTo>
                  <a:cubicBezTo>
                    <a:pt x="2802" y="8173"/>
                    <a:pt x="2842" y="8180"/>
                    <a:pt x="2802" y="8148"/>
                  </a:cubicBezTo>
                  <a:cubicBezTo>
                    <a:pt x="2738" y="8047"/>
                    <a:pt x="2606" y="8113"/>
                    <a:pt x="2506" y="8103"/>
                  </a:cubicBezTo>
                  <a:cubicBezTo>
                    <a:pt x="2467" y="8099"/>
                    <a:pt x="2445" y="8087"/>
                    <a:pt x="2401" y="8088"/>
                  </a:cubicBezTo>
                  <a:lnTo>
                    <a:pt x="2223" y="8093"/>
                  </a:lnTo>
                  <a:cubicBezTo>
                    <a:pt x="2256" y="8027"/>
                    <a:pt x="2445" y="8096"/>
                    <a:pt x="2445" y="7983"/>
                  </a:cubicBezTo>
                  <a:cubicBezTo>
                    <a:pt x="2445" y="7945"/>
                    <a:pt x="2054" y="8000"/>
                    <a:pt x="2211" y="7873"/>
                  </a:cubicBezTo>
                  <a:cubicBezTo>
                    <a:pt x="2260" y="7833"/>
                    <a:pt x="2028" y="7842"/>
                    <a:pt x="1977" y="7835"/>
                  </a:cubicBezTo>
                  <a:cubicBezTo>
                    <a:pt x="1914" y="7826"/>
                    <a:pt x="1967" y="7811"/>
                    <a:pt x="1965" y="7786"/>
                  </a:cubicBezTo>
                  <a:cubicBezTo>
                    <a:pt x="1962" y="7752"/>
                    <a:pt x="1849" y="7729"/>
                    <a:pt x="1807" y="7715"/>
                  </a:cubicBezTo>
                  <a:cubicBezTo>
                    <a:pt x="1676" y="7671"/>
                    <a:pt x="1786" y="7670"/>
                    <a:pt x="1746" y="7627"/>
                  </a:cubicBezTo>
                  <a:cubicBezTo>
                    <a:pt x="1738" y="7619"/>
                    <a:pt x="1672" y="7600"/>
                    <a:pt x="1656" y="7595"/>
                  </a:cubicBezTo>
                  <a:cubicBezTo>
                    <a:pt x="1635" y="7588"/>
                    <a:pt x="1554" y="7559"/>
                    <a:pt x="1561" y="7557"/>
                  </a:cubicBezTo>
                  <a:cubicBezTo>
                    <a:pt x="1600" y="7545"/>
                    <a:pt x="1624" y="7543"/>
                    <a:pt x="1668" y="7545"/>
                  </a:cubicBezTo>
                  <a:cubicBezTo>
                    <a:pt x="1747" y="7547"/>
                    <a:pt x="1869" y="7519"/>
                    <a:pt x="1909" y="7582"/>
                  </a:cubicBezTo>
                  <a:cubicBezTo>
                    <a:pt x="1961" y="7666"/>
                    <a:pt x="2096" y="7671"/>
                    <a:pt x="2193" y="7724"/>
                  </a:cubicBezTo>
                  <a:cubicBezTo>
                    <a:pt x="2405" y="7841"/>
                    <a:pt x="2254" y="7583"/>
                    <a:pt x="2354" y="7693"/>
                  </a:cubicBezTo>
                  <a:cubicBezTo>
                    <a:pt x="2372" y="7712"/>
                    <a:pt x="2383" y="7728"/>
                    <a:pt x="2413" y="7741"/>
                  </a:cubicBezTo>
                  <a:cubicBezTo>
                    <a:pt x="2457" y="7753"/>
                    <a:pt x="2539" y="7761"/>
                    <a:pt x="2586" y="7751"/>
                  </a:cubicBezTo>
                  <a:cubicBezTo>
                    <a:pt x="2645" y="7740"/>
                    <a:pt x="2646" y="7755"/>
                    <a:pt x="2646" y="7793"/>
                  </a:cubicBezTo>
                  <a:cubicBezTo>
                    <a:pt x="2646" y="7886"/>
                    <a:pt x="2777" y="7845"/>
                    <a:pt x="2857" y="7838"/>
                  </a:cubicBezTo>
                  <a:cubicBezTo>
                    <a:pt x="2962" y="7829"/>
                    <a:pt x="2989" y="7881"/>
                    <a:pt x="3077" y="7898"/>
                  </a:cubicBezTo>
                  <a:cubicBezTo>
                    <a:pt x="3128" y="7908"/>
                    <a:pt x="3149" y="7911"/>
                    <a:pt x="3201" y="7908"/>
                  </a:cubicBezTo>
                  <a:cubicBezTo>
                    <a:pt x="3393" y="7908"/>
                    <a:pt x="3733" y="7854"/>
                    <a:pt x="3898" y="7911"/>
                  </a:cubicBezTo>
                  <a:cubicBezTo>
                    <a:pt x="4085" y="7978"/>
                    <a:pt x="4235" y="7961"/>
                    <a:pt x="4430" y="7899"/>
                  </a:cubicBezTo>
                  <a:cubicBezTo>
                    <a:pt x="4744" y="7801"/>
                    <a:pt x="4914" y="7679"/>
                    <a:pt x="4981" y="7462"/>
                  </a:cubicBezTo>
                  <a:cubicBezTo>
                    <a:pt x="4996" y="7414"/>
                    <a:pt x="5042" y="7373"/>
                    <a:pt x="5054" y="7323"/>
                  </a:cubicBezTo>
                  <a:cubicBezTo>
                    <a:pt x="5063" y="7301"/>
                    <a:pt x="5049" y="7259"/>
                    <a:pt x="5035" y="7238"/>
                  </a:cubicBezTo>
                  <a:cubicBezTo>
                    <a:pt x="5027" y="7224"/>
                    <a:pt x="4979" y="7199"/>
                    <a:pt x="4981" y="7197"/>
                  </a:cubicBezTo>
                  <a:cubicBezTo>
                    <a:pt x="4995" y="7183"/>
                    <a:pt x="5021" y="7186"/>
                    <a:pt x="5042" y="7190"/>
                  </a:cubicBezTo>
                  <a:cubicBezTo>
                    <a:pt x="5076" y="7197"/>
                    <a:pt x="5068" y="7181"/>
                    <a:pt x="5061" y="7167"/>
                  </a:cubicBezTo>
                  <a:cubicBezTo>
                    <a:pt x="5046" y="7138"/>
                    <a:pt x="5036" y="7117"/>
                    <a:pt x="5027" y="7085"/>
                  </a:cubicBezTo>
                  <a:cubicBezTo>
                    <a:pt x="5015" y="7045"/>
                    <a:pt x="5023" y="7018"/>
                    <a:pt x="4938" y="7028"/>
                  </a:cubicBezTo>
                  <a:cubicBezTo>
                    <a:pt x="4830" y="7040"/>
                    <a:pt x="4852" y="6951"/>
                    <a:pt x="4803" y="6908"/>
                  </a:cubicBezTo>
                  <a:cubicBezTo>
                    <a:pt x="4764" y="6874"/>
                    <a:pt x="4725" y="6855"/>
                    <a:pt x="4701" y="6813"/>
                  </a:cubicBezTo>
                  <a:cubicBezTo>
                    <a:pt x="4676" y="6772"/>
                    <a:pt x="4685" y="6762"/>
                    <a:pt x="4606" y="6768"/>
                  </a:cubicBezTo>
                  <a:cubicBezTo>
                    <a:pt x="4521" y="6773"/>
                    <a:pt x="4487" y="6748"/>
                    <a:pt x="4487" y="6817"/>
                  </a:cubicBezTo>
                  <a:cubicBezTo>
                    <a:pt x="4487" y="6837"/>
                    <a:pt x="4390" y="6777"/>
                    <a:pt x="4394" y="6743"/>
                  </a:cubicBezTo>
                  <a:cubicBezTo>
                    <a:pt x="4395" y="6724"/>
                    <a:pt x="4333" y="6738"/>
                    <a:pt x="4309" y="6731"/>
                  </a:cubicBezTo>
                  <a:cubicBezTo>
                    <a:pt x="4271" y="6723"/>
                    <a:pt x="4200" y="6627"/>
                    <a:pt x="4178" y="6598"/>
                  </a:cubicBezTo>
                  <a:cubicBezTo>
                    <a:pt x="4096" y="6598"/>
                    <a:pt x="4185" y="6696"/>
                    <a:pt x="4147" y="6727"/>
                  </a:cubicBezTo>
                  <a:cubicBezTo>
                    <a:pt x="4062" y="6727"/>
                    <a:pt x="3905" y="6556"/>
                    <a:pt x="3756" y="6552"/>
                  </a:cubicBezTo>
                  <a:cubicBezTo>
                    <a:pt x="3668" y="6550"/>
                    <a:pt x="3662" y="6605"/>
                    <a:pt x="3565" y="6556"/>
                  </a:cubicBezTo>
                  <a:lnTo>
                    <a:pt x="3301" y="6427"/>
                  </a:lnTo>
                  <a:cubicBezTo>
                    <a:pt x="3222" y="6387"/>
                    <a:pt x="3005" y="6302"/>
                    <a:pt x="2909" y="6300"/>
                  </a:cubicBezTo>
                  <a:cubicBezTo>
                    <a:pt x="2813" y="6298"/>
                    <a:pt x="2772" y="6290"/>
                    <a:pt x="2702" y="6250"/>
                  </a:cubicBezTo>
                  <a:cubicBezTo>
                    <a:pt x="2637" y="6236"/>
                    <a:pt x="2585" y="6197"/>
                    <a:pt x="2517" y="6180"/>
                  </a:cubicBezTo>
                  <a:cubicBezTo>
                    <a:pt x="2458" y="6165"/>
                    <a:pt x="2396" y="6172"/>
                    <a:pt x="2335" y="6161"/>
                  </a:cubicBezTo>
                  <a:cubicBezTo>
                    <a:pt x="2164" y="6129"/>
                    <a:pt x="2461" y="6251"/>
                    <a:pt x="2313" y="6241"/>
                  </a:cubicBezTo>
                  <a:lnTo>
                    <a:pt x="2228" y="6235"/>
                  </a:lnTo>
                  <a:lnTo>
                    <a:pt x="1965" y="6222"/>
                  </a:lnTo>
                  <a:cubicBezTo>
                    <a:pt x="1832" y="6215"/>
                    <a:pt x="1752" y="6141"/>
                    <a:pt x="1741" y="6252"/>
                  </a:cubicBezTo>
                  <a:lnTo>
                    <a:pt x="1731" y="6352"/>
                  </a:lnTo>
                  <a:cubicBezTo>
                    <a:pt x="1631" y="6352"/>
                    <a:pt x="1730" y="6158"/>
                    <a:pt x="1649" y="6140"/>
                  </a:cubicBezTo>
                  <a:cubicBezTo>
                    <a:pt x="1606" y="6130"/>
                    <a:pt x="1586" y="6184"/>
                    <a:pt x="1561" y="6188"/>
                  </a:cubicBezTo>
                  <a:cubicBezTo>
                    <a:pt x="1512" y="6195"/>
                    <a:pt x="1465" y="6166"/>
                    <a:pt x="1392" y="6173"/>
                  </a:cubicBezTo>
                  <a:cubicBezTo>
                    <a:pt x="1216" y="6191"/>
                    <a:pt x="1303" y="6153"/>
                    <a:pt x="1199" y="6112"/>
                  </a:cubicBezTo>
                  <a:cubicBezTo>
                    <a:pt x="1128" y="6084"/>
                    <a:pt x="1111" y="6097"/>
                    <a:pt x="1178" y="6056"/>
                  </a:cubicBezTo>
                  <a:cubicBezTo>
                    <a:pt x="1192" y="6049"/>
                    <a:pt x="1187" y="6035"/>
                    <a:pt x="1199" y="6030"/>
                  </a:cubicBezTo>
                  <a:cubicBezTo>
                    <a:pt x="1227" y="6019"/>
                    <a:pt x="1291" y="6049"/>
                    <a:pt x="1321" y="6053"/>
                  </a:cubicBezTo>
                  <a:cubicBezTo>
                    <a:pt x="1365" y="6058"/>
                    <a:pt x="1506" y="6066"/>
                    <a:pt x="1523" y="6034"/>
                  </a:cubicBezTo>
                  <a:cubicBezTo>
                    <a:pt x="1573" y="5943"/>
                    <a:pt x="1490" y="5946"/>
                    <a:pt x="1379" y="5951"/>
                  </a:cubicBezTo>
                  <a:cubicBezTo>
                    <a:pt x="1270" y="5960"/>
                    <a:pt x="1205" y="5897"/>
                    <a:pt x="1114" y="5897"/>
                  </a:cubicBezTo>
                  <a:cubicBezTo>
                    <a:pt x="1022" y="5897"/>
                    <a:pt x="1106" y="5980"/>
                    <a:pt x="1080" y="6009"/>
                  </a:cubicBezTo>
                  <a:cubicBezTo>
                    <a:pt x="1057" y="6034"/>
                    <a:pt x="988" y="5969"/>
                    <a:pt x="980" y="5987"/>
                  </a:cubicBezTo>
                  <a:cubicBezTo>
                    <a:pt x="965" y="6019"/>
                    <a:pt x="982" y="6090"/>
                    <a:pt x="1036" y="6102"/>
                  </a:cubicBezTo>
                  <a:cubicBezTo>
                    <a:pt x="1006" y="6108"/>
                    <a:pt x="954" y="6115"/>
                    <a:pt x="924" y="6129"/>
                  </a:cubicBezTo>
                  <a:cubicBezTo>
                    <a:pt x="883" y="6147"/>
                    <a:pt x="874" y="6170"/>
                    <a:pt x="892" y="6111"/>
                  </a:cubicBezTo>
                  <a:cubicBezTo>
                    <a:pt x="906" y="6064"/>
                    <a:pt x="819" y="6060"/>
                    <a:pt x="748" y="6064"/>
                  </a:cubicBezTo>
                  <a:lnTo>
                    <a:pt x="734" y="6177"/>
                  </a:lnTo>
                  <a:lnTo>
                    <a:pt x="638" y="6248"/>
                  </a:lnTo>
                  <a:cubicBezTo>
                    <a:pt x="593" y="6277"/>
                    <a:pt x="593" y="6271"/>
                    <a:pt x="577" y="6310"/>
                  </a:cubicBezTo>
                  <a:cubicBezTo>
                    <a:pt x="568" y="6333"/>
                    <a:pt x="529" y="6347"/>
                    <a:pt x="527" y="6372"/>
                  </a:cubicBezTo>
                  <a:cubicBezTo>
                    <a:pt x="520" y="6444"/>
                    <a:pt x="525" y="6480"/>
                    <a:pt x="409" y="6512"/>
                  </a:cubicBezTo>
                  <a:cubicBezTo>
                    <a:pt x="374" y="6522"/>
                    <a:pt x="304" y="6512"/>
                    <a:pt x="292" y="6538"/>
                  </a:cubicBezTo>
                  <a:cubicBezTo>
                    <a:pt x="263" y="6602"/>
                    <a:pt x="207" y="6572"/>
                    <a:pt x="149" y="6616"/>
                  </a:cubicBezTo>
                  <a:cubicBezTo>
                    <a:pt x="113" y="6643"/>
                    <a:pt x="53" y="6660"/>
                    <a:pt x="0" y="6663"/>
                  </a:cubicBezTo>
                  <a:cubicBezTo>
                    <a:pt x="4" y="6685"/>
                    <a:pt x="68" y="6692"/>
                    <a:pt x="97" y="6706"/>
                  </a:cubicBezTo>
                  <a:cubicBezTo>
                    <a:pt x="109" y="6774"/>
                    <a:pt x="66" y="6845"/>
                    <a:pt x="129" y="6910"/>
                  </a:cubicBezTo>
                  <a:cubicBezTo>
                    <a:pt x="209" y="6993"/>
                    <a:pt x="339" y="7049"/>
                    <a:pt x="443" y="7118"/>
                  </a:cubicBezTo>
                  <a:cubicBezTo>
                    <a:pt x="465" y="7183"/>
                    <a:pt x="567" y="7272"/>
                    <a:pt x="637" y="7320"/>
                  </a:cubicBezTo>
                  <a:cubicBezTo>
                    <a:pt x="765" y="7409"/>
                    <a:pt x="640" y="7562"/>
                    <a:pt x="586" y="7661"/>
                  </a:cubicBezTo>
                  <a:cubicBezTo>
                    <a:pt x="555" y="7718"/>
                    <a:pt x="486" y="7776"/>
                    <a:pt x="506" y="7840"/>
                  </a:cubicBezTo>
                  <a:cubicBezTo>
                    <a:pt x="531" y="7924"/>
                    <a:pt x="644" y="7969"/>
                    <a:pt x="710" y="8037"/>
                  </a:cubicBezTo>
                  <a:cubicBezTo>
                    <a:pt x="787" y="8157"/>
                    <a:pt x="998" y="8258"/>
                    <a:pt x="1024" y="8392"/>
                  </a:cubicBezTo>
                  <a:cubicBezTo>
                    <a:pt x="1036" y="8456"/>
                    <a:pt x="1024" y="8513"/>
                    <a:pt x="997" y="8575"/>
                  </a:cubicBezTo>
                  <a:cubicBezTo>
                    <a:pt x="966" y="8646"/>
                    <a:pt x="984" y="8664"/>
                    <a:pt x="1038" y="8725"/>
                  </a:cubicBezTo>
                  <a:cubicBezTo>
                    <a:pt x="1050" y="8761"/>
                    <a:pt x="1062" y="8790"/>
                    <a:pt x="1068" y="8827"/>
                  </a:cubicBezTo>
                  <a:cubicBezTo>
                    <a:pt x="1077" y="8878"/>
                    <a:pt x="1096" y="8919"/>
                    <a:pt x="1129" y="8965"/>
                  </a:cubicBezTo>
                  <a:cubicBezTo>
                    <a:pt x="1163" y="9013"/>
                    <a:pt x="1282" y="9037"/>
                    <a:pt x="1287" y="9092"/>
                  </a:cubicBezTo>
                  <a:lnTo>
                    <a:pt x="1292" y="9139"/>
                  </a:lnTo>
                  <a:cubicBezTo>
                    <a:pt x="1294" y="9218"/>
                    <a:pt x="1383" y="9261"/>
                    <a:pt x="1428" y="9329"/>
                  </a:cubicBezTo>
                  <a:cubicBezTo>
                    <a:pt x="1476" y="9399"/>
                    <a:pt x="1456" y="9501"/>
                    <a:pt x="1435" y="9575"/>
                  </a:cubicBezTo>
                  <a:cubicBezTo>
                    <a:pt x="1369" y="9680"/>
                    <a:pt x="1459" y="9697"/>
                    <a:pt x="1542" y="9764"/>
                  </a:cubicBezTo>
                  <a:cubicBezTo>
                    <a:pt x="1571" y="9787"/>
                    <a:pt x="1592" y="9816"/>
                    <a:pt x="1618" y="9841"/>
                  </a:cubicBezTo>
                  <a:cubicBezTo>
                    <a:pt x="1656" y="9876"/>
                    <a:pt x="1774" y="9868"/>
                    <a:pt x="1819" y="9907"/>
                  </a:cubicBezTo>
                  <a:lnTo>
                    <a:pt x="1939" y="10010"/>
                  </a:lnTo>
                  <a:cubicBezTo>
                    <a:pt x="2095" y="10143"/>
                    <a:pt x="2232" y="10165"/>
                    <a:pt x="2109" y="10352"/>
                  </a:cubicBezTo>
                  <a:cubicBezTo>
                    <a:pt x="1985" y="10474"/>
                    <a:pt x="1931" y="10622"/>
                    <a:pt x="1804" y="10747"/>
                  </a:cubicBezTo>
                  <a:cubicBezTo>
                    <a:pt x="1664" y="10884"/>
                    <a:pt x="1461" y="11004"/>
                    <a:pt x="1343" y="11147"/>
                  </a:cubicBezTo>
                  <a:cubicBezTo>
                    <a:pt x="1268" y="11206"/>
                    <a:pt x="1213" y="11275"/>
                    <a:pt x="1133" y="11336"/>
                  </a:cubicBezTo>
                  <a:cubicBezTo>
                    <a:pt x="1030" y="11414"/>
                    <a:pt x="734" y="11716"/>
                    <a:pt x="808" y="11830"/>
                  </a:cubicBezTo>
                  <a:cubicBezTo>
                    <a:pt x="848" y="11822"/>
                    <a:pt x="918" y="11881"/>
                    <a:pt x="982" y="11865"/>
                  </a:cubicBezTo>
                  <a:cubicBezTo>
                    <a:pt x="1025" y="11854"/>
                    <a:pt x="1025" y="11809"/>
                    <a:pt x="1036" y="11786"/>
                  </a:cubicBezTo>
                  <a:cubicBezTo>
                    <a:pt x="1058" y="11741"/>
                    <a:pt x="1124" y="11708"/>
                    <a:pt x="1143" y="11669"/>
                  </a:cubicBezTo>
                  <a:cubicBezTo>
                    <a:pt x="1173" y="11660"/>
                    <a:pt x="1311" y="11581"/>
                    <a:pt x="1276" y="11670"/>
                  </a:cubicBezTo>
                  <a:cubicBezTo>
                    <a:pt x="1257" y="11717"/>
                    <a:pt x="1261" y="11745"/>
                    <a:pt x="1282" y="11789"/>
                  </a:cubicBezTo>
                  <a:cubicBezTo>
                    <a:pt x="1286" y="11797"/>
                    <a:pt x="1316" y="11859"/>
                    <a:pt x="1279" y="11853"/>
                  </a:cubicBezTo>
                  <a:cubicBezTo>
                    <a:pt x="1248" y="11848"/>
                    <a:pt x="1234" y="11808"/>
                    <a:pt x="1211" y="11797"/>
                  </a:cubicBezTo>
                  <a:cubicBezTo>
                    <a:pt x="1194" y="11789"/>
                    <a:pt x="1102" y="11801"/>
                    <a:pt x="1119" y="11807"/>
                  </a:cubicBezTo>
                  <a:lnTo>
                    <a:pt x="1234" y="11850"/>
                  </a:lnTo>
                  <a:cubicBezTo>
                    <a:pt x="1271" y="11864"/>
                    <a:pt x="1242" y="11951"/>
                    <a:pt x="1302" y="11935"/>
                  </a:cubicBezTo>
                  <a:cubicBezTo>
                    <a:pt x="1440" y="11898"/>
                    <a:pt x="1425" y="11999"/>
                    <a:pt x="1540" y="12008"/>
                  </a:cubicBezTo>
                  <a:cubicBezTo>
                    <a:pt x="1603" y="12013"/>
                    <a:pt x="1665" y="11993"/>
                    <a:pt x="1729" y="11993"/>
                  </a:cubicBezTo>
                  <a:cubicBezTo>
                    <a:pt x="1803" y="11993"/>
                    <a:pt x="1840" y="12012"/>
                    <a:pt x="1894" y="12040"/>
                  </a:cubicBezTo>
                  <a:cubicBezTo>
                    <a:pt x="1908" y="12073"/>
                    <a:pt x="1944" y="12102"/>
                    <a:pt x="1997" y="12108"/>
                  </a:cubicBezTo>
                  <a:cubicBezTo>
                    <a:pt x="2035" y="12112"/>
                    <a:pt x="2069" y="12134"/>
                    <a:pt x="2103" y="12139"/>
                  </a:cubicBezTo>
                  <a:lnTo>
                    <a:pt x="2104" y="12140"/>
                  </a:lnTo>
                  <a:cubicBezTo>
                    <a:pt x="2104" y="12161"/>
                    <a:pt x="1905" y="12170"/>
                    <a:pt x="1877" y="12167"/>
                  </a:cubicBezTo>
                  <a:cubicBezTo>
                    <a:pt x="1817" y="12162"/>
                    <a:pt x="1773" y="12146"/>
                    <a:pt x="1708" y="12146"/>
                  </a:cubicBezTo>
                  <a:cubicBezTo>
                    <a:pt x="1629" y="12146"/>
                    <a:pt x="1518" y="12160"/>
                    <a:pt x="1535" y="12226"/>
                  </a:cubicBezTo>
                  <a:cubicBezTo>
                    <a:pt x="1540" y="12244"/>
                    <a:pt x="1567" y="12278"/>
                    <a:pt x="1534" y="12291"/>
                  </a:cubicBezTo>
                  <a:cubicBezTo>
                    <a:pt x="1497" y="12305"/>
                    <a:pt x="1408" y="12286"/>
                    <a:pt x="1369" y="12282"/>
                  </a:cubicBezTo>
                  <a:cubicBezTo>
                    <a:pt x="1332" y="12288"/>
                    <a:pt x="1285" y="12262"/>
                    <a:pt x="1248" y="12284"/>
                  </a:cubicBezTo>
                  <a:cubicBezTo>
                    <a:pt x="1216" y="12302"/>
                    <a:pt x="1255" y="12377"/>
                    <a:pt x="1195" y="12377"/>
                  </a:cubicBezTo>
                  <a:cubicBezTo>
                    <a:pt x="1155" y="12377"/>
                    <a:pt x="1157" y="12320"/>
                    <a:pt x="1152" y="12305"/>
                  </a:cubicBezTo>
                  <a:cubicBezTo>
                    <a:pt x="880" y="12305"/>
                    <a:pt x="1099" y="12430"/>
                    <a:pt x="1057" y="12493"/>
                  </a:cubicBezTo>
                  <a:lnTo>
                    <a:pt x="1121" y="12536"/>
                  </a:lnTo>
                  <a:cubicBezTo>
                    <a:pt x="1203" y="12591"/>
                    <a:pt x="1084" y="12595"/>
                    <a:pt x="1034" y="12624"/>
                  </a:cubicBezTo>
                  <a:cubicBezTo>
                    <a:pt x="976" y="12658"/>
                    <a:pt x="1023" y="12678"/>
                    <a:pt x="1002" y="12712"/>
                  </a:cubicBezTo>
                  <a:cubicBezTo>
                    <a:pt x="985" y="12740"/>
                    <a:pt x="945" y="12759"/>
                    <a:pt x="914" y="12781"/>
                  </a:cubicBezTo>
                  <a:cubicBezTo>
                    <a:pt x="776" y="12875"/>
                    <a:pt x="908" y="12963"/>
                    <a:pt x="934" y="13059"/>
                  </a:cubicBezTo>
                  <a:cubicBezTo>
                    <a:pt x="944" y="13089"/>
                    <a:pt x="914" y="13117"/>
                    <a:pt x="914" y="13150"/>
                  </a:cubicBezTo>
                  <a:cubicBezTo>
                    <a:pt x="914" y="13209"/>
                    <a:pt x="928" y="13242"/>
                    <a:pt x="948" y="13294"/>
                  </a:cubicBezTo>
                  <a:cubicBezTo>
                    <a:pt x="960" y="13328"/>
                    <a:pt x="1000" y="13347"/>
                    <a:pt x="1027" y="13375"/>
                  </a:cubicBezTo>
                  <a:cubicBezTo>
                    <a:pt x="1057" y="13406"/>
                    <a:pt x="1027" y="13482"/>
                    <a:pt x="988" y="13508"/>
                  </a:cubicBezTo>
                  <a:cubicBezTo>
                    <a:pt x="927" y="13548"/>
                    <a:pt x="857" y="13573"/>
                    <a:pt x="829" y="13629"/>
                  </a:cubicBezTo>
                  <a:lnTo>
                    <a:pt x="820" y="13674"/>
                  </a:lnTo>
                  <a:lnTo>
                    <a:pt x="832" y="13684"/>
                  </a:lnTo>
                  <a:cubicBezTo>
                    <a:pt x="894" y="13690"/>
                    <a:pt x="1025" y="13756"/>
                    <a:pt x="1065" y="13785"/>
                  </a:cubicBezTo>
                  <a:cubicBezTo>
                    <a:pt x="1122" y="13829"/>
                    <a:pt x="1107" y="13874"/>
                    <a:pt x="1107" y="13926"/>
                  </a:cubicBezTo>
                  <a:cubicBezTo>
                    <a:pt x="1107" y="14127"/>
                    <a:pt x="1450" y="14174"/>
                    <a:pt x="1450" y="14352"/>
                  </a:cubicBezTo>
                  <a:lnTo>
                    <a:pt x="1459" y="14537"/>
                  </a:lnTo>
                  <a:cubicBezTo>
                    <a:pt x="1521" y="14535"/>
                    <a:pt x="1572" y="14549"/>
                    <a:pt x="1625" y="14567"/>
                  </a:cubicBezTo>
                  <a:cubicBezTo>
                    <a:pt x="1668" y="14581"/>
                    <a:pt x="1708" y="14550"/>
                    <a:pt x="1741" y="14561"/>
                  </a:cubicBezTo>
                  <a:cubicBezTo>
                    <a:pt x="1785" y="14576"/>
                    <a:pt x="1807" y="14601"/>
                    <a:pt x="1844" y="14617"/>
                  </a:cubicBezTo>
                  <a:cubicBezTo>
                    <a:pt x="1894" y="14638"/>
                    <a:pt x="1941" y="14599"/>
                    <a:pt x="1989" y="14597"/>
                  </a:cubicBezTo>
                  <a:cubicBezTo>
                    <a:pt x="2215" y="14586"/>
                    <a:pt x="2129" y="14818"/>
                    <a:pt x="2299" y="14731"/>
                  </a:cubicBezTo>
                  <a:cubicBezTo>
                    <a:pt x="2436" y="14662"/>
                    <a:pt x="2556" y="14620"/>
                    <a:pt x="2729" y="14609"/>
                  </a:cubicBezTo>
                  <a:cubicBezTo>
                    <a:pt x="2755" y="14607"/>
                    <a:pt x="2907" y="14665"/>
                    <a:pt x="2952" y="14677"/>
                  </a:cubicBezTo>
                  <a:cubicBezTo>
                    <a:pt x="3091" y="14714"/>
                    <a:pt x="3072" y="14870"/>
                    <a:pt x="3069" y="14946"/>
                  </a:cubicBezTo>
                  <a:cubicBezTo>
                    <a:pt x="3066" y="15001"/>
                    <a:pt x="3097" y="15042"/>
                    <a:pt x="3109" y="15094"/>
                  </a:cubicBezTo>
                  <a:cubicBezTo>
                    <a:pt x="3119" y="15132"/>
                    <a:pt x="3067" y="15209"/>
                    <a:pt x="3052" y="15250"/>
                  </a:cubicBezTo>
                  <a:cubicBezTo>
                    <a:pt x="3113" y="15317"/>
                    <a:pt x="3211" y="15284"/>
                    <a:pt x="3276" y="15328"/>
                  </a:cubicBezTo>
                  <a:cubicBezTo>
                    <a:pt x="3379" y="15399"/>
                    <a:pt x="3419" y="15471"/>
                    <a:pt x="3502" y="15547"/>
                  </a:cubicBezTo>
                  <a:cubicBezTo>
                    <a:pt x="3590" y="15629"/>
                    <a:pt x="3704" y="15596"/>
                    <a:pt x="3784" y="15650"/>
                  </a:cubicBezTo>
                  <a:cubicBezTo>
                    <a:pt x="3832" y="15683"/>
                    <a:pt x="3804" y="15755"/>
                    <a:pt x="3821" y="15800"/>
                  </a:cubicBezTo>
                  <a:cubicBezTo>
                    <a:pt x="3832" y="15827"/>
                    <a:pt x="3945" y="15804"/>
                    <a:pt x="3977" y="15807"/>
                  </a:cubicBezTo>
                  <a:cubicBezTo>
                    <a:pt x="4035" y="15812"/>
                    <a:pt x="4184" y="15849"/>
                    <a:pt x="4146" y="15901"/>
                  </a:cubicBezTo>
                  <a:cubicBezTo>
                    <a:pt x="4088" y="15979"/>
                    <a:pt x="4151" y="15973"/>
                    <a:pt x="4235" y="16007"/>
                  </a:cubicBezTo>
                  <a:cubicBezTo>
                    <a:pt x="4318" y="16053"/>
                    <a:pt x="4275" y="16058"/>
                    <a:pt x="4215" y="16094"/>
                  </a:cubicBezTo>
                  <a:cubicBezTo>
                    <a:pt x="4126" y="16147"/>
                    <a:pt x="4137" y="16241"/>
                    <a:pt x="3991" y="16244"/>
                  </a:cubicBezTo>
                  <a:cubicBezTo>
                    <a:pt x="3907" y="16246"/>
                    <a:pt x="3794" y="16174"/>
                    <a:pt x="3731" y="16215"/>
                  </a:cubicBezTo>
                  <a:cubicBezTo>
                    <a:pt x="3731" y="16264"/>
                    <a:pt x="3687" y="16304"/>
                    <a:pt x="3687" y="16353"/>
                  </a:cubicBezTo>
                  <a:cubicBezTo>
                    <a:pt x="3687" y="16439"/>
                    <a:pt x="3894" y="16466"/>
                    <a:pt x="3928" y="16554"/>
                  </a:cubicBezTo>
                  <a:cubicBezTo>
                    <a:pt x="3961" y="16638"/>
                    <a:pt x="3953" y="16724"/>
                    <a:pt x="3984" y="16809"/>
                  </a:cubicBezTo>
                  <a:lnTo>
                    <a:pt x="4038" y="16890"/>
                  </a:lnTo>
                  <a:cubicBezTo>
                    <a:pt x="4095" y="16888"/>
                    <a:pt x="4362" y="16905"/>
                    <a:pt x="4387" y="16878"/>
                  </a:cubicBezTo>
                  <a:cubicBezTo>
                    <a:pt x="4434" y="16826"/>
                    <a:pt x="4440" y="16734"/>
                    <a:pt x="4519" y="16697"/>
                  </a:cubicBezTo>
                  <a:cubicBezTo>
                    <a:pt x="4579" y="16670"/>
                    <a:pt x="4673" y="16692"/>
                    <a:pt x="4743" y="16674"/>
                  </a:cubicBezTo>
                  <a:cubicBezTo>
                    <a:pt x="4890" y="16637"/>
                    <a:pt x="5060" y="16631"/>
                    <a:pt x="5215" y="16621"/>
                  </a:cubicBezTo>
                  <a:cubicBezTo>
                    <a:pt x="5356" y="16612"/>
                    <a:pt x="5355" y="16658"/>
                    <a:pt x="5404" y="16726"/>
                  </a:cubicBezTo>
                  <a:cubicBezTo>
                    <a:pt x="5450" y="16792"/>
                    <a:pt x="5727" y="16837"/>
                    <a:pt x="5557" y="16926"/>
                  </a:cubicBezTo>
                  <a:cubicBezTo>
                    <a:pt x="5483" y="16965"/>
                    <a:pt x="5568" y="16989"/>
                    <a:pt x="5603" y="17022"/>
                  </a:cubicBezTo>
                  <a:cubicBezTo>
                    <a:pt x="5629" y="17047"/>
                    <a:pt x="5608" y="17123"/>
                    <a:pt x="5611" y="17155"/>
                  </a:cubicBezTo>
                  <a:cubicBezTo>
                    <a:pt x="5710" y="17195"/>
                    <a:pt x="5781" y="17180"/>
                    <a:pt x="5881" y="17210"/>
                  </a:cubicBezTo>
                  <a:cubicBezTo>
                    <a:pt x="5953" y="17231"/>
                    <a:pt x="6043" y="17171"/>
                    <a:pt x="6116" y="17157"/>
                  </a:cubicBezTo>
                  <a:cubicBezTo>
                    <a:pt x="6169" y="17148"/>
                    <a:pt x="6400" y="17218"/>
                    <a:pt x="6394" y="17253"/>
                  </a:cubicBezTo>
                  <a:cubicBezTo>
                    <a:pt x="6381" y="17328"/>
                    <a:pt x="6476" y="17337"/>
                    <a:pt x="6516" y="17397"/>
                  </a:cubicBezTo>
                  <a:cubicBezTo>
                    <a:pt x="6543" y="17435"/>
                    <a:pt x="6517" y="17493"/>
                    <a:pt x="6558" y="17524"/>
                  </a:cubicBezTo>
                  <a:cubicBezTo>
                    <a:pt x="6595" y="17552"/>
                    <a:pt x="6747" y="17659"/>
                    <a:pt x="6805" y="17633"/>
                  </a:cubicBezTo>
                  <a:cubicBezTo>
                    <a:pt x="6950" y="17570"/>
                    <a:pt x="7042" y="17628"/>
                    <a:pt x="7168" y="17595"/>
                  </a:cubicBezTo>
                  <a:cubicBezTo>
                    <a:pt x="7356" y="17624"/>
                    <a:pt x="7367" y="17515"/>
                    <a:pt x="7513" y="17507"/>
                  </a:cubicBezTo>
                  <a:cubicBezTo>
                    <a:pt x="7611" y="17501"/>
                    <a:pt x="7635" y="17445"/>
                    <a:pt x="7678" y="17403"/>
                  </a:cubicBezTo>
                  <a:cubicBezTo>
                    <a:pt x="7742" y="17340"/>
                    <a:pt x="7748" y="17367"/>
                    <a:pt x="7798" y="17412"/>
                  </a:cubicBezTo>
                  <a:cubicBezTo>
                    <a:pt x="7862" y="17469"/>
                    <a:pt x="8061" y="17548"/>
                    <a:pt x="8158" y="17587"/>
                  </a:cubicBezTo>
                  <a:cubicBezTo>
                    <a:pt x="8183" y="17596"/>
                    <a:pt x="8242" y="17620"/>
                    <a:pt x="8272" y="17613"/>
                  </a:cubicBezTo>
                  <a:cubicBezTo>
                    <a:pt x="8314" y="17605"/>
                    <a:pt x="8269" y="17495"/>
                    <a:pt x="8393" y="17551"/>
                  </a:cubicBezTo>
                  <a:cubicBezTo>
                    <a:pt x="8478" y="17590"/>
                    <a:pt x="8667" y="17677"/>
                    <a:pt x="8770" y="17663"/>
                  </a:cubicBezTo>
                  <a:cubicBezTo>
                    <a:pt x="8836" y="17654"/>
                    <a:pt x="8869" y="17614"/>
                    <a:pt x="8922" y="17607"/>
                  </a:cubicBezTo>
                  <a:cubicBezTo>
                    <a:pt x="8991" y="17597"/>
                    <a:pt x="8968" y="17654"/>
                    <a:pt x="9023" y="17674"/>
                  </a:cubicBezTo>
                  <a:cubicBezTo>
                    <a:pt x="9116" y="17698"/>
                    <a:pt x="9204" y="17704"/>
                    <a:pt x="9296" y="17728"/>
                  </a:cubicBezTo>
                  <a:cubicBezTo>
                    <a:pt x="9390" y="17752"/>
                    <a:pt x="9414" y="17702"/>
                    <a:pt x="9485" y="17683"/>
                  </a:cubicBezTo>
                  <a:cubicBezTo>
                    <a:pt x="9525" y="17673"/>
                    <a:pt x="9629" y="17684"/>
                    <a:pt x="9576" y="17721"/>
                  </a:cubicBezTo>
                  <a:cubicBezTo>
                    <a:pt x="9528" y="17755"/>
                    <a:pt x="9680" y="17812"/>
                    <a:pt x="9604" y="17881"/>
                  </a:cubicBezTo>
                  <a:cubicBezTo>
                    <a:pt x="9551" y="17929"/>
                    <a:pt x="9281" y="18056"/>
                    <a:pt x="9531" y="18056"/>
                  </a:cubicBezTo>
                  <a:cubicBezTo>
                    <a:pt x="9607" y="18056"/>
                    <a:pt x="9672" y="18096"/>
                    <a:pt x="9602" y="18139"/>
                  </a:cubicBezTo>
                  <a:cubicBezTo>
                    <a:pt x="9543" y="18175"/>
                    <a:pt x="9420" y="18167"/>
                    <a:pt x="9349" y="18203"/>
                  </a:cubicBezTo>
                  <a:cubicBezTo>
                    <a:pt x="9368" y="18234"/>
                    <a:pt x="9332" y="18299"/>
                    <a:pt x="9378" y="18320"/>
                  </a:cubicBezTo>
                  <a:cubicBezTo>
                    <a:pt x="9417" y="18338"/>
                    <a:pt x="9510" y="18312"/>
                    <a:pt x="9563" y="18312"/>
                  </a:cubicBezTo>
                  <a:cubicBezTo>
                    <a:pt x="9642" y="18312"/>
                    <a:pt x="9728" y="18393"/>
                    <a:pt x="9738" y="18439"/>
                  </a:cubicBezTo>
                  <a:cubicBezTo>
                    <a:pt x="9757" y="18523"/>
                    <a:pt x="9746" y="18700"/>
                    <a:pt x="9677" y="18770"/>
                  </a:cubicBezTo>
                  <a:cubicBezTo>
                    <a:pt x="9648" y="18800"/>
                    <a:pt x="9451" y="18803"/>
                    <a:pt x="9392" y="18809"/>
                  </a:cubicBezTo>
                  <a:cubicBezTo>
                    <a:pt x="9308" y="18819"/>
                    <a:pt x="9171" y="18823"/>
                    <a:pt x="9145" y="18887"/>
                  </a:cubicBezTo>
                  <a:cubicBezTo>
                    <a:pt x="9156" y="18910"/>
                    <a:pt x="9121" y="18965"/>
                    <a:pt x="9083" y="18975"/>
                  </a:cubicBezTo>
                  <a:cubicBezTo>
                    <a:pt x="9020" y="18990"/>
                    <a:pt x="8944" y="18992"/>
                    <a:pt x="8902" y="19032"/>
                  </a:cubicBezTo>
                  <a:cubicBezTo>
                    <a:pt x="8856" y="19076"/>
                    <a:pt x="8844" y="19129"/>
                    <a:pt x="8873" y="19176"/>
                  </a:cubicBezTo>
                  <a:cubicBezTo>
                    <a:pt x="8905" y="19227"/>
                    <a:pt x="8954" y="19299"/>
                    <a:pt x="8926" y="19358"/>
                  </a:cubicBezTo>
                  <a:cubicBezTo>
                    <a:pt x="8950" y="19350"/>
                    <a:pt x="9056" y="19320"/>
                    <a:pt x="9069" y="19311"/>
                  </a:cubicBezTo>
                  <a:cubicBezTo>
                    <a:pt x="9070" y="19310"/>
                    <a:pt x="9139" y="19231"/>
                    <a:pt x="9139" y="19262"/>
                  </a:cubicBezTo>
                  <a:cubicBezTo>
                    <a:pt x="9139" y="19274"/>
                    <a:pt x="9090" y="19334"/>
                    <a:pt x="9145" y="19325"/>
                  </a:cubicBezTo>
                  <a:cubicBezTo>
                    <a:pt x="9246" y="19309"/>
                    <a:pt x="9298" y="19271"/>
                    <a:pt x="9364" y="19228"/>
                  </a:cubicBezTo>
                  <a:cubicBezTo>
                    <a:pt x="9465" y="19162"/>
                    <a:pt x="9443" y="19201"/>
                    <a:pt x="9459" y="19254"/>
                  </a:cubicBezTo>
                  <a:cubicBezTo>
                    <a:pt x="9468" y="19283"/>
                    <a:pt x="9532" y="19318"/>
                    <a:pt x="9534" y="19347"/>
                  </a:cubicBezTo>
                  <a:cubicBezTo>
                    <a:pt x="9535" y="19356"/>
                    <a:pt x="9433" y="19378"/>
                    <a:pt x="9412" y="19387"/>
                  </a:cubicBezTo>
                  <a:cubicBezTo>
                    <a:pt x="9330" y="19424"/>
                    <a:pt x="9301" y="19435"/>
                    <a:pt x="9203" y="19452"/>
                  </a:cubicBezTo>
                  <a:cubicBezTo>
                    <a:pt x="9179" y="19456"/>
                    <a:pt x="9144" y="19520"/>
                    <a:pt x="9145" y="19537"/>
                  </a:cubicBezTo>
                  <a:cubicBezTo>
                    <a:pt x="9148" y="19566"/>
                    <a:pt x="9229" y="19546"/>
                    <a:pt x="9241" y="19576"/>
                  </a:cubicBezTo>
                  <a:cubicBezTo>
                    <a:pt x="9254" y="19613"/>
                    <a:pt x="9160" y="19650"/>
                    <a:pt x="9118" y="19661"/>
                  </a:cubicBezTo>
                  <a:cubicBezTo>
                    <a:pt x="9016" y="19686"/>
                    <a:pt x="8997" y="19652"/>
                    <a:pt x="8955" y="19598"/>
                  </a:cubicBezTo>
                  <a:cubicBezTo>
                    <a:pt x="8935" y="19598"/>
                    <a:pt x="8893" y="19645"/>
                    <a:pt x="8867" y="19654"/>
                  </a:cubicBezTo>
                  <a:cubicBezTo>
                    <a:pt x="8774" y="19684"/>
                    <a:pt x="8742" y="19659"/>
                    <a:pt x="8654" y="19659"/>
                  </a:cubicBezTo>
                  <a:cubicBezTo>
                    <a:pt x="8579" y="19659"/>
                    <a:pt x="8727" y="19760"/>
                    <a:pt x="8744" y="19787"/>
                  </a:cubicBezTo>
                  <a:cubicBezTo>
                    <a:pt x="8775" y="19835"/>
                    <a:pt x="8865" y="19879"/>
                    <a:pt x="8920" y="19817"/>
                  </a:cubicBezTo>
                  <a:cubicBezTo>
                    <a:pt x="8951" y="19782"/>
                    <a:pt x="9055" y="19821"/>
                    <a:pt x="9091" y="19839"/>
                  </a:cubicBezTo>
                  <a:cubicBezTo>
                    <a:pt x="9150" y="19869"/>
                    <a:pt x="9194" y="19886"/>
                    <a:pt x="9261" y="19907"/>
                  </a:cubicBezTo>
                  <a:cubicBezTo>
                    <a:pt x="9374" y="19943"/>
                    <a:pt x="9398" y="20013"/>
                    <a:pt x="9246" y="19967"/>
                  </a:cubicBezTo>
                  <a:cubicBezTo>
                    <a:pt x="9189" y="19950"/>
                    <a:pt x="9100" y="19885"/>
                    <a:pt x="9120" y="19966"/>
                  </a:cubicBezTo>
                  <a:cubicBezTo>
                    <a:pt x="9126" y="19991"/>
                    <a:pt x="9097" y="20074"/>
                    <a:pt x="9128" y="20081"/>
                  </a:cubicBezTo>
                  <a:cubicBezTo>
                    <a:pt x="9226" y="20101"/>
                    <a:pt x="9211" y="20068"/>
                    <a:pt x="9194" y="20133"/>
                  </a:cubicBezTo>
                  <a:cubicBezTo>
                    <a:pt x="9190" y="20150"/>
                    <a:pt x="9201" y="20166"/>
                    <a:pt x="9201" y="20183"/>
                  </a:cubicBezTo>
                  <a:cubicBezTo>
                    <a:pt x="9201" y="20205"/>
                    <a:pt x="9173" y="20186"/>
                    <a:pt x="9168" y="20175"/>
                  </a:cubicBezTo>
                  <a:cubicBezTo>
                    <a:pt x="9152" y="20141"/>
                    <a:pt x="9160" y="20123"/>
                    <a:pt x="9100" y="20129"/>
                  </a:cubicBezTo>
                  <a:cubicBezTo>
                    <a:pt x="9054" y="20134"/>
                    <a:pt x="9019" y="20115"/>
                    <a:pt x="9006" y="20087"/>
                  </a:cubicBezTo>
                  <a:cubicBezTo>
                    <a:pt x="8985" y="20044"/>
                    <a:pt x="9067" y="20038"/>
                    <a:pt x="9043" y="19999"/>
                  </a:cubicBezTo>
                  <a:cubicBezTo>
                    <a:pt x="9021" y="19964"/>
                    <a:pt x="8968" y="19966"/>
                    <a:pt x="8953" y="20003"/>
                  </a:cubicBezTo>
                  <a:cubicBezTo>
                    <a:pt x="8942" y="20035"/>
                    <a:pt x="8920" y="20059"/>
                    <a:pt x="8918" y="20094"/>
                  </a:cubicBezTo>
                  <a:cubicBezTo>
                    <a:pt x="8915" y="20150"/>
                    <a:pt x="8884" y="20179"/>
                    <a:pt x="8831" y="20220"/>
                  </a:cubicBezTo>
                  <a:cubicBezTo>
                    <a:pt x="8806" y="20239"/>
                    <a:pt x="8833" y="20360"/>
                    <a:pt x="8823" y="20396"/>
                  </a:cubicBezTo>
                  <a:cubicBezTo>
                    <a:pt x="8817" y="20412"/>
                    <a:pt x="8790" y="20489"/>
                    <a:pt x="8772" y="20498"/>
                  </a:cubicBezTo>
                  <a:cubicBezTo>
                    <a:pt x="8720" y="20523"/>
                    <a:pt x="8724" y="20486"/>
                    <a:pt x="8728" y="20540"/>
                  </a:cubicBezTo>
                  <a:cubicBezTo>
                    <a:pt x="8731" y="20600"/>
                    <a:pt x="8621" y="20621"/>
                    <a:pt x="8621" y="20552"/>
                  </a:cubicBezTo>
                  <a:cubicBezTo>
                    <a:pt x="8621" y="20508"/>
                    <a:pt x="8637" y="20506"/>
                    <a:pt x="8568" y="20506"/>
                  </a:cubicBezTo>
                  <a:cubicBezTo>
                    <a:pt x="8469" y="20506"/>
                    <a:pt x="8468" y="20490"/>
                    <a:pt x="8405" y="20536"/>
                  </a:cubicBezTo>
                  <a:cubicBezTo>
                    <a:pt x="8394" y="20544"/>
                    <a:pt x="8300" y="20581"/>
                    <a:pt x="8332" y="20596"/>
                  </a:cubicBezTo>
                  <a:cubicBezTo>
                    <a:pt x="8372" y="20616"/>
                    <a:pt x="8435" y="20569"/>
                    <a:pt x="8471" y="20569"/>
                  </a:cubicBezTo>
                  <a:cubicBezTo>
                    <a:pt x="8471" y="20613"/>
                    <a:pt x="8393" y="20648"/>
                    <a:pt x="8325" y="20648"/>
                  </a:cubicBezTo>
                  <a:cubicBezTo>
                    <a:pt x="8264" y="20648"/>
                    <a:pt x="8358" y="20734"/>
                    <a:pt x="8385" y="20746"/>
                  </a:cubicBezTo>
                  <a:cubicBezTo>
                    <a:pt x="8447" y="20775"/>
                    <a:pt x="8497" y="20698"/>
                    <a:pt x="8551" y="20698"/>
                  </a:cubicBezTo>
                  <a:cubicBezTo>
                    <a:pt x="8654" y="20698"/>
                    <a:pt x="8821" y="20698"/>
                    <a:pt x="8629" y="20741"/>
                  </a:cubicBezTo>
                  <a:cubicBezTo>
                    <a:pt x="8544" y="20759"/>
                    <a:pt x="8641" y="20765"/>
                    <a:pt x="8668" y="20772"/>
                  </a:cubicBezTo>
                  <a:cubicBezTo>
                    <a:pt x="8768" y="20796"/>
                    <a:pt x="8761" y="20844"/>
                    <a:pt x="8847" y="20880"/>
                  </a:cubicBezTo>
                  <a:cubicBezTo>
                    <a:pt x="8898" y="20901"/>
                    <a:pt x="9006" y="20931"/>
                    <a:pt x="9067" y="20931"/>
                  </a:cubicBezTo>
                  <a:cubicBezTo>
                    <a:pt x="9098" y="20931"/>
                    <a:pt x="9156" y="20878"/>
                    <a:pt x="9168" y="20882"/>
                  </a:cubicBezTo>
                  <a:cubicBezTo>
                    <a:pt x="9225" y="20903"/>
                    <a:pt x="9213" y="20939"/>
                    <a:pt x="9322" y="20928"/>
                  </a:cubicBezTo>
                  <a:cubicBezTo>
                    <a:pt x="9457" y="20913"/>
                    <a:pt x="9399" y="20987"/>
                    <a:pt x="9488" y="20990"/>
                  </a:cubicBezTo>
                  <a:lnTo>
                    <a:pt x="9923" y="21071"/>
                  </a:lnTo>
                  <a:cubicBezTo>
                    <a:pt x="10013" y="21088"/>
                    <a:pt x="10070" y="21143"/>
                    <a:pt x="10142" y="21180"/>
                  </a:cubicBezTo>
                  <a:cubicBezTo>
                    <a:pt x="10249" y="21234"/>
                    <a:pt x="10424" y="21233"/>
                    <a:pt x="10501" y="21313"/>
                  </a:cubicBezTo>
                  <a:cubicBezTo>
                    <a:pt x="10532" y="21347"/>
                    <a:pt x="10638" y="21384"/>
                    <a:pt x="10740" y="21412"/>
                  </a:cubicBezTo>
                  <a:lnTo>
                    <a:pt x="10815" y="21309"/>
                  </a:lnTo>
                  <a:cubicBezTo>
                    <a:pt x="10900" y="21253"/>
                    <a:pt x="11009" y="21248"/>
                    <a:pt x="11115" y="21225"/>
                  </a:cubicBezTo>
                  <a:cubicBezTo>
                    <a:pt x="11203" y="21207"/>
                    <a:pt x="11296" y="21185"/>
                    <a:pt x="11391" y="21198"/>
                  </a:cubicBezTo>
                  <a:cubicBezTo>
                    <a:pt x="11488" y="21210"/>
                    <a:pt x="11468" y="21230"/>
                    <a:pt x="11571" y="21198"/>
                  </a:cubicBezTo>
                  <a:cubicBezTo>
                    <a:pt x="11658" y="21170"/>
                    <a:pt x="11776" y="21231"/>
                    <a:pt x="11846" y="21176"/>
                  </a:cubicBezTo>
                  <a:cubicBezTo>
                    <a:pt x="11937" y="21106"/>
                    <a:pt x="11977" y="21115"/>
                    <a:pt x="12114" y="21100"/>
                  </a:cubicBezTo>
                  <a:cubicBezTo>
                    <a:pt x="12292" y="21121"/>
                    <a:pt x="12457" y="21064"/>
                    <a:pt x="12633" y="21056"/>
                  </a:cubicBezTo>
                  <a:cubicBezTo>
                    <a:pt x="12691" y="21054"/>
                    <a:pt x="12731" y="21083"/>
                    <a:pt x="12778" y="21102"/>
                  </a:cubicBezTo>
                  <a:cubicBezTo>
                    <a:pt x="12900" y="21151"/>
                    <a:pt x="13465" y="21147"/>
                    <a:pt x="13483" y="21212"/>
                  </a:cubicBezTo>
                  <a:cubicBezTo>
                    <a:pt x="13512" y="21321"/>
                    <a:pt x="13686" y="21246"/>
                    <a:pt x="13760" y="21212"/>
                  </a:cubicBezTo>
                  <a:cubicBezTo>
                    <a:pt x="13844" y="21173"/>
                    <a:pt x="13866" y="21089"/>
                    <a:pt x="13948" y="21053"/>
                  </a:cubicBezTo>
                  <a:cubicBezTo>
                    <a:pt x="14077" y="20990"/>
                    <a:pt x="13982" y="21030"/>
                    <a:pt x="14106" y="21056"/>
                  </a:cubicBezTo>
                  <a:cubicBezTo>
                    <a:pt x="14195" y="21075"/>
                    <a:pt x="14255" y="21034"/>
                    <a:pt x="14339" y="21034"/>
                  </a:cubicBezTo>
                  <a:cubicBezTo>
                    <a:pt x="14394" y="21034"/>
                    <a:pt x="14458" y="21058"/>
                    <a:pt x="14521" y="21061"/>
                  </a:cubicBezTo>
                  <a:cubicBezTo>
                    <a:pt x="14617" y="21066"/>
                    <a:pt x="14789" y="21064"/>
                    <a:pt x="14841" y="21131"/>
                  </a:cubicBezTo>
                  <a:cubicBezTo>
                    <a:pt x="14872" y="21170"/>
                    <a:pt x="14840" y="21216"/>
                    <a:pt x="14870" y="21249"/>
                  </a:cubicBezTo>
                  <a:cubicBezTo>
                    <a:pt x="14943" y="21328"/>
                    <a:pt x="15084" y="21227"/>
                    <a:pt x="15190" y="21288"/>
                  </a:cubicBezTo>
                  <a:cubicBezTo>
                    <a:pt x="15288" y="21343"/>
                    <a:pt x="15408" y="21301"/>
                    <a:pt x="15524" y="21282"/>
                  </a:cubicBezTo>
                  <a:lnTo>
                    <a:pt x="15664" y="21314"/>
                  </a:lnTo>
                  <a:cubicBezTo>
                    <a:pt x="15756" y="21329"/>
                    <a:pt x="15794" y="21342"/>
                    <a:pt x="15900" y="21342"/>
                  </a:cubicBezTo>
                  <a:cubicBezTo>
                    <a:pt x="16114" y="21342"/>
                    <a:pt x="16370" y="21593"/>
                    <a:pt x="16599" y="21469"/>
                  </a:cubicBezTo>
                  <a:cubicBezTo>
                    <a:pt x="16697" y="21416"/>
                    <a:pt x="16669" y="21316"/>
                    <a:pt x="16790" y="21281"/>
                  </a:cubicBezTo>
                  <a:cubicBezTo>
                    <a:pt x="16914" y="21245"/>
                    <a:pt x="16971" y="21137"/>
                    <a:pt x="16971" y="21045"/>
                  </a:cubicBezTo>
                  <a:cubicBezTo>
                    <a:pt x="16892" y="21014"/>
                    <a:pt x="16806" y="20993"/>
                    <a:pt x="16741" y="20946"/>
                  </a:cubicBezTo>
                  <a:cubicBezTo>
                    <a:pt x="16644" y="20878"/>
                    <a:pt x="16501" y="20832"/>
                    <a:pt x="16417" y="20759"/>
                  </a:cubicBezTo>
                  <a:cubicBezTo>
                    <a:pt x="16253" y="20724"/>
                    <a:pt x="16264" y="20680"/>
                    <a:pt x="16161" y="20603"/>
                  </a:cubicBezTo>
                  <a:cubicBezTo>
                    <a:pt x="16093" y="20552"/>
                    <a:pt x="15973" y="20572"/>
                    <a:pt x="15908" y="20530"/>
                  </a:cubicBezTo>
                  <a:cubicBezTo>
                    <a:pt x="15855" y="20495"/>
                    <a:pt x="15821" y="20280"/>
                    <a:pt x="15821" y="20223"/>
                  </a:cubicBezTo>
                  <a:cubicBezTo>
                    <a:pt x="15821" y="20159"/>
                    <a:pt x="15850" y="20071"/>
                    <a:pt x="15806" y="20013"/>
                  </a:cubicBezTo>
                  <a:cubicBezTo>
                    <a:pt x="15754" y="19944"/>
                    <a:pt x="15729" y="20118"/>
                    <a:pt x="15728" y="20134"/>
                  </a:cubicBezTo>
                  <a:cubicBezTo>
                    <a:pt x="15726" y="20177"/>
                    <a:pt x="15703" y="20443"/>
                    <a:pt x="15667" y="20256"/>
                  </a:cubicBezTo>
                  <a:cubicBezTo>
                    <a:pt x="15657" y="20205"/>
                    <a:pt x="15672" y="20143"/>
                    <a:pt x="15672" y="20089"/>
                  </a:cubicBezTo>
                  <a:cubicBezTo>
                    <a:pt x="15672" y="20039"/>
                    <a:pt x="15545" y="19987"/>
                    <a:pt x="15492" y="19955"/>
                  </a:cubicBezTo>
                  <a:cubicBezTo>
                    <a:pt x="15447" y="19938"/>
                    <a:pt x="15404" y="19891"/>
                    <a:pt x="15356" y="19891"/>
                  </a:cubicBezTo>
                  <a:cubicBezTo>
                    <a:pt x="15291" y="19891"/>
                    <a:pt x="15306" y="19889"/>
                    <a:pt x="15249" y="19866"/>
                  </a:cubicBezTo>
                  <a:cubicBezTo>
                    <a:pt x="15225" y="19856"/>
                    <a:pt x="15089" y="19877"/>
                    <a:pt x="15035" y="19864"/>
                  </a:cubicBezTo>
                  <a:cubicBezTo>
                    <a:pt x="14992" y="19854"/>
                    <a:pt x="14989" y="19856"/>
                    <a:pt x="15015" y="19825"/>
                  </a:cubicBezTo>
                  <a:cubicBezTo>
                    <a:pt x="15048" y="19785"/>
                    <a:pt x="15032" y="19733"/>
                    <a:pt x="15032" y="19689"/>
                  </a:cubicBezTo>
                  <a:cubicBezTo>
                    <a:pt x="15032" y="19646"/>
                    <a:pt x="15066" y="19636"/>
                    <a:pt x="15105" y="19610"/>
                  </a:cubicBezTo>
                  <a:cubicBezTo>
                    <a:pt x="15132" y="19590"/>
                    <a:pt x="15118" y="19570"/>
                    <a:pt x="15125" y="19547"/>
                  </a:cubicBezTo>
                  <a:cubicBezTo>
                    <a:pt x="15138" y="19509"/>
                    <a:pt x="15193" y="19482"/>
                    <a:pt x="15205" y="19439"/>
                  </a:cubicBezTo>
                  <a:cubicBezTo>
                    <a:pt x="15220" y="19387"/>
                    <a:pt x="15229" y="19335"/>
                    <a:pt x="15229" y="19282"/>
                  </a:cubicBezTo>
                  <a:cubicBezTo>
                    <a:pt x="15198" y="19201"/>
                    <a:pt x="15214" y="19123"/>
                    <a:pt x="15227" y="19042"/>
                  </a:cubicBezTo>
                  <a:cubicBezTo>
                    <a:pt x="15231" y="19015"/>
                    <a:pt x="15251" y="18997"/>
                    <a:pt x="15265" y="18974"/>
                  </a:cubicBezTo>
                  <a:cubicBezTo>
                    <a:pt x="15282" y="18943"/>
                    <a:pt x="15240" y="18917"/>
                    <a:pt x="15249" y="18891"/>
                  </a:cubicBezTo>
                  <a:cubicBezTo>
                    <a:pt x="15300" y="18891"/>
                    <a:pt x="15419" y="19034"/>
                    <a:pt x="15443" y="18930"/>
                  </a:cubicBezTo>
                  <a:cubicBezTo>
                    <a:pt x="15454" y="18881"/>
                    <a:pt x="15419" y="18835"/>
                    <a:pt x="15533" y="18824"/>
                  </a:cubicBezTo>
                  <a:cubicBezTo>
                    <a:pt x="15608" y="18816"/>
                    <a:pt x="15626" y="18810"/>
                    <a:pt x="15623" y="18757"/>
                  </a:cubicBezTo>
                  <a:cubicBezTo>
                    <a:pt x="15621" y="18727"/>
                    <a:pt x="15606" y="18700"/>
                    <a:pt x="15643" y="18676"/>
                  </a:cubicBezTo>
                  <a:cubicBezTo>
                    <a:pt x="15683" y="18649"/>
                    <a:pt x="15665" y="18581"/>
                    <a:pt x="15720" y="18603"/>
                  </a:cubicBezTo>
                  <a:cubicBezTo>
                    <a:pt x="15811" y="18642"/>
                    <a:pt x="15806" y="18590"/>
                    <a:pt x="15812" y="18532"/>
                  </a:cubicBezTo>
                  <a:cubicBezTo>
                    <a:pt x="15798" y="18527"/>
                    <a:pt x="15703" y="18475"/>
                    <a:pt x="15743" y="18475"/>
                  </a:cubicBezTo>
                  <a:cubicBezTo>
                    <a:pt x="15864" y="18475"/>
                    <a:pt x="15844" y="18462"/>
                    <a:pt x="15937" y="18421"/>
                  </a:cubicBezTo>
                  <a:cubicBezTo>
                    <a:pt x="16017" y="18386"/>
                    <a:pt x="15985" y="18392"/>
                    <a:pt x="15960" y="18348"/>
                  </a:cubicBezTo>
                  <a:cubicBezTo>
                    <a:pt x="15949" y="18327"/>
                    <a:pt x="16081" y="18337"/>
                    <a:pt x="16054" y="18267"/>
                  </a:cubicBezTo>
                  <a:cubicBezTo>
                    <a:pt x="16045" y="18241"/>
                    <a:pt x="15903" y="18263"/>
                    <a:pt x="15903" y="18207"/>
                  </a:cubicBezTo>
                  <a:cubicBezTo>
                    <a:pt x="16012" y="18207"/>
                    <a:pt x="16039" y="18233"/>
                    <a:pt x="16093" y="18160"/>
                  </a:cubicBezTo>
                  <a:cubicBezTo>
                    <a:pt x="16106" y="18142"/>
                    <a:pt x="16122" y="18131"/>
                    <a:pt x="16140" y="18124"/>
                  </a:cubicBezTo>
                  <a:lnTo>
                    <a:pt x="16054" y="18073"/>
                  </a:lnTo>
                  <a:cubicBezTo>
                    <a:pt x="15854" y="18083"/>
                    <a:pt x="15847" y="18081"/>
                    <a:pt x="15667" y="18157"/>
                  </a:cubicBezTo>
                  <a:cubicBezTo>
                    <a:pt x="15595" y="18187"/>
                    <a:pt x="15429" y="18243"/>
                    <a:pt x="15355" y="18194"/>
                  </a:cubicBezTo>
                  <a:cubicBezTo>
                    <a:pt x="15355" y="18145"/>
                    <a:pt x="15567" y="18163"/>
                    <a:pt x="15477" y="18064"/>
                  </a:cubicBezTo>
                  <a:cubicBezTo>
                    <a:pt x="15450" y="18036"/>
                    <a:pt x="15331" y="18020"/>
                    <a:pt x="15282" y="17983"/>
                  </a:cubicBezTo>
                  <a:lnTo>
                    <a:pt x="15027" y="17792"/>
                  </a:lnTo>
                  <a:cubicBezTo>
                    <a:pt x="14978" y="17755"/>
                    <a:pt x="14677" y="17713"/>
                    <a:pt x="14606" y="17719"/>
                  </a:cubicBezTo>
                  <a:cubicBezTo>
                    <a:pt x="14535" y="17812"/>
                    <a:pt x="14365" y="17746"/>
                    <a:pt x="14251" y="17692"/>
                  </a:cubicBezTo>
                  <a:cubicBezTo>
                    <a:pt x="14178" y="17658"/>
                    <a:pt x="14254" y="17591"/>
                    <a:pt x="14239" y="17544"/>
                  </a:cubicBezTo>
                  <a:cubicBezTo>
                    <a:pt x="14216" y="17480"/>
                    <a:pt x="14078" y="17477"/>
                    <a:pt x="13994" y="17457"/>
                  </a:cubicBezTo>
                  <a:cubicBezTo>
                    <a:pt x="13937" y="17459"/>
                    <a:pt x="13887" y="17447"/>
                    <a:pt x="13831" y="17446"/>
                  </a:cubicBezTo>
                  <a:cubicBezTo>
                    <a:pt x="13747" y="17445"/>
                    <a:pt x="13647" y="17482"/>
                    <a:pt x="13566" y="17501"/>
                  </a:cubicBezTo>
                  <a:cubicBezTo>
                    <a:pt x="13499" y="17517"/>
                    <a:pt x="13507" y="17528"/>
                    <a:pt x="13468" y="17491"/>
                  </a:cubicBezTo>
                  <a:cubicBezTo>
                    <a:pt x="13420" y="17446"/>
                    <a:pt x="13386" y="17342"/>
                    <a:pt x="13412" y="17290"/>
                  </a:cubicBezTo>
                  <a:cubicBezTo>
                    <a:pt x="13445" y="17220"/>
                    <a:pt x="13488" y="17157"/>
                    <a:pt x="13510" y="17084"/>
                  </a:cubicBezTo>
                  <a:cubicBezTo>
                    <a:pt x="13518" y="17030"/>
                    <a:pt x="13415" y="16979"/>
                    <a:pt x="13395" y="16926"/>
                  </a:cubicBezTo>
                  <a:cubicBezTo>
                    <a:pt x="13382" y="16893"/>
                    <a:pt x="13373" y="16842"/>
                    <a:pt x="13376" y="16791"/>
                  </a:cubicBezTo>
                  <a:lnTo>
                    <a:pt x="16810" y="17385"/>
                  </a:lnTo>
                  <a:lnTo>
                    <a:pt x="17287" y="17490"/>
                  </a:lnTo>
                  <a:cubicBezTo>
                    <a:pt x="17296" y="17492"/>
                    <a:pt x="17306" y="17492"/>
                    <a:pt x="17315" y="17492"/>
                  </a:cubicBezTo>
                  <a:lnTo>
                    <a:pt x="17078" y="17413"/>
                  </a:lnTo>
                  <a:lnTo>
                    <a:pt x="15978" y="16527"/>
                  </a:lnTo>
                  <a:lnTo>
                    <a:pt x="15869" y="15425"/>
                  </a:lnTo>
                  <a:lnTo>
                    <a:pt x="17175" y="15014"/>
                  </a:lnTo>
                  <a:lnTo>
                    <a:pt x="17245" y="14996"/>
                  </a:lnTo>
                  <a:lnTo>
                    <a:pt x="17305" y="14956"/>
                  </a:lnTo>
                  <a:lnTo>
                    <a:pt x="17320" y="14904"/>
                  </a:lnTo>
                  <a:lnTo>
                    <a:pt x="17332" y="14859"/>
                  </a:lnTo>
                  <a:lnTo>
                    <a:pt x="17319" y="14782"/>
                  </a:lnTo>
                  <a:lnTo>
                    <a:pt x="17319" y="14707"/>
                  </a:lnTo>
                  <a:lnTo>
                    <a:pt x="17349" y="14644"/>
                  </a:lnTo>
                  <a:lnTo>
                    <a:pt x="17450" y="14632"/>
                  </a:lnTo>
                  <a:lnTo>
                    <a:pt x="17483" y="14567"/>
                  </a:lnTo>
                  <a:lnTo>
                    <a:pt x="17581" y="14589"/>
                  </a:lnTo>
                  <a:lnTo>
                    <a:pt x="17647" y="14503"/>
                  </a:lnTo>
                  <a:lnTo>
                    <a:pt x="17778" y="14524"/>
                  </a:lnTo>
                  <a:lnTo>
                    <a:pt x="17950" y="14527"/>
                  </a:lnTo>
                  <a:lnTo>
                    <a:pt x="18189" y="14138"/>
                  </a:lnTo>
                  <a:lnTo>
                    <a:pt x="18554" y="13662"/>
                  </a:lnTo>
                  <a:cubicBezTo>
                    <a:pt x="18570" y="13640"/>
                    <a:pt x="18583" y="13604"/>
                    <a:pt x="18583" y="13580"/>
                  </a:cubicBezTo>
                  <a:lnTo>
                    <a:pt x="18583" y="13151"/>
                  </a:lnTo>
                  <a:cubicBezTo>
                    <a:pt x="18583" y="13128"/>
                    <a:pt x="18609" y="13100"/>
                    <a:pt x="18641" y="13089"/>
                  </a:cubicBezTo>
                  <a:lnTo>
                    <a:pt x="19838" y="12699"/>
                  </a:lnTo>
                  <a:cubicBezTo>
                    <a:pt x="19870" y="12688"/>
                    <a:pt x="19904" y="12661"/>
                    <a:pt x="19914" y="12638"/>
                  </a:cubicBezTo>
                  <a:lnTo>
                    <a:pt x="20403" y="11519"/>
                  </a:lnTo>
                  <a:cubicBezTo>
                    <a:pt x="20413" y="11497"/>
                    <a:pt x="20435" y="11461"/>
                    <a:pt x="20451" y="11440"/>
                  </a:cubicBezTo>
                  <a:lnTo>
                    <a:pt x="20655" y="11173"/>
                  </a:lnTo>
                  <a:cubicBezTo>
                    <a:pt x="20671" y="11152"/>
                    <a:pt x="20703" y="11120"/>
                    <a:pt x="20725" y="11101"/>
                  </a:cubicBezTo>
                  <a:lnTo>
                    <a:pt x="21168" y="10739"/>
                  </a:lnTo>
                  <a:cubicBezTo>
                    <a:pt x="21191" y="10721"/>
                    <a:pt x="21215" y="10687"/>
                    <a:pt x="21221" y="10663"/>
                  </a:cubicBezTo>
                  <a:lnTo>
                    <a:pt x="21460" y="9804"/>
                  </a:lnTo>
                  <a:cubicBezTo>
                    <a:pt x="21467" y="9781"/>
                    <a:pt x="21472" y="9743"/>
                    <a:pt x="21472" y="9719"/>
                  </a:cubicBezTo>
                  <a:lnTo>
                    <a:pt x="21472" y="9461"/>
                  </a:lnTo>
                  <a:cubicBezTo>
                    <a:pt x="21472" y="9438"/>
                    <a:pt x="21476" y="9400"/>
                    <a:pt x="21480" y="9376"/>
                  </a:cubicBezTo>
                  <a:lnTo>
                    <a:pt x="21595" y="8775"/>
                  </a:lnTo>
                  <a:cubicBezTo>
                    <a:pt x="21600" y="8751"/>
                    <a:pt x="21599" y="8713"/>
                    <a:pt x="21593" y="869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3" name="Shape 3347"/>
            <p:cNvSpPr/>
            <p:nvPr/>
          </p:nvSpPr>
          <p:spPr>
            <a:xfrm>
              <a:off x="7422562" y="4358672"/>
              <a:ext cx="1124532" cy="1116892"/>
            </a:xfrm>
            <a:custGeom>
              <a:avLst/>
              <a:gdLst/>
              <a:ahLst/>
              <a:cxnLst>
                <a:cxn ang="0">
                  <a:pos x="wd2" y="hd2"/>
                </a:cxn>
                <a:cxn ang="5400000">
                  <a:pos x="wd2" y="hd2"/>
                </a:cxn>
                <a:cxn ang="10800000">
                  <a:pos x="wd2" y="hd2"/>
                </a:cxn>
                <a:cxn ang="16200000">
                  <a:pos x="wd2" y="hd2"/>
                </a:cxn>
              </a:cxnLst>
              <a:rect l="0" t="0" r="r" b="b"/>
              <a:pathLst>
                <a:path w="21524" h="21428" extrusionOk="0">
                  <a:moveTo>
                    <a:pt x="21461" y="9076"/>
                  </a:moveTo>
                  <a:lnTo>
                    <a:pt x="21009" y="8564"/>
                  </a:lnTo>
                  <a:lnTo>
                    <a:pt x="20738" y="7772"/>
                  </a:lnTo>
                  <a:lnTo>
                    <a:pt x="20344" y="7479"/>
                  </a:lnTo>
                  <a:lnTo>
                    <a:pt x="19695" y="6195"/>
                  </a:lnTo>
                  <a:lnTo>
                    <a:pt x="19431" y="5018"/>
                  </a:lnTo>
                  <a:lnTo>
                    <a:pt x="18882" y="4008"/>
                  </a:lnTo>
                  <a:lnTo>
                    <a:pt x="18366" y="3064"/>
                  </a:lnTo>
                  <a:lnTo>
                    <a:pt x="18080" y="2919"/>
                  </a:lnTo>
                  <a:lnTo>
                    <a:pt x="18023" y="2587"/>
                  </a:lnTo>
                  <a:lnTo>
                    <a:pt x="17957" y="2208"/>
                  </a:lnTo>
                  <a:lnTo>
                    <a:pt x="17563" y="1334"/>
                  </a:lnTo>
                  <a:lnTo>
                    <a:pt x="17231" y="599"/>
                  </a:lnTo>
                  <a:cubicBezTo>
                    <a:pt x="17175" y="473"/>
                    <a:pt x="17171" y="269"/>
                    <a:pt x="17222" y="142"/>
                  </a:cubicBezTo>
                  <a:lnTo>
                    <a:pt x="16574" y="124"/>
                  </a:lnTo>
                  <a:lnTo>
                    <a:pt x="16081" y="0"/>
                  </a:lnTo>
                  <a:lnTo>
                    <a:pt x="15832" y="496"/>
                  </a:lnTo>
                  <a:lnTo>
                    <a:pt x="15463" y="372"/>
                  </a:lnTo>
                  <a:lnTo>
                    <a:pt x="15339" y="744"/>
                  </a:lnTo>
                  <a:lnTo>
                    <a:pt x="14959" y="815"/>
                  </a:lnTo>
                  <a:lnTo>
                    <a:pt x="14578" y="1017"/>
                  </a:lnTo>
                  <a:cubicBezTo>
                    <a:pt x="14391" y="1391"/>
                    <a:pt x="14785" y="1506"/>
                    <a:pt x="14834" y="1826"/>
                  </a:cubicBezTo>
                  <a:cubicBezTo>
                    <a:pt x="14858" y="1991"/>
                    <a:pt x="14861" y="2509"/>
                    <a:pt x="14730" y="2628"/>
                  </a:cubicBezTo>
                  <a:cubicBezTo>
                    <a:pt x="14637" y="2718"/>
                    <a:pt x="14520" y="2528"/>
                    <a:pt x="14449" y="2488"/>
                  </a:cubicBezTo>
                  <a:cubicBezTo>
                    <a:pt x="14390" y="2004"/>
                    <a:pt x="13798" y="1325"/>
                    <a:pt x="13299" y="1299"/>
                  </a:cubicBezTo>
                  <a:cubicBezTo>
                    <a:pt x="13036" y="1287"/>
                    <a:pt x="12710" y="1341"/>
                    <a:pt x="12545" y="1095"/>
                  </a:cubicBezTo>
                  <a:cubicBezTo>
                    <a:pt x="12280" y="705"/>
                    <a:pt x="12094" y="873"/>
                    <a:pt x="11682" y="857"/>
                  </a:cubicBezTo>
                  <a:cubicBezTo>
                    <a:pt x="11535" y="925"/>
                    <a:pt x="10954" y="1180"/>
                    <a:pt x="10832" y="1160"/>
                  </a:cubicBezTo>
                  <a:cubicBezTo>
                    <a:pt x="10477" y="1097"/>
                    <a:pt x="10287" y="690"/>
                    <a:pt x="10059" y="645"/>
                  </a:cubicBezTo>
                  <a:cubicBezTo>
                    <a:pt x="9906" y="615"/>
                    <a:pt x="9566" y="838"/>
                    <a:pt x="9431" y="915"/>
                  </a:cubicBezTo>
                  <a:cubicBezTo>
                    <a:pt x="8945" y="1192"/>
                    <a:pt x="9063" y="964"/>
                    <a:pt x="8907" y="1539"/>
                  </a:cubicBezTo>
                  <a:cubicBezTo>
                    <a:pt x="8796" y="1942"/>
                    <a:pt x="8586" y="2677"/>
                    <a:pt x="8000" y="2205"/>
                  </a:cubicBezTo>
                  <a:cubicBezTo>
                    <a:pt x="7842" y="2079"/>
                    <a:pt x="7786" y="1698"/>
                    <a:pt x="7718" y="1659"/>
                  </a:cubicBezTo>
                  <a:cubicBezTo>
                    <a:pt x="7646" y="1616"/>
                    <a:pt x="6956" y="1963"/>
                    <a:pt x="6790" y="1987"/>
                  </a:cubicBezTo>
                  <a:cubicBezTo>
                    <a:pt x="6296" y="2059"/>
                    <a:pt x="6392" y="2176"/>
                    <a:pt x="6177" y="2565"/>
                  </a:cubicBezTo>
                  <a:cubicBezTo>
                    <a:pt x="6034" y="3032"/>
                    <a:pt x="6026" y="3372"/>
                    <a:pt x="5781" y="3809"/>
                  </a:cubicBezTo>
                  <a:cubicBezTo>
                    <a:pt x="5586" y="4159"/>
                    <a:pt x="5162" y="4402"/>
                    <a:pt x="5001" y="4758"/>
                  </a:cubicBezTo>
                  <a:cubicBezTo>
                    <a:pt x="4887" y="5007"/>
                    <a:pt x="4861" y="5211"/>
                    <a:pt x="4624" y="5376"/>
                  </a:cubicBezTo>
                  <a:cubicBezTo>
                    <a:pt x="4397" y="5532"/>
                    <a:pt x="3684" y="5548"/>
                    <a:pt x="3601" y="5716"/>
                  </a:cubicBezTo>
                  <a:cubicBezTo>
                    <a:pt x="3402" y="6115"/>
                    <a:pt x="4452" y="6508"/>
                    <a:pt x="4074" y="6871"/>
                  </a:cubicBezTo>
                  <a:cubicBezTo>
                    <a:pt x="3829" y="7199"/>
                    <a:pt x="3967" y="7486"/>
                    <a:pt x="3799" y="7744"/>
                  </a:cubicBezTo>
                  <a:cubicBezTo>
                    <a:pt x="3694" y="7904"/>
                    <a:pt x="3167" y="8174"/>
                    <a:pt x="3173" y="8199"/>
                  </a:cubicBezTo>
                  <a:cubicBezTo>
                    <a:pt x="3283" y="8671"/>
                    <a:pt x="4187" y="9191"/>
                    <a:pt x="4503" y="9534"/>
                  </a:cubicBezTo>
                  <a:cubicBezTo>
                    <a:pt x="4539" y="9576"/>
                    <a:pt x="4201" y="10543"/>
                    <a:pt x="4150" y="10676"/>
                  </a:cubicBezTo>
                  <a:cubicBezTo>
                    <a:pt x="4012" y="11043"/>
                    <a:pt x="3029" y="10396"/>
                    <a:pt x="2878" y="10297"/>
                  </a:cubicBezTo>
                  <a:cubicBezTo>
                    <a:pt x="2541" y="10081"/>
                    <a:pt x="2230" y="9990"/>
                    <a:pt x="1862" y="9849"/>
                  </a:cubicBezTo>
                  <a:cubicBezTo>
                    <a:pt x="1654" y="9770"/>
                    <a:pt x="1006" y="9315"/>
                    <a:pt x="910" y="9573"/>
                  </a:cubicBezTo>
                  <a:cubicBezTo>
                    <a:pt x="768" y="9952"/>
                    <a:pt x="732" y="10552"/>
                    <a:pt x="768" y="10954"/>
                  </a:cubicBezTo>
                  <a:cubicBezTo>
                    <a:pt x="768" y="11594"/>
                    <a:pt x="551" y="11975"/>
                    <a:pt x="186" y="12467"/>
                  </a:cubicBezTo>
                  <a:cubicBezTo>
                    <a:pt x="-55" y="12797"/>
                    <a:pt x="-24" y="13612"/>
                    <a:pt x="72" y="13996"/>
                  </a:cubicBezTo>
                  <a:cubicBezTo>
                    <a:pt x="147" y="14301"/>
                    <a:pt x="535" y="14595"/>
                    <a:pt x="507" y="14907"/>
                  </a:cubicBezTo>
                  <a:cubicBezTo>
                    <a:pt x="423" y="15326"/>
                    <a:pt x="262" y="15691"/>
                    <a:pt x="136" y="16093"/>
                  </a:cubicBezTo>
                  <a:cubicBezTo>
                    <a:pt x="40" y="16398"/>
                    <a:pt x="168" y="16996"/>
                    <a:pt x="346" y="17255"/>
                  </a:cubicBezTo>
                  <a:cubicBezTo>
                    <a:pt x="494" y="17469"/>
                    <a:pt x="466" y="17406"/>
                    <a:pt x="717" y="17313"/>
                  </a:cubicBezTo>
                  <a:cubicBezTo>
                    <a:pt x="1020" y="17201"/>
                    <a:pt x="1400" y="16988"/>
                    <a:pt x="1715" y="16998"/>
                  </a:cubicBezTo>
                  <a:cubicBezTo>
                    <a:pt x="1926" y="17004"/>
                    <a:pt x="2115" y="17073"/>
                    <a:pt x="2329" y="17057"/>
                  </a:cubicBezTo>
                  <a:cubicBezTo>
                    <a:pt x="2646" y="17175"/>
                    <a:pt x="3166" y="17192"/>
                    <a:pt x="3249" y="17563"/>
                  </a:cubicBezTo>
                  <a:cubicBezTo>
                    <a:pt x="3308" y="17832"/>
                    <a:pt x="3019" y="18219"/>
                    <a:pt x="3294" y="18417"/>
                  </a:cubicBezTo>
                  <a:cubicBezTo>
                    <a:pt x="3726" y="18731"/>
                    <a:pt x="4363" y="19109"/>
                    <a:pt x="4630" y="18571"/>
                  </a:cubicBezTo>
                  <a:cubicBezTo>
                    <a:pt x="4899" y="18538"/>
                    <a:pt x="6031" y="18781"/>
                    <a:pt x="6216" y="18994"/>
                  </a:cubicBezTo>
                  <a:lnTo>
                    <a:pt x="7175" y="20098"/>
                  </a:lnTo>
                  <a:cubicBezTo>
                    <a:pt x="7361" y="20312"/>
                    <a:pt x="7811" y="20402"/>
                    <a:pt x="7911" y="20567"/>
                  </a:cubicBezTo>
                  <a:cubicBezTo>
                    <a:pt x="8251" y="21137"/>
                    <a:pt x="7450" y="21033"/>
                    <a:pt x="7450" y="21318"/>
                  </a:cubicBezTo>
                  <a:cubicBezTo>
                    <a:pt x="7730" y="21600"/>
                    <a:pt x="8356" y="21273"/>
                    <a:pt x="8625" y="21099"/>
                  </a:cubicBezTo>
                  <a:cubicBezTo>
                    <a:pt x="9305" y="20663"/>
                    <a:pt x="9328" y="20675"/>
                    <a:pt x="10084" y="20619"/>
                  </a:cubicBezTo>
                  <a:lnTo>
                    <a:pt x="10406" y="20911"/>
                  </a:lnTo>
                  <a:cubicBezTo>
                    <a:pt x="10642" y="20760"/>
                    <a:pt x="10959" y="20875"/>
                    <a:pt x="11164" y="20465"/>
                  </a:cubicBezTo>
                  <a:cubicBezTo>
                    <a:pt x="11410" y="19971"/>
                    <a:pt x="11782" y="19621"/>
                    <a:pt x="12091" y="19155"/>
                  </a:cubicBezTo>
                  <a:cubicBezTo>
                    <a:pt x="12111" y="19172"/>
                    <a:pt x="12358" y="19087"/>
                    <a:pt x="12385" y="19059"/>
                  </a:cubicBezTo>
                  <a:cubicBezTo>
                    <a:pt x="12557" y="18885"/>
                    <a:pt x="12709" y="18533"/>
                    <a:pt x="12870" y="18321"/>
                  </a:cubicBezTo>
                  <a:cubicBezTo>
                    <a:pt x="13159" y="17941"/>
                    <a:pt x="13495" y="17099"/>
                    <a:pt x="14059" y="17333"/>
                  </a:cubicBezTo>
                  <a:cubicBezTo>
                    <a:pt x="14309" y="17436"/>
                    <a:pt x="14778" y="17195"/>
                    <a:pt x="14959" y="17326"/>
                  </a:cubicBezTo>
                  <a:lnTo>
                    <a:pt x="14959" y="17227"/>
                  </a:lnTo>
                  <a:cubicBezTo>
                    <a:pt x="15012" y="17202"/>
                    <a:pt x="15060" y="17165"/>
                    <a:pt x="15091" y="17117"/>
                  </a:cubicBezTo>
                  <a:lnTo>
                    <a:pt x="15103" y="17099"/>
                  </a:lnTo>
                  <a:cubicBezTo>
                    <a:pt x="15177" y="16984"/>
                    <a:pt x="15346" y="16890"/>
                    <a:pt x="15484" y="16890"/>
                  </a:cubicBezTo>
                  <a:lnTo>
                    <a:pt x="15649" y="16890"/>
                  </a:lnTo>
                  <a:cubicBezTo>
                    <a:pt x="15783" y="16890"/>
                    <a:pt x="15930" y="16784"/>
                    <a:pt x="15973" y="16655"/>
                  </a:cubicBezTo>
                  <a:lnTo>
                    <a:pt x="15982" y="16628"/>
                  </a:lnTo>
                  <a:cubicBezTo>
                    <a:pt x="16024" y="16500"/>
                    <a:pt x="16157" y="16339"/>
                    <a:pt x="16276" y="16273"/>
                  </a:cubicBezTo>
                  <a:lnTo>
                    <a:pt x="17904" y="15358"/>
                  </a:lnTo>
                  <a:cubicBezTo>
                    <a:pt x="18023" y="15292"/>
                    <a:pt x="18191" y="15152"/>
                    <a:pt x="18277" y="15046"/>
                  </a:cubicBezTo>
                  <a:lnTo>
                    <a:pt x="20433" y="12455"/>
                  </a:lnTo>
                  <a:cubicBezTo>
                    <a:pt x="20521" y="12349"/>
                    <a:pt x="20626" y="12159"/>
                    <a:pt x="20669" y="12029"/>
                  </a:cubicBezTo>
                  <a:lnTo>
                    <a:pt x="21502" y="9526"/>
                  </a:lnTo>
                  <a:cubicBezTo>
                    <a:pt x="21545" y="9396"/>
                    <a:pt x="21525" y="9193"/>
                    <a:pt x="21461" y="907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56" name="Group 55"/>
          <p:cNvGrpSpPr/>
          <p:nvPr/>
        </p:nvGrpSpPr>
        <p:grpSpPr>
          <a:xfrm>
            <a:off x="6102193" y="2067354"/>
            <a:ext cx="4011501" cy="1599363"/>
            <a:chOff x="6687348" y="2818889"/>
            <a:chExt cx="4011501" cy="1599363"/>
          </a:xfrm>
        </p:grpSpPr>
        <p:sp>
          <p:nvSpPr>
            <p:cNvPr id="54" name="TextBox 53"/>
            <p:cNvSpPr txBox="1"/>
            <p:nvPr/>
          </p:nvSpPr>
          <p:spPr>
            <a:xfrm>
              <a:off x="6692125" y="3247419"/>
              <a:ext cx="4006724" cy="1170833"/>
            </a:xfrm>
            <a:prstGeom prst="rect">
              <a:avLst/>
            </a:prstGeom>
            <a:noFill/>
          </p:spPr>
          <p:txBody>
            <a:bodyPr wrap="square" rtlCol="0">
              <a:spAutoFit/>
            </a:bodyPr>
            <a:lstStyle/>
            <a:p>
              <a:pPr algn="just">
                <a:lnSpc>
                  <a:spcPct val="150000"/>
                </a:lnSpc>
                <a:spcAft>
                  <a:spcPts val="600"/>
                </a:spcAft>
              </a:pPr>
              <a:r>
                <a:rPr lang="id-ID" sz="1200" dirty="0">
                  <a:solidFill>
                    <a:schemeClr val="bg1">
                      <a:lumMod val="50000"/>
                    </a:schemeClr>
                  </a:solidFill>
                  <a:ea typeface="Open Sans" panose="020B0606030504020204" pitchFamily="34" charset="0"/>
                  <a:cs typeface="Open Sans" panose="020B0606030504020204" pitchFamily="34" charset="0"/>
                </a:rPr>
                <a:t>huora volput vlaar boit dolro sit amet kalori joula paribus eteca vuram joula paribus eteca vuram qui para quam dalar eritrea gurayya huora volput vlaar boit dolro sit amet kalori joula.</a:t>
              </a:r>
            </a:p>
          </p:txBody>
        </p:sp>
        <p:sp>
          <p:nvSpPr>
            <p:cNvPr id="55" name="TextBox 54"/>
            <p:cNvSpPr txBox="1"/>
            <p:nvPr/>
          </p:nvSpPr>
          <p:spPr>
            <a:xfrm>
              <a:off x="6687348" y="2818889"/>
              <a:ext cx="1741182" cy="338554"/>
            </a:xfrm>
            <a:prstGeom prst="rect">
              <a:avLst/>
            </a:prstGeom>
            <a:noFill/>
          </p:spPr>
          <p:txBody>
            <a:bodyPr wrap="none" rtlCol="0">
              <a:spAutoFit/>
            </a:bodyPr>
            <a:lstStyle/>
            <a:p>
              <a:r>
                <a:rPr lang="id-ID" sz="1600" dirty="0" smtClean="0">
                  <a:solidFill>
                    <a:schemeClr val="bg1">
                      <a:lumMod val="50000"/>
                    </a:schemeClr>
                  </a:solidFill>
                  <a:latin typeface="Coolvetica Rg" panose="020B0603030602020004" pitchFamily="34" charset="0"/>
                  <a:cs typeface="Clear Sans" panose="020B0503030202020304" pitchFamily="34" charset="0"/>
                </a:rPr>
                <a:t>Lorem ipsum dolor</a:t>
              </a:r>
              <a:endParaRPr lang="id-ID" sz="1600" dirty="0">
                <a:solidFill>
                  <a:schemeClr val="bg1">
                    <a:lumMod val="50000"/>
                  </a:schemeClr>
                </a:solidFill>
                <a:latin typeface="Coolvetica Rg" panose="020B0603030602020004" pitchFamily="34" charset="0"/>
                <a:cs typeface="Clear Sans" panose="020B0503030202020304" pitchFamily="34" charset="0"/>
              </a:endParaRPr>
            </a:p>
          </p:txBody>
        </p:sp>
      </p:grpSp>
      <p:grpSp>
        <p:nvGrpSpPr>
          <p:cNvPr id="57" name="Group 56"/>
          <p:cNvGrpSpPr/>
          <p:nvPr/>
        </p:nvGrpSpPr>
        <p:grpSpPr>
          <a:xfrm flipH="1">
            <a:off x="9232030" y="3340979"/>
            <a:ext cx="2690809" cy="1928046"/>
            <a:chOff x="2144674" y="4380679"/>
            <a:chExt cx="2690809" cy="1928046"/>
          </a:xfrm>
        </p:grpSpPr>
        <p:grpSp>
          <p:nvGrpSpPr>
            <p:cNvPr id="58" name="Group 57"/>
            <p:cNvGrpSpPr/>
            <p:nvPr/>
          </p:nvGrpSpPr>
          <p:grpSpPr>
            <a:xfrm>
              <a:off x="2144674" y="4380679"/>
              <a:ext cx="2690809" cy="1928046"/>
              <a:chOff x="2105026" y="3748088"/>
              <a:chExt cx="2525713" cy="1809750"/>
            </a:xfrm>
          </p:grpSpPr>
          <p:sp>
            <p:nvSpPr>
              <p:cNvPr id="60" name="Freeform 38"/>
              <p:cNvSpPr>
                <a:spLocks/>
              </p:cNvSpPr>
              <p:nvPr/>
            </p:nvSpPr>
            <p:spPr bwMode="auto">
              <a:xfrm>
                <a:off x="2105026" y="3748088"/>
                <a:ext cx="2525713" cy="1809750"/>
              </a:xfrm>
              <a:custGeom>
                <a:avLst/>
                <a:gdLst>
                  <a:gd name="T0" fmla="*/ 26 w 902"/>
                  <a:gd name="T1" fmla="*/ 254 h 646"/>
                  <a:gd name="T2" fmla="*/ 142 w 902"/>
                  <a:gd name="T3" fmla="*/ 203 h 646"/>
                  <a:gd name="T4" fmla="*/ 159 w 902"/>
                  <a:gd name="T5" fmla="*/ 204 h 646"/>
                  <a:gd name="T6" fmla="*/ 208 w 902"/>
                  <a:gd name="T7" fmla="*/ 93 h 646"/>
                  <a:gd name="T8" fmla="*/ 291 w 902"/>
                  <a:gd name="T9" fmla="*/ 62 h 646"/>
                  <a:gd name="T10" fmla="*/ 359 w 902"/>
                  <a:gd name="T11" fmla="*/ 76 h 646"/>
                  <a:gd name="T12" fmla="*/ 504 w 902"/>
                  <a:gd name="T13" fmla="*/ 0 h 646"/>
                  <a:gd name="T14" fmla="*/ 513 w 902"/>
                  <a:gd name="T15" fmla="*/ 0 h 646"/>
                  <a:gd name="T16" fmla="*/ 662 w 902"/>
                  <a:gd name="T17" fmla="*/ 125 h 646"/>
                  <a:gd name="T18" fmla="*/ 689 w 902"/>
                  <a:gd name="T19" fmla="*/ 122 h 646"/>
                  <a:gd name="T20" fmla="*/ 775 w 902"/>
                  <a:gd name="T21" fmla="*/ 186 h 646"/>
                  <a:gd name="T22" fmla="*/ 785 w 902"/>
                  <a:gd name="T23" fmla="*/ 186 h 646"/>
                  <a:gd name="T24" fmla="*/ 876 w 902"/>
                  <a:gd name="T25" fmla="*/ 244 h 646"/>
                  <a:gd name="T26" fmla="*/ 879 w 902"/>
                  <a:gd name="T27" fmla="*/ 378 h 646"/>
                  <a:gd name="T28" fmla="*/ 753 w 902"/>
                  <a:gd name="T29" fmla="*/ 447 h 646"/>
                  <a:gd name="T30" fmla="*/ 705 w 902"/>
                  <a:gd name="T31" fmla="*/ 442 h 646"/>
                  <a:gd name="T32" fmla="*/ 621 w 902"/>
                  <a:gd name="T33" fmla="*/ 522 h 646"/>
                  <a:gd name="T34" fmla="*/ 599 w 902"/>
                  <a:gd name="T35" fmla="*/ 524 h 646"/>
                  <a:gd name="T36" fmla="*/ 502 w 902"/>
                  <a:gd name="T37" fmla="*/ 478 h 646"/>
                  <a:gd name="T38" fmla="*/ 411 w 902"/>
                  <a:gd name="T39" fmla="*/ 541 h 646"/>
                  <a:gd name="T40" fmla="*/ 485 w 902"/>
                  <a:gd name="T41" fmla="*/ 646 h 646"/>
                  <a:gd name="T42" fmla="*/ 220 w 902"/>
                  <a:gd name="T43" fmla="*/ 472 h 646"/>
                  <a:gd name="T44" fmla="*/ 219 w 902"/>
                  <a:gd name="T45" fmla="*/ 469 h 646"/>
                  <a:gd name="T46" fmla="*/ 181 w 902"/>
                  <a:gd name="T47" fmla="*/ 475 h 646"/>
                  <a:gd name="T48" fmla="*/ 105 w 902"/>
                  <a:gd name="T49" fmla="*/ 434 h 646"/>
                  <a:gd name="T50" fmla="*/ 21 w 902"/>
                  <a:gd name="T51" fmla="*/ 373 h 646"/>
                  <a:gd name="T52" fmla="*/ 26 w 902"/>
                  <a:gd name="T53" fmla="*/ 2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2" h="646">
                    <a:moveTo>
                      <a:pt x="26" y="254"/>
                    </a:moveTo>
                    <a:cubicBezTo>
                      <a:pt x="59" y="210"/>
                      <a:pt x="113" y="203"/>
                      <a:pt x="142" y="203"/>
                    </a:cubicBezTo>
                    <a:cubicBezTo>
                      <a:pt x="149" y="203"/>
                      <a:pt x="155" y="203"/>
                      <a:pt x="159" y="204"/>
                    </a:cubicBezTo>
                    <a:cubicBezTo>
                      <a:pt x="157" y="184"/>
                      <a:pt x="158" y="139"/>
                      <a:pt x="208" y="93"/>
                    </a:cubicBezTo>
                    <a:cubicBezTo>
                      <a:pt x="230" y="73"/>
                      <a:pt x="259" y="62"/>
                      <a:pt x="291" y="62"/>
                    </a:cubicBezTo>
                    <a:cubicBezTo>
                      <a:pt x="322" y="62"/>
                      <a:pt x="348" y="71"/>
                      <a:pt x="359" y="76"/>
                    </a:cubicBezTo>
                    <a:cubicBezTo>
                      <a:pt x="369" y="57"/>
                      <a:pt x="406" y="0"/>
                      <a:pt x="504" y="0"/>
                    </a:cubicBezTo>
                    <a:cubicBezTo>
                      <a:pt x="507" y="0"/>
                      <a:pt x="510" y="0"/>
                      <a:pt x="513" y="0"/>
                    </a:cubicBezTo>
                    <a:cubicBezTo>
                      <a:pt x="631" y="4"/>
                      <a:pt x="657" y="98"/>
                      <a:pt x="662" y="125"/>
                    </a:cubicBezTo>
                    <a:cubicBezTo>
                      <a:pt x="672" y="123"/>
                      <a:pt x="681" y="122"/>
                      <a:pt x="689" y="122"/>
                    </a:cubicBezTo>
                    <a:cubicBezTo>
                      <a:pt x="749" y="122"/>
                      <a:pt x="769" y="169"/>
                      <a:pt x="775" y="186"/>
                    </a:cubicBezTo>
                    <a:cubicBezTo>
                      <a:pt x="778" y="186"/>
                      <a:pt x="782" y="186"/>
                      <a:pt x="785" y="186"/>
                    </a:cubicBezTo>
                    <a:cubicBezTo>
                      <a:pt x="820" y="186"/>
                      <a:pt x="854" y="208"/>
                      <a:pt x="876" y="244"/>
                    </a:cubicBezTo>
                    <a:cubicBezTo>
                      <a:pt x="901" y="286"/>
                      <a:pt x="902" y="336"/>
                      <a:pt x="879" y="378"/>
                    </a:cubicBezTo>
                    <a:cubicBezTo>
                      <a:pt x="848" y="435"/>
                      <a:pt x="793" y="447"/>
                      <a:pt x="753" y="447"/>
                    </a:cubicBezTo>
                    <a:cubicBezTo>
                      <a:pt x="732" y="447"/>
                      <a:pt x="715" y="444"/>
                      <a:pt x="705" y="442"/>
                    </a:cubicBezTo>
                    <a:cubicBezTo>
                      <a:pt x="702" y="461"/>
                      <a:pt x="687" y="510"/>
                      <a:pt x="621" y="522"/>
                    </a:cubicBezTo>
                    <a:cubicBezTo>
                      <a:pt x="613" y="523"/>
                      <a:pt x="606" y="524"/>
                      <a:pt x="599" y="524"/>
                    </a:cubicBezTo>
                    <a:cubicBezTo>
                      <a:pt x="550" y="524"/>
                      <a:pt x="517" y="494"/>
                      <a:pt x="502" y="478"/>
                    </a:cubicBezTo>
                    <a:cubicBezTo>
                      <a:pt x="495" y="496"/>
                      <a:pt x="475" y="525"/>
                      <a:pt x="411" y="541"/>
                    </a:cubicBezTo>
                    <a:cubicBezTo>
                      <a:pt x="419" y="576"/>
                      <a:pt x="439" y="622"/>
                      <a:pt x="485" y="646"/>
                    </a:cubicBezTo>
                    <a:cubicBezTo>
                      <a:pt x="485" y="646"/>
                      <a:pt x="302" y="646"/>
                      <a:pt x="220" y="472"/>
                    </a:cubicBezTo>
                    <a:cubicBezTo>
                      <a:pt x="219" y="471"/>
                      <a:pt x="219" y="470"/>
                      <a:pt x="219" y="469"/>
                    </a:cubicBezTo>
                    <a:cubicBezTo>
                      <a:pt x="205" y="473"/>
                      <a:pt x="193" y="475"/>
                      <a:pt x="181" y="475"/>
                    </a:cubicBezTo>
                    <a:cubicBezTo>
                      <a:pt x="134" y="475"/>
                      <a:pt x="111" y="445"/>
                      <a:pt x="105" y="434"/>
                    </a:cubicBezTo>
                    <a:cubicBezTo>
                      <a:pt x="72" y="433"/>
                      <a:pt x="39" y="410"/>
                      <a:pt x="21" y="373"/>
                    </a:cubicBezTo>
                    <a:cubicBezTo>
                      <a:pt x="0" y="331"/>
                      <a:pt x="2" y="286"/>
                      <a:pt x="26" y="254"/>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9"/>
              <p:cNvSpPr>
                <a:spLocks/>
              </p:cNvSpPr>
              <p:nvPr/>
            </p:nvSpPr>
            <p:spPr bwMode="auto">
              <a:xfrm>
                <a:off x="2211388" y="3895725"/>
                <a:ext cx="2257425" cy="1549400"/>
              </a:xfrm>
              <a:custGeom>
                <a:avLst/>
                <a:gdLst>
                  <a:gd name="T0" fmla="*/ 22 w 806"/>
                  <a:gd name="T1" fmla="*/ 206 h 553"/>
                  <a:gd name="T2" fmla="*/ 127 w 806"/>
                  <a:gd name="T3" fmla="*/ 165 h 553"/>
                  <a:gd name="T4" fmla="*/ 142 w 806"/>
                  <a:gd name="T5" fmla="*/ 165 h 553"/>
                  <a:gd name="T6" fmla="*/ 185 w 806"/>
                  <a:gd name="T7" fmla="*/ 76 h 553"/>
                  <a:gd name="T8" fmla="*/ 260 w 806"/>
                  <a:gd name="T9" fmla="*/ 51 h 553"/>
                  <a:gd name="T10" fmla="*/ 320 w 806"/>
                  <a:gd name="T11" fmla="*/ 62 h 553"/>
                  <a:gd name="T12" fmla="*/ 450 w 806"/>
                  <a:gd name="T13" fmla="*/ 0 h 553"/>
                  <a:gd name="T14" fmla="*/ 458 w 806"/>
                  <a:gd name="T15" fmla="*/ 0 h 553"/>
                  <a:gd name="T16" fmla="*/ 591 w 806"/>
                  <a:gd name="T17" fmla="*/ 102 h 553"/>
                  <a:gd name="T18" fmla="*/ 615 w 806"/>
                  <a:gd name="T19" fmla="*/ 100 h 553"/>
                  <a:gd name="T20" fmla="*/ 692 w 806"/>
                  <a:gd name="T21" fmla="*/ 151 h 553"/>
                  <a:gd name="T22" fmla="*/ 701 w 806"/>
                  <a:gd name="T23" fmla="*/ 151 h 553"/>
                  <a:gd name="T24" fmla="*/ 782 w 806"/>
                  <a:gd name="T25" fmla="*/ 198 h 553"/>
                  <a:gd name="T26" fmla="*/ 785 w 806"/>
                  <a:gd name="T27" fmla="*/ 307 h 553"/>
                  <a:gd name="T28" fmla="*/ 673 w 806"/>
                  <a:gd name="T29" fmla="*/ 363 h 553"/>
                  <a:gd name="T30" fmla="*/ 630 w 806"/>
                  <a:gd name="T31" fmla="*/ 359 h 553"/>
                  <a:gd name="T32" fmla="*/ 554 w 806"/>
                  <a:gd name="T33" fmla="*/ 424 h 553"/>
                  <a:gd name="T34" fmla="*/ 535 w 806"/>
                  <a:gd name="T35" fmla="*/ 426 h 553"/>
                  <a:gd name="T36" fmla="*/ 448 w 806"/>
                  <a:gd name="T37" fmla="*/ 388 h 553"/>
                  <a:gd name="T38" fmla="*/ 315 w 806"/>
                  <a:gd name="T39" fmla="*/ 466 h 553"/>
                  <a:gd name="T40" fmla="*/ 370 w 806"/>
                  <a:gd name="T41" fmla="*/ 553 h 553"/>
                  <a:gd name="T42" fmla="*/ 196 w 806"/>
                  <a:gd name="T43" fmla="*/ 384 h 553"/>
                  <a:gd name="T44" fmla="*/ 195 w 806"/>
                  <a:gd name="T45" fmla="*/ 381 h 553"/>
                  <a:gd name="T46" fmla="*/ 161 w 806"/>
                  <a:gd name="T47" fmla="*/ 386 h 553"/>
                  <a:gd name="T48" fmla="*/ 93 w 806"/>
                  <a:gd name="T49" fmla="*/ 353 h 553"/>
                  <a:gd name="T50" fmla="*/ 18 w 806"/>
                  <a:gd name="T51" fmla="*/ 303 h 553"/>
                  <a:gd name="T52" fmla="*/ 22 w 806"/>
                  <a:gd name="T53" fmla="*/ 20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6" h="553">
                    <a:moveTo>
                      <a:pt x="22" y="206"/>
                    </a:moveTo>
                    <a:cubicBezTo>
                      <a:pt x="52" y="170"/>
                      <a:pt x="101" y="165"/>
                      <a:pt x="127" y="165"/>
                    </a:cubicBezTo>
                    <a:cubicBezTo>
                      <a:pt x="133" y="165"/>
                      <a:pt x="138" y="165"/>
                      <a:pt x="142" y="165"/>
                    </a:cubicBezTo>
                    <a:cubicBezTo>
                      <a:pt x="140" y="150"/>
                      <a:pt x="140" y="113"/>
                      <a:pt x="185" y="76"/>
                    </a:cubicBezTo>
                    <a:cubicBezTo>
                      <a:pt x="205" y="59"/>
                      <a:pt x="231" y="51"/>
                      <a:pt x="260" y="51"/>
                    </a:cubicBezTo>
                    <a:cubicBezTo>
                      <a:pt x="287" y="51"/>
                      <a:pt x="310" y="58"/>
                      <a:pt x="320" y="62"/>
                    </a:cubicBezTo>
                    <a:cubicBezTo>
                      <a:pt x="329" y="46"/>
                      <a:pt x="363" y="0"/>
                      <a:pt x="450" y="0"/>
                    </a:cubicBezTo>
                    <a:cubicBezTo>
                      <a:pt x="453" y="0"/>
                      <a:pt x="455" y="0"/>
                      <a:pt x="458" y="0"/>
                    </a:cubicBezTo>
                    <a:cubicBezTo>
                      <a:pt x="563" y="3"/>
                      <a:pt x="587" y="80"/>
                      <a:pt x="591" y="102"/>
                    </a:cubicBezTo>
                    <a:cubicBezTo>
                      <a:pt x="600" y="100"/>
                      <a:pt x="608" y="100"/>
                      <a:pt x="615" y="100"/>
                    </a:cubicBezTo>
                    <a:cubicBezTo>
                      <a:pt x="669" y="100"/>
                      <a:pt x="687" y="137"/>
                      <a:pt x="692" y="151"/>
                    </a:cubicBezTo>
                    <a:cubicBezTo>
                      <a:pt x="695" y="151"/>
                      <a:pt x="698" y="151"/>
                      <a:pt x="701" y="151"/>
                    </a:cubicBezTo>
                    <a:cubicBezTo>
                      <a:pt x="732" y="151"/>
                      <a:pt x="763" y="169"/>
                      <a:pt x="782" y="198"/>
                    </a:cubicBezTo>
                    <a:cubicBezTo>
                      <a:pt x="805" y="233"/>
                      <a:pt x="806" y="273"/>
                      <a:pt x="785" y="307"/>
                    </a:cubicBezTo>
                    <a:cubicBezTo>
                      <a:pt x="757" y="354"/>
                      <a:pt x="709" y="363"/>
                      <a:pt x="673" y="363"/>
                    </a:cubicBezTo>
                    <a:cubicBezTo>
                      <a:pt x="654" y="363"/>
                      <a:pt x="638" y="361"/>
                      <a:pt x="630" y="359"/>
                    </a:cubicBezTo>
                    <a:cubicBezTo>
                      <a:pt x="627" y="375"/>
                      <a:pt x="613" y="415"/>
                      <a:pt x="554" y="424"/>
                    </a:cubicBezTo>
                    <a:cubicBezTo>
                      <a:pt x="548" y="425"/>
                      <a:pt x="541" y="426"/>
                      <a:pt x="535" y="426"/>
                    </a:cubicBezTo>
                    <a:cubicBezTo>
                      <a:pt x="491" y="426"/>
                      <a:pt x="462" y="402"/>
                      <a:pt x="448" y="388"/>
                    </a:cubicBezTo>
                    <a:cubicBezTo>
                      <a:pt x="442" y="403"/>
                      <a:pt x="400" y="457"/>
                      <a:pt x="315" y="466"/>
                    </a:cubicBezTo>
                    <a:cubicBezTo>
                      <a:pt x="322" y="494"/>
                      <a:pt x="332" y="526"/>
                      <a:pt x="370" y="553"/>
                    </a:cubicBezTo>
                    <a:cubicBezTo>
                      <a:pt x="370" y="553"/>
                      <a:pt x="270" y="525"/>
                      <a:pt x="196" y="384"/>
                    </a:cubicBezTo>
                    <a:cubicBezTo>
                      <a:pt x="196" y="383"/>
                      <a:pt x="195" y="382"/>
                      <a:pt x="195" y="381"/>
                    </a:cubicBezTo>
                    <a:cubicBezTo>
                      <a:pt x="183" y="385"/>
                      <a:pt x="172" y="386"/>
                      <a:pt x="161" y="386"/>
                    </a:cubicBezTo>
                    <a:cubicBezTo>
                      <a:pt x="119" y="386"/>
                      <a:pt x="99" y="362"/>
                      <a:pt x="93" y="353"/>
                    </a:cubicBezTo>
                    <a:cubicBezTo>
                      <a:pt x="63" y="352"/>
                      <a:pt x="35" y="333"/>
                      <a:pt x="18" y="303"/>
                    </a:cubicBezTo>
                    <a:cubicBezTo>
                      <a:pt x="0" y="269"/>
                      <a:pt x="1" y="232"/>
                      <a:pt x="22" y="2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 name="Rectangle 58"/>
            <p:cNvSpPr/>
            <p:nvPr/>
          </p:nvSpPr>
          <p:spPr>
            <a:xfrm>
              <a:off x="2431043" y="4686606"/>
              <a:ext cx="2144401" cy="1015663"/>
            </a:xfrm>
            <a:prstGeom prst="rect">
              <a:avLst/>
            </a:prstGeom>
          </p:spPr>
          <p:txBody>
            <a:bodyPr wrap="square">
              <a:spAutoFit/>
            </a:bodyPr>
            <a:lstStyle/>
            <a:p>
              <a:pPr algn="ctr">
                <a:lnSpc>
                  <a:spcPct val="150000"/>
                </a:lnSpc>
              </a:pPr>
              <a:r>
                <a:rPr lang="id-ID" sz="1600" dirty="0" smtClean="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rPr>
                <a:t>Increasing Request</a:t>
              </a:r>
              <a:endParaRPr lang="en-US" sz="1400" dirty="0">
                <a:solidFill>
                  <a:schemeClr val="tx1">
                    <a:lumMod val="65000"/>
                    <a:lumOff val="35000"/>
                  </a:schemeClr>
                </a:solidFill>
                <a:latin typeface="Coolvetica Rg" panose="020B0603030602020004" pitchFamily="34" charset="0"/>
                <a:ea typeface="Open Sans" panose="020B0606030504020204" pitchFamily="34" charset="0"/>
                <a:cs typeface="Open Sans" panose="020B0606030504020204" pitchFamily="34" charset="0"/>
              </a:endParaRPr>
            </a:p>
            <a:p>
              <a:pPr algn="ctr"/>
              <a:r>
                <a:rPr lang="id-ID" sz="1200" dirty="0" smtClean="0">
                  <a:solidFill>
                    <a:schemeClr val="bg1">
                      <a:lumMod val="50000"/>
                    </a:schemeClr>
                  </a:solidFill>
                  <a:ea typeface="Open Sans" panose="020B0606030504020204" pitchFamily="34" charset="0"/>
                  <a:cs typeface="Open Sans" panose="020B0606030504020204" pitchFamily="34" charset="0"/>
                </a:rPr>
                <a:t>Beteca </a:t>
              </a:r>
              <a:r>
                <a:rPr lang="id-ID" sz="1200" dirty="0">
                  <a:solidFill>
                    <a:schemeClr val="bg1">
                      <a:lumMod val="50000"/>
                    </a:schemeClr>
                  </a:solidFill>
                  <a:ea typeface="Open Sans" panose="020B0606030504020204" pitchFamily="34" charset="0"/>
                  <a:cs typeface="Open Sans" panose="020B0606030504020204" pitchFamily="34" charset="0"/>
                </a:rPr>
                <a:t>vuram qui para quam dalar eritrea gurayya </a:t>
              </a:r>
              <a:r>
                <a:rPr lang="id-ID" sz="1200" dirty="0" smtClean="0">
                  <a:solidFill>
                    <a:schemeClr val="bg1">
                      <a:lumMod val="50000"/>
                    </a:schemeClr>
                  </a:solidFill>
                  <a:ea typeface="Open Sans" panose="020B0606030504020204" pitchFamily="34" charset="0"/>
                  <a:cs typeface="Open Sans" panose="020B0606030504020204" pitchFamily="34" charset="0"/>
                </a:rPr>
                <a:t>huora lorem ipsum</a:t>
              </a:r>
              <a:endParaRPr lang="en-US" sz="1200" dirty="0">
                <a:solidFill>
                  <a:schemeClr val="tx1">
                    <a:lumMod val="65000"/>
                    <a:lumOff val="35000"/>
                  </a:schemeClr>
                </a:solidFill>
              </a:endParaRPr>
            </a:p>
          </p:txBody>
        </p:sp>
      </p:grpSp>
      <p:sp>
        <p:nvSpPr>
          <p:cNvPr id="62" name="Rectangle 61"/>
          <p:cNvSpPr/>
          <p:nvPr/>
        </p:nvSpPr>
        <p:spPr>
          <a:xfrm>
            <a:off x="7494214" y="4383310"/>
            <a:ext cx="85347" cy="1173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719704" y="4326383"/>
            <a:ext cx="1503640" cy="338554"/>
          </a:xfrm>
          <a:prstGeom prst="rect">
            <a:avLst/>
          </a:prstGeom>
        </p:spPr>
        <p:txBody>
          <a:bodyPr wrap="square">
            <a:spAutoFit/>
          </a:bodyPr>
          <a:lstStyle/>
          <a:p>
            <a:r>
              <a:rPr lang="id-ID" sz="1600" dirty="0" smtClean="0">
                <a:solidFill>
                  <a:schemeClr val="tx2"/>
                </a:solidFill>
                <a:latin typeface="+mj-lt"/>
              </a:rPr>
              <a:t>Facts are here</a:t>
            </a:r>
            <a:endParaRPr lang="en-US" sz="1600" dirty="0">
              <a:solidFill>
                <a:schemeClr val="tx2"/>
              </a:solidFill>
              <a:latin typeface="+mj-lt"/>
            </a:endParaRPr>
          </a:p>
        </p:txBody>
      </p:sp>
      <p:sp>
        <p:nvSpPr>
          <p:cNvPr id="64" name="Rectangle 63"/>
          <p:cNvSpPr/>
          <p:nvPr/>
        </p:nvSpPr>
        <p:spPr>
          <a:xfrm>
            <a:off x="7714946" y="4664937"/>
            <a:ext cx="2032000" cy="954107"/>
          </a:xfrm>
          <a:prstGeom prst="rect">
            <a:avLst/>
          </a:prstGeom>
        </p:spPr>
        <p:txBody>
          <a:bodyPr wrap="square">
            <a:spAutoFit/>
          </a:bodyPr>
          <a:lstStyle/>
          <a:p>
            <a:r>
              <a:rPr lang="id-ID" sz="1400" dirty="0">
                <a:solidFill>
                  <a:schemeClr val="bg1">
                    <a:lumMod val="50000"/>
                  </a:schemeClr>
                </a:solidFill>
                <a:ea typeface="Open Sans" panose="020B0606030504020204" pitchFamily="34" charset="0"/>
                <a:cs typeface="Open Sans" panose="020B0606030504020204" pitchFamily="34" charset="0"/>
              </a:rPr>
              <a:t>Joula paribus eteca vuram qui para quam dalar eritrea gurayya </a:t>
            </a:r>
            <a:r>
              <a:rPr lang="id-ID" sz="1400" dirty="0" smtClean="0">
                <a:solidFill>
                  <a:schemeClr val="bg1">
                    <a:lumMod val="50000"/>
                  </a:schemeClr>
                </a:solidFill>
                <a:ea typeface="Open Sans" panose="020B0606030504020204" pitchFamily="34" charset="0"/>
                <a:cs typeface="Open Sans" panose="020B0606030504020204" pitchFamily="34" charset="0"/>
              </a:rPr>
              <a:t>huora</a:t>
            </a:r>
            <a:endParaRPr lang="en-US" sz="1400" dirty="0">
              <a:solidFill>
                <a:schemeClr val="tx1">
                  <a:lumMod val="50000"/>
                  <a:lumOff val="50000"/>
                </a:schemeClr>
              </a:solidFill>
            </a:endParaRPr>
          </a:p>
        </p:txBody>
      </p:sp>
      <p:sp>
        <p:nvSpPr>
          <p:cNvPr id="65" name="Rectangle 64"/>
          <p:cNvSpPr/>
          <p:nvPr/>
        </p:nvSpPr>
        <p:spPr>
          <a:xfrm>
            <a:off x="6052569" y="4334728"/>
            <a:ext cx="1301502" cy="1015663"/>
          </a:xfrm>
          <a:prstGeom prst="rect">
            <a:avLst/>
          </a:prstGeom>
        </p:spPr>
        <p:txBody>
          <a:bodyPr wrap="square">
            <a:spAutoFit/>
          </a:bodyPr>
          <a:lstStyle/>
          <a:p>
            <a:r>
              <a:rPr lang="id-ID" sz="6000" dirty="0" smtClean="0">
                <a:solidFill>
                  <a:schemeClr val="tx2"/>
                </a:solidFill>
                <a:latin typeface="+mj-lt"/>
              </a:rPr>
              <a:t>78%</a:t>
            </a:r>
            <a:endParaRPr lang="en-US" sz="6000" dirty="0">
              <a:solidFill>
                <a:schemeClr val="tx2"/>
              </a:solidFill>
              <a:latin typeface="+mj-lt"/>
            </a:endParaRPr>
          </a:p>
        </p:txBody>
      </p:sp>
      <p:sp>
        <p:nvSpPr>
          <p:cNvPr id="66"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67"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96</a:t>
            </a:fld>
            <a:endParaRPr lang="en-AU" dirty="0"/>
          </a:p>
        </p:txBody>
      </p:sp>
      <p:sp>
        <p:nvSpPr>
          <p:cNvPr id="68"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1208196549"/>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randombar(horizontal)">
                                      <p:cBhvr>
                                        <p:cTn id="23" dur="500"/>
                                        <p:tgtEl>
                                          <p:spTgt spid="62"/>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randombar(horizontal)">
                                      <p:cBhvr>
                                        <p:cTn id="26" dur="500"/>
                                        <p:tgtEl>
                                          <p:spTgt spid="6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randombar(horizontal)">
                                      <p:cBhvr>
                                        <p:cTn id="29" dur="500"/>
                                        <p:tgtEl>
                                          <p:spTgt spid="64"/>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randombar(horizontal)">
                                      <p:cBhvr>
                                        <p:cTn id="32" dur="500"/>
                                        <p:tgtEl>
                                          <p:spTgt spid="65"/>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up)">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2" grpId="0" animBg="1"/>
      <p:bldP spid="63" grpId="0"/>
      <p:bldP spid="64" grpId="0"/>
      <p:bldP spid="6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US Map Info</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Dolor ist ametis</a:t>
            </a:r>
            <a:endParaRPr lang="en-AU" dirty="0"/>
          </a:p>
        </p:txBody>
      </p:sp>
      <p:sp>
        <p:nvSpPr>
          <p:cNvPr id="4" name="TextBox 3"/>
          <p:cNvSpPr txBox="1"/>
          <p:nvPr/>
        </p:nvSpPr>
        <p:spPr>
          <a:xfrm>
            <a:off x="8165771" y="2541510"/>
            <a:ext cx="1666737" cy="215444"/>
          </a:xfrm>
          <a:prstGeom prst="rect">
            <a:avLst/>
          </a:prstGeom>
          <a:noFill/>
        </p:spPr>
        <p:txBody>
          <a:bodyPr wrap="square" lIns="0" tIns="0" rIns="0" bIns="0" rtlCol="0">
            <a:spAutoFit/>
          </a:bodyPr>
          <a:lstStyle/>
          <a:p>
            <a:r>
              <a:rPr lang="en-GB" sz="1400" dirty="0" smtClean="0">
                <a:solidFill>
                  <a:schemeClr val="bg1">
                    <a:lumMod val="50000"/>
                  </a:schemeClr>
                </a:solidFill>
                <a:latin typeface="Coolvetica Rg" panose="020B0603030602020004" pitchFamily="34" charset="0"/>
                <a:cs typeface="Clear Sans" panose="020B0503030202020304" pitchFamily="34" charset="0"/>
              </a:rPr>
              <a:t>1. </a:t>
            </a:r>
            <a:r>
              <a:rPr lang="id-ID" sz="1400" dirty="0" smtClean="0">
                <a:solidFill>
                  <a:schemeClr val="bg1">
                    <a:lumMod val="50000"/>
                  </a:schemeClr>
                </a:solidFill>
                <a:latin typeface="Coolvetica Rg" panose="020B0603030602020004" pitchFamily="34" charset="0"/>
                <a:cs typeface="Clear Sans" panose="020B0503030202020304" pitchFamily="34" charset="0"/>
              </a:rPr>
              <a:t>Austin</a:t>
            </a:r>
            <a:endParaRPr lang="en-GB"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5" name="TextBox 4"/>
          <p:cNvSpPr txBox="1"/>
          <p:nvPr/>
        </p:nvSpPr>
        <p:spPr>
          <a:xfrm>
            <a:off x="8165771" y="2829648"/>
            <a:ext cx="2077522" cy="507831"/>
          </a:xfrm>
          <a:prstGeom prst="rect">
            <a:avLst/>
          </a:prstGeom>
          <a:noFill/>
        </p:spPr>
        <p:txBody>
          <a:bodyPr wrap="square" lIns="0" tIns="0" rIns="0" bIns="0" rtlCol="0">
            <a:spAutoFit/>
          </a:bodyPr>
          <a:lstStyle/>
          <a:p>
            <a:r>
              <a:rPr lang="id-ID" sz="11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1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6" name="TextBox 5"/>
          <p:cNvSpPr txBox="1"/>
          <p:nvPr/>
        </p:nvSpPr>
        <p:spPr>
          <a:xfrm>
            <a:off x="8173466" y="3639521"/>
            <a:ext cx="1666737" cy="215444"/>
          </a:xfrm>
          <a:prstGeom prst="rect">
            <a:avLst/>
          </a:prstGeom>
          <a:noFill/>
        </p:spPr>
        <p:txBody>
          <a:bodyPr wrap="square" lIns="0" tIns="0" rIns="0" bIns="0" rtlCol="0">
            <a:spAutoFit/>
          </a:bodyPr>
          <a:lstStyle/>
          <a:p>
            <a:r>
              <a:rPr lang="id-ID" sz="1400" dirty="0" smtClean="0">
                <a:solidFill>
                  <a:schemeClr val="bg1">
                    <a:lumMod val="50000"/>
                  </a:schemeClr>
                </a:solidFill>
                <a:latin typeface="Coolvetica Rg" panose="020B0603030602020004" pitchFamily="34" charset="0"/>
                <a:cs typeface="Clear Sans" panose="020B0503030202020304" pitchFamily="34" charset="0"/>
              </a:rPr>
              <a:t>2</a:t>
            </a:r>
            <a:r>
              <a:rPr lang="en-GB" sz="1400" dirty="0" smtClean="0">
                <a:solidFill>
                  <a:schemeClr val="bg1">
                    <a:lumMod val="50000"/>
                  </a:schemeClr>
                </a:solidFill>
                <a:latin typeface="Coolvetica Rg" panose="020B0603030602020004" pitchFamily="34" charset="0"/>
                <a:cs typeface="Clear Sans" panose="020B0503030202020304" pitchFamily="34" charset="0"/>
              </a:rPr>
              <a:t>. </a:t>
            </a:r>
            <a:r>
              <a:rPr lang="id-ID" sz="1400" dirty="0" smtClean="0">
                <a:solidFill>
                  <a:schemeClr val="bg1">
                    <a:lumMod val="50000"/>
                  </a:schemeClr>
                </a:solidFill>
                <a:latin typeface="Coolvetica Rg" panose="020B0603030602020004" pitchFamily="34" charset="0"/>
                <a:cs typeface="Clear Sans" panose="020B0503030202020304" pitchFamily="34" charset="0"/>
              </a:rPr>
              <a:t>Colorado</a:t>
            </a:r>
            <a:endParaRPr lang="en-GB"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7" name="TextBox 6"/>
          <p:cNvSpPr txBox="1"/>
          <p:nvPr/>
        </p:nvSpPr>
        <p:spPr>
          <a:xfrm>
            <a:off x="8173466" y="3927659"/>
            <a:ext cx="2077522" cy="461665"/>
          </a:xfrm>
          <a:prstGeom prst="rect">
            <a:avLst/>
          </a:prstGeom>
          <a:noFill/>
        </p:spPr>
        <p:txBody>
          <a:bodyPr wrap="square" lIns="0" tIns="0" rIns="0" bIns="0" rtlCol="0">
            <a:spAutoFit/>
          </a:bodyPr>
          <a:lstStyle/>
          <a:p>
            <a:r>
              <a:rPr lang="id-ID" sz="10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0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8" name="TextBox 7"/>
          <p:cNvSpPr txBox="1"/>
          <p:nvPr/>
        </p:nvSpPr>
        <p:spPr>
          <a:xfrm>
            <a:off x="8173466" y="4761332"/>
            <a:ext cx="1666737" cy="215444"/>
          </a:xfrm>
          <a:prstGeom prst="rect">
            <a:avLst/>
          </a:prstGeom>
          <a:noFill/>
        </p:spPr>
        <p:txBody>
          <a:bodyPr wrap="square" lIns="0" tIns="0" rIns="0" bIns="0" rtlCol="0">
            <a:spAutoFit/>
          </a:bodyPr>
          <a:lstStyle/>
          <a:p>
            <a:r>
              <a:rPr lang="id-ID" sz="1400" dirty="0" smtClean="0">
                <a:solidFill>
                  <a:schemeClr val="bg1">
                    <a:lumMod val="50000"/>
                  </a:schemeClr>
                </a:solidFill>
                <a:latin typeface="Coolvetica Rg" panose="020B0603030602020004" pitchFamily="34" charset="0"/>
                <a:cs typeface="Clear Sans" panose="020B0503030202020304" pitchFamily="34" charset="0"/>
              </a:rPr>
              <a:t>3</a:t>
            </a:r>
            <a:r>
              <a:rPr lang="en-GB" sz="1400" dirty="0" smtClean="0">
                <a:solidFill>
                  <a:schemeClr val="bg1">
                    <a:lumMod val="50000"/>
                  </a:schemeClr>
                </a:solidFill>
                <a:latin typeface="Coolvetica Rg" panose="020B0603030602020004" pitchFamily="34" charset="0"/>
                <a:cs typeface="Clear Sans" panose="020B0503030202020304" pitchFamily="34" charset="0"/>
              </a:rPr>
              <a:t>. </a:t>
            </a:r>
            <a:r>
              <a:rPr lang="id-ID" sz="1400" dirty="0" smtClean="0">
                <a:solidFill>
                  <a:schemeClr val="bg1">
                    <a:lumMod val="50000"/>
                  </a:schemeClr>
                </a:solidFill>
                <a:latin typeface="Coolvetica Rg" panose="020B0603030602020004" pitchFamily="34" charset="0"/>
                <a:cs typeface="Clear Sans" panose="020B0503030202020304" pitchFamily="34" charset="0"/>
              </a:rPr>
              <a:t>New York</a:t>
            </a:r>
            <a:endParaRPr lang="en-GB" sz="1400" dirty="0">
              <a:solidFill>
                <a:schemeClr val="bg1">
                  <a:lumMod val="50000"/>
                </a:schemeClr>
              </a:solidFill>
              <a:latin typeface="Coolvetica Rg" panose="020B0603030602020004" pitchFamily="34" charset="0"/>
              <a:cs typeface="Clear Sans" panose="020B0503030202020304" pitchFamily="34" charset="0"/>
            </a:endParaRPr>
          </a:p>
        </p:txBody>
      </p:sp>
      <p:sp>
        <p:nvSpPr>
          <p:cNvPr id="9" name="TextBox 8"/>
          <p:cNvSpPr txBox="1"/>
          <p:nvPr/>
        </p:nvSpPr>
        <p:spPr>
          <a:xfrm>
            <a:off x="8173466" y="5036023"/>
            <a:ext cx="2077522" cy="461665"/>
          </a:xfrm>
          <a:prstGeom prst="rect">
            <a:avLst/>
          </a:prstGeom>
          <a:noFill/>
        </p:spPr>
        <p:txBody>
          <a:bodyPr wrap="square" lIns="0" tIns="0" rIns="0" bIns="0" rtlCol="0">
            <a:spAutoFit/>
          </a:bodyPr>
          <a:lstStyle/>
          <a:p>
            <a:r>
              <a:rPr lang="id-ID" sz="1000" dirty="0">
                <a:solidFill>
                  <a:schemeClr val="bg1">
                    <a:lumMod val="50000"/>
                  </a:schemeClr>
                </a:solidFill>
                <a:ea typeface="Open Sans" panose="020B0606030504020204" pitchFamily="34" charset="0"/>
                <a:cs typeface="Open Sans" panose="020B0606030504020204" pitchFamily="34" charset="0"/>
              </a:rPr>
              <a:t>paribus eteca vuram qui para quam dalar eritrea vlaar boit dolro amet para sit</a:t>
            </a:r>
            <a:endParaRPr lang="en-US" sz="1000" dirty="0">
              <a:solidFill>
                <a:schemeClr val="bg1">
                  <a:lumMod val="50000"/>
                </a:schemeClr>
              </a:solidFill>
              <a:latin typeface="Lato Light" panose="020F0302020204030203" pitchFamily="34" charset="0"/>
              <a:cs typeface="Clear Sans Light" panose="020B0303030202020304" pitchFamily="34" charset="0"/>
            </a:endParaRPr>
          </a:p>
        </p:txBody>
      </p:sp>
      <p:grpSp>
        <p:nvGrpSpPr>
          <p:cNvPr id="10" name="Group 9"/>
          <p:cNvGrpSpPr/>
          <p:nvPr/>
        </p:nvGrpSpPr>
        <p:grpSpPr>
          <a:xfrm>
            <a:off x="953419" y="2304069"/>
            <a:ext cx="6005169" cy="3652979"/>
            <a:chOff x="1522957" y="2574673"/>
            <a:chExt cx="5908357" cy="3594088"/>
          </a:xfrm>
          <a:solidFill>
            <a:schemeClr val="bg1">
              <a:lumMod val="65000"/>
            </a:schemeClr>
          </a:solidFill>
        </p:grpSpPr>
        <p:sp>
          <p:nvSpPr>
            <p:cNvPr id="11" name="Shape 2966"/>
            <p:cNvSpPr/>
            <p:nvPr/>
          </p:nvSpPr>
          <p:spPr>
            <a:xfrm>
              <a:off x="7198692" y="3481031"/>
              <a:ext cx="8091" cy="10953"/>
            </a:xfrm>
            <a:custGeom>
              <a:avLst/>
              <a:gdLst/>
              <a:ahLst/>
              <a:cxnLst>
                <a:cxn ang="0">
                  <a:pos x="wd2" y="hd2"/>
                </a:cxn>
                <a:cxn ang="5400000">
                  <a:pos x="wd2" y="hd2"/>
                </a:cxn>
                <a:cxn ang="10800000">
                  <a:pos x="wd2" y="hd2"/>
                </a:cxn>
                <a:cxn ang="16200000">
                  <a:pos x="wd2" y="hd2"/>
                </a:cxn>
              </a:cxnLst>
              <a:rect l="0" t="0" r="r" b="b"/>
              <a:pathLst>
                <a:path w="21009" h="21178" extrusionOk="0">
                  <a:moveTo>
                    <a:pt x="17516" y="6615"/>
                  </a:moveTo>
                  <a:cubicBezTo>
                    <a:pt x="16222" y="5983"/>
                    <a:pt x="12607" y="6598"/>
                    <a:pt x="11268" y="6000"/>
                  </a:cubicBezTo>
                  <a:cubicBezTo>
                    <a:pt x="9572" y="5219"/>
                    <a:pt x="8234" y="2095"/>
                    <a:pt x="6672" y="1198"/>
                  </a:cubicBezTo>
                  <a:cubicBezTo>
                    <a:pt x="5824" y="700"/>
                    <a:pt x="3592" y="-264"/>
                    <a:pt x="2610" y="68"/>
                  </a:cubicBezTo>
                  <a:cubicBezTo>
                    <a:pt x="1138" y="534"/>
                    <a:pt x="-335" y="3325"/>
                    <a:pt x="67" y="4471"/>
                  </a:cubicBezTo>
                  <a:cubicBezTo>
                    <a:pt x="602" y="6150"/>
                    <a:pt x="5333" y="7778"/>
                    <a:pt x="7163" y="8775"/>
                  </a:cubicBezTo>
                  <a:cubicBezTo>
                    <a:pt x="8635" y="9539"/>
                    <a:pt x="12250" y="10436"/>
                    <a:pt x="13098" y="11533"/>
                  </a:cubicBezTo>
                  <a:cubicBezTo>
                    <a:pt x="14169" y="12895"/>
                    <a:pt x="12830" y="16318"/>
                    <a:pt x="13634" y="17747"/>
                  </a:cubicBezTo>
                  <a:cubicBezTo>
                    <a:pt x="14214" y="18810"/>
                    <a:pt x="16222" y="21336"/>
                    <a:pt x="17695" y="21170"/>
                  </a:cubicBezTo>
                  <a:cubicBezTo>
                    <a:pt x="19391" y="20970"/>
                    <a:pt x="20060" y="17814"/>
                    <a:pt x="20417" y="16617"/>
                  </a:cubicBezTo>
                  <a:cubicBezTo>
                    <a:pt x="20908" y="15122"/>
                    <a:pt x="21265" y="12031"/>
                    <a:pt x="20774" y="10553"/>
                  </a:cubicBezTo>
                  <a:cubicBezTo>
                    <a:pt x="20372" y="9439"/>
                    <a:pt x="18855" y="7246"/>
                    <a:pt x="17516" y="661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 name="Shape 2967"/>
            <p:cNvSpPr/>
            <p:nvPr/>
          </p:nvSpPr>
          <p:spPr>
            <a:xfrm>
              <a:off x="7198692" y="3489831"/>
              <a:ext cx="5186" cy="16057"/>
            </a:xfrm>
            <a:custGeom>
              <a:avLst/>
              <a:gdLst/>
              <a:ahLst/>
              <a:cxnLst>
                <a:cxn ang="0">
                  <a:pos x="wd2" y="hd2"/>
                </a:cxn>
                <a:cxn ang="5400000">
                  <a:pos x="wd2" y="hd2"/>
                </a:cxn>
                <a:cxn ang="10800000">
                  <a:pos x="wd2" y="hd2"/>
                </a:cxn>
                <a:cxn ang="16200000">
                  <a:pos x="wd2" y="hd2"/>
                </a:cxn>
              </a:cxnLst>
              <a:rect l="0" t="0" r="r" b="b"/>
              <a:pathLst>
                <a:path w="21160" h="21275" extrusionOk="0">
                  <a:moveTo>
                    <a:pt x="17112" y="7929"/>
                  </a:moveTo>
                  <a:cubicBezTo>
                    <a:pt x="16340" y="6915"/>
                    <a:pt x="14096" y="5014"/>
                    <a:pt x="13325" y="4023"/>
                  </a:cubicBezTo>
                  <a:cubicBezTo>
                    <a:pt x="12694" y="3147"/>
                    <a:pt x="13044" y="1154"/>
                    <a:pt x="11221" y="471"/>
                  </a:cubicBezTo>
                  <a:cubicBezTo>
                    <a:pt x="10379" y="197"/>
                    <a:pt x="7784" y="-110"/>
                    <a:pt x="6662" y="38"/>
                  </a:cubicBezTo>
                  <a:cubicBezTo>
                    <a:pt x="4278" y="380"/>
                    <a:pt x="2945" y="2270"/>
                    <a:pt x="2104" y="3067"/>
                  </a:cubicBezTo>
                  <a:cubicBezTo>
                    <a:pt x="1192" y="4000"/>
                    <a:pt x="0" y="6710"/>
                    <a:pt x="0" y="6972"/>
                  </a:cubicBezTo>
                  <a:cubicBezTo>
                    <a:pt x="0" y="7211"/>
                    <a:pt x="5751" y="9808"/>
                    <a:pt x="6943" y="10866"/>
                  </a:cubicBezTo>
                  <a:cubicBezTo>
                    <a:pt x="7995" y="11834"/>
                    <a:pt x="8766" y="13907"/>
                    <a:pt x="8766" y="14931"/>
                  </a:cubicBezTo>
                  <a:cubicBezTo>
                    <a:pt x="8766" y="15911"/>
                    <a:pt x="7013" y="17858"/>
                    <a:pt x="7223" y="18837"/>
                  </a:cubicBezTo>
                  <a:cubicBezTo>
                    <a:pt x="7294" y="19418"/>
                    <a:pt x="7294" y="20761"/>
                    <a:pt x="8766" y="21080"/>
                  </a:cubicBezTo>
                  <a:cubicBezTo>
                    <a:pt x="10590" y="21490"/>
                    <a:pt x="15849" y="21194"/>
                    <a:pt x="17603" y="20738"/>
                  </a:cubicBezTo>
                  <a:cubicBezTo>
                    <a:pt x="19566" y="20226"/>
                    <a:pt x="20758" y="18438"/>
                    <a:pt x="21039" y="17619"/>
                  </a:cubicBezTo>
                  <a:cubicBezTo>
                    <a:pt x="21600" y="16298"/>
                    <a:pt x="20057" y="13588"/>
                    <a:pt x="19426" y="12256"/>
                  </a:cubicBezTo>
                  <a:cubicBezTo>
                    <a:pt x="19005" y="11174"/>
                    <a:pt x="17883" y="8988"/>
                    <a:pt x="17112" y="792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 name="Shape 2968"/>
            <p:cNvSpPr/>
            <p:nvPr/>
          </p:nvSpPr>
          <p:spPr>
            <a:xfrm>
              <a:off x="7207492" y="3357836"/>
              <a:ext cx="5545" cy="6418"/>
            </a:xfrm>
            <a:custGeom>
              <a:avLst/>
              <a:gdLst/>
              <a:ahLst/>
              <a:cxnLst>
                <a:cxn ang="0">
                  <a:pos x="wd2" y="hd2"/>
                </a:cxn>
                <a:cxn ang="5400000">
                  <a:pos x="wd2" y="hd2"/>
                </a:cxn>
                <a:cxn ang="10800000">
                  <a:pos x="wd2" y="hd2"/>
                </a:cxn>
                <a:cxn ang="16200000">
                  <a:pos x="wd2" y="hd2"/>
                </a:cxn>
              </a:cxnLst>
              <a:rect l="0" t="0" r="r" b="b"/>
              <a:pathLst>
                <a:path w="20680" h="21141" extrusionOk="0">
                  <a:moveTo>
                    <a:pt x="6496" y="1"/>
                  </a:moveTo>
                  <a:cubicBezTo>
                    <a:pt x="4573" y="-56"/>
                    <a:pt x="855" y="2322"/>
                    <a:pt x="214" y="3907"/>
                  </a:cubicBezTo>
                  <a:cubicBezTo>
                    <a:pt x="-683" y="6002"/>
                    <a:pt x="1432" y="10645"/>
                    <a:pt x="2906" y="12513"/>
                  </a:cubicBezTo>
                  <a:cubicBezTo>
                    <a:pt x="5086" y="15401"/>
                    <a:pt x="11367" y="21544"/>
                    <a:pt x="15277" y="21119"/>
                  </a:cubicBezTo>
                  <a:cubicBezTo>
                    <a:pt x="17456" y="20893"/>
                    <a:pt x="20404" y="16986"/>
                    <a:pt x="20661" y="15118"/>
                  </a:cubicBezTo>
                  <a:cubicBezTo>
                    <a:pt x="20917" y="13193"/>
                    <a:pt x="18545" y="9739"/>
                    <a:pt x="17264" y="8210"/>
                  </a:cubicBezTo>
                  <a:cubicBezTo>
                    <a:pt x="15148" y="5691"/>
                    <a:pt x="10085" y="227"/>
                    <a:pt x="6496" y="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 name="Shape 2969"/>
            <p:cNvSpPr/>
            <p:nvPr/>
          </p:nvSpPr>
          <p:spPr>
            <a:xfrm>
              <a:off x="6468326" y="5865719"/>
              <a:ext cx="38645" cy="36435"/>
            </a:xfrm>
            <a:custGeom>
              <a:avLst/>
              <a:gdLst/>
              <a:ahLst/>
              <a:cxnLst>
                <a:cxn ang="0">
                  <a:pos x="wd2" y="hd2"/>
                </a:cxn>
                <a:cxn ang="5400000">
                  <a:pos x="wd2" y="hd2"/>
                </a:cxn>
                <a:cxn ang="10800000">
                  <a:pos x="wd2" y="hd2"/>
                </a:cxn>
                <a:cxn ang="16200000">
                  <a:pos x="wd2" y="hd2"/>
                </a:cxn>
              </a:cxnLst>
              <a:rect l="0" t="0" r="r" b="b"/>
              <a:pathLst>
                <a:path w="21396" h="21468" extrusionOk="0">
                  <a:moveTo>
                    <a:pt x="19150" y="16937"/>
                  </a:moveTo>
                  <a:cubicBezTo>
                    <a:pt x="18883" y="16876"/>
                    <a:pt x="18322" y="16937"/>
                    <a:pt x="18065" y="17048"/>
                  </a:cubicBezTo>
                  <a:cubicBezTo>
                    <a:pt x="17713" y="17220"/>
                    <a:pt x="17237" y="17959"/>
                    <a:pt x="16866" y="18091"/>
                  </a:cubicBezTo>
                  <a:cubicBezTo>
                    <a:pt x="16438" y="18263"/>
                    <a:pt x="15486" y="18162"/>
                    <a:pt x="15029" y="18091"/>
                  </a:cubicBezTo>
                  <a:cubicBezTo>
                    <a:pt x="14458" y="18010"/>
                    <a:pt x="13364" y="17605"/>
                    <a:pt x="12793" y="17453"/>
                  </a:cubicBezTo>
                  <a:cubicBezTo>
                    <a:pt x="12413" y="17362"/>
                    <a:pt x="11585" y="17311"/>
                    <a:pt x="11233" y="17109"/>
                  </a:cubicBezTo>
                  <a:cubicBezTo>
                    <a:pt x="10662" y="16795"/>
                    <a:pt x="9691" y="15802"/>
                    <a:pt x="9387" y="15205"/>
                  </a:cubicBezTo>
                  <a:cubicBezTo>
                    <a:pt x="9101" y="14678"/>
                    <a:pt x="9082" y="13402"/>
                    <a:pt x="8901" y="12835"/>
                  </a:cubicBezTo>
                  <a:cubicBezTo>
                    <a:pt x="8654" y="12147"/>
                    <a:pt x="8064" y="10780"/>
                    <a:pt x="7598" y="10243"/>
                  </a:cubicBezTo>
                  <a:cubicBezTo>
                    <a:pt x="7312" y="9919"/>
                    <a:pt x="6447" y="9646"/>
                    <a:pt x="6180" y="9321"/>
                  </a:cubicBezTo>
                  <a:cubicBezTo>
                    <a:pt x="5818" y="8856"/>
                    <a:pt x="5562" y="7630"/>
                    <a:pt x="5362" y="7063"/>
                  </a:cubicBezTo>
                  <a:cubicBezTo>
                    <a:pt x="5229" y="6678"/>
                    <a:pt x="5000" y="5909"/>
                    <a:pt x="4819" y="5565"/>
                  </a:cubicBezTo>
                  <a:cubicBezTo>
                    <a:pt x="4524" y="4987"/>
                    <a:pt x="3573" y="4046"/>
                    <a:pt x="3354" y="3428"/>
                  </a:cubicBezTo>
                  <a:cubicBezTo>
                    <a:pt x="3249" y="3124"/>
                    <a:pt x="3373" y="2446"/>
                    <a:pt x="3240" y="2152"/>
                  </a:cubicBezTo>
                  <a:cubicBezTo>
                    <a:pt x="3021" y="1615"/>
                    <a:pt x="2184" y="765"/>
                    <a:pt x="1727" y="420"/>
                  </a:cubicBezTo>
                  <a:cubicBezTo>
                    <a:pt x="1527" y="268"/>
                    <a:pt x="1032" y="-76"/>
                    <a:pt x="804" y="15"/>
                  </a:cubicBezTo>
                  <a:cubicBezTo>
                    <a:pt x="395" y="177"/>
                    <a:pt x="128" y="1230"/>
                    <a:pt x="43" y="1696"/>
                  </a:cubicBezTo>
                  <a:cubicBezTo>
                    <a:pt x="-43" y="2172"/>
                    <a:pt x="5" y="3185"/>
                    <a:pt x="147" y="3651"/>
                  </a:cubicBezTo>
                  <a:cubicBezTo>
                    <a:pt x="338" y="4218"/>
                    <a:pt x="1089" y="5159"/>
                    <a:pt x="1451" y="5615"/>
                  </a:cubicBezTo>
                  <a:cubicBezTo>
                    <a:pt x="1822" y="6081"/>
                    <a:pt x="2745" y="6810"/>
                    <a:pt x="3088" y="7296"/>
                  </a:cubicBezTo>
                  <a:cubicBezTo>
                    <a:pt x="3411" y="7762"/>
                    <a:pt x="3735" y="8906"/>
                    <a:pt x="4058" y="9372"/>
                  </a:cubicBezTo>
                  <a:cubicBezTo>
                    <a:pt x="4515" y="10030"/>
                    <a:pt x="5857" y="10942"/>
                    <a:pt x="6294" y="11630"/>
                  </a:cubicBezTo>
                  <a:cubicBezTo>
                    <a:pt x="6751" y="12359"/>
                    <a:pt x="7160" y="14111"/>
                    <a:pt x="7474" y="14921"/>
                  </a:cubicBezTo>
                  <a:cubicBezTo>
                    <a:pt x="7750" y="15600"/>
                    <a:pt x="8254" y="16997"/>
                    <a:pt x="8626" y="17635"/>
                  </a:cubicBezTo>
                  <a:cubicBezTo>
                    <a:pt x="8825" y="18000"/>
                    <a:pt x="9273" y="18719"/>
                    <a:pt x="9596" y="18962"/>
                  </a:cubicBezTo>
                  <a:cubicBezTo>
                    <a:pt x="10034" y="19276"/>
                    <a:pt x="11119" y="19387"/>
                    <a:pt x="11604" y="19590"/>
                  </a:cubicBezTo>
                  <a:cubicBezTo>
                    <a:pt x="12432" y="19954"/>
                    <a:pt x="13888" y="21109"/>
                    <a:pt x="14753" y="21321"/>
                  </a:cubicBezTo>
                  <a:cubicBezTo>
                    <a:pt x="15524" y="21524"/>
                    <a:pt x="17151" y="21524"/>
                    <a:pt x="17903" y="21271"/>
                  </a:cubicBezTo>
                  <a:cubicBezTo>
                    <a:pt x="18512" y="21068"/>
                    <a:pt x="19559" y="20228"/>
                    <a:pt x="20025" y="19772"/>
                  </a:cubicBezTo>
                  <a:cubicBezTo>
                    <a:pt x="20425" y="19367"/>
                    <a:pt x="21557" y="18486"/>
                    <a:pt x="21376" y="17929"/>
                  </a:cubicBezTo>
                  <a:cubicBezTo>
                    <a:pt x="21272" y="17595"/>
                    <a:pt x="20425" y="17716"/>
                    <a:pt x="20130" y="17575"/>
                  </a:cubicBezTo>
                  <a:cubicBezTo>
                    <a:pt x="19863" y="17453"/>
                    <a:pt x="19426" y="17008"/>
                    <a:pt x="19150" y="1693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 name="Shape 2970"/>
            <p:cNvSpPr/>
            <p:nvPr/>
          </p:nvSpPr>
          <p:spPr>
            <a:xfrm>
              <a:off x="6019547" y="3771418"/>
              <a:ext cx="8201" cy="7984"/>
            </a:xfrm>
            <a:custGeom>
              <a:avLst/>
              <a:gdLst/>
              <a:ahLst/>
              <a:cxnLst>
                <a:cxn ang="0">
                  <a:pos x="wd2" y="hd2"/>
                </a:cxn>
                <a:cxn ang="5400000">
                  <a:pos x="wd2" y="hd2"/>
                </a:cxn>
                <a:cxn ang="10800000">
                  <a:pos x="wd2" y="hd2"/>
                </a:cxn>
                <a:cxn ang="16200000">
                  <a:pos x="wd2" y="hd2"/>
                </a:cxn>
              </a:cxnLst>
              <a:rect l="0" t="0" r="r" b="b"/>
              <a:pathLst>
                <a:path w="20778" h="20667" extrusionOk="0">
                  <a:moveTo>
                    <a:pt x="5057" y="14842"/>
                  </a:moveTo>
                  <a:cubicBezTo>
                    <a:pt x="7017" y="16155"/>
                    <a:pt x="10196" y="21004"/>
                    <a:pt x="12548" y="20648"/>
                  </a:cubicBezTo>
                  <a:cubicBezTo>
                    <a:pt x="14202" y="20426"/>
                    <a:pt x="15509" y="16466"/>
                    <a:pt x="16510" y="15109"/>
                  </a:cubicBezTo>
                  <a:cubicBezTo>
                    <a:pt x="17556" y="13663"/>
                    <a:pt x="20517" y="11238"/>
                    <a:pt x="20735" y="9481"/>
                  </a:cubicBezTo>
                  <a:cubicBezTo>
                    <a:pt x="21083" y="6990"/>
                    <a:pt x="19298" y="1050"/>
                    <a:pt x="16989" y="94"/>
                  </a:cubicBezTo>
                  <a:cubicBezTo>
                    <a:pt x="15291" y="-596"/>
                    <a:pt x="12068" y="2719"/>
                    <a:pt x="10283" y="3163"/>
                  </a:cubicBezTo>
                  <a:cubicBezTo>
                    <a:pt x="8236" y="3653"/>
                    <a:pt x="3402" y="2229"/>
                    <a:pt x="1835" y="3653"/>
                  </a:cubicBezTo>
                  <a:cubicBezTo>
                    <a:pt x="310" y="5077"/>
                    <a:pt x="-517" y="10104"/>
                    <a:pt x="354" y="12061"/>
                  </a:cubicBezTo>
                  <a:cubicBezTo>
                    <a:pt x="920" y="13307"/>
                    <a:pt x="3968" y="14064"/>
                    <a:pt x="5057" y="1484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 name="Shape 2971"/>
            <p:cNvSpPr/>
            <p:nvPr/>
          </p:nvSpPr>
          <p:spPr>
            <a:xfrm>
              <a:off x="6010748" y="3771418"/>
              <a:ext cx="6173" cy="5484"/>
            </a:xfrm>
            <a:custGeom>
              <a:avLst/>
              <a:gdLst/>
              <a:ahLst/>
              <a:cxnLst>
                <a:cxn ang="0">
                  <a:pos x="wd2" y="hd2"/>
                </a:cxn>
                <a:cxn ang="5400000">
                  <a:pos x="wd2" y="hd2"/>
                </a:cxn>
                <a:cxn ang="10800000">
                  <a:pos x="wd2" y="hd2"/>
                </a:cxn>
                <a:cxn ang="16200000">
                  <a:pos x="wd2" y="hd2"/>
                </a:cxn>
              </a:cxnLst>
              <a:rect l="0" t="0" r="r" b="b"/>
              <a:pathLst>
                <a:path w="20967" h="20211" extrusionOk="0">
                  <a:moveTo>
                    <a:pt x="9673" y="1044"/>
                  </a:moveTo>
                  <a:cubicBezTo>
                    <a:pt x="6696" y="2184"/>
                    <a:pt x="566" y="6364"/>
                    <a:pt x="41" y="9722"/>
                  </a:cubicBezTo>
                  <a:cubicBezTo>
                    <a:pt x="-426" y="12604"/>
                    <a:pt x="3193" y="18590"/>
                    <a:pt x="5704" y="19793"/>
                  </a:cubicBezTo>
                  <a:cubicBezTo>
                    <a:pt x="7747" y="20870"/>
                    <a:pt x="12709" y="19666"/>
                    <a:pt x="14694" y="18400"/>
                  </a:cubicBezTo>
                  <a:cubicBezTo>
                    <a:pt x="16854" y="16943"/>
                    <a:pt x="20006" y="12065"/>
                    <a:pt x="20707" y="9342"/>
                  </a:cubicBezTo>
                  <a:cubicBezTo>
                    <a:pt x="21174" y="7315"/>
                    <a:pt x="21116" y="2437"/>
                    <a:pt x="19656" y="1044"/>
                  </a:cubicBezTo>
                  <a:cubicBezTo>
                    <a:pt x="17788" y="-730"/>
                    <a:pt x="12067" y="93"/>
                    <a:pt x="9673" y="104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 name="Shape 2972"/>
            <p:cNvSpPr/>
            <p:nvPr/>
          </p:nvSpPr>
          <p:spPr>
            <a:xfrm>
              <a:off x="6010748" y="3762618"/>
              <a:ext cx="8015" cy="7167"/>
            </a:xfrm>
            <a:custGeom>
              <a:avLst/>
              <a:gdLst/>
              <a:ahLst/>
              <a:cxnLst>
                <a:cxn ang="0">
                  <a:pos x="wd2" y="hd2"/>
                </a:cxn>
                <a:cxn ang="5400000">
                  <a:pos x="wd2" y="hd2"/>
                </a:cxn>
                <a:cxn ang="10800000">
                  <a:pos x="wd2" y="hd2"/>
                </a:cxn>
                <a:cxn ang="16200000">
                  <a:pos x="wd2" y="hd2"/>
                </a:cxn>
              </a:cxnLst>
              <a:rect l="0" t="0" r="r" b="b"/>
              <a:pathLst>
                <a:path w="21161" h="20948" extrusionOk="0">
                  <a:moveTo>
                    <a:pt x="21158" y="14107"/>
                  </a:moveTo>
                  <a:cubicBezTo>
                    <a:pt x="21249" y="12299"/>
                    <a:pt x="19025" y="9184"/>
                    <a:pt x="17800" y="8079"/>
                  </a:cubicBezTo>
                  <a:cubicBezTo>
                    <a:pt x="16757" y="7150"/>
                    <a:pt x="13671" y="7225"/>
                    <a:pt x="12854" y="6070"/>
                  </a:cubicBezTo>
                  <a:cubicBezTo>
                    <a:pt x="12219" y="5065"/>
                    <a:pt x="13353" y="2077"/>
                    <a:pt x="12582" y="1198"/>
                  </a:cubicBezTo>
                  <a:cubicBezTo>
                    <a:pt x="11402" y="-209"/>
                    <a:pt x="7318" y="-209"/>
                    <a:pt x="5639" y="344"/>
                  </a:cubicBezTo>
                  <a:cubicBezTo>
                    <a:pt x="3960" y="871"/>
                    <a:pt x="738" y="3358"/>
                    <a:pt x="148" y="5191"/>
                  </a:cubicBezTo>
                  <a:cubicBezTo>
                    <a:pt x="-351" y="6924"/>
                    <a:pt x="466" y="11144"/>
                    <a:pt x="1736" y="12399"/>
                  </a:cubicBezTo>
                  <a:cubicBezTo>
                    <a:pt x="3234" y="13856"/>
                    <a:pt x="8271" y="11998"/>
                    <a:pt x="9768" y="13530"/>
                  </a:cubicBezTo>
                  <a:cubicBezTo>
                    <a:pt x="10903" y="14685"/>
                    <a:pt x="9814" y="19331"/>
                    <a:pt x="11039" y="20386"/>
                  </a:cubicBezTo>
                  <a:cubicBezTo>
                    <a:pt x="12219" y="21391"/>
                    <a:pt x="15667" y="20889"/>
                    <a:pt x="17029" y="20110"/>
                  </a:cubicBezTo>
                  <a:cubicBezTo>
                    <a:pt x="18526" y="19231"/>
                    <a:pt x="21067" y="15966"/>
                    <a:pt x="21158" y="1410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 name="Shape 2973"/>
            <p:cNvSpPr/>
            <p:nvPr/>
          </p:nvSpPr>
          <p:spPr>
            <a:xfrm>
              <a:off x="5500371" y="3296239"/>
              <a:ext cx="14839" cy="20714"/>
            </a:xfrm>
            <a:custGeom>
              <a:avLst/>
              <a:gdLst/>
              <a:ahLst/>
              <a:cxnLst>
                <a:cxn ang="0">
                  <a:pos x="wd2" y="hd2"/>
                </a:cxn>
                <a:cxn ang="5400000">
                  <a:pos x="wd2" y="hd2"/>
                </a:cxn>
                <a:cxn ang="10800000">
                  <a:pos x="wd2" y="hd2"/>
                </a:cxn>
                <a:cxn ang="16200000">
                  <a:pos x="wd2" y="hd2"/>
                </a:cxn>
              </a:cxnLst>
              <a:rect l="0" t="0" r="r" b="b"/>
              <a:pathLst>
                <a:path w="21071" h="21390" extrusionOk="0">
                  <a:moveTo>
                    <a:pt x="20958" y="2142"/>
                  </a:moveTo>
                  <a:cubicBezTo>
                    <a:pt x="20640" y="1406"/>
                    <a:pt x="18932" y="83"/>
                    <a:pt x="17882" y="3"/>
                  </a:cubicBezTo>
                  <a:cubicBezTo>
                    <a:pt x="16125" y="-103"/>
                    <a:pt x="13587" y="2240"/>
                    <a:pt x="12025" y="2843"/>
                  </a:cubicBezTo>
                  <a:cubicBezTo>
                    <a:pt x="10512" y="3429"/>
                    <a:pt x="7363" y="4565"/>
                    <a:pt x="5655" y="4778"/>
                  </a:cubicBezTo>
                  <a:cubicBezTo>
                    <a:pt x="4678" y="4884"/>
                    <a:pt x="2531" y="4148"/>
                    <a:pt x="1750" y="4565"/>
                  </a:cubicBezTo>
                  <a:cubicBezTo>
                    <a:pt x="358" y="5310"/>
                    <a:pt x="-203" y="8186"/>
                    <a:pt x="65" y="9428"/>
                  </a:cubicBezTo>
                  <a:cubicBezTo>
                    <a:pt x="285" y="10369"/>
                    <a:pt x="2482" y="11753"/>
                    <a:pt x="2872" y="12658"/>
                  </a:cubicBezTo>
                  <a:cubicBezTo>
                    <a:pt x="3214" y="13563"/>
                    <a:pt x="2189" y="15622"/>
                    <a:pt x="2872" y="16403"/>
                  </a:cubicBezTo>
                  <a:cubicBezTo>
                    <a:pt x="3629" y="17308"/>
                    <a:pt x="6948" y="17619"/>
                    <a:pt x="8022" y="18338"/>
                  </a:cubicBezTo>
                  <a:cubicBezTo>
                    <a:pt x="8901" y="18941"/>
                    <a:pt x="9364" y="21107"/>
                    <a:pt x="10512" y="21373"/>
                  </a:cubicBezTo>
                  <a:cubicBezTo>
                    <a:pt x="11146" y="21497"/>
                    <a:pt x="12464" y="20929"/>
                    <a:pt x="12879" y="20556"/>
                  </a:cubicBezTo>
                  <a:cubicBezTo>
                    <a:pt x="13733" y="19775"/>
                    <a:pt x="13465" y="17539"/>
                    <a:pt x="14002" y="16616"/>
                  </a:cubicBezTo>
                  <a:cubicBezTo>
                    <a:pt x="14514" y="15711"/>
                    <a:pt x="16760" y="14327"/>
                    <a:pt x="17053" y="13377"/>
                  </a:cubicBezTo>
                  <a:cubicBezTo>
                    <a:pt x="17370" y="12374"/>
                    <a:pt x="15832" y="10307"/>
                    <a:pt x="16223" y="9321"/>
                  </a:cubicBezTo>
                  <a:cubicBezTo>
                    <a:pt x="16613" y="8363"/>
                    <a:pt x="19225" y="7192"/>
                    <a:pt x="19835" y="6286"/>
                  </a:cubicBezTo>
                  <a:cubicBezTo>
                    <a:pt x="20470" y="5337"/>
                    <a:pt x="21397" y="3145"/>
                    <a:pt x="20958" y="214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2974"/>
            <p:cNvSpPr/>
            <p:nvPr/>
          </p:nvSpPr>
          <p:spPr>
            <a:xfrm>
              <a:off x="5104390" y="3137847"/>
              <a:ext cx="22238" cy="20802"/>
            </a:xfrm>
            <a:custGeom>
              <a:avLst/>
              <a:gdLst/>
              <a:ahLst/>
              <a:cxnLst>
                <a:cxn ang="0">
                  <a:pos x="wd2" y="hd2"/>
                </a:cxn>
                <a:cxn ang="5400000">
                  <a:pos x="wd2" y="hd2"/>
                </a:cxn>
                <a:cxn ang="10800000">
                  <a:pos x="wd2" y="hd2"/>
                </a:cxn>
                <a:cxn ang="16200000">
                  <a:pos x="wd2" y="hd2"/>
                </a:cxn>
              </a:cxnLst>
              <a:rect l="0" t="0" r="r" b="b"/>
              <a:pathLst>
                <a:path w="21449" h="21508" extrusionOk="0">
                  <a:moveTo>
                    <a:pt x="12619" y="8588"/>
                  </a:moveTo>
                  <a:cubicBezTo>
                    <a:pt x="13199" y="8188"/>
                    <a:pt x="14559" y="7877"/>
                    <a:pt x="15205" y="7575"/>
                  </a:cubicBezTo>
                  <a:cubicBezTo>
                    <a:pt x="15818" y="7291"/>
                    <a:pt x="16946" y="6474"/>
                    <a:pt x="17609" y="6296"/>
                  </a:cubicBezTo>
                  <a:cubicBezTo>
                    <a:pt x="18288" y="6100"/>
                    <a:pt x="19814" y="6545"/>
                    <a:pt x="20443" y="6154"/>
                  </a:cubicBezTo>
                  <a:cubicBezTo>
                    <a:pt x="20825" y="5923"/>
                    <a:pt x="21388" y="5034"/>
                    <a:pt x="21438" y="4537"/>
                  </a:cubicBezTo>
                  <a:cubicBezTo>
                    <a:pt x="21521" y="3932"/>
                    <a:pt x="21090" y="2635"/>
                    <a:pt x="20676" y="2173"/>
                  </a:cubicBezTo>
                  <a:cubicBezTo>
                    <a:pt x="20327" y="1747"/>
                    <a:pt x="19217" y="1471"/>
                    <a:pt x="18736" y="1231"/>
                  </a:cubicBezTo>
                  <a:cubicBezTo>
                    <a:pt x="18123" y="929"/>
                    <a:pt x="16995" y="94"/>
                    <a:pt x="16332" y="14"/>
                  </a:cubicBezTo>
                  <a:cubicBezTo>
                    <a:pt x="15686" y="-66"/>
                    <a:pt x="14293" y="201"/>
                    <a:pt x="13763" y="618"/>
                  </a:cubicBezTo>
                  <a:cubicBezTo>
                    <a:pt x="13000" y="1213"/>
                    <a:pt x="12437" y="3293"/>
                    <a:pt x="11857" y="4066"/>
                  </a:cubicBezTo>
                  <a:cubicBezTo>
                    <a:pt x="11177" y="4990"/>
                    <a:pt x="9519" y="6545"/>
                    <a:pt x="8707" y="7309"/>
                  </a:cubicBezTo>
                  <a:cubicBezTo>
                    <a:pt x="7861" y="8108"/>
                    <a:pt x="6088" y="9566"/>
                    <a:pt x="5176" y="10276"/>
                  </a:cubicBezTo>
                  <a:cubicBezTo>
                    <a:pt x="4347" y="10952"/>
                    <a:pt x="2424" y="11982"/>
                    <a:pt x="1778" y="12853"/>
                  </a:cubicBezTo>
                  <a:cubicBezTo>
                    <a:pt x="1065" y="13795"/>
                    <a:pt x="-79" y="16105"/>
                    <a:pt x="4" y="17314"/>
                  </a:cubicBezTo>
                  <a:cubicBezTo>
                    <a:pt x="103" y="18557"/>
                    <a:pt x="1363" y="21534"/>
                    <a:pt x="2524" y="21507"/>
                  </a:cubicBezTo>
                  <a:cubicBezTo>
                    <a:pt x="3187" y="21490"/>
                    <a:pt x="3402" y="19535"/>
                    <a:pt x="3850" y="19002"/>
                  </a:cubicBezTo>
                  <a:cubicBezTo>
                    <a:pt x="4529" y="18220"/>
                    <a:pt x="6303" y="17207"/>
                    <a:pt x="7132" y="16638"/>
                  </a:cubicBezTo>
                  <a:cubicBezTo>
                    <a:pt x="7729" y="16230"/>
                    <a:pt x="8856" y="15270"/>
                    <a:pt x="9519" y="15092"/>
                  </a:cubicBezTo>
                  <a:cubicBezTo>
                    <a:pt x="10099" y="14932"/>
                    <a:pt x="11326" y="15483"/>
                    <a:pt x="11857" y="15217"/>
                  </a:cubicBezTo>
                  <a:cubicBezTo>
                    <a:pt x="12321" y="14977"/>
                    <a:pt x="12917" y="13973"/>
                    <a:pt x="13116" y="13457"/>
                  </a:cubicBezTo>
                  <a:cubicBezTo>
                    <a:pt x="13315" y="12995"/>
                    <a:pt x="13763" y="11876"/>
                    <a:pt x="13498" y="11431"/>
                  </a:cubicBezTo>
                  <a:cubicBezTo>
                    <a:pt x="13133" y="10792"/>
                    <a:pt x="10961" y="11360"/>
                    <a:pt x="10796" y="10623"/>
                  </a:cubicBezTo>
                  <a:cubicBezTo>
                    <a:pt x="10613" y="9939"/>
                    <a:pt x="12072" y="8979"/>
                    <a:pt x="12619" y="858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 name="Shape 2975"/>
            <p:cNvSpPr/>
            <p:nvPr/>
          </p:nvSpPr>
          <p:spPr>
            <a:xfrm>
              <a:off x="5113189" y="3129047"/>
              <a:ext cx="14591" cy="11636"/>
            </a:xfrm>
            <a:custGeom>
              <a:avLst/>
              <a:gdLst/>
              <a:ahLst/>
              <a:cxnLst>
                <a:cxn ang="0">
                  <a:pos x="wd2" y="hd2"/>
                </a:cxn>
                <a:cxn ang="5400000">
                  <a:pos x="wd2" y="hd2"/>
                </a:cxn>
                <a:cxn ang="10800000">
                  <a:pos x="wd2" y="hd2"/>
                </a:cxn>
                <a:cxn ang="16200000">
                  <a:pos x="wd2" y="hd2"/>
                </a:cxn>
              </a:cxnLst>
              <a:rect l="0" t="0" r="r" b="b"/>
              <a:pathLst>
                <a:path w="21077" h="21317" extrusionOk="0">
                  <a:moveTo>
                    <a:pt x="20968" y="7557"/>
                  </a:moveTo>
                  <a:cubicBezTo>
                    <a:pt x="21365" y="5982"/>
                    <a:pt x="20620" y="2298"/>
                    <a:pt x="19652" y="1196"/>
                  </a:cubicBezTo>
                  <a:cubicBezTo>
                    <a:pt x="18559" y="-32"/>
                    <a:pt x="15208" y="-252"/>
                    <a:pt x="13793" y="252"/>
                  </a:cubicBezTo>
                  <a:cubicBezTo>
                    <a:pt x="12526" y="693"/>
                    <a:pt x="10813" y="3589"/>
                    <a:pt x="9646" y="4440"/>
                  </a:cubicBezTo>
                  <a:cubicBezTo>
                    <a:pt x="8479" y="5290"/>
                    <a:pt x="5798" y="6108"/>
                    <a:pt x="4631" y="6943"/>
                  </a:cubicBezTo>
                  <a:cubicBezTo>
                    <a:pt x="3439" y="7824"/>
                    <a:pt x="857" y="9761"/>
                    <a:pt x="286" y="11367"/>
                  </a:cubicBezTo>
                  <a:cubicBezTo>
                    <a:pt x="-235" y="12910"/>
                    <a:pt x="-12" y="16641"/>
                    <a:pt x="684" y="18073"/>
                  </a:cubicBezTo>
                  <a:cubicBezTo>
                    <a:pt x="1279" y="19380"/>
                    <a:pt x="3464" y="21317"/>
                    <a:pt x="4631" y="21317"/>
                  </a:cubicBezTo>
                  <a:cubicBezTo>
                    <a:pt x="6121" y="21348"/>
                    <a:pt x="8355" y="18278"/>
                    <a:pt x="9646" y="17365"/>
                  </a:cubicBezTo>
                  <a:cubicBezTo>
                    <a:pt x="11012" y="16373"/>
                    <a:pt x="13991" y="14893"/>
                    <a:pt x="15307" y="13791"/>
                  </a:cubicBezTo>
                  <a:cubicBezTo>
                    <a:pt x="16871" y="12469"/>
                    <a:pt x="20422" y="9824"/>
                    <a:pt x="20968" y="755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 name="Shape 2976"/>
            <p:cNvSpPr/>
            <p:nvPr/>
          </p:nvSpPr>
          <p:spPr>
            <a:xfrm>
              <a:off x="5130788" y="3111448"/>
              <a:ext cx="8313" cy="13415"/>
            </a:xfrm>
            <a:custGeom>
              <a:avLst/>
              <a:gdLst/>
              <a:ahLst/>
              <a:cxnLst>
                <a:cxn ang="0">
                  <a:pos x="wd2" y="hd2"/>
                </a:cxn>
                <a:cxn ang="5400000">
                  <a:pos x="wd2" y="hd2"/>
                </a:cxn>
                <a:cxn ang="10800000">
                  <a:pos x="wd2" y="hd2"/>
                </a:cxn>
                <a:cxn ang="16200000">
                  <a:pos x="wd2" y="hd2"/>
                </a:cxn>
              </a:cxnLst>
              <a:rect l="0" t="0" r="r" b="b"/>
              <a:pathLst>
                <a:path w="21191" h="20787" extrusionOk="0">
                  <a:moveTo>
                    <a:pt x="8876" y="686"/>
                  </a:moveTo>
                  <a:cubicBezTo>
                    <a:pt x="6335" y="1406"/>
                    <a:pt x="2173" y="3989"/>
                    <a:pt x="1033" y="5560"/>
                  </a:cubicBezTo>
                  <a:cubicBezTo>
                    <a:pt x="-281" y="7385"/>
                    <a:pt x="-150" y="11580"/>
                    <a:pt x="376" y="13551"/>
                  </a:cubicBezTo>
                  <a:cubicBezTo>
                    <a:pt x="902" y="15455"/>
                    <a:pt x="1997" y="20276"/>
                    <a:pt x="5020" y="20742"/>
                  </a:cubicBezTo>
                  <a:cubicBezTo>
                    <a:pt x="8350" y="21261"/>
                    <a:pt x="13564" y="17173"/>
                    <a:pt x="15536" y="15468"/>
                  </a:cubicBezTo>
                  <a:cubicBezTo>
                    <a:pt x="17902" y="13484"/>
                    <a:pt x="21319" y="8716"/>
                    <a:pt x="21188" y="6266"/>
                  </a:cubicBezTo>
                  <a:cubicBezTo>
                    <a:pt x="21144" y="4628"/>
                    <a:pt x="19216" y="1113"/>
                    <a:pt x="16894" y="287"/>
                  </a:cubicBezTo>
                  <a:cubicBezTo>
                    <a:pt x="15141" y="-339"/>
                    <a:pt x="10716" y="180"/>
                    <a:pt x="8876" y="68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2977"/>
            <p:cNvSpPr/>
            <p:nvPr/>
          </p:nvSpPr>
          <p:spPr>
            <a:xfrm>
              <a:off x="2042133" y="2689068"/>
              <a:ext cx="7391" cy="8050"/>
            </a:xfrm>
            <a:custGeom>
              <a:avLst/>
              <a:gdLst/>
              <a:ahLst/>
              <a:cxnLst>
                <a:cxn ang="0">
                  <a:pos x="wd2" y="hd2"/>
                </a:cxn>
                <a:cxn ang="5400000">
                  <a:pos x="wd2" y="hd2"/>
                </a:cxn>
                <a:cxn ang="10800000">
                  <a:pos x="wd2" y="hd2"/>
                </a:cxn>
                <a:cxn ang="16200000">
                  <a:pos x="wd2" y="hd2"/>
                </a:cxn>
              </a:cxnLst>
              <a:rect l="0" t="0" r="r" b="b"/>
              <a:pathLst>
                <a:path w="21465" h="20817" extrusionOk="0">
                  <a:moveTo>
                    <a:pt x="3419" y="9373"/>
                  </a:moveTo>
                  <a:cubicBezTo>
                    <a:pt x="2870" y="10307"/>
                    <a:pt x="63" y="11351"/>
                    <a:pt x="0" y="12418"/>
                  </a:cubicBezTo>
                  <a:cubicBezTo>
                    <a:pt x="-62" y="14129"/>
                    <a:pt x="3482" y="16751"/>
                    <a:pt x="5141" y="17640"/>
                  </a:cubicBezTo>
                  <a:cubicBezTo>
                    <a:pt x="6152" y="18173"/>
                    <a:pt x="8561" y="18396"/>
                    <a:pt x="9696" y="18662"/>
                  </a:cubicBezTo>
                  <a:cubicBezTo>
                    <a:pt x="11705" y="19151"/>
                    <a:pt x="15711" y="21329"/>
                    <a:pt x="17657" y="20707"/>
                  </a:cubicBezTo>
                  <a:cubicBezTo>
                    <a:pt x="19267" y="20173"/>
                    <a:pt x="21401" y="17151"/>
                    <a:pt x="21463" y="15640"/>
                  </a:cubicBezTo>
                  <a:cubicBezTo>
                    <a:pt x="21538" y="13929"/>
                    <a:pt x="19042" y="10885"/>
                    <a:pt x="17657" y="9707"/>
                  </a:cubicBezTo>
                  <a:cubicBezTo>
                    <a:pt x="16584" y="8773"/>
                    <a:pt x="13365" y="8173"/>
                    <a:pt x="12354" y="7173"/>
                  </a:cubicBezTo>
                  <a:cubicBezTo>
                    <a:pt x="10894" y="5729"/>
                    <a:pt x="10919" y="840"/>
                    <a:pt x="8935" y="85"/>
                  </a:cubicBezTo>
                  <a:cubicBezTo>
                    <a:pt x="8024" y="-271"/>
                    <a:pt x="5790" y="573"/>
                    <a:pt x="5141" y="1240"/>
                  </a:cubicBezTo>
                  <a:cubicBezTo>
                    <a:pt x="3619" y="2818"/>
                    <a:pt x="4518" y="7551"/>
                    <a:pt x="3419" y="937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3" name="Shape 2978"/>
            <p:cNvSpPr/>
            <p:nvPr/>
          </p:nvSpPr>
          <p:spPr>
            <a:xfrm>
              <a:off x="2033333" y="2680268"/>
              <a:ext cx="6766" cy="9342"/>
            </a:xfrm>
            <a:custGeom>
              <a:avLst/>
              <a:gdLst/>
              <a:ahLst/>
              <a:cxnLst>
                <a:cxn ang="0">
                  <a:pos x="wd2" y="hd2"/>
                </a:cxn>
                <a:cxn ang="5400000">
                  <a:pos x="wd2" y="hd2"/>
                </a:cxn>
                <a:cxn ang="10800000">
                  <a:pos x="wd2" y="hd2"/>
                </a:cxn>
                <a:cxn ang="16200000">
                  <a:pos x="wd2" y="hd2"/>
                </a:cxn>
              </a:cxnLst>
              <a:rect l="0" t="0" r="r" b="b"/>
              <a:pathLst>
                <a:path w="20501" h="20965" extrusionOk="0">
                  <a:moveTo>
                    <a:pt x="204" y="6752"/>
                  </a:moveTo>
                  <a:cubicBezTo>
                    <a:pt x="-629" y="8545"/>
                    <a:pt x="1311" y="12325"/>
                    <a:pt x="2001" y="14100"/>
                  </a:cubicBezTo>
                  <a:cubicBezTo>
                    <a:pt x="2587" y="15681"/>
                    <a:pt x="3316" y="19326"/>
                    <a:pt x="5165" y="20252"/>
                  </a:cubicBezTo>
                  <a:cubicBezTo>
                    <a:pt x="7326" y="21351"/>
                    <a:pt x="13276" y="21042"/>
                    <a:pt x="15646" y="20252"/>
                  </a:cubicBezTo>
                  <a:cubicBezTo>
                    <a:pt x="16883" y="19847"/>
                    <a:pt x="18666" y="18227"/>
                    <a:pt x="19213" y="17320"/>
                  </a:cubicBezTo>
                  <a:cubicBezTo>
                    <a:pt x="20086" y="15912"/>
                    <a:pt x="20971" y="12615"/>
                    <a:pt x="20216" y="11168"/>
                  </a:cubicBezTo>
                  <a:cubicBezTo>
                    <a:pt x="19682" y="10165"/>
                    <a:pt x="16570" y="9278"/>
                    <a:pt x="15867" y="8372"/>
                  </a:cubicBezTo>
                  <a:cubicBezTo>
                    <a:pt x="14956" y="7215"/>
                    <a:pt x="15138" y="4341"/>
                    <a:pt x="14474" y="3107"/>
                  </a:cubicBezTo>
                  <a:cubicBezTo>
                    <a:pt x="14005" y="2258"/>
                    <a:pt x="13081" y="214"/>
                    <a:pt x="11896" y="21"/>
                  </a:cubicBezTo>
                  <a:cubicBezTo>
                    <a:pt x="10191" y="-249"/>
                    <a:pt x="7521" y="2162"/>
                    <a:pt x="6154" y="2952"/>
                  </a:cubicBezTo>
                  <a:cubicBezTo>
                    <a:pt x="4592" y="3840"/>
                    <a:pt x="881" y="5382"/>
                    <a:pt x="204" y="675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4" name="Shape 2979"/>
            <p:cNvSpPr/>
            <p:nvPr/>
          </p:nvSpPr>
          <p:spPr>
            <a:xfrm>
              <a:off x="2042133" y="2680268"/>
              <a:ext cx="3837" cy="3859"/>
            </a:xfrm>
            <a:custGeom>
              <a:avLst/>
              <a:gdLst/>
              <a:ahLst/>
              <a:cxnLst>
                <a:cxn ang="0">
                  <a:pos x="wd2" y="hd2"/>
                </a:cxn>
                <a:cxn ang="5400000">
                  <a:pos x="wd2" y="hd2"/>
                </a:cxn>
                <a:cxn ang="10800000">
                  <a:pos x="wd2" y="hd2"/>
                </a:cxn>
                <a:cxn ang="16200000">
                  <a:pos x="wd2" y="hd2"/>
                </a:cxn>
              </a:cxnLst>
              <a:rect l="0" t="0" r="r" b="b"/>
              <a:pathLst>
                <a:path w="20827" h="20766" extrusionOk="0">
                  <a:moveTo>
                    <a:pt x="11955" y="243"/>
                  </a:moveTo>
                  <a:cubicBezTo>
                    <a:pt x="9366" y="-543"/>
                    <a:pt x="3044" y="660"/>
                    <a:pt x="1341" y="2695"/>
                  </a:cubicBezTo>
                  <a:cubicBezTo>
                    <a:pt x="-548" y="4961"/>
                    <a:pt x="-221" y="11668"/>
                    <a:pt x="968" y="14304"/>
                  </a:cubicBezTo>
                  <a:cubicBezTo>
                    <a:pt x="1948" y="16570"/>
                    <a:pt x="6030" y="20086"/>
                    <a:pt x="8409" y="20641"/>
                  </a:cubicBezTo>
                  <a:cubicBezTo>
                    <a:pt x="9832" y="21057"/>
                    <a:pt x="12865" y="20363"/>
                    <a:pt x="14124" y="19623"/>
                  </a:cubicBezTo>
                  <a:cubicBezTo>
                    <a:pt x="16597" y="17958"/>
                    <a:pt x="21052" y="12778"/>
                    <a:pt x="20819" y="9771"/>
                  </a:cubicBezTo>
                  <a:cubicBezTo>
                    <a:pt x="20585" y="6580"/>
                    <a:pt x="15081" y="1215"/>
                    <a:pt x="11955" y="24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2980"/>
            <p:cNvSpPr/>
            <p:nvPr/>
          </p:nvSpPr>
          <p:spPr>
            <a:xfrm>
              <a:off x="1989336" y="2662669"/>
              <a:ext cx="43289" cy="46935"/>
            </a:xfrm>
            <a:custGeom>
              <a:avLst/>
              <a:gdLst/>
              <a:ahLst/>
              <a:cxnLst>
                <a:cxn ang="0">
                  <a:pos x="wd2" y="hd2"/>
                </a:cxn>
                <a:cxn ang="5400000">
                  <a:pos x="wd2" y="hd2"/>
                </a:cxn>
                <a:cxn ang="10800000">
                  <a:pos x="wd2" y="hd2"/>
                </a:cxn>
                <a:cxn ang="16200000">
                  <a:pos x="wd2" y="hd2"/>
                </a:cxn>
              </a:cxnLst>
              <a:rect l="0" t="0" r="r" b="b"/>
              <a:pathLst>
                <a:path w="21375" h="21411" extrusionOk="0">
                  <a:moveTo>
                    <a:pt x="1318" y="2537"/>
                  </a:moveTo>
                  <a:cubicBezTo>
                    <a:pt x="1549" y="2788"/>
                    <a:pt x="2094" y="3207"/>
                    <a:pt x="2317" y="3462"/>
                  </a:cubicBezTo>
                  <a:cubicBezTo>
                    <a:pt x="2482" y="3650"/>
                    <a:pt x="2894" y="4023"/>
                    <a:pt x="2898" y="4270"/>
                  </a:cubicBezTo>
                  <a:cubicBezTo>
                    <a:pt x="2902" y="4513"/>
                    <a:pt x="2591" y="4999"/>
                    <a:pt x="2349" y="5101"/>
                  </a:cubicBezTo>
                  <a:cubicBezTo>
                    <a:pt x="2083" y="5214"/>
                    <a:pt x="1466" y="4842"/>
                    <a:pt x="1188" y="4924"/>
                  </a:cubicBezTo>
                  <a:cubicBezTo>
                    <a:pt x="991" y="4979"/>
                    <a:pt x="700" y="5289"/>
                    <a:pt x="607" y="5461"/>
                  </a:cubicBezTo>
                  <a:cubicBezTo>
                    <a:pt x="471" y="5712"/>
                    <a:pt x="456" y="6285"/>
                    <a:pt x="410" y="6567"/>
                  </a:cubicBezTo>
                  <a:cubicBezTo>
                    <a:pt x="363" y="6896"/>
                    <a:pt x="284" y="7570"/>
                    <a:pt x="253" y="7907"/>
                  </a:cubicBezTo>
                  <a:cubicBezTo>
                    <a:pt x="202" y="8413"/>
                    <a:pt x="59" y="9429"/>
                    <a:pt x="89" y="9930"/>
                  </a:cubicBezTo>
                  <a:cubicBezTo>
                    <a:pt x="129" y="10581"/>
                    <a:pt x="261" y="11906"/>
                    <a:pt x="607" y="12463"/>
                  </a:cubicBezTo>
                  <a:cubicBezTo>
                    <a:pt x="864" y="12878"/>
                    <a:pt x="1759" y="13415"/>
                    <a:pt x="2153" y="13717"/>
                  </a:cubicBezTo>
                  <a:cubicBezTo>
                    <a:pt x="2591" y="14046"/>
                    <a:pt x="3569" y="14603"/>
                    <a:pt x="3929" y="15003"/>
                  </a:cubicBezTo>
                  <a:cubicBezTo>
                    <a:pt x="4203" y="15297"/>
                    <a:pt x="4455" y="16085"/>
                    <a:pt x="4738" y="16371"/>
                  </a:cubicBezTo>
                  <a:cubicBezTo>
                    <a:pt x="5028" y="16665"/>
                    <a:pt x="5769" y="17092"/>
                    <a:pt x="6157" y="17265"/>
                  </a:cubicBezTo>
                  <a:cubicBezTo>
                    <a:pt x="6600" y="17465"/>
                    <a:pt x="7542" y="17739"/>
                    <a:pt x="8028" y="17802"/>
                  </a:cubicBezTo>
                  <a:cubicBezTo>
                    <a:pt x="8614" y="17880"/>
                    <a:pt x="9921" y="17441"/>
                    <a:pt x="10385" y="17771"/>
                  </a:cubicBezTo>
                  <a:cubicBezTo>
                    <a:pt x="10629" y="17947"/>
                    <a:pt x="10634" y="18598"/>
                    <a:pt x="10678" y="18876"/>
                  </a:cubicBezTo>
                  <a:cubicBezTo>
                    <a:pt x="10725" y="19205"/>
                    <a:pt x="10580" y="19919"/>
                    <a:pt x="10740" y="20221"/>
                  </a:cubicBezTo>
                  <a:cubicBezTo>
                    <a:pt x="10914" y="20538"/>
                    <a:pt x="11584" y="20985"/>
                    <a:pt x="11934" y="21142"/>
                  </a:cubicBezTo>
                  <a:cubicBezTo>
                    <a:pt x="12223" y="21275"/>
                    <a:pt x="12872" y="21432"/>
                    <a:pt x="13192" y="21408"/>
                  </a:cubicBezTo>
                  <a:cubicBezTo>
                    <a:pt x="13646" y="21377"/>
                    <a:pt x="14578" y="21079"/>
                    <a:pt x="14868" y="20758"/>
                  </a:cubicBezTo>
                  <a:cubicBezTo>
                    <a:pt x="15174" y="20421"/>
                    <a:pt x="15301" y="19495"/>
                    <a:pt x="15290" y="19056"/>
                  </a:cubicBezTo>
                  <a:cubicBezTo>
                    <a:pt x="15284" y="18715"/>
                    <a:pt x="14826" y="18076"/>
                    <a:pt x="14902" y="17747"/>
                  </a:cubicBezTo>
                  <a:cubicBezTo>
                    <a:pt x="14959" y="17492"/>
                    <a:pt x="15377" y="17081"/>
                    <a:pt x="15613" y="16940"/>
                  </a:cubicBezTo>
                  <a:cubicBezTo>
                    <a:pt x="15800" y="16826"/>
                    <a:pt x="16285" y="16826"/>
                    <a:pt x="16487" y="16728"/>
                  </a:cubicBezTo>
                  <a:cubicBezTo>
                    <a:pt x="16708" y="16626"/>
                    <a:pt x="17157" y="16348"/>
                    <a:pt x="17261" y="16132"/>
                  </a:cubicBezTo>
                  <a:cubicBezTo>
                    <a:pt x="17401" y="15834"/>
                    <a:pt x="17153" y="15144"/>
                    <a:pt x="17193" y="14823"/>
                  </a:cubicBezTo>
                  <a:cubicBezTo>
                    <a:pt x="17223" y="14607"/>
                    <a:pt x="17336" y="14172"/>
                    <a:pt x="17452" y="13988"/>
                  </a:cubicBezTo>
                  <a:cubicBezTo>
                    <a:pt x="17620" y="13717"/>
                    <a:pt x="18318" y="13419"/>
                    <a:pt x="18388" y="13121"/>
                  </a:cubicBezTo>
                  <a:cubicBezTo>
                    <a:pt x="18481" y="12729"/>
                    <a:pt x="17887" y="12016"/>
                    <a:pt x="17775" y="11632"/>
                  </a:cubicBezTo>
                  <a:cubicBezTo>
                    <a:pt x="17684" y="11318"/>
                    <a:pt x="17546" y="10675"/>
                    <a:pt x="17550" y="10350"/>
                  </a:cubicBezTo>
                  <a:cubicBezTo>
                    <a:pt x="17552" y="9844"/>
                    <a:pt x="17561" y="8723"/>
                    <a:pt x="17938" y="8354"/>
                  </a:cubicBezTo>
                  <a:cubicBezTo>
                    <a:pt x="18172" y="8119"/>
                    <a:pt x="18927" y="8119"/>
                    <a:pt x="19262" y="8056"/>
                  </a:cubicBezTo>
                  <a:cubicBezTo>
                    <a:pt x="19742" y="7955"/>
                    <a:pt x="20885" y="8049"/>
                    <a:pt x="21197" y="7696"/>
                  </a:cubicBezTo>
                  <a:cubicBezTo>
                    <a:pt x="21477" y="7382"/>
                    <a:pt x="21388" y="6426"/>
                    <a:pt x="21197" y="6057"/>
                  </a:cubicBezTo>
                  <a:cubicBezTo>
                    <a:pt x="20934" y="5544"/>
                    <a:pt x="19720" y="5030"/>
                    <a:pt x="19292" y="4622"/>
                  </a:cubicBezTo>
                  <a:cubicBezTo>
                    <a:pt x="18785" y="4144"/>
                    <a:pt x="18087" y="2921"/>
                    <a:pt x="17520" y="2506"/>
                  </a:cubicBezTo>
                  <a:cubicBezTo>
                    <a:pt x="17073" y="2184"/>
                    <a:pt x="16010" y="1749"/>
                    <a:pt x="15450" y="1674"/>
                  </a:cubicBezTo>
                  <a:cubicBezTo>
                    <a:pt x="14849" y="1588"/>
                    <a:pt x="13580" y="1698"/>
                    <a:pt x="13031" y="1941"/>
                  </a:cubicBezTo>
                  <a:cubicBezTo>
                    <a:pt x="12687" y="2090"/>
                    <a:pt x="12216" y="2686"/>
                    <a:pt x="11934" y="2929"/>
                  </a:cubicBezTo>
                  <a:cubicBezTo>
                    <a:pt x="11660" y="3156"/>
                    <a:pt x="11098" y="3611"/>
                    <a:pt x="10805" y="3815"/>
                  </a:cubicBezTo>
                  <a:cubicBezTo>
                    <a:pt x="10447" y="4081"/>
                    <a:pt x="9721" y="4599"/>
                    <a:pt x="9322" y="4803"/>
                  </a:cubicBezTo>
                  <a:cubicBezTo>
                    <a:pt x="8934" y="4999"/>
                    <a:pt x="7988" y="5109"/>
                    <a:pt x="7676" y="5399"/>
                  </a:cubicBezTo>
                  <a:cubicBezTo>
                    <a:pt x="7424" y="5634"/>
                    <a:pt x="7190" y="6300"/>
                    <a:pt x="7158" y="6622"/>
                  </a:cubicBezTo>
                  <a:cubicBezTo>
                    <a:pt x="7131" y="6927"/>
                    <a:pt x="7239" y="7578"/>
                    <a:pt x="7415" y="7845"/>
                  </a:cubicBezTo>
                  <a:cubicBezTo>
                    <a:pt x="7623" y="8154"/>
                    <a:pt x="8370" y="8480"/>
                    <a:pt x="8641" y="8739"/>
                  </a:cubicBezTo>
                  <a:cubicBezTo>
                    <a:pt x="8896" y="8982"/>
                    <a:pt x="9481" y="9476"/>
                    <a:pt x="9515" y="9813"/>
                  </a:cubicBezTo>
                  <a:cubicBezTo>
                    <a:pt x="9530" y="10001"/>
                    <a:pt x="9324" y="10369"/>
                    <a:pt x="9159" y="10467"/>
                  </a:cubicBezTo>
                  <a:cubicBezTo>
                    <a:pt x="8584" y="10828"/>
                    <a:pt x="6950" y="11051"/>
                    <a:pt x="6384" y="10675"/>
                  </a:cubicBezTo>
                  <a:cubicBezTo>
                    <a:pt x="6083" y="10479"/>
                    <a:pt x="6142" y="9687"/>
                    <a:pt x="6028" y="9366"/>
                  </a:cubicBezTo>
                  <a:cubicBezTo>
                    <a:pt x="5822" y="8793"/>
                    <a:pt x="5363" y="7672"/>
                    <a:pt x="5028" y="7163"/>
                  </a:cubicBezTo>
                  <a:cubicBezTo>
                    <a:pt x="4850" y="6880"/>
                    <a:pt x="4267" y="6473"/>
                    <a:pt x="4156" y="6175"/>
                  </a:cubicBezTo>
                  <a:cubicBezTo>
                    <a:pt x="4004" y="5759"/>
                    <a:pt x="4254" y="4858"/>
                    <a:pt x="4224" y="4419"/>
                  </a:cubicBezTo>
                  <a:cubicBezTo>
                    <a:pt x="4190" y="4034"/>
                    <a:pt x="4063" y="3266"/>
                    <a:pt x="3929" y="2894"/>
                  </a:cubicBezTo>
                  <a:cubicBezTo>
                    <a:pt x="3806" y="2560"/>
                    <a:pt x="3484" y="1902"/>
                    <a:pt x="3221" y="1643"/>
                  </a:cubicBezTo>
                  <a:cubicBezTo>
                    <a:pt x="2892" y="1322"/>
                    <a:pt x="1990" y="965"/>
                    <a:pt x="1572" y="749"/>
                  </a:cubicBezTo>
                  <a:cubicBezTo>
                    <a:pt x="1218" y="561"/>
                    <a:pt x="473" y="-168"/>
                    <a:pt x="125" y="36"/>
                  </a:cubicBezTo>
                  <a:cubicBezTo>
                    <a:pt x="-123" y="173"/>
                    <a:pt x="59" y="851"/>
                    <a:pt x="155" y="1110"/>
                  </a:cubicBezTo>
                  <a:cubicBezTo>
                    <a:pt x="314" y="1529"/>
                    <a:pt x="1001" y="2200"/>
                    <a:pt x="1318" y="253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6" name="Shape 2981"/>
            <p:cNvSpPr/>
            <p:nvPr/>
          </p:nvSpPr>
          <p:spPr>
            <a:xfrm>
              <a:off x="2006935" y="2653870"/>
              <a:ext cx="7850" cy="7732"/>
            </a:xfrm>
            <a:custGeom>
              <a:avLst/>
              <a:gdLst/>
              <a:ahLst/>
              <a:cxnLst>
                <a:cxn ang="0">
                  <a:pos x="wd2" y="hd2"/>
                </a:cxn>
                <a:cxn ang="5400000">
                  <a:pos x="wd2" y="hd2"/>
                </a:cxn>
                <a:cxn ang="10800000">
                  <a:pos x="wd2" y="hd2"/>
                </a:cxn>
                <a:cxn ang="16200000">
                  <a:pos x="wd2" y="hd2"/>
                </a:cxn>
              </a:cxnLst>
              <a:rect l="0" t="0" r="r" b="b"/>
              <a:pathLst>
                <a:path w="21250" h="21169" extrusionOk="0">
                  <a:moveTo>
                    <a:pt x="2150" y="17102"/>
                  </a:moveTo>
                  <a:cubicBezTo>
                    <a:pt x="2604" y="18513"/>
                    <a:pt x="5197" y="20419"/>
                    <a:pt x="6570" y="20866"/>
                  </a:cubicBezTo>
                  <a:cubicBezTo>
                    <a:pt x="7896" y="21337"/>
                    <a:pt x="10932" y="21243"/>
                    <a:pt x="12235" y="20702"/>
                  </a:cubicBezTo>
                  <a:cubicBezTo>
                    <a:pt x="13468" y="20161"/>
                    <a:pt x="15259" y="17996"/>
                    <a:pt x="16131" y="16913"/>
                  </a:cubicBezTo>
                  <a:cubicBezTo>
                    <a:pt x="17643" y="15078"/>
                    <a:pt x="21214" y="11125"/>
                    <a:pt x="21249" y="8725"/>
                  </a:cubicBezTo>
                  <a:cubicBezTo>
                    <a:pt x="21284" y="6372"/>
                    <a:pt x="18620" y="1855"/>
                    <a:pt x="16643" y="655"/>
                  </a:cubicBezTo>
                  <a:cubicBezTo>
                    <a:pt x="15212" y="-263"/>
                    <a:pt x="11572" y="-51"/>
                    <a:pt x="9943" y="302"/>
                  </a:cubicBezTo>
                  <a:cubicBezTo>
                    <a:pt x="7245" y="866"/>
                    <a:pt x="638" y="2419"/>
                    <a:pt x="21" y="5125"/>
                  </a:cubicBezTo>
                  <a:cubicBezTo>
                    <a:pt x="-316" y="6608"/>
                    <a:pt x="3395" y="8443"/>
                    <a:pt x="3720" y="9949"/>
                  </a:cubicBezTo>
                  <a:cubicBezTo>
                    <a:pt x="4127" y="11737"/>
                    <a:pt x="1568" y="15361"/>
                    <a:pt x="2150" y="1710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2982"/>
            <p:cNvSpPr/>
            <p:nvPr/>
          </p:nvSpPr>
          <p:spPr>
            <a:xfrm>
              <a:off x="2015734" y="2618671"/>
              <a:ext cx="7082" cy="6370"/>
            </a:xfrm>
            <a:custGeom>
              <a:avLst/>
              <a:gdLst/>
              <a:ahLst/>
              <a:cxnLst>
                <a:cxn ang="0">
                  <a:pos x="wd2" y="hd2"/>
                </a:cxn>
                <a:cxn ang="5400000">
                  <a:pos x="wd2" y="hd2"/>
                </a:cxn>
                <a:cxn ang="10800000">
                  <a:pos x="wd2" y="hd2"/>
                </a:cxn>
                <a:cxn ang="16200000">
                  <a:pos x="wd2" y="hd2"/>
                </a:cxn>
              </a:cxnLst>
              <a:rect l="0" t="0" r="r" b="b"/>
              <a:pathLst>
                <a:path w="21318" h="21405" extrusionOk="0">
                  <a:moveTo>
                    <a:pt x="12859" y="21311"/>
                  </a:moveTo>
                  <a:cubicBezTo>
                    <a:pt x="14127" y="21600"/>
                    <a:pt x="16895" y="21196"/>
                    <a:pt x="17968" y="20445"/>
                  </a:cubicBezTo>
                  <a:cubicBezTo>
                    <a:pt x="18873" y="19810"/>
                    <a:pt x="19960" y="17615"/>
                    <a:pt x="20335" y="16489"/>
                  </a:cubicBezTo>
                  <a:cubicBezTo>
                    <a:pt x="20969" y="14612"/>
                    <a:pt x="21318" y="8576"/>
                    <a:pt x="21318" y="8576"/>
                  </a:cubicBezTo>
                  <a:lnTo>
                    <a:pt x="1050" y="0"/>
                  </a:lnTo>
                  <a:cubicBezTo>
                    <a:pt x="1050" y="0"/>
                    <a:pt x="-282" y="5775"/>
                    <a:pt x="54" y="7681"/>
                  </a:cubicBezTo>
                  <a:cubicBezTo>
                    <a:pt x="494" y="9876"/>
                    <a:pt x="2964" y="13745"/>
                    <a:pt x="4400" y="15363"/>
                  </a:cubicBezTo>
                  <a:cubicBezTo>
                    <a:pt x="6159" y="17355"/>
                    <a:pt x="10402" y="20734"/>
                    <a:pt x="12859" y="2131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8" name="Shape 2983"/>
            <p:cNvSpPr/>
            <p:nvPr/>
          </p:nvSpPr>
          <p:spPr>
            <a:xfrm>
              <a:off x="1707748" y="4193798"/>
              <a:ext cx="3266" cy="5401"/>
            </a:xfrm>
            <a:custGeom>
              <a:avLst/>
              <a:gdLst/>
              <a:ahLst/>
              <a:cxnLst>
                <a:cxn ang="0">
                  <a:pos x="wd2" y="hd2"/>
                </a:cxn>
                <a:cxn ang="5400000">
                  <a:pos x="wd2" y="hd2"/>
                </a:cxn>
                <a:cxn ang="10800000">
                  <a:pos x="wd2" y="hd2"/>
                </a:cxn>
                <a:cxn ang="16200000">
                  <a:pos x="wd2" y="hd2"/>
                </a:cxn>
              </a:cxnLst>
              <a:rect l="0" t="0" r="r" b="b"/>
              <a:pathLst>
                <a:path w="19997" h="20666" extrusionOk="0">
                  <a:moveTo>
                    <a:pt x="7260" y="12595"/>
                  </a:moveTo>
                  <a:cubicBezTo>
                    <a:pt x="8470" y="14436"/>
                    <a:pt x="5760" y="20025"/>
                    <a:pt x="8865" y="20617"/>
                  </a:cubicBezTo>
                  <a:cubicBezTo>
                    <a:pt x="11680" y="21176"/>
                    <a:pt x="15521" y="16803"/>
                    <a:pt x="16836" y="15127"/>
                  </a:cubicBezTo>
                  <a:cubicBezTo>
                    <a:pt x="18546" y="12990"/>
                    <a:pt x="20888" y="7894"/>
                    <a:pt x="19651" y="5592"/>
                  </a:cubicBezTo>
                  <a:cubicBezTo>
                    <a:pt x="18731" y="3850"/>
                    <a:pt x="13653" y="1286"/>
                    <a:pt x="10864" y="628"/>
                  </a:cubicBezTo>
                  <a:cubicBezTo>
                    <a:pt x="8628" y="36"/>
                    <a:pt x="2971" y="-424"/>
                    <a:pt x="1235" y="628"/>
                  </a:cubicBezTo>
                  <a:cubicBezTo>
                    <a:pt x="-712" y="1779"/>
                    <a:pt x="25" y="5757"/>
                    <a:pt x="867" y="7401"/>
                  </a:cubicBezTo>
                  <a:cubicBezTo>
                    <a:pt x="1656" y="8946"/>
                    <a:pt x="6234" y="11083"/>
                    <a:pt x="7260" y="1259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9" name="Shape 2984"/>
            <p:cNvSpPr/>
            <p:nvPr/>
          </p:nvSpPr>
          <p:spPr>
            <a:xfrm>
              <a:off x="1918939" y="4800969"/>
              <a:ext cx="12774" cy="6601"/>
            </a:xfrm>
            <a:custGeom>
              <a:avLst/>
              <a:gdLst/>
              <a:ahLst/>
              <a:cxnLst>
                <a:cxn ang="0">
                  <a:pos x="wd2" y="hd2"/>
                </a:cxn>
                <a:cxn ang="5400000">
                  <a:pos x="wd2" y="hd2"/>
                </a:cxn>
                <a:cxn ang="10800000">
                  <a:pos x="wd2" y="hd2"/>
                </a:cxn>
                <a:cxn ang="16200000">
                  <a:pos x="wd2" y="hd2"/>
                </a:cxn>
              </a:cxnLst>
              <a:rect l="0" t="0" r="r" b="b"/>
              <a:pathLst>
                <a:path w="21234" h="20533" extrusionOk="0">
                  <a:moveTo>
                    <a:pt x="15529" y="1165"/>
                  </a:moveTo>
                  <a:cubicBezTo>
                    <a:pt x="14201" y="1486"/>
                    <a:pt x="12201" y="6137"/>
                    <a:pt x="10858" y="6030"/>
                  </a:cubicBezTo>
                  <a:cubicBezTo>
                    <a:pt x="9694" y="5923"/>
                    <a:pt x="8065" y="1860"/>
                    <a:pt x="6944" y="1165"/>
                  </a:cubicBezTo>
                  <a:cubicBezTo>
                    <a:pt x="5765" y="416"/>
                    <a:pt x="3022" y="-653"/>
                    <a:pt x="1958" y="523"/>
                  </a:cubicBezTo>
                  <a:cubicBezTo>
                    <a:pt x="951" y="1646"/>
                    <a:pt x="-35" y="6297"/>
                    <a:pt x="1" y="8436"/>
                  </a:cubicBezTo>
                  <a:cubicBezTo>
                    <a:pt x="29" y="10735"/>
                    <a:pt x="1272" y="15280"/>
                    <a:pt x="2286" y="16616"/>
                  </a:cubicBezTo>
                  <a:cubicBezTo>
                    <a:pt x="3565" y="18327"/>
                    <a:pt x="6929" y="17739"/>
                    <a:pt x="8472" y="18220"/>
                  </a:cubicBezTo>
                  <a:cubicBezTo>
                    <a:pt x="10051" y="18701"/>
                    <a:pt x="13194" y="20947"/>
                    <a:pt x="14772" y="20466"/>
                  </a:cubicBezTo>
                  <a:cubicBezTo>
                    <a:pt x="16415" y="19931"/>
                    <a:pt x="19679" y="16830"/>
                    <a:pt x="20536" y="14157"/>
                  </a:cubicBezTo>
                  <a:cubicBezTo>
                    <a:pt x="21251" y="11965"/>
                    <a:pt x="21565" y="5923"/>
                    <a:pt x="20751" y="3785"/>
                  </a:cubicBezTo>
                  <a:cubicBezTo>
                    <a:pt x="19951" y="1753"/>
                    <a:pt x="16872" y="844"/>
                    <a:pt x="15529" y="116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0" name="Shape 2985"/>
            <p:cNvSpPr/>
            <p:nvPr/>
          </p:nvSpPr>
          <p:spPr>
            <a:xfrm>
              <a:off x="6837909" y="4097002"/>
              <a:ext cx="13544" cy="17521"/>
            </a:xfrm>
            <a:custGeom>
              <a:avLst/>
              <a:gdLst/>
              <a:ahLst/>
              <a:cxnLst>
                <a:cxn ang="0">
                  <a:pos x="wd2" y="hd2"/>
                </a:cxn>
                <a:cxn ang="5400000">
                  <a:pos x="wd2" y="hd2"/>
                </a:cxn>
                <a:cxn ang="10800000">
                  <a:pos x="wd2" y="hd2"/>
                </a:cxn>
                <a:cxn ang="16200000">
                  <a:pos x="wd2" y="hd2"/>
                </a:cxn>
              </a:cxnLst>
              <a:rect l="0" t="0" r="r" b="b"/>
              <a:pathLst>
                <a:path w="20758" h="21535" extrusionOk="0">
                  <a:moveTo>
                    <a:pt x="14091" y="20722"/>
                  </a:moveTo>
                  <a:cubicBezTo>
                    <a:pt x="14776" y="21102"/>
                    <a:pt x="16435" y="21535"/>
                    <a:pt x="17278" y="21535"/>
                  </a:cubicBezTo>
                  <a:cubicBezTo>
                    <a:pt x="18121" y="21535"/>
                    <a:pt x="20044" y="21313"/>
                    <a:pt x="20492" y="20722"/>
                  </a:cubicBezTo>
                  <a:cubicBezTo>
                    <a:pt x="21335" y="19623"/>
                    <a:pt x="19965" y="16771"/>
                    <a:pt x="19280" y="15588"/>
                  </a:cubicBezTo>
                  <a:cubicBezTo>
                    <a:pt x="18569" y="14321"/>
                    <a:pt x="15856" y="12420"/>
                    <a:pt x="14881" y="11258"/>
                  </a:cubicBezTo>
                  <a:cubicBezTo>
                    <a:pt x="14065" y="10307"/>
                    <a:pt x="12537" y="8322"/>
                    <a:pt x="12089" y="7234"/>
                  </a:cubicBezTo>
                  <a:cubicBezTo>
                    <a:pt x="11536" y="6008"/>
                    <a:pt x="12010" y="3146"/>
                    <a:pt x="11088" y="2111"/>
                  </a:cubicBezTo>
                  <a:cubicBezTo>
                    <a:pt x="10298" y="1202"/>
                    <a:pt x="7611" y="125"/>
                    <a:pt x="6268" y="9"/>
                  </a:cubicBezTo>
                  <a:cubicBezTo>
                    <a:pt x="5504" y="-65"/>
                    <a:pt x="3897" y="315"/>
                    <a:pt x="3265" y="643"/>
                  </a:cubicBezTo>
                  <a:cubicBezTo>
                    <a:pt x="2185" y="1202"/>
                    <a:pt x="341" y="2871"/>
                    <a:pt x="51" y="3864"/>
                  </a:cubicBezTo>
                  <a:cubicBezTo>
                    <a:pt x="-265" y="4942"/>
                    <a:pt x="973" y="7107"/>
                    <a:pt x="1263" y="8195"/>
                  </a:cubicBezTo>
                  <a:cubicBezTo>
                    <a:pt x="1553" y="9441"/>
                    <a:pt x="1447" y="12103"/>
                    <a:pt x="2264" y="13180"/>
                  </a:cubicBezTo>
                  <a:cubicBezTo>
                    <a:pt x="2817" y="13920"/>
                    <a:pt x="4661" y="15567"/>
                    <a:pt x="5662" y="15272"/>
                  </a:cubicBezTo>
                  <a:cubicBezTo>
                    <a:pt x="6505" y="15018"/>
                    <a:pt x="5688" y="12779"/>
                    <a:pt x="6478" y="12377"/>
                  </a:cubicBezTo>
                  <a:cubicBezTo>
                    <a:pt x="7321" y="11934"/>
                    <a:pt x="9850" y="12377"/>
                    <a:pt x="10482" y="13022"/>
                  </a:cubicBezTo>
                  <a:cubicBezTo>
                    <a:pt x="11246" y="13814"/>
                    <a:pt x="9876" y="16074"/>
                    <a:pt x="10272" y="17046"/>
                  </a:cubicBezTo>
                  <a:cubicBezTo>
                    <a:pt x="10772" y="18176"/>
                    <a:pt x="12827" y="20067"/>
                    <a:pt x="14091" y="2072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1" name="Shape 2986"/>
            <p:cNvSpPr/>
            <p:nvPr/>
          </p:nvSpPr>
          <p:spPr>
            <a:xfrm>
              <a:off x="6846709" y="4114601"/>
              <a:ext cx="8563" cy="18886"/>
            </a:xfrm>
            <a:custGeom>
              <a:avLst/>
              <a:gdLst/>
              <a:ahLst/>
              <a:cxnLst>
                <a:cxn ang="0">
                  <a:pos x="wd2" y="hd2"/>
                </a:cxn>
                <a:cxn ang="5400000">
                  <a:pos x="wd2" y="hd2"/>
                </a:cxn>
                <a:cxn ang="10800000">
                  <a:pos x="wd2" y="hd2"/>
                </a:cxn>
                <a:cxn ang="16200000">
                  <a:pos x="wd2" y="hd2"/>
                </a:cxn>
              </a:cxnLst>
              <a:rect l="0" t="0" r="r" b="b"/>
              <a:pathLst>
                <a:path w="21436" h="21403" extrusionOk="0">
                  <a:moveTo>
                    <a:pt x="19328" y="2388"/>
                  </a:moveTo>
                  <a:cubicBezTo>
                    <a:pt x="18338" y="1959"/>
                    <a:pt x="15283" y="1998"/>
                    <a:pt x="14078" y="1725"/>
                  </a:cubicBezTo>
                  <a:cubicBezTo>
                    <a:pt x="12744" y="1404"/>
                    <a:pt x="10980" y="109"/>
                    <a:pt x="9517" y="11"/>
                  </a:cubicBezTo>
                  <a:cubicBezTo>
                    <a:pt x="8183" y="-86"/>
                    <a:pt x="5430" y="479"/>
                    <a:pt x="4440" y="907"/>
                  </a:cubicBezTo>
                  <a:cubicBezTo>
                    <a:pt x="2590" y="1657"/>
                    <a:pt x="-164" y="3839"/>
                    <a:pt x="8" y="4968"/>
                  </a:cubicBezTo>
                  <a:cubicBezTo>
                    <a:pt x="137" y="5932"/>
                    <a:pt x="4569" y="7198"/>
                    <a:pt x="4913" y="8153"/>
                  </a:cubicBezTo>
                  <a:cubicBezTo>
                    <a:pt x="5301" y="9146"/>
                    <a:pt x="2332" y="11026"/>
                    <a:pt x="2633" y="12009"/>
                  </a:cubicBezTo>
                  <a:cubicBezTo>
                    <a:pt x="2891" y="12876"/>
                    <a:pt x="5301" y="14093"/>
                    <a:pt x="6763" y="15087"/>
                  </a:cubicBezTo>
                  <a:cubicBezTo>
                    <a:pt x="7151" y="15379"/>
                    <a:pt x="7495" y="15632"/>
                    <a:pt x="7710" y="15866"/>
                  </a:cubicBezTo>
                  <a:cubicBezTo>
                    <a:pt x="8399" y="16625"/>
                    <a:pt x="8269" y="18330"/>
                    <a:pt x="9173" y="19050"/>
                  </a:cubicBezTo>
                  <a:cubicBezTo>
                    <a:pt x="10120" y="19800"/>
                    <a:pt x="12830" y="21514"/>
                    <a:pt x="14724" y="21397"/>
                  </a:cubicBezTo>
                  <a:cubicBezTo>
                    <a:pt x="17176" y="21290"/>
                    <a:pt x="19328" y="18748"/>
                    <a:pt x="20102" y="17716"/>
                  </a:cubicBezTo>
                  <a:cubicBezTo>
                    <a:pt x="20920" y="16742"/>
                    <a:pt x="21350" y="14775"/>
                    <a:pt x="21350" y="13451"/>
                  </a:cubicBezTo>
                  <a:cubicBezTo>
                    <a:pt x="21350" y="13197"/>
                    <a:pt x="21307" y="12944"/>
                    <a:pt x="21307" y="12740"/>
                  </a:cubicBezTo>
                  <a:cubicBezTo>
                    <a:pt x="21049" y="11620"/>
                    <a:pt x="18424" y="9526"/>
                    <a:pt x="18467" y="8386"/>
                  </a:cubicBezTo>
                  <a:cubicBezTo>
                    <a:pt x="18596" y="7452"/>
                    <a:pt x="21436" y="5835"/>
                    <a:pt x="21436" y="4900"/>
                  </a:cubicBezTo>
                  <a:cubicBezTo>
                    <a:pt x="21436" y="4218"/>
                    <a:pt x="20403" y="2836"/>
                    <a:pt x="19328" y="238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2" name="Shape 2987"/>
            <p:cNvSpPr/>
            <p:nvPr/>
          </p:nvSpPr>
          <p:spPr>
            <a:xfrm>
              <a:off x="6855508" y="4141000"/>
              <a:ext cx="5185" cy="8458"/>
            </a:xfrm>
            <a:custGeom>
              <a:avLst/>
              <a:gdLst/>
              <a:ahLst/>
              <a:cxnLst>
                <a:cxn ang="0">
                  <a:pos x="wd2" y="hd2"/>
                </a:cxn>
                <a:cxn ang="5400000">
                  <a:pos x="wd2" y="hd2"/>
                </a:cxn>
                <a:cxn ang="10800000">
                  <a:pos x="wd2" y="hd2"/>
                </a:cxn>
                <a:cxn ang="16200000">
                  <a:pos x="wd2" y="hd2"/>
                </a:cxn>
              </a:cxnLst>
              <a:rect l="0" t="0" r="r" b="b"/>
              <a:pathLst>
                <a:path w="20492" h="20519" extrusionOk="0">
                  <a:moveTo>
                    <a:pt x="191" y="6391"/>
                  </a:moveTo>
                  <a:cubicBezTo>
                    <a:pt x="259" y="8247"/>
                    <a:pt x="1278" y="12041"/>
                    <a:pt x="2772" y="13688"/>
                  </a:cubicBezTo>
                  <a:cubicBezTo>
                    <a:pt x="4674" y="15815"/>
                    <a:pt x="10176" y="20798"/>
                    <a:pt x="14116" y="20506"/>
                  </a:cubicBezTo>
                  <a:cubicBezTo>
                    <a:pt x="16086" y="20360"/>
                    <a:pt x="17580" y="17504"/>
                    <a:pt x="18259" y="16378"/>
                  </a:cubicBezTo>
                  <a:cubicBezTo>
                    <a:pt x="19482" y="14397"/>
                    <a:pt x="21044" y="10040"/>
                    <a:pt x="20297" y="7976"/>
                  </a:cubicBezTo>
                  <a:cubicBezTo>
                    <a:pt x="19753" y="6329"/>
                    <a:pt x="16629" y="3284"/>
                    <a:pt x="14387" y="2263"/>
                  </a:cubicBezTo>
                  <a:cubicBezTo>
                    <a:pt x="11670" y="1095"/>
                    <a:pt x="4199" y="-802"/>
                    <a:pt x="1482" y="366"/>
                  </a:cubicBezTo>
                  <a:cubicBezTo>
                    <a:pt x="-556" y="1241"/>
                    <a:pt x="55" y="4890"/>
                    <a:pt x="191" y="639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3" name="Shape 2988"/>
            <p:cNvSpPr/>
            <p:nvPr/>
          </p:nvSpPr>
          <p:spPr>
            <a:xfrm>
              <a:off x="5588367" y="3340237"/>
              <a:ext cx="6421" cy="7690"/>
            </a:xfrm>
            <a:custGeom>
              <a:avLst/>
              <a:gdLst/>
              <a:ahLst/>
              <a:cxnLst>
                <a:cxn ang="0">
                  <a:pos x="wd2" y="hd2"/>
                </a:cxn>
                <a:cxn ang="5400000">
                  <a:pos x="wd2" y="hd2"/>
                </a:cxn>
                <a:cxn ang="10800000">
                  <a:pos x="wd2" y="hd2"/>
                </a:cxn>
                <a:cxn ang="16200000">
                  <a:pos x="wd2" y="hd2"/>
                </a:cxn>
              </a:cxnLst>
              <a:rect l="0" t="0" r="r" b="b"/>
              <a:pathLst>
                <a:path w="20585" h="20963" extrusionOk="0">
                  <a:moveTo>
                    <a:pt x="11738" y="23"/>
                  </a:moveTo>
                  <a:cubicBezTo>
                    <a:pt x="9864" y="-211"/>
                    <a:pt x="6007" y="1359"/>
                    <a:pt x="4630" y="2507"/>
                  </a:cubicBezTo>
                  <a:cubicBezTo>
                    <a:pt x="2591" y="4217"/>
                    <a:pt x="-54" y="8973"/>
                    <a:pt x="1" y="11409"/>
                  </a:cubicBezTo>
                  <a:cubicBezTo>
                    <a:pt x="111" y="13799"/>
                    <a:pt x="2646" y="18718"/>
                    <a:pt x="5070" y="19960"/>
                  </a:cubicBezTo>
                  <a:cubicBezTo>
                    <a:pt x="7385" y="21202"/>
                    <a:pt x="13832" y="21389"/>
                    <a:pt x="15981" y="19960"/>
                  </a:cubicBezTo>
                  <a:cubicBezTo>
                    <a:pt x="19342" y="17687"/>
                    <a:pt x="21546" y="9207"/>
                    <a:pt x="20168" y="5693"/>
                  </a:cubicBezTo>
                  <a:cubicBezTo>
                    <a:pt x="19287" y="3537"/>
                    <a:pt x="14438" y="328"/>
                    <a:pt x="11738" y="2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4" name="Shape 2989"/>
            <p:cNvSpPr/>
            <p:nvPr/>
          </p:nvSpPr>
          <p:spPr>
            <a:xfrm>
              <a:off x="5597166" y="3322638"/>
              <a:ext cx="12000" cy="16493"/>
            </a:xfrm>
            <a:custGeom>
              <a:avLst/>
              <a:gdLst/>
              <a:ahLst/>
              <a:cxnLst>
                <a:cxn ang="0">
                  <a:pos x="wd2" y="hd2"/>
                </a:cxn>
                <a:cxn ang="5400000">
                  <a:pos x="wd2" y="hd2"/>
                </a:cxn>
                <a:cxn ang="10800000">
                  <a:pos x="wd2" y="hd2"/>
                </a:cxn>
                <a:cxn ang="16200000">
                  <a:pos x="wd2" y="hd2"/>
                </a:cxn>
              </a:cxnLst>
              <a:rect l="0" t="0" r="r" b="b"/>
              <a:pathLst>
                <a:path w="21362" h="20832" extrusionOk="0">
                  <a:moveTo>
                    <a:pt x="10840" y="15150"/>
                  </a:moveTo>
                  <a:cubicBezTo>
                    <a:pt x="12492" y="16246"/>
                    <a:pt x="12951" y="20252"/>
                    <a:pt x="15031" y="20773"/>
                  </a:cubicBezTo>
                  <a:cubicBezTo>
                    <a:pt x="16408" y="21109"/>
                    <a:pt x="19498" y="19948"/>
                    <a:pt x="20385" y="19112"/>
                  </a:cubicBezTo>
                  <a:cubicBezTo>
                    <a:pt x="21364" y="18233"/>
                    <a:pt x="21456" y="15790"/>
                    <a:pt x="21303" y="14662"/>
                  </a:cubicBezTo>
                  <a:cubicBezTo>
                    <a:pt x="21181" y="13620"/>
                    <a:pt x="20049" y="11655"/>
                    <a:pt x="19467" y="10700"/>
                  </a:cubicBezTo>
                  <a:cubicBezTo>
                    <a:pt x="19039" y="9994"/>
                    <a:pt x="17601" y="8811"/>
                    <a:pt x="17356" y="8051"/>
                  </a:cubicBezTo>
                  <a:cubicBezTo>
                    <a:pt x="17081" y="7031"/>
                    <a:pt x="18152" y="4958"/>
                    <a:pt x="18060" y="3927"/>
                  </a:cubicBezTo>
                  <a:cubicBezTo>
                    <a:pt x="17999" y="3037"/>
                    <a:pt x="17907" y="1018"/>
                    <a:pt x="16897" y="453"/>
                  </a:cubicBezTo>
                  <a:cubicBezTo>
                    <a:pt x="15215" y="-491"/>
                    <a:pt x="10442" y="312"/>
                    <a:pt x="8300" y="453"/>
                  </a:cubicBezTo>
                  <a:cubicBezTo>
                    <a:pt x="6526" y="584"/>
                    <a:pt x="2518" y="540"/>
                    <a:pt x="1325" y="1452"/>
                  </a:cubicBezTo>
                  <a:cubicBezTo>
                    <a:pt x="-144" y="2537"/>
                    <a:pt x="-144" y="5902"/>
                    <a:pt x="162" y="7400"/>
                  </a:cubicBezTo>
                  <a:cubicBezTo>
                    <a:pt x="468" y="8876"/>
                    <a:pt x="2151" y="11785"/>
                    <a:pt x="3650" y="12838"/>
                  </a:cubicBezTo>
                  <a:cubicBezTo>
                    <a:pt x="5057" y="13826"/>
                    <a:pt x="9402" y="14195"/>
                    <a:pt x="10840" y="1515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5" name="Shape 2990"/>
            <p:cNvSpPr/>
            <p:nvPr/>
          </p:nvSpPr>
          <p:spPr>
            <a:xfrm>
              <a:off x="5632365" y="3234642"/>
              <a:ext cx="14135" cy="26310"/>
            </a:xfrm>
            <a:custGeom>
              <a:avLst/>
              <a:gdLst/>
              <a:ahLst/>
              <a:cxnLst>
                <a:cxn ang="0">
                  <a:pos x="wd2" y="hd2"/>
                </a:cxn>
                <a:cxn ang="5400000">
                  <a:pos x="wd2" y="hd2"/>
                </a:cxn>
                <a:cxn ang="10800000">
                  <a:pos x="wd2" y="hd2"/>
                </a:cxn>
                <a:cxn ang="16200000">
                  <a:pos x="wd2" y="hd2"/>
                </a:cxn>
              </a:cxnLst>
              <a:rect l="0" t="0" r="r" b="b"/>
              <a:pathLst>
                <a:path w="21352" h="21457" extrusionOk="0">
                  <a:moveTo>
                    <a:pt x="788" y="20165"/>
                  </a:moveTo>
                  <a:cubicBezTo>
                    <a:pt x="1592" y="20761"/>
                    <a:pt x="4396" y="21168"/>
                    <a:pt x="5720" y="21336"/>
                  </a:cubicBezTo>
                  <a:cubicBezTo>
                    <a:pt x="6499" y="21441"/>
                    <a:pt x="8109" y="21476"/>
                    <a:pt x="8888" y="21448"/>
                  </a:cubicBezTo>
                  <a:cubicBezTo>
                    <a:pt x="10471" y="21399"/>
                    <a:pt x="14054" y="21420"/>
                    <a:pt x="15196" y="20810"/>
                  </a:cubicBezTo>
                  <a:cubicBezTo>
                    <a:pt x="15845" y="20467"/>
                    <a:pt x="15534" y="19303"/>
                    <a:pt x="15975" y="18897"/>
                  </a:cubicBezTo>
                  <a:cubicBezTo>
                    <a:pt x="16754" y="18210"/>
                    <a:pt x="19817" y="17558"/>
                    <a:pt x="20544" y="16864"/>
                  </a:cubicBezTo>
                  <a:cubicBezTo>
                    <a:pt x="21271" y="16164"/>
                    <a:pt x="21427" y="14475"/>
                    <a:pt x="21323" y="13669"/>
                  </a:cubicBezTo>
                  <a:cubicBezTo>
                    <a:pt x="21245" y="13080"/>
                    <a:pt x="20492" y="11973"/>
                    <a:pt x="20155" y="11426"/>
                  </a:cubicBezTo>
                  <a:cubicBezTo>
                    <a:pt x="19791" y="10907"/>
                    <a:pt x="18779" y="9940"/>
                    <a:pt x="18571" y="9407"/>
                  </a:cubicBezTo>
                  <a:cubicBezTo>
                    <a:pt x="18130" y="8300"/>
                    <a:pt x="18883" y="6008"/>
                    <a:pt x="18364" y="4922"/>
                  </a:cubicBezTo>
                  <a:cubicBezTo>
                    <a:pt x="18078" y="4312"/>
                    <a:pt x="16572" y="3282"/>
                    <a:pt x="16183" y="2686"/>
                  </a:cubicBezTo>
                  <a:cubicBezTo>
                    <a:pt x="15845" y="2147"/>
                    <a:pt x="16261" y="773"/>
                    <a:pt x="15404" y="437"/>
                  </a:cubicBezTo>
                  <a:cubicBezTo>
                    <a:pt x="14651" y="170"/>
                    <a:pt x="12756" y="829"/>
                    <a:pt x="11847" y="766"/>
                  </a:cubicBezTo>
                  <a:cubicBezTo>
                    <a:pt x="10990" y="703"/>
                    <a:pt x="9511" y="-124"/>
                    <a:pt x="8680" y="16"/>
                  </a:cubicBezTo>
                  <a:cubicBezTo>
                    <a:pt x="7408" y="240"/>
                    <a:pt x="6291" y="1782"/>
                    <a:pt x="5928" y="2469"/>
                  </a:cubicBezTo>
                  <a:cubicBezTo>
                    <a:pt x="5539" y="3212"/>
                    <a:pt x="6369" y="4838"/>
                    <a:pt x="5928" y="5567"/>
                  </a:cubicBezTo>
                  <a:cubicBezTo>
                    <a:pt x="5539" y="6191"/>
                    <a:pt x="3488" y="7095"/>
                    <a:pt x="2968" y="7697"/>
                  </a:cubicBezTo>
                  <a:cubicBezTo>
                    <a:pt x="2319" y="8440"/>
                    <a:pt x="1618" y="10073"/>
                    <a:pt x="1592" y="10893"/>
                  </a:cubicBezTo>
                  <a:cubicBezTo>
                    <a:pt x="1540" y="11706"/>
                    <a:pt x="2787" y="13290"/>
                    <a:pt x="2553" y="14089"/>
                  </a:cubicBezTo>
                  <a:cubicBezTo>
                    <a:pt x="2371" y="14790"/>
                    <a:pt x="450" y="15953"/>
                    <a:pt x="190" y="16654"/>
                  </a:cubicBezTo>
                  <a:cubicBezTo>
                    <a:pt x="-95" y="17523"/>
                    <a:pt x="-173" y="19458"/>
                    <a:pt x="788" y="2016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6" name="Shape 2991"/>
            <p:cNvSpPr/>
            <p:nvPr/>
          </p:nvSpPr>
          <p:spPr>
            <a:xfrm>
              <a:off x="5720361" y="3199444"/>
              <a:ext cx="30958" cy="20464"/>
            </a:xfrm>
            <a:custGeom>
              <a:avLst/>
              <a:gdLst/>
              <a:ahLst/>
              <a:cxnLst>
                <a:cxn ang="0">
                  <a:pos x="wd2" y="hd2"/>
                </a:cxn>
                <a:cxn ang="5400000">
                  <a:pos x="wd2" y="hd2"/>
                </a:cxn>
                <a:cxn ang="10800000">
                  <a:pos x="wd2" y="hd2"/>
                </a:cxn>
                <a:cxn ang="16200000">
                  <a:pos x="wd2" y="hd2"/>
                </a:cxn>
              </a:cxnLst>
              <a:rect l="0" t="0" r="r" b="b"/>
              <a:pathLst>
                <a:path w="21448" h="21414" extrusionOk="0">
                  <a:moveTo>
                    <a:pt x="17904" y="8759"/>
                  </a:moveTo>
                  <a:cubicBezTo>
                    <a:pt x="17547" y="8786"/>
                    <a:pt x="17475" y="10359"/>
                    <a:pt x="17178" y="10665"/>
                  </a:cubicBezTo>
                  <a:cubicBezTo>
                    <a:pt x="16642" y="11241"/>
                    <a:pt x="15237" y="11528"/>
                    <a:pt x="14606" y="11358"/>
                  </a:cubicBezTo>
                  <a:cubicBezTo>
                    <a:pt x="13915" y="11169"/>
                    <a:pt x="12843" y="9622"/>
                    <a:pt x="12200" y="9226"/>
                  </a:cubicBezTo>
                  <a:cubicBezTo>
                    <a:pt x="11831" y="9010"/>
                    <a:pt x="11057" y="8705"/>
                    <a:pt x="10664" y="8687"/>
                  </a:cubicBezTo>
                  <a:cubicBezTo>
                    <a:pt x="10093" y="8669"/>
                    <a:pt x="8974" y="9352"/>
                    <a:pt x="8402" y="9298"/>
                  </a:cubicBezTo>
                  <a:cubicBezTo>
                    <a:pt x="7759" y="9244"/>
                    <a:pt x="6509" y="8660"/>
                    <a:pt x="5949" y="8201"/>
                  </a:cubicBezTo>
                  <a:cubicBezTo>
                    <a:pt x="5520" y="7859"/>
                    <a:pt x="4782" y="6888"/>
                    <a:pt x="4449" y="6367"/>
                  </a:cubicBezTo>
                  <a:cubicBezTo>
                    <a:pt x="3925" y="5503"/>
                    <a:pt x="3151" y="3435"/>
                    <a:pt x="2651" y="2536"/>
                  </a:cubicBezTo>
                  <a:cubicBezTo>
                    <a:pt x="2258" y="1852"/>
                    <a:pt x="1567" y="-18"/>
                    <a:pt x="972" y="0"/>
                  </a:cubicBezTo>
                  <a:cubicBezTo>
                    <a:pt x="626" y="18"/>
                    <a:pt x="174" y="1025"/>
                    <a:pt x="67" y="1502"/>
                  </a:cubicBezTo>
                  <a:cubicBezTo>
                    <a:pt x="-88" y="2140"/>
                    <a:pt x="55" y="3543"/>
                    <a:pt x="198" y="4173"/>
                  </a:cubicBezTo>
                  <a:cubicBezTo>
                    <a:pt x="424" y="5180"/>
                    <a:pt x="1222" y="6969"/>
                    <a:pt x="1698" y="7725"/>
                  </a:cubicBezTo>
                  <a:cubicBezTo>
                    <a:pt x="2365" y="8795"/>
                    <a:pt x="4091" y="10323"/>
                    <a:pt x="4913" y="11142"/>
                  </a:cubicBezTo>
                  <a:cubicBezTo>
                    <a:pt x="5508" y="11744"/>
                    <a:pt x="6735" y="12832"/>
                    <a:pt x="7306" y="13471"/>
                  </a:cubicBezTo>
                  <a:cubicBezTo>
                    <a:pt x="8021" y="14262"/>
                    <a:pt x="9331" y="15989"/>
                    <a:pt x="9974" y="16906"/>
                  </a:cubicBezTo>
                  <a:cubicBezTo>
                    <a:pt x="10605" y="17769"/>
                    <a:pt x="11629" y="19927"/>
                    <a:pt x="12379" y="20521"/>
                  </a:cubicBezTo>
                  <a:cubicBezTo>
                    <a:pt x="13022" y="21024"/>
                    <a:pt x="14510" y="21186"/>
                    <a:pt x="15225" y="21276"/>
                  </a:cubicBezTo>
                  <a:cubicBezTo>
                    <a:pt x="15880" y="21348"/>
                    <a:pt x="17249" y="21582"/>
                    <a:pt x="17856" y="21204"/>
                  </a:cubicBezTo>
                  <a:cubicBezTo>
                    <a:pt x="18237" y="20953"/>
                    <a:pt x="18785" y="19918"/>
                    <a:pt x="19035" y="19424"/>
                  </a:cubicBezTo>
                  <a:cubicBezTo>
                    <a:pt x="19309" y="18884"/>
                    <a:pt x="19643" y="17643"/>
                    <a:pt x="19905" y="17104"/>
                  </a:cubicBezTo>
                  <a:cubicBezTo>
                    <a:pt x="20226" y="16393"/>
                    <a:pt x="21345" y="15359"/>
                    <a:pt x="21441" y="14496"/>
                  </a:cubicBezTo>
                  <a:cubicBezTo>
                    <a:pt x="21512" y="13821"/>
                    <a:pt x="21036" y="12464"/>
                    <a:pt x="20714" y="11978"/>
                  </a:cubicBezTo>
                  <a:cubicBezTo>
                    <a:pt x="20369" y="11465"/>
                    <a:pt x="19321" y="11313"/>
                    <a:pt x="18952" y="10872"/>
                  </a:cubicBezTo>
                  <a:cubicBezTo>
                    <a:pt x="18607" y="10467"/>
                    <a:pt x="18345" y="8705"/>
                    <a:pt x="17904" y="875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7" name="Shape 2992"/>
            <p:cNvSpPr/>
            <p:nvPr/>
          </p:nvSpPr>
          <p:spPr>
            <a:xfrm>
              <a:off x="7225091" y="3146646"/>
              <a:ext cx="3754" cy="7351"/>
            </a:xfrm>
            <a:custGeom>
              <a:avLst/>
              <a:gdLst/>
              <a:ahLst/>
              <a:cxnLst>
                <a:cxn ang="0">
                  <a:pos x="wd2" y="hd2"/>
                </a:cxn>
                <a:cxn ang="5400000">
                  <a:pos x="wd2" y="hd2"/>
                </a:cxn>
                <a:cxn ang="10800000">
                  <a:pos x="wd2" y="hd2"/>
                </a:cxn>
                <a:cxn ang="16200000">
                  <a:pos x="wd2" y="hd2"/>
                </a:cxn>
              </a:cxnLst>
              <a:rect l="0" t="0" r="r" b="b"/>
              <a:pathLst>
                <a:path w="20874" h="20712" extrusionOk="0">
                  <a:moveTo>
                    <a:pt x="12425" y="20669"/>
                  </a:moveTo>
                  <a:cubicBezTo>
                    <a:pt x="17204" y="20088"/>
                    <a:pt x="20453" y="14131"/>
                    <a:pt x="20836" y="11661"/>
                  </a:cubicBezTo>
                  <a:cubicBezTo>
                    <a:pt x="21218" y="8658"/>
                    <a:pt x="18733" y="1684"/>
                    <a:pt x="13572" y="231"/>
                  </a:cubicBezTo>
                  <a:cubicBezTo>
                    <a:pt x="10991" y="-495"/>
                    <a:pt x="4206" y="619"/>
                    <a:pt x="2294" y="1733"/>
                  </a:cubicBezTo>
                  <a:cubicBezTo>
                    <a:pt x="0" y="2992"/>
                    <a:pt x="287" y="6794"/>
                    <a:pt x="96" y="8513"/>
                  </a:cubicBezTo>
                  <a:cubicBezTo>
                    <a:pt x="0" y="10547"/>
                    <a:pt x="-382" y="14857"/>
                    <a:pt x="1530" y="16649"/>
                  </a:cubicBezTo>
                  <a:cubicBezTo>
                    <a:pt x="3250" y="18102"/>
                    <a:pt x="9176" y="21105"/>
                    <a:pt x="12425" y="2066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8" name="Shape 2993"/>
            <p:cNvSpPr/>
            <p:nvPr/>
          </p:nvSpPr>
          <p:spPr>
            <a:xfrm>
              <a:off x="7313087" y="3023452"/>
              <a:ext cx="5969" cy="23753"/>
            </a:xfrm>
            <a:custGeom>
              <a:avLst/>
              <a:gdLst/>
              <a:ahLst/>
              <a:cxnLst>
                <a:cxn ang="0">
                  <a:pos x="wd2" y="hd2"/>
                </a:cxn>
                <a:cxn ang="5400000">
                  <a:pos x="wd2" y="hd2"/>
                </a:cxn>
                <a:cxn ang="10800000">
                  <a:pos x="wd2" y="hd2"/>
                </a:cxn>
                <a:cxn ang="16200000">
                  <a:pos x="wd2" y="hd2"/>
                </a:cxn>
              </a:cxnLst>
              <a:rect l="0" t="0" r="r" b="b"/>
              <a:pathLst>
                <a:path w="20836" h="21422" extrusionOk="0">
                  <a:moveTo>
                    <a:pt x="1966" y="18640"/>
                  </a:moveTo>
                  <a:cubicBezTo>
                    <a:pt x="3466" y="19469"/>
                    <a:pt x="8326" y="20957"/>
                    <a:pt x="11566" y="21298"/>
                  </a:cubicBezTo>
                  <a:cubicBezTo>
                    <a:pt x="13066" y="21461"/>
                    <a:pt x="16846" y="21492"/>
                    <a:pt x="18106" y="21213"/>
                  </a:cubicBezTo>
                  <a:cubicBezTo>
                    <a:pt x="21106" y="20508"/>
                    <a:pt x="20866" y="18113"/>
                    <a:pt x="20806" y="17059"/>
                  </a:cubicBezTo>
                  <a:cubicBezTo>
                    <a:pt x="20806" y="16268"/>
                    <a:pt x="18646" y="14749"/>
                    <a:pt x="18406" y="13959"/>
                  </a:cubicBezTo>
                  <a:cubicBezTo>
                    <a:pt x="18106" y="12881"/>
                    <a:pt x="20566" y="10673"/>
                    <a:pt x="19426" y="9626"/>
                  </a:cubicBezTo>
                  <a:cubicBezTo>
                    <a:pt x="18646" y="8906"/>
                    <a:pt x="13126" y="7898"/>
                    <a:pt x="12586" y="7162"/>
                  </a:cubicBezTo>
                  <a:cubicBezTo>
                    <a:pt x="11986" y="6263"/>
                    <a:pt x="15826" y="4527"/>
                    <a:pt x="16006" y="3620"/>
                  </a:cubicBezTo>
                  <a:cubicBezTo>
                    <a:pt x="16186" y="2806"/>
                    <a:pt x="16906" y="923"/>
                    <a:pt x="14626" y="349"/>
                  </a:cubicBezTo>
                  <a:cubicBezTo>
                    <a:pt x="13126" y="-38"/>
                    <a:pt x="7966" y="-108"/>
                    <a:pt x="6106" y="163"/>
                  </a:cubicBezTo>
                  <a:cubicBezTo>
                    <a:pt x="3286" y="574"/>
                    <a:pt x="646" y="2341"/>
                    <a:pt x="286" y="3170"/>
                  </a:cubicBezTo>
                  <a:cubicBezTo>
                    <a:pt x="-194" y="4240"/>
                    <a:pt x="3646" y="6270"/>
                    <a:pt x="4366" y="7325"/>
                  </a:cubicBezTo>
                  <a:cubicBezTo>
                    <a:pt x="5146" y="8495"/>
                    <a:pt x="7066" y="10866"/>
                    <a:pt x="6106" y="12021"/>
                  </a:cubicBezTo>
                  <a:cubicBezTo>
                    <a:pt x="5506" y="12781"/>
                    <a:pt x="886" y="13990"/>
                    <a:pt x="286" y="14765"/>
                  </a:cubicBezTo>
                  <a:cubicBezTo>
                    <a:pt x="-494" y="15710"/>
                    <a:pt x="406" y="17756"/>
                    <a:pt x="1966" y="1864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9" name="Shape 2994"/>
            <p:cNvSpPr/>
            <p:nvPr/>
          </p:nvSpPr>
          <p:spPr>
            <a:xfrm>
              <a:off x="7084297" y="3516230"/>
              <a:ext cx="14719" cy="13468"/>
            </a:xfrm>
            <a:custGeom>
              <a:avLst/>
              <a:gdLst/>
              <a:ahLst/>
              <a:cxnLst>
                <a:cxn ang="0">
                  <a:pos x="wd2" y="hd2"/>
                </a:cxn>
                <a:cxn ang="5400000">
                  <a:pos x="wd2" y="hd2"/>
                </a:cxn>
                <a:cxn ang="10800000">
                  <a:pos x="wd2" y="hd2"/>
                </a:cxn>
                <a:cxn ang="16200000">
                  <a:pos x="wd2" y="hd2"/>
                </a:cxn>
              </a:cxnLst>
              <a:rect l="0" t="0" r="r" b="b"/>
              <a:pathLst>
                <a:path w="21287" h="21196" extrusionOk="0">
                  <a:moveTo>
                    <a:pt x="21279" y="2900"/>
                  </a:moveTo>
                  <a:cubicBezTo>
                    <a:pt x="21453" y="4063"/>
                    <a:pt x="18595" y="5064"/>
                    <a:pt x="17874" y="5956"/>
                  </a:cubicBezTo>
                  <a:cubicBezTo>
                    <a:pt x="17103" y="6930"/>
                    <a:pt x="16134" y="9229"/>
                    <a:pt x="15488" y="10284"/>
                  </a:cubicBezTo>
                  <a:cubicBezTo>
                    <a:pt x="14593" y="11786"/>
                    <a:pt x="12728" y="14802"/>
                    <a:pt x="11635" y="16154"/>
                  </a:cubicBezTo>
                  <a:cubicBezTo>
                    <a:pt x="10566" y="17507"/>
                    <a:pt x="8503" y="20645"/>
                    <a:pt x="6912" y="21091"/>
                  </a:cubicBezTo>
                  <a:cubicBezTo>
                    <a:pt x="5272" y="21524"/>
                    <a:pt x="1518" y="20564"/>
                    <a:pt x="474" y="19130"/>
                  </a:cubicBezTo>
                  <a:cubicBezTo>
                    <a:pt x="-147" y="18264"/>
                    <a:pt x="-97" y="15735"/>
                    <a:pt x="276" y="14707"/>
                  </a:cubicBezTo>
                  <a:cubicBezTo>
                    <a:pt x="748" y="13490"/>
                    <a:pt x="3109" y="12124"/>
                    <a:pt x="3880" y="11109"/>
                  </a:cubicBezTo>
                  <a:cubicBezTo>
                    <a:pt x="4725" y="10014"/>
                    <a:pt x="5918" y="7363"/>
                    <a:pt x="6813" y="6281"/>
                  </a:cubicBezTo>
                  <a:cubicBezTo>
                    <a:pt x="7708" y="5199"/>
                    <a:pt x="9820" y="3427"/>
                    <a:pt x="10889" y="2575"/>
                  </a:cubicBezTo>
                  <a:cubicBezTo>
                    <a:pt x="11784" y="1858"/>
                    <a:pt x="13549" y="113"/>
                    <a:pt x="14667" y="5"/>
                  </a:cubicBezTo>
                  <a:cubicBezTo>
                    <a:pt x="15363" y="-76"/>
                    <a:pt x="16656" y="857"/>
                    <a:pt x="17302" y="1141"/>
                  </a:cubicBezTo>
                  <a:cubicBezTo>
                    <a:pt x="18321" y="1574"/>
                    <a:pt x="21105" y="1736"/>
                    <a:pt x="21279" y="290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0" name="Shape 2995"/>
            <p:cNvSpPr/>
            <p:nvPr/>
          </p:nvSpPr>
          <p:spPr>
            <a:xfrm>
              <a:off x="6257136" y="3049851"/>
              <a:ext cx="855971" cy="634090"/>
            </a:xfrm>
            <a:custGeom>
              <a:avLst/>
              <a:gdLst/>
              <a:ahLst/>
              <a:cxnLst>
                <a:cxn ang="0">
                  <a:pos x="wd2" y="hd2"/>
                </a:cxn>
                <a:cxn ang="5400000">
                  <a:pos x="wd2" y="hd2"/>
                </a:cxn>
                <a:cxn ang="10800000">
                  <a:pos x="wd2" y="hd2"/>
                </a:cxn>
                <a:cxn ang="16200000">
                  <a:pos x="wd2" y="hd2"/>
                </a:cxn>
              </a:cxnLst>
              <a:rect l="0" t="0" r="r" b="b"/>
              <a:pathLst>
                <a:path w="21595" h="21598" extrusionOk="0">
                  <a:moveTo>
                    <a:pt x="13964" y="18471"/>
                  </a:moveTo>
                  <a:lnTo>
                    <a:pt x="13919" y="18453"/>
                  </a:lnTo>
                  <a:cubicBezTo>
                    <a:pt x="13919" y="18453"/>
                    <a:pt x="13898" y="18368"/>
                    <a:pt x="13882" y="18350"/>
                  </a:cubicBezTo>
                  <a:cubicBezTo>
                    <a:pt x="13869" y="18335"/>
                    <a:pt x="13830" y="18338"/>
                    <a:pt x="13817" y="18323"/>
                  </a:cubicBezTo>
                  <a:cubicBezTo>
                    <a:pt x="13800" y="18302"/>
                    <a:pt x="13800" y="18225"/>
                    <a:pt x="13781" y="18210"/>
                  </a:cubicBezTo>
                  <a:cubicBezTo>
                    <a:pt x="13766" y="18199"/>
                    <a:pt x="13732" y="18213"/>
                    <a:pt x="13716" y="18219"/>
                  </a:cubicBezTo>
                  <a:cubicBezTo>
                    <a:pt x="13700" y="18226"/>
                    <a:pt x="13673" y="18264"/>
                    <a:pt x="13657" y="18263"/>
                  </a:cubicBezTo>
                  <a:cubicBezTo>
                    <a:pt x="13637" y="18262"/>
                    <a:pt x="13610" y="18204"/>
                    <a:pt x="13590" y="18203"/>
                  </a:cubicBezTo>
                  <a:cubicBezTo>
                    <a:pt x="13572" y="18201"/>
                    <a:pt x="13542" y="18244"/>
                    <a:pt x="13523" y="18246"/>
                  </a:cubicBezTo>
                  <a:cubicBezTo>
                    <a:pt x="13507" y="18248"/>
                    <a:pt x="13475" y="18223"/>
                    <a:pt x="13459" y="18226"/>
                  </a:cubicBezTo>
                  <a:cubicBezTo>
                    <a:pt x="13438" y="18230"/>
                    <a:pt x="13405" y="18275"/>
                    <a:pt x="13385" y="18276"/>
                  </a:cubicBezTo>
                  <a:cubicBezTo>
                    <a:pt x="13361" y="18278"/>
                    <a:pt x="13313" y="18252"/>
                    <a:pt x="13296" y="18230"/>
                  </a:cubicBezTo>
                  <a:cubicBezTo>
                    <a:pt x="13281" y="18210"/>
                    <a:pt x="13281" y="18141"/>
                    <a:pt x="13264" y="18126"/>
                  </a:cubicBezTo>
                  <a:cubicBezTo>
                    <a:pt x="13250" y="18114"/>
                    <a:pt x="13214" y="18122"/>
                    <a:pt x="13199" y="18129"/>
                  </a:cubicBezTo>
                  <a:cubicBezTo>
                    <a:pt x="13183" y="18136"/>
                    <a:pt x="13159" y="18176"/>
                    <a:pt x="13142" y="18179"/>
                  </a:cubicBezTo>
                  <a:cubicBezTo>
                    <a:pt x="13120" y="18185"/>
                    <a:pt x="13068" y="18173"/>
                    <a:pt x="13053" y="18149"/>
                  </a:cubicBezTo>
                  <a:cubicBezTo>
                    <a:pt x="13043" y="18132"/>
                    <a:pt x="13057" y="18081"/>
                    <a:pt x="13048" y="18062"/>
                  </a:cubicBezTo>
                  <a:cubicBezTo>
                    <a:pt x="13043" y="18049"/>
                    <a:pt x="13018" y="18039"/>
                    <a:pt x="13009" y="18029"/>
                  </a:cubicBezTo>
                  <a:cubicBezTo>
                    <a:pt x="12987" y="18004"/>
                    <a:pt x="12951" y="17942"/>
                    <a:pt x="12932" y="17912"/>
                  </a:cubicBezTo>
                  <a:cubicBezTo>
                    <a:pt x="12914" y="17884"/>
                    <a:pt x="12881" y="17823"/>
                    <a:pt x="12860" y="17798"/>
                  </a:cubicBezTo>
                  <a:cubicBezTo>
                    <a:pt x="12841" y="17776"/>
                    <a:pt x="12793" y="17748"/>
                    <a:pt x="12774" y="17725"/>
                  </a:cubicBezTo>
                  <a:cubicBezTo>
                    <a:pt x="12762" y="17712"/>
                    <a:pt x="12735" y="17683"/>
                    <a:pt x="12734" y="17661"/>
                  </a:cubicBezTo>
                  <a:cubicBezTo>
                    <a:pt x="12733" y="17626"/>
                    <a:pt x="12788" y="17580"/>
                    <a:pt x="12794" y="17545"/>
                  </a:cubicBezTo>
                  <a:cubicBezTo>
                    <a:pt x="12800" y="17498"/>
                    <a:pt x="12780" y="17399"/>
                    <a:pt x="12762" y="17358"/>
                  </a:cubicBezTo>
                  <a:cubicBezTo>
                    <a:pt x="12749" y="17329"/>
                    <a:pt x="12701" y="17294"/>
                    <a:pt x="12685" y="17268"/>
                  </a:cubicBezTo>
                  <a:cubicBezTo>
                    <a:pt x="12673" y="17249"/>
                    <a:pt x="12652" y="17205"/>
                    <a:pt x="12647" y="17181"/>
                  </a:cubicBezTo>
                  <a:cubicBezTo>
                    <a:pt x="12641" y="17145"/>
                    <a:pt x="12660" y="17070"/>
                    <a:pt x="12655" y="17034"/>
                  </a:cubicBezTo>
                  <a:cubicBezTo>
                    <a:pt x="12650" y="16998"/>
                    <a:pt x="12633" y="16915"/>
                    <a:pt x="12608" y="16900"/>
                  </a:cubicBezTo>
                  <a:cubicBezTo>
                    <a:pt x="12584" y="16887"/>
                    <a:pt x="12533" y="16963"/>
                    <a:pt x="12509" y="16947"/>
                  </a:cubicBezTo>
                  <a:cubicBezTo>
                    <a:pt x="12491" y="16934"/>
                    <a:pt x="12483" y="16868"/>
                    <a:pt x="12485" y="16840"/>
                  </a:cubicBezTo>
                  <a:cubicBezTo>
                    <a:pt x="12487" y="16798"/>
                    <a:pt x="12553" y="16728"/>
                    <a:pt x="12539" y="16690"/>
                  </a:cubicBezTo>
                  <a:cubicBezTo>
                    <a:pt x="12527" y="16659"/>
                    <a:pt x="12459" y="16682"/>
                    <a:pt x="12437" y="16663"/>
                  </a:cubicBezTo>
                  <a:cubicBezTo>
                    <a:pt x="12421" y="16648"/>
                    <a:pt x="12412" y="16583"/>
                    <a:pt x="12393" y="16574"/>
                  </a:cubicBezTo>
                  <a:cubicBezTo>
                    <a:pt x="12377" y="16565"/>
                    <a:pt x="12345" y="16600"/>
                    <a:pt x="12329" y="16596"/>
                  </a:cubicBezTo>
                  <a:cubicBezTo>
                    <a:pt x="12302" y="16591"/>
                    <a:pt x="12266" y="16526"/>
                    <a:pt x="12240" y="16516"/>
                  </a:cubicBezTo>
                  <a:cubicBezTo>
                    <a:pt x="12219" y="16509"/>
                    <a:pt x="12175" y="16513"/>
                    <a:pt x="12155" y="16523"/>
                  </a:cubicBezTo>
                  <a:cubicBezTo>
                    <a:pt x="12134" y="16533"/>
                    <a:pt x="12103" y="16587"/>
                    <a:pt x="12081" y="16596"/>
                  </a:cubicBezTo>
                  <a:cubicBezTo>
                    <a:pt x="12071" y="16601"/>
                    <a:pt x="12047" y="16603"/>
                    <a:pt x="12037" y="16596"/>
                  </a:cubicBezTo>
                  <a:cubicBezTo>
                    <a:pt x="12018" y="16585"/>
                    <a:pt x="11995" y="16536"/>
                    <a:pt x="11985" y="16513"/>
                  </a:cubicBezTo>
                  <a:cubicBezTo>
                    <a:pt x="11968" y="16475"/>
                    <a:pt x="11951" y="16387"/>
                    <a:pt x="11933" y="16349"/>
                  </a:cubicBezTo>
                  <a:cubicBezTo>
                    <a:pt x="11914" y="16310"/>
                    <a:pt x="11873" y="16227"/>
                    <a:pt x="11841" y="16209"/>
                  </a:cubicBezTo>
                  <a:cubicBezTo>
                    <a:pt x="11809" y="16191"/>
                    <a:pt x="11730" y="16249"/>
                    <a:pt x="11700" y="16222"/>
                  </a:cubicBezTo>
                  <a:cubicBezTo>
                    <a:pt x="11676" y="16202"/>
                    <a:pt x="11684" y="16101"/>
                    <a:pt x="11661" y="16079"/>
                  </a:cubicBezTo>
                  <a:cubicBezTo>
                    <a:pt x="11634" y="16053"/>
                    <a:pt x="11528" y="16076"/>
                    <a:pt x="11528" y="16076"/>
                  </a:cubicBezTo>
                  <a:lnTo>
                    <a:pt x="9612" y="16781"/>
                  </a:lnTo>
                  <a:lnTo>
                    <a:pt x="5786" y="18064"/>
                  </a:lnTo>
                  <a:lnTo>
                    <a:pt x="2376" y="19132"/>
                  </a:lnTo>
                  <a:lnTo>
                    <a:pt x="186" y="19756"/>
                  </a:lnTo>
                  <a:lnTo>
                    <a:pt x="0" y="18492"/>
                  </a:lnTo>
                  <a:cubicBezTo>
                    <a:pt x="24" y="18466"/>
                    <a:pt x="46" y="18440"/>
                    <a:pt x="63" y="18420"/>
                  </a:cubicBezTo>
                  <a:cubicBezTo>
                    <a:pt x="146" y="18319"/>
                    <a:pt x="303" y="18102"/>
                    <a:pt x="379" y="17993"/>
                  </a:cubicBezTo>
                  <a:cubicBezTo>
                    <a:pt x="442" y="17905"/>
                    <a:pt x="566" y="17729"/>
                    <a:pt x="620" y="17632"/>
                  </a:cubicBezTo>
                  <a:cubicBezTo>
                    <a:pt x="652" y="17575"/>
                    <a:pt x="703" y="17448"/>
                    <a:pt x="734" y="17388"/>
                  </a:cubicBezTo>
                  <a:cubicBezTo>
                    <a:pt x="758" y="17339"/>
                    <a:pt x="809" y="17242"/>
                    <a:pt x="837" y="17198"/>
                  </a:cubicBezTo>
                  <a:cubicBezTo>
                    <a:pt x="879" y="17133"/>
                    <a:pt x="977" y="17020"/>
                    <a:pt x="1020" y="16957"/>
                  </a:cubicBezTo>
                  <a:cubicBezTo>
                    <a:pt x="1050" y="16914"/>
                    <a:pt x="1100" y="16814"/>
                    <a:pt x="1134" y="16777"/>
                  </a:cubicBezTo>
                  <a:cubicBezTo>
                    <a:pt x="1171" y="16736"/>
                    <a:pt x="1262" y="16689"/>
                    <a:pt x="1303" y="16654"/>
                  </a:cubicBezTo>
                  <a:cubicBezTo>
                    <a:pt x="1318" y="16639"/>
                    <a:pt x="1351" y="16611"/>
                    <a:pt x="1362" y="16590"/>
                  </a:cubicBezTo>
                  <a:cubicBezTo>
                    <a:pt x="1373" y="16567"/>
                    <a:pt x="1385" y="16513"/>
                    <a:pt x="1386" y="16486"/>
                  </a:cubicBezTo>
                  <a:cubicBezTo>
                    <a:pt x="1387" y="16465"/>
                    <a:pt x="1374" y="16422"/>
                    <a:pt x="1374" y="16400"/>
                  </a:cubicBezTo>
                  <a:cubicBezTo>
                    <a:pt x="1374" y="16364"/>
                    <a:pt x="1383" y="16293"/>
                    <a:pt x="1396" y="16262"/>
                  </a:cubicBezTo>
                  <a:cubicBezTo>
                    <a:pt x="1409" y="16234"/>
                    <a:pt x="1459" y="16207"/>
                    <a:pt x="1473" y="16179"/>
                  </a:cubicBezTo>
                  <a:cubicBezTo>
                    <a:pt x="1488" y="16149"/>
                    <a:pt x="1498" y="16077"/>
                    <a:pt x="1503" y="16042"/>
                  </a:cubicBezTo>
                  <a:cubicBezTo>
                    <a:pt x="1508" y="16006"/>
                    <a:pt x="1501" y="15927"/>
                    <a:pt x="1515" y="15895"/>
                  </a:cubicBezTo>
                  <a:cubicBezTo>
                    <a:pt x="1528" y="15867"/>
                    <a:pt x="1576" y="15840"/>
                    <a:pt x="1594" y="15818"/>
                  </a:cubicBezTo>
                  <a:cubicBezTo>
                    <a:pt x="1615" y="15794"/>
                    <a:pt x="1647" y="15734"/>
                    <a:pt x="1668" y="15711"/>
                  </a:cubicBezTo>
                  <a:cubicBezTo>
                    <a:pt x="1691" y="15688"/>
                    <a:pt x="1743" y="15659"/>
                    <a:pt x="1765" y="15635"/>
                  </a:cubicBezTo>
                  <a:cubicBezTo>
                    <a:pt x="1802" y="15591"/>
                    <a:pt x="1868" y="15487"/>
                    <a:pt x="1891" y="15428"/>
                  </a:cubicBezTo>
                  <a:cubicBezTo>
                    <a:pt x="1907" y="15385"/>
                    <a:pt x="1933" y="15291"/>
                    <a:pt x="1929" y="15244"/>
                  </a:cubicBezTo>
                  <a:cubicBezTo>
                    <a:pt x="1924" y="15208"/>
                    <a:pt x="1883" y="15154"/>
                    <a:pt x="1874" y="15121"/>
                  </a:cubicBezTo>
                  <a:cubicBezTo>
                    <a:pt x="1862" y="15081"/>
                    <a:pt x="1867" y="14990"/>
                    <a:pt x="1849" y="14957"/>
                  </a:cubicBezTo>
                  <a:cubicBezTo>
                    <a:pt x="1833" y="14929"/>
                    <a:pt x="1776" y="14917"/>
                    <a:pt x="1757" y="14893"/>
                  </a:cubicBezTo>
                  <a:cubicBezTo>
                    <a:pt x="1737" y="14868"/>
                    <a:pt x="1713" y="14798"/>
                    <a:pt x="1703" y="14763"/>
                  </a:cubicBezTo>
                  <a:cubicBezTo>
                    <a:pt x="1694" y="14731"/>
                    <a:pt x="1693" y="14656"/>
                    <a:pt x="1678" y="14627"/>
                  </a:cubicBezTo>
                  <a:cubicBezTo>
                    <a:pt x="1665" y="14599"/>
                    <a:pt x="1622" y="14560"/>
                    <a:pt x="1600" y="14546"/>
                  </a:cubicBezTo>
                  <a:cubicBezTo>
                    <a:pt x="1566" y="14527"/>
                    <a:pt x="1490" y="14532"/>
                    <a:pt x="1456" y="14516"/>
                  </a:cubicBezTo>
                  <a:cubicBezTo>
                    <a:pt x="1423" y="14502"/>
                    <a:pt x="1358" y="14465"/>
                    <a:pt x="1337" y="14429"/>
                  </a:cubicBezTo>
                  <a:cubicBezTo>
                    <a:pt x="1319" y="14399"/>
                    <a:pt x="1306" y="14320"/>
                    <a:pt x="1305" y="14282"/>
                  </a:cubicBezTo>
                  <a:cubicBezTo>
                    <a:pt x="1304" y="14254"/>
                    <a:pt x="1319" y="14200"/>
                    <a:pt x="1322" y="14172"/>
                  </a:cubicBezTo>
                  <a:cubicBezTo>
                    <a:pt x="1325" y="14152"/>
                    <a:pt x="1338" y="14106"/>
                    <a:pt x="1327" y="14092"/>
                  </a:cubicBezTo>
                  <a:cubicBezTo>
                    <a:pt x="1306" y="14061"/>
                    <a:pt x="1233" y="14100"/>
                    <a:pt x="1201" y="14099"/>
                  </a:cubicBezTo>
                  <a:cubicBezTo>
                    <a:pt x="1182" y="14098"/>
                    <a:pt x="1137" y="14106"/>
                    <a:pt x="1127" y="14085"/>
                  </a:cubicBezTo>
                  <a:cubicBezTo>
                    <a:pt x="1110" y="14054"/>
                    <a:pt x="1153" y="13973"/>
                    <a:pt x="1152" y="13935"/>
                  </a:cubicBezTo>
                  <a:cubicBezTo>
                    <a:pt x="1150" y="13903"/>
                    <a:pt x="1116" y="13847"/>
                    <a:pt x="1120" y="13815"/>
                  </a:cubicBezTo>
                  <a:cubicBezTo>
                    <a:pt x="1123" y="13782"/>
                    <a:pt x="1175" y="13741"/>
                    <a:pt x="1176" y="13708"/>
                  </a:cubicBezTo>
                  <a:cubicBezTo>
                    <a:pt x="1177" y="13666"/>
                    <a:pt x="1120" y="13605"/>
                    <a:pt x="1110" y="13565"/>
                  </a:cubicBezTo>
                  <a:cubicBezTo>
                    <a:pt x="1103" y="13537"/>
                    <a:pt x="1108" y="13476"/>
                    <a:pt x="1102" y="13448"/>
                  </a:cubicBezTo>
                  <a:cubicBezTo>
                    <a:pt x="1091" y="13398"/>
                    <a:pt x="1040" y="13316"/>
                    <a:pt x="1028" y="13267"/>
                  </a:cubicBezTo>
                  <a:cubicBezTo>
                    <a:pt x="1022" y="13244"/>
                    <a:pt x="1011" y="13192"/>
                    <a:pt x="1019" y="13171"/>
                  </a:cubicBezTo>
                  <a:cubicBezTo>
                    <a:pt x="1033" y="13130"/>
                    <a:pt x="1103" y="13098"/>
                    <a:pt x="1131" y="13075"/>
                  </a:cubicBezTo>
                  <a:cubicBezTo>
                    <a:pt x="1166" y="13045"/>
                    <a:pt x="1238" y="12989"/>
                    <a:pt x="1273" y="12959"/>
                  </a:cubicBezTo>
                  <a:cubicBezTo>
                    <a:pt x="1311" y="12926"/>
                    <a:pt x="1383" y="12855"/>
                    <a:pt x="1421" y="12823"/>
                  </a:cubicBezTo>
                  <a:cubicBezTo>
                    <a:pt x="1476" y="12778"/>
                    <a:pt x="1587" y="12697"/>
                    <a:pt x="1643" y="12656"/>
                  </a:cubicBezTo>
                  <a:cubicBezTo>
                    <a:pt x="1714" y="12606"/>
                    <a:pt x="1856" y="12510"/>
                    <a:pt x="1927" y="12465"/>
                  </a:cubicBezTo>
                  <a:cubicBezTo>
                    <a:pt x="2003" y="12416"/>
                    <a:pt x="2155" y="12319"/>
                    <a:pt x="2234" y="12278"/>
                  </a:cubicBezTo>
                  <a:cubicBezTo>
                    <a:pt x="2274" y="12257"/>
                    <a:pt x="2357" y="12221"/>
                    <a:pt x="2399" y="12207"/>
                  </a:cubicBezTo>
                  <a:cubicBezTo>
                    <a:pt x="2494" y="12174"/>
                    <a:pt x="2685" y="12123"/>
                    <a:pt x="2781" y="12106"/>
                  </a:cubicBezTo>
                  <a:cubicBezTo>
                    <a:pt x="2833" y="12097"/>
                    <a:pt x="2940" y="12104"/>
                    <a:pt x="2991" y="12087"/>
                  </a:cubicBezTo>
                  <a:cubicBezTo>
                    <a:pt x="3049" y="12066"/>
                    <a:pt x="3153" y="11976"/>
                    <a:pt x="3210" y="11953"/>
                  </a:cubicBezTo>
                  <a:cubicBezTo>
                    <a:pt x="3281" y="11923"/>
                    <a:pt x="3428" y="11899"/>
                    <a:pt x="3500" y="11883"/>
                  </a:cubicBezTo>
                  <a:cubicBezTo>
                    <a:pt x="3559" y="11872"/>
                    <a:pt x="3676" y="11852"/>
                    <a:pt x="3735" y="11841"/>
                  </a:cubicBezTo>
                  <a:cubicBezTo>
                    <a:pt x="3814" y="11827"/>
                    <a:pt x="3974" y="11792"/>
                    <a:pt x="4054" y="11786"/>
                  </a:cubicBezTo>
                  <a:cubicBezTo>
                    <a:pt x="4117" y="11781"/>
                    <a:pt x="4243" y="11775"/>
                    <a:pt x="4305" y="11790"/>
                  </a:cubicBezTo>
                  <a:cubicBezTo>
                    <a:pt x="4341" y="11799"/>
                    <a:pt x="4411" y="11835"/>
                    <a:pt x="4443" y="11857"/>
                  </a:cubicBezTo>
                  <a:cubicBezTo>
                    <a:pt x="4474" y="11878"/>
                    <a:pt x="4526" y="11941"/>
                    <a:pt x="4558" y="11962"/>
                  </a:cubicBezTo>
                  <a:cubicBezTo>
                    <a:pt x="4583" y="11979"/>
                    <a:pt x="4638" y="11996"/>
                    <a:pt x="4665" y="12010"/>
                  </a:cubicBezTo>
                  <a:cubicBezTo>
                    <a:pt x="4695" y="12027"/>
                    <a:pt x="4751" y="12071"/>
                    <a:pt x="4782" y="12084"/>
                  </a:cubicBezTo>
                  <a:cubicBezTo>
                    <a:pt x="4808" y="12095"/>
                    <a:pt x="4862" y="12111"/>
                    <a:pt x="4889" y="12106"/>
                  </a:cubicBezTo>
                  <a:cubicBezTo>
                    <a:pt x="4915" y="12102"/>
                    <a:pt x="4965" y="12074"/>
                    <a:pt x="4986" y="12053"/>
                  </a:cubicBezTo>
                  <a:cubicBezTo>
                    <a:pt x="5004" y="12034"/>
                    <a:pt x="5026" y="11976"/>
                    <a:pt x="5044" y="11957"/>
                  </a:cubicBezTo>
                  <a:cubicBezTo>
                    <a:pt x="5077" y="11921"/>
                    <a:pt x="5160" y="11883"/>
                    <a:pt x="5199" y="11859"/>
                  </a:cubicBezTo>
                  <a:cubicBezTo>
                    <a:pt x="5232" y="11839"/>
                    <a:pt x="5298" y="11797"/>
                    <a:pt x="5331" y="11777"/>
                  </a:cubicBezTo>
                  <a:cubicBezTo>
                    <a:pt x="5358" y="11760"/>
                    <a:pt x="5411" y="11723"/>
                    <a:pt x="5439" y="11712"/>
                  </a:cubicBezTo>
                  <a:cubicBezTo>
                    <a:pt x="5478" y="11698"/>
                    <a:pt x="5558" y="11697"/>
                    <a:pt x="5596" y="11683"/>
                  </a:cubicBezTo>
                  <a:cubicBezTo>
                    <a:pt x="5642" y="11668"/>
                    <a:pt x="5730" y="11618"/>
                    <a:pt x="5774" y="11594"/>
                  </a:cubicBezTo>
                  <a:cubicBezTo>
                    <a:pt x="5803" y="11579"/>
                    <a:pt x="5858" y="11541"/>
                    <a:pt x="5888" y="11530"/>
                  </a:cubicBezTo>
                  <a:cubicBezTo>
                    <a:pt x="5911" y="11521"/>
                    <a:pt x="5957" y="11515"/>
                    <a:pt x="5981" y="11512"/>
                  </a:cubicBezTo>
                  <a:cubicBezTo>
                    <a:pt x="6013" y="11508"/>
                    <a:pt x="6079" y="11512"/>
                    <a:pt x="6112" y="11508"/>
                  </a:cubicBezTo>
                  <a:cubicBezTo>
                    <a:pt x="6149" y="11503"/>
                    <a:pt x="6221" y="11484"/>
                    <a:pt x="6258" y="11476"/>
                  </a:cubicBezTo>
                  <a:cubicBezTo>
                    <a:pt x="6293" y="11468"/>
                    <a:pt x="6368" y="11465"/>
                    <a:pt x="6401" y="11443"/>
                  </a:cubicBezTo>
                  <a:cubicBezTo>
                    <a:pt x="6425" y="11426"/>
                    <a:pt x="6459" y="11363"/>
                    <a:pt x="6481" y="11341"/>
                  </a:cubicBezTo>
                  <a:cubicBezTo>
                    <a:pt x="6508" y="11314"/>
                    <a:pt x="6569" y="11275"/>
                    <a:pt x="6595" y="11249"/>
                  </a:cubicBezTo>
                  <a:cubicBezTo>
                    <a:pt x="6621" y="11225"/>
                    <a:pt x="6662" y="11160"/>
                    <a:pt x="6689" y="11140"/>
                  </a:cubicBezTo>
                  <a:cubicBezTo>
                    <a:pt x="6712" y="11124"/>
                    <a:pt x="6768" y="11123"/>
                    <a:pt x="6790" y="11105"/>
                  </a:cubicBezTo>
                  <a:cubicBezTo>
                    <a:pt x="6824" y="11076"/>
                    <a:pt x="6866" y="10978"/>
                    <a:pt x="6895" y="10940"/>
                  </a:cubicBezTo>
                  <a:cubicBezTo>
                    <a:pt x="6917" y="10912"/>
                    <a:pt x="6973" y="10871"/>
                    <a:pt x="6990" y="10838"/>
                  </a:cubicBezTo>
                  <a:cubicBezTo>
                    <a:pt x="7013" y="10791"/>
                    <a:pt x="7025" y="10676"/>
                    <a:pt x="7039" y="10624"/>
                  </a:cubicBezTo>
                  <a:cubicBezTo>
                    <a:pt x="7051" y="10580"/>
                    <a:pt x="7072" y="10491"/>
                    <a:pt x="7091" y="10454"/>
                  </a:cubicBezTo>
                  <a:cubicBezTo>
                    <a:pt x="7109" y="10423"/>
                    <a:pt x="7160" y="10382"/>
                    <a:pt x="7181" y="10354"/>
                  </a:cubicBezTo>
                  <a:cubicBezTo>
                    <a:pt x="7212" y="10313"/>
                    <a:pt x="7262" y="10216"/>
                    <a:pt x="7293" y="10174"/>
                  </a:cubicBezTo>
                  <a:cubicBezTo>
                    <a:pt x="7318" y="10140"/>
                    <a:pt x="7377" y="10086"/>
                    <a:pt x="7400" y="10049"/>
                  </a:cubicBezTo>
                  <a:cubicBezTo>
                    <a:pt x="7418" y="10020"/>
                    <a:pt x="7442" y="9949"/>
                    <a:pt x="7460" y="9918"/>
                  </a:cubicBezTo>
                  <a:cubicBezTo>
                    <a:pt x="7480" y="9882"/>
                    <a:pt x="7524" y="9812"/>
                    <a:pt x="7552" y="9787"/>
                  </a:cubicBezTo>
                  <a:cubicBezTo>
                    <a:pt x="7574" y="9766"/>
                    <a:pt x="7624" y="9732"/>
                    <a:pt x="7650" y="9731"/>
                  </a:cubicBezTo>
                  <a:cubicBezTo>
                    <a:pt x="7669" y="9730"/>
                    <a:pt x="7703" y="9765"/>
                    <a:pt x="7721" y="9767"/>
                  </a:cubicBezTo>
                  <a:cubicBezTo>
                    <a:pt x="7747" y="9770"/>
                    <a:pt x="7798" y="9756"/>
                    <a:pt x="7821" y="9740"/>
                  </a:cubicBezTo>
                  <a:cubicBezTo>
                    <a:pt x="7851" y="9720"/>
                    <a:pt x="7896" y="9649"/>
                    <a:pt x="7921" y="9617"/>
                  </a:cubicBezTo>
                  <a:cubicBezTo>
                    <a:pt x="7943" y="9590"/>
                    <a:pt x="7994" y="9542"/>
                    <a:pt x="8007" y="9506"/>
                  </a:cubicBezTo>
                  <a:cubicBezTo>
                    <a:pt x="8028" y="9447"/>
                    <a:pt x="8028" y="9311"/>
                    <a:pt x="8023" y="9246"/>
                  </a:cubicBezTo>
                  <a:cubicBezTo>
                    <a:pt x="8020" y="9192"/>
                    <a:pt x="7996" y="9090"/>
                    <a:pt x="7986" y="9039"/>
                  </a:cubicBezTo>
                  <a:cubicBezTo>
                    <a:pt x="7973" y="8979"/>
                    <a:pt x="7945" y="8860"/>
                    <a:pt x="7927" y="8803"/>
                  </a:cubicBezTo>
                  <a:cubicBezTo>
                    <a:pt x="7916" y="8766"/>
                    <a:pt x="7890" y="8695"/>
                    <a:pt x="7875" y="8660"/>
                  </a:cubicBezTo>
                  <a:cubicBezTo>
                    <a:pt x="7858" y="8620"/>
                    <a:pt x="7814" y="8546"/>
                    <a:pt x="7801" y="8502"/>
                  </a:cubicBezTo>
                  <a:cubicBezTo>
                    <a:pt x="7788" y="8460"/>
                    <a:pt x="7791" y="8361"/>
                    <a:pt x="7771" y="8324"/>
                  </a:cubicBezTo>
                  <a:cubicBezTo>
                    <a:pt x="7745" y="8277"/>
                    <a:pt x="7653" y="8248"/>
                    <a:pt x="7621" y="8208"/>
                  </a:cubicBezTo>
                  <a:cubicBezTo>
                    <a:pt x="7604" y="8188"/>
                    <a:pt x="7573" y="8142"/>
                    <a:pt x="7570" y="8113"/>
                  </a:cubicBezTo>
                  <a:cubicBezTo>
                    <a:pt x="7567" y="8080"/>
                    <a:pt x="7587" y="8014"/>
                    <a:pt x="7604" y="7991"/>
                  </a:cubicBezTo>
                  <a:cubicBezTo>
                    <a:pt x="7620" y="7970"/>
                    <a:pt x="7666" y="7953"/>
                    <a:pt x="7689" y="7948"/>
                  </a:cubicBezTo>
                  <a:cubicBezTo>
                    <a:pt x="7707" y="7944"/>
                    <a:pt x="7745" y="7966"/>
                    <a:pt x="7762" y="7954"/>
                  </a:cubicBezTo>
                  <a:cubicBezTo>
                    <a:pt x="7778" y="7943"/>
                    <a:pt x="7787" y="7888"/>
                    <a:pt x="7799" y="7869"/>
                  </a:cubicBezTo>
                  <a:cubicBezTo>
                    <a:pt x="7814" y="7846"/>
                    <a:pt x="7862" y="7821"/>
                    <a:pt x="7873" y="7794"/>
                  </a:cubicBezTo>
                  <a:cubicBezTo>
                    <a:pt x="7887" y="7762"/>
                    <a:pt x="7893" y="7681"/>
                    <a:pt x="7887" y="7644"/>
                  </a:cubicBezTo>
                  <a:cubicBezTo>
                    <a:pt x="7879" y="7606"/>
                    <a:pt x="7842" y="7540"/>
                    <a:pt x="7819" y="7515"/>
                  </a:cubicBezTo>
                  <a:cubicBezTo>
                    <a:pt x="7798" y="7492"/>
                    <a:pt x="7745" y="7462"/>
                    <a:pt x="7717" y="7454"/>
                  </a:cubicBezTo>
                  <a:cubicBezTo>
                    <a:pt x="7687" y="7445"/>
                    <a:pt x="7626" y="7445"/>
                    <a:pt x="7596" y="7452"/>
                  </a:cubicBezTo>
                  <a:cubicBezTo>
                    <a:pt x="7571" y="7458"/>
                    <a:pt x="7524" y="7512"/>
                    <a:pt x="7501" y="7497"/>
                  </a:cubicBezTo>
                  <a:cubicBezTo>
                    <a:pt x="7481" y="7484"/>
                    <a:pt x="7486" y="7410"/>
                    <a:pt x="7471" y="7389"/>
                  </a:cubicBezTo>
                  <a:cubicBezTo>
                    <a:pt x="7452" y="7362"/>
                    <a:pt x="7387" y="7359"/>
                    <a:pt x="7371" y="7328"/>
                  </a:cubicBezTo>
                  <a:cubicBezTo>
                    <a:pt x="7359" y="7306"/>
                    <a:pt x="7374" y="7245"/>
                    <a:pt x="7366" y="7220"/>
                  </a:cubicBezTo>
                  <a:cubicBezTo>
                    <a:pt x="7361" y="7204"/>
                    <a:pt x="7342" y="7179"/>
                    <a:pt x="7331" y="7170"/>
                  </a:cubicBezTo>
                  <a:cubicBezTo>
                    <a:pt x="7308" y="7151"/>
                    <a:pt x="7250" y="7151"/>
                    <a:pt x="7226" y="7133"/>
                  </a:cubicBezTo>
                  <a:cubicBezTo>
                    <a:pt x="7212" y="7123"/>
                    <a:pt x="7192" y="7091"/>
                    <a:pt x="7182" y="7074"/>
                  </a:cubicBezTo>
                  <a:cubicBezTo>
                    <a:pt x="7166" y="7050"/>
                    <a:pt x="7134" y="6998"/>
                    <a:pt x="7127" y="6966"/>
                  </a:cubicBezTo>
                  <a:cubicBezTo>
                    <a:pt x="7121" y="6935"/>
                    <a:pt x="7129" y="6870"/>
                    <a:pt x="7135" y="6839"/>
                  </a:cubicBezTo>
                  <a:cubicBezTo>
                    <a:pt x="7140" y="6812"/>
                    <a:pt x="7162" y="6762"/>
                    <a:pt x="7169" y="6735"/>
                  </a:cubicBezTo>
                  <a:cubicBezTo>
                    <a:pt x="7178" y="6701"/>
                    <a:pt x="7192" y="6629"/>
                    <a:pt x="7196" y="6592"/>
                  </a:cubicBezTo>
                  <a:cubicBezTo>
                    <a:pt x="7200" y="6568"/>
                    <a:pt x="7196" y="6517"/>
                    <a:pt x="7204" y="6495"/>
                  </a:cubicBezTo>
                  <a:cubicBezTo>
                    <a:pt x="7211" y="6475"/>
                    <a:pt x="7238" y="6440"/>
                    <a:pt x="7253" y="6432"/>
                  </a:cubicBezTo>
                  <a:cubicBezTo>
                    <a:pt x="7271" y="6422"/>
                    <a:pt x="7314" y="6438"/>
                    <a:pt x="7333" y="6428"/>
                  </a:cubicBezTo>
                  <a:cubicBezTo>
                    <a:pt x="7357" y="6416"/>
                    <a:pt x="7396" y="6362"/>
                    <a:pt x="7417" y="6338"/>
                  </a:cubicBezTo>
                  <a:cubicBezTo>
                    <a:pt x="7440" y="6312"/>
                    <a:pt x="7493" y="6267"/>
                    <a:pt x="7508" y="6231"/>
                  </a:cubicBezTo>
                  <a:cubicBezTo>
                    <a:pt x="7520" y="6203"/>
                    <a:pt x="7532" y="6134"/>
                    <a:pt x="7528" y="6102"/>
                  </a:cubicBezTo>
                  <a:cubicBezTo>
                    <a:pt x="7525" y="6082"/>
                    <a:pt x="7501" y="6054"/>
                    <a:pt x="7498" y="6035"/>
                  </a:cubicBezTo>
                  <a:cubicBezTo>
                    <a:pt x="7494" y="6003"/>
                    <a:pt x="7499" y="5934"/>
                    <a:pt x="7513" y="5908"/>
                  </a:cubicBezTo>
                  <a:cubicBezTo>
                    <a:pt x="7527" y="5882"/>
                    <a:pt x="7579" y="5872"/>
                    <a:pt x="7597" y="5851"/>
                  </a:cubicBezTo>
                  <a:cubicBezTo>
                    <a:pt x="7615" y="5829"/>
                    <a:pt x="7636" y="5766"/>
                    <a:pt x="7652" y="5741"/>
                  </a:cubicBezTo>
                  <a:cubicBezTo>
                    <a:pt x="7677" y="5699"/>
                    <a:pt x="7734" y="5622"/>
                    <a:pt x="7765" y="5587"/>
                  </a:cubicBezTo>
                  <a:cubicBezTo>
                    <a:pt x="7783" y="5567"/>
                    <a:pt x="7819" y="5529"/>
                    <a:pt x="7839" y="5517"/>
                  </a:cubicBezTo>
                  <a:cubicBezTo>
                    <a:pt x="7857" y="5506"/>
                    <a:pt x="7898" y="5507"/>
                    <a:pt x="7916" y="5497"/>
                  </a:cubicBezTo>
                  <a:cubicBezTo>
                    <a:pt x="7940" y="5483"/>
                    <a:pt x="7982" y="5441"/>
                    <a:pt x="8000" y="5417"/>
                  </a:cubicBezTo>
                  <a:cubicBezTo>
                    <a:pt x="8033" y="5373"/>
                    <a:pt x="8082" y="5269"/>
                    <a:pt x="8107" y="5216"/>
                  </a:cubicBezTo>
                  <a:cubicBezTo>
                    <a:pt x="8124" y="5180"/>
                    <a:pt x="8160" y="5107"/>
                    <a:pt x="8171" y="5066"/>
                  </a:cubicBezTo>
                  <a:cubicBezTo>
                    <a:pt x="8183" y="5021"/>
                    <a:pt x="8190" y="4923"/>
                    <a:pt x="8195" y="4876"/>
                  </a:cubicBezTo>
                  <a:cubicBezTo>
                    <a:pt x="8202" y="4824"/>
                    <a:pt x="8212" y="4720"/>
                    <a:pt x="8221" y="4669"/>
                  </a:cubicBezTo>
                  <a:cubicBezTo>
                    <a:pt x="8226" y="4632"/>
                    <a:pt x="8236" y="4559"/>
                    <a:pt x="8247" y="4525"/>
                  </a:cubicBezTo>
                  <a:cubicBezTo>
                    <a:pt x="8266" y="4469"/>
                    <a:pt x="8323" y="4370"/>
                    <a:pt x="8349" y="4318"/>
                  </a:cubicBezTo>
                  <a:cubicBezTo>
                    <a:pt x="8371" y="4273"/>
                    <a:pt x="8418" y="4185"/>
                    <a:pt x="8438" y="4138"/>
                  </a:cubicBezTo>
                  <a:cubicBezTo>
                    <a:pt x="8457" y="4093"/>
                    <a:pt x="8487" y="3997"/>
                    <a:pt x="8505" y="3951"/>
                  </a:cubicBezTo>
                  <a:cubicBezTo>
                    <a:pt x="8526" y="3896"/>
                    <a:pt x="8575" y="3790"/>
                    <a:pt x="8594" y="3734"/>
                  </a:cubicBezTo>
                  <a:cubicBezTo>
                    <a:pt x="8607" y="3695"/>
                    <a:pt x="8621" y="3611"/>
                    <a:pt x="8636" y="3574"/>
                  </a:cubicBezTo>
                  <a:cubicBezTo>
                    <a:pt x="8661" y="3512"/>
                    <a:pt x="8730" y="3406"/>
                    <a:pt x="8762" y="3350"/>
                  </a:cubicBezTo>
                  <a:cubicBezTo>
                    <a:pt x="8787" y="3305"/>
                    <a:pt x="8842" y="3220"/>
                    <a:pt x="8861" y="3169"/>
                  </a:cubicBezTo>
                  <a:cubicBezTo>
                    <a:pt x="8875" y="3133"/>
                    <a:pt x="8880" y="3047"/>
                    <a:pt x="8896" y="3012"/>
                  </a:cubicBezTo>
                  <a:cubicBezTo>
                    <a:pt x="8908" y="2986"/>
                    <a:pt x="8948" y="2951"/>
                    <a:pt x="8965" y="2929"/>
                  </a:cubicBezTo>
                  <a:cubicBezTo>
                    <a:pt x="8988" y="2900"/>
                    <a:pt x="9033" y="2840"/>
                    <a:pt x="9052" y="2805"/>
                  </a:cubicBezTo>
                  <a:cubicBezTo>
                    <a:pt x="9067" y="2777"/>
                    <a:pt x="9093" y="2715"/>
                    <a:pt x="9103" y="2682"/>
                  </a:cubicBezTo>
                  <a:cubicBezTo>
                    <a:pt x="9113" y="2651"/>
                    <a:pt x="9121" y="2582"/>
                    <a:pt x="9133" y="2552"/>
                  </a:cubicBezTo>
                  <a:cubicBezTo>
                    <a:pt x="9144" y="2523"/>
                    <a:pt x="9176" y="2474"/>
                    <a:pt x="9192" y="2452"/>
                  </a:cubicBezTo>
                  <a:cubicBezTo>
                    <a:pt x="9214" y="2422"/>
                    <a:pt x="9267" y="2377"/>
                    <a:pt x="9292" y="2352"/>
                  </a:cubicBezTo>
                  <a:cubicBezTo>
                    <a:pt x="9315" y="2326"/>
                    <a:pt x="9361" y="2278"/>
                    <a:pt x="9383" y="2251"/>
                  </a:cubicBezTo>
                  <a:cubicBezTo>
                    <a:pt x="9398" y="2232"/>
                    <a:pt x="9428" y="2191"/>
                    <a:pt x="9440" y="2168"/>
                  </a:cubicBezTo>
                  <a:cubicBezTo>
                    <a:pt x="9452" y="2143"/>
                    <a:pt x="9464" y="2085"/>
                    <a:pt x="9477" y="2061"/>
                  </a:cubicBezTo>
                  <a:cubicBezTo>
                    <a:pt x="9484" y="2047"/>
                    <a:pt x="9504" y="2024"/>
                    <a:pt x="9514" y="2014"/>
                  </a:cubicBezTo>
                  <a:cubicBezTo>
                    <a:pt x="9540" y="1990"/>
                    <a:pt x="9599" y="1959"/>
                    <a:pt x="9625" y="1937"/>
                  </a:cubicBezTo>
                  <a:cubicBezTo>
                    <a:pt x="9644" y="1922"/>
                    <a:pt x="9682" y="1892"/>
                    <a:pt x="9697" y="1871"/>
                  </a:cubicBezTo>
                  <a:cubicBezTo>
                    <a:pt x="9712" y="1849"/>
                    <a:pt x="9733" y="1797"/>
                    <a:pt x="9742" y="1770"/>
                  </a:cubicBezTo>
                  <a:cubicBezTo>
                    <a:pt x="9749" y="1744"/>
                    <a:pt x="9751" y="1684"/>
                    <a:pt x="9762" y="1660"/>
                  </a:cubicBezTo>
                  <a:cubicBezTo>
                    <a:pt x="9770" y="1641"/>
                    <a:pt x="9795" y="1609"/>
                    <a:pt x="9811" y="1600"/>
                  </a:cubicBezTo>
                  <a:cubicBezTo>
                    <a:pt x="9828" y="1589"/>
                    <a:pt x="9869" y="1595"/>
                    <a:pt x="9887" y="1590"/>
                  </a:cubicBezTo>
                  <a:cubicBezTo>
                    <a:pt x="9903" y="1586"/>
                    <a:pt x="9937" y="1584"/>
                    <a:pt x="9949" y="1570"/>
                  </a:cubicBezTo>
                  <a:cubicBezTo>
                    <a:pt x="9963" y="1554"/>
                    <a:pt x="9964" y="1497"/>
                    <a:pt x="9976" y="1480"/>
                  </a:cubicBezTo>
                  <a:cubicBezTo>
                    <a:pt x="9990" y="1461"/>
                    <a:pt x="10030" y="1449"/>
                    <a:pt x="10046" y="1434"/>
                  </a:cubicBezTo>
                  <a:cubicBezTo>
                    <a:pt x="10068" y="1415"/>
                    <a:pt x="10100" y="1356"/>
                    <a:pt x="10122" y="1341"/>
                  </a:cubicBezTo>
                  <a:cubicBezTo>
                    <a:pt x="10147" y="1324"/>
                    <a:pt x="10203" y="1307"/>
                    <a:pt x="10231" y="1310"/>
                  </a:cubicBezTo>
                  <a:cubicBezTo>
                    <a:pt x="10258" y="1312"/>
                    <a:pt x="10307" y="1358"/>
                    <a:pt x="10333" y="1359"/>
                  </a:cubicBezTo>
                  <a:cubicBezTo>
                    <a:pt x="10353" y="1359"/>
                    <a:pt x="10388" y="1336"/>
                    <a:pt x="10406" y="1327"/>
                  </a:cubicBezTo>
                  <a:cubicBezTo>
                    <a:pt x="10441" y="1311"/>
                    <a:pt x="10512" y="1274"/>
                    <a:pt x="10548" y="1261"/>
                  </a:cubicBezTo>
                  <a:cubicBezTo>
                    <a:pt x="10708" y="1202"/>
                    <a:pt x="11201" y="1091"/>
                    <a:pt x="11201" y="1091"/>
                  </a:cubicBezTo>
                  <a:lnTo>
                    <a:pt x="12144" y="681"/>
                  </a:lnTo>
                  <a:lnTo>
                    <a:pt x="13773" y="0"/>
                  </a:lnTo>
                  <a:lnTo>
                    <a:pt x="13774" y="0"/>
                  </a:lnTo>
                  <a:cubicBezTo>
                    <a:pt x="13787" y="58"/>
                    <a:pt x="13804" y="128"/>
                    <a:pt x="13815" y="161"/>
                  </a:cubicBezTo>
                  <a:cubicBezTo>
                    <a:pt x="13823" y="184"/>
                    <a:pt x="13845" y="225"/>
                    <a:pt x="13853" y="248"/>
                  </a:cubicBezTo>
                  <a:cubicBezTo>
                    <a:pt x="13865" y="288"/>
                    <a:pt x="13892" y="371"/>
                    <a:pt x="13889" y="414"/>
                  </a:cubicBezTo>
                  <a:cubicBezTo>
                    <a:pt x="13888" y="445"/>
                    <a:pt x="13853" y="495"/>
                    <a:pt x="13847" y="525"/>
                  </a:cubicBezTo>
                  <a:cubicBezTo>
                    <a:pt x="13837" y="580"/>
                    <a:pt x="13840" y="695"/>
                    <a:pt x="13845" y="752"/>
                  </a:cubicBezTo>
                  <a:cubicBezTo>
                    <a:pt x="13848" y="785"/>
                    <a:pt x="13852" y="858"/>
                    <a:pt x="13870" y="882"/>
                  </a:cubicBezTo>
                  <a:cubicBezTo>
                    <a:pt x="13890" y="910"/>
                    <a:pt x="13960" y="898"/>
                    <a:pt x="13983" y="922"/>
                  </a:cubicBezTo>
                  <a:cubicBezTo>
                    <a:pt x="14001" y="940"/>
                    <a:pt x="14026" y="996"/>
                    <a:pt x="14028" y="1026"/>
                  </a:cubicBezTo>
                  <a:cubicBezTo>
                    <a:pt x="14030" y="1061"/>
                    <a:pt x="13995" y="1124"/>
                    <a:pt x="13993" y="1159"/>
                  </a:cubicBezTo>
                  <a:cubicBezTo>
                    <a:pt x="13991" y="1211"/>
                    <a:pt x="14013" y="1311"/>
                    <a:pt x="14026" y="1360"/>
                  </a:cubicBezTo>
                  <a:cubicBezTo>
                    <a:pt x="14037" y="1404"/>
                    <a:pt x="14084" y="1480"/>
                    <a:pt x="14090" y="1526"/>
                  </a:cubicBezTo>
                  <a:cubicBezTo>
                    <a:pt x="14101" y="1609"/>
                    <a:pt x="14047" y="1775"/>
                    <a:pt x="14058" y="1857"/>
                  </a:cubicBezTo>
                  <a:cubicBezTo>
                    <a:pt x="14062" y="1894"/>
                    <a:pt x="14091" y="1962"/>
                    <a:pt x="14110" y="1991"/>
                  </a:cubicBezTo>
                  <a:cubicBezTo>
                    <a:pt x="14128" y="2020"/>
                    <a:pt x="14175" y="2066"/>
                    <a:pt x="14199" y="2087"/>
                  </a:cubicBezTo>
                  <a:cubicBezTo>
                    <a:pt x="14223" y="2109"/>
                    <a:pt x="14279" y="2137"/>
                    <a:pt x="14300" y="2164"/>
                  </a:cubicBezTo>
                  <a:cubicBezTo>
                    <a:pt x="14317" y="2186"/>
                    <a:pt x="14340" y="2243"/>
                    <a:pt x="14352" y="2271"/>
                  </a:cubicBezTo>
                  <a:cubicBezTo>
                    <a:pt x="14368" y="2308"/>
                    <a:pt x="14392" y="2388"/>
                    <a:pt x="14408" y="2425"/>
                  </a:cubicBezTo>
                  <a:cubicBezTo>
                    <a:pt x="14424" y="2457"/>
                    <a:pt x="14466" y="2512"/>
                    <a:pt x="14476" y="2548"/>
                  </a:cubicBezTo>
                  <a:cubicBezTo>
                    <a:pt x="14496" y="2627"/>
                    <a:pt x="14498" y="2800"/>
                    <a:pt x="14488" y="2882"/>
                  </a:cubicBezTo>
                  <a:cubicBezTo>
                    <a:pt x="14483" y="2918"/>
                    <a:pt x="14444" y="2983"/>
                    <a:pt x="14448" y="3019"/>
                  </a:cubicBezTo>
                  <a:cubicBezTo>
                    <a:pt x="14451" y="3042"/>
                    <a:pt x="14487" y="3068"/>
                    <a:pt x="14493" y="3089"/>
                  </a:cubicBezTo>
                  <a:cubicBezTo>
                    <a:pt x="14503" y="3128"/>
                    <a:pt x="14479" y="3215"/>
                    <a:pt x="14490" y="3253"/>
                  </a:cubicBezTo>
                  <a:cubicBezTo>
                    <a:pt x="14505" y="3306"/>
                    <a:pt x="14592" y="3366"/>
                    <a:pt x="14604" y="3420"/>
                  </a:cubicBezTo>
                  <a:cubicBezTo>
                    <a:pt x="14614" y="3467"/>
                    <a:pt x="14597" y="3569"/>
                    <a:pt x="14582" y="3614"/>
                  </a:cubicBezTo>
                  <a:cubicBezTo>
                    <a:pt x="14568" y="3657"/>
                    <a:pt x="14504" y="3715"/>
                    <a:pt x="14493" y="3761"/>
                  </a:cubicBezTo>
                  <a:cubicBezTo>
                    <a:pt x="14479" y="3820"/>
                    <a:pt x="14507" y="3948"/>
                    <a:pt x="14503" y="4011"/>
                  </a:cubicBezTo>
                  <a:cubicBezTo>
                    <a:pt x="14499" y="4060"/>
                    <a:pt x="14463" y="4153"/>
                    <a:pt x="14468" y="4201"/>
                  </a:cubicBezTo>
                  <a:cubicBezTo>
                    <a:pt x="14472" y="4241"/>
                    <a:pt x="14520" y="4302"/>
                    <a:pt x="14525" y="4341"/>
                  </a:cubicBezTo>
                  <a:cubicBezTo>
                    <a:pt x="14529" y="4374"/>
                    <a:pt x="14509" y="4439"/>
                    <a:pt x="14508" y="4472"/>
                  </a:cubicBezTo>
                  <a:cubicBezTo>
                    <a:pt x="14507" y="4505"/>
                    <a:pt x="14507" y="4574"/>
                    <a:pt x="14520" y="4602"/>
                  </a:cubicBezTo>
                  <a:cubicBezTo>
                    <a:pt x="14529" y="4622"/>
                    <a:pt x="14564" y="4640"/>
                    <a:pt x="14577" y="4656"/>
                  </a:cubicBezTo>
                  <a:cubicBezTo>
                    <a:pt x="14592" y="4673"/>
                    <a:pt x="14624" y="4708"/>
                    <a:pt x="14634" y="4732"/>
                  </a:cubicBezTo>
                  <a:cubicBezTo>
                    <a:pt x="14656" y="4787"/>
                    <a:pt x="14667" y="4915"/>
                    <a:pt x="14676" y="4976"/>
                  </a:cubicBezTo>
                  <a:cubicBezTo>
                    <a:pt x="14681" y="5012"/>
                    <a:pt x="14684" y="5085"/>
                    <a:pt x="14693" y="5119"/>
                  </a:cubicBezTo>
                  <a:cubicBezTo>
                    <a:pt x="14699" y="5143"/>
                    <a:pt x="14718" y="5188"/>
                    <a:pt x="14731" y="5207"/>
                  </a:cubicBezTo>
                  <a:cubicBezTo>
                    <a:pt x="14750" y="5236"/>
                    <a:pt x="14808" y="5269"/>
                    <a:pt x="14827" y="5300"/>
                  </a:cubicBezTo>
                  <a:cubicBezTo>
                    <a:pt x="14845" y="5330"/>
                    <a:pt x="14874" y="5401"/>
                    <a:pt x="14876" y="5440"/>
                  </a:cubicBezTo>
                  <a:cubicBezTo>
                    <a:pt x="14878" y="5477"/>
                    <a:pt x="14838" y="5544"/>
                    <a:pt x="14842" y="5581"/>
                  </a:cubicBezTo>
                  <a:cubicBezTo>
                    <a:pt x="14844" y="5607"/>
                    <a:pt x="14871" y="5652"/>
                    <a:pt x="14886" y="5671"/>
                  </a:cubicBezTo>
                  <a:cubicBezTo>
                    <a:pt x="14905" y="5695"/>
                    <a:pt x="14959" y="5716"/>
                    <a:pt x="14978" y="5741"/>
                  </a:cubicBezTo>
                  <a:cubicBezTo>
                    <a:pt x="14992" y="5760"/>
                    <a:pt x="15014" y="5808"/>
                    <a:pt x="15020" y="5834"/>
                  </a:cubicBezTo>
                  <a:cubicBezTo>
                    <a:pt x="15030" y="5882"/>
                    <a:pt x="15033" y="5986"/>
                    <a:pt x="15022" y="6035"/>
                  </a:cubicBezTo>
                  <a:cubicBezTo>
                    <a:pt x="15014" y="6074"/>
                    <a:pt x="14964" y="6132"/>
                    <a:pt x="14955" y="6171"/>
                  </a:cubicBezTo>
                  <a:cubicBezTo>
                    <a:pt x="14937" y="6252"/>
                    <a:pt x="14946" y="6425"/>
                    <a:pt x="14950" y="6508"/>
                  </a:cubicBezTo>
                  <a:cubicBezTo>
                    <a:pt x="14953" y="6551"/>
                    <a:pt x="14962" y="6636"/>
                    <a:pt x="14974" y="6676"/>
                  </a:cubicBezTo>
                  <a:cubicBezTo>
                    <a:pt x="14985" y="6711"/>
                    <a:pt x="15010" y="6788"/>
                    <a:pt x="15035" y="6802"/>
                  </a:cubicBezTo>
                  <a:cubicBezTo>
                    <a:pt x="15057" y="6814"/>
                    <a:pt x="15110" y="6799"/>
                    <a:pt x="15125" y="6776"/>
                  </a:cubicBezTo>
                  <a:cubicBezTo>
                    <a:pt x="15139" y="6753"/>
                    <a:pt x="15133" y="6686"/>
                    <a:pt x="15133" y="6655"/>
                  </a:cubicBezTo>
                  <a:cubicBezTo>
                    <a:pt x="15133" y="6629"/>
                    <a:pt x="15119" y="6574"/>
                    <a:pt x="15126" y="6549"/>
                  </a:cubicBezTo>
                  <a:cubicBezTo>
                    <a:pt x="15132" y="6527"/>
                    <a:pt x="15158" y="6491"/>
                    <a:pt x="15173" y="6480"/>
                  </a:cubicBezTo>
                  <a:cubicBezTo>
                    <a:pt x="15192" y="6466"/>
                    <a:pt x="15238" y="6453"/>
                    <a:pt x="15258" y="6462"/>
                  </a:cubicBezTo>
                  <a:cubicBezTo>
                    <a:pt x="15275" y="6469"/>
                    <a:pt x="15298" y="6509"/>
                    <a:pt x="15308" y="6529"/>
                  </a:cubicBezTo>
                  <a:cubicBezTo>
                    <a:pt x="15319" y="6551"/>
                    <a:pt x="15325" y="6611"/>
                    <a:pt x="15340" y="6627"/>
                  </a:cubicBezTo>
                  <a:cubicBezTo>
                    <a:pt x="15358" y="6646"/>
                    <a:pt x="15410" y="6631"/>
                    <a:pt x="15430" y="6645"/>
                  </a:cubicBezTo>
                  <a:cubicBezTo>
                    <a:pt x="15457" y="6665"/>
                    <a:pt x="15514" y="6766"/>
                    <a:pt x="15514" y="6766"/>
                  </a:cubicBezTo>
                  <a:lnTo>
                    <a:pt x="16103" y="9931"/>
                  </a:lnTo>
                  <a:lnTo>
                    <a:pt x="16103" y="10265"/>
                  </a:lnTo>
                  <a:lnTo>
                    <a:pt x="16256" y="10552"/>
                  </a:lnTo>
                  <a:lnTo>
                    <a:pt x="16256" y="10554"/>
                  </a:lnTo>
                  <a:lnTo>
                    <a:pt x="16296" y="13892"/>
                  </a:lnTo>
                  <a:lnTo>
                    <a:pt x="16397" y="14074"/>
                  </a:lnTo>
                  <a:lnTo>
                    <a:pt x="16415" y="14106"/>
                  </a:lnTo>
                  <a:lnTo>
                    <a:pt x="16969" y="17611"/>
                  </a:lnTo>
                  <a:lnTo>
                    <a:pt x="17238" y="17968"/>
                  </a:lnTo>
                  <a:lnTo>
                    <a:pt x="16706" y="18754"/>
                  </a:lnTo>
                  <a:lnTo>
                    <a:pt x="16969" y="19059"/>
                  </a:lnTo>
                  <a:cubicBezTo>
                    <a:pt x="16969" y="19059"/>
                    <a:pt x="16947" y="19205"/>
                    <a:pt x="16969" y="19239"/>
                  </a:cubicBezTo>
                  <a:cubicBezTo>
                    <a:pt x="16977" y="19252"/>
                    <a:pt x="17004" y="19248"/>
                    <a:pt x="17026" y="19247"/>
                  </a:cubicBezTo>
                  <a:cubicBezTo>
                    <a:pt x="17026" y="19248"/>
                    <a:pt x="17026" y="19250"/>
                    <a:pt x="17026" y="19251"/>
                  </a:cubicBezTo>
                  <a:cubicBezTo>
                    <a:pt x="17022" y="19276"/>
                    <a:pt x="16997" y="19317"/>
                    <a:pt x="16991" y="19341"/>
                  </a:cubicBezTo>
                  <a:cubicBezTo>
                    <a:pt x="16984" y="19368"/>
                    <a:pt x="16984" y="19427"/>
                    <a:pt x="16974" y="19452"/>
                  </a:cubicBezTo>
                  <a:cubicBezTo>
                    <a:pt x="16959" y="19488"/>
                    <a:pt x="16903" y="19535"/>
                    <a:pt x="16885" y="19568"/>
                  </a:cubicBezTo>
                  <a:cubicBezTo>
                    <a:pt x="16862" y="19608"/>
                    <a:pt x="16824" y="19695"/>
                    <a:pt x="16813" y="19742"/>
                  </a:cubicBezTo>
                  <a:cubicBezTo>
                    <a:pt x="16808" y="19764"/>
                    <a:pt x="16804" y="19810"/>
                    <a:pt x="16805" y="19832"/>
                  </a:cubicBezTo>
                  <a:cubicBezTo>
                    <a:pt x="16807" y="19861"/>
                    <a:pt x="16830" y="19917"/>
                    <a:pt x="16828" y="19946"/>
                  </a:cubicBezTo>
                  <a:cubicBezTo>
                    <a:pt x="16827" y="19966"/>
                    <a:pt x="16810" y="20004"/>
                    <a:pt x="16801" y="20019"/>
                  </a:cubicBezTo>
                  <a:cubicBezTo>
                    <a:pt x="16791" y="20036"/>
                    <a:pt x="16755" y="20049"/>
                    <a:pt x="16751" y="20069"/>
                  </a:cubicBezTo>
                  <a:cubicBezTo>
                    <a:pt x="16745" y="20106"/>
                    <a:pt x="16785" y="20177"/>
                    <a:pt x="16805" y="20203"/>
                  </a:cubicBezTo>
                  <a:cubicBezTo>
                    <a:pt x="16823" y="20225"/>
                    <a:pt x="16869" y="20262"/>
                    <a:pt x="16892" y="20256"/>
                  </a:cubicBezTo>
                  <a:cubicBezTo>
                    <a:pt x="16908" y="20252"/>
                    <a:pt x="16931" y="20216"/>
                    <a:pt x="16937" y="20196"/>
                  </a:cubicBezTo>
                  <a:cubicBezTo>
                    <a:pt x="16945" y="20160"/>
                    <a:pt x="16910" y="20082"/>
                    <a:pt x="16919" y="20046"/>
                  </a:cubicBezTo>
                  <a:cubicBezTo>
                    <a:pt x="16923" y="20030"/>
                    <a:pt x="16952" y="20018"/>
                    <a:pt x="16956" y="20003"/>
                  </a:cubicBezTo>
                  <a:cubicBezTo>
                    <a:pt x="16966" y="19967"/>
                    <a:pt x="16938" y="19889"/>
                    <a:pt x="16944" y="19852"/>
                  </a:cubicBezTo>
                  <a:cubicBezTo>
                    <a:pt x="16947" y="19834"/>
                    <a:pt x="16958" y="19792"/>
                    <a:pt x="16971" y="19786"/>
                  </a:cubicBezTo>
                  <a:cubicBezTo>
                    <a:pt x="16990" y="19776"/>
                    <a:pt x="17027" y="19821"/>
                    <a:pt x="17048" y="19826"/>
                  </a:cubicBezTo>
                  <a:cubicBezTo>
                    <a:pt x="17064" y="19829"/>
                    <a:pt x="17099" y="19831"/>
                    <a:pt x="17112" y="19819"/>
                  </a:cubicBezTo>
                  <a:cubicBezTo>
                    <a:pt x="17130" y="19803"/>
                    <a:pt x="17142" y="19743"/>
                    <a:pt x="17147" y="19715"/>
                  </a:cubicBezTo>
                  <a:cubicBezTo>
                    <a:pt x="17151" y="19690"/>
                    <a:pt x="17140" y="19632"/>
                    <a:pt x="17149" y="19609"/>
                  </a:cubicBezTo>
                  <a:cubicBezTo>
                    <a:pt x="17159" y="19584"/>
                    <a:pt x="17199" y="19555"/>
                    <a:pt x="17216" y="19539"/>
                  </a:cubicBezTo>
                  <a:cubicBezTo>
                    <a:pt x="17236" y="19517"/>
                    <a:pt x="17275" y="19464"/>
                    <a:pt x="17300" y="19458"/>
                  </a:cubicBezTo>
                  <a:cubicBezTo>
                    <a:pt x="17322" y="19453"/>
                    <a:pt x="17364" y="19498"/>
                    <a:pt x="17386" y="19492"/>
                  </a:cubicBezTo>
                  <a:cubicBezTo>
                    <a:pt x="17422" y="19482"/>
                    <a:pt x="17485" y="19413"/>
                    <a:pt x="17500" y="19368"/>
                  </a:cubicBezTo>
                  <a:cubicBezTo>
                    <a:pt x="17509" y="19344"/>
                    <a:pt x="17486" y="19284"/>
                    <a:pt x="17498" y="19264"/>
                  </a:cubicBezTo>
                  <a:cubicBezTo>
                    <a:pt x="17512" y="19242"/>
                    <a:pt x="17565" y="19244"/>
                    <a:pt x="17587" y="19248"/>
                  </a:cubicBezTo>
                  <a:cubicBezTo>
                    <a:pt x="17601" y="19251"/>
                    <a:pt x="17625" y="19275"/>
                    <a:pt x="17639" y="19278"/>
                  </a:cubicBezTo>
                  <a:cubicBezTo>
                    <a:pt x="17654" y="19282"/>
                    <a:pt x="17688" y="19284"/>
                    <a:pt x="17701" y="19271"/>
                  </a:cubicBezTo>
                  <a:cubicBezTo>
                    <a:pt x="17712" y="19260"/>
                    <a:pt x="17725" y="19223"/>
                    <a:pt x="17723" y="19205"/>
                  </a:cubicBezTo>
                  <a:cubicBezTo>
                    <a:pt x="17721" y="19184"/>
                    <a:pt x="17693" y="19157"/>
                    <a:pt x="17689" y="19138"/>
                  </a:cubicBezTo>
                  <a:cubicBezTo>
                    <a:pt x="17685" y="19122"/>
                    <a:pt x="17681" y="19086"/>
                    <a:pt x="17689" y="19074"/>
                  </a:cubicBezTo>
                  <a:cubicBezTo>
                    <a:pt x="17701" y="19055"/>
                    <a:pt x="17747" y="19054"/>
                    <a:pt x="17765" y="19064"/>
                  </a:cubicBezTo>
                  <a:cubicBezTo>
                    <a:pt x="17788" y="19076"/>
                    <a:pt x="17810" y="19149"/>
                    <a:pt x="17832" y="19164"/>
                  </a:cubicBezTo>
                  <a:cubicBezTo>
                    <a:pt x="17853" y="19179"/>
                    <a:pt x="17902" y="19182"/>
                    <a:pt x="17926" y="19178"/>
                  </a:cubicBezTo>
                  <a:cubicBezTo>
                    <a:pt x="17949" y="19174"/>
                    <a:pt x="17989" y="19135"/>
                    <a:pt x="18012" y="19134"/>
                  </a:cubicBezTo>
                  <a:cubicBezTo>
                    <a:pt x="18037" y="19133"/>
                    <a:pt x="18082" y="19170"/>
                    <a:pt x="18107" y="19171"/>
                  </a:cubicBezTo>
                  <a:cubicBezTo>
                    <a:pt x="18133" y="19172"/>
                    <a:pt x="18185" y="19155"/>
                    <a:pt x="18208" y="19138"/>
                  </a:cubicBezTo>
                  <a:cubicBezTo>
                    <a:pt x="18228" y="19122"/>
                    <a:pt x="18255" y="19063"/>
                    <a:pt x="18274" y="19044"/>
                  </a:cubicBezTo>
                  <a:cubicBezTo>
                    <a:pt x="18297" y="19022"/>
                    <a:pt x="18364" y="19008"/>
                    <a:pt x="18376" y="18974"/>
                  </a:cubicBezTo>
                  <a:cubicBezTo>
                    <a:pt x="18385" y="18950"/>
                    <a:pt x="18360" y="18894"/>
                    <a:pt x="18361" y="18867"/>
                  </a:cubicBezTo>
                  <a:cubicBezTo>
                    <a:pt x="18362" y="18840"/>
                    <a:pt x="18368" y="18779"/>
                    <a:pt x="18383" y="18761"/>
                  </a:cubicBezTo>
                  <a:cubicBezTo>
                    <a:pt x="18400" y="18739"/>
                    <a:pt x="18451" y="18744"/>
                    <a:pt x="18472" y="18734"/>
                  </a:cubicBezTo>
                  <a:cubicBezTo>
                    <a:pt x="18500" y="18721"/>
                    <a:pt x="18547" y="18664"/>
                    <a:pt x="18576" y="18663"/>
                  </a:cubicBezTo>
                  <a:cubicBezTo>
                    <a:pt x="18595" y="18663"/>
                    <a:pt x="18625" y="18708"/>
                    <a:pt x="18643" y="18707"/>
                  </a:cubicBezTo>
                  <a:cubicBezTo>
                    <a:pt x="18669" y="18704"/>
                    <a:pt x="18706" y="18643"/>
                    <a:pt x="18730" y="18630"/>
                  </a:cubicBezTo>
                  <a:cubicBezTo>
                    <a:pt x="18770" y="18608"/>
                    <a:pt x="18858" y="18601"/>
                    <a:pt x="18900" y="18587"/>
                  </a:cubicBezTo>
                  <a:cubicBezTo>
                    <a:pt x="18941" y="18573"/>
                    <a:pt x="19022" y="18542"/>
                    <a:pt x="19059" y="18516"/>
                  </a:cubicBezTo>
                  <a:cubicBezTo>
                    <a:pt x="19082" y="18501"/>
                    <a:pt x="19119" y="18447"/>
                    <a:pt x="19143" y="18433"/>
                  </a:cubicBezTo>
                  <a:cubicBezTo>
                    <a:pt x="19168" y="18419"/>
                    <a:pt x="19223" y="18416"/>
                    <a:pt x="19249" y="18410"/>
                  </a:cubicBezTo>
                  <a:cubicBezTo>
                    <a:pt x="19273" y="18404"/>
                    <a:pt x="19322" y="18402"/>
                    <a:pt x="19343" y="18387"/>
                  </a:cubicBezTo>
                  <a:cubicBezTo>
                    <a:pt x="19364" y="18371"/>
                    <a:pt x="19388" y="18313"/>
                    <a:pt x="19405" y="18293"/>
                  </a:cubicBezTo>
                  <a:cubicBezTo>
                    <a:pt x="19422" y="18273"/>
                    <a:pt x="19458" y="18238"/>
                    <a:pt x="19479" y="18226"/>
                  </a:cubicBezTo>
                  <a:cubicBezTo>
                    <a:pt x="19507" y="18210"/>
                    <a:pt x="19569" y="18202"/>
                    <a:pt x="19598" y="18190"/>
                  </a:cubicBezTo>
                  <a:cubicBezTo>
                    <a:pt x="19631" y="18175"/>
                    <a:pt x="19697" y="18142"/>
                    <a:pt x="19724" y="18113"/>
                  </a:cubicBezTo>
                  <a:cubicBezTo>
                    <a:pt x="19742" y="18092"/>
                    <a:pt x="19764" y="18031"/>
                    <a:pt x="19778" y="18006"/>
                  </a:cubicBezTo>
                  <a:cubicBezTo>
                    <a:pt x="19798" y="17973"/>
                    <a:pt x="19839" y="17912"/>
                    <a:pt x="19860" y="17882"/>
                  </a:cubicBezTo>
                  <a:cubicBezTo>
                    <a:pt x="19880" y="17854"/>
                    <a:pt x="19922" y="17800"/>
                    <a:pt x="19942" y="17772"/>
                  </a:cubicBezTo>
                  <a:cubicBezTo>
                    <a:pt x="19962" y="17742"/>
                    <a:pt x="20007" y="17686"/>
                    <a:pt x="20023" y="17652"/>
                  </a:cubicBezTo>
                  <a:cubicBezTo>
                    <a:pt x="20037" y="17622"/>
                    <a:pt x="20048" y="17551"/>
                    <a:pt x="20063" y="17521"/>
                  </a:cubicBezTo>
                  <a:cubicBezTo>
                    <a:pt x="20076" y="17496"/>
                    <a:pt x="20111" y="17457"/>
                    <a:pt x="20130" y="17438"/>
                  </a:cubicBezTo>
                  <a:cubicBezTo>
                    <a:pt x="20144" y="17424"/>
                    <a:pt x="20180" y="17407"/>
                    <a:pt x="20189" y="17387"/>
                  </a:cubicBezTo>
                  <a:cubicBezTo>
                    <a:pt x="20204" y="17355"/>
                    <a:pt x="20204" y="17247"/>
                    <a:pt x="20206" y="17237"/>
                  </a:cubicBezTo>
                  <a:cubicBezTo>
                    <a:pt x="20207" y="17229"/>
                    <a:pt x="20230" y="17138"/>
                    <a:pt x="20245" y="17111"/>
                  </a:cubicBezTo>
                  <a:cubicBezTo>
                    <a:pt x="20259" y="17085"/>
                    <a:pt x="20298" y="17047"/>
                    <a:pt x="20317" y="17028"/>
                  </a:cubicBezTo>
                  <a:cubicBezTo>
                    <a:pt x="20336" y="17011"/>
                    <a:pt x="20376" y="16980"/>
                    <a:pt x="20397" y="16970"/>
                  </a:cubicBezTo>
                  <a:cubicBezTo>
                    <a:pt x="20420" y="16960"/>
                    <a:pt x="20470" y="16941"/>
                    <a:pt x="20494" y="16951"/>
                  </a:cubicBezTo>
                  <a:cubicBezTo>
                    <a:pt x="20512" y="16958"/>
                    <a:pt x="20545" y="16993"/>
                    <a:pt x="20550" y="17017"/>
                  </a:cubicBezTo>
                  <a:cubicBezTo>
                    <a:pt x="20555" y="17041"/>
                    <a:pt x="20538" y="17091"/>
                    <a:pt x="20529" y="17113"/>
                  </a:cubicBezTo>
                  <a:cubicBezTo>
                    <a:pt x="20516" y="17143"/>
                    <a:pt x="20483" y="17200"/>
                    <a:pt x="20461" y="17216"/>
                  </a:cubicBezTo>
                  <a:cubicBezTo>
                    <a:pt x="20446" y="17226"/>
                    <a:pt x="20410" y="17231"/>
                    <a:pt x="20394" y="17224"/>
                  </a:cubicBezTo>
                  <a:cubicBezTo>
                    <a:pt x="20376" y="17217"/>
                    <a:pt x="20354" y="17160"/>
                    <a:pt x="20336" y="17160"/>
                  </a:cubicBezTo>
                  <a:cubicBezTo>
                    <a:pt x="20326" y="17160"/>
                    <a:pt x="20310" y="17181"/>
                    <a:pt x="20306" y="17193"/>
                  </a:cubicBezTo>
                  <a:cubicBezTo>
                    <a:pt x="20299" y="17212"/>
                    <a:pt x="20300" y="17258"/>
                    <a:pt x="20306" y="17278"/>
                  </a:cubicBezTo>
                  <a:cubicBezTo>
                    <a:pt x="20314" y="17301"/>
                    <a:pt x="20343" y="17338"/>
                    <a:pt x="20360" y="17349"/>
                  </a:cubicBezTo>
                  <a:cubicBezTo>
                    <a:pt x="20381" y="17362"/>
                    <a:pt x="20431" y="17349"/>
                    <a:pt x="20451" y="17362"/>
                  </a:cubicBezTo>
                  <a:cubicBezTo>
                    <a:pt x="20470" y="17375"/>
                    <a:pt x="20493" y="17425"/>
                    <a:pt x="20509" y="17443"/>
                  </a:cubicBezTo>
                  <a:cubicBezTo>
                    <a:pt x="20526" y="17462"/>
                    <a:pt x="20565" y="17496"/>
                    <a:pt x="20586" y="17507"/>
                  </a:cubicBezTo>
                  <a:cubicBezTo>
                    <a:pt x="20600" y="17514"/>
                    <a:pt x="20628" y="17526"/>
                    <a:pt x="20641" y="17521"/>
                  </a:cubicBezTo>
                  <a:cubicBezTo>
                    <a:pt x="20655" y="17514"/>
                    <a:pt x="20667" y="17462"/>
                    <a:pt x="20682" y="17460"/>
                  </a:cubicBezTo>
                  <a:cubicBezTo>
                    <a:pt x="20699" y="17458"/>
                    <a:pt x="20718" y="17511"/>
                    <a:pt x="20735" y="17514"/>
                  </a:cubicBezTo>
                  <a:cubicBezTo>
                    <a:pt x="20748" y="17515"/>
                    <a:pt x="20776" y="17497"/>
                    <a:pt x="20784" y="17483"/>
                  </a:cubicBezTo>
                  <a:cubicBezTo>
                    <a:pt x="20797" y="17460"/>
                    <a:pt x="20786" y="17393"/>
                    <a:pt x="20799" y="17371"/>
                  </a:cubicBezTo>
                  <a:cubicBezTo>
                    <a:pt x="20808" y="17355"/>
                    <a:pt x="20840" y="17336"/>
                    <a:pt x="20855" y="17340"/>
                  </a:cubicBezTo>
                  <a:cubicBezTo>
                    <a:pt x="20875" y="17345"/>
                    <a:pt x="20903" y="17393"/>
                    <a:pt x="20916" y="17413"/>
                  </a:cubicBezTo>
                  <a:cubicBezTo>
                    <a:pt x="20931" y="17435"/>
                    <a:pt x="20960" y="17498"/>
                    <a:pt x="20964" y="17507"/>
                  </a:cubicBezTo>
                  <a:cubicBezTo>
                    <a:pt x="20967" y="17516"/>
                    <a:pt x="21019" y="17559"/>
                    <a:pt x="21040" y="17558"/>
                  </a:cubicBezTo>
                  <a:cubicBezTo>
                    <a:pt x="21053" y="17558"/>
                    <a:pt x="21078" y="17538"/>
                    <a:pt x="21086" y="17525"/>
                  </a:cubicBezTo>
                  <a:cubicBezTo>
                    <a:pt x="21103" y="17498"/>
                    <a:pt x="21108" y="17425"/>
                    <a:pt x="21122" y="17396"/>
                  </a:cubicBezTo>
                  <a:cubicBezTo>
                    <a:pt x="21135" y="17369"/>
                    <a:pt x="21173" y="17329"/>
                    <a:pt x="21189" y="17306"/>
                  </a:cubicBezTo>
                  <a:cubicBezTo>
                    <a:pt x="21210" y="17281"/>
                    <a:pt x="21251" y="17232"/>
                    <a:pt x="21269" y="17204"/>
                  </a:cubicBezTo>
                  <a:cubicBezTo>
                    <a:pt x="21283" y="17183"/>
                    <a:pt x="21308" y="17137"/>
                    <a:pt x="21320" y="17113"/>
                  </a:cubicBezTo>
                  <a:cubicBezTo>
                    <a:pt x="21332" y="17088"/>
                    <a:pt x="21351" y="17035"/>
                    <a:pt x="21363" y="17011"/>
                  </a:cubicBezTo>
                  <a:cubicBezTo>
                    <a:pt x="21372" y="16992"/>
                    <a:pt x="21391" y="16951"/>
                    <a:pt x="21406" y="16939"/>
                  </a:cubicBezTo>
                  <a:cubicBezTo>
                    <a:pt x="21430" y="16921"/>
                    <a:pt x="21486" y="16912"/>
                    <a:pt x="21513" y="16917"/>
                  </a:cubicBezTo>
                  <a:cubicBezTo>
                    <a:pt x="21534" y="16921"/>
                    <a:pt x="21578" y="16940"/>
                    <a:pt x="21589" y="16964"/>
                  </a:cubicBezTo>
                  <a:cubicBezTo>
                    <a:pt x="21600" y="16987"/>
                    <a:pt x="21594" y="17049"/>
                    <a:pt x="21586" y="17075"/>
                  </a:cubicBezTo>
                  <a:cubicBezTo>
                    <a:pt x="21576" y="17105"/>
                    <a:pt x="21535" y="17144"/>
                    <a:pt x="21516" y="17166"/>
                  </a:cubicBezTo>
                  <a:cubicBezTo>
                    <a:pt x="21481" y="17210"/>
                    <a:pt x="21405" y="17290"/>
                    <a:pt x="21370" y="17333"/>
                  </a:cubicBezTo>
                  <a:cubicBezTo>
                    <a:pt x="21321" y="17394"/>
                    <a:pt x="21232" y="17527"/>
                    <a:pt x="21182" y="17585"/>
                  </a:cubicBezTo>
                  <a:cubicBezTo>
                    <a:pt x="21127" y="17648"/>
                    <a:pt x="21003" y="17750"/>
                    <a:pt x="20947" y="17812"/>
                  </a:cubicBezTo>
                  <a:cubicBezTo>
                    <a:pt x="20870" y="17899"/>
                    <a:pt x="20732" y="18096"/>
                    <a:pt x="20659" y="18188"/>
                  </a:cubicBezTo>
                  <a:cubicBezTo>
                    <a:pt x="20541" y="18338"/>
                    <a:pt x="20304" y="18636"/>
                    <a:pt x="20180" y="18776"/>
                  </a:cubicBezTo>
                  <a:cubicBezTo>
                    <a:pt x="20115" y="18850"/>
                    <a:pt x="19979" y="18989"/>
                    <a:pt x="19910" y="19059"/>
                  </a:cubicBezTo>
                  <a:cubicBezTo>
                    <a:pt x="19812" y="19159"/>
                    <a:pt x="19614" y="19355"/>
                    <a:pt x="19514" y="19453"/>
                  </a:cubicBezTo>
                  <a:cubicBezTo>
                    <a:pt x="19446" y="19520"/>
                    <a:pt x="19306" y="19646"/>
                    <a:pt x="19239" y="19718"/>
                  </a:cubicBezTo>
                  <a:cubicBezTo>
                    <a:pt x="19176" y="19786"/>
                    <a:pt x="19059" y="19937"/>
                    <a:pt x="18997" y="20007"/>
                  </a:cubicBezTo>
                  <a:cubicBezTo>
                    <a:pt x="18937" y="20074"/>
                    <a:pt x="18813" y="20201"/>
                    <a:pt x="18751" y="20265"/>
                  </a:cubicBezTo>
                  <a:cubicBezTo>
                    <a:pt x="18699" y="20319"/>
                    <a:pt x="18600" y="20435"/>
                    <a:pt x="18543" y="20481"/>
                  </a:cubicBezTo>
                  <a:cubicBezTo>
                    <a:pt x="18500" y="20516"/>
                    <a:pt x="18407" y="20569"/>
                    <a:pt x="18360" y="20592"/>
                  </a:cubicBezTo>
                  <a:cubicBezTo>
                    <a:pt x="18342" y="20602"/>
                    <a:pt x="18302" y="20636"/>
                    <a:pt x="18285" y="20624"/>
                  </a:cubicBezTo>
                  <a:cubicBezTo>
                    <a:pt x="18276" y="20617"/>
                    <a:pt x="18280" y="20585"/>
                    <a:pt x="18274" y="20575"/>
                  </a:cubicBezTo>
                  <a:cubicBezTo>
                    <a:pt x="18266" y="20557"/>
                    <a:pt x="18240" y="20521"/>
                    <a:pt x="18224" y="20521"/>
                  </a:cubicBezTo>
                  <a:cubicBezTo>
                    <a:pt x="18191" y="20521"/>
                    <a:pt x="18141" y="20597"/>
                    <a:pt x="18116" y="20626"/>
                  </a:cubicBezTo>
                  <a:cubicBezTo>
                    <a:pt x="18087" y="20661"/>
                    <a:pt x="18038" y="20745"/>
                    <a:pt x="18007" y="20777"/>
                  </a:cubicBezTo>
                  <a:cubicBezTo>
                    <a:pt x="17945" y="20842"/>
                    <a:pt x="17806" y="20942"/>
                    <a:pt x="17734" y="20984"/>
                  </a:cubicBezTo>
                  <a:cubicBezTo>
                    <a:pt x="17660" y="21027"/>
                    <a:pt x="17506" y="21087"/>
                    <a:pt x="17429" y="21116"/>
                  </a:cubicBezTo>
                  <a:cubicBezTo>
                    <a:pt x="17359" y="21141"/>
                    <a:pt x="17217" y="21169"/>
                    <a:pt x="17148" y="21198"/>
                  </a:cubicBezTo>
                  <a:cubicBezTo>
                    <a:pt x="17107" y="21215"/>
                    <a:pt x="17026" y="21257"/>
                    <a:pt x="16988" y="21287"/>
                  </a:cubicBezTo>
                  <a:cubicBezTo>
                    <a:pt x="16958" y="21311"/>
                    <a:pt x="16903" y="21374"/>
                    <a:pt x="16879" y="21408"/>
                  </a:cubicBezTo>
                  <a:cubicBezTo>
                    <a:pt x="16862" y="21432"/>
                    <a:pt x="16834" y="21488"/>
                    <a:pt x="16818" y="21512"/>
                  </a:cubicBezTo>
                  <a:cubicBezTo>
                    <a:pt x="16803" y="21535"/>
                    <a:pt x="16775" y="21593"/>
                    <a:pt x="16752" y="21597"/>
                  </a:cubicBezTo>
                  <a:cubicBezTo>
                    <a:pt x="16734" y="21600"/>
                    <a:pt x="16699" y="21565"/>
                    <a:pt x="16686" y="21545"/>
                  </a:cubicBezTo>
                  <a:cubicBezTo>
                    <a:pt x="16676" y="21528"/>
                    <a:pt x="16676" y="21474"/>
                    <a:pt x="16662" y="21462"/>
                  </a:cubicBezTo>
                  <a:cubicBezTo>
                    <a:pt x="16653" y="21453"/>
                    <a:pt x="16627" y="21456"/>
                    <a:pt x="16616" y="21462"/>
                  </a:cubicBezTo>
                  <a:cubicBezTo>
                    <a:pt x="16601" y="21471"/>
                    <a:pt x="16585" y="21519"/>
                    <a:pt x="16570" y="21530"/>
                  </a:cubicBezTo>
                  <a:cubicBezTo>
                    <a:pt x="16559" y="21539"/>
                    <a:pt x="16528" y="21553"/>
                    <a:pt x="16517" y="21542"/>
                  </a:cubicBezTo>
                  <a:cubicBezTo>
                    <a:pt x="16509" y="21533"/>
                    <a:pt x="16515" y="21498"/>
                    <a:pt x="16512" y="21484"/>
                  </a:cubicBezTo>
                  <a:cubicBezTo>
                    <a:pt x="16508" y="21458"/>
                    <a:pt x="16500" y="21400"/>
                    <a:pt x="16485" y="21383"/>
                  </a:cubicBezTo>
                  <a:cubicBezTo>
                    <a:pt x="16472" y="21369"/>
                    <a:pt x="16435" y="21380"/>
                    <a:pt x="16420" y="21372"/>
                  </a:cubicBezTo>
                  <a:cubicBezTo>
                    <a:pt x="16404" y="21364"/>
                    <a:pt x="16372" y="21342"/>
                    <a:pt x="16364" y="21323"/>
                  </a:cubicBezTo>
                  <a:cubicBezTo>
                    <a:pt x="16353" y="21298"/>
                    <a:pt x="16360" y="21234"/>
                    <a:pt x="16360" y="21205"/>
                  </a:cubicBezTo>
                  <a:cubicBezTo>
                    <a:pt x="16360" y="21183"/>
                    <a:pt x="16369" y="21139"/>
                    <a:pt x="16365" y="21117"/>
                  </a:cubicBezTo>
                  <a:cubicBezTo>
                    <a:pt x="16362" y="21098"/>
                    <a:pt x="16343" y="21063"/>
                    <a:pt x="16334" y="21046"/>
                  </a:cubicBezTo>
                  <a:cubicBezTo>
                    <a:pt x="16327" y="21031"/>
                    <a:pt x="16315" y="20995"/>
                    <a:pt x="16302" y="20986"/>
                  </a:cubicBezTo>
                  <a:lnTo>
                    <a:pt x="16350" y="20243"/>
                  </a:lnTo>
                  <a:lnTo>
                    <a:pt x="16402" y="19796"/>
                  </a:lnTo>
                  <a:lnTo>
                    <a:pt x="16370" y="19405"/>
                  </a:lnTo>
                  <a:cubicBezTo>
                    <a:pt x="16370" y="19405"/>
                    <a:pt x="13964" y="18471"/>
                    <a:pt x="13964" y="1847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1" name="Shape 2996"/>
            <p:cNvSpPr/>
            <p:nvPr/>
          </p:nvSpPr>
          <p:spPr>
            <a:xfrm>
              <a:off x="7084297" y="3551428"/>
              <a:ext cx="8988" cy="8137"/>
            </a:xfrm>
            <a:custGeom>
              <a:avLst/>
              <a:gdLst/>
              <a:ahLst/>
              <a:cxnLst>
                <a:cxn ang="0">
                  <a:pos x="wd2" y="hd2"/>
                </a:cxn>
                <a:cxn ang="5400000">
                  <a:pos x="wd2" y="hd2"/>
                </a:cxn>
                <a:cxn ang="10800000">
                  <a:pos x="wd2" y="hd2"/>
                </a:cxn>
                <a:cxn ang="16200000">
                  <a:pos x="wd2" y="hd2"/>
                </a:cxn>
              </a:cxnLst>
              <a:rect l="0" t="0" r="r" b="b"/>
              <a:pathLst>
                <a:path w="20763" h="20974" extrusionOk="0">
                  <a:moveTo>
                    <a:pt x="15172" y="20913"/>
                  </a:moveTo>
                  <a:cubicBezTo>
                    <a:pt x="13107" y="20182"/>
                    <a:pt x="16006" y="12738"/>
                    <a:pt x="14259" y="11298"/>
                  </a:cubicBezTo>
                  <a:cubicBezTo>
                    <a:pt x="12869" y="10169"/>
                    <a:pt x="9335" y="13004"/>
                    <a:pt x="7588" y="12827"/>
                  </a:cubicBezTo>
                  <a:cubicBezTo>
                    <a:pt x="5642" y="12606"/>
                    <a:pt x="1314" y="11365"/>
                    <a:pt x="362" y="9460"/>
                  </a:cubicBezTo>
                  <a:cubicBezTo>
                    <a:pt x="-512" y="7687"/>
                    <a:pt x="322" y="2946"/>
                    <a:pt x="1553" y="1529"/>
                  </a:cubicBezTo>
                  <a:cubicBezTo>
                    <a:pt x="2903" y="22"/>
                    <a:pt x="7072" y="0"/>
                    <a:pt x="8978" y="0"/>
                  </a:cubicBezTo>
                  <a:cubicBezTo>
                    <a:pt x="11042" y="0"/>
                    <a:pt x="15450" y="354"/>
                    <a:pt x="17117" y="1706"/>
                  </a:cubicBezTo>
                  <a:cubicBezTo>
                    <a:pt x="18229" y="2570"/>
                    <a:pt x="19420" y="5494"/>
                    <a:pt x="19817" y="6934"/>
                  </a:cubicBezTo>
                  <a:cubicBezTo>
                    <a:pt x="20334" y="8640"/>
                    <a:pt x="21088" y="12428"/>
                    <a:pt x="20612" y="14156"/>
                  </a:cubicBezTo>
                  <a:cubicBezTo>
                    <a:pt x="19976" y="16327"/>
                    <a:pt x="17078" y="21600"/>
                    <a:pt x="15172" y="2091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2" name="Shape 2997"/>
            <p:cNvSpPr/>
            <p:nvPr/>
          </p:nvSpPr>
          <p:spPr>
            <a:xfrm>
              <a:off x="6890706" y="3674622"/>
              <a:ext cx="17285" cy="25420"/>
            </a:xfrm>
            <a:custGeom>
              <a:avLst/>
              <a:gdLst/>
              <a:ahLst/>
              <a:cxnLst>
                <a:cxn ang="0">
                  <a:pos x="wd2" y="hd2"/>
                </a:cxn>
                <a:cxn ang="5400000">
                  <a:pos x="wd2" y="hd2"/>
                </a:cxn>
                <a:cxn ang="10800000">
                  <a:pos x="wd2" y="hd2"/>
                </a:cxn>
                <a:cxn ang="16200000">
                  <a:pos x="wd2" y="hd2"/>
                </a:cxn>
              </a:cxnLst>
              <a:rect l="0" t="0" r="r" b="b"/>
              <a:pathLst>
                <a:path w="21382" h="21600" extrusionOk="0">
                  <a:moveTo>
                    <a:pt x="19979" y="4323"/>
                  </a:moveTo>
                  <a:cubicBezTo>
                    <a:pt x="20489" y="5068"/>
                    <a:pt x="21403" y="6645"/>
                    <a:pt x="21382" y="7477"/>
                  </a:cubicBezTo>
                  <a:cubicBezTo>
                    <a:pt x="21339" y="8368"/>
                    <a:pt x="20212" y="10041"/>
                    <a:pt x="19617" y="10844"/>
                  </a:cubicBezTo>
                  <a:cubicBezTo>
                    <a:pt x="18916" y="11786"/>
                    <a:pt x="17130" y="13553"/>
                    <a:pt x="16131" y="14371"/>
                  </a:cubicBezTo>
                  <a:cubicBezTo>
                    <a:pt x="15280" y="15057"/>
                    <a:pt x="13218" y="16226"/>
                    <a:pt x="12283" y="16890"/>
                  </a:cubicBezTo>
                  <a:cubicBezTo>
                    <a:pt x="11453" y="17511"/>
                    <a:pt x="10114" y="18986"/>
                    <a:pt x="9094" y="19475"/>
                  </a:cubicBezTo>
                  <a:cubicBezTo>
                    <a:pt x="7924" y="20052"/>
                    <a:pt x="5033" y="20563"/>
                    <a:pt x="3694" y="20921"/>
                  </a:cubicBezTo>
                  <a:cubicBezTo>
                    <a:pt x="2992" y="21118"/>
                    <a:pt x="696" y="21600"/>
                    <a:pt x="696" y="21600"/>
                  </a:cubicBezTo>
                  <a:cubicBezTo>
                    <a:pt x="696" y="21600"/>
                    <a:pt x="79" y="21133"/>
                    <a:pt x="37" y="20935"/>
                  </a:cubicBezTo>
                  <a:cubicBezTo>
                    <a:pt x="-197" y="20191"/>
                    <a:pt x="760" y="18723"/>
                    <a:pt x="930" y="17978"/>
                  </a:cubicBezTo>
                  <a:cubicBezTo>
                    <a:pt x="1121" y="17204"/>
                    <a:pt x="1121" y="15598"/>
                    <a:pt x="1483" y="14845"/>
                  </a:cubicBezTo>
                  <a:cubicBezTo>
                    <a:pt x="1801" y="14239"/>
                    <a:pt x="3311" y="13290"/>
                    <a:pt x="3481" y="12647"/>
                  </a:cubicBezTo>
                  <a:cubicBezTo>
                    <a:pt x="3757" y="11567"/>
                    <a:pt x="2354" y="9449"/>
                    <a:pt x="2142" y="8354"/>
                  </a:cubicBezTo>
                  <a:cubicBezTo>
                    <a:pt x="1993" y="7565"/>
                    <a:pt x="1504" y="5929"/>
                    <a:pt x="1908" y="5192"/>
                  </a:cubicBezTo>
                  <a:cubicBezTo>
                    <a:pt x="2354" y="4367"/>
                    <a:pt x="4353" y="3052"/>
                    <a:pt x="5501" y="2651"/>
                  </a:cubicBezTo>
                  <a:cubicBezTo>
                    <a:pt x="6500" y="2308"/>
                    <a:pt x="8838" y="2424"/>
                    <a:pt x="9923" y="2234"/>
                  </a:cubicBezTo>
                  <a:cubicBezTo>
                    <a:pt x="10986" y="2037"/>
                    <a:pt x="13005" y="1460"/>
                    <a:pt x="13983" y="1103"/>
                  </a:cubicBezTo>
                  <a:cubicBezTo>
                    <a:pt x="14600" y="876"/>
                    <a:pt x="16279" y="0"/>
                    <a:pt x="16279" y="0"/>
                  </a:cubicBezTo>
                  <a:cubicBezTo>
                    <a:pt x="16279" y="0"/>
                    <a:pt x="17406" y="1504"/>
                    <a:pt x="17789" y="1979"/>
                  </a:cubicBezTo>
                  <a:cubicBezTo>
                    <a:pt x="18299" y="2578"/>
                    <a:pt x="19553" y="3680"/>
                    <a:pt x="19979" y="432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3" name="Shape 2998"/>
            <p:cNvSpPr/>
            <p:nvPr/>
          </p:nvSpPr>
          <p:spPr>
            <a:xfrm>
              <a:off x="3793251" y="4563380"/>
              <a:ext cx="995836" cy="485916"/>
            </a:xfrm>
            <a:custGeom>
              <a:avLst/>
              <a:gdLst/>
              <a:ahLst/>
              <a:cxnLst>
                <a:cxn ang="0">
                  <a:pos x="wd2" y="hd2"/>
                </a:cxn>
                <a:cxn ang="5400000">
                  <a:pos x="wd2" y="hd2"/>
                </a:cxn>
                <a:cxn ang="10800000">
                  <a:pos x="wd2" y="hd2"/>
                </a:cxn>
                <a:cxn ang="16200000">
                  <a:pos x="wd2" y="hd2"/>
                </a:cxn>
              </a:cxnLst>
              <a:rect l="0" t="0" r="r" b="b"/>
              <a:pathLst>
                <a:path w="21600" h="21594" extrusionOk="0">
                  <a:moveTo>
                    <a:pt x="2407" y="701"/>
                  </a:moveTo>
                  <a:lnTo>
                    <a:pt x="2461" y="704"/>
                  </a:lnTo>
                  <a:lnTo>
                    <a:pt x="7224" y="757"/>
                  </a:lnTo>
                  <a:lnTo>
                    <a:pt x="11495" y="722"/>
                  </a:lnTo>
                  <a:lnTo>
                    <a:pt x="14454" y="583"/>
                  </a:lnTo>
                  <a:lnTo>
                    <a:pt x="17397" y="356"/>
                  </a:lnTo>
                  <a:lnTo>
                    <a:pt x="20686" y="0"/>
                  </a:lnTo>
                  <a:lnTo>
                    <a:pt x="20769" y="3193"/>
                  </a:lnTo>
                  <a:lnTo>
                    <a:pt x="20770" y="3215"/>
                  </a:lnTo>
                  <a:lnTo>
                    <a:pt x="21429" y="10162"/>
                  </a:lnTo>
                  <a:lnTo>
                    <a:pt x="21600" y="21515"/>
                  </a:lnTo>
                  <a:cubicBezTo>
                    <a:pt x="21589" y="21544"/>
                    <a:pt x="21574" y="21590"/>
                    <a:pt x="21561" y="21594"/>
                  </a:cubicBezTo>
                  <a:cubicBezTo>
                    <a:pt x="21544" y="21600"/>
                    <a:pt x="21512" y="21556"/>
                    <a:pt x="21500" y="21530"/>
                  </a:cubicBezTo>
                  <a:cubicBezTo>
                    <a:pt x="21490" y="21509"/>
                    <a:pt x="21488" y="21445"/>
                    <a:pt x="21479" y="21424"/>
                  </a:cubicBezTo>
                  <a:cubicBezTo>
                    <a:pt x="21462" y="21385"/>
                    <a:pt x="21409" y="21359"/>
                    <a:pt x="21389" y="21324"/>
                  </a:cubicBezTo>
                  <a:cubicBezTo>
                    <a:pt x="21378" y="21304"/>
                    <a:pt x="21369" y="21233"/>
                    <a:pt x="21354" y="21226"/>
                  </a:cubicBezTo>
                  <a:cubicBezTo>
                    <a:pt x="21342" y="21220"/>
                    <a:pt x="21323" y="21269"/>
                    <a:pt x="21312" y="21269"/>
                  </a:cubicBezTo>
                  <a:cubicBezTo>
                    <a:pt x="21297" y="21269"/>
                    <a:pt x="21273" y="21205"/>
                    <a:pt x="21258" y="21210"/>
                  </a:cubicBezTo>
                  <a:cubicBezTo>
                    <a:pt x="21250" y="21214"/>
                    <a:pt x="21245" y="21263"/>
                    <a:pt x="21237" y="21263"/>
                  </a:cubicBezTo>
                  <a:cubicBezTo>
                    <a:pt x="21215" y="21264"/>
                    <a:pt x="21199" y="21149"/>
                    <a:pt x="21180" y="21130"/>
                  </a:cubicBezTo>
                  <a:cubicBezTo>
                    <a:pt x="21164" y="21116"/>
                    <a:pt x="21126" y="21116"/>
                    <a:pt x="21110" y="21130"/>
                  </a:cubicBezTo>
                  <a:cubicBezTo>
                    <a:pt x="21100" y="21139"/>
                    <a:pt x="21092" y="21194"/>
                    <a:pt x="21081" y="21197"/>
                  </a:cubicBezTo>
                  <a:cubicBezTo>
                    <a:pt x="21067" y="21201"/>
                    <a:pt x="21045" y="21156"/>
                    <a:pt x="21035" y="21139"/>
                  </a:cubicBezTo>
                  <a:cubicBezTo>
                    <a:pt x="21026" y="21122"/>
                    <a:pt x="21014" y="21073"/>
                    <a:pt x="21002" y="21060"/>
                  </a:cubicBezTo>
                  <a:cubicBezTo>
                    <a:pt x="20993" y="21049"/>
                    <a:pt x="20967" y="21057"/>
                    <a:pt x="20959" y="21043"/>
                  </a:cubicBezTo>
                  <a:cubicBezTo>
                    <a:pt x="20947" y="21024"/>
                    <a:pt x="20943" y="20959"/>
                    <a:pt x="20935" y="20936"/>
                  </a:cubicBezTo>
                  <a:cubicBezTo>
                    <a:pt x="20927" y="20914"/>
                    <a:pt x="20908" y="20881"/>
                    <a:pt x="20899" y="20862"/>
                  </a:cubicBezTo>
                  <a:cubicBezTo>
                    <a:pt x="20887" y="20837"/>
                    <a:pt x="20869" y="20766"/>
                    <a:pt x="20852" y="20758"/>
                  </a:cubicBezTo>
                  <a:cubicBezTo>
                    <a:pt x="20836" y="20750"/>
                    <a:pt x="20807" y="20805"/>
                    <a:pt x="20790" y="20807"/>
                  </a:cubicBezTo>
                  <a:cubicBezTo>
                    <a:pt x="20776" y="20809"/>
                    <a:pt x="20748" y="20768"/>
                    <a:pt x="20736" y="20781"/>
                  </a:cubicBezTo>
                  <a:cubicBezTo>
                    <a:pt x="20727" y="20791"/>
                    <a:pt x="20729" y="20849"/>
                    <a:pt x="20721" y="20862"/>
                  </a:cubicBezTo>
                  <a:cubicBezTo>
                    <a:pt x="20706" y="20886"/>
                    <a:pt x="20665" y="20888"/>
                    <a:pt x="20646" y="20880"/>
                  </a:cubicBezTo>
                  <a:cubicBezTo>
                    <a:pt x="20627" y="20871"/>
                    <a:pt x="20592" y="20822"/>
                    <a:pt x="20577" y="20793"/>
                  </a:cubicBezTo>
                  <a:cubicBezTo>
                    <a:pt x="20565" y="20768"/>
                    <a:pt x="20554" y="20696"/>
                    <a:pt x="20540" y="20674"/>
                  </a:cubicBezTo>
                  <a:cubicBezTo>
                    <a:pt x="20528" y="20653"/>
                    <a:pt x="20492" y="20648"/>
                    <a:pt x="20481" y="20625"/>
                  </a:cubicBezTo>
                  <a:cubicBezTo>
                    <a:pt x="20466" y="20593"/>
                    <a:pt x="20463" y="20493"/>
                    <a:pt x="20450" y="20457"/>
                  </a:cubicBezTo>
                  <a:cubicBezTo>
                    <a:pt x="20440" y="20431"/>
                    <a:pt x="20412" y="20399"/>
                    <a:pt x="20400" y="20378"/>
                  </a:cubicBezTo>
                  <a:cubicBezTo>
                    <a:pt x="20390" y="20359"/>
                    <a:pt x="20372" y="20316"/>
                    <a:pt x="20365" y="20293"/>
                  </a:cubicBezTo>
                  <a:cubicBezTo>
                    <a:pt x="20352" y="20258"/>
                    <a:pt x="20340" y="20167"/>
                    <a:pt x="20322" y="20145"/>
                  </a:cubicBezTo>
                  <a:cubicBezTo>
                    <a:pt x="20306" y="20125"/>
                    <a:pt x="20266" y="20132"/>
                    <a:pt x="20247" y="20137"/>
                  </a:cubicBezTo>
                  <a:cubicBezTo>
                    <a:pt x="20232" y="20140"/>
                    <a:pt x="20203" y="20176"/>
                    <a:pt x="20188" y="20174"/>
                  </a:cubicBezTo>
                  <a:cubicBezTo>
                    <a:pt x="20174" y="20173"/>
                    <a:pt x="20148" y="20153"/>
                    <a:pt x="20139" y="20134"/>
                  </a:cubicBezTo>
                  <a:cubicBezTo>
                    <a:pt x="20124" y="20101"/>
                    <a:pt x="20125" y="19995"/>
                    <a:pt x="20108" y="19968"/>
                  </a:cubicBezTo>
                  <a:cubicBezTo>
                    <a:pt x="20095" y="19949"/>
                    <a:pt x="20058" y="19973"/>
                    <a:pt x="20043" y="19959"/>
                  </a:cubicBezTo>
                  <a:cubicBezTo>
                    <a:pt x="20029" y="19946"/>
                    <a:pt x="20013" y="19891"/>
                    <a:pt x="20002" y="19869"/>
                  </a:cubicBezTo>
                  <a:cubicBezTo>
                    <a:pt x="19985" y="19836"/>
                    <a:pt x="19951" y="19772"/>
                    <a:pt x="19931" y="19750"/>
                  </a:cubicBezTo>
                  <a:cubicBezTo>
                    <a:pt x="19915" y="19733"/>
                    <a:pt x="19880" y="19715"/>
                    <a:pt x="19863" y="19710"/>
                  </a:cubicBezTo>
                  <a:cubicBezTo>
                    <a:pt x="19851" y="19707"/>
                    <a:pt x="19826" y="19717"/>
                    <a:pt x="19815" y="19710"/>
                  </a:cubicBezTo>
                  <a:cubicBezTo>
                    <a:pt x="19794" y="19695"/>
                    <a:pt x="19763" y="19626"/>
                    <a:pt x="19744" y="19602"/>
                  </a:cubicBezTo>
                  <a:cubicBezTo>
                    <a:pt x="19732" y="19587"/>
                    <a:pt x="19708" y="19553"/>
                    <a:pt x="19694" y="19550"/>
                  </a:cubicBezTo>
                  <a:cubicBezTo>
                    <a:pt x="19679" y="19546"/>
                    <a:pt x="19647" y="19558"/>
                    <a:pt x="19636" y="19579"/>
                  </a:cubicBezTo>
                  <a:cubicBezTo>
                    <a:pt x="19623" y="19603"/>
                    <a:pt x="19614" y="19679"/>
                    <a:pt x="19612" y="19715"/>
                  </a:cubicBezTo>
                  <a:cubicBezTo>
                    <a:pt x="19609" y="19749"/>
                    <a:pt x="19621" y="19818"/>
                    <a:pt x="19615" y="19849"/>
                  </a:cubicBezTo>
                  <a:cubicBezTo>
                    <a:pt x="19609" y="19878"/>
                    <a:pt x="19584" y="19923"/>
                    <a:pt x="19571" y="19939"/>
                  </a:cubicBezTo>
                  <a:cubicBezTo>
                    <a:pt x="19560" y="19952"/>
                    <a:pt x="19531" y="19950"/>
                    <a:pt x="19524" y="19971"/>
                  </a:cubicBezTo>
                  <a:cubicBezTo>
                    <a:pt x="19512" y="20007"/>
                    <a:pt x="19543" y="20123"/>
                    <a:pt x="19525" y="20148"/>
                  </a:cubicBezTo>
                  <a:cubicBezTo>
                    <a:pt x="19509" y="20172"/>
                    <a:pt x="19470" y="20093"/>
                    <a:pt x="19450" y="20087"/>
                  </a:cubicBezTo>
                  <a:cubicBezTo>
                    <a:pt x="19440" y="20084"/>
                    <a:pt x="19419" y="20085"/>
                    <a:pt x="19411" y="20096"/>
                  </a:cubicBezTo>
                  <a:cubicBezTo>
                    <a:pt x="19398" y="20111"/>
                    <a:pt x="19387" y="20177"/>
                    <a:pt x="19374" y="20192"/>
                  </a:cubicBezTo>
                  <a:cubicBezTo>
                    <a:pt x="19360" y="20208"/>
                    <a:pt x="19327" y="20201"/>
                    <a:pt x="19311" y="20206"/>
                  </a:cubicBezTo>
                  <a:cubicBezTo>
                    <a:pt x="19285" y="20213"/>
                    <a:pt x="19234" y="20235"/>
                    <a:pt x="19208" y="20235"/>
                  </a:cubicBezTo>
                  <a:cubicBezTo>
                    <a:pt x="19180" y="20234"/>
                    <a:pt x="19122" y="20227"/>
                    <a:pt x="19097" y="20200"/>
                  </a:cubicBezTo>
                  <a:cubicBezTo>
                    <a:pt x="19086" y="20188"/>
                    <a:pt x="19075" y="20130"/>
                    <a:pt x="19063" y="20121"/>
                  </a:cubicBezTo>
                  <a:cubicBezTo>
                    <a:pt x="19053" y="20114"/>
                    <a:pt x="19030" y="20127"/>
                    <a:pt x="19021" y="20137"/>
                  </a:cubicBezTo>
                  <a:cubicBezTo>
                    <a:pt x="19010" y="20148"/>
                    <a:pt x="18997" y="20206"/>
                    <a:pt x="18985" y="20206"/>
                  </a:cubicBezTo>
                  <a:cubicBezTo>
                    <a:pt x="18971" y="20206"/>
                    <a:pt x="18957" y="20131"/>
                    <a:pt x="18942" y="20125"/>
                  </a:cubicBezTo>
                  <a:cubicBezTo>
                    <a:pt x="18929" y="20119"/>
                    <a:pt x="18904" y="20165"/>
                    <a:pt x="18890" y="20159"/>
                  </a:cubicBezTo>
                  <a:cubicBezTo>
                    <a:pt x="18874" y="20153"/>
                    <a:pt x="18847" y="20108"/>
                    <a:pt x="18840" y="20079"/>
                  </a:cubicBezTo>
                  <a:cubicBezTo>
                    <a:pt x="18831" y="20044"/>
                    <a:pt x="18844" y="19959"/>
                    <a:pt x="18835" y="19924"/>
                  </a:cubicBezTo>
                  <a:cubicBezTo>
                    <a:pt x="18828" y="19895"/>
                    <a:pt x="18799" y="19859"/>
                    <a:pt x="18784" y="19846"/>
                  </a:cubicBezTo>
                  <a:cubicBezTo>
                    <a:pt x="18767" y="19830"/>
                    <a:pt x="18729" y="19804"/>
                    <a:pt x="18710" y="19811"/>
                  </a:cubicBezTo>
                  <a:cubicBezTo>
                    <a:pt x="18697" y="19816"/>
                    <a:pt x="18674" y="19851"/>
                    <a:pt x="18666" y="19872"/>
                  </a:cubicBezTo>
                  <a:cubicBezTo>
                    <a:pt x="18657" y="19895"/>
                    <a:pt x="18656" y="19963"/>
                    <a:pt x="18646" y="19985"/>
                  </a:cubicBezTo>
                  <a:cubicBezTo>
                    <a:pt x="18639" y="20003"/>
                    <a:pt x="18615" y="20019"/>
                    <a:pt x="18604" y="20023"/>
                  </a:cubicBezTo>
                  <a:cubicBezTo>
                    <a:pt x="18588" y="20029"/>
                    <a:pt x="18554" y="20004"/>
                    <a:pt x="18539" y="20017"/>
                  </a:cubicBezTo>
                  <a:cubicBezTo>
                    <a:pt x="18530" y="20024"/>
                    <a:pt x="18519" y="20057"/>
                    <a:pt x="18513" y="20072"/>
                  </a:cubicBezTo>
                  <a:cubicBezTo>
                    <a:pt x="18507" y="20088"/>
                    <a:pt x="18501" y="20130"/>
                    <a:pt x="18493" y="20143"/>
                  </a:cubicBezTo>
                  <a:cubicBezTo>
                    <a:pt x="18484" y="20159"/>
                    <a:pt x="18457" y="20179"/>
                    <a:pt x="18444" y="20177"/>
                  </a:cubicBezTo>
                  <a:cubicBezTo>
                    <a:pt x="18433" y="20176"/>
                    <a:pt x="18414" y="20148"/>
                    <a:pt x="18404" y="20137"/>
                  </a:cubicBezTo>
                  <a:cubicBezTo>
                    <a:pt x="18392" y="20122"/>
                    <a:pt x="18371" y="20075"/>
                    <a:pt x="18358" y="20075"/>
                  </a:cubicBezTo>
                  <a:cubicBezTo>
                    <a:pt x="18339" y="20075"/>
                    <a:pt x="18305" y="20120"/>
                    <a:pt x="18295" y="20151"/>
                  </a:cubicBezTo>
                  <a:cubicBezTo>
                    <a:pt x="18287" y="20175"/>
                    <a:pt x="18282" y="20237"/>
                    <a:pt x="18289" y="20261"/>
                  </a:cubicBezTo>
                  <a:cubicBezTo>
                    <a:pt x="18296" y="20284"/>
                    <a:pt x="18331" y="20279"/>
                    <a:pt x="18337" y="20302"/>
                  </a:cubicBezTo>
                  <a:cubicBezTo>
                    <a:pt x="18344" y="20325"/>
                    <a:pt x="18337" y="20386"/>
                    <a:pt x="18329" y="20406"/>
                  </a:cubicBezTo>
                  <a:cubicBezTo>
                    <a:pt x="18322" y="20426"/>
                    <a:pt x="18298" y="20453"/>
                    <a:pt x="18287" y="20450"/>
                  </a:cubicBezTo>
                  <a:cubicBezTo>
                    <a:pt x="18273" y="20447"/>
                    <a:pt x="18255" y="20392"/>
                    <a:pt x="18242" y="20380"/>
                  </a:cubicBezTo>
                  <a:cubicBezTo>
                    <a:pt x="18229" y="20367"/>
                    <a:pt x="18199" y="20342"/>
                    <a:pt x="18185" y="20352"/>
                  </a:cubicBezTo>
                  <a:cubicBezTo>
                    <a:pt x="18175" y="20357"/>
                    <a:pt x="18165" y="20393"/>
                    <a:pt x="18160" y="20409"/>
                  </a:cubicBezTo>
                  <a:cubicBezTo>
                    <a:pt x="18156" y="20425"/>
                    <a:pt x="18154" y="20463"/>
                    <a:pt x="18147" y="20473"/>
                  </a:cubicBezTo>
                  <a:cubicBezTo>
                    <a:pt x="18137" y="20489"/>
                    <a:pt x="18108" y="20493"/>
                    <a:pt x="18095" y="20488"/>
                  </a:cubicBezTo>
                  <a:cubicBezTo>
                    <a:pt x="18075" y="20480"/>
                    <a:pt x="18041" y="20425"/>
                    <a:pt x="18022" y="20404"/>
                  </a:cubicBezTo>
                  <a:cubicBezTo>
                    <a:pt x="18010" y="20389"/>
                    <a:pt x="17984" y="20367"/>
                    <a:pt x="17973" y="20348"/>
                  </a:cubicBezTo>
                  <a:cubicBezTo>
                    <a:pt x="17962" y="20330"/>
                    <a:pt x="17949" y="20270"/>
                    <a:pt x="17936" y="20256"/>
                  </a:cubicBezTo>
                  <a:cubicBezTo>
                    <a:pt x="17925" y="20243"/>
                    <a:pt x="17898" y="20234"/>
                    <a:pt x="17887" y="20244"/>
                  </a:cubicBezTo>
                  <a:cubicBezTo>
                    <a:pt x="17873" y="20255"/>
                    <a:pt x="17861" y="20315"/>
                    <a:pt x="17851" y="20337"/>
                  </a:cubicBezTo>
                  <a:cubicBezTo>
                    <a:pt x="17839" y="20366"/>
                    <a:pt x="17819" y="20443"/>
                    <a:pt x="17800" y="20447"/>
                  </a:cubicBezTo>
                  <a:cubicBezTo>
                    <a:pt x="17783" y="20451"/>
                    <a:pt x="17759" y="20363"/>
                    <a:pt x="17742" y="20369"/>
                  </a:cubicBezTo>
                  <a:cubicBezTo>
                    <a:pt x="17726" y="20375"/>
                    <a:pt x="17716" y="20457"/>
                    <a:pt x="17702" y="20476"/>
                  </a:cubicBezTo>
                  <a:cubicBezTo>
                    <a:pt x="17686" y="20499"/>
                    <a:pt x="17647" y="20511"/>
                    <a:pt x="17627" y="20517"/>
                  </a:cubicBezTo>
                  <a:cubicBezTo>
                    <a:pt x="17611" y="20522"/>
                    <a:pt x="17579" y="20528"/>
                    <a:pt x="17563" y="20522"/>
                  </a:cubicBezTo>
                  <a:cubicBezTo>
                    <a:pt x="17542" y="20515"/>
                    <a:pt x="17502" y="20448"/>
                    <a:pt x="17481" y="20459"/>
                  </a:cubicBezTo>
                  <a:cubicBezTo>
                    <a:pt x="17467" y="20467"/>
                    <a:pt x="17455" y="20540"/>
                    <a:pt x="17441" y="20552"/>
                  </a:cubicBezTo>
                  <a:cubicBezTo>
                    <a:pt x="17427" y="20564"/>
                    <a:pt x="17395" y="20535"/>
                    <a:pt x="17379" y="20540"/>
                  </a:cubicBezTo>
                  <a:cubicBezTo>
                    <a:pt x="17366" y="20545"/>
                    <a:pt x="17341" y="20571"/>
                    <a:pt x="17331" y="20590"/>
                  </a:cubicBezTo>
                  <a:cubicBezTo>
                    <a:pt x="17322" y="20606"/>
                    <a:pt x="17315" y="20656"/>
                    <a:pt x="17307" y="20674"/>
                  </a:cubicBezTo>
                  <a:cubicBezTo>
                    <a:pt x="17295" y="20699"/>
                    <a:pt x="17248" y="20714"/>
                    <a:pt x="17249" y="20749"/>
                  </a:cubicBezTo>
                  <a:cubicBezTo>
                    <a:pt x="17249" y="20774"/>
                    <a:pt x="17285" y="20777"/>
                    <a:pt x="17292" y="20798"/>
                  </a:cubicBezTo>
                  <a:cubicBezTo>
                    <a:pt x="17303" y="20829"/>
                    <a:pt x="17309" y="20912"/>
                    <a:pt x="17303" y="20947"/>
                  </a:cubicBezTo>
                  <a:cubicBezTo>
                    <a:pt x="17298" y="20972"/>
                    <a:pt x="17272" y="21000"/>
                    <a:pt x="17263" y="21020"/>
                  </a:cubicBezTo>
                  <a:cubicBezTo>
                    <a:pt x="17252" y="21043"/>
                    <a:pt x="17235" y="21102"/>
                    <a:pt x="17222" y="21121"/>
                  </a:cubicBezTo>
                  <a:cubicBezTo>
                    <a:pt x="17211" y="21136"/>
                    <a:pt x="17185" y="21152"/>
                    <a:pt x="17172" y="21155"/>
                  </a:cubicBezTo>
                  <a:cubicBezTo>
                    <a:pt x="17155" y="21162"/>
                    <a:pt x="17117" y="21172"/>
                    <a:pt x="17101" y="21155"/>
                  </a:cubicBezTo>
                  <a:cubicBezTo>
                    <a:pt x="17089" y="21143"/>
                    <a:pt x="17077" y="21084"/>
                    <a:pt x="17066" y="21066"/>
                  </a:cubicBezTo>
                  <a:cubicBezTo>
                    <a:pt x="17056" y="21049"/>
                    <a:pt x="17033" y="21024"/>
                    <a:pt x="17021" y="21023"/>
                  </a:cubicBezTo>
                  <a:cubicBezTo>
                    <a:pt x="17011" y="21021"/>
                    <a:pt x="16993" y="21036"/>
                    <a:pt x="16985" y="21045"/>
                  </a:cubicBezTo>
                  <a:cubicBezTo>
                    <a:pt x="16971" y="21063"/>
                    <a:pt x="16949" y="21113"/>
                    <a:pt x="16941" y="21142"/>
                  </a:cubicBezTo>
                  <a:cubicBezTo>
                    <a:pt x="16933" y="21171"/>
                    <a:pt x="16924" y="21239"/>
                    <a:pt x="16923" y="21272"/>
                  </a:cubicBezTo>
                  <a:cubicBezTo>
                    <a:pt x="16922" y="21309"/>
                    <a:pt x="16937" y="21382"/>
                    <a:pt x="16932" y="21417"/>
                  </a:cubicBezTo>
                  <a:cubicBezTo>
                    <a:pt x="16929" y="21443"/>
                    <a:pt x="16911" y="21484"/>
                    <a:pt x="16901" y="21501"/>
                  </a:cubicBezTo>
                  <a:cubicBezTo>
                    <a:pt x="16886" y="21529"/>
                    <a:pt x="16851" y="21582"/>
                    <a:pt x="16830" y="21583"/>
                  </a:cubicBezTo>
                  <a:cubicBezTo>
                    <a:pt x="16817" y="21583"/>
                    <a:pt x="16793" y="21551"/>
                    <a:pt x="16784" y="21530"/>
                  </a:cubicBezTo>
                  <a:cubicBezTo>
                    <a:pt x="16771" y="21499"/>
                    <a:pt x="16767" y="21411"/>
                    <a:pt x="16755" y="21377"/>
                  </a:cubicBezTo>
                  <a:cubicBezTo>
                    <a:pt x="16746" y="21349"/>
                    <a:pt x="16718" y="21313"/>
                    <a:pt x="16706" y="21289"/>
                  </a:cubicBezTo>
                  <a:cubicBezTo>
                    <a:pt x="16691" y="21260"/>
                    <a:pt x="16661" y="21200"/>
                    <a:pt x="16649" y="21165"/>
                  </a:cubicBezTo>
                  <a:cubicBezTo>
                    <a:pt x="16639" y="21136"/>
                    <a:pt x="16634" y="21056"/>
                    <a:pt x="16619" y="21037"/>
                  </a:cubicBezTo>
                  <a:cubicBezTo>
                    <a:pt x="16602" y="21014"/>
                    <a:pt x="16558" y="21023"/>
                    <a:pt x="16538" y="21031"/>
                  </a:cubicBezTo>
                  <a:cubicBezTo>
                    <a:pt x="16525" y="21037"/>
                    <a:pt x="16500" y="21075"/>
                    <a:pt x="16486" y="21080"/>
                  </a:cubicBezTo>
                  <a:cubicBezTo>
                    <a:pt x="16473" y="21085"/>
                    <a:pt x="16444" y="21086"/>
                    <a:pt x="16432" y="21071"/>
                  </a:cubicBezTo>
                  <a:cubicBezTo>
                    <a:pt x="16418" y="21055"/>
                    <a:pt x="16402" y="20991"/>
                    <a:pt x="16395" y="20961"/>
                  </a:cubicBezTo>
                  <a:cubicBezTo>
                    <a:pt x="16388" y="20928"/>
                    <a:pt x="16387" y="20851"/>
                    <a:pt x="16378" y="20819"/>
                  </a:cubicBezTo>
                  <a:cubicBezTo>
                    <a:pt x="16372" y="20798"/>
                    <a:pt x="16356" y="20758"/>
                    <a:pt x="16344" y="20752"/>
                  </a:cubicBezTo>
                  <a:cubicBezTo>
                    <a:pt x="16325" y="20741"/>
                    <a:pt x="16287" y="20790"/>
                    <a:pt x="16267" y="20790"/>
                  </a:cubicBezTo>
                  <a:cubicBezTo>
                    <a:pt x="16253" y="20790"/>
                    <a:pt x="16223" y="20777"/>
                    <a:pt x="16211" y="20761"/>
                  </a:cubicBezTo>
                  <a:cubicBezTo>
                    <a:pt x="16201" y="20748"/>
                    <a:pt x="16189" y="20699"/>
                    <a:pt x="16179" y="20689"/>
                  </a:cubicBezTo>
                  <a:cubicBezTo>
                    <a:pt x="16164" y="20674"/>
                    <a:pt x="16130" y="20698"/>
                    <a:pt x="16117" y="20680"/>
                  </a:cubicBezTo>
                  <a:cubicBezTo>
                    <a:pt x="16107" y="20664"/>
                    <a:pt x="16097" y="20609"/>
                    <a:pt x="16099" y="20584"/>
                  </a:cubicBezTo>
                  <a:cubicBezTo>
                    <a:pt x="16101" y="20555"/>
                    <a:pt x="16125" y="20514"/>
                    <a:pt x="16136" y="20496"/>
                  </a:cubicBezTo>
                  <a:cubicBezTo>
                    <a:pt x="16145" y="20482"/>
                    <a:pt x="16170" y="20471"/>
                    <a:pt x="16177" y="20453"/>
                  </a:cubicBezTo>
                  <a:cubicBezTo>
                    <a:pt x="16186" y="20431"/>
                    <a:pt x="16199" y="20368"/>
                    <a:pt x="16192" y="20343"/>
                  </a:cubicBezTo>
                  <a:cubicBezTo>
                    <a:pt x="16183" y="20309"/>
                    <a:pt x="16138" y="20307"/>
                    <a:pt x="16119" y="20302"/>
                  </a:cubicBezTo>
                  <a:cubicBezTo>
                    <a:pt x="16105" y="20298"/>
                    <a:pt x="16076" y="20314"/>
                    <a:pt x="16063" y="20302"/>
                  </a:cubicBezTo>
                  <a:cubicBezTo>
                    <a:pt x="16053" y="20292"/>
                    <a:pt x="16044" y="20245"/>
                    <a:pt x="16035" y="20232"/>
                  </a:cubicBezTo>
                  <a:cubicBezTo>
                    <a:pt x="16022" y="20214"/>
                    <a:pt x="15991" y="20182"/>
                    <a:pt x="15976" y="20189"/>
                  </a:cubicBezTo>
                  <a:cubicBezTo>
                    <a:pt x="15962" y="20195"/>
                    <a:pt x="15941" y="20238"/>
                    <a:pt x="15936" y="20264"/>
                  </a:cubicBezTo>
                  <a:cubicBezTo>
                    <a:pt x="15931" y="20290"/>
                    <a:pt x="15939" y="20347"/>
                    <a:pt x="15939" y="20375"/>
                  </a:cubicBezTo>
                  <a:cubicBezTo>
                    <a:pt x="15938" y="20408"/>
                    <a:pt x="15933" y="20473"/>
                    <a:pt x="15930" y="20505"/>
                  </a:cubicBezTo>
                  <a:cubicBezTo>
                    <a:pt x="15928" y="20538"/>
                    <a:pt x="15927" y="20608"/>
                    <a:pt x="15919" y="20635"/>
                  </a:cubicBezTo>
                  <a:cubicBezTo>
                    <a:pt x="15908" y="20673"/>
                    <a:pt x="15873" y="20722"/>
                    <a:pt x="15854" y="20740"/>
                  </a:cubicBezTo>
                  <a:cubicBezTo>
                    <a:pt x="15833" y="20761"/>
                    <a:pt x="15786" y="20793"/>
                    <a:pt x="15764" y="20781"/>
                  </a:cubicBezTo>
                  <a:cubicBezTo>
                    <a:pt x="15750" y="20774"/>
                    <a:pt x="15729" y="20730"/>
                    <a:pt x="15720" y="20706"/>
                  </a:cubicBezTo>
                  <a:cubicBezTo>
                    <a:pt x="15709" y="20672"/>
                    <a:pt x="15707" y="20586"/>
                    <a:pt x="15696" y="20552"/>
                  </a:cubicBezTo>
                  <a:cubicBezTo>
                    <a:pt x="15687" y="20523"/>
                    <a:pt x="15660" y="20476"/>
                    <a:pt x="15645" y="20461"/>
                  </a:cubicBezTo>
                  <a:cubicBezTo>
                    <a:pt x="15632" y="20449"/>
                    <a:pt x="15603" y="20439"/>
                    <a:pt x="15589" y="20441"/>
                  </a:cubicBezTo>
                  <a:cubicBezTo>
                    <a:pt x="15578" y="20443"/>
                    <a:pt x="15556" y="20454"/>
                    <a:pt x="15549" y="20470"/>
                  </a:cubicBezTo>
                  <a:cubicBezTo>
                    <a:pt x="15540" y="20493"/>
                    <a:pt x="15548" y="20564"/>
                    <a:pt x="15540" y="20590"/>
                  </a:cubicBezTo>
                  <a:cubicBezTo>
                    <a:pt x="15536" y="20606"/>
                    <a:pt x="15520" y="20634"/>
                    <a:pt x="15511" y="20635"/>
                  </a:cubicBezTo>
                  <a:cubicBezTo>
                    <a:pt x="15496" y="20638"/>
                    <a:pt x="15469" y="20604"/>
                    <a:pt x="15458" y="20584"/>
                  </a:cubicBezTo>
                  <a:cubicBezTo>
                    <a:pt x="15447" y="20562"/>
                    <a:pt x="15433" y="20502"/>
                    <a:pt x="15426" y="20473"/>
                  </a:cubicBezTo>
                  <a:cubicBezTo>
                    <a:pt x="15416" y="20436"/>
                    <a:pt x="15396" y="20360"/>
                    <a:pt x="15393" y="20320"/>
                  </a:cubicBezTo>
                  <a:cubicBezTo>
                    <a:pt x="15389" y="20271"/>
                    <a:pt x="15402" y="20170"/>
                    <a:pt x="15398" y="20121"/>
                  </a:cubicBezTo>
                  <a:cubicBezTo>
                    <a:pt x="15396" y="20084"/>
                    <a:pt x="15385" y="20001"/>
                    <a:pt x="15370" y="19976"/>
                  </a:cubicBezTo>
                  <a:cubicBezTo>
                    <a:pt x="15357" y="19955"/>
                    <a:pt x="15321" y="19937"/>
                    <a:pt x="15305" y="19947"/>
                  </a:cubicBezTo>
                  <a:cubicBezTo>
                    <a:pt x="15291" y="19957"/>
                    <a:pt x="15276" y="20019"/>
                    <a:pt x="15264" y="20038"/>
                  </a:cubicBezTo>
                  <a:cubicBezTo>
                    <a:pt x="15256" y="20050"/>
                    <a:pt x="15238" y="20079"/>
                    <a:pt x="15228" y="20075"/>
                  </a:cubicBezTo>
                  <a:cubicBezTo>
                    <a:pt x="15216" y="20071"/>
                    <a:pt x="15206" y="20000"/>
                    <a:pt x="15193" y="20000"/>
                  </a:cubicBezTo>
                  <a:cubicBezTo>
                    <a:pt x="15181" y="19999"/>
                    <a:pt x="15165" y="20046"/>
                    <a:pt x="15159" y="20066"/>
                  </a:cubicBezTo>
                  <a:cubicBezTo>
                    <a:pt x="15153" y="20089"/>
                    <a:pt x="15149" y="20143"/>
                    <a:pt x="15151" y="20169"/>
                  </a:cubicBezTo>
                  <a:cubicBezTo>
                    <a:pt x="15153" y="20201"/>
                    <a:pt x="15176" y="20257"/>
                    <a:pt x="15179" y="20290"/>
                  </a:cubicBezTo>
                  <a:cubicBezTo>
                    <a:pt x="15181" y="20317"/>
                    <a:pt x="15180" y="20373"/>
                    <a:pt x="15174" y="20398"/>
                  </a:cubicBezTo>
                  <a:cubicBezTo>
                    <a:pt x="15167" y="20438"/>
                    <a:pt x="15137" y="20499"/>
                    <a:pt x="15125" y="20535"/>
                  </a:cubicBezTo>
                  <a:cubicBezTo>
                    <a:pt x="15112" y="20571"/>
                    <a:pt x="15092" y="20658"/>
                    <a:pt x="15073" y="20683"/>
                  </a:cubicBezTo>
                  <a:cubicBezTo>
                    <a:pt x="15059" y="20699"/>
                    <a:pt x="15023" y="20680"/>
                    <a:pt x="15013" y="20703"/>
                  </a:cubicBezTo>
                  <a:cubicBezTo>
                    <a:pt x="14997" y="20737"/>
                    <a:pt x="15018" y="20851"/>
                    <a:pt x="15004" y="20888"/>
                  </a:cubicBezTo>
                  <a:cubicBezTo>
                    <a:pt x="14994" y="20916"/>
                    <a:pt x="14957" y="20931"/>
                    <a:pt x="14941" y="20941"/>
                  </a:cubicBezTo>
                  <a:cubicBezTo>
                    <a:pt x="14929" y="20948"/>
                    <a:pt x="14903" y="20942"/>
                    <a:pt x="14895" y="20958"/>
                  </a:cubicBezTo>
                  <a:cubicBezTo>
                    <a:pt x="14886" y="20978"/>
                    <a:pt x="14884" y="21039"/>
                    <a:pt x="14887" y="21066"/>
                  </a:cubicBezTo>
                  <a:cubicBezTo>
                    <a:pt x="14890" y="21092"/>
                    <a:pt x="14916" y="21125"/>
                    <a:pt x="14921" y="21150"/>
                  </a:cubicBezTo>
                  <a:cubicBezTo>
                    <a:pt x="14925" y="21173"/>
                    <a:pt x="14923" y="21224"/>
                    <a:pt x="14924" y="21249"/>
                  </a:cubicBezTo>
                  <a:cubicBezTo>
                    <a:pt x="14925" y="21277"/>
                    <a:pt x="14931" y="21333"/>
                    <a:pt x="14927" y="21359"/>
                  </a:cubicBezTo>
                  <a:cubicBezTo>
                    <a:pt x="14920" y="21406"/>
                    <a:pt x="14890" y="21489"/>
                    <a:pt x="14870" y="21514"/>
                  </a:cubicBezTo>
                  <a:cubicBezTo>
                    <a:pt x="14852" y="21534"/>
                    <a:pt x="14808" y="21543"/>
                    <a:pt x="14787" y="21534"/>
                  </a:cubicBezTo>
                  <a:cubicBezTo>
                    <a:pt x="14770" y="21525"/>
                    <a:pt x="14737" y="21483"/>
                    <a:pt x="14725" y="21455"/>
                  </a:cubicBezTo>
                  <a:cubicBezTo>
                    <a:pt x="14708" y="21414"/>
                    <a:pt x="14698" y="21304"/>
                    <a:pt x="14686" y="21258"/>
                  </a:cubicBezTo>
                  <a:cubicBezTo>
                    <a:pt x="14676" y="21223"/>
                    <a:pt x="14650" y="21162"/>
                    <a:pt x="14640" y="21127"/>
                  </a:cubicBezTo>
                  <a:cubicBezTo>
                    <a:pt x="14630" y="21092"/>
                    <a:pt x="14611" y="21020"/>
                    <a:pt x="14609" y="20979"/>
                  </a:cubicBezTo>
                  <a:cubicBezTo>
                    <a:pt x="14608" y="20942"/>
                    <a:pt x="14612" y="20864"/>
                    <a:pt x="14624" y="20839"/>
                  </a:cubicBezTo>
                  <a:cubicBezTo>
                    <a:pt x="14635" y="20820"/>
                    <a:pt x="14668" y="20837"/>
                    <a:pt x="14680" y="20822"/>
                  </a:cubicBezTo>
                  <a:cubicBezTo>
                    <a:pt x="14690" y="20810"/>
                    <a:pt x="14703" y="20769"/>
                    <a:pt x="14707" y="20746"/>
                  </a:cubicBezTo>
                  <a:cubicBezTo>
                    <a:pt x="14713" y="20708"/>
                    <a:pt x="14713" y="20622"/>
                    <a:pt x="14707" y="20584"/>
                  </a:cubicBezTo>
                  <a:cubicBezTo>
                    <a:pt x="14702" y="20552"/>
                    <a:pt x="14677" y="20506"/>
                    <a:pt x="14670" y="20476"/>
                  </a:cubicBezTo>
                  <a:cubicBezTo>
                    <a:pt x="14664" y="20450"/>
                    <a:pt x="14661" y="20386"/>
                    <a:pt x="14653" y="20363"/>
                  </a:cubicBezTo>
                  <a:cubicBezTo>
                    <a:pt x="14642" y="20332"/>
                    <a:pt x="14611" y="20285"/>
                    <a:pt x="14594" y="20276"/>
                  </a:cubicBezTo>
                  <a:cubicBezTo>
                    <a:pt x="14576" y="20267"/>
                    <a:pt x="14539" y="20279"/>
                    <a:pt x="14524" y="20296"/>
                  </a:cubicBezTo>
                  <a:cubicBezTo>
                    <a:pt x="14513" y="20307"/>
                    <a:pt x="14495" y="20345"/>
                    <a:pt x="14491" y="20369"/>
                  </a:cubicBezTo>
                  <a:cubicBezTo>
                    <a:pt x="14488" y="20392"/>
                    <a:pt x="14498" y="20444"/>
                    <a:pt x="14497" y="20470"/>
                  </a:cubicBezTo>
                  <a:cubicBezTo>
                    <a:pt x="14495" y="20503"/>
                    <a:pt x="14489" y="20576"/>
                    <a:pt x="14476" y="20596"/>
                  </a:cubicBezTo>
                  <a:cubicBezTo>
                    <a:pt x="14461" y="20619"/>
                    <a:pt x="14418" y="20612"/>
                    <a:pt x="14401" y="20601"/>
                  </a:cubicBezTo>
                  <a:cubicBezTo>
                    <a:pt x="14384" y="20592"/>
                    <a:pt x="14359" y="20526"/>
                    <a:pt x="14343" y="20520"/>
                  </a:cubicBezTo>
                  <a:cubicBezTo>
                    <a:pt x="14326" y="20513"/>
                    <a:pt x="14291" y="20532"/>
                    <a:pt x="14277" y="20552"/>
                  </a:cubicBezTo>
                  <a:cubicBezTo>
                    <a:pt x="14262" y="20572"/>
                    <a:pt x="14244" y="20638"/>
                    <a:pt x="14236" y="20670"/>
                  </a:cubicBezTo>
                  <a:cubicBezTo>
                    <a:pt x="14223" y="20722"/>
                    <a:pt x="14216" y="20843"/>
                    <a:pt x="14198" y="20886"/>
                  </a:cubicBezTo>
                  <a:cubicBezTo>
                    <a:pt x="14186" y="20916"/>
                    <a:pt x="14150" y="20952"/>
                    <a:pt x="14131" y="20958"/>
                  </a:cubicBezTo>
                  <a:cubicBezTo>
                    <a:pt x="14106" y="20968"/>
                    <a:pt x="14051" y="20956"/>
                    <a:pt x="14029" y="20929"/>
                  </a:cubicBezTo>
                  <a:cubicBezTo>
                    <a:pt x="14020" y="20918"/>
                    <a:pt x="14012" y="20872"/>
                    <a:pt x="14004" y="20857"/>
                  </a:cubicBezTo>
                  <a:cubicBezTo>
                    <a:pt x="13994" y="20839"/>
                    <a:pt x="13965" y="20825"/>
                    <a:pt x="13958" y="20801"/>
                  </a:cubicBezTo>
                  <a:cubicBezTo>
                    <a:pt x="13951" y="20774"/>
                    <a:pt x="13957" y="20706"/>
                    <a:pt x="13961" y="20674"/>
                  </a:cubicBezTo>
                  <a:cubicBezTo>
                    <a:pt x="13965" y="20642"/>
                    <a:pt x="13987" y="20587"/>
                    <a:pt x="13990" y="20554"/>
                  </a:cubicBezTo>
                  <a:cubicBezTo>
                    <a:pt x="13992" y="20516"/>
                    <a:pt x="13987" y="20434"/>
                    <a:pt x="13977" y="20401"/>
                  </a:cubicBezTo>
                  <a:cubicBezTo>
                    <a:pt x="13966" y="20368"/>
                    <a:pt x="13931" y="20328"/>
                    <a:pt x="13913" y="20314"/>
                  </a:cubicBezTo>
                  <a:cubicBezTo>
                    <a:pt x="13887" y="20293"/>
                    <a:pt x="13831" y="20262"/>
                    <a:pt x="13805" y="20279"/>
                  </a:cubicBezTo>
                  <a:cubicBezTo>
                    <a:pt x="13786" y="20291"/>
                    <a:pt x="13760" y="20367"/>
                    <a:pt x="13745" y="20398"/>
                  </a:cubicBezTo>
                  <a:cubicBezTo>
                    <a:pt x="13737" y="20415"/>
                    <a:pt x="13725" y="20464"/>
                    <a:pt x="13713" y="20470"/>
                  </a:cubicBezTo>
                  <a:cubicBezTo>
                    <a:pt x="13700" y="20477"/>
                    <a:pt x="13674" y="20449"/>
                    <a:pt x="13662" y="20438"/>
                  </a:cubicBezTo>
                  <a:cubicBezTo>
                    <a:pt x="13646" y="20425"/>
                    <a:pt x="13607" y="20402"/>
                    <a:pt x="13600" y="20369"/>
                  </a:cubicBezTo>
                  <a:cubicBezTo>
                    <a:pt x="13591" y="20333"/>
                    <a:pt x="13614" y="20251"/>
                    <a:pt x="13612" y="20212"/>
                  </a:cubicBezTo>
                  <a:cubicBezTo>
                    <a:pt x="13611" y="20169"/>
                    <a:pt x="13598" y="20083"/>
                    <a:pt x="13587" y="20046"/>
                  </a:cubicBezTo>
                  <a:cubicBezTo>
                    <a:pt x="13578" y="20019"/>
                    <a:pt x="13555" y="19975"/>
                    <a:pt x="13542" y="19959"/>
                  </a:cubicBezTo>
                  <a:cubicBezTo>
                    <a:pt x="13525" y="19941"/>
                    <a:pt x="13487" y="19934"/>
                    <a:pt x="13471" y="19918"/>
                  </a:cubicBezTo>
                  <a:cubicBezTo>
                    <a:pt x="13458" y="19907"/>
                    <a:pt x="13439" y="19859"/>
                    <a:pt x="13425" y="19858"/>
                  </a:cubicBezTo>
                  <a:cubicBezTo>
                    <a:pt x="13405" y="19856"/>
                    <a:pt x="13369" y="19907"/>
                    <a:pt x="13354" y="19936"/>
                  </a:cubicBezTo>
                  <a:cubicBezTo>
                    <a:pt x="13341" y="19963"/>
                    <a:pt x="13329" y="20038"/>
                    <a:pt x="13319" y="20069"/>
                  </a:cubicBezTo>
                  <a:cubicBezTo>
                    <a:pt x="13309" y="20098"/>
                    <a:pt x="13290" y="20159"/>
                    <a:pt x="13275" y="20177"/>
                  </a:cubicBezTo>
                  <a:cubicBezTo>
                    <a:pt x="13263" y="20192"/>
                    <a:pt x="13233" y="20183"/>
                    <a:pt x="13221" y="20198"/>
                  </a:cubicBezTo>
                  <a:cubicBezTo>
                    <a:pt x="13206" y="20215"/>
                    <a:pt x="13185" y="20278"/>
                    <a:pt x="13174" y="20308"/>
                  </a:cubicBezTo>
                  <a:cubicBezTo>
                    <a:pt x="13165" y="20335"/>
                    <a:pt x="13148" y="20394"/>
                    <a:pt x="13140" y="20424"/>
                  </a:cubicBezTo>
                  <a:cubicBezTo>
                    <a:pt x="13133" y="20451"/>
                    <a:pt x="13124" y="20515"/>
                    <a:pt x="13114" y="20537"/>
                  </a:cubicBezTo>
                  <a:cubicBezTo>
                    <a:pt x="13105" y="20555"/>
                    <a:pt x="13080" y="20567"/>
                    <a:pt x="13069" y="20581"/>
                  </a:cubicBezTo>
                  <a:cubicBezTo>
                    <a:pt x="13055" y="20601"/>
                    <a:pt x="13032" y="20654"/>
                    <a:pt x="13018" y="20677"/>
                  </a:cubicBezTo>
                  <a:cubicBezTo>
                    <a:pt x="13003" y="20703"/>
                    <a:pt x="12974" y="20765"/>
                    <a:pt x="12954" y="20775"/>
                  </a:cubicBezTo>
                  <a:cubicBezTo>
                    <a:pt x="12935" y="20786"/>
                    <a:pt x="12893" y="20771"/>
                    <a:pt x="12875" y="20752"/>
                  </a:cubicBezTo>
                  <a:cubicBezTo>
                    <a:pt x="12856" y="20732"/>
                    <a:pt x="12832" y="20650"/>
                    <a:pt x="12816" y="20622"/>
                  </a:cubicBezTo>
                  <a:cubicBezTo>
                    <a:pt x="12804" y="20602"/>
                    <a:pt x="12778" y="20559"/>
                    <a:pt x="12763" y="20557"/>
                  </a:cubicBezTo>
                  <a:cubicBezTo>
                    <a:pt x="12744" y="20556"/>
                    <a:pt x="12715" y="20625"/>
                    <a:pt x="12696" y="20627"/>
                  </a:cubicBezTo>
                  <a:cubicBezTo>
                    <a:pt x="12682" y="20628"/>
                    <a:pt x="12653" y="20608"/>
                    <a:pt x="12643" y="20587"/>
                  </a:cubicBezTo>
                  <a:cubicBezTo>
                    <a:pt x="12632" y="20565"/>
                    <a:pt x="12617" y="20499"/>
                    <a:pt x="12623" y="20470"/>
                  </a:cubicBezTo>
                  <a:cubicBezTo>
                    <a:pt x="12629" y="20439"/>
                    <a:pt x="12670" y="20434"/>
                    <a:pt x="12681" y="20409"/>
                  </a:cubicBezTo>
                  <a:cubicBezTo>
                    <a:pt x="12692" y="20383"/>
                    <a:pt x="12707" y="20311"/>
                    <a:pt x="12702" y="20279"/>
                  </a:cubicBezTo>
                  <a:cubicBezTo>
                    <a:pt x="12698" y="20253"/>
                    <a:pt x="12664" y="20235"/>
                    <a:pt x="12661" y="20209"/>
                  </a:cubicBezTo>
                  <a:cubicBezTo>
                    <a:pt x="12658" y="20176"/>
                    <a:pt x="12687" y="20120"/>
                    <a:pt x="12691" y="20087"/>
                  </a:cubicBezTo>
                  <a:cubicBezTo>
                    <a:pt x="12695" y="20049"/>
                    <a:pt x="12699" y="19967"/>
                    <a:pt x="12692" y="19930"/>
                  </a:cubicBezTo>
                  <a:cubicBezTo>
                    <a:pt x="12686" y="19896"/>
                    <a:pt x="12662" y="19836"/>
                    <a:pt x="12645" y="19823"/>
                  </a:cubicBezTo>
                  <a:cubicBezTo>
                    <a:pt x="12627" y="19807"/>
                    <a:pt x="12585" y="19815"/>
                    <a:pt x="12566" y="19829"/>
                  </a:cubicBezTo>
                  <a:cubicBezTo>
                    <a:pt x="12552" y="19838"/>
                    <a:pt x="12532" y="19889"/>
                    <a:pt x="12518" y="19898"/>
                  </a:cubicBezTo>
                  <a:cubicBezTo>
                    <a:pt x="12496" y="19912"/>
                    <a:pt x="12449" y="19904"/>
                    <a:pt x="12427" y="19895"/>
                  </a:cubicBezTo>
                  <a:cubicBezTo>
                    <a:pt x="12409" y="19888"/>
                    <a:pt x="12373" y="19865"/>
                    <a:pt x="12358" y="19843"/>
                  </a:cubicBezTo>
                  <a:cubicBezTo>
                    <a:pt x="12339" y="19816"/>
                    <a:pt x="12307" y="19741"/>
                    <a:pt x="12297" y="19698"/>
                  </a:cubicBezTo>
                  <a:cubicBezTo>
                    <a:pt x="12286" y="19649"/>
                    <a:pt x="12288" y="19537"/>
                    <a:pt x="12280" y="19485"/>
                  </a:cubicBezTo>
                  <a:cubicBezTo>
                    <a:pt x="12276" y="19461"/>
                    <a:pt x="12258" y="19419"/>
                    <a:pt x="12257" y="19393"/>
                  </a:cubicBezTo>
                  <a:cubicBezTo>
                    <a:pt x="12256" y="19358"/>
                    <a:pt x="12274" y="19294"/>
                    <a:pt x="12281" y="19262"/>
                  </a:cubicBezTo>
                  <a:cubicBezTo>
                    <a:pt x="12289" y="19230"/>
                    <a:pt x="12312" y="19174"/>
                    <a:pt x="12317" y="19141"/>
                  </a:cubicBezTo>
                  <a:cubicBezTo>
                    <a:pt x="12322" y="19103"/>
                    <a:pt x="12325" y="19021"/>
                    <a:pt x="12318" y="18986"/>
                  </a:cubicBezTo>
                  <a:cubicBezTo>
                    <a:pt x="12310" y="18949"/>
                    <a:pt x="12276" y="18890"/>
                    <a:pt x="12257" y="18879"/>
                  </a:cubicBezTo>
                  <a:cubicBezTo>
                    <a:pt x="12245" y="18871"/>
                    <a:pt x="12215" y="18876"/>
                    <a:pt x="12206" y="18893"/>
                  </a:cubicBezTo>
                  <a:cubicBezTo>
                    <a:pt x="12195" y="18916"/>
                    <a:pt x="12202" y="18992"/>
                    <a:pt x="12195" y="19021"/>
                  </a:cubicBezTo>
                  <a:cubicBezTo>
                    <a:pt x="12186" y="19053"/>
                    <a:pt x="12161" y="19105"/>
                    <a:pt x="12145" y="19119"/>
                  </a:cubicBezTo>
                  <a:cubicBezTo>
                    <a:pt x="12131" y="19134"/>
                    <a:pt x="12098" y="19139"/>
                    <a:pt x="12083" y="19138"/>
                  </a:cubicBezTo>
                  <a:cubicBezTo>
                    <a:pt x="12068" y="19135"/>
                    <a:pt x="12039" y="19120"/>
                    <a:pt x="12026" y="19105"/>
                  </a:cubicBezTo>
                  <a:cubicBezTo>
                    <a:pt x="12012" y="19089"/>
                    <a:pt x="11996" y="19028"/>
                    <a:pt x="11980" y="19018"/>
                  </a:cubicBezTo>
                  <a:cubicBezTo>
                    <a:pt x="11957" y="19003"/>
                    <a:pt x="11906" y="19046"/>
                    <a:pt x="11881" y="19050"/>
                  </a:cubicBezTo>
                  <a:cubicBezTo>
                    <a:pt x="11858" y="19054"/>
                    <a:pt x="11809" y="19070"/>
                    <a:pt x="11788" y="19050"/>
                  </a:cubicBezTo>
                  <a:cubicBezTo>
                    <a:pt x="11769" y="19032"/>
                    <a:pt x="11751" y="18944"/>
                    <a:pt x="11734" y="18922"/>
                  </a:cubicBezTo>
                  <a:cubicBezTo>
                    <a:pt x="11717" y="18902"/>
                    <a:pt x="11679" y="18882"/>
                    <a:pt x="11660" y="18882"/>
                  </a:cubicBezTo>
                  <a:cubicBezTo>
                    <a:pt x="11642" y="18882"/>
                    <a:pt x="11606" y="18902"/>
                    <a:pt x="11591" y="18919"/>
                  </a:cubicBezTo>
                  <a:cubicBezTo>
                    <a:pt x="11580" y="18932"/>
                    <a:pt x="11559" y="18968"/>
                    <a:pt x="11554" y="18992"/>
                  </a:cubicBezTo>
                  <a:cubicBezTo>
                    <a:pt x="11548" y="19021"/>
                    <a:pt x="11555" y="19086"/>
                    <a:pt x="11553" y="19117"/>
                  </a:cubicBezTo>
                  <a:cubicBezTo>
                    <a:pt x="11548" y="19164"/>
                    <a:pt x="11538" y="19266"/>
                    <a:pt x="11520" y="19297"/>
                  </a:cubicBezTo>
                  <a:cubicBezTo>
                    <a:pt x="11505" y="19321"/>
                    <a:pt x="11462" y="19303"/>
                    <a:pt x="11446" y="19320"/>
                  </a:cubicBezTo>
                  <a:cubicBezTo>
                    <a:pt x="11430" y="19337"/>
                    <a:pt x="11410" y="19402"/>
                    <a:pt x="11397" y="19425"/>
                  </a:cubicBezTo>
                  <a:cubicBezTo>
                    <a:pt x="11388" y="19440"/>
                    <a:pt x="11370" y="19471"/>
                    <a:pt x="11360" y="19477"/>
                  </a:cubicBezTo>
                  <a:cubicBezTo>
                    <a:pt x="11344" y="19487"/>
                    <a:pt x="11310" y="19486"/>
                    <a:pt x="11294" y="19474"/>
                  </a:cubicBezTo>
                  <a:cubicBezTo>
                    <a:pt x="11270" y="19455"/>
                    <a:pt x="11234" y="19373"/>
                    <a:pt x="11218" y="19332"/>
                  </a:cubicBezTo>
                  <a:cubicBezTo>
                    <a:pt x="11200" y="19289"/>
                    <a:pt x="11174" y="19191"/>
                    <a:pt x="11161" y="19143"/>
                  </a:cubicBezTo>
                  <a:cubicBezTo>
                    <a:pt x="11148" y="19094"/>
                    <a:pt x="11128" y="18986"/>
                    <a:pt x="11110" y="18943"/>
                  </a:cubicBezTo>
                  <a:cubicBezTo>
                    <a:pt x="11098" y="18912"/>
                    <a:pt x="11068" y="18855"/>
                    <a:pt x="11049" y="18844"/>
                  </a:cubicBezTo>
                  <a:cubicBezTo>
                    <a:pt x="11032" y="18833"/>
                    <a:pt x="10994" y="18860"/>
                    <a:pt x="10975" y="18859"/>
                  </a:cubicBezTo>
                  <a:cubicBezTo>
                    <a:pt x="10959" y="18856"/>
                    <a:pt x="10926" y="18823"/>
                    <a:pt x="10910" y="18830"/>
                  </a:cubicBezTo>
                  <a:cubicBezTo>
                    <a:pt x="10894" y="18836"/>
                    <a:pt x="10866" y="18882"/>
                    <a:pt x="10855" y="18908"/>
                  </a:cubicBezTo>
                  <a:cubicBezTo>
                    <a:pt x="10844" y="18931"/>
                    <a:pt x="10835" y="19000"/>
                    <a:pt x="10822" y="19018"/>
                  </a:cubicBezTo>
                  <a:cubicBezTo>
                    <a:pt x="10800" y="19049"/>
                    <a:pt x="10743" y="19035"/>
                    <a:pt x="10717" y="19054"/>
                  </a:cubicBezTo>
                  <a:cubicBezTo>
                    <a:pt x="10701" y="19065"/>
                    <a:pt x="10673" y="19123"/>
                    <a:pt x="10655" y="19122"/>
                  </a:cubicBezTo>
                  <a:cubicBezTo>
                    <a:pt x="10636" y="19121"/>
                    <a:pt x="10605" y="19068"/>
                    <a:pt x="10590" y="19045"/>
                  </a:cubicBezTo>
                  <a:cubicBezTo>
                    <a:pt x="10565" y="19006"/>
                    <a:pt x="10529" y="18895"/>
                    <a:pt x="10500" y="18867"/>
                  </a:cubicBezTo>
                  <a:cubicBezTo>
                    <a:pt x="10482" y="18849"/>
                    <a:pt x="10440" y="18831"/>
                    <a:pt x="10420" y="18840"/>
                  </a:cubicBezTo>
                  <a:cubicBezTo>
                    <a:pt x="10405" y="18848"/>
                    <a:pt x="10384" y="18915"/>
                    <a:pt x="10369" y="18913"/>
                  </a:cubicBezTo>
                  <a:cubicBezTo>
                    <a:pt x="10358" y="18912"/>
                    <a:pt x="10344" y="18869"/>
                    <a:pt x="10334" y="18856"/>
                  </a:cubicBezTo>
                  <a:cubicBezTo>
                    <a:pt x="10318" y="18831"/>
                    <a:pt x="10284" y="18788"/>
                    <a:pt x="10267" y="18768"/>
                  </a:cubicBezTo>
                  <a:cubicBezTo>
                    <a:pt x="10250" y="18750"/>
                    <a:pt x="10215" y="18722"/>
                    <a:pt x="10199" y="18701"/>
                  </a:cubicBezTo>
                  <a:cubicBezTo>
                    <a:pt x="10175" y="18672"/>
                    <a:pt x="10137" y="18589"/>
                    <a:pt x="10112" y="18565"/>
                  </a:cubicBezTo>
                  <a:cubicBezTo>
                    <a:pt x="10089" y="18543"/>
                    <a:pt x="10038" y="18506"/>
                    <a:pt x="10013" y="18516"/>
                  </a:cubicBezTo>
                  <a:cubicBezTo>
                    <a:pt x="9998" y="18521"/>
                    <a:pt x="9976" y="18570"/>
                    <a:pt x="9963" y="18585"/>
                  </a:cubicBezTo>
                  <a:cubicBezTo>
                    <a:pt x="9941" y="18612"/>
                    <a:pt x="9896" y="18681"/>
                    <a:pt x="9870" y="18679"/>
                  </a:cubicBezTo>
                  <a:cubicBezTo>
                    <a:pt x="9844" y="18675"/>
                    <a:pt x="9808" y="18568"/>
                    <a:pt x="9782" y="18565"/>
                  </a:cubicBezTo>
                  <a:cubicBezTo>
                    <a:pt x="9758" y="18562"/>
                    <a:pt x="9721" y="18662"/>
                    <a:pt x="9698" y="18649"/>
                  </a:cubicBezTo>
                  <a:cubicBezTo>
                    <a:pt x="9683" y="18641"/>
                    <a:pt x="9677" y="18558"/>
                    <a:pt x="9662" y="18545"/>
                  </a:cubicBezTo>
                  <a:cubicBezTo>
                    <a:pt x="9644" y="18528"/>
                    <a:pt x="9603" y="18575"/>
                    <a:pt x="9583" y="18565"/>
                  </a:cubicBezTo>
                  <a:cubicBezTo>
                    <a:pt x="9557" y="18552"/>
                    <a:pt x="9505" y="18488"/>
                    <a:pt x="9494" y="18437"/>
                  </a:cubicBezTo>
                  <a:cubicBezTo>
                    <a:pt x="9483" y="18389"/>
                    <a:pt x="9512" y="18279"/>
                    <a:pt x="9505" y="18228"/>
                  </a:cubicBezTo>
                  <a:cubicBezTo>
                    <a:pt x="9501" y="18194"/>
                    <a:pt x="9473" y="18146"/>
                    <a:pt x="9466" y="18115"/>
                  </a:cubicBezTo>
                  <a:cubicBezTo>
                    <a:pt x="9459" y="18083"/>
                    <a:pt x="9452" y="18013"/>
                    <a:pt x="9450" y="17978"/>
                  </a:cubicBezTo>
                  <a:cubicBezTo>
                    <a:pt x="9448" y="17933"/>
                    <a:pt x="9465" y="17835"/>
                    <a:pt x="9453" y="17796"/>
                  </a:cubicBezTo>
                  <a:cubicBezTo>
                    <a:pt x="9445" y="17767"/>
                    <a:pt x="9406" y="17762"/>
                    <a:pt x="9395" y="17737"/>
                  </a:cubicBezTo>
                  <a:cubicBezTo>
                    <a:pt x="9381" y="17706"/>
                    <a:pt x="9377" y="17612"/>
                    <a:pt x="9365" y="17577"/>
                  </a:cubicBezTo>
                  <a:cubicBezTo>
                    <a:pt x="9358" y="17558"/>
                    <a:pt x="9335" y="17537"/>
                    <a:pt x="9329" y="17517"/>
                  </a:cubicBezTo>
                  <a:cubicBezTo>
                    <a:pt x="9320" y="17479"/>
                    <a:pt x="9328" y="17387"/>
                    <a:pt x="9320" y="17348"/>
                  </a:cubicBezTo>
                  <a:cubicBezTo>
                    <a:pt x="9315" y="17327"/>
                    <a:pt x="9300" y="17290"/>
                    <a:pt x="9290" y="17282"/>
                  </a:cubicBezTo>
                  <a:cubicBezTo>
                    <a:pt x="9279" y="17272"/>
                    <a:pt x="9253" y="17284"/>
                    <a:pt x="9241" y="17290"/>
                  </a:cubicBezTo>
                  <a:cubicBezTo>
                    <a:pt x="9227" y="17298"/>
                    <a:pt x="9202" y="17344"/>
                    <a:pt x="9188" y="17340"/>
                  </a:cubicBezTo>
                  <a:cubicBezTo>
                    <a:pt x="9172" y="17333"/>
                    <a:pt x="9149" y="17275"/>
                    <a:pt x="9139" y="17246"/>
                  </a:cubicBezTo>
                  <a:cubicBezTo>
                    <a:pt x="9128" y="17213"/>
                    <a:pt x="9121" y="17130"/>
                    <a:pt x="9111" y="17095"/>
                  </a:cubicBezTo>
                  <a:cubicBezTo>
                    <a:pt x="9102" y="17065"/>
                    <a:pt x="9084" y="16993"/>
                    <a:pt x="9067" y="16984"/>
                  </a:cubicBezTo>
                  <a:cubicBezTo>
                    <a:pt x="9047" y="16976"/>
                    <a:pt x="9008" y="17027"/>
                    <a:pt x="8994" y="17058"/>
                  </a:cubicBezTo>
                  <a:cubicBezTo>
                    <a:pt x="8981" y="17084"/>
                    <a:pt x="8967" y="17155"/>
                    <a:pt x="8965" y="17191"/>
                  </a:cubicBezTo>
                  <a:cubicBezTo>
                    <a:pt x="8964" y="17230"/>
                    <a:pt x="8983" y="17305"/>
                    <a:pt x="8983" y="17345"/>
                  </a:cubicBezTo>
                  <a:cubicBezTo>
                    <a:pt x="8984" y="17381"/>
                    <a:pt x="8980" y="17457"/>
                    <a:pt x="8970" y="17485"/>
                  </a:cubicBezTo>
                  <a:cubicBezTo>
                    <a:pt x="8959" y="17510"/>
                    <a:pt x="8926" y="17537"/>
                    <a:pt x="8910" y="17537"/>
                  </a:cubicBezTo>
                  <a:cubicBezTo>
                    <a:pt x="8897" y="17537"/>
                    <a:pt x="8874" y="17502"/>
                    <a:pt x="8862" y="17490"/>
                  </a:cubicBezTo>
                  <a:cubicBezTo>
                    <a:pt x="8845" y="17474"/>
                    <a:pt x="8814" y="17433"/>
                    <a:pt x="8797" y="17421"/>
                  </a:cubicBezTo>
                  <a:cubicBezTo>
                    <a:pt x="8784" y="17412"/>
                    <a:pt x="8756" y="17417"/>
                    <a:pt x="8745" y="17401"/>
                  </a:cubicBezTo>
                  <a:cubicBezTo>
                    <a:pt x="8734" y="17385"/>
                    <a:pt x="8728" y="17317"/>
                    <a:pt x="8716" y="17303"/>
                  </a:cubicBezTo>
                  <a:cubicBezTo>
                    <a:pt x="8704" y="17288"/>
                    <a:pt x="8674" y="17290"/>
                    <a:pt x="8661" y="17298"/>
                  </a:cubicBezTo>
                  <a:cubicBezTo>
                    <a:pt x="8651" y="17305"/>
                    <a:pt x="8638" y="17350"/>
                    <a:pt x="8627" y="17351"/>
                  </a:cubicBezTo>
                  <a:cubicBezTo>
                    <a:pt x="8615" y="17352"/>
                    <a:pt x="8599" y="17301"/>
                    <a:pt x="8588" y="17295"/>
                  </a:cubicBezTo>
                  <a:cubicBezTo>
                    <a:pt x="8570" y="17283"/>
                    <a:pt x="8530" y="17272"/>
                    <a:pt x="8515" y="17295"/>
                  </a:cubicBezTo>
                  <a:cubicBezTo>
                    <a:pt x="8503" y="17312"/>
                    <a:pt x="8503" y="17379"/>
                    <a:pt x="8498" y="17407"/>
                  </a:cubicBezTo>
                  <a:cubicBezTo>
                    <a:pt x="8493" y="17433"/>
                    <a:pt x="8485" y="17489"/>
                    <a:pt x="8476" y="17509"/>
                  </a:cubicBezTo>
                  <a:cubicBezTo>
                    <a:pt x="8465" y="17532"/>
                    <a:pt x="8434" y="17560"/>
                    <a:pt x="8418" y="17563"/>
                  </a:cubicBezTo>
                  <a:cubicBezTo>
                    <a:pt x="8398" y="17569"/>
                    <a:pt x="8357" y="17537"/>
                    <a:pt x="8337" y="17537"/>
                  </a:cubicBezTo>
                  <a:cubicBezTo>
                    <a:pt x="8321" y="17538"/>
                    <a:pt x="8291" y="17560"/>
                    <a:pt x="8276" y="17560"/>
                  </a:cubicBezTo>
                  <a:cubicBezTo>
                    <a:pt x="8261" y="17560"/>
                    <a:pt x="8230" y="17556"/>
                    <a:pt x="8218" y="17540"/>
                  </a:cubicBezTo>
                  <a:cubicBezTo>
                    <a:pt x="8203" y="17520"/>
                    <a:pt x="8191" y="17445"/>
                    <a:pt x="8180" y="17418"/>
                  </a:cubicBezTo>
                  <a:cubicBezTo>
                    <a:pt x="8167" y="17384"/>
                    <a:pt x="8135" y="17324"/>
                    <a:pt x="8119" y="17295"/>
                  </a:cubicBezTo>
                  <a:cubicBezTo>
                    <a:pt x="8097" y="17258"/>
                    <a:pt x="8050" y="17193"/>
                    <a:pt x="8028" y="17156"/>
                  </a:cubicBezTo>
                  <a:cubicBezTo>
                    <a:pt x="8011" y="17128"/>
                    <a:pt x="7977" y="17072"/>
                    <a:pt x="7962" y="17039"/>
                  </a:cubicBezTo>
                  <a:cubicBezTo>
                    <a:pt x="7946" y="17001"/>
                    <a:pt x="7925" y="16911"/>
                    <a:pt x="7909" y="16873"/>
                  </a:cubicBezTo>
                  <a:cubicBezTo>
                    <a:pt x="7896" y="16839"/>
                    <a:pt x="7863" y="16780"/>
                    <a:pt x="7847" y="16751"/>
                  </a:cubicBezTo>
                  <a:cubicBezTo>
                    <a:pt x="7830" y="16719"/>
                    <a:pt x="7791" y="16666"/>
                    <a:pt x="7777" y="16629"/>
                  </a:cubicBezTo>
                  <a:cubicBezTo>
                    <a:pt x="7765" y="16597"/>
                    <a:pt x="7753" y="16519"/>
                    <a:pt x="7743" y="16486"/>
                  </a:cubicBezTo>
                  <a:cubicBezTo>
                    <a:pt x="7735" y="16459"/>
                    <a:pt x="7719" y="16405"/>
                    <a:pt x="7707" y="16386"/>
                  </a:cubicBezTo>
                  <a:cubicBezTo>
                    <a:pt x="7695" y="16363"/>
                    <a:pt x="7664" y="16334"/>
                    <a:pt x="7650" y="16320"/>
                  </a:cubicBezTo>
                  <a:cubicBezTo>
                    <a:pt x="7634" y="16303"/>
                    <a:pt x="7602" y="16253"/>
                    <a:pt x="7584" y="16259"/>
                  </a:cubicBezTo>
                  <a:cubicBezTo>
                    <a:pt x="7573" y="16261"/>
                    <a:pt x="7559" y="16305"/>
                    <a:pt x="7550" y="16315"/>
                  </a:cubicBezTo>
                  <a:cubicBezTo>
                    <a:pt x="7536" y="16331"/>
                    <a:pt x="7507" y="16357"/>
                    <a:pt x="7492" y="16363"/>
                  </a:cubicBezTo>
                  <a:cubicBezTo>
                    <a:pt x="7477" y="16370"/>
                    <a:pt x="7430" y="16368"/>
                    <a:pt x="7430" y="16368"/>
                  </a:cubicBezTo>
                  <a:lnTo>
                    <a:pt x="7430" y="3963"/>
                  </a:lnTo>
                  <a:lnTo>
                    <a:pt x="0" y="3697"/>
                  </a:lnTo>
                  <a:lnTo>
                    <a:pt x="56" y="532"/>
                  </a:lnTo>
                  <a:cubicBezTo>
                    <a:pt x="56" y="532"/>
                    <a:pt x="2407" y="701"/>
                    <a:pt x="2407" y="70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4" name="Shape 2999"/>
            <p:cNvSpPr/>
            <p:nvPr/>
          </p:nvSpPr>
          <p:spPr>
            <a:xfrm>
              <a:off x="3036487" y="4528182"/>
              <a:ext cx="762080" cy="819341"/>
            </a:xfrm>
            <a:custGeom>
              <a:avLst/>
              <a:gdLst/>
              <a:ahLst/>
              <a:cxnLst>
                <a:cxn ang="0">
                  <a:pos x="wd2" y="hd2"/>
                </a:cxn>
                <a:cxn ang="5400000">
                  <a:pos x="wd2" y="hd2"/>
                </a:cxn>
                <a:cxn ang="10800000">
                  <a:pos x="wd2" y="hd2"/>
                </a:cxn>
                <a:cxn ang="16200000">
                  <a:pos x="wd2" y="hd2"/>
                </a:cxn>
              </a:cxnLst>
              <a:rect l="0" t="0" r="r" b="b"/>
              <a:pathLst>
                <a:path w="21600" h="21600" extrusionOk="0">
                  <a:moveTo>
                    <a:pt x="21600" y="1136"/>
                  </a:moveTo>
                  <a:lnTo>
                    <a:pt x="21527" y="3014"/>
                  </a:lnTo>
                  <a:lnTo>
                    <a:pt x="21414" y="3012"/>
                  </a:lnTo>
                  <a:lnTo>
                    <a:pt x="20736" y="20051"/>
                  </a:lnTo>
                  <a:lnTo>
                    <a:pt x="8708" y="19496"/>
                  </a:lnTo>
                  <a:cubicBezTo>
                    <a:pt x="8708" y="19496"/>
                    <a:pt x="8610" y="19500"/>
                    <a:pt x="8579" y="19509"/>
                  </a:cubicBezTo>
                  <a:cubicBezTo>
                    <a:pt x="8560" y="19515"/>
                    <a:pt x="8516" y="19528"/>
                    <a:pt x="8510" y="19545"/>
                  </a:cubicBezTo>
                  <a:cubicBezTo>
                    <a:pt x="8502" y="19567"/>
                    <a:pt x="8549" y="19606"/>
                    <a:pt x="8549" y="19628"/>
                  </a:cubicBezTo>
                  <a:cubicBezTo>
                    <a:pt x="8549" y="19644"/>
                    <a:pt x="8521" y="19671"/>
                    <a:pt x="8521" y="19688"/>
                  </a:cubicBezTo>
                  <a:cubicBezTo>
                    <a:pt x="8521" y="19702"/>
                    <a:pt x="8544" y="19729"/>
                    <a:pt x="8546" y="19745"/>
                  </a:cubicBezTo>
                  <a:cubicBezTo>
                    <a:pt x="8547" y="19760"/>
                    <a:pt x="8540" y="19794"/>
                    <a:pt x="8529" y="19807"/>
                  </a:cubicBezTo>
                  <a:cubicBezTo>
                    <a:pt x="8516" y="19821"/>
                    <a:pt x="8470" y="19824"/>
                    <a:pt x="8454" y="19837"/>
                  </a:cubicBezTo>
                  <a:cubicBezTo>
                    <a:pt x="8443" y="19846"/>
                    <a:pt x="8419" y="19871"/>
                    <a:pt x="8423" y="19884"/>
                  </a:cubicBezTo>
                  <a:cubicBezTo>
                    <a:pt x="8429" y="19900"/>
                    <a:pt x="8481" y="19893"/>
                    <a:pt x="8490" y="19907"/>
                  </a:cubicBezTo>
                  <a:cubicBezTo>
                    <a:pt x="8501" y="19924"/>
                    <a:pt x="8474" y="19965"/>
                    <a:pt x="8476" y="19984"/>
                  </a:cubicBezTo>
                  <a:cubicBezTo>
                    <a:pt x="8478" y="20001"/>
                    <a:pt x="8493" y="20034"/>
                    <a:pt x="8504" y="20046"/>
                  </a:cubicBezTo>
                  <a:cubicBezTo>
                    <a:pt x="8516" y="20060"/>
                    <a:pt x="8555" y="20069"/>
                    <a:pt x="8565" y="20083"/>
                  </a:cubicBezTo>
                  <a:cubicBezTo>
                    <a:pt x="8574" y="20096"/>
                    <a:pt x="8564" y="20134"/>
                    <a:pt x="8576" y="20145"/>
                  </a:cubicBezTo>
                  <a:cubicBezTo>
                    <a:pt x="8589" y="20157"/>
                    <a:pt x="8633" y="20146"/>
                    <a:pt x="8649" y="20156"/>
                  </a:cubicBezTo>
                  <a:cubicBezTo>
                    <a:pt x="8658" y="20161"/>
                    <a:pt x="8662" y="20185"/>
                    <a:pt x="8671" y="20191"/>
                  </a:cubicBezTo>
                  <a:cubicBezTo>
                    <a:pt x="8684" y="20201"/>
                    <a:pt x="8723" y="20201"/>
                    <a:pt x="8738" y="20209"/>
                  </a:cubicBezTo>
                  <a:cubicBezTo>
                    <a:pt x="8748" y="20215"/>
                    <a:pt x="8766" y="20234"/>
                    <a:pt x="8773" y="20243"/>
                  </a:cubicBezTo>
                  <a:cubicBezTo>
                    <a:pt x="8785" y="20257"/>
                    <a:pt x="8802" y="20288"/>
                    <a:pt x="8813" y="20305"/>
                  </a:cubicBezTo>
                  <a:lnTo>
                    <a:pt x="6196" y="20147"/>
                  </a:lnTo>
                  <a:lnTo>
                    <a:pt x="3063" y="19910"/>
                  </a:lnTo>
                  <a:lnTo>
                    <a:pt x="2908" y="21600"/>
                  </a:lnTo>
                  <a:lnTo>
                    <a:pt x="13" y="21367"/>
                  </a:lnTo>
                  <a:lnTo>
                    <a:pt x="0" y="21366"/>
                  </a:lnTo>
                  <a:lnTo>
                    <a:pt x="935" y="12601"/>
                  </a:lnTo>
                  <a:lnTo>
                    <a:pt x="1839" y="3744"/>
                  </a:lnTo>
                  <a:lnTo>
                    <a:pt x="2227" y="0"/>
                  </a:lnTo>
                  <a:lnTo>
                    <a:pt x="6329" y="333"/>
                  </a:lnTo>
                  <a:lnTo>
                    <a:pt x="10457" y="636"/>
                  </a:lnTo>
                  <a:lnTo>
                    <a:pt x="14688" y="877"/>
                  </a:lnTo>
                  <a:lnTo>
                    <a:pt x="18369" y="1032"/>
                  </a:lnTo>
                  <a:lnTo>
                    <a:pt x="21264" y="1125"/>
                  </a:lnTo>
                  <a:cubicBezTo>
                    <a:pt x="21264" y="1125"/>
                    <a:pt x="21600" y="1136"/>
                    <a:pt x="21600" y="113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5" name="Shape 3000"/>
            <p:cNvSpPr/>
            <p:nvPr/>
          </p:nvSpPr>
          <p:spPr>
            <a:xfrm>
              <a:off x="3115683" y="3956209"/>
              <a:ext cx="803809" cy="621987"/>
            </a:xfrm>
            <a:custGeom>
              <a:avLst/>
              <a:gdLst/>
              <a:ahLst/>
              <a:cxnLst>
                <a:cxn ang="0">
                  <a:pos x="wd2" y="hd2"/>
                </a:cxn>
                <a:cxn ang="5400000">
                  <a:pos x="wd2" y="hd2"/>
                </a:cxn>
                <a:cxn ang="10800000">
                  <a:pos x="wd2" y="hd2"/>
                </a:cxn>
                <a:cxn ang="16200000">
                  <a:pos x="wd2" y="hd2"/>
                </a:cxn>
              </a:cxnLst>
              <a:rect l="0" t="0" r="r" b="b"/>
              <a:pathLst>
                <a:path w="21600" h="21600" extrusionOk="0">
                  <a:moveTo>
                    <a:pt x="18367" y="21467"/>
                  </a:moveTo>
                  <a:lnTo>
                    <a:pt x="18049" y="21453"/>
                  </a:lnTo>
                  <a:lnTo>
                    <a:pt x="15304" y="21330"/>
                  </a:lnTo>
                  <a:lnTo>
                    <a:pt x="11814" y="21126"/>
                  </a:lnTo>
                  <a:lnTo>
                    <a:pt x="7802" y="20809"/>
                  </a:lnTo>
                  <a:lnTo>
                    <a:pt x="3889" y="20409"/>
                  </a:lnTo>
                  <a:lnTo>
                    <a:pt x="0" y="19971"/>
                  </a:lnTo>
                  <a:lnTo>
                    <a:pt x="349" y="15297"/>
                  </a:lnTo>
                  <a:lnTo>
                    <a:pt x="419" y="14194"/>
                  </a:lnTo>
                  <a:lnTo>
                    <a:pt x="403" y="13500"/>
                  </a:lnTo>
                  <a:lnTo>
                    <a:pt x="519" y="12451"/>
                  </a:lnTo>
                  <a:lnTo>
                    <a:pt x="714" y="9755"/>
                  </a:lnTo>
                  <a:lnTo>
                    <a:pt x="1009" y="6064"/>
                  </a:lnTo>
                  <a:lnTo>
                    <a:pt x="1447" y="0"/>
                  </a:lnTo>
                  <a:lnTo>
                    <a:pt x="4704" y="381"/>
                  </a:lnTo>
                  <a:lnTo>
                    <a:pt x="12284" y="1080"/>
                  </a:lnTo>
                  <a:lnTo>
                    <a:pt x="15824" y="1250"/>
                  </a:lnTo>
                  <a:lnTo>
                    <a:pt x="21600" y="1529"/>
                  </a:lnTo>
                  <a:lnTo>
                    <a:pt x="21521" y="6501"/>
                  </a:lnTo>
                  <a:lnTo>
                    <a:pt x="21280" y="21600"/>
                  </a:lnTo>
                  <a:cubicBezTo>
                    <a:pt x="21280" y="21600"/>
                    <a:pt x="18367" y="21467"/>
                    <a:pt x="18367" y="2146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6" name="Shape 3001"/>
            <p:cNvSpPr/>
            <p:nvPr/>
          </p:nvSpPr>
          <p:spPr>
            <a:xfrm>
              <a:off x="4470819" y="5883319"/>
              <a:ext cx="42747" cy="257921"/>
            </a:xfrm>
            <a:custGeom>
              <a:avLst/>
              <a:gdLst/>
              <a:ahLst/>
              <a:cxnLst>
                <a:cxn ang="0">
                  <a:pos x="wd2" y="hd2"/>
                </a:cxn>
                <a:cxn ang="5400000">
                  <a:pos x="wd2" y="hd2"/>
                </a:cxn>
                <a:cxn ang="10800000">
                  <a:pos x="wd2" y="hd2"/>
                </a:cxn>
                <a:cxn ang="16200000">
                  <a:pos x="wd2" y="hd2"/>
                </a:cxn>
              </a:cxnLst>
              <a:rect l="0" t="0" r="r" b="b"/>
              <a:pathLst>
                <a:path w="21524" h="21553" extrusionOk="0">
                  <a:moveTo>
                    <a:pt x="18200" y="21546"/>
                  </a:moveTo>
                  <a:cubicBezTo>
                    <a:pt x="18658" y="21488"/>
                    <a:pt x="18096" y="21257"/>
                    <a:pt x="18053" y="21161"/>
                  </a:cubicBezTo>
                  <a:cubicBezTo>
                    <a:pt x="17966" y="20981"/>
                    <a:pt x="17828" y="20625"/>
                    <a:pt x="17706" y="20447"/>
                  </a:cubicBezTo>
                  <a:cubicBezTo>
                    <a:pt x="17464" y="20077"/>
                    <a:pt x="16945" y="19337"/>
                    <a:pt x="16469" y="18974"/>
                  </a:cubicBezTo>
                  <a:cubicBezTo>
                    <a:pt x="16131" y="18709"/>
                    <a:pt x="15093" y="18199"/>
                    <a:pt x="14643" y="17939"/>
                  </a:cubicBezTo>
                  <a:cubicBezTo>
                    <a:pt x="14280" y="17733"/>
                    <a:pt x="13596" y="17312"/>
                    <a:pt x="13206" y="17104"/>
                  </a:cubicBezTo>
                  <a:cubicBezTo>
                    <a:pt x="12661" y="16812"/>
                    <a:pt x="11450" y="16232"/>
                    <a:pt x="10835" y="15942"/>
                  </a:cubicBezTo>
                  <a:cubicBezTo>
                    <a:pt x="10429" y="15746"/>
                    <a:pt x="9598" y="15357"/>
                    <a:pt x="9165" y="15163"/>
                  </a:cubicBezTo>
                  <a:cubicBezTo>
                    <a:pt x="8611" y="14921"/>
                    <a:pt x="7408" y="14442"/>
                    <a:pt x="6889" y="14197"/>
                  </a:cubicBezTo>
                  <a:cubicBezTo>
                    <a:pt x="6430" y="13979"/>
                    <a:pt x="5600" y="13535"/>
                    <a:pt x="5210" y="13312"/>
                  </a:cubicBezTo>
                  <a:cubicBezTo>
                    <a:pt x="4743" y="13038"/>
                    <a:pt x="3826" y="12486"/>
                    <a:pt x="3488" y="12206"/>
                  </a:cubicBezTo>
                  <a:cubicBezTo>
                    <a:pt x="3029" y="11827"/>
                    <a:pt x="2346" y="11060"/>
                    <a:pt x="2147" y="10674"/>
                  </a:cubicBezTo>
                  <a:cubicBezTo>
                    <a:pt x="1991" y="10348"/>
                    <a:pt x="1948" y="9692"/>
                    <a:pt x="1956" y="9364"/>
                  </a:cubicBezTo>
                  <a:cubicBezTo>
                    <a:pt x="1965" y="9111"/>
                    <a:pt x="2008" y="8607"/>
                    <a:pt x="2147" y="8356"/>
                  </a:cubicBezTo>
                  <a:cubicBezTo>
                    <a:pt x="2354" y="8016"/>
                    <a:pt x="3099" y="7341"/>
                    <a:pt x="3488" y="7004"/>
                  </a:cubicBezTo>
                  <a:cubicBezTo>
                    <a:pt x="3947" y="6602"/>
                    <a:pt x="4890" y="5798"/>
                    <a:pt x="5608" y="5406"/>
                  </a:cubicBezTo>
                  <a:cubicBezTo>
                    <a:pt x="6223" y="5079"/>
                    <a:pt x="7876" y="4445"/>
                    <a:pt x="8672" y="4129"/>
                  </a:cubicBezTo>
                  <a:cubicBezTo>
                    <a:pt x="9537" y="3782"/>
                    <a:pt x="11329" y="3094"/>
                    <a:pt x="12272" y="2752"/>
                  </a:cubicBezTo>
                  <a:cubicBezTo>
                    <a:pt x="12938" y="2512"/>
                    <a:pt x="14236" y="2031"/>
                    <a:pt x="15032" y="1803"/>
                  </a:cubicBezTo>
                  <a:cubicBezTo>
                    <a:pt x="15759" y="1596"/>
                    <a:pt x="17499" y="1214"/>
                    <a:pt x="18295" y="1016"/>
                  </a:cubicBezTo>
                  <a:cubicBezTo>
                    <a:pt x="18875" y="872"/>
                    <a:pt x="19922" y="570"/>
                    <a:pt x="20571" y="434"/>
                  </a:cubicBezTo>
                  <a:cubicBezTo>
                    <a:pt x="20779" y="389"/>
                    <a:pt x="21428" y="325"/>
                    <a:pt x="21505" y="269"/>
                  </a:cubicBezTo>
                  <a:cubicBezTo>
                    <a:pt x="21592" y="201"/>
                    <a:pt x="21376" y="33"/>
                    <a:pt x="20995" y="5"/>
                  </a:cubicBezTo>
                  <a:cubicBezTo>
                    <a:pt x="20554" y="-27"/>
                    <a:pt x="19680" y="111"/>
                    <a:pt x="19221" y="137"/>
                  </a:cubicBezTo>
                  <a:cubicBezTo>
                    <a:pt x="18814" y="157"/>
                    <a:pt x="17983" y="177"/>
                    <a:pt x="17577" y="190"/>
                  </a:cubicBezTo>
                  <a:cubicBezTo>
                    <a:pt x="17040" y="207"/>
                    <a:pt x="15854" y="196"/>
                    <a:pt x="15465" y="257"/>
                  </a:cubicBezTo>
                  <a:cubicBezTo>
                    <a:pt x="15266" y="288"/>
                    <a:pt x="15050" y="394"/>
                    <a:pt x="15205" y="431"/>
                  </a:cubicBezTo>
                  <a:cubicBezTo>
                    <a:pt x="15387" y="474"/>
                    <a:pt x="16140" y="448"/>
                    <a:pt x="16452" y="453"/>
                  </a:cubicBezTo>
                  <a:cubicBezTo>
                    <a:pt x="16720" y="457"/>
                    <a:pt x="17343" y="430"/>
                    <a:pt x="17507" y="463"/>
                  </a:cubicBezTo>
                  <a:cubicBezTo>
                    <a:pt x="17793" y="522"/>
                    <a:pt x="17438" y="693"/>
                    <a:pt x="17239" y="759"/>
                  </a:cubicBezTo>
                  <a:cubicBezTo>
                    <a:pt x="16936" y="863"/>
                    <a:pt x="15768" y="1007"/>
                    <a:pt x="15335" y="1098"/>
                  </a:cubicBezTo>
                  <a:cubicBezTo>
                    <a:pt x="14911" y="1185"/>
                    <a:pt x="14184" y="1373"/>
                    <a:pt x="13821" y="1469"/>
                  </a:cubicBezTo>
                  <a:cubicBezTo>
                    <a:pt x="13579" y="1531"/>
                    <a:pt x="13154" y="1661"/>
                    <a:pt x="12895" y="1721"/>
                  </a:cubicBezTo>
                  <a:cubicBezTo>
                    <a:pt x="12583" y="1796"/>
                    <a:pt x="11744" y="1920"/>
                    <a:pt x="11519" y="2004"/>
                  </a:cubicBezTo>
                  <a:cubicBezTo>
                    <a:pt x="11311" y="2077"/>
                    <a:pt x="11268" y="2242"/>
                    <a:pt x="11181" y="2321"/>
                  </a:cubicBezTo>
                  <a:cubicBezTo>
                    <a:pt x="11138" y="2374"/>
                    <a:pt x="11199" y="2496"/>
                    <a:pt x="10991" y="2538"/>
                  </a:cubicBezTo>
                  <a:cubicBezTo>
                    <a:pt x="10827" y="2574"/>
                    <a:pt x="10195" y="2574"/>
                    <a:pt x="10004" y="2606"/>
                  </a:cubicBezTo>
                  <a:cubicBezTo>
                    <a:pt x="9779" y="2640"/>
                    <a:pt x="9572" y="2743"/>
                    <a:pt x="9477" y="2791"/>
                  </a:cubicBezTo>
                  <a:cubicBezTo>
                    <a:pt x="9252" y="2906"/>
                    <a:pt x="9269" y="3167"/>
                    <a:pt x="8888" y="3270"/>
                  </a:cubicBezTo>
                  <a:cubicBezTo>
                    <a:pt x="8715" y="3315"/>
                    <a:pt x="8083" y="3359"/>
                    <a:pt x="7893" y="3403"/>
                  </a:cubicBezTo>
                  <a:cubicBezTo>
                    <a:pt x="7538" y="3483"/>
                    <a:pt x="7253" y="3681"/>
                    <a:pt x="7045" y="3773"/>
                  </a:cubicBezTo>
                  <a:cubicBezTo>
                    <a:pt x="6716" y="3915"/>
                    <a:pt x="6179" y="4210"/>
                    <a:pt x="5721" y="4342"/>
                  </a:cubicBezTo>
                  <a:cubicBezTo>
                    <a:pt x="5401" y="4437"/>
                    <a:pt x="4379" y="4583"/>
                    <a:pt x="4077" y="4679"/>
                  </a:cubicBezTo>
                  <a:cubicBezTo>
                    <a:pt x="3756" y="4788"/>
                    <a:pt x="3514" y="5031"/>
                    <a:pt x="3358" y="5149"/>
                  </a:cubicBezTo>
                  <a:cubicBezTo>
                    <a:pt x="3203" y="5255"/>
                    <a:pt x="3021" y="5472"/>
                    <a:pt x="2830" y="5577"/>
                  </a:cubicBezTo>
                  <a:cubicBezTo>
                    <a:pt x="2666" y="5663"/>
                    <a:pt x="2104" y="5825"/>
                    <a:pt x="1974" y="5914"/>
                  </a:cubicBezTo>
                  <a:cubicBezTo>
                    <a:pt x="1844" y="6005"/>
                    <a:pt x="1844" y="6193"/>
                    <a:pt x="1775" y="6285"/>
                  </a:cubicBezTo>
                  <a:cubicBezTo>
                    <a:pt x="1688" y="6423"/>
                    <a:pt x="1368" y="6694"/>
                    <a:pt x="1316" y="6832"/>
                  </a:cubicBezTo>
                  <a:cubicBezTo>
                    <a:pt x="1264" y="6971"/>
                    <a:pt x="1619" y="7256"/>
                    <a:pt x="1377" y="7389"/>
                  </a:cubicBezTo>
                  <a:cubicBezTo>
                    <a:pt x="1221" y="7478"/>
                    <a:pt x="234" y="7603"/>
                    <a:pt x="130" y="7695"/>
                  </a:cubicBezTo>
                  <a:cubicBezTo>
                    <a:pt x="53" y="7764"/>
                    <a:pt x="520" y="7898"/>
                    <a:pt x="529" y="7968"/>
                  </a:cubicBezTo>
                  <a:cubicBezTo>
                    <a:pt x="529" y="8060"/>
                    <a:pt x="104" y="8237"/>
                    <a:pt x="61" y="8329"/>
                  </a:cubicBezTo>
                  <a:cubicBezTo>
                    <a:pt x="27" y="8435"/>
                    <a:pt x="269" y="8647"/>
                    <a:pt x="260" y="8754"/>
                  </a:cubicBezTo>
                  <a:cubicBezTo>
                    <a:pt x="260" y="8886"/>
                    <a:pt x="9" y="9147"/>
                    <a:pt x="1" y="9278"/>
                  </a:cubicBezTo>
                  <a:cubicBezTo>
                    <a:pt x="-8" y="9429"/>
                    <a:pt x="165" y="9729"/>
                    <a:pt x="191" y="9880"/>
                  </a:cubicBezTo>
                  <a:cubicBezTo>
                    <a:pt x="243" y="10095"/>
                    <a:pt x="234" y="10526"/>
                    <a:pt x="260" y="10743"/>
                  </a:cubicBezTo>
                  <a:cubicBezTo>
                    <a:pt x="286" y="10917"/>
                    <a:pt x="364" y="11267"/>
                    <a:pt x="390" y="11441"/>
                  </a:cubicBezTo>
                  <a:cubicBezTo>
                    <a:pt x="425" y="11610"/>
                    <a:pt x="347" y="11951"/>
                    <a:pt x="529" y="12119"/>
                  </a:cubicBezTo>
                  <a:cubicBezTo>
                    <a:pt x="589" y="12180"/>
                    <a:pt x="797" y="12304"/>
                    <a:pt x="987" y="12360"/>
                  </a:cubicBezTo>
                  <a:cubicBezTo>
                    <a:pt x="1221" y="12429"/>
                    <a:pt x="2086" y="12524"/>
                    <a:pt x="2233" y="12600"/>
                  </a:cubicBezTo>
                  <a:cubicBezTo>
                    <a:pt x="2458" y="12708"/>
                    <a:pt x="2017" y="12944"/>
                    <a:pt x="2034" y="13058"/>
                  </a:cubicBezTo>
                  <a:cubicBezTo>
                    <a:pt x="2069" y="13204"/>
                    <a:pt x="1930" y="13525"/>
                    <a:pt x="2502" y="13637"/>
                  </a:cubicBezTo>
                  <a:cubicBezTo>
                    <a:pt x="2683" y="13673"/>
                    <a:pt x="3332" y="13664"/>
                    <a:pt x="3557" y="13691"/>
                  </a:cubicBezTo>
                  <a:cubicBezTo>
                    <a:pt x="3912" y="13737"/>
                    <a:pt x="4405" y="13871"/>
                    <a:pt x="4544" y="13944"/>
                  </a:cubicBezTo>
                  <a:cubicBezTo>
                    <a:pt x="4778" y="14070"/>
                    <a:pt x="4371" y="14351"/>
                    <a:pt x="4604" y="14478"/>
                  </a:cubicBezTo>
                  <a:cubicBezTo>
                    <a:pt x="4700" y="14530"/>
                    <a:pt x="5167" y="14616"/>
                    <a:pt x="5331" y="14664"/>
                  </a:cubicBezTo>
                  <a:cubicBezTo>
                    <a:pt x="5574" y="14735"/>
                    <a:pt x="6067" y="14879"/>
                    <a:pt x="6188" y="14959"/>
                  </a:cubicBezTo>
                  <a:cubicBezTo>
                    <a:pt x="6361" y="15082"/>
                    <a:pt x="5980" y="15343"/>
                    <a:pt x="6249" y="15462"/>
                  </a:cubicBezTo>
                  <a:cubicBezTo>
                    <a:pt x="6517" y="15580"/>
                    <a:pt x="7841" y="15735"/>
                    <a:pt x="8230" y="15844"/>
                  </a:cubicBezTo>
                  <a:cubicBezTo>
                    <a:pt x="8542" y="15932"/>
                    <a:pt x="8784" y="16136"/>
                    <a:pt x="9079" y="16226"/>
                  </a:cubicBezTo>
                  <a:cubicBezTo>
                    <a:pt x="9433" y="16331"/>
                    <a:pt x="10636" y="16493"/>
                    <a:pt x="10861" y="16608"/>
                  </a:cubicBezTo>
                  <a:cubicBezTo>
                    <a:pt x="11069" y="16714"/>
                    <a:pt x="10593" y="16947"/>
                    <a:pt x="10731" y="17055"/>
                  </a:cubicBezTo>
                  <a:cubicBezTo>
                    <a:pt x="10922" y="17207"/>
                    <a:pt x="11995" y="17471"/>
                    <a:pt x="12376" y="17613"/>
                  </a:cubicBezTo>
                  <a:cubicBezTo>
                    <a:pt x="12679" y="17728"/>
                    <a:pt x="13276" y="17962"/>
                    <a:pt x="13492" y="18083"/>
                  </a:cubicBezTo>
                  <a:cubicBezTo>
                    <a:pt x="13804" y="18257"/>
                    <a:pt x="14115" y="18616"/>
                    <a:pt x="14349" y="18794"/>
                  </a:cubicBezTo>
                  <a:cubicBezTo>
                    <a:pt x="14574" y="18966"/>
                    <a:pt x="15145" y="19307"/>
                    <a:pt x="15335" y="19480"/>
                  </a:cubicBezTo>
                  <a:cubicBezTo>
                    <a:pt x="15500" y="19641"/>
                    <a:pt x="15777" y="19963"/>
                    <a:pt x="15794" y="20125"/>
                  </a:cubicBezTo>
                  <a:cubicBezTo>
                    <a:pt x="15803" y="20191"/>
                    <a:pt x="15604" y="20322"/>
                    <a:pt x="15664" y="20388"/>
                  </a:cubicBezTo>
                  <a:cubicBezTo>
                    <a:pt x="15725" y="20460"/>
                    <a:pt x="16192" y="20589"/>
                    <a:pt x="16287" y="20661"/>
                  </a:cubicBezTo>
                  <a:cubicBezTo>
                    <a:pt x="16374" y="20718"/>
                    <a:pt x="16356" y="20841"/>
                    <a:pt x="16382" y="20901"/>
                  </a:cubicBezTo>
                  <a:cubicBezTo>
                    <a:pt x="16434" y="20999"/>
                    <a:pt x="16426" y="21198"/>
                    <a:pt x="16581" y="21294"/>
                  </a:cubicBezTo>
                  <a:cubicBezTo>
                    <a:pt x="16659" y="21343"/>
                    <a:pt x="16876" y="21445"/>
                    <a:pt x="17118" y="21480"/>
                  </a:cubicBezTo>
                  <a:cubicBezTo>
                    <a:pt x="17326" y="21511"/>
                    <a:pt x="17966" y="21573"/>
                    <a:pt x="18200" y="2154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7" name="Shape 3002"/>
            <p:cNvSpPr/>
            <p:nvPr/>
          </p:nvSpPr>
          <p:spPr>
            <a:xfrm>
              <a:off x="4514817" y="5804123"/>
              <a:ext cx="77570" cy="71649"/>
            </a:xfrm>
            <a:custGeom>
              <a:avLst/>
              <a:gdLst/>
              <a:ahLst/>
              <a:cxnLst>
                <a:cxn ang="0">
                  <a:pos x="wd2" y="hd2"/>
                </a:cxn>
                <a:cxn ang="5400000">
                  <a:pos x="wd2" y="hd2"/>
                </a:cxn>
                <a:cxn ang="10800000">
                  <a:pos x="wd2" y="hd2"/>
                </a:cxn>
                <a:cxn ang="16200000">
                  <a:pos x="wd2" y="hd2"/>
                </a:cxn>
              </a:cxnLst>
              <a:rect l="0" t="0" r="r" b="b"/>
              <a:pathLst>
                <a:path w="21468" h="21501" extrusionOk="0">
                  <a:moveTo>
                    <a:pt x="21468" y="840"/>
                  </a:moveTo>
                  <a:cubicBezTo>
                    <a:pt x="21453" y="1269"/>
                    <a:pt x="20849" y="1949"/>
                    <a:pt x="20545" y="2223"/>
                  </a:cubicBezTo>
                  <a:cubicBezTo>
                    <a:pt x="19689" y="3007"/>
                    <a:pt x="17467" y="3739"/>
                    <a:pt x="16507" y="4368"/>
                  </a:cubicBezTo>
                  <a:cubicBezTo>
                    <a:pt x="15722" y="4879"/>
                    <a:pt x="14271" y="6091"/>
                    <a:pt x="13548" y="6699"/>
                  </a:cubicBezTo>
                  <a:cubicBezTo>
                    <a:pt x="12516" y="7545"/>
                    <a:pt x="10461" y="9258"/>
                    <a:pt x="9505" y="10196"/>
                  </a:cubicBezTo>
                  <a:cubicBezTo>
                    <a:pt x="8844" y="10841"/>
                    <a:pt x="7635" y="12270"/>
                    <a:pt x="7007" y="12961"/>
                  </a:cubicBezTo>
                  <a:cubicBezTo>
                    <a:pt x="6508" y="13513"/>
                    <a:pt x="5509" y="14622"/>
                    <a:pt x="5000" y="15168"/>
                  </a:cubicBezTo>
                  <a:cubicBezTo>
                    <a:pt x="4610" y="15586"/>
                    <a:pt x="3787" y="16370"/>
                    <a:pt x="3426" y="16813"/>
                  </a:cubicBezTo>
                  <a:cubicBezTo>
                    <a:pt x="3136" y="17164"/>
                    <a:pt x="2627" y="17922"/>
                    <a:pt x="2394" y="18314"/>
                  </a:cubicBezTo>
                  <a:cubicBezTo>
                    <a:pt x="2127" y="18768"/>
                    <a:pt x="1704" y="19743"/>
                    <a:pt x="1442" y="20197"/>
                  </a:cubicBezTo>
                  <a:cubicBezTo>
                    <a:pt x="1257" y="20532"/>
                    <a:pt x="976" y="21378"/>
                    <a:pt x="629" y="21491"/>
                  </a:cubicBezTo>
                  <a:cubicBezTo>
                    <a:pt x="477" y="21543"/>
                    <a:pt x="101" y="21383"/>
                    <a:pt x="34" y="21228"/>
                  </a:cubicBezTo>
                  <a:cubicBezTo>
                    <a:pt x="-118" y="20893"/>
                    <a:pt x="277" y="20130"/>
                    <a:pt x="415" y="19789"/>
                  </a:cubicBezTo>
                  <a:cubicBezTo>
                    <a:pt x="500" y="19568"/>
                    <a:pt x="714" y="19150"/>
                    <a:pt x="848" y="18959"/>
                  </a:cubicBezTo>
                  <a:cubicBezTo>
                    <a:pt x="986" y="18763"/>
                    <a:pt x="1404" y="18485"/>
                    <a:pt x="1499" y="18258"/>
                  </a:cubicBezTo>
                  <a:cubicBezTo>
                    <a:pt x="1661" y="17876"/>
                    <a:pt x="1571" y="16999"/>
                    <a:pt x="1609" y="16581"/>
                  </a:cubicBezTo>
                  <a:cubicBezTo>
                    <a:pt x="1623" y="16391"/>
                    <a:pt x="1575" y="15962"/>
                    <a:pt x="1690" y="15813"/>
                  </a:cubicBezTo>
                  <a:cubicBezTo>
                    <a:pt x="1851" y="15612"/>
                    <a:pt x="2427" y="15658"/>
                    <a:pt x="2641" y="15519"/>
                  </a:cubicBezTo>
                  <a:cubicBezTo>
                    <a:pt x="2845" y="15390"/>
                    <a:pt x="3212" y="15019"/>
                    <a:pt x="3316" y="14781"/>
                  </a:cubicBezTo>
                  <a:cubicBezTo>
                    <a:pt x="3397" y="14596"/>
                    <a:pt x="3302" y="14137"/>
                    <a:pt x="3397" y="13961"/>
                  </a:cubicBezTo>
                  <a:cubicBezTo>
                    <a:pt x="3535" y="13703"/>
                    <a:pt x="4092" y="13482"/>
                    <a:pt x="4291" y="13286"/>
                  </a:cubicBezTo>
                  <a:cubicBezTo>
                    <a:pt x="4444" y="13136"/>
                    <a:pt x="4772" y="12822"/>
                    <a:pt x="4834" y="12605"/>
                  </a:cubicBezTo>
                  <a:cubicBezTo>
                    <a:pt x="4943" y="12275"/>
                    <a:pt x="4672" y="11527"/>
                    <a:pt x="4781" y="11192"/>
                  </a:cubicBezTo>
                  <a:cubicBezTo>
                    <a:pt x="4834" y="11042"/>
                    <a:pt x="5043" y="10753"/>
                    <a:pt x="5190" y="10728"/>
                  </a:cubicBezTo>
                  <a:cubicBezTo>
                    <a:pt x="5376" y="10686"/>
                    <a:pt x="5714" y="10965"/>
                    <a:pt x="5866" y="11078"/>
                  </a:cubicBezTo>
                  <a:cubicBezTo>
                    <a:pt x="6004" y="11181"/>
                    <a:pt x="6189" y="11542"/>
                    <a:pt x="6356" y="11573"/>
                  </a:cubicBezTo>
                  <a:cubicBezTo>
                    <a:pt x="6556" y="11620"/>
                    <a:pt x="6979" y="11413"/>
                    <a:pt x="7117" y="11254"/>
                  </a:cubicBezTo>
                  <a:cubicBezTo>
                    <a:pt x="7274" y="11078"/>
                    <a:pt x="7440" y="10562"/>
                    <a:pt x="7412" y="10310"/>
                  </a:cubicBezTo>
                  <a:cubicBezTo>
                    <a:pt x="7393" y="10109"/>
                    <a:pt x="7003" y="9815"/>
                    <a:pt x="7007" y="9608"/>
                  </a:cubicBezTo>
                  <a:cubicBezTo>
                    <a:pt x="7012" y="9268"/>
                    <a:pt x="7459" y="8690"/>
                    <a:pt x="7711" y="8489"/>
                  </a:cubicBezTo>
                  <a:cubicBezTo>
                    <a:pt x="7883" y="8350"/>
                    <a:pt x="8316" y="8236"/>
                    <a:pt x="8525" y="8195"/>
                  </a:cubicBezTo>
                  <a:cubicBezTo>
                    <a:pt x="8810" y="8138"/>
                    <a:pt x="9391" y="8205"/>
                    <a:pt x="9662" y="8138"/>
                  </a:cubicBezTo>
                  <a:cubicBezTo>
                    <a:pt x="9919" y="8071"/>
                    <a:pt x="10408" y="7865"/>
                    <a:pt x="10613" y="7695"/>
                  </a:cubicBezTo>
                  <a:cubicBezTo>
                    <a:pt x="10846" y="7499"/>
                    <a:pt x="11103" y="6901"/>
                    <a:pt x="11322" y="6699"/>
                  </a:cubicBezTo>
                  <a:cubicBezTo>
                    <a:pt x="11479" y="6545"/>
                    <a:pt x="11902" y="6405"/>
                    <a:pt x="12054" y="6251"/>
                  </a:cubicBezTo>
                  <a:cubicBezTo>
                    <a:pt x="12249" y="6055"/>
                    <a:pt x="12463" y="5493"/>
                    <a:pt x="12649" y="5286"/>
                  </a:cubicBezTo>
                  <a:cubicBezTo>
                    <a:pt x="12896" y="5008"/>
                    <a:pt x="13524" y="4647"/>
                    <a:pt x="13790" y="4399"/>
                  </a:cubicBezTo>
                  <a:cubicBezTo>
                    <a:pt x="14019" y="4188"/>
                    <a:pt x="14371" y="3636"/>
                    <a:pt x="14632" y="3491"/>
                  </a:cubicBezTo>
                  <a:cubicBezTo>
                    <a:pt x="14808" y="3383"/>
                    <a:pt x="15232" y="3383"/>
                    <a:pt x="15417" y="3311"/>
                  </a:cubicBezTo>
                  <a:cubicBezTo>
                    <a:pt x="15836" y="3151"/>
                    <a:pt x="16611" y="2677"/>
                    <a:pt x="16992" y="2429"/>
                  </a:cubicBezTo>
                  <a:cubicBezTo>
                    <a:pt x="17249" y="2264"/>
                    <a:pt x="17681" y="1779"/>
                    <a:pt x="17967" y="1691"/>
                  </a:cubicBezTo>
                  <a:cubicBezTo>
                    <a:pt x="18186" y="1624"/>
                    <a:pt x="18647" y="1805"/>
                    <a:pt x="18866" y="1753"/>
                  </a:cubicBezTo>
                  <a:cubicBezTo>
                    <a:pt x="19127" y="1686"/>
                    <a:pt x="19622" y="1397"/>
                    <a:pt x="19812" y="1191"/>
                  </a:cubicBezTo>
                  <a:cubicBezTo>
                    <a:pt x="19984" y="1005"/>
                    <a:pt x="20093" y="448"/>
                    <a:pt x="20279" y="278"/>
                  </a:cubicBezTo>
                  <a:cubicBezTo>
                    <a:pt x="20426" y="144"/>
                    <a:pt x="20830" y="-57"/>
                    <a:pt x="21006" y="15"/>
                  </a:cubicBezTo>
                  <a:cubicBezTo>
                    <a:pt x="21216" y="98"/>
                    <a:pt x="21482" y="603"/>
                    <a:pt x="21468" y="84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8" name="Shape 3003"/>
            <p:cNvSpPr/>
            <p:nvPr/>
          </p:nvSpPr>
          <p:spPr>
            <a:xfrm>
              <a:off x="3335673" y="4642577"/>
              <a:ext cx="1599341" cy="1526184"/>
            </a:xfrm>
            <a:custGeom>
              <a:avLst/>
              <a:gdLst/>
              <a:ahLst/>
              <a:cxnLst>
                <a:cxn ang="0">
                  <a:pos x="wd2" y="hd2"/>
                </a:cxn>
                <a:cxn ang="5400000">
                  <a:pos x="wd2" y="hd2"/>
                </a:cxn>
                <a:cxn ang="10800000">
                  <a:pos x="wd2" y="hd2"/>
                </a:cxn>
                <a:cxn ang="16200000">
                  <a:pos x="wd2" y="hd2"/>
                </a:cxn>
              </a:cxnLst>
              <a:rect l="0" t="0" r="r" b="b"/>
              <a:pathLst>
                <a:path w="21596" h="21599" extrusionOk="0">
                  <a:moveTo>
                    <a:pt x="6243" y="1"/>
                  </a:moveTo>
                  <a:lnTo>
                    <a:pt x="10869" y="86"/>
                  </a:lnTo>
                  <a:lnTo>
                    <a:pt x="10869" y="4036"/>
                  </a:lnTo>
                  <a:cubicBezTo>
                    <a:pt x="10869" y="4036"/>
                    <a:pt x="10898" y="4037"/>
                    <a:pt x="10907" y="4035"/>
                  </a:cubicBezTo>
                  <a:cubicBezTo>
                    <a:pt x="10917" y="4032"/>
                    <a:pt x="10935" y="4024"/>
                    <a:pt x="10943" y="4019"/>
                  </a:cubicBezTo>
                  <a:cubicBezTo>
                    <a:pt x="10949" y="4016"/>
                    <a:pt x="10957" y="4002"/>
                    <a:pt x="10964" y="4001"/>
                  </a:cubicBezTo>
                  <a:cubicBezTo>
                    <a:pt x="10975" y="4000"/>
                    <a:pt x="10995" y="4015"/>
                    <a:pt x="11005" y="4021"/>
                  </a:cubicBezTo>
                  <a:cubicBezTo>
                    <a:pt x="11014" y="4025"/>
                    <a:pt x="11033" y="4035"/>
                    <a:pt x="11041" y="4042"/>
                  </a:cubicBezTo>
                  <a:cubicBezTo>
                    <a:pt x="11048" y="4048"/>
                    <a:pt x="11058" y="4065"/>
                    <a:pt x="11063" y="4074"/>
                  </a:cubicBezTo>
                  <a:cubicBezTo>
                    <a:pt x="11070" y="4084"/>
                    <a:pt x="11077" y="4109"/>
                    <a:pt x="11084" y="4119"/>
                  </a:cubicBezTo>
                  <a:cubicBezTo>
                    <a:pt x="11093" y="4131"/>
                    <a:pt x="11118" y="4148"/>
                    <a:pt x="11128" y="4158"/>
                  </a:cubicBezTo>
                  <a:cubicBezTo>
                    <a:pt x="11138" y="4167"/>
                    <a:pt x="11158" y="4186"/>
                    <a:pt x="11167" y="4197"/>
                  </a:cubicBezTo>
                  <a:cubicBezTo>
                    <a:pt x="11176" y="4209"/>
                    <a:pt x="11190" y="4238"/>
                    <a:pt x="11200" y="4250"/>
                  </a:cubicBezTo>
                  <a:cubicBezTo>
                    <a:pt x="11209" y="4260"/>
                    <a:pt x="11230" y="4278"/>
                    <a:pt x="11241" y="4287"/>
                  </a:cubicBezTo>
                  <a:cubicBezTo>
                    <a:pt x="11254" y="4299"/>
                    <a:pt x="11284" y="4319"/>
                    <a:pt x="11297" y="4331"/>
                  </a:cubicBezTo>
                  <a:cubicBezTo>
                    <a:pt x="11307" y="4341"/>
                    <a:pt x="11327" y="4360"/>
                    <a:pt x="11335" y="4371"/>
                  </a:cubicBezTo>
                  <a:cubicBezTo>
                    <a:pt x="11342" y="4379"/>
                    <a:pt x="11349" y="4403"/>
                    <a:pt x="11359" y="4409"/>
                  </a:cubicBezTo>
                  <a:cubicBezTo>
                    <a:pt x="11366" y="4415"/>
                    <a:pt x="11386" y="4416"/>
                    <a:pt x="11395" y="4416"/>
                  </a:cubicBezTo>
                  <a:cubicBezTo>
                    <a:pt x="11404" y="4416"/>
                    <a:pt x="11423" y="4409"/>
                    <a:pt x="11433" y="4408"/>
                  </a:cubicBezTo>
                  <a:cubicBezTo>
                    <a:pt x="11446" y="4408"/>
                    <a:pt x="11471" y="4419"/>
                    <a:pt x="11484" y="4417"/>
                  </a:cubicBezTo>
                  <a:cubicBezTo>
                    <a:pt x="11493" y="4416"/>
                    <a:pt x="11512" y="4407"/>
                    <a:pt x="11519" y="4399"/>
                  </a:cubicBezTo>
                  <a:cubicBezTo>
                    <a:pt x="11525" y="4393"/>
                    <a:pt x="11530" y="4375"/>
                    <a:pt x="11533" y="4367"/>
                  </a:cubicBezTo>
                  <a:cubicBezTo>
                    <a:pt x="11536" y="4358"/>
                    <a:pt x="11537" y="4337"/>
                    <a:pt x="11544" y="4331"/>
                  </a:cubicBezTo>
                  <a:cubicBezTo>
                    <a:pt x="11553" y="4324"/>
                    <a:pt x="11578" y="4327"/>
                    <a:pt x="11589" y="4331"/>
                  </a:cubicBezTo>
                  <a:cubicBezTo>
                    <a:pt x="11596" y="4333"/>
                    <a:pt x="11606" y="4349"/>
                    <a:pt x="11614" y="4349"/>
                  </a:cubicBezTo>
                  <a:cubicBezTo>
                    <a:pt x="11620" y="4349"/>
                    <a:pt x="11628" y="4335"/>
                    <a:pt x="11635" y="4332"/>
                  </a:cubicBezTo>
                  <a:cubicBezTo>
                    <a:pt x="11643" y="4330"/>
                    <a:pt x="11662" y="4329"/>
                    <a:pt x="11669" y="4334"/>
                  </a:cubicBezTo>
                  <a:cubicBezTo>
                    <a:pt x="11677" y="4338"/>
                    <a:pt x="11680" y="4360"/>
                    <a:pt x="11687" y="4365"/>
                  </a:cubicBezTo>
                  <a:cubicBezTo>
                    <a:pt x="11694" y="4370"/>
                    <a:pt x="11711" y="4369"/>
                    <a:pt x="11719" y="4371"/>
                  </a:cubicBezTo>
                  <a:cubicBezTo>
                    <a:pt x="11730" y="4375"/>
                    <a:pt x="11749" y="4388"/>
                    <a:pt x="11760" y="4393"/>
                  </a:cubicBezTo>
                  <a:cubicBezTo>
                    <a:pt x="11767" y="4397"/>
                    <a:pt x="11781" y="4408"/>
                    <a:pt x="11790" y="4408"/>
                  </a:cubicBezTo>
                  <a:cubicBezTo>
                    <a:pt x="11800" y="4408"/>
                    <a:pt x="11820" y="4400"/>
                    <a:pt x="11827" y="4392"/>
                  </a:cubicBezTo>
                  <a:cubicBezTo>
                    <a:pt x="11834" y="4383"/>
                    <a:pt x="11836" y="4359"/>
                    <a:pt x="11835" y="4347"/>
                  </a:cubicBezTo>
                  <a:cubicBezTo>
                    <a:pt x="11835" y="4335"/>
                    <a:pt x="11823" y="4311"/>
                    <a:pt x="11824" y="4298"/>
                  </a:cubicBezTo>
                  <a:cubicBezTo>
                    <a:pt x="11825" y="4287"/>
                    <a:pt x="11834" y="4264"/>
                    <a:pt x="11842" y="4256"/>
                  </a:cubicBezTo>
                  <a:cubicBezTo>
                    <a:pt x="11851" y="4246"/>
                    <a:pt x="11875" y="4230"/>
                    <a:pt x="11888" y="4232"/>
                  </a:cubicBezTo>
                  <a:cubicBezTo>
                    <a:pt x="11898" y="4235"/>
                    <a:pt x="11909" y="4258"/>
                    <a:pt x="11915" y="4268"/>
                  </a:cubicBezTo>
                  <a:cubicBezTo>
                    <a:pt x="11921" y="4279"/>
                    <a:pt x="11926" y="4305"/>
                    <a:pt x="11933" y="4316"/>
                  </a:cubicBezTo>
                  <a:cubicBezTo>
                    <a:pt x="11938" y="4325"/>
                    <a:pt x="11953" y="4344"/>
                    <a:pt x="11963" y="4345"/>
                  </a:cubicBezTo>
                  <a:cubicBezTo>
                    <a:pt x="11972" y="4347"/>
                    <a:pt x="11987" y="4332"/>
                    <a:pt x="11996" y="4330"/>
                  </a:cubicBezTo>
                  <a:cubicBezTo>
                    <a:pt x="12003" y="4328"/>
                    <a:pt x="12019" y="4324"/>
                    <a:pt x="12026" y="4327"/>
                  </a:cubicBezTo>
                  <a:cubicBezTo>
                    <a:pt x="12032" y="4330"/>
                    <a:pt x="12042" y="4342"/>
                    <a:pt x="12045" y="4348"/>
                  </a:cubicBezTo>
                  <a:cubicBezTo>
                    <a:pt x="12050" y="4361"/>
                    <a:pt x="12045" y="4390"/>
                    <a:pt x="12051" y="4402"/>
                  </a:cubicBezTo>
                  <a:cubicBezTo>
                    <a:pt x="12054" y="4408"/>
                    <a:pt x="12069" y="4415"/>
                    <a:pt x="12073" y="4421"/>
                  </a:cubicBezTo>
                  <a:cubicBezTo>
                    <a:pt x="12080" y="4432"/>
                    <a:pt x="12083" y="4462"/>
                    <a:pt x="12091" y="4472"/>
                  </a:cubicBezTo>
                  <a:cubicBezTo>
                    <a:pt x="12098" y="4480"/>
                    <a:pt x="12122" y="4481"/>
                    <a:pt x="12128" y="4491"/>
                  </a:cubicBezTo>
                  <a:cubicBezTo>
                    <a:pt x="12135" y="4503"/>
                    <a:pt x="12124" y="4534"/>
                    <a:pt x="12126" y="4549"/>
                  </a:cubicBezTo>
                  <a:cubicBezTo>
                    <a:pt x="12127" y="4560"/>
                    <a:pt x="12131" y="4582"/>
                    <a:pt x="12136" y="4592"/>
                  </a:cubicBezTo>
                  <a:cubicBezTo>
                    <a:pt x="12140" y="4602"/>
                    <a:pt x="12158" y="4618"/>
                    <a:pt x="12160" y="4628"/>
                  </a:cubicBezTo>
                  <a:cubicBezTo>
                    <a:pt x="12164" y="4645"/>
                    <a:pt x="12147" y="4680"/>
                    <a:pt x="12153" y="4695"/>
                  </a:cubicBezTo>
                  <a:cubicBezTo>
                    <a:pt x="12160" y="4711"/>
                    <a:pt x="12192" y="4731"/>
                    <a:pt x="12209" y="4736"/>
                  </a:cubicBezTo>
                  <a:cubicBezTo>
                    <a:pt x="12221" y="4739"/>
                    <a:pt x="12247" y="4724"/>
                    <a:pt x="12258" y="4729"/>
                  </a:cubicBezTo>
                  <a:cubicBezTo>
                    <a:pt x="12267" y="4733"/>
                    <a:pt x="12271" y="4760"/>
                    <a:pt x="12280" y="4763"/>
                  </a:cubicBezTo>
                  <a:cubicBezTo>
                    <a:pt x="12294" y="4767"/>
                    <a:pt x="12318" y="4735"/>
                    <a:pt x="12332" y="4736"/>
                  </a:cubicBezTo>
                  <a:cubicBezTo>
                    <a:pt x="12349" y="4737"/>
                    <a:pt x="12371" y="4771"/>
                    <a:pt x="12387" y="4772"/>
                  </a:cubicBezTo>
                  <a:cubicBezTo>
                    <a:pt x="12403" y="4773"/>
                    <a:pt x="12431" y="4751"/>
                    <a:pt x="12445" y="4742"/>
                  </a:cubicBezTo>
                  <a:cubicBezTo>
                    <a:pt x="12453" y="4737"/>
                    <a:pt x="12467" y="4722"/>
                    <a:pt x="12476" y="4720"/>
                  </a:cubicBezTo>
                  <a:cubicBezTo>
                    <a:pt x="12492" y="4717"/>
                    <a:pt x="12524" y="4729"/>
                    <a:pt x="12538" y="4736"/>
                  </a:cubicBezTo>
                  <a:cubicBezTo>
                    <a:pt x="12553" y="4743"/>
                    <a:pt x="12577" y="4770"/>
                    <a:pt x="12592" y="4779"/>
                  </a:cubicBezTo>
                  <a:cubicBezTo>
                    <a:pt x="12602" y="4786"/>
                    <a:pt x="12624" y="4795"/>
                    <a:pt x="12634" y="4800"/>
                  </a:cubicBezTo>
                  <a:cubicBezTo>
                    <a:pt x="12645" y="4807"/>
                    <a:pt x="12666" y="4821"/>
                    <a:pt x="12676" y="4828"/>
                  </a:cubicBezTo>
                  <a:cubicBezTo>
                    <a:pt x="12682" y="4832"/>
                    <a:pt x="12691" y="4846"/>
                    <a:pt x="12698" y="4847"/>
                  </a:cubicBezTo>
                  <a:cubicBezTo>
                    <a:pt x="12707" y="4847"/>
                    <a:pt x="12720" y="4826"/>
                    <a:pt x="12730" y="4823"/>
                  </a:cubicBezTo>
                  <a:cubicBezTo>
                    <a:pt x="12742" y="4821"/>
                    <a:pt x="12768" y="4826"/>
                    <a:pt x="12780" y="4832"/>
                  </a:cubicBezTo>
                  <a:cubicBezTo>
                    <a:pt x="12797" y="4841"/>
                    <a:pt x="12820" y="4876"/>
                    <a:pt x="12835" y="4889"/>
                  </a:cubicBezTo>
                  <a:cubicBezTo>
                    <a:pt x="12845" y="4896"/>
                    <a:pt x="12864" y="4913"/>
                    <a:pt x="12876" y="4913"/>
                  </a:cubicBezTo>
                  <a:cubicBezTo>
                    <a:pt x="12887" y="4913"/>
                    <a:pt x="12904" y="4895"/>
                    <a:pt x="12915" y="4891"/>
                  </a:cubicBezTo>
                  <a:cubicBezTo>
                    <a:pt x="12931" y="4885"/>
                    <a:pt x="12967" y="4890"/>
                    <a:pt x="12980" y="4880"/>
                  </a:cubicBezTo>
                  <a:cubicBezTo>
                    <a:pt x="12988" y="4874"/>
                    <a:pt x="12994" y="4852"/>
                    <a:pt x="13000" y="4845"/>
                  </a:cubicBezTo>
                  <a:cubicBezTo>
                    <a:pt x="13008" y="4837"/>
                    <a:pt x="13025" y="4822"/>
                    <a:pt x="13035" y="4820"/>
                  </a:cubicBezTo>
                  <a:cubicBezTo>
                    <a:pt x="13045" y="4818"/>
                    <a:pt x="13065" y="4829"/>
                    <a:pt x="13075" y="4829"/>
                  </a:cubicBezTo>
                  <a:cubicBezTo>
                    <a:pt x="13087" y="4830"/>
                    <a:pt x="13110" y="4821"/>
                    <a:pt x="13121" y="4825"/>
                  </a:cubicBezTo>
                  <a:cubicBezTo>
                    <a:pt x="13133" y="4828"/>
                    <a:pt x="13152" y="4846"/>
                    <a:pt x="13159" y="4856"/>
                  </a:cubicBezTo>
                  <a:cubicBezTo>
                    <a:pt x="13170" y="4870"/>
                    <a:pt x="13183" y="4904"/>
                    <a:pt x="13191" y="4920"/>
                  </a:cubicBezTo>
                  <a:cubicBezTo>
                    <a:pt x="13199" y="4935"/>
                    <a:pt x="13216" y="4966"/>
                    <a:pt x="13226" y="4980"/>
                  </a:cubicBezTo>
                  <a:cubicBezTo>
                    <a:pt x="13237" y="4993"/>
                    <a:pt x="13259" y="5019"/>
                    <a:pt x="13274" y="5025"/>
                  </a:cubicBezTo>
                  <a:cubicBezTo>
                    <a:pt x="13284" y="5029"/>
                    <a:pt x="13305" y="5029"/>
                    <a:pt x="13315" y="5026"/>
                  </a:cubicBezTo>
                  <a:cubicBezTo>
                    <a:pt x="13321" y="5024"/>
                    <a:pt x="13332" y="5014"/>
                    <a:pt x="13338" y="5009"/>
                  </a:cubicBezTo>
                  <a:cubicBezTo>
                    <a:pt x="13346" y="5002"/>
                    <a:pt x="13359" y="4982"/>
                    <a:pt x="13368" y="4976"/>
                  </a:cubicBezTo>
                  <a:cubicBezTo>
                    <a:pt x="13379" y="4971"/>
                    <a:pt x="13405" y="4976"/>
                    <a:pt x="13414" y="4969"/>
                  </a:cubicBezTo>
                  <a:cubicBezTo>
                    <a:pt x="13426" y="4959"/>
                    <a:pt x="13432" y="4926"/>
                    <a:pt x="13435" y="4911"/>
                  </a:cubicBezTo>
                  <a:cubicBezTo>
                    <a:pt x="13436" y="4902"/>
                    <a:pt x="13432" y="4881"/>
                    <a:pt x="13436" y="4872"/>
                  </a:cubicBezTo>
                  <a:cubicBezTo>
                    <a:pt x="13439" y="4864"/>
                    <a:pt x="13452" y="4853"/>
                    <a:pt x="13459" y="4848"/>
                  </a:cubicBezTo>
                  <a:cubicBezTo>
                    <a:pt x="13468" y="4843"/>
                    <a:pt x="13491" y="4837"/>
                    <a:pt x="13502" y="4837"/>
                  </a:cubicBezTo>
                  <a:cubicBezTo>
                    <a:pt x="13514" y="4837"/>
                    <a:pt x="13537" y="4843"/>
                    <a:pt x="13548" y="4849"/>
                  </a:cubicBezTo>
                  <a:cubicBezTo>
                    <a:pt x="13558" y="4857"/>
                    <a:pt x="13570" y="4884"/>
                    <a:pt x="13581" y="4890"/>
                  </a:cubicBezTo>
                  <a:cubicBezTo>
                    <a:pt x="13594" y="4897"/>
                    <a:pt x="13625" y="4891"/>
                    <a:pt x="13639" y="4890"/>
                  </a:cubicBezTo>
                  <a:cubicBezTo>
                    <a:pt x="13655" y="4889"/>
                    <a:pt x="13686" y="4875"/>
                    <a:pt x="13701" y="4880"/>
                  </a:cubicBezTo>
                  <a:cubicBezTo>
                    <a:pt x="13711" y="4883"/>
                    <a:pt x="13721" y="4903"/>
                    <a:pt x="13729" y="4908"/>
                  </a:cubicBezTo>
                  <a:cubicBezTo>
                    <a:pt x="13737" y="4912"/>
                    <a:pt x="13756" y="4917"/>
                    <a:pt x="13765" y="4918"/>
                  </a:cubicBezTo>
                  <a:cubicBezTo>
                    <a:pt x="13775" y="4919"/>
                    <a:pt x="13795" y="4917"/>
                    <a:pt x="13804" y="4912"/>
                  </a:cubicBezTo>
                  <a:cubicBezTo>
                    <a:pt x="13813" y="4908"/>
                    <a:pt x="13829" y="4891"/>
                    <a:pt x="13834" y="4881"/>
                  </a:cubicBezTo>
                  <a:cubicBezTo>
                    <a:pt x="13839" y="4872"/>
                    <a:pt x="13834" y="4848"/>
                    <a:pt x="13841" y="4840"/>
                  </a:cubicBezTo>
                  <a:cubicBezTo>
                    <a:pt x="13847" y="4835"/>
                    <a:pt x="13866" y="4833"/>
                    <a:pt x="13873" y="4836"/>
                  </a:cubicBezTo>
                  <a:cubicBezTo>
                    <a:pt x="13885" y="4839"/>
                    <a:pt x="13906" y="4858"/>
                    <a:pt x="13911" y="4870"/>
                  </a:cubicBezTo>
                  <a:cubicBezTo>
                    <a:pt x="13916" y="4881"/>
                    <a:pt x="13914" y="4907"/>
                    <a:pt x="13910" y="4919"/>
                  </a:cubicBezTo>
                  <a:cubicBezTo>
                    <a:pt x="13907" y="4930"/>
                    <a:pt x="13893" y="4947"/>
                    <a:pt x="13888" y="4958"/>
                  </a:cubicBezTo>
                  <a:cubicBezTo>
                    <a:pt x="13884" y="4968"/>
                    <a:pt x="13873" y="4988"/>
                    <a:pt x="13873" y="4999"/>
                  </a:cubicBezTo>
                  <a:cubicBezTo>
                    <a:pt x="13874" y="5008"/>
                    <a:pt x="13885" y="5021"/>
                    <a:pt x="13887" y="5029"/>
                  </a:cubicBezTo>
                  <a:cubicBezTo>
                    <a:pt x="13893" y="5045"/>
                    <a:pt x="13891" y="5081"/>
                    <a:pt x="13898" y="5097"/>
                  </a:cubicBezTo>
                  <a:cubicBezTo>
                    <a:pt x="13904" y="5110"/>
                    <a:pt x="13924" y="5134"/>
                    <a:pt x="13936" y="5143"/>
                  </a:cubicBezTo>
                  <a:cubicBezTo>
                    <a:pt x="13945" y="5150"/>
                    <a:pt x="13968" y="5157"/>
                    <a:pt x="13979" y="5159"/>
                  </a:cubicBezTo>
                  <a:cubicBezTo>
                    <a:pt x="13993" y="5162"/>
                    <a:pt x="14022" y="5165"/>
                    <a:pt x="14036" y="5160"/>
                  </a:cubicBezTo>
                  <a:cubicBezTo>
                    <a:pt x="14044" y="5157"/>
                    <a:pt x="14057" y="5141"/>
                    <a:pt x="14066" y="5138"/>
                  </a:cubicBezTo>
                  <a:cubicBezTo>
                    <a:pt x="14077" y="5134"/>
                    <a:pt x="14104" y="5131"/>
                    <a:pt x="14115" y="5136"/>
                  </a:cubicBezTo>
                  <a:cubicBezTo>
                    <a:pt x="14125" y="5141"/>
                    <a:pt x="14140" y="5160"/>
                    <a:pt x="14144" y="5171"/>
                  </a:cubicBezTo>
                  <a:cubicBezTo>
                    <a:pt x="14148" y="5182"/>
                    <a:pt x="14146" y="5208"/>
                    <a:pt x="14143" y="5220"/>
                  </a:cubicBezTo>
                  <a:cubicBezTo>
                    <a:pt x="14141" y="5231"/>
                    <a:pt x="14123" y="5249"/>
                    <a:pt x="14125" y="5259"/>
                  </a:cubicBezTo>
                  <a:cubicBezTo>
                    <a:pt x="14126" y="5268"/>
                    <a:pt x="14148" y="5273"/>
                    <a:pt x="14150" y="5281"/>
                  </a:cubicBezTo>
                  <a:cubicBezTo>
                    <a:pt x="14153" y="5292"/>
                    <a:pt x="14144" y="5315"/>
                    <a:pt x="14137" y="5323"/>
                  </a:cubicBezTo>
                  <a:cubicBezTo>
                    <a:pt x="14130" y="5331"/>
                    <a:pt x="14105" y="5333"/>
                    <a:pt x="14101" y="5342"/>
                  </a:cubicBezTo>
                  <a:cubicBezTo>
                    <a:pt x="14098" y="5351"/>
                    <a:pt x="14107" y="5373"/>
                    <a:pt x="14113" y="5380"/>
                  </a:cubicBezTo>
                  <a:cubicBezTo>
                    <a:pt x="14120" y="5386"/>
                    <a:pt x="14138" y="5393"/>
                    <a:pt x="14147" y="5392"/>
                  </a:cubicBezTo>
                  <a:cubicBezTo>
                    <a:pt x="14159" y="5392"/>
                    <a:pt x="14177" y="5370"/>
                    <a:pt x="14188" y="5370"/>
                  </a:cubicBezTo>
                  <a:cubicBezTo>
                    <a:pt x="14198" y="5371"/>
                    <a:pt x="14214" y="5384"/>
                    <a:pt x="14221" y="5391"/>
                  </a:cubicBezTo>
                  <a:cubicBezTo>
                    <a:pt x="14231" y="5400"/>
                    <a:pt x="14246" y="5426"/>
                    <a:pt x="14258" y="5432"/>
                  </a:cubicBezTo>
                  <a:cubicBezTo>
                    <a:pt x="14269" y="5438"/>
                    <a:pt x="14295" y="5443"/>
                    <a:pt x="14307" y="5440"/>
                  </a:cubicBezTo>
                  <a:cubicBezTo>
                    <a:pt x="14320" y="5436"/>
                    <a:pt x="14338" y="5416"/>
                    <a:pt x="14347" y="5408"/>
                  </a:cubicBezTo>
                  <a:cubicBezTo>
                    <a:pt x="14355" y="5401"/>
                    <a:pt x="14370" y="5384"/>
                    <a:pt x="14379" y="5378"/>
                  </a:cubicBezTo>
                  <a:cubicBezTo>
                    <a:pt x="14385" y="5373"/>
                    <a:pt x="14401" y="5369"/>
                    <a:pt x="14407" y="5364"/>
                  </a:cubicBezTo>
                  <a:cubicBezTo>
                    <a:pt x="14413" y="5357"/>
                    <a:pt x="14419" y="5336"/>
                    <a:pt x="14423" y="5328"/>
                  </a:cubicBezTo>
                  <a:cubicBezTo>
                    <a:pt x="14428" y="5318"/>
                    <a:pt x="14438" y="5299"/>
                    <a:pt x="14444" y="5291"/>
                  </a:cubicBezTo>
                  <a:cubicBezTo>
                    <a:pt x="14451" y="5281"/>
                    <a:pt x="14464" y="5261"/>
                    <a:pt x="14474" y="5256"/>
                  </a:cubicBezTo>
                  <a:cubicBezTo>
                    <a:pt x="14481" y="5251"/>
                    <a:pt x="14500" y="5254"/>
                    <a:pt x="14507" y="5249"/>
                  </a:cubicBezTo>
                  <a:cubicBezTo>
                    <a:pt x="14516" y="5243"/>
                    <a:pt x="14528" y="5224"/>
                    <a:pt x="14534" y="5215"/>
                  </a:cubicBezTo>
                  <a:cubicBezTo>
                    <a:pt x="14541" y="5205"/>
                    <a:pt x="14548" y="5181"/>
                    <a:pt x="14556" y="5172"/>
                  </a:cubicBezTo>
                  <a:cubicBezTo>
                    <a:pt x="14565" y="5163"/>
                    <a:pt x="14588" y="5147"/>
                    <a:pt x="14601" y="5147"/>
                  </a:cubicBezTo>
                  <a:cubicBezTo>
                    <a:pt x="14609" y="5148"/>
                    <a:pt x="14621" y="5163"/>
                    <a:pt x="14629" y="5167"/>
                  </a:cubicBezTo>
                  <a:cubicBezTo>
                    <a:pt x="14639" y="5172"/>
                    <a:pt x="14663" y="5174"/>
                    <a:pt x="14673" y="5180"/>
                  </a:cubicBezTo>
                  <a:cubicBezTo>
                    <a:pt x="14681" y="5185"/>
                    <a:pt x="14696" y="5199"/>
                    <a:pt x="14701" y="5207"/>
                  </a:cubicBezTo>
                  <a:cubicBezTo>
                    <a:pt x="14708" y="5219"/>
                    <a:pt x="14716" y="5246"/>
                    <a:pt x="14717" y="5260"/>
                  </a:cubicBezTo>
                  <a:cubicBezTo>
                    <a:pt x="14718" y="5273"/>
                    <a:pt x="14704" y="5299"/>
                    <a:pt x="14709" y="5310"/>
                  </a:cubicBezTo>
                  <a:cubicBezTo>
                    <a:pt x="14714" y="5321"/>
                    <a:pt x="14738" y="5328"/>
                    <a:pt x="14748" y="5332"/>
                  </a:cubicBezTo>
                  <a:cubicBezTo>
                    <a:pt x="14756" y="5336"/>
                    <a:pt x="14772" y="5345"/>
                    <a:pt x="14780" y="5342"/>
                  </a:cubicBezTo>
                  <a:cubicBezTo>
                    <a:pt x="14787" y="5341"/>
                    <a:pt x="14795" y="5325"/>
                    <a:pt x="14800" y="5319"/>
                  </a:cubicBezTo>
                  <a:cubicBezTo>
                    <a:pt x="14809" y="5310"/>
                    <a:pt x="14825" y="5285"/>
                    <a:pt x="14837" y="5281"/>
                  </a:cubicBezTo>
                  <a:cubicBezTo>
                    <a:pt x="14853" y="5276"/>
                    <a:pt x="14888" y="5286"/>
                    <a:pt x="14904" y="5293"/>
                  </a:cubicBezTo>
                  <a:cubicBezTo>
                    <a:pt x="14915" y="5297"/>
                    <a:pt x="14937" y="5310"/>
                    <a:pt x="14944" y="5320"/>
                  </a:cubicBezTo>
                  <a:cubicBezTo>
                    <a:pt x="14950" y="5331"/>
                    <a:pt x="14954" y="5357"/>
                    <a:pt x="14952" y="5369"/>
                  </a:cubicBezTo>
                  <a:cubicBezTo>
                    <a:pt x="14950" y="5380"/>
                    <a:pt x="14937" y="5397"/>
                    <a:pt x="14934" y="5407"/>
                  </a:cubicBezTo>
                  <a:cubicBezTo>
                    <a:pt x="14932" y="5417"/>
                    <a:pt x="14928" y="5439"/>
                    <a:pt x="14932" y="5448"/>
                  </a:cubicBezTo>
                  <a:cubicBezTo>
                    <a:pt x="14936" y="5455"/>
                    <a:pt x="14955" y="5460"/>
                    <a:pt x="14961" y="5466"/>
                  </a:cubicBezTo>
                  <a:cubicBezTo>
                    <a:pt x="14966" y="5470"/>
                    <a:pt x="14971" y="5485"/>
                    <a:pt x="14977" y="5489"/>
                  </a:cubicBezTo>
                  <a:cubicBezTo>
                    <a:pt x="14990" y="5497"/>
                    <a:pt x="15024" y="5501"/>
                    <a:pt x="15040" y="5498"/>
                  </a:cubicBezTo>
                  <a:cubicBezTo>
                    <a:pt x="15052" y="5496"/>
                    <a:pt x="15074" y="5484"/>
                    <a:pt x="15082" y="5475"/>
                  </a:cubicBezTo>
                  <a:cubicBezTo>
                    <a:pt x="15093" y="5461"/>
                    <a:pt x="15097" y="5422"/>
                    <a:pt x="15106" y="5406"/>
                  </a:cubicBezTo>
                  <a:cubicBezTo>
                    <a:pt x="15110" y="5396"/>
                    <a:pt x="15122" y="5375"/>
                    <a:pt x="15131" y="5369"/>
                  </a:cubicBezTo>
                  <a:cubicBezTo>
                    <a:pt x="15140" y="5362"/>
                    <a:pt x="15161" y="5356"/>
                    <a:pt x="15172" y="5358"/>
                  </a:cubicBezTo>
                  <a:cubicBezTo>
                    <a:pt x="15182" y="5360"/>
                    <a:pt x="15197" y="5381"/>
                    <a:pt x="15208" y="5384"/>
                  </a:cubicBezTo>
                  <a:cubicBezTo>
                    <a:pt x="15219" y="5387"/>
                    <a:pt x="15245" y="5390"/>
                    <a:pt x="15255" y="5382"/>
                  </a:cubicBezTo>
                  <a:cubicBezTo>
                    <a:pt x="15263" y="5376"/>
                    <a:pt x="15267" y="5353"/>
                    <a:pt x="15268" y="5342"/>
                  </a:cubicBezTo>
                  <a:cubicBezTo>
                    <a:pt x="15269" y="5334"/>
                    <a:pt x="15262" y="5318"/>
                    <a:pt x="15264" y="5310"/>
                  </a:cubicBezTo>
                  <a:cubicBezTo>
                    <a:pt x="15267" y="5303"/>
                    <a:pt x="15278" y="5290"/>
                    <a:pt x="15284" y="5287"/>
                  </a:cubicBezTo>
                  <a:cubicBezTo>
                    <a:pt x="15294" y="5282"/>
                    <a:pt x="15317" y="5278"/>
                    <a:pt x="15328" y="5280"/>
                  </a:cubicBezTo>
                  <a:cubicBezTo>
                    <a:pt x="15339" y="5283"/>
                    <a:pt x="15358" y="5298"/>
                    <a:pt x="15365" y="5308"/>
                  </a:cubicBezTo>
                  <a:cubicBezTo>
                    <a:pt x="15370" y="5316"/>
                    <a:pt x="15372" y="5336"/>
                    <a:pt x="15375" y="5344"/>
                  </a:cubicBezTo>
                  <a:cubicBezTo>
                    <a:pt x="15380" y="5354"/>
                    <a:pt x="15395" y="5369"/>
                    <a:pt x="15398" y="5379"/>
                  </a:cubicBezTo>
                  <a:cubicBezTo>
                    <a:pt x="15402" y="5391"/>
                    <a:pt x="15402" y="5418"/>
                    <a:pt x="15398" y="5430"/>
                  </a:cubicBezTo>
                  <a:cubicBezTo>
                    <a:pt x="15396" y="5438"/>
                    <a:pt x="15388" y="5451"/>
                    <a:pt x="15381" y="5454"/>
                  </a:cubicBezTo>
                  <a:cubicBezTo>
                    <a:pt x="15374" y="5459"/>
                    <a:pt x="15354" y="5454"/>
                    <a:pt x="15347" y="5460"/>
                  </a:cubicBezTo>
                  <a:cubicBezTo>
                    <a:pt x="15339" y="5468"/>
                    <a:pt x="15337" y="5493"/>
                    <a:pt x="15337" y="5504"/>
                  </a:cubicBezTo>
                  <a:cubicBezTo>
                    <a:pt x="15339" y="5517"/>
                    <a:pt x="15351" y="5540"/>
                    <a:pt x="15357" y="5552"/>
                  </a:cubicBezTo>
                  <a:cubicBezTo>
                    <a:pt x="15363" y="5563"/>
                    <a:pt x="15379" y="5582"/>
                    <a:pt x="15385" y="5593"/>
                  </a:cubicBezTo>
                  <a:cubicBezTo>
                    <a:pt x="15393" y="5608"/>
                    <a:pt x="15399" y="5643"/>
                    <a:pt x="15410" y="5656"/>
                  </a:cubicBezTo>
                  <a:cubicBezTo>
                    <a:pt x="15417" y="5665"/>
                    <a:pt x="15438" y="5678"/>
                    <a:pt x="15449" y="5681"/>
                  </a:cubicBezTo>
                  <a:cubicBezTo>
                    <a:pt x="15461" y="5684"/>
                    <a:pt x="15489" y="5681"/>
                    <a:pt x="15500" y="5675"/>
                  </a:cubicBezTo>
                  <a:cubicBezTo>
                    <a:pt x="15513" y="5667"/>
                    <a:pt x="15531" y="5640"/>
                    <a:pt x="15535" y="5626"/>
                  </a:cubicBezTo>
                  <a:cubicBezTo>
                    <a:pt x="15538" y="5617"/>
                    <a:pt x="15534" y="5599"/>
                    <a:pt x="15533" y="5590"/>
                  </a:cubicBezTo>
                  <a:cubicBezTo>
                    <a:pt x="15533" y="5583"/>
                    <a:pt x="15534" y="5566"/>
                    <a:pt x="15532" y="5559"/>
                  </a:cubicBezTo>
                  <a:cubicBezTo>
                    <a:pt x="15529" y="5551"/>
                    <a:pt x="15513" y="5540"/>
                    <a:pt x="15511" y="5532"/>
                  </a:cubicBezTo>
                  <a:cubicBezTo>
                    <a:pt x="15508" y="5524"/>
                    <a:pt x="15510" y="5504"/>
                    <a:pt x="15516" y="5498"/>
                  </a:cubicBezTo>
                  <a:cubicBezTo>
                    <a:pt x="15521" y="5493"/>
                    <a:pt x="15537" y="5494"/>
                    <a:pt x="15544" y="5492"/>
                  </a:cubicBezTo>
                  <a:cubicBezTo>
                    <a:pt x="15554" y="5489"/>
                    <a:pt x="15577" y="5485"/>
                    <a:pt x="15584" y="5476"/>
                  </a:cubicBezTo>
                  <a:cubicBezTo>
                    <a:pt x="15592" y="5464"/>
                    <a:pt x="15579" y="5427"/>
                    <a:pt x="15589" y="5416"/>
                  </a:cubicBezTo>
                  <a:cubicBezTo>
                    <a:pt x="15595" y="5409"/>
                    <a:pt x="15618" y="5415"/>
                    <a:pt x="15626" y="5410"/>
                  </a:cubicBezTo>
                  <a:cubicBezTo>
                    <a:pt x="15638" y="5402"/>
                    <a:pt x="15650" y="5375"/>
                    <a:pt x="15659" y="5363"/>
                  </a:cubicBezTo>
                  <a:cubicBezTo>
                    <a:pt x="15666" y="5352"/>
                    <a:pt x="15685" y="5332"/>
                    <a:pt x="15689" y="5319"/>
                  </a:cubicBezTo>
                  <a:cubicBezTo>
                    <a:pt x="15693" y="5311"/>
                    <a:pt x="15694" y="5294"/>
                    <a:pt x="15692" y="5285"/>
                  </a:cubicBezTo>
                  <a:cubicBezTo>
                    <a:pt x="15690" y="5275"/>
                    <a:pt x="15676" y="5257"/>
                    <a:pt x="15675" y="5246"/>
                  </a:cubicBezTo>
                  <a:cubicBezTo>
                    <a:pt x="15673" y="5238"/>
                    <a:pt x="15676" y="5221"/>
                    <a:pt x="15680" y="5214"/>
                  </a:cubicBezTo>
                  <a:cubicBezTo>
                    <a:pt x="15683" y="5207"/>
                    <a:pt x="15694" y="5192"/>
                    <a:pt x="15701" y="5193"/>
                  </a:cubicBezTo>
                  <a:cubicBezTo>
                    <a:pt x="15709" y="5193"/>
                    <a:pt x="15715" y="5215"/>
                    <a:pt x="15723" y="5217"/>
                  </a:cubicBezTo>
                  <a:cubicBezTo>
                    <a:pt x="15729" y="5218"/>
                    <a:pt x="15740" y="5209"/>
                    <a:pt x="15745" y="5205"/>
                  </a:cubicBezTo>
                  <a:cubicBezTo>
                    <a:pt x="15753" y="5199"/>
                    <a:pt x="15762" y="5179"/>
                    <a:pt x="15771" y="5176"/>
                  </a:cubicBezTo>
                  <a:cubicBezTo>
                    <a:pt x="15781" y="5173"/>
                    <a:pt x="15803" y="5178"/>
                    <a:pt x="15812" y="5185"/>
                  </a:cubicBezTo>
                  <a:cubicBezTo>
                    <a:pt x="15821" y="5193"/>
                    <a:pt x="15827" y="5219"/>
                    <a:pt x="15829" y="5231"/>
                  </a:cubicBezTo>
                  <a:cubicBezTo>
                    <a:pt x="15831" y="5247"/>
                    <a:pt x="15823" y="5279"/>
                    <a:pt x="15826" y="5295"/>
                  </a:cubicBezTo>
                  <a:cubicBezTo>
                    <a:pt x="15828" y="5307"/>
                    <a:pt x="15840" y="5332"/>
                    <a:pt x="15846" y="5343"/>
                  </a:cubicBezTo>
                  <a:cubicBezTo>
                    <a:pt x="15850" y="5353"/>
                    <a:pt x="15859" y="5372"/>
                    <a:pt x="15866" y="5379"/>
                  </a:cubicBezTo>
                  <a:cubicBezTo>
                    <a:pt x="15873" y="5385"/>
                    <a:pt x="15890" y="5396"/>
                    <a:pt x="15899" y="5395"/>
                  </a:cubicBezTo>
                  <a:cubicBezTo>
                    <a:pt x="15905" y="5395"/>
                    <a:pt x="15914" y="5386"/>
                    <a:pt x="15917" y="5380"/>
                  </a:cubicBezTo>
                  <a:cubicBezTo>
                    <a:pt x="15922" y="5372"/>
                    <a:pt x="15917" y="5350"/>
                    <a:pt x="15923" y="5342"/>
                  </a:cubicBezTo>
                  <a:cubicBezTo>
                    <a:pt x="15927" y="5337"/>
                    <a:pt x="15941" y="5334"/>
                    <a:pt x="15948" y="5333"/>
                  </a:cubicBezTo>
                  <a:cubicBezTo>
                    <a:pt x="15956" y="5333"/>
                    <a:pt x="15974" y="5336"/>
                    <a:pt x="15983" y="5340"/>
                  </a:cubicBezTo>
                  <a:cubicBezTo>
                    <a:pt x="15992" y="5344"/>
                    <a:pt x="16009" y="5359"/>
                    <a:pt x="16014" y="5369"/>
                  </a:cubicBezTo>
                  <a:cubicBezTo>
                    <a:pt x="16021" y="5379"/>
                    <a:pt x="16022" y="5407"/>
                    <a:pt x="16029" y="5417"/>
                  </a:cubicBezTo>
                  <a:cubicBezTo>
                    <a:pt x="16035" y="5425"/>
                    <a:pt x="16048" y="5439"/>
                    <a:pt x="16057" y="5441"/>
                  </a:cubicBezTo>
                  <a:cubicBezTo>
                    <a:pt x="16071" y="5445"/>
                    <a:pt x="16100" y="5435"/>
                    <a:pt x="16112" y="5428"/>
                  </a:cubicBezTo>
                  <a:cubicBezTo>
                    <a:pt x="16124" y="5423"/>
                    <a:pt x="16146" y="5407"/>
                    <a:pt x="16153" y="5395"/>
                  </a:cubicBezTo>
                  <a:cubicBezTo>
                    <a:pt x="16158" y="5386"/>
                    <a:pt x="16158" y="5364"/>
                    <a:pt x="16160" y="5354"/>
                  </a:cubicBezTo>
                  <a:cubicBezTo>
                    <a:pt x="16161" y="5343"/>
                    <a:pt x="16165" y="5323"/>
                    <a:pt x="16165" y="5312"/>
                  </a:cubicBezTo>
                  <a:cubicBezTo>
                    <a:pt x="16166" y="5303"/>
                    <a:pt x="16160" y="5285"/>
                    <a:pt x="16164" y="5277"/>
                  </a:cubicBezTo>
                  <a:cubicBezTo>
                    <a:pt x="16167" y="5269"/>
                    <a:pt x="16180" y="5255"/>
                    <a:pt x="16188" y="5253"/>
                  </a:cubicBezTo>
                  <a:cubicBezTo>
                    <a:pt x="16198" y="5251"/>
                    <a:pt x="16217" y="5261"/>
                    <a:pt x="16225" y="5267"/>
                  </a:cubicBezTo>
                  <a:cubicBezTo>
                    <a:pt x="16231" y="5271"/>
                    <a:pt x="16237" y="5286"/>
                    <a:pt x="16243" y="5289"/>
                  </a:cubicBezTo>
                  <a:cubicBezTo>
                    <a:pt x="16251" y="5293"/>
                    <a:pt x="16269" y="5288"/>
                    <a:pt x="16277" y="5289"/>
                  </a:cubicBezTo>
                  <a:cubicBezTo>
                    <a:pt x="16289" y="5290"/>
                    <a:pt x="16317" y="5291"/>
                    <a:pt x="16323" y="5302"/>
                  </a:cubicBezTo>
                  <a:cubicBezTo>
                    <a:pt x="16327" y="5310"/>
                    <a:pt x="16319" y="5330"/>
                    <a:pt x="16313" y="5337"/>
                  </a:cubicBezTo>
                  <a:cubicBezTo>
                    <a:pt x="16309" y="5343"/>
                    <a:pt x="16294" y="5346"/>
                    <a:pt x="16288" y="5351"/>
                  </a:cubicBezTo>
                  <a:cubicBezTo>
                    <a:pt x="16281" y="5356"/>
                    <a:pt x="16267" y="5369"/>
                    <a:pt x="16265" y="5379"/>
                  </a:cubicBezTo>
                  <a:cubicBezTo>
                    <a:pt x="16264" y="5387"/>
                    <a:pt x="16270" y="5404"/>
                    <a:pt x="16277" y="5409"/>
                  </a:cubicBezTo>
                  <a:cubicBezTo>
                    <a:pt x="16284" y="5415"/>
                    <a:pt x="16306" y="5407"/>
                    <a:pt x="16315" y="5412"/>
                  </a:cubicBezTo>
                  <a:cubicBezTo>
                    <a:pt x="16321" y="5415"/>
                    <a:pt x="16328" y="5431"/>
                    <a:pt x="16335" y="5435"/>
                  </a:cubicBezTo>
                  <a:cubicBezTo>
                    <a:pt x="16342" y="5440"/>
                    <a:pt x="16361" y="5444"/>
                    <a:pt x="16370" y="5444"/>
                  </a:cubicBezTo>
                  <a:cubicBezTo>
                    <a:pt x="16382" y="5444"/>
                    <a:pt x="16406" y="5429"/>
                    <a:pt x="16418" y="5432"/>
                  </a:cubicBezTo>
                  <a:cubicBezTo>
                    <a:pt x="16425" y="5434"/>
                    <a:pt x="16435" y="5447"/>
                    <a:pt x="16439" y="5453"/>
                  </a:cubicBezTo>
                  <a:cubicBezTo>
                    <a:pt x="16445" y="5464"/>
                    <a:pt x="16445" y="5488"/>
                    <a:pt x="16449" y="5499"/>
                  </a:cubicBezTo>
                  <a:cubicBezTo>
                    <a:pt x="16453" y="5508"/>
                    <a:pt x="16464" y="5529"/>
                    <a:pt x="16472" y="5534"/>
                  </a:cubicBezTo>
                  <a:cubicBezTo>
                    <a:pt x="16480" y="5539"/>
                    <a:pt x="16498" y="5538"/>
                    <a:pt x="16506" y="5537"/>
                  </a:cubicBezTo>
                  <a:cubicBezTo>
                    <a:pt x="16515" y="5535"/>
                    <a:pt x="16530" y="5523"/>
                    <a:pt x="16539" y="5521"/>
                  </a:cubicBezTo>
                  <a:cubicBezTo>
                    <a:pt x="16551" y="5518"/>
                    <a:pt x="16578" y="5516"/>
                    <a:pt x="16589" y="5523"/>
                  </a:cubicBezTo>
                  <a:cubicBezTo>
                    <a:pt x="16598" y="5529"/>
                    <a:pt x="16601" y="5554"/>
                    <a:pt x="16608" y="5564"/>
                  </a:cubicBezTo>
                  <a:cubicBezTo>
                    <a:pt x="16615" y="5575"/>
                    <a:pt x="16634" y="5594"/>
                    <a:pt x="16643" y="5603"/>
                  </a:cubicBezTo>
                  <a:cubicBezTo>
                    <a:pt x="16650" y="5611"/>
                    <a:pt x="16668" y="5622"/>
                    <a:pt x="16674" y="5631"/>
                  </a:cubicBezTo>
                  <a:cubicBezTo>
                    <a:pt x="16681" y="5642"/>
                    <a:pt x="16683" y="5670"/>
                    <a:pt x="16691" y="5680"/>
                  </a:cubicBezTo>
                  <a:cubicBezTo>
                    <a:pt x="16697" y="5687"/>
                    <a:pt x="16712" y="5697"/>
                    <a:pt x="16720" y="5697"/>
                  </a:cubicBezTo>
                  <a:cubicBezTo>
                    <a:pt x="16733" y="5697"/>
                    <a:pt x="16755" y="5680"/>
                    <a:pt x="16765" y="5671"/>
                  </a:cubicBezTo>
                  <a:cubicBezTo>
                    <a:pt x="16771" y="5665"/>
                    <a:pt x="16782" y="5652"/>
                    <a:pt x="16784" y="5644"/>
                  </a:cubicBezTo>
                  <a:cubicBezTo>
                    <a:pt x="16787" y="5633"/>
                    <a:pt x="16777" y="5610"/>
                    <a:pt x="16778" y="5598"/>
                  </a:cubicBezTo>
                  <a:cubicBezTo>
                    <a:pt x="16779" y="5587"/>
                    <a:pt x="16784" y="5566"/>
                    <a:pt x="16789" y="5556"/>
                  </a:cubicBezTo>
                  <a:cubicBezTo>
                    <a:pt x="16794" y="5547"/>
                    <a:pt x="16808" y="5531"/>
                    <a:pt x="16817" y="5526"/>
                  </a:cubicBezTo>
                  <a:cubicBezTo>
                    <a:pt x="16821" y="5522"/>
                    <a:pt x="16833" y="5518"/>
                    <a:pt x="16839" y="5518"/>
                  </a:cubicBezTo>
                  <a:cubicBezTo>
                    <a:pt x="16847" y="5519"/>
                    <a:pt x="16861" y="5527"/>
                    <a:pt x="16867" y="5532"/>
                  </a:cubicBezTo>
                  <a:cubicBezTo>
                    <a:pt x="16874" y="5538"/>
                    <a:pt x="16881" y="5557"/>
                    <a:pt x="16889" y="5561"/>
                  </a:cubicBezTo>
                  <a:cubicBezTo>
                    <a:pt x="16899" y="5566"/>
                    <a:pt x="16922" y="5563"/>
                    <a:pt x="16933" y="5561"/>
                  </a:cubicBezTo>
                  <a:cubicBezTo>
                    <a:pt x="16941" y="5559"/>
                    <a:pt x="16957" y="5555"/>
                    <a:pt x="16964" y="5550"/>
                  </a:cubicBezTo>
                  <a:cubicBezTo>
                    <a:pt x="16972" y="5544"/>
                    <a:pt x="16983" y="5525"/>
                    <a:pt x="16990" y="5517"/>
                  </a:cubicBezTo>
                  <a:cubicBezTo>
                    <a:pt x="16995" y="5511"/>
                    <a:pt x="17012" y="5502"/>
                    <a:pt x="17014" y="5494"/>
                  </a:cubicBezTo>
                  <a:cubicBezTo>
                    <a:pt x="17018" y="5483"/>
                    <a:pt x="17015" y="5457"/>
                    <a:pt x="17008" y="5447"/>
                  </a:cubicBezTo>
                  <a:cubicBezTo>
                    <a:pt x="17004" y="5440"/>
                    <a:pt x="16981" y="5439"/>
                    <a:pt x="16981" y="5431"/>
                  </a:cubicBezTo>
                  <a:cubicBezTo>
                    <a:pt x="16980" y="5420"/>
                    <a:pt x="17009" y="5415"/>
                    <a:pt x="17017" y="5407"/>
                  </a:cubicBezTo>
                  <a:cubicBezTo>
                    <a:pt x="17022" y="5402"/>
                    <a:pt x="17026" y="5386"/>
                    <a:pt x="17032" y="5380"/>
                  </a:cubicBezTo>
                  <a:cubicBezTo>
                    <a:pt x="17038" y="5375"/>
                    <a:pt x="17054" y="5366"/>
                    <a:pt x="17062" y="5365"/>
                  </a:cubicBezTo>
                  <a:cubicBezTo>
                    <a:pt x="17072" y="5363"/>
                    <a:pt x="17092" y="5372"/>
                    <a:pt x="17101" y="5369"/>
                  </a:cubicBezTo>
                  <a:cubicBezTo>
                    <a:pt x="17109" y="5365"/>
                    <a:pt x="17116" y="5341"/>
                    <a:pt x="17126" y="5339"/>
                  </a:cubicBezTo>
                  <a:cubicBezTo>
                    <a:pt x="17139" y="5335"/>
                    <a:pt x="17163" y="5357"/>
                    <a:pt x="17177" y="5359"/>
                  </a:cubicBezTo>
                  <a:cubicBezTo>
                    <a:pt x="17187" y="5361"/>
                    <a:pt x="17207" y="5359"/>
                    <a:pt x="17216" y="5357"/>
                  </a:cubicBezTo>
                  <a:cubicBezTo>
                    <a:pt x="17229" y="5355"/>
                    <a:pt x="17253" y="5351"/>
                    <a:pt x="17263" y="5344"/>
                  </a:cubicBezTo>
                  <a:cubicBezTo>
                    <a:pt x="17272" y="5338"/>
                    <a:pt x="17278" y="5312"/>
                    <a:pt x="17288" y="5310"/>
                  </a:cubicBezTo>
                  <a:cubicBezTo>
                    <a:pt x="17299" y="5308"/>
                    <a:pt x="17313" y="5336"/>
                    <a:pt x="17324" y="5335"/>
                  </a:cubicBezTo>
                  <a:cubicBezTo>
                    <a:pt x="17336" y="5334"/>
                    <a:pt x="17349" y="5309"/>
                    <a:pt x="17356" y="5300"/>
                  </a:cubicBezTo>
                  <a:cubicBezTo>
                    <a:pt x="17362" y="5293"/>
                    <a:pt x="17370" y="5274"/>
                    <a:pt x="17378" y="5270"/>
                  </a:cubicBezTo>
                  <a:cubicBezTo>
                    <a:pt x="17385" y="5267"/>
                    <a:pt x="17402" y="5270"/>
                    <a:pt x="17409" y="5274"/>
                  </a:cubicBezTo>
                  <a:cubicBezTo>
                    <a:pt x="17417" y="5279"/>
                    <a:pt x="17425" y="5298"/>
                    <a:pt x="17432" y="5304"/>
                  </a:cubicBezTo>
                  <a:cubicBezTo>
                    <a:pt x="17439" y="5310"/>
                    <a:pt x="17455" y="5317"/>
                    <a:pt x="17462" y="5321"/>
                  </a:cubicBezTo>
                  <a:cubicBezTo>
                    <a:pt x="17474" y="5328"/>
                    <a:pt x="17495" y="5345"/>
                    <a:pt x="17508" y="5348"/>
                  </a:cubicBezTo>
                  <a:cubicBezTo>
                    <a:pt x="17516" y="5350"/>
                    <a:pt x="17534" y="5349"/>
                    <a:pt x="17540" y="5343"/>
                  </a:cubicBezTo>
                  <a:cubicBezTo>
                    <a:pt x="17545" y="5340"/>
                    <a:pt x="17546" y="5328"/>
                    <a:pt x="17548" y="5323"/>
                  </a:cubicBezTo>
                  <a:cubicBezTo>
                    <a:pt x="17551" y="5318"/>
                    <a:pt x="17558" y="5306"/>
                    <a:pt x="17563" y="5305"/>
                  </a:cubicBezTo>
                  <a:cubicBezTo>
                    <a:pt x="17572" y="5302"/>
                    <a:pt x="17591" y="5310"/>
                    <a:pt x="17599" y="5314"/>
                  </a:cubicBezTo>
                  <a:cubicBezTo>
                    <a:pt x="17607" y="5318"/>
                    <a:pt x="17618" y="5335"/>
                    <a:pt x="17627" y="5336"/>
                  </a:cubicBezTo>
                  <a:cubicBezTo>
                    <a:pt x="17634" y="5337"/>
                    <a:pt x="17649" y="5328"/>
                    <a:pt x="17653" y="5322"/>
                  </a:cubicBezTo>
                  <a:cubicBezTo>
                    <a:pt x="17658" y="5315"/>
                    <a:pt x="17663" y="5296"/>
                    <a:pt x="17659" y="5289"/>
                  </a:cubicBezTo>
                  <a:cubicBezTo>
                    <a:pt x="17655" y="5281"/>
                    <a:pt x="17633" y="5283"/>
                    <a:pt x="17629" y="5276"/>
                  </a:cubicBezTo>
                  <a:cubicBezTo>
                    <a:pt x="17624" y="5268"/>
                    <a:pt x="17627" y="5248"/>
                    <a:pt x="17632" y="5241"/>
                  </a:cubicBezTo>
                  <a:cubicBezTo>
                    <a:pt x="17638" y="5231"/>
                    <a:pt x="17660" y="5216"/>
                    <a:pt x="17671" y="5217"/>
                  </a:cubicBezTo>
                  <a:cubicBezTo>
                    <a:pt x="17680" y="5217"/>
                    <a:pt x="17693" y="5232"/>
                    <a:pt x="17700" y="5236"/>
                  </a:cubicBezTo>
                  <a:cubicBezTo>
                    <a:pt x="17706" y="5240"/>
                    <a:pt x="17718" y="5249"/>
                    <a:pt x="17725" y="5249"/>
                  </a:cubicBezTo>
                  <a:cubicBezTo>
                    <a:pt x="17733" y="5250"/>
                    <a:pt x="17750" y="5243"/>
                    <a:pt x="17756" y="5238"/>
                  </a:cubicBezTo>
                  <a:cubicBezTo>
                    <a:pt x="17760" y="5234"/>
                    <a:pt x="17764" y="5221"/>
                    <a:pt x="17768" y="5216"/>
                  </a:cubicBezTo>
                  <a:cubicBezTo>
                    <a:pt x="17772" y="5211"/>
                    <a:pt x="17779" y="5200"/>
                    <a:pt x="17784" y="5198"/>
                  </a:cubicBezTo>
                  <a:cubicBezTo>
                    <a:pt x="17793" y="5194"/>
                    <a:pt x="17815" y="5202"/>
                    <a:pt x="17825" y="5200"/>
                  </a:cubicBezTo>
                  <a:cubicBezTo>
                    <a:pt x="17832" y="5199"/>
                    <a:pt x="17846" y="5194"/>
                    <a:pt x="17851" y="5188"/>
                  </a:cubicBezTo>
                  <a:cubicBezTo>
                    <a:pt x="17857" y="5181"/>
                    <a:pt x="17858" y="5159"/>
                    <a:pt x="17863" y="5152"/>
                  </a:cubicBezTo>
                  <a:cubicBezTo>
                    <a:pt x="17868" y="5145"/>
                    <a:pt x="17883" y="5134"/>
                    <a:pt x="17891" y="5133"/>
                  </a:cubicBezTo>
                  <a:cubicBezTo>
                    <a:pt x="17902" y="5130"/>
                    <a:pt x="17926" y="5138"/>
                    <a:pt x="17937" y="5144"/>
                  </a:cubicBezTo>
                  <a:cubicBezTo>
                    <a:pt x="17946" y="5148"/>
                    <a:pt x="17964" y="5159"/>
                    <a:pt x="17968" y="5169"/>
                  </a:cubicBezTo>
                  <a:cubicBezTo>
                    <a:pt x="17974" y="5180"/>
                    <a:pt x="17966" y="5207"/>
                    <a:pt x="17971" y="5218"/>
                  </a:cubicBezTo>
                  <a:cubicBezTo>
                    <a:pt x="17976" y="5227"/>
                    <a:pt x="17993" y="5242"/>
                    <a:pt x="18003" y="5243"/>
                  </a:cubicBezTo>
                  <a:cubicBezTo>
                    <a:pt x="18011" y="5245"/>
                    <a:pt x="18027" y="5231"/>
                    <a:pt x="18035" y="5233"/>
                  </a:cubicBezTo>
                  <a:cubicBezTo>
                    <a:pt x="18044" y="5234"/>
                    <a:pt x="18053" y="5258"/>
                    <a:pt x="18062" y="5258"/>
                  </a:cubicBezTo>
                  <a:cubicBezTo>
                    <a:pt x="18069" y="5258"/>
                    <a:pt x="18077" y="5240"/>
                    <a:pt x="18084" y="5236"/>
                  </a:cubicBezTo>
                  <a:cubicBezTo>
                    <a:pt x="18090" y="5233"/>
                    <a:pt x="18104" y="5229"/>
                    <a:pt x="18110" y="5231"/>
                  </a:cubicBezTo>
                  <a:cubicBezTo>
                    <a:pt x="18118" y="5234"/>
                    <a:pt x="18125" y="5252"/>
                    <a:pt x="18132" y="5256"/>
                  </a:cubicBezTo>
                  <a:cubicBezTo>
                    <a:pt x="18147" y="5265"/>
                    <a:pt x="18183" y="5267"/>
                    <a:pt x="18200" y="5268"/>
                  </a:cubicBezTo>
                  <a:cubicBezTo>
                    <a:pt x="18217" y="5268"/>
                    <a:pt x="18249" y="5261"/>
                    <a:pt x="18265" y="5258"/>
                  </a:cubicBezTo>
                  <a:cubicBezTo>
                    <a:pt x="18275" y="5257"/>
                    <a:pt x="18295" y="5259"/>
                    <a:pt x="18304" y="5254"/>
                  </a:cubicBezTo>
                  <a:cubicBezTo>
                    <a:pt x="18312" y="5249"/>
                    <a:pt x="18319" y="5228"/>
                    <a:pt x="18327" y="5223"/>
                  </a:cubicBezTo>
                  <a:cubicBezTo>
                    <a:pt x="18332" y="5220"/>
                    <a:pt x="18345" y="5219"/>
                    <a:pt x="18351" y="5220"/>
                  </a:cubicBezTo>
                  <a:cubicBezTo>
                    <a:pt x="18364" y="5222"/>
                    <a:pt x="18388" y="5247"/>
                    <a:pt x="18398" y="5240"/>
                  </a:cubicBezTo>
                  <a:cubicBezTo>
                    <a:pt x="18409" y="5232"/>
                    <a:pt x="18390" y="5195"/>
                    <a:pt x="18397" y="5183"/>
                  </a:cubicBezTo>
                  <a:cubicBezTo>
                    <a:pt x="18402" y="5177"/>
                    <a:pt x="18420" y="5177"/>
                    <a:pt x="18426" y="5173"/>
                  </a:cubicBezTo>
                  <a:cubicBezTo>
                    <a:pt x="18435" y="5168"/>
                    <a:pt x="18450" y="5154"/>
                    <a:pt x="18454" y="5144"/>
                  </a:cubicBezTo>
                  <a:cubicBezTo>
                    <a:pt x="18457" y="5135"/>
                    <a:pt x="18450" y="5113"/>
                    <a:pt x="18452" y="5102"/>
                  </a:cubicBezTo>
                  <a:cubicBezTo>
                    <a:pt x="18453" y="5090"/>
                    <a:pt x="18459" y="5066"/>
                    <a:pt x="18467" y="5059"/>
                  </a:cubicBezTo>
                  <a:cubicBezTo>
                    <a:pt x="18474" y="5052"/>
                    <a:pt x="18494" y="5048"/>
                    <a:pt x="18503" y="5049"/>
                  </a:cubicBezTo>
                  <a:cubicBezTo>
                    <a:pt x="18512" y="5050"/>
                    <a:pt x="18527" y="5061"/>
                    <a:pt x="18534" y="5066"/>
                  </a:cubicBezTo>
                  <a:cubicBezTo>
                    <a:pt x="18546" y="5073"/>
                    <a:pt x="18565" y="5096"/>
                    <a:pt x="18578" y="5100"/>
                  </a:cubicBezTo>
                  <a:cubicBezTo>
                    <a:pt x="18585" y="5103"/>
                    <a:pt x="18601" y="5099"/>
                    <a:pt x="18608" y="5100"/>
                  </a:cubicBezTo>
                  <a:cubicBezTo>
                    <a:pt x="18619" y="5102"/>
                    <a:pt x="18641" y="5108"/>
                    <a:pt x="18651" y="5113"/>
                  </a:cubicBezTo>
                  <a:cubicBezTo>
                    <a:pt x="18663" y="5120"/>
                    <a:pt x="18684" y="5141"/>
                    <a:pt x="18695" y="5151"/>
                  </a:cubicBezTo>
                  <a:cubicBezTo>
                    <a:pt x="18702" y="5158"/>
                    <a:pt x="18712" y="5176"/>
                    <a:pt x="18720" y="5180"/>
                  </a:cubicBezTo>
                  <a:cubicBezTo>
                    <a:pt x="18730" y="5184"/>
                    <a:pt x="18753" y="5176"/>
                    <a:pt x="18761" y="5182"/>
                  </a:cubicBezTo>
                  <a:cubicBezTo>
                    <a:pt x="18772" y="5191"/>
                    <a:pt x="18771" y="5225"/>
                    <a:pt x="18780" y="5235"/>
                  </a:cubicBezTo>
                  <a:cubicBezTo>
                    <a:pt x="18786" y="5241"/>
                    <a:pt x="18802" y="5248"/>
                    <a:pt x="18810" y="5248"/>
                  </a:cubicBezTo>
                  <a:cubicBezTo>
                    <a:pt x="18820" y="5249"/>
                    <a:pt x="18838" y="5237"/>
                    <a:pt x="18847" y="5236"/>
                  </a:cubicBezTo>
                  <a:cubicBezTo>
                    <a:pt x="18859" y="5235"/>
                    <a:pt x="18884" y="5233"/>
                    <a:pt x="18894" y="5239"/>
                  </a:cubicBezTo>
                  <a:cubicBezTo>
                    <a:pt x="18905" y="5246"/>
                    <a:pt x="18913" y="5275"/>
                    <a:pt x="18921" y="5286"/>
                  </a:cubicBezTo>
                  <a:cubicBezTo>
                    <a:pt x="18925" y="5293"/>
                    <a:pt x="18937" y="5307"/>
                    <a:pt x="18943" y="5313"/>
                  </a:cubicBezTo>
                  <a:cubicBezTo>
                    <a:pt x="18950" y="5320"/>
                    <a:pt x="18968" y="5330"/>
                    <a:pt x="18973" y="5338"/>
                  </a:cubicBezTo>
                  <a:cubicBezTo>
                    <a:pt x="18982" y="5350"/>
                    <a:pt x="18983" y="5381"/>
                    <a:pt x="18993" y="5392"/>
                  </a:cubicBezTo>
                  <a:cubicBezTo>
                    <a:pt x="19000" y="5399"/>
                    <a:pt x="19022" y="5401"/>
                    <a:pt x="19030" y="5407"/>
                  </a:cubicBezTo>
                  <a:cubicBezTo>
                    <a:pt x="19038" y="5414"/>
                    <a:pt x="19045" y="5437"/>
                    <a:pt x="19053" y="5445"/>
                  </a:cubicBezTo>
                  <a:cubicBezTo>
                    <a:pt x="19062" y="5454"/>
                    <a:pt x="19084" y="5470"/>
                    <a:pt x="19096" y="5473"/>
                  </a:cubicBezTo>
                  <a:cubicBezTo>
                    <a:pt x="19107" y="5476"/>
                    <a:pt x="19133" y="5475"/>
                    <a:pt x="19142" y="5467"/>
                  </a:cubicBezTo>
                  <a:cubicBezTo>
                    <a:pt x="19147" y="5463"/>
                    <a:pt x="19146" y="5445"/>
                    <a:pt x="19152" y="5441"/>
                  </a:cubicBezTo>
                  <a:cubicBezTo>
                    <a:pt x="19159" y="5437"/>
                    <a:pt x="19177" y="5450"/>
                    <a:pt x="19185" y="5450"/>
                  </a:cubicBezTo>
                  <a:cubicBezTo>
                    <a:pt x="19196" y="5449"/>
                    <a:pt x="19214" y="5431"/>
                    <a:pt x="19224" y="5434"/>
                  </a:cubicBezTo>
                  <a:cubicBezTo>
                    <a:pt x="19235" y="5437"/>
                    <a:pt x="19246" y="5459"/>
                    <a:pt x="19253" y="5467"/>
                  </a:cubicBezTo>
                  <a:cubicBezTo>
                    <a:pt x="19259" y="5473"/>
                    <a:pt x="19271" y="5484"/>
                    <a:pt x="19276" y="5491"/>
                  </a:cubicBezTo>
                  <a:cubicBezTo>
                    <a:pt x="19281" y="5498"/>
                    <a:pt x="19283" y="5519"/>
                    <a:pt x="19291" y="5525"/>
                  </a:cubicBezTo>
                  <a:cubicBezTo>
                    <a:pt x="19296" y="5529"/>
                    <a:pt x="19312" y="5527"/>
                    <a:pt x="19318" y="5530"/>
                  </a:cubicBezTo>
                  <a:cubicBezTo>
                    <a:pt x="19325" y="5534"/>
                    <a:pt x="19332" y="5550"/>
                    <a:pt x="19338" y="5555"/>
                  </a:cubicBezTo>
                  <a:cubicBezTo>
                    <a:pt x="19344" y="5561"/>
                    <a:pt x="19358" y="5575"/>
                    <a:pt x="19366" y="5574"/>
                  </a:cubicBezTo>
                  <a:cubicBezTo>
                    <a:pt x="19373" y="5573"/>
                    <a:pt x="19378" y="5555"/>
                    <a:pt x="19385" y="5552"/>
                  </a:cubicBezTo>
                  <a:cubicBezTo>
                    <a:pt x="19395" y="5548"/>
                    <a:pt x="19418" y="5548"/>
                    <a:pt x="19428" y="5552"/>
                  </a:cubicBezTo>
                  <a:cubicBezTo>
                    <a:pt x="19440" y="5558"/>
                    <a:pt x="19450" y="5595"/>
                    <a:pt x="19464" y="5595"/>
                  </a:cubicBezTo>
                  <a:cubicBezTo>
                    <a:pt x="19469" y="5595"/>
                    <a:pt x="19472" y="5579"/>
                    <a:pt x="19477" y="5578"/>
                  </a:cubicBezTo>
                  <a:cubicBezTo>
                    <a:pt x="19486" y="5576"/>
                    <a:pt x="19501" y="5597"/>
                    <a:pt x="19510" y="5597"/>
                  </a:cubicBezTo>
                  <a:cubicBezTo>
                    <a:pt x="19517" y="5597"/>
                    <a:pt x="19529" y="5581"/>
                    <a:pt x="19537" y="5583"/>
                  </a:cubicBezTo>
                  <a:cubicBezTo>
                    <a:pt x="19546" y="5585"/>
                    <a:pt x="19552" y="5608"/>
                    <a:pt x="19559" y="5614"/>
                  </a:cubicBezTo>
                  <a:cubicBezTo>
                    <a:pt x="19571" y="5625"/>
                    <a:pt x="19604" y="5634"/>
                    <a:pt x="19614" y="5646"/>
                  </a:cubicBezTo>
                  <a:cubicBezTo>
                    <a:pt x="19620" y="5653"/>
                    <a:pt x="19621" y="5673"/>
                    <a:pt x="19628" y="5680"/>
                  </a:cubicBezTo>
                  <a:cubicBezTo>
                    <a:pt x="19635" y="5688"/>
                    <a:pt x="19655" y="5702"/>
                    <a:pt x="19666" y="5700"/>
                  </a:cubicBezTo>
                  <a:cubicBezTo>
                    <a:pt x="19674" y="5699"/>
                    <a:pt x="19683" y="5684"/>
                    <a:pt x="19690" y="5675"/>
                  </a:cubicBezTo>
                  <a:cubicBezTo>
                    <a:pt x="19691" y="5674"/>
                    <a:pt x="19692" y="5672"/>
                    <a:pt x="19693" y="5671"/>
                  </a:cubicBezTo>
                  <a:cubicBezTo>
                    <a:pt x="19699" y="5663"/>
                    <a:pt x="19708" y="5644"/>
                    <a:pt x="19716" y="5638"/>
                  </a:cubicBezTo>
                  <a:cubicBezTo>
                    <a:pt x="19724" y="5634"/>
                    <a:pt x="19746" y="5628"/>
                    <a:pt x="19753" y="5634"/>
                  </a:cubicBezTo>
                  <a:cubicBezTo>
                    <a:pt x="19757" y="5638"/>
                    <a:pt x="19756" y="5653"/>
                    <a:pt x="19756" y="5659"/>
                  </a:cubicBezTo>
                  <a:cubicBezTo>
                    <a:pt x="19755" y="5667"/>
                    <a:pt x="19746" y="5682"/>
                    <a:pt x="19747" y="5690"/>
                  </a:cubicBezTo>
                  <a:cubicBezTo>
                    <a:pt x="19747" y="5701"/>
                    <a:pt x="19756" y="5721"/>
                    <a:pt x="19763" y="5727"/>
                  </a:cubicBezTo>
                  <a:cubicBezTo>
                    <a:pt x="19770" y="5733"/>
                    <a:pt x="19791" y="5732"/>
                    <a:pt x="19798" y="5737"/>
                  </a:cubicBezTo>
                  <a:cubicBezTo>
                    <a:pt x="19804" y="5742"/>
                    <a:pt x="19808" y="5758"/>
                    <a:pt x="19813" y="5764"/>
                  </a:cubicBezTo>
                  <a:cubicBezTo>
                    <a:pt x="19820" y="5773"/>
                    <a:pt x="19835" y="5791"/>
                    <a:pt x="19846" y="5791"/>
                  </a:cubicBezTo>
                  <a:cubicBezTo>
                    <a:pt x="19855" y="5791"/>
                    <a:pt x="19866" y="5762"/>
                    <a:pt x="19875" y="5765"/>
                  </a:cubicBezTo>
                  <a:cubicBezTo>
                    <a:pt x="19886" y="5769"/>
                    <a:pt x="19878" y="5805"/>
                    <a:pt x="19887" y="5811"/>
                  </a:cubicBezTo>
                  <a:cubicBezTo>
                    <a:pt x="19894" y="5817"/>
                    <a:pt x="19914" y="5813"/>
                    <a:pt x="19921" y="5808"/>
                  </a:cubicBezTo>
                  <a:cubicBezTo>
                    <a:pt x="19930" y="5804"/>
                    <a:pt x="19937" y="5776"/>
                    <a:pt x="19947" y="5777"/>
                  </a:cubicBezTo>
                  <a:cubicBezTo>
                    <a:pt x="19955" y="5779"/>
                    <a:pt x="19953" y="5806"/>
                    <a:pt x="19960" y="5810"/>
                  </a:cubicBezTo>
                  <a:cubicBezTo>
                    <a:pt x="19969" y="5814"/>
                    <a:pt x="19990" y="5805"/>
                    <a:pt x="19997" y="5799"/>
                  </a:cubicBezTo>
                  <a:cubicBezTo>
                    <a:pt x="20003" y="5794"/>
                    <a:pt x="20006" y="5777"/>
                    <a:pt x="20011" y="5772"/>
                  </a:cubicBezTo>
                  <a:cubicBezTo>
                    <a:pt x="20016" y="5766"/>
                    <a:pt x="20029" y="5756"/>
                    <a:pt x="20036" y="5754"/>
                  </a:cubicBezTo>
                  <a:cubicBezTo>
                    <a:pt x="20047" y="5751"/>
                    <a:pt x="20070" y="5751"/>
                    <a:pt x="20080" y="5756"/>
                  </a:cubicBezTo>
                  <a:cubicBezTo>
                    <a:pt x="20090" y="5761"/>
                    <a:pt x="20100" y="5788"/>
                    <a:pt x="20110" y="5790"/>
                  </a:cubicBezTo>
                  <a:cubicBezTo>
                    <a:pt x="20123" y="5793"/>
                    <a:pt x="20151" y="5781"/>
                    <a:pt x="20159" y="5771"/>
                  </a:cubicBezTo>
                  <a:cubicBezTo>
                    <a:pt x="20164" y="5763"/>
                    <a:pt x="20160" y="5741"/>
                    <a:pt x="20164" y="5733"/>
                  </a:cubicBezTo>
                  <a:cubicBezTo>
                    <a:pt x="20169" y="5723"/>
                    <a:pt x="20187" y="5707"/>
                    <a:pt x="20197" y="5705"/>
                  </a:cubicBezTo>
                  <a:cubicBezTo>
                    <a:pt x="20206" y="5703"/>
                    <a:pt x="20224" y="5710"/>
                    <a:pt x="20231" y="5715"/>
                  </a:cubicBezTo>
                  <a:cubicBezTo>
                    <a:pt x="20241" y="5722"/>
                    <a:pt x="20250" y="5747"/>
                    <a:pt x="20258" y="5756"/>
                  </a:cubicBezTo>
                  <a:cubicBezTo>
                    <a:pt x="20263" y="5762"/>
                    <a:pt x="20274" y="5776"/>
                    <a:pt x="20282" y="5776"/>
                  </a:cubicBezTo>
                  <a:cubicBezTo>
                    <a:pt x="20291" y="5777"/>
                    <a:pt x="20305" y="5765"/>
                    <a:pt x="20312" y="5759"/>
                  </a:cubicBezTo>
                  <a:cubicBezTo>
                    <a:pt x="20318" y="5752"/>
                    <a:pt x="20325" y="5733"/>
                    <a:pt x="20333" y="5728"/>
                  </a:cubicBezTo>
                  <a:cubicBezTo>
                    <a:pt x="20340" y="5725"/>
                    <a:pt x="20358" y="5723"/>
                    <a:pt x="20364" y="5728"/>
                  </a:cubicBezTo>
                  <a:cubicBezTo>
                    <a:pt x="20373" y="5735"/>
                    <a:pt x="20370" y="5764"/>
                    <a:pt x="20378" y="5771"/>
                  </a:cubicBezTo>
                  <a:cubicBezTo>
                    <a:pt x="20385" y="5776"/>
                    <a:pt x="20412" y="5772"/>
                    <a:pt x="20412" y="5772"/>
                  </a:cubicBezTo>
                  <a:lnTo>
                    <a:pt x="20478" y="6865"/>
                  </a:lnTo>
                  <a:lnTo>
                    <a:pt x="20601" y="8900"/>
                  </a:lnTo>
                  <a:cubicBezTo>
                    <a:pt x="20601" y="8900"/>
                    <a:pt x="20611" y="8925"/>
                    <a:pt x="20618" y="8930"/>
                  </a:cubicBezTo>
                  <a:cubicBezTo>
                    <a:pt x="20626" y="8937"/>
                    <a:pt x="20647" y="8938"/>
                    <a:pt x="20655" y="8944"/>
                  </a:cubicBezTo>
                  <a:cubicBezTo>
                    <a:pt x="20663" y="8951"/>
                    <a:pt x="20672" y="8971"/>
                    <a:pt x="20677" y="8981"/>
                  </a:cubicBezTo>
                  <a:cubicBezTo>
                    <a:pt x="20687" y="8997"/>
                    <a:pt x="20703" y="9030"/>
                    <a:pt x="20713" y="9046"/>
                  </a:cubicBezTo>
                  <a:cubicBezTo>
                    <a:pt x="20719" y="9057"/>
                    <a:pt x="20731" y="9079"/>
                    <a:pt x="20742" y="9085"/>
                  </a:cubicBezTo>
                  <a:cubicBezTo>
                    <a:pt x="20752" y="9092"/>
                    <a:pt x="20779" y="9090"/>
                    <a:pt x="20789" y="9096"/>
                  </a:cubicBezTo>
                  <a:cubicBezTo>
                    <a:pt x="20799" y="9101"/>
                    <a:pt x="20812" y="9121"/>
                    <a:pt x="20821" y="9128"/>
                  </a:cubicBezTo>
                  <a:cubicBezTo>
                    <a:pt x="20828" y="9133"/>
                    <a:pt x="20846" y="9135"/>
                    <a:pt x="20852" y="9141"/>
                  </a:cubicBezTo>
                  <a:cubicBezTo>
                    <a:pt x="20860" y="9150"/>
                    <a:pt x="20864" y="9176"/>
                    <a:pt x="20871" y="9187"/>
                  </a:cubicBezTo>
                  <a:cubicBezTo>
                    <a:pt x="20876" y="9195"/>
                    <a:pt x="20893" y="9207"/>
                    <a:pt x="20895" y="9217"/>
                  </a:cubicBezTo>
                  <a:cubicBezTo>
                    <a:pt x="20898" y="9226"/>
                    <a:pt x="20886" y="9246"/>
                    <a:pt x="20887" y="9256"/>
                  </a:cubicBezTo>
                  <a:cubicBezTo>
                    <a:pt x="20889" y="9264"/>
                    <a:pt x="20897" y="9278"/>
                    <a:pt x="20902" y="9283"/>
                  </a:cubicBezTo>
                  <a:cubicBezTo>
                    <a:pt x="20911" y="9290"/>
                    <a:pt x="20933" y="9290"/>
                    <a:pt x="20941" y="9295"/>
                  </a:cubicBezTo>
                  <a:cubicBezTo>
                    <a:pt x="20951" y="9301"/>
                    <a:pt x="20966" y="9317"/>
                    <a:pt x="20971" y="9326"/>
                  </a:cubicBezTo>
                  <a:cubicBezTo>
                    <a:pt x="20977" y="9337"/>
                    <a:pt x="20983" y="9361"/>
                    <a:pt x="20984" y="9373"/>
                  </a:cubicBezTo>
                  <a:cubicBezTo>
                    <a:pt x="20985" y="9383"/>
                    <a:pt x="20978" y="9406"/>
                    <a:pt x="20983" y="9415"/>
                  </a:cubicBezTo>
                  <a:cubicBezTo>
                    <a:pt x="20986" y="9422"/>
                    <a:pt x="21004" y="9428"/>
                    <a:pt x="21009" y="9435"/>
                  </a:cubicBezTo>
                  <a:cubicBezTo>
                    <a:pt x="21016" y="9445"/>
                    <a:pt x="21019" y="9474"/>
                    <a:pt x="21024" y="9487"/>
                  </a:cubicBezTo>
                  <a:cubicBezTo>
                    <a:pt x="21028" y="9494"/>
                    <a:pt x="21042" y="9506"/>
                    <a:pt x="21044" y="9514"/>
                  </a:cubicBezTo>
                  <a:cubicBezTo>
                    <a:pt x="21045" y="9524"/>
                    <a:pt x="21037" y="9544"/>
                    <a:pt x="21031" y="9551"/>
                  </a:cubicBezTo>
                  <a:cubicBezTo>
                    <a:pt x="21026" y="9556"/>
                    <a:pt x="21010" y="9557"/>
                    <a:pt x="21005" y="9562"/>
                  </a:cubicBezTo>
                  <a:cubicBezTo>
                    <a:pt x="21002" y="9567"/>
                    <a:pt x="20999" y="9580"/>
                    <a:pt x="21001" y="9587"/>
                  </a:cubicBezTo>
                  <a:cubicBezTo>
                    <a:pt x="21003" y="9596"/>
                    <a:pt x="21019" y="9608"/>
                    <a:pt x="21022" y="9616"/>
                  </a:cubicBezTo>
                  <a:cubicBezTo>
                    <a:pt x="21027" y="9627"/>
                    <a:pt x="21032" y="9651"/>
                    <a:pt x="21028" y="9661"/>
                  </a:cubicBezTo>
                  <a:cubicBezTo>
                    <a:pt x="21025" y="9670"/>
                    <a:pt x="21006" y="9678"/>
                    <a:pt x="21001" y="9686"/>
                  </a:cubicBezTo>
                  <a:cubicBezTo>
                    <a:pt x="20996" y="9693"/>
                    <a:pt x="20992" y="9710"/>
                    <a:pt x="20993" y="9719"/>
                  </a:cubicBezTo>
                  <a:cubicBezTo>
                    <a:pt x="20994" y="9727"/>
                    <a:pt x="21005" y="9740"/>
                    <a:pt x="21008" y="9748"/>
                  </a:cubicBezTo>
                  <a:cubicBezTo>
                    <a:pt x="21012" y="9759"/>
                    <a:pt x="21012" y="9784"/>
                    <a:pt x="21019" y="9795"/>
                  </a:cubicBezTo>
                  <a:cubicBezTo>
                    <a:pt x="21024" y="9803"/>
                    <a:pt x="21041" y="9813"/>
                    <a:pt x="21048" y="9820"/>
                  </a:cubicBezTo>
                  <a:cubicBezTo>
                    <a:pt x="21056" y="9829"/>
                    <a:pt x="21065" y="9853"/>
                    <a:pt x="21075" y="9858"/>
                  </a:cubicBezTo>
                  <a:cubicBezTo>
                    <a:pt x="21085" y="9862"/>
                    <a:pt x="21108" y="9854"/>
                    <a:pt x="21118" y="9853"/>
                  </a:cubicBezTo>
                  <a:cubicBezTo>
                    <a:pt x="21126" y="9853"/>
                    <a:pt x="21142" y="9851"/>
                    <a:pt x="21149" y="9854"/>
                  </a:cubicBezTo>
                  <a:cubicBezTo>
                    <a:pt x="21159" y="9859"/>
                    <a:pt x="21180" y="9885"/>
                    <a:pt x="21181" y="9888"/>
                  </a:cubicBezTo>
                  <a:cubicBezTo>
                    <a:pt x="21183" y="9891"/>
                    <a:pt x="21180" y="9928"/>
                    <a:pt x="21174" y="9940"/>
                  </a:cubicBezTo>
                  <a:cubicBezTo>
                    <a:pt x="21170" y="9947"/>
                    <a:pt x="21151" y="9955"/>
                    <a:pt x="21151" y="9963"/>
                  </a:cubicBezTo>
                  <a:cubicBezTo>
                    <a:pt x="21151" y="9973"/>
                    <a:pt x="21168" y="9985"/>
                    <a:pt x="21176" y="9990"/>
                  </a:cubicBezTo>
                  <a:cubicBezTo>
                    <a:pt x="21183" y="9995"/>
                    <a:pt x="21202" y="9996"/>
                    <a:pt x="21209" y="10001"/>
                  </a:cubicBezTo>
                  <a:cubicBezTo>
                    <a:pt x="21216" y="10006"/>
                    <a:pt x="21226" y="10021"/>
                    <a:pt x="21230" y="10029"/>
                  </a:cubicBezTo>
                  <a:cubicBezTo>
                    <a:pt x="21233" y="10038"/>
                    <a:pt x="21226" y="10061"/>
                    <a:pt x="21232" y="10069"/>
                  </a:cubicBezTo>
                  <a:cubicBezTo>
                    <a:pt x="21236" y="10075"/>
                    <a:pt x="21255" y="10075"/>
                    <a:pt x="21261" y="10080"/>
                  </a:cubicBezTo>
                  <a:cubicBezTo>
                    <a:pt x="21270" y="10085"/>
                    <a:pt x="21286" y="10100"/>
                    <a:pt x="21290" y="10109"/>
                  </a:cubicBezTo>
                  <a:cubicBezTo>
                    <a:pt x="21292" y="10115"/>
                    <a:pt x="21287" y="10127"/>
                    <a:pt x="21288" y="10132"/>
                  </a:cubicBezTo>
                  <a:cubicBezTo>
                    <a:pt x="21291" y="10142"/>
                    <a:pt x="21305" y="10158"/>
                    <a:pt x="21306" y="10168"/>
                  </a:cubicBezTo>
                  <a:cubicBezTo>
                    <a:pt x="21307" y="10181"/>
                    <a:pt x="21298" y="10206"/>
                    <a:pt x="21293" y="10218"/>
                  </a:cubicBezTo>
                  <a:cubicBezTo>
                    <a:pt x="21290" y="10225"/>
                    <a:pt x="21279" y="10235"/>
                    <a:pt x="21277" y="10243"/>
                  </a:cubicBezTo>
                  <a:cubicBezTo>
                    <a:pt x="21273" y="10253"/>
                    <a:pt x="21268" y="10278"/>
                    <a:pt x="21274" y="10288"/>
                  </a:cubicBezTo>
                  <a:cubicBezTo>
                    <a:pt x="21278" y="10295"/>
                    <a:pt x="21296" y="10296"/>
                    <a:pt x="21302" y="10300"/>
                  </a:cubicBezTo>
                  <a:cubicBezTo>
                    <a:pt x="21308" y="10305"/>
                    <a:pt x="21316" y="10318"/>
                    <a:pt x="21321" y="10324"/>
                  </a:cubicBezTo>
                  <a:cubicBezTo>
                    <a:pt x="21327" y="10331"/>
                    <a:pt x="21338" y="10349"/>
                    <a:pt x="21347" y="10353"/>
                  </a:cubicBezTo>
                  <a:cubicBezTo>
                    <a:pt x="21358" y="10358"/>
                    <a:pt x="21385" y="10340"/>
                    <a:pt x="21394" y="10348"/>
                  </a:cubicBezTo>
                  <a:cubicBezTo>
                    <a:pt x="21404" y="10357"/>
                    <a:pt x="21396" y="10389"/>
                    <a:pt x="21400" y="10402"/>
                  </a:cubicBezTo>
                  <a:cubicBezTo>
                    <a:pt x="21404" y="10413"/>
                    <a:pt x="21422" y="10431"/>
                    <a:pt x="21426" y="10443"/>
                  </a:cubicBezTo>
                  <a:cubicBezTo>
                    <a:pt x="21429" y="10458"/>
                    <a:pt x="21423" y="10489"/>
                    <a:pt x="21425" y="10504"/>
                  </a:cubicBezTo>
                  <a:cubicBezTo>
                    <a:pt x="21426" y="10514"/>
                    <a:pt x="21431" y="10536"/>
                    <a:pt x="21438" y="10544"/>
                  </a:cubicBezTo>
                  <a:cubicBezTo>
                    <a:pt x="21445" y="10552"/>
                    <a:pt x="21465" y="10566"/>
                    <a:pt x="21475" y="10563"/>
                  </a:cubicBezTo>
                  <a:cubicBezTo>
                    <a:pt x="21483" y="10561"/>
                    <a:pt x="21491" y="10542"/>
                    <a:pt x="21496" y="10534"/>
                  </a:cubicBezTo>
                  <a:cubicBezTo>
                    <a:pt x="21501" y="10526"/>
                    <a:pt x="21505" y="10506"/>
                    <a:pt x="21513" y="10501"/>
                  </a:cubicBezTo>
                  <a:cubicBezTo>
                    <a:pt x="21518" y="10497"/>
                    <a:pt x="21532" y="10493"/>
                    <a:pt x="21537" y="10497"/>
                  </a:cubicBezTo>
                  <a:cubicBezTo>
                    <a:pt x="21551" y="10507"/>
                    <a:pt x="21553" y="10548"/>
                    <a:pt x="21551" y="10565"/>
                  </a:cubicBezTo>
                  <a:cubicBezTo>
                    <a:pt x="21549" y="10577"/>
                    <a:pt x="21528" y="10595"/>
                    <a:pt x="21529" y="10607"/>
                  </a:cubicBezTo>
                  <a:cubicBezTo>
                    <a:pt x="21529" y="10617"/>
                    <a:pt x="21550" y="10631"/>
                    <a:pt x="21549" y="10641"/>
                  </a:cubicBezTo>
                  <a:cubicBezTo>
                    <a:pt x="21549" y="10653"/>
                    <a:pt x="21524" y="10667"/>
                    <a:pt x="21522" y="10679"/>
                  </a:cubicBezTo>
                  <a:cubicBezTo>
                    <a:pt x="21520" y="10689"/>
                    <a:pt x="21528" y="10708"/>
                    <a:pt x="21533" y="10717"/>
                  </a:cubicBezTo>
                  <a:cubicBezTo>
                    <a:pt x="21537" y="10726"/>
                    <a:pt x="21553" y="10738"/>
                    <a:pt x="21559" y="10746"/>
                  </a:cubicBezTo>
                  <a:cubicBezTo>
                    <a:pt x="21566" y="10757"/>
                    <a:pt x="21579" y="10780"/>
                    <a:pt x="21582" y="10792"/>
                  </a:cubicBezTo>
                  <a:cubicBezTo>
                    <a:pt x="21585" y="10803"/>
                    <a:pt x="21589" y="10827"/>
                    <a:pt x="21585" y="10838"/>
                  </a:cubicBezTo>
                  <a:cubicBezTo>
                    <a:pt x="21577" y="10856"/>
                    <a:pt x="21540" y="10875"/>
                    <a:pt x="21527" y="10889"/>
                  </a:cubicBezTo>
                  <a:cubicBezTo>
                    <a:pt x="21521" y="10895"/>
                    <a:pt x="21509" y="10907"/>
                    <a:pt x="21508" y="10915"/>
                  </a:cubicBezTo>
                  <a:cubicBezTo>
                    <a:pt x="21507" y="10925"/>
                    <a:pt x="21514" y="10945"/>
                    <a:pt x="21521" y="10952"/>
                  </a:cubicBezTo>
                  <a:cubicBezTo>
                    <a:pt x="21528" y="10959"/>
                    <a:pt x="21550" y="10957"/>
                    <a:pt x="21558" y="10962"/>
                  </a:cubicBezTo>
                  <a:cubicBezTo>
                    <a:pt x="21569" y="10969"/>
                    <a:pt x="21588" y="10988"/>
                    <a:pt x="21592" y="11000"/>
                  </a:cubicBezTo>
                  <a:cubicBezTo>
                    <a:pt x="21596" y="11011"/>
                    <a:pt x="21598" y="11037"/>
                    <a:pt x="21592" y="11046"/>
                  </a:cubicBezTo>
                  <a:cubicBezTo>
                    <a:pt x="21586" y="11054"/>
                    <a:pt x="21563" y="11054"/>
                    <a:pt x="21555" y="11060"/>
                  </a:cubicBezTo>
                  <a:cubicBezTo>
                    <a:pt x="21547" y="11065"/>
                    <a:pt x="21532" y="11079"/>
                    <a:pt x="21528" y="11088"/>
                  </a:cubicBezTo>
                  <a:cubicBezTo>
                    <a:pt x="21523" y="11101"/>
                    <a:pt x="21527" y="11131"/>
                    <a:pt x="21529" y="11145"/>
                  </a:cubicBezTo>
                  <a:cubicBezTo>
                    <a:pt x="21531" y="11159"/>
                    <a:pt x="21542" y="11184"/>
                    <a:pt x="21544" y="11197"/>
                  </a:cubicBezTo>
                  <a:cubicBezTo>
                    <a:pt x="21546" y="11209"/>
                    <a:pt x="21547" y="11232"/>
                    <a:pt x="21545" y="11243"/>
                  </a:cubicBezTo>
                  <a:cubicBezTo>
                    <a:pt x="21543" y="11254"/>
                    <a:pt x="21534" y="11276"/>
                    <a:pt x="21528" y="11285"/>
                  </a:cubicBezTo>
                  <a:cubicBezTo>
                    <a:pt x="21523" y="11293"/>
                    <a:pt x="21505" y="11302"/>
                    <a:pt x="21501" y="11311"/>
                  </a:cubicBezTo>
                  <a:cubicBezTo>
                    <a:pt x="21496" y="11321"/>
                    <a:pt x="21504" y="11348"/>
                    <a:pt x="21500" y="11359"/>
                  </a:cubicBezTo>
                  <a:cubicBezTo>
                    <a:pt x="21497" y="11366"/>
                    <a:pt x="21485" y="11376"/>
                    <a:pt x="21480" y="11383"/>
                  </a:cubicBezTo>
                  <a:cubicBezTo>
                    <a:pt x="21474" y="11390"/>
                    <a:pt x="21458" y="11404"/>
                    <a:pt x="21456" y="11414"/>
                  </a:cubicBezTo>
                  <a:cubicBezTo>
                    <a:pt x="21455" y="11423"/>
                    <a:pt x="21466" y="11440"/>
                    <a:pt x="21469" y="11449"/>
                  </a:cubicBezTo>
                  <a:cubicBezTo>
                    <a:pt x="21470" y="11457"/>
                    <a:pt x="21472" y="11474"/>
                    <a:pt x="21471" y="11482"/>
                  </a:cubicBezTo>
                  <a:cubicBezTo>
                    <a:pt x="21471" y="11494"/>
                    <a:pt x="21468" y="11518"/>
                    <a:pt x="21462" y="11529"/>
                  </a:cubicBezTo>
                  <a:cubicBezTo>
                    <a:pt x="21457" y="11540"/>
                    <a:pt x="21440" y="11559"/>
                    <a:pt x="21431" y="11565"/>
                  </a:cubicBezTo>
                  <a:cubicBezTo>
                    <a:pt x="21422" y="11572"/>
                    <a:pt x="21399" y="11576"/>
                    <a:pt x="21391" y="11584"/>
                  </a:cubicBezTo>
                  <a:cubicBezTo>
                    <a:pt x="21382" y="11591"/>
                    <a:pt x="21370" y="11613"/>
                    <a:pt x="21367" y="11625"/>
                  </a:cubicBezTo>
                  <a:cubicBezTo>
                    <a:pt x="21365" y="11634"/>
                    <a:pt x="21369" y="11655"/>
                    <a:pt x="21369" y="11665"/>
                  </a:cubicBezTo>
                  <a:cubicBezTo>
                    <a:pt x="21370" y="11676"/>
                    <a:pt x="21378" y="11700"/>
                    <a:pt x="21373" y="11710"/>
                  </a:cubicBezTo>
                  <a:cubicBezTo>
                    <a:pt x="21368" y="11720"/>
                    <a:pt x="21345" y="11727"/>
                    <a:pt x="21336" y="11734"/>
                  </a:cubicBezTo>
                  <a:cubicBezTo>
                    <a:pt x="21329" y="11738"/>
                    <a:pt x="21313" y="11745"/>
                    <a:pt x="21308" y="11752"/>
                  </a:cubicBezTo>
                  <a:cubicBezTo>
                    <a:pt x="21300" y="11765"/>
                    <a:pt x="21297" y="11796"/>
                    <a:pt x="21296" y="11810"/>
                  </a:cubicBezTo>
                  <a:cubicBezTo>
                    <a:pt x="21295" y="11821"/>
                    <a:pt x="21293" y="11843"/>
                    <a:pt x="21297" y="11853"/>
                  </a:cubicBezTo>
                  <a:cubicBezTo>
                    <a:pt x="21301" y="11863"/>
                    <a:pt x="21323" y="11873"/>
                    <a:pt x="21327" y="11883"/>
                  </a:cubicBezTo>
                  <a:cubicBezTo>
                    <a:pt x="21333" y="11898"/>
                    <a:pt x="21323" y="11935"/>
                    <a:pt x="21328" y="11951"/>
                  </a:cubicBezTo>
                  <a:cubicBezTo>
                    <a:pt x="21331" y="11963"/>
                    <a:pt x="21346" y="11984"/>
                    <a:pt x="21351" y="11995"/>
                  </a:cubicBezTo>
                  <a:cubicBezTo>
                    <a:pt x="21356" y="12003"/>
                    <a:pt x="21366" y="12018"/>
                    <a:pt x="21368" y="12027"/>
                  </a:cubicBezTo>
                  <a:cubicBezTo>
                    <a:pt x="21370" y="12035"/>
                    <a:pt x="21372" y="12053"/>
                    <a:pt x="21368" y="12060"/>
                  </a:cubicBezTo>
                  <a:cubicBezTo>
                    <a:pt x="21362" y="12071"/>
                    <a:pt x="21336" y="12078"/>
                    <a:pt x="21327" y="12086"/>
                  </a:cubicBezTo>
                  <a:cubicBezTo>
                    <a:pt x="21311" y="12102"/>
                    <a:pt x="21281" y="12138"/>
                    <a:pt x="21274" y="12160"/>
                  </a:cubicBezTo>
                  <a:cubicBezTo>
                    <a:pt x="21271" y="12173"/>
                    <a:pt x="21279" y="12198"/>
                    <a:pt x="21278" y="12210"/>
                  </a:cubicBezTo>
                  <a:cubicBezTo>
                    <a:pt x="21277" y="12224"/>
                    <a:pt x="21263" y="12251"/>
                    <a:pt x="21267" y="12264"/>
                  </a:cubicBezTo>
                  <a:cubicBezTo>
                    <a:pt x="21271" y="12275"/>
                    <a:pt x="21293" y="12287"/>
                    <a:pt x="21301" y="12295"/>
                  </a:cubicBezTo>
                  <a:cubicBezTo>
                    <a:pt x="21311" y="12306"/>
                    <a:pt x="21333" y="12327"/>
                    <a:pt x="21341" y="12340"/>
                  </a:cubicBezTo>
                  <a:cubicBezTo>
                    <a:pt x="21349" y="12351"/>
                    <a:pt x="21358" y="12376"/>
                    <a:pt x="21363" y="12388"/>
                  </a:cubicBezTo>
                  <a:cubicBezTo>
                    <a:pt x="21368" y="12402"/>
                    <a:pt x="21383" y="12432"/>
                    <a:pt x="21382" y="12447"/>
                  </a:cubicBezTo>
                  <a:cubicBezTo>
                    <a:pt x="21381" y="12468"/>
                    <a:pt x="21350" y="12503"/>
                    <a:pt x="21352" y="12523"/>
                  </a:cubicBezTo>
                  <a:cubicBezTo>
                    <a:pt x="21353" y="12535"/>
                    <a:pt x="21370" y="12552"/>
                    <a:pt x="21377" y="12562"/>
                  </a:cubicBezTo>
                  <a:cubicBezTo>
                    <a:pt x="21386" y="12576"/>
                    <a:pt x="21411" y="12601"/>
                    <a:pt x="21416" y="12617"/>
                  </a:cubicBezTo>
                  <a:cubicBezTo>
                    <a:pt x="21421" y="12637"/>
                    <a:pt x="21418" y="12680"/>
                    <a:pt x="21408" y="12697"/>
                  </a:cubicBezTo>
                  <a:cubicBezTo>
                    <a:pt x="21403" y="12706"/>
                    <a:pt x="21379" y="12712"/>
                    <a:pt x="21373" y="12721"/>
                  </a:cubicBezTo>
                  <a:cubicBezTo>
                    <a:pt x="21368" y="12728"/>
                    <a:pt x="21363" y="12748"/>
                    <a:pt x="21366" y="12756"/>
                  </a:cubicBezTo>
                  <a:cubicBezTo>
                    <a:pt x="21369" y="12766"/>
                    <a:pt x="21391" y="12773"/>
                    <a:pt x="21394" y="12782"/>
                  </a:cubicBezTo>
                  <a:cubicBezTo>
                    <a:pt x="21397" y="12789"/>
                    <a:pt x="21397" y="12805"/>
                    <a:pt x="21394" y="12811"/>
                  </a:cubicBezTo>
                  <a:cubicBezTo>
                    <a:pt x="21390" y="12822"/>
                    <a:pt x="21370" y="12835"/>
                    <a:pt x="21363" y="12843"/>
                  </a:cubicBezTo>
                  <a:cubicBezTo>
                    <a:pt x="21352" y="12856"/>
                    <a:pt x="21334" y="12884"/>
                    <a:pt x="21324" y="12897"/>
                  </a:cubicBezTo>
                  <a:cubicBezTo>
                    <a:pt x="21315" y="12908"/>
                    <a:pt x="21295" y="12928"/>
                    <a:pt x="21287" y="12939"/>
                  </a:cubicBezTo>
                  <a:cubicBezTo>
                    <a:pt x="21275" y="12957"/>
                    <a:pt x="21254" y="12994"/>
                    <a:pt x="21248" y="13015"/>
                  </a:cubicBezTo>
                  <a:cubicBezTo>
                    <a:pt x="21242" y="13034"/>
                    <a:pt x="21244" y="13074"/>
                    <a:pt x="21241" y="13093"/>
                  </a:cubicBezTo>
                  <a:cubicBezTo>
                    <a:pt x="21237" y="13112"/>
                    <a:pt x="21229" y="13152"/>
                    <a:pt x="21220" y="13169"/>
                  </a:cubicBezTo>
                  <a:cubicBezTo>
                    <a:pt x="21208" y="13189"/>
                    <a:pt x="21169" y="13218"/>
                    <a:pt x="21152" y="13235"/>
                  </a:cubicBezTo>
                  <a:cubicBezTo>
                    <a:pt x="21142" y="13247"/>
                    <a:pt x="21125" y="13273"/>
                    <a:pt x="21114" y="13283"/>
                  </a:cubicBezTo>
                  <a:cubicBezTo>
                    <a:pt x="21103" y="13293"/>
                    <a:pt x="21073" y="13304"/>
                    <a:pt x="21066" y="13316"/>
                  </a:cubicBezTo>
                  <a:cubicBezTo>
                    <a:pt x="21058" y="13331"/>
                    <a:pt x="21054" y="13369"/>
                    <a:pt x="21063" y="13383"/>
                  </a:cubicBezTo>
                  <a:cubicBezTo>
                    <a:pt x="21069" y="13394"/>
                    <a:pt x="21098" y="13394"/>
                    <a:pt x="21108" y="13402"/>
                  </a:cubicBezTo>
                  <a:cubicBezTo>
                    <a:pt x="21119" y="13409"/>
                    <a:pt x="21132" y="13433"/>
                    <a:pt x="21140" y="13442"/>
                  </a:cubicBezTo>
                  <a:cubicBezTo>
                    <a:pt x="21155" y="13458"/>
                    <a:pt x="21190" y="13484"/>
                    <a:pt x="21204" y="13502"/>
                  </a:cubicBezTo>
                  <a:cubicBezTo>
                    <a:pt x="21210" y="13511"/>
                    <a:pt x="21221" y="13532"/>
                    <a:pt x="21229" y="13549"/>
                  </a:cubicBezTo>
                  <a:cubicBezTo>
                    <a:pt x="21220" y="13557"/>
                    <a:pt x="21211" y="13565"/>
                    <a:pt x="21204" y="13569"/>
                  </a:cubicBezTo>
                  <a:cubicBezTo>
                    <a:pt x="21188" y="13579"/>
                    <a:pt x="21153" y="13596"/>
                    <a:pt x="21135" y="13600"/>
                  </a:cubicBezTo>
                  <a:cubicBezTo>
                    <a:pt x="21117" y="13603"/>
                    <a:pt x="21081" y="13598"/>
                    <a:pt x="21064" y="13597"/>
                  </a:cubicBezTo>
                  <a:cubicBezTo>
                    <a:pt x="21041" y="13596"/>
                    <a:pt x="20996" y="13589"/>
                    <a:pt x="20973" y="13591"/>
                  </a:cubicBezTo>
                  <a:cubicBezTo>
                    <a:pt x="20947" y="13594"/>
                    <a:pt x="20895" y="13609"/>
                    <a:pt x="20870" y="13619"/>
                  </a:cubicBezTo>
                  <a:cubicBezTo>
                    <a:pt x="20840" y="13631"/>
                    <a:pt x="20783" y="13665"/>
                    <a:pt x="20754" y="13680"/>
                  </a:cubicBezTo>
                  <a:cubicBezTo>
                    <a:pt x="20711" y="13703"/>
                    <a:pt x="20624" y="13748"/>
                    <a:pt x="20582" y="13772"/>
                  </a:cubicBezTo>
                  <a:cubicBezTo>
                    <a:pt x="20545" y="13792"/>
                    <a:pt x="20473" y="13837"/>
                    <a:pt x="20436" y="13856"/>
                  </a:cubicBezTo>
                  <a:cubicBezTo>
                    <a:pt x="20402" y="13874"/>
                    <a:pt x="20332" y="13904"/>
                    <a:pt x="20298" y="13922"/>
                  </a:cubicBezTo>
                  <a:cubicBezTo>
                    <a:pt x="20270" y="13936"/>
                    <a:pt x="20215" y="13969"/>
                    <a:pt x="20187" y="13984"/>
                  </a:cubicBezTo>
                  <a:cubicBezTo>
                    <a:pt x="20155" y="14001"/>
                    <a:pt x="20088" y="14029"/>
                    <a:pt x="20056" y="14046"/>
                  </a:cubicBezTo>
                  <a:cubicBezTo>
                    <a:pt x="20034" y="14059"/>
                    <a:pt x="19991" y="14086"/>
                    <a:pt x="19970" y="14101"/>
                  </a:cubicBezTo>
                  <a:cubicBezTo>
                    <a:pt x="19950" y="14115"/>
                    <a:pt x="19912" y="14147"/>
                    <a:pt x="19893" y="14163"/>
                  </a:cubicBezTo>
                  <a:cubicBezTo>
                    <a:pt x="19880" y="14174"/>
                    <a:pt x="19852" y="14197"/>
                    <a:pt x="19839" y="14209"/>
                  </a:cubicBezTo>
                  <a:cubicBezTo>
                    <a:pt x="19828" y="14218"/>
                    <a:pt x="19805" y="14235"/>
                    <a:pt x="19796" y="14246"/>
                  </a:cubicBezTo>
                  <a:cubicBezTo>
                    <a:pt x="19789" y="14256"/>
                    <a:pt x="19780" y="14282"/>
                    <a:pt x="19773" y="14292"/>
                  </a:cubicBezTo>
                  <a:cubicBezTo>
                    <a:pt x="19767" y="14300"/>
                    <a:pt x="19753" y="14314"/>
                    <a:pt x="19745" y="14318"/>
                  </a:cubicBezTo>
                  <a:cubicBezTo>
                    <a:pt x="19736" y="14322"/>
                    <a:pt x="19717" y="14322"/>
                    <a:pt x="19708" y="14321"/>
                  </a:cubicBezTo>
                  <a:cubicBezTo>
                    <a:pt x="19700" y="14320"/>
                    <a:pt x="19683" y="14315"/>
                    <a:pt x="19678" y="14309"/>
                  </a:cubicBezTo>
                  <a:cubicBezTo>
                    <a:pt x="19672" y="14302"/>
                    <a:pt x="19669" y="14284"/>
                    <a:pt x="19671" y="14277"/>
                  </a:cubicBezTo>
                  <a:cubicBezTo>
                    <a:pt x="19673" y="14267"/>
                    <a:pt x="19688" y="14254"/>
                    <a:pt x="19695" y="14246"/>
                  </a:cubicBezTo>
                  <a:cubicBezTo>
                    <a:pt x="19702" y="14237"/>
                    <a:pt x="19719" y="14220"/>
                    <a:pt x="19728" y="14211"/>
                  </a:cubicBezTo>
                  <a:cubicBezTo>
                    <a:pt x="19737" y="14203"/>
                    <a:pt x="19758" y="14189"/>
                    <a:pt x="19767" y="14180"/>
                  </a:cubicBezTo>
                  <a:cubicBezTo>
                    <a:pt x="19781" y="14165"/>
                    <a:pt x="19803" y="14131"/>
                    <a:pt x="19816" y="14116"/>
                  </a:cubicBezTo>
                  <a:cubicBezTo>
                    <a:pt x="19824" y="14107"/>
                    <a:pt x="19838" y="14086"/>
                    <a:pt x="19848" y="14081"/>
                  </a:cubicBezTo>
                  <a:cubicBezTo>
                    <a:pt x="19860" y="14075"/>
                    <a:pt x="19888" y="14078"/>
                    <a:pt x="19901" y="14074"/>
                  </a:cubicBezTo>
                  <a:cubicBezTo>
                    <a:pt x="19912" y="14071"/>
                    <a:pt x="19935" y="14064"/>
                    <a:pt x="19945" y="14056"/>
                  </a:cubicBezTo>
                  <a:cubicBezTo>
                    <a:pt x="19953" y="14049"/>
                    <a:pt x="19964" y="14030"/>
                    <a:pt x="19970" y="14020"/>
                  </a:cubicBezTo>
                  <a:cubicBezTo>
                    <a:pt x="19976" y="14009"/>
                    <a:pt x="19982" y="13983"/>
                    <a:pt x="19991" y="13974"/>
                  </a:cubicBezTo>
                  <a:cubicBezTo>
                    <a:pt x="19998" y="13967"/>
                    <a:pt x="20017" y="13960"/>
                    <a:pt x="20027" y="13959"/>
                  </a:cubicBezTo>
                  <a:cubicBezTo>
                    <a:pt x="20041" y="13957"/>
                    <a:pt x="20068" y="13970"/>
                    <a:pt x="20082" y="13970"/>
                  </a:cubicBezTo>
                  <a:cubicBezTo>
                    <a:pt x="20094" y="13970"/>
                    <a:pt x="20118" y="13968"/>
                    <a:pt x="20126" y="13960"/>
                  </a:cubicBezTo>
                  <a:cubicBezTo>
                    <a:pt x="20134" y="13954"/>
                    <a:pt x="20145" y="13931"/>
                    <a:pt x="20141" y="13922"/>
                  </a:cubicBezTo>
                  <a:cubicBezTo>
                    <a:pt x="20135" y="13909"/>
                    <a:pt x="20102" y="13915"/>
                    <a:pt x="20090" y="13909"/>
                  </a:cubicBezTo>
                  <a:cubicBezTo>
                    <a:pt x="20084" y="13906"/>
                    <a:pt x="20075" y="13894"/>
                    <a:pt x="20069" y="13889"/>
                  </a:cubicBezTo>
                  <a:cubicBezTo>
                    <a:pt x="20061" y="13884"/>
                    <a:pt x="20045" y="13873"/>
                    <a:pt x="20035" y="13872"/>
                  </a:cubicBezTo>
                  <a:cubicBezTo>
                    <a:pt x="20028" y="13870"/>
                    <a:pt x="20013" y="13876"/>
                    <a:pt x="20006" y="13878"/>
                  </a:cubicBezTo>
                  <a:cubicBezTo>
                    <a:pt x="19988" y="13886"/>
                    <a:pt x="19958" y="13910"/>
                    <a:pt x="19942" y="13920"/>
                  </a:cubicBezTo>
                  <a:cubicBezTo>
                    <a:pt x="19931" y="13927"/>
                    <a:pt x="19909" y="13941"/>
                    <a:pt x="19897" y="13945"/>
                  </a:cubicBezTo>
                  <a:cubicBezTo>
                    <a:pt x="19876" y="13952"/>
                    <a:pt x="19832" y="13955"/>
                    <a:pt x="19811" y="13960"/>
                  </a:cubicBezTo>
                  <a:cubicBezTo>
                    <a:pt x="19787" y="13967"/>
                    <a:pt x="19743" y="13994"/>
                    <a:pt x="19718" y="13994"/>
                  </a:cubicBezTo>
                  <a:cubicBezTo>
                    <a:pt x="19701" y="13993"/>
                    <a:pt x="19663" y="13983"/>
                    <a:pt x="19653" y="13967"/>
                  </a:cubicBezTo>
                  <a:cubicBezTo>
                    <a:pt x="19647" y="13956"/>
                    <a:pt x="19654" y="13927"/>
                    <a:pt x="19660" y="13916"/>
                  </a:cubicBezTo>
                  <a:cubicBezTo>
                    <a:pt x="19670" y="13899"/>
                    <a:pt x="19707" y="13884"/>
                    <a:pt x="19720" y="13870"/>
                  </a:cubicBezTo>
                  <a:cubicBezTo>
                    <a:pt x="19731" y="13858"/>
                    <a:pt x="19749" y="13828"/>
                    <a:pt x="19757" y="13813"/>
                  </a:cubicBezTo>
                  <a:cubicBezTo>
                    <a:pt x="19764" y="13800"/>
                    <a:pt x="19779" y="13772"/>
                    <a:pt x="19782" y="13756"/>
                  </a:cubicBezTo>
                  <a:cubicBezTo>
                    <a:pt x="19786" y="13733"/>
                    <a:pt x="19777" y="13686"/>
                    <a:pt x="19778" y="13662"/>
                  </a:cubicBezTo>
                  <a:cubicBezTo>
                    <a:pt x="19779" y="13644"/>
                    <a:pt x="19789" y="13609"/>
                    <a:pt x="19786" y="13591"/>
                  </a:cubicBezTo>
                  <a:cubicBezTo>
                    <a:pt x="19780" y="13562"/>
                    <a:pt x="19746" y="13513"/>
                    <a:pt x="19728" y="13490"/>
                  </a:cubicBezTo>
                  <a:cubicBezTo>
                    <a:pt x="19721" y="13482"/>
                    <a:pt x="19707" y="13461"/>
                    <a:pt x="19696" y="13461"/>
                  </a:cubicBezTo>
                  <a:cubicBezTo>
                    <a:pt x="19685" y="13460"/>
                    <a:pt x="19669" y="13483"/>
                    <a:pt x="19659" y="13489"/>
                  </a:cubicBezTo>
                  <a:cubicBezTo>
                    <a:pt x="19649" y="13494"/>
                    <a:pt x="19626" y="13500"/>
                    <a:pt x="19616" y="13507"/>
                  </a:cubicBezTo>
                  <a:cubicBezTo>
                    <a:pt x="19598" y="13519"/>
                    <a:pt x="19569" y="13552"/>
                    <a:pt x="19554" y="13569"/>
                  </a:cubicBezTo>
                  <a:cubicBezTo>
                    <a:pt x="19544" y="13581"/>
                    <a:pt x="19522" y="13605"/>
                    <a:pt x="19517" y="13620"/>
                  </a:cubicBezTo>
                  <a:cubicBezTo>
                    <a:pt x="19512" y="13637"/>
                    <a:pt x="19523" y="13676"/>
                    <a:pt x="19516" y="13692"/>
                  </a:cubicBezTo>
                  <a:cubicBezTo>
                    <a:pt x="19511" y="13706"/>
                    <a:pt x="19488" y="13725"/>
                    <a:pt x="19478" y="13733"/>
                  </a:cubicBezTo>
                  <a:cubicBezTo>
                    <a:pt x="19467" y="13741"/>
                    <a:pt x="19444" y="13757"/>
                    <a:pt x="19431" y="13756"/>
                  </a:cubicBezTo>
                  <a:cubicBezTo>
                    <a:pt x="19421" y="13756"/>
                    <a:pt x="19400" y="13743"/>
                    <a:pt x="19394" y="13734"/>
                  </a:cubicBezTo>
                  <a:cubicBezTo>
                    <a:pt x="19389" y="13727"/>
                    <a:pt x="19385" y="13706"/>
                    <a:pt x="19387" y="13697"/>
                  </a:cubicBezTo>
                  <a:cubicBezTo>
                    <a:pt x="19389" y="13689"/>
                    <a:pt x="19407" y="13679"/>
                    <a:pt x="19407" y="13670"/>
                  </a:cubicBezTo>
                  <a:cubicBezTo>
                    <a:pt x="19408" y="13664"/>
                    <a:pt x="19401" y="13651"/>
                    <a:pt x="19395" y="13647"/>
                  </a:cubicBezTo>
                  <a:cubicBezTo>
                    <a:pt x="19387" y="13640"/>
                    <a:pt x="19363" y="13637"/>
                    <a:pt x="19353" y="13641"/>
                  </a:cubicBezTo>
                  <a:cubicBezTo>
                    <a:pt x="19345" y="13644"/>
                    <a:pt x="19334" y="13660"/>
                    <a:pt x="19329" y="13667"/>
                  </a:cubicBezTo>
                  <a:cubicBezTo>
                    <a:pt x="19318" y="13684"/>
                    <a:pt x="19305" y="13722"/>
                    <a:pt x="19295" y="13738"/>
                  </a:cubicBezTo>
                  <a:cubicBezTo>
                    <a:pt x="19288" y="13750"/>
                    <a:pt x="19264" y="13767"/>
                    <a:pt x="19262" y="13780"/>
                  </a:cubicBezTo>
                  <a:cubicBezTo>
                    <a:pt x="19261" y="13788"/>
                    <a:pt x="19268" y="13805"/>
                    <a:pt x="19274" y="13811"/>
                  </a:cubicBezTo>
                  <a:cubicBezTo>
                    <a:pt x="19281" y="13819"/>
                    <a:pt x="19308" y="13821"/>
                    <a:pt x="19313" y="13831"/>
                  </a:cubicBezTo>
                  <a:cubicBezTo>
                    <a:pt x="19320" y="13843"/>
                    <a:pt x="19318" y="13873"/>
                    <a:pt x="19313" y="13885"/>
                  </a:cubicBezTo>
                  <a:cubicBezTo>
                    <a:pt x="19308" y="13899"/>
                    <a:pt x="19282" y="13914"/>
                    <a:pt x="19275" y="13927"/>
                  </a:cubicBezTo>
                  <a:cubicBezTo>
                    <a:pt x="19270" y="13937"/>
                    <a:pt x="19263" y="13959"/>
                    <a:pt x="19265" y="13970"/>
                  </a:cubicBezTo>
                  <a:cubicBezTo>
                    <a:pt x="19266" y="13980"/>
                    <a:pt x="19279" y="13997"/>
                    <a:pt x="19286" y="14005"/>
                  </a:cubicBezTo>
                  <a:cubicBezTo>
                    <a:pt x="19294" y="14014"/>
                    <a:pt x="19311" y="14034"/>
                    <a:pt x="19323" y="14039"/>
                  </a:cubicBezTo>
                  <a:cubicBezTo>
                    <a:pt x="19335" y="14046"/>
                    <a:pt x="19363" y="14047"/>
                    <a:pt x="19377" y="14049"/>
                  </a:cubicBezTo>
                  <a:cubicBezTo>
                    <a:pt x="19394" y="14053"/>
                    <a:pt x="19436" y="14049"/>
                    <a:pt x="19446" y="14065"/>
                  </a:cubicBezTo>
                  <a:cubicBezTo>
                    <a:pt x="19452" y="14074"/>
                    <a:pt x="19442" y="14100"/>
                    <a:pt x="19439" y="14112"/>
                  </a:cubicBezTo>
                  <a:cubicBezTo>
                    <a:pt x="19436" y="14121"/>
                    <a:pt x="19422" y="14138"/>
                    <a:pt x="19423" y="14148"/>
                  </a:cubicBezTo>
                  <a:cubicBezTo>
                    <a:pt x="19425" y="14159"/>
                    <a:pt x="19445" y="14175"/>
                    <a:pt x="19454" y="14182"/>
                  </a:cubicBezTo>
                  <a:cubicBezTo>
                    <a:pt x="19462" y="14189"/>
                    <a:pt x="19482" y="14196"/>
                    <a:pt x="19488" y="14204"/>
                  </a:cubicBezTo>
                  <a:cubicBezTo>
                    <a:pt x="19499" y="14222"/>
                    <a:pt x="19501" y="14265"/>
                    <a:pt x="19501" y="14286"/>
                  </a:cubicBezTo>
                  <a:cubicBezTo>
                    <a:pt x="19502" y="14301"/>
                    <a:pt x="19499" y="14331"/>
                    <a:pt x="19496" y="14346"/>
                  </a:cubicBezTo>
                  <a:cubicBezTo>
                    <a:pt x="19494" y="14359"/>
                    <a:pt x="19482" y="14383"/>
                    <a:pt x="19483" y="14396"/>
                  </a:cubicBezTo>
                  <a:cubicBezTo>
                    <a:pt x="19483" y="14411"/>
                    <a:pt x="19492" y="14440"/>
                    <a:pt x="19501" y="14452"/>
                  </a:cubicBezTo>
                  <a:cubicBezTo>
                    <a:pt x="19507" y="14459"/>
                    <a:pt x="19524" y="14470"/>
                    <a:pt x="19533" y="14471"/>
                  </a:cubicBezTo>
                  <a:cubicBezTo>
                    <a:pt x="19541" y="14471"/>
                    <a:pt x="19554" y="14461"/>
                    <a:pt x="19561" y="14458"/>
                  </a:cubicBezTo>
                  <a:cubicBezTo>
                    <a:pt x="19569" y="14455"/>
                    <a:pt x="19588" y="14456"/>
                    <a:pt x="19594" y="14450"/>
                  </a:cubicBezTo>
                  <a:cubicBezTo>
                    <a:pt x="19602" y="14442"/>
                    <a:pt x="19609" y="14418"/>
                    <a:pt x="19610" y="14406"/>
                  </a:cubicBezTo>
                  <a:cubicBezTo>
                    <a:pt x="19611" y="14394"/>
                    <a:pt x="19596" y="14372"/>
                    <a:pt x="19598" y="14360"/>
                  </a:cubicBezTo>
                  <a:cubicBezTo>
                    <a:pt x="19600" y="14349"/>
                    <a:pt x="19610" y="14325"/>
                    <a:pt x="19621" y="14324"/>
                  </a:cubicBezTo>
                  <a:cubicBezTo>
                    <a:pt x="19629" y="14323"/>
                    <a:pt x="19636" y="14345"/>
                    <a:pt x="19643" y="14350"/>
                  </a:cubicBezTo>
                  <a:cubicBezTo>
                    <a:pt x="19653" y="14358"/>
                    <a:pt x="19674" y="14370"/>
                    <a:pt x="19685" y="14372"/>
                  </a:cubicBezTo>
                  <a:cubicBezTo>
                    <a:pt x="19698" y="14375"/>
                    <a:pt x="19724" y="14367"/>
                    <a:pt x="19737" y="14367"/>
                  </a:cubicBezTo>
                  <a:cubicBezTo>
                    <a:pt x="19747" y="14367"/>
                    <a:pt x="19770" y="14364"/>
                    <a:pt x="19775" y="14372"/>
                  </a:cubicBezTo>
                  <a:cubicBezTo>
                    <a:pt x="19782" y="14382"/>
                    <a:pt x="19773" y="14408"/>
                    <a:pt x="19767" y="14417"/>
                  </a:cubicBezTo>
                  <a:cubicBezTo>
                    <a:pt x="19758" y="14431"/>
                    <a:pt x="19723" y="14443"/>
                    <a:pt x="19709" y="14453"/>
                  </a:cubicBezTo>
                  <a:cubicBezTo>
                    <a:pt x="19691" y="14467"/>
                    <a:pt x="19658" y="14499"/>
                    <a:pt x="19640" y="14514"/>
                  </a:cubicBezTo>
                  <a:cubicBezTo>
                    <a:pt x="19623" y="14529"/>
                    <a:pt x="19586" y="14558"/>
                    <a:pt x="19568" y="14572"/>
                  </a:cubicBezTo>
                  <a:cubicBezTo>
                    <a:pt x="19541" y="14593"/>
                    <a:pt x="19486" y="14632"/>
                    <a:pt x="19460" y="14653"/>
                  </a:cubicBezTo>
                  <a:cubicBezTo>
                    <a:pt x="19436" y="14673"/>
                    <a:pt x="19390" y="14716"/>
                    <a:pt x="19365" y="14736"/>
                  </a:cubicBezTo>
                  <a:cubicBezTo>
                    <a:pt x="19339" y="14757"/>
                    <a:pt x="19281" y="14793"/>
                    <a:pt x="19256" y="14816"/>
                  </a:cubicBezTo>
                  <a:cubicBezTo>
                    <a:pt x="19235" y="14836"/>
                    <a:pt x="19198" y="14880"/>
                    <a:pt x="19180" y="14903"/>
                  </a:cubicBezTo>
                  <a:cubicBezTo>
                    <a:pt x="19158" y="14928"/>
                    <a:pt x="19120" y="14983"/>
                    <a:pt x="19097" y="15007"/>
                  </a:cubicBezTo>
                  <a:cubicBezTo>
                    <a:pt x="19072" y="15034"/>
                    <a:pt x="19012" y="15079"/>
                    <a:pt x="18985" y="15105"/>
                  </a:cubicBezTo>
                  <a:cubicBezTo>
                    <a:pt x="18951" y="15137"/>
                    <a:pt x="18885" y="15205"/>
                    <a:pt x="18851" y="15238"/>
                  </a:cubicBezTo>
                  <a:cubicBezTo>
                    <a:pt x="18833" y="15256"/>
                    <a:pt x="18795" y="15289"/>
                    <a:pt x="18777" y="15307"/>
                  </a:cubicBezTo>
                  <a:cubicBezTo>
                    <a:pt x="18765" y="15321"/>
                    <a:pt x="18743" y="15350"/>
                    <a:pt x="18731" y="15363"/>
                  </a:cubicBezTo>
                  <a:cubicBezTo>
                    <a:pt x="18723" y="15371"/>
                    <a:pt x="18708" y="15389"/>
                    <a:pt x="18698" y="15395"/>
                  </a:cubicBezTo>
                  <a:cubicBezTo>
                    <a:pt x="18687" y="15402"/>
                    <a:pt x="18661" y="15408"/>
                    <a:pt x="18649" y="15412"/>
                  </a:cubicBezTo>
                  <a:cubicBezTo>
                    <a:pt x="18637" y="15415"/>
                    <a:pt x="18612" y="15416"/>
                    <a:pt x="18601" y="15421"/>
                  </a:cubicBezTo>
                  <a:cubicBezTo>
                    <a:pt x="18578" y="15432"/>
                    <a:pt x="18541" y="15466"/>
                    <a:pt x="18520" y="15481"/>
                  </a:cubicBezTo>
                  <a:cubicBezTo>
                    <a:pt x="18498" y="15497"/>
                    <a:pt x="18453" y="15528"/>
                    <a:pt x="18430" y="15543"/>
                  </a:cubicBezTo>
                  <a:cubicBezTo>
                    <a:pt x="18390" y="15572"/>
                    <a:pt x="18312" y="15633"/>
                    <a:pt x="18270" y="15660"/>
                  </a:cubicBezTo>
                  <a:cubicBezTo>
                    <a:pt x="18239" y="15681"/>
                    <a:pt x="18172" y="15714"/>
                    <a:pt x="18140" y="15735"/>
                  </a:cubicBezTo>
                  <a:cubicBezTo>
                    <a:pt x="18098" y="15763"/>
                    <a:pt x="18021" y="15829"/>
                    <a:pt x="17978" y="15856"/>
                  </a:cubicBezTo>
                  <a:cubicBezTo>
                    <a:pt x="17939" y="15880"/>
                    <a:pt x="17855" y="15916"/>
                    <a:pt x="17815" y="15937"/>
                  </a:cubicBezTo>
                  <a:cubicBezTo>
                    <a:pt x="17777" y="15957"/>
                    <a:pt x="17704" y="15999"/>
                    <a:pt x="17667" y="16020"/>
                  </a:cubicBezTo>
                  <a:cubicBezTo>
                    <a:pt x="17646" y="16033"/>
                    <a:pt x="17605" y="16060"/>
                    <a:pt x="17583" y="16072"/>
                  </a:cubicBezTo>
                  <a:cubicBezTo>
                    <a:pt x="17560" y="16084"/>
                    <a:pt x="17513" y="16105"/>
                    <a:pt x="17490" y="16116"/>
                  </a:cubicBezTo>
                  <a:cubicBezTo>
                    <a:pt x="17464" y="16130"/>
                    <a:pt x="17413" y="16157"/>
                    <a:pt x="17388" y="16173"/>
                  </a:cubicBezTo>
                  <a:cubicBezTo>
                    <a:pt x="17358" y="16193"/>
                    <a:pt x="17303" y="16241"/>
                    <a:pt x="17273" y="16262"/>
                  </a:cubicBezTo>
                  <a:cubicBezTo>
                    <a:pt x="17261" y="16270"/>
                    <a:pt x="17235" y="16284"/>
                    <a:pt x="17224" y="16294"/>
                  </a:cubicBezTo>
                  <a:cubicBezTo>
                    <a:pt x="17208" y="16307"/>
                    <a:pt x="17181" y="16340"/>
                    <a:pt x="17166" y="16354"/>
                  </a:cubicBezTo>
                  <a:cubicBezTo>
                    <a:pt x="17153" y="16367"/>
                    <a:pt x="17126" y="16392"/>
                    <a:pt x="17110" y="16401"/>
                  </a:cubicBezTo>
                  <a:cubicBezTo>
                    <a:pt x="17102" y="16406"/>
                    <a:pt x="17084" y="16413"/>
                    <a:pt x="17074" y="16415"/>
                  </a:cubicBezTo>
                  <a:cubicBezTo>
                    <a:pt x="17070" y="16416"/>
                    <a:pt x="17061" y="16418"/>
                    <a:pt x="17057" y="16416"/>
                  </a:cubicBezTo>
                  <a:cubicBezTo>
                    <a:pt x="17052" y="16414"/>
                    <a:pt x="17046" y="16406"/>
                    <a:pt x="17045" y="16401"/>
                  </a:cubicBezTo>
                  <a:cubicBezTo>
                    <a:pt x="17045" y="16392"/>
                    <a:pt x="17056" y="16376"/>
                    <a:pt x="17062" y="16369"/>
                  </a:cubicBezTo>
                  <a:cubicBezTo>
                    <a:pt x="17071" y="16357"/>
                    <a:pt x="17096" y="16339"/>
                    <a:pt x="17107" y="16329"/>
                  </a:cubicBezTo>
                  <a:cubicBezTo>
                    <a:pt x="17127" y="16310"/>
                    <a:pt x="17164" y="16266"/>
                    <a:pt x="17185" y="16247"/>
                  </a:cubicBezTo>
                  <a:cubicBezTo>
                    <a:pt x="17213" y="16221"/>
                    <a:pt x="17276" y="16177"/>
                    <a:pt x="17308" y="16155"/>
                  </a:cubicBezTo>
                  <a:cubicBezTo>
                    <a:pt x="17351" y="16126"/>
                    <a:pt x="17440" y="16074"/>
                    <a:pt x="17484" y="16048"/>
                  </a:cubicBezTo>
                  <a:cubicBezTo>
                    <a:pt x="17507" y="16034"/>
                    <a:pt x="17553" y="16007"/>
                    <a:pt x="17577" y="15995"/>
                  </a:cubicBezTo>
                  <a:cubicBezTo>
                    <a:pt x="17598" y="15985"/>
                    <a:pt x="17641" y="15966"/>
                    <a:pt x="17662" y="15957"/>
                  </a:cubicBezTo>
                  <a:cubicBezTo>
                    <a:pt x="17672" y="15953"/>
                    <a:pt x="17694" y="15951"/>
                    <a:pt x="17700" y="15942"/>
                  </a:cubicBezTo>
                  <a:cubicBezTo>
                    <a:pt x="17706" y="15933"/>
                    <a:pt x="17701" y="15910"/>
                    <a:pt x="17700" y="15899"/>
                  </a:cubicBezTo>
                  <a:cubicBezTo>
                    <a:pt x="17699" y="15888"/>
                    <a:pt x="17703" y="15862"/>
                    <a:pt x="17695" y="15854"/>
                  </a:cubicBezTo>
                  <a:cubicBezTo>
                    <a:pt x="17686" y="15845"/>
                    <a:pt x="17658" y="15847"/>
                    <a:pt x="17646" y="15848"/>
                  </a:cubicBezTo>
                  <a:cubicBezTo>
                    <a:pt x="17635" y="15849"/>
                    <a:pt x="17613" y="15857"/>
                    <a:pt x="17603" y="15862"/>
                  </a:cubicBezTo>
                  <a:cubicBezTo>
                    <a:pt x="17591" y="15868"/>
                    <a:pt x="17571" y="15885"/>
                    <a:pt x="17560" y="15892"/>
                  </a:cubicBezTo>
                  <a:cubicBezTo>
                    <a:pt x="17547" y="15901"/>
                    <a:pt x="17521" y="15918"/>
                    <a:pt x="17507" y="15925"/>
                  </a:cubicBezTo>
                  <a:cubicBezTo>
                    <a:pt x="17487" y="15934"/>
                    <a:pt x="17442" y="15941"/>
                    <a:pt x="17423" y="15952"/>
                  </a:cubicBezTo>
                  <a:cubicBezTo>
                    <a:pt x="17399" y="15965"/>
                    <a:pt x="17363" y="16013"/>
                    <a:pt x="17337" y="16023"/>
                  </a:cubicBezTo>
                  <a:cubicBezTo>
                    <a:pt x="17329" y="16026"/>
                    <a:pt x="17310" y="16028"/>
                    <a:pt x="17303" y="16024"/>
                  </a:cubicBezTo>
                  <a:cubicBezTo>
                    <a:pt x="17295" y="16019"/>
                    <a:pt x="17284" y="16000"/>
                    <a:pt x="17283" y="15990"/>
                  </a:cubicBezTo>
                  <a:cubicBezTo>
                    <a:pt x="17281" y="15982"/>
                    <a:pt x="17286" y="15963"/>
                    <a:pt x="17291" y="15956"/>
                  </a:cubicBezTo>
                  <a:cubicBezTo>
                    <a:pt x="17296" y="15952"/>
                    <a:pt x="17312" y="15953"/>
                    <a:pt x="17315" y="15948"/>
                  </a:cubicBezTo>
                  <a:cubicBezTo>
                    <a:pt x="17320" y="15942"/>
                    <a:pt x="17317" y="15924"/>
                    <a:pt x="17314" y="15917"/>
                  </a:cubicBezTo>
                  <a:cubicBezTo>
                    <a:pt x="17311" y="15908"/>
                    <a:pt x="17293" y="15899"/>
                    <a:pt x="17291" y="15891"/>
                  </a:cubicBezTo>
                  <a:cubicBezTo>
                    <a:pt x="17290" y="15882"/>
                    <a:pt x="17300" y="15865"/>
                    <a:pt x="17306" y="15858"/>
                  </a:cubicBezTo>
                  <a:cubicBezTo>
                    <a:pt x="17311" y="15849"/>
                    <a:pt x="17328" y="15839"/>
                    <a:pt x="17333" y="15831"/>
                  </a:cubicBezTo>
                  <a:cubicBezTo>
                    <a:pt x="17339" y="15820"/>
                    <a:pt x="17351" y="15794"/>
                    <a:pt x="17344" y="15784"/>
                  </a:cubicBezTo>
                  <a:cubicBezTo>
                    <a:pt x="17336" y="15774"/>
                    <a:pt x="17308" y="15782"/>
                    <a:pt x="17296" y="15783"/>
                  </a:cubicBezTo>
                  <a:cubicBezTo>
                    <a:pt x="17284" y="15785"/>
                    <a:pt x="17261" y="15792"/>
                    <a:pt x="17249" y="15794"/>
                  </a:cubicBezTo>
                  <a:cubicBezTo>
                    <a:pt x="17238" y="15797"/>
                    <a:pt x="17214" y="15801"/>
                    <a:pt x="17203" y="15807"/>
                  </a:cubicBezTo>
                  <a:cubicBezTo>
                    <a:pt x="17194" y="15812"/>
                    <a:pt x="17179" y="15828"/>
                    <a:pt x="17173" y="15837"/>
                  </a:cubicBezTo>
                  <a:cubicBezTo>
                    <a:pt x="17166" y="15848"/>
                    <a:pt x="17161" y="15877"/>
                    <a:pt x="17153" y="15887"/>
                  </a:cubicBezTo>
                  <a:cubicBezTo>
                    <a:pt x="17144" y="15898"/>
                    <a:pt x="17120" y="15913"/>
                    <a:pt x="17108" y="15918"/>
                  </a:cubicBezTo>
                  <a:cubicBezTo>
                    <a:pt x="17092" y="15925"/>
                    <a:pt x="17058" y="15925"/>
                    <a:pt x="17042" y="15933"/>
                  </a:cubicBezTo>
                  <a:cubicBezTo>
                    <a:pt x="17018" y="15946"/>
                    <a:pt x="16984" y="15993"/>
                    <a:pt x="16961" y="16010"/>
                  </a:cubicBezTo>
                  <a:cubicBezTo>
                    <a:pt x="16946" y="16022"/>
                    <a:pt x="16912" y="16041"/>
                    <a:pt x="16894" y="16049"/>
                  </a:cubicBezTo>
                  <a:cubicBezTo>
                    <a:pt x="16885" y="16053"/>
                    <a:pt x="16865" y="16070"/>
                    <a:pt x="16857" y="16063"/>
                  </a:cubicBezTo>
                  <a:cubicBezTo>
                    <a:pt x="16851" y="16057"/>
                    <a:pt x="16864" y="16036"/>
                    <a:pt x="16865" y="16028"/>
                  </a:cubicBezTo>
                  <a:cubicBezTo>
                    <a:pt x="16866" y="16018"/>
                    <a:pt x="16868" y="15999"/>
                    <a:pt x="16864" y="15990"/>
                  </a:cubicBezTo>
                  <a:cubicBezTo>
                    <a:pt x="16861" y="15984"/>
                    <a:pt x="16848" y="15978"/>
                    <a:pt x="16844" y="15972"/>
                  </a:cubicBezTo>
                  <a:cubicBezTo>
                    <a:pt x="16839" y="15966"/>
                    <a:pt x="16833" y="15951"/>
                    <a:pt x="16832" y="15943"/>
                  </a:cubicBezTo>
                  <a:cubicBezTo>
                    <a:pt x="16831" y="15935"/>
                    <a:pt x="16840" y="15916"/>
                    <a:pt x="16835" y="15910"/>
                  </a:cubicBezTo>
                  <a:cubicBezTo>
                    <a:pt x="16822" y="15895"/>
                    <a:pt x="16775" y="15917"/>
                    <a:pt x="16756" y="15913"/>
                  </a:cubicBezTo>
                  <a:cubicBezTo>
                    <a:pt x="16743" y="15910"/>
                    <a:pt x="16715" y="15902"/>
                    <a:pt x="16708" y="15891"/>
                  </a:cubicBezTo>
                  <a:cubicBezTo>
                    <a:pt x="16702" y="15882"/>
                    <a:pt x="16703" y="15857"/>
                    <a:pt x="16707" y="15847"/>
                  </a:cubicBezTo>
                  <a:cubicBezTo>
                    <a:pt x="16709" y="15843"/>
                    <a:pt x="16718" y="15839"/>
                    <a:pt x="16720" y="15835"/>
                  </a:cubicBezTo>
                  <a:cubicBezTo>
                    <a:pt x="16725" y="15829"/>
                    <a:pt x="16734" y="15814"/>
                    <a:pt x="16732" y="15807"/>
                  </a:cubicBezTo>
                  <a:cubicBezTo>
                    <a:pt x="16729" y="15798"/>
                    <a:pt x="16709" y="15795"/>
                    <a:pt x="16702" y="15790"/>
                  </a:cubicBezTo>
                  <a:cubicBezTo>
                    <a:pt x="16693" y="15782"/>
                    <a:pt x="16682" y="15755"/>
                    <a:pt x="16670" y="15753"/>
                  </a:cubicBezTo>
                  <a:cubicBezTo>
                    <a:pt x="16659" y="15751"/>
                    <a:pt x="16640" y="15769"/>
                    <a:pt x="16630" y="15773"/>
                  </a:cubicBezTo>
                  <a:cubicBezTo>
                    <a:pt x="16621" y="15778"/>
                    <a:pt x="16598" y="15783"/>
                    <a:pt x="16590" y="15790"/>
                  </a:cubicBezTo>
                  <a:cubicBezTo>
                    <a:pt x="16582" y="15797"/>
                    <a:pt x="16571" y="15816"/>
                    <a:pt x="16570" y="15826"/>
                  </a:cubicBezTo>
                  <a:cubicBezTo>
                    <a:pt x="16570" y="15840"/>
                    <a:pt x="16582" y="15865"/>
                    <a:pt x="16590" y="15877"/>
                  </a:cubicBezTo>
                  <a:cubicBezTo>
                    <a:pt x="16600" y="15892"/>
                    <a:pt x="16634" y="15910"/>
                    <a:pt x="16640" y="15927"/>
                  </a:cubicBezTo>
                  <a:cubicBezTo>
                    <a:pt x="16644" y="15938"/>
                    <a:pt x="16633" y="15963"/>
                    <a:pt x="16634" y="15975"/>
                  </a:cubicBezTo>
                  <a:cubicBezTo>
                    <a:pt x="16635" y="15985"/>
                    <a:pt x="16642" y="16005"/>
                    <a:pt x="16647" y="16013"/>
                  </a:cubicBezTo>
                  <a:cubicBezTo>
                    <a:pt x="16653" y="16022"/>
                    <a:pt x="16669" y="16036"/>
                    <a:pt x="16679" y="16041"/>
                  </a:cubicBezTo>
                  <a:cubicBezTo>
                    <a:pt x="16691" y="16046"/>
                    <a:pt x="16718" y="16041"/>
                    <a:pt x="16729" y="16047"/>
                  </a:cubicBezTo>
                  <a:cubicBezTo>
                    <a:pt x="16742" y="16053"/>
                    <a:pt x="16757" y="16079"/>
                    <a:pt x="16767" y="16089"/>
                  </a:cubicBezTo>
                  <a:cubicBezTo>
                    <a:pt x="16780" y="16101"/>
                    <a:pt x="16808" y="16124"/>
                    <a:pt x="16822" y="16135"/>
                  </a:cubicBezTo>
                  <a:cubicBezTo>
                    <a:pt x="16839" y="16149"/>
                    <a:pt x="16873" y="16177"/>
                    <a:pt x="16892" y="16189"/>
                  </a:cubicBezTo>
                  <a:cubicBezTo>
                    <a:pt x="16908" y="16200"/>
                    <a:pt x="16944" y="16215"/>
                    <a:pt x="16960" y="16228"/>
                  </a:cubicBezTo>
                  <a:cubicBezTo>
                    <a:pt x="16973" y="16239"/>
                    <a:pt x="17000" y="16266"/>
                    <a:pt x="17006" y="16284"/>
                  </a:cubicBezTo>
                  <a:cubicBezTo>
                    <a:pt x="17008" y="16291"/>
                    <a:pt x="17007" y="16308"/>
                    <a:pt x="17004" y="16314"/>
                  </a:cubicBezTo>
                  <a:cubicBezTo>
                    <a:pt x="16997" y="16327"/>
                    <a:pt x="16969" y="16340"/>
                    <a:pt x="16956" y="16347"/>
                  </a:cubicBezTo>
                  <a:cubicBezTo>
                    <a:pt x="16939" y="16356"/>
                    <a:pt x="16902" y="16369"/>
                    <a:pt x="16884" y="16377"/>
                  </a:cubicBezTo>
                  <a:cubicBezTo>
                    <a:pt x="16859" y="16388"/>
                    <a:pt x="16809" y="16410"/>
                    <a:pt x="16786" y="16424"/>
                  </a:cubicBezTo>
                  <a:cubicBezTo>
                    <a:pt x="16771" y="16434"/>
                    <a:pt x="16743" y="16456"/>
                    <a:pt x="16729" y="16467"/>
                  </a:cubicBezTo>
                  <a:cubicBezTo>
                    <a:pt x="16719" y="16475"/>
                    <a:pt x="16702" y="16497"/>
                    <a:pt x="16690" y="16503"/>
                  </a:cubicBezTo>
                  <a:cubicBezTo>
                    <a:pt x="16676" y="16510"/>
                    <a:pt x="16643" y="16506"/>
                    <a:pt x="16628" y="16510"/>
                  </a:cubicBezTo>
                  <a:cubicBezTo>
                    <a:pt x="16609" y="16516"/>
                    <a:pt x="16575" y="16547"/>
                    <a:pt x="16555" y="16546"/>
                  </a:cubicBezTo>
                  <a:cubicBezTo>
                    <a:pt x="16542" y="16546"/>
                    <a:pt x="16514" y="16531"/>
                    <a:pt x="16507" y="16519"/>
                  </a:cubicBezTo>
                  <a:cubicBezTo>
                    <a:pt x="16501" y="16510"/>
                    <a:pt x="16504" y="16485"/>
                    <a:pt x="16503" y="16474"/>
                  </a:cubicBezTo>
                  <a:cubicBezTo>
                    <a:pt x="16503" y="16464"/>
                    <a:pt x="16507" y="16441"/>
                    <a:pt x="16503" y="16431"/>
                  </a:cubicBezTo>
                  <a:cubicBezTo>
                    <a:pt x="16501" y="16423"/>
                    <a:pt x="16490" y="16410"/>
                    <a:pt x="16483" y="16406"/>
                  </a:cubicBezTo>
                  <a:cubicBezTo>
                    <a:pt x="16478" y="16403"/>
                    <a:pt x="16467" y="16403"/>
                    <a:pt x="16461" y="16403"/>
                  </a:cubicBezTo>
                  <a:cubicBezTo>
                    <a:pt x="16443" y="16403"/>
                    <a:pt x="16407" y="16404"/>
                    <a:pt x="16390" y="16411"/>
                  </a:cubicBezTo>
                  <a:cubicBezTo>
                    <a:pt x="16379" y="16416"/>
                    <a:pt x="16357" y="16432"/>
                    <a:pt x="16352" y="16443"/>
                  </a:cubicBezTo>
                  <a:cubicBezTo>
                    <a:pt x="16345" y="16456"/>
                    <a:pt x="16345" y="16490"/>
                    <a:pt x="16346" y="16505"/>
                  </a:cubicBezTo>
                  <a:cubicBezTo>
                    <a:pt x="16347" y="16515"/>
                    <a:pt x="16357" y="16534"/>
                    <a:pt x="16358" y="16544"/>
                  </a:cubicBezTo>
                  <a:cubicBezTo>
                    <a:pt x="16359" y="16558"/>
                    <a:pt x="16356" y="16587"/>
                    <a:pt x="16351" y="16599"/>
                  </a:cubicBezTo>
                  <a:cubicBezTo>
                    <a:pt x="16346" y="16609"/>
                    <a:pt x="16326" y="16621"/>
                    <a:pt x="16324" y="16632"/>
                  </a:cubicBezTo>
                  <a:cubicBezTo>
                    <a:pt x="16322" y="16642"/>
                    <a:pt x="16332" y="16664"/>
                    <a:pt x="16338" y="16672"/>
                  </a:cubicBezTo>
                  <a:cubicBezTo>
                    <a:pt x="16346" y="16684"/>
                    <a:pt x="16376" y="16695"/>
                    <a:pt x="16380" y="16708"/>
                  </a:cubicBezTo>
                  <a:cubicBezTo>
                    <a:pt x="16384" y="16724"/>
                    <a:pt x="16365" y="16754"/>
                    <a:pt x="16358" y="16769"/>
                  </a:cubicBezTo>
                  <a:cubicBezTo>
                    <a:pt x="16352" y="16779"/>
                    <a:pt x="16341" y="16798"/>
                    <a:pt x="16333" y="16806"/>
                  </a:cubicBezTo>
                  <a:cubicBezTo>
                    <a:pt x="16320" y="16820"/>
                    <a:pt x="16285" y="16837"/>
                    <a:pt x="16269" y="16847"/>
                  </a:cubicBezTo>
                  <a:cubicBezTo>
                    <a:pt x="16251" y="16858"/>
                    <a:pt x="16212" y="16875"/>
                    <a:pt x="16196" y="16890"/>
                  </a:cubicBezTo>
                  <a:cubicBezTo>
                    <a:pt x="16181" y="16904"/>
                    <a:pt x="16165" y="16945"/>
                    <a:pt x="16151" y="16960"/>
                  </a:cubicBezTo>
                  <a:cubicBezTo>
                    <a:pt x="16142" y="16969"/>
                    <a:pt x="16122" y="16984"/>
                    <a:pt x="16111" y="16988"/>
                  </a:cubicBezTo>
                  <a:cubicBezTo>
                    <a:pt x="16098" y="16992"/>
                    <a:pt x="16070" y="16997"/>
                    <a:pt x="16057" y="16993"/>
                  </a:cubicBezTo>
                  <a:cubicBezTo>
                    <a:pt x="16048" y="16990"/>
                    <a:pt x="16035" y="16972"/>
                    <a:pt x="16027" y="16968"/>
                  </a:cubicBezTo>
                  <a:cubicBezTo>
                    <a:pt x="16019" y="16965"/>
                    <a:pt x="16001" y="16959"/>
                    <a:pt x="15993" y="16962"/>
                  </a:cubicBezTo>
                  <a:cubicBezTo>
                    <a:pt x="15981" y="16966"/>
                    <a:pt x="15959" y="16987"/>
                    <a:pt x="15958" y="17001"/>
                  </a:cubicBezTo>
                  <a:cubicBezTo>
                    <a:pt x="15957" y="17012"/>
                    <a:pt x="15980" y="17027"/>
                    <a:pt x="15980" y="17039"/>
                  </a:cubicBezTo>
                  <a:cubicBezTo>
                    <a:pt x="15980" y="17053"/>
                    <a:pt x="15954" y="17074"/>
                    <a:pt x="15953" y="17088"/>
                  </a:cubicBezTo>
                  <a:cubicBezTo>
                    <a:pt x="15952" y="17099"/>
                    <a:pt x="15966" y="17119"/>
                    <a:pt x="15967" y="17129"/>
                  </a:cubicBezTo>
                  <a:cubicBezTo>
                    <a:pt x="15968" y="17142"/>
                    <a:pt x="15964" y="17167"/>
                    <a:pt x="15960" y="17178"/>
                  </a:cubicBezTo>
                  <a:cubicBezTo>
                    <a:pt x="15954" y="17193"/>
                    <a:pt x="15933" y="17219"/>
                    <a:pt x="15924" y="17232"/>
                  </a:cubicBezTo>
                  <a:cubicBezTo>
                    <a:pt x="15903" y="17262"/>
                    <a:pt x="15861" y="17321"/>
                    <a:pt x="15841" y="17351"/>
                  </a:cubicBezTo>
                  <a:cubicBezTo>
                    <a:pt x="15826" y="17376"/>
                    <a:pt x="15800" y="17427"/>
                    <a:pt x="15785" y="17451"/>
                  </a:cubicBezTo>
                  <a:cubicBezTo>
                    <a:pt x="15778" y="17462"/>
                    <a:pt x="15760" y="17483"/>
                    <a:pt x="15755" y="17496"/>
                  </a:cubicBezTo>
                  <a:cubicBezTo>
                    <a:pt x="15749" y="17510"/>
                    <a:pt x="15748" y="17544"/>
                    <a:pt x="15741" y="17559"/>
                  </a:cubicBezTo>
                  <a:cubicBezTo>
                    <a:pt x="15733" y="17576"/>
                    <a:pt x="15712" y="17615"/>
                    <a:pt x="15694" y="17619"/>
                  </a:cubicBezTo>
                  <a:cubicBezTo>
                    <a:pt x="15677" y="17622"/>
                    <a:pt x="15643" y="17599"/>
                    <a:pt x="15632" y="17584"/>
                  </a:cubicBezTo>
                  <a:cubicBezTo>
                    <a:pt x="15625" y="17574"/>
                    <a:pt x="15626" y="17547"/>
                    <a:pt x="15621" y="17535"/>
                  </a:cubicBezTo>
                  <a:cubicBezTo>
                    <a:pt x="15616" y="17523"/>
                    <a:pt x="15604" y="17496"/>
                    <a:pt x="15592" y="17491"/>
                  </a:cubicBezTo>
                  <a:cubicBezTo>
                    <a:pt x="15577" y="17485"/>
                    <a:pt x="15544" y="17503"/>
                    <a:pt x="15528" y="17506"/>
                  </a:cubicBezTo>
                  <a:cubicBezTo>
                    <a:pt x="15514" y="17508"/>
                    <a:pt x="15483" y="17506"/>
                    <a:pt x="15470" y="17512"/>
                  </a:cubicBezTo>
                  <a:cubicBezTo>
                    <a:pt x="15449" y="17521"/>
                    <a:pt x="15412" y="17553"/>
                    <a:pt x="15397" y="17571"/>
                  </a:cubicBezTo>
                  <a:cubicBezTo>
                    <a:pt x="15381" y="17591"/>
                    <a:pt x="15352" y="17636"/>
                    <a:pt x="15349" y="17661"/>
                  </a:cubicBezTo>
                  <a:cubicBezTo>
                    <a:pt x="15347" y="17677"/>
                    <a:pt x="15355" y="17712"/>
                    <a:pt x="15363" y="17726"/>
                  </a:cubicBezTo>
                  <a:cubicBezTo>
                    <a:pt x="15376" y="17749"/>
                    <a:pt x="15419" y="17783"/>
                    <a:pt x="15439" y="17799"/>
                  </a:cubicBezTo>
                  <a:cubicBezTo>
                    <a:pt x="15455" y="17812"/>
                    <a:pt x="15487" y="17838"/>
                    <a:pt x="15506" y="17844"/>
                  </a:cubicBezTo>
                  <a:cubicBezTo>
                    <a:pt x="15521" y="17849"/>
                    <a:pt x="15556" y="17838"/>
                    <a:pt x="15571" y="17845"/>
                  </a:cubicBezTo>
                  <a:cubicBezTo>
                    <a:pt x="15580" y="17850"/>
                    <a:pt x="15596" y="17867"/>
                    <a:pt x="15598" y="17878"/>
                  </a:cubicBezTo>
                  <a:cubicBezTo>
                    <a:pt x="15601" y="17897"/>
                    <a:pt x="15579" y="17932"/>
                    <a:pt x="15572" y="17950"/>
                  </a:cubicBezTo>
                  <a:cubicBezTo>
                    <a:pt x="15560" y="17977"/>
                    <a:pt x="15533" y="18030"/>
                    <a:pt x="15522" y="18057"/>
                  </a:cubicBezTo>
                  <a:cubicBezTo>
                    <a:pt x="15506" y="18094"/>
                    <a:pt x="15477" y="18171"/>
                    <a:pt x="15463" y="18209"/>
                  </a:cubicBezTo>
                  <a:cubicBezTo>
                    <a:pt x="15453" y="18235"/>
                    <a:pt x="15434" y="18287"/>
                    <a:pt x="15428" y="18314"/>
                  </a:cubicBezTo>
                  <a:cubicBezTo>
                    <a:pt x="15419" y="18348"/>
                    <a:pt x="15412" y="18416"/>
                    <a:pt x="15405" y="18450"/>
                  </a:cubicBezTo>
                  <a:cubicBezTo>
                    <a:pt x="15399" y="18476"/>
                    <a:pt x="15388" y="18527"/>
                    <a:pt x="15379" y="18552"/>
                  </a:cubicBezTo>
                  <a:cubicBezTo>
                    <a:pt x="15373" y="18566"/>
                    <a:pt x="15359" y="18593"/>
                    <a:pt x="15350" y="18605"/>
                  </a:cubicBezTo>
                  <a:cubicBezTo>
                    <a:pt x="15343" y="18615"/>
                    <a:pt x="15328" y="18632"/>
                    <a:pt x="15318" y="18638"/>
                  </a:cubicBezTo>
                  <a:cubicBezTo>
                    <a:pt x="15305" y="18646"/>
                    <a:pt x="15274" y="18645"/>
                    <a:pt x="15261" y="18653"/>
                  </a:cubicBezTo>
                  <a:cubicBezTo>
                    <a:pt x="15248" y="18660"/>
                    <a:pt x="15233" y="18689"/>
                    <a:pt x="15220" y="18696"/>
                  </a:cubicBezTo>
                  <a:cubicBezTo>
                    <a:pt x="15210" y="18702"/>
                    <a:pt x="15185" y="18707"/>
                    <a:pt x="15173" y="18708"/>
                  </a:cubicBezTo>
                  <a:cubicBezTo>
                    <a:pt x="15163" y="18709"/>
                    <a:pt x="15143" y="18709"/>
                    <a:pt x="15133" y="18706"/>
                  </a:cubicBezTo>
                  <a:cubicBezTo>
                    <a:pt x="15126" y="18704"/>
                    <a:pt x="15109" y="18700"/>
                    <a:pt x="15109" y="18693"/>
                  </a:cubicBezTo>
                  <a:cubicBezTo>
                    <a:pt x="15108" y="18683"/>
                    <a:pt x="15133" y="18673"/>
                    <a:pt x="15141" y="18666"/>
                  </a:cubicBezTo>
                  <a:cubicBezTo>
                    <a:pt x="15152" y="18657"/>
                    <a:pt x="15174" y="18638"/>
                    <a:pt x="15186" y="18629"/>
                  </a:cubicBezTo>
                  <a:cubicBezTo>
                    <a:pt x="15192" y="18625"/>
                    <a:pt x="15208" y="18617"/>
                    <a:pt x="15213" y="18610"/>
                  </a:cubicBezTo>
                  <a:cubicBezTo>
                    <a:pt x="15218" y="18603"/>
                    <a:pt x="15225" y="18586"/>
                    <a:pt x="15226" y="18578"/>
                  </a:cubicBezTo>
                  <a:cubicBezTo>
                    <a:pt x="15226" y="18569"/>
                    <a:pt x="15225" y="18549"/>
                    <a:pt x="15218" y="18544"/>
                  </a:cubicBezTo>
                  <a:cubicBezTo>
                    <a:pt x="15210" y="18536"/>
                    <a:pt x="15185" y="18535"/>
                    <a:pt x="15176" y="18541"/>
                  </a:cubicBezTo>
                  <a:cubicBezTo>
                    <a:pt x="15167" y="18546"/>
                    <a:pt x="15166" y="18572"/>
                    <a:pt x="15159" y="18580"/>
                  </a:cubicBezTo>
                  <a:cubicBezTo>
                    <a:pt x="15150" y="18590"/>
                    <a:pt x="15122" y="18597"/>
                    <a:pt x="15112" y="18605"/>
                  </a:cubicBezTo>
                  <a:cubicBezTo>
                    <a:pt x="15100" y="18614"/>
                    <a:pt x="15084" y="18639"/>
                    <a:pt x="15073" y="18648"/>
                  </a:cubicBezTo>
                  <a:cubicBezTo>
                    <a:pt x="15060" y="18659"/>
                    <a:pt x="15031" y="18680"/>
                    <a:pt x="15016" y="18686"/>
                  </a:cubicBezTo>
                  <a:cubicBezTo>
                    <a:pt x="15007" y="18689"/>
                    <a:pt x="14986" y="18684"/>
                    <a:pt x="14978" y="18691"/>
                  </a:cubicBezTo>
                  <a:cubicBezTo>
                    <a:pt x="14967" y="18701"/>
                    <a:pt x="14956" y="18735"/>
                    <a:pt x="14959" y="18751"/>
                  </a:cubicBezTo>
                  <a:cubicBezTo>
                    <a:pt x="14961" y="18764"/>
                    <a:pt x="14982" y="18786"/>
                    <a:pt x="14993" y="18793"/>
                  </a:cubicBezTo>
                  <a:cubicBezTo>
                    <a:pt x="15004" y="18800"/>
                    <a:pt x="15029" y="18806"/>
                    <a:pt x="15041" y="18806"/>
                  </a:cubicBezTo>
                  <a:cubicBezTo>
                    <a:pt x="15056" y="18807"/>
                    <a:pt x="15084" y="18794"/>
                    <a:pt x="15099" y="18795"/>
                  </a:cubicBezTo>
                  <a:cubicBezTo>
                    <a:pt x="15114" y="18796"/>
                    <a:pt x="15140" y="18813"/>
                    <a:pt x="15155" y="18815"/>
                  </a:cubicBezTo>
                  <a:cubicBezTo>
                    <a:pt x="15168" y="18816"/>
                    <a:pt x="15197" y="18813"/>
                    <a:pt x="15209" y="18805"/>
                  </a:cubicBezTo>
                  <a:cubicBezTo>
                    <a:pt x="15217" y="18799"/>
                    <a:pt x="15225" y="18777"/>
                    <a:pt x="15232" y="18769"/>
                  </a:cubicBezTo>
                  <a:cubicBezTo>
                    <a:pt x="15243" y="18759"/>
                    <a:pt x="15268" y="18743"/>
                    <a:pt x="15282" y="18739"/>
                  </a:cubicBezTo>
                  <a:cubicBezTo>
                    <a:pt x="15296" y="18734"/>
                    <a:pt x="15332" y="18724"/>
                    <a:pt x="15342" y="18735"/>
                  </a:cubicBezTo>
                  <a:cubicBezTo>
                    <a:pt x="15350" y="18744"/>
                    <a:pt x="15339" y="18771"/>
                    <a:pt x="15337" y="18783"/>
                  </a:cubicBezTo>
                  <a:cubicBezTo>
                    <a:pt x="15333" y="18802"/>
                    <a:pt x="15315" y="18838"/>
                    <a:pt x="15313" y="18858"/>
                  </a:cubicBezTo>
                  <a:cubicBezTo>
                    <a:pt x="15310" y="18881"/>
                    <a:pt x="15319" y="18927"/>
                    <a:pt x="15318" y="18951"/>
                  </a:cubicBezTo>
                  <a:cubicBezTo>
                    <a:pt x="15318" y="18969"/>
                    <a:pt x="15318" y="19008"/>
                    <a:pt x="15310" y="19024"/>
                  </a:cubicBezTo>
                  <a:cubicBezTo>
                    <a:pt x="15304" y="19039"/>
                    <a:pt x="15281" y="19064"/>
                    <a:pt x="15267" y="19072"/>
                  </a:cubicBezTo>
                  <a:cubicBezTo>
                    <a:pt x="15256" y="19077"/>
                    <a:pt x="15228" y="19069"/>
                    <a:pt x="15219" y="19078"/>
                  </a:cubicBezTo>
                  <a:cubicBezTo>
                    <a:pt x="15213" y="19084"/>
                    <a:pt x="15213" y="19104"/>
                    <a:pt x="15216" y="19112"/>
                  </a:cubicBezTo>
                  <a:cubicBezTo>
                    <a:pt x="15219" y="19122"/>
                    <a:pt x="15246" y="19130"/>
                    <a:pt x="15247" y="19140"/>
                  </a:cubicBezTo>
                  <a:cubicBezTo>
                    <a:pt x="15247" y="19149"/>
                    <a:pt x="15223" y="19155"/>
                    <a:pt x="15223" y="19163"/>
                  </a:cubicBezTo>
                  <a:cubicBezTo>
                    <a:pt x="15222" y="19170"/>
                    <a:pt x="15236" y="19180"/>
                    <a:pt x="15239" y="19185"/>
                  </a:cubicBezTo>
                  <a:cubicBezTo>
                    <a:pt x="15243" y="19190"/>
                    <a:pt x="15249" y="19199"/>
                    <a:pt x="15251" y="19204"/>
                  </a:cubicBezTo>
                  <a:cubicBezTo>
                    <a:pt x="15255" y="19213"/>
                    <a:pt x="15264" y="19231"/>
                    <a:pt x="15262" y="19241"/>
                  </a:cubicBezTo>
                  <a:cubicBezTo>
                    <a:pt x="15261" y="19251"/>
                    <a:pt x="15250" y="19269"/>
                    <a:pt x="15241" y="19272"/>
                  </a:cubicBezTo>
                  <a:cubicBezTo>
                    <a:pt x="15229" y="19278"/>
                    <a:pt x="15200" y="19261"/>
                    <a:pt x="15187" y="19262"/>
                  </a:cubicBezTo>
                  <a:cubicBezTo>
                    <a:pt x="15174" y="19263"/>
                    <a:pt x="15146" y="19269"/>
                    <a:pt x="15136" y="19279"/>
                  </a:cubicBezTo>
                  <a:cubicBezTo>
                    <a:pt x="15126" y="19290"/>
                    <a:pt x="15122" y="19323"/>
                    <a:pt x="15119" y="19338"/>
                  </a:cubicBezTo>
                  <a:cubicBezTo>
                    <a:pt x="15118" y="19350"/>
                    <a:pt x="15115" y="19374"/>
                    <a:pt x="15117" y="19385"/>
                  </a:cubicBezTo>
                  <a:cubicBezTo>
                    <a:pt x="15120" y="19403"/>
                    <a:pt x="15141" y="19434"/>
                    <a:pt x="15143" y="19452"/>
                  </a:cubicBezTo>
                  <a:cubicBezTo>
                    <a:pt x="15147" y="19474"/>
                    <a:pt x="15139" y="19520"/>
                    <a:pt x="15136" y="19543"/>
                  </a:cubicBezTo>
                  <a:cubicBezTo>
                    <a:pt x="15134" y="19559"/>
                    <a:pt x="15118" y="19593"/>
                    <a:pt x="15125" y="19608"/>
                  </a:cubicBezTo>
                  <a:cubicBezTo>
                    <a:pt x="15129" y="19618"/>
                    <a:pt x="15151" y="19625"/>
                    <a:pt x="15159" y="19631"/>
                  </a:cubicBezTo>
                  <a:cubicBezTo>
                    <a:pt x="15170" y="19640"/>
                    <a:pt x="15189" y="19659"/>
                    <a:pt x="15197" y="19669"/>
                  </a:cubicBezTo>
                  <a:cubicBezTo>
                    <a:pt x="15213" y="19688"/>
                    <a:pt x="15241" y="19729"/>
                    <a:pt x="15252" y="19751"/>
                  </a:cubicBezTo>
                  <a:cubicBezTo>
                    <a:pt x="15262" y="19770"/>
                    <a:pt x="15275" y="19811"/>
                    <a:pt x="15282" y="19831"/>
                  </a:cubicBezTo>
                  <a:cubicBezTo>
                    <a:pt x="15289" y="19851"/>
                    <a:pt x="15302" y="19891"/>
                    <a:pt x="15307" y="19912"/>
                  </a:cubicBezTo>
                  <a:cubicBezTo>
                    <a:pt x="15312" y="19927"/>
                    <a:pt x="15321" y="19959"/>
                    <a:pt x="15323" y="19975"/>
                  </a:cubicBezTo>
                  <a:cubicBezTo>
                    <a:pt x="15325" y="19998"/>
                    <a:pt x="15317" y="20044"/>
                    <a:pt x="15323" y="20066"/>
                  </a:cubicBezTo>
                  <a:cubicBezTo>
                    <a:pt x="15329" y="20089"/>
                    <a:pt x="15363" y="20125"/>
                    <a:pt x="15370" y="20147"/>
                  </a:cubicBezTo>
                  <a:cubicBezTo>
                    <a:pt x="15375" y="20161"/>
                    <a:pt x="15377" y="20190"/>
                    <a:pt x="15377" y="20205"/>
                  </a:cubicBezTo>
                  <a:cubicBezTo>
                    <a:pt x="15378" y="20221"/>
                    <a:pt x="15378" y="20253"/>
                    <a:pt x="15375" y="20269"/>
                  </a:cubicBezTo>
                  <a:cubicBezTo>
                    <a:pt x="15372" y="20281"/>
                    <a:pt x="15356" y="20304"/>
                    <a:pt x="15354" y="20317"/>
                  </a:cubicBezTo>
                  <a:cubicBezTo>
                    <a:pt x="15353" y="20328"/>
                    <a:pt x="15355" y="20352"/>
                    <a:pt x="15361" y="20361"/>
                  </a:cubicBezTo>
                  <a:cubicBezTo>
                    <a:pt x="15368" y="20369"/>
                    <a:pt x="15393" y="20369"/>
                    <a:pt x="15397" y="20378"/>
                  </a:cubicBezTo>
                  <a:cubicBezTo>
                    <a:pt x="15404" y="20389"/>
                    <a:pt x="15388" y="20418"/>
                    <a:pt x="15391" y="20432"/>
                  </a:cubicBezTo>
                  <a:cubicBezTo>
                    <a:pt x="15394" y="20439"/>
                    <a:pt x="15403" y="20455"/>
                    <a:pt x="15411" y="20456"/>
                  </a:cubicBezTo>
                  <a:cubicBezTo>
                    <a:pt x="15421" y="20459"/>
                    <a:pt x="15439" y="20435"/>
                    <a:pt x="15449" y="20439"/>
                  </a:cubicBezTo>
                  <a:cubicBezTo>
                    <a:pt x="15458" y="20442"/>
                    <a:pt x="15467" y="20465"/>
                    <a:pt x="15467" y="20476"/>
                  </a:cubicBezTo>
                  <a:cubicBezTo>
                    <a:pt x="15468" y="20491"/>
                    <a:pt x="15453" y="20520"/>
                    <a:pt x="15448" y="20535"/>
                  </a:cubicBezTo>
                  <a:cubicBezTo>
                    <a:pt x="15444" y="20547"/>
                    <a:pt x="15430" y="20571"/>
                    <a:pt x="15433" y="20583"/>
                  </a:cubicBezTo>
                  <a:cubicBezTo>
                    <a:pt x="15435" y="20593"/>
                    <a:pt x="15450" y="20612"/>
                    <a:pt x="15460" y="20612"/>
                  </a:cubicBezTo>
                  <a:cubicBezTo>
                    <a:pt x="15468" y="20613"/>
                    <a:pt x="15480" y="20599"/>
                    <a:pt x="15485" y="20592"/>
                  </a:cubicBezTo>
                  <a:cubicBezTo>
                    <a:pt x="15491" y="20585"/>
                    <a:pt x="15494" y="20563"/>
                    <a:pt x="15501" y="20557"/>
                  </a:cubicBezTo>
                  <a:cubicBezTo>
                    <a:pt x="15508" y="20551"/>
                    <a:pt x="15529" y="20544"/>
                    <a:pt x="15538" y="20548"/>
                  </a:cubicBezTo>
                  <a:cubicBezTo>
                    <a:pt x="15547" y="20552"/>
                    <a:pt x="15561" y="20573"/>
                    <a:pt x="15560" y="20583"/>
                  </a:cubicBezTo>
                  <a:cubicBezTo>
                    <a:pt x="15559" y="20598"/>
                    <a:pt x="15526" y="20613"/>
                    <a:pt x="15520" y="20628"/>
                  </a:cubicBezTo>
                  <a:cubicBezTo>
                    <a:pt x="15515" y="20640"/>
                    <a:pt x="15515" y="20670"/>
                    <a:pt x="15517" y="20684"/>
                  </a:cubicBezTo>
                  <a:cubicBezTo>
                    <a:pt x="15519" y="20696"/>
                    <a:pt x="15524" y="20726"/>
                    <a:pt x="15534" y="20731"/>
                  </a:cubicBezTo>
                  <a:cubicBezTo>
                    <a:pt x="15544" y="20736"/>
                    <a:pt x="15567" y="20712"/>
                    <a:pt x="15577" y="20717"/>
                  </a:cubicBezTo>
                  <a:cubicBezTo>
                    <a:pt x="15587" y="20723"/>
                    <a:pt x="15593" y="20753"/>
                    <a:pt x="15591" y="20765"/>
                  </a:cubicBezTo>
                  <a:cubicBezTo>
                    <a:pt x="15589" y="20776"/>
                    <a:pt x="15566" y="20787"/>
                    <a:pt x="15564" y="20798"/>
                  </a:cubicBezTo>
                  <a:cubicBezTo>
                    <a:pt x="15562" y="20810"/>
                    <a:pt x="15577" y="20835"/>
                    <a:pt x="15584" y="20846"/>
                  </a:cubicBezTo>
                  <a:cubicBezTo>
                    <a:pt x="15588" y="20853"/>
                    <a:pt x="15604" y="20860"/>
                    <a:pt x="15608" y="20868"/>
                  </a:cubicBezTo>
                  <a:cubicBezTo>
                    <a:pt x="15612" y="20878"/>
                    <a:pt x="15611" y="20903"/>
                    <a:pt x="15608" y="20914"/>
                  </a:cubicBezTo>
                  <a:cubicBezTo>
                    <a:pt x="15607" y="20922"/>
                    <a:pt x="15595" y="20936"/>
                    <a:pt x="15595" y="20945"/>
                  </a:cubicBezTo>
                  <a:cubicBezTo>
                    <a:pt x="15595" y="20954"/>
                    <a:pt x="15605" y="20969"/>
                    <a:pt x="15608" y="20977"/>
                  </a:cubicBezTo>
                  <a:cubicBezTo>
                    <a:pt x="15612" y="20986"/>
                    <a:pt x="15619" y="21003"/>
                    <a:pt x="15622" y="21012"/>
                  </a:cubicBezTo>
                  <a:cubicBezTo>
                    <a:pt x="15626" y="21025"/>
                    <a:pt x="15627" y="21055"/>
                    <a:pt x="15635" y="21066"/>
                  </a:cubicBezTo>
                  <a:cubicBezTo>
                    <a:pt x="15643" y="21077"/>
                    <a:pt x="15667" y="21089"/>
                    <a:pt x="15679" y="21094"/>
                  </a:cubicBezTo>
                  <a:cubicBezTo>
                    <a:pt x="15689" y="21097"/>
                    <a:pt x="15709" y="21100"/>
                    <a:pt x="15719" y="21100"/>
                  </a:cubicBezTo>
                  <a:cubicBezTo>
                    <a:pt x="15726" y="21100"/>
                    <a:pt x="15741" y="21094"/>
                    <a:pt x="15748" y="21094"/>
                  </a:cubicBezTo>
                  <a:cubicBezTo>
                    <a:pt x="15757" y="21093"/>
                    <a:pt x="15779" y="21093"/>
                    <a:pt x="15786" y="21100"/>
                  </a:cubicBezTo>
                  <a:cubicBezTo>
                    <a:pt x="15798" y="21113"/>
                    <a:pt x="15802" y="21152"/>
                    <a:pt x="15797" y="21169"/>
                  </a:cubicBezTo>
                  <a:cubicBezTo>
                    <a:pt x="15796" y="21178"/>
                    <a:pt x="15783" y="21190"/>
                    <a:pt x="15777" y="21196"/>
                  </a:cubicBezTo>
                  <a:cubicBezTo>
                    <a:pt x="15771" y="21204"/>
                    <a:pt x="15753" y="21216"/>
                    <a:pt x="15750" y="21226"/>
                  </a:cubicBezTo>
                  <a:cubicBezTo>
                    <a:pt x="15748" y="21238"/>
                    <a:pt x="15755" y="21264"/>
                    <a:pt x="15765" y="21271"/>
                  </a:cubicBezTo>
                  <a:cubicBezTo>
                    <a:pt x="15773" y="21278"/>
                    <a:pt x="15797" y="21274"/>
                    <a:pt x="15807" y="21270"/>
                  </a:cubicBezTo>
                  <a:cubicBezTo>
                    <a:pt x="15818" y="21266"/>
                    <a:pt x="15831" y="21242"/>
                    <a:pt x="15842" y="21240"/>
                  </a:cubicBezTo>
                  <a:cubicBezTo>
                    <a:pt x="15855" y="21237"/>
                    <a:pt x="15883" y="21245"/>
                    <a:pt x="15893" y="21255"/>
                  </a:cubicBezTo>
                  <a:cubicBezTo>
                    <a:pt x="15901" y="21263"/>
                    <a:pt x="15905" y="21290"/>
                    <a:pt x="15904" y="21302"/>
                  </a:cubicBezTo>
                  <a:cubicBezTo>
                    <a:pt x="15904" y="21313"/>
                    <a:pt x="15898" y="21336"/>
                    <a:pt x="15890" y="21342"/>
                  </a:cubicBezTo>
                  <a:cubicBezTo>
                    <a:pt x="15882" y="21349"/>
                    <a:pt x="15861" y="21349"/>
                    <a:pt x="15851" y="21349"/>
                  </a:cubicBezTo>
                  <a:cubicBezTo>
                    <a:pt x="15832" y="21348"/>
                    <a:pt x="15795" y="21329"/>
                    <a:pt x="15776" y="21331"/>
                  </a:cubicBezTo>
                  <a:cubicBezTo>
                    <a:pt x="15764" y="21333"/>
                    <a:pt x="15744" y="21353"/>
                    <a:pt x="15732" y="21355"/>
                  </a:cubicBezTo>
                  <a:cubicBezTo>
                    <a:pt x="15724" y="21356"/>
                    <a:pt x="15708" y="21349"/>
                    <a:pt x="15700" y="21348"/>
                  </a:cubicBezTo>
                  <a:cubicBezTo>
                    <a:pt x="15690" y="21347"/>
                    <a:pt x="15670" y="21345"/>
                    <a:pt x="15661" y="21348"/>
                  </a:cubicBezTo>
                  <a:cubicBezTo>
                    <a:pt x="15649" y="21352"/>
                    <a:pt x="15634" y="21373"/>
                    <a:pt x="15623" y="21377"/>
                  </a:cubicBezTo>
                  <a:cubicBezTo>
                    <a:pt x="15614" y="21381"/>
                    <a:pt x="15595" y="21380"/>
                    <a:pt x="15587" y="21384"/>
                  </a:cubicBezTo>
                  <a:cubicBezTo>
                    <a:pt x="15577" y="21389"/>
                    <a:pt x="15563" y="21407"/>
                    <a:pt x="15553" y="21412"/>
                  </a:cubicBezTo>
                  <a:cubicBezTo>
                    <a:pt x="15544" y="21416"/>
                    <a:pt x="15522" y="21414"/>
                    <a:pt x="15514" y="21420"/>
                  </a:cubicBezTo>
                  <a:cubicBezTo>
                    <a:pt x="15506" y="21426"/>
                    <a:pt x="15493" y="21447"/>
                    <a:pt x="15493" y="21457"/>
                  </a:cubicBezTo>
                  <a:cubicBezTo>
                    <a:pt x="15492" y="21469"/>
                    <a:pt x="15510" y="21487"/>
                    <a:pt x="15512" y="21498"/>
                  </a:cubicBezTo>
                  <a:cubicBezTo>
                    <a:pt x="15514" y="21511"/>
                    <a:pt x="15511" y="21538"/>
                    <a:pt x="15506" y="21550"/>
                  </a:cubicBezTo>
                  <a:cubicBezTo>
                    <a:pt x="15500" y="21564"/>
                    <a:pt x="15480" y="21588"/>
                    <a:pt x="15466" y="21594"/>
                  </a:cubicBezTo>
                  <a:cubicBezTo>
                    <a:pt x="15455" y="21600"/>
                    <a:pt x="15427" y="21600"/>
                    <a:pt x="15415" y="21596"/>
                  </a:cubicBezTo>
                  <a:cubicBezTo>
                    <a:pt x="15399" y="21590"/>
                    <a:pt x="15369" y="21567"/>
                    <a:pt x="15361" y="21552"/>
                  </a:cubicBezTo>
                  <a:cubicBezTo>
                    <a:pt x="15356" y="21544"/>
                    <a:pt x="15363" y="21522"/>
                    <a:pt x="15358" y="21515"/>
                  </a:cubicBezTo>
                  <a:cubicBezTo>
                    <a:pt x="15351" y="21507"/>
                    <a:pt x="15328" y="21506"/>
                    <a:pt x="15318" y="21504"/>
                  </a:cubicBezTo>
                  <a:cubicBezTo>
                    <a:pt x="15307" y="21503"/>
                    <a:pt x="15284" y="21509"/>
                    <a:pt x="15273" y="21506"/>
                  </a:cubicBezTo>
                  <a:cubicBezTo>
                    <a:pt x="15258" y="21503"/>
                    <a:pt x="15228" y="21491"/>
                    <a:pt x="15218" y="21478"/>
                  </a:cubicBezTo>
                  <a:cubicBezTo>
                    <a:pt x="15212" y="21470"/>
                    <a:pt x="15213" y="21446"/>
                    <a:pt x="15208" y="21437"/>
                  </a:cubicBezTo>
                  <a:cubicBezTo>
                    <a:pt x="15202" y="21428"/>
                    <a:pt x="15186" y="21413"/>
                    <a:pt x="15177" y="21408"/>
                  </a:cubicBezTo>
                  <a:cubicBezTo>
                    <a:pt x="15161" y="21399"/>
                    <a:pt x="15122" y="21400"/>
                    <a:pt x="15107" y="21389"/>
                  </a:cubicBezTo>
                  <a:cubicBezTo>
                    <a:pt x="15088" y="21375"/>
                    <a:pt x="15069" y="21327"/>
                    <a:pt x="15055" y="21307"/>
                  </a:cubicBezTo>
                  <a:cubicBezTo>
                    <a:pt x="15045" y="21293"/>
                    <a:pt x="15025" y="21264"/>
                    <a:pt x="15013" y="21252"/>
                  </a:cubicBezTo>
                  <a:cubicBezTo>
                    <a:pt x="15003" y="21242"/>
                    <a:pt x="14980" y="21226"/>
                    <a:pt x="14967" y="21222"/>
                  </a:cubicBezTo>
                  <a:cubicBezTo>
                    <a:pt x="14946" y="21215"/>
                    <a:pt x="14901" y="21219"/>
                    <a:pt x="14879" y="21218"/>
                  </a:cubicBezTo>
                  <a:cubicBezTo>
                    <a:pt x="14863" y="21218"/>
                    <a:pt x="14831" y="21222"/>
                    <a:pt x="14816" y="21220"/>
                  </a:cubicBezTo>
                  <a:cubicBezTo>
                    <a:pt x="14802" y="21219"/>
                    <a:pt x="14772" y="21214"/>
                    <a:pt x="14760" y="21205"/>
                  </a:cubicBezTo>
                  <a:cubicBezTo>
                    <a:pt x="14752" y="21199"/>
                    <a:pt x="14746" y="21177"/>
                    <a:pt x="14739" y="21169"/>
                  </a:cubicBezTo>
                  <a:cubicBezTo>
                    <a:pt x="14735" y="21164"/>
                    <a:pt x="14727" y="21155"/>
                    <a:pt x="14721" y="21155"/>
                  </a:cubicBezTo>
                  <a:cubicBezTo>
                    <a:pt x="14709" y="21154"/>
                    <a:pt x="14690" y="21174"/>
                    <a:pt x="14678" y="21178"/>
                  </a:cubicBezTo>
                  <a:cubicBezTo>
                    <a:pt x="14665" y="21182"/>
                    <a:pt x="14637" y="21192"/>
                    <a:pt x="14624" y="21188"/>
                  </a:cubicBezTo>
                  <a:cubicBezTo>
                    <a:pt x="14612" y="21185"/>
                    <a:pt x="14599" y="21161"/>
                    <a:pt x="14588" y="21156"/>
                  </a:cubicBezTo>
                  <a:cubicBezTo>
                    <a:pt x="14581" y="21152"/>
                    <a:pt x="14563" y="21149"/>
                    <a:pt x="14556" y="21152"/>
                  </a:cubicBezTo>
                  <a:cubicBezTo>
                    <a:pt x="14549" y="21155"/>
                    <a:pt x="14543" y="21174"/>
                    <a:pt x="14535" y="21176"/>
                  </a:cubicBezTo>
                  <a:cubicBezTo>
                    <a:pt x="14521" y="21179"/>
                    <a:pt x="14495" y="21148"/>
                    <a:pt x="14480" y="21152"/>
                  </a:cubicBezTo>
                  <a:cubicBezTo>
                    <a:pt x="14471" y="21154"/>
                    <a:pt x="14464" y="21176"/>
                    <a:pt x="14456" y="21180"/>
                  </a:cubicBezTo>
                  <a:cubicBezTo>
                    <a:pt x="14447" y="21183"/>
                    <a:pt x="14427" y="21178"/>
                    <a:pt x="14418" y="21176"/>
                  </a:cubicBezTo>
                  <a:cubicBezTo>
                    <a:pt x="14402" y="21173"/>
                    <a:pt x="14372" y="21163"/>
                    <a:pt x="14356" y="21161"/>
                  </a:cubicBezTo>
                  <a:cubicBezTo>
                    <a:pt x="14348" y="21160"/>
                    <a:pt x="14331" y="21158"/>
                    <a:pt x="14324" y="21161"/>
                  </a:cubicBezTo>
                  <a:cubicBezTo>
                    <a:pt x="14314" y="21166"/>
                    <a:pt x="14305" y="21196"/>
                    <a:pt x="14293" y="21198"/>
                  </a:cubicBezTo>
                  <a:cubicBezTo>
                    <a:pt x="14282" y="21201"/>
                    <a:pt x="14261" y="21184"/>
                    <a:pt x="14251" y="21178"/>
                  </a:cubicBezTo>
                  <a:cubicBezTo>
                    <a:pt x="14244" y="21173"/>
                    <a:pt x="14232" y="21160"/>
                    <a:pt x="14224" y="21156"/>
                  </a:cubicBezTo>
                  <a:cubicBezTo>
                    <a:pt x="14214" y="21152"/>
                    <a:pt x="14191" y="21149"/>
                    <a:pt x="14180" y="21152"/>
                  </a:cubicBezTo>
                  <a:cubicBezTo>
                    <a:pt x="14171" y="21154"/>
                    <a:pt x="14156" y="21170"/>
                    <a:pt x="14147" y="21174"/>
                  </a:cubicBezTo>
                  <a:cubicBezTo>
                    <a:pt x="14138" y="21178"/>
                    <a:pt x="14118" y="21187"/>
                    <a:pt x="14108" y="21184"/>
                  </a:cubicBezTo>
                  <a:cubicBezTo>
                    <a:pt x="14098" y="21181"/>
                    <a:pt x="14091" y="21151"/>
                    <a:pt x="14080" y="21148"/>
                  </a:cubicBezTo>
                  <a:cubicBezTo>
                    <a:pt x="14074" y="21147"/>
                    <a:pt x="14064" y="21156"/>
                    <a:pt x="14060" y="21159"/>
                  </a:cubicBezTo>
                  <a:cubicBezTo>
                    <a:pt x="14052" y="21164"/>
                    <a:pt x="14042" y="21183"/>
                    <a:pt x="14033" y="21182"/>
                  </a:cubicBezTo>
                  <a:cubicBezTo>
                    <a:pt x="14025" y="21182"/>
                    <a:pt x="14017" y="21162"/>
                    <a:pt x="14010" y="21156"/>
                  </a:cubicBezTo>
                  <a:cubicBezTo>
                    <a:pt x="14004" y="21151"/>
                    <a:pt x="13990" y="21143"/>
                    <a:pt x="13983" y="21142"/>
                  </a:cubicBezTo>
                  <a:cubicBezTo>
                    <a:pt x="13971" y="21140"/>
                    <a:pt x="13946" y="21155"/>
                    <a:pt x="13934" y="21150"/>
                  </a:cubicBezTo>
                  <a:cubicBezTo>
                    <a:pt x="13924" y="21145"/>
                    <a:pt x="13911" y="21123"/>
                    <a:pt x="13908" y="21111"/>
                  </a:cubicBezTo>
                  <a:cubicBezTo>
                    <a:pt x="13906" y="21103"/>
                    <a:pt x="13914" y="21085"/>
                    <a:pt x="13910" y="21077"/>
                  </a:cubicBezTo>
                  <a:cubicBezTo>
                    <a:pt x="13908" y="21071"/>
                    <a:pt x="13898" y="21063"/>
                    <a:pt x="13893" y="21062"/>
                  </a:cubicBezTo>
                  <a:cubicBezTo>
                    <a:pt x="13884" y="21061"/>
                    <a:pt x="13867" y="21075"/>
                    <a:pt x="13858" y="21075"/>
                  </a:cubicBezTo>
                  <a:cubicBezTo>
                    <a:pt x="13847" y="21076"/>
                    <a:pt x="13825" y="21070"/>
                    <a:pt x="13815" y="21064"/>
                  </a:cubicBezTo>
                  <a:cubicBezTo>
                    <a:pt x="13807" y="21058"/>
                    <a:pt x="13794" y="21040"/>
                    <a:pt x="13790" y="21030"/>
                  </a:cubicBezTo>
                  <a:cubicBezTo>
                    <a:pt x="13787" y="21020"/>
                    <a:pt x="13794" y="20996"/>
                    <a:pt x="13789" y="20987"/>
                  </a:cubicBezTo>
                  <a:cubicBezTo>
                    <a:pt x="13785" y="20981"/>
                    <a:pt x="13771" y="20973"/>
                    <a:pt x="13765" y="20974"/>
                  </a:cubicBezTo>
                  <a:cubicBezTo>
                    <a:pt x="13757" y="20975"/>
                    <a:pt x="13749" y="20994"/>
                    <a:pt x="13741" y="20997"/>
                  </a:cubicBezTo>
                  <a:cubicBezTo>
                    <a:pt x="13734" y="20999"/>
                    <a:pt x="13720" y="20998"/>
                    <a:pt x="13714" y="20995"/>
                  </a:cubicBezTo>
                  <a:cubicBezTo>
                    <a:pt x="13702" y="20988"/>
                    <a:pt x="13689" y="20961"/>
                    <a:pt x="13678" y="20951"/>
                  </a:cubicBezTo>
                  <a:cubicBezTo>
                    <a:pt x="13669" y="20943"/>
                    <a:pt x="13645" y="20931"/>
                    <a:pt x="13634" y="20923"/>
                  </a:cubicBezTo>
                  <a:cubicBezTo>
                    <a:pt x="13624" y="20916"/>
                    <a:pt x="13602" y="20902"/>
                    <a:pt x="13594" y="20891"/>
                  </a:cubicBezTo>
                  <a:cubicBezTo>
                    <a:pt x="13590" y="20884"/>
                    <a:pt x="13590" y="20864"/>
                    <a:pt x="13584" y="20859"/>
                  </a:cubicBezTo>
                  <a:cubicBezTo>
                    <a:pt x="13579" y="20854"/>
                    <a:pt x="13565" y="20854"/>
                    <a:pt x="13558" y="20855"/>
                  </a:cubicBezTo>
                  <a:cubicBezTo>
                    <a:pt x="13548" y="20856"/>
                    <a:pt x="13530" y="20871"/>
                    <a:pt x="13520" y="20873"/>
                  </a:cubicBezTo>
                  <a:cubicBezTo>
                    <a:pt x="13509" y="20874"/>
                    <a:pt x="13489" y="20868"/>
                    <a:pt x="13479" y="20865"/>
                  </a:cubicBezTo>
                  <a:cubicBezTo>
                    <a:pt x="13467" y="20862"/>
                    <a:pt x="13444" y="20847"/>
                    <a:pt x="13431" y="20846"/>
                  </a:cubicBezTo>
                  <a:cubicBezTo>
                    <a:pt x="13422" y="20845"/>
                    <a:pt x="13403" y="20855"/>
                    <a:pt x="13394" y="20851"/>
                  </a:cubicBezTo>
                  <a:cubicBezTo>
                    <a:pt x="13383" y="20847"/>
                    <a:pt x="13372" y="20824"/>
                    <a:pt x="13362" y="20817"/>
                  </a:cubicBezTo>
                  <a:cubicBezTo>
                    <a:pt x="13352" y="20810"/>
                    <a:pt x="13330" y="20799"/>
                    <a:pt x="13318" y="20796"/>
                  </a:cubicBezTo>
                  <a:cubicBezTo>
                    <a:pt x="13308" y="20794"/>
                    <a:pt x="13287" y="20792"/>
                    <a:pt x="13278" y="20796"/>
                  </a:cubicBezTo>
                  <a:cubicBezTo>
                    <a:pt x="13269" y="20800"/>
                    <a:pt x="13259" y="20818"/>
                    <a:pt x="13252" y="20824"/>
                  </a:cubicBezTo>
                  <a:cubicBezTo>
                    <a:pt x="13245" y="20829"/>
                    <a:pt x="13231" y="20839"/>
                    <a:pt x="13223" y="20840"/>
                  </a:cubicBezTo>
                  <a:cubicBezTo>
                    <a:pt x="13216" y="20841"/>
                    <a:pt x="13201" y="20842"/>
                    <a:pt x="13197" y="20837"/>
                  </a:cubicBezTo>
                  <a:cubicBezTo>
                    <a:pt x="13189" y="20828"/>
                    <a:pt x="13199" y="20802"/>
                    <a:pt x="13194" y="20792"/>
                  </a:cubicBezTo>
                  <a:cubicBezTo>
                    <a:pt x="13189" y="20783"/>
                    <a:pt x="13170" y="20774"/>
                    <a:pt x="13161" y="20771"/>
                  </a:cubicBezTo>
                  <a:cubicBezTo>
                    <a:pt x="13153" y="20768"/>
                    <a:pt x="13134" y="20776"/>
                    <a:pt x="13127" y="20771"/>
                  </a:cubicBezTo>
                  <a:cubicBezTo>
                    <a:pt x="13119" y="20765"/>
                    <a:pt x="13119" y="20743"/>
                    <a:pt x="13114" y="20734"/>
                  </a:cubicBezTo>
                  <a:cubicBezTo>
                    <a:pt x="13112" y="20728"/>
                    <a:pt x="13107" y="20714"/>
                    <a:pt x="13101" y="20712"/>
                  </a:cubicBezTo>
                  <a:cubicBezTo>
                    <a:pt x="13092" y="20707"/>
                    <a:pt x="13070" y="20722"/>
                    <a:pt x="13062" y="20715"/>
                  </a:cubicBezTo>
                  <a:cubicBezTo>
                    <a:pt x="13056" y="20710"/>
                    <a:pt x="13062" y="20689"/>
                    <a:pt x="13059" y="20681"/>
                  </a:cubicBezTo>
                  <a:cubicBezTo>
                    <a:pt x="13057" y="20675"/>
                    <a:pt x="13050" y="20665"/>
                    <a:pt x="13045" y="20662"/>
                  </a:cubicBezTo>
                  <a:cubicBezTo>
                    <a:pt x="13034" y="20655"/>
                    <a:pt x="13005" y="20662"/>
                    <a:pt x="12995" y="20654"/>
                  </a:cubicBezTo>
                  <a:cubicBezTo>
                    <a:pt x="12987" y="20648"/>
                    <a:pt x="12981" y="20626"/>
                    <a:pt x="12978" y="20615"/>
                  </a:cubicBezTo>
                  <a:cubicBezTo>
                    <a:pt x="12976" y="20607"/>
                    <a:pt x="12982" y="20586"/>
                    <a:pt x="12976" y="20579"/>
                  </a:cubicBezTo>
                  <a:cubicBezTo>
                    <a:pt x="12967" y="20569"/>
                    <a:pt x="12937" y="20567"/>
                    <a:pt x="12925" y="20569"/>
                  </a:cubicBezTo>
                  <a:cubicBezTo>
                    <a:pt x="12913" y="20571"/>
                    <a:pt x="12897" y="20593"/>
                    <a:pt x="12886" y="20594"/>
                  </a:cubicBezTo>
                  <a:cubicBezTo>
                    <a:pt x="12877" y="20595"/>
                    <a:pt x="12862" y="20582"/>
                    <a:pt x="12853" y="20581"/>
                  </a:cubicBezTo>
                  <a:cubicBezTo>
                    <a:pt x="12842" y="20580"/>
                    <a:pt x="12820" y="20594"/>
                    <a:pt x="12809" y="20592"/>
                  </a:cubicBezTo>
                  <a:cubicBezTo>
                    <a:pt x="12801" y="20592"/>
                    <a:pt x="12787" y="20584"/>
                    <a:pt x="12781" y="20579"/>
                  </a:cubicBezTo>
                  <a:cubicBezTo>
                    <a:pt x="12773" y="20574"/>
                    <a:pt x="12766" y="20554"/>
                    <a:pt x="12757" y="20551"/>
                  </a:cubicBezTo>
                  <a:cubicBezTo>
                    <a:pt x="12746" y="20549"/>
                    <a:pt x="12725" y="20573"/>
                    <a:pt x="12715" y="20568"/>
                  </a:cubicBezTo>
                  <a:cubicBezTo>
                    <a:pt x="12707" y="20565"/>
                    <a:pt x="12704" y="20545"/>
                    <a:pt x="12700" y="20538"/>
                  </a:cubicBezTo>
                  <a:cubicBezTo>
                    <a:pt x="12697" y="20533"/>
                    <a:pt x="12690" y="20524"/>
                    <a:pt x="12685" y="20522"/>
                  </a:cubicBezTo>
                  <a:cubicBezTo>
                    <a:pt x="12677" y="20519"/>
                    <a:pt x="12658" y="20529"/>
                    <a:pt x="12649" y="20530"/>
                  </a:cubicBezTo>
                  <a:cubicBezTo>
                    <a:pt x="12639" y="20530"/>
                    <a:pt x="12617" y="20529"/>
                    <a:pt x="12608" y="20524"/>
                  </a:cubicBezTo>
                  <a:cubicBezTo>
                    <a:pt x="12600" y="20520"/>
                    <a:pt x="12592" y="20504"/>
                    <a:pt x="12585" y="20500"/>
                  </a:cubicBezTo>
                  <a:cubicBezTo>
                    <a:pt x="12576" y="20495"/>
                    <a:pt x="12554" y="20489"/>
                    <a:pt x="12545" y="20493"/>
                  </a:cubicBezTo>
                  <a:cubicBezTo>
                    <a:pt x="12536" y="20497"/>
                    <a:pt x="12530" y="20522"/>
                    <a:pt x="12522" y="20528"/>
                  </a:cubicBezTo>
                  <a:cubicBezTo>
                    <a:pt x="12514" y="20533"/>
                    <a:pt x="12494" y="20540"/>
                    <a:pt x="12485" y="20536"/>
                  </a:cubicBezTo>
                  <a:cubicBezTo>
                    <a:pt x="12475" y="20532"/>
                    <a:pt x="12470" y="20507"/>
                    <a:pt x="12462" y="20500"/>
                  </a:cubicBezTo>
                  <a:cubicBezTo>
                    <a:pt x="12455" y="20493"/>
                    <a:pt x="12434" y="20491"/>
                    <a:pt x="12429" y="20483"/>
                  </a:cubicBezTo>
                  <a:cubicBezTo>
                    <a:pt x="12421" y="20474"/>
                    <a:pt x="12414" y="20448"/>
                    <a:pt x="12417" y="20436"/>
                  </a:cubicBezTo>
                  <a:cubicBezTo>
                    <a:pt x="12420" y="20425"/>
                    <a:pt x="12440" y="20413"/>
                    <a:pt x="12445" y="20404"/>
                  </a:cubicBezTo>
                  <a:cubicBezTo>
                    <a:pt x="12452" y="20393"/>
                    <a:pt x="12465" y="20368"/>
                    <a:pt x="12463" y="20356"/>
                  </a:cubicBezTo>
                  <a:cubicBezTo>
                    <a:pt x="12461" y="20337"/>
                    <a:pt x="12433" y="20311"/>
                    <a:pt x="12421" y="20298"/>
                  </a:cubicBezTo>
                  <a:cubicBezTo>
                    <a:pt x="12413" y="20290"/>
                    <a:pt x="12396" y="20278"/>
                    <a:pt x="12387" y="20272"/>
                  </a:cubicBezTo>
                  <a:cubicBezTo>
                    <a:pt x="12378" y="20267"/>
                    <a:pt x="12356" y="20262"/>
                    <a:pt x="12347" y="20257"/>
                  </a:cubicBezTo>
                  <a:cubicBezTo>
                    <a:pt x="12340" y="20253"/>
                    <a:pt x="12325" y="20245"/>
                    <a:pt x="12321" y="20238"/>
                  </a:cubicBezTo>
                  <a:cubicBezTo>
                    <a:pt x="12310" y="20222"/>
                    <a:pt x="12306" y="20182"/>
                    <a:pt x="12305" y="20162"/>
                  </a:cubicBezTo>
                  <a:cubicBezTo>
                    <a:pt x="12304" y="20151"/>
                    <a:pt x="12309" y="20130"/>
                    <a:pt x="12310" y="20119"/>
                  </a:cubicBezTo>
                  <a:cubicBezTo>
                    <a:pt x="12310" y="20108"/>
                    <a:pt x="12311" y="20085"/>
                    <a:pt x="12308" y="20074"/>
                  </a:cubicBezTo>
                  <a:cubicBezTo>
                    <a:pt x="12303" y="20061"/>
                    <a:pt x="12281" y="20043"/>
                    <a:pt x="12276" y="20031"/>
                  </a:cubicBezTo>
                  <a:cubicBezTo>
                    <a:pt x="12272" y="20022"/>
                    <a:pt x="12271" y="20002"/>
                    <a:pt x="12268" y="19993"/>
                  </a:cubicBezTo>
                  <a:cubicBezTo>
                    <a:pt x="12263" y="19979"/>
                    <a:pt x="12242" y="19955"/>
                    <a:pt x="12241" y="19939"/>
                  </a:cubicBezTo>
                  <a:cubicBezTo>
                    <a:pt x="12240" y="19930"/>
                    <a:pt x="12251" y="19914"/>
                    <a:pt x="12251" y="19905"/>
                  </a:cubicBezTo>
                  <a:cubicBezTo>
                    <a:pt x="12252" y="19893"/>
                    <a:pt x="12249" y="19866"/>
                    <a:pt x="12241" y="19857"/>
                  </a:cubicBezTo>
                  <a:cubicBezTo>
                    <a:pt x="12234" y="19849"/>
                    <a:pt x="12211" y="19849"/>
                    <a:pt x="12204" y="19842"/>
                  </a:cubicBezTo>
                  <a:cubicBezTo>
                    <a:pt x="12199" y="19838"/>
                    <a:pt x="12193" y="19826"/>
                    <a:pt x="12192" y="19820"/>
                  </a:cubicBezTo>
                  <a:cubicBezTo>
                    <a:pt x="12190" y="19807"/>
                    <a:pt x="12200" y="19781"/>
                    <a:pt x="12200" y="19768"/>
                  </a:cubicBezTo>
                  <a:cubicBezTo>
                    <a:pt x="12200" y="19760"/>
                    <a:pt x="12200" y="19744"/>
                    <a:pt x="12197" y="19737"/>
                  </a:cubicBezTo>
                  <a:cubicBezTo>
                    <a:pt x="12191" y="19721"/>
                    <a:pt x="12163" y="19698"/>
                    <a:pt x="12157" y="19682"/>
                  </a:cubicBezTo>
                  <a:cubicBezTo>
                    <a:pt x="12153" y="19672"/>
                    <a:pt x="12158" y="19648"/>
                    <a:pt x="12154" y="19638"/>
                  </a:cubicBezTo>
                  <a:cubicBezTo>
                    <a:pt x="12149" y="19625"/>
                    <a:pt x="12129" y="19605"/>
                    <a:pt x="12118" y="19598"/>
                  </a:cubicBezTo>
                  <a:cubicBezTo>
                    <a:pt x="12110" y="19594"/>
                    <a:pt x="12092" y="19593"/>
                    <a:pt x="12084" y="19590"/>
                  </a:cubicBezTo>
                  <a:cubicBezTo>
                    <a:pt x="12071" y="19587"/>
                    <a:pt x="12044" y="19581"/>
                    <a:pt x="12035" y="19571"/>
                  </a:cubicBezTo>
                  <a:cubicBezTo>
                    <a:pt x="12030" y="19565"/>
                    <a:pt x="12027" y="19549"/>
                    <a:pt x="12028" y="19542"/>
                  </a:cubicBezTo>
                  <a:cubicBezTo>
                    <a:pt x="12029" y="19528"/>
                    <a:pt x="12052" y="19506"/>
                    <a:pt x="12052" y="19491"/>
                  </a:cubicBezTo>
                  <a:cubicBezTo>
                    <a:pt x="12051" y="19483"/>
                    <a:pt x="12042" y="19467"/>
                    <a:pt x="12035" y="19464"/>
                  </a:cubicBezTo>
                  <a:cubicBezTo>
                    <a:pt x="12027" y="19460"/>
                    <a:pt x="12007" y="19468"/>
                    <a:pt x="11998" y="19468"/>
                  </a:cubicBezTo>
                  <a:cubicBezTo>
                    <a:pt x="11985" y="19467"/>
                    <a:pt x="11956" y="19465"/>
                    <a:pt x="11947" y="19455"/>
                  </a:cubicBezTo>
                  <a:cubicBezTo>
                    <a:pt x="11939" y="19447"/>
                    <a:pt x="11938" y="19421"/>
                    <a:pt x="11938" y="19409"/>
                  </a:cubicBezTo>
                  <a:cubicBezTo>
                    <a:pt x="11938" y="19397"/>
                    <a:pt x="11954" y="19370"/>
                    <a:pt x="11947" y="19360"/>
                  </a:cubicBezTo>
                  <a:cubicBezTo>
                    <a:pt x="11942" y="19354"/>
                    <a:pt x="11922" y="19363"/>
                    <a:pt x="11916" y="19358"/>
                  </a:cubicBezTo>
                  <a:cubicBezTo>
                    <a:pt x="11907" y="19351"/>
                    <a:pt x="11908" y="19322"/>
                    <a:pt x="11900" y="19313"/>
                  </a:cubicBezTo>
                  <a:cubicBezTo>
                    <a:pt x="11894" y="19306"/>
                    <a:pt x="11876" y="19300"/>
                    <a:pt x="11867" y="19296"/>
                  </a:cubicBezTo>
                  <a:cubicBezTo>
                    <a:pt x="11861" y="19294"/>
                    <a:pt x="11846" y="19293"/>
                    <a:pt x="11841" y="19287"/>
                  </a:cubicBezTo>
                  <a:cubicBezTo>
                    <a:pt x="11832" y="19277"/>
                    <a:pt x="11831" y="19246"/>
                    <a:pt x="11828" y="19232"/>
                  </a:cubicBezTo>
                  <a:cubicBezTo>
                    <a:pt x="11827" y="19222"/>
                    <a:pt x="11824" y="19202"/>
                    <a:pt x="11826" y="19192"/>
                  </a:cubicBezTo>
                  <a:cubicBezTo>
                    <a:pt x="11828" y="19184"/>
                    <a:pt x="11838" y="19169"/>
                    <a:pt x="11840" y="19161"/>
                  </a:cubicBezTo>
                  <a:cubicBezTo>
                    <a:pt x="11842" y="19154"/>
                    <a:pt x="11844" y="19138"/>
                    <a:pt x="11844" y="19130"/>
                  </a:cubicBezTo>
                  <a:cubicBezTo>
                    <a:pt x="11845" y="19122"/>
                    <a:pt x="11839" y="19107"/>
                    <a:pt x="11841" y="19099"/>
                  </a:cubicBezTo>
                  <a:cubicBezTo>
                    <a:pt x="11843" y="19090"/>
                    <a:pt x="11860" y="19075"/>
                    <a:pt x="11861" y="19065"/>
                  </a:cubicBezTo>
                  <a:cubicBezTo>
                    <a:pt x="11862" y="19054"/>
                    <a:pt x="11846" y="19034"/>
                    <a:pt x="11848" y="19023"/>
                  </a:cubicBezTo>
                  <a:cubicBezTo>
                    <a:pt x="11849" y="19018"/>
                    <a:pt x="11862" y="19013"/>
                    <a:pt x="11864" y="19007"/>
                  </a:cubicBezTo>
                  <a:cubicBezTo>
                    <a:pt x="11870" y="18989"/>
                    <a:pt x="11867" y="18947"/>
                    <a:pt x="11861" y="18929"/>
                  </a:cubicBezTo>
                  <a:cubicBezTo>
                    <a:pt x="11858" y="18920"/>
                    <a:pt x="11841" y="18907"/>
                    <a:pt x="11838" y="18897"/>
                  </a:cubicBezTo>
                  <a:cubicBezTo>
                    <a:pt x="11834" y="18885"/>
                    <a:pt x="11841" y="18859"/>
                    <a:pt x="11839" y="18846"/>
                  </a:cubicBezTo>
                  <a:cubicBezTo>
                    <a:pt x="11838" y="18836"/>
                    <a:pt x="11832" y="18817"/>
                    <a:pt x="11826" y="18809"/>
                  </a:cubicBezTo>
                  <a:cubicBezTo>
                    <a:pt x="11819" y="18800"/>
                    <a:pt x="11800" y="18782"/>
                    <a:pt x="11790" y="18784"/>
                  </a:cubicBezTo>
                  <a:cubicBezTo>
                    <a:pt x="11780" y="18786"/>
                    <a:pt x="11774" y="18818"/>
                    <a:pt x="11764" y="18817"/>
                  </a:cubicBezTo>
                  <a:cubicBezTo>
                    <a:pt x="11755" y="18817"/>
                    <a:pt x="11746" y="18793"/>
                    <a:pt x="11746" y="18783"/>
                  </a:cubicBezTo>
                  <a:cubicBezTo>
                    <a:pt x="11746" y="18774"/>
                    <a:pt x="11763" y="18759"/>
                    <a:pt x="11763" y="18750"/>
                  </a:cubicBezTo>
                  <a:cubicBezTo>
                    <a:pt x="11763" y="18742"/>
                    <a:pt x="11757" y="18724"/>
                    <a:pt x="11750" y="18719"/>
                  </a:cubicBezTo>
                  <a:cubicBezTo>
                    <a:pt x="11743" y="18714"/>
                    <a:pt x="11724" y="18720"/>
                    <a:pt x="11715" y="18718"/>
                  </a:cubicBezTo>
                  <a:cubicBezTo>
                    <a:pt x="11705" y="18715"/>
                    <a:pt x="11680" y="18709"/>
                    <a:pt x="11676" y="18698"/>
                  </a:cubicBezTo>
                  <a:cubicBezTo>
                    <a:pt x="11673" y="18689"/>
                    <a:pt x="11683" y="18669"/>
                    <a:pt x="11689" y="18662"/>
                  </a:cubicBezTo>
                  <a:cubicBezTo>
                    <a:pt x="11697" y="18651"/>
                    <a:pt x="11725" y="18644"/>
                    <a:pt x="11731" y="18632"/>
                  </a:cubicBezTo>
                  <a:cubicBezTo>
                    <a:pt x="11737" y="18622"/>
                    <a:pt x="11734" y="18596"/>
                    <a:pt x="11738" y="18585"/>
                  </a:cubicBezTo>
                  <a:cubicBezTo>
                    <a:pt x="11741" y="18578"/>
                    <a:pt x="11752" y="18566"/>
                    <a:pt x="11755" y="18559"/>
                  </a:cubicBezTo>
                  <a:cubicBezTo>
                    <a:pt x="11760" y="18549"/>
                    <a:pt x="11771" y="18530"/>
                    <a:pt x="11771" y="18519"/>
                  </a:cubicBezTo>
                  <a:cubicBezTo>
                    <a:pt x="11772" y="18503"/>
                    <a:pt x="11756" y="18474"/>
                    <a:pt x="11752" y="18459"/>
                  </a:cubicBezTo>
                  <a:cubicBezTo>
                    <a:pt x="11749" y="18451"/>
                    <a:pt x="11743" y="18435"/>
                    <a:pt x="11743" y="18427"/>
                  </a:cubicBezTo>
                  <a:cubicBezTo>
                    <a:pt x="11743" y="18416"/>
                    <a:pt x="11749" y="18395"/>
                    <a:pt x="11754" y="18385"/>
                  </a:cubicBezTo>
                  <a:cubicBezTo>
                    <a:pt x="11758" y="18376"/>
                    <a:pt x="11776" y="18363"/>
                    <a:pt x="11779" y="18353"/>
                  </a:cubicBezTo>
                  <a:cubicBezTo>
                    <a:pt x="11781" y="18345"/>
                    <a:pt x="11781" y="18325"/>
                    <a:pt x="11775" y="18319"/>
                  </a:cubicBezTo>
                  <a:cubicBezTo>
                    <a:pt x="11765" y="18310"/>
                    <a:pt x="11735" y="18320"/>
                    <a:pt x="11723" y="18315"/>
                  </a:cubicBezTo>
                  <a:cubicBezTo>
                    <a:pt x="11714" y="18311"/>
                    <a:pt x="11695" y="18299"/>
                    <a:pt x="11691" y="18289"/>
                  </a:cubicBezTo>
                  <a:cubicBezTo>
                    <a:pt x="11687" y="18280"/>
                    <a:pt x="11693" y="18259"/>
                    <a:pt x="11695" y="18249"/>
                  </a:cubicBezTo>
                  <a:cubicBezTo>
                    <a:pt x="11697" y="18241"/>
                    <a:pt x="11706" y="18227"/>
                    <a:pt x="11708" y="18219"/>
                  </a:cubicBezTo>
                  <a:cubicBezTo>
                    <a:pt x="11711" y="18210"/>
                    <a:pt x="11719" y="18191"/>
                    <a:pt x="11715" y="18182"/>
                  </a:cubicBezTo>
                  <a:cubicBezTo>
                    <a:pt x="11713" y="18174"/>
                    <a:pt x="11694" y="18170"/>
                    <a:pt x="11690" y="18163"/>
                  </a:cubicBezTo>
                  <a:cubicBezTo>
                    <a:pt x="11683" y="18154"/>
                    <a:pt x="11685" y="18126"/>
                    <a:pt x="11678" y="18117"/>
                  </a:cubicBezTo>
                  <a:cubicBezTo>
                    <a:pt x="11668" y="18105"/>
                    <a:pt x="11638" y="18088"/>
                    <a:pt x="11623" y="18089"/>
                  </a:cubicBezTo>
                  <a:cubicBezTo>
                    <a:pt x="11615" y="18089"/>
                    <a:pt x="11603" y="18110"/>
                    <a:pt x="11595" y="18107"/>
                  </a:cubicBezTo>
                  <a:cubicBezTo>
                    <a:pt x="11585" y="18104"/>
                    <a:pt x="11585" y="18075"/>
                    <a:pt x="11580" y="18065"/>
                  </a:cubicBezTo>
                  <a:cubicBezTo>
                    <a:pt x="11576" y="18057"/>
                    <a:pt x="11568" y="18039"/>
                    <a:pt x="11559" y="18036"/>
                  </a:cubicBezTo>
                  <a:cubicBezTo>
                    <a:pt x="11553" y="18034"/>
                    <a:pt x="11540" y="18042"/>
                    <a:pt x="11534" y="18045"/>
                  </a:cubicBezTo>
                  <a:cubicBezTo>
                    <a:pt x="11523" y="18051"/>
                    <a:pt x="11507" y="18075"/>
                    <a:pt x="11495" y="18075"/>
                  </a:cubicBezTo>
                  <a:cubicBezTo>
                    <a:pt x="11482" y="18075"/>
                    <a:pt x="11458" y="18054"/>
                    <a:pt x="11452" y="18042"/>
                  </a:cubicBezTo>
                  <a:cubicBezTo>
                    <a:pt x="11449" y="18035"/>
                    <a:pt x="11457" y="18018"/>
                    <a:pt x="11453" y="18011"/>
                  </a:cubicBezTo>
                  <a:cubicBezTo>
                    <a:pt x="11449" y="18001"/>
                    <a:pt x="11431" y="17987"/>
                    <a:pt x="11421" y="17986"/>
                  </a:cubicBezTo>
                  <a:cubicBezTo>
                    <a:pt x="11413" y="17985"/>
                    <a:pt x="11401" y="17998"/>
                    <a:pt x="11393" y="18000"/>
                  </a:cubicBezTo>
                  <a:cubicBezTo>
                    <a:pt x="11387" y="18002"/>
                    <a:pt x="11373" y="18007"/>
                    <a:pt x="11367" y="18003"/>
                  </a:cubicBezTo>
                  <a:cubicBezTo>
                    <a:pt x="11357" y="17998"/>
                    <a:pt x="11350" y="17973"/>
                    <a:pt x="11344" y="17964"/>
                  </a:cubicBezTo>
                  <a:cubicBezTo>
                    <a:pt x="11334" y="17949"/>
                    <a:pt x="11309" y="17925"/>
                    <a:pt x="11300" y="17910"/>
                  </a:cubicBezTo>
                  <a:cubicBezTo>
                    <a:pt x="11294" y="17900"/>
                    <a:pt x="11289" y="17873"/>
                    <a:pt x="11280" y="17865"/>
                  </a:cubicBezTo>
                  <a:cubicBezTo>
                    <a:pt x="11270" y="17858"/>
                    <a:pt x="11242" y="17865"/>
                    <a:pt x="11234" y="17857"/>
                  </a:cubicBezTo>
                  <a:cubicBezTo>
                    <a:pt x="11227" y="17850"/>
                    <a:pt x="11227" y="17828"/>
                    <a:pt x="11223" y="17818"/>
                  </a:cubicBezTo>
                  <a:cubicBezTo>
                    <a:pt x="11219" y="17807"/>
                    <a:pt x="11214" y="17779"/>
                    <a:pt x="11203" y="17776"/>
                  </a:cubicBezTo>
                  <a:cubicBezTo>
                    <a:pt x="11197" y="17774"/>
                    <a:pt x="11188" y="17789"/>
                    <a:pt x="11182" y="17790"/>
                  </a:cubicBezTo>
                  <a:cubicBezTo>
                    <a:pt x="11173" y="17791"/>
                    <a:pt x="11155" y="17788"/>
                    <a:pt x="11149" y="17782"/>
                  </a:cubicBezTo>
                  <a:cubicBezTo>
                    <a:pt x="11141" y="17775"/>
                    <a:pt x="11143" y="17747"/>
                    <a:pt x="11135" y="17740"/>
                  </a:cubicBezTo>
                  <a:cubicBezTo>
                    <a:pt x="11129" y="17735"/>
                    <a:pt x="11112" y="17737"/>
                    <a:pt x="11106" y="17732"/>
                  </a:cubicBezTo>
                  <a:cubicBezTo>
                    <a:pt x="11096" y="17726"/>
                    <a:pt x="11079" y="17708"/>
                    <a:pt x="11077" y="17696"/>
                  </a:cubicBezTo>
                  <a:cubicBezTo>
                    <a:pt x="11076" y="17685"/>
                    <a:pt x="11093" y="17665"/>
                    <a:pt x="11093" y="17654"/>
                  </a:cubicBezTo>
                  <a:cubicBezTo>
                    <a:pt x="11094" y="17642"/>
                    <a:pt x="11087" y="17618"/>
                    <a:pt x="11080" y="17609"/>
                  </a:cubicBezTo>
                  <a:cubicBezTo>
                    <a:pt x="11074" y="17602"/>
                    <a:pt x="11053" y="17602"/>
                    <a:pt x="11047" y="17595"/>
                  </a:cubicBezTo>
                  <a:cubicBezTo>
                    <a:pt x="11042" y="17587"/>
                    <a:pt x="11041" y="17565"/>
                    <a:pt x="11044" y="17556"/>
                  </a:cubicBezTo>
                  <a:cubicBezTo>
                    <a:pt x="11046" y="17549"/>
                    <a:pt x="11060" y="17543"/>
                    <a:pt x="11061" y="17536"/>
                  </a:cubicBezTo>
                  <a:cubicBezTo>
                    <a:pt x="11064" y="17525"/>
                    <a:pt x="11055" y="17503"/>
                    <a:pt x="11048" y="17495"/>
                  </a:cubicBezTo>
                  <a:cubicBezTo>
                    <a:pt x="11043" y="17489"/>
                    <a:pt x="11026" y="17486"/>
                    <a:pt x="11020" y="17482"/>
                  </a:cubicBezTo>
                  <a:cubicBezTo>
                    <a:pt x="11011" y="17475"/>
                    <a:pt x="10994" y="17459"/>
                    <a:pt x="10991" y="17448"/>
                  </a:cubicBezTo>
                  <a:cubicBezTo>
                    <a:pt x="10988" y="17439"/>
                    <a:pt x="10996" y="17418"/>
                    <a:pt x="10995" y="17407"/>
                  </a:cubicBezTo>
                  <a:cubicBezTo>
                    <a:pt x="10992" y="17391"/>
                    <a:pt x="10982" y="17358"/>
                    <a:pt x="10971" y="17346"/>
                  </a:cubicBezTo>
                  <a:cubicBezTo>
                    <a:pt x="10966" y="17340"/>
                    <a:pt x="10951" y="17335"/>
                    <a:pt x="10944" y="17333"/>
                  </a:cubicBezTo>
                  <a:cubicBezTo>
                    <a:pt x="10934" y="17330"/>
                    <a:pt x="10910" y="17335"/>
                    <a:pt x="10901" y="17329"/>
                  </a:cubicBezTo>
                  <a:cubicBezTo>
                    <a:pt x="10891" y="17324"/>
                    <a:pt x="10880" y="17302"/>
                    <a:pt x="10874" y="17292"/>
                  </a:cubicBezTo>
                  <a:cubicBezTo>
                    <a:pt x="10868" y="17280"/>
                    <a:pt x="10857" y="17255"/>
                    <a:pt x="10854" y="17242"/>
                  </a:cubicBezTo>
                  <a:cubicBezTo>
                    <a:pt x="10851" y="17231"/>
                    <a:pt x="10852" y="17207"/>
                    <a:pt x="10849" y="17196"/>
                  </a:cubicBezTo>
                  <a:cubicBezTo>
                    <a:pt x="10846" y="17186"/>
                    <a:pt x="10836" y="17167"/>
                    <a:pt x="10828" y="17161"/>
                  </a:cubicBezTo>
                  <a:cubicBezTo>
                    <a:pt x="10820" y="17154"/>
                    <a:pt x="10795" y="17155"/>
                    <a:pt x="10786" y="17149"/>
                  </a:cubicBezTo>
                  <a:cubicBezTo>
                    <a:pt x="10777" y="17142"/>
                    <a:pt x="10766" y="17122"/>
                    <a:pt x="10761" y="17112"/>
                  </a:cubicBezTo>
                  <a:cubicBezTo>
                    <a:pt x="10754" y="17099"/>
                    <a:pt x="10748" y="17069"/>
                    <a:pt x="10742" y="17056"/>
                  </a:cubicBezTo>
                  <a:cubicBezTo>
                    <a:pt x="10738" y="17047"/>
                    <a:pt x="10729" y="17030"/>
                    <a:pt x="10722" y="17023"/>
                  </a:cubicBezTo>
                  <a:cubicBezTo>
                    <a:pt x="10712" y="17014"/>
                    <a:pt x="10687" y="17005"/>
                    <a:pt x="10675" y="16999"/>
                  </a:cubicBezTo>
                  <a:cubicBezTo>
                    <a:pt x="10664" y="16993"/>
                    <a:pt x="10643" y="16981"/>
                    <a:pt x="10632" y="16977"/>
                  </a:cubicBezTo>
                  <a:cubicBezTo>
                    <a:pt x="10621" y="16974"/>
                    <a:pt x="10598" y="16974"/>
                    <a:pt x="10588" y="16969"/>
                  </a:cubicBezTo>
                  <a:cubicBezTo>
                    <a:pt x="10574" y="16962"/>
                    <a:pt x="10555" y="16932"/>
                    <a:pt x="10540" y="16928"/>
                  </a:cubicBezTo>
                  <a:cubicBezTo>
                    <a:pt x="10534" y="16926"/>
                    <a:pt x="10522" y="16935"/>
                    <a:pt x="10516" y="16933"/>
                  </a:cubicBezTo>
                  <a:cubicBezTo>
                    <a:pt x="10509" y="16931"/>
                    <a:pt x="10498" y="16916"/>
                    <a:pt x="10496" y="16908"/>
                  </a:cubicBezTo>
                  <a:cubicBezTo>
                    <a:pt x="10492" y="16894"/>
                    <a:pt x="10508" y="16866"/>
                    <a:pt x="10505" y="16852"/>
                  </a:cubicBezTo>
                  <a:cubicBezTo>
                    <a:pt x="10503" y="16843"/>
                    <a:pt x="10492" y="16828"/>
                    <a:pt x="10484" y="16825"/>
                  </a:cubicBezTo>
                  <a:cubicBezTo>
                    <a:pt x="10470" y="16819"/>
                    <a:pt x="10438" y="16839"/>
                    <a:pt x="10424" y="16832"/>
                  </a:cubicBezTo>
                  <a:cubicBezTo>
                    <a:pt x="10414" y="16827"/>
                    <a:pt x="10405" y="16803"/>
                    <a:pt x="10399" y="16793"/>
                  </a:cubicBezTo>
                  <a:cubicBezTo>
                    <a:pt x="10391" y="16780"/>
                    <a:pt x="10370" y="16759"/>
                    <a:pt x="10366" y="16744"/>
                  </a:cubicBezTo>
                  <a:cubicBezTo>
                    <a:pt x="10361" y="16727"/>
                    <a:pt x="10373" y="16691"/>
                    <a:pt x="10370" y="16673"/>
                  </a:cubicBezTo>
                  <a:cubicBezTo>
                    <a:pt x="10368" y="16663"/>
                    <a:pt x="10357" y="16646"/>
                    <a:pt x="10351" y="16637"/>
                  </a:cubicBezTo>
                  <a:cubicBezTo>
                    <a:pt x="10346" y="16629"/>
                    <a:pt x="10332" y="16614"/>
                    <a:pt x="10327" y="16606"/>
                  </a:cubicBezTo>
                  <a:cubicBezTo>
                    <a:pt x="10321" y="16594"/>
                    <a:pt x="10315" y="16567"/>
                    <a:pt x="10308" y="16555"/>
                  </a:cubicBezTo>
                  <a:cubicBezTo>
                    <a:pt x="10302" y="16544"/>
                    <a:pt x="10281" y="16528"/>
                    <a:pt x="10278" y="16517"/>
                  </a:cubicBezTo>
                  <a:cubicBezTo>
                    <a:pt x="10275" y="16507"/>
                    <a:pt x="10277" y="16483"/>
                    <a:pt x="10281" y="16473"/>
                  </a:cubicBezTo>
                  <a:cubicBezTo>
                    <a:pt x="10285" y="16465"/>
                    <a:pt x="10302" y="16456"/>
                    <a:pt x="10305" y="16447"/>
                  </a:cubicBezTo>
                  <a:cubicBezTo>
                    <a:pt x="10308" y="16439"/>
                    <a:pt x="10310" y="16418"/>
                    <a:pt x="10304" y="16411"/>
                  </a:cubicBezTo>
                  <a:cubicBezTo>
                    <a:pt x="10297" y="16401"/>
                    <a:pt x="10269" y="16407"/>
                    <a:pt x="10261" y="16399"/>
                  </a:cubicBezTo>
                  <a:cubicBezTo>
                    <a:pt x="10253" y="16392"/>
                    <a:pt x="10244" y="16369"/>
                    <a:pt x="10247" y="16358"/>
                  </a:cubicBezTo>
                  <a:cubicBezTo>
                    <a:pt x="10251" y="16344"/>
                    <a:pt x="10285" y="16336"/>
                    <a:pt x="10289" y="16323"/>
                  </a:cubicBezTo>
                  <a:cubicBezTo>
                    <a:pt x="10292" y="16316"/>
                    <a:pt x="10288" y="16300"/>
                    <a:pt x="10283" y="16295"/>
                  </a:cubicBezTo>
                  <a:cubicBezTo>
                    <a:pt x="10278" y="16290"/>
                    <a:pt x="10263" y="16288"/>
                    <a:pt x="10257" y="16285"/>
                  </a:cubicBezTo>
                  <a:cubicBezTo>
                    <a:pt x="10246" y="16283"/>
                    <a:pt x="10223" y="16282"/>
                    <a:pt x="10214" y="16276"/>
                  </a:cubicBezTo>
                  <a:cubicBezTo>
                    <a:pt x="10204" y="16268"/>
                    <a:pt x="10188" y="16245"/>
                    <a:pt x="10184" y="16233"/>
                  </a:cubicBezTo>
                  <a:cubicBezTo>
                    <a:pt x="10179" y="16223"/>
                    <a:pt x="10178" y="16201"/>
                    <a:pt x="10178" y="16190"/>
                  </a:cubicBezTo>
                  <a:cubicBezTo>
                    <a:pt x="10179" y="16178"/>
                    <a:pt x="10193" y="16153"/>
                    <a:pt x="10189" y="16141"/>
                  </a:cubicBezTo>
                  <a:cubicBezTo>
                    <a:pt x="10186" y="16132"/>
                    <a:pt x="10169" y="16122"/>
                    <a:pt x="10162" y="16117"/>
                  </a:cubicBezTo>
                  <a:cubicBezTo>
                    <a:pt x="10154" y="16112"/>
                    <a:pt x="10133" y="16107"/>
                    <a:pt x="10127" y="16099"/>
                  </a:cubicBezTo>
                  <a:cubicBezTo>
                    <a:pt x="10120" y="16090"/>
                    <a:pt x="10116" y="16068"/>
                    <a:pt x="10115" y="16057"/>
                  </a:cubicBezTo>
                  <a:cubicBezTo>
                    <a:pt x="10113" y="16048"/>
                    <a:pt x="10118" y="16027"/>
                    <a:pt x="10112" y="16019"/>
                  </a:cubicBezTo>
                  <a:cubicBezTo>
                    <a:pt x="10103" y="16007"/>
                    <a:pt x="10069" y="16007"/>
                    <a:pt x="10055" y="16001"/>
                  </a:cubicBezTo>
                  <a:cubicBezTo>
                    <a:pt x="10045" y="15997"/>
                    <a:pt x="10024" y="15989"/>
                    <a:pt x="10017" y="15980"/>
                  </a:cubicBezTo>
                  <a:cubicBezTo>
                    <a:pt x="10004" y="15963"/>
                    <a:pt x="9994" y="15915"/>
                    <a:pt x="9994" y="15892"/>
                  </a:cubicBezTo>
                  <a:cubicBezTo>
                    <a:pt x="9994" y="15881"/>
                    <a:pt x="10005" y="15859"/>
                    <a:pt x="10006" y="15847"/>
                  </a:cubicBezTo>
                  <a:cubicBezTo>
                    <a:pt x="10007" y="15839"/>
                    <a:pt x="10006" y="15822"/>
                    <a:pt x="10003" y="15815"/>
                  </a:cubicBezTo>
                  <a:cubicBezTo>
                    <a:pt x="9998" y="15805"/>
                    <a:pt x="9978" y="15794"/>
                    <a:pt x="9973" y="15785"/>
                  </a:cubicBezTo>
                  <a:cubicBezTo>
                    <a:pt x="9968" y="15776"/>
                    <a:pt x="9965" y="15755"/>
                    <a:pt x="9964" y="15745"/>
                  </a:cubicBezTo>
                  <a:cubicBezTo>
                    <a:pt x="9963" y="15732"/>
                    <a:pt x="9972" y="15706"/>
                    <a:pt x="9967" y="15695"/>
                  </a:cubicBezTo>
                  <a:cubicBezTo>
                    <a:pt x="9963" y="15684"/>
                    <a:pt x="9943" y="15670"/>
                    <a:pt x="9934" y="15663"/>
                  </a:cubicBezTo>
                  <a:cubicBezTo>
                    <a:pt x="9924" y="15655"/>
                    <a:pt x="9896" y="15647"/>
                    <a:pt x="9891" y="15635"/>
                  </a:cubicBezTo>
                  <a:cubicBezTo>
                    <a:pt x="9889" y="15628"/>
                    <a:pt x="9900" y="15613"/>
                    <a:pt x="9898" y="15606"/>
                  </a:cubicBezTo>
                  <a:cubicBezTo>
                    <a:pt x="9894" y="15596"/>
                    <a:pt x="9871" y="15589"/>
                    <a:pt x="9866" y="15581"/>
                  </a:cubicBezTo>
                  <a:cubicBezTo>
                    <a:pt x="9857" y="15567"/>
                    <a:pt x="9856" y="15530"/>
                    <a:pt x="9848" y="15515"/>
                  </a:cubicBezTo>
                  <a:cubicBezTo>
                    <a:pt x="9844" y="15508"/>
                    <a:pt x="9835" y="15496"/>
                    <a:pt x="9829" y="15491"/>
                  </a:cubicBezTo>
                  <a:cubicBezTo>
                    <a:pt x="9818" y="15482"/>
                    <a:pt x="9786" y="15480"/>
                    <a:pt x="9778" y="15468"/>
                  </a:cubicBezTo>
                  <a:cubicBezTo>
                    <a:pt x="9773" y="15461"/>
                    <a:pt x="9776" y="15442"/>
                    <a:pt x="9775" y="15434"/>
                  </a:cubicBezTo>
                  <a:cubicBezTo>
                    <a:pt x="9773" y="15425"/>
                    <a:pt x="9766" y="15409"/>
                    <a:pt x="9766" y="15400"/>
                  </a:cubicBezTo>
                  <a:cubicBezTo>
                    <a:pt x="9766" y="15391"/>
                    <a:pt x="9775" y="15372"/>
                    <a:pt x="9776" y="15363"/>
                  </a:cubicBezTo>
                  <a:cubicBezTo>
                    <a:pt x="9777" y="15348"/>
                    <a:pt x="9775" y="15319"/>
                    <a:pt x="9773" y="15305"/>
                  </a:cubicBezTo>
                  <a:cubicBezTo>
                    <a:pt x="9771" y="15292"/>
                    <a:pt x="9763" y="15267"/>
                    <a:pt x="9760" y="15254"/>
                  </a:cubicBezTo>
                  <a:cubicBezTo>
                    <a:pt x="9757" y="15240"/>
                    <a:pt x="9750" y="15212"/>
                    <a:pt x="9749" y="15198"/>
                  </a:cubicBezTo>
                  <a:cubicBezTo>
                    <a:pt x="9749" y="15187"/>
                    <a:pt x="9754" y="15166"/>
                    <a:pt x="9753" y="15155"/>
                  </a:cubicBezTo>
                  <a:cubicBezTo>
                    <a:pt x="9752" y="15146"/>
                    <a:pt x="9747" y="15128"/>
                    <a:pt x="9745" y="15119"/>
                  </a:cubicBezTo>
                  <a:cubicBezTo>
                    <a:pt x="9741" y="15108"/>
                    <a:pt x="9735" y="15084"/>
                    <a:pt x="9727" y="15076"/>
                  </a:cubicBezTo>
                  <a:cubicBezTo>
                    <a:pt x="9716" y="15064"/>
                    <a:pt x="9683" y="15059"/>
                    <a:pt x="9669" y="15052"/>
                  </a:cubicBezTo>
                  <a:cubicBezTo>
                    <a:pt x="9660" y="15047"/>
                    <a:pt x="9643" y="15039"/>
                    <a:pt x="9636" y="15032"/>
                  </a:cubicBezTo>
                  <a:cubicBezTo>
                    <a:pt x="9628" y="15023"/>
                    <a:pt x="9624" y="14994"/>
                    <a:pt x="9614" y="14987"/>
                  </a:cubicBezTo>
                  <a:cubicBezTo>
                    <a:pt x="9608" y="14983"/>
                    <a:pt x="9592" y="14990"/>
                    <a:pt x="9586" y="14986"/>
                  </a:cubicBezTo>
                  <a:cubicBezTo>
                    <a:pt x="9578" y="14981"/>
                    <a:pt x="9570" y="14961"/>
                    <a:pt x="9568" y="14951"/>
                  </a:cubicBezTo>
                  <a:cubicBezTo>
                    <a:pt x="9566" y="14936"/>
                    <a:pt x="9581" y="14907"/>
                    <a:pt x="9579" y="14893"/>
                  </a:cubicBezTo>
                  <a:cubicBezTo>
                    <a:pt x="9577" y="14883"/>
                    <a:pt x="9567" y="14866"/>
                    <a:pt x="9562" y="14858"/>
                  </a:cubicBezTo>
                  <a:cubicBezTo>
                    <a:pt x="9553" y="14840"/>
                    <a:pt x="9535" y="14802"/>
                    <a:pt x="9521" y="14789"/>
                  </a:cubicBezTo>
                  <a:cubicBezTo>
                    <a:pt x="9509" y="14779"/>
                    <a:pt x="9479" y="14771"/>
                    <a:pt x="9465" y="14765"/>
                  </a:cubicBezTo>
                  <a:cubicBezTo>
                    <a:pt x="9450" y="14759"/>
                    <a:pt x="9418" y="14751"/>
                    <a:pt x="9405" y="14741"/>
                  </a:cubicBezTo>
                  <a:cubicBezTo>
                    <a:pt x="9398" y="14735"/>
                    <a:pt x="9388" y="14718"/>
                    <a:pt x="9384" y="14710"/>
                  </a:cubicBezTo>
                  <a:cubicBezTo>
                    <a:pt x="9380" y="14702"/>
                    <a:pt x="9382" y="14683"/>
                    <a:pt x="9377" y="14677"/>
                  </a:cubicBezTo>
                  <a:cubicBezTo>
                    <a:pt x="9368" y="14666"/>
                    <a:pt x="9337" y="14665"/>
                    <a:pt x="9326" y="14656"/>
                  </a:cubicBezTo>
                  <a:cubicBezTo>
                    <a:pt x="9319" y="14650"/>
                    <a:pt x="9309" y="14631"/>
                    <a:pt x="9302" y="14624"/>
                  </a:cubicBezTo>
                  <a:cubicBezTo>
                    <a:pt x="9295" y="14617"/>
                    <a:pt x="9279" y="14607"/>
                    <a:pt x="9271" y="14602"/>
                  </a:cubicBezTo>
                  <a:cubicBezTo>
                    <a:pt x="9263" y="14598"/>
                    <a:pt x="9247" y="14592"/>
                    <a:pt x="9240" y="14587"/>
                  </a:cubicBezTo>
                  <a:cubicBezTo>
                    <a:pt x="9232" y="14581"/>
                    <a:pt x="9219" y="14565"/>
                    <a:pt x="9211" y="14560"/>
                  </a:cubicBezTo>
                  <a:cubicBezTo>
                    <a:pt x="9204" y="14555"/>
                    <a:pt x="9187" y="14552"/>
                    <a:pt x="9179" y="14548"/>
                  </a:cubicBezTo>
                  <a:cubicBezTo>
                    <a:pt x="9167" y="14541"/>
                    <a:pt x="9141" y="14527"/>
                    <a:pt x="9133" y="14516"/>
                  </a:cubicBezTo>
                  <a:cubicBezTo>
                    <a:pt x="9122" y="14500"/>
                    <a:pt x="9114" y="14460"/>
                    <a:pt x="9109" y="14441"/>
                  </a:cubicBezTo>
                  <a:cubicBezTo>
                    <a:pt x="9106" y="14428"/>
                    <a:pt x="9109" y="14399"/>
                    <a:pt x="9102" y="14388"/>
                  </a:cubicBezTo>
                  <a:cubicBezTo>
                    <a:pt x="9093" y="14372"/>
                    <a:pt x="9061" y="14351"/>
                    <a:pt x="9045" y="14343"/>
                  </a:cubicBezTo>
                  <a:cubicBezTo>
                    <a:pt x="9035" y="14339"/>
                    <a:pt x="9013" y="14335"/>
                    <a:pt x="9003" y="14334"/>
                  </a:cubicBezTo>
                  <a:cubicBezTo>
                    <a:pt x="8989" y="14332"/>
                    <a:pt x="8961" y="14335"/>
                    <a:pt x="8948" y="14330"/>
                  </a:cubicBezTo>
                  <a:cubicBezTo>
                    <a:pt x="8938" y="14326"/>
                    <a:pt x="8920" y="14312"/>
                    <a:pt x="8914" y="14302"/>
                  </a:cubicBezTo>
                  <a:cubicBezTo>
                    <a:pt x="8908" y="14293"/>
                    <a:pt x="8908" y="14265"/>
                    <a:pt x="8899" y="14257"/>
                  </a:cubicBezTo>
                  <a:cubicBezTo>
                    <a:pt x="8888" y="14247"/>
                    <a:pt x="8854" y="14250"/>
                    <a:pt x="8839" y="14249"/>
                  </a:cubicBezTo>
                  <a:cubicBezTo>
                    <a:pt x="8828" y="14248"/>
                    <a:pt x="8806" y="14254"/>
                    <a:pt x="8796" y="14251"/>
                  </a:cubicBezTo>
                  <a:cubicBezTo>
                    <a:pt x="8783" y="14247"/>
                    <a:pt x="8760" y="14229"/>
                    <a:pt x="8755" y="14216"/>
                  </a:cubicBezTo>
                  <a:cubicBezTo>
                    <a:pt x="8751" y="14208"/>
                    <a:pt x="8754" y="14188"/>
                    <a:pt x="8758" y="14180"/>
                  </a:cubicBezTo>
                  <a:cubicBezTo>
                    <a:pt x="8762" y="14173"/>
                    <a:pt x="8782" y="14169"/>
                    <a:pt x="8785" y="14161"/>
                  </a:cubicBezTo>
                  <a:cubicBezTo>
                    <a:pt x="8790" y="14152"/>
                    <a:pt x="8783" y="14129"/>
                    <a:pt x="8782" y="14119"/>
                  </a:cubicBezTo>
                  <a:cubicBezTo>
                    <a:pt x="8781" y="14109"/>
                    <a:pt x="8783" y="14089"/>
                    <a:pt x="8778" y="14082"/>
                  </a:cubicBezTo>
                  <a:cubicBezTo>
                    <a:pt x="8770" y="14073"/>
                    <a:pt x="8743" y="14066"/>
                    <a:pt x="8732" y="14069"/>
                  </a:cubicBezTo>
                  <a:cubicBezTo>
                    <a:pt x="8721" y="14072"/>
                    <a:pt x="8711" y="14096"/>
                    <a:pt x="8702" y="14102"/>
                  </a:cubicBezTo>
                  <a:cubicBezTo>
                    <a:pt x="8696" y="14105"/>
                    <a:pt x="8681" y="14111"/>
                    <a:pt x="8674" y="14107"/>
                  </a:cubicBezTo>
                  <a:cubicBezTo>
                    <a:pt x="8664" y="14102"/>
                    <a:pt x="8652" y="14075"/>
                    <a:pt x="8653" y="14063"/>
                  </a:cubicBezTo>
                  <a:cubicBezTo>
                    <a:pt x="8654" y="14051"/>
                    <a:pt x="8679" y="14037"/>
                    <a:pt x="8681" y="14025"/>
                  </a:cubicBezTo>
                  <a:cubicBezTo>
                    <a:pt x="8684" y="14014"/>
                    <a:pt x="8676" y="13990"/>
                    <a:pt x="8671" y="13980"/>
                  </a:cubicBezTo>
                  <a:cubicBezTo>
                    <a:pt x="8667" y="13973"/>
                    <a:pt x="8657" y="13960"/>
                    <a:pt x="8650" y="13959"/>
                  </a:cubicBezTo>
                  <a:cubicBezTo>
                    <a:pt x="8642" y="13956"/>
                    <a:pt x="8626" y="13968"/>
                    <a:pt x="8617" y="13968"/>
                  </a:cubicBezTo>
                  <a:cubicBezTo>
                    <a:pt x="8605" y="13967"/>
                    <a:pt x="8581" y="13959"/>
                    <a:pt x="8574" y="13949"/>
                  </a:cubicBezTo>
                  <a:cubicBezTo>
                    <a:pt x="8565" y="13938"/>
                    <a:pt x="8569" y="13905"/>
                    <a:pt x="8563" y="13891"/>
                  </a:cubicBezTo>
                  <a:cubicBezTo>
                    <a:pt x="8559" y="13883"/>
                    <a:pt x="8547" y="13869"/>
                    <a:pt x="8542" y="13861"/>
                  </a:cubicBezTo>
                  <a:cubicBezTo>
                    <a:pt x="8536" y="13852"/>
                    <a:pt x="8523" y="13832"/>
                    <a:pt x="8520" y="13821"/>
                  </a:cubicBezTo>
                  <a:cubicBezTo>
                    <a:pt x="8518" y="13814"/>
                    <a:pt x="8521" y="13800"/>
                    <a:pt x="8518" y="13794"/>
                  </a:cubicBezTo>
                  <a:cubicBezTo>
                    <a:pt x="8513" y="13783"/>
                    <a:pt x="8494" y="13765"/>
                    <a:pt x="8483" y="13760"/>
                  </a:cubicBezTo>
                  <a:cubicBezTo>
                    <a:pt x="8472" y="13754"/>
                    <a:pt x="8446" y="13761"/>
                    <a:pt x="8437" y="13753"/>
                  </a:cubicBezTo>
                  <a:cubicBezTo>
                    <a:pt x="8432" y="13749"/>
                    <a:pt x="8432" y="13736"/>
                    <a:pt x="8430" y="13731"/>
                  </a:cubicBezTo>
                  <a:cubicBezTo>
                    <a:pt x="8427" y="13724"/>
                    <a:pt x="8422" y="13709"/>
                    <a:pt x="8416" y="13705"/>
                  </a:cubicBezTo>
                  <a:cubicBezTo>
                    <a:pt x="8410" y="13702"/>
                    <a:pt x="8396" y="13702"/>
                    <a:pt x="8390" y="13704"/>
                  </a:cubicBezTo>
                  <a:cubicBezTo>
                    <a:pt x="8381" y="13708"/>
                    <a:pt x="8370" y="13729"/>
                    <a:pt x="8362" y="13736"/>
                  </a:cubicBezTo>
                  <a:cubicBezTo>
                    <a:pt x="8356" y="13740"/>
                    <a:pt x="8344" y="13749"/>
                    <a:pt x="8337" y="13749"/>
                  </a:cubicBezTo>
                  <a:cubicBezTo>
                    <a:pt x="8327" y="13751"/>
                    <a:pt x="8304" y="13747"/>
                    <a:pt x="8297" y="13738"/>
                  </a:cubicBezTo>
                  <a:cubicBezTo>
                    <a:pt x="8292" y="13731"/>
                    <a:pt x="8299" y="13709"/>
                    <a:pt x="8297" y="13700"/>
                  </a:cubicBezTo>
                  <a:cubicBezTo>
                    <a:pt x="8296" y="13691"/>
                    <a:pt x="8294" y="13669"/>
                    <a:pt x="8286" y="13666"/>
                  </a:cubicBezTo>
                  <a:cubicBezTo>
                    <a:pt x="8277" y="13663"/>
                    <a:pt x="8263" y="13683"/>
                    <a:pt x="8255" y="13688"/>
                  </a:cubicBezTo>
                  <a:cubicBezTo>
                    <a:pt x="8246" y="13695"/>
                    <a:pt x="8228" y="13711"/>
                    <a:pt x="8217" y="13714"/>
                  </a:cubicBezTo>
                  <a:cubicBezTo>
                    <a:pt x="8204" y="13718"/>
                    <a:pt x="8176" y="13712"/>
                    <a:pt x="8163" y="13716"/>
                  </a:cubicBezTo>
                  <a:cubicBezTo>
                    <a:pt x="8150" y="13720"/>
                    <a:pt x="8132" y="13746"/>
                    <a:pt x="8118" y="13747"/>
                  </a:cubicBezTo>
                  <a:cubicBezTo>
                    <a:pt x="8107" y="13749"/>
                    <a:pt x="8087" y="13732"/>
                    <a:pt x="8076" y="13730"/>
                  </a:cubicBezTo>
                  <a:cubicBezTo>
                    <a:pt x="8065" y="13729"/>
                    <a:pt x="8043" y="13737"/>
                    <a:pt x="8032" y="13736"/>
                  </a:cubicBezTo>
                  <a:cubicBezTo>
                    <a:pt x="8015" y="13736"/>
                    <a:pt x="7981" y="13734"/>
                    <a:pt x="7966" y="13725"/>
                  </a:cubicBezTo>
                  <a:cubicBezTo>
                    <a:pt x="7956" y="13720"/>
                    <a:pt x="7944" y="13698"/>
                    <a:pt x="7935" y="13692"/>
                  </a:cubicBezTo>
                  <a:cubicBezTo>
                    <a:pt x="7925" y="13686"/>
                    <a:pt x="7903" y="13675"/>
                    <a:pt x="7891" y="13676"/>
                  </a:cubicBezTo>
                  <a:cubicBezTo>
                    <a:pt x="7885" y="13677"/>
                    <a:pt x="7876" y="13691"/>
                    <a:pt x="7869" y="13692"/>
                  </a:cubicBezTo>
                  <a:cubicBezTo>
                    <a:pt x="7858" y="13693"/>
                    <a:pt x="7838" y="13674"/>
                    <a:pt x="7826" y="13672"/>
                  </a:cubicBezTo>
                  <a:cubicBezTo>
                    <a:pt x="7817" y="13670"/>
                    <a:pt x="7799" y="13674"/>
                    <a:pt x="7791" y="13671"/>
                  </a:cubicBezTo>
                  <a:cubicBezTo>
                    <a:pt x="7786" y="13669"/>
                    <a:pt x="7780" y="13661"/>
                    <a:pt x="7775" y="13659"/>
                  </a:cubicBezTo>
                  <a:cubicBezTo>
                    <a:pt x="7767" y="13656"/>
                    <a:pt x="7750" y="13654"/>
                    <a:pt x="7742" y="13655"/>
                  </a:cubicBezTo>
                  <a:cubicBezTo>
                    <a:pt x="7733" y="13656"/>
                    <a:pt x="7717" y="13670"/>
                    <a:pt x="7708" y="13670"/>
                  </a:cubicBezTo>
                  <a:cubicBezTo>
                    <a:pt x="7701" y="13670"/>
                    <a:pt x="7689" y="13657"/>
                    <a:pt x="7681" y="13658"/>
                  </a:cubicBezTo>
                  <a:cubicBezTo>
                    <a:pt x="7669" y="13659"/>
                    <a:pt x="7653" y="13690"/>
                    <a:pt x="7641" y="13688"/>
                  </a:cubicBezTo>
                  <a:cubicBezTo>
                    <a:pt x="7632" y="13687"/>
                    <a:pt x="7625" y="13666"/>
                    <a:pt x="7618" y="13661"/>
                  </a:cubicBezTo>
                  <a:cubicBezTo>
                    <a:pt x="7606" y="13652"/>
                    <a:pt x="7580" y="13638"/>
                    <a:pt x="7566" y="13636"/>
                  </a:cubicBezTo>
                  <a:cubicBezTo>
                    <a:pt x="7554" y="13634"/>
                    <a:pt x="7531" y="13644"/>
                    <a:pt x="7519" y="13645"/>
                  </a:cubicBezTo>
                  <a:cubicBezTo>
                    <a:pt x="7511" y="13646"/>
                    <a:pt x="7495" y="13642"/>
                    <a:pt x="7487" y="13643"/>
                  </a:cubicBezTo>
                  <a:cubicBezTo>
                    <a:pt x="7474" y="13646"/>
                    <a:pt x="7450" y="13663"/>
                    <a:pt x="7436" y="13666"/>
                  </a:cubicBezTo>
                  <a:cubicBezTo>
                    <a:pt x="7426" y="13669"/>
                    <a:pt x="7405" y="13673"/>
                    <a:pt x="7396" y="13669"/>
                  </a:cubicBezTo>
                  <a:cubicBezTo>
                    <a:pt x="7388" y="13666"/>
                    <a:pt x="7380" y="13649"/>
                    <a:pt x="7373" y="13647"/>
                  </a:cubicBezTo>
                  <a:cubicBezTo>
                    <a:pt x="7357" y="13640"/>
                    <a:pt x="7321" y="13656"/>
                    <a:pt x="7304" y="13651"/>
                  </a:cubicBezTo>
                  <a:cubicBezTo>
                    <a:pt x="7291" y="13648"/>
                    <a:pt x="7267" y="13632"/>
                    <a:pt x="7258" y="13621"/>
                  </a:cubicBezTo>
                  <a:cubicBezTo>
                    <a:pt x="7253" y="13615"/>
                    <a:pt x="7251" y="13600"/>
                    <a:pt x="7247" y="13593"/>
                  </a:cubicBezTo>
                  <a:cubicBezTo>
                    <a:pt x="7241" y="13582"/>
                    <a:pt x="7227" y="13554"/>
                    <a:pt x="7215" y="13552"/>
                  </a:cubicBezTo>
                  <a:cubicBezTo>
                    <a:pt x="7205" y="13550"/>
                    <a:pt x="7193" y="13571"/>
                    <a:pt x="7184" y="13572"/>
                  </a:cubicBezTo>
                  <a:cubicBezTo>
                    <a:pt x="7162" y="13575"/>
                    <a:pt x="7120" y="13554"/>
                    <a:pt x="7101" y="13544"/>
                  </a:cubicBezTo>
                  <a:cubicBezTo>
                    <a:pt x="7091" y="13539"/>
                    <a:pt x="7073" y="13525"/>
                    <a:pt x="7065" y="13517"/>
                  </a:cubicBezTo>
                  <a:cubicBezTo>
                    <a:pt x="7055" y="13509"/>
                    <a:pt x="7041" y="13485"/>
                    <a:pt x="7030" y="13480"/>
                  </a:cubicBezTo>
                  <a:cubicBezTo>
                    <a:pt x="7017" y="13475"/>
                    <a:pt x="6988" y="13475"/>
                    <a:pt x="6974" y="13480"/>
                  </a:cubicBezTo>
                  <a:cubicBezTo>
                    <a:pt x="6959" y="13487"/>
                    <a:pt x="6934" y="13513"/>
                    <a:pt x="6923" y="13528"/>
                  </a:cubicBezTo>
                  <a:cubicBezTo>
                    <a:pt x="6915" y="13539"/>
                    <a:pt x="6903" y="13565"/>
                    <a:pt x="6899" y="13578"/>
                  </a:cubicBezTo>
                  <a:cubicBezTo>
                    <a:pt x="6894" y="13592"/>
                    <a:pt x="6894" y="13622"/>
                    <a:pt x="6890" y="13636"/>
                  </a:cubicBezTo>
                  <a:cubicBezTo>
                    <a:pt x="6886" y="13650"/>
                    <a:pt x="6876" y="13680"/>
                    <a:pt x="6866" y="13691"/>
                  </a:cubicBezTo>
                  <a:cubicBezTo>
                    <a:pt x="6859" y="13699"/>
                    <a:pt x="6839" y="13711"/>
                    <a:pt x="6828" y="13711"/>
                  </a:cubicBezTo>
                  <a:cubicBezTo>
                    <a:pt x="6815" y="13710"/>
                    <a:pt x="6798" y="13685"/>
                    <a:pt x="6787" y="13680"/>
                  </a:cubicBezTo>
                  <a:cubicBezTo>
                    <a:pt x="6774" y="13675"/>
                    <a:pt x="6747" y="13674"/>
                    <a:pt x="6734" y="13672"/>
                  </a:cubicBezTo>
                  <a:cubicBezTo>
                    <a:pt x="6728" y="13670"/>
                    <a:pt x="6716" y="13667"/>
                    <a:pt x="6710" y="13666"/>
                  </a:cubicBezTo>
                  <a:cubicBezTo>
                    <a:pt x="6699" y="13665"/>
                    <a:pt x="6677" y="13665"/>
                    <a:pt x="6668" y="13670"/>
                  </a:cubicBezTo>
                  <a:cubicBezTo>
                    <a:pt x="6657" y="13677"/>
                    <a:pt x="6648" y="13705"/>
                    <a:pt x="6637" y="13713"/>
                  </a:cubicBezTo>
                  <a:cubicBezTo>
                    <a:pt x="6629" y="13720"/>
                    <a:pt x="6610" y="13731"/>
                    <a:pt x="6600" y="13729"/>
                  </a:cubicBezTo>
                  <a:cubicBezTo>
                    <a:pt x="6589" y="13727"/>
                    <a:pt x="6578" y="13699"/>
                    <a:pt x="6567" y="13698"/>
                  </a:cubicBezTo>
                  <a:cubicBezTo>
                    <a:pt x="6556" y="13697"/>
                    <a:pt x="6540" y="13715"/>
                    <a:pt x="6530" y="13719"/>
                  </a:cubicBezTo>
                  <a:cubicBezTo>
                    <a:pt x="6520" y="13723"/>
                    <a:pt x="6496" y="13724"/>
                    <a:pt x="6487" y="13731"/>
                  </a:cubicBezTo>
                  <a:cubicBezTo>
                    <a:pt x="6481" y="13735"/>
                    <a:pt x="6475" y="13751"/>
                    <a:pt x="6470" y="13756"/>
                  </a:cubicBezTo>
                  <a:cubicBezTo>
                    <a:pt x="6464" y="13761"/>
                    <a:pt x="6452" y="13773"/>
                    <a:pt x="6444" y="13774"/>
                  </a:cubicBezTo>
                  <a:cubicBezTo>
                    <a:pt x="6431" y="13774"/>
                    <a:pt x="6409" y="13747"/>
                    <a:pt x="6396" y="13749"/>
                  </a:cubicBezTo>
                  <a:cubicBezTo>
                    <a:pt x="6383" y="13750"/>
                    <a:pt x="6364" y="13774"/>
                    <a:pt x="6356" y="13785"/>
                  </a:cubicBezTo>
                  <a:cubicBezTo>
                    <a:pt x="6348" y="13795"/>
                    <a:pt x="6339" y="13821"/>
                    <a:pt x="6336" y="13834"/>
                  </a:cubicBezTo>
                  <a:cubicBezTo>
                    <a:pt x="6332" y="13848"/>
                    <a:pt x="6338" y="13879"/>
                    <a:pt x="6333" y="13893"/>
                  </a:cubicBezTo>
                  <a:cubicBezTo>
                    <a:pt x="6329" y="13904"/>
                    <a:pt x="6313" y="13920"/>
                    <a:pt x="6305" y="13928"/>
                  </a:cubicBezTo>
                  <a:cubicBezTo>
                    <a:pt x="6296" y="13936"/>
                    <a:pt x="6270" y="13946"/>
                    <a:pt x="6265" y="13958"/>
                  </a:cubicBezTo>
                  <a:cubicBezTo>
                    <a:pt x="6259" y="13973"/>
                    <a:pt x="6284" y="14010"/>
                    <a:pt x="6277" y="14025"/>
                  </a:cubicBezTo>
                  <a:cubicBezTo>
                    <a:pt x="6271" y="14038"/>
                    <a:pt x="6237" y="14041"/>
                    <a:pt x="6227" y="14052"/>
                  </a:cubicBezTo>
                  <a:cubicBezTo>
                    <a:pt x="6221" y="14058"/>
                    <a:pt x="6214" y="14074"/>
                    <a:pt x="6212" y="14082"/>
                  </a:cubicBezTo>
                  <a:cubicBezTo>
                    <a:pt x="6209" y="14091"/>
                    <a:pt x="6211" y="14109"/>
                    <a:pt x="6208" y="14118"/>
                  </a:cubicBezTo>
                  <a:cubicBezTo>
                    <a:pt x="6204" y="14127"/>
                    <a:pt x="6190" y="14143"/>
                    <a:pt x="6183" y="14151"/>
                  </a:cubicBezTo>
                  <a:cubicBezTo>
                    <a:pt x="6177" y="14158"/>
                    <a:pt x="6160" y="14167"/>
                    <a:pt x="6155" y="14175"/>
                  </a:cubicBezTo>
                  <a:cubicBezTo>
                    <a:pt x="6150" y="14185"/>
                    <a:pt x="6151" y="14211"/>
                    <a:pt x="6149" y="14223"/>
                  </a:cubicBezTo>
                  <a:cubicBezTo>
                    <a:pt x="6145" y="14236"/>
                    <a:pt x="6137" y="14262"/>
                    <a:pt x="6132" y="14275"/>
                  </a:cubicBezTo>
                  <a:cubicBezTo>
                    <a:pt x="6125" y="14298"/>
                    <a:pt x="6106" y="14342"/>
                    <a:pt x="6104" y="14365"/>
                  </a:cubicBezTo>
                  <a:cubicBezTo>
                    <a:pt x="6103" y="14380"/>
                    <a:pt x="6113" y="14407"/>
                    <a:pt x="6111" y="14421"/>
                  </a:cubicBezTo>
                  <a:cubicBezTo>
                    <a:pt x="6110" y="14434"/>
                    <a:pt x="6101" y="14459"/>
                    <a:pt x="6095" y="14470"/>
                  </a:cubicBezTo>
                  <a:cubicBezTo>
                    <a:pt x="6087" y="14484"/>
                    <a:pt x="6067" y="14512"/>
                    <a:pt x="6054" y="14521"/>
                  </a:cubicBezTo>
                  <a:cubicBezTo>
                    <a:pt x="6045" y="14527"/>
                    <a:pt x="6021" y="14525"/>
                    <a:pt x="6014" y="14533"/>
                  </a:cubicBezTo>
                  <a:cubicBezTo>
                    <a:pt x="6004" y="14545"/>
                    <a:pt x="6012" y="14581"/>
                    <a:pt x="6008" y="14597"/>
                  </a:cubicBezTo>
                  <a:cubicBezTo>
                    <a:pt x="6005" y="14608"/>
                    <a:pt x="5998" y="14631"/>
                    <a:pt x="5991" y="14641"/>
                  </a:cubicBezTo>
                  <a:cubicBezTo>
                    <a:pt x="5984" y="14652"/>
                    <a:pt x="5957" y="14665"/>
                    <a:pt x="5954" y="14678"/>
                  </a:cubicBezTo>
                  <a:cubicBezTo>
                    <a:pt x="5952" y="14687"/>
                    <a:pt x="5960" y="14706"/>
                    <a:pt x="5966" y="14712"/>
                  </a:cubicBezTo>
                  <a:cubicBezTo>
                    <a:pt x="5973" y="14720"/>
                    <a:pt x="5994" y="14723"/>
                    <a:pt x="6002" y="14728"/>
                  </a:cubicBezTo>
                  <a:cubicBezTo>
                    <a:pt x="6008" y="14732"/>
                    <a:pt x="6022" y="14742"/>
                    <a:pt x="6024" y="14749"/>
                  </a:cubicBezTo>
                  <a:cubicBezTo>
                    <a:pt x="6026" y="14760"/>
                    <a:pt x="6017" y="14782"/>
                    <a:pt x="6010" y="14790"/>
                  </a:cubicBezTo>
                  <a:cubicBezTo>
                    <a:pt x="6005" y="14796"/>
                    <a:pt x="5991" y="14804"/>
                    <a:pt x="5983" y="14806"/>
                  </a:cubicBezTo>
                  <a:cubicBezTo>
                    <a:pt x="5974" y="14808"/>
                    <a:pt x="5954" y="14796"/>
                    <a:pt x="5946" y="14801"/>
                  </a:cubicBezTo>
                  <a:cubicBezTo>
                    <a:pt x="5938" y="14806"/>
                    <a:pt x="5939" y="14831"/>
                    <a:pt x="5931" y="14836"/>
                  </a:cubicBezTo>
                  <a:cubicBezTo>
                    <a:pt x="5927" y="14840"/>
                    <a:pt x="5914" y="14834"/>
                    <a:pt x="5908" y="14836"/>
                  </a:cubicBezTo>
                  <a:cubicBezTo>
                    <a:pt x="5898" y="14840"/>
                    <a:pt x="5883" y="14863"/>
                    <a:pt x="5872" y="14865"/>
                  </a:cubicBezTo>
                  <a:cubicBezTo>
                    <a:pt x="5860" y="14867"/>
                    <a:pt x="5839" y="14845"/>
                    <a:pt x="5827" y="14847"/>
                  </a:cubicBezTo>
                  <a:cubicBezTo>
                    <a:pt x="5819" y="14849"/>
                    <a:pt x="5808" y="14865"/>
                    <a:pt x="5804" y="14872"/>
                  </a:cubicBezTo>
                  <a:cubicBezTo>
                    <a:pt x="5798" y="14885"/>
                    <a:pt x="5800" y="14916"/>
                    <a:pt x="5795" y="14930"/>
                  </a:cubicBezTo>
                  <a:cubicBezTo>
                    <a:pt x="5789" y="14941"/>
                    <a:pt x="5769" y="14958"/>
                    <a:pt x="5763" y="14970"/>
                  </a:cubicBezTo>
                  <a:cubicBezTo>
                    <a:pt x="5757" y="14980"/>
                    <a:pt x="5752" y="15005"/>
                    <a:pt x="5744" y="15014"/>
                  </a:cubicBezTo>
                  <a:cubicBezTo>
                    <a:pt x="5737" y="15021"/>
                    <a:pt x="5718" y="15029"/>
                    <a:pt x="5709" y="15032"/>
                  </a:cubicBezTo>
                  <a:cubicBezTo>
                    <a:pt x="5702" y="15035"/>
                    <a:pt x="5685" y="15033"/>
                    <a:pt x="5679" y="15037"/>
                  </a:cubicBezTo>
                  <a:cubicBezTo>
                    <a:pt x="5670" y="15043"/>
                    <a:pt x="5663" y="15065"/>
                    <a:pt x="5656" y="15073"/>
                  </a:cubicBezTo>
                  <a:cubicBezTo>
                    <a:pt x="5652" y="15078"/>
                    <a:pt x="5639" y="15085"/>
                    <a:pt x="5636" y="15091"/>
                  </a:cubicBezTo>
                  <a:cubicBezTo>
                    <a:pt x="5631" y="15099"/>
                    <a:pt x="5631" y="15118"/>
                    <a:pt x="5629" y="15127"/>
                  </a:cubicBezTo>
                  <a:cubicBezTo>
                    <a:pt x="5626" y="15138"/>
                    <a:pt x="5621" y="15162"/>
                    <a:pt x="5615" y="15172"/>
                  </a:cubicBezTo>
                  <a:cubicBezTo>
                    <a:pt x="5611" y="15180"/>
                    <a:pt x="5596" y="15189"/>
                    <a:pt x="5592" y="15197"/>
                  </a:cubicBezTo>
                  <a:cubicBezTo>
                    <a:pt x="5585" y="15208"/>
                    <a:pt x="5586" y="15238"/>
                    <a:pt x="5577" y="15248"/>
                  </a:cubicBezTo>
                  <a:cubicBezTo>
                    <a:pt x="5570" y="15256"/>
                    <a:pt x="5549" y="15265"/>
                    <a:pt x="5538" y="15265"/>
                  </a:cubicBezTo>
                  <a:cubicBezTo>
                    <a:pt x="5525" y="15266"/>
                    <a:pt x="5501" y="15255"/>
                    <a:pt x="5489" y="15250"/>
                  </a:cubicBezTo>
                  <a:cubicBezTo>
                    <a:pt x="5482" y="15246"/>
                    <a:pt x="5472" y="15235"/>
                    <a:pt x="5464" y="15232"/>
                  </a:cubicBezTo>
                  <a:cubicBezTo>
                    <a:pt x="5450" y="15227"/>
                    <a:pt x="5418" y="15226"/>
                    <a:pt x="5402" y="15227"/>
                  </a:cubicBezTo>
                  <a:cubicBezTo>
                    <a:pt x="5389" y="15227"/>
                    <a:pt x="5363" y="15237"/>
                    <a:pt x="5350" y="15237"/>
                  </a:cubicBezTo>
                  <a:cubicBezTo>
                    <a:pt x="5337" y="15236"/>
                    <a:pt x="5312" y="15231"/>
                    <a:pt x="5302" y="15224"/>
                  </a:cubicBezTo>
                  <a:cubicBezTo>
                    <a:pt x="5295" y="15219"/>
                    <a:pt x="5288" y="15200"/>
                    <a:pt x="5281" y="15194"/>
                  </a:cubicBezTo>
                  <a:cubicBezTo>
                    <a:pt x="5274" y="15188"/>
                    <a:pt x="5253" y="15187"/>
                    <a:pt x="5247" y="15179"/>
                  </a:cubicBezTo>
                  <a:cubicBezTo>
                    <a:pt x="5242" y="15172"/>
                    <a:pt x="5248" y="15153"/>
                    <a:pt x="5244" y="15145"/>
                  </a:cubicBezTo>
                  <a:cubicBezTo>
                    <a:pt x="5239" y="15135"/>
                    <a:pt x="5221" y="15115"/>
                    <a:pt x="5210" y="15116"/>
                  </a:cubicBezTo>
                  <a:cubicBezTo>
                    <a:pt x="5199" y="15116"/>
                    <a:pt x="5190" y="15148"/>
                    <a:pt x="5179" y="15151"/>
                  </a:cubicBezTo>
                  <a:cubicBezTo>
                    <a:pt x="5168" y="15154"/>
                    <a:pt x="5146" y="15140"/>
                    <a:pt x="5135" y="15137"/>
                  </a:cubicBezTo>
                  <a:cubicBezTo>
                    <a:pt x="5121" y="15133"/>
                    <a:pt x="5091" y="15133"/>
                    <a:pt x="5079" y="15124"/>
                  </a:cubicBezTo>
                  <a:cubicBezTo>
                    <a:pt x="5071" y="15118"/>
                    <a:pt x="5064" y="15099"/>
                    <a:pt x="5058" y="15091"/>
                  </a:cubicBezTo>
                  <a:cubicBezTo>
                    <a:pt x="5054" y="15085"/>
                    <a:pt x="5043" y="15071"/>
                    <a:pt x="5037" y="15066"/>
                  </a:cubicBezTo>
                  <a:cubicBezTo>
                    <a:pt x="5028" y="15057"/>
                    <a:pt x="5004" y="15047"/>
                    <a:pt x="4996" y="15037"/>
                  </a:cubicBezTo>
                  <a:cubicBezTo>
                    <a:pt x="4986" y="15025"/>
                    <a:pt x="4980" y="14991"/>
                    <a:pt x="4970" y="14979"/>
                  </a:cubicBezTo>
                  <a:cubicBezTo>
                    <a:pt x="4959" y="14964"/>
                    <a:pt x="4926" y="14945"/>
                    <a:pt x="4913" y="14932"/>
                  </a:cubicBezTo>
                  <a:cubicBezTo>
                    <a:pt x="4905" y="14923"/>
                    <a:pt x="4894" y="14901"/>
                    <a:pt x="4885" y="14894"/>
                  </a:cubicBezTo>
                  <a:cubicBezTo>
                    <a:pt x="4875" y="14885"/>
                    <a:pt x="4851" y="14873"/>
                    <a:pt x="4839" y="14873"/>
                  </a:cubicBezTo>
                  <a:cubicBezTo>
                    <a:pt x="4827" y="14872"/>
                    <a:pt x="4806" y="14891"/>
                    <a:pt x="4794" y="14888"/>
                  </a:cubicBezTo>
                  <a:cubicBezTo>
                    <a:pt x="4783" y="14887"/>
                    <a:pt x="4768" y="14863"/>
                    <a:pt x="4757" y="14859"/>
                  </a:cubicBezTo>
                  <a:cubicBezTo>
                    <a:pt x="4744" y="14855"/>
                    <a:pt x="4715" y="14865"/>
                    <a:pt x="4702" y="14859"/>
                  </a:cubicBezTo>
                  <a:cubicBezTo>
                    <a:pt x="4692" y="14854"/>
                    <a:pt x="4682" y="14829"/>
                    <a:pt x="4672" y="14823"/>
                  </a:cubicBezTo>
                  <a:cubicBezTo>
                    <a:pt x="4661" y="14816"/>
                    <a:pt x="4636" y="14815"/>
                    <a:pt x="4624" y="14810"/>
                  </a:cubicBezTo>
                  <a:cubicBezTo>
                    <a:pt x="4610" y="14804"/>
                    <a:pt x="4585" y="14789"/>
                    <a:pt x="4572" y="14781"/>
                  </a:cubicBezTo>
                  <a:cubicBezTo>
                    <a:pt x="4559" y="14772"/>
                    <a:pt x="4531" y="14756"/>
                    <a:pt x="4521" y="14743"/>
                  </a:cubicBezTo>
                  <a:cubicBezTo>
                    <a:pt x="4511" y="14731"/>
                    <a:pt x="4500" y="14699"/>
                    <a:pt x="4492" y="14685"/>
                  </a:cubicBezTo>
                  <a:cubicBezTo>
                    <a:pt x="4487" y="14676"/>
                    <a:pt x="4476" y="14657"/>
                    <a:pt x="4469" y="14648"/>
                  </a:cubicBezTo>
                  <a:cubicBezTo>
                    <a:pt x="4460" y="14638"/>
                    <a:pt x="4439" y="14618"/>
                    <a:pt x="4426" y="14613"/>
                  </a:cubicBezTo>
                  <a:cubicBezTo>
                    <a:pt x="4409" y="14606"/>
                    <a:pt x="4370" y="14613"/>
                    <a:pt x="4352" y="14608"/>
                  </a:cubicBezTo>
                  <a:cubicBezTo>
                    <a:pt x="4338" y="14605"/>
                    <a:pt x="4314" y="14590"/>
                    <a:pt x="4301" y="14585"/>
                  </a:cubicBezTo>
                  <a:cubicBezTo>
                    <a:pt x="4287" y="14580"/>
                    <a:pt x="4261" y="14572"/>
                    <a:pt x="4247" y="14568"/>
                  </a:cubicBezTo>
                  <a:cubicBezTo>
                    <a:pt x="4233" y="14564"/>
                    <a:pt x="4204" y="14557"/>
                    <a:pt x="4189" y="14555"/>
                  </a:cubicBezTo>
                  <a:cubicBezTo>
                    <a:pt x="4176" y="14554"/>
                    <a:pt x="4150" y="14562"/>
                    <a:pt x="4137" y="14558"/>
                  </a:cubicBezTo>
                  <a:cubicBezTo>
                    <a:pt x="4124" y="14553"/>
                    <a:pt x="4103" y="14533"/>
                    <a:pt x="4091" y="14524"/>
                  </a:cubicBezTo>
                  <a:cubicBezTo>
                    <a:pt x="4076" y="14513"/>
                    <a:pt x="4046" y="14489"/>
                    <a:pt x="4030" y="14479"/>
                  </a:cubicBezTo>
                  <a:cubicBezTo>
                    <a:pt x="4020" y="14473"/>
                    <a:pt x="3998" y="14466"/>
                    <a:pt x="3989" y="14458"/>
                  </a:cubicBezTo>
                  <a:cubicBezTo>
                    <a:pt x="3981" y="14452"/>
                    <a:pt x="3969" y="14434"/>
                    <a:pt x="3962" y="14426"/>
                  </a:cubicBezTo>
                  <a:cubicBezTo>
                    <a:pt x="3955" y="14416"/>
                    <a:pt x="3944" y="14391"/>
                    <a:pt x="3934" y="14385"/>
                  </a:cubicBezTo>
                  <a:cubicBezTo>
                    <a:pt x="3924" y="14379"/>
                    <a:pt x="3898" y="14385"/>
                    <a:pt x="3888" y="14379"/>
                  </a:cubicBezTo>
                  <a:cubicBezTo>
                    <a:pt x="3876" y="14372"/>
                    <a:pt x="3864" y="14346"/>
                    <a:pt x="3855" y="14336"/>
                  </a:cubicBezTo>
                  <a:cubicBezTo>
                    <a:pt x="3850" y="14331"/>
                    <a:pt x="3839" y="14326"/>
                    <a:pt x="3836" y="14320"/>
                  </a:cubicBezTo>
                  <a:cubicBezTo>
                    <a:pt x="3831" y="14312"/>
                    <a:pt x="3832" y="14291"/>
                    <a:pt x="3829" y="14282"/>
                  </a:cubicBezTo>
                  <a:cubicBezTo>
                    <a:pt x="3826" y="14275"/>
                    <a:pt x="3819" y="14260"/>
                    <a:pt x="3814" y="14255"/>
                  </a:cubicBezTo>
                  <a:cubicBezTo>
                    <a:pt x="3807" y="14247"/>
                    <a:pt x="3787" y="14243"/>
                    <a:pt x="3781" y="14236"/>
                  </a:cubicBezTo>
                  <a:cubicBezTo>
                    <a:pt x="3773" y="14226"/>
                    <a:pt x="3770" y="14198"/>
                    <a:pt x="3764" y="14186"/>
                  </a:cubicBezTo>
                  <a:cubicBezTo>
                    <a:pt x="3757" y="14170"/>
                    <a:pt x="3741" y="14141"/>
                    <a:pt x="3729" y="14128"/>
                  </a:cubicBezTo>
                  <a:cubicBezTo>
                    <a:pt x="3718" y="14116"/>
                    <a:pt x="3690" y="14096"/>
                    <a:pt x="3676" y="14088"/>
                  </a:cubicBezTo>
                  <a:cubicBezTo>
                    <a:pt x="3665" y="14082"/>
                    <a:pt x="3641" y="14072"/>
                    <a:pt x="3629" y="14071"/>
                  </a:cubicBezTo>
                  <a:cubicBezTo>
                    <a:pt x="3618" y="14070"/>
                    <a:pt x="3596" y="14081"/>
                    <a:pt x="3585" y="14079"/>
                  </a:cubicBezTo>
                  <a:cubicBezTo>
                    <a:pt x="3574" y="14077"/>
                    <a:pt x="3559" y="14058"/>
                    <a:pt x="3549" y="14053"/>
                  </a:cubicBezTo>
                  <a:cubicBezTo>
                    <a:pt x="3540" y="14048"/>
                    <a:pt x="3518" y="14045"/>
                    <a:pt x="3510" y="14038"/>
                  </a:cubicBezTo>
                  <a:cubicBezTo>
                    <a:pt x="3501" y="14030"/>
                    <a:pt x="3489" y="14007"/>
                    <a:pt x="3483" y="13996"/>
                  </a:cubicBezTo>
                  <a:cubicBezTo>
                    <a:pt x="3475" y="13985"/>
                    <a:pt x="3462" y="13960"/>
                    <a:pt x="3451" y="13951"/>
                  </a:cubicBezTo>
                  <a:cubicBezTo>
                    <a:pt x="3438" y="13938"/>
                    <a:pt x="3401" y="13928"/>
                    <a:pt x="3388" y="13916"/>
                  </a:cubicBezTo>
                  <a:cubicBezTo>
                    <a:pt x="3374" y="13903"/>
                    <a:pt x="3357" y="13866"/>
                    <a:pt x="3344" y="13852"/>
                  </a:cubicBezTo>
                  <a:cubicBezTo>
                    <a:pt x="3330" y="13837"/>
                    <a:pt x="3295" y="13816"/>
                    <a:pt x="3282" y="13801"/>
                  </a:cubicBezTo>
                  <a:cubicBezTo>
                    <a:pt x="3273" y="13789"/>
                    <a:pt x="3259" y="13762"/>
                    <a:pt x="3254" y="13748"/>
                  </a:cubicBezTo>
                  <a:cubicBezTo>
                    <a:pt x="3249" y="13736"/>
                    <a:pt x="3247" y="13710"/>
                    <a:pt x="3242" y="13698"/>
                  </a:cubicBezTo>
                  <a:cubicBezTo>
                    <a:pt x="3238" y="13687"/>
                    <a:pt x="3222" y="13666"/>
                    <a:pt x="3218" y="13655"/>
                  </a:cubicBezTo>
                  <a:cubicBezTo>
                    <a:pt x="3213" y="13634"/>
                    <a:pt x="3220" y="13591"/>
                    <a:pt x="3216" y="13570"/>
                  </a:cubicBezTo>
                  <a:cubicBezTo>
                    <a:pt x="3212" y="13546"/>
                    <a:pt x="3198" y="13497"/>
                    <a:pt x="3184" y="13477"/>
                  </a:cubicBezTo>
                  <a:cubicBezTo>
                    <a:pt x="3173" y="13459"/>
                    <a:pt x="3134" y="13440"/>
                    <a:pt x="3123" y="13423"/>
                  </a:cubicBezTo>
                  <a:cubicBezTo>
                    <a:pt x="3118" y="13415"/>
                    <a:pt x="3116" y="13394"/>
                    <a:pt x="3112" y="13385"/>
                  </a:cubicBezTo>
                  <a:cubicBezTo>
                    <a:pt x="3108" y="13373"/>
                    <a:pt x="3095" y="13351"/>
                    <a:pt x="3088" y="13341"/>
                  </a:cubicBezTo>
                  <a:cubicBezTo>
                    <a:pt x="3083" y="13334"/>
                    <a:pt x="3069" y="13325"/>
                    <a:pt x="3065" y="13317"/>
                  </a:cubicBezTo>
                  <a:cubicBezTo>
                    <a:pt x="3060" y="13308"/>
                    <a:pt x="3058" y="13285"/>
                    <a:pt x="3055" y="13274"/>
                  </a:cubicBezTo>
                  <a:cubicBezTo>
                    <a:pt x="3051" y="13258"/>
                    <a:pt x="3043" y="13225"/>
                    <a:pt x="3038" y="13208"/>
                  </a:cubicBezTo>
                  <a:cubicBezTo>
                    <a:pt x="3034" y="13195"/>
                    <a:pt x="3020" y="13168"/>
                    <a:pt x="3021" y="13154"/>
                  </a:cubicBezTo>
                  <a:cubicBezTo>
                    <a:pt x="3021" y="13140"/>
                    <a:pt x="3043" y="13117"/>
                    <a:pt x="3043" y="13103"/>
                  </a:cubicBezTo>
                  <a:cubicBezTo>
                    <a:pt x="3043" y="13095"/>
                    <a:pt x="3033" y="13081"/>
                    <a:pt x="3029" y="13074"/>
                  </a:cubicBezTo>
                  <a:cubicBezTo>
                    <a:pt x="3023" y="13064"/>
                    <a:pt x="3005" y="13046"/>
                    <a:pt x="3001" y="13035"/>
                  </a:cubicBezTo>
                  <a:cubicBezTo>
                    <a:pt x="2997" y="13021"/>
                    <a:pt x="2995" y="12991"/>
                    <a:pt x="2998" y="12976"/>
                  </a:cubicBezTo>
                  <a:cubicBezTo>
                    <a:pt x="2999" y="12967"/>
                    <a:pt x="3007" y="12950"/>
                    <a:pt x="3013" y="12943"/>
                  </a:cubicBezTo>
                  <a:cubicBezTo>
                    <a:pt x="3018" y="12936"/>
                    <a:pt x="3037" y="12932"/>
                    <a:pt x="3042" y="12925"/>
                  </a:cubicBezTo>
                  <a:cubicBezTo>
                    <a:pt x="3047" y="12917"/>
                    <a:pt x="3049" y="12897"/>
                    <a:pt x="3048" y="12887"/>
                  </a:cubicBezTo>
                  <a:cubicBezTo>
                    <a:pt x="3046" y="12869"/>
                    <a:pt x="3020" y="12838"/>
                    <a:pt x="3019" y="12820"/>
                  </a:cubicBezTo>
                  <a:cubicBezTo>
                    <a:pt x="3018" y="12810"/>
                    <a:pt x="3027" y="12790"/>
                    <a:pt x="3030" y="12781"/>
                  </a:cubicBezTo>
                  <a:cubicBezTo>
                    <a:pt x="3034" y="12773"/>
                    <a:pt x="3044" y="12759"/>
                    <a:pt x="3046" y="12750"/>
                  </a:cubicBezTo>
                  <a:cubicBezTo>
                    <a:pt x="3049" y="12738"/>
                    <a:pt x="3050" y="12712"/>
                    <a:pt x="3046" y="12701"/>
                  </a:cubicBezTo>
                  <a:cubicBezTo>
                    <a:pt x="3041" y="12685"/>
                    <a:pt x="3013" y="12666"/>
                    <a:pt x="3007" y="12650"/>
                  </a:cubicBezTo>
                  <a:cubicBezTo>
                    <a:pt x="3002" y="12640"/>
                    <a:pt x="3005" y="12615"/>
                    <a:pt x="3001" y="12604"/>
                  </a:cubicBezTo>
                  <a:cubicBezTo>
                    <a:pt x="2998" y="12592"/>
                    <a:pt x="2987" y="12569"/>
                    <a:pt x="2978" y="12561"/>
                  </a:cubicBezTo>
                  <a:cubicBezTo>
                    <a:pt x="2969" y="12554"/>
                    <a:pt x="2941" y="12557"/>
                    <a:pt x="2936" y="12547"/>
                  </a:cubicBezTo>
                  <a:cubicBezTo>
                    <a:pt x="2930" y="12536"/>
                    <a:pt x="2947" y="12510"/>
                    <a:pt x="2946" y="12497"/>
                  </a:cubicBezTo>
                  <a:cubicBezTo>
                    <a:pt x="2944" y="12484"/>
                    <a:pt x="2929" y="12461"/>
                    <a:pt x="2922" y="12450"/>
                  </a:cubicBezTo>
                  <a:cubicBezTo>
                    <a:pt x="2915" y="12440"/>
                    <a:pt x="2899" y="12421"/>
                    <a:pt x="2889" y="12413"/>
                  </a:cubicBezTo>
                  <a:cubicBezTo>
                    <a:pt x="2881" y="12406"/>
                    <a:pt x="2860" y="12401"/>
                    <a:pt x="2855" y="12392"/>
                  </a:cubicBezTo>
                  <a:cubicBezTo>
                    <a:pt x="2849" y="12381"/>
                    <a:pt x="2858" y="12355"/>
                    <a:pt x="2855" y="12344"/>
                  </a:cubicBezTo>
                  <a:cubicBezTo>
                    <a:pt x="2852" y="12335"/>
                    <a:pt x="2842" y="12319"/>
                    <a:pt x="2835" y="12314"/>
                  </a:cubicBezTo>
                  <a:cubicBezTo>
                    <a:pt x="2826" y="12307"/>
                    <a:pt x="2801" y="12306"/>
                    <a:pt x="2792" y="12298"/>
                  </a:cubicBezTo>
                  <a:cubicBezTo>
                    <a:pt x="2784" y="12291"/>
                    <a:pt x="2773" y="12271"/>
                    <a:pt x="2772" y="12260"/>
                  </a:cubicBezTo>
                  <a:cubicBezTo>
                    <a:pt x="2770" y="12247"/>
                    <a:pt x="2786" y="12222"/>
                    <a:pt x="2787" y="12209"/>
                  </a:cubicBezTo>
                  <a:cubicBezTo>
                    <a:pt x="2787" y="12194"/>
                    <a:pt x="2776" y="12166"/>
                    <a:pt x="2775" y="12151"/>
                  </a:cubicBezTo>
                  <a:cubicBezTo>
                    <a:pt x="2775" y="12140"/>
                    <a:pt x="2781" y="12117"/>
                    <a:pt x="2780" y="12106"/>
                  </a:cubicBezTo>
                  <a:cubicBezTo>
                    <a:pt x="2777" y="12085"/>
                    <a:pt x="2754" y="12050"/>
                    <a:pt x="2749" y="12030"/>
                  </a:cubicBezTo>
                  <a:cubicBezTo>
                    <a:pt x="2743" y="12010"/>
                    <a:pt x="2743" y="11967"/>
                    <a:pt x="2737" y="11947"/>
                  </a:cubicBezTo>
                  <a:cubicBezTo>
                    <a:pt x="2733" y="11931"/>
                    <a:pt x="2721" y="11902"/>
                    <a:pt x="2714" y="11887"/>
                  </a:cubicBezTo>
                  <a:cubicBezTo>
                    <a:pt x="2707" y="11876"/>
                    <a:pt x="2696" y="11850"/>
                    <a:pt x="2684" y="11843"/>
                  </a:cubicBezTo>
                  <a:cubicBezTo>
                    <a:pt x="2678" y="11840"/>
                    <a:pt x="2663" y="11844"/>
                    <a:pt x="2656" y="11843"/>
                  </a:cubicBezTo>
                  <a:cubicBezTo>
                    <a:pt x="2647" y="11842"/>
                    <a:pt x="2628" y="11840"/>
                    <a:pt x="2620" y="11835"/>
                  </a:cubicBezTo>
                  <a:cubicBezTo>
                    <a:pt x="2609" y="11826"/>
                    <a:pt x="2594" y="11800"/>
                    <a:pt x="2590" y="11786"/>
                  </a:cubicBezTo>
                  <a:cubicBezTo>
                    <a:pt x="2588" y="11777"/>
                    <a:pt x="2590" y="11757"/>
                    <a:pt x="2590" y="11748"/>
                  </a:cubicBezTo>
                  <a:cubicBezTo>
                    <a:pt x="2590" y="11736"/>
                    <a:pt x="2592" y="11713"/>
                    <a:pt x="2588" y="11703"/>
                  </a:cubicBezTo>
                  <a:cubicBezTo>
                    <a:pt x="2582" y="11690"/>
                    <a:pt x="2560" y="11673"/>
                    <a:pt x="2548" y="11667"/>
                  </a:cubicBezTo>
                  <a:cubicBezTo>
                    <a:pt x="2536" y="11662"/>
                    <a:pt x="2508" y="11667"/>
                    <a:pt x="2496" y="11663"/>
                  </a:cubicBezTo>
                  <a:cubicBezTo>
                    <a:pt x="2484" y="11659"/>
                    <a:pt x="2463" y="11642"/>
                    <a:pt x="2453" y="11634"/>
                  </a:cubicBezTo>
                  <a:cubicBezTo>
                    <a:pt x="2443" y="11626"/>
                    <a:pt x="2422" y="11608"/>
                    <a:pt x="2414" y="11596"/>
                  </a:cubicBezTo>
                  <a:cubicBezTo>
                    <a:pt x="2406" y="11583"/>
                    <a:pt x="2404" y="11546"/>
                    <a:pt x="2392" y="11535"/>
                  </a:cubicBezTo>
                  <a:cubicBezTo>
                    <a:pt x="2379" y="11522"/>
                    <a:pt x="2337" y="11527"/>
                    <a:pt x="2321" y="11518"/>
                  </a:cubicBezTo>
                  <a:cubicBezTo>
                    <a:pt x="2307" y="11509"/>
                    <a:pt x="2290" y="11477"/>
                    <a:pt x="2277" y="11467"/>
                  </a:cubicBezTo>
                  <a:cubicBezTo>
                    <a:pt x="2265" y="11458"/>
                    <a:pt x="2237" y="11449"/>
                    <a:pt x="2226" y="11440"/>
                  </a:cubicBezTo>
                  <a:cubicBezTo>
                    <a:pt x="2219" y="11434"/>
                    <a:pt x="2212" y="11413"/>
                    <a:pt x="2204" y="11411"/>
                  </a:cubicBezTo>
                  <a:cubicBezTo>
                    <a:pt x="2193" y="11409"/>
                    <a:pt x="2174" y="11431"/>
                    <a:pt x="2164" y="11430"/>
                  </a:cubicBezTo>
                  <a:cubicBezTo>
                    <a:pt x="2155" y="11428"/>
                    <a:pt x="2143" y="11414"/>
                    <a:pt x="2137" y="11408"/>
                  </a:cubicBezTo>
                  <a:cubicBezTo>
                    <a:pt x="2129" y="11399"/>
                    <a:pt x="2120" y="11373"/>
                    <a:pt x="2109" y="11368"/>
                  </a:cubicBezTo>
                  <a:cubicBezTo>
                    <a:pt x="2097" y="11362"/>
                    <a:pt x="2068" y="11376"/>
                    <a:pt x="2056" y="11370"/>
                  </a:cubicBezTo>
                  <a:cubicBezTo>
                    <a:pt x="2049" y="11367"/>
                    <a:pt x="2041" y="11352"/>
                    <a:pt x="2036" y="11346"/>
                  </a:cubicBezTo>
                  <a:cubicBezTo>
                    <a:pt x="2029" y="11337"/>
                    <a:pt x="2020" y="11314"/>
                    <a:pt x="2010" y="11309"/>
                  </a:cubicBezTo>
                  <a:cubicBezTo>
                    <a:pt x="1998" y="11301"/>
                    <a:pt x="1962" y="11310"/>
                    <a:pt x="1953" y="11298"/>
                  </a:cubicBezTo>
                  <a:cubicBezTo>
                    <a:pt x="1945" y="11289"/>
                    <a:pt x="1954" y="11260"/>
                    <a:pt x="1951" y="11249"/>
                  </a:cubicBezTo>
                  <a:cubicBezTo>
                    <a:pt x="1948" y="11237"/>
                    <a:pt x="1937" y="11216"/>
                    <a:pt x="1928" y="11208"/>
                  </a:cubicBezTo>
                  <a:cubicBezTo>
                    <a:pt x="1916" y="11196"/>
                    <a:pt x="1884" y="11190"/>
                    <a:pt x="1871" y="11180"/>
                  </a:cubicBezTo>
                  <a:cubicBezTo>
                    <a:pt x="1855" y="11168"/>
                    <a:pt x="1828" y="11137"/>
                    <a:pt x="1815" y="11121"/>
                  </a:cubicBezTo>
                  <a:cubicBezTo>
                    <a:pt x="1806" y="11110"/>
                    <a:pt x="1790" y="11086"/>
                    <a:pt x="1782" y="11074"/>
                  </a:cubicBezTo>
                  <a:cubicBezTo>
                    <a:pt x="1772" y="11059"/>
                    <a:pt x="1757" y="11026"/>
                    <a:pt x="1744" y="11015"/>
                  </a:cubicBezTo>
                  <a:cubicBezTo>
                    <a:pt x="1731" y="11005"/>
                    <a:pt x="1695" y="11004"/>
                    <a:pt x="1682" y="10993"/>
                  </a:cubicBezTo>
                  <a:cubicBezTo>
                    <a:pt x="1669" y="10982"/>
                    <a:pt x="1651" y="10952"/>
                    <a:pt x="1647" y="10936"/>
                  </a:cubicBezTo>
                  <a:cubicBezTo>
                    <a:pt x="1643" y="10921"/>
                    <a:pt x="1651" y="10890"/>
                    <a:pt x="1649" y="10876"/>
                  </a:cubicBezTo>
                  <a:cubicBezTo>
                    <a:pt x="1648" y="10866"/>
                    <a:pt x="1641" y="10847"/>
                    <a:pt x="1637" y="10839"/>
                  </a:cubicBezTo>
                  <a:cubicBezTo>
                    <a:pt x="1630" y="10824"/>
                    <a:pt x="1614" y="10796"/>
                    <a:pt x="1602" y="10786"/>
                  </a:cubicBezTo>
                  <a:cubicBezTo>
                    <a:pt x="1591" y="10778"/>
                    <a:pt x="1562" y="10776"/>
                    <a:pt x="1552" y="10767"/>
                  </a:cubicBezTo>
                  <a:cubicBezTo>
                    <a:pt x="1545" y="10761"/>
                    <a:pt x="1539" y="10739"/>
                    <a:pt x="1532" y="10733"/>
                  </a:cubicBezTo>
                  <a:cubicBezTo>
                    <a:pt x="1525" y="10728"/>
                    <a:pt x="1508" y="10724"/>
                    <a:pt x="1500" y="10720"/>
                  </a:cubicBezTo>
                  <a:cubicBezTo>
                    <a:pt x="1485" y="10713"/>
                    <a:pt x="1455" y="10701"/>
                    <a:pt x="1443" y="10690"/>
                  </a:cubicBezTo>
                  <a:cubicBezTo>
                    <a:pt x="1435" y="10683"/>
                    <a:pt x="1425" y="10661"/>
                    <a:pt x="1417" y="10655"/>
                  </a:cubicBezTo>
                  <a:cubicBezTo>
                    <a:pt x="1410" y="10649"/>
                    <a:pt x="1393" y="10643"/>
                    <a:pt x="1386" y="10639"/>
                  </a:cubicBezTo>
                  <a:cubicBezTo>
                    <a:pt x="1375" y="10633"/>
                    <a:pt x="1354" y="10622"/>
                    <a:pt x="1347" y="10613"/>
                  </a:cubicBezTo>
                  <a:cubicBezTo>
                    <a:pt x="1337" y="10600"/>
                    <a:pt x="1335" y="10565"/>
                    <a:pt x="1326" y="10551"/>
                  </a:cubicBezTo>
                  <a:cubicBezTo>
                    <a:pt x="1317" y="10536"/>
                    <a:pt x="1289" y="10515"/>
                    <a:pt x="1279" y="10501"/>
                  </a:cubicBezTo>
                  <a:cubicBezTo>
                    <a:pt x="1269" y="10486"/>
                    <a:pt x="1257" y="10450"/>
                    <a:pt x="1250" y="10433"/>
                  </a:cubicBezTo>
                  <a:cubicBezTo>
                    <a:pt x="1244" y="10417"/>
                    <a:pt x="1240" y="10380"/>
                    <a:pt x="1227" y="10369"/>
                  </a:cubicBezTo>
                  <a:cubicBezTo>
                    <a:pt x="1217" y="10360"/>
                    <a:pt x="1184" y="10366"/>
                    <a:pt x="1172" y="10359"/>
                  </a:cubicBezTo>
                  <a:cubicBezTo>
                    <a:pt x="1163" y="10353"/>
                    <a:pt x="1152" y="10334"/>
                    <a:pt x="1145" y="10327"/>
                  </a:cubicBezTo>
                  <a:cubicBezTo>
                    <a:pt x="1135" y="10318"/>
                    <a:pt x="1108" y="10308"/>
                    <a:pt x="1102" y="10296"/>
                  </a:cubicBezTo>
                  <a:cubicBezTo>
                    <a:pt x="1097" y="10285"/>
                    <a:pt x="1104" y="10260"/>
                    <a:pt x="1101" y="10248"/>
                  </a:cubicBezTo>
                  <a:cubicBezTo>
                    <a:pt x="1098" y="10236"/>
                    <a:pt x="1087" y="10212"/>
                    <a:pt x="1076" y="10205"/>
                  </a:cubicBezTo>
                  <a:cubicBezTo>
                    <a:pt x="1067" y="10199"/>
                    <a:pt x="1043" y="10208"/>
                    <a:pt x="1033" y="10202"/>
                  </a:cubicBezTo>
                  <a:cubicBezTo>
                    <a:pt x="1020" y="10194"/>
                    <a:pt x="1009" y="10160"/>
                    <a:pt x="997" y="10150"/>
                  </a:cubicBezTo>
                  <a:cubicBezTo>
                    <a:pt x="988" y="10143"/>
                    <a:pt x="966" y="10135"/>
                    <a:pt x="955" y="10133"/>
                  </a:cubicBezTo>
                  <a:cubicBezTo>
                    <a:pt x="941" y="10131"/>
                    <a:pt x="913" y="10142"/>
                    <a:pt x="900" y="10137"/>
                  </a:cubicBezTo>
                  <a:cubicBezTo>
                    <a:pt x="887" y="10133"/>
                    <a:pt x="868" y="10110"/>
                    <a:pt x="857" y="10100"/>
                  </a:cubicBezTo>
                  <a:cubicBezTo>
                    <a:pt x="850" y="10093"/>
                    <a:pt x="837" y="10075"/>
                    <a:pt x="828" y="10071"/>
                  </a:cubicBezTo>
                  <a:cubicBezTo>
                    <a:pt x="820" y="10067"/>
                    <a:pt x="801" y="10071"/>
                    <a:pt x="792" y="10067"/>
                  </a:cubicBezTo>
                  <a:cubicBezTo>
                    <a:pt x="782" y="10063"/>
                    <a:pt x="765" y="10047"/>
                    <a:pt x="759" y="10037"/>
                  </a:cubicBezTo>
                  <a:cubicBezTo>
                    <a:pt x="753" y="10029"/>
                    <a:pt x="750" y="10006"/>
                    <a:pt x="743" y="10000"/>
                  </a:cubicBezTo>
                  <a:cubicBezTo>
                    <a:pt x="732" y="9991"/>
                    <a:pt x="701" y="9995"/>
                    <a:pt x="689" y="9988"/>
                  </a:cubicBezTo>
                  <a:cubicBezTo>
                    <a:pt x="678" y="9981"/>
                    <a:pt x="660" y="9959"/>
                    <a:pt x="656" y="9947"/>
                  </a:cubicBezTo>
                  <a:cubicBezTo>
                    <a:pt x="651" y="9935"/>
                    <a:pt x="656" y="9908"/>
                    <a:pt x="653" y="9896"/>
                  </a:cubicBezTo>
                  <a:cubicBezTo>
                    <a:pt x="649" y="9881"/>
                    <a:pt x="630" y="9855"/>
                    <a:pt x="626" y="9840"/>
                  </a:cubicBezTo>
                  <a:cubicBezTo>
                    <a:pt x="622" y="9830"/>
                    <a:pt x="624" y="9806"/>
                    <a:pt x="618" y="9797"/>
                  </a:cubicBezTo>
                  <a:cubicBezTo>
                    <a:pt x="610" y="9785"/>
                    <a:pt x="576" y="9780"/>
                    <a:pt x="567" y="9768"/>
                  </a:cubicBezTo>
                  <a:cubicBezTo>
                    <a:pt x="559" y="9758"/>
                    <a:pt x="557" y="9730"/>
                    <a:pt x="554" y="9717"/>
                  </a:cubicBezTo>
                  <a:cubicBezTo>
                    <a:pt x="551" y="9704"/>
                    <a:pt x="547" y="9677"/>
                    <a:pt x="542" y="9664"/>
                  </a:cubicBezTo>
                  <a:cubicBezTo>
                    <a:pt x="535" y="9647"/>
                    <a:pt x="512" y="9619"/>
                    <a:pt x="505" y="9602"/>
                  </a:cubicBezTo>
                  <a:cubicBezTo>
                    <a:pt x="499" y="9588"/>
                    <a:pt x="492" y="9559"/>
                    <a:pt x="488" y="9545"/>
                  </a:cubicBezTo>
                  <a:cubicBezTo>
                    <a:pt x="485" y="9534"/>
                    <a:pt x="480" y="9512"/>
                    <a:pt x="475" y="9502"/>
                  </a:cubicBezTo>
                  <a:cubicBezTo>
                    <a:pt x="469" y="9488"/>
                    <a:pt x="448" y="9465"/>
                    <a:pt x="441" y="9451"/>
                  </a:cubicBezTo>
                  <a:cubicBezTo>
                    <a:pt x="434" y="9438"/>
                    <a:pt x="431" y="9405"/>
                    <a:pt x="421" y="9395"/>
                  </a:cubicBezTo>
                  <a:cubicBezTo>
                    <a:pt x="411" y="9385"/>
                    <a:pt x="380" y="9386"/>
                    <a:pt x="368" y="9379"/>
                  </a:cubicBezTo>
                  <a:cubicBezTo>
                    <a:pt x="357" y="9373"/>
                    <a:pt x="341" y="9350"/>
                    <a:pt x="330" y="9345"/>
                  </a:cubicBezTo>
                  <a:cubicBezTo>
                    <a:pt x="321" y="9341"/>
                    <a:pt x="301" y="9339"/>
                    <a:pt x="292" y="9342"/>
                  </a:cubicBezTo>
                  <a:cubicBezTo>
                    <a:pt x="280" y="9346"/>
                    <a:pt x="266" y="9375"/>
                    <a:pt x="254" y="9375"/>
                  </a:cubicBezTo>
                  <a:cubicBezTo>
                    <a:pt x="240" y="9376"/>
                    <a:pt x="218" y="9352"/>
                    <a:pt x="210" y="9340"/>
                  </a:cubicBezTo>
                  <a:cubicBezTo>
                    <a:pt x="201" y="9328"/>
                    <a:pt x="186" y="9283"/>
                    <a:pt x="186" y="9283"/>
                  </a:cubicBezTo>
                  <a:cubicBezTo>
                    <a:pt x="181" y="9274"/>
                    <a:pt x="173" y="9257"/>
                    <a:pt x="167" y="9250"/>
                  </a:cubicBezTo>
                  <a:cubicBezTo>
                    <a:pt x="163" y="9245"/>
                    <a:pt x="155" y="9235"/>
                    <a:pt x="150" y="9232"/>
                  </a:cubicBezTo>
                  <a:cubicBezTo>
                    <a:pt x="143" y="9228"/>
                    <a:pt x="124" y="9228"/>
                    <a:pt x="118" y="9222"/>
                  </a:cubicBezTo>
                  <a:cubicBezTo>
                    <a:pt x="114" y="9219"/>
                    <a:pt x="112" y="9206"/>
                    <a:pt x="107" y="9203"/>
                  </a:cubicBezTo>
                  <a:cubicBezTo>
                    <a:pt x="100" y="9198"/>
                    <a:pt x="79" y="9204"/>
                    <a:pt x="73" y="9197"/>
                  </a:cubicBezTo>
                  <a:cubicBezTo>
                    <a:pt x="67" y="9191"/>
                    <a:pt x="72" y="9171"/>
                    <a:pt x="68" y="9164"/>
                  </a:cubicBezTo>
                  <a:cubicBezTo>
                    <a:pt x="63" y="9157"/>
                    <a:pt x="44" y="9151"/>
                    <a:pt x="39" y="9144"/>
                  </a:cubicBezTo>
                  <a:cubicBezTo>
                    <a:pt x="33" y="9138"/>
                    <a:pt x="26" y="9120"/>
                    <a:pt x="25" y="9111"/>
                  </a:cubicBezTo>
                  <a:cubicBezTo>
                    <a:pt x="24" y="9101"/>
                    <a:pt x="37" y="9079"/>
                    <a:pt x="32" y="9070"/>
                  </a:cubicBezTo>
                  <a:cubicBezTo>
                    <a:pt x="28" y="9062"/>
                    <a:pt x="3" y="9066"/>
                    <a:pt x="0" y="9057"/>
                  </a:cubicBezTo>
                  <a:cubicBezTo>
                    <a:pt x="-2" y="9050"/>
                    <a:pt x="10" y="9037"/>
                    <a:pt x="15" y="9032"/>
                  </a:cubicBezTo>
                  <a:cubicBezTo>
                    <a:pt x="22" y="9025"/>
                    <a:pt x="44" y="9023"/>
                    <a:pt x="50" y="9016"/>
                  </a:cubicBezTo>
                  <a:cubicBezTo>
                    <a:pt x="56" y="9009"/>
                    <a:pt x="59" y="8991"/>
                    <a:pt x="59" y="8982"/>
                  </a:cubicBezTo>
                  <a:cubicBezTo>
                    <a:pt x="58" y="8974"/>
                    <a:pt x="46" y="8960"/>
                    <a:pt x="47" y="8952"/>
                  </a:cubicBezTo>
                  <a:cubicBezTo>
                    <a:pt x="47" y="8943"/>
                    <a:pt x="60" y="8928"/>
                    <a:pt x="60" y="8920"/>
                  </a:cubicBezTo>
                  <a:cubicBezTo>
                    <a:pt x="60" y="8908"/>
                    <a:pt x="38" y="8887"/>
                    <a:pt x="41" y="8875"/>
                  </a:cubicBezTo>
                  <a:cubicBezTo>
                    <a:pt x="44" y="8866"/>
                    <a:pt x="65" y="8859"/>
                    <a:pt x="74" y="8856"/>
                  </a:cubicBezTo>
                  <a:cubicBezTo>
                    <a:pt x="89" y="8851"/>
                    <a:pt x="136" y="8849"/>
                    <a:pt x="136" y="8849"/>
                  </a:cubicBezTo>
                  <a:lnTo>
                    <a:pt x="5866" y="9147"/>
                  </a:lnTo>
                  <a:lnTo>
                    <a:pt x="6189" y="0"/>
                  </a:lnTo>
                  <a:cubicBezTo>
                    <a:pt x="6189" y="0"/>
                    <a:pt x="6243" y="1"/>
                    <a:pt x="6243" y="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9" name="Shape 3004"/>
            <p:cNvSpPr/>
            <p:nvPr/>
          </p:nvSpPr>
          <p:spPr>
            <a:xfrm>
              <a:off x="6802711" y="2997053"/>
              <a:ext cx="193266" cy="363885"/>
            </a:xfrm>
            <a:custGeom>
              <a:avLst/>
              <a:gdLst/>
              <a:ahLst/>
              <a:cxnLst>
                <a:cxn ang="0">
                  <a:pos x="wd2" y="hd2"/>
                </a:cxn>
                <a:cxn ang="5400000">
                  <a:pos x="wd2" y="hd2"/>
                </a:cxn>
                <a:cxn ang="10800000">
                  <a:pos x="wd2" y="hd2"/>
                </a:cxn>
                <a:cxn ang="16200000">
                  <a:pos x="wd2" y="hd2"/>
                </a:cxn>
              </a:cxnLst>
              <a:rect l="0" t="0" r="r" b="b"/>
              <a:pathLst>
                <a:path w="21567" h="21600" extrusionOk="0">
                  <a:moveTo>
                    <a:pt x="21548" y="4070"/>
                  </a:moveTo>
                  <a:cubicBezTo>
                    <a:pt x="21600" y="4138"/>
                    <a:pt x="21537" y="4293"/>
                    <a:pt x="21483" y="4360"/>
                  </a:cubicBezTo>
                  <a:cubicBezTo>
                    <a:pt x="21452" y="4399"/>
                    <a:pt x="21339" y="4459"/>
                    <a:pt x="21285" y="4489"/>
                  </a:cubicBezTo>
                  <a:cubicBezTo>
                    <a:pt x="21243" y="4512"/>
                    <a:pt x="21128" y="4547"/>
                    <a:pt x="21099" y="4576"/>
                  </a:cubicBezTo>
                  <a:cubicBezTo>
                    <a:pt x="21046" y="4633"/>
                    <a:pt x="21078" y="4770"/>
                    <a:pt x="21046" y="4833"/>
                  </a:cubicBezTo>
                  <a:cubicBezTo>
                    <a:pt x="21011" y="4896"/>
                    <a:pt x="20896" y="5015"/>
                    <a:pt x="20827" y="5070"/>
                  </a:cubicBezTo>
                  <a:cubicBezTo>
                    <a:pt x="20771" y="5114"/>
                    <a:pt x="20635" y="5191"/>
                    <a:pt x="20564" y="5227"/>
                  </a:cubicBezTo>
                  <a:cubicBezTo>
                    <a:pt x="20491" y="5264"/>
                    <a:pt x="20346" y="5336"/>
                    <a:pt x="20259" y="5362"/>
                  </a:cubicBezTo>
                  <a:cubicBezTo>
                    <a:pt x="20169" y="5388"/>
                    <a:pt x="19958" y="5396"/>
                    <a:pt x="19876" y="5425"/>
                  </a:cubicBezTo>
                  <a:cubicBezTo>
                    <a:pt x="19811" y="5449"/>
                    <a:pt x="19703" y="5514"/>
                    <a:pt x="19678" y="5554"/>
                  </a:cubicBezTo>
                  <a:cubicBezTo>
                    <a:pt x="19640" y="5607"/>
                    <a:pt x="19694" y="5725"/>
                    <a:pt x="19669" y="5780"/>
                  </a:cubicBezTo>
                  <a:cubicBezTo>
                    <a:pt x="19638" y="5839"/>
                    <a:pt x="19523" y="5946"/>
                    <a:pt x="19460" y="5996"/>
                  </a:cubicBezTo>
                  <a:cubicBezTo>
                    <a:pt x="19396" y="6046"/>
                    <a:pt x="19268" y="6155"/>
                    <a:pt x="19164" y="6176"/>
                  </a:cubicBezTo>
                  <a:cubicBezTo>
                    <a:pt x="19043" y="6202"/>
                    <a:pt x="18771" y="6123"/>
                    <a:pt x="18648" y="6147"/>
                  </a:cubicBezTo>
                  <a:cubicBezTo>
                    <a:pt x="18575" y="6163"/>
                    <a:pt x="18497" y="6251"/>
                    <a:pt x="18430" y="6275"/>
                  </a:cubicBezTo>
                  <a:cubicBezTo>
                    <a:pt x="18341" y="6308"/>
                    <a:pt x="18121" y="6330"/>
                    <a:pt x="18025" y="6357"/>
                  </a:cubicBezTo>
                  <a:cubicBezTo>
                    <a:pt x="17937" y="6382"/>
                    <a:pt x="17753" y="6439"/>
                    <a:pt x="17697" y="6485"/>
                  </a:cubicBezTo>
                  <a:cubicBezTo>
                    <a:pt x="17624" y="6546"/>
                    <a:pt x="17659" y="6708"/>
                    <a:pt x="17590" y="6770"/>
                  </a:cubicBezTo>
                  <a:cubicBezTo>
                    <a:pt x="17532" y="6820"/>
                    <a:pt x="17275" y="6864"/>
                    <a:pt x="17248" y="6921"/>
                  </a:cubicBezTo>
                  <a:cubicBezTo>
                    <a:pt x="17227" y="6967"/>
                    <a:pt x="17333" y="7057"/>
                    <a:pt x="17379" y="7096"/>
                  </a:cubicBezTo>
                  <a:cubicBezTo>
                    <a:pt x="17440" y="7142"/>
                    <a:pt x="17649" y="7200"/>
                    <a:pt x="17687" y="7253"/>
                  </a:cubicBezTo>
                  <a:cubicBezTo>
                    <a:pt x="17737" y="7321"/>
                    <a:pt x="17634" y="7472"/>
                    <a:pt x="17655" y="7544"/>
                  </a:cubicBezTo>
                  <a:cubicBezTo>
                    <a:pt x="17670" y="7597"/>
                    <a:pt x="17747" y="7700"/>
                    <a:pt x="17797" y="7747"/>
                  </a:cubicBezTo>
                  <a:cubicBezTo>
                    <a:pt x="17879" y="7828"/>
                    <a:pt x="18167" y="7951"/>
                    <a:pt x="18222" y="8039"/>
                  </a:cubicBezTo>
                  <a:cubicBezTo>
                    <a:pt x="18259" y="8095"/>
                    <a:pt x="18176" y="8223"/>
                    <a:pt x="18222" y="8278"/>
                  </a:cubicBezTo>
                  <a:cubicBezTo>
                    <a:pt x="18259" y="8321"/>
                    <a:pt x="18445" y="8363"/>
                    <a:pt x="18485" y="8405"/>
                  </a:cubicBezTo>
                  <a:cubicBezTo>
                    <a:pt x="18529" y="8455"/>
                    <a:pt x="18541" y="8572"/>
                    <a:pt x="18518" y="8627"/>
                  </a:cubicBezTo>
                  <a:cubicBezTo>
                    <a:pt x="18489" y="8690"/>
                    <a:pt x="18299" y="8790"/>
                    <a:pt x="18267" y="8853"/>
                  </a:cubicBezTo>
                  <a:cubicBezTo>
                    <a:pt x="18222" y="8936"/>
                    <a:pt x="18269" y="9111"/>
                    <a:pt x="18255" y="9196"/>
                  </a:cubicBezTo>
                  <a:cubicBezTo>
                    <a:pt x="18247" y="9247"/>
                    <a:pt x="18176" y="9346"/>
                    <a:pt x="18201" y="9394"/>
                  </a:cubicBezTo>
                  <a:cubicBezTo>
                    <a:pt x="18230" y="9451"/>
                    <a:pt x="18456" y="9518"/>
                    <a:pt x="18476" y="9574"/>
                  </a:cubicBezTo>
                  <a:cubicBezTo>
                    <a:pt x="18489" y="9630"/>
                    <a:pt x="18328" y="9728"/>
                    <a:pt x="18322" y="9785"/>
                  </a:cubicBezTo>
                  <a:cubicBezTo>
                    <a:pt x="18316" y="9842"/>
                    <a:pt x="18464" y="9951"/>
                    <a:pt x="18430" y="10006"/>
                  </a:cubicBezTo>
                  <a:cubicBezTo>
                    <a:pt x="18405" y="10049"/>
                    <a:pt x="18213" y="10084"/>
                    <a:pt x="18167" y="10122"/>
                  </a:cubicBezTo>
                  <a:cubicBezTo>
                    <a:pt x="18107" y="10172"/>
                    <a:pt x="18082" y="10296"/>
                    <a:pt x="18059" y="10354"/>
                  </a:cubicBezTo>
                  <a:cubicBezTo>
                    <a:pt x="18027" y="10430"/>
                    <a:pt x="17931" y="10581"/>
                    <a:pt x="17950" y="10657"/>
                  </a:cubicBezTo>
                  <a:cubicBezTo>
                    <a:pt x="17967" y="10732"/>
                    <a:pt x="18175" y="10856"/>
                    <a:pt x="18192" y="10931"/>
                  </a:cubicBezTo>
                  <a:cubicBezTo>
                    <a:pt x="18207" y="11006"/>
                    <a:pt x="18105" y="11153"/>
                    <a:pt x="18081" y="11228"/>
                  </a:cubicBezTo>
                  <a:cubicBezTo>
                    <a:pt x="18054" y="11311"/>
                    <a:pt x="18052" y="11484"/>
                    <a:pt x="17983" y="11560"/>
                  </a:cubicBezTo>
                  <a:cubicBezTo>
                    <a:pt x="17921" y="11626"/>
                    <a:pt x="17695" y="11718"/>
                    <a:pt x="17611" y="11775"/>
                  </a:cubicBezTo>
                  <a:cubicBezTo>
                    <a:pt x="17551" y="11814"/>
                    <a:pt x="17430" y="11891"/>
                    <a:pt x="17404" y="11938"/>
                  </a:cubicBezTo>
                  <a:cubicBezTo>
                    <a:pt x="17359" y="12010"/>
                    <a:pt x="17371" y="12166"/>
                    <a:pt x="17392" y="12240"/>
                  </a:cubicBezTo>
                  <a:cubicBezTo>
                    <a:pt x="17413" y="12322"/>
                    <a:pt x="17576" y="12472"/>
                    <a:pt x="17576" y="12554"/>
                  </a:cubicBezTo>
                  <a:cubicBezTo>
                    <a:pt x="17576" y="12611"/>
                    <a:pt x="17476" y="12715"/>
                    <a:pt x="17457" y="12770"/>
                  </a:cubicBezTo>
                  <a:cubicBezTo>
                    <a:pt x="17432" y="12836"/>
                    <a:pt x="17446" y="12975"/>
                    <a:pt x="17404" y="13037"/>
                  </a:cubicBezTo>
                  <a:cubicBezTo>
                    <a:pt x="17346" y="13118"/>
                    <a:pt x="17049" y="13232"/>
                    <a:pt x="17041" y="13317"/>
                  </a:cubicBezTo>
                  <a:cubicBezTo>
                    <a:pt x="17033" y="13380"/>
                    <a:pt x="17239" y="13478"/>
                    <a:pt x="17271" y="13538"/>
                  </a:cubicBezTo>
                  <a:cubicBezTo>
                    <a:pt x="17308" y="13605"/>
                    <a:pt x="17248" y="13751"/>
                    <a:pt x="17292" y="13817"/>
                  </a:cubicBezTo>
                  <a:cubicBezTo>
                    <a:pt x="17317" y="13853"/>
                    <a:pt x="17434" y="13905"/>
                    <a:pt x="17467" y="13940"/>
                  </a:cubicBezTo>
                  <a:cubicBezTo>
                    <a:pt x="17530" y="14005"/>
                    <a:pt x="17614" y="14146"/>
                    <a:pt x="17620" y="14219"/>
                  </a:cubicBezTo>
                  <a:cubicBezTo>
                    <a:pt x="17628" y="14311"/>
                    <a:pt x="17440" y="14490"/>
                    <a:pt x="17478" y="14580"/>
                  </a:cubicBezTo>
                  <a:cubicBezTo>
                    <a:pt x="17501" y="14633"/>
                    <a:pt x="17705" y="14701"/>
                    <a:pt x="17730" y="14755"/>
                  </a:cubicBezTo>
                  <a:cubicBezTo>
                    <a:pt x="17756" y="14810"/>
                    <a:pt x="17628" y="14927"/>
                    <a:pt x="17666" y="14982"/>
                  </a:cubicBezTo>
                  <a:cubicBezTo>
                    <a:pt x="17691" y="15021"/>
                    <a:pt x="17870" y="15054"/>
                    <a:pt x="17904" y="15092"/>
                  </a:cubicBezTo>
                  <a:cubicBezTo>
                    <a:pt x="17954" y="15143"/>
                    <a:pt x="17910" y="15264"/>
                    <a:pt x="17939" y="15318"/>
                  </a:cubicBezTo>
                  <a:cubicBezTo>
                    <a:pt x="17965" y="15371"/>
                    <a:pt x="18105" y="15458"/>
                    <a:pt x="18123" y="15511"/>
                  </a:cubicBezTo>
                  <a:cubicBezTo>
                    <a:pt x="18152" y="15586"/>
                    <a:pt x="18115" y="15746"/>
                    <a:pt x="18069" y="15819"/>
                  </a:cubicBezTo>
                  <a:cubicBezTo>
                    <a:pt x="18044" y="15859"/>
                    <a:pt x="17912" y="15922"/>
                    <a:pt x="17904" y="15964"/>
                  </a:cubicBezTo>
                  <a:cubicBezTo>
                    <a:pt x="17898" y="16017"/>
                    <a:pt x="18033" y="16107"/>
                    <a:pt x="18059" y="16157"/>
                  </a:cubicBezTo>
                  <a:cubicBezTo>
                    <a:pt x="18119" y="16271"/>
                    <a:pt x="18175" y="16510"/>
                    <a:pt x="18201" y="16628"/>
                  </a:cubicBezTo>
                  <a:cubicBezTo>
                    <a:pt x="18213" y="16680"/>
                    <a:pt x="18198" y="16789"/>
                    <a:pt x="18234" y="16837"/>
                  </a:cubicBezTo>
                  <a:cubicBezTo>
                    <a:pt x="18270" y="16886"/>
                    <a:pt x="18430" y="16957"/>
                    <a:pt x="18485" y="17000"/>
                  </a:cubicBezTo>
                  <a:cubicBezTo>
                    <a:pt x="18566" y="17063"/>
                    <a:pt x="18733" y="17189"/>
                    <a:pt x="18771" y="17263"/>
                  </a:cubicBezTo>
                  <a:cubicBezTo>
                    <a:pt x="18796" y="17313"/>
                    <a:pt x="18798" y="17422"/>
                    <a:pt x="18771" y="17472"/>
                  </a:cubicBezTo>
                  <a:cubicBezTo>
                    <a:pt x="18736" y="17530"/>
                    <a:pt x="18526" y="17614"/>
                    <a:pt x="18518" y="17675"/>
                  </a:cubicBezTo>
                  <a:cubicBezTo>
                    <a:pt x="18512" y="17721"/>
                    <a:pt x="18621" y="17801"/>
                    <a:pt x="18671" y="17839"/>
                  </a:cubicBezTo>
                  <a:cubicBezTo>
                    <a:pt x="18733" y="17884"/>
                    <a:pt x="18932" y="17943"/>
                    <a:pt x="18967" y="17995"/>
                  </a:cubicBezTo>
                  <a:cubicBezTo>
                    <a:pt x="19015" y="18070"/>
                    <a:pt x="18980" y="18243"/>
                    <a:pt x="18901" y="18310"/>
                  </a:cubicBezTo>
                  <a:cubicBezTo>
                    <a:pt x="18827" y="18372"/>
                    <a:pt x="18516" y="18409"/>
                    <a:pt x="18430" y="18468"/>
                  </a:cubicBezTo>
                  <a:cubicBezTo>
                    <a:pt x="18370" y="18508"/>
                    <a:pt x="18295" y="18613"/>
                    <a:pt x="18311" y="18665"/>
                  </a:cubicBezTo>
                  <a:cubicBezTo>
                    <a:pt x="18326" y="18715"/>
                    <a:pt x="18510" y="18780"/>
                    <a:pt x="18541" y="18828"/>
                  </a:cubicBezTo>
                  <a:cubicBezTo>
                    <a:pt x="18570" y="18876"/>
                    <a:pt x="18560" y="18982"/>
                    <a:pt x="18541" y="19032"/>
                  </a:cubicBezTo>
                  <a:cubicBezTo>
                    <a:pt x="18512" y="19105"/>
                    <a:pt x="18320" y="19235"/>
                    <a:pt x="18322" y="19311"/>
                  </a:cubicBezTo>
                  <a:cubicBezTo>
                    <a:pt x="18322" y="19363"/>
                    <a:pt x="18426" y="19461"/>
                    <a:pt x="18485" y="19503"/>
                  </a:cubicBezTo>
                  <a:cubicBezTo>
                    <a:pt x="18527" y="19534"/>
                    <a:pt x="18662" y="19570"/>
                    <a:pt x="18704" y="19602"/>
                  </a:cubicBezTo>
                  <a:cubicBezTo>
                    <a:pt x="18760" y="19644"/>
                    <a:pt x="18767" y="19757"/>
                    <a:pt x="18834" y="19794"/>
                  </a:cubicBezTo>
                  <a:cubicBezTo>
                    <a:pt x="18905" y="19831"/>
                    <a:pt x="19130" y="19837"/>
                    <a:pt x="19208" y="19869"/>
                  </a:cubicBezTo>
                  <a:cubicBezTo>
                    <a:pt x="19289" y="19903"/>
                    <a:pt x="19356" y="20017"/>
                    <a:pt x="19437" y="20050"/>
                  </a:cubicBezTo>
                  <a:cubicBezTo>
                    <a:pt x="19519" y="20083"/>
                    <a:pt x="19761" y="20078"/>
                    <a:pt x="19832" y="20120"/>
                  </a:cubicBezTo>
                  <a:cubicBezTo>
                    <a:pt x="19885" y="20153"/>
                    <a:pt x="19922" y="20241"/>
                    <a:pt x="19945" y="20318"/>
                  </a:cubicBezTo>
                  <a:lnTo>
                    <a:pt x="10980" y="21600"/>
                  </a:lnTo>
                  <a:lnTo>
                    <a:pt x="10980" y="21597"/>
                  </a:lnTo>
                  <a:lnTo>
                    <a:pt x="10303" y="21097"/>
                  </a:lnTo>
                  <a:lnTo>
                    <a:pt x="10303" y="20516"/>
                  </a:lnTo>
                  <a:lnTo>
                    <a:pt x="7699" y="14998"/>
                  </a:lnTo>
                  <a:cubicBezTo>
                    <a:pt x="7699" y="14998"/>
                    <a:pt x="7445" y="14823"/>
                    <a:pt x="7325" y="14789"/>
                  </a:cubicBezTo>
                  <a:cubicBezTo>
                    <a:pt x="7236" y="14764"/>
                    <a:pt x="7006" y="14790"/>
                    <a:pt x="6928" y="14757"/>
                  </a:cubicBezTo>
                  <a:cubicBezTo>
                    <a:pt x="6859" y="14729"/>
                    <a:pt x="6834" y="14624"/>
                    <a:pt x="6784" y="14586"/>
                  </a:cubicBezTo>
                  <a:cubicBezTo>
                    <a:pt x="6740" y="14551"/>
                    <a:pt x="6638" y="14482"/>
                    <a:pt x="6565" y="14469"/>
                  </a:cubicBezTo>
                  <a:cubicBezTo>
                    <a:pt x="6475" y="14454"/>
                    <a:pt x="6272" y="14477"/>
                    <a:pt x="6187" y="14501"/>
                  </a:cubicBezTo>
                  <a:cubicBezTo>
                    <a:pt x="6120" y="14520"/>
                    <a:pt x="6005" y="14582"/>
                    <a:pt x="5980" y="14620"/>
                  </a:cubicBezTo>
                  <a:cubicBezTo>
                    <a:pt x="5951" y="14664"/>
                    <a:pt x="6013" y="14760"/>
                    <a:pt x="6013" y="14806"/>
                  </a:cubicBezTo>
                  <a:cubicBezTo>
                    <a:pt x="6013" y="14860"/>
                    <a:pt x="6040" y="14976"/>
                    <a:pt x="5974" y="15016"/>
                  </a:cubicBezTo>
                  <a:cubicBezTo>
                    <a:pt x="5909" y="15056"/>
                    <a:pt x="5675" y="15083"/>
                    <a:pt x="5579" y="15062"/>
                  </a:cubicBezTo>
                  <a:cubicBezTo>
                    <a:pt x="5466" y="15038"/>
                    <a:pt x="5355" y="14903"/>
                    <a:pt x="5307" y="14842"/>
                  </a:cubicBezTo>
                  <a:cubicBezTo>
                    <a:pt x="5255" y="14772"/>
                    <a:pt x="5215" y="14624"/>
                    <a:pt x="5203" y="14550"/>
                  </a:cubicBezTo>
                  <a:cubicBezTo>
                    <a:pt x="5182" y="14404"/>
                    <a:pt x="5142" y="14103"/>
                    <a:pt x="5225" y="13962"/>
                  </a:cubicBezTo>
                  <a:cubicBezTo>
                    <a:pt x="5265" y="13894"/>
                    <a:pt x="5485" y="13793"/>
                    <a:pt x="5520" y="13725"/>
                  </a:cubicBezTo>
                  <a:cubicBezTo>
                    <a:pt x="5568" y="13640"/>
                    <a:pt x="5554" y="13459"/>
                    <a:pt x="5510" y="13375"/>
                  </a:cubicBezTo>
                  <a:cubicBezTo>
                    <a:pt x="5485" y="13330"/>
                    <a:pt x="5388" y="13245"/>
                    <a:pt x="5324" y="13212"/>
                  </a:cubicBezTo>
                  <a:cubicBezTo>
                    <a:pt x="5240" y="13170"/>
                    <a:pt x="5004" y="13132"/>
                    <a:pt x="4920" y="13090"/>
                  </a:cubicBezTo>
                  <a:cubicBezTo>
                    <a:pt x="4854" y="13057"/>
                    <a:pt x="4734" y="12979"/>
                    <a:pt x="4722" y="12933"/>
                  </a:cubicBezTo>
                  <a:cubicBezTo>
                    <a:pt x="4707" y="12869"/>
                    <a:pt x="4881" y="12753"/>
                    <a:pt x="4875" y="12688"/>
                  </a:cubicBezTo>
                  <a:cubicBezTo>
                    <a:pt x="4866" y="12621"/>
                    <a:pt x="4737" y="12496"/>
                    <a:pt x="4657" y="12444"/>
                  </a:cubicBezTo>
                  <a:cubicBezTo>
                    <a:pt x="4572" y="12390"/>
                    <a:pt x="4317" y="12333"/>
                    <a:pt x="4231" y="12282"/>
                  </a:cubicBezTo>
                  <a:cubicBezTo>
                    <a:pt x="4175" y="12248"/>
                    <a:pt x="4093" y="12171"/>
                    <a:pt x="4066" y="12129"/>
                  </a:cubicBezTo>
                  <a:cubicBezTo>
                    <a:pt x="4026" y="12070"/>
                    <a:pt x="4012" y="11942"/>
                    <a:pt x="3989" y="11879"/>
                  </a:cubicBezTo>
                  <a:cubicBezTo>
                    <a:pt x="3949" y="11772"/>
                    <a:pt x="3903" y="11550"/>
                    <a:pt x="3803" y="11454"/>
                  </a:cubicBezTo>
                  <a:cubicBezTo>
                    <a:pt x="3761" y="11413"/>
                    <a:pt x="3619" y="11351"/>
                    <a:pt x="3552" y="11321"/>
                  </a:cubicBezTo>
                  <a:cubicBezTo>
                    <a:pt x="3493" y="11295"/>
                    <a:pt x="3339" y="11262"/>
                    <a:pt x="3301" y="11228"/>
                  </a:cubicBezTo>
                  <a:cubicBezTo>
                    <a:pt x="3243" y="11179"/>
                    <a:pt x="3243" y="11058"/>
                    <a:pt x="3245" y="11001"/>
                  </a:cubicBezTo>
                  <a:cubicBezTo>
                    <a:pt x="3249" y="10944"/>
                    <a:pt x="3339" y="10830"/>
                    <a:pt x="3322" y="10773"/>
                  </a:cubicBezTo>
                  <a:cubicBezTo>
                    <a:pt x="3301" y="10705"/>
                    <a:pt x="3086" y="10599"/>
                    <a:pt x="3069" y="10529"/>
                  </a:cubicBezTo>
                  <a:cubicBezTo>
                    <a:pt x="3048" y="10445"/>
                    <a:pt x="3209" y="10283"/>
                    <a:pt x="3224" y="10197"/>
                  </a:cubicBezTo>
                  <a:cubicBezTo>
                    <a:pt x="3243" y="10089"/>
                    <a:pt x="3117" y="9865"/>
                    <a:pt x="3180" y="9761"/>
                  </a:cubicBezTo>
                  <a:cubicBezTo>
                    <a:pt x="3228" y="9683"/>
                    <a:pt x="3510" y="9581"/>
                    <a:pt x="3573" y="9505"/>
                  </a:cubicBezTo>
                  <a:cubicBezTo>
                    <a:pt x="3638" y="9427"/>
                    <a:pt x="3717" y="9249"/>
                    <a:pt x="3671" y="9167"/>
                  </a:cubicBezTo>
                  <a:cubicBezTo>
                    <a:pt x="3619" y="9073"/>
                    <a:pt x="3234" y="8970"/>
                    <a:pt x="3168" y="8877"/>
                  </a:cubicBezTo>
                  <a:cubicBezTo>
                    <a:pt x="3121" y="8810"/>
                    <a:pt x="3224" y="8659"/>
                    <a:pt x="3180" y="8591"/>
                  </a:cubicBezTo>
                  <a:cubicBezTo>
                    <a:pt x="3153" y="8554"/>
                    <a:pt x="2996" y="8508"/>
                    <a:pt x="2982" y="8469"/>
                  </a:cubicBezTo>
                  <a:cubicBezTo>
                    <a:pt x="2963" y="8406"/>
                    <a:pt x="3138" y="8293"/>
                    <a:pt x="3157" y="8231"/>
                  </a:cubicBezTo>
                  <a:cubicBezTo>
                    <a:pt x="3201" y="8087"/>
                    <a:pt x="3193" y="7786"/>
                    <a:pt x="3103" y="7649"/>
                  </a:cubicBezTo>
                  <a:cubicBezTo>
                    <a:pt x="3061" y="7586"/>
                    <a:pt x="2873" y="7490"/>
                    <a:pt x="2806" y="7434"/>
                  </a:cubicBezTo>
                  <a:cubicBezTo>
                    <a:pt x="2735" y="7369"/>
                    <a:pt x="2626" y="7230"/>
                    <a:pt x="2555" y="7166"/>
                  </a:cubicBezTo>
                  <a:cubicBezTo>
                    <a:pt x="2503" y="7117"/>
                    <a:pt x="2403" y="7018"/>
                    <a:pt x="2326" y="6980"/>
                  </a:cubicBezTo>
                  <a:cubicBezTo>
                    <a:pt x="2232" y="6932"/>
                    <a:pt x="1985" y="6884"/>
                    <a:pt x="1878" y="6845"/>
                  </a:cubicBezTo>
                  <a:cubicBezTo>
                    <a:pt x="1772" y="6808"/>
                    <a:pt x="1565" y="6729"/>
                    <a:pt x="1484" y="6677"/>
                  </a:cubicBezTo>
                  <a:cubicBezTo>
                    <a:pt x="1404" y="6626"/>
                    <a:pt x="1275" y="6509"/>
                    <a:pt x="1254" y="6444"/>
                  </a:cubicBezTo>
                  <a:cubicBezTo>
                    <a:pt x="1206" y="6301"/>
                    <a:pt x="1444" y="6011"/>
                    <a:pt x="1396" y="5867"/>
                  </a:cubicBezTo>
                  <a:cubicBezTo>
                    <a:pt x="1369" y="5788"/>
                    <a:pt x="1164" y="5654"/>
                    <a:pt x="1112" y="5577"/>
                  </a:cubicBezTo>
                  <a:cubicBezTo>
                    <a:pt x="1055" y="5493"/>
                    <a:pt x="959" y="5317"/>
                    <a:pt x="969" y="5227"/>
                  </a:cubicBezTo>
                  <a:cubicBezTo>
                    <a:pt x="976" y="5166"/>
                    <a:pt x="1134" y="5056"/>
                    <a:pt x="1122" y="4995"/>
                  </a:cubicBezTo>
                  <a:cubicBezTo>
                    <a:pt x="1114" y="4943"/>
                    <a:pt x="1003" y="4846"/>
                    <a:pt x="924" y="4814"/>
                  </a:cubicBezTo>
                  <a:cubicBezTo>
                    <a:pt x="823" y="4772"/>
                    <a:pt x="514" y="4793"/>
                    <a:pt x="424" y="4744"/>
                  </a:cubicBezTo>
                  <a:cubicBezTo>
                    <a:pt x="345" y="4703"/>
                    <a:pt x="326" y="4576"/>
                    <a:pt x="313" y="4517"/>
                  </a:cubicBezTo>
                  <a:cubicBezTo>
                    <a:pt x="292" y="4419"/>
                    <a:pt x="278" y="4218"/>
                    <a:pt x="324" y="4122"/>
                  </a:cubicBezTo>
                  <a:cubicBezTo>
                    <a:pt x="349" y="4070"/>
                    <a:pt x="503" y="3984"/>
                    <a:pt x="510" y="3930"/>
                  </a:cubicBezTo>
                  <a:cubicBezTo>
                    <a:pt x="524" y="3855"/>
                    <a:pt x="403" y="3709"/>
                    <a:pt x="347" y="3639"/>
                  </a:cubicBezTo>
                  <a:cubicBezTo>
                    <a:pt x="313" y="3599"/>
                    <a:pt x="215" y="3528"/>
                    <a:pt x="182" y="3488"/>
                  </a:cubicBezTo>
                  <a:cubicBezTo>
                    <a:pt x="134" y="3431"/>
                    <a:pt x="59" y="3308"/>
                    <a:pt x="0" y="3207"/>
                  </a:cubicBezTo>
                  <a:lnTo>
                    <a:pt x="7873" y="1881"/>
                  </a:lnTo>
                  <a:lnTo>
                    <a:pt x="8748" y="1847"/>
                  </a:lnTo>
                  <a:lnTo>
                    <a:pt x="18566" y="144"/>
                  </a:lnTo>
                  <a:lnTo>
                    <a:pt x="19770" y="0"/>
                  </a:lnTo>
                  <a:cubicBezTo>
                    <a:pt x="19770" y="0"/>
                    <a:pt x="19669" y="173"/>
                    <a:pt x="19722" y="246"/>
                  </a:cubicBezTo>
                  <a:cubicBezTo>
                    <a:pt x="19766" y="306"/>
                    <a:pt x="20016" y="362"/>
                    <a:pt x="20083" y="415"/>
                  </a:cubicBezTo>
                  <a:cubicBezTo>
                    <a:pt x="20137" y="457"/>
                    <a:pt x="20150" y="565"/>
                    <a:pt x="20204" y="607"/>
                  </a:cubicBezTo>
                  <a:cubicBezTo>
                    <a:pt x="20259" y="650"/>
                    <a:pt x="20459" y="694"/>
                    <a:pt x="20499" y="741"/>
                  </a:cubicBezTo>
                  <a:cubicBezTo>
                    <a:pt x="20547" y="798"/>
                    <a:pt x="20516" y="930"/>
                    <a:pt x="20486" y="991"/>
                  </a:cubicBezTo>
                  <a:cubicBezTo>
                    <a:pt x="20459" y="1049"/>
                    <a:pt x="20309" y="1144"/>
                    <a:pt x="20280" y="1201"/>
                  </a:cubicBezTo>
                  <a:cubicBezTo>
                    <a:pt x="20219" y="1323"/>
                    <a:pt x="20219" y="1581"/>
                    <a:pt x="20236" y="1707"/>
                  </a:cubicBezTo>
                  <a:cubicBezTo>
                    <a:pt x="20246" y="1777"/>
                    <a:pt x="20376" y="1915"/>
                    <a:pt x="20336" y="1980"/>
                  </a:cubicBezTo>
                  <a:cubicBezTo>
                    <a:pt x="20296" y="2042"/>
                    <a:pt x="20029" y="2098"/>
                    <a:pt x="19974" y="2156"/>
                  </a:cubicBezTo>
                  <a:cubicBezTo>
                    <a:pt x="19922" y="2207"/>
                    <a:pt x="19895" y="2331"/>
                    <a:pt x="19918" y="2388"/>
                  </a:cubicBezTo>
                  <a:cubicBezTo>
                    <a:pt x="19939" y="2437"/>
                    <a:pt x="20050" y="2520"/>
                    <a:pt x="20116" y="2557"/>
                  </a:cubicBezTo>
                  <a:cubicBezTo>
                    <a:pt x="20188" y="2598"/>
                    <a:pt x="20399" y="2645"/>
                    <a:pt x="20466" y="2691"/>
                  </a:cubicBezTo>
                  <a:cubicBezTo>
                    <a:pt x="20543" y="2742"/>
                    <a:pt x="20568" y="2886"/>
                    <a:pt x="20651" y="2935"/>
                  </a:cubicBezTo>
                  <a:cubicBezTo>
                    <a:pt x="20771" y="3004"/>
                    <a:pt x="21167" y="3040"/>
                    <a:pt x="21285" y="3110"/>
                  </a:cubicBezTo>
                  <a:cubicBezTo>
                    <a:pt x="21379" y="3164"/>
                    <a:pt x="21466" y="3311"/>
                    <a:pt x="21495" y="3383"/>
                  </a:cubicBezTo>
                  <a:cubicBezTo>
                    <a:pt x="21521" y="3454"/>
                    <a:pt x="21564" y="3608"/>
                    <a:pt x="21504" y="3674"/>
                  </a:cubicBezTo>
                  <a:cubicBezTo>
                    <a:pt x="21458" y="3726"/>
                    <a:pt x="21191" y="3758"/>
                    <a:pt x="21167" y="3813"/>
                  </a:cubicBezTo>
                  <a:cubicBezTo>
                    <a:pt x="21149" y="3851"/>
                    <a:pt x="21241" y="3923"/>
                    <a:pt x="21285" y="3953"/>
                  </a:cubicBezTo>
                  <a:cubicBezTo>
                    <a:pt x="21337" y="3990"/>
                    <a:pt x="21518" y="4027"/>
                    <a:pt x="21548" y="407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0" name="Shape 3005"/>
            <p:cNvSpPr/>
            <p:nvPr/>
          </p:nvSpPr>
          <p:spPr>
            <a:xfrm>
              <a:off x="6961103" y="2944256"/>
              <a:ext cx="188231" cy="392467"/>
            </a:xfrm>
            <a:custGeom>
              <a:avLst/>
              <a:gdLst/>
              <a:ahLst/>
              <a:cxnLst>
                <a:cxn ang="0">
                  <a:pos x="wd2" y="hd2"/>
                </a:cxn>
                <a:cxn ang="5400000">
                  <a:pos x="wd2" y="hd2"/>
                </a:cxn>
                <a:cxn ang="10800000">
                  <a:pos x="wd2" y="hd2"/>
                </a:cxn>
                <a:cxn ang="16200000">
                  <a:pos x="wd2" y="hd2"/>
                </a:cxn>
              </a:cxnLst>
              <a:rect l="0" t="0" r="r" b="b"/>
              <a:pathLst>
                <a:path w="21592" h="21600" extrusionOk="0">
                  <a:moveTo>
                    <a:pt x="21592" y="16027"/>
                  </a:moveTo>
                  <a:lnTo>
                    <a:pt x="21592" y="16351"/>
                  </a:lnTo>
                  <a:cubicBezTo>
                    <a:pt x="21549" y="16382"/>
                    <a:pt x="21501" y="16414"/>
                    <a:pt x="21488" y="16438"/>
                  </a:cubicBezTo>
                  <a:cubicBezTo>
                    <a:pt x="21432" y="16522"/>
                    <a:pt x="21448" y="16703"/>
                    <a:pt x="21434" y="16791"/>
                  </a:cubicBezTo>
                  <a:cubicBezTo>
                    <a:pt x="21424" y="16859"/>
                    <a:pt x="21432" y="16996"/>
                    <a:pt x="21391" y="17060"/>
                  </a:cubicBezTo>
                  <a:cubicBezTo>
                    <a:pt x="21338" y="17142"/>
                    <a:pt x="21060" y="17271"/>
                    <a:pt x="21032" y="17355"/>
                  </a:cubicBezTo>
                  <a:cubicBezTo>
                    <a:pt x="20999" y="17445"/>
                    <a:pt x="21109" y="17626"/>
                    <a:pt x="21172" y="17711"/>
                  </a:cubicBezTo>
                  <a:cubicBezTo>
                    <a:pt x="21182" y="17724"/>
                    <a:pt x="21194" y="17737"/>
                    <a:pt x="21210" y="17752"/>
                  </a:cubicBezTo>
                  <a:cubicBezTo>
                    <a:pt x="21162" y="17782"/>
                    <a:pt x="21113" y="17812"/>
                    <a:pt x="21075" y="17823"/>
                  </a:cubicBezTo>
                  <a:cubicBezTo>
                    <a:pt x="21010" y="17841"/>
                    <a:pt x="20849" y="17848"/>
                    <a:pt x="20772" y="17844"/>
                  </a:cubicBezTo>
                  <a:cubicBezTo>
                    <a:pt x="20659" y="17841"/>
                    <a:pt x="20456" y="17785"/>
                    <a:pt x="20344" y="17780"/>
                  </a:cubicBezTo>
                  <a:cubicBezTo>
                    <a:pt x="20234" y="17776"/>
                    <a:pt x="19989" y="17776"/>
                    <a:pt x="19906" y="17812"/>
                  </a:cubicBezTo>
                  <a:cubicBezTo>
                    <a:pt x="19847" y="17838"/>
                    <a:pt x="19873" y="17927"/>
                    <a:pt x="19827" y="17958"/>
                  </a:cubicBezTo>
                  <a:cubicBezTo>
                    <a:pt x="19727" y="18027"/>
                    <a:pt x="19400" y="18105"/>
                    <a:pt x="19254" y="18152"/>
                  </a:cubicBezTo>
                  <a:cubicBezTo>
                    <a:pt x="19147" y="18186"/>
                    <a:pt x="18879" y="18228"/>
                    <a:pt x="18814" y="18281"/>
                  </a:cubicBezTo>
                  <a:cubicBezTo>
                    <a:pt x="18743" y="18341"/>
                    <a:pt x="18856" y="18495"/>
                    <a:pt x="18792" y="18557"/>
                  </a:cubicBezTo>
                  <a:cubicBezTo>
                    <a:pt x="18751" y="18598"/>
                    <a:pt x="18587" y="18657"/>
                    <a:pt x="18501" y="18676"/>
                  </a:cubicBezTo>
                  <a:cubicBezTo>
                    <a:pt x="18357" y="18706"/>
                    <a:pt x="18020" y="18683"/>
                    <a:pt x="17882" y="18719"/>
                  </a:cubicBezTo>
                  <a:cubicBezTo>
                    <a:pt x="17769" y="18748"/>
                    <a:pt x="17592" y="18846"/>
                    <a:pt x="17544" y="18902"/>
                  </a:cubicBezTo>
                  <a:cubicBezTo>
                    <a:pt x="17511" y="18941"/>
                    <a:pt x="17495" y="19030"/>
                    <a:pt x="17521" y="19070"/>
                  </a:cubicBezTo>
                  <a:cubicBezTo>
                    <a:pt x="17544" y="19104"/>
                    <a:pt x="17690" y="19148"/>
                    <a:pt x="17712" y="19183"/>
                  </a:cubicBezTo>
                  <a:cubicBezTo>
                    <a:pt x="17744" y="19231"/>
                    <a:pt x="17738" y="19345"/>
                    <a:pt x="17669" y="19382"/>
                  </a:cubicBezTo>
                  <a:cubicBezTo>
                    <a:pt x="17558" y="19442"/>
                    <a:pt x="17121" y="19390"/>
                    <a:pt x="17016" y="19452"/>
                  </a:cubicBezTo>
                  <a:cubicBezTo>
                    <a:pt x="16955" y="19488"/>
                    <a:pt x="17050" y="19593"/>
                    <a:pt x="17016" y="19636"/>
                  </a:cubicBezTo>
                  <a:cubicBezTo>
                    <a:pt x="16959" y="19705"/>
                    <a:pt x="16600" y="19852"/>
                    <a:pt x="16600" y="19852"/>
                  </a:cubicBezTo>
                  <a:lnTo>
                    <a:pt x="3148" y="21578"/>
                  </a:lnTo>
                  <a:lnTo>
                    <a:pt x="2985" y="21600"/>
                  </a:lnTo>
                  <a:cubicBezTo>
                    <a:pt x="2961" y="21529"/>
                    <a:pt x="2924" y="21447"/>
                    <a:pt x="2868" y="21416"/>
                  </a:cubicBezTo>
                  <a:cubicBezTo>
                    <a:pt x="2796" y="21378"/>
                    <a:pt x="2547" y="21383"/>
                    <a:pt x="2462" y="21352"/>
                  </a:cubicBezTo>
                  <a:cubicBezTo>
                    <a:pt x="2380" y="21321"/>
                    <a:pt x="2311" y="21215"/>
                    <a:pt x="2228" y="21184"/>
                  </a:cubicBezTo>
                  <a:cubicBezTo>
                    <a:pt x="2147" y="21154"/>
                    <a:pt x="1916" y="21149"/>
                    <a:pt x="1843" y="21114"/>
                  </a:cubicBezTo>
                  <a:cubicBezTo>
                    <a:pt x="1774" y="21080"/>
                    <a:pt x="1766" y="20975"/>
                    <a:pt x="1709" y="20936"/>
                  </a:cubicBezTo>
                  <a:cubicBezTo>
                    <a:pt x="1666" y="20907"/>
                    <a:pt x="1528" y="20873"/>
                    <a:pt x="1484" y="20845"/>
                  </a:cubicBezTo>
                  <a:cubicBezTo>
                    <a:pt x="1423" y="20805"/>
                    <a:pt x="1317" y="20715"/>
                    <a:pt x="1317" y="20667"/>
                  </a:cubicBezTo>
                  <a:cubicBezTo>
                    <a:pt x="1315" y="20596"/>
                    <a:pt x="1512" y="20476"/>
                    <a:pt x="1542" y="20408"/>
                  </a:cubicBezTo>
                  <a:cubicBezTo>
                    <a:pt x="1561" y="20361"/>
                    <a:pt x="1571" y="20263"/>
                    <a:pt x="1542" y="20219"/>
                  </a:cubicBezTo>
                  <a:cubicBezTo>
                    <a:pt x="1510" y="20174"/>
                    <a:pt x="1321" y="20114"/>
                    <a:pt x="1305" y="20068"/>
                  </a:cubicBezTo>
                  <a:cubicBezTo>
                    <a:pt x="1289" y="20020"/>
                    <a:pt x="1366" y="19922"/>
                    <a:pt x="1427" y="19885"/>
                  </a:cubicBezTo>
                  <a:cubicBezTo>
                    <a:pt x="1516" y="19830"/>
                    <a:pt x="1835" y="19796"/>
                    <a:pt x="1912" y="19739"/>
                  </a:cubicBezTo>
                  <a:cubicBezTo>
                    <a:pt x="1993" y="19677"/>
                    <a:pt x="2029" y="19516"/>
                    <a:pt x="1979" y="19447"/>
                  </a:cubicBezTo>
                  <a:cubicBezTo>
                    <a:pt x="1944" y="19398"/>
                    <a:pt x="1739" y="19344"/>
                    <a:pt x="1676" y="19302"/>
                  </a:cubicBezTo>
                  <a:cubicBezTo>
                    <a:pt x="1624" y="19267"/>
                    <a:pt x="1512" y="19192"/>
                    <a:pt x="1518" y="19150"/>
                  </a:cubicBezTo>
                  <a:cubicBezTo>
                    <a:pt x="1526" y="19093"/>
                    <a:pt x="1743" y="19015"/>
                    <a:pt x="1778" y="18961"/>
                  </a:cubicBezTo>
                  <a:cubicBezTo>
                    <a:pt x="1806" y="18916"/>
                    <a:pt x="1804" y="18814"/>
                    <a:pt x="1778" y="18768"/>
                  </a:cubicBezTo>
                  <a:cubicBezTo>
                    <a:pt x="1739" y="18699"/>
                    <a:pt x="1567" y="18582"/>
                    <a:pt x="1484" y="18524"/>
                  </a:cubicBezTo>
                  <a:cubicBezTo>
                    <a:pt x="1427" y="18484"/>
                    <a:pt x="1264" y="18418"/>
                    <a:pt x="1226" y="18373"/>
                  </a:cubicBezTo>
                  <a:cubicBezTo>
                    <a:pt x="1189" y="18328"/>
                    <a:pt x="1204" y="18227"/>
                    <a:pt x="1193" y="18179"/>
                  </a:cubicBezTo>
                  <a:cubicBezTo>
                    <a:pt x="1165" y="18069"/>
                    <a:pt x="1108" y="17848"/>
                    <a:pt x="1047" y="17742"/>
                  </a:cubicBezTo>
                  <a:cubicBezTo>
                    <a:pt x="1019" y="17696"/>
                    <a:pt x="881" y="17613"/>
                    <a:pt x="887" y="17564"/>
                  </a:cubicBezTo>
                  <a:cubicBezTo>
                    <a:pt x="895" y="17525"/>
                    <a:pt x="1031" y="17466"/>
                    <a:pt x="1057" y="17429"/>
                  </a:cubicBezTo>
                  <a:cubicBezTo>
                    <a:pt x="1104" y="17361"/>
                    <a:pt x="1141" y="17213"/>
                    <a:pt x="1112" y="17143"/>
                  </a:cubicBezTo>
                  <a:cubicBezTo>
                    <a:pt x="1094" y="17094"/>
                    <a:pt x="950" y="17013"/>
                    <a:pt x="923" y="16965"/>
                  </a:cubicBezTo>
                  <a:cubicBezTo>
                    <a:pt x="893" y="16915"/>
                    <a:pt x="938" y="16802"/>
                    <a:pt x="887" y="16755"/>
                  </a:cubicBezTo>
                  <a:cubicBezTo>
                    <a:pt x="852" y="16720"/>
                    <a:pt x="668" y="16689"/>
                    <a:pt x="643" y="16652"/>
                  </a:cubicBezTo>
                  <a:cubicBezTo>
                    <a:pt x="603" y="16602"/>
                    <a:pt x="735" y="16494"/>
                    <a:pt x="708" y="16442"/>
                  </a:cubicBezTo>
                  <a:cubicBezTo>
                    <a:pt x="682" y="16392"/>
                    <a:pt x="473" y="16329"/>
                    <a:pt x="449" y="16280"/>
                  </a:cubicBezTo>
                  <a:cubicBezTo>
                    <a:pt x="410" y="16197"/>
                    <a:pt x="603" y="16031"/>
                    <a:pt x="595" y="15946"/>
                  </a:cubicBezTo>
                  <a:cubicBezTo>
                    <a:pt x="589" y="15878"/>
                    <a:pt x="503" y="15747"/>
                    <a:pt x="438" y="15687"/>
                  </a:cubicBezTo>
                  <a:cubicBezTo>
                    <a:pt x="404" y="15655"/>
                    <a:pt x="284" y="15606"/>
                    <a:pt x="258" y="15573"/>
                  </a:cubicBezTo>
                  <a:cubicBezTo>
                    <a:pt x="213" y="15512"/>
                    <a:pt x="274" y="15376"/>
                    <a:pt x="236" y="15314"/>
                  </a:cubicBezTo>
                  <a:cubicBezTo>
                    <a:pt x="203" y="15258"/>
                    <a:pt x="-8" y="15167"/>
                    <a:pt x="0" y="15109"/>
                  </a:cubicBezTo>
                  <a:cubicBezTo>
                    <a:pt x="8" y="15030"/>
                    <a:pt x="313" y="14924"/>
                    <a:pt x="373" y="14850"/>
                  </a:cubicBezTo>
                  <a:cubicBezTo>
                    <a:pt x="416" y="14792"/>
                    <a:pt x="402" y="14663"/>
                    <a:pt x="428" y="14602"/>
                  </a:cubicBezTo>
                  <a:cubicBezTo>
                    <a:pt x="447" y="14551"/>
                    <a:pt x="550" y="14454"/>
                    <a:pt x="550" y="14402"/>
                  </a:cubicBezTo>
                  <a:cubicBezTo>
                    <a:pt x="550" y="14326"/>
                    <a:pt x="382" y="14187"/>
                    <a:pt x="361" y="14111"/>
                  </a:cubicBezTo>
                  <a:cubicBezTo>
                    <a:pt x="339" y="14042"/>
                    <a:pt x="327" y="13897"/>
                    <a:pt x="373" y="13831"/>
                  </a:cubicBezTo>
                  <a:cubicBezTo>
                    <a:pt x="400" y="13787"/>
                    <a:pt x="524" y="13715"/>
                    <a:pt x="585" y="13680"/>
                  </a:cubicBezTo>
                  <a:cubicBezTo>
                    <a:pt x="672" y="13627"/>
                    <a:pt x="905" y="13541"/>
                    <a:pt x="968" y="13480"/>
                  </a:cubicBezTo>
                  <a:cubicBezTo>
                    <a:pt x="1039" y="13409"/>
                    <a:pt x="1041" y="13249"/>
                    <a:pt x="1068" y="13172"/>
                  </a:cubicBezTo>
                  <a:cubicBezTo>
                    <a:pt x="1094" y="13103"/>
                    <a:pt x="1199" y="12966"/>
                    <a:pt x="1183" y="12897"/>
                  </a:cubicBezTo>
                  <a:cubicBezTo>
                    <a:pt x="1165" y="12827"/>
                    <a:pt x="952" y="12713"/>
                    <a:pt x="934" y="12643"/>
                  </a:cubicBezTo>
                  <a:cubicBezTo>
                    <a:pt x="915" y="12572"/>
                    <a:pt x="1013" y="12433"/>
                    <a:pt x="1047" y="12362"/>
                  </a:cubicBezTo>
                  <a:cubicBezTo>
                    <a:pt x="1070" y="12308"/>
                    <a:pt x="1096" y="12194"/>
                    <a:pt x="1157" y="12147"/>
                  </a:cubicBezTo>
                  <a:cubicBezTo>
                    <a:pt x="1204" y="12111"/>
                    <a:pt x="1402" y="12079"/>
                    <a:pt x="1427" y="12039"/>
                  </a:cubicBezTo>
                  <a:cubicBezTo>
                    <a:pt x="1463" y="11988"/>
                    <a:pt x="1311" y="11887"/>
                    <a:pt x="1317" y="11834"/>
                  </a:cubicBezTo>
                  <a:cubicBezTo>
                    <a:pt x="1323" y="11781"/>
                    <a:pt x="1488" y="11691"/>
                    <a:pt x="1475" y="11639"/>
                  </a:cubicBezTo>
                  <a:cubicBezTo>
                    <a:pt x="1455" y="11587"/>
                    <a:pt x="1222" y="11525"/>
                    <a:pt x="1193" y="11472"/>
                  </a:cubicBezTo>
                  <a:cubicBezTo>
                    <a:pt x="1167" y="11427"/>
                    <a:pt x="1240" y="11335"/>
                    <a:pt x="1248" y="11288"/>
                  </a:cubicBezTo>
                  <a:cubicBezTo>
                    <a:pt x="1262" y="11210"/>
                    <a:pt x="1214" y="11047"/>
                    <a:pt x="1260" y="10970"/>
                  </a:cubicBezTo>
                  <a:cubicBezTo>
                    <a:pt x="1293" y="10912"/>
                    <a:pt x="1488" y="10819"/>
                    <a:pt x="1518" y="10761"/>
                  </a:cubicBezTo>
                  <a:cubicBezTo>
                    <a:pt x="1542" y="10709"/>
                    <a:pt x="1530" y="10602"/>
                    <a:pt x="1484" y="10555"/>
                  </a:cubicBezTo>
                  <a:cubicBezTo>
                    <a:pt x="1443" y="10516"/>
                    <a:pt x="1252" y="10477"/>
                    <a:pt x="1214" y="10437"/>
                  </a:cubicBezTo>
                  <a:cubicBezTo>
                    <a:pt x="1167" y="10386"/>
                    <a:pt x="1252" y="10268"/>
                    <a:pt x="1214" y="10215"/>
                  </a:cubicBezTo>
                  <a:cubicBezTo>
                    <a:pt x="1157" y="10134"/>
                    <a:pt x="861" y="10020"/>
                    <a:pt x="777" y="9945"/>
                  </a:cubicBezTo>
                  <a:cubicBezTo>
                    <a:pt x="725" y="9902"/>
                    <a:pt x="647" y="9806"/>
                    <a:pt x="631" y="9757"/>
                  </a:cubicBezTo>
                  <a:cubicBezTo>
                    <a:pt x="609" y="9690"/>
                    <a:pt x="716" y="9550"/>
                    <a:pt x="664" y="9486"/>
                  </a:cubicBezTo>
                  <a:cubicBezTo>
                    <a:pt x="625" y="9438"/>
                    <a:pt x="410" y="9384"/>
                    <a:pt x="347" y="9341"/>
                  </a:cubicBezTo>
                  <a:cubicBezTo>
                    <a:pt x="300" y="9305"/>
                    <a:pt x="191" y="9222"/>
                    <a:pt x="213" y="9179"/>
                  </a:cubicBezTo>
                  <a:cubicBezTo>
                    <a:pt x="240" y="9126"/>
                    <a:pt x="505" y="9085"/>
                    <a:pt x="564" y="9039"/>
                  </a:cubicBezTo>
                  <a:cubicBezTo>
                    <a:pt x="635" y="8981"/>
                    <a:pt x="599" y="8831"/>
                    <a:pt x="674" y="8775"/>
                  </a:cubicBezTo>
                  <a:cubicBezTo>
                    <a:pt x="731" y="8733"/>
                    <a:pt x="921" y="8680"/>
                    <a:pt x="1011" y="8656"/>
                  </a:cubicBezTo>
                  <a:cubicBezTo>
                    <a:pt x="1110" y="8631"/>
                    <a:pt x="1337" y="8610"/>
                    <a:pt x="1427" y="8580"/>
                  </a:cubicBezTo>
                  <a:cubicBezTo>
                    <a:pt x="1496" y="8558"/>
                    <a:pt x="1577" y="8476"/>
                    <a:pt x="1652" y="8461"/>
                  </a:cubicBezTo>
                  <a:cubicBezTo>
                    <a:pt x="1778" y="8439"/>
                    <a:pt x="2058" y="8512"/>
                    <a:pt x="2182" y="8488"/>
                  </a:cubicBezTo>
                  <a:cubicBezTo>
                    <a:pt x="2289" y="8469"/>
                    <a:pt x="2421" y="8367"/>
                    <a:pt x="2486" y="8321"/>
                  </a:cubicBezTo>
                  <a:cubicBezTo>
                    <a:pt x="2551" y="8275"/>
                    <a:pt x="2669" y="8176"/>
                    <a:pt x="2701" y="8121"/>
                  </a:cubicBezTo>
                  <a:cubicBezTo>
                    <a:pt x="2727" y="8070"/>
                    <a:pt x="2671" y="7961"/>
                    <a:pt x="2711" y="7911"/>
                  </a:cubicBezTo>
                  <a:cubicBezTo>
                    <a:pt x="2736" y="7875"/>
                    <a:pt x="2847" y="7814"/>
                    <a:pt x="2914" y="7792"/>
                  </a:cubicBezTo>
                  <a:cubicBezTo>
                    <a:pt x="2999" y="7765"/>
                    <a:pt x="3215" y="7757"/>
                    <a:pt x="3308" y="7734"/>
                  </a:cubicBezTo>
                  <a:cubicBezTo>
                    <a:pt x="3397" y="7710"/>
                    <a:pt x="3547" y="7643"/>
                    <a:pt x="3622" y="7609"/>
                  </a:cubicBezTo>
                  <a:cubicBezTo>
                    <a:pt x="3695" y="7575"/>
                    <a:pt x="3834" y="7504"/>
                    <a:pt x="3892" y="7463"/>
                  </a:cubicBezTo>
                  <a:cubicBezTo>
                    <a:pt x="3963" y="7412"/>
                    <a:pt x="4081" y="7301"/>
                    <a:pt x="4116" y="7243"/>
                  </a:cubicBezTo>
                  <a:cubicBezTo>
                    <a:pt x="4150" y="7185"/>
                    <a:pt x="4116" y="7057"/>
                    <a:pt x="4172" y="7005"/>
                  </a:cubicBezTo>
                  <a:cubicBezTo>
                    <a:pt x="4201" y="6978"/>
                    <a:pt x="4319" y="6946"/>
                    <a:pt x="4363" y="6924"/>
                  </a:cubicBezTo>
                  <a:cubicBezTo>
                    <a:pt x="4418" y="6896"/>
                    <a:pt x="4534" y="6840"/>
                    <a:pt x="4566" y="6805"/>
                  </a:cubicBezTo>
                  <a:cubicBezTo>
                    <a:pt x="4621" y="6742"/>
                    <a:pt x="4686" y="6599"/>
                    <a:pt x="4633" y="6535"/>
                  </a:cubicBezTo>
                  <a:cubicBezTo>
                    <a:pt x="4601" y="6495"/>
                    <a:pt x="4416" y="6461"/>
                    <a:pt x="4363" y="6427"/>
                  </a:cubicBezTo>
                  <a:cubicBezTo>
                    <a:pt x="4318" y="6399"/>
                    <a:pt x="4223" y="6333"/>
                    <a:pt x="4241" y="6298"/>
                  </a:cubicBezTo>
                  <a:cubicBezTo>
                    <a:pt x="4266" y="6247"/>
                    <a:pt x="4540" y="6216"/>
                    <a:pt x="4588" y="6168"/>
                  </a:cubicBezTo>
                  <a:cubicBezTo>
                    <a:pt x="4649" y="6108"/>
                    <a:pt x="4605" y="5965"/>
                    <a:pt x="4578" y="5899"/>
                  </a:cubicBezTo>
                  <a:cubicBezTo>
                    <a:pt x="4548" y="5831"/>
                    <a:pt x="4459" y="5696"/>
                    <a:pt x="4363" y="5645"/>
                  </a:cubicBezTo>
                  <a:cubicBezTo>
                    <a:pt x="4241" y="5580"/>
                    <a:pt x="3834" y="5548"/>
                    <a:pt x="3710" y="5483"/>
                  </a:cubicBezTo>
                  <a:cubicBezTo>
                    <a:pt x="3626" y="5438"/>
                    <a:pt x="3600" y="5305"/>
                    <a:pt x="3521" y="5257"/>
                  </a:cubicBezTo>
                  <a:cubicBezTo>
                    <a:pt x="3452" y="5215"/>
                    <a:pt x="3235" y="5171"/>
                    <a:pt x="3160" y="5132"/>
                  </a:cubicBezTo>
                  <a:cubicBezTo>
                    <a:pt x="3093" y="5099"/>
                    <a:pt x="2979" y="5021"/>
                    <a:pt x="2957" y="4976"/>
                  </a:cubicBezTo>
                  <a:cubicBezTo>
                    <a:pt x="2934" y="4923"/>
                    <a:pt x="2961" y="4808"/>
                    <a:pt x="3014" y="4761"/>
                  </a:cubicBezTo>
                  <a:cubicBezTo>
                    <a:pt x="3072" y="4707"/>
                    <a:pt x="3346" y="4656"/>
                    <a:pt x="3387" y="4598"/>
                  </a:cubicBezTo>
                  <a:cubicBezTo>
                    <a:pt x="3428" y="4537"/>
                    <a:pt x="3294" y="4409"/>
                    <a:pt x="3284" y="4344"/>
                  </a:cubicBezTo>
                  <a:cubicBezTo>
                    <a:pt x="3267" y="4228"/>
                    <a:pt x="3267" y="3988"/>
                    <a:pt x="3330" y="3875"/>
                  </a:cubicBezTo>
                  <a:cubicBezTo>
                    <a:pt x="3359" y="3822"/>
                    <a:pt x="3513" y="3734"/>
                    <a:pt x="3541" y="3681"/>
                  </a:cubicBezTo>
                  <a:cubicBezTo>
                    <a:pt x="3572" y="3625"/>
                    <a:pt x="3604" y="3502"/>
                    <a:pt x="3555" y="3449"/>
                  </a:cubicBezTo>
                  <a:cubicBezTo>
                    <a:pt x="3513" y="3406"/>
                    <a:pt x="3308" y="3365"/>
                    <a:pt x="3251" y="3325"/>
                  </a:cubicBezTo>
                  <a:cubicBezTo>
                    <a:pt x="3196" y="3286"/>
                    <a:pt x="3182" y="3186"/>
                    <a:pt x="3127" y="3147"/>
                  </a:cubicBezTo>
                  <a:cubicBezTo>
                    <a:pt x="3058" y="3098"/>
                    <a:pt x="2801" y="3046"/>
                    <a:pt x="2756" y="2990"/>
                  </a:cubicBezTo>
                  <a:cubicBezTo>
                    <a:pt x="2701" y="2922"/>
                    <a:pt x="2805" y="2762"/>
                    <a:pt x="2805" y="2762"/>
                  </a:cubicBezTo>
                  <a:cubicBezTo>
                    <a:pt x="2805" y="2762"/>
                    <a:pt x="3030" y="2640"/>
                    <a:pt x="3022" y="2589"/>
                  </a:cubicBezTo>
                  <a:cubicBezTo>
                    <a:pt x="3016" y="2559"/>
                    <a:pt x="2888" y="2525"/>
                    <a:pt x="2857" y="2499"/>
                  </a:cubicBezTo>
                  <a:cubicBezTo>
                    <a:pt x="2809" y="2460"/>
                    <a:pt x="2734" y="2372"/>
                    <a:pt x="2732" y="2327"/>
                  </a:cubicBezTo>
                  <a:cubicBezTo>
                    <a:pt x="2730" y="2265"/>
                    <a:pt x="2829" y="2148"/>
                    <a:pt x="2890" y="2095"/>
                  </a:cubicBezTo>
                  <a:cubicBezTo>
                    <a:pt x="2949" y="2043"/>
                    <a:pt x="3150" y="1968"/>
                    <a:pt x="3206" y="1916"/>
                  </a:cubicBezTo>
                  <a:cubicBezTo>
                    <a:pt x="3263" y="1862"/>
                    <a:pt x="3308" y="1696"/>
                    <a:pt x="3308" y="1679"/>
                  </a:cubicBezTo>
                  <a:cubicBezTo>
                    <a:pt x="3308" y="1663"/>
                    <a:pt x="3174" y="1540"/>
                    <a:pt x="3160" y="1490"/>
                  </a:cubicBezTo>
                  <a:cubicBezTo>
                    <a:pt x="3144" y="1434"/>
                    <a:pt x="3229" y="1320"/>
                    <a:pt x="3227" y="1264"/>
                  </a:cubicBezTo>
                  <a:cubicBezTo>
                    <a:pt x="3227" y="1218"/>
                    <a:pt x="3225" y="1118"/>
                    <a:pt x="3160" y="1085"/>
                  </a:cubicBezTo>
                  <a:cubicBezTo>
                    <a:pt x="3077" y="1045"/>
                    <a:pt x="2794" y="1071"/>
                    <a:pt x="2701" y="1037"/>
                  </a:cubicBezTo>
                  <a:cubicBezTo>
                    <a:pt x="2648" y="1019"/>
                    <a:pt x="2594" y="959"/>
                    <a:pt x="2577" y="929"/>
                  </a:cubicBezTo>
                  <a:cubicBezTo>
                    <a:pt x="2559" y="903"/>
                    <a:pt x="2518" y="842"/>
                    <a:pt x="2551" y="821"/>
                  </a:cubicBezTo>
                  <a:cubicBezTo>
                    <a:pt x="2618" y="784"/>
                    <a:pt x="2863" y="823"/>
                    <a:pt x="2957" y="805"/>
                  </a:cubicBezTo>
                  <a:cubicBezTo>
                    <a:pt x="3064" y="785"/>
                    <a:pt x="3235" y="708"/>
                    <a:pt x="3318" y="670"/>
                  </a:cubicBezTo>
                  <a:cubicBezTo>
                    <a:pt x="3385" y="638"/>
                    <a:pt x="3513" y="570"/>
                    <a:pt x="3555" y="531"/>
                  </a:cubicBezTo>
                  <a:cubicBezTo>
                    <a:pt x="3596" y="490"/>
                    <a:pt x="3600" y="396"/>
                    <a:pt x="3643" y="358"/>
                  </a:cubicBezTo>
                  <a:cubicBezTo>
                    <a:pt x="3679" y="326"/>
                    <a:pt x="3797" y="282"/>
                    <a:pt x="3846" y="255"/>
                  </a:cubicBezTo>
                  <a:cubicBezTo>
                    <a:pt x="3896" y="227"/>
                    <a:pt x="3963" y="146"/>
                    <a:pt x="4038" y="142"/>
                  </a:cubicBezTo>
                  <a:cubicBezTo>
                    <a:pt x="4146" y="134"/>
                    <a:pt x="4314" y="227"/>
                    <a:pt x="4387" y="266"/>
                  </a:cubicBezTo>
                  <a:cubicBezTo>
                    <a:pt x="4463" y="306"/>
                    <a:pt x="4538" y="417"/>
                    <a:pt x="4621" y="454"/>
                  </a:cubicBezTo>
                  <a:cubicBezTo>
                    <a:pt x="4698" y="489"/>
                    <a:pt x="4889" y="543"/>
                    <a:pt x="4994" y="546"/>
                  </a:cubicBezTo>
                  <a:cubicBezTo>
                    <a:pt x="5128" y="550"/>
                    <a:pt x="5364" y="458"/>
                    <a:pt x="5500" y="454"/>
                  </a:cubicBezTo>
                  <a:cubicBezTo>
                    <a:pt x="5575" y="452"/>
                    <a:pt x="5719" y="502"/>
                    <a:pt x="5790" y="492"/>
                  </a:cubicBezTo>
                  <a:cubicBezTo>
                    <a:pt x="5873" y="481"/>
                    <a:pt x="5993" y="411"/>
                    <a:pt x="6027" y="373"/>
                  </a:cubicBezTo>
                  <a:cubicBezTo>
                    <a:pt x="6086" y="307"/>
                    <a:pt x="6005" y="154"/>
                    <a:pt x="6060" y="87"/>
                  </a:cubicBezTo>
                  <a:cubicBezTo>
                    <a:pt x="6084" y="61"/>
                    <a:pt x="6183" y="28"/>
                    <a:pt x="6234" y="0"/>
                  </a:cubicBezTo>
                  <a:lnTo>
                    <a:pt x="9335" y="3762"/>
                  </a:lnTo>
                  <a:lnTo>
                    <a:pt x="15070" y="11511"/>
                  </a:lnTo>
                  <a:lnTo>
                    <a:pt x="16015" y="12686"/>
                  </a:lnTo>
                  <a:cubicBezTo>
                    <a:pt x="16015" y="12686"/>
                    <a:pt x="16275" y="12760"/>
                    <a:pt x="16330" y="12799"/>
                  </a:cubicBezTo>
                  <a:cubicBezTo>
                    <a:pt x="16409" y="12858"/>
                    <a:pt x="16429" y="13002"/>
                    <a:pt x="16464" y="13069"/>
                  </a:cubicBezTo>
                  <a:cubicBezTo>
                    <a:pt x="16505" y="13146"/>
                    <a:pt x="16610" y="13294"/>
                    <a:pt x="16632" y="13372"/>
                  </a:cubicBezTo>
                  <a:cubicBezTo>
                    <a:pt x="16655" y="13445"/>
                    <a:pt x="16634" y="13594"/>
                    <a:pt x="16645" y="13668"/>
                  </a:cubicBezTo>
                  <a:cubicBezTo>
                    <a:pt x="16655" y="13746"/>
                    <a:pt x="16677" y="13902"/>
                    <a:pt x="16722" y="13976"/>
                  </a:cubicBezTo>
                  <a:cubicBezTo>
                    <a:pt x="16772" y="14058"/>
                    <a:pt x="16912" y="14219"/>
                    <a:pt x="17026" y="14284"/>
                  </a:cubicBezTo>
                  <a:cubicBezTo>
                    <a:pt x="17099" y="14323"/>
                    <a:pt x="17282" y="14387"/>
                    <a:pt x="17385" y="14402"/>
                  </a:cubicBezTo>
                  <a:cubicBezTo>
                    <a:pt x="17483" y="14416"/>
                    <a:pt x="17702" y="14380"/>
                    <a:pt x="17791" y="14402"/>
                  </a:cubicBezTo>
                  <a:cubicBezTo>
                    <a:pt x="17943" y="14440"/>
                    <a:pt x="18057" y="14618"/>
                    <a:pt x="18185" y="14672"/>
                  </a:cubicBezTo>
                  <a:cubicBezTo>
                    <a:pt x="18300" y="14720"/>
                    <a:pt x="18583" y="14780"/>
                    <a:pt x="18725" y="14806"/>
                  </a:cubicBezTo>
                  <a:cubicBezTo>
                    <a:pt x="18919" y="14843"/>
                    <a:pt x="19524" y="14914"/>
                    <a:pt x="19524" y="14914"/>
                  </a:cubicBezTo>
                  <a:lnTo>
                    <a:pt x="19735" y="15746"/>
                  </a:lnTo>
                  <a:lnTo>
                    <a:pt x="20872" y="16027"/>
                  </a:lnTo>
                  <a:cubicBezTo>
                    <a:pt x="20872" y="16027"/>
                    <a:pt x="21592" y="16027"/>
                    <a:pt x="21592" y="1602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1" name="Shape 3006"/>
            <p:cNvSpPr/>
            <p:nvPr/>
          </p:nvSpPr>
          <p:spPr>
            <a:xfrm>
              <a:off x="7137095" y="3454632"/>
              <a:ext cx="8099" cy="10953"/>
            </a:xfrm>
            <a:custGeom>
              <a:avLst/>
              <a:gdLst/>
              <a:ahLst/>
              <a:cxnLst>
                <a:cxn ang="0">
                  <a:pos x="wd2" y="hd2"/>
                </a:cxn>
                <a:cxn ang="5400000">
                  <a:pos x="wd2" y="hd2"/>
                </a:cxn>
                <a:cxn ang="10800000">
                  <a:pos x="wd2" y="hd2"/>
                </a:cxn>
                <a:cxn ang="16200000">
                  <a:pos x="wd2" y="hd2"/>
                </a:cxn>
              </a:cxnLst>
              <a:rect l="0" t="0" r="r" b="b"/>
              <a:pathLst>
                <a:path w="21030" h="21178" extrusionOk="0">
                  <a:moveTo>
                    <a:pt x="17728" y="21170"/>
                  </a:moveTo>
                  <a:cubicBezTo>
                    <a:pt x="16210" y="21336"/>
                    <a:pt x="14247" y="18810"/>
                    <a:pt x="13667" y="17747"/>
                  </a:cubicBezTo>
                  <a:cubicBezTo>
                    <a:pt x="12863" y="16318"/>
                    <a:pt x="14158" y="12895"/>
                    <a:pt x="13131" y="11550"/>
                  </a:cubicBezTo>
                  <a:cubicBezTo>
                    <a:pt x="12238" y="10436"/>
                    <a:pt x="8624" y="9539"/>
                    <a:pt x="7196" y="8775"/>
                  </a:cubicBezTo>
                  <a:cubicBezTo>
                    <a:pt x="5321" y="7778"/>
                    <a:pt x="635" y="6150"/>
                    <a:pt x="55" y="4488"/>
                  </a:cubicBezTo>
                  <a:cubicBezTo>
                    <a:pt x="-302" y="3325"/>
                    <a:pt x="1126" y="550"/>
                    <a:pt x="2643" y="68"/>
                  </a:cubicBezTo>
                  <a:cubicBezTo>
                    <a:pt x="3625" y="-264"/>
                    <a:pt x="5857" y="700"/>
                    <a:pt x="6660" y="1198"/>
                  </a:cubicBezTo>
                  <a:cubicBezTo>
                    <a:pt x="8267" y="2095"/>
                    <a:pt x="9561" y="5219"/>
                    <a:pt x="11257" y="6017"/>
                  </a:cubicBezTo>
                  <a:cubicBezTo>
                    <a:pt x="12640" y="6615"/>
                    <a:pt x="16210" y="5983"/>
                    <a:pt x="17549" y="6615"/>
                  </a:cubicBezTo>
                  <a:cubicBezTo>
                    <a:pt x="18843" y="7263"/>
                    <a:pt x="20361" y="9439"/>
                    <a:pt x="20762" y="10569"/>
                  </a:cubicBezTo>
                  <a:cubicBezTo>
                    <a:pt x="21298" y="12031"/>
                    <a:pt x="20941" y="15122"/>
                    <a:pt x="20450" y="16617"/>
                  </a:cubicBezTo>
                  <a:cubicBezTo>
                    <a:pt x="20048" y="17830"/>
                    <a:pt x="19379" y="20970"/>
                    <a:pt x="17728" y="2117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2" name="Shape 3007"/>
            <p:cNvSpPr/>
            <p:nvPr/>
          </p:nvSpPr>
          <p:spPr>
            <a:xfrm>
              <a:off x="7145894" y="3463431"/>
              <a:ext cx="5197" cy="16054"/>
            </a:xfrm>
            <a:custGeom>
              <a:avLst/>
              <a:gdLst/>
              <a:ahLst/>
              <a:cxnLst>
                <a:cxn ang="0">
                  <a:pos x="wd2" y="hd2"/>
                </a:cxn>
                <a:cxn ang="5400000">
                  <a:pos x="wd2" y="hd2"/>
                </a:cxn>
                <a:cxn ang="10800000">
                  <a:pos x="wd2" y="hd2"/>
                </a:cxn>
                <a:cxn ang="16200000">
                  <a:pos x="wd2" y="hd2"/>
                </a:cxn>
              </a:cxnLst>
              <a:rect l="0" t="0" r="r" b="b"/>
              <a:pathLst>
                <a:path w="21204" h="21283" extrusionOk="0">
                  <a:moveTo>
                    <a:pt x="19496" y="12270"/>
                  </a:moveTo>
                  <a:cubicBezTo>
                    <a:pt x="19075" y="11176"/>
                    <a:pt x="17883" y="8989"/>
                    <a:pt x="17112" y="7941"/>
                  </a:cubicBezTo>
                  <a:cubicBezTo>
                    <a:pt x="16340" y="6916"/>
                    <a:pt x="14096" y="5025"/>
                    <a:pt x="13395" y="4033"/>
                  </a:cubicBezTo>
                  <a:cubicBezTo>
                    <a:pt x="12694" y="3156"/>
                    <a:pt x="13114" y="1140"/>
                    <a:pt x="11221" y="479"/>
                  </a:cubicBezTo>
                  <a:cubicBezTo>
                    <a:pt x="10449" y="194"/>
                    <a:pt x="7784" y="-102"/>
                    <a:pt x="6662" y="35"/>
                  </a:cubicBezTo>
                  <a:cubicBezTo>
                    <a:pt x="4348" y="376"/>
                    <a:pt x="2945" y="2279"/>
                    <a:pt x="2174" y="3065"/>
                  </a:cubicBezTo>
                  <a:cubicBezTo>
                    <a:pt x="1192" y="3999"/>
                    <a:pt x="0" y="6722"/>
                    <a:pt x="0" y="6984"/>
                  </a:cubicBezTo>
                  <a:cubicBezTo>
                    <a:pt x="0" y="7223"/>
                    <a:pt x="5751" y="9809"/>
                    <a:pt x="6943" y="10880"/>
                  </a:cubicBezTo>
                  <a:cubicBezTo>
                    <a:pt x="8065" y="11837"/>
                    <a:pt x="8766" y="13911"/>
                    <a:pt x="8836" y="14936"/>
                  </a:cubicBezTo>
                  <a:cubicBezTo>
                    <a:pt x="8836" y="15916"/>
                    <a:pt x="7083" y="17875"/>
                    <a:pt x="7223" y="18855"/>
                  </a:cubicBezTo>
                  <a:cubicBezTo>
                    <a:pt x="7364" y="19425"/>
                    <a:pt x="7364" y="20769"/>
                    <a:pt x="8836" y="21088"/>
                  </a:cubicBezTo>
                  <a:cubicBezTo>
                    <a:pt x="10660" y="21498"/>
                    <a:pt x="15919" y="21202"/>
                    <a:pt x="17673" y="20757"/>
                  </a:cubicBezTo>
                  <a:cubicBezTo>
                    <a:pt x="19636" y="20233"/>
                    <a:pt x="20758" y="18445"/>
                    <a:pt x="21109" y="17636"/>
                  </a:cubicBezTo>
                  <a:cubicBezTo>
                    <a:pt x="21600" y="16303"/>
                    <a:pt x="20057" y="13603"/>
                    <a:pt x="19496" y="1227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3" name="Shape 3008"/>
            <p:cNvSpPr/>
            <p:nvPr/>
          </p:nvSpPr>
          <p:spPr>
            <a:xfrm>
              <a:off x="7084297" y="3401834"/>
              <a:ext cx="89097" cy="111456"/>
            </a:xfrm>
            <a:custGeom>
              <a:avLst/>
              <a:gdLst/>
              <a:ahLst/>
              <a:cxnLst>
                <a:cxn ang="0">
                  <a:pos x="wd2" y="hd2"/>
                </a:cxn>
                <a:cxn ang="5400000">
                  <a:pos x="wd2" y="hd2"/>
                </a:cxn>
                <a:cxn ang="10800000">
                  <a:pos x="wd2" y="hd2"/>
                </a:cxn>
                <a:cxn ang="16200000">
                  <a:pos x="wd2" y="hd2"/>
                </a:cxn>
              </a:cxnLst>
              <a:rect l="0" t="0" r="r" b="b"/>
              <a:pathLst>
                <a:path w="21600" h="21600" extrusionOk="0">
                  <a:moveTo>
                    <a:pt x="19867" y="9524"/>
                  </a:moveTo>
                  <a:lnTo>
                    <a:pt x="21600" y="12269"/>
                  </a:lnTo>
                  <a:cubicBezTo>
                    <a:pt x="21433" y="12392"/>
                    <a:pt x="21267" y="12552"/>
                    <a:pt x="21212" y="12665"/>
                  </a:cubicBezTo>
                  <a:cubicBezTo>
                    <a:pt x="21137" y="12838"/>
                    <a:pt x="21308" y="13218"/>
                    <a:pt x="21262" y="13401"/>
                  </a:cubicBezTo>
                  <a:cubicBezTo>
                    <a:pt x="21225" y="13545"/>
                    <a:pt x="21079" y="13831"/>
                    <a:pt x="20942" y="13933"/>
                  </a:cubicBezTo>
                  <a:cubicBezTo>
                    <a:pt x="20825" y="14028"/>
                    <a:pt x="20487" y="14201"/>
                    <a:pt x="20325" y="14147"/>
                  </a:cubicBezTo>
                  <a:cubicBezTo>
                    <a:pt x="20204" y="14107"/>
                    <a:pt x="20112" y="13861"/>
                    <a:pt x="20121" y="13756"/>
                  </a:cubicBezTo>
                  <a:cubicBezTo>
                    <a:pt x="20133" y="13624"/>
                    <a:pt x="20442" y="13428"/>
                    <a:pt x="20437" y="13300"/>
                  </a:cubicBezTo>
                  <a:cubicBezTo>
                    <a:pt x="20433" y="13112"/>
                    <a:pt x="20067" y="12818"/>
                    <a:pt x="19929" y="12665"/>
                  </a:cubicBezTo>
                  <a:cubicBezTo>
                    <a:pt x="19842" y="12562"/>
                    <a:pt x="19646" y="12362"/>
                    <a:pt x="19550" y="12262"/>
                  </a:cubicBezTo>
                  <a:cubicBezTo>
                    <a:pt x="19475" y="12182"/>
                    <a:pt x="19304" y="12032"/>
                    <a:pt x="19250" y="11946"/>
                  </a:cubicBezTo>
                  <a:cubicBezTo>
                    <a:pt x="19121" y="11738"/>
                    <a:pt x="18954" y="11286"/>
                    <a:pt x="18917" y="11056"/>
                  </a:cubicBezTo>
                  <a:cubicBezTo>
                    <a:pt x="18892" y="10883"/>
                    <a:pt x="19046" y="10524"/>
                    <a:pt x="18967" y="10360"/>
                  </a:cubicBezTo>
                  <a:cubicBezTo>
                    <a:pt x="18883" y="10205"/>
                    <a:pt x="18521" y="9987"/>
                    <a:pt x="18329" y="9917"/>
                  </a:cubicBezTo>
                  <a:cubicBezTo>
                    <a:pt x="18233" y="9881"/>
                    <a:pt x="17996" y="9824"/>
                    <a:pt x="17900" y="9867"/>
                  </a:cubicBezTo>
                  <a:cubicBezTo>
                    <a:pt x="17754" y="9932"/>
                    <a:pt x="17637" y="10234"/>
                    <a:pt x="17633" y="10374"/>
                  </a:cubicBezTo>
                  <a:cubicBezTo>
                    <a:pt x="17629" y="10482"/>
                    <a:pt x="17758" y="10683"/>
                    <a:pt x="17825" y="10780"/>
                  </a:cubicBezTo>
                  <a:cubicBezTo>
                    <a:pt x="17912" y="10903"/>
                    <a:pt x="18217" y="11088"/>
                    <a:pt x="18283" y="11223"/>
                  </a:cubicBezTo>
                  <a:cubicBezTo>
                    <a:pt x="18362" y="11385"/>
                    <a:pt x="18254" y="11753"/>
                    <a:pt x="18329" y="11919"/>
                  </a:cubicBezTo>
                  <a:cubicBezTo>
                    <a:pt x="18400" y="12069"/>
                    <a:pt x="18733" y="12282"/>
                    <a:pt x="18821" y="12425"/>
                  </a:cubicBezTo>
                  <a:cubicBezTo>
                    <a:pt x="18937" y="12615"/>
                    <a:pt x="19112" y="13030"/>
                    <a:pt x="19075" y="13235"/>
                  </a:cubicBezTo>
                  <a:cubicBezTo>
                    <a:pt x="19054" y="13355"/>
                    <a:pt x="18912" y="13601"/>
                    <a:pt x="18775" y="13654"/>
                  </a:cubicBezTo>
                  <a:cubicBezTo>
                    <a:pt x="18696" y="13684"/>
                    <a:pt x="18512" y="13590"/>
                    <a:pt x="18425" y="13601"/>
                  </a:cubicBezTo>
                  <a:cubicBezTo>
                    <a:pt x="18254" y="13628"/>
                    <a:pt x="17933" y="13778"/>
                    <a:pt x="17842" y="13894"/>
                  </a:cubicBezTo>
                  <a:cubicBezTo>
                    <a:pt x="17675" y="14101"/>
                    <a:pt x="17879" y="14660"/>
                    <a:pt x="17696" y="14857"/>
                  </a:cubicBezTo>
                  <a:cubicBezTo>
                    <a:pt x="17533" y="15037"/>
                    <a:pt x="16937" y="15317"/>
                    <a:pt x="16683" y="15223"/>
                  </a:cubicBezTo>
                  <a:cubicBezTo>
                    <a:pt x="16567" y="15182"/>
                    <a:pt x="16525" y="14933"/>
                    <a:pt x="16542" y="14834"/>
                  </a:cubicBezTo>
                  <a:cubicBezTo>
                    <a:pt x="16562" y="14707"/>
                    <a:pt x="16825" y="14522"/>
                    <a:pt x="16875" y="14401"/>
                  </a:cubicBezTo>
                  <a:cubicBezTo>
                    <a:pt x="16904" y="14324"/>
                    <a:pt x="16921" y="14154"/>
                    <a:pt x="16904" y="14072"/>
                  </a:cubicBezTo>
                  <a:cubicBezTo>
                    <a:pt x="16887" y="13978"/>
                    <a:pt x="16788" y="13804"/>
                    <a:pt x="16746" y="13718"/>
                  </a:cubicBezTo>
                  <a:cubicBezTo>
                    <a:pt x="16700" y="13608"/>
                    <a:pt x="16596" y="13388"/>
                    <a:pt x="16571" y="13275"/>
                  </a:cubicBezTo>
                  <a:cubicBezTo>
                    <a:pt x="16533" y="13080"/>
                    <a:pt x="16533" y="12685"/>
                    <a:pt x="16554" y="12489"/>
                  </a:cubicBezTo>
                  <a:cubicBezTo>
                    <a:pt x="16579" y="12322"/>
                    <a:pt x="16671" y="11992"/>
                    <a:pt x="16729" y="11831"/>
                  </a:cubicBezTo>
                  <a:cubicBezTo>
                    <a:pt x="16762" y="11739"/>
                    <a:pt x="16883" y="11569"/>
                    <a:pt x="16904" y="11474"/>
                  </a:cubicBezTo>
                  <a:cubicBezTo>
                    <a:pt x="16962" y="11193"/>
                    <a:pt x="16817" y="10620"/>
                    <a:pt x="16842" y="10334"/>
                  </a:cubicBezTo>
                  <a:cubicBezTo>
                    <a:pt x="16850" y="10180"/>
                    <a:pt x="17079" y="9854"/>
                    <a:pt x="16971" y="9727"/>
                  </a:cubicBezTo>
                  <a:cubicBezTo>
                    <a:pt x="16883" y="9626"/>
                    <a:pt x="16454" y="9737"/>
                    <a:pt x="16367" y="9638"/>
                  </a:cubicBezTo>
                  <a:cubicBezTo>
                    <a:pt x="16267" y="9531"/>
                    <a:pt x="16504" y="9233"/>
                    <a:pt x="16446" y="9105"/>
                  </a:cubicBezTo>
                  <a:cubicBezTo>
                    <a:pt x="16400" y="9011"/>
                    <a:pt x="16154" y="8901"/>
                    <a:pt x="16062" y="8828"/>
                  </a:cubicBezTo>
                  <a:cubicBezTo>
                    <a:pt x="15917" y="8712"/>
                    <a:pt x="15550" y="8505"/>
                    <a:pt x="15492" y="8347"/>
                  </a:cubicBezTo>
                  <a:cubicBezTo>
                    <a:pt x="15450" y="8225"/>
                    <a:pt x="15617" y="7979"/>
                    <a:pt x="15621" y="7852"/>
                  </a:cubicBezTo>
                  <a:cubicBezTo>
                    <a:pt x="15621" y="7742"/>
                    <a:pt x="15621" y="7499"/>
                    <a:pt x="15525" y="7423"/>
                  </a:cubicBezTo>
                  <a:cubicBezTo>
                    <a:pt x="15458" y="7369"/>
                    <a:pt x="15250" y="7363"/>
                    <a:pt x="15163" y="7384"/>
                  </a:cubicBezTo>
                  <a:cubicBezTo>
                    <a:pt x="14963" y="7431"/>
                    <a:pt x="14721" y="7746"/>
                    <a:pt x="14525" y="7802"/>
                  </a:cubicBezTo>
                  <a:cubicBezTo>
                    <a:pt x="14383" y="7846"/>
                    <a:pt x="14042" y="7737"/>
                    <a:pt x="13908" y="7802"/>
                  </a:cubicBezTo>
                  <a:cubicBezTo>
                    <a:pt x="13812" y="7851"/>
                    <a:pt x="13708" y="8039"/>
                    <a:pt x="13704" y="8132"/>
                  </a:cubicBezTo>
                  <a:cubicBezTo>
                    <a:pt x="13692" y="8259"/>
                    <a:pt x="13917" y="8485"/>
                    <a:pt x="13942" y="8612"/>
                  </a:cubicBezTo>
                  <a:cubicBezTo>
                    <a:pt x="13967" y="8738"/>
                    <a:pt x="13954" y="9008"/>
                    <a:pt x="13879" y="9118"/>
                  </a:cubicBezTo>
                  <a:cubicBezTo>
                    <a:pt x="13812" y="9213"/>
                    <a:pt x="13596" y="9376"/>
                    <a:pt x="13467" y="9384"/>
                  </a:cubicBezTo>
                  <a:cubicBezTo>
                    <a:pt x="13325" y="9394"/>
                    <a:pt x="13117" y="9175"/>
                    <a:pt x="12975" y="9158"/>
                  </a:cubicBezTo>
                  <a:cubicBezTo>
                    <a:pt x="12817" y="9140"/>
                    <a:pt x="12492" y="9208"/>
                    <a:pt x="12358" y="9271"/>
                  </a:cubicBezTo>
                  <a:cubicBezTo>
                    <a:pt x="12192" y="9344"/>
                    <a:pt x="11883" y="9556"/>
                    <a:pt x="11850" y="9701"/>
                  </a:cubicBezTo>
                  <a:cubicBezTo>
                    <a:pt x="11825" y="9797"/>
                    <a:pt x="11921" y="10014"/>
                    <a:pt x="12025" y="10067"/>
                  </a:cubicBezTo>
                  <a:cubicBezTo>
                    <a:pt x="12133" y="10131"/>
                    <a:pt x="12429" y="10051"/>
                    <a:pt x="12562" y="10067"/>
                  </a:cubicBezTo>
                  <a:cubicBezTo>
                    <a:pt x="12708" y="10091"/>
                    <a:pt x="13004" y="10160"/>
                    <a:pt x="13117" y="10234"/>
                  </a:cubicBezTo>
                  <a:cubicBezTo>
                    <a:pt x="13300" y="10350"/>
                    <a:pt x="13521" y="10695"/>
                    <a:pt x="13625" y="10867"/>
                  </a:cubicBezTo>
                  <a:cubicBezTo>
                    <a:pt x="13733" y="11053"/>
                    <a:pt x="13954" y="11446"/>
                    <a:pt x="13942" y="11653"/>
                  </a:cubicBezTo>
                  <a:cubicBezTo>
                    <a:pt x="13933" y="11786"/>
                    <a:pt x="13771" y="12029"/>
                    <a:pt x="13671" y="12132"/>
                  </a:cubicBezTo>
                  <a:cubicBezTo>
                    <a:pt x="13558" y="12257"/>
                    <a:pt x="13129" y="12389"/>
                    <a:pt x="13100" y="12539"/>
                  </a:cubicBezTo>
                  <a:cubicBezTo>
                    <a:pt x="13075" y="12672"/>
                    <a:pt x="13329" y="12902"/>
                    <a:pt x="13450" y="12995"/>
                  </a:cubicBezTo>
                  <a:cubicBezTo>
                    <a:pt x="13608" y="13118"/>
                    <a:pt x="14050" y="13230"/>
                    <a:pt x="14208" y="13351"/>
                  </a:cubicBezTo>
                  <a:cubicBezTo>
                    <a:pt x="14387" y="13486"/>
                    <a:pt x="14683" y="13818"/>
                    <a:pt x="14746" y="14008"/>
                  </a:cubicBezTo>
                  <a:cubicBezTo>
                    <a:pt x="14808" y="14171"/>
                    <a:pt x="14754" y="14514"/>
                    <a:pt x="14717" y="14680"/>
                  </a:cubicBezTo>
                  <a:cubicBezTo>
                    <a:pt x="14683" y="14834"/>
                    <a:pt x="14496" y="15120"/>
                    <a:pt x="14479" y="15275"/>
                  </a:cubicBezTo>
                  <a:cubicBezTo>
                    <a:pt x="14458" y="15456"/>
                    <a:pt x="14646" y="15816"/>
                    <a:pt x="14608" y="15996"/>
                  </a:cubicBezTo>
                  <a:cubicBezTo>
                    <a:pt x="14579" y="16119"/>
                    <a:pt x="14296" y="16316"/>
                    <a:pt x="14325" y="16441"/>
                  </a:cubicBezTo>
                  <a:cubicBezTo>
                    <a:pt x="14350" y="16574"/>
                    <a:pt x="14763" y="16679"/>
                    <a:pt x="14812" y="16809"/>
                  </a:cubicBezTo>
                  <a:cubicBezTo>
                    <a:pt x="14888" y="16995"/>
                    <a:pt x="14742" y="17408"/>
                    <a:pt x="14621" y="17580"/>
                  </a:cubicBezTo>
                  <a:cubicBezTo>
                    <a:pt x="14512" y="17738"/>
                    <a:pt x="14158" y="17981"/>
                    <a:pt x="13954" y="18063"/>
                  </a:cubicBezTo>
                  <a:cubicBezTo>
                    <a:pt x="13729" y="18151"/>
                    <a:pt x="13196" y="18138"/>
                    <a:pt x="12958" y="18214"/>
                  </a:cubicBezTo>
                  <a:cubicBezTo>
                    <a:pt x="12612" y="18326"/>
                    <a:pt x="12004" y="18694"/>
                    <a:pt x="11692" y="18859"/>
                  </a:cubicBezTo>
                  <a:cubicBezTo>
                    <a:pt x="11458" y="18984"/>
                    <a:pt x="11000" y="19235"/>
                    <a:pt x="10771" y="19367"/>
                  </a:cubicBezTo>
                  <a:cubicBezTo>
                    <a:pt x="10546" y="19498"/>
                    <a:pt x="10083" y="19768"/>
                    <a:pt x="9867" y="19911"/>
                  </a:cubicBezTo>
                  <a:cubicBezTo>
                    <a:pt x="9629" y="20070"/>
                    <a:pt x="9192" y="20439"/>
                    <a:pt x="8933" y="20582"/>
                  </a:cubicBezTo>
                  <a:cubicBezTo>
                    <a:pt x="8725" y="20699"/>
                    <a:pt x="8258" y="20867"/>
                    <a:pt x="8029" y="20962"/>
                  </a:cubicBezTo>
                  <a:cubicBezTo>
                    <a:pt x="7746" y="21080"/>
                    <a:pt x="7204" y="21374"/>
                    <a:pt x="6892" y="21432"/>
                  </a:cubicBezTo>
                  <a:cubicBezTo>
                    <a:pt x="6683" y="21468"/>
                    <a:pt x="6254" y="21384"/>
                    <a:pt x="6054" y="21418"/>
                  </a:cubicBezTo>
                  <a:cubicBezTo>
                    <a:pt x="5921" y="21438"/>
                    <a:pt x="5746" y="21523"/>
                    <a:pt x="5567" y="21600"/>
                  </a:cubicBezTo>
                  <a:lnTo>
                    <a:pt x="5813" y="21229"/>
                  </a:lnTo>
                  <a:lnTo>
                    <a:pt x="5813" y="20090"/>
                  </a:lnTo>
                  <a:lnTo>
                    <a:pt x="4742" y="19233"/>
                  </a:lnTo>
                  <a:lnTo>
                    <a:pt x="5796" y="18391"/>
                  </a:lnTo>
                  <a:lnTo>
                    <a:pt x="3133" y="10562"/>
                  </a:lnTo>
                  <a:lnTo>
                    <a:pt x="0" y="3722"/>
                  </a:lnTo>
                  <a:lnTo>
                    <a:pt x="46" y="2686"/>
                  </a:lnTo>
                  <a:lnTo>
                    <a:pt x="792" y="2686"/>
                  </a:lnTo>
                  <a:lnTo>
                    <a:pt x="10138" y="0"/>
                  </a:lnTo>
                  <a:lnTo>
                    <a:pt x="11058" y="3419"/>
                  </a:lnTo>
                  <a:lnTo>
                    <a:pt x="12612" y="3419"/>
                  </a:lnTo>
                  <a:lnTo>
                    <a:pt x="13021" y="5547"/>
                  </a:lnTo>
                  <a:lnTo>
                    <a:pt x="13754" y="6230"/>
                  </a:lnTo>
                  <a:lnTo>
                    <a:pt x="15621" y="6230"/>
                  </a:lnTo>
                  <a:lnTo>
                    <a:pt x="18125" y="8335"/>
                  </a:lnTo>
                  <a:lnTo>
                    <a:pt x="19867" y="8335"/>
                  </a:lnTo>
                  <a:cubicBezTo>
                    <a:pt x="19867" y="8335"/>
                    <a:pt x="19867" y="9524"/>
                    <a:pt x="19867" y="952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4" name="Shape 3009"/>
            <p:cNvSpPr/>
            <p:nvPr/>
          </p:nvSpPr>
          <p:spPr>
            <a:xfrm>
              <a:off x="6908305" y="3419433"/>
              <a:ext cx="196978" cy="199619"/>
            </a:xfrm>
            <a:custGeom>
              <a:avLst/>
              <a:gdLst/>
              <a:ahLst/>
              <a:cxnLst>
                <a:cxn ang="0">
                  <a:pos x="wd2" y="hd2"/>
                </a:cxn>
                <a:cxn ang="5400000">
                  <a:pos x="wd2" y="hd2"/>
                </a:cxn>
                <a:cxn ang="10800000">
                  <a:pos x="wd2" y="hd2"/>
                </a:cxn>
                <a:cxn ang="16200000">
                  <a:pos x="wd2" y="hd2"/>
                </a:cxn>
              </a:cxnLst>
              <a:rect l="0" t="0" r="r" b="b"/>
              <a:pathLst>
                <a:path w="21600" h="21588" extrusionOk="0">
                  <a:moveTo>
                    <a:pt x="21600" y="9712"/>
                  </a:moveTo>
                  <a:lnTo>
                    <a:pt x="21600" y="10347"/>
                  </a:lnTo>
                  <a:lnTo>
                    <a:pt x="21489" y="10555"/>
                  </a:lnTo>
                  <a:cubicBezTo>
                    <a:pt x="21413" y="10596"/>
                    <a:pt x="21340" y="10635"/>
                    <a:pt x="21283" y="10645"/>
                  </a:cubicBezTo>
                  <a:cubicBezTo>
                    <a:pt x="21212" y="10656"/>
                    <a:pt x="21065" y="10624"/>
                    <a:pt x="20991" y="10616"/>
                  </a:cubicBezTo>
                  <a:cubicBezTo>
                    <a:pt x="20923" y="10608"/>
                    <a:pt x="20793" y="10569"/>
                    <a:pt x="20726" y="10574"/>
                  </a:cubicBezTo>
                  <a:cubicBezTo>
                    <a:pt x="20629" y="10580"/>
                    <a:pt x="20447" y="10634"/>
                    <a:pt x="20360" y="10672"/>
                  </a:cubicBezTo>
                  <a:cubicBezTo>
                    <a:pt x="20228" y="10730"/>
                    <a:pt x="19998" y="10900"/>
                    <a:pt x="19879" y="10984"/>
                  </a:cubicBezTo>
                  <a:cubicBezTo>
                    <a:pt x="19813" y="11030"/>
                    <a:pt x="19700" y="11158"/>
                    <a:pt x="19621" y="11181"/>
                  </a:cubicBezTo>
                  <a:cubicBezTo>
                    <a:pt x="19527" y="11211"/>
                    <a:pt x="19318" y="11135"/>
                    <a:pt x="19220" y="11160"/>
                  </a:cubicBezTo>
                  <a:cubicBezTo>
                    <a:pt x="19103" y="11191"/>
                    <a:pt x="18890" y="11323"/>
                    <a:pt x="18813" y="11414"/>
                  </a:cubicBezTo>
                  <a:cubicBezTo>
                    <a:pt x="18752" y="11483"/>
                    <a:pt x="18728" y="11678"/>
                    <a:pt x="18669" y="11747"/>
                  </a:cubicBezTo>
                  <a:cubicBezTo>
                    <a:pt x="18634" y="11787"/>
                    <a:pt x="18541" y="11847"/>
                    <a:pt x="18488" y="11860"/>
                  </a:cubicBezTo>
                  <a:cubicBezTo>
                    <a:pt x="18392" y="11886"/>
                    <a:pt x="18170" y="11897"/>
                    <a:pt x="18081" y="11847"/>
                  </a:cubicBezTo>
                  <a:cubicBezTo>
                    <a:pt x="18032" y="11817"/>
                    <a:pt x="18012" y="11688"/>
                    <a:pt x="17965" y="11656"/>
                  </a:cubicBezTo>
                  <a:cubicBezTo>
                    <a:pt x="17921" y="11623"/>
                    <a:pt x="17802" y="11585"/>
                    <a:pt x="17752" y="11606"/>
                  </a:cubicBezTo>
                  <a:cubicBezTo>
                    <a:pt x="17686" y="11631"/>
                    <a:pt x="17618" y="11772"/>
                    <a:pt x="17601" y="11839"/>
                  </a:cubicBezTo>
                  <a:cubicBezTo>
                    <a:pt x="17584" y="11907"/>
                    <a:pt x="17669" y="12056"/>
                    <a:pt x="17629" y="12115"/>
                  </a:cubicBezTo>
                  <a:cubicBezTo>
                    <a:pt x="17589" y="12174"/>
                    <a:pt x="17420" y="12171"/>
                    <a:pt x="17348" y="12192"/>
                  </a:cubicBezTo>
                  <a:cubicBezTo>
                    <a:pt x="17284" y="12212"/>
                    <a:pt x="17145" y="12240"/>
                    <a:pt x="17092" y="12283"/>
                  </a:cubicBezTo>
                  <a:cubicBezTo>
                    <a:pt x="17013" y="12350"/>
                    <a:pt x="16969" y="12572"/>
                    <a:pt x="16890" y="12637"/>
                  </a:cubicBezTo>
                  <a:cubicBezTo>
                    <a:pt x="16809" y="12706"/>
                    <a:pt x="16594" y="12766"/>
                    <a:pt x="16491" y="12780"/>
                  </a:cubicBezTo>
                  <a:cubicBezTo>
                    <a:pt x="16427" y="12786"/>
                    <a:pt x="16291" y="12729"/>
                    <a:pt x="16233" y="12757"/>
                  </a:cubicBezTo>
                  <a:cubicBezTo>
                    <a:pt x="16153" y="12795"/>
                    <a:pt x="16095" y="12976"/>
                    <a:pt x="16046" y="13047"/>
                  </a:cubicBezTo>
                  <a:cubicBezTo>
                    <a:pt x="16001" y="13114"/>
                    <a:pt x="15925" y="13263"/>
                    <a:pt x="15859" y="13308"/>
                  </a:cubicBezTo>
                  <a:cubicBezTo>
                    <a:pt x="15814" y="13340"/>
                    <a:pt x="15695" y="13396"/>
                    <a:pt x="15650" y="13366"/>
                  </a:cubicBezTo>
                  <a:cubicBezTo>
                    <a:pt x="15605" y="13334"/>
                    <a:pt x="15658" y="13186"/>
                    <a:pt x="15622" y="13139"/>
                  </a:cubicBezTo>
                  <a:cubicBezTo>
                    <a:pt x="15586" y="13089"/>
                    <a:pt x="15456" y="13044"/>
                    <a:pt x="15394" y="13039"/>
                  </a:cubicBezTo>
                  <a:cubicBezTo>
                    <a:pt x="15292" y="13031"/>
                    <a:pt x="15081" y="13080"/>
                    <a:pt x="14998" y="13139"/>
                  </a:cubicBezTo>
                  <a:cubicBezTo>
                    <a:pt x="14936" y="13186"/>
                    <a:pt x="14891" y="13346"/>
                    <a:pt x="14834" y="13401"/>
                  </a:cubicBezTo>
                  <a:cubicBezTo>
                    <a:pt x="14753" y="13481"/>
                    <a:pt x="14548" y="13596"/>
                    <a:pt x="14440" y="13634"/>
                  </a:cubicBezTo>
                  <a:cubicBezTo>
                    <a:pt x="14382" y="13656"/>
                    <a:pt x="14235" y="13625"/>
                    <a:pt x="14188" y="13670"/>
                  </a:cubicBezTo>
                  <a:cubicBezTo>
                    <a:pt x="14141" y="13715"/>
                    <a:pt x="14188" y="13879"/>
                    <a:pt x="14144" y="13931"/>
                  </a:cubicBezTo>
                  <a:cubicBezTo>
                    <a:pt x="14103" y="13988"/>
                    <a:pt x="13954" y="14057"/>
                    <a:pt x="13880" y="14052"/>
                  </a:cubicBezTo>
                  <a:cubicBezTo>
                    <a:pt x="13779" y="14041"/>
                    <a:pt x="13641" y="13845"/>
                    <a:pt x="13543" y="13811"/>
                  </a:cubicBezTo>
                  <a:cubicBezTo>
                    <a:pt x="13464" y="13782"/>
                    <a:pt x="13291" y="13767"/>
                    <a:pt x="13208" y="13790"/>
                  </a:cubicBezTo>
                  <a:cubicBezTo>
                    <a:pt x="13093" y="13819"/>
                    <a:pt x="12906" y="13974"/>
                    <a:pt x="12812" y="14043"/>
                  </a:cubicBezTo>
                  <a:cubicBezTo>
                    <a:pt x="12735" y="14104"/>
                    <a:pt x="12569" y="14223"/>
                    <a:pt x="12512" y="14306"/>
                  </a:cubicBezTo>
                  <a:cubicBezTo>
                    <a:pt x="12456" y="14390"/>
                    <a:pt x="12458" y="14626"/>
                    <a:pt x="12375" y="14687"/>
                  </a:cubicBezTo>
                  <a:cubicBezTo>
                    <a:pt x="12337" y="14717"/>
                    <a:pt x="12220" y="14723"/>
                    <a:pt x="12175" y="14701"/>
                  </a:cubicBezTo>
                  <a:cubicBezTo>
                    <a:pt x="12135" y="14682"/>
                    <a:pt x="12107" y="14583"/>
                    <a:pt x="12075" y="14553"/>
                  </a:cubicBezTo>
                  <a:cubicBezTo>
                    <a:pt x="12011" y="14494"/>
                    <a:pt x="11860" y="14389"/>
                    <a:pt x="11773" y="14376"/>
                  </a:cubicBezTo>
                  <a:cubicBezTo>
                    <a:pt x="11683" y="14362"/>
                    <a:pt x="11500" y="14424"/>
                    <a:pt x="11415" y="14461"/>
                  </a:cubicBezTo>
                  <a:cubicBezTo>
                    <a:pt x="11317" y="14505"/>
                    <a:pt x="11159" y="14658"/>
                    <a:pt x="11065" y="14710"/>
                  </a:cubicBezTo>
                  <a:cubicBezTo>
                    <a:pt x="10984" y="14751"/>
                    <a:pt x="10803" y="14788"/>
                    <a:pt x="10727" y="14836"/>
                  </a:cubicBezTo>
                  <a:cubicBezTo>
                    <a:pt x="10637" y="14896"/>
                    <a:pt x="10520" y="15093"/>
                    <a:pt x="10426" y="15147"/>
                  </a:cubicBezTo>
                  <a:cubicBezTo>
                    <a:pt x="10375" y="15177"/>
                    <a:pt x="10241" y="15234"/>
                    <a:pt x="10190" y="15202"/>
                  </a:cubicBezTo>
                  <a:cubicBezTo>
                    <a:pt x="10117" y="15161"/>
                    <a:pt x="10139" y="14951"/>
                    <a:pt x="10096" y="14879"/>
                  </a:cubicBezTo>
                  <a:cubicBezTo>
                    <a:pt x="10043" y="14784"/>
                    <a:pt x="9911" y="14561"/>
                    <a:pt x="9802" y="14560"/>
                  </a:cubicBezTo>
                  <a:cubicBezTo>
                    <a:pt x="9712" y="14559"/>
                    <a:pt x="9591" y="14740"/>
                    <a:pt x="9551" y="14821"/>
                  </a:cubicBezTo>
                  <a:cubicBezTo>
                    <a:pt x="9508" y="14911"/>
                    <a:pt x="9542" y="15128"/>
                    <a:pt x="9495" y="15217"/>
                  </a:cubicBezTo>
                  <a:cubicBezTo>
                    <a:pt x="9446" y="15314"/>
                    <a:pt x="9235" y="15425"/>
                    <a:pt x="9188" y="15520"/>
                  </a:cubicBezTo>
                  <a:cubicBezTo>
                    <a:pt x="9135" y="15625"/>
                    <a:pt x="9184" y="15879"/>
                    <a:pt x="9129" y="15981"/>
                  </a:cubicBezTo>
                  <a:cubicBezTo>
                    <a:pt x="9084" y="16066"/>
                    <a:pt x="8928" y="16201"/>
                    <a:pt x="8835" y="16236"/>
                  </a:cubicBezTo>
                  <a:cubicBezTo>
                    <a:pt x="8743" y="16270"/>
                    <a:pt x="8519" y="16182"/>
                    <a:pt x="8434" y="16236"/>
                  </a:cubicBezTo>
                  <a:cubicBezTo>
                    <a:pt x="8332" y="16301"/>
                    <a:pt x="8283" y="16564"/>
                    <a:pt x="8234" y="16674"/>
                  </a:cubicBezTo>
                  <a:cubicBezTo>
                    <a:pt x="8187" y="16775"/>
                    <a:pt x="8074" y="16970"/>
                    <a:pt x="8053" y="17080"/>
                  </a:cubicBezTo>
                  <a:cubicBezTo>
                    <a:pt x="8042" y="17139"/>
                    <a:pt x="8098" y="17273"/>
                    <a:pt x="8066" y="17324"/>
                  </a:cubicBezTo>
                  <a:cubicBezTo>
                    <a:pt x="8027" y="17384"/>
                    <a:pt x="7868" y="17426"/>
                    <a:pt x="7797" y="17429"/>
                  </a:cubicBezTo>
                  <a:cubicBezTo>
                    <a:pt x="7703" y="17435"/>
                    <a:pt x="7525" y="17331"/>
                    <a:pt x="7431" y="17334"/>
                  </a:cubicBezTo>
                  <a:cubicBezTo>
                    <a:pt x="7328" y="17338"/>
                    <a:pt x="7126" y="17403"/>
                    <a:pt x="7045" y="17462"/>
                  </a:cubicBezTo>
                  <a:cubicBezTo>
                    <a:pt x="6952" y="17526"/>
                    <a:pt x="6839" y="17722"/>
                    <a:pt x="6775" y="17812"/>
                  </a:cubicBezTo>
                  <a:cubicBezTo>
                    <a:pt x="6711" y="17899"/>
                    <a:pt x="6638" y="18130"/>
                    <a:pt x="6538" y="18173"/>
                  </a:cubicBezTo>
                  <a:cubicBezTo>
                    <a:pt x="6476" y="18198"/>
                    <a:pt x="6336" y="18102"/>
                    <a:pt x="6270" y="18119"/>
                  </a:cubicBezTo>
                  <a:cubicBezTo>
                    <a:pt x="6121" y="18159"/>
                    <a:pt x="5935" y="18436"/>
                    <a:pt x="5807" y="18522"/>
                  </a:cubicBezTo>
                  <a:cubicBezTo>
                    <a:pt x="5748" y="18561"/>
                    <a:pt x="5603" y="18602"/>
                    <a:pt x="5548" y="18648"/>
                  </a:cubicBezTo>
                  <a:cubicBezTo>
                    <a:pt x="5465" y="18723"/>
                    <a:pt x="5373" y="18933"/>
                    <a:pt x="5302" y="19020"/>
                  </a:cubicBezTo>
                  <a:cubicBezTo>
                    <a:pt x="5262" y="19071"/>
                    <a:pt x="5151" y="19152"/>
                    <a:pt x="5119" y="19211"/>
                  </a:cubicBezTo>
                  <a:cubicBezTo>
                    <a:pt x="5079" y="19289"/>
                    <a:pt x="5102" y="19477"/>
                    <a:pt x="5055" y="19550"/>
                  </a:cubicBezTo>
                  <a:cubicBezTo>
                    <a:pt x="5011" y="19620"/>
                    <a:pt x="4864" y="19713"/>
                    <a:pt x="4785" y="19741"/>
                  </a:cubicBezTo>
                  <a:cubicBezTo>
                    <a:pt x="4746" y="19755"/>
                    <a:pt x="4649" y="19726"/>
                    <a:pt x="4614" y="19752"/>
                  </a:cubicBezTo>
                  <a:cubicBezTo>
                    <a:pt x="4548" y="19801"/>
                    <a:pt x="4565" y="20012"/>
                    <a:pt x="4497" y="20059"/>
                  </a:cubicBezTo>
                  <a:cubicBezTo>
                    <a:pt x="4442" y="20096"/>
                    <a:pt x="4293" y="20026"/>
                    <a:pt x="4237" y="20059"/>
                  </a:cubicBezTo>
                  <a:cubicBezTo>
                    <a:pt x="4163" y="20106"/>
                    <a:pt x="4122" y="20288"/>
                    <a:pt x="4086" y="20366"/>
                  </a:cubicBezTo>
                  <a:cubicBezTo>
                    <a:pt x="4060" y="20429"/>
                    <a:pt x="4044" y="20581"/>
                    <a:pt x="3992" y="20620"/>
                  </a:cubicBezTo>
                  <a:cubicBezTo>
                    <a:pt x="3931" y="20665"/>
                    <a:pt x="3754" y="20602"/>
                    <a:pt x="3688" y="20644"/>
                  </a:cubicBezTo>
                  <a:cubicBezTo>
                    <a:pt x="3624" y="20682"/>
                    <a:pt x="3598" y="20857"/>
                    <a:pt x="3539" y="20909"/>
                  </a:cubicBezTo>
                  <a:cubicBezTo>
                    <a:pt x="3500" y="20942"/>
                    <a:pt x="3396" y="20983"/>
                    <a:pt x="3345" y="20983"/>
                  </a:cubicBezTo>
                  <a:cubicBezTo>
                    <a:pt x="3294" y="20979"/>
                    <a:pt x="3213" y="20897"/>
                    <a:pt x="3162" y="20897"/>
                  </a:cubicBezTo>
                  <a:cubicBezTo>
                    <a:pt x="3064" y="20897"/>
                    <a:pt x="2876" y="20995"/>
                    <a:pt x="2808" y="21067"/>
                  </a:cubicBezTo>
                  <a:cubicBezTo>
                    <a:pt x="2763" y="21115"/>
                    <a:pt x="2721" y="21246"/>
                    <a:pt x="2710" y="21310"/>
                  </a:cubicBezTo>
                  <a:cubicBezTo>
                    <a:pt x="2701" y="21377"/>
                    <a:pt x="2742" y="21511"/>
                    <a:pt x="2733" y="21584"/>
                  </a:cubicBezTo>
                  <a:cubicBezTo>
                    <a:pt x="2639" y="21587"/>
                    <a:pt x="2522" y="21600"/>
                    <a:pt x="2486" y="21558"/>
                  </a:cubicBezTo>
                  <a:cubicBezTo>
                    <a:pt x="2392" y="21449"/>
                    <a:pt x="2486" y="20987"/>
                    <a:pt x="2486" y="20987"/>
                  </a:cubicBezTo>
                  <a:lnTo>
                    <a:pt x="1346" y="20016"/>
                  </a:lnTo>
                  <a:lnTo>
                    <a:pt x="3654" y="17522"/>
                  </a:lnTo>
                  <a:lnTo>
                    <a:pt x="2486" y="16390"/>
                  </a:lnTo>
                  <a:lnTo>
                    <a:pt x="77" y="5258"/>
                  </a:lnTo>
                  <a:lnTo>
                    <a:pt x="0" y="5158"/>
                  </a:lnTo>
                  <a:lnTo>
                    <a:pt x="7373" y="3039"/>
                  </a:lnTo>
                  <a:lnTo>
                    <a:pt x="7589" y="3703"/>
                  </a:lnTo>
                  <a:lnTo>
                    <a:pt x="8176" y="3420"/>
                  </a:lnTo>
                  <a:lnTo>
                    <a:pt x="8176" y="2840"/>
                  </a:lnTo>
                  <a:lnTo>
                    <a:pt x="10111" y="2517"/>
                  </a:lnTo>
                  <a:lnTo>
                    <a:pt x="18639" y="0"/>
                  </a:lnTo>
                  <a:lnTo>
                    <a:pt x="18992" y="0"/>
                  </a:lnTo>
                  <a:lnTo>
                    <a:pt x="18971" y="578"/>
                  </a:lnTo>
                  <a:lnTo>
                    <a:pt x="20388" y="4395"/>
                  </a:lnTo>
                  <a:lnTo>
                    <a:pt x="21592" y="8764"/>
                  </a:lnTo>
                  <a:lnTo>
                    <a:pt x="21116" y="9234"/>
                  </a:lnTo>
                  <a:cubicBezTo>
                    <a:pt x="21116" y="9234"/>
                    <a:pt x="21600" y="9712"/>
                    <a:pt x="21600" y="971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5" name="Shape 3010"/>
            <p:cNvSpPr/>
            <p:nvPr/>
          </p:nvSpPr>
          <p:spPr>
            <a:xfrm>
              <a:off x="7207492" y="3454632"/>
              <a:ext cx="40814" cy="31488"/>
            </a:xfrm>
            <a:custGeom>
              <a:avLst/>
              <a:gdLst/>
              <a:ahLst/>
              <a:cxnLst>
                <a:cxn ang="0">
                  <a:pos x="wd2" y="hd2"/>
                </a:cxn>
                <a:cxn ang="5400000">
                  <a:pos x="wd2" y="hd2"/>
                </a:cxn>
                <a:cxn ang="10800000">
                  <a:pos x="wd2" y="hd2"/>
                </a:cxn>
                <a:cxn ang="16200000">
                  <a:pos x="wd2" y="hd2"/>
                </a:cxn>
              </a:cxnLst>
              <a:rect l="0" t="0" r="r" b="b"/>
              <a:pathLst>
                <a:path w="21516" h="21328" extrusionOk="0">
                  <a:moveTo>
                    <a:pt x="21247" y="6581"/>
                  </a:moveTo>
                  <a:cubicBezTo>
                    <a:pt x="21102" y="5743"/>
                    <a:pt x="21020" y="3950"/>
                    <a:pt x="20631" y="3263"/>
                  </a:cubicBezTo>
                  <a:cubicBezTo>
                    <a:pt x="20395" y="2868"/>
                    <a:pt x="19670" y="2239"/>
                    <a:pt x="19281" y="2262"/>
                  </a:cubicBezTo>
                  <a:cubicBezTo>
                    <a:pt x="18954" y="2286"/>
                    <a:pt x="18366" y="2879"/>
                    <a:pt x="18248" y="3263"/>
                  </a:cubicBezTo>
                  <a:cubicBezTo>
                    <a:pt x="18112" y="3700"/>
                    <a:pt x="18583" y="4660"/>
                    <a:pt x="18501" y="5120"/>
                  </a:cubicBezTo>
                  <a:cubicBezTo>
                    <a:pt x="18438" y="5551"/>
                    <a:pt x="18067" y="6471"/>
                    <a:pt x="17731" y="6581"/>
                  </a:cubicBezTo>
                  <a:cubicBezTo>
                    <a:pt x="17342" y="6715"/>
                    <a:pt x="16680" y="5720"/>
                    <a:pt x="16282" y="5650"/>
                  </a:cubicBezTo>
                  <a:cubicBezTo>
                    <a:pt x="15856" y="5580"/>
                    <a:pt x="14986" y="6313"/>
                    <a:pt x="14578" y="6116"/>
                  </a:cubicBezTo>
                  <a:cubicBezTo>
                    <a:pt x="14171" y="5918"/>
                    <a:pt x="13727" y="4823"/>
                    <a:pt x="13545" y="4323"/>
                  </a:cubicBezTo>
                  <a:cubicBezTo>
                    <a:pt x="13364" y="3822"/>
                    <a:pt x="13391" y="2635"/>
                    <a:pt x="13129" y="2192"/>
                  </a:cubicBezTo>
                  <a:cubicBezTo>
                    <a:pt x="12802" y="1657"/>
                    <a:pt x="11742" y="1191"/>
                    <a:pt x="11271" y="877"/>
                  </a:cubicBezTo>
                  <a:cubicBezTo>
                    <a:pt x="10936" y="650"/>
                    <a:pt x="10302" y="-95"/>
                    <a:pt x="9930" y="10"/>
                  </a:cubicBezTo>
                  <a:cubicBezTo>
                    <a:pt x="9405" y="149"/>
                    <a:pt x="8916" y="1599"/>
                    <a:pt x="8589" y="2134"/>
                  </a:cubicBezTo>
                  <a:cubicBezTo>
                    <a:pt x="8327" y="2542"/>
                    <a:pt x="7819" y="3392"/>
                    <a:pt x="7547" y="3799"/>
                  </a:cubicBezTo>
                  <a:cubicBezTo>
                    <a:pt x="7221" y="4288"/>
                    <a:pt x="6515" y="5219"/>
                    <a:pt x="6206" y="5720"/>
                  </a:cubicBezTo>
                  <a:cubicBezTo>
                    <a:pt x="5844" y="6302"/>
                    <a:pt x="5137" y="7512"/>
                    <a:pt x="4866" y="8176"/>
                  </a:cubicBezTo>
                  <a:cubicBezTo>
                    <a:pt x="4666" y="8659"/>
                    <a:pt x="4367" y="9701"/>
                    <a:pt x="4295" y="10231"/>
                  </a:cubicBezTo>
                  <a:cubicBezTo>
                    <a:pt x="4186" y="11005"/>
                    <a:pt x="4394" y="12600"/>
                    <a:pt x="4240" y="13350"/>
                  </a:cubicBezTo>
                  <a:cubicBezTo>
                    <a:pt x="4095" y="14095"/>
                    <a:pt x="3679" y="15708"/>
                    <a:pt x="3162" y="16080"/>
                  </a:cubicBezTo>
                  <a:cubicBezTo>
                    <a:pt x="2655" y="16429"/>
                    <a:pt x="1404" y="15498"/>
                    <a:pt x="879" y="15813"/>
                  </a:cubicBezTo>
                  <a:cubicBezTo>
                    <a:pt x="526" y="16022"/>
                    <a:pt x="18" y="16971"/>
                    <a:pt x="0" y="17471"/>
                  </a:cubicBezTo>
                  <a:cubicBezTo>
                    <a:pt x="-18" y="18106"/>
                    <a:pt x="571" y="19316"/>
                    <a:pt x="988" y="19660"/>
                  </a:cubicBezTo>
                  <a:cubicBezTo>
                    <a:pt x="1187" y="19840"/>
                    <a:pt x="1749" y="19660"/>
                    <a:pt x="1966" y="19794"/>
                  </a:cubicBezTo>
                  <a:cubicBezTo>
                    <a:pt x="2193" y="19933"/>
                    <a:pt x="2428" y="20574"/>
                    <a:pt x="2646" y="20725"/>
                  </a:cubicBezTo>
                  <a:cubicBezTo>
                    <a:pt x="3035" y="21022"/>
                    <a:pt x="3987" y="21505"/>
                    <a:pt x="4394" y="21261"/>
                  </a:cubicBezTo>
                  <a:cubicBezTo>
                    <a:pt x="4739" y="21051"/>
                    <a:pt x="4929" y="19980"/>
                    <a:pt x="5065" y="19538"/>
                  </a:cubicBezTo>
                  <a:cubicBezTo>
                    <a:pt x="5246" y="18921"/>
                    <a:pt x="5581" y="17140"/>
                    <a:pt x="5744" y="17076"/>
                  </a:cubicBezTo>
                  <a:cubicBezTo>
                    <a:pt x="5898" y="17012"/>
                    <a:pt x="7366" y="15975"/>
                    <a:pt x="7910" y="15615"/>
                  </a:cubicBezTo>
                  <a:cubicBezTo>
                    <a:pt x="8698" y="15079"/>
                    <a:pt x="10238" y="13985"/>
                    <a:pt x="11063" y="13554"/>
                  </a:cubicBezTo>
                  <a:cubicBezTo>
                    <a:pt x="11788" y="13176"/>
                    <a:pt x="13301" y="12623"/>
                    <a:pt x="14062" y="12361"/>
                  </a:cubicBezTo>
                  <a:cubicBezTo>
                    <a:pt x="14841" y="12087"/>
                    <a:pt x="16445" y="11738"/>
                    <a:pt x="17215" y="11430"/>
                  </a:cubicBezTo>
                  <a:cubicBezTo>
                    <a:pt x="18003" y="11121"/>
                    <a:pt x="19634" y="10516"/>
                    <a:pt x="20314" y="9905"/>
                  </a:cubicBezTo>
                  <a:cubicBezTo>
                    <a:pt x="20685" y="9561"/>
                    <a:pt x="21392" y="8677"/>
                    <a:pt x="21500" y="8106"/>
                  </a:cubicBezTo>
                  <a:cubicBezTo>
                    <a:pt x="21582" y="7734"/>
                    <a:pt x="21310" y="6959"/>
                    <a:pt x="21247" y="658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6" name="Shape 3011"/>
            <p:cNvSpPr/>
            <p:nvPr/>
          </p:nvSpPr>
          <p:spPr>
            <a:xfrm>
              <a:off x="7154694" y="3331438"/>
              <a:ext cx="5541" cy="6417"/>
            </a:xfrm>
            <a:custGeom>
              <a:avLst/>
              <a:gdLst/>
              <a:ahLst/>
              <a:cxnLst>
                <a:cxn ang="0">
                  <a:pos x="wd2" y="hd2"/>
                </a:cxn>
                <a:cxn ang="5400000">
                  <a:pos x="wd2" y="hd2"/>
                </a:cxn>
                <a:cxn ang="10800000">
                  <a:pos x="wd2" y="hd2"/>
                </a:cxn>
                <a:cxn ang="16200000">
                  <a:pos x="wd2" y="hd2"/>
                </a:cxn>
              </a:cxnLst>
              <a:rect l="0" t="0" r="r" b="b"/>
              <a:pathLst>
                <a:path w="20664" h="21141" extrusionOk="0">
                  <a:moveTo>
                    <a:pt x="17237" y="8210"/>
                  </a:moveTo>
                  <a:cubicBezTo>
                    <a:pt x="15122" y="5719"/>
                    <a:pt x="10123" y="227"/>
                    <a:pt x="6534" y="1"/>
                  </a:cubicBezTo>
                  <a:cubicBezTo>
                    <a:pt x="4611" y="-56"/>
                    <a:pt x="829" y="2322"/>
                    <a:pt x="188" y="3907"/>
                  </a:cubicBezTo>
                  <a:cubicBezTo>
                    <a:pt x="-645" y="6002"/>
                    <a:pt x="1470" y="10645"/>
                    <a:pt x="2880" y="12513"/>
                  </a:cubicBezTo>
                  <a:cubicBezTo>
                    <a:pt x="5059" y="15429"/>
                    <a:pt x="11405" y="21544"/>
                    <a:pt x="15315" y="21119"/>
                  </a:cubicBezTo>
                  <a:cubicBezTo>
                    <a:pt x="17494" y="20893"/>
                    <a:pt x="20378" y="17015"/>
                    <a:pt x="20635" y="15118"/>
                  </a:cubicBezTo>
                  <a:cubicBezTo>
                    <a:pt x="20955" y="13221"/>
                    <a:pt x="18519" y="9739"/>
                    <a:pt x="17237" y="821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7" name="Shape 3012"/>
            <p:cNvSpPr/>
            <p:nvPr/>
          </p:nvSpPr>
          <p:spPr>
            <a:xfrm>
              <a:off x="6899506" y="3269841"/>
              <a:ext cx="381838" cy="204317"/>
            </a:xfrm>
            <a:custGeom>
              <a:avLst/>
              <a:gdLst/>
              <a:ahLst/>
              <a:cxnLst>
                <a:cxn ang="0">
                  <a:pos x="wd2" y="hd2"/>
                </a:cxn>
                <a:cxn ang="5400000">
                  <a:pos x="wd2" y="hd2"/>
                </a:cxn>
                <a:cxn ang="10800000">
                  <a:pos x="wd2" y="hd2"/>
                </a:cxn>
                <a:cxn ang="16200000">
                  <a:pos x="wd2" y="hd2"/>
                </a:cxn>
              </a:cxnLst>
              <a:rect l="0" t="0" r="r" b="b"/>
              <a:pathLst>
                <a:path w="21593" h="21588" extrusionOk="0">
                  <a:moveTo>
                    <a:pt x="4543" y="7388"/>
                  </a:moveTo>
                  <a:lnTo>
                    <a:pt x="4623" y="7346"/>
                  </a:lnTo>
                  <a:lnTo>
                    <a:pt x="11255" y="4031"/>
                  </a:lnTo>
                  <a:cubicBezTo>
                    <a:pt x="11255" y="4031"/>
                    <a:pt x="11432" y="3750"/>
                    <a:pt x="11460" y="3617"/>
                  </a:cubicBezTo>
                  <a:cubicBezTo>
                    <a:pt x="11476" y="3536"/>
                    <a:pt x="11430" y="3334"/>
                    <a:pt x="11460" y="3265"/>
                  </a:cubicBezTo>
                  <a:cubicBezTo>
                    <a:pt x="11511" y="3145"/>
                    <a:pt x="11727" y="3245"/>
                    <a:pt x="11782" y="3131"/>
                  </a:cubicBezTo>
                  <a:cubicBezTo>
                    <a:pt x="11816" y="3058"/>
                    <a:pt x="11819" y="2840"/>
                    <a:pt x="11803" y="2748"/>
                  </a:cubicBezTo>
                  <a:cubicBezTo>
                    <a:pt x="11792" y="2680"/>
                    <a:pt x="11720" y="2597"/>
                    <a:pt x="11709" y="2531"/>
                  </a:cubicBezTo>
                  <a:cubicBezTo>
                    <a:pt x="11696" y="2453"/>
                    <a:pt x="11704" y="2283"/>
                    <a:pt x="11720" y="2209"/>
                  </a:cubicBezTo>
                  <a:cubicBezTo>
                    <a:pt x="11744" y="2101"/>
                    <a:pt x="11831" y="1912"/>
                    <a:pt x="11887" y="1858"/>
                  </a:cubicBezTo>
                  <a:cubicBezTo>
                    <a:pt x="11955" y="1788"/>
                    <a:pt x="12121" y="1832"/>
                    <a:pt x="12192" y="1774"/>
                  </a:cubicBezTo>
                  <a:cubicBezTo>
                    <a:pt x="12235" y="1738"/>
                    <a:pt x="12315" y="1625"/>
                    <a:pt x="12336" y="1545"/>
                  </a:cubicBezTo>
                  <a:cubicBezTo>
                    <a:pt x="12367" y="1427"/>
                    <a:pt x="12311" y="1131"/>
                    <a:pt x="12346" y="1017"/>
                  </a:cubicBezTo>
                  <a:cubicBezTo>
                    <a:pt x="12378" y="914"/>
                    <a:pt x="12511" y="834"/>
                    <a:pt x="12563" y="769"/>
                  </a:cubicBezTo>
                  <a:cubicBezTo>
                    <a:pt x="12635" y="679"/>
                    <a:pt x="12796" y="528"/>
                    <a:pt x="12846" y="396"/>
                  </a:cubicBezTo>
                  <a:cubicBezTo>
                    <a:pt x="12868" y="337"/>
                    <a:pt x="12856" y="165"/>
                    <a:pt x="12885" y="116"/>
                  </a:cubicBezTo>
                  <a:cubicBezTo>
                    <a:pt x="12926" y="47"/>
                    <a:pt x="13046" y="47"/>
                    <a:pt x="13101" y="54"/>
                  </a:cubicBezTo>
                  <a:cubicBezTo>
                    <a:pt x="13156" y="64"/>
                    <a:pt x="13256" y="171"/>
                    <a:pt x="13311" y="178"/>
                  </a:cubicBezTo>
                  <a:cubicBezTo>
                    <a:pt x="13349" y="185"/>
                    <a:pt x="13429" y="173"/>
                    <a:pt x="13461" y="137"/>
                  </a:cubicBezTo>
                  <a:cubicBezTo>
                    <a:pt x="13480" y="116"/>
                    <a:pt x="13504" y="59"/>
                    <a:pt x="13527" y="0"/>
                  </a:cubicBezTo>
                  <a:cubicBezTo>
                    <a:pt x="13571" y="172"/>
                    <a:pt x="13658" y="413"/>
                    <a:pt x="13694" y="552"/>
                  </a:cubicBezTo>
                  <a:cubicBezTo>
                    <a:pt x="13728" y="688"/>
                    <a:pt x="13780" y="975"/>
                    <a:pt x="13816" y="1110"/>
                  </a:cubicBezTo>
                  <a:cubicBezTo>
                    <a:pt x="13845" y="1220"/>
                    <a:pt x="13911" y="1433"/>
                    <a:pt x="13949" y="1531"/>
                  </a:cubicBezTo>
                  <a:cubicBezTo>
                    <a:pt x="14001" y="1669"/>
                    <a:pt x="14128" y="1910"/>
                    <a:pt x="14178" y="2049"/>
                  </a:cubicBezTo>
                  <a:cubicBezTo>
                    <a:pt x="14204" y="2123"/>
                    <a:pt x="14232" y="2297"/>
                    <a:pt x="14267" y="2353"/>
                  </a:cubicBezTo>
                  <a:cubicBezTo>
                    <a:pt x="14289" y="2390"/>
                    <a:pt x="14351" y="2406"/>
                    <a:pt x="14378" y="2431"/>
                  </a:cubicBezTo>
                  <a:cubicBezTo>
                    <a:pt x="14428" y="2475"/>
                    <a:pt x="14519" y="2610"/>
                    <a:pt x="14570" y="2649"/>
                  </a:cubicBezTo>
                  <a:cubicBezTo>
                    <a:pt x="14612" y="2684"/>
                    <a:pt x="14702" y="2749"/>
                    <a:pt x="14747" y="2734"/>
                  </a:cubicBezTo>
                  <a:cubicBezTo>
                    <a:pt x="14784" y="2720"/>
                    <a:pt x="14852" y="2637"/>
                    <a:pt x="14869" y="2575"/>
                  </a:cubicBezTo>
                  <a:cubicBezTo>
                    <a:pt x="14895" y="2490"/>
                    <a:pt x="14865" y="2283"/>
                    <a:pt x="14877" y="2188"/>
                  </a:cubicBezTo>
                  <a:cubicBezTo>
                    <a:pt x="14884" y="2134"/>
                    <a:pt x="14907" y="2027"/>
                    <a:pt x="14929" y="1988"/>
                  </a:cubicBezTo>
                  <a:cubicBezTo>
                    <a:pt x="14961" y="1927"/>
                    <a:pt x="15049" y="1820"/>
                    <a:pt x="15095" y="1836"/>
                  </a:cubicBezTo>
                  <a:cubicBezTo>
                    <a:pt x="15128" y="1847"/>
                    <a:pt x="15171" y="1967"/>
                    <a:pt x="15187" y="2023"/>
                  </a:cubicBezTo>
                  <a:cubicBezTo>
                    <a:pt x="15208" y="2093"/>
                    <a:pt x="15201" y="2276"/>
                    <a:pt x="15232" y="2334"/>
                  </a:cubicBezTo>
                  <a:cubicBezTo>
                    <a:pt x="15257" y="2383"/>
                    <a:pt x="15352" y="2353"/>
                    <a:pt x="15376" y="2409"/>
                  </a:cubicBezTo>
                  <a:cubicBezTo>
                    <a:pt x="15402" y="2473"/>
                    <a:pt x="15394" y="2658"/>
                    <a:pt x="15380" y="2734"/>
                  </a:cubicBezTo>
                  <a:cubicBezTo>
                    <a:pt x="15361" y="2826"/>
                    <a:pt x="15249" y="2928"/>
                    <a:pt x="15239" y="3024"/>
                  </a:cubicBezTo>
                  <a:cubicBezTo>
                    <a:pt x="15228" y="3128"/>
                    <a:pt x="15323" y="3320"/>
                    <a:pt x="15313" y="3425"/>
                  </a:cubicBezTo>
                  <a:cubicBezTo>
                    <a:pt x="15303" y="3510"/>
                    <a:pt x="15230" y="3652"/>
                    <a:pt x="15187" y="3686"/>
                  </a:cubicBezTo>
                  <a:cubicBezTo>
                    <a:pt x="15157" y="3710"/>
                    <a:pt x="15087" y="3656"/>
                    <a:pt x="15058" y="3680"/>
                  </a:cubicBezTo>
                  <a:cubicBezTo>
                    <a:pt x="15008" y="3719"/>
                    <a:pt x="14961" y="3919"/>
                    <a:pt x="14917" y="3977"/>
                  </a:cubicBezTo>
                  <a:cubicBezTo>
                    <a:pt x="14888" y="4018"/>
                    <a:pt x="14816" y="4053"/>
                    <a:pt x="14784" y="4088"/>
                  </a:cubicBezTo>
                  <a:cubicBezTo>
                    <a:pt x="14737" y="4137"/>
                    <a:pt x="14654" y="4271"/>
                    <a:pt x="14606" y="4322"/>
                  </a:cubicBezTo>
                  <a:cubicBezTo>
                    <a:pt x="14546" y="4389"/>
                    <a:pt x="14417" y="4498"/>
                    <a:pt x="14352" y="4549"/>
                  </a:cubicBezTo>
                  <a:cubicBezTo>
                    <a:pt x="14308" y="4584"/>
                    <a:pt x="14214" y="4629"/>
                    <a:pt x="14175" y="4674"/>
                  </a:cubicBezTo>
                  <a:cubicBezTo>
                    <a:pt x="14140" y="4714"/>
                    <a:pt x="14062" y="4801"/>
                    <a:pt x="14052" y="4874"/>
                  </a:cubicBezTo>
                  <a:cubicBezTo>
                    <a:pt x="14041" y="4956"/>
                    <a:pt x="14082" y="5137"/>
                    <a:pt x="14119" y="5185"/>
                  </a:cubicBezTo>
                  <a:cubicBezTo>
                    <a:pt x="14160" y="5237"/>
                    <a:pt x="14277" y="5136"/>
                    <a:pt x="14315" y="5192"/>
                  </a:cubicBezTo>
                  <a:cubicBezTo>
                    <a:pt x="14358" y="5255"/>
                    <a:pt x="14400" y="5501"/>
                    <a:pt x="14374" y="5592"/>
                  </a:cubicBezTo>
                  <a:cubicBezTo>
                    <a:pt x="14354" y="5660"/>
                    <a:pt x="14248" y="5630"/>
                    <a:pt x="14219" y="5683"/>
                  </a:cubicBezTo>
                  <a:cubicBezTo>
                    <a:pt x="14195" y="5724"/>
                    <a:pt x="14189" y="5853"/>
                    <a:pt x="14175" y="5906"/>
                  </a:cubicBezTo>
                  <a:cubicBezTo>
                    <a:pt x="14160" y="5964"/>
                    <a:pt x="14126" y="6071"/>
                    <a:pt x="14101" y="6111"/>
                  </a:cubicBezTo>
                  <a:cubicBezTo>
                    <a:pt x="14067" y="6165"/>
                    <a:pt x="13966" y="6187"/>
                    <a:pt x="13937" y="6252"/>
                  </a:cubicBezTo>
                  <a:cubicBezTo>
                    <a:pt x="13914" y="6309"/>
                    <a:pt x="13929" y="6481"/>
                    <a:pt x="13904" y="6538"/>
                  </a:cubicBezTo>
                  <a:cubicBezTo>
                    <a:pt x="13887" y="6579"/>
                    <a:pt x="13827" y="6602"/>
                    <a:pt x="13804" y="6634"/>
                  </a:cubicBezTo>
                  <a:cubicBezTo>
                    <a:pt x="13770" y="6681"/>
                    <a:pt x="13700" y="6794"/>
                    <a:pt x="13688" y="6870"/>
                  </a:cubicBezTo>
                  <a:cubicBezTo>
                    <a:pt x="13674" y="6966"/>
                    <a:pt x="13699" y="7179"/>
                    <a:pt x="13727" y="7264"/>
                  </a:cubicBezTo>
                  <a:cubicBezTo>
                    <a:pt x="13754" y="7342"/>
                    <a:pt x="13856" y="7413"/>
                    <a:pt x="13888" y="7482"/>
                  </a:cubicBezTo>
                  <a:cubicBezTo>
                    <a:pt x="13923" y="7555"/>
                    <a:pt x="13976" y="7729"/>
                    <a:pt x="13988" y="7823"/>
                  </a:cubicBezTo>
                  <a:cubicBezTo>
                    <a:pt x="13995" y="7884"/>
                    <a:pt x="14003" y="8025"/>
                    <a:pt x="13982" y="8072"/>
                  </a:cubicBezTo>
                  <a:cubicBezTo>
                    <a:pt x="13961" y="8122"/>
                    <a:pt x="13883" y="8125"/>
                    <a:pt x="13849" y="8134"/>
                  </a:cubicBezTo>
                  <a:cubicBezTo>
                    <a:pt x="13812" y="8145"/>
                    <a:pt x="13721" y="8097"/>
                    <a:pt x="13699" y="8155"/>
                  </a:cubicBezTo>
                  <a:cubicBezTo>
                    <a:pt x="13655" y="8279"/>
                    <a:pt x="13754" y="8596"/>
                    <a:pt x="13794" y="8724"/>
                  </a:cubicBezTo>
                  <a:cubicBezTo>
                    <a:pt x="13829" y="8842"/>
                    <a:pt x="13927" y="9055"/>
                    <a:pt x="13988" y="9129"/>
                  </a:cubicBezTo>
                  <a:cubicBezTo>
                    <a:pt x="14029" y="9180"/>
                    <a:pt x="14128" y="9258"/>
                    <a:pt x="14176" y="9243"/>
                  </a:cubicBezTo>
                  <a:cubicBezTo>
                    <a:pt x="14219" y="9231"/>
                    <a:pt x="14275" y="9084"/>
                    <a:pt x="14315" y="9056"/>
                  </a:cubicBezTo>
                  <a:cubicBezTo>
                    <a:pt x="14348" y="9033"/>
                    <a:pt x="14425" y="9063"/>
                    <a:pt x="14453" y="9024"/>
                  </a:cubicBezTo>
                  <a:cubicBezTo>
                    <a:pt x="14478" y="8993"/>
                    <a:pt x="14498" y="8881"/>
                    <a:pt x="14503" y="8828"/>
                  </a:cubicBezTo>
                  <a:cubicBezTo>
                    <a:pt x="14510" y="8775"/>
                    <a:pt x="14512" y="8658"/>
                    <a:pt x="14498" y="8611"/>
                  </a:cubicBezTo>
                  <a:cubicBezTo>
                    <a:pt x="14487" y="8573"/>
                    <a:pt x="14436" y="8550"/>
                    <a:pt x="14419" y="8517"/>
                  </a:cubicBezTo>
                  <a:cubicBezTo>
                    <a:pt x="14396" y="8468"/>
                    <a:pt x="14348" y="8346"/>
                    <a:pt x="14353" y="8280"/>
                  </a:cubicBezTo>
                  <a:cubicBezTo>
                    <a:pt x="14357" y="8234"/>
                    <a:pt x="14402" y="8165"/>
                    <a:pt x="14425" y="8155"/>
                  </a:cubicBezTo>
                  <a:cubicBezTo>
                    <a:pt x="14485" y="8128"/>
                    <a:pt x="14612" y="8197"/>
                    <a:pt x="14659" y="8268"/>
                  </a:cubicBezTo>
                  <a:cubicBezTo>
                    <a:pt x="14695" y="8326"/>
                    <a:pt x="14708" y="8529"/>
                    <a:pt x="14742" y="8590"/>
                  </a:cubicBezTo>
                  <a:cubicBezTo>
                    <a:pt x="14769" y="8642"/>
                    <a:pt x="14846" y="8702"/>
                    <a:pt x="14886" y="8714"/>
                  </a:cubicBezTo>
                  <a:cubicBezTo>
                    <a:pt x="14944" y="8731"/>
                    <a:pt x="15060" y="8668"/>
                    <a:pt x="15119" y="8663"/>
                  </a:cubicBezTo>
                  <a:cubicBezTo>
                    <a:pt x="15185" y="8658"/>
                    <a:pt x="15322" y="8640"/>
                    <a:pt x="15386" y="8682"/>
                  </a:cubicBezTo>
                  <a:cubicBezTo>
                    <a:pt x="15442" y="8722"/>
                    <a:pt x="15532" y="8889"/>
                    <a:pt x="15579" y="8963"/>
                  </a:cubicBezTo>
                  <a:cubicBezTo>
                    <a:pt x="15656" y="9083"/>
                    <a:pt x="15801" y="9340"/>
                    <a:pt x="15873" y="9470"/>
                  </a:cubicBezTo>
                  <a:cubicBezTo>
                    <a:pt x="15972" y="9650"/>
                    <a:pt x="16159" y="10031"/>
                    <a:pt x="16261" y="10206"/>
                  </a:cubicBezTo>
                  <a:cubicBezTo>
                    <a:pt x="16315" y="10300"/>
                    <a:pt x="16445" y="10446"/>
                    <a:pt x="16488" y="10558"/>
                  </a:cubicBezTo>
                  <a:cubicBezTo>
                    <a:pt x="16513" y="10623"/>
                    <a:pt x="16543" y="10780"/>
                    <a:pt x="16549" y="10859"/>
                  </a:cubicBezTo>
                  <a:cubicBezTo>
                    <a:pt x="16559" y="10997"/>
                    <a:pt x="16535" y="11282"/>
                    <a:pt x="16516" y="11417"/>
                  </a:cubicBezTo>
                  <a:cubicBezTo>
                    <a:pt x="16510" y="11463"/>
                    <a:pt x="16480" y="11547"/>
                    <a:pt x="16477" y="11595"/>
                  </a:cubicBezTo>
                  <a:cubicBezTo>
                    <a:pt x="16472" y="11671"/>
                    <a:pt x="16516" y="11827"/>
                    <a:pt x="16504" y="11904"/>
                  </a:cubicBezTo>
                  <a:cubicBezTo>
                    <a:pt x="16497" y="11956"/>
                    <a:pt x="16460" y="12054"/>
                    <a:pt x="16433" y="12071"/>
                  </a:cubicBezTo>
                  <a:cubicBezTo>
                    <a:pt x="16395" y="12093"/>
                    <a:pt x="16315" y="11958"/>
                    <a:pt x="16283" y="11998"/>
                  </a:cubicBezTo>
                  <a:cubicBezTo>
                    <a:pt x="16263" y="12024"/>
                    <a:pt x="16261" y="12135"/>
                    <a:pt x="16272" y="12173"/>
                  </a:cubicBezTo>
                  <a:cubicBezTo>
                    <a:pt x="16298" y="12265"/>
                    <a:pt x="16425" y="12293"/>
                    <a:pt x="16471" y="12350"/>
                  </a:cubicBezTo>
                  <a:cubicBezTo>
                    <a:pt x="16504" y="12392"/>
                    <a:pt x="16553" y="12514"/>
                    <a:pt x="16588" y="12547"/>
                  </a:cubicBezTo>
                  <a:cubicBezTo>
                    <a:pt x="16651" y="12608"/>
                    <a:pt x="16795" y="12646"/>
                    <a:pt x="16866" y="12661"/>
                  </a:cubicBezTo>
                  <a:cubicBezTo>
                    <a:pt x="16899" y="12668"/>
                    <a:pt x="16967" y="12679"/>
                    <a:pt x="16998" y="12661"/>
                  </a:cubicBezTo>
                  <a:cubicBezTo>
                    <a:pt x="17032" y="12643"/>
                    <a:pt x="17085" y="12550"/>
                    <a:pt x="17115" y="12517"/>
                  </a:cubicBezTo>
                  <a:cubicBezTo>
                    <a:pt x="17138" y="12488"/>
                    <a:pt x="17182" y="12410"/>
                    <a:pt x="17209" y="12412"/>
                  </a:cubicBezTo>
                  <a:cubicBezTo>
                    <a:pt x="17285" y="12418"/>
                    <a:pt x="17403" y="12635"/>
                    <a:pt x="17459" y="12734"/>
                  </a:cubicBezTo>
                  <a:cubicBezTo>
                    <a:pt x="17501" y="12810"/>
                    <a:pt x="17571" y="12991"/>
                    <a:pt x="17603" y="13086"/>
                  </a:cubicBezTo>
                  <a:cubicBezTo>
                    <a:pt x="17635" y="13184"/>
                    <a:pt x="17697" y="13387"/>
                    <a:pt x="17707" y="13500"/>
                  </a:cubicBezTo>
                  <a:cubicBezTo>
                    <a:pt x="17720" y="13628"/>
                    <a:pt x="17670" y="13891"/>
                    <a:pt x="17686" y="14017"/>
                  </a:cubicBezTo>
                  <a:cubicBezTo>
                    <a:pt x="17698" y="14111"/>
                    <a:pt x="17752" y="14287"/>
                    <a:pt x="17791" y="14350"/>
                  </a:cubicBezTo>
                  <a:cubicBezTo>
                    <a:pt x="17863" y="14469"/>
                    <a:pt x="18055" y="14569"/>
                    <a:pt x="18146" y="14629"/>
                  </a:cubicBezTo>
                  <a:cubicBezTo>
                    <a:pt x="18233" y="14686"/>
                    <a:pt x="18408" y="14797"/>
                    <a:pt x="18501" y="14815"/>
                  </a:cubicBezTo>
                  <a:cubicBezTo>
                    <a:pt x="18559" y="14827"/>
                    <a:pt x="18676" y="14811"/>
                    <a:pt x="18734" y="14785"/>
                  </a:cubicBezTo>
                  <a:cubicBezTo>
                    <a:pt x="18816" y="14747"/>
                    <a:pt x="18966" y="14570"/>
                    <a:pt x="19050" y="14536"/>
                  </a:cubicBezTo>
                  <a:cubicBezTo>
                    <a:pt x="19127" y="14504"/>
                    <a:pt x="19293" y="14484"/>
                    <a:pt x="19371" y="14515"/>
                  </a:cubicBezTo>
                  <a:cubicBezTo>
                    <a:pt x="19424" y="14536"/>
                    <a:pt x="19512" y="14715"/>
                    <a:pt x="19565" y="14691"/>
                  </a:cubicBezTo>
                  <a:cubicBezTo>
                    <a:pt x="19599" y="14676"/>
                    <a:pt x="19628" y="14537"/>
                    <a:pt x="19648" y="14484"/>
                  </a:cubicBezTo>
                  <a:cubicBezTo>
                    <a:pt x="19678" y="14405"/>
                    <a:pt x="19725" y="14235"/>
                    <a:pt x="19759" y="14163"/>
                  </a:cubicBezTo>
                  <a:cubicBezTo>
                    <a:pt x="19796" y="14086"/>
                    <a:pt x="19885" y="13957"/>
                    <a:pt x="19931" y="13904"/>
                  </a:cubicBezTo>
                  <a:cubicBezTo>
                    <a:pt x="19989" y="13839"/>
                    <a:pt x="20122" y="13771"/>
                    <a:pt x="20181" y="13707"/>
                  </a:cubicBezTo>
                  <a:cubicBezTo>
                    <a:pt x="20270" y="13609"/>
                    <a:pt x="20435" y="13358"/>
                    <a:pt x="20512" y="13230"/>
                  </a:cubicBezTo>
                  <a:cubicBezTo>
                    <a:pt x="20561" y="13153"/>
                    <a:pt x="20665" y="13003"/>
                    <a:pt x="20695" y="12899"/>
                  </a:cubicBezTo>
                  <a:cubicBezTo>
                    <a:pt x="20732" y="12781"/>
                    <a:pt x="20771" y="12506"/>
                    <a:pt x="20762" y="12370"/>
                  </a:cubicBezTo>
                  <a:cubicBezTo>
                    <a:pt x="20753" y="12205"/>
                    <a:pt x="20637" y="11927"/>
                    <a:pt x="20608" y="11771"/>
                  </a:cubicBezTo>
                  <a:cubicBezTo>
                    <a:pt x="20593" y="11692"/>
                    <a:pt x="20599" y="11509"/>
                    <a:pt x="20569" y="11449"/>
                  </a:cubicBezTo>
                  <a:cubicBezTo>
                    <a:pt x="20544" y="11400"/>
                    <a:pt x="20455" y="11425"/>
                    <a:pt x="20430" y="11376"/>
                  </a:cubicBezTo>
                  <a:cubicBezTo>
                    <a:pt x="20408" y="11333"/>
                    <a:pt x="20418" y="11197"/>
                    <a:pt x="20403" y="11149"/>
                  </a:cubicBezTo>
                  <a:cubicBezTo>
                    <a:pt x="20388" y="11105"/>
                    <a:pt x="20346" y="11005"/>
                    <a:pt x="20319" y="11014"/>
                  </a:cubicBezTo>
                  <a:cubicBezTo>
                    <a:pt x="20280" y="11027"/>
                    <a:pt x="20242" y="11197"/>
                    <a:pt x="20241" y="11274"/>
                  </a:cubicBezTo>
                  <a:cubicBezTo>
                    <a:pt x="20241" y="11346"/>
                    <a:pt x="20304" y="11461"/>
                    <a:pt x="20314" y="11531"/>
                  </a:cubicBezTo>
                  <a:cubicBezTo>
                    <a:pt x="20321" y="11589"/>
                    <a:pt x="20325" y="11719"/>
                    <a:pt x="20308" y="11771"/>
                  </a:cubicBezTo>
                  <a:cubicBezTo>
                    <a:pt x="20294" y="11811"/>
                    <a:pt x="20239" y="11878"/>
                    <a:pt x="20214" y="11864"/>
                  </a:cubicBezTo>
                  <a:cubicBezTo>
                    <a:pt x="20156" y="11827"/>
                    <a:pt x="20129" y="11558"/>
                    <a:pt x="20108" y="11449"/>
                  </a:cubicBezTo>
                  <a:cubicBezTo>
                    <a:pt x="20089" y="11343"/>
                    <a:pt x="20067" y="11122"/>
                    <a:pt x="20053" y="11014"/>
                  </a:cubicBezTo>
                  <a:cubicBezTo>
                    <a:pt x="20026" y="10810"/>
                    <a:pt x="19974" y="10398"/>
                    <a:pt x="19942" y="10196"/>
                  </a:cubicBezTo>
                  <a:cubicBezTo>
                    <a:pt x="19923" y="10077"/>
                    <a:pt x="19902" y="9823"/>
                    <a:pt x="19859" y="9730"/>
                  </a:cubicBezTo>
                  <a:cubicBezTo>
                    <a:pt x="19809" y="9619"/>
                    <a:pt x="19656" y="9503"/>
                    <a:pt x="19582" y="9460"/>
                  </a:cubicBezTo>
                  <a:cubicBezTo>
                    <a:pt x="19514" y="9421"/>
                    <a:pt x="19367" y="9354"/>
                    <a:pt x="19298" y="9398"/>
                  </a:cubicBezTo>
                  <a:cubicBezTo>
                    <a:pt x="19257" y="9425"/>
                    <a:pt x="19187" y="9557"/>
                    <a:pt x="19171" y="9636"/>
                  </a:cubicBezTo>
                  <a:cubicBezTo>
                    <a:pt x="19157" y="9717"/>
                    <a:pt x="19189" y="9892"/>
                    <a:pt x="19189" y="9979"/>
                  </a:cubicBezTo>
                  <a:cubicBezTo>
                    <a:pt x="19189" y="10059"/>
                    <a:pt x="19209" y="10259"/>
                    <a:pt x="19171" y="10298"/>
                  </a:cubicBezTo>
                  <a:cubicBezTo>
                    <a:pt x="19120" y="10355"/>
                    <a:pt x="19000" y="10177"/>
                    <a:pt x="18956" y="10102"/>
                  </a:cubicBezTo>
                  <a:cubicBezTo>
                    <a:pt x="18921" y="10047"/>
                    <a:pt x="18884" y="9888"/>
                    <a:pt x="18855" y="9823"/>
                  </a:cubicBezTo>
                  <a:cubicBezTo>
                    <a:pt x="18825" y="9754"/>
                    <a:pt x="18728" y="9661"/>
                    <a:pt x="18722" y="9574"/>
                  </a:cubicBezTo>
                  <a:cubicBezTo>
                    <a:pt x="18716" y="9481"/>
                    <a:pt x="18790" y="9317"/>
                    <a:pt x="18828" y="9252"/>
                  </a:cubicBezTo>
                  <a:cubicBezTo>
                    <a:pt x="18883" y="9160"/>
                    <a:pt x="19021" y="9036"/>
                    <a:pt x="19094" y="9004"/>
                  </a:cubicBezTo>
                  <a:cubicBezTo>
                    <a:pt x="19211" y="8951"/>
                    <a:pt x="19457" y="8952"/>
                    <a:pt x="19576" y="8994"/>
                  </a:cubicBezTo>
                  <a:cubicBezTo>
                    <a:pt x="19662" y="9024"/>
                    <a:pt x="19826" y="9161"/>
                    <a:pt x="19903" y="9243"/>
                  </a:cubicBezTo>
                  <a:cubicBezTo>
                    <a:pt x="20033" y="9381"/>
                    <a:pt x="20272" y="9722"/>
                    <a:pt x="20380" y="9917"/>
                  </a:cubicBezTo>
                  <a:cubicBezTo>
                    <a:pt x="20464" y="10066"/>
                    <a:pt x="20599" y="10422"/>
                    <a:pt x="20674" y="10589"/>
                  </a:cubicBezTo>
                  <a:cubicBezTo>
                    <a:pt x="20752" y="10763"/>
                    <a:pt x="20928" y="11083"/>
                    <a:pt x="20995" y="11274"/>
                  </a:cubicBezTo>
                  <a:cubicBezTo>
                    <a:pt x="21085" y="11524"/>
                    <a:pt x="21206" y="12087"/>
                    <a:pt x="21272" y="12360"/>
                  </a:cubicBezTo>
                  <a:cubicBezTo>
                    <a:pt x="21325" y="12574"/>
                    <a:pt x="21438" y="12995"/>
                    <a:pt x="21473" y="13220"/>
                  </a:cubicBezTo>
                  <a:cubicBezTo>
                    <a:pt x="21504" y="13417"/>
                    <a:pt x="21539" y="13827"/>
                    <a:pt x="21545" y="14032"/>
                  </a:cubicBezTo>
                  <a:cubicBezTo>
                    <a:pt x="21548" y="14137"/>
                    <a:pt x="21535" y="14348"/>
                    <a:pt x="21530" y="14453"/>
                  </a:cubicBezTo>
                  <a:cubicBezTo>
                    <a:pt x="21524" y="14566"/>
                    <a:pt x="21495" y="14789"/>
                    <a:pt x="21504" y="14902"/>
                  </a:cubicBezTo>
                  <a:cubicBezTo>
                    <a:pt x="21511" y="14984"/>
                    <a:pt x="21567" y="15184"/>
                    <a:pt x="21571" y="15206"/>
                  </a:cubicBezTo>
                  <a:cubicBezTo>
                    <a:pt x="21574" y="15227"/>
                    <a:pt x="21594" y="15567"/>
                    <a:pt x="21593" y="15689"/>
                  </a:cubicBezTo>
                  <a:cubicBezTo>
                    <a:pt x="21590" y="15808"/>
                    <a:pt x="21570" y="16041"/>
                    <a:pt x="21563" y="16158"/>
                  </a:cubicBezTo>
                  <a:cubicBezTo>
                    <a:pt x="21556" y="16281"/>
                    <a:pt x="21600" y="16614"/>
                    <a:pt x="21537" y="16649"/>
                  </a:cubicBezTo>
                  <a:cubicBezTo>
                    <a:pt x="21490" y="16674"/>
                    <a:pt x="21441" y="16444"/>
                    <a:pt x="21414" y="16365"/>
                  </a:cubicBezTo>
                  <a:cubicBezTo>
                    <a:pt x="21384" y="16273"/>
                    <a:pt x="21329" y="16079"/>
                    <a:pt x="21319" y="15971"/>
                  </a:cubicBezTo>
                  <a:cubicBezTo>
                    <a:pt x="21307" y="15864"/>
                    <a:pt x="21328" y="15641"/>
                    <a:pt x="21334" y="15530"/>
                  </a:cubicBezTo>
                  <a:cubicBezTo>
                    <a:pt x="21340" y="15430"/>
                    <a:pt x="21363" y="15231"/>
                    <a:pt x="21367" y="15131"/>
                  </a:cubicBezTo>
                  <a:cubicBezTo>
                    <a:pt x="21370" y="15069"/>
                    <a:pt x="21377" y="14945"/>
                    <a:pt x="21367" y="14889"/>
                  </a:cubicBezTo>
                  <a:cubicBezTo>
                    <a:pt x="21352" y="14806"/>
                    <a:pt x="21300" y="14654"/>
                    <a:pt x="21260" y="14613"/>
                  </a:cubicBezTo>
                  <a:cubicBezTo>
                    <a:pt x="21213" y="14562"/>
                    <a:pt x="21098" y="14542"/>
                    <a:pt x="21045" y="14570"/>
                  </a:cubicBezTo>
                  <a:cubicBezTo>
                    <a:pt x="20987" y="14602"/>
                    <a:pt x="20899" y="14786"/>
                    <a:pt x="20850" y="14853"/>
                  </a:cubicBezTo>
                  <a:cubicBezTo>
                    <a:pt x="20771" y="14958"/>
                    <a:pt x="20606" y="15151"/>
                    <a:pt x="20524" y="15247"/>
                  </a:cubicBezTo>
                  <a:cubicBezTo>
                    <a:pt x="20446" y="15339"/>
                    <a:pt x="20286" y="15517"/>
                    <a:pt x="20210" y="15614"/>
                  </a:cubicBezTo>
                  <a:cubicBezTo>
                    <a:pt x="20140" y="15701"/>
                    <a:pt x="19988" y="15856"/>
                    <a:pt x="19940" y="15986"/>
                  </a:cubicBezTo>
                  <a:cubicBezTo>
                    <a:pt x="19911" y="16066"/>
                    <a:pt x="19914" y="16279"/>
                    <a:pt x="19885" y="16359"/>
                  </a:cubicBezTo>
                  <a:cubicBezTo>
                    <a:pt x="19871" y="16398"/>
                    <a:pt x="19829" y="16486"/>
                    <a:pt x="19803" y="16476"/>
                  </a:cubicBezTo>
                  <a:cubicBezTo>
                    <a:pt x="19775" y="16465"/>
                    <a:pt x="19760" y="16333"/>
                    <a:pt x="19748" y="16284"/>
                  </a:cubicBezTo>
                  <a:cubicBezTo>
                    <a:pt x="19739" y="16244"/>
                    <a:pt x="19734" y="16143"/>
                    <a:pt x="19715" y="16117"/>
                  </a:cubicBezTo>
                  <a:cubicBezTo>
                    <a:pt x="19691" y="16086"/>
                    <a:pt x="19628" y="16094"/>
                    <a:pt x="19600" y="16111"/>
                  </a:cubicBezTo>
                  <a:cubicBezTo>
                    <a:pt x="19570" y="16128"/>
                    <a:pt x="19527" y="16227"/>
                    <a:pt x="19496" y="16248"/>
                  </a:cubicBezTo>
                  <a:cubicBezTo>
                    <a:pt x="19445" y="16284"/>
                    <a:pt x="19323" y="16217"/>
                    <a:pt x="19279" y="16276"/>
                  </a:cubicBezTo>
                  <a:cubicBezTo>
                    <a:pt x="19228" y="16346"/>
                    <a:pt x="19229" y="16630"/>
                    <a:pt x="19186" y="16718"/>
                  </a:cubicBezTo>
                  <a:cubicBezTo>
                    <a:pt x="19156" y="16781"/>
                    <a:pt x="19065" y="16843"/>
                    <a:pt x="19023" y="16876"/>
                  </a:cubicBezTo>
                  <a:cubicBezTo>
                    <a:pt x="18985" y="16908"/>
                    <a:pt x="18894" y="16930"/>
                    <a:pt x="18865" y="16987"/>
                  </a:cubicBezTo>
                  <a:cubicBezTo>
                    <a:pt x="18833" y="17050"/>
                    <a:pt x="18822" y="17235"/>
                    <a:pt x="18809" y="17319"/>
                  </a:cubicBezTo>
                  <a:cubicBezTo>
                    <a:pt x="18792" y="17435"/>
                    <a:pt x="18780" y="17680"/>
                    <a:pt x="18746" y="17782"/>
                  </a:cubicBezTo>
                  <a:cubicBezTo>
                    <a:pt x="18718" y="17865"/>
                    <a:pt x="18591" y="18023"/>
                    <a:pt x="18580" y="18023"/>
                  </a:cubicBezTo>
                  <a:cubicBezTo>
                    <a:pt x="18570" y="18023"/>
                    <a:pt x="18387" y="18232"/>
                    <a:pt x="18317" y="18280"/>
                  </a:cubicBezTo>
                  <a:cubicBezTo>
                    <a:pt x="18253" y="18323"/>
                    <a:pt x="18101" y="18307"/>
                    <a:pt x="18045" y="18383"/>
                  </a:cubicBezTo>
                  <a:cubicBezTo>
                    <a:pt x="17967" y="18485"/>
                    <a:pt x="17904" y="18843"/>
                    <a:pt x="17852" y="18990"/>
                  </a:cubicBezTo>
                  <a:cubicBezTo>
                    <a:pt x="17792" y="19158"/>
                    <a:pt x="17660" y="19480"/>
                    <a:pt x="17594" y="19640"/>
                  </a:cubicBezTo>
                  <a:cubicBezTo>
                    <a:pt x="17528" y="19796"/>
                    <a:pt x="17392" y="20100"/>
                    <a:pt x="17324" y="20253"/>
                  </a:cubicBezTo>
                  <a:cubicBezTo>
                    <a:pt x="17275" y="20365"/>
                    <a:pt x="17180" y="20591"/>
                    <a:pt x="17127" y="20695"/>
                  </a:cubicBezTo>
                  <a:cubicBezTo>
                    <a:pt x="17069" y="20815"/>
                    <a:pt x="16944" y="21045"/>
                    <a:pt x="16876" y="21145"/>
                  </a:cubicBezTo>
                  <a:cubicBezTo>
                    <a:pt x="16816" y="21234"/>
                    <a:pt x="16686" y="21388"/>
                    <a:pt x="16618" y="21456"/>
                  </a:cubicBezTo>
                  <a:cubicBezTo>
                    <a:pt x="16579" y="21495"/>
                    <a:pt x="16498" y="21600"/>
                    <a:pt x="16455" y="21587"/>
                  </a:cubicBezTo>
                  <a:cubicBezTo>
                    <a:pt x="16424" y="21577"/>
                    <a:pt x="16366" y="21487"/>
                    <a:pt x="16358" y="21428"/>
                  </a:cubicBezTo>
                  <a:cubicBezTo>
                    <a:pt x="16350" y="21356"/>
                    <a:pt x="16390" y="21210"/>
                    <a:pt x="16418" y="21160"/>
                  </a:cubicBezTo>
                  <a:cubicBezTo>
                    <a:pt x="16467" y="21065"/>
                    <a:pt x="16619" y="21024"/>
                    <a:pt x="16676" y="20951"/>
                  </a:cubicBezTo>
                  <a:cubicBezTo>
                    <a:pt x="16736" y="20878"/>
                    <a:pt x="16835" y="20677"/>
                    <a:pt x="16884" y="20579"/>
                  </a:cubicBezTo>
                  <a:cubicBezTo>
                    <a:pt x="16961" y="20424"/>
                    <a:pt x="17104" y="20100"/>
                    <a:pt x="17176" y="19937"/>
                  </a:cubicBezTo>
                  <a:cubicBezTo>
                    <a:pt x="17240" y="19789"/>
                    <a:pt x="17362" y="19483"/>
                    <a:pt x="17428" y="19335"/>
                  </a:cubicBezTo>
                  <a:cubicBezTo>
                    <a:pt x="17475" y="19222"/>
                    <a:pt x="17577" y="19004"/>
                    <a:pt x="17623" y="18887"/>
                  </a:cubicBezTo>
                  <a:cubicBezTo>
                    <a:pt x="17651" y="18813"/>
                    <a:pt x="17706" y="18664"/>
                    <a:pt x="17727" y="18583"/>
                  </a:cubicBezTo>
                  <a:cubicBezTo>
                    <a:pt x="17749" y="18492"/>
                    <a:pt x="17794" y="18303"/>
                    <a:pt x="17793" y="18202"/>
                  </a:cubicBezTo>
                  <a:cubicBezTo>
                    <a:pt x="17792" y="18109"/>
                    <a:pt x="17754" y="17919"/>
                    <a:pt x="17722" y="17844"/>
                  </a:cubicBezTo>
                  <a:cubicBezTo>
                    <a:pt x="17697" y="17782"/>
                    <a:pt x="17604" y="17738"/>
                    <a:pt x="17582" y="17671"/>
                  </a:cubicBezTo>
                  <a:cubicBezTo>
                    <a:pt x="17553" y="17580"/>
                    <a:pt x="17554" y="17355"/>
                    <a:pt x="17560" y="17250"/>
                  </a:cubicBezTo>
                  <a:cubicBezTo>
                    <a:pt x="17565" y="17165"/>
                    <a:pt x="17621" y="17008"/>
                    <a:pt x="17612" y="16925"/>
                  </a:cubicBezTo>
                  <a:cubicBezTo>
                    <a:pt x="17602" y="16840"/>
                    <a:pt x="17520" y="16730"/>
                    <a:pt x="17490" y="16663"/>
                  </a:cubicBezTo>
                  <a:cubicBezTo>
                    <a:pt x="17474" y="16625"/>
                    <a:pt x="17429" y="16560"/>
                    <a:pt x="17428" y="16511"/>
                  </a:cubicBezTo>
                  <a:cubicBezTo>
                    <a:pt x="17425" y="16458"/>
                    <a:pt x="17475" y="16380"/>
                    <a:pt x="17486" y="16333"/>
                  </a:cubicBezTo>
                  <a:cubicBezTo>
                    <a:pt x="17499" y="16273"/>
                    <a:pt x="17537" y="16131"/>
                    <a:pt x="17516" y="16084"/>
                  </a:cubicBezTo>
                  <a:cubicBezTo>
                    <a:pt x="17483" y="16011"/>
                    <a:pt x="17365" y="16097"/>
                    <a:pt x="17317" y="16111"/>
                  </a:cubicBezTo>
                  <a:cubicBezTo>
                    <a:pt x="17268" y="16124"/>
                    <a:pt x="17176" y="16189"/>
                    <a:pt x="17127" y="16193"/>
                  </a:cubicBezTo>
                  <a:cubicBezTo>
                    <a:pt x="17082" y="16198"/>
                    <a:pt x="16987" y="16105"/>
                    <a:pt x="16946" y="16146"/>
                  </a:cubicBezTo>
                  <a:cubicBezTo>
                    <a:pt x="16915" y="16175"/>
                    <a:pt x="16880" y="16315"/>
                    <a:pt x="16884" y="16380"/>
                  </a:cubicBezTo>
                  <a:cubicBezTo>
                    <a:pt x="16888" y="16459"/>
                    <a:pt x="16977" y="16558"/>
                    <a:pt x="16987" y="16635"/>
                  </a:cubicBezTo>
                  <a:cubicBezTo>
                    <a:pt x="16994" y="16684"/>
                    <a:pt x="16989" y="16796"/>
                    <a:pt x="16973" y="16836"/>
                  </a:cubicBezTo>
                  <a:cubicBezTo>
                    <a:pt x="16956" y="16874"/>
                    <a:pt x="16894" y="16876"/>
                    <a:pt x="16876" y="16912"/>
                  </a:cubicBezTo>
                  <a:cubicBezTo>
                    <a:pt x="16857" y="16950"/>
                    <a:pt x="16836" y="17059"/>
                    <a:pt x="16840" y="17112"/>
                  </a:cubicBezTo>
                  <a:cubicBezTo>
                    <a:pt x="16843" y="17175"/>
                    <a:pt x="16916" y="17268"/>
                    <a:pt x="16912" y="17332"/>
                  </a:cubicBezTo>
                  <a:cubicBezTo>
                    <a:pt x="16910" y="17402"/>
                    <a:pt x="16848" y="17517"/>
                    <a:pt x="16813" y="17540"/>
                  </a:cubicBezTo>
                  <a:cubicBezTo>
                    <a:pt x="16769" y="17570"/>
                    <a:pt x="16664" y="17441"/>
                    <a:pt x="16625" y="17492"/>
                  </a:cubicBezTo>
                  <a:cubicBezTo>
                    <a:pt x="16603" y="17519"/>
                    <a:pt x="16591" y="17635"/>
                    <a:pt x="16602" y="17678"/>
                  </a:cubicBezTo>
                  <a:cubicBezTo>
                    <a:pt x="16618" y="17733"/>
                    <a:pt x="16713" y="17717"/>
                    <a:pt x="16725" y="17775"/>
                  </a:cubicBezTo>
                  <a:cubicBezTo>
                    <a:pt x="16738" y="17845"/>
                    <a:pt x="16685" y="17995"/>
                    <a:pt x="16654" y="18043"/>
                  </a:cubicBezTo>
                  <a:cubicBezTo>
                    <a:pt x="16623" y="18094"/>
                    <a:pt x="16506" y="18058"/>
                    <a:pt x="16492" y="18134"/>
                  </a:cubicBezTo>
                  <a:cubicBezTo>
                    <a:pt x="16480" y="18200"/>
                    <a:pt x="16548" y="18330"/>
                    <a:pt x="16581" y="18362"/>
                  </a:cubicBezTo>
                  <a:cubicBezTo>
                    <a:pt x="16608" y="18388"/>
                    <a:pt x="16686" y="18318"/>
                    <a:pt x="16706" y="18362"/>
                  </a:cubicBezTo>
                  <a:cubicBezTo>
                    <a:pt x="16728" y="18408"/>
                    <a:pt x="16711" y="18560"/>
                    <a:pt x="16692" y="18611"/>
                  </a:cubicBezTo>
                  <a:cubicBezTo>
                    <a:pt x="16674" y="18654"/>
                    <a:pt x="16613" y="18692"/>
                    <a:pt x="16585" y="18700"/>
                  </a:cubicBezTo>
                  <a:cubicBezTo>
                    <a:pt x="16550" y="18710"/>
                    <a:pt x="16477" y="18706"/>
                    <a:pt x="16448" y="18673"/>
                  </a:cubicBezTo>
                  <a:cubicBezTo>
                    <a:pt x="16411" y="18630"/>
                    <a:pt x="16374" y="18470"/>
                    <a:pt x="16355" y="18396"/>
                  </a:cubicBezTo>
                  <a:cubicBezTo>
                    <a:pt x="16343" y="18349"/>
                    <a:pt x="16341" y="18227"/>
                    <a:pt x="16319" y="18196"/>
                  </a:cubicBezTo>
                  <a:cubicBezTo>
                    <a:pt x="16287" y="18152"/>
                    <a:pt x="16200" y="18160"/>
                    <a:pt x="16163" y="18181"/>
                  </a:cubicBezTo>
                  <a:cubicBezTo>
                    <a:pt x="16134" y="18200"/>
                    <a:pt x="16073" y="18265"/>
                    <a:pt x="16067" y="18321"/>
                  </a:cubicBezTo>
                  <a:cubicBezTo>
                    <a:pt x="16060" y="18400"/>
                    <a:pt x="16148" y="18517"/>
                    <a:pt x="16159" y="18596"/>
                  </a:cubicBezTo>
                  <a:cubicBezTo>
                    <a:pt x="16166" y="18646"/>
                    <a:pt x="16167" y="18759"/>
                    <a:pt x="16152" y="18804"/>
                  </a:cubicBezTo>
                  <a:cubicBezTo>
                    <a:pt x="16136" y="18852"/>
                    <a:pt x="16063" y="18866"/>
                    <a:pt x="16048" y="18914"/>
                  </a:cubicBezTo>
                  <a:cubicBezTo>
                    <a:pt x="16031" y="18971"/>
                    <a:pt x="16037" y="19113"/>
                    <a:pt x="16048" y="19177"/>
                  </a:cubicBezTo>
                  <a:cubicBezTo>
                    <a:pt x="16057" y="19220"/>
                    <a:pt x="16099" y="19280"/>
                    <a:pt x="16112" y="19322"/>
                  </a:cubicBezTo>
                  <a:cubicBezTo>
                    <a:pt x="16131" y="19391"/>
                    <a:pt x="16171" y="19543"/>
                    <a:pt x="16159" y="19618"/>
                  </a:cubicBezTo>
                  <a:cubicBezTo>
                    <a:pt x="16149" y="19685"/>
                    <a:pt x="16079" y="19763"/>
                    <a:pt x="16048" y="19805"/>
                  </a:cubicBezTo>
                  <a:cubicBezTo>
                    <a:pt x="16023" y="19841"/>
                    <a:pt x="15960" y="19887"/>
                    <a:pt x="15938" y="19930"/>
                  </a:cubicBezTo>
                  <a:cubicBezTo>
                    <a:pt x="15890" y="20021"/>
                    <a:pt x="15845" y="20279"/>
                    <a:pt x="15801" y="20378"/>
                  </a:cubicBezTo>
                  <a:cubicBezTo>
                    <a:pt x="15769" y="20449"/>
                    <a:pt x="15696" y="20582"/>
                    <a:pt x="15649" y="20613"/>
                  </a:cubicBezTo>
                  <a:cubicBezTo>
                    <a:pt x="15579" y="20660"/>
                    <a:pt x="15424" y="20594"/>
                    <a:pt x="15350" y="20613"/>
                  </a:cubicBezTo>
                  <a:cubicBezTo>
                    <a:pt x="15309" y="20624"/>
                    <a:pt x="15226" y="20655"/>
                    <a:pt x="15190" y="20695"/>
                  </a:cubicBezTo>
                  <a:cubicBezTo>
                    <a:pt x="15176" y="20713"/>
                    <a:pt x="15156" y="20744"/>
                    <a:pt x="15137" y="20776"/>
                  </a:cubicBezTo>
                  <a:lnTo>
                    <a:pt x="14732" y="19280"/>
                  </a:lnTo>
                  <a:lnTo>
                    <a:pt x="14732" y="18632"/>
                  </a:lnTo>
                  <a:lnTo>
                    <a:pt x="14326" y="18632"/>
                  </a:lnTo>
                  <a:lnTo>
                    <a:pt x="13742" y="17484"/>
                  </a:lnTo>
                  <a:lnTo>
                    <a:pt x="13307" y="17484"/>
                  </a:lnTo>
                  <a:lnTo>
                    <a:pt x="13136" y="17112"/>
                  </a:lnTo>
                  <a:lnTo>
                    <a:pt x="13040" y="15951"/>
                  </a:lnTo>
                  <a:lnTo>
                    <a:pt x="12678" y="15951"/>
                  </a:lnTo>
                  <a:lnTo>
                    <a:pt x="12463" y="14087"/>
                  </a:lnTo>
                  <a:lnTo>
                    <a:pt x="10283" y="15552"/>
                  </a:lnTo>
                  <a:lnTo>
                    <a:pt x="10109" y="15552"/>
                  </a:lnTo>
                  <a:lnTo>
                    <a:pt x="9927" y="15552"/>
                  </a:lnTo>
                  <a:lnTo>
                    <a:pt x="5529" y="18011"/>
                  </a:lnTo>
                  <a:lnTo>
                    <a:pt x="4531" y="18327"/>
                  </a:lnTo>
                  <a:lnTo>
                    <a:pt x="4531" y="18893"/>
                  </a:lnTo>
                  <a:lnTo>
                    <a:pt x="4229" y="19170"/>
                  </a:lnTo>
                  <a:lnTo>
                    <a:pt x="4117" y="18521"/>
                  </a:lnTo>
                  <a:lnTo>
                    <a:pt x="315" y="20591"/>
                  </a:lnTo>
                  <a:lnTo>
                    <a:pt x="88" y="20026"/>
                  </a:lnTo>
                  <a:lnTo>
                    <a:pt x="0" y="9671"/>
                  </a:lnTo>
                  <a:cubicBezTo>
                    <a:pt x="0" y="9671"/>
                    <a:pt x="4543" y="7388"/>
                    <a:pt x="4543" y="738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8" name="Shape 3013"/>
            <p:cNvSpPr/>
            <p:nvPr/>
          </p:nvSpPr>
          <p:spPr>
            <a:xfrm>
              <a:off x="6186739" y="3525029"/>
              <a:ext cx="666272" cy="446534"/>
            </a:xfrm>
            <a:custGeom>
              <a:avLst/>
              <a:gdLst/>
              <a:ahLst/>
              <a:cxnLst>
                <a:cxn ang="0">
                  <a:pos x="wd2" y="hd2"/>
                </a:cxn>
                <a:cxn ang="5400000">
                  <a:pos x="wd2" y="hd2"/>
                </a:cxn>
                <a:cxn ang="10800000">
                  <a:pos x="wd2" y="hd2"/>
                </a:cxn>
                <a:cxn ang="16200000">
                  <a:pos x="wd2" y="hd2"/>
                </a:cxn>
              </a:cxnLst>
              <a:rect l="0" t="0" r="r" b="b"/>
              <a:pathLst>
                <a:path w="21592" h="21580" extrusionOk="0">
                  <a:moveTo>
                    <a:pt x="1277" y="15371"/>
                  </a:moveTo>
                  <a:lnTo>
                    <a:pt x="0" y="6196"/>
                  </a:lnTo>
                  <a:cubicBezTo>
                    <a:pt x="101" y="6075"/>
                    <a:pt x="203" y="5948"/>
                    <a:pt x="272" y="5869"/>
                  </a:cubicBezTo>
                  <a:cubicBezTo>
                    <a:pt x="419" y="5699"/>
                    <a:pt x="724" y="5380"/>
                    <a:pt x="866" y="5200"/>
                  </a:cubicBezTo>
                  <a:cubicBezTo>
                    <a:pt x="912" y="5143"/>
                    <a:pt x="1005" y="5026"/>
                    <a:pt x="1041" y="4955"/>
                  </a:cubicBezTo>
                  <a:cubicBezTo>
                    <a:pt x="1058" y="4920"/>
                    <a:pt x="1088" y="4845"/>
                    <a:pt x="1094" y="4803"/>
                  </a:cubicBezTo>
                  <a:cubicBezTo>
                    <a:pt x="1102" y="4753"/>
                    <a:pt x="1076" y="4646"/>
                    <a:pt x="1088" y="4599"/>
                  </a:cubicBezTo>
                  <a:cubicBezTo>
                    <a:pt x="1099" y="4558"/>
                    <a:pt x="1148" y="4498"/>
                    <a:pt x="1174" y="4476"/>
                  </a:cubicBezTo>
                  <a:cubicBezTo>
                    <a:pt x="1194" y="4459"/>
                    <a:pt x="1239" y="4431"/>
                    <a:pt x="1260" y="4442"/>
                  </a:cubicBezTo>
                  <a:cubicBezTo>
                    <a:pt x="1277" y="4452"/>
                    <a:pt x="1289" y="4510"/>
                    <a:pt x="1301" y="4528"/>
                  </a:cubicBezTo>
                  <a:cubicBezTo>
                    <a:pt x="1315" y="4548"/>
                    <a:pt x="1346" y="4592"/>
                    <a:pt x="1365" y="4589"/>
                  </a:cubicBezTo>
                  <a:cubicBezTo>
                    <a:pt x="1410" y="4585"/>
                    <a:pt x="1468" y="4459"/>
                    <a:pt x="1502" y="4415"/>
                  </a:cubicBezTo>
                  <a:cubicBezTo>
                    <a:pt x="1556" y="4341"/>
                    <a:pt x="1659" y="4183"/>
                    <a:pt x="1714" y="4111"/>
                  </a:cubicBezTo>
                  <a:cubicBezTo>
                    <a:pt x="1778" y="4028"/>
                    <a:pt x="1915" y="3878"/>
                    <a:pt x="1981" y="3798"/>
                  </a:cubicBezTo>
                  <a:cubicBezTo>
                    <a:pt x="2054" y="3712"/>
                    <a:pt x="2181" y="3563"/>
                    <a:pt x="2278" y="3442"/>
                  </a:cubicBezTo>
                  <a:lnTo>
                    <a:pt x="2517" y="5234"/>
                  </a:lnTo>
                  <a:lnTo>
                    <a:pt x="5330" y="4349"/>
                  </a:lnTo>
                  <a:lnTo>
                    <a:pt x="9710" y="2834"/>
                  </a:lnTo>
                  <a:lnTo>
                    <a:pt x="14624" y="1014"/>
                  </a:lnTo>
                  <a:lnTo>
                    <a:pt x="17085" y="13"/>
                  </a:lnTo>
                  <a:cubicBezTo>
                    <a:pt x="17085" y="13"/>
                    <a:pt x="17222" y="-20"/>
                    <a:pt x="17257" y="17"/>
                  </a:cubicBezTo>
                  <a:cubicBezTo>
                    <a:pt x="17286" y="49"/>
                    <a:pt x="17276" y="192"/>
                    <a:pt x="17307" y="221"/>
                  </a:cubicBezTo>
                  <a:cubicBezTo>
                    <a:pt x="17345" y="258"/>
                    <a:pt x="17446" y="176"/>
                    <a:pt x="17489" y="203"/>
                  </a:cubicBezTo>
                  <a:cubicBezTo>
                    <a:pt x="17529" y="228"/>
                    <a:pt x="17582" y="345"/>
                    <a:pt x="17606" y="401"/>
                  </a:cubicBezTo>
                  <a:cubicBezTo>
                    <a:pt x="17629" y="455"/>
                    <a:pt x="17651" y="579"/>
                    <a:pt x="17673" y="633"/>
                  </a:cubicBezTo>
                  <a:cubicBezTo>
                    <a:pt x="17686" y="666"/>
                    <a:pt x="17716" y="735"/>
                    <a:pt x="17739" y="752"/>
                  </a:cubicBezTo>
                  <a:cubicBezTo>
                    <a:pt x="17752" y="761"/>
                    <a:pt x="17783" y="758"/>
                    <a:pt x="17797" y="752"/>
                  </a:cubicBezTo>
                  <a:cubicBezTo>
                    <a:pt x="17825" y="738"/>
                    <a:pt x="17864" y="662"/>
                    <a:pt x="17892" y="648"/>
                  </a:cubicBezTo>
                  <a:cubicBezTo>
                    <a:pt x="17917" y="634"/>
                    <a:pt x="17974" y="627"/>
                    <a:pt x="18000" y="638"/>
                  </a:cubicBezTo>
                  <a:cubicBezTo>
                    <a:pt x="18033" y="651"/>
                    <a:pt x="18081" y="743"/>
                    <a:pt x="18115" y="752"/>
                  </a:cubicBezTo>
                  <a:cubicBezTo>
                    <a:pt x="18135" y="757"/>
                    <a:pt x="18176" y="708"/>
                    <a:pt x="18197" y="719"/>
                  </a:cubicBezTo>
                  <a:cubicBezTo>
                    <a:pt x="18221" y="733"/>
                    <a:pt x="18233" y="825"/>
                    <a:pt x="18254" y="846"/>
                  </a:cubicBezTo>
                  <a:cubicBezTo>
                    <a:pt x="18282" y="874"/>
                    <a:pt x="18370" y="841"/>
                    <a:pt x="18384" y="885"/>
                  </a:cubicBezTo>
                  <a:cubicBezTo>
                    <a:pt x="18402" y="938"/>
                    <a:pt x="18317" y="1038"/>
                    <a:pt x="18314" y="1098"/>
                  </a:cubicBezTo>
                  <a:cubicBezTo>
                    <a:pt x="18313" y="1137"/>
                    <a:pt x="18322" y="1231"/>
                    <a:pt x="18346" y="1250"/>
                  </a:cubicBezTo>
                  <a:cubicBezTo>
                    <a:pt x="18376" y="1272"/>
                    <a:pt x="18442" y="1164"/>
                    <a:pt x="18473" y="1183"/>
                  </a:cubicBezTo>
                  <a:cubicBezTo>
                    <a:pt x="18506" y="1203"/>
                    <a:pt x="18527" y="1321"/>
                    <a:pt x="18534" y="1372"/>
                  </a:cubicBezTo>
                  <a:cubicBezTo>
                    <a:pt x="18540" y="1424"/>
                    <a:pt x="18516" y="1530"/>
                    <a:pt x="18523" y="1581"/>
                  </a:cubicBezTo>
                  <a:cubicBezTo>
                    <a:pt x="18529" y="1615"/>
                    <a:pt x="18556" y="1677"/>
                    <a:pt x="18572" y="1704"/>
                  </a:cubicBezTo>
                  <a:cubicBezTo>
                    <a:pt x="18592" y="1742"/>
                    <a:pt x="18654" y="1791"/>
                    <a:pt x="18670" y="1832"/>
                  </a:cubicBezTo>
                  <a:cubicBezTo>
                    <a:pt x="18694" y="1890"/>
                    <a:pt x="18720" y="2030"/>
                    <a:pt x="18712" y="2097"/>
                  </a:cubicBezTo>
                  <a:cubicBezTo>
                    <a:pt x="18705" y="2147"/>
                    <a:pt x="18633" y="2213"/>
                    <a:pt x="18635" y="2263"/>
                  </a:cubicBezTo>
                  <a:cubicBezTo>
                    <a:pt x="18636" y="2293"/>
                    <a:pt x="18672" y="2334"/>
                    <a:pt x="18686" y="2353"/>
                  </a:cubicBezTo>
                  <a:cubicBezTo>
                    <a:pt x="18710" y="2385"/>
                    <a:pt x="18773" y="2425"/>
                    <a:pt x="18797" y="2457"/>
                  </a:cubicBezTo>
                  <a:cubicBezTo>
                    <a:pt x="18824" y="2492"/>
                    <a:pt x="18866" y="2579"/>
                    <a:pt x="18890" y="2619"/>
                  </a:cubicBezTo>
                  <a:cubicBezTo>
                    <a:pt x="18914" y="2660"/>
                    <a:pt x="18959" y="2749"/>
                    <a:pt x="18988" y="2785"/>
                  </a:cubicBezTo>
                  <a:cubicBezTo>
                    <a:pt x="19000" y="2799"/>
                    <a:pt x="19031" y="2813"/>
                    <a:pt x="19039" y="2831"/>
                  </a:cubicBezTo>
                  <a:cubicBezTo>
                    <a:pt x="19050" y="2858"/>
                    <a:pt x="19032" y="2931"/>
                    <a:pt x="19045" y="2955"/>
                  </a:cubicBezTo>
                  <a:cubicBezTo>
                    <a:pt x="19064" y="2989"/>
                    <a:pt x="19130" y="3005"/>
                    <a:pt x="19159" y="2998"/>
                  </a:cubicBezTo>
                  <a:cubicBezTo>
                    <a:pt x="19181" y="2993"/>
                    <a:pt x="19212" y="2937"/>
                    <a:pt x="19232" y="2926"/>
                  </a:cubicBezTo>
                  <a:cubicBezTo>
                    <a:pt x="19252" y="2917"/>
                    <a:pt x="19298" y="2905"/>
                    <a:pt x="19315" y="2922"/>
                  </a:cubicBezTo>
                  <a:cubicBezTo>
                    <a:pt x="19338" y="2943"/>
                    <a:pt x="19337" y="3041"/>
                    <a:pt x="19357" y="3069"/>
                  </a:cubicBezTo>
                  <a:cubicBezTo>
                    <a:pt x="19378" y="3101"/>
                    <a:pt x="19440" y="3137"/>
                    <a:pt x="19471" y="3135"/>
                  </a:cubicBezTo>
                  <a:cubicBezTo>
                    <a:pt x="19497" y="3133"/>
                    <a:pt x="19539" y="3069"/>
                    <a:pt x="19566" y="3064"/>
                  </a:cubicBezTo>
                  <a:cubicBezTo>
                    <a:pt x="19587" y="3060"/>
                    <a:pt x="19628" y="3096"/>
                    <a:pt x="19649" y="3093"/>
                  </a:cubicBezTo>
                  <a:cubicBezTo>
                    <a:pt x="19673" y="3089"/>
                    <a:pt x="19711" y="3028"/>
                    <a:pt x="19735" y="3031"/>
                  </a:cubicBezTo>
                  <a:cubicBezTo>
                    <a:pt x="19760" y="3033"/>
                    <a:pt x="19795" y="3115"/>
                    <a:pt x="19820" y="3116"/>
                  </a:cubicBezTo>
                  <a:cubicBezTo>
                    <a:pt x="19842" y="3117"/>
                    <a:pt x="19876" y="3064"/>
                    <a:pt x="19896" y="3055"/>
                  </a:cubicBezTo>
                  <a:cubicBezTo>
                    <a:pt x="19916" y="3045"/>
                    <a:pt x="19961" y="3025"/>
                    <a:pt x="19979" y="3041"/>
                  </a:cubicBezTo>
                  <a:cubicBezTo>
                    <a:pt x="20005" y="3062"/>
                    <a:pt x="20005" y="3172"/>
                    <a:pt x="20027" y="3201"/>
                  </a:cubicBezTo>
                  <a:cubicBezTo>
                    <a:pt x="20043" y="3223"/>
                    <a:pt x="20093" y="3219"/>
                    <a:pt x="20110" y="3240"/>
                  </a:cubicBezTo>
                  <a:cubicBezTo>
                    <a:pt x="20130" y="3266"/>
                    <a:pt x="20157" y="3386"/>
                    <a:pt x="20157" y="3386"/>
                  </a:cubicBezTo>
                  <a:lnTo>
                    <a:pt x="20214" y="3411"/>
                  </a:lnTo>
                  <a:cubicBezTo>
                    <a:pt x="20183" y="3450"/>
                    <a:pt x="20146" y="3486"/>
                    <a:pt x="20125" y="3509"/>
                  </a:cubicBezTo>
                  <a:cubicBezTo>
                    <a:pt x="20100" y="3539"/>
                    <a:pt x="20029" y="3564"/>
                    <a:pt x="20011" y="3604"/>
                  </a:cubicBezTo>
                  <a:cubicBezTo>
                    <a:pt x="19995" y="3640"/>
                    <a:pt x="20013" y="3739"/>
                    <a:pt x="19998" y="3775"/>
                  </a:cubicBezTo>
                  <a:cubicBezTo>
                    <a:pt x="19982" y="3814"/>
                    <a:pt x="19914" y="3839"/>
                    <a:pt x="19893" y="3874"/>
                  </a:cubicBezTo>
                  <a:cubicBezTo>
                    <a:pt x="19853" y="3946"/>
                    <a:pt x="19810" y="4129"/>
                    <a:pt x="19795" y="4220"/>
                  </a:cubicBezTo>
                  <a:cubicBezTo>
                    <a:pt x="19781" y="4302"/>
                    <a:pt x="19774" y="4472"/>
                    <a:pt x="19776" y="4557"/>
                  </a:cubicBezTo>
                  <a:cubicBezTo>
                    <a:pt x="19778" y="4611"/>
                    <a:pt x="19804" y="4719"/>
                    <a:pt x="19802" y="4775"/>
                  </a:cubicBezTo>
                  <a:cubicBezTo>
                    <a:pt x="19798" y="4846"/>
                    <a:pt x="19758" y="4977"/>
                    <a:pt x="19744" y="5044"/>
                  </a:cubicBezTo>
                  <a:cubicBezTo>
                    <a:pt x="19734" y="5092"/>
                    <a:pt x="19727" y="5197"/>
                    <a:pt x="19706" y="5234"/>
                  </a:cubicBezTo>
                  <a:cubicBezTo>
                    <a:pt x="19689" y="5265"/>
                    <a:pt x="19627" y="5277"/>
                    <a:pt x="19607" y="5305"/>
                  </a:cubicBezTo>
                  <a:cubicBezTo>
                    <a:pt x="19586" y="5336"/>
                    <a:pt x="19558" y="5418"/>
                    <a:pt x="19550" y="5461"/>
                  </a:cubicBezTo>
                  <a:cubicBezTo>
                    <a:pt x="19543" y="5506"/>
                    <a:pt x="19560" y="5602"/>
                    <a:pt x="19550" y="5646"/>
                  </a:cubicBezTo>
                  <a:cubicBezTo>
                    <a:pt x="19543" y="5680"/>
                    <a:pt x="19501" y="5727"/>
                    <a:pt x="19493" y="5760"/>
                  </a:cubicBezTo>
                  <a:cubicBezTo>
                    <a:pt x="19480" y="5815"/>
                    <a:pt x="19484" y="5992"/>
                    <a:pt x="19484" y="5992"/>
                  </a:cubicBezTo>
                  <a:lnTo>
                    <a:pt x="19153" y="6519"/>
                  </a:lnTo>
                  <a:lnTo>
                    <a:pt x="19607" y="7171"/>
                  </a:lnTo>
                  <a:cubicBezTo>
                    <a:pt x="19607" y="7171"/>
                    <a:pt x="19616" y="7276"/>
                    <a:pt x="19604" y="7304"/>
                  </a:cubicBezTo>
                  <a:cubicBezTo>
                    <a:pt x="19591" y="7336"/>
                    <a:pt x="19531" y="7343"/>
                    <a:pt x="19515" y="7371"/>
                  </a:cubicBezTo>
                  <a:cubicBezTo>
                    <a:pt x="19504" y="7392"/>
                    <a:pt x="19494" y="7448"/>
                    <a:pt x="19493" y="7475"/>
                  </a:cubicBezTo>
                  <a:cubicBezTo>
                    <a:pt x="19492" y="7522"/>
                    <a:pt x="19526" y="7609"/>
                    <a:pt x="19525" y="7656"/>
                  </a:cubicBezTo>
                  <a:cubicBezTo>
                    <a:pt x="19524" y="7698"/>
                    <a:pt x="19499" y="7780"/>
                    <a:pt x="19484" y="7816"/>
                  </a:cubicBezTo>
                  <a:cubicBezTo>
                    <a:pt x="19468" y="7853"/>
                    <a:pt x="19428" y="7926"/>
                    <a:pt x="19401" y="7944"/>
                  </a:cubicBezTo>
                  <a:cubicBezTo>
                    <a:pt x="19381" y="7958"/>
                    <a:pt x="19330" y="7934"/>
                    <a:pt x="19312" y="7954"/>
                  </a:cubicBezTo>
                  <a:cubicBezTo>
                    <a:pt x="19280" y="7987"/>
                    <a:pt x="19249" y="8109"/>
                    <a:pt x="19251" y="8167"/>
                  </a:cubicBezTo>
                  <a:cubicBezTo>
                    <a:pt x="19254" y="8213"/>
                    <a:pt x="19308" y="8279"/>
                    <a:pt x="19315" y="8323"/>
                  </a:cubicBezTo>
                  <a:cubicBezTo>
                    <a:pt x="19327" y="8388"/>
                    <a:pt x="19295" y="8531"/>
                    <a:pt x="19312" y="8593"/>
                  </a:cubicBezTo>
                  <a:cubicBezTo>
                    <a:pt x="19322" y="8629"/>
                    <a:pt x="19385" y="8663"/>
                    <a:pt x="19388" y="8702"/>
                  </a:cubicBezTo>
                  <a:cubicBezTo>
                    <a:pt x="19391" y="8739"/>
                    <a:pt x="19339" y="8789"/>
                    <a:pt x="19334" y="8826"/>
                  </a:cubicBezTo>
                  <a:cubicBezTo>
                    <a:pt x="19326" y="8886"/>
                    <a:pt x="19352" y="9011"/>
                    <a:pt x="19369" y="9067"/>
                  </a:cubicBezTo>
                  <a:cubicBezTo>
                    <a:pt x="19382" y="9109"/>
                    <a:pt x="19429" y="9173"/>
                    <a:pt x="19442" y="9214"/>
                  </a:cubicBezTo>
                  <a:cubicBezTo>
                    <a:pt x="19457" y="9260"/>
                    <a:pt x="19456" y="9376"/>
                    <a:pt x="19480" y="9413"/>
                  </a:cubicBezTo>
                  <a:cubicBezTo>
                    <a:pt x="19504" y="9448"/>
                    <a:pt x="19578" y="9488"/>
                    <a:pt x="19607" y="9465"/>
                  </a:cubicBezTo>
                  <a:cubicBezTo>
                    <a:pt x="19637" y="9441"/>
                    <a:pt x="19626" y="9306"/>
                    <a:pt x="19652" y="9275"/>
                  </a:cubicBezTo>
                  <a:cubicBezTo>
                    <a:pt x="19679" y="9244"/>
                    <a:pt x="19755" y="9243"/>
                    <a:pt x="19789" y="9256"/>
                  </a:cubicBezTo>
                  <a:cubicBezTo>
                    <a:pt x="19836" y="9276"/>
                    <a:pt x="19916" y="9371"/>
                    <a:pt x="19948" y="9427"/>
                  </a:cubicBezTo>
                  <a:cubicBezTo>
                    <a:pt x="19983" y="9491"/>
                    <a:pt x="20031" y="9645"/>
                    <a:pt x="20039" y="9726"/>
                  </a:cubicBezTo>
                  <a:cubicBezTo>
                    <a:pt x="20047" y="9795"/>
                    <a:pt x="20008" y="9936"/>
                    <a:pt x="20018" y="10005"/>
                  </a:cubicBezTo>
                  <a:cubicBezTo>
                    <a:pt x="20025" y="10063"/>
                    <a:pt x="20068" y="10169"/>
                    <a:pt x="20097" y="10209"/>
                  </a:cubicBezTo>
                  <a:cubicBezTo>
                    <a:pt x="20118" y="10238"/>
                    <a:pt x="20173" y="10280"/>
                    <a:pt x="20201" y="10285"/>
                  </a:cubicBezTo>
                  <a:cubicBezTo>
                    <a:pt x="20231" y="10290"/>
                    <a:pt x="20287" y="10250"/>
                    <a:pt x="20316" y="10242"/>
                  </a:cubicBezTo>
                  <a:cubicBezTo>
                    <a:pt x="20344" y="10235"/>
                    <a:pt x="20402" y="10204"/>
                    <a:pt x="20427" y="10223"/>
                  </a:cubicBezTo>
                  <a:cubicBezTo>
                    <a:pt x="20459" y="10246"/>
                    <a:pt x="20483" y="10358"/>
                    <a:pt x="20500" y="10403"/>
                  </a:cubicBezTo>
                  <a:cubicBezTo>
                    <a:pt x="20521" y="10458"/>
                    <a:pt x="20547" y="10586"/>
                    <a:pt x="20580" y="10626"/>
                  </a:cubicBezTo>
                  <a:cubicBezTo>
                    <a:pt x="20607" y="10660"/>
                    <a:pt x="20684" y="10674"/>
                    <a:pt x="20719" y="10688"/>
                  </a:cubicBezTo>
                  <a:cubicBezTo>
                    <a:pt x="20758" y="10702"/>
                    <a:pt x="20842" y="10706"/>
                    <a:pt x="20875" y="10739"/>
                  </a:cubicBezTo>
                  <a:cubicBezTo>
                    <a:pt x="20917" y="10782"/>
                    <a:pt x="20956" y="10927"/>
                    <a:pt x="20986" y="10986"/>
                  </a:cubicBezTo>
                  <a:cubicBezTo>
                    <a:pt x="21002" y="11017"/>
                    <a:pt x="21030" y="11088"/>
                    <a:pt x="21053" y="11105"/>
                  </a:cubicBezTo>
                  <a:cubicBezTo>
                    <a:pt x="21088" y="11128"/>
                    <a:pt x="21168" y="11088"/>
                    <a:pt x="21206" y="11100"/>
                  </a:cubicBezTo>
                  <a:cubicBezTo>
                    <a:pt x="21237" y="11109"/>
                    <a:pt x="21299" y="11149"/>
                    <a:pt x="21323" y="11180"/>
                  </a:cubicBezTo>
                  <a:cubicBezTo>
                    <a:pt x="21357" y="11224"/>
                    <a:pt x="21380" y="11371"/>
                    <a:pt x="21418" y="11403"/>
                  </a:cubicBezTo>
                  <a:cubicBezTo>
                    <a:pt x="21451" y="11430"/>
                    <a:pt x="21542" y="11368"/>
                    <a:pt x="21568" y="11408"/>
                  </a:cubicBezTo>
                  <a:cubicBezTo>
                    <a:pt x="21600" y="11455"/>
                    <a:pt x="21598" y="11623"/>
                    <a:pt x="21571" y="11678"/>
                  </a:cubicBezTo>
                  <a:cubicBezTo>
                    <a:pt x="21555" y="11709"/>
                    <a:pt x="21491" y="11699"/>
                    <a:pt x="21469" y="11720"/>
                  </a:cubicBezTo>
                  <a:cubicBezTo>
                    <a:pt x="21452" y="11737"/>
                    <a:pt x="21434" y="11796"/>
                    <a:pt x="21418" y="11815"/>
                  </a:cubicBezTo>
                  <a:cubicBezTo>
                    <a:pt x="21400" y="11837"/>
                    <a:pt x="21357" y="11864"/>
                    <a:pt x="21335" y="11877"/>
                  </a:cubicBezTo>
                  <a:cubicBezTo>
                    <a:pt x="21319" y="11887"/>
                    <a:pt x="21281" y="11891"/>
                    <a:pt x="21269" y="11910"/>
                  </a:cubicBezTo>
                  <a:cubicBezTo>
                    <a:pt x="21249" y="11940"/>
                    <a:pt x="21245" y="12033"/>
                    <a:pt x="21235" y="12071"/>
                  </a:cubicBezTo>
                  <a:cubicBezTo>
                    <a:pt x="21225" y="12103"/>
                    <a:pt x="21206" y="12169"/>
                    <a:pt x="21190" y="12194"/>
                  </a:cubicBezTo>
                  <a:cubicBezTo>
                    <a:pt x="21164" y="12234"/>
                    <a:pt x="21094" y="12277"/>
                    <a:pt x="21063" y="12303"/>
                  </a:cubicBezTo>
                  <a:cubicBezTo>
                    <a:pt x="21040" y="12322"/>
                    <a:pt x="20992" y="12349"/>
                    <a:pt x="20973" y="12374"/>
                  </a:cubicBezTo>
                  <a:cubicBezTo>
                    <a:pt x="20932" y="12429"/>
                    <a:pt x="20882" y="12578"/>
                    <a:pt x="20850" y="12644"/>
                  </a:cubicBezTo>
                  <a:cubicBezTo>
                    <a:pt x="20820" y="12707"/>
                    <a:pt x="20760" y="12832"/>
                    <a:pt x="20726" y="12891"/>
                  </a:cubicBezTo>
                  <a:cubicBezTo>
                    <a:pt x="20712" y="12915"/>
                    <a:pt x="20677" y="12954"/>
                    <a:pt x="20666" y="12981"/>
                  </a:cubicBezTo>
                  <a:cubicBezTo>
                    <a:pt x="20653" y="13011"/>
                    <a:pt x="20648" y="13083"/>
                    <a:pt x="20636" y="13113"/>
                  </a:cubicBezTo>
                  <a:cubicBezTo>
                    <a:pt x="20620" y="13159"/>
                    <a:pt x="20573" y="13239"/>
                    <a:pt x="20545" y="13270"/>
                  </a:cubicBezTo>
                  <a:cubicBezTo>
                    <a:pt x="20520" y="13296"/>
                    <a:pt x="20455" y="13308"/>
                    <a:pt x="20433" y="13341"/>
                  </a:cubicBezTo>
                  <a:cubicBezTo>
                    <a:pt x="20416" y="13367"/>
                    <a:pt x="20400" y="13438"/>
                    <a:pt x="20395" y="13474"/>
                  </a:cubicBezTo>
                  <a:cubicBezTo>
                    <a:pt x="20391" y="13510"/>
                    <a:pt x="20389" y="13586"/>
                    <a:pt x="20399" y="13621"/>
                  </a:cubicBezTo>
                  <a:cubicBezTo>
                    <a:pt x="20410" y="13662"/>
                    <a:pt x="20472" y="13710"/>
                    <a:pt x="20481" y="13753"/>
                  </a:cubicBezTo>
                  <a:cubicBezTo>
                    <a:pt x="20491" y="13796"/>
                    <a:pt x="20488" y="13899"/>
                    <a:pt x="20468" y="13933"/>
                  </a:cubicBezTo>
                  <a:cubicBezTo>
                    <a:pt x="20450" y="13965"/>
                    <a:pt x="20382" y="13953"/>
                    <a:pt x="20357" y="13976"/>
                  </a:cubicBezTo>
                  <a:cubicBezTo>
                    <a:pt x="20319" y="14011"/>
                    <a:pt x="20271" y="14127"/>
                    <a:pt x="20239" y="14175"/>
                  </a:cubicBezTo>
                  <a:cubicBezTo>
                    <a:pt x="20204" y="14229"/>
                    <a:pt x="20140" y="14353"/>
                    <a:pt x="20094" y="14384"/>
                  </a:cubicBezTo>
                  <a:cubicBezTo>
                    <a:pt x="20052" y="14410"/>
                    <a:pt x="19954" y="14369"/>
                    <a:pt x="19912" y="14397"/>
                  </a:cubicBezTo>
                  <a:cubicBezTo>
                    <a:pt x="19883" y="14417"/>
                    <a:pt x="19844" y="14499"/>
                    <a:pt x="19824" y="14535"/>
                  </a:cubicBezTo>
                  <a:cubicBezTo>
                    <a:pt x="19800" y="14575"/>
                    <a:pt x="19760" y="14663"/>
                    <a:pt x="19735" y="14700"/>
                  </a:cubicBezTo>
                  <a:cubicBezTo>
                    <a:pt x="19720" y="14722"/>
                    <a:pt x="19684" y="14752"/>
                    <a:pt x="19671" y="14777"/>
                  </a:cubicBezTo>
                  <a:cubicBezTo>
                    <a:pt x="19661" y="14796"/>
                    <a:pt x="19652" y="14828"/>
                    <a:pt x="19645" y="14864"/>
                  </a:cubicBezTo>
                  <a:cubicBezTo>
                    <a:pt x="19593" y="14836"/>
                    <a:pt x="19536" y="14807"/>
                    <a:pt x="19506" y="14795"/>
                  </a:cubicBezTo>
                  <a:cubicBezTo>
                    <a:pt x="19445" y="14773"/>
                    <a:pt x="19320" y="14732"/>
                    <a:pt x="19258" y="14738"/>
                  </a:cubicBezTo>
                  <a:cubicBezTo>
                    <a:pt x="19187" y="14745"/>
                    <a:pt x="19049" y="14810"/>
                    <a:pt x="18985" y="14857"/>
                  </a:cubicBezTo>
                  <a:cubicBezTo>
                    <a:pt x="18929" y="14899"/>
                    <a:pt x="18831" y="15017"/>
                    <a:pt x="18785" y="15080"/>
                  </a:cubicBezTo>
                  <a:cubicBezTo>
                    <a:pt x="18734" y="15147"/>
                    <a:pt x="18636" y="15292"/>
                    <a:pt x="18600" y="15378"/>
                  </a:cubicBezTo>
                  <a:cubicBezTo>
                    <a:pt x="18567" y="15459"/>
                    <a:pt x="18521" y="15640"/>
                    <a:pt x="18508" y="15733"/>
                  </a:cubicBezTo>
                  <a:cubicBezTo>
                    <a:pt x="18503" y="15770"/>
                    <a:pt x="18499" y="15823"/>
                    <a:pt x="18496" y="15878"/>
                  </a:cubicBezTo>
                  <a:lnTo>
                    <a:pt x="16939" y="16473"/>
                  </a:lnTo>
                  <a:lnTo>
                    <a:pt x="12656" y="18084"/>
                  </a:lnTo>
                  <a:lnTo>
                    <a:pt x="5757" y="20475"/>
                  </a:lnTo>
                  <a:lnTo>
                    <a:pt x="5749" y="20478"/>
                  </a:lnTo>
                  <a:lnTo>
                    <a:pt x="2140" y="21580"/>
                  </a:lnTo>
                  <a:cubicBezTo>
                    <a:pt x="2140" y="21580"/>
                    <a:pt x="1277" y="15371"/>
                    <a:pt x="1277" y="1537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9" name="Shape 3014"/>
            <p:cNvSpPr/>
            <p:nvPr/>
          </p:nvSpPr>
          <p:spPr>
            <a:xfrm>
              <a:off x="6776311" y="3595426"/>
              <a:ext cx="154994" cy="345446"/>
            </a:xfrm>
            <a:custGeom>
              <a:avLst/>
              <a:gdLst/>
              <a:ahLst/>
              <a:cxnLst>
                <a:cxn ang="0">
                  <a:pos x="wd2" y="hd2"/>
                </a:cxn>
                <a:cxn ang="5400000">
                  <a:pos x="wd2" y="hd2"/>
                </a:cxn>
                <a:cxn ang="10800000">
                  <a:pos x="wd2" y="hd2"/>
                </a:cxn>
                <a:cxn ang="16200000">
                  <a:pos x="wd2" y="hd2"/>
                </a:cxn>
              </a:cxnLst>
              <a:rect l="0" t="0" r="r" b="b"/>
              <a:pathLst>
                <a:path w="21598" h="21594" extrusionOk="0">
                  <a:moveTo>
                    <a:pt x="2112" y="14813"/>
                  </a:moveTo>
                  <a:cubicBezTo>
                    <a:pt x="2146" y="14767"/>
                    <a:pt x="2184" y="14726"/>
                    <a:pt x="2227" y="14701"/>
                  </a:cubicBezTo>
                  <a:cubicBezTo>
                    <a:pt x="2280" y="14668"/>
                    <a:pt x="2436" y="14630"/>
                    <a:pt x="2500" y="14602"/>
                  </a:cubicBezTo>
                  <a:cubicBezTo>
                    <a:pt x="2608" y="14553"/>
                    <a:pt x="2783" y="14440"/>
                    <a:pt x="2884" y="14388"/>
                  </a:cubicBezTo>
                  <a:cubicBezTo>
                    <a:pt x="2972" y="14341"/>
                    <a:pt x="3140" y="14235"/>
                    <a:pt x="3264" y="14210"/>
                  </a:cubicBezTo>
                  <a:cubicBezTo>
                    <a:pt x="3442" y="14173"/>
                    <a:pt x="3865" y="14226"/>
                    <a:pt x="4045" y="14192"/>
                  </a:cubicBezTo>
                  <a:cubicBezTo>
                    <a:pt x="4241" y="14153"/>
                    <a:pt x="4519" y="13992"/>
                    <a:pt x="4670" y="13922"/>
                  </a:cubicBezTo>
                  <a:cubicBezTo>
                    <a:pt x="4804" y="13859"/>
                    <a:pt x="5013" y="13710"/>
                    <a:pt x="5175" y="13664"/>
                  </a:cubicBezTo>
                  <a:cubicBezTo>
                    <a:pt x="5283" y="13635"/>
                    <a:pt x="5575" y="13651"/>
                    <a:pt x="5654" y="13609"/>
                  </a:cubicBezTo>
                  <a:cubicBezTo>
                    <a:pt x="5741" y="13565"/>
                    <a:pt x="5750" y="13432"/>
                    <a:pt x="5710" y="13377"/>
                  </a:cubicBezTo>
                  <a:cubicBezTo>
                    <a:pt x="5669" y="13321"/>
                    <a:pt x="5405" y="13259"/>
                    <a:pt x="5357" y="13205"/>
                  </a:cubicBezTo>
                  <a:cubicBezTo>
                    <a:pt x="5314" y="13161"/>
                    <a:pt x="5322" y="13062"/>
                    <a:pt x="5341" y="13015"/>
                  </a:cubicBezTo>
                  <a:cubicBezTo>
                    <a:pt x="5360" y="12969"/>
                    <a:pt x="5432" y="12876"/>
                    <a:pt x="5504" y="12843"/>
                  </a:cubicBezTo>
                  <a:cubicBezTo>
                    <a:pt x="5597" y="12801"/>
                    <a:pt x="5877" y="12785"/>
                    <a:pt x="5983" y="12752"/>
                  </a:cubicBezTo>
                  <a:cubicBezTo>
                    <a:pt x="6105" y="12712"/>
                    <a:pt x="6306" y="12608"/>
                    <a:pt x="6378" y="12549"/>
                  </a:cubicBezTo>
                  <a:cubicBezTo>
                    <a:pt x="6428" y="12510"/>
                    <a:pt x="6450" y="12416"/>
                    <a:pt x="6505" y="12378"/>
                  </a:cubicBezTo>
                  <a:cubicBezTo>
                    <a:pt x="6550" y="12342"/>
                    <a:pt x="6703" y="12292"/>
                    <a:pt x="6761" y="12261"/>
                  </a:cubicBezTo>
                  <a:cubicBezTo>
                    <a:pt x="6907" y="12186"/>
                    <a:pt x="7166" y="12023"/>
                    <a:pt x="7295" y="11942"/>
                  </a:cubicBezTo>
                  <a:cubicBezTo>
                    <a:pt x="7432" y="11856"/>
                    <a:pt x="7649" y="11663"/>
                    <a:pt x="7827" y="11593"/>
                  </a:cubicBezTo>
                  <a:cubicBezTo>
                    <a:pt x="7908" y="11560"/>
                    <a:pt x="8114" y="11525"/>
                    <a:pt x="8210" y="11501"/>
                  </a:cubicBezTo>
                  <a:cubicBezTo>
                    <a:pt x="8346" y="11467"/>
                    <a:pt x="8648" y="11411"/>
                    <a:pt x="8756" y="11360"/>
                  </a:cubicBezTo>
                  <a:cubicBezTo>
                    <a:pt x="8828" y="11327"/>
                    <a:pt x="8909" y="11242"/>
                    <a:pt x="8950" y="11200"/>
                  </a:cubicBezTo>
                  <a:cubicBezTo>
                    <a:pt x="8995" y="11151"/>
                    <a:pt x="9012" y="11031"/>
                    <a:pt x="9098" y="10992"/>
                  </a:cubicBezTo>
                  <a:cubicBezTo>
                    <a:pt x="9151" y="10968"/>
                    <a:pt x="9314" y="10962"/>
                    <a:pt x="9383" y="10950"/>
                  </a:cubicBezTo>
                  <a:cubicBezTo>
                    <a:pt x="9477" y="10932"/>
                    <a:pt x="9661" y="10899"/>
                    <a:pt x="9740" y="10870"/>
                  </a:cubicBezTo>
                  <a:cubicBezTo>
                    <a:pt x="9807" y="10845"/>
                    <a:pt x="9886" y="10769"/>
                    <a:pt x="9958" y="10747"/>
                  </a:cubicBezTo>
                  <a:cubicBezTo>
                    <a:pt x="10052" y="10719"/>
                    <a:pt x="10327" y="10733"/>
                    <a:pt x="10396" y="10692"/>
                  </a:cubicBezTo>
                  <a:cubicBezTo>
                    <a:pt x="10511" y="10622"/>
                    <a:pt x="10521" y="10404"/>
                    <a:pt x="10382" y="10343"/>
                  </a:cubicBezTo>
                  <a:cubicBezTo>
                    <a:pt x="10270" y="10292"/>
                    <a:pt x="9879" y="10372"/>
                    <a:pt x="9740" y="10337"/>
                  </a:cubicBezTo>
                  <a:cubicBezTo>
                    <a:pt x="9575" y="10295"/>
                    <a:pt x="9474" y="10105"/>
                    <a:pt x="9331" y="10049"/>
                  </a:cubicBezTo>
                  <a:cubicBezTo>
                    <a:pt x="9225" y="10008"/>
                    <a:pt x="8962" y="9957"/>
                    <a:pt x="8825" y="9945"/>
                  </a:cubicBezTo>
                  <a:cubicBezTo>
                    <a:pt x="8665" y="9930"/>
                    <a:pt x="8318" y="9981"/>
                    <a:pt x="8169" y="9951"/>
                  </a:cubicBezTo>
                  <a:cubicBezTo>
                    <a:pt x="8069" y="9930"/>
                    <a:pt x="7949" y="9837"/>
                    <a:pt x="7882" y="9797"/>
                  </a:cubicBezTo>
                  <a:cubicBezTo>
                    <a:pt x="7752" y="9721"/>
                    <a:pt x="7582" y="9533"/>
                    <a:pt x="7403" y="9478"/>
                  </a:cubicBezTo>
                  <a:cubicBezTo>
                    <a:pt x="7261" y="9435"/>
                    <a:pt x="6900" y="9430"/>
                    <a:pt x="6735" y="9412"/>
                  </a:cubicBezTo>
                  <a:cubicBezTo>
                    <a:pt x="6581" y="9393"/>
                    <a:pt x="6253" y="9376"/>
                    <a:pt x="6133" y="9332"/>
                  </a:cubicBezTo>
                  <a:cubicBezTo>
                    <a:pt x="5995" y="9281"/>
                    <a:pt x="5882" y="9114"/>
                    <a:pt x="5791" y="9044"/>
                  </a:cubicBezTo>
                  <a:cubicBezTo>
                    <a:pt x="5717" y="8985"/>
                    <a:pt x="5614" y="8841"/>
                    <a:pt x="5477" y="8811"/>
                  </a:cubicBezTo>
                  <a:cubicBezTo>
                    <a:pt x="5369" y="8786"/>
                    <a:pt x="5118" y="8826"/>
                    <a:pt x="4998" y="8835"/>
                  </a:cubicBezTo>
                  <a:cubicBezTo>
                    <a:pt x="4876" y="8846"/>
                    <a:pt x="4634" y="8897"/>
                    <a:pt x="4507" y="8891"/>
                  </a:cubicBezTo>
                  <a:cubicBezTo>
                    <a:pt x="4383" y="8884"/>
                    <a:pt x="4148" y="8830"/>
                    <a:pt x="4057" y="8792"/>
                  </a:cubicBezTo>
                  <a:cubicBezTo>
                    <a:pt x="3932" y="8740"/>
                    <a:pt x="3750" y="8604"/>
                    <a:pt x="3717" y="8529"/>
                  </a:cubicBezTo>
                  <a:cubicBezTo>
                    <a:pt x="3674" y="8439"/>
                    <a:pt x="3841" y="8257"/>
                    <a:pt x="3810" y="8168"/>
                  </a:cubicBezTo>
                  <a:cubicBezTo>
                    <a:pt x="3774" y="8062"/>
                    <a:pt x="3566" y="7864"/>
                    <a:pt x="3415" y="7781"/>
                  </a:cubicBezTo>
                  <a:cubicBezTo>
                    <a:pt x="3281" y="7709"/>
                    <a:pt x="2936" y="7585"/>
                    <a:pt x="2733" y="7560"/>
                  </a:cubicBezTo>
                  <a:cubicBezTo>
                    <a:pt x="2589" y="7543"/>
                    <a:pt x="2261" y="7544"/>
                    <a:pt x="2143" y="7584"/>
                  </a:cubicBezTo>
                  <a:cubicBezTo>
                    <a:pt x="2031" y="7625"/>
                    <a:pt x="2081" y="7800"/>
                    <a:pt x="1952" y="7830"/>
                  </a:cubicBezTo>
                  <a:cubicBezTo>
                    <a:pt x="1827" y="7859"/>
                    <a:pt x="1506" y="7808"/>
                    <a:pt x="1406" y="7763"/>
                  </a:cubicBezTo>
                  <a:cubicBezTo>
                    <a:pt x="1300" y="7715"/>
                    <a:pt x="1308" y="7565"/>
                    <a:pt x="1243" y="7505"/>
                  </a:cubicBezTo>
                  <a:cubicBezTo>
                    <a:pt x="1185" y="7453"/>
                    <a:pt x="984" y="7369"/>
                    <a:pt x="929" y="7316"/>
                  </a:cubicBezTo>
                  <a:cubicBezTo>
                    <a:pt x="855" y="7243"/>
                    <a:pt x="745" y="7081"/>
                    <a:pt x="778" y="7003"/>
                  </a:cubicBezTo>
                  <a:cubicBezTo>
                    <a:pt x="798" y="6956"/>
                    <a:pt x="1023" y="6891"/>
                    <a:pt x="1011" y="6844"/>
                  </a:cubicBezTo>
                  <a:cubicBezTo>
                    <a:pt x="996" y="6793"/>
                    <a:pt x="726" y="6749"/>
                    <a:pt x="683" y="6703"/>
                  </a:cubicBezTo>
                  <a:cubicBezTo>
                    <a:pt x="608" y="6622"/>
                    <a:pt x="747" y="6437"/>
                    <a:pt x="697" y="6354"/>
                  </a:cubicBezTo>
                  <a:cubicBezTo>
                    <a:pt x="663" y="6297"/>
                    <a:pt x="433" y="6210"/>
                    <a:pt x="422" y="6152"/>
                  </a:cubicBezTo>
                  <a:cubicBezTo>
                    <a:pt x="412" y="6076"/>
                    <a:pt x="546" y="5918"/>
                    <a:pt x="683" y="5876"/>
                  </a:cubicBezTo>
                  <a:cubicBezTo>
                    <a:pt x="762" y="5850"/>
                    <a:pt x="977" y="5881"/>
                    <a:pt x="1066" y="5863"/>
                  </a:cubicBezTo>
                  <a:cubicBezTo>
                    <a:pt x="1181" y="5839"/>
                    <a:pt x="1353" y="5746"/>
                    <a:pt x="1423" y="5697"/>
                  </a:cubicBezTo>
                  <a:cubicBezTo>
                    <a:pt x="1487" y="5650"/>
                    <a:pt x="1593" y="5545"/>
                    <a:pt x="1597" y="5490"/>
                  </a:cubicBezTo>
                  <a:cubicBezTo>
                    <a:pt x="1605" y="5430"/>
                    <a:pt x="1459" y="5316"/>
                    <a:pt x="1461" y="5256"/>
                  </a:cubicBezTo>
                  <a:cubicBezTo>
                    <a:pt x="1463" y="5221"/>
                    <a:pt x="1506" y="5148"/>
                    <a:pt x="1557" y="5121"/>
                  </a:cubicBezTo>
                  <a:cubicBezTo>
                    <a:pt x="1626" y="5085"/>
                    <a:pt x="1882" y="5076"/>
                    <a:pt x="1938" y="5035"/>
                  </a:cubicBezTo>
                  <a:cubicBezTo>
                    <a:pt x="1990" y="4999"/>
                    <a:pt x="1952" y="4864"/>
                    <a:pt x="1952" y="4864"/>
                  </a:cubicBezTo>
                  <a:lnTo>
                    <a:pt x="0" y="4019"/>
                  </a:lnTo>
                  <a:lnTo>
                    <a:pt x="1423" y="3338"/>
                  </a:lnTo>
                  <a:cubicBezTo>
                    <a:pt x="1423" y="3338"/>
                    <a:pt x="1403" y="3109"/>
                    <a:pt x="1461" y="3038"/>
                  </a:cubicBezTo>
                  <a:cubicBezTo>
                    <a:pt x="1497" y="2995"/>
                    <a:pt x="1674" y="2934"/>
                    <a:pt x="1708" y="2891"/>
                  </a:cubicBezTo>
                  <a:cubicBezTo>
                    <a:pt x="1748" y="2834"/>
                    <a:pt x="1674" y="2709"/>
                    <a:pt x="1708" y="2651"/>
                  </a:cubicBezTo>
                  <a:cubicBezTo>
                    <a:pt x="1739" y="2596"/>
                    <a:pt x="1861" y="2489"/>
                    <a:pt x="1952" y="2449"/>
                  </a:cubicBezTo>
                  <a:cubicBezTo>
                    <a:pt x="2038" y="2413"/>
                    <a:pt x="2302" y="2398"/>
                    <a:pt x="2378" y="2358"/>
                  </a:cubicBezTo>
                  <a:cubicBezTo>
                    <a:pt x="2467" y="2309"/>
                    <a:pt x="2498" y="2173"/>
                    <a:pt x="2541" y="2112"/>
                  </a:cubicBezTo>
                  <a:cubicBezTo>
                    <a:pt x="2599" y="2025"/>
                    <a:pt x="2773" y="1855"/>
                    <a:pt x="2788" y="1764"/>
                  </a:cubicBezTo>
                  <a:cubicBezTo>
                    <a:pt x="2797" y="1692"/>
                    <a:pt x="2685" y="1552"/>
                    <a:pt x="2678" y="1482"/>
                  </a:cubicBezTo>
                  <a:cubicBezTo>
                    <a:pt x="2668" y="1372"/>
                    <a:pt x="2699" y="1153"/>
                    <a:pt x="2759" y="1046"/>
                  </a:cubicBezTo>
                  <a:cubicBezTo>
                    <a:pt x="2824" y="928"/>
                    <a:pt x="3008" y="692"/>
                    <a:pt x="3183" y="598"/>
                  </a:cubicBezTo>
                  <a:cubicBezTo>
                    <a:pt x="3269" y="553"/>
                    <a:pt x="3564" y="521"/>
                    <a:pt x="3633" y="470"/>
                  </a:cubicBezTo>
                  <a:cubicBezTo>
                    <a:pt x="3698" y="423"/>
                    <a:pt x="3621" y="295"/>
                    <a:pt x="3688" y="249"/>
                  </a:cubicBezTo>
                  <a:cubicBezTo>
                    <a:pt x="3767" y="197"/>
                    <a:pt x="4069" y="165"/>
                    <a:pt x="4179" y="127"/>
                  </a:cubicBezTo>
                  <a:cubicBezTo>
                    <a:pt x="4270" y="97"/>
                    <a:pt x="4428" y="50"/>
                    <a:pt x="4562" y="0"/>
                  </a:cubicBezTo>
                  <a:lnTo>
                    <a:pt x="17854" y="1714"/>
                  </a:lnTo>
                  <a:lnTo>
                    <a:pt x="18034" y="2431"/>
                  </a:lnTo>
                  <a:lnTo>
                    <a:pt x="17747" y="3252"/>
                  </a:lnTo>
                  <a:lnTo>
                    <a:pt x="17481" y="4616"/>
                  </a:lnTo>
                  <a:cubicBezTo>
                    <a:pt x="17474" y="4614"/>
                    <a:pt x="17466" y="4613"/>
                    <a:pt x="17459" y="4613"/>
                  </a:cubicBezTo>
                  <a:cubicBezTo>
                    <a:pt x="17380" y="4609"/>
                    <a:pt x="17265" y="4675"/>
                    <a:pt x="17215" y="4701"/>
                  </a:cubicBezTo>
                  <a:cubicBezTo>
                    <a:pt x="17160" y="4728"/>
                    <a:pt x="17059" y="4789"/>
                    <a:pt x="17042" y="4824"/>
                  </a:cubicBezTo>
                  <a:cubicBezTo>
                    <a:pt x="17021" y="4868"/>
                    <a:pt x="17062" y="4959"/>
                    <a:pt x="17090" y="5002"/>
                  </a:cubicBezTo>
                  <a:cubicBezTo>
                    <a:pt x="17098" y="5014"/>
                    <a:pt x="17124" y="5043"/>
                    <a:pt x="17124" y="5043"/>
                  </a:cubicBezTo>
                  <a:cubicBezTo>
                    <a:pt x="17124" y="5043"/>
                    <a:pt x="16935" y="5107"/>
                    <a:pt x="16865" y="5125"/>
                  </a:cubicBezTo>
                  <a:cubicBezTo>
                    <a:pt x="16757" y="5151"/>
                    <a:pt x="16528" y="5193"/>
                    <a:pt x="16408" y="5207"/>
                  </a:cubicBezTo>
                  <a:cubicBezTo>
                    <a:pt x="16286" y="5221"/>
                    <a:pt x="16022" y="5213"/>
                    <a:pt x="15910" y="5238"/>
                  </a:cubicBezTo>
                  <a:cubicBezTo>
                    <a:pt x="15780" y="5267"/>
                    <a:pt x="15555" y="5364"/>
                    <a:pt x="15505" y="5425"/>
                  </a:cubicBezTo>
                  <a:cubicBezTo>
                    <a:pt x="15459" y="5480"/>
                    <a:pt x="15514" y="5599"/>
                    <a:pt x="15531" y="5657"/>
                  </a:cubicBezTo>
                  <a:cubicBezTo>
                    <a:pt x="15555" y="5738"/>
                    <a:pt x="15713" y="5894"/>
                    <a:pt x="15684" y="5973"/>
                  </a:cubicBezTo>
                  <a:cubicBezTo>
                    <a:pt x="15665" y="6021"/>
                    <a:pt x="15493" y="6090"/>
                    <a:pt x="15457" y="6136"/>
                  </a:cubicBezTo>
                  <a:cubicBezTo>
                    <a:pt x="15416" y="6190"/>
                    <a:pt x="15419" y="6308"/>
                    <a:pt x="15397" y="6365"/>
                  </a:cubicBezTo>
                  <a:cubicBezTo>
                    <a:pt x="15376" y="6420"/>
                    <a:pt x="15268" y="6529"/>
                    <a:pt x="15294" y="6584"/>
                  </a:cubicBezTo>
                  <a:cubicBezTo>
                    <a:pt x="15299" y="6597"/>
                    <a:pt x="15368" y="6633"/>
                    <a:pt x="15368" y="6633"/>
                  </a:cubicBezTo>
                  <a:cubicBezTo>
                    <a:pt x="15368" y="6633"/>
                    <a:pt x="15318" y="6647"/>
                    <a:pt x="15306" y="6655"/>
                  </a:cubicBezTo>
                  <a:cubicBezTo>
                    <a:pt x="15244" y="6698"/>
                    <a:pt x="15253" y="6814"/>
                    <a:pt x="15306" y="6860"/>
                  </a:cubicBezTo>
                  <a:cubicBezTo>
                    <a:pt x="15378" y="6925"/>
                    <a:pt x="15677" y="7010"/>
                    <a:pt x="15833" y="7032"/>
                  </a:cubicBezTo>
                  <a:cubicBezTo>
                    <a:pt x="15979" y="7051"/>
                    <a:pt x="16295" y="7041"/>
                    <a:pt x="16444" y="7023"/>
                  </a:cubicBezTo>
                  <a:cubicBezTo>
                    <a:pt x="16549" y="7010"/>
                    <a:pt x="16724" y="6948"/>
                    <a:pt x="16824" y="6929"/>
                  </a:cubicBezTo>
                  <a:cubicBezTo>
                    <a:pt x="17030" y="6891"/>
                    <a:pt x="17452" y="6818"/>
                    <a:pt x="17672" y="6811"/>
                  </a:cubicBezTo>
                  <a:cubicBezTo>
                    <a:pt x="17845" y="6806"/>
                    <a:pt x="18182" y="6844"/>
                    <a:pt x="18348" y="6864"/>
                  </a:cubicBezTo>
                  <a:cubicBezTo>
                    <a:pt x="18518" y="6885"/>
                    <a:pt x="18827" y="6977"/>
                    <a:pt x="19004" y="6982"/>
                  </a:cubicBezTo>
                  <a:cubicBezTo>
                    <a:pt x="19092" y="6986"/>
                    <a:pt x="19294" y="6975"/>
                    <a:pt x="19358" y="6946"/>
                  </a:cubicBezTo>
                  <a:cubicBezTo>
                    <a:pt x="19435" y="6911"/>
                    <a:pt x="19473" y="6803"/>
                    <a:pt x="19459" y="6754"/>
                  </a:cubicBezTo>
                  <a:cubicBezTo>
                    <a:pt x="19440" y="6704"/>
                    <a:pt x="19318" y="6614"/>
                    <a:pt x="19229" y="6582"/>
                  </a:cubicBezTo>
                  <a:cubicBezTo>
                    <a:pt x="19169" y="6559"/>
                    <a:pt x="18973" y="6563"/>
                    <a:pt x="18930" y="6533"/>
                  </a:cubicBezTo>
                  <a:cubicBezTo>
                    <a:pt x="18901" y="6514"/>
                    <a:pt x="18913" y="6460"/>
                    <a:pt x="18939" y="6438"/>
                  </a:cubicBezTo>
                  <a:cubicBezTo>
                    <a:pt x="18970" y="6412"/>
                    <a:pt x="19097" y="6373"/>
                    <a:pt x="19167" y="6370"/>
                  </a:cubicBezTo>
                  <a:cubicBezTo>
                    <a:pt x="19263" y="6364"/>
                    <a:pt x="19457" y="6403"/>
                    <a:pt x="19528" y="6431"/>
                  </a:cubicBezTo>
                  <a:cubicBezTo>
                    <a:pt x="19689" y="6490"/>
                    <a:pt x="19876" y="6663"/>
                    <a:pt x="19950" y="6749"/>
                  </a:cubicBezTo>
                  <a:cubicBezTo>
                    <a:pt x="20082" y="6906"/>
                    <a:pt x="20180" y="7239"/>
                    <a:pt x="20252" y="7403"/>
                  </a:cubicBezTo>
                  <a:cubicBezTo>
                    <a:pt x="20347" y="7626"/>
                    <a:pt x="20613" y="8281"/>
                    <a:pt x="20613" y="8298"/>
                  </a:cubicBezTo>
                  <a:cubicBezTo>
                    <a:pt x="20613" y="8315"/>
                    <a:pt x="20654" y="8908"/>
                    <a:pt x="20688" y="9111"/>
                  </a:cubicBezTo>
                  <a:cubicBezTo>
                    <a:pt x="20709" y="9237"/>
                    <a:pt x="20795" y="9488"/>
                    <a:pt x="20814" y="9614"/>
                  </a:cubicBezTo>
                  <a:cubicBezTo>
                    <a:pt x="20848" y="9804"/>
                    <a:pt x="20822" y="10187"/>
                    <a:pt x="20860" y="10377"/>
                  </a:cubicBezTo>
                  <a:cubicBezTo>
                    <a:pt x="20896" y="10555"/>
                    <a:pt x="21035" y="10905"/>
                    <a:pt x="21107" y="11080"/>
                  </a:cubicBezTo>
                  <a:cubicBezTo>
                    <a:pt x="21155" y="11195"/>
                    <a:pt x="21286" y="11422"/>
                    <a:pt x="21325" y="11538"/>
                  </a:cubicBezTo>
                  <a:cubicBezTo>
                    <a:pt x="21404" y="11765"/>
                    <a:pt x="21466" y="12224"/>
                    <a:pt x="21509" y="12453"/>
                  </a:cubicBezTo>
                  <a:cubicBezTo>
                    <a:pt x="21535" y="12600"/>
                    <a:pt x="21598" y="12894"/>
                    <a:pt x="21598" y="13042"/>
                  </a:cubicBezTo>
                  <a:cubicBezTo>
                    <a:pt x="21600" y="13163"/>
                    <a:pt x="21593" y="13409"/>
                    <a:pt x="21535" y="13527"/>
                  </a:cubicBezTo>
                  <a:cubicBezTo>
                    <a:pt x="21454" y="13691"/>
                    <a:pt x="21087" y="13987"/>
                    <a:pt x="20987" y="14148"/>
                  </a:cubicBezTo>
                  <a:cubicBezTo>
                    <a:pt x="20920" y="14259"/>
                    <a:pt x="20901" y="14493"/>
                    <a:pt x="20826" y="14602"/>
                  </a:cubicBezTo>
                  <a:cubicBezTo>
                    <a:pt x="20798" y="14643"/>
                    <a:pt x="20683" y="14712"/>
                    <a:pt x="20659" y="14753"/>
                  </a:cubicBezTo>
                  <a:cubicBezTo>
                    <a:pt x="20635" y="14799"/>
                    <a:pt x="20664" y="14898"/>
                    <a:pt x="20642" y="14945"/>
                  </a:cubicBezTo>
                  <a:cubicBezTo>
                    <a:pt x="20620" y="14991"/>
                    <a:pt x="20532" y="15078"/>
                    <a:pt x="20486" y="15121"/>
                  </a:cubicBezTo>
                  <a:cubicBezTo>
                    <a:pt x="20424" y="15184"/>
                    <a:pt x="20307" y="15311"/>
                    <a:pt x="20213" y="15366"/>
                  </a:cubicBezTo>
                  <a:cubicBezTo>
                    <a:pt x="20153" y="15402"/>
                    <a:pt x="19945" y="15446"/>
                    <a:pt x="19914" y="15489"/>
                  </a:cubicBezTo>
                  <a:cubicBezTo>
                    <a:pt x="19854" y="15571"/>
                    <a:pt x="20077" y="15741"/>
                    <a:pt x="20086" y="15828"/>
                  </a:cubicBezTo>
                  <a:cubicBezTo>
                    <a:pt x="20096" y="15914"/>
                    <a:pt x="20043" y="16089"/>
                    <a:pt x="19986" y="16170"/>
                  </a:cubicBezTo>
                  <a:cubicBezTo>
                    <a:pt x="19936" y="16243"/>
                    <a:pt x="19782" y="16381"/>
                    <a:pt x="19677" y="16441"/>
                  </a:cubicBezTo>
                  <a:cubicBezTo>
                    <a:pt x="19571" y="16500"/>
                    <a:pt x="19260" y="16576"/>
                    <a:pt x="19157" y="16637"/>
                  </a:cubicBezTo>
                  <a:cubicBezTo>
                    <a:pt x="19057" y="16697"/>
                    <a:pt x="18985" y="16854"/>
                    <a:pt x="18884" y="16914"/>
                  </a:cubicBezTo>
                  <a:cubicBezTo>
                    <a:pt x="18812" y="16959"/>
                    <a:pt x="18594" y="17017"/>
                    <a:pt x="18511" y="17057"/>
                  </a:cubicBezTo>
                  <a:cubicBezTo>
                    <a:pt x="18331" y="17146"/>
                    <a:pt x="18039" y="17348"/>
                    <a:pt x="17902" y="17450"/>
                  </a:cubicBezTo>
                  <a:cubicBezTo>
                    <a:pt x="17792" y="17532"/>
                    <a:pt x="17624" y="17708"/>
                    <a:pt x="17509" y="17788"/>
                  </a:cubicBezTo>
                  <a:cubicBezTo>
                    <a:pt x="17313" y="17926"/>
                    <a:pt x="16772" y="18156"/>
                    <a:pt x="16616" y="18304"/>
                  </a:cubicBezTo>
                  <a:cubicBezTo>
                    <a:pt x="16468" y="18445"/>
                    <a:pt x="16374" y="18758"/>
                    <a:pt x="16317" y="18912"/>
                  </a:cubicBezTo>
                  <a:cubicBezTo>
                    <a:pt x="16276" y="19017"/>
                    <a:pt x="16238" y="19228"/>
                    <a:pt x="16197" y="19333"/>
                  </a:cubicBezTo>
                  <a:cubicBezTo>
                    <a:pt x="16185" y="19368"/>
                    <a:pt x="16120" y="19437"/>
                    <a:pt x="16135" y="19472"/>
                  </a:cubicBezTo>
                  <a:cubicBezTo>
                    <a:pt x="16149" y="19509"/>
                    <a:pt x="16302" y="19565"/>
                    <a:pt x="16305" y="19603"/>
                  </a:cubicBezTo>
                  <a:cubicBezTo>
                    <a:pt x="16317" y="19660"/>
                    <a:pt x="16180" y="19766"/>
                    <a:pt x="16116" y="19815"/>
                  </a:cubicBezTo>
                  <a:cubicBezTo>
                    <a:pt x="16049" y="19868"/>
                    <a:pt x="15838" y="19953"/>
                    <a:pt x="15778" y="20007"/>
                  </a:cubicBezTo>
                  <a:cubicBezTo>
                    <a:pt x="15708" y="20072"/>
                    <a:pt x="15656" y="20217"/>
                    <a:pt x="15634" y="20289"/>
                  </a:cubicBezTo>
                  <a:cubicBezTo>
                    <a:pt x="15605" y="20368"/>
                    <a:pt x="15622" y="20530"/>
                    <a:pt x="15577" y="20608"/>
                  </a:cubicBezTo>
                  <a:cubicBezTo>
                    <a:pt x="15543" y="20670"/>
                    <a:pt x="15419" y="20787"/>
                    <a:pt x="15342" y="20840"/>
                  </a:cubicBezTo>
                  <a:cubicBezTo>
                    <a:pt x="15270" y="20890"/>
                    <a:pt x="15062" y="20965"/>
                    <a:pt x="14995" y="21016"/>
                  </a:cubicBezTo>
                  <a:cubicBezTo>
                    <a:pt x="14928" y="21068"/>
                    <a:pt x="14906" y="21195"/>
                    <a:pt x="14832" y="21245"/>
                  </a:cubicBezTo>
                  <a:cubicBezTo>
                    <a:pt x="14724" y="21314"/>
                    <a:pt x="14401" y="21406"/>
                    <a:pt x="14248" y="21454"/>
                  </a:cubicBezTo>
                  <a:cubicBezTo>
                    <a:pt x="14133" y="21489"/>
                    <a:pt x="13903" y="21570"/>
                    <a:pt x="13766" y="21585"/>
                  </a:cubicBezTo>
                  <a:cubicBezTo>
                    <a:pt x="13620" y="21600"/>
                    <a:pt x="13287" y="21598"/>
                    <a:pt x="13165" y="21560"/>
                  </a:cubicBezTo>
                  <a:cubicBezTo>
                    <a:pt x="13038" y="21520"/>
                    <a:pt x="12930" y="21378"/>
                    <a:pt x="12892" y="21310"/>
                  </a:cubicBezTo>
                  <a:cubicBezTo>
                    <a:pt x="12849" y="21234"/>
                    <a:pt x="12851" y="21075"/>
                    <a:pt x="12854" y="20996"/>
                  </a:cubicBezTo>
                  <a:cubicBezTo>
                    <a:pt x="12858" y="20937"/>
                    <a:pt x="12873" y="20819"/>
                    <a:pt x="12911" y="20763"/>
                  </a:cubicBezTo>
                  <a:cubicBezTo>
                    <a:pt x="12937" y="20718"/>
                    <a:pt x="13055" y="20640"/>
                    <a:pt x="13093" y="20595"/>
                  </a:cubicBezTo>
                  <a:cubicBezTo>
                    <a:pt x="13160" y="20513"/>
                    <a:pt x="13251" y="20342"/>
                    <a:pt x="13302" y="20257"/>
                  </a:cubicBezTo>
                  <a:cubicBezTo>
                    <a:pt x="13342" y="20184"/>
                    <a:pt x="13445" y="20041"/>
                    <a:pt x="13457" y="19967"/>
                  </a:cubicBezTo>
                  <a:cubicBezTo>
                    <a:pt x="13469" y="19896"/>
                    <a:pt x="13455" y="19752"/>
                    <a:pt x="13409" y="19684"/>
                  </a:cubicBezTo>
                  <a:cubicBezTo>
                    <a:pt x="13369" y="19622"/>
                    <a:pt x="13239" y="19498"/>
                    <a:pt x="13129" y="19456"/>
                  </a:cubicBezTo>
                  <a:cubicBezTo>
                    <a:pt x="12978" y="19399"/>
                    <a:pt x="12585" y="19348"/>
                    <a:pt x="12391" y="19333"/>
                  </a:cubicBezTo>
                  <a:cubicBezTo>
                    <a:pt x="12296" y="19326"/>
                    <a:pt x="12094" y="19322"/>
                    <a:pt x="11999" y="19333"/>
                  </a:cubicBezTo>
                  <a:cubicBezTo>
                    <a:pt x="11838" y="19351"/>
                    <a:pt x="11582" y="19470"/>
                    <a:pt x="11414" y="19476"/>
                  </a:cubicBezTo>
                  <a:cubicBezTo>
                    <a:pt x="11273" y="19481"/>
                    <a:pt x="10971" y="19440"/>
                    <a:pt x="10871" y="19395"/>
                  </a:cubicBezTo>
                  <a:cubicBezTo>
                    <a:pt x="10811" y="19368"/>
                    <a:pt x="10828" y="19275"/>
                    <a:pt x="10758" y="19252"/>
                  </a:cubicBezTo>
                  <a:cubicBezTo>
                    <a:pt x="10710" y="19233"/>
                    <a:pt x="10566" y="19232"/>
                    <a:pt x="10504" y="19240"/>
                  </a:cubicBezTo>
                  <a:cubicBezTo>
                    <a:pt x="10423" y="19249"/>
                    <a:pt x="10305" y="19308"/>
                    <a:pt x="10241" y="19333"/>
                  </a:cubicBezTo>
                  <a:cubicBezTo>
                    <a:pt x="10174" y="19358"/>
                    <a:pt x="10054" y="19417"/>
                    <a:pt x="9977" y="19435"/>
                  </a:cubicBezTo>
                  <a:cubicBezTo>
                    <a:pt x="9896" y="19453"/>
                    <a:pt x="9688" y="19444"/>
                    <a:pt x="9620" y="19472"/>
                  </a:cubicBezTo>
                  <a:cubicBezTo>
                    <a:pt x="9556" y="19501"/>
                    <a:pt x="9580" y="19596"/>
                    <a:pt x="9529" y="19631"/>
                  </a:cubicBezTo>
                  <a:cubicBezTo>
                    <a:pt x="9486" y="19662"/>
                    <a:pt x="9362" y="19716"/>
                    <a:pt x="9285" y="19725"/>
                  </a:cubicBezTo>
                  <a:cubicBezTo>
                    <a:pt x="9209" y="19735"/>
                    <a:pt x="9043" y="19722"/>
                    <a:pt x="8976" y="19705"/>
                  </a:cubicBezTo>
                  <a:cubicBezTo>
                    <a:pt x="8888" y="19684"/>
                    <a:pt x="8756" y="19610"/>
                    <a:pt x="8722" y="19570"/>
                  </a:cubicBezTo>
                  <a:cubicBezTo>
                    <a:pt x="8691" y="19536"/>
                    <a:pt x="8722" y="19460"/>
                    <a:pt x="8710" y="19423"/>
                  </a:cubicBezTo>
                  <a:cubicBezTo>
                    <a:pt x="8703" y="19396"/>
                    <a:pt x="8686" y="19339"/>
                    <a:pt x="8648" y="19317"/>
                  </a:cubicBezTo>
                  <a:cubicBezTo>
                    <a:pt x="8579" y="19280"/>
                    <a:pt x="8351" y="19259"/>
                    <a:pt x="8265" y="19232"/>
                  </a:cubicBezTo>
                  <a:cubicBezTo>
                    <a:pt x="8212" y="19214"/>
                    <a:pt x="8143" y="19161"/>
                    <a:pt x="8081" y="19149"/>
                  </a:cubicBezTo>
                  <a:cubicBezTo>
                    <a:pt x="7985" y="19131"/>
                    <a:pt x="7762" y="19153"/>
                    <a:pt x="7657" y="19149"/>
                  </a:cubicBezTo>
                  <a:cubicBezTo>
                    <a:pt x="7573" y="19146"/>
                    <a:pt x="7396" y="19142"/>
                    <a:pt x="7329" y="19120"/>
                  </a:cubicBezTo>
                  <a:cubicBezTo>
                    <a:pt x="7218" y="19088"/>
                    <a:pt x="7158" y="18953"/>
                    <a:pt x="7044" y="18925"/>
                  </a:cubicBezTo>
                  <a:cubicBezTo>
                    <a:pt x="6969" y="18907"/>
                    <a:pt x="6785" y="18903"/>
                    <a:pt x="6706" y="18920"/>
                  </a:cubicBezTo>
                  <a:cubicBezTo>
                    <a:pt x="6608" y="18941"/>
                    <a:pt x="6553" y="19073"/>
                    <a:pt x="6442" y="19075"/>
                  </a:cubicBezTo>
                  <a:cubicBezTo>
                    <a:pt x="6289" y="19080"/>
                    <a:pt x="6095" y="18935"/>
                    <a:pt x="6016" y="18875"/>
                  </a:cubicBezTo>
                  <a:cubicBezTo>
                    <a:pt x="5968" y="18840"/>
                    <a:pt x="5949" y="18754"/>
                    <a:pt x="5896" y="18720"/>
                  </a:cubicBezTo>
                  <a:cubicBezTo>
                    <a:pt x="5848" y="18688"/>
                    <a:pt x="5717" y="18629"/>
                    <a:pt x="5633" y="18622"/>
                  </a:cubicBezTo>
                  <a:cubicBezTo>
                    <a:pt x="5537" y="18614"/>
                    <a:pt x="5362" y="18669"/>
                    <a:pt x="5266" y="18680"/>
                  </a:cubicBezTo>
                  <a:cubicBezTo>
                    <a:pt x="5175" y="18690"/>
                    <a:pt x="4979" y="18716"/>
                    <a:pt x="4886" y="18704"/>
                  </a:cubicBezTo>
                  <a:cubicBezTo>
                    <a:pt x="4792" y="18692"/>
                    <a:pt x="4651" y="18625"/>
                    <a:pt x="4594" y="18589"/>
                  </a:cubicBezTo>
                  <a:cubicBezTo>
                    <a:pt x="4546" y="18559"/>
                    <a:pt x="4531" y="18475"/>
                    <a:pt x="4467" y="18450"/>
                  </a:cubicBezTo>
                  <a:cubicBezTo>
                    <a:pt x="4342" y="18405"/>
                    <a:pt x="3973" y="18433"/>
                    <a:pt x="3837" y="18394"/>
                  </a:cubicBezTo>
                  <a:cubicBezTo>
                    <a:pt x="3767" y="18372"/>
                    <a:pt x="3703" y="18295"/>
                    <a:pt x="3647" y="18266"/>
                  </a:cubicBezTo>
                  <a:cubicBezTo>
                    <a:pt x="3547" y="18215"/>
                    <a:pt x="3329" y="18109"/>
                    <a:pt x="3192" y="18079"/>
                  </a:cubicBezTo>
                  <a:cubicBezTo>
                    <a:pt x="2994" y="18035"/>
                    <a:pt x="2543" y="18029"/>
                    <a:pt x="2328" y="18013"/>
                  </a:cubicBezTo>
                  <a:cubicBezTo>
                    <a:pt x="2199" y="18004"/>
                    <a:pt x="1914" y="18018"/>
                    <a:pt x="1815" y="17982"/>
                  </a:cubicBezTo>
                  <a:cubicBezTo>
                    <a:pt x="1712" y="17941"/>
                    <a:pt x="1619" y="17805"/>
                    <a:pt x="1660" y="17747"/>
                  </a:cubicBezTo>
                  <a:cubicBezTo>
                    <a:pt x="1700" y="17696"/>
                    <a:pt x="2007" y="17671"/>
                    <a:pt x="2055" y="17621"/>
                  </a:cubicBezTo>
                  <a:cubicBezTo>
                    <a:pt x="2105" y="17564"/>
                    <a:pt x="2002" y="17435"/>
                    <a:pt x="1961" y="17376"/>
                  </a:cubicBezTo>
                  <a:cubicBezTo>
                    <a:pt x="1938" y="17340"/>
                    <a:pt x="1818" y="17276"/>
                    <a:pt x="1815" y="17237"/>
                  </a:cubicBezTo>
                  <a:cubicBezTo>
                    <a:pt x="1813" y="17184"/>
                    <a:pt x="1990" y="17094"/>
                    <a:pt x="2000" y="17041"/>
                  </a:cubicBezTo>
                  <a:cubicBezTo>
                    <a:pt x="2005" y="17009"/>
                    <a:pt x="1971" y="16946"/>
                    <a:pt x="1935" y="16918"/>
                  </a:cubicBezTo>
                  <a:cubicBezTo>
                    <a:pt x="1890" y="16884"/>
                    <a:pt x="1758" y="16826"/>
                    <a:pt x="1679" y="16808"/>
                  </a:cubicBezTo>
                  <a:cubicBezTo>
                    <a:pt x="1576" y="16785"/>
                    <a:pt x="1334" y="16797"/>
                    <a:pt x="1224" y="16779"/>
                  </a:cubicBezTo>
                  <a:cubicBezTo>
                    <a:pt x="1138" y="16766"/>
                    <a:pt x="951" y="16732"/>
                    <a:pt x="896" y="16698"/>
                  </a:cubicBezTo>
                  <a:cubicBezTo>
                    <a:pt x="850" y="16668"/>
                    <a:pt x="819" y="16587"/>
                    <a:pt x="841" y="16551"/>
                  </a:cubicBezTo>
                  <a:cubicBezTo>
                    <a:pt x="869" y="16510"/>
                    <a:pt x="1039" y="16459"/>
                    <a:pt x="1097" y="16424"/>
                  </a:cubicBezTo>
                  <a:cubicBezTo>
                    <a:pt x="1152" y="16391"/>
                    <a:pt x="1243" y="16315"/>
                    <a:pt x="1288" y="16277"/>
                  </a:cubicBezTo>
                  <a:cubicBezTo>
                    <a:pt x="1327" y="16243"/>
                    <a:pt x="1427" y="16176"/>
                    <a:pt x="1435" y="16138"/>
                  </a:cubicBezTo>
                  <a:cubicBezTo>
                    <a:pt x="1444" y="16087"/>
                    <a:pt x="1368" y="15983"/>
                    <a:pt x="1305" y="15938"/>
                  </a:cubicBezTo>
                  <a:cubicBezTo>
                    <a:pt x="1286" y="15924"/>
                    <a:pt x="1255" y="15903"/>
                    <a:pt x="1221" y="15882"/>
                  </a:cubicBezTo>
                  <a:cubicBezTo>
                    <a:pt x="1291" y="15836"/>
                    <a:pt x="1368" y="15781"/>
                    <a:pt x="1406" y="15755"/>
                  </a:cubicBezTo>
                  <a:cubicBezTo>
                    <a:pt x="1480" y="15701"/>
                    <a:pt x="1669" y="15601"/>
                    <a:pt x="1696" y="15540"/>
                  </a:cubicBezTo>
                  <a:cubicBezTo>
                    <a:pt x="1727" y="15458"/>
                    <a:pt x="1506" y="15294"/>
                    <a:pt x="1557" y="15215"/>
                  </a:cubicBezTo>
                  <a:cubicBezTo>
                    <a:pt x="1597" y="15153"/>
                    <a:pt x="1866" y="15079"/>
                    <a:pt x="1938" y="15025"/>
                  </a:cubicBezTo>
                  <a:cubicBezTo>
                    <a:pt x="2005" y="14978"/>
                    <a:pt x="2055" y="14889"/>
                    <a:pt x="2112" y="1481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0" name="Shape 3015"/>
            <p:cNvSpPr/>
            <p:nvPr/>
          </p:nvSpPr>
          <p:spPr>
            <a:xfrm>
              <a:off x="6758713" y="3824215"/>
              <a:ext cx="124991" cy="197341"/>
            </a:xfrm>
            <a:custGeom>
              <a:avLst/>
              <a:gdLst/>
              <a:ahLst/>
              <a:cxnLst>
                <a:cxn ang="0">
                  <a:pos x="wd2" y="hd2"/>
                </a:cxn>
                <a:cxn ang="5400000">
                  <a:pos x="wd2" y="hd2"/>
                </a:cxn>
                <a:cxn ang="10800000">
                  <a:pos x="wd2" y="hd2"/>
                </a:cxn>
                <a:cxn ang="16200000">
                  <a:pos x="wd2" y="hd2"/>
                </a:cxn>
              </a:cxnLst>
              <a:rect l="0" t="0" r="r" b="b"/>
              <a:pathLst>
                <a:path w="21593" h="21588" extrusionOk="0">
                  <a:moveTo>
                    <a:pt x="20" y="2582"/>
                  </a:moveTo>
                  <a:cubicBezTo>
                    <a:pt x="35" y="2456"/>
                    <a:pt x="58" y="2337"/>
                    <a:pt x="85" y="2254"/>
                  </a:cubicBezTo>
                  <a:cubicBezTo>
                    <a:pt x="153" y="2042"/>
                    <a:pt x="397" y="1632"/>
                    <a:pt x="572" y="1449"/>
                  </a:cubicBezTo>
                  <a:cubicBezTo>
                    <a:pt x="768" y="1255"/>
                    <a:pt x="1290" y="927"/>
                    <a:pt x="1561" y="774"/>
                  </a:cubicBezTo>
                  <a:cubicBezTo>
                    <a:pt x="1804" y="632"/>
                    <a:pt x="2327" y="365"/>
                    <a:pt x="2624" y="270"/>
                  </a:cubicBezTo>
                  <a:cubicBezTo>
                    <a:pt x="2965" y="164"/>
                    <a:pt x="3701" y="17"/>
                    <a:pt x="4081" y="1"/>
                  </a:cubicBezTo>
                  <a:cubicBezTo>
                    <a:pt x="4414" y="-12"/>
                    <a:pt x="5079" y="80"/>
                    <a:pt x="5403" y="130"/>
                  </a:cubicBezTo>
                  <a:cubicBezTo>
                    <a:pt x="5563" y="156"/>
                    <a:pt x="5866" y="222"/>
                    <a:pt x="6142" y="285"/>
                  </a:cubicBezTo>
                  <a:cubicBezTo>
                    <a:pt x="6071" y="419"/>
                    <a:pt x="6008" y="574"/>
                    <a:pt x="5925" y="656"/>
                  </a:cubicBezTo>
                  <a:cubicBezTo>
                    <a:pt x="5836" y="751"/>
                    <a:pt x="5504" y="881"/>
                    <a:pt x="5453" y="989"/>
                  </a:cubicBezTo>
                  <a:cubicBezTo>
                    <a:pt x="5391" y="1126"/>
                    <a:pt x="5664" y="1414"/>
                    <a:pt x="5625" y="1558"/>
                  </a:cubicBezTo>
                  <a:cubicBezTo>
                    <a:pt x="5593" y="1664"/>
                    <a:pt x="5358" y="1840"/>
                    <a:pt x="5266" y="1933"/>
                  </a:cubicBezTo>
                  <a:cubicBezTo>
                    <a:pt x="5219" y="1979"/>
                    <a:pt x="5124" y="2076"/>
                    <a:pt x="5037" y="2157"/>
                  </a:cubicBezTo>
                  <a:cubicBezTo>
                    <a:pt x="4957" y="2089"/>
                    <a:pt x="4850" y="2021"/>
                    <a:pt x="4770" y="2033"/>
                  </a:cubicBezTo>
                  <a:cubicBezTo>
                    <a:pt x="4601" y="2057"/>
                    <a:pt x="4610" y="2354"/>
                    <a:pt x="4512" y="2446"/>
                  </a:cubicBezTo>
                  <a:cubicBezTo>
                    <a:pt x="4390" y="2557"/>
                    <a:pt x="4010" y="2701"/>
                    <a:pt x="3888" y="2811"/>
                  </a:cubicBezTo>
                  <a:cubicBezTo>
                    <a:pt x="3761" y="2933"/>
                    <a:pt x="3624" y="3216"/>
                    <a:pt x="3550" y="3354"/>
                  </a:cubicBezTo>
                  <a:cubicBezTo>
                    <a:pt x="3499" y="3451"/>
                    <a:pt x="3354" y="3648"/>
                    <a:pt x="3369" y="3748"/>
                  </a:cubicBezTo>
                  <a:cubicBezTo>
                    <a:pt x="3387" y="3862"/>
                    <a:pt x="3562" y="4080"/>
                    <a:pt x="3698" y="4156"/>
                  </a:cubicBezTo>
                  <a:cubicBezTo>
                    <a:pt x="3838" y="4235"/>
                    <a:pt x="4230" y="4268"/>
                    <a:pt x="4399" y="4321"/>
                  </a:cubicBezTo>
                  <a:cubicBezTo>
                    <a:pt x="4476" y="4344"/>
                    <a:pt x="4640" y="4392"/>
                    <a:pt x="4690" y="4435"/>
                  </a:cubicBezTo>
                  <a:cubicBezTo>
                    <a:pt x="4794" y="4520"/>
                    <a:pt x="4824" y="4742"/>
                    <a:pt x="4883" y="4843"/>
                  </a:cubicBezTo>
                  <a:cubicBezTo>
                    <a:pt x="4925" y="4915"/>
                    <a:pt x="5079" y="5045"/>
                    <a:pt x="5073" y="5122"/>
                  </a:cubicBezTo>
                  <a:cubicBezTo>
                    <a:pt x="5073" y="5195"/>
                    <a:pt x="4892" y="5315"/>
                    <a:pt x="4859" y="5385"/>
                  </a:cubicBezTo>
                  <a:cubicBezTo>
                    <a:pt x="4815" y="5490"/>
                    <a:pt x="4779" y="5708"/>
                    <a:pt x="4806" y="5815"/>
                  </a:cubicBezTo>
                  <a:cubicBezTo>
                    <a:pt x="4824" y="5891"/>
                    <a:pt x="4919" y="6040"/>
                    <a:pt x="4996" y="6101"/>
                  </a:cubicBezTo>
                  <a:cubicBezTo>
                    <a:pt x="5103" y="6182"/>
                    <a:pt x="5415" y="6274"/>
                    <a:pt x="5548" y="6336"/>
                  </a:cubicBezTo>
                  <a:cubicBezTo>
                    <a:pt x="5685" y="6398"/>
                    <a:pt x="5937" y="6536"/>
                    <a:pt x="6071" y="6601"/>
                  </a:cubicBezTo>
                  <a:cubicBezTo>
                    <a:pt x="6249" y="6690"/>
                    <a:pt x="6617" y="6859"/>
                    <a:pt x="6792" y="6952"/>
                  </a:cubicBezTo>
                  <a:cubicBezTo>
                    <a:pt x="6938" y="7028"/>
                    <a:pt x="7217" y="7190"/>
                    <a:pt x="7356" y="7274"/>
                  </a:cubicBezTo>
                  <a:cubicBezTo>
                    <a:pt x="7502" y="7361"/>
                    <a:pt x="7757" y="7566"/>
                    <a:pt x="7929" y="7632"/>
                  </a:cubicBezTo>
                  <a:cubicBezTo>
                    <a:pt x="8087" y="7688"/>
                    <a:pt x="8476" y="7692"/>
                    <a:pt x="8621" y="7760"/>
                  </a:cubicBezTo>
                  <a:cubicBezTo>
                    <a:pt x="8755" y="7823"/>
                    <a:pt x="8876" y="8036"/>
                    <a:pt x="8983" y="8117"/>
                  </a:cubicBezTo>
                  <a:cubicBezTo>
                    <a:pt x="9182" y="8273"/>
                    <a:pt x="9723" y="8504"/>
                    <a:pt x="9907" y="8668"/>
                  </a:cubicBezTo>
                  <a:cubicBezTo>
                    <a:pt x="10017" y="8764"/>
                    <a:pt x="10141" y="8997"/>
                    <a:pt x="10224" y="9104"/>
                  </a:cubicBezTo>
                  <a:cubicBezTo>
                    <a:pt x="10293" y="9192"/>
                    <a:pt x="10512" y="9356"/>
                    <a:pt x="10506" y="9455"/>
                  </a:cubicBezTo>
                  <a:cubicBezTo>
                    <a:pt x="10501" y="9525"/>
                    <a:pt x="10305" y="9628"/>
                    <a:pt x="10281" y="9696"/>
                  </a:cubicBezTo>
                  <a:cubicBezTo>
                    <a:pt x="10239" y="9809"/>
                    <a:pt x="10284" y="10042"/>
                    <a:pt x="10325" y="10155"/>
                  </a:cubicBezTo>
                  <a:cubicBezTo>
                    <a:pt x="10411" y="10388"/>
                    <a:pt x="10765" y="10820"/>
                    <a:pt x="10913" y="11042"/>
                  </a:cubicBezTo>
                  <a:cubicBezTo>
                    <a:pt x="10976" y="11133"/>
                    <a:pt x="11065" y="11328"/>
                    <a:pt x="11160" y="11406"/>
                  </a:cubicBezTo>
                  <a:cubicBezTo>
                    <a:pt x="11273" y="11497"/>
                    <a:pt x="11569" y="11632"/>
                    <a:pt x="11727" y="11691"/>
                  </a:cubicBezTo>
                  <a:cubicBezTo>
                    <a:pt x="11896" y="11757"/>
                    <a:pt x="12288" y="11823"/>
                    <a:pt x="12448" y="11900"/>
                  </a:cubicBezTo>
                  <a:cubicBezTo>
                    <a:pt x="12629" y="11988"/>
                    <a:pt x="12903" y="12225"/>
                    <a:pt x="13033" y="12343"/>
                  </a:cubicBezTo>
                  <a:cubicBezTo>
                    <a:pt x="13191" y="12482"/>
                    <a:pt x="13484" y="12771"/>
                    <a:pt x="13588" y="12930"/>
                  </a:cubicBezTo>
                  <a:cubicBezTo>
                    <a:pt x="13674" y="13057"/>
                    <a:pt x="13677" y="13359"/>
                    <a:pt x="13814" y="13465"/>
                  </a:cubicBezTo>
                  <a:cubicBezTo>
                    <a:pt x="13957" y="13574"/>
                    <a:pt x="14432" y="13637"/>
                    <a:pt x="14619" y="13714"/>
                  </a:cubicBezTo>
                  <a:cubicBezTo>
                    <a:pt x="14829" y="13807"/>
                    <a:pt x="15183" y="14051"/>
                    <a:pt x="15385" y="14152"/>
                  </a:cubicBezTo>
                  <a:cubicBezTo>
                    <a:pt x="15658" y="14287"/>
                    <a:pt x="16228" y="14541"/>
                    <a:pt x="16534" y="14645"/>
                  </a:cubicBezTo>
                  <a:cubicBezTo>
                    <a:pt x="16715" y="14705"/>
                    <a:pt x="17092" y="14814"/>
                    <a:pt x="17291" y="14838"/>
                  </a:cubicBezTo>
                  <a:cubicBezTo>
                    <a:pt x="17421" y="14853"/>
                    <a:pt x="17692" y="14840"/>
                    <a:pt x="17825" y="14831"/>
                  </a:cubicBezTo>
                  <a:cubicBezTo>
                    <a:pt x="17956" y="14821"/>
                    <a:pt x="18247" y="14812"/>
                    <a:pt x="18354" y="14759"/>
                  </a:cubicBezTo>
                  <a:cubicBezTo>
                    <a:pt x="18449" y="14713"/>
                    <a:pt x="18452" y="14490"/>
                    <a:pt x="18568" y="14495"/>
                  </a:cubicBezTo>
                  <a:cubicBezTo>
                    <a:pt x="18823" y="14504"/>
                    <a:pt x="18826" y="14948"/>
                    <a:pt x="18927" y="15096"/>
                  </a:cubicBezTo>
                  <a:cubicBezTo>
                    <a:pt x="19037" y="15248"/>
                    <a:pt x="19307" y="15540"/>
                    <a:pt x="19402" y="15696"/>
                  </a:cubicBezTo>
                  <a:cubicBezTo>
                    <a:pt x="19553" y="15936"/>
                    <a:pt x="19731" y="16446"/>
                    <a:pt x="19865" y="16690"/>
                  </a:cubicBezTo>
                  <a:cubicBezTo>
                    <a:pt x="19945" y="16832"/>
                    <a:pt x="20144" y="17106"/>
                    <a:pt x="20230" y="17247"/>
                  </a:cubicBezTo>
                  <a:cubicBezTo>
                    <a:pt x="20417" y="17559"/>
                    <a:pt x="20744" y="18191"/>
                    <a:pt x="20937" y="18499"/>
                  </a:cubicBezTo>
                  <a:cubicBezTo>
                    <a:pt x="21073" y="18713"/>
                    <a:pt x="21439" y="19119"/>
                    <a:pt x="21528" y="19342"/>
                  </a:cubicBezTo>
                  <a:cubicBezTo>
                    <a:pt x="21557" y="19428"/>
                    <a:pt x="21578" y="19539"/>
                    <a:pt x="21593" y="19663"/>
                  </a:cubicBezTo>
                  <a:lnTo>
                    <a:pt x="9500" y="21588"/>
                  </a:lnTo>
                  <a:lnTo>
                    <a:pt x="533" y="4285"/>
                  </a:lnTo>
                  <a:cubicBezTo>
                    <a:pt x="533" y="4285"/>
                    <a:pt x="70" y="3424"/>
                    <a:pt x="17" y="3123"/>
                  </a:cubicBezTo>
                  <a:cubicBezTo>
                    <a:pt x="-7" y="2992"/>
                    <a:pt x="-4" y="2777"/>
                    <a:pt x="20" y="258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1" name="Shape 3016"/>
            <p:cNvSpPr/>
            <p:nvPr/>
          </p:nvSpPr>
          <p:spPr>
            <a:xfrm>
              <a:off x="6644318" y="3982608"/>
              <a:ext cx="24286" cy="27851"/>
            </a:xfrm>
            <a:custGeom>
              <a:avLst/>
              <a:gdLst/>
              <a:ahLst/>
              <a:cxnLst>
                <a:cxn ang="0">
                  <a:pos x="wd2" y="hd2"/>
                </a:cxn>
                <a:cxn ang="5400000">
                  <a:pos x="wd2" y="hd2"/>
                </a:cxn>
                <a:cxn ang="10800000">
                  <a:pos x="wd2" y="hd2"/>
                </a:cxn>
                <a:cxn ang="16200000">
                  <a:pos x="wd2" y="hd2"/>
                </a:cxn>
              </a:cxnLst>
              <a:rect l="0" t="0" r="r" b="b"/>
              <a:pathLst>
                <a:path w="21600" h="21600" extrusionOk="0">
                  <a:moveTo>
                    <a:pt x="21600" y="8724"/>
                  </a:moveTo>
                  <a:lnTo>
                    <a:pt x="12734" y="21600"/>
                  </a:lnTo>
                  <a:cubicBezTo>
                    <a:pt x="12734" y="21493"/>
                    <a:pt x="12734" y="21407"/>
                    <a:pt x="12718" y="21320"/>
                  </a:cubicBezTo>
                  <a:cubicBezTo>
                    <a:pt x="12657" y="20600"/>
                    <a:pt x="12504" y="19161"/>
                    <a:pt x="12290" y="18468"/>
                  </a:cubicBezTo>
                  <a:cubicBezTo>
                    <a:pt x="11924" y="17295"/>
                    <a:pt x="10961" y="14935"/>
                    <a:pt x="10059" y="14022"/>
                  </a:cubicBezTo>
                  <a:cubicBezTo>
                    <a:pt x="9478" y="13416"/>
                    <a:pt x="7857" y="12669"/>
                    <a:pt x="7047" y="12310"/>
                  </a:cubicBezTo>
                  <a:cubicBezTo>
                    <a:pt x="5916" y="11783"/>
                    <a:pt x="3363" y="11223"/>
                    <a:pt x="2308" y="10590"/>
                  </a:cubicBezTo>
                  <a:cubicBezTo>
                    <a:pt x="1682" y="10230"/>
                    <a:pt x="718" y="9177"/>
                    <a:pt x="214" y="8691"/>
                  </a:cubicBezTo>
                  <a:cubicBezTo>
                    <a:pt x="138" y="8631"/>
                    <a:pt x="76" y="8564"/>
                    <a:pt x="0" y="8491"/>
                  </a:cubicBezTo>
                  <a:lnTo>
                    <a:pt x="6497" y="0"/>
                  </a:lnTo>
                  <a:cubicBezTo>
                    <a:pt x="6497" y="0"/>
                    <a:pt x="21600" y="8724"/>
                    <a:pt x="21600" y="872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2" name="Shape 3017"/>
            <p:cNvSpPr/>
            <p:nvPr/>
          </p:nvSpPr>
          <p:spPr>
            <a:xfrm>
              <a:off x="6063545" y="3841814"/>
              <a:ext cx="501417" cy="509991"/>
            </a:xfrm>
            <a:custGeom>
              <a:avLst/>
              <a:gdLst/>
              <a:ahLst/>
              <a:cxnLst>
                <a:cxn ang="0">
                  <a:pos x="wd2" y="hd2"/>
                </a:cxn>
                <a:cxn ang="5400000">
                  <a:pos x="wd2" y="hd2"/>
                </a:cxn>
                <a:cxn ang="10800000">
                  <a:pos x="wd2" y="hd2"/>
                </a:cxn>
                <a:cxn ang="16200000">
                  <a:pos x="wd2" y="hd2"/>
                </a:cxn>
              </a:cxnLst>
              <a:rect l="0" t="0" r="r" b="b"/>
              <a:pathLst>
                <a:path w="21598" h="21593" extrusionOk="0">
                  <a:moveTo>
                    <a:pt x="3869" y="19872"/>
                  </a:moveTo>
                  <a:cubicBezTo>
                    <a:pt x="3852" y="19882"/>
                    <a:pt x="3836" y="19890"/>
                    <a:pt x="3824" y="19894"/>
                  </a:cubicBezTo>
                  <a:cubicBezTo>
                    <a:pt x="3769" y="19912"/>
                    <a:pt x="3655" y="19954"/>
                    <a:pt x="3599" y="19944"/>
                  </a:cubicBezTo>
                  <a:cubicBezTo>
                    <a:pt x="3551" y="19935"/>
                    <a:pt x="3483" y="19848"/>
                    <a:pt x="3435" y="19838"/>
                  </a:cubicBezTo>
                  <a:cubicBezTo>
                    <a:pt x="3397" y="19830"/>
                    <a:pt x="3322" y="19860"/>
                    <a:pt x="3283" y="19860"/>
                  </a:cubicBezTo>
                  <a:cubicBezTo>
                    <a:pt x="3249" y="19861"/>
                    <a:pt x="3169" y="19870"/>
                    <a:pt x="3148" y="19844"/>
                  </a:cubicBezTo>
                  <a:cubicBezTo>
                    <a:pt x="3121" y="19812"/>
                    <a:pt x="3180" y="19714"/>
                    <a:pt x="3160" y="19678"/>
                  </a:cubicBezTo>
                  <a:cubicBezTo>
                    <a:pt x="3138" y="19640"/>
                    <a:pt x="3038" y="19625"/>
                    <a:pt x="3007" y="19595"/>
                  </a:cubicBezTo>
                  <a:cubicBezTo>
                    <a:pt x="2958" y="19548"/>
                    <a:pt x="2940" y="19371"/>
                    <a:pt x="2873" y="19363"/>
                  </a:cubicBezTo>
                  <a:cubicBezTo>
                    <a:pt x="2823" y="19356"/>
                    <a:pt x="2781" y="19502"/>
                    <a:pt x="2731" y="19501"/>
                  </a:cubicBezTo>
                  <a:cubicBezTo>
                    <a:pt x="2691" y="19500"/>
                    <a:pt x="2662" y="19399"/>
                    <a:pt x="2625" y="19385"/>
                  </a:cubicBezTo>
                  <a:cubicBezTo>
                    <a:pt x="2564" y="19360"/>
                    <a:pt x="2422" y="19423"/>
                    <a:pt x="2360" y="19401"/>
                  </a:cubicBezTo>
                  <a:cubicBezTo>
                    <a:pt x="2329" y="19391"/>
                    <a:pt x="2283" y="19339"/>
                    <a:pt x="2264" y="19313"/>
                  </a:cubicBezTo>
                  <a:cubicBezTo>
                    <a:pt x="2237" y="19273"/>
                    <a:pt x="2220" y="19174"/>
                    <a:pt x="2191" y="19135"/>
                  </a:cubicBezTo>
                  <a:cubicBezTo>
                    <a:pt x="2161" y="19096"/>
                    <a:pt x="2055" y="19058"/>
                    <a:pt x="2034" y="19014"/>
                  </a:cubicBezTo>
                  <a:cubicBezTo>
                    <a:pt x="2012" y="18972"/>
                    <a:pt x="2047" y="18870"/>
                    <a:pt x="2034" y="18825"/>
                  </a:cubicBezTo>
                  <a:cubicBezTo>
                    <a:pt x="2024" y="18795"/>
                    <a:pt x="1986" y="18740"/>
                    <a:pt x="1960" y="18721"/>
                  </a:cubicBezTo>
                  <a:cubicBezTo>
                    <a:pt x="1919" y="18688"/>
                    <a:pt x="1812" y="18664"/>
                    <a:pt x="1763" y="18643"/>
                  </a:cubicBezTo>
                  <a:cubicBezTo>
                    <a:pt x="1718" y="18624"/>
                    <a:pt x="1593" y="18566"/>
                    <a:pt x="1593" y="18549"/>
                  </a:cubicBezTo>
                  <a:cubicBezTo>
                    <a:pt x="1593" y="18532"/>
                    <a:pt x="1545" y="18416"/>
                    <a:pt x="1527" y="18372"/>
                  </a:cubicBezTo>
                  <a:cubicBezTo>
                    <a:pt x="1502" y="18311"/>
                    <a:pt x="1472" y="18175"/>
                    <a:pt x="1425" y="18128"/>
                  </a:cubicBezTo>
                  <a:cubicBezTo>
                    <a:pt x="1380" y="18082"/>
                    <a:pt x="1250" y="18045"/>
                    <a:pt x="1189" y="18023"/>
                  </a:cubicBezTo>
                  <a:cubicBezTo>
                    <a:pt x="1149" y="18009"/>
                    <a:pt x="1042" y="18017"/>
                    <a:pt x="1026" y="17978"/>
                  </a:cubicBezTo>
                  <a:cubicBezTo>
                    <a:pt x="1011" y="17945"/>
                    <a:pt x="1091" y="17887"/>
                    <a:pt x="1099" y="17852"/>
                  </a:cubicBezTo>
                  <a:cubicBezTo>
                    <a:pt x="1111" y="17785"/>
                    <a:pt x="1103" y="17637"/>
                    <a:pt x="1060" y="17586"/>
                  </a:cubicBezTo>
                  <a:cubicBezTo>
                    <a:pt x="1021" y="17542"/>
                    <a:pt x="880" y="17551"/>
                    <a:pt x="834" y="17514"/>
                  </a:cubicBezTo>
                  <a:cubicBezTo>
                    <a:pt x="798" y="17483"/>
                    <a:pt x="769" y="17388"/>
                    <a:pt x="744" y="17347"/>
                  </a:cubicBezTo>
                  <a:cubicBezTo>
                    <a:pt x="707" y="17289"/>
                    <a:pt x="639" y="17165"/>
                    <a:pt x="587" y="17121"/>
                  </a:cubicBezTo>
                  <a:cubicBezTo>
                    <a:pt x="554" y="17094"/>
                    <a:pt x="467" y="17075"/>
                    <a:pt x="434" y="17049"/>
                  </a:cubicBezTo>
                  <a:cubicBezTo>
                    <a:pt x="413" y="17031"/>
                    <a:pt x="390" y="16977"/>
                    <a:pt x="366" y="16961"/>
                  </a:cubicBezTo>
                  <a:cubicBezTo>
                    <a:pt x="334" y="16937"/>
                    <a:pt x="248" y="16927"/>
                    <a:pt x="215" y="16905"/>
                  </a:cubicBezTo>
                  <a:cubicBezTo>
                    <a:pt x="179" y="16882"/>
                    <a:pt x="113" y="16822"/>
                    <a:pt x="96" y="16783"/>
                  </a:cubicBezTo>
                  <a:cubicBezTo>
                    <a:pt x="85" y="16757"/>
                    <a:pt x="79" y="16694"/>
                    <a:pt x="91" y="16667"/>
                  </a:cubicBezTo>
                  <a:cubicBezTo>
                    <a:pt x="101" y="16643"/>
                    <a:pt x="154" y="16617"/>
                    <a:pt x="170" y="16596"/>
                  </a:cubicBezTo>
                  <a:cubicBezTo>
                    <a:pt x="189" y="16568"/>
                    <a:pt x="219" y="16506"/>
                    <a:pt x="220" y="16473"/>
                  </a:cubicBezTo>
                  <a:cubicBezTo>
                    <a:pt x="222" y="16422"/>
                    <a:pt x="150" y="16331"/>
                    <a:pt x="153" y="16280"/>
                  </a:cubicBezTo>
                  <a:cubicBezTo>
                    <a:pt x="154" y="16246"/>
                    <a:pt x="191" y="16186"/>
                    <a:pt x="209" y="16158"/>
                  </a:cubicBezTo>
                  <a:cubicBezTo>
                    <a:pt x="230" y="16123"/>
                    <a:pt x="299" y="16070"/>
                    <a:pt x="310" y="16030"/>
                  </a:cubicBezTo>
                  <a:cubicBezTo>
                    <a:pt x="322" y="15992"/>
                    <a:pt x="304" y="15909"/>
                    <a:pt x="293" y="15870"/>
                  </a:cubicBezTo>
                  <a:cubicBezTo>
                    <a:pt x="275" y="15803"/>
                    <a:pt x="216" y="15673"/>
                    <a:pt x="175" y="15615"/>
                  </a:cubicBezTo>
                  <a:cubicBezTo>
                    <a:pt x="153" y="15584"/>
                    <a:pt x="83" y="15543"/>
                    <a:pt x="63" y="15510"/>
                  </a:cubicBezTo>
                  <a:cubicBezTo>
                    <a:pt x="35" y="15467"/>
                    <a:pt x="4" y="15367"/>
                    <a:pt x="1" y="15317"/>
                  </a:cubicBezTo>
                  <a:cubicBezTo>
                    <a:pt x="-2" y="15279"/>
                    <a:pt x="9" y="15211"/>
                    <a:pt x="22" y="15145"/>
                  </a:cubicBezTo>
                  <a:cubicBezTo>
                    <a:pt x="60" y="15167"/>
                    <a:pt x="141" y="15178"/>
                    <a:pt x="181" y="15172"/>
                  </a:cubicBezTo>
                  <a:cubicBezTo>
                    <a:pt x="227" y="15167"/>
                    <a:pt x="309" y="15118"/>
                    <a:pt x="350" y="15096"/>
                  </a:cubicBezTo>
                  <a:cubicBezTo>
                    <a:pt x="402" y="15066"/>
                    <a:pt x="491" y="14984"/>
                    <a:pt x="547" y="14962"/>
                  </a:cubicBezTo>
                  <a:cubicBezTo>
                    <a:pt x="595" y="14944"/>
                    <a:pt x="704" y="14953"/>
                    <a:pt x="749" y="14929"/>
                  </a:cubicBezTo>
                  <a:cubicBezTo>
                    <a:pt x="781" y="14913"/>
                    <a:pt x="818" y="14844"/>
                    <a:pt x="851" y="14830"/>
                  </a:cubicBezTo>
                  <a:cubicBezTo>
                    <a:pt x="904" y="14805"/>
                    <a:pt x="1034" y="14832"/>
                    <a:pt x="1088" y="14807"/>
                  </a:cubicBezTo>
                  <a:cubicBezTo>
                    <a:pt x="1134" y="14787"/>
                    <a:pt x="1209" y="14712"/>
                    <a:pt x="1234" y="14669"/>
                  </a:cubicBezTo>
                  <a:cubicBezTo>
                    <a:pt x="1261" y="14619"/>
                    <a:pt x="1273" y="14504"/>
                    <a:pt x="1279" y="14448"/>
                  </a:cubicBezTo>
                  <a:cubicBezTo>
                    <a:pt x="1284" y="14397"/>
                    <a:pt x="1288" y="14293"/>
                    <a:pt x="1279" y="14243"/>
                  </a:cubicBezTo>
                  <a:cubicBezTo>
                    <a:pt x="1268" y="14175"/>
                    <a:pt x="1191" y="14051"/>
                    <a:pt x="1189" y="13983"/>
                  </a:cubicBezTo>
                  <a:cubicBezTo>
                    <a:pt x="1187" y="13929"/>
                    <a:pt x="1211" y="13820"/>
                    <a:pt x="1245" y="13778"/>
                  </a:cubicBezTo>
                  <a:cubicBezTo>
                    <a:pt x="1270" y="13748"/>
                    <a:pt x="1347" y="13713"/>
                    <a:pt x="1386" y="13706"/>
                  </a:cubicBezTo>
                  <a:cubicBezTo>
                    <a:pt x="1441" y="13695"/>
                    <a:pt x="1556" y="13742"/>
                    <a:pt x="1611" y="13728"/>
                  </a:cubicBezTo>
                  <a:cubicBezTo>
                    <a:pt x="1641" y="13721"/>
                    <a:pt x="1697" y="13687"/>
                    <a:pt x="1712" y="13662"/>
                  </a:cubicBezTo>
                  <a:cubicBezTo>
                    <a:pt x="1745" y="13609"/>
                    <a:pt x="1760" y="13472"/>
                    <a:pt x="1741" y="13413"/>
                  </a:cubicBezTo>
                  <a:cubicBezTo>
                    <a:pt x="1728" y="13372"/>
                    <a:pt x="1644" y="13325"/>
                    <a:pt x="1628" y="13285"/>
                  </a:cubicBezTo>
                  <a:cubicBezTo>
                    <a:pt x="1609" y="13237"/>
                    <a:pt x="1630" y="13132"/>
                    <a:pt x="1622" y="13080"/>
                  </a:cubicBezTo>
                  <a:cubicBezTo>
                    <a:pt x="1613" y="13022"/>
                    <a:pt x="1581" y="12907"/>
                    <a:pt x="1555" y="12854"/>
                  </a:cubicBezTo>
                  <a:cubicBezTo>
                    <a:pt x="1536" y="12817"/>
                    <a:pt x="1488" y="12750"/>
                    <a:pt x="1459" y="12721"/>
                  </a:cubicBezTo>
                  <a:cubicBezTo>
                    <a:pt x="1431" y="12694"/>
                    <a:pt x="1348" y="12667"/>
                    <a:pt x="1330" y="12632"/>
                  </a:cubicBezTo>
                  <a:cubicBezTo>
                    <a:pt x="1314" y="12603"/>
                    <a:pt x="1321" y="12529"/>
                    <a:pt x="1335" y="12500"/>
                  </a:cubicBezTo>
                  <a:cubicBezTo>
                    <a:pt x="1362" y="12442"/>
                    <a:pt x="1479" y="12375"/>
                    <a:pt x="1521" y="12328"/>
                  </a:cubicBezTo>
                  <a:cubicBezTo>
                    <a:pt x="1552" y="12292"/>
                    <a:pt x="1621" y="12219"/>
                    <a:pt x="1628" y="12173"/>
                  </a:cubicBezTo>
                  <a:cubicBezTo>
                    <a:pt x="1635" y="12123"/>
                    <a:pt x="1567" y="12034"/>
                    <a:pt x="1560" y="11984"/>
                  </a:cubicBezTo>
                  <a:cubicBezTo>
                    <a:pt x="1554" y="11944"/>
                    <a:pt x="1561" y="11859"/>
                    <a:pt x="1572" y="11819"/>
                  </a:cubicBezTo>
                  <a:cubicBezTo>
                    <a:pt x="1581" y="11783"/>
                    <a:pt x="1621" y="11720"/>
                    <a:pt x="1633" y="11686"/>
                  </a:cubicBezTo>
                  <a:cubicBezTo>
                    <a:pt x="1655" y="11629"/>
                    <a:pt x="1691" y="11513"/>
                    <a:pt x="1701" y="11454"/>
                  </a:cubicBezTo>
                  <a:cubicBezTo>
                    <a:pt x="1707" y="11417"/>
                    <a:pt x="1688" y="11337"/>
                    <a:pt x="1707" y="11304"/>
                  </a:cubicBezTo>
                  <a:cubicBezTo>
                    <a:pt x="1725" y="11272"/>
                    <a:pt x="1809" y="11251"/>
                    <a:pt x="1831" y="11221"/>
                  </a:cubicBezTo>
                  <a:cubicBezTo>
                    <a:pt x="1856" y="11186"/>
                    <a:pt x="1851" y="11091"/>
                    <a:pt x="1876" y="11055"/>
                  </a:cubicBezTo>
                  <a:cubicBezTo>
                    <a:pt x="1893" y="11029"/>
                    <a:pt x="1946" y="10987"/>
                    <a:pt x="1977" y="10977"/>
                  </a:cubicBezTo>
                  <a:cubicBezTo>
                    <a:pt x="2013" y="10967"/>
                    <a:pt x="2101" y="10962"/>
                    <a:pt x="2129" y="10988"/>
                  </a:cubicBezTo>
                  <a:cubicBezTo>
                    <a:pt x="2150" y="11009"/>
                    <a:pt x="2122" y="11082"/>
                    <a:pt x="2140" y="11105"/>
                  </a:cubicBezTo>
                  <a:cubicBezTo>
                    <a:pt x="2158" y="11128"/>
                    <a:pt x="2223" y="11144"/>
                    <a:pt x="2253" y="11144"/>
                  </a:cubicBezTo>
                  <a:cubicBezTo>
                    <a:pt x="2286" y="11143"/>
                    <a:pt x="2343" y="11089"/>
                    <a:pt x="2377" y="11094"/>
                  </a:cubicBezTo>
                  <a:cubicBezTo>
                    <a:pt x="2431" y="11102"/>
                    <a:pt x="2519" y="11181"/>
                    <a:pt x="2545" y="11226"/>
                  </a:cubicBezTo>
                  <a:cubicBezTo>
                    <a:pt x="2562" y="11254"/>
                    <a:pt x="2554" y="11323"/>
                    <a:pt x="2567" y="11353"/>
                  </a:cubicBezTo>
                  <a:cubicBezTo>
                    <a:pt x="2577" y="11377"/>
                    <a:pt x="2627" y="11412"/>
                    <a:pt x="2633" y="11439"/>
                  </a:cubicBezTo>
                  <a:cubicBezTo>
                    <a:pt x="2640" y="11470"/>
                    <a:pt x="2612" y="11534"/>
                    <a:pt x="2610" y="11566"/>
                  </a:cubicBezTo>
                  <a:cubicBezTo>
                    <a:pt x="2608" y="11620"/>
                    <a:pt x="2593" y="11746"/>
                    <a:pt x="2636" y="11781"/>
                  </a:cubicBezTo>
                  <a:cubicBezTo>
                    <a:pt x="2660" y="11802"/>
                    <a:pt x="2736" y="11790"/>
                    <a:pt x="2765" y="11775"/>
                  </a:cubicBezTo>
                  <a:cubicBezTo>
                    <a:pt x="2810" y="11755"/>
                    <a:pt x="2877" y="11674"/>
                    <a:pt x="2898" y="11629"/>
                  </a:cubicBezTo>
                  <a:cubicBezTo>
                    <a:pt x="2920" y="11578"/>
                    <a:pt x="2904" y="11460"/>
                    <a:pt x="2924" y="11408"/>
                  </a:cubicBezTo>
                  <a:cubicBezTo>
                    <a:pt x="2939" y="11371"/>
                    <a:pt x="2978" y="11289"/>
                    <a:pt x="3018" y="11280"/>
                  </a:cubicBezTo>
                  <a:cubicBezTo>
                    <a:pt x="3061" y="11271"/>
                    <a:pt x="3129" y="11356"/>
                    <a:pt x="3172" y="11365"/>
                  </a:cubicBezTo>
                  <a:cubicBezTo>
                    <a:pt x="3209" y="11372"/>
                    <a:pt x="3298" y="11377"/>
                    <a:pt x="3326" y="11350"/>
                  </a:cubicBezTo>
                  <a:cubicBezTo>
                    <a:pt x="3352" y="11324"/>
                    <a:pt x="3357" y="11236"/>
                    <a:pt x="3341" y="11201"/>
                  </a:cubicBezTo>
                  <a:cubicBezTo>
                    <a:pt x="3323" y="11159"/>
                    <a:pt x="3214" y="11130"/>
                    <a:pt x="3189" y="11090"/>
                  </a:cubicBezTo>
                  <a:cubicBezTo>
                    <a:pt x="3160" y="11039"/>
                    <a:pt x="3181" y="10912"/>
                    <a:pt x="3160" y="10857"/>
                  </a:cubicBezTo>
                  <a:cubicBezTo>
                    <a:pt x="3147" y="10824"/>
                    <a:pt x="3105" y="10763"/>
                    <a:pt x="3078" y="10739"/>
                  </a:cubicBezTo>
                  <a:cubicBezTo>
                    <a:pt x="3049" y="10714"/>
                    <a:pt x="2964" y="10697"/>
                    <a:pt x="2940" y="10668"/>
                  </a:cubicBezTo>
                  <a:cubicBezTo>
                    <a:pt x="2916" y="10640"/>
                    <a:pt x="2888" y="10564"/>
                    <a:pt x="2898" y="10529"/>
                  </a:cubicBezTo>
                  <a:cubicBezTo>
                    <a:pt x="2907" y="10496"/>
                    <a:pt x="2967" y="10449"/>
                    <a:pt x="2999" y="10435"/>
                  </a:cubicBezTo>
                  <a:cubicBezTo>
                    <a:pt x="3029" y="10422"/>
                    <a:pt x="3106" y="10442"/>
                    <a:pt x="3135" y="10424"/>
                  </a:cubicBezTo>
                  <a:cubicBezTo>
                    <a:pt x="3164" y="10406"/>
                    <a:pt x="3193" y="10335"/>
                    <a:pt x="3204" y="10303"/>
                  </a:cubicBezTo>
                  <a:cubicBezTo>
                    <a:pt x="3222" y="10248"/>
                    <a:pt x="3246" y="10129"/>
                    <a:pt x="3227" y="10075"/>
                  </a:cubicBezTo>
                  <a:cubicBezTo>
                    <a:pt x="3211" y="10031"/>
                    <a:pt x="3108" y="9984"/>
                    <a:pt x="3092" y="9940"/>
                  </a:cubicBezTo>
                  <a:cubicBezTo>
                    <a:pt x="3072" y="9889"/>
                    <a:pt x="3082" y="9769"/>
                    <a:pt x="3109" y="9721"/>
                  </a:cubicBezTo>
                  <a:cubicBezTo>
                    <a:pt x="3132" y="9679"/>
                    <a:pt x="3242" y="9649"/>
                    <a:pt x="3266" y="9608"/>
                  </a:cubicBezTo>
                  <a:cubicBezTo>
                    <a:pt x="3280" y="9584"/>
                    <a:pt x="3278" y="9527"/>
                    <a:pt x="3277" y="9500"/>
                  </a:cubicBezTo>
                  <a:cubicBezTo>
                    <a:pt x="3276" y="9455"/>
                    <a:pt x="3234" y="9367"/>
                    <a:pt x="3244" y="9322"/>
                  </a:cubicBezTo>
                  <a:cubicBezTo>
                    <a:pt x="3252" y="9283"/>
                    <a:pt x="3300" y="9208"/>
                    <a:pt x="3337" y="9190"/>
                  </a:cubicBezTo>
                  <a:cubicBezTo>
                    <a:pt x="3383" y="9167"/>
                    <a:pt x="3494" y="9208"/>
                    <a:pt x="3545" y="9201"/>
                  </a:cubicBezTo>
                  <a:cubicBezTo>
                    <a:pt x="3588" y="9195"/>
                    <a:pt x="3676" y="9172"/>
                    <a:pt x="3711" y="9146"/>
                  </a:cubicBezTo>
                  <a:cubicBezTo>
                    <a:pt x="3739" y="9124"/>
                    <a:pt x="3782" y="9061"/>
                    <a:pt x="3790" y="9027"/>
                  </a:cubicBezTo>
                  <a:cubicBezTo>
                    <a:pt x="3805" y="8967"/>
                    <a:pt x="3756" y="8841"/>
                    <a:pt x="3768" y="8780"/>
                  </a:cubicBezTo>
                  <a:cubicBezTo>
                    <a:pt x="3777" y="8728"/>
                    <a:pt x="3830" y="8630"/>
                    <a:pt x="3860" y="8586"/>
                  </a:cubicBezTo>
                  <a:cubicBezTo>
                    <a:pt x="3879" y="8560"/>
                    <a:pt x="3928" y="8517"/>
                    <a:pt x="3950" y="8493"/>
                  </a:cubicBezTo>
                  <a:cubicBezTo>
                    <a:pt x="3988" y="8451"/>
                    <a:pt x="4071" y="8373"/>
                    <a:pt x="4097" y="8324"/>
                  </a:cubicBezTo>
                  <a:cubicBezTo>
                    <a:pt x="4115" y="8288"/>
                    <a:pt x="4107" y="8191"/>
                    <a:pt x="4139" y="8166"/>
                  </a:cubicBezTo>
                  <a:cubicBezTo>
                    <a:pt x="4169" y="8142"/>
                    <a:pt x="4258" y="8154"/>
                    <a:pt x="4296" y="8163"/>
                  </a:cubicBezTo>
                  <a:cubicBezTo>
                    <a:pt x="4331" y="8172"/>
                    <a:pt x="4398" y="8202"/>
                    <a:pt x="4417" y="8229"/>
                  </a:cubicBezTo>
                  <a:cubicBezTo>
                    <a:pt x="4449" y="8272"/>
                    <a:pt x="4430" y="8393"/>
                    <a:pt x="4460" y="8438"/>
                  </a:cubicBezTo>
                  <a:cubicBezTo>
                    <a:pt x="4487" y="8476"/>
                    <a:pt x="4572" y="8540"/>
                    <a:pt x="4620" y="8542"/>
                  </a:cubicBezTo>
                  <a:cubicBezTo>
                    <a:pt x="4667" y="8545"/>
                    <a:pt x="4751" y="8488"/>
                    <a:pt x="4783" y="8456"/>
                  </a:cubicBezTo>
                  <a:cubicBezTo>
                    <a:pt x="4824" y="8416"/>
                    <a:pt x="4855" y="8301"/>
                    <a:pt x="4891" y="8257"/>
                  </a:cubicBezTo>
                  <a:cubicBezTo>
                    <a:pt x="4928" y="8211"/>
                    <a:pt x="5016" y="8127"/>
                    <a:pt x="5071" y="8105"/>
                  </a:cubicBezTo>
                  <a:cubicBezTo>
                    <a:pt x="5119" y="8086"/>
                    <a:pt x="5236" y="8123"/>
                    <a:pt x="5279" y="8094"/>
                  </a:cubicBezTo>
                  <a:cubicBezTo>
                    <a:pt x="5312" y="8072"/>
                    <a:pt x="5329" y="7985"/>
                    <a:pt x="5344" y="7947"/>
                  </a:cubicBezTo>
                  <a:cubicBezTo>
                    <a:pt x="5364" y="7899"/>
                    <a:pt x="5381" y="7788"/>
                    <a:pt x="5420" y="7751"/>
                  </a:cubicBezTo>
                  <a:cubicBezTo>
                    <a:pt x="5448" y="7724"/>
                    <a:pt x="5535" y="7723"/>
                    <a:pt x="5566" y="7701"/>
                  </a:cubicBezTo>
                  <a:cubicBezTo>
                    <a:pt x="5612" y="7669"/>
                    <a:pt x="5678" y="7576"/>
                    <a:pt x="5705" y="7526"/>
                  </a:cubicBezTo>
                  <a:cubicBezTo>
                    <a:pt x="5740" y="7460"/>
                    <a:pt x="5766" y="7307"/>
                    <a:pt x="5797" y="7239"/>
                  </a:cubicBezTo>
                  <a:cubicBezTo>
                    <a:pt x="5825" y="7179"/>
                    <a:pt x="5901" y="7072"/>
                    <a:pt x="5938" y="7018"/>
                  </a:cubicBezTo>
                  <a:cubicBezTo>
                    <a:pt x="5994" y="6935"/>
                    <a:pt x="6113" y="6773"/>
                    <a:pt x="6175" y="6694"/>
                  </a:cubicBezTo>
                  <a:cubicBezTo>
                    <a:pt x="6218" y="6637"/>
                    <a:pt x="6296" y="6513"/>
                    <a:pt x="6354" y="6472"/>
                  </a:cubicBezTo>
                  <a:cubicBezTo>
                    <a:pt x="6396" y="6445"/>
                    <a:pt x="6508" y="6445"/>
                    <a:pt x="6543" y="6411"/>
                  </a:cubicBezTo>
                  <a:cubicBezTo>
                    <a:pt x="6572" y="6383"/>
                    <a:pt x="6598" y="6300"/>
                    <a:pt x="6599" y="6260"/>
                  </a:cubicBezTo>
                  <a:cubicBezTo>
                    <a:pt x="6602" y="6204"/>
                    <a:pt x="6525" y="6096"/>
                    <a:pt x="6543" y="6043"/>
                  </a:cubicBezTo>
                  <a:cubicBezTo>
                    <a:pt x="6557" y="6003"/>
                    <a:pt x="6667" y="5979"/>
                    <a:pt x="6681" y="5938"/>
                  </a:cubicBezTo>
                  <a:cubicBezTo>
                    <a:pt x="6699" y="5885"/>
                    <a:pt x="6655" y="5768"/>
                    <a:pt x="6622" y="5723"/>
                  </a:cubicBezTo>
                  <a:cubicBezTo>
                    <a:pt x="6594" y="5684"/>
                    <a:pt x="6484" y="5659"/>
                    <a:pt x="6462" y="5617"/>
                  </a:cubicBezTo>
                  <a:cubicBezTo>
                    <a:pt x="6442" y="5581"/>
                    <a:pt x="6449" y="5490"/>
                    <a:pt x="6464" y="5451"/>
                  </a:cubicBezTo>
                  <a:cubicBezTo>
                    <a:pt x="6487" y="5394"/>
                    <a:pt x="6621" y="5332"/>
                    <a:pt x="6633" y="5271"/>
                  </a:cubicBezTo>
                  <a:cubicBezTo>
                    <a:pt x="6646" y="5203"/>
                    <a:pt x="6522" y="5080"/>
                    <a:pt x="6532" y="5011"/>
                  </a:cubicBezTo>
                  <a:cubicBezTo>
                    <a:pt x="6537" y="4976"/>
                    <a:pt x="6607" y="4929"/>
                    <a:pt x="6619" y="4895"/>
                  </a:cubicBezTo>
                  <a:cubicBezTo>
                    <a:pt x="6632" y="4859"/>
                    <a:pt x="6641" y="4778"/>
                    <a:pt x="6625" y="4743"/>
                  </a:cubicBezTo>
                  <a:cubicBezTo>
                    <a:pt x="6610" y="4710"/>
                    <a:pt x="6524" y="4686"/>
                    <a:pt x="6512" y="4652"/>
                  </a:cubicBezTo>
                  <a:cubicBezTo>
                    <a:pt x="6504" y="4625"/>
                    <a:pt x="6518" y="4560"/>
                    <a:pt x="6541" y="4544"/>
                  </a:cubicBezTo>
                  <a:cubicBezTo>
                    <a:pt x="6578" y="4515"/>
                    <a:pt x="6691" y="4571"/>
                    <a:pt x="6732" y="4546"/>
                  </a:cubicBezTo>
                  <a:cubicBezTo>
                    <a:pt x="6753" y="4534"/>
                    <a:pt x="6775" y="4483"/>
                    <a:pt x="6777" y="4458"/>
                  </a:cubicBezTo>
                  <a:cubicBezTo>
                    <a:pt x="6780" y="4396"/>
                    <a:pt x="6689" y="4290"/>
                    <a:pt x="6686" y="4228"/>
                  </a:cubicBezTo>
                  <a:cubicBezTo>
                    <a:pt x="6685" y="4182"/>
                    <a:pt x="6740" y="4099"/>
                    <a:pt x="6743" y="4054"/>
                  </a:cubicBezTo>
                  <a:cubicBezTo>
                    <a:pt x="6746" y="4004"/>
                    <a:pt x="6718" y="3906"/>
                    <a:pt x="6706" y="3857"/>
                  </a:cubicBezTo>
                  <a:cubicBezTo>
                    <a:pt x="6686" y="3770"/>
                    <a:pt x="6581" y="3598"/>
                    <a:pt x="6611" y="3514"/>
                  </a:cubicBezTo>
                  <a:cubicBezTo>
                    <a:pt x="6626" y="3474"/>
                    <a:pt x="6737" y="3455"/>
                    <a:pt x="6752" y="3414"/>
                  </a:cubicBezTo>
                  <a:cubicBezTo>
                    <a:pt x="6769" y="3364"/>
                    <a:pt x="6701" y="3260"/>
                    <a:pt x="6695" y="3207"/>
                  </a:cubicBezTo>
                  <a:cubicBezTo>
                    <a:pt x="6689" y="3153"/>
                    <a:pt x="6695" y="3043"/>
                    <a:pt x="6709" y="2991"/>
                  </a:cubicBezTo>
                  <a:cubicBezTo>
                    <a:pt x="6724" y="2938"/>
                    <a:pt x="6799" y="2849"/>
                    <a:pt x="6810" y="2796"/>
                  </a:cubicBezTo>
                  <a:cubicBezTo>
                    <a:pt x="6822" y="2746"/>
                    <a:pt x="6795" y="2640"/>
                    <a:pt x="6802" y="2589"/>
                  </a:cubicBezTo>
                  <a:cubicBezTo>
                    <a:pt x="6808" y="2544"/>
                    <a:pt x="6832" y="2456"/>
                    <a:pt x="6857" y="2418"/>
                  </a:cubicBezTo>
                  <a:cubicBezTo>
                    <a:pt x="6871" y="2398"/>
                    <a:pt x="6923" y="2378"/>
                    <a:pt x="6933" y="2356"/>
                  </a:cubicBezTo>
                  <a:cubicBezTo>
                    <a:pt x="6953" y="2315"/>
                    <a:pt x="6928" y="2219"/>
                    <a:pt x="6933" y="2174"/>
                  </a:cubicBezTo>
                  <a:cubicBezTo>
                    <a:pt x="6937" y="2131"/>
                    <a:pt x="6974" y="2049"/>
                    <a:pt x="6967" y="2007"/>
                  </a:cubicBezTo>
                  <a:cubicBezTo>
                    <a:pt x="6960" y="1968"/>
                    <a:pt x="6894" y="1909"/>
                    <a:pt x="6883" y="1871"/>
                  </a:cubicBezTo>
                  <a:cubicBezTo>
                    <a:pt x="6870" y="1829"/>
                    <a:pt x="6894" y="1737"/>
                    <a:pt x="6878" y="1696"/>
                  </a:cubicBezTo>
                  <a:cubicBezTo>
                    <a:pt x="6863" y="1655"/>
                    <a:pt x="6775" y="1605"/>
                    <a:pt x="6764" y="1563"/>
                  </a:cubicBezTo>
                  <a:cubicBezTo>
                    <a:pt x="6748" y="1503"/>
                    <a:pt x="6807" y="1380"/>
                    <a:pt x="6810" y="1318"/>
                  </a:cubicBezTo>
                  <a:cubicBezTo>
                    <a:pt x="6816" y="1232"/>
                    <a:pt x="6832" y="1047"/>
                    <a:pt x="6785" y="974"/>
                  </a:cubicBezTo>
                  <a:cubicBezTo>
                    <a:pt x="6764" y="941"/>
                    <a:pt x="6676" y="924"/>
                    <a:pt x="6650" y="895"/>
                  </a:cubicBezTo>
                  <a:cubicBezTo>
                    <a:pt x="6612" y="852"/>
                    <a:pt x="6595" y="731"/>
                    <a:pt x="6557" y="687"/>
                  </a:cubicBezTo>
                  <a:cubicBezTo>
                    <a:pt x="6534" y="660"/>
                    <a:pt x="6462" y="632"/>
                    <a:pt x="6435" y="608"/>
                  </a:cubicBezTo>
                  <a:cubicBezTo>
                    <a:pt x="6409" y="586"/>
                    <a:pt x="6359" y="536"/>
                    <a:pt x="6346" y="504"/>
                  </a:cubicBezTo>
                  <a:cubicBezTo>
                    <a:pt x="6334" y="475"/>
                    <a:pt x="6324" y="409"/>
                    <a:pt x="6338" y="380"/>
                  </a:cubicBezTo>
                  <a:cubicBezTo>
                    <a:pt x="6351" y="351"/>
                    <a:pt x="6424" y="332"/>
                    <a:pt x="6443" y="305"/>
                  </a:cubicBezTo>
                  <a:cubicBezTo>
                    <a:pt x="6464" y="277"/>
                    <a:pt x="6460" y="197"/>
                    <a:pt x="6486" y="172"/>
                  </a:cubicBezTo>
                  <a:cubicBezTo>
                    <a:pt x="6515" y="145"/>
                    <a:pt x="6601" y="136"/>
                    <a:pt x="6642" y="131"/>
                  </a:cubicBezTo>
                  <a:cubicBezTo>
                    <a:pt x="6668" y="127"/>
                    <a:pt x="6726" y="146"/>
                    <a:pt x="6747" y="131"/>
                  </a:cubicBezTo>
                  <a:cubicBezTo>
                    <a:pt x="6766" y="119"/>
                    <a:pt x="6761" y="63"/>
                    <a:pt x="6777" y="48"/>
                  </a:cubicBezTo>
                  <a:cubicBezTo>
                    <a:pt x="6797" y="29"/>
                    <a:pt x="6855" y="22"/>
                    <a:pt x="6883" y="15"/>
                  </a:cubicBezTo>
                  <a:cubicBezTo>
                    <a:pt x="6899" y="11"/>
                    <a:pt x="6926" y="5"/>
                    <a:pt x="6955" y="0"/>
                  </a:cubicBezTo>
                  <a:lnTo>
                    <a:pt x="8103" y="5440"/>
                  </a:lnTo>
                  <a:lnTo>
                    <a:pt x="12900" y="4475"/>
                  </a:lnTo>
                  <a:lnTo>
                    <a:pt x="12910" y="4472"/>
                  </a:lnTo>
                  <a:lnTo>
                    <a:pt x="13562" y="7526"/>
                  </a:lnTo>
                  <a:cubicBezTo>
                    <a:pt x="13562" y="7526"/>
                    <a:pt x="13655" y="7481"/>
                    <a:pt x="13683" y="7460"/>
                  </a:cubicBezTo>
                  <a:cubicBezTo>
                    <a:pt x="13707" y="7442"/>
                    <a:pt x="13750" y="7397"/>
                    <a:pt x="13767" y="7372"/>
                  </a:cubicBezTo>
                  <a:cubicBezTo>
                    <a:pt x="13784" y="7347"/>
                    <a:pt x="13801" y="7286"/>
                    <a:pt x="13818" y="7261"/>
                  </a:cubicBezTo>
                  <a:cubicBezTo>
                    <a:pt x="13833" y="7237"/>
                    <a:pt x="13876" y="7197"/>
                    <a:pt x="13891" y="7173"/>
                  </a:cubicBezTo>
                  <a:cubicBezTo>
                    <a:pt x="13912" y="7138"/>
                    <a:pt x="13921" y="7048"/>
                    <a:pt x="13953" y="7023"/>
                  </a:cubicBezTo>
                  <a:cubicBezTo>
                    <a:pt x="13972" y="7007"/>
                    <a:pt x="14032" y="7019"/>
                    <a:pt x="14052" y="7004"/>
                  </a:cubicBezTo>
                  <a:cubicBezTo>
                    <a:pt x="14081" y="6981"/>
                    <a:pt x="14100" y="6902"/>
                    <a:pt x="14122" y="6871"/>
                  </a:cubicBezTo>
                  <a:cubicBezTo>
                    <a:pt x="14143" y="6840"/>
                    <a:pt x="14188" y="6776"/>
                    <a:pt x="14220" y="6757"/>
                  </a:cubicBezTo>
                  <a:cubicBezTo>
                    <a:pt x="14245" y="6743"/>
                    <a:pt x="14311" y="6752"/>
                    <a:pt x="14333" y="6733"/>
                  </a:cubicBezTo>
                  <a:cubicBezTo>
                    <a:pt x="14364" y="6705"/>
                    <a:pt x="14375" y="6617"/>
                    <a:pt x="14386" y="6578"/>
                  </a:cubicBezTo>
                  <a:cubicBezTo>
                    <a:pt x="14397" y="6543"/>
                    <a:pt x="14407" y="6472"/>
                    <a:pt x="14420" y="6439"/>
                  </a:cubicBezTo>
                  <a:cubicBezTo>
                    <a:pt x="14431" y="6411"/>
                    <a:pt x="14476" y="6340"/>
                    <a:pt x="14485" y="6337"/>
                  </a:cubicBezTo>
                  <a:cubicBezTo>
                    <a:pt x="14493" y="6335"/>
                    <a:pt x="14573" y="6295"/>
                    <a:pt x="14595" y="6270"/>
                  </a:cubicBezTo>
                  <a:cubicBezTo>
                    <a:pt x="14613" y="6249"/>
                    <a:pt x="14625" y="6193"/>
                    <a:pt x="14640" y="6171"/>
                  </a:cubicBezTo>
                  <a:cubicBezTo>
                    <a:pt x="14658" y="6143"/>
                    <a:pt x="14708" y="6099"/>
                    <a:pt x="14730" y="6074"/>
                  </a:cubicBezTo>
                  <a:cubicBezTo>
                    <a:pt x="14750" y="6051"/>
                    <a:pt x="14783" y="6000"/>
                    <a:pt x="14806" y="5979"/>
                  </a:cubicBezTo>
                  <a:cubicBezTo>
                    <a:pt x="14824" y="5965"/>
                    <a:pt x="14870" y="5946"/>
                    <a:pt x="14887" y="5930"/>
                  </a:cubicBezTo>
                  <a:cubicBezTo>
                    <a:pt x="14907" y="5912"/>
                    <a:pt x="14942" y="5871"/>
                    <a:pt x="14952" y="5847"/>
                  </a:cubicBezTo>
                  <a:cubicBezTo>
                    <a:pt x="14967" y="5812"/>
                    <a:pt x="14962" y="5734"/>
                    <a:pt x="14972" y="5698"/>
                  </a:cubicBezTo>
                  <a:cubicBezTo>
                    <a:pt x="14984" y="5653"/>
                    <a:pt x="15012" y="5564"/>
                    <a:pt x="15042" y="5529"/>
                  </a:cubicBezTo>
                  <a:cubicBezTo>
                    <a:pt x="15062" y="5506"/>
                    <a:pt x="15117" y="5473"/>
                    <a:pt x="15146" y="5465"/>
                  </a:cubicBezTo>
                  <a:cubicBezTo>
                    <a:pt x="15180" y="5456"/>
                    <a:pt x="15250" y="5464"/>
                    <a:pt x="15284" y="5468"/>
                  </a:cubicBezTo>
                  <a:cubicBezTo>
                    <a:pt x="15314" y="5471"/>
                    <a:pt x="15372" y="5482"/>
                    <a:pt x="15400" y="5493"/>
                  </a:cubicBezTo>
                  <a:cubicBezTo>
                    <a:pt x="15434" y="5506"/>
                    <a:pt x="15491" y="5552"/>
                    <a:pt x="15524" y="5568"/>
                  </a:cubicBezTo>
                  <a:cubicBezTo>
                    <a:pt x="15551" y="5580"/>
                    <a:pt x="15612" y="5619"/>
                    <a:pt x="15639" y="5606"/>
                  </a:cubicBezTo>
                  <a:cubicBezTo>
                    <a:pt x="15668" y="5593"/>
                    <a:pt x="15679" y="5519"/>
                    <a:pt x="15684" y="5488"/>
                  </a:cubicBezTo>
                  <a:cubicBezTo>
                    <a:pt x="15691" y="5448"/>
                    <a:pt x="15665" y="5366"/>
                    <a:pt x="15681" y="5330"/>
                  </a:cubicBezTo>
                  <a:cubicBezTo>
                    <a:pt x="15691" y="5306"/>
                    <a:pt x="15735" y="5273"/>
                    <a:pt x="15757" y="5260"/>
                  </a:cubicBezTo>
                  <a:cubicBezTo>
                    <a:pt x="15779" y="5248"/>
                    <a:pt x="15838" y="5249"/>
                    <a:pt x="15853" y="5230"/>
                  </a:cubicBezTo>
                  <a:cubicBezTo>
                    <a:pt x="15870" y="5208"/>
                    <a:pt x="15854" y="5146"/>
                    <a:pt x="15862" y="5119"/>
                  </a:cubicBezTo>
                  <a:cubicBezTo>
                    <a:pt x="15870" y="5087"/>
                    <a:pt x="15896" y="5022"/>
                    <a:pt x="15921" y="5000"/>
                  </a:cubicBezTo>
                  <a:cubicBezTo>
                    <a:pt x="15934" y="4989"/>
                    <a:pt x="15979" y="4993"/>
                    <a:pt x="15988" y="4978"/>
                  </a:cubicBezTo>
                  <a:cubicBezTo>
                    <a:pt x="16007" y="4949"/>
                    <a:pt x="15966" y="4876"/>
                    <a:pt x="15974" y="4842"/>
                  </a:cubicBezTo>
                  <a:cubicBezTo>
                    <a:pt x="15982" y="4806"/>
                    <a:pt x="16027" y="4739"/>
                    <a:pt x="16055" y="4715"/>
                  </a:cubicBezTo>
                  <a:cubicBezTo>
                    <a:pt x="16073" y="4699"/>
                    <a:pt x="16136" y="4702"/>
                    <a:pt x="16143" y="4679"/>
                  </a:cubicBezTo>
                  <a:cubicBezTo>
                    <a:pt x="16150" y="4658"/>
                    <a:pt x="16098" y="4629"/>
                    <a:pt x="16095" y="4607"/>
                  </a:cubicBezTo>
                  <a:cubicBezTo>
                    <a:pt x="16091" y="4584"/>
                    <a:pt x="16106" y="4535"/>
                    <a:pt x="16121" y="4516"/>
                  </a:cubicBezTo>
                  <a:cubicBezTo>
                    <a:pt x="16134" y="4498"/>
                    <a:pt x="16183" y="4484"/>
                    <a:pt x="16197" y="4466"/>
                  </a:cubicBezTo>
                  <a:cubicBezTo>
                    <a:pt x="16209" y="4450"/>
                    <a:pt x="16228" y="4407"/>
                    <a:pt x="16219" y="4388"/>
                  </a:cubicBezTo>
                  <a:cubicBezTo>
                    <a:pt x="16209" y="4367"/>
                    <a:pt x="16140" y="4372"/>
                    <a:pt x="16132" y="4349"/>
                  </a:cubicBezTo>
                  <a:cubicBezTo>
                    <a:pt x="16123" y="4327"/>
                    <a:pt x="16160" y="4282"/>
                    <a:pt x="16174" y="4261"/>
                  </a:cubicBezTo>
                  <a:cubicBezTo>
                    <a:pt x="16187" y="4242"/>
                    <a:pt x="16212" y="4200"/>
                    <a:pt x="16233" y="4192"/>
                  </a:cubicBezTo>
                  <a:cubicBezTo>
                    <a:pt x="16255" y="4185"/>
                    <a:pt x="16305" y="4195"/>
                    <a:pt x="16323" y="4209"/>
                  </a:cubicBezTo>
                  <a:cubicBezTo>
                    <a:pt x="16340" y="4221"/>
                    <a:pt x="16343" y="4269"/>
                    <a:pt x="16360" y="4280"/>
                  </a:cubicBezTo>
                  <a:cubicBezTo>
                    <a:pt x="16385" y="4297"/>
                    <a:pt x="16460" y="4267"/>
                    <a:pt x="16480" y="4289"/>
                  </a:cubicBezTo>
                  <a:cubicBezTo>
                    <a:pt x="16492" y="4301"/>
                    <a:pt x="16486" y="4341"/>
                    <a:pt x="16478" y="4355"/>
                  </a:cubicBezTo>
                  <a:cubicBezTo>
                    <a:pt x="16466" y="4376"/>
                    <a:pt x="16413" y="4388"/>
                    <a:pt x="16396" y="4405"/>
                  </a:cubicBezTo>
                  <a:cubicBezTo>
                    <a:pt x="16382" y="4420"/>
                    <a:pt x="16358" y="4457"/>
                    <a:pt x="16357" y="4477"/>
                  </a:cubicBezTo>
                  <a:cubicBezTo>
                    <a:pt x="16356" y="4504"/>
                    <a:pt x="16382" y="4556"/>
                    <a:pt x="16402" y="4574"/>
                  </a:cubicBezTo>
                  <a:cubicBezTo>
                    <a:pt x="16439" y="4605"/>
                    <a:pt x="16543" y="4614"/>
                    <a:pt x="16591" y="4627"/>
                  </a:cubicBezTo>
                  <a:cubicBezTo>
                    <a:pt x="16622" y="4635"/>
                    <a:pt x="16685" y="4647"/>
                    <a:pt x="16714" y="4659"/>
                  </a:cubicBezTo>
                  <a:cubicBezTo>
                    <a:pt x="16743" y="4671"/>
                    <a:pt x="16791" y="4714"/>
                    <a:pt x="16822" y="4721"/>
                  </a:cubicBezTo>
                  <a:cubicBezTo>
                    <a:pt x="16866" y="4730"/>
                    <a:pt x="16959" y="4720"/>
                    <a:pt x="17002" y="4704"/>
                  </a:cubicBezTo>
                  <a:cubicBezTo>
                    <a:pt x="17026" y="4694"/>
                    <a:pt x="17061" y="4648"/>
                    <a:pt x="17086" y="4640"/>
                  </a:cubicBezTo>
                  <a:cubicBezTo>
                    <a:pt x="17127" y="4627"/>
                    <a:pt x="17218" y="4625"/>
                    <a:pt x="17258" y="4640"/>
                  </a:cubicBezTo>
                  <a:cubicBezTo>
                    <a:pt x="17283" y="4651"/>
                    <a:pt x="17312" y="4705"/>
                    <a:pt x="17336" y="4715"/>
                  </a:cubicBezTo>
                  <a:cubicBezTo>
                    <a:pt x="17363" y="4726"/>
                    <a:pt x="17424" y="4729"/>
                    <a:pt x="17452" y="4721"/>
                  </a:cubicBezTo>
                  <a:cubicBezTo>
                    <a:pt x="17489" y="4710"/>
                    <a:pt x="17538" y="4639"/>
                    <a:pt x="17577" y="4632"/>
                  </a:cubicBezTo>
                  <a:cubicBezTo>
                    <a:pt x="17615" y="4626"/>
                    <a:pt x="17688" y="4682"/>
                    <a:pt x="17725" y="4674"/>
                  </a:cubicBezTo>
                  <a:cubicBezTo>
                    <a:pt x="17769" y="4664"/>
                    <a:pt x="17824" y="4584"/>
                    <a:pt x="17857" y="4555"/>
                  </a:cubicBezTo>
                  <a:cubicBezTo>
                    <a:pt x="17876" y="4539"/>
                    <a:pt x="17918" y="4511"/>
                    <a:pt x="17931" y="4491"/>
                  </a:cubicBezTo>
                  <a:cubicBezTo>
                    <a:pt x="17945" y="4468"/>
                    <a:pt x="17962" y="4415"/>
                    <a:pt x="17959" y="4388"/>
                  </a:cubicBezTo>
                  <a:cubicBezTo>
                    <a:pt x="17956" y="4369"/>
                    <a:pt x="17933" y="4333"/>
                    <a:pt x="17917" y="4322"/>
                  </a:cubicBezTo>
                  <a:cubicBezTo>
                    <a:pt x="17894" y="4306"/>
                    <a:pt x="17827" y="4317"/>
                    <a:pt x="17807" y="4297"/>
                  </a:cubicBezTo>
                  <a:cubicBezTo>
                    <a:pt x="17797" y="4289"/>
                    <a:pt x="17789" y="4260"/>
                    <a:pt x="17793" y="4248"/>
                  </a:cubicBezTo>
                  <a:cubicBezTo>
                    <a:pt x="17799" y="4226"/>
                    <a:pt x="17837" y="4197"/>
                    <a:pt x="17857" y="4189"/>
                  </a:cubicBezTo>
                  <a:cubicBezTo>
                    <a:pt x="17883" y="4179"/>
                    <a:pt x="17938" y="4190"/>
                    <a:pt x="17965" y="4186"/>
                  </a:cubicBezTo>
                  <a:cubicBezTo>
                    <a:pt x="17979" y="4185"/>
                    <a:pt x="18016" y="4186"/>
                    <a:pt x="18023" y="4173"/>
                  </a:cubicBezTo>
                  <a:cubicBezTo>
                    <a:pt x="18034" y="4155"/>
                    <a:pt x="18015" y="4109"/>
                    <a:pt x="18002" y="4095"/>
                  </a:cubicBezTo>
                  <a:cubicBezTo>
                    <a:pt x="17981" y="4075"/>
                    <a:pt x="17916" y="4077"/>
                    <a:pt x="17891" y="4062"/>
                  </a:cubicBezTo>
                  <a:cubicBezTo>
                    <a:pt x="17874" y="4052"/>
                    <a:pt x="17837" y="4026"/>
                    <a:pt x="17835" y="4007"/>
                  </a:cubicBezTo>
                  <a:cubicBezTo>
                    <a:pt x="17834" y="3990"/>
                    <a:pt x="17860" y="3962"/>
                    <a:pt x="17874" y="3954"/>
                  </a:cubicBezTo>
                  <a:cubicBezTo>
                    <a:pt x="17904" y="3938"/>
                    <a:pt x="17976" y="3952"/>
                    <a:pt x="18010" y="3948"/>
                  </a:cubicBezTo>
                  <a:cubicBezTo>
                    <a:pt x="18036" y="3946"/>
                    <a:pt x="18095" y="3946"/>
                    <a:pt x="18116" y="3930"/>
                  </a:cubicBezTo>
                  <a:cubicBezTo>
                    <a:pt x="18133" y="3916"/>
                    <a:pt x="18136" y="3870"/>
                    <a:pt x="18148" y="3852"/>
                  </a:cubicBezTo>
                  <a:cubicBezTo>
                    <a:pt x="18164" y="3825"/>
                    <a:pt x="18199" y="3773"/>
                    <a:pt x="18226" y="3760"/>
                  </a:cubicBezTo>
                  <a:cubicBezTo>
                    <a:pt x="18273" y="3738"/>
                    <a:pt x="18383" y="3744"/>
                    <a:pt x="18434" y="3752"/>
                  </a:cubicBezTo>
                  <a:cubicBezTo>
                    <a:pt x="18472" y="3758"/>
                    <a:pt x="18540" y="3809"/>
                    <a:pt x="18578" y="3803"/>
                  </a:cubicBezTo>
                  <a:cubicBezTo>
                    <a:pt x="18604" y="3798"/>
                    <a:pt x="18646" y="3756"/>
                    <a:pt x="18660" y="3735"/>
                  </a:cubicBezTo>
                  <a:cubicBezTo>
                    <a:pt x="18683" y="3699"/>
                    <a:pt x="18695" y="3614"/>
                    <a:pt x="18706" y="3574"/>
                  </a:cubicBezTo>
                  <a:cubicBezTo>
                    <a:pt x="18717" y="3538"/>
                    <a:pt x="18729" y="3463"/>
                    <a:pt x="18749" y="3431"/>
                  </a:cubicBezTo>
                  <a:cubicBezTo>
                    <a:pt x="18762" y="3407"/>
                    <a:pt x="18808" y="3370"/>
                    <a:pt x="18827" y="3350"/>
                  </a:cubicBezTo>
                  <a:cubicBezTo>
                    <a:pt x="18846" y="3329"/>
                    <a:pt x="18876" y="3276"/>
                    <a:pt x="18903" y="3265"/>
                  </a:cubicBezTo>
                  <a:cubicBezTo>
                    <a:pt x="18965" y="3237"/>
                    <a:pt x="19108" y="3257"/>
                    <a:pt x="19175" y="3265"/>
                  </a:cubicBezTo>
                  <a:cubicBezTo>
                    <a:pt x="19213" y="3270"/>
                    <a:pt x="19286" y="3292"/>
                    <a:pt x="19322" y="3302"/>
                  </a:cubicBezTo>
                  <a:cubicBezTo>
                    <a:pt x="19361" y="3313"/>
                    <a:pt x="19441" y="3332"/>
                    <a:pt x="19475" y="3352"/>
                  </a:cubicBezTo>
                  <a:cubicBezTo>
                    <a:pt x="19510" y="3373"/>
                    <a:pt x="19565" y="3435"/>
                    <a:pt x="19593" y="3465"/>
                  </a:cubicBezTo>
                  <a:cubicBezTo>
                    <a:pt x="19621" y="3495"/>
                    <a:pt x="19664" y="3573"/>
                    <a:pt x="19701" y="3595"/>
                  </a:cubicBezTo>
                  <a:cubicBezTo>
                    <a:pt x="19744" y="3621"/>
                    <a:pt x="19850" y="3645"/>
                    <a:pt x="19899" y="3635"/>
                  </a:cubicBezTo>
                  <a:cubicBezTo>
                    <a:pt x="19921" y="3630"/>
                    <a:pt x="19951" y="3588"/>
                    <a:pt x="19973" y="3582"/>
                  </a:cubicBezTo>
                  <a:cubicBezTo>
                    <a:pt x="20003" y="3576"/>
                    <a:pt x="20067" y="3609"/>
                    <a:pt x="20097" y="3601"/>
                  </a:cubicBezTo>
                  <a:cubicBezTo>
                    <a:pt x="20126" y="3594"/>
                    <a:pt x="20163" y="3539"/>
                    <a:pt x="20191" y="3529"/>
                  </a:cubicBezTo>
                  <a:cubicBezTo>
                    <a:pt x="20223" y="3516"/>
                    <a:pt x="20297" y="3535"/>
                    <a:pt x="20328" y="3521"/>
                  </a:cubicBezTo>
                  <a:cubicBezTo>
                    <a:pt x="20356" y="3507"/>
                    <a:pt x="20381" y="3440"/>
                    <a:pt x="20410" y="3429"/>
                  </a:cubicBezTo>
                  <a:cubicBezTo>
                    <a:pt x="20459" y="3411"/>
                    <a:pt x="20573" y="3423"/>
                    <a:pt x="20616" y="3452"/>
                  </a:cubicBezTo>
                  <a:cubicBezTo>
                    <a:pt x="20640" y="3469"/>
                    <a:pt x="20668" y="3530"/>
                    <a:pt x="20672" y="3560"/>
                  </a:cubicBezTo>
                  <a:cubicBezTo>
                    <a:pt x="20676" y="3596"/>
                    <a:pt x="20660" y="3672"/>
                    <a:pt x="20636" y="3699"/>
                  </a:cubicBezTo>
                  <a:cubicBezTo>
                    <a:pt x="20617" y="3720"/>
                    <a:pt x="20549" y="3719"/>
                    <a:pt x="20528" y="3738"/>
                  </a:cubicBezTo>
                  <a:cubicBezTo>
                    <a:pt x="20509" y="3757"/>
                    <a:pt x="20480" y="3811"/>
                    <a:pt x="20484" y="3838"/>
                  </a:cubicBezTo>
                  <a:cubicBezTo>
                    <a:pt x="20488" y="3868"/>
                    <a:pt x="20533" y="3920"/>
                    <a:pt x="20562" y="3934"/>
                  </a:cubicBezTo>
                  <a:cubicBezTo>
                    <a:pt x="20604" y="3952"/>
                    <a:pt x="20719" y="3891"/>
                    <a:pt x="20746" y="3927"/>
                  </a:cubicBezTo>
                  <a:cubicBezTo>
                    <a:pt x="20764" y="3951"/>
                    <a:pt x="20695" y="4014"/>
                    <a:pt x="20707" y="4041"/>
                  </a:cubicBezTo>
                  <a:cubicBezTo>
                    <a:pt x="20723" y="4071"/>
                    <a:pt x="20802" y="4089"/>
                    <a:pt x="20837" y="4089"/>
                  </a:cubicBezTo>
                  <a:cubicBezTo>
                    <a:pt x="20878" y="4089"/>
                    <a:pt x="20953" y="4018"/>
                    <a:pt x="20993" y="4031"/>
                  </a:cubicBezTo>
                  <a:cubicBezTo>
                    <a:pt x="21011" y="4037"/>
                    <a:pt x="21033" y="4077"/>
                    <a:pt x="21035" y="4095"/>
                  </a:cubicBezTo>
                  <a:cubicBezTo>
                    <a:pt x="21038" y="4122"/>
                    <a:pt x="20992" y="4168"/>
                    <a:pt x="20995" y="4195"/>
                  </a:cubicBezTo>
                  <a:cubicBezTo>
                    <a:pt x="20998" y="4218"/>
                    <a:pt x="21046" y="4247"/>
                    <a:pt x="21050" y="4269"/>
                  </a:cubicBezTo>
                  <a:cubicBezTo>
                    <a:pt x="21054" y="4294"/>
                    <a:pt x="21014" y="4339"/>
                    <a:pt x="21021" y="4363"/>
                  </a:cubicBezTo>
                  <a:cubicBezTo>
                    <a:pt x="21027" y="4388"/>
                    <a:pt x="21076" y="4422"/>
                    <a:pt x="21101" y="4434"/>
                  </a:cubicBezTo>
                  <a:cubicBezTo>
                    <a:pt x="21137" y="4450"/>
                    <a:pt x="21223" y="4437"/>
                    <a:pt x="21259" y="4456"/>
                  </a:cubicBezTo>
                  <a:cubicBezTo>
                    <a:pt x="21293" y="4475"/>
                    <a:pt x="21356" y="4564"/>
                    <a:pt x="21360" y="4572"/>
                  </a:cubicBezTo>
                  <a:cubicBezTo>
                    <a:pt x="21364" y="4582"/>
                    <a:pt x="21329" y="4676"/>
                    <a:pt x="21329" y="4712"/>
                  </a:cubicBezTo>
                  <a:cubicBezTo>
                    <a:pt x="21329" y="4736"/>
                    <a:pt x="21355" y="4781"/>
                    <a:pt x="21356" y="4805"/>
                  </a:cubicBezTo>
                  <a:cubicBezTo>
                    <a:pt x="21357" y="4829"/>
                    <a:pt x="21328" y="4876"/>
                    <a:pt x="21332" y="4901"/>
                  </a:cubicBezTo>
                  <a:cubicBezTo>
                    <a:pt x="21337" y="4919"/>
                    <a:pt x="21365" y="4949"/>
                    <a:pt x="21382" y="4958"/>
                  </a:cubicBezTo>
                  <a:cubicBezTo>
                    <a:pt x="21407" y="4973"/>
                    <a:pt x="21469" y="4969"/>
                    <a:pt x="21497" y="4975"/>
                  </a:cubicBezTo>
                  <a:cubicBezTo>
                    <a:pt x="21519" y="4980"/>
                    <a:pt x="21562" y="4993"/>
                    <a:pt x="21598" y="5005"/>
                  </a:cubicBezTo>
                  <a:cubicBezTo>
                    <a:pt x="21570" y="5020"/>
                    <a:pt x="21536" y="5037"/>
                    <a:pt x="21520" y="5052"/>
                  </a:cubicBezTo>
                  <a:cubicBezTo>
                    <a:pt x="21494" y="5076"/>
                    <a:pt x="21454" y="5132"/>
                    <a:pt x="21441" y="5164"/>
                  </a:cubicBezTo>
                  <a:cubicBezTo>
                    <a:pt x="21425" y="5205"/>
                    <a:pt x="21421" y="5296"/>
                    <a:pt x="21419" y="5340"/>
                  </a:cubicBezTo>
                  <a:cubicBezTo>
                    <a:pt x="21417" y="5388"/>
                    <a:pt x="21434" y="5482"/>
                    <a:pt x="21424" y="5529"/>
                  </a:cubicBezTo>
                  <a:cubicBezTo>
                    <a:pt x="21417" y="5564"/>
                    <a:pt x="21371" y="5624"/>
                    <a:pt x="21363" y="5659"/>
                  </a:cubicBezTo>
                  <a:cubicBezTo>
                    <a:pt x="21346" y="5722"/>
                    <a:pt x="21348" y="5854"/>
                    <a:pt x="21346" y="5919"/>
                  </a:cubicBezTo>
                  <a:cubicBezTo>
                    <a:pt x="21344" y="5961"/>
                    <a:pt x="21350" y="6046"/>
                    <a:pt x="21346" y="6088"/>
                  </a:cubicBezTo>
                  <a:cubicBezTo>
                    <a:pt x="21342" y="6121"/>
                    <a:pt x="21317" y="6220"/>
                    <a:pt x="21317" y="6220"/>
                  </a:cubicBezTo>
                  <a:lnTo>
                    <a:pt x="18466" y="4842"/>
                  </a:lnTo>
                  <a:cubicBezTo>
                    <a:pt x="18466" y="4842"/>
                    <a:pt x="18498" y="4989"/>
                    <a:pt x="18491" y="5037"/>
                  </a:cubicBezTo>
                  <a:cubicBezTo>
                    <a:pt x="18487" y="5064"/>
                    <a:pt x="18441" y="5111"/>
                    <a:pt x="18448" y="5137"/>
                  </a:cubicBezTo>
                  <a:cubicBezTo>
                    <a:pt x="18457" y="5167"/>
                    <a:pt x="18533" y="5186"/>
                    <a:pt x="18550" y="5212"/>
                  </a:cubicBezTo>
                  <a:cubicBezTo>
                    <a:pt x="18569" y="5241"/>
                    <a:pt x="18585" y="5311"/>
                    <a:pt x="18580" y="5345"/>
                  </a:cubicBezTo>
                  <a:cubicBezTo>
                    <a:pt x="18576" y="5365"/>
                    <a:pt x="18534" y="5391"/>
                    <a:pt x="18538" y="5411"/>
                  </a:cubicBezTo>
                  <a:cubicBezTo>
                    <a:pt x="18541" y="5431"/>
                    <a:pt x="18591" y="5443"/>
                    <a:pt x="18601" y="5461"/>
                  </a:cubicBezTo>
                  <a:cubicBezTo>
                    <a:pt x="18627" y="5511"/>
                    <a:pt x="18626" y="5629"/>
                    <a:pt x="18618" y="5685"/>
                  </a:cubicBezTo>
                  <a:cubicBezTo>
                    <a:pt x="18612" y="5725"/>
                    <a:pt x="18581" y="5801"/>
                    <a:pt x="18558" y="5834"/>
                  </a:cubicBezTo>
                  <a:cubicBezTo>
                    <a:pt x="18537" y="5865"/>
                    <a:pt x="18468" y="5904"/>
                    <a:pt x="18444" y="5934"/>
                  </a:cubicBezTo>
                  <a:cubicBezTo>
                    <a:pt x="18424" y="5959"/>
                    <a:pt x="18377" y="6016"/>
                    <a:pt x="18386" y="6046"/>
                  </a:cubicBezTo>
                  <a:cubicBezTo>
                    <a:pt x="18397" y="6092"/>
                    <a:pt x="18523" y="6108"/>
                    <a:pt x="18546" y="6150"/>
                  </a:cubicBezTo>
                  <a:cubicBezTo>
                    <a:pt x="18562" y="6178"/>
                    <a:pt x="18564" y="6249"/>
                    <a:pt x="18550" y="6279"/>
                  </a:cubicBezTo>
                  <a:cubicBezTo>
                    <a:pt x="18529" y="6324"/>
                    <a:pt x="18411" y="6356"/>
                    <a:pt x="18393" y="6403"/>
                  </a:cubicBezTo>
                  <a:cubicBezTo>
                    <a:pt x="18380" y="6439"/>
                    <a:pt x="18401" y="6522"/>
                    <a:pt x="18423" y="6552"/>
                  </a:cubicBezTo>
                  <a:cubicBezTo>
                    <a:pt x="18446" y="6583"/>
                    <a:pt x="18539" y="6595"/>
                    <a:pt x="18558" y="6627"/>
                  </a:cubicBezTo>
                  <a:cubicBezTo>
                    <a:pt x="18577" y="6656"/>
                    <a:pt x="18572" y="6731"/>
                    <a:pt x="18563" y="6764"/>
                  </a:cubicBezTo>
                  <a:cubicBezTo>
                    <a:pt x="18552" y="6800"/>
                    <a:pt x="18494" y="6856"/>
                    <a:pt x="18478" y="6889"/>
                  </a:cubicBezTo>
                  <a:cubicBezTo>
                    <a:pt x="18464" y="6918"/>
                    <a:pt x="18462" y="6989"/>
                    <a:pt x="18440" y="7013"/>
                  </a:cubicBezTo>
                  <a:cubicBezTo>
                    <a:pt x="18419" y="7037"/>
                    <a:pt x="18350" y="7047"/>
                    <a:pt x="18327" y="7067"/>
                  </a:cubicBezTo>
                  <a:cubicBezTo>
                    <a:pt x="18288" y="7099"/>
                    <a:pt x="18233" y="7185"/>
                    <a:pt x="18212" y="7229"/>
                  </a:cubicBezTo>
                  <a:cubicBezTo>
                    <a:pt x="18196" y="7263"/>
                    <a:pt x="18191" y="7343"/>
                    <a:pt x="18170" y="7374"/>
                  </a:cubicBezTo>
                  <a:cubicBezTo>
                    <a:pt x="18153" y="7398"/>
                    <a:pt x="18094" y="7422"/>
                    <a:pt x="18077" y="7445"/>
                  </a:cubicBezTo>
                  <a:cubicBezTo>
                    <a:pt x="18051" y="7480"/>
                    <a:pt x="18004" y="7568"/>
                    <a:pt x="18022" y="7607"/>
                  </a:cubicBezTo>
                  <a:cubicBezTo>
                    <a:pt x="18033" y="7631"/>
                    <a:pt x="18108" y="7625"/>
                    <a:pt x="18119" y="7648"/>
                  </a:cubicBezTo>
                  <a:cubicBezTo>
                    <a:pt x="18141" y="7692"/>
                    <a:pt x="18088" y="7789"/>
                    <a:pt x="18073" y="7835"/>
                  </a:cubicBezTo>
                  <a:cubicBezTo>
                    <a:pt x="18059" y="7879"/>
                    <a:pt x="18048" y="7981"/>
                    <a:pt x="18010" y="8005"/>
                  </a:cubicBezTo>
                  <a:cubicBezTo>
                    <a:pt x="17988" y="8019"/>
                    <a:pt x="17930" y="7997"/>
                    <a:pt x="17904" y="8001"/>
                  </a:cubicBezTo>
                  <a:cubicBezTo>
                    <a:pt x="17869" y="8007"/>
                    <a:pt x="17797" y="8029"/>
                    <a:pt x="17773" y="8055"/>
                  </a:cubicBezTo>
                  <a:cubicBezTo>
                    <a:pt x="17743" y="8089"/>
                    <a:pt x="17738" y="8187"/>
                    <a:pt x="17723" y="8229"/>
                  </a:cubicBezTo>
                  <a:cubicBezTo>
                    <a:pt x="17710" y="8263"/>
                    <a:pt x="17680" y="8328"/>
                    <a:pt x="17663" y="8358"/>
                  </a:cubicBezTo>
                  <a:cubicBezTo>
                    <a:pt x="17642" y="8395"/>
                    <a:pt x="17609" y="8498"/>
                    <a:pt x="17566" y="8499"/>
                  </a:cubicBezTo>
                  <a:cubicBezTo>
                    <a:pt x="17540" y="8500"/>
                    <a:pt x="17517" y="8439"/>
                    <a:pt x="17503" y="8416"/>
                  </a:cubicBezTo>
                  <a:cubicBezTo>
                    <a:pt x="17489" y="8393"/>
                    <a:pt x="17484" y="8322"/>
                    <a:pt x="17456" y="8317"/>
                  </a:cubicBezTo>
                  <a:cubicBezTo>
                    <a:pt x="17422" y="8310"/>
                    <a:pt x="17374" y="8383"/>
                    <a:pt x="17355" y="8412"/>
                  </a:cubicBezTo>
                  <a:cubicBezTo>
                    <a:pt x="17330" y="8453"/>
                    <a:pt x="17325" y="8554"/>
                    <a:pt x="17300" y="8595"/>
                  </a:cubicBezTo>
                  <a:cubicBezTo>
                    <a:pt x="17285" y="8618"/>
                    <a:pt x="17220" y="8670"/>
                    <a:pt x="17220" y="8670"/>
                  </a:cubicBezTo>
                  <a:lnTo>
                    <a:pt x="17009" y="9549"/>
                  </a:lnTo>
                  <a:lnTo>
                    <a:pt x="16329" y="9129"/>
                  </a:lnTo>
                  <a:cubicBezTo>
                    <a:pt x="16329" y="9129"/>
                    <a:pt x="16244" y="9270"/>
                    <a:pt x="16228" y="9322"/>
                  </a:cubicBezTo>
                  <a:cubicBezTo>
                    <a:pt x="16213" y="9369"/>
                    <a:pt x="16233" y="9476"/>
                    <a:pt x="16205" y="9516"/>
                  </a:cubicBezTo>
                  <a:cubicBezTo>
                    <a:pt x="16191" y="9538"/>
                    <a:pt x="16129" y="9545"/>
                    <a:pt x="16115" y="9566"/>
                  </a:cubicBezTo>
                  <a:cubicBezTo>
                    <a:pt x="16087" y="9609"/>
                    <a:pt x="16112" y="9722"/>
                    <a:pt x="16098" y="9771"/>
                  </a:cubicBezTo>
                  <a:cubicBezTo>
                    <a:pt x="16089" y="9803"/>
                    <a:pt x="16045" y="9859"/>
                    <a:pt x="16036" y="9893"/>
                  </a:cubicBezTo>
                  <a:cubicBezTo>
                    <a:pt x="16025" y="9932"/>
                    <a:pt x="16013" y="10014"/>
                    <a:pt x="16025" y="10053"/>
                  </a:cubicBezTo>
                  <a:cubicBezTo>
                    <a:pt x="16038" y="10098"/>
                    <a:pt x="16126" y="10157"/>
                    <a:pt x="16137" y="10203"/>
                  </a:cubicBezTo>
                  <a:cubicBezTo>
                    <a:pt x="16147" y="10241"/>
                    <a:pt x="16142" y="10329"/>
                    <a:pt x="16115" y="10358"/>
                  </a:cubicBezTo>
                  <a:cubicBezTo>
                    <a:pt x="16093" y="10380"/>
                    <a:pt x="16017" y="10367"/>
                    <a:pt x="15991" y="10386"/>
                  </a:cubicBezTo>
                  <a:cubicBezTo>
                    <a:pt x="15964" y="10406"/>
                    <a:pt x="15938" y="10471"/>
                    <a:pt x="15924" y="10502"/>
                  </a:cubicBezTo>
                  <a:cubicBezTo>
                    <a:pt x="15900" y="10551"/>
                    <a:pt x="15858" y="10652"/>
                    <a:pt x="15850" y="10706"/>
                  </a:cubicBezTo>
                  <a:cubicBezTo>
                    <a:pt x="15845" y="10749"/>
                    <a:pt x="15862" y="10835"/>
                    <a:pt x="15862" y="10878"/>
                  </a:cubicBezTo>
                  <a:cubicBezTo>
                    <a:pt x="15862" y="10932"/>
                    <a:pt x="15867" y="11043"/>
                    <a:pt x="15850" y="11094"/>
                  </a:cubicBezTo>
                  <a:cubicBezTo>
                    <a:pt x="15839" y="11124"/>
                    <a:pt x="15787" y="11169"/>
                    <a:pt x="15777" y="11199"/>
                  </a:cubicBezTo>
                  <a:cubicBezTo>
                    <a:pt x="15768" y="11224"/>
                    <a:pt x="15771" y="11278"/>
                    <a:pt x="15771" y="11304"/>
                  </a:cubicBezTo>
                  <a:cubicBezTo>
                    <a:pt x="15770" y="11362"/>
                    <a:pt x="15799" y="11483"/>
                    <a:pt x="15777" y="11536"/>
                  </a:cubicBezTo>
                  <a:cubicBezTo>
                    <a:pt x="15763" y="11570"/>
                    <a:pt x="15696" y="11607"/>
                    <a:pt x="15676" y="11636"/>
                  </a:cubicBezTo>
                  <a:cubicBezTo>
                    <a:pt x="15659" y="11663"/>
                    <a:pt x="15644" y="11724"/>
                    <a:pt x="15630" y="11752"/>
                  </a:cubicBezTo>
                  <a:cubicBezTo>
                    <a:pt x="15609" y="11798"/>
                    <a:pt x="15553" y="11884"/>
                    <a:pt x="15529" y="11930"/>
                  </a:cubicBezTo>
                  <a:cubicBezTo>
                    <a:pt x="15512" y="11962"/>
                    <a:pt x="15468" y="12062"/>
                    <a:pt x="15468" y="12062"/>
                  </a:cubicBezTo>
                  <a:lnTo>
                    <a:pt x="14589" y="11998"/>
                  </a:lnTo>
                  <a:lnTo>
                    <a:pt x="14175" y="11476"/>
                  </a:lnTo>
                  <a:lnTo>
                    <a:pt x="13601" y="11343"/>
                  </a:lnTo>
                  <a:cubicBezTo>
                    <a:pt x="13601" y="11343"/>
                    <a:pt x="13619" y="11443"/>
                    <a:pt x="13613" y="11476"/>
                  </a:cubicBezTo>
                  <a:cubicBezTo>
                    <a:pt x="13608" y="11505"/>
                    <a:pt x="13563" y="11554"/>
                    <a:pt x="13563" y="11583"/>
                  </a:cubicBezTo>
                  <a:cubicBezTo>
                    <a:pt x="13563" y="11620"/>
                    <a:pt x="13616" y="11681"/>
                    <a:pt x="13627" y="11717"/>
                  </a:cubicBezTo>
                  <a:cubicBezTo>
                    <a:pt x="13636" y="11749"/>
                    <a:pt x="13659" y="11820"/>
                    <a:pt x="13643" y="11849"/>
                  </a:cubicBezTo>
                  <a:cubicBezTo>
                    <a:pt x="13629" y="11876"/>
                    <a:pt x="13553" y="11879"/>
                    <a:pt x="13533" y="11904"/>
                  </a:cubicBezTo>
                  <a:cubicBezTo>
                    <a:pt x="13516" y="11924"/>
                    <a:pt x="13505" y="11980"/>
                    <a:pt x="13508" y="12007"/>
                  </a:cubicBezTo>
                  <a:cubicBezTo>
                    <a:pt x="13513" y="12056"/>
                    <a:pt x="13579" y="12139"/>
                    <a:pt x="13596" y="12186"/>
                  </a:cubicBezTo>
                  <a:cubicBezTo>
                    <a:pt x="13611" y="12222"/>
                    <a:pt x="13648" y="12297"/>
                    <a:pt x="13639" y="12335"/>
                  </a:cubicBezTo>
                  <a:cubicBezTo>
                    <a:pt x="13630" y="12372"/>
                    <a:pt x="13547" y="12411"/>
                    <a:pt x="13533" y="12447"/>
                  </a:cubicBezTo>
                  <a:cubicBezTo>
                    <a:pt x="13522" y="12476"/>
                    <a:pt x="13539" y="12540"/>
                    <a:pt x="13538" y="12572"/>
                  </a:cubicBezTo>
                  <a:cubicBezTo>
                    <a:pt x="13536" y="12625"/>
                    <a:pt x="13556" y="12745"/>
                    <a:pt x="13521" y="12788"/>
                  </a:cubicBezTo>
                  <a:cubicBezTo>
                    <a:pt x="13503" y="12808"/>
                    <a:pt x="13436" y="12799"/>
                    <a:pt x="13415" y="12816"/>
                  </a:cubicBezTo>
                  <a:cubicBezTo>
                    <a:pt x="13396" y="12832"/>
                    <a:pt x="13374" y="12879"/>
                    <a:pt x="13369" y="12904"/>
                  </a:cubicBezTo>
                  <a:cubicBezTo>
                    <a:pt x="13362" y="12930"/>
                    <a:pt x="13382" y="12988"/>
                    <a:pt x="13369" y="13012"/>
                  </a:cubicBezTo>
                  <a:cubicBezTo>
                    <a:pt x="13348" y="13048"/>
                    <a:pt x="13245" y="13063"/>
                    <a:pt x="13221" y="13099"/>
                  </a:cubicBezTo>
                  <a:cubicBezTo>
                    <a:pt x="13202" y="13126"/>
                    <a:pt x="13180" y="13203"/>
                    <a:pt x="13199" y="13232"/>
                  </a:cubicBezTo>
                  <a:cubicBezTo>
                    <a:pt x="13219" y="13261"/>
                    <a:pt x="13315" y="13239"/>
                    <a:pt x="13339" y="13265"/>
                  </a:cubicBezTo>
                  <a:cubicBezTo>
                    <a:pt x="13368" y="13296"/>
                    <a:pt x="13376" y="13390"/>
                    <a:pt x="13365" y="13431"/>
                  </a:cubicBezTo>
                  <a:cubicBezTo>
                    <a:pt x="13351" y="13475"/>
                    <a:pt x="13274" y="13539"/>
                    <a:pt x="13242" y="13572"/>
                  </a:cubicBezTo>
                  <a:cubicBezTo>
                    <a:pt x="13197" y="13619"/>
                    <a:pt x="13093" y="13702"/>
                    <a:pt x="13048" y="13750"/>
                  </a:cubicBezTo>
                  <a:cubicBezTo>
                    <a:pt x="13006" y="13794"/>
                    <a:pt x="12920" y="13882"/>
                    <a:pt x="12896" y="13937"/>
                  </a:cubicBezTo>
                  <a:cubicBezTo>
                    <a:pt x="12887" y="13957"/>
                    <a:pt x="12883" y="14002"/>
                    <a:pt x="12883" y="14024"/>
                  </a:cubicBezTo>
                  <a:cubicBezTo>
                    <a:pt x="12884" y="14068"/>
                    <a:pt x="12914" y="14155"/>
                    <a:pt x="12912" y="14199"/>
                  </a:cubicBezTo>
                  <a:cubicBezTo>
                    <a:pt x="12912" y="14222"/>
                    <a:pt x="12903" y="14269"/>
                    <a:pt x="12892" y="14290"/>
                  </a:cubicBezTo>
                  <a:cubicBezTo>
                    <a:pt x="12877" y="14316"/>
                    <a:pt x="12812" y="14348"/>
                    <a:pt x="12812" y="14378"/>
                  </a:cubicBezTo>
                  <a:cubicBezTo>
                    <a:pt x="12812" y="14412"/>
                    <a:pt x="12893" y="14448"/>
                    <a:pt x="12903" y="14481"/>
                  </a:cubicBezTo>
                  <a:cubicBezTo>
                    <a:pt x="12916" y="14514"/>
                    <a:pt x="12903" y="14588"/>
                    <a:pt x="12896" y="14622"/>
                  </a:cubicBezTo>
                  <a:cubicBezTo>
                    <a:pt x="12884" y="14680"/>
                    <a:pt x="12837" y="14790"/>
                    <a:pt x="12820" y="14846"/>
                  </a:cubicBezTo>
                  <a:cubicBezTo>
                    <a:pt x="12806" y="14894"/>
                    <a:pt x="12784" y="14990"/>
                    <a:pt x="12769" y="15037"/>
                  </a:cubicBezTo>
                  <a:cubicBezTo>
                    <a:pt x="12751" y="15094"/>
                    <a:pt x="12708" y="15206"/>
                    <a:pt x="12684" y="15261"/>
                  </a:cubicBezTo>
                  <a:cubicBezTo>
                    <a:pt x="12661" y="15317"/>
                    <a:pt x="12609" y="15429"/>
                    <a:pt x="12579" y="15483"/>
                  </a:cubicBezTo>
                  <a:cubicBezTo>
                    <a:pt x="12539" y="15554"/>
                    <a:pt x="12448" y="15690"/>
                    <a:pt x="12404" y="15760"/>
                  </a:cubicBezTo>
                  <a:cubicBezTo>
                    <a:pt x="12370" y="15815"/>
                    <a:pt x="12309" y="15933"/>
                    <a:pt x="12263" y="15981"/>
                  </a:cubicBezTo>
                  <a:cubicBezTo>
                    <a:pt x="12240" y="16006"/>
                    <a:pt x="12174" y="16038"/>
                    <a:pt x="12151" y="16064"/>
                  </a:cubicBezTo>
                  <a:cubicBezTo>
                    <a:pt x="12129" y="16089"/>
                    <a:pt x="12097" y="16148"/>
                    <a:pt x="12089" y="16180"/>
                  </a:cubicBezTo>
                  <a:cubicBezTo>
                    <a:pt x="12082" y="16209"/>
                    <a:pt x="12099" y="16269"/>
                    <a:pt x="12089" y="16297"/>
                  </a:cubicBezTo>
                  <a:cubicBezTo>
                    <a:pt x="12079" y="16321"/>
                    <a:pt x="12028" y="16350"/>
                    <a:pt x="12016" y="16374"/>
                  </a:cubicBezTo>
                  <a:cubicBezTo>
                    <a:pt x="12001" y="16401"/>
                    <a:pt x="12002" y="16468"/>
                    <a:pt x="11988" y="16496"/>
                  </a:cubicBezTo>
                  <a:cubicBezTo>
                    <a:pt x="11979" y="16512"/>
                    <a:pt x="11944" y="16534"/>
                    <a:pt x="11937" y="16551"/>
                  </a:cubicBezTo>
                  <a:cubicBezTo>
                    <a:pt x="11925" y="16582"/>
                    <a:pt x="11940" y="16651"/>
                    <a:pt x="11937" y="16684"/>
                  </a:cubicBezTo>
                  <a:cubicBezTo>
                    <a:pt x="11935" y="16715"/>
                    <a:pt x="11939" y="16781"/>
                    <a:pt x="11920" y="16805"/>
                  </a:cubicBezTo>
                  <a:cubicBezTo>
                    <a:pt x="11908" y="16823"/>
                    <a:pt x="11853" y="16825"/>
                    <a:pt x="11841" y="16845"/>
                  </a:cubicBezTo>
                  <a:cubicBezTo>
                    <a:pt x="11826" y="16870"/>
                    <a:pt x="11846" y="16936"/>
                    <a:pt x="11847" y="16966"/>
                  </a:cubicBezTo>
                  <a:cubicBezTo>
                    <a:pt x="11848" y="16997"/>
                    <a:pt x="11855" y="17062"/>
                    <a:pt x="11847" y="17093"/>
                  </a:cubicBezTo>
                  <a:cubicBezTo>
                    <a:pt x="11840" y="17117"/>
                    <a:pt x="11808" y="17160"/>
                    <a:pt x="11797" y="17181"/>
                  </a:cubicBezTo>
                  <a:cubicBezTo>
                    <a:pt x="11778" y="17216"/>
                    <a:pt x="11730" y="17282"/>
                    <a:pt x="11729" y="17320"/>
                  </a:cubicBezTo>
                  <a:cubicBezTo>
                    <a:pt x="11727" y="17360"/>
                    <a:pt x="11764" y="17435"/>
                    <a:pt x="11786" y="17470"/>
                  </a:cubicBezTo>
                  <a:cubicBezTo>
                    <a:pt x="11804" y="17499"/>
                    <a:pt x="11848" y="17559"/>
                    <a:pt x="11880" y="17574"/>
                  </a:cubicBezTo>
                  <a:cubicBezTo>
                    <a:pt x="11911" y="17590"/>
                    <a:pt x="11983" y="17576"/>
                    <a:pt x="12016" y="17586"/>
                  </a:cubicBezTo>
                  <a:cubicBezTo>
                    <a:pt x="12054" y="17597"/>
                    <a:pt x="12142" y="17622"/>
                    <a:pt x="12157" y="17658"/>
                  </a:cubicBezTo>
                  <a:cubicBezTo>
                    <a:pt x="12173" y="17697"/>
                    <a:pt x="12129" y="17783"/>
                    <a:pt x="12106" y="17818"/>
                  </a:cubicBezTo>
                  <a:cubicBezTo>
                    <a:pt x="12085" y="17852"/>
                    <a:pt x="12020" y="17900"/>
                    <a:pt x="11988" y="17924"/>
                  </a:cubicBezTo>
                  <a:cubicBezTo>
                    <a:pt x="11957" y="17945"/>
                    <a:pt x="11887" y="17972"/>
                    <a:pt x="11859" y="17995"/>
                  </a:cubicBezTo>
                  <a:cubicBezTo>
                    <a:pt x="11825" y="18022"/>
                    <a:pt x="11758" y="18082"/>
                    <a:pt x="11746" y="18123"/>
                  </a:cubicBezTo>
                  <a:cubicBezTo>
                    <a:pt x="11734" y="18160"/>
                    <a:pt x="11733" y="18252"/>
                    <a:pt x="11762" y="18277"/>
                  </a:cubicBezTo>
                  <a:cubicBezTo>
                    <a:pt x="11781" y="18294"/>
                    <a:pt x="11838" y="18277"/>
                    <a:pt x="11863" y="18277"/>
                  </a:cubicBezTo>
                  <a:cubicBezTo>
                    <a:pt x="11898" y="18279"/>
                    <a:pt x="11979" y="18261"/>
                    <a:pt x="11999" y="18289"/>
                  </a:cubicBezTo>
                  <a:cubicBezTo>
                    <a:pt x="12022" y="18321"/>
                    <a:pt x="11960" y="18443"/>
                    <a:pt x="11960" y="18443"/>
                  </a:cubicBezTo>
                  <a:lnTo>
                    <a:pt x="11236" y="19155"/>
                  </a:lnTo>
                  <a:cubicBezTo>
                    <a:pt x="11236" y="19155"/>
                    <a:pt x="11118" y="19180"/>
                    <a:pt x="11092" y="19155"/>
                  </a:cubicBezTo>
                  <a:cubicBezTo>
                    <a:pt x="11043" y="19106"/>
                    <a:pt x="11142" y="18929"/>
                    <a:pt x="11092" y="18881"/>
                  </a:cubicBezTo>
                  <a:cubicBezTo>
                    <a:pt x="11043" y="18832"/>
                    <a:pt x="10811" y="18881"/>
                    <a:pt x="10811" y="18881"/>
                  </a:cubicBezTo>
                  <a:lnTo>
                    <a:pt x="9910" y="19706"/>
                  </a:lnTo>
                  <a:lnTo>
                    <a:pt x="9517" y="19468"/>
                  </a:lnTo>
                  <a:lnTo>
                    <a:pt x="9369" y="19468"/>
                  </a:lnTo>
                  <a:lnTo>
                    <a:pt x="9369" y="19822"/>
                  </a:lnTo>
                  <a:lnTo>
                    <a:pt x="9521" y="19933"/>
                  </a:lnTo>
                  <a:lnTo>
                    <a:pt x="9122" y="20369"/>
                  </a:lnTo>
                  <a:lnTo>
                    <a:pt x="8790" y="20369"/>
                  </a:lnTo>
                  <a:lnTo>
                    <a:pt x="7872" y="20973"/>
                  </a:lnTo>
                  <a:lnTo>
                    <a:pt x="7095" y="20514"/>
                  </a:lnTo>
                  <a:cubicBezTo>
                    <a:pt x="7095" y="20514"/>
                    <a:pt x="6990" y="20617"/>
                    <a:pt x="6966" y="20658"/>
                  </a:cubicBezTo>
                  <a:cubicBezTo>
                    <a:pt x="6934" y="20709"/>
                    <a:pt x="6911" y="20832"/>
                    <a:pt x="6880" y="20884"/>
                  </a:cubicBezTo>
                  <a:cubicBezTo>
                    <a:pt x="6869" y="20906"/>
                    <a:pt x="6838" y="20946"/>
                    <a:pt x="6819" y="20962"/>
                  </a:cubicBezTo>
                  <a:cubicBezTo>
                    <a:pt x="6802" y="20977"/>
                    <a:pt x="6758" y="20996"/>
                    <a:pt x="6741" y="21012"/>
                  </a:cubicBezTo>
                  <a:cubicBezTo>
                    <a:pt x="6719" y="21030"/>
                    <a:pt x="6690" y="21079"/>
                    <a:pt x="6667" y="21095"/>
                  </a:cubicBezTo>
                  <a:cubicBezTo>
                    <a:pt x="6649" y="21107"/>
                    <a:pt x="6604" y="21110"/>
                    <a:pt x="6588" y="21123"/>
                  </a:cubicBezTo>
                  <a:cubicBezTo>
                    <a:pt x="6555" y="21149"/>
                    <a:pt x="6526" y="21234"/>
                    <a:pt x="6498" y="21266"/>
                  </a:cubicBezTo>
                  <a:cubicBezTo>
                    <a:pt x="6475" y="21293"/>
                    <a:pt x="6416" y="21335"/>
                    <a:pt x="6391" y="21361"/>
                  </a:cubicBezTo>
                  <a:cubicBezTo>
                    <a:pt x="6365" y="21388"/>
                    <a:pt x="6329" y="21460"/>
                    <a:pt x="6296" y="21477"/>
                  </a:cubicBezTo>
                  <a:cubicBezTo>
                    <a:pt x="6250" y="21499"/>
                    <a:pt x="6142" y="21474"/>
                    <a:pt x="6093" y="21488"/>
                  </a:cubicBezTo>
                  <a:cubicBezTo>
                    <a:pt x="6045" y="21501"/>
                    <a:pt x="5966" y="21569"/>
                    <a:pt x="5918" y="21582"/>
                  </a:cubicBezTo>
                  <a:cubicBezTo>
                    <a:pt x="5873" y="21593"/>
                    <a:pt x="5775" y="21600"/>
                    <a:pt x="5732" y="21582"/>
                  </a:cubicBezTo>
                  <a:cubicBezTo>
                    <a:pt x="5681" y="21560"/>
                    <a:pt x="5620" y="21460"/>
                    <a:pt x="5580" y="21421"/>
                  </a:cubicBezTo>
                  <a:cubicBezTo>
                    <a:pt x="5534" y="21376"/>
                    <a:pt x="5446" y="21277"/>
                    <a:pt x="5389" y="21245"/>
                  </a:cubicBezTo>
                  <a:cubicBezTo>
                    <a:pt x="5338" y="21215"/>
                    <a:pt x="5223" y="21178"/>
                    <a:pt x="5164" y="21178"/>
                  </a:cubicBezTo>
                  <a:cubicBezTo>
                    <a:pt x="5099" y="21177"/>
                    <a:pt x="4979" y="21265"/>
                    <a:pt x="4916" y="21250"/>
                  </a:cubicBezTo>
                  <a:cubicBezTo>
                    <a:pt x="4879" y="21241"/>
                    <a:pt x="4836" y="21170"/>
                    <a:pt x="4809" y="21145"/>
                  </a:cubicBezTo>
                  <a:cubicBezTo>
                    <a:pt x="4770" y="21108"/>
                    <a:pt x="4694" y="21032"/>
                    <a:pt x="4651" y="21001"/>
                  </a:cubicBezTo>
                  <a:cubicBezTo>
                    <a:pt x="4607" y="20969"/>
                    <a:pt x="4504" y="20928"/>
                    <a:pt x="4460" y="20896"/>
                  </a:cubicBezTo>
                  <a:cubicBezTo>
                    <a:pt x="4427" y="20872"/>
                    <a:pt x="4357" y="20822"/>
                    <a:pt x="4342" y="20785"/>
                  </a:cubicBezTo>
                  <a:cubicBezTo>
                    <a:pt x="4323" y="20739"/>
                    <a:pt x="4361" y="20635"/>
                    <a:pt x="4353" y="20586"/>
                  </a:cubicBezTo>
                  <a:cubicBezTo>
                    <a:pt x="4346" y="20543"/>
                    <a:pt x="4320" y="20452"/>
                    <a:pt x="4285" y="20425"/>
                  </a:cubicBezTo>
                  <a:cubicBezTo>
                    <a:pt x="4245" y="20393"/>
                    <a:pt x="4130" y="20411"/>
                    <a:pt x="4082" y="20392"/>
                  </a:cubicBezTo>
                  <a:cubicBezTo>
                    <a:pt x="4054" y="20381"/>
                    <a:pt x="3996" y="20351"/>
                    <a:pt x="3981" y="20325"/>
                  </a:cubicBezTo>
                  <a:cubicBezTo>
                    <a:pt x="3968" y="20303"/>
                    <a:pt x="3962" y="20243"/>
                    <a:pt x="3976" y="20220"/>
                  </a:cubicBezTo>
                  <a:cubicBezTo>
                    <a:pt x="3998" y="20182"/>
                    <a:pt x="4112" y="20179"/>
                    <a:pt x="4139" y="20143"/>
                  </a:cubicBezTo>
                  <a:cubicBezTo>
                    <a:pt x="4157" y="20119"/>
                    <a:pt x="4158" y="20056"/>
                    <a:pt x="4156" y="20027"/>
                  </a:cubicBezTo>
                  <a:cubicBezTo>
                    <a:pt x="4153" y="19992"/>
                    <a:pt x="4135" y="19923"/>
                    <a:pt x="4116" y="19894"/>
                  </a:cubicBezTo>
                  <a:cubicBezTo>
                    <a:pt x="4099" y="19867"/>
                    <a:pt x="4053" y="19816"/>
                    <a:pt x="4021" y="19811"/>
                  </a:cubicBezTo>
                  <a:cubicBezTo>
                    <a:pt x="3981" y="19804"/>
                    <a:pt x="3919" y="19845"/>
                    <a:pt x="3869" y="1987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3" name="Shape 3018"/>
            <p:cNvSpPr/>
            <p:nvPr/>
          </p:nvSpPr>
          <p:spPr>
            <a:xfrm>
              <a:off x="5957950" y="4290593"/>
              <a:ext cx="995700" cy="450756"/>
            </a:xfrm>
            <a:custGeom>
              <a:avLst/>
              <a:gdLst/>
              <a:ahLst/>
              <a:cxnLst>
                <a:cxn ang="0">
                  <a:pos x="wd2" y="hd2"/>
                </a:cxn>
                <a:cxn ang="5400000">
                  <a:pos x="wd2" y="hd2"/>
                </a:cxn>
                <a:cxn ang="10800000">
                  <a:pos x="wd2" y="hd2"/>
                </a:cxn>
                <a:cxn ang="16200000">
                  <a:pos x="wd2" y="hd2"/>
                </a:cxn>
              </a:cxnLst>
              <a:rect l="0" t="0" r="r" b="b"/>
              <a:pathLst>
                <a:path w="21594" h="21600" extrusionOk="0">
                  <a:moveTo>
                    <a:pt x="3034" y="19003"/>
                  </a:moveTo>
                  <a:cubicBezTo>
                    <a:pt x="3022" y="19009"/>
                    <a:pt x="3011" y="19014"/>
                    <a:pt x="3002" y="19019"/>
                  </a:cubicBezTo>
                  <a:cubicBezTo>
                    <a:pt x="2946" y="19047"/>
                    <a:pt x="2833" y="19090"/>
                    <a:pt x="2777" y="19116"/>
                  </a:cubicBezTo>
                  <a:cubicBezTo>
                    <a:pt x="2586" y="19204"/>
                    <a:pt x="2208" y="19406"/>
                    <a:pt x="2017" y="19492"/>
                  </a:cubicBezTo>
                  <a:cubicBezTo>
                    <a:pt x="1704" y="19632"/>
                    <a:pt x="1074" y="19872"/>
                    <a:pt x="759" y="19992"/>
                  </a:cubicBezTo>
                  <a:cubicBezTo>
                    <a:pt x="584" y="20059"/>
                    <a:pt x="272" y="20173"/>
                    <a:pt x="40" y="20258"/>
                  </a:cubicBezTo>
                  <a:lnTo>
                    <a:pt x="0" y="18596"/>
                  </a:lnTo>
                  <a:cubicBezTo>
                    <a:pt x="0" y="18596"/>
                    <a:pt x="55" y="18492"/>
                    <a:pt x="66" y="18446"/>
                  </a:cubicBezTo>
                  <a:cubicBezTo>
                    <a:pt x="76" y="18406"/>
                    <a:pt x="69" y="18302"/>
                    <a:pt x="83" y="18272"/>
                  </a:cubicBezTo>
                  <a:cubicBezTo>
                    <a:pt x="98" y="18239"/>
                    <a:pt x="151" y="18211"/>
                    <a:pt x="168" y="18239"/>
                  </a:cubicBezTo>
                  <a:cubicBezTo>
                    <a:pt x="181" y="18259"/>
                    <a:pt x="167" y="18351"/>
                    <a:pt x="179" y="18375"/>
                  </a:cubicBezTo>
                  <a:cubicBezTo>
                    <a:pt x="192" y="18403"/>
                    <a:pt x="233" y="18398"/>
                    <a:pt x="251" y="18394"/>
                  </a:cubicBezTo>
                  <a:cubicBezTo>
                    <a:pt x="269" y="18389"/>
                    <a:pt x="303" y="18347"/>
                    <a:pt x="321" y="18337"/>
                  </a:cubicBezTo>
                  <a:cubicBezTo>
                    <a:pt x="347" y="18325"/>
                    <a:pt x="403" y="18335"/>
                    <a:pt x="428" y="18313"/>
                  </a:cubicBezTo>
                  <a:cubicBezTo>
                    <a:pt x="444" y="18301"/>
                    <a:pt x="473" y="18251"/>
                    <a:pt x="485" y="18224"/>
                  </a:cubicBezTo>
                  <a:cubicBezTo>
                    <a:pt x="499" y="18193"/>
                    <a:pt x="519" y="18110"/>
                    <a:pt x="534" y="18079"/>
                  </a:cubicBezTo>
                  <a:cubicBezTo>
                    <a:pt x="544" y="18057"/>
                    <a:pt x="571" y="18031"/>
                    <a:pt x="581" y="18008"/>
                  </a:cubicBezTo>
                  <a:cubicBezTo>
                    <a:pt x="595" y="17975"/>
                    <a:pt x="627" y="17896"/>
                    <a:pt x="625" y="17849"/>
                  </a:cubicBezTo>
                  <a:cubicBezTo>
                    <a:pt x="624" y="17812"/>
                    <a:pt x="587" y="17773"/>
                    <a:pt x="578" y="17741"/>
                  </a:cubicBezTo>
                  <a:cubicBezTo>
                    <a:pt x="570" y="17707"/>
                    <a:pt x="560" y="17629"/>
                    <a:pt x="561" y="17590"/>
                  </a:cubicBezTo>
                  <a:cubicBezTo>
                    <a:pt x="563" y="17552"/>
                    <a:pt x="584" y="17486"/>
                    <a:pt x="589" y="17450"/>
                  </a:cubicBezTo>
                  <a:cubicBezTo>
                    <a:pt x="596" y="17406"/>
                    <a:pt x="610" y="17317"/>
                    <a:pt x="608" y="17271"/>
                  </a:cubicBezTo>
                  <a:cubicBezTo>
                    <a:pt x="607" y="17232"/>
                    <a:pt x="579" y="17164"/>
                    <a:pt x="581" y="17125"/>
                  </a:cubicBezTo>
                  <a:cubicBezTo>
                    <a:pt x="582" y="17085"/>
                    <a:pt x="610" y="17024"/>
                    <a:pt x="619" y="16989"/>
                  </a:cubicBezTo>
                  <a:cubicBezTo>
                    <a:pt x="636" y="16924"/>
                    <a:pt x="661" y="16780"/>
                    <a:pt x="683" y="16721"/>
                  </a:cubicBezTo>
                  <a:cubicBezTo>
                    <a:pt x="694" y="16689"/>
                    <a:pt x="724" y="16634"/>
                    <a:pt x="740" y="16613"/>
                  </a:cubicBezTo>
                  <a:cubicBezTo>
                    <a:pt x="755" y="16594"/>
                    <a:pt x="795" y="16592"/>
                    <a:pt x="806" y="16561"/>
                  </a:cubicBezTo>
                  <a:cubicBezTo>
                    <a:pt x="820" y="16523"/>
                    <a:pt x="809" y="16415"/>
                    <a:pt x="817" y="16369"/>
                  </a:cubicBezTo>
                  <a:cubicBezTo>
                    <a:pt x="822" y="16335"/>
                    <a:pt x="838" y="16269"/>
                    <a:pt x="851" y="16247"/>
                  </a:cubicBezTo>
                  <a:cubicBezTo>
                    <a:pt x="861" y="16227"/>
                    <a:pt x="890" y="16214"/>
                    <a:pt x="904" y="16205"/>
                  </a:cubicBezTo>
                  <a:cubicBezTo>
                    <a:pt x="921" y="16193"/>
                    <a:pt x="959" y="16189"/>
                    <a:pt x="974" y="16167"/>
                  </a:cubicBezTo>
                  <a:cubicBezTo>
                    <a:pt x="992" y="16140"/>
                    <a:pt x="1012" y="16050"/>
                    <a:pt x="1025" y="16012"/>
                  </a:cubicBezTo>
                  <a:cubicBezTo>
                    <a:pt x="1040" y="15967"/>
                    <a:pt x="1065" y="15860"/>
                    <a:pt x="1087" y="15833"/>
                  </a:cubicBezTo>
                  <a:cubicBezTo>
                    <a:pt x="1109" y="15807"/>
                    <a:pt x="1163" y="15831"/>
                    <a:pt x="1186" y="15814"/>
                  </a:cubicBezTo>
                  <a:cubicBezTo>
                    <a:pt x="1211" y="15799"/>
                    <a:pt x="1252" y="15723"/>
                    <a:pt x="1276" y="15706"/>
                  </a:cubicBezTo>
                  <a:cubicBezTo>
                    <a:pt x="1296" y="15693"/>
                    <a:pt x="1340" y="15699"/>
                    <a:pt x="1361" y="15692"/>
                  </a:cubicBezTo>
                  <a:cubicBezTo>
                    <a:pt x="1379" y="15688"/>
                    <a:pt x="1417" y="15684"/>
                    <a:pt x="1434" y="15664"/>
                  </a:cubicBezTo>
                  <a:cubicBezTo>
                    <a:pt x="1450" y="15643"/>
                    <a:pt x="1463" y="15544"/>
                    <a:pt x="1482" y="15538"/>
                  </a:cubicBezTo>
                  <a:cubicBezTo>
                    <a:pt x="1498" y="15531"/>
                    <a:pt x="1527" y="15582"/>
                    <a:pt x="1538" y="15608"/>
                  </a:cubicBezTo>
                  <a:cubicBezTo>
                    <a:pt x="1545" y="15627"/>
                    <a:pt x="1545" y="15696"/>
                    <a:pt x="1557" y="15702"/>
                  </a:cubicBezTo>
                  <a:cubicBezTo>
                    <a:pt x="1579" y="15715"/>
                    <a:pt x="1609" y="15591"/>
                    <a:pt x="1631" y="15575"/>
                  </a:cubicBezTo>
                  <a:cubicBezTo>
                    <a:pt x="1661" y="15552"/>
                    <a:pt x="1728" y="15605"/>
                    <a:pt x="1756" y="15575"/>
                  </a:cubicBezTo>
                  <a:cubicBezTo>
                    <a:pt x="1776" y="15553"/>
                    <a:pt x="1798" y="15459"/>
                    <a:pt x="1811" y="15421"/>
                  </a:cubicBezTo>
                  <a:cubicBezTo>
                    <a:pt x="1828" y="15370"/>
                    <a:pt x="1851" y="15250"/>
                    <a:pt x="1873" y="15213"/>
                  </a:cubicBezTo>
                  <a:cubicBezTo>
                    <a:pt x="1889" y="15187"/>
                    <a:pt x="1933" y="15184"/>
                    <a:pt x="1950" y="15161"/>
                  </a:cubicBezTo>
                  <a:cubicBezTo>
                    <a:pt x="1974" y="15129"/>
                    <a:pt x="2010" y="15033"/>
                    <a:pt x="2027" y="14983"/>
                  </a:cubicBezTo>
                  <a:cubicBezTo>
                    <a:pt x="2039" y="14943"/>
                    <a:pt x="2052" y="14845"/>
                    <a:pt x="2067" y="14810"/>
                  </a:cubicBezTo>
                  <a:cubicBezTo>
                    <a:pt x="2081" y="14774"/>
                    <a:pt x="2118" y="14704"/>
                    <a:pt x="2139" y="14711"/>
                  </a:cubicBezTo>
                  <a:cubicBezTo>
                    <a:pt x="2151" y="14714"/>
                    <a:pt x="2161" y="14790"/>
                    <a:pt x="2173" y="14790"/>
                  </a:cubicBezTo>
                  <a:cubicBezTo>
                    <a:pt x="2189" y="14791"/>
                    <a:pt x="2210" y="14719"/>
                    <a:pt x="2220" y="14692"/>
                  </a:cubicBezTo>
                  <a:cubicBezTo>
                    <a:pt x="2235" y="14650"/>
                    <a:pt x="2262" y="14558"/>
                    <a:pt x="2271" y="14509"/>
                  </a:cubicBezTo>
                  <a:cubicBezTo>
                    <a:pt x="2279" y="14461"/>
                    <a:pt x="2276" y="14354"/>
                    <a:pt x="2288" y="14311"/>
                  </a:cubicBezTo>
                  <a:cubicBezTo>
                    <a:pt x="2297" y="14279"/>
                    <a:pt x="2328" y="14238"/>
                    <a:pt x="2343" y="14222"/>
                  </a:cubicBezTo>
                  <a:cubicBezTo>
                    <a:pt x="2371" y="14193"/>
                    <a:pt x="2440" y="14203"/>
                    <a:pt x="2462" y="14156"/>
                  </a:cubicBezTo>
                  <a:cubicBezTo>
                    <a:pt x="2479" y="14122"/>
                    <a:pt x="2477" y="14002"/>
                    <a:pt x="2492" y="13964"/>
                  </a:cubicBezTo>
                  <a:cubicBezTo>
                    <a:pt x="2507" y="13927"/>
                    <a:pt x="2552" y="13901"/>
                    <a:pt x="2571" y="13875"/>
                  </a:cubicBezTo>
                  <a:cubicBezTo>
                    <a:pt x="2595" y="13839"/>
                    <a:pt x="2642" y="13754"/>
                    <a:pt x="2662" y="13705"/>
                  </a:cubicBezTo>
                  <a:cubicBezTo>
                    <a:pt x="2672" y="13681"/>
                    <a:pt x="2683" y="13616"/>
                    <a:pt x="2696" y="13601"/>
                  </a:cubicBezTo>
                  <a:cubicBezTo>
                    <a:pt x="2716" y="13580"/>
                    <a:pt x="2762" y="13592"/>
                    <a:pt x="2784" y="13601"/>
                  </a:cubicBezTo>
                  <a:cubicBezTo>
                    <a:pt x="2803" y="13611"/>
                    <a:pt x="2837" y="13676"/>
                    <a:pt x="2858" y="13677"/>
                  </a:cubicBezTo>
                  <a:cubicBezTo>
                    <a:pt x="2874" y="13678"/>
                    <a:pt x="2904" y="13648"/>
                    <a:pt x="2917" y="13625"/>
                  </a:cubicBezTo>
                  <a:cubicBezTo>
                    <a:pt x="2931" y="13602"/>
                    <a:pt x="2951" y="13536"/>
                    <a:pt x="2960" y="13503"/>
                  </a:cubicBezTo>
                  <a:cubicBezTo>
                    <a:pt x="2972" y="13456"/>
                    <a:pt x="2982" y="13346"/>
                    <a:pt x="2996" y="13302"/>
                  </a:cubicBezTo>
                  <a:cubicBezTo>
                    <a:pt x="3006" y="13266"/>
                    <a:pt x="3046" y="13224"/>
                    <a:pt x="3051" y="13184"/>
                  </a:cubicBezTo>
                  <a:cubicBezTo>
                    <a:pt x="3056" y="13153"/>
                    <a:pt x="3039" y="13089"/>
                    <a:pt x="3041" y="13057"/>
                  </a:cubicBezTo>
                  <a:cubicBezTo>
                    <a:pt x="3043" y="13007"/>
                    <a:pt x="3075" y="12919"/>
                    <a:pt x="3075" y="12868"/>
                  </a:cubicBezTo>
                  <a:cubicBezTo>
                    <a:pt x="3074" y="12826"/>
                    <a:pt x="3052" y="12751"/>
                    <a:pt x="3043" y="12714"/>
                  </a:cubicBezTo>
                  <a:cubicBezTo>
                    <a:pt x="3033" y="12674"/>
                    <a:pt x="2995" y="12609"/>
                    <a:pt x="2996" y="12564"/>
                  </a:cubicBezTo>
                  <a:cubicBezTo>
                    <a:pt x="2997" y="12493"/>
                    <a:pt x="3046" y="12370"/>
                    <a:pt x="3075" y="12338"/>
                  </a:cubicBezTo>
                  <a:cubicBezTo>
                    <a:pt x="3091" y="12321"/>
                    <a:pt x="3129" y="12327"/>
                    <a:pt x="3147" y="12338"/>
                  </a:cubicBezTo>
                  <a:cubicBezTo>
                    <a:pt x="3157" y="12345"/>
                    <a:pt x="3176" y="12368"/>
                    <a:pt x="3183" y="12385"/>
                  </a:cubicBezTo>
                  <a:cubicBezTo>
                    <a:pt x="3193" y="12408"/>
                    <a:pt x="3196" y="12484"/>
                    <a:pt x="3209" y="12498"/>
                  </a:cubicBezTo>
                  <a:cubicBezTo>
                    <a:pt x="3228" y="12519"/>
                    <a:pt x="3279" y="12496"/>
                    <a:pt x="3294" y="12460"/>
                  </a:cubicBezTo>
                  <a:cubicBezTo>
                    <a:pt x="3306" y="12428"/>
                    <a:pt x="3292" y="12331"/>
                    <a:pt x="3298" y="12292"/>
                  </a:cubicBezTo>
                  <a:cubicBezTo>
                    <a:pt x="3304" y="12250"/>
                    <a:pt x="3340" y="12189"/>
                    <a:pt x="3340" y="12145"/>
                  </a:cubicBezTo>
                  <a:cubicBezTo>
                    <a:pt x="3341" y="12106"/>
                    <a:pt x="3308" y="12044"/>
                    <a:pt x="3306" y="12004"/>
                  </a:cubicBezTo>
                  <a:cubicBezTo>
                    <a:pt x="3305" y="11972"/>
                    <a:pt x="3313" y="11902"/>
                    <a:pt x="3321" y="11873"/>
                  </a:cubicBezTo>
                  <a:cubicBezTo>
                    <a:pt x="3329" y="11850"/>
                    <a:pt x="3353" y="11826"/>
                    <a:pt x="3364" y="11808"/>
                  </a:cubicBezTo>
                  <a:cubicBezTo>
                    <a:pt x="3384" y="11773"/>
                    <a:pt x="3421" y="11697"/>
                    <a:pt x="3438" y="11657"/>
                  </a:cubicBezTo>
                  <a:cubicBezTo>
                    <a:pt x="3458" y="11611"/>
                    <a:pt x="3490" y="11503"/>
                    <a:pt x="3510" y="11459"/>
                  </a:cubicBezTo>
                  <a:cubicBezTo>
                    <a:pt x="3528" y="11422"/>
                    <a:pt x="3566" y="11347"/>
                    <a:pt x="3589" y="11332"/>
                  </a:cubicBezTo>
                  <a:cubicBezTo>
                    <a:pt x="3609" y="11321"/>
                    <a:pt x="3651" y="11331"/>
                    <a:pt x="3670" y="11346"/>
                  </a:cubicBezTo>
                  <a:cubicBezTo>
                    <a:pt x="3689" y="11364"/>
                    <a:pt x="3727" y="11418"/>
                    <a:pt x="3736" y="11459"/>
                  </a:cubicBezTo>
                  <a:cubicBezTo>
                    <a:pt x="3742" y="11487"/>
                    <a:pt x="3739" y="11552"/>
                    <a:pt x="3736" y="11582"/>
                  </a:cubicBezTo>
                  <a:cubicBezTo>
                    <a:pt x="3732" y="11617"/>
                    <a:pt x="3708" y="11677"/>
                    <a:pt x="3706" y="11714"/>
                  </a:cubicBezTo>
                  <a:cubicBezTo>
                    <a:pt x="3703" y="11766"/>
                    <a:pt x="3712" y="11876"/>
                    <a:pt x="3728" y="11915"/>
                  </a:cubicBezTo>
                  <a:cubicBezTo>
                    <a:pt x="3735" y="11934"/>
                    <a:pt x="3759" y="11946"/>
                    <a:pt x="3770" y="11953"/>
                  </a:cubicBezTo>
                  <a:cubicBezTo>
                    <a:pt x="3792" y="11967"/>
                    <a:pt x="3837" y="11999"/>
                    <a:pt x="3859" y="11986"/>
                  </a:cubicBezTo>
                  <a:cubicBezTo>
                    <a:pt x="3885" y="11971"/>
                    <a:pt x="3919" y="11870"/>
                    <a:pt x="3940" y="11835"/>
                  </a:cubicBezTo>
                  <a:cubicBezTo>
                    <a:pt x="3960" y="11802"/>
                    <a:pt x="4005" y="11747"/>
                    <a:pt x="4023" y="11709"/>
                  </a:cubicBezTo>
                  <a:cubicBezTo>
                    <a:pt x="4042" y="11668"/>
                    <a:pt x="4077" y="11578"/>
                    <a:pt x="4089" y="11525"/>
                  </a:cubicBezTo>
                  <a:cubicBezTo>
                    <a:pt x="4102" y="11466"/>
                    <a:pt x="4107" y="11331"/>
                    <a:pt x="4114" y="11267"/>
                  </a:cubicBezTo>
                  <a:cubicBezTo>
                    <a:pt x="4125" y="11184"/>
                    <a:pt x="4144" y="11016"/>
                    <a:pt x="4163" y="10943"/>
                  </a:cubicBezTo>
                  <a:cubicBezTo>
                    <a:pt x="4179" y="10884"/>
                    <a:pt x="4221" y="10784"/>
                    <a:pt x="4246" y="10745"/>
                  </a:cubicBezTo>
                  <a:cubicBezTo>
                    <a:pt x="4269" y="10711"/>
                    <a:pt x="4329" y="10696"/>
                    <a:pt x="4350" y="10656"/>
                  </a:cubicBezTo>
                  <a:cubicBezTo>
                    <a:pt x="4368" y="10624"/>
                    <a:pt x="4379" y="10511"/>
                    <a:pt x="4399" y="10487"/>
                  </a:cubicBezTo>
                  <a:cubicBezTo>
                    <a:pt x="4420" y="10463"/>
                    <a:pt x="4471" y="10509"/>
                    <a:pt x="4493" y="10492"/>
                  </a:cubicBezTo>
                  <a:cubicBezTo>
                    <a:pt x="4508" y="10479"/>
                    <a:pt x="4532" y="10427"/>
                    <a:pt x="4542" y="10398"/>
                  </a:cubicBezTo>
                  <a:cubicBezTo>
                    <a:pt x="4551" y="10371"/>
                    <a:pt x="4553" y="10293"/>
                    <a:pt x="4565" y="10276"/>
                  </a:cubicBezTo>
                  <a:cubicBezTo>
                    <a:pt x="4581" y="10253"/>
                    <a:pt x="4623" y="10268"/>
                    <a:pt x="4642" y="10281"/>
                  </a:cubicBezTo>
                  <a:cubicBezTo>
                    <a:pt x="4657" y="10291"/>
                    <a:pt x="4680" y="10359"/>
                    <a:pt x="4697" y="10356"/>
                  </a:cubicBezTo>
                  <a:cubicBezTo>
                    <a:pt x="4713" y="10352"/>
                    <a:pt x="4728" y="10266"/>
                    <a:pt x="4743" y="10262"/>
                  </a:cubicBezTo>
                  <a:cubicBezTo>
                    <a:pt x="4760" y="10257"/>
                    <a:pt x="4794" y="10297"/>
                    <a:pt x="4803" y="10327"/>
                  </a:cubicBezTo>
                  <a:cubicBezTo>
                    <a:pt x="4815" y="10366"/>
                    <a:pt x="4799" y="10482"/>
                    <a:pt x="4814" y="10515"/>
                  </a:cubicBezTo>
                  <a:cubicBezTo>
                    <a:pt x="4826" y="10544"/>
                    <a:pt x="4866" y="10547"/>
                    <a:pt x="4884" y="10539"/>
                  </a:cubicBezTo>
                  <a:cubicBezTo>
                    <a:pt x="4910" y="10527"/>
                    <a:pt x="4953" y="10453"/>
                    <a:pt x="4973" y="10417"/>
                  </a:cubicBezTo>
                  <a:cubicBezTo>
                    <a:pt x="4989" y="10389"/>
                    <a:pt x="5015" y="10317"/>
                    <a:pt x="5031" y="10290"/>
                  </a:cubicBezTo>
                  <a:cubicBezTo>
                    <a:pt x="5043" y="10270"/>
                    <a:pt x="5072" y="10248"/>
                    <a:pt x="5082" y="10224"/>
                  </a:cubicBezTo>
                  <a:cubicBezTo>
                    <a:pt x="5102" y="10175"/>
                    <a:pt x="5128" y="10052"/>
                    <a:pt x="5137" y="9989"/>
                  </a:cubicBezTo>
                  <a:cubicBezTo>
                    <a:pt x="5150" y="9904"/>
                    <a:pt x="5153" y="9723"/>
                    <a:pt x="5163" y="9637"/>
                  </a:cubicBezTo>
                  <a:cubicBezTo>
                    <a:pt x="5175" y="9526"/>
                    <a:pt x="5211" y="9310"/>
                    <a:pt x="5226" y="9200"/>
                  </a:cubicBezTo>
                  <a:cubicBezTo>
                    <a:pt x="5235" y="9135"/>
                    <a:pt x="5240" y="8988"/>
                    <a:pt x="5260" y="8937"/>
                  </a:cubicBezTo>
                  <a:cubicBezTo>
                    <a:pt x="5270" y="8912"/>
                    <a:pt x="5304" y="8907"/>
                    <a:pt x="5315" y="8885"/>
                  </a:cubicBezTo>
                  <a:cubicBezTo>
                    <a:pt x="5331" y="8853"/>
                    <a:pt x="5341" y="8758"/>
                    <a:pt x="5354" y="8720"/>
                  </a:cubicBezTo>
                  <a:cubicBezTo>
                    <a:pt x="5368" y="8681"/>
                    <a:pt x="5403" y="8615"/>
                    <a:pt x="5422" y="8584"/>
                  </a:cubicBezTo>
                  <a:cubicBezTo>
                    <a:pt x="5438" y="8559"/>
                    <a:pt x="5470" y="8500"/>
                    <a:pt x="5490" y="8495"/>
                  </a:cubicBezTo>
                  <a:cubicBezTo>
                    <a:pt x="5502" y="8493"/>
                    <a:pt x="5525" y="8518"/>
                    <a:pt x="5537" y="8528"/>
                  </a:cubicBezTo>
                  <a:cubicBezTo>
                    <a:pt x="5558" y="8547"/>
                    <a:pt x="5595" y="8611"/>
                    <a:pt x="5617" y="8618"/>
                  </a:cubicBezTo>
                  <a:cubicBezTo>
                    <a:pt x="5633" y="8621"/>
                    <a:pt x="5669" y="8611"/>
                    <a:pt x="5679" y="8584"/>
                  </a:cubicBezTo>
                  <a:cubicBezTo>
                    <a:pt x="5689" y="8559"/>
                    <a:pt x="5687" y="8482"/>
                    <a:pt x="5686" y="8448"/>
                  </a:cubicBezTo>
                  <a:cubicBezTo>
                    <a:pt x="5683" y="8399"/>
                    <a:pt x="5665" y="8305"/>
                    <a:pt x="5656" y="8260"/>
                  </a:cubicBezTo>
                  <a:cubicBezTo>
                    <a:pt x="5648" y="8223"/>
                    <a:pt x="5616" y="8161"/>
                    <a:pt x="5616" y="8119"/>
                  </a:cubicBezTo>
                  <a:cubicBezTo>
                    <a:pt x="5615" y="8071"/>
                    <a:pt x="5655" y="7998"/>
                    <a:pt x="5658" y="7950"/>
                  </a:cubicBezTo>
                  <a:cubicBezTo>
                    <a:pt x="5661" y="7899"/>
                    <a:pt x="5635" y="7799"/>
                    <a:pt x="5639" y="7749"/>
                  </a:cubicBezTo>
                  <a:cubicBezTo>
                    <a:pt x="5641" y="7714"/>
                    <a:pt x="5665" y="7663"/>
                    <a:pt x="5668" y="7631"/>
                  </a:cubicBezTo>
                  <a:cubicBezTo>
                    <a:pt x="5674" y="7577"/>
                    <a:pt x="5665" y="7464"/>
                    <a:pt x="5660" y="7411"/>
                  </a:cubicBezTo>
                  <a:cubicBezTo>
                    <a:pt x="5655" y="7364"/>
                    <a:pt x="5633" y="7282"/>
                    <a:pt x="5630" y="7236"/>
                  </a:cubicBezTo>
                  <a:cubicBezTo>
                    <a:pt x="5627" y="7185"/>
                    <a:pt x="5635" y="7081"/>
                    <a:pt x="5637" y="7029"/>
                  </a:cubicBezTo>
                  <a:cubicBezTo>
                    <a:pt x="5638" y="6988"/>
                    <a:pt x="5639" y="6905"/>
                    <a:pt x="5645" y="6865"/>
                  </a:cubicBezTo>
                  <a:cubicBezTo>
                    <a:pt x="5650" y="6830"/>
                    <a:pt x="5665" y="6764"/>
                    <a:pt x="5680" y="6708"/>
                  </a:cubicBezTo>
                  <a:cubicBezTo>
                    <a:pt x="5680" y="6709"/>
                    <a:pt x="5681" y="6709"/>
                    <a:pt x="5681" y="6710"/>
                  </a:cubicBezTo>
                  <a:cubicBezTo>
                    <a:pt x="5708" y="6748"/>
                    <a:pt x="5777" y="6720"/>
                    <a:pt x="5809" y="6720"/>
                  </a:cubicBezTo>
                  <a:cubicBezTo>
                    <a:pt x="5884" y="6719"/>
                    <a:pt x="6033" y="6711"/>
                    <a:pt x="6106" y="6691"/>
                  </a:cubicBezTo>
                  <a:cubicBezTo>
                    <a:pt x="6290" y="6643"/>
                    <a:pt x="6651" y="6451"/>
                    <a:pt x="6834" y="6381"/>
                  </a:cubicBezTo>
                  <a:cubicBezTo>
                    <a:pt x="7093" y="6281"/>
                    <a:pt x="7616" y="6125"/>
                    <a:pt x="7876" y="6024"/>
                  </a:cubicBezTo>
                  <a:cubicBezTo>
                    <a:pt x="7978" y="5984"/>
                    <a:pt x="8181" y="5885"/>
                    <a:pt x="8284" y="5846"/>
                  </a:cubicBezTo>
                  <a:cubicBezTo>
                    <a:pt x="8424" y="5791"/>
                    <a:pt x="8705" y="5712"/>
                    <a:pt x="8845" y="5658"/>
                  </a:cubicBezTo>
                  <a:cubicBezTo>
                    <a:pt x="9099" y="5559"/>
                    <a:pt x="9604" y="5320"/>
                    <a:pt x="9857" y="5207"/>
                  </a:cubicBezTo>
                  <a:cubicBezTo>
                    <a:pt x="10110" y="5093"/>
                    <a:pt x="10617" y="4870"/>
                    <a:pt x="10869" y="4746"/>
                  </a:cubicBezTo>
                  <a:cubicBezTo>
                    <a:pt x="11099" y="4634"/>
                    <a:pt x="11558" y="4381"/>
                    <a:pt x="11788" y="4267"/>
                  </a:cubicBezTo>
                  <a:cubicBezTo>
                    <a:pt x="12041" y="4141"/>
                    <a:pt x="12551" y="3914"/>
                    <a:pt x="12804" y="3788"/>
                  </a:cubicBezTo>
                  <a:cubicBezTo>
                    <a:pt x="13160" y="3610"/>
                    <a:pt x="13869" y="3226"/>
                    <a:pt x="14224" y="3036"/>
                  </a:cubicBezTo>
                  <a:cubicBezTo>
                    <a:pt x="14614" y="2829"/>
                    <a:pt x="15392" y="2412"/>
                    <a:pt x="15781" y="2200"/>
                  </a:cubicBezTo>
                  <a:cubicBezTo>
                    <a:pt x="16235" y="1952"/>
                    <a:pt x="17596" y="1194"/>
                    <a:pt x="17596" y="1194"/>
                  </a:cubicBezTo>
                  <a:lnTo>
                    <a:pt x="19700" y="0"/>
                  </a:lnTo>
                  <a:cubicBezTo>
                    <a:pt x="19738" y="182"/>
                    <a:pt x="19810" y="467"/>
                    <a:pt x="19846" y="619"/>
                  </a:cubicBezTo>
                  <a:cubicBezTo>
                    <a:pt x="19865" y="699"/>
                    <a:pt x="19906" y="857"/>
                    <a:pt x="19925" y="938"/>
                  </a:cubicBezTo>
                  <a:cubicBezTo>
                    <a:pt x="19959" y="1082"/>
                    <a:pt x="20020" y="1379"/>
                    <a:pt x="20056" y="1520"/>
                  </a:cubicBezTo>
                  <a:cubicBezTo>
                    <a:pt x="20089" y="1654"/>
                    <a:pt x="20164" y="1913"/>
                    <a:pt x="20203" y="2040"/>
                  </a:cubicBezTo>
                  <a:cubicBezTo>
                    <a:pt x="20234" y="2143"/>
                    <a:pt x="20303" y="2341"/>
                    <a:pt x="20336" y="2441"/>
                  </a:cubicBezTo>
                  <a:cubicBezTo>
                    <a:pt x="20362" y="2519"/>
                    <a:pt x="20414" y="2677"/>
                    <a:pt x="20441" y="2754"/>
                  </a:cubicBezTo>
                  <a:cubicBezTo>
                    <a:pt x="20486" y="2882"/>
                    <a:pt x="20579" y="3131"/>
                    <a:pt x="20625" y="3256"/>
                  </a:cubicBezTo>
                  <a:cubicBezTo>
                    <a:pt x="20656" y="3336"/>
                    <a:pt x="20717" y="3495"/>
                    <a:pt x="20747" y="3574"/>
                  </a:cubicBezTo>
                  <a:cubicBezTo>
                    <a:pt x="20779" y="3658"/>
                    <a:pt x="20844" y="3823"/>
                    <a:pt x="20875" y="3907"/>
                  </a:cubicBezTo>
                  <a:cubicBezTo>
                    <a:pt x="20902" y="3982"/>
                    <a:pt x="20956" y="4137"/>
                    <a:pt x="20982" y="4213"/>
                  </a:cubicBezTo>
                  <a:cubicBezTo>
                    <a:pt x="21012" y="4300"/>
                    <a:pt x="21067" y="4479"/>
                    <a:pt x="21099" y="4558"/>
                  </a:cubicBezTo>
                  <a:cubicBezTo>
                    <a:pt x="21122" y="4616"/>
                    <a:pt x="21178" y="4712"/>
                    <a:pt x="21201" y="4772"/>
                  </a:cubicBezTo>
                  <a:cubicBezTo>
                    <a:pt x="21235" y="4860"/>
                    <a:pt x="21291" y="5061"/>
                    <a:pt x="21320" y="5160"/>
                  </a:cubicBezTo>
                  <a:cubicBezTo>
                    <a:pt x="21346" y="5250"/>
                    <a:pt x="21401" y="5430"/>
                    <a:pt x="21419" y="5529"/>
                  </a:cubicBezTo>
                  <a:cubicBezTo>
                    <a:pt x="21449" y="5692"/>
                    <a:pt x="21477" y="6039"/>
                    <a:pt x="21490" y="6212"/>
                  </a:cubicBezTo>
                  <a:cubicBezTo>
                    <a:pt x="21503" y="6385"/>
                    <a:pt x="21509" y="6734"/>
                    <a:pt x="21521" y="6907"/>
                  </a:cubicBezTo>
                  <a:cubicBezTo>
                    <a:pt x="21529" y="7023"/>
                    <a:pt x="21556" y="7249"/>
                    <a:pt x="21562" y="7364"/>
                  </a:cubicBezTo>
                  <a:cubicBezTo>
                    <a:pt x="21568" y="7474"/>
                    <a:pt x="21569" y="7693"/>
                    <a:pt x="21574" y="7803"/>
                  </a:cubicBezTo>
                  <a:cubicBezTo>
                    <a:pt x="21577" y="7889"/>
                    <a:pt x="21600" y="8060"/>
                    <a:pt x="21592" y="8145"/>
                  </a:cubicBezTo>
                  <a:cubicBezTo>
                    <a:pt x="21587" y="8200"/>
                    <a:pt x="21557" y="8296"/>
                    <a:pt x="21541" y="8339"/>
                  </a:cubicBezTo>
                  <a:cubicBezTo>
                    <a:pt x="21530" y="8368"/>
                    <a:pt x="21503" y="8423"/>
                    <a:pt x="21487" y="8438"/>
                  </a:cubicBezTo>
                  <a:cubicBezTo>
                    <a:pt x="21472" y="8454"/>
                    <a:pt x="21436" y="8447"/>
                    <a:pt x="21421" y="8461"/>
                  </a:cubicBezTo>
                  <a:cubicBezTo>
                    <a:pt x="21394" y="8483"/>
                    <a:pt x="21350" y="8561"/>
                    <a:pt x="21327" y="8599"/>
                  </a:cubicBezTo>
                  <a:cubicBezTo>
                    <a:pt x="21304" y="8638"/>
                    <a:pt x="21263" y="8730"/>
                    <a:pt x="21239" y="8768"/>
                  </a:cubicBezTo>
                  <a:cubicBezTo>
                    <a:pt x="21209" y="8816"/>
                    <a:pt x="21143" y="8894"/>
                    <a:pt x="21111" y="8940"/>
                  </a:cubicBezTo>
                  <a:cubicBezTo>
                    <a:pt x="21081" y="8984"/>
                    <a:pt x="21020" y="9074"/>
                    <a:pt x="20991" y="9125"/>
                  </a:cubicBezTo>
                  <a:cubicBezTo>
                    <a:pt x="20939" y="9217"/>
                    <a:pt x="20843" y="9423"/>
                    <a:pt x="20793" y="9520"/>
                  </a:cubicBezTo>
                  <a:cubicBezTo>
                    <a:pt x="20759" y="9584"/>
                    <a:pt x="20685" y="9695"/>
                    <a:pt x="20657" y="9770"/>
                  </a:cubicBezTo>
                  <a:cubicBezTo>
                    <a:pt x="20636" y="9822"/>
                    <a:pt x="20615" y="9956"/>
                    <a:pt x="20594" y="10008"/>
                  </a:cubicBezTo>
                  <a:cubicBezTo>
                    <a:pt x="20578" y="10048"/>
                    <a:pt x="20540" y="10156"/>
                    <a:pt x="20516" y="10140"/>
                  </a:cubicBezTo>
                  <a:cubicBezTo>
                    <a:pt x="20496" y="10126"/>
                    <a:pt x="20495" y="10010"/>
                    <a:pt x="20492" y="9964"/>
                  </a:cubicBezTo>
                  <a:cubicBezTo>
                    <a:pt x="20490" y="9930"/>
                    <a:pt x="20490" y="9858"/>
                    <a:pt x="20492" y="9823"/>
                  </a:cubicBezTo>
                  <a:cubicBezTo>
                    <a:pt x="20494" y="9799"/>
                    <a:pt x="20495" y="9746"/>
                    <a:pt x="20503" y="9730"/>
                  </a:cubicBezTo>
                  <a:cubicBezTo>
                    <a:pt x="20513" y="9709"/>
                    <a:pt x="20544" y="9720"/>
                    <a:pt x="20556" y="9708"/>
                  </a:cubicBezTo>
                  <a:cubicBezTo>
                    <a:pt x="20578" y="9683"/>
                    <a:pt x="20612" y="9600"/>
                    <a:pt x="20631" y="9563"/>
                  </a:cubicBezTo>
                  <a:cubicBezTo>
                    <a:pt x="20662" y="9504"/>
                    <a:pt x="20723" y="9385"/>
                    <a:pt x="20754" y="9325"/>
                  </a:cubicBezTo>
                  <a:cubicBezTo>
                    <a:pt x="20784" y="9269"/>
                    <a:pt x="20844" y="9159"/>
                    <a:pt x="20874" y="9099"/>
                  </a:cubicBezTo>
                  <a:cubicBezTo>
                    <a:pt x="20902" y="9040"/>
                    <a:pt x="20953" y="8906"/>
                    <a:pt x="20984" y="8852"/>
                  </a:cubicBezTo>
                  <a:cubicBezTo>
                    <a:pt x="21000" y="8825"/>
                    <a:pt x="21037" y="8785"/>
                    <a:pt x="21053" y="8759"/>
                  </a:cubicBezTo>
                  <a:cubicBezTo>
                    <a:pt x="21068" y="8735"/>
                    <a:pt x="21094" y="8681"/>
                    <a:pt x="21107" y="8655"/>
                  </a:cubicBezTo>
                  <a:cubicBezTo>
                    <a:pt x="21122" y="8629"/>
                    <a:pt x="21149" y="8572"/>
                    <a:pt x="21165" y="8555"/>
                  </a:cubicBezTo>
                  <a:cubicBezTo>
                    <a:pt x="21181" y="8538"/>
                    <a:pt x="21218" y="8541"/>
                    <a:pt x="21234" y="8523"/>
                  </a:cubicBezTo>
                  <a:cubicBezTo>
                    <a:pt x="21263" y="8489"/>
                    <a:pt x="21306" y="8375"/>
                    <a:pt x="21330" y="8323"/>
                  </a:cubicBezTo>
                  <a:cubicBezTo>
                    <a:pt x="21345" y="8289"/>
                    <a:pt x="21372" y="8214"/>
                    <a:pt x="21389" y="8186"/>
                  </a:cubicBezTo>
                  <a:cubicBezTo>
                    <a:pt x="21404" y="8161"/>
                    <a:pt x="21440" y="8136"/>
                    <a:pt x="21453" y="8106"/>
                  </a:cubicBezTo>
                  <a:cubicBezTo>
                    <a:pt x="21465" y="8080"/>
                    <a:pt x="21481" y="8012"/>
                    <a:pt x="21483" y="7976"/>
                  </a:cubicBezTo>
                  <a:cubicBezTo>
                    <a:pt x="21485" y="7924"/>
                    <a:pt x="21464" y="7829"/>
                    <a:pt x="21460" y="7778"/>
                  </a:cubicBezTo>
                  <a:cubicBezTo>
                    <a:pt x="21453" y="7654"/>
                    <a:pt x="21459" y="7399"/>
                    <a:pt x="21456" y="7274"/>
                  </a:cubicBezTo>
                  <a:cubicBezTo>
                    <a:pt x="21451" y="7102"/>
                    <a:pt x="21434" y="6759"/>
                    <a:pt x="21425" y="6588"/>
                  </a:cubicBezTo>
                  <a:cubicBezTo>
                    <a:pt x="21417" y="6445"/>
                    <a:pt x="21401" y="6158"/>
                    <a:pt x="21386" y="6018"/>
                  </a:cubicBezTo>
                  <a:cubicBezTo>
                    <a:pt x="21378" y="5934"/>
                    <a:pt x="21355" y="5769"/>
                    <a:pt x="21341" y="5689"/>
                  </a:cubicBezTo>
                  <a:cubicBezTo>
                    <a:pt x="21335" y="5652"/>
                    <a:pt x="21318" y="5579"/>
                    <a:pt x="21309" y="5545"/>
                  </a:cubicBezTo>
                  <a:cubicBezTo>
                    <a:pt x="21294" y="5492"/>
                    <a:pt x="21256" y="5400"/>
                    <a:pt x="21242" y="5347"/>
                  </a:cubicBezTo>
                  <a:cubicBezTo>
                    <a:pt x="21222" y="5274"/>
                    <a:pt x="21192" y="5114"/>
                    <a:pt x="21174" y="5038"/>
                  </a:cubicBezTo>
                  <a:cubicBezTo>
                    <a:pt x="21156" y="4963"/>
                    <a:pt x="21123" y="4806"/>
                    <a:pt x="21097" y="4743"/>
                  </a:cubicBezTo>
                  <a:cubicBezTo>
                    <a:pt x="21074" y="4686"/>
                    <a:pt x="21011" y="4614"/>
                    <a:pt x="20985" y="4561"/>
                  </a:cubicBezTo>
                  <a:cubicBezTo>
                    <a:pt x="20969" y="4528"/>
                    <a:pt x="20938" y="4453"/>
                    <a:pt x="20927" y="4411"/>
                  </a:cubicBezTo>
                  <a:cubicBezTo>
                    <a:pt x="20918" y="4376"/>
                    <a:pt x="20902" y="4264"/>
                    <a:pt x="20902" y="4255"/>
                  </a:cubicBezTo>
                  <a:cubicBezTo>
                    <a:pt x="20902" y="4246"/>
                    <a:pt x="20857" y="4156"/>
                    <a:pt x="20838" y="4157"/>
                  </a:cubicBezTo>
                  <a:cubicBezTo>
                    <a:pt x="20829" y="4158"/>
                    <a:pt x="20812" y="4183"/>
                    <a:pt x="20809" y="4201"/>
                  </a:cubicBezTo>
                  <a:cubicBezTo>
                    <a:pt x="20804" y="4239"/>
                    <a:pt x="20827" y="4314"/>
                    <a:pt x="20835" y="4348"/>
                  </a:cubicBezTo>
                  <a:cubicBezTo>
                    <a:pt x="20844" y="4384"/>
                    <a:pt x="20874" y="4439"/>
                    <a:pt x="20880" y="4477"/>
                  </a:cubicBezTo>
                  <a:cubicBezTo>
                    <a:pt x="20886" y="4508"/>
                    <a:pt x="20891" y="4583"/>
                    <a:pt x="20883" y="4612"/>
                  </a:cubicBezTo>
                  <a:cubicBezTo>
                    <a:pt x="20874" y="4644"/>
                    <a:pt x="20836" y="4667"/>
                    <a:pt x="20818" y="4668"/>
                  </a:cubicBezTo>
                  <a:cubicBezTo>
                    <a:pt x="20800" y="4669"/>
                    <a:pt x="20764" y="4640"/>
                    <a:pt x="20750" y="4615"/>
                  </a:cubicBezTo>
                  <a:cubicBezTo>
                    <a:pt x="20742" y="4599"/>
                    <a:pt x="20729" y="4555"/>
                    <a:pt x="20727" y="4531"/>
                  </a:cubicBezTo>
                  <a:cubicBezTo>
                    <a:pt x="20725" y="4495"/>
                    <a:pt x="20746" y="4428"/>
                    <a:pt x="20745" y="4392"/>
                  </a:cubicBezTo>
                  <a:cubicBezTo>
                    <a:pt x="20743" y="4360"/>
                    <a:pt x="20729" y="4301"/>
                    <a:pt x="20719" y="4277"/>
                  </a:cubicBezTo>
                  <a:cubicBezTo>
                    <a:pt x="20704" y="4237"/>
                    <a:pt x="20662" y="4185"/>
                    <a:pt x="20642" y="4157"/>
                  </a:cubicBezTo>
                  <a:cubicBezTo>
                    <a:pt x="20621" y="4128"/>
                    <a:pt x="20572" y="4090"/>
                    <a:pt x="20554" y="4051"/>
                  </a:cubicBezTo>
                  <a:cubicBezTo>
                    <a:pt x="20540" y="4019"/>
                    <a:pt x="20511" y="3938"/>
                    <a:pt x="20513" y="3891"/>
                  </a:cubicBezTo>
                  <a:cubicBezTo>
                    <a:pt x="20515" y="3865"/>
                    <a:pt x="20534" y="3819"/>
                    <a:pt x="20546" y="3813"/>
                  </a:cubicBezTo>
                  <a:cubicBezTo>
                    <a:pt x="20569" y="3800"/>
                    <a:pt x="20615" y="3854"/>
                    <a:pt x="20635" y="3879"/>
                  </a:cubicBezTo>
                  <a:cubicBezTo>
                    <a:pt x="20655" y="3902"/>
                    <a:pt x="20687" y="3973"/>
                    <a:pt x="20706" y="3998"/>
                  </a:cubicBezTo>
                  <a:cubicBezTo>
                    <a:pt x="20718" y="4013"/>
                    <a:pt x="20743" y="4050"/>
                    <a:pt x="20757" y="4048"/>
                  </a:cubicBezTo>
                  <a:cubicBezTo>
                    <a:pt x="20765" y="4047"/>
                    <a:pt x="20780" y="4026"/>
                    <a:pt x="20784" y="4010"/>
                  </a:cubicBezTo>
                  <a:cubicBezTo>
                    <a:pt x="20793" y="3977"/>
                    <a:pt x="20793" y="3890"/>
                    <a:pt x="20785" y="3854"/>
                  </a:cubicBezTo>
                  <a:cubicBezTo>
                    <a:pt x="20774" y="3798"/>
                    <a:pt x="20723" y="3737"/>
                    <a:pt x="20702" y="3697"/>
                  </a:cubicBezTo>
                  <a:cubicBezTo>
                    <a:pt x="20678" y="3652"/>
                    <a:pt x="20636" y="3541"/>
                    <a:pt x="20607" y="3515"/>
                  </a:cubicBezTo>
                  <a:cubicBezTo>
                    <a:pt x="20594" y="3505"/>
                    <a:pt x="20565" y="3514"/>
                    <a:pt x="20552" y="3513"/>
                  </a:cubicBezTo>
                  <a:cubicBezTo>
                    <a:pt x="20530" y="3508"/>
                    <a:pt x="20481" y="3519"/>
                    <a:pt x="20464" y="3490"/>
                  </a:cubicBezTo>
                  <a:cubicBezTo>
                    <a:pt x="20448" y="3465"/>
                    <a:pt x="20437" y="3373"/>
                    <a:pt x="20431" y="3331"/>
                  </a:cubicBezTo>
                  <a:cubicBezTo>
                    <a:pt x="20425" y="3285"/>
                    <a:pt x="20424" y="3188"/>
                    <a:pt x="20418" y="3143"/>
                  </a:cubicBezTo>
                  <a:cubicBezTo>
                    <a:pt x="20411" y="3089"/>
                    <a:pt x="20388" y="2990"/>
                    <a:pt x="20379" y="2939"/>
                  </a:cubicBezTo>
                  <a:cubicBezTo>
                    <a:pt x="20365" y="2869"/>
                    <a:pt x="20344" y="2722"/>
                    <a:pt x="20326" y="2654"/>
                  </a:cubicBezTo>
                  <a:cubicBezTo>
                    <a:pt x="20304" y="2568"/>
                    <a:pt x="20246" y="2414"/>
                    <a:pt x="20218" y="2334"/>
                  </a:cubicBezTo>
                  <a:cubicBezTo>
                    <a:pt x="20198" y="2275"/>
                    <a:pt x="20159" y="2153"/>
                    <a:pt x="20136" y="2097"/>
                  </a:cubicBezTo>
                  <a:cubicBezTo>
                    <a:pt x="20112" y="2034"/>
                    <a:pt x="20054" y="1926"/>
                    <a:pt x="20030" y="1862"/>
                  </a:cubicBezTo>
                  <a:cubicBezTo>
                    <a:pt x="20019" y="1830"/>
                    <a:pt x="20004" y="1751"/>
                    <a:pt x="19991" y="1724"/>
                  </a:cubicBezTo>
                  <a:cubicBezTo>
                    <a:pt x="19983" y="1709"/>
                    <a:pt x="19962" y="1700"/>
                    <a:pt x="19954" y="1686"/>
                  </a:cubicBezTo>
                  <a:cubicBezTo>
                    <a:pt x="19943" y="1669"/>
                    <a:pt x="19924" y="1625"/>
                    <a:pt x="19919" y="1599"/>
                  </a:cubicBezTo>
                  <a:cubicBezTo>
                    <a:pt x="19910" y="1549"/>
                    <a:pt x="19917" y="1436"/>
                    <a:pt x="19912" y="1383"/>
                  </a:cubicBezTo>
                  <a:cubicBezTo>
                    <a:pt x="19909" y="1345"/>
                    <a:pt x="19902" y="1267"/>
                    <a:pt x="19893" y="1235"/>
                  </a:cubicBezTo>
                  <a:cubicBezTo>
                    <a:pt x="19884" y="1208"/>
                    <a:pt x="19853" y="1182"/>
                    <a:pt x="19846" y="1154"/>
                  </a:cubicBezTo>
                  <a:cubicBezTo>
                    <a:pt x="19836" y="1117"/>
                    <a:pt x="19835" y="1025"/>
                    <a:pt x="19833" y="982"/>
                  </a:cubicBezTo>
                  <a:cubicBezTo>
                    <a:pt x="19832" y="950"/>
                    <a:pt x="19841" y="880"/>
                    <a:pt x="19832" y="857"/>
                  </a:cubicBezTo>
                  <a:cubicBezTo>
                    <a:pt x="19819" y="825"/>
                    <a:pt x="19774" y="852"/>
                    <a:pt x="19756" y="835"/>
                  </a:cubicBezTo>
                  <a:cubicBezTo>
                    <a:pt x="19739" y="817"/>
                    <a:pt x="19711" y="757"/>
                    <a:pt x="19700" y="721"/>
                  </a:cubicBezTo>
                  <a:cubicBezTo>
                    <a:pt x="19688" y="684"/>
                    <a:pt x="19687" y="581"/>
                    <a:pt x="19672" y="553"/>
                  </a:cubicBezTo>
                  <a:cubicBezTo>
                    <a:pt x="19659" y="530"/>
                    <a:pt x="19624" y="533"/>
                    <a:pt x="19608" y="528"/>
                  </a:cubicBezTo>
                  <a:cubicBezTo>
                    <a:pt x="19575" y="516"/>
                    <a:pt x="19509" y="485"/>
                    <a:pt x="19476" y="490"/>
                  </a:cubicBezTo>
                  <a:cubicBezTo>
                    <a:pt x="19452" y="493"/>
                    <a:pt x="19403" y="510"/>
                    <a:pt x="19384" y="540"/>
                  </a:cubicBezTo>
                  <a:cubicBezTo>
                    <a:pt x="19367" y="566"/>
                    <a:pt x="19340" y="642"/>
                    <a:pt x="19338" y="687"/>
                  </a:cubicBezTo>
                  <a:cubicBezTo>
                    <a:pt x="19337" y="725"/>
                    <a:pt x="19355" y="799"/>
                    <a:pt x="19368" y="825"/>
                  </a:cubicBezTo>
                  <a:cubicBezTo>
                    <a:pt x="19386" y="863"/>
                    <a:pt x="19438" y="884"/>
                    <a:pt x="19460" y="910"/>
                  </a:cubicBezTo>
                  <a:cubicBezTo>
                    <a:pt x="19474" y="926"/>
                    <a:pt x="19500" y="964"/>
                    <a:pt x="19513" y="985"/>
                  </a:cubicBezTo>
                  <a:cubicBezTo>
                    <a:pt x="19527" y="1009"/>
                    <a:pt x="19549" y="1093"/>
                    <a:pt x="19566" y="1091"/>
                  </a:cubicBezTo>
                  <a:cubicBezTo>
                    <a:pt x="19579" y="1090"/>
                    <a:pt x="19591" y="1027"/>
                    <a:pt x="19601" y="1010"/>
                  </a:cubicBezTo>
                  <a:cubicBezTo>
                    <a:pt x="19612" y="989"/>
                    <a:pt x="19638" y="936"/>
                    <a:pt x="19653" y="944"/>
                  </a:cubicBezTo>
                  <a:cubicBezTo>
                    <a:pt x="19673" y="957"/>
                    <a:pt x="19688" y="1062"/>
                    <a:pt x="19694" y="1107"/>
                  </a:cubicBezTo>
                  <a:cubicBezTo>
                    <a:pt x="19704" y="1179"/>
                    <a:pt x="19692" y="1339"/>
                    <a:pt x="19707" y="1407"/>
                  </a:cubicBezTo>
                  <a:cubicBezTo>
                    <a:pt x="19718" y="1459"/>
                    <a:pt x="19761" y="1524"/>
                    <a:pt x="19778" y="1567"/>
                  </a:cubicBezTo>
                  <a:cubicBezTo>
                    <a:pt x="19791" y="1604"/>
                    <a:pt x="19812" y="1687"/>
                    <a:pt x="19828" y="1721"/>
                  </a:cubicBezTo>
                  <a:cubicBezTo>
                    <a:pt x="19842" y="1755"/>
                    <a:pt x="19883" y="1800"/>
                    <a:pt x="19896" y="1840"/>
                  </a:cubicBezTo>
                  <a:cubicBezTo>
                    <a:pt x="19908" y="1881"/>
                    <a:pt x="19911" y="1990"/>
                    <a:pt x="19922" y="2033"/>
                  </a:cubicBezTo>
                  <a:cubicBezTo>
                    <a:pt x="19932" y="2071"/>
                    <a:pt x="19961" y="2129"/>
                    <a:pt x="19975" y="2159"/>
                  </a:cubicBezTo>
                  <a:cubicBezTo>
                    <a:pt x="19989" y="2191"/>
                    <a:pt x="20024" y="2241"/>
                    <a:pt x="20036" y="2278"/>
                  </a:cubicBezTo>
                  <a:cubicBezTo>
                    <a:pt x="20049" y="2324"/>
                    <a:pt x="20054" y="2440"/>
                    <a:pt x="20067" y="2488"/>
                  </a:cubicBezTo>
                  <a:cubicBezTo>
                    <a:pt x="20076" y="2524"/>
                    <a:pt x="20105" y="2581"/>
                    <a:pt x="20117" y="2614"/>
                  </a:cubicBezTo>
                  <a:cubicBezTo>
                    <a:pt x="20135" y="2662"/>
                    <a:pt x="20171" y="2761"/>
                    <a:pt x="20186" y="2813"/>
                  </a:cubicBezTo>
                  <a:cubicBezTo>
                    <a:pt x="20200" y="2864"/>
                    <a:pt x="20227" y="2969"/>
                    <a:pt x="20233" y="3027"/>
                  </a:cubicBezTo>
                  <a:cubicBezTo>
                    <a:pt x="20237" y="3067"/>
                    <a:pt x="20247" y="3173"/>
                    <a:pt x="20231" y="3193"/>
                  </a:cubicBezTo>
                  <a:cubicBezTo>
                    <a:pt x="20213" y="3216"/>
                    <a:pt x="20177" y="3123"/>
                    <a:pt x="20158" y="3102"/>
                  </a:cubicBezTo>
                  <a:cubicBezTo>
                    <a:pt x="20138" y="3080"/>
                    <a:pt x="20095" y="3053"/>
                    <a:pt x="20078" y="3024"/>
                  </a:cubicBezTo>
                  <a:cubicBezTo>
                    <a:pt x="20061" y="2995"/>
                    <a:pt x="20036" y="2920"/>
                    <a:pt x="20026" y="2880"/>
                  </a:cubicBezTo>
                  <a:cubicBezTo>
                    <a:pt x="20014" y="2834"/>
                    <a:pt x="20009" y="2722"/>
                    <a:pt x="19992" y="2686"/>
                  </a:cubicBezTo>
                  <a:cubicBezTo>
                    <a:pt x="19980" y="2661"/>
                    <a:pt x="19948" y="2640"/>
                    <a:pt x="19932" y="2639"/>
                  </a:cubicBezTo>
                  <a:cubicBezTo>
                    <a:pt x="19903" y="2635"/>
                    <a:pt x="19846" y="2690"/>
                    <a:pt x="19817" y="2704"/>
                  </a:cubicBezTo>
                  <a:cubicBezTo>
                    <a:pt x="19797" y="2715"/>
                    <a:pt x="19755" y="2742"/>
                    <a:pt x="19734" y="2739"/>
                  </a:cubicBezTo>
                  <a:cubicBezTo>
                    <a:pt x="19706" y="2735"/>
                    <a:pt x="19655" y="2670"/>
                    <a:pt x="19628" y="2663"/>
                  </a:cubicBezTo>
                  <a:cubicBezTo>
                    <a:pt x="19612" y="2660"/>
                    <a:pt x="19577" y="2660"/>
                    <a:pt x="19564" y="2679"/>
                  </a:cubicBezTo>
                  <a:cubicBezTo>
                    <a:pt x="19549" y="2699"/>
                    <a:pt x="19529" y="2771"/>
                    <a:pt x="19527" y="2808"/>
                  </a:cubicBezTo>
                  <a:cubicBezTo>
                    <a:pt x="19525" y="2836"/>
                    <a:pt x="19541" y="2891"/>
                    <a:pt x="19541" y="2920"/>
                  </a:cubicBezTo>
                  <a:cubicBezTo>
                    <a:pt x="19541" y="2967"/>
                    <a:pt x="19531" y="3066"/>
                    <a:pt x="19515" y="3099"/>
                  </a:cubicBezTo>
                  <a:cubicBezTo>
                    <a:pt x="19500" y="3132"/>
                    <a:pt x="19452" y="3135"/>
                    <a:pt x="19432" y="3152"/>
                  </a:cubicBezTo>
                  <a:cubicBezTo>
                    <a:pt x="19414" y="3167"/>
                    <a:pt x="19381" y="3212"/>
                    <a:pt x="19364" y="3230"/>
                  </a:cubicBezTo>
                  <a:cubicBezTo>
                    <a:pt x="19345" y="3251"/>
                    <a:pt x="19303" y="3277"/>
                    <a:pt x="19286" y="3306"/>
                  </a:cubicBezTo>
                  <a:cubicBezTo>
                    <a:pt x="19265" y="3340"/>
                    <a:pt x="19239" y="3443"/>
                    <a:pt x="19221" y="3484"/>
                  </a:cubicBezTo>
                  <a:cubicBezTo>
                    <a:pt x="19211" y="3506"/>
                    <a:pt x="19192" y="3551"/>
                    <a:pt x="19179" y="3562"/>
                  </a:cubicBezTo>
                  <a:cubicBezTo>
                    <a:pt x="19152" y="3585"/>
                    <a:pt x="19089" y="3539"/>
                    <a:pt x="19063" y="3569"/>
                  </a:cubicBezTo>
                  <a:cubicBezTo>
                    <a:pt x="19047" y="3588"/>
                    <a:pt x="19033" y="3673"/>
                    <a:pt x="19019" y="3700"/>
                  </a:cubicBezTo>
                  <a:cubicBezTo>
                    <a:pt x="19002" y="3735"/>
                    <a:pt x="18959" y="3789"/>
                    <a:pt x="18936" y="3804"/>
                  </a:cubicBezTo>
                  <a:cubicBezTo>
                    <a:pt x="18916" y="3816"/>
                    <a:pt x="18873" y="3797"/>
                    <a:pt x="18854" y="3813"/>
                  </a:cubicBezTo>
                  <a:cubicBezTo>
                    <a:pt x="18835" y="3828"/>
                    <a:pt x="18803" y="3886"/>
                    <a:pt x="18791" y="3919"/>
                  </a:cubicBezTo>
                  <a:cubicBezTo>
                    <a:pt x="18771" y="3974"/>
                    <a:pt x="18751" y="4111"/>
                    <a:pt x="18736" y="4173"/>
                  </a:cubicBezTo>
                  <a:cubicBezTo>
                    <a:pt x="18721" y="4232"/>
                    <a:pt x="18695" y="4353"/>
                    <a:pt x="18672" y="4399"/>
                  </a:cubicBezTo>
                  <a:cubicBezTo>
                    <a:pt x="18649" y="4446"/>
                    <a:pt x="18591" y="4507"/>
                    <a:pt x="18562" y="4527"/>
                  </a:cubicBezTo>
                  <a:cubicBezTo>
                    <a:pt x="18548" y="4536"/>
                    <a:pt x="18520" y="4535"/>
                    <a:pt x="18506" y="4543"/>
                  </a:cubicBezTo>
                  <a:cubicBezTo>
                    <a:pt x="18480" y="4559"/>
                    <a:pt x="18433" y="4638"/>
                    <a:pt x="18406" y="4640"/>
                  </a:cubicBezTo>
                  <a:cubicBezTo>
                    <a:pt x="18387" y="4642"/>
                    <a:pt x="18351" y="4610"/>
                    <a:pt x="18336" y="4587"/>
                  </a:cubicBezTo>
                  <a:cubicBezTo>
                    <a:pt x="18324" y="4567"/>
                    <a:pt x="18312" y="4493"/>
                    <a:pt x="18298" y="4480"/>
                  </a:cubicBezTo>
                  <a:cubicBezTo>
                    <a:pt x="18279" y="4463"/>
                    <a:pt x="18236" y="4474"/>
                    <a:pt x="18219" y="4496"/>
                  </a:cubicBezTo>
                  <a:cubicBezTo>
                    <a:pt x="18207" y="4510"/>
                    <a:pt x="18196" y="4566"/>
                    <a:pt x="18189" y="4589"/>
                  </a:cubicBezTo>
                  <a:cubicBezTo>
                    <a:pt x="18179" y="4617"/>
                    <a:pt x="18156" y="4666"/>
                    <a:pt x="18152" y="4699"/>
                  </a:cubicBezTo>
                  <a:cubicBezTo>
                    <a:pt x="18146" y="4751"/>
                    <a:pt x="18162" y="4859"/>
                    <a:pt x="18162" y="4913"/>
                  </a:cubicBezTo>
                  <a:cubicBezTo>
                    <a:pt x="18162" y="4953"/>
                    <a:pt x="18150" y="5037"/>
                    <a:pt x="18156" y="5075"/>
                  </a:cubicBezTo>
                  <a:cubicBezTo>
                    <a:pt x="18164" y="5125"/>
                    <a:pt x="18198" y="5216"/>
                    <a:pt x="18222" y="5231"/>
                  </a:cubicBezTo>
                  <a:cubicBezTo>
                    <a:pt x="18244" y="5247"/>
                    <a:pt x="18291" y="5201"/>
                    <a:pt x="18314" y="5185"/>
                  </a:cubicBezTo>
                  <a:cubicBezTo>
                    <a:pt x="18348" y="5160"/>
                    <a:pt x="18412" y="5092"/>
                    <a:pt x="18445" y="5059"/>
                  </a:cubicBezTo>
                  <a:cubicBezTo>
                    <a:pt x="18481" y="5024"/>
                    <a:pt x="18556" y="4963"/>
                    <a:pt x="18588" y="4916"/>
                  </a:cubicBezTo>
                  <a:cubicBezTo>
                    <a:pt x="18626" y="4861"/>
                    <a:pt x="18684" y="4701"/>
                    <a:pt x="18722" y="4649"/>
                  </a:cubicBezTo>
                  <a:cubicBezTo>
                    <a:pt x="18744" y="4619"/>
                    <a:pt x="18794" y="4565"/>
                    <a:pt x="18821" y="4565"/>
                  </a:cubicBezTo>
                  <a:cubicBezTo>
                    <a:pt x="18844" y="4564"/>
                    <a:pt x="18888" y="4608"/>
                    <a:pt x="18907" y="4633"/>
                  </a:cubicBezTo>
                  <a:cubicBezTo>
                    <a:pt x="18925" y="4657"/>
                    <a:pt x="18949" y="4751"/>
                    <a:pt x="18970" y="4756"/>
                  </a:cubicBezTo>
                  <a:cubicBezTo>
                    <a:pt x="18996" y="4763"/>
                    <a:pt x="19045" y="4679"/>
                    <a:pt x="19065" y="4640"/>
                  </a:cubicBezTo>
                  <a:cubicBezTo>
                    <a:pt x="19089" y="4594"/>
                    <a:pt x="19118" y="4465"/>
                    <a:pt x="19141" y="4418"/>
                  </a:cubicBezTo>
                  <a:cubicBezTo>
                    <a:pt x="19170" y="4358"/>
                    <a:pt x="19238" y="4261"/>
                    <a:pt x="19273" y="4222"/>
                  </a:cubicBezTo>
                  <a:cubicBezTo>
                    <a:pt x="19321" y="4171"/>
                    <a:pt x="19424" y="4105"/>
                    <a:pt x="19476" y="4076"/>
                  </a:cubicBezTo>
                  <a:cubicBezTo>
                    <a:pt x="19526" y="4049"/>
                    <a:pt x="19630" y="3986"/>
                    <a:pt x="19681" y="4001"/>
                  </a:cubicBezTo>
                  <a:cubicBezTo>
                    <a:pt x="19698" y="4005"/>
                    <a:pt x="19729" y="4036"/>
                    <a:pt x="19741" y="4060"/>
                  </a:cubicBezTo>
                  <a:cubicBezTo>
                    <a:pt x="19761" y="4101"/>
                    <a:pt x="19785" y="4213"/>
                    <a:pt x="19797" y="4267"/>
                  </a:cubicBezTo>
                  <a:cubicBezTo>
                    <a:pt x="19809" y="4318"/>
                    <a:pt x="19819" y="4440"/>
                    <a:pt x="19837" y="4480"/>
                  </a:cubicBezTo>
                  <a:cubicBezTo>
                    <a:pt x="19852" y="4512"/>
                    <a:pt x="19893" y="4552"/>
                    <a:pt x="19914" y="4549"/>
                  </a:cubicBezTo>
                  <a:cubicBezTo>
                    <a:pt x="19926" y="4548"/>
                    <a:pt x="19949" y="4518"/>
                    <a:pt x="19958" y="4499"/>
                  </a:cubicBezTo>
                  <a:cubicBezTo>
                    <a:pt x="19972" y="4467"/>
                    <a:pt x="19980" y="4372"/>
                    <a:pt x="19992" y="4336"/>
                  </a:cubicBezTo>
                  <a:cubicBezTo>
                    <a:pt x="20001" y="4307"/>
                    <a:pt x="20031" y="4269"/>
                    <a:pt x="20037" y="4236"/>
                  </a:cubicBezTo>
                  <a:cubicBezTo>
                    <a:pt x="20041" y="4213"/>
                    <a:pt x="20040" y="4162"/>
                    <a:pt x="20034" y="4142"/>
                  </a:cubicBezTo>
                  <a:cubicBezTo>
                    <a:pt x="20024" y="4109"/>
                    <a:pt x="19977" y="4105"/>
                    <a:pt x="19970" y="4067"/>
                  </a:cubicBezTo>
                  <a:cubicBezTo>
                    <a:pt x="19966" y="4039"/>
                    <a:pt x="19982" y="3980"/>
                    <a:pt x="19991" y="3957"/>
                  </a:cubicBezTo>
                  <a:cubicBezTo>
                    <a:pt x="20004" y="3919"/>
                    <a:pt x="20042" y="3868"/>
                    <a:pt x="20062" y="3851"/>
                  </a:cubicBezTo>
                  <a:cubicBezTo>
                    <a:pt x="20083" y="3832"/>
                    <a:pt x="20128" y="3815"/>
                    <a:pt x="20151" y="3816"/>
                  </a:cubicBezTo>
                  <a:cubicBezTo>
                    <a:pt x="20182" y="3817"/>
                    <a:pt x="20244" y="3848"/>
                    <a:pt x="20272" y="3876"/>
                  </a:cubicBezTo>
                  <a:cubicBezTo>
                    <a:pt x="20292" y="3894"/>
                    <a:pt x="20327" y="3950"/>
                    <a:pt x="20342" y="3982"/>
                  </a:cubicBezTo>
                  <a:cubicBezTo>
                    <a:pt x="20361" y="4023"/>
                    <a:pt x="20390" y="4129"/>
                    <a:pt x="20408" y="4173"/>
                  </a:cubicBezTo>
                  <a:cubicBezTo>
                    <a:pt x="20427" y="4218"/>
                    <a:pt x="20473" y="4291"/>
                    <a:pt x="20492" y="4336"/>
                  </a:cubicBezTo>
                  <a:cubicBezTo>
                    <a:pt x="20514" y="4388"/>
                    <a:pt x="20554" y="4503"/>
                    <a:pt x="20570" y="4565"/>
                  </a:cubicBezTo>
                  <a:cubicBezTo>
                    <a:pt x="20584" y="4619"/>
                    <a:pt x="20609" y="4735"/>
                    <a:pt x="20614" y="4796"/>
                  </a:cubicBezTo>
                  <a:cubicBezTo>
                    <a:pt x="20619" y="4855"/>
                    <a:pt x="20605" y="4981"/>
                    <a:pt x="20614" y="5038"/>
                  </a:cubicBezTo>
                  <a:cubicBezTo>
                    <a:pt x="20623" y="5094"/>
                    <a:pt x="20665" y="5177"/>
                    <a:pt x="20679" y="5228"/>
                  </a:cubicBezTo>
                  <a:cubicBezTo>
                    <a:pt x="20698" y="5296"/>
                    <a:pt x="20743" y="5434"/>
                    <a:pt x="20745" y="5513"/>
                  </a:cubicBezTo>
                  <a:cubicBezTo>
                    <a:pt x="20745" y="5574"/>
                    <a:pt x="20708" y="5677"/>
                    <a:pt x="20701" y="5736"/>
                  </a:cubicBezTo>
                  <a:cubicBezTo>
                    <a:pt x="20697" y="5763"/>
                    <a:pt x="20689" y="5821"/>
                    <a:pt x="20694" y="5849"/>
                  </a:cubicBezTo>
                  <a:cubicBezTo>
                    <a:pt x="20700" y="5892"/>
                    <a:pt x="20747" y="5933"/>
                    <a:pt x="20750" y="5978"/>
                  </a:cubicBezTo>
                  <a:cubicBezTo>
                    <a:pt x="20753" y="6013"/>
                    <a:pt x="20732" y="6082"/>
                    <a:pt x="20722" y="6111"/>
                  </a:cubicBezTo>
                  <a:cubicBezTo>
                    <a:pt x="20714" y="6136"/>
                    <a:pt x="20687" y="6167"/>
                    <a:pt x="20681" y="6193"/>
                  </a:cubicBezTo>
                  <a:cubicBezTo>
                    <a:pt x="20671" y="6233"/>
                    <a:pt x="20679" y="6332"/>
                    <a:pt x="20669" y="6372"/>
                  </a:cubicBezTo>
                  <a:cubicBezTo>
                    <a:pt x="20657" y="6416"/>
                    <a:pt x="20618" y="6483"/>
                    <a:pt x="20596" y="6499"/>
                  </a:cubicBezTo>
                  <a:cubicBezTo>
                    <a:pt x="20572" y="6516"/>
                    <a:pt x="20519" y="6473"/>
                    <a:pt x="20494" y="6485"/>
                  </a:cubicBezTo>
                  <a:cubicBezTo>
                    <a:pt x="20474" y="6494"/>
                    <a:pt x="20435" y="6534"/>
                    <a:pt x="20422" y="6569"/>
                  </a:cubicBezTo>
                  <a:cubicBezTo>
                    <a:pt x="20408" y="6607"/>
                    <a:pt x="20410" y="6711"/>
                    <a:pt x="20399" y="6753"/>
                  </a:cubicBezTo>
                  <a:cubicBezTo>
                    <a:pt x="20387" y="6795"/>
                    <a:pt x="20352" y="6862"/>
                    <a:pt x="20335" y="6893"/>
                  </a:cubicBezTo>
                  <a:cubicBezTo>
                    <a:pt x="20323" y="6916"/>
                    <a:pt x="20289" y="6937"/>
                    <a:pt x="20282" y="6968"/>
                  </a:cubicBezTo>
                  <a:cubicBezTo>
                    <a:pt x="20270" y="7018"/>
                    <a:pt x="20296" y="7137"/>
                    <a:pt x="20288" y="7189"/>
                  </a:cubicBezTo>
                  <a:cubicBezTo>
                    <a:pt x="20281" y="7233"/>
                    <a:pt x="20240" y="7283"/>
                    <a:pt x="20233" y="7325"/>
                  </a:cubicBezTo>
                  <a:cubicBezTo>
                    <a:pt x="20221" y="7396"/>
                    <a:pt x="20244" y="7554"/>
                    <a:pt x="20235" y="7626"/>
                  </a:cubicBezTo>
                  <a:cubicBezTo>
                    <a:pt x="20227" y="7690"/>
                    <a:pt x="20193" y="7808"/>
                    <a:pt x="20171" y="7851"/>
                  </a:cubicBezTo>
                  <a:cubicBezTo>
                    <a:pt x="20161" y="7872"/>
                    <a:pt x="20128" y="7876"/>
                    <a:pt x="20122" y="7903"/>
                  </a:cubicBezTo>
                  <a:cubicBezTo>
                    <a:pt x="20113" y="7945"/>
                    <a:pt x="20148" y="8037"/>
                    <a:pt x="20143" y="8082"/>
                  </a:cubicBezTo>
                  <a:cubicBezTo>
                    <a:pt x="20137" y="8137"/>
                    <a:pt x="20092" y="8211"/>
                    <a:pt x="20073" y="8251"/>
                  </a:cubicBezTo>
                  <a:cubicBezTo>
                    <a:pt x="20057" y="8287"/>
                    <a:pt x="20016" y="8345"/>
                    <a:pt x="20003" y="8387"/>
                  </a:cubicBezTo>
                  <a:cubicBezTo>
                    <a:pt x="19988" y="8437"/>
                    <a:pt x="19988" y="8582"/>
                    <a:pt x="19965" y="8613"/>
                  </a:cubicBezTo>
                  <a:cubicBezTo>
                    <a:pt x="19943" y="8642"/>
                    <a:pt x="19888" y="8586"/>
                    <a:pt x="19863" y="8584"/>
                  </a:cubicBezTo>
                  <a:cubicBezTo>
                    <a:pt x="19840" y="8583"/>
                    <a:pt x="19794" y="8611"/>
                    <a:pt x="19771" y="8603"/>
                  </a:cubicBezTo>
                  <a:cubicBezTo>
                    <a:pt x="19761" y="8600"/>
                    <a:pt x="19742" y="8562"/>
                    <a:pt x="19731" y="8565"/>
                  </a:cubicBezTo>
                  <a:cubicBezTo>
                    <a:pt x="19718" y="8570"/>
                    <a:pt x="19703" y="8633"/>
                    <a:pt x="19691" y="8641"/>
                  </a:cubicBezTo>
                  <a:cubicBezTo>
                    <a:pt x="19668" y="8655"/>
                    <a:pt x="19621" y="8610"/>
                    <a:pt x="19597" y="8608"/>
                  </a:cubicBezTo>
                  <a:cubicBezTo>
                    <a:pt x="19578" y="8607"/>
                    <a:pt x="19537" y="8600"/>
                    <a:pt x="19521" y="8621"/>
                  </a:cubicBezTo>
                  <a:cubicBezTo>
                    <a:pt x="19511" y="8635"/>
                    <a:pt x="19507" y="8695"/>
                    <a:pt x="19497" y="8707"/>
                  </a:cubicBezTo>
                  <a:cubicBezTo>
                    <a:pt x="19478" y="8728"/>
                    <a:pt x="19431" y="8678"/>
                    <a:pt x="19410" y="8688"/>
                  </a:cubicBezTo>
                  <a:cubicBezTo>
                    <a:pt x="19392" y="8695"/>
                    <a:pt x="19363" y="8747"/>
                    <a:pt x="19346" y="8763"/>
                  </a:cubicBezTo>
                  <a:cubicBezTo>
                    <a:pt x="19331" y="8777"/>
                    <a:pt x="19300" y="8819"/>
                    <a:pt x="19285" y="8810"/>
                  </a:cubicBezTo>
                  <a:cubicBezTo>
                    <a:pt x="19263" y="8798"/>
                    <a:pt x="19242" y="8690"/>
                    <a:pt x="19223" y="8664"/>
                  </a:cubicBezTo>
                  <a:cubicBezTo>
                    <a:pt x="19211" y="8649"/>
                    <a:pt x="19183" y="8624"/>
                    <a:pt x="19169" y="8632"/>
                  </a:cubicBezTo>
                  <a:cubicBezTo>
                    <a:pt x="19157" y="8639"/>
                    <a:pt x="19146" y="8702"/>
                    <a:pt x="19133" y="8711"/>
                  </a:cubicBezTo>
                  <a:cubicBezTo>
                    <a:pt x="19115" y="8725"/>
                    <a:pt x="19075" y="8703"/>
                    <a:pt x="19057" y="8688"/>
                  </a:cubicBezTo>
                  <a:cubicBezTo>
                    <a:pt x="19043" y="8676"/>
                    <a:pt x="19023" y="8617"/>
                    <a:pt x="19008" y="8618"/>
                  </a:cubicBezTo>
                  <a:cubicBezTo>
                    <a:pt x="18978" y="8619"/>
                    <a:pt x="18939" y="8747"/>
                    <a:pt x="18910" y="8768"/>
                  </a:cubicBezTo>
                  <a:cubicBezTo>
                    <a:pt x="18892" y="8781"/>
                    <a:pt x="18849" y="8753"/>
                    <a:pt x="18832" y="8772"/>
                  </a:cubicBezTo>
                  <a:cubicBezTo>
                    <a:pt x="18806" y="8801"/>
                    <a:pt x="18761" y="8907"/>
                    <a:pt x="18762" y="8970"/>
                  </a:cubicBezTo>
                  <a:cubicBezTo>
                    <a:pt x="18762" y="9020"/>
                    <a:pt x="18802" y="9094"/>
                    <a:pt x="18821" y="9120"/>
                  </a:cubicBezTo>
                  <a:cubicBezTo>
                    <a:pt x="18839" y="9144"/>
                    <a:pt x="18881" y="9173"/>
                    <a:pt x="18901" y="9167"/>
                  </a:cubicBezTo>
                  <a:cubicBezTo>
                    <a:pt x="18928" y="9160"/>
                    <a:pt x="18968" y="9066"/>
                    <a:pt x="18994" y="9054"/>
                  </a:cubicBezTo>
                  <a:cubicBezTo>
                    <a:pt x="19029" y="9038"/>
                    <a:pt x="19104" y="9060"/>
                    <a:pt x="19138" y="9087"/>
                  </a:cubicBezTo>
                  <a:cubicBezTo>
                    <a:pt x="19155" y="9100"/>
                    <a:pt x="19185" y="9143"/>
                    <a:pt x="19197" y="9172"/>
                  </a:cubicBezTo>
                  <a:cubicBezTo>
                    <a:pt x="19212" y="9206"/>
                    <a:pt x="19240" y="9288"/>
                    <a:pt x="19242" y="9336"/>
                  </a:cubicBezTo>
                  <a:cubicBezTo>
                    <a:pt x="19245" y="9402"/>
                    <a:pt x="19207" y="9524"/>
                    <a:pt x="19204" y="9590"/>
                  </a:cubicBezTo>
                  <a:cubicBezTo>
                    <a:pt x="19201" y="9638"/>
                    <a:pt x="19216" y="9735"/>
                    <a:pt x="19212" y="9782"/>
                  </a:cubicBezTo>
                  <a:cubicBezTo>
                    <a:pt x="19210" y="9817"/>
                    <a:pt x="19196" y="9880"/>
                    <a:pt x="19187" y="9909"/>
                  </a:cubicBezTo>
                  <a:cubicBezTo>
                    <a:pt x="19178" y="9937"/>
                    <a:pt x="19152" y="9975"/>
                    <a:pt x="19144" y="10004"/>
                  </a:cubicBezTo>
                  <a:cubicBezTo>
                    <a:pt x="19134" y="10039"/>
                    <a:pt x="19120" y="10121"/>
                    <a:pt x="19118" y="10163"/>
                  </a:cubicBezTo>
                  <a:cubicBezTo>
                    <a:pt x="19117" y="10219"/>
                    <a:pt x="19143" y="10324"/>
                    <a:pt x="19142" y="10379"/>
                  </a:cubicBezTo>
                  <a:cubicBezTo>
                    <a:pt x="19141" y="10450"/>
                    <a:pt x="19115" y="10584"/>
                    <a:pt x="19106" y="10651"/>
                  </a:cubicBezTo>
                  <a:cubicBezTo>
                    <a:pt x="19099" y="10700"/>
                    <a:pt x="19088" y="10800"/>
                    <a:pt x="19076" y="10844"/>
                  </a:cubicBezTo>
                  <a:cubicBezTo>
                    <a:pt x="19060" y="10904"/>
                    <a:pt x="19005" y="10984"/>
                    <a:pt x="18991" y="11046"/>
                  </a:cubicBezTo>
                  <a:cubicBezTo>
                    <a:pt x="18981" y="11089"/>
                    <a:pt x="18968" y="11192"/>
                    <a:pt x="18974" y="11239"/>
                  </a:cubicBezTo>
                  <a:cubicBezTo>
                    <a:pt x="18981" y="11294"/>
                    <a:pt x="19019" y="11384"/>
                    <a:pt x="19042" y="11407"/>
                  </a:cubicBezTo>
                  <a:cubicBezTo>
                    <a:pt x="19063" y="11429"/>
                    <a:pt x="19112" y="11415"/>
                    <a:pt x="19136" y="11407"/>
                  </a:cubicBezTo>
                  <a:cubicBezTo>
                    <a:pt x="19156" y="11402"/>
                    <a:pt x="19196" y="11369"/>
                    <a:pt x="19216" y="11356"/>
                  </a:cubicBezTo>
                  <a:cubicBezTo>
                    <a:pt x="19246" y="11337"/>
                    <a:pt x="19310" y="11318"/>
                    <a:pt x="19336" y="11276"/>
                  </a:cubicBezTo>
                  <a:cubicBezTo>
                    <a:pt x="19355" y="11245"/>
                    <a:pt x="19385" y="11155"/>
                    <a:pt x="19389" y="11103"/>
                  </a:cubicBezTo>
                  <a:cubicBezTo>
                    <a:pt x="19393" y="11038"/>
                    <a:pt x="19353" y="10913"/>
                    <a:pt x="19359" y="10849"/>
                  </a:cubicBezTo>
                  <a:cubicBezTo>
                    <a:pt x="19363" y="10803"/>
                    <a:pt x="19388" y="10714"/>
                    <a:pt x="19408" y="10698"/>
                  </a:cubicBezTo>
                  <a:cubicBezTo>
                    <a:pt x="19421" y="10688"/>
                    <a:pt x="19452" y="10710"/>
                    <a:pt x="19463" y="10731"/>
                  </a:cubicBezTo>
                  <a:cubicBezTo>
                    <a:pt x="19477" y="10759"/>
                    <a:pt x="19484" y="10848"/>
                    <a:pt x="19491" y="10887"/>
                  </a:cubicBezTo>
                  <a:cubicBezTo>
                    <a:pt x="19502" y="10945"/>
                    <a:pt x="19518" y="11068"/>
                    <a:pt x="19535" y="11117"/>
                  </a:cubicBezTo>
                  <a:cubicBezTo>
                    <a:pt x="19549" y="11155"/>
                    <a:pt x="19587" y="11213"/>
                    <a:pt x="19608" y="11234"/>
                  </a:cubicBezTo>
                  <a:cubicBezTo>
                    <a:pt x="19632" y="11259"/>
                    <a:pt x="19687" y="11293"/>
                    <a:pt x="19714" y="11290"/>
                  </a:cubicBezTo>
                  <a:cubicBezTo>
                    <a:pt x="19734" y="11289"/>
                    <a:pt x="19777" y="11267"/>
                    <a:pt x="19790" y="11234"/>
                  </a:cubicBezTo>
                  <a:cubicBezTo>
                    <a:pt x="19798" y="11216"/>
                    <a:pt x="19803" y="11164"/>
                    <a:pt x="19801" y="11141"/>
                  </a:cubicBezTo>
                  <a:cubicBezTo>
                    <a:pt x="19797" y="11097"/>
                    <a:pt x="19770" y="11028"/>
                    <a:pt x="19754" y="11000"/>
                  </a:cubicBezTo>
                  <a:cubicBezTo>
                    <a:pt x="19743" y="10978"/>
                    <a:pt x="19712" y="10965"/>
                    <a:pt x="19701" y="10943"/>
                  </a:cubicBezTo>
                  <a:cubicBezTo>
                    <a:pt x="19687" y="10914"/>
                    <a:pt x="19655" y="10838"/>
                    <a:pt x="19661" y="10797"/>
                  </a:cubicBezTo>
                  <a:cubicBezTo>
                    <a:pt x="19665" y="10770"/>
                    <a:pt x="19697" y="10750"/>
                    <a:pt x="19710" y="10755"/>
                  </a:cubicBezTo>
                  <a:cubicBezTo>
                    <a:pt x="19722" y="10759"/>
                    <a:pt x="19737" y="10813"/>
                    <a:pt x="19748" y="10825"/>
                  </a:cubicBezTo>
                  <a:cubicBezTo>
                    <a:pt x="19762" y="10842"/>
                    <a:pt x="19796" y="10849"/>
                    <a:pt x="19812" y="10863"/>
                  </a:cubicBezTo>
                  <a:cubicBezTo>
                    <a:pt x="19826" y="10876"/>
                    <a:pt x="19858" y="10900"/>
                    <a:pt x="19867" y="10929"/>
                  </a:cubicBezTo>
                  <a:cubicBezTo>
                    <a:pt x="19879" y="10964"/>
                    <a:pt x="19871" y="11063"/>
                    <a:pt x="19880" y="11103"/>
                  </a:cubicBezTo>
                  <a:cubicBezTo>
                    <a:pt x="19890" y="11149"/>
                    <a:pt x="19938" y="11203"/>
                    <a:pt x="19944" y="11253"/>
                  </a:cubicBezTo>
                  <a:cubicBezTo>
                    <a:pt x="19950" y="11299"/>
                    <a:pt x="19935" y="11399"/>
                    <a:pt x="19924" y="11441"/>
                  </a:cubicBezTo>
                  <a:cubicBezTo>
                    <a:pt x="19914" y="11480"/>
                    <a:pt x="19873" y="11523"/>
                    <a:pt x="19863" y="11563"/>
                  </a:cubicBezTo>
                  <a:cubicBezTo>
                    <a:pt x="19852" y="11603"/>
                    <a:pt x="19855" y="11704"/>
                    <a:pt x="19846" y="11746"/>
                  </a:cubicBezTo>
                  <a:cubicBezTo>
                    <a:pt x="19836" y="11791"/>
                    <a:pt x="19806" y="11866"/>
                    <a:pt x="19790" y="11902"/>
                  </a:cubicBezTo>
                  <a:cubicBezTo>
                    <a:pt x="19773" y="11939"/>
                    <a:pt x="19726" y="11986"/>
                    <a:pt x="19714" y="12033"/>
                  </a:cubicBezTo>
                  <a:cubicBezTo>
                    <a:pt x="19701" y="12084"/>
                    <a:pt x="19696" y="12212"/>
                    <a:pt x="19705" y="12267"/>
                  </a:cubicBezTo>
                  <a:cubicBezTo>
                    <a:pt x="19711" y="12299"/>
                    <a:pt x="19733" y="12353"/>
                    <a:pt x="19748" y="12361"/>
                  </a:cubicBezTo>
                  <a:cubicBezTo>
                    <a:pt x="19761" y="12370"/>
                    <a:pt x="19791" y="12354"/>
                    <a:pt x="19801" y="12334"/>
                  </a:cubicBezTo>
                  <a:cubicBezTo>
                    <a:pt x="19822" y="12293"/>
                    <a:pt x="19826" y="12159"/>
                    <a:pt x="19837" y="12103"/>
                  </a:cubicBezTo>
                  <a:cubicBezTo>
                    <a:pt x="19846" y="12058"/>
                    <a:pt x="19866" y="11971"/>
                    <a:pt x="19878" y="11930"/>
                  </a:cubicBezTo>
                  <a:cubicBezTo>
                    <a:pt x="19890" y="11886"/>
                    <a:pt x="19921" y="11807"/>
                    <a:pt x="19935" y="11766"/>
                  </a:cubicBezTo>
                  <a:cubicBezTo>
                    <a:pt x="19949" y="11724"/>
                    <a:pt x="19976" y="11643"/>
                    <a:pt x="19988" y="11601"/>
                  </a:cubicBezTo>
                  <a:cubicBezTo>
                    <a:pt x="20002" y="11552"/>
                    <a:pt x="20029" y="11450"/>
                    <a:pt x="20041" y="11398"/>
                  </a:cubicBezTo>
                  <a:cubicBezTo>
                    <a:pt x="20056" y="11337"/>
                    <a:pt x="20078" y="11208"/>
                    <a:pt x="20094" y="11150"/>
                  </a:cubicBezTo>
                  <a:cubicBezTo>
                    <a:pt x="20108" y="11102"/>
                    <a:pt x="20144" y="11019"/>
                    <a:pt x="20159" y="10971"/>
                  </a:cubicBezTo>
                  <a:cubicBezTo>
                    <a:pt x="20179" y="10901"/>
                    <a:pt x="20213" y="10750"/>
                    <a:pt x="20231" y="10675"/>
                  </a:cubicBezTo>
                  <a:cubicBezTo>
                    <a:pt x="20247" y="10605"/>
                    <a:pt x="20279" y="10462"/>
                    <a:pt x="20292" y="10388"/>
                  </a:cubicBezTo>
                  <a:cubicBezTo>
                    <a:pt x="20302" y="10338"/>
                    <a:pt x="20309" y="10224"/>
                    <a:pt x="20324" y="10182"/>
                  </a:cubicBezTo>
                  <a:cubicBezTo>
                    <a:pt x="20333" y="10156"/>
                    <a:pt x="20360" y="10114"/>
                    <a:pt x="20375" y="10111"/>
                  </a:cubicBezTo>
                  <a:cubicBezTo>
                    <a:pt x="20393" y="10108"/>
                    <a:pt x="20431" y="10135"/>
                    <a:pt x="20441" y="10168"/>
                  </a:cubicBezTo>
                  <a:cubicBezTo>
                    <a:pt x="20451" y="10198"/>
                    <a:pt x="20447" y="10279"/>
                    <a:pt x="20441" y="10313"/>
                  </a:cubicBezTo>
                  <a:cubicBezTo>
                    <a:pt x="20432" y="10366"/>
                    <a:pt x="20390" y="10440"/>
                    <a:pt x="20375" y="10487"/>
                  </a:cubicBezTo>
                  <a:cubicBezTo>
                    <a:pt x="20352" y="10558"/>
                    <a:pt x="20316" y="10711"/>
                    <a:pt x="20297" y="10788"/>
                  </a:cubicBezTo>
                  <a:cubicBezTo>
                    <a:pt x="20267" y="10904"/>
                    <a:pt x="20211" y="11141"/>
                    <a:pt x="20182" y="11258"/>
                  </a:cubicBezTo>
                  <a:cubicBezTo>
                    <a:pt x="20157" y="11355"/>
                    <a:pt x="20107" y="11548"/>
                    <a:pt x="20080" y="11643"/>
                  </a:cubicBezTo>
                  <a:cubicBezTo>
                    <a:pt x="20042" y="11772"/>
                    <a:pt x="19959" y="12018"/>
                    <a:pt x="19920" y="12145"/>
                  </a:cubicBezTo>
                  <a:cubicBezTo>
                    <a:pt x="19888" y="12253"/>
                    <a:pt x="19824" y="12469"/>
                    <a:pt x="19797" y="12583"/>
                  </a:cubicBezTo>
                  <a:cubicBezTo>
                    <a:pt x="19763" y="12723"/>
                    <a:pt x="19711" y="13025"/>
                    <a:pt x="19680" y="13170"/>
                  </a:cubicBezTo>
                  <a:cubicBezTo>
                    <a:pt x="19663" y="13251"/>
                    <a:pt x="19615" y="13401"/>
                    <a:pt x="19606" y="13489"/>
                  </a:cubicBezTo>
                  <a:cubicBezTo>
                    <a:pt x="19597" y="13569"/>
                    <a:pt x="19613" y="13736"/>
                    <a:pt x="19608" y="13818"/>
                  </a:cubicBezTo>
                  <a:cubicBezTo>
                    <a:pt x="19604" y="13876"/>
                    <a:pt x="19599" y="14012"/>
                    <a:pt x="19576" y="14039"/>
                  </a:cubicBezTo>
                  <a:cubicBezTo>
                    <a:pt x="19566" y="14050"/>
                    <a:pt x="19541" y="14027"/>
                    <a:pt x="19533" y="14011"/>
                  </a:cubicBezTo>
                  <a:cubicBezTo>
                    <a:pt x="19517" y="13977"/>
                    <a:pt x="19509" y="13874"/>
                    <a:pt x="19502" y="13827"/>
                  </a:cubicBezTo>
                  <a:cubicBezTo>
                    <a:pt x="19495" y="13785"/>
                    <a:pt x="19492" y="13690"/>
                    <a:pt x="19478" y="13658"/>
                  </a:cubicBezTo>
                  <a:cubicBezTo>
                    <a:pt x="19453" y="13604"/>
                    <a:pt x="19377" y="13588"/>
                    <a:pt x="19342" y="13574"/>
                  </a:cubicBezTo>
                  <a:cubicBezTo>
                    <a:pt x="19306" y="13558"/>
                    <a:pt x="19234" y="13540"/>
                    <a:pt x="19197" y="13540"/>
                  </a:cubicBezTo>
                  <a:cubicBezTo>
                    <a:pt x="19128" y="13543"/>
                    <a:pt x="18988" y="13579"/>
                    <a:pt x="18921" y="13620"/>
                  </a:cubicBezTo>
                  <a:cubicBezTo>
                    <a:pt x="18817" y="13685"/>
                    <a:pt x="18623" y="13900"/>
                    <a:pt x="18526" y="14001"/>
                  </a:cubicBezTo>
                  <a:cubicBezTo>
                    <a:pt x="18467" y="14062"/>
                    <a:pt x="18352" y="14189"/>
                    <a:pt x="18296" y="14259"/>
                  </a:cubicBezTo>
                  <a:cubicBezTo>
                    <a:pt x="18233" y="14339"/>
                    <a:pt x="18106" y="14499"/>
                    <a:pt x="18049" y="14598"/>
                  </a:cubicBezTo>
                  <a:cubicBezTo>
                    <a:pt x="17995" y="14691"/>
                    <a:pt x="17900" y="14913"/>
                    <a:pt x="17851" y="15021"/>
                  </a:cubicBezTo>
                  <a:cubicBezTo>
                    <a:pt x="17745" y="15255"/>
                    <a:pt x="17531" y="15719"/>
                    <a:pt x="17433" y="15969"/>
                  </a:cubicBezTo>
                  <a:cubicBezTo>
                    <a:pt x="17313" y="16275"/>
                    <a:pt x="17094" y="16920"/>
                    <a:pt x="16990" y="17252"/>
                  </a:cubicBezTo>
                  <a:cubicBezTo>
                    <a:pt x="16947" y="17391"/>
                    <a:pt x="16866" y="17676"/>
                    <a:pt x="16831" y="17825"/>
                  </a:cubicBezTo>
                  <a:cubicBezTo>
                    <a:pt x="16795" y="17981"/>
                    <a:pt x="16728" y="18303"/>
                    <a:pt x="16709" y="18474"/>
                  </a:cubicBezTo>
                  <a:cubicBezTo>
                    <a:pt x="16697" y="18591"/>
                    <a:pt x="16699" y="18834"/>
                    <a:pt x="16691" y="18953"/>
                  </a:cubicBezTo>
                  <a:cubicBezTo>
                    <a:pt x="16686" y="19017"/>
                    <a:pt x="16667" y="19142"/>
                    <a:pt x="16663" y="19206"/>
                  </a:cubicBezTo>
                  <a:cubicBezTo>
                    <a:pt x="16657" y="19314"/>
                    <a:pt x="16661" y="19625"/>
                    <a:pt x="16663" y="19639"/>
                  </a:cubicBezTo>
                  <a:cubicBezTo>
                    <a:pt x="16665" y="19653"/>
                    <a:pt x="16625" y="19934"/>
                    <a:pt x="16614" y="20033"/>
                  </a:cubicBezTo>
                  <a:cubicBezTo>
                    <a:pt x="16610" y="20071"/>
                    <a:pt x="16606" y="20147"/>
                    <a:pt x="16601" y="20183"/>
                  </a:cubicBezTo>
                  <a:cubicBezTo>
                    <a:pt x="16596" y="20229"/>
                    <a:pt x="16572" y="20311"/>
                    <a:pt x="16572" y="20358"/>
                  </a:cubicBezTo>
                  <a:cubicBezTo>
                    <a:pt x="16571" y="20419"/>
                    <a:pt x="16604" y="20527"/>
                    <a:pt x="16607" y="20588"/>
                  </a:cubicBezTo>
                  <a:cubicBezTo>
                    <a:pt x="16611" y="20645"/>
                    <a:pt x="16613" y="20765"/>
                    <a:pt x="16604" y="20818"/>
                  </a:cubicBezTo>
                  <a:cubicBezTo>
                    <a:pt x="16595" y="20865"/>
                    <a:pt x="16564" y="20956"/>
                    <a:pt x="16542" y="20967"/>
                  </a:cubicBezTo>
                  <a:cubicBezTo>
                    <a:pt x="16526" y="20977"/>
                    <a:pt x="16492" y="20945"/>
                    <a:pt x="16480" y="20921"/>
                  </a:cubicBezTo>
                  <a:cubicBezTo>
                    <a:pt x="16467" y="20897"/>
                    <a:pt x="16458" y="20816"/>
                    <a:pt x="16448" y="20785"/>
                  </a:cubicBezTo>
                  <a:cubicBezTo>
                    <a:pt x="16440" y="20760"/>
                    <a:pt x="16423" y="20706"/>
                    <a:pt x="16410" y="20696"/>
                  </a:cubicBezTo>
                  <a:cubicBezTo>
                    <a:pt x="16363" y="20655"/>
                    <a:pt x="16258" y="20715"/>
                    <a:pt x="16208" y="20724"/>
                  </a:cubicBezTo>
                  <a:cubicBezTo>
                    <a:pt x="16158" y="20734"/>
                    <a:pt x="16059" y="20750"/>
                    <a:pt x="16010" y="20771"/>
                  </a:cubicBezTo>
                  <a:cubicBezTo>
                    <a:pt x="15917" y="20811"/>
                    <a:pt x="15733" y="20922"/>
                    <a:pt x="15645" y="20996"/>
                  </a:cubicBezTo>
                  <a:cubicBezTo>
                    <a:pt x="15556" y="21070"/>
                    <a:pt x="15387" y="21261"/>
                    <a:pt x="15304" y="21363"/>
                  </a:cubicBezTo>
                  <a:cubicBezTo>
                    <a:pt x="15262" y="21416"/>
                    <a:pt x="15193" y="21514"/>
                    <a:pt x="15134" y="21600"/>
                  </a:cubicBezTo>
                  <a:lnTo>
                    <a:pt x="11667" y="16635"/>
                  </a:lnTo>
                  <a:lnTo>
                    <a:pt x="8872" y="17819"/>
                  </a:lnTo>
                  <a:lnTo>
                    <a:pt x="8866" y="17030"/>
                  </a:lnTo>
                  <a:lnTo>
                    <a:pt x="8364" y="16045"/>
                  </a:lnTo>
                  <a:lnTo>
                    <a:pt x="8156" y="16543"/>
                  </a:lnTo>
                  <a:cubicBezTo>
                    <a:pt x="8156" y="16543"/>
                    <a:pt x="8090" y="16494"/>
                    <a:pt x="8077" y="16454"/>
                  </a:cubicBezTo>
                  <a:cubicBezTo>
                    <a:pt x="8064" y="16407"/>
                    <a:pt x="8061" y="16285"/>
                    <a:pt x="8069" y="16233"/>
                  </a:cubicBezTo>
                  <a:cubicBezTo>
                    <a:pt x="8074" y="16194"/>
                    <a:pt x="8112" y="16146"/>
                    <a:pt x="8116" y="16106"/>
                  </a:cubicBezTo>
                  <a:cubicBezTo>
                    <a:pt x="8120" y="16057"/>
                    <a:pt x="8101" y="15959"/>
                    <a:pt x="8086" y="15922"/>
                  </a:cubicBezTo>
                  <a:cubicBezTo>
                    <a:pt x="8073" y="15890"/>
                    <a:pt x="8016" y="15843"/>
                    <a:pt x="8016" y="15843"/>
                  </a:cubicBezTo>
                  <a:lnTo>
                    <a:pt x="6459" y="16351"/>
                  </a:lnTo>
                  <a:lnTo>
                    <a:pt x="5069" y="16787"/>
                  </a:lnTo>
                  <a:cubicBezTo>
                    <a:pt x="5069" y="16787"/>
                    <a:pt x="4973" y="16817"/>
                    <a:pt x="4946" y="16853"/>
                  </a:cubicBezTo>
                  <a:cubicBezTo>
                    <a:pt x="4929" y="16875"/>
                    <a:pt x="4913" y="16965"/>
                    <a:pt x="4895" y="16980"/>
                  </a:cubicBezTo>
                  <a:cubicBezTo>
                    <a:pt x="4879" y="16992"/>
                    <a:pt x="4843" y="16948"/>
                    <a:pt x="4826" y="16961"/>
                  </a:cubicBezTo>
                  <a:cubicBezTo>
                    <a:pt x="4808" y="16975"/>
                    <a:pt x="4789" y="17093"/>
                    <a:pt x="4769" y="17083"/>
                  </a:cubicBezTo>
                  <a:cubicBezTo>
                    <a:pt x="4751" y="17074"/>
                    <a:pt x="4756" y="16959"/>
                    <a:pt x="4743" y="16928"/>
                  </a:cubicBezTo>
                  <a:cubicBezTo>
                    <a:pt x="4734" y="16904"/>
                    <a:pt x="4705" y="16868"/>
                    <a:pt x="4690" y="16872"/>
                  </a:cubicBezTo>
                  <a:cubicBezTo>
                    <a:pt x="4668" y="16878"/>
                    <a:pt x="4631" y="16950"/>
                    <a:pt x="4620" y="16995"/>
                  </a:cubicBezTo>
                  <a:cubicBezTo>
                    <a:pt x="4608" y="17046"/>
                    <a:pt x="4634" y="17190"/>
                    <a:pt x="4614" y="17228"/>
                  </a:cubicBezTo>
                  <a:cubicBezTo>
                    <a:pt x="4600" y="17256"/>
                    <a:pt x="4560" y="17215"/>
                    <a:pt x="4542" y="17219"/>
                  </a:cubicBezTo>
                  <a:cubicBezTo>
                    <a:pt x="4527" y="17222"/>
                    <a:pt x="4498" y="17238"/>
                    <a:pt x="4484" y="17252"/>
                  </a:cubicBezTo>
                  <a:cubicBezTo>
                    <a:pt x="4466" y="17271"/>
                    <a:pt x="4437" y="17338"/>
                    <a:pt x="4418" y="17355"/>
                  </a:cubicBezTo>
                  <a:cubicBezTo>
                    <a:pt x="4399" y="17373"/>
                    <a:pt x="4355" y="17365"/>
                    <a:pt x="4336" y="17383"/>
                  </a:cubicBezTo>
                  <a:cubicBezTo>
                    <a:pt x="4306" y="17412"/>
                    <a:pt x="4262" y="17522"/>
                    <a:pt x="4235" y="17562"/>
                  </a:cubicBezTo>
                  <a:cubicBezTo>
                    <a:pt x="4210" y="17600"/>
                    <a:pt x="4155" y="17657"/>
                    <a:pt x="4129" y="17694"/>
                  </a:cubicBezTo>
                  <a:cubicBezTo>
                    <a:pt x="4109" y="17724"/>
                    <a:pt x="4067" y="17788"/>
                    <a:pt x="4051" y="17830"/>
                  </a:cubicBezTo>
                  <a:cubicBezTo>
                    <a:pt x="4035" y="17868"/>
                    <a:pt x="4018" y="17972"/>
                    <a:pt x="4002" y="18008"/>
                  </a:cubicBezTo>
                  <a:cubicBezTo>
                    <a:pt x="3984" y="18047"/>
                    <a:pt x="3936" y="18087"/>
                    <a:pt x="3917" y="18121"/>
                  </a:cubicBezTo>
                  <a:cubicBezTo>
                    <a:pt x="3901" y="18148"/>
                    <a:pt x="3880" y="18237"/>
                    <a:pt x="3861" y="18248"/>
                  </a:cubicBezTo>
                  <a:cubicBezTo>
                    <a:pt x="3848" y="18255"/>
                    <a:pt x="3822" y="18225"/>
                    <a:pt x="3810" y="18211"/>
                  </a:cubicBezTo>
                  <a:cubicBezTo>
                    <a:pt x="3797" y="18194"/>
                    <a:pt x="3779" y="18124"/>
                    <a:pt x="3763" y="18121"/>
                  </a:cubicBezTo>
                  <a:cubicBezTo>
                    <a:pt x="3741" y="18117"/>
                    <a:pt x="3705" y="18199"/>
                    <a:pt x="3685" y="18224"/>
                  </a:cubicBezTo>
                  <a:cubicBezTo>
                    <a:pt x="3646" y="18274"/>
                    <a:pt x="3568" y="18368"/>
                    <a:pt x="3530" y="18417"/>
                  </a:cubicBezTo>
                  <a:cubicBezTo>
                    <a:pt x="3492" y="18465"/>
                    <a:pt x="3418" y="18565"/>
                    <a:pt x="3381" y="18615"/>
                  </a:cubicBezTo>
                  <a:cubicBezTo>
                    <a:pt x="3323" y="18694"/>
                    <a:pt x="3212" y="18874"/>
                    <a:pt x="3149" y="18934"/>
                  </a:cubicBezTo>
                  <a:cubicBezTo>
                    <a:pt x="3122" y="18960"/>
                    <a:pt x="3072" y="18984"/>
                    <a:pt x="3034" y="1900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Shape 3019"/>
            <p:cNvSpPr/>
            <p:nvPr/>
          </p:nvSpPr>
          <p:spPr>
            <a:xfrm>
              <a:off x="6072345" y="4624978"/>
              <a:ext cx="578076" cy="435949"/>
            </a:xfrm>
            <a:custGeom>
              <a:avLst/>
              <a:gdLst/>
              <a:ahLst/>
              <a:cxnLst>
                <a:cxn ang="0">
                  <a:pos x="wd2" y="hd2"/>
                </a:cxn>
                <a:cxn ang="5400000">
                  <a:pos x="wd2" y="hd2"/>
                </a:cxn>
                <a:cxn ang="10800000">
                  <a:pos x="wd2" y="hd2"/>
                </a:cxn>
                <a:cxn ang="16200000">
                  <a:pos x="wd2" y="hd2"/>
                </a:cxn>
              </a:cxnLst>
              <a:rect l="0" t="0" r="r" b="b"/>
              <a:pathLst>
                <a:path w="21598" h="21595" extrusionOk="0">
                  <a:moveTo>
                    <a:pt x="15626" y="818"/>
                  </a:moveTo>
                  <a:lnTo>
                    <a:pt x="21598" y="5951"/>
                  </a:lnTo>
                  <a:cubicBezTo>
                    <a:pt x="21545" y="5998"/>
                    <a:pt x="21496" y="6042"/>
                    <a:pt x="21459" y="6074"/>
                  </a:cubicBezTo>
                  <a:cubicBezTo>
                    <a:pt x="21364" y="6162"/>
                    <a:pt x="21175" y="6341"/>
                    <a:pt x="21086" y="6439"/>
                  </a:cubicBezTo>
                  <a:cubicBezTo>
                    <a:pt x="20998" y="6535"/>
                    <a:pt x="20829" y="6737"/>
                    <a:pt x="20752" y="6848"/>
                  </a:cubicBezTo>
                  <a:cubicBezTo>
                    <a:pt x="20664" y="6973"/>
                    <a:pt x="20498" y="7242"/>
                    <a:pt x="20426" y="7386"/>
                  </a:cubicBezTo>
                  <a:cubicBezTo>
                    <a:pt x="20361" y="7519"/>
                    <a:pt x="20251" y="7805"/>
                    <a:pt x="20199" y="7950"/>
                  </a:cubicBezTo>
                  <a:cubicBezTo>
                    <a:pt x="20149" y="8088"/>
                    <a:pt x="20060" y="8371"/>
                    <a:pt x="20016" y="8513"/>
                  </a:cubicBezTo>
                  <a:cubicBezTo>
                    <a:pt x="19991" y="8594"/>
                    <a:pt x="19950" y="8760"/>
                    <a:pt x="19921" y="8838"/>
                  </a:cubicBezTo>
                  <a:cubicBezTo>
                    <a:pt x="19882" y="8944"/>
                    <a:pt x="19776" y="9135"/>
                    <a:pt x="19738" y="9242"/>
                  </a:cubicBezTo>
                  <a:cubicBezTo>
                    <a:pt x="19694" y="9363"/>
                    <a:pt x="19626" y="9620"/>
                    <a:pt x="19602" y="9751"/>
                  </a:cubicBezTo>
                  <a:cubicBezTo>
                    <a:pt x="19577" y="9891"/>
                    <a:pt x="19552" y="10176"/>
                    <a:pt x="19544" y="10319"/>
                  </a:cubicBezTo>
                  <a:cubicBezTo>
                    <a:pt x="19537" y="10425"/>
                    <a:pt x="19525" y="10637"/>
                    <a:pt x="19536" y="10742"/>
                  </a:cubicBezTo>
                  <a:cubicBezTo>
                    <a:pt x="19545" y="10822"/>
                    <a:pt x="19591" y="10971"/>
                    <a:pt x="19609" y="11048"/>
                  </a:cubicBezTo>
                  <a:cubicBezTo>
                    <a:pt x="19626" y="11120"/>
                    <a:pt x="19674" y="11260"/>
                    <a:pt x="19676" y="11334"/>
                  </a:cubicBezTo>
                  <a:cubicBezTo>
                    <a:pt x="19677" y="11396"/>
                    <a:pt x="19647" y="11517"/>
                    <a:pt x="19627" y="11574"/>
                  </a:cubicBezTo>
                  <a:cubicBezTo>
                    <a:pt x="19609" y="11629"/>
                    <a:pt x="19552" y="11722"/>
                    <a:pt x="19528" y="11772"/>
                  </a:cubicBezTo>
                  <a:cubicBezTo>
                    <a:pt x="19494" y="11840"/>
                    <a:pt x="19442" y="11991"/>
                    <a:pt x="19399" y="12046"/>
                  </a:cubicBezTo>
                  <a:cubicBezTo>
                    <a:pt x="19354" y="12104"/>
                    <a:pt x="19235" y="12163"/>
                    <a:pt x="19186" y="12212"/>
                  </a:cubicBezTo>
                  <a:cubicBezTo>
                    <a:pt x="19157" y="12241"/>
                    <a:pt x="19085" y="12300"/>
                    <a:pt x="19081" y="12348"/>
                  </a:cubicBezTo>
                  <a:cubicBezTo>
                    <a:pt x="19077" y="12396"/>
                    <a:pt x="19153" y="12462"/>
                    <a:pt x="19162" y="12510"/>
                  </a:cubicBezTo>
                  <a:cubicBezTo>
                    <a:pt x="19170" y="12564"/>
                    <a:pt x="19146" y="12677"/>
                    <a:pt x="19135" y="12730"/>
                  </a:cubicBezTo>
                  <a:cubicBezTo>
                    <a:pt x="19123" y="12785"/>
                    <a:pt x="19103" y="12906"/>
                    <a:pt x="19069" y="12941"/>
                  </a:cubicBezTo>
                  <a:cubicBezTo>
                    <a:pt x="19024" y="12987"/>
                    <a:pt x="18900" y="12981"/>
                    <a:pt x="18844" y="12986"/>
                  </a:cubicBezTo>
                  <a:cubicBezTo>
                    <a:pt x="18809" y="12989"/>
                    <a:pt x="18737" y="12969"/>
                    <a:pt x="18703" y="12982"/>
                  </a:cubicBezTo>
                  <a:cubicBezTo>
                    <a:pt x="18678" y="12992"/>
                    <a:pt x="18642" y="13043"/>
                    <a:pt x="18619" y="13057"/>
                  </a:cubicBezTo>
                  <a:cubicBezTo>
                    <a:pt x="18602" y="13068"/>
                    <a:pt x="18563" y="13093"/>
                    <a:pt x="18544" y="13086"/>
                  </a:cubicBezTo>
                  <a:cubicBezTo>
                    <a:pt x="18514" y="13075"/>
                    <a:pt x="18487" y="12990"/>
                    <a:pt x="18463" y="12965"/>
                  </a:cubicBezTo>
                  <a:cubicBezTo>
                    <a:pt x="18439" y="12942"/>
                    <a:pt x="18387" y="12896"/>
                    <a:pt x="18358" y="12896"/>
                  </a:cubicBezTo>
                  <a:cubicBezTo>
                    <a:pt x="18335" y="12895"/>
                    <a:pt x="18287" y="12921"/>
                    <a:pt x="18270" y="12943"/>
                  </a:cubicBezTo>
                  <a:cubicBezTo>
                    <a:pt x="18254" y="12965"/>
                    <a:pt x="18251" y="13034"/>
                    <a:pt x="18236" y="13057"/>
                  </a:cubicBezTo>
                  <a:cubicBezTo>
                    <a:pt x="18220" y="13083"/>
                    <a:pt x="18170" y="13108"/>
                    <a:pt x="18153" y="13135"/>
                  </a:cubicBezTo>
                  <a:cubicBezTo>
                    <a:pt x="18136" y="13161"/>
                    <a:pt x="18120" y="13231"/>
                    <a:pt x="18107" y="13261"/>
                  </a:cubicBezTo>
                  <a:cubicBezTo>
                    <a:pt x="18091" y="13294"/>
                    <a:pt x="18050" y="13349"/>
                    <a:pt x="18038" y="13384"/>
                  </a:cubicBezTo>
                  <a:cubicBezTo>
                    <a:pt x="18022" y="13435"/>
                    <a:pt x="18014" y="13546"/>
                    <a:pt x="18011" y="13601"/>
                  </a:cubicBezTo>
                  <a:cubicBezTo>
                    <a:pt x="18009" y="13633"/>
                    <a:pt x="17998" y="13703"/>
                    <a:pt x="18011" y="13731"/>
                  </a:cubicBezTo>
                  <a:cubicBezTo>
                    <a:pt x="18030" y="13769"/>
                    <a:pt x="18100" y="13818"/>
                    <a:pt x="18134" y="13812"/>
                  </a:cubicBezTo>
                  <a:cubicBezTo>
                    <a:pt x="18159" y="13807"/>
                    <a:pt x="18185" y="13716"/>
                    <a:pt x="18212" y="13717"/>
                  </a:cubicBezTo>
                  <a:cubicBezTo>
                    <a:pt x="18230" y="13718"/>
                    <a:pt x="18257" y="13762"/>
                    <a:pt x="18263" y="13785"/>
                  </a:cubicBezTo>
                  <a:cubicBezTo>
                    <a:pt x="18272" y="13824"/>
                    <a:pt x="18263" y="13914"/>
                    <a:pt x="18245" y="13947"/>
                  </a:cubicBezTo>
                  <a:cubicBezTo>
                    <a:pt x="18229" y="13979"/>
                    <a:pt x="18170" y="14000"/>
                    <a:pt x="18146" y="14019"/>
                  </a:cubicBezTo>
                  <a:cubicBezTo>
                    <a:pt x="18111" y="14045"/>
                    <a:pt x="18040" y="14095"/>
                    <a:pt x="18009" y="14128"/>
                  </a:cubicBezTo>
                  <a:cubicBezTo>
                    <a:pt x="17969" y="14171"/>
                    <a:pt x="17901" y="14271"/>
                    <a:pt x="17870" y="14323"/>
                  </a:cubicBezTo>
                  <a:cubicBezTo>
                    <a:pt x="17843" y="14366"/>
                    <a:pt x="17793" y="14455"/>
                    <a:pt x="17780" y="14507"/>
                  </a:cubicBezTo>
                  <a:cubicBezTo>
                    <a:pt x="17766" y="14556"/>
                    <a:pt x="17779" y="14663"/>
                    <a:pt x="17765" y="14712"/>
                  </a:cubicBezTo>
                  <a:cubicBezTo>
                    <a:pt x="17754" y="14747"/>
                    <a:pt x="17715" y="14802"/>
                    <a:pt x="17694" y="14828"/>
                  </a:cubicBezTo>
                  <a:cubicBezTo>
                    <a:pt x="17660" y="14869"/>
                    <a:pt x="17581" y="14934"/>
                    <a:pt x="17542" y="14967"/>
                  </a:cubicBezTo>
                  <a:cubicBezTo>
                    <a:pt x="17504" y="15001"/>
                    <a:pt x="17416" y="15053"/>
                    <a:pt x="17384" y="15096"/>
                  </a:cubicBezTo>
                  <a:cubicBezTo>
                    <a:pt x="17359" y="15130"/>
                    <a:pt x="17341" y="15231"/>
                    <a:pt x="17313" y="15259"/>
                  </a:cubicBezTo>
                  <a:cubicBezTo>
                    <a:pt x="17287" y="15283"/>
                    <a:pt x="17217" y="15275"/>
                    <a:pt x="17188" y="15294"/>
                  </a:cubicBezTo>
                  <a:cubicBezTo>
                    <a:pt x="17169" y="15308"/>
                    <a:pt x="17127" y="15344"/>
                    <a:pt x="17120" y="15372"/>
                  </a:cubicBezTo>
                  <a:cubicBezTo>
                    <a:pt x="17110" y="15409"/>
                    <a:pt x="17133" y="15489"/>
                    <a:pt x="17140" y="15527"/>
                  </a:cubicBezTo>
                  <a:cubicBezTo>
                    <a:pt x="17145" y="15563"/>
                    <a:pt x="17167" y="15630"/>
                    <a:pt x="17169" y="15666"/>
                  </a:cubicBezTo>
                  <a:cubicBezTo>
                    <a:pt x="17172" y="15720"/>
                    <a:pt x="17171" y="15834"/>
                    <a:pt x="17149" y="15881"/>
                  </a:cubicBezTo>
                  <a:cubicBezTo>
                    <a:pt x="17126" y="15930"/>
                    <a:pt x="17040" y="15978"/>
                    <a:pt x="17005" y="16013"/>
                  </a:cubicBezTo>
                  <a:cubicBezTo>
                    <a:pt x="16959" y="16060"/>
                    <a:pt x="16865" y="16151"/>
                    <a:pt x="16827" y="16211"/>
                  </a:cubicBezTo>
                  <a:cubicBezTo>
                    <a:pt x="16802" y="16249"/>
                    <a:pt x="16772" y="16345"/>
                    <a:pt x="16749" y="16385"/>
                  </a:cubicBezTo>
                  <a:cubicBezTo>
                    <a:pt x="16729" y="16419"/>
                    <a:pt x="16690" y="16492"/>
                    <a:pt x="16661" y="16508"/>
                  </a:cubicBezTo>
                  <a:cubicBezTo>
                    <a:pt x="16632" y="16525"/>
                    <a:pt x="16564" y="16497"/>
                    <a:pt x="16534" y="16508"/>
                  </a:cubicBezTo>
                  <a:cubicBezTo>
                    <a:pt x="16507" y="16519"/>
                    <a:pt x="16464" y="16572"/>
                    <a:pt x="16439" y="16589"/>
                  </a:cubicBezTo>
                  <a:cubicBezTo>
                    <a:pt x="16411" y="16608"/>
                    <a:pt x="16349" y="16630"/>
                    <a:pt x="16322" y="16651"/>
                  </a:cubicBezTo>
                  <a:cubicBezTo>
                    <a:pt x="16284" y="16679"/>
                    <a:pt x="16213" y="16746"/>
                    <a:pt x="16182" y="16786"/>
                  </a:cubicBezTo>
                  <a:cubicBezTo>
                    <a:pt x="16144" y="16837"/>
                    <a:pt x="16089" y="16958"/>
                    <a:pt x="16055" y="17013"/>
                  </a:cubicBezTo>
                  <a:cubicBezTo>
                    <a:pt x="16040" y="17038"/>
                    <a:pt x="16015" y="17094"/>
                    <a:pt x="15994" y="17111"/>
                  </a:cubicBezTo>
                  <a:cubicBezTo>
                    <a:pt x="15965" y="17135"/>
                    <a:pt x="15890" y="17128"/>
                    <a:pt x="15860" y="17150"/>
                  </a:cubicBezTo>
                  <a:cubicBezTo>
                    <a:pt x="15812" y="17184"/>
                    <a:pt x="15746" y="17301"/>
                    <a:pt x="15708" y="17353"/>
                  </a:cubicBezTo>
                  <a:cubicBezTo>
                    <a:pt x="15671" y="17406"/>
                    <a:pt x="15597" y="17512"/>
                    <a:pt x="15565" y="17570"/>
                  </a:cubicBezTo>
                  <a:cubicBezTo>
                    <a:pt x="15538" y="17618"/>
                    <a:pt x="15506" y="17735"/>
                    <a:pt x="15475" y="17777"/>
                  </a:cubicBezTo>
                  <a:cubicBezTo>
                    <a:pt x="15458" y="17799"/>
                    <a:pt x="15417" y="17842"/>
                    <a:pt x="15394" y="17840"/>
                  </a:cubicBezTo>
                  <a:cubicBezTo>
                    <a:pt x="15362" y="17834"/>
                    <a:pt x="15330" y="17732"/>
                    <a:pt x="15299" y="17725"/>
                  </a:cubicBezTo>
                  <a:cubicBezTo>
                    <a:pt x="15278" y="17721"/>
                    <a:pt x="15236" y="17750"/>
                    <a:pt x="15222" y="17771"/>
                  </a:cubicBezTo>
                  <a:cubicBezTo>
                    <a:pt x="15203" y="17800"/>
                    <a:pt x="15206" y="17888"/>
                    <a:pt x="15186" y="17917"/>
                  </a:cubicBezTo>
                  <a:cubicBezTo>
                    <a:pt x="15165" y="17947"/>
                    <a:pt x="15104" y="17978"/>
                    <a:pt x="15073" y="17981"/>
                  </a:cubicBezTo>
                  <a:cubicBezTo>
                    <a:pt x="15056" y="17983"/>
                    <a:pt x="15017" y="17973"/>
                    <a:pt x="15005" y="17956"/>
                  </a:cubicBezTo>
                  <a:cubicBezTo>
                    <a:pt x="14986" y="17926"/>
                    <a:pt x="15008" y="17834"/>
                    <a:pt x="14990" y="17804"/>
                  </a:cubicBezTo>
                  <a:cubicBezTo>
                    <a:pt x="14979" y="17783"/>
                    <a:pt x="14939" y="17763"/>
                    <a:pt x="14920" y="17765"/>
                  </a:cubicBezTo>
                  <a:cubicBezTo>
                    <a:pt x="14886" y="17767"/>
                    <a:pt x="14820" y="17815"/>
                    <a:pt x="14800" y="17851"/>
                  </a:cubicBezTo>
                  <a:cubicBezTo>
                    <a:pt x="14775" y="17899"/>
                    <a:pt x="14764" y="18024"/>
                    <a:pt x="14771" y="18082"/>
                  </a:cubicBezTo>
                  <a:cubicBezTo>
                    <a:pt x="14778" y="18132"/>
                    <a:pt x="14816" y="18231"/>
                    <a:pt x="14846" y="18263"/>
                  </a:cubicBezTo>
                  <a:cubicBezTo>
                    <a:pt x="14867" y="18284"/>
                    <a:pt x="14920" y="18290"/>
                    <a:pt x="14944" y="18302"/>
                  </a:cubicBezTo>
                  <a:cubicBezTo>
                    <a:pt x="14971" y="18315"/>
                    <a:pt x="15032" y="18335"/>
                    <a:pt x="15051" y="18363"/>
                  </a:cubicBezTo>
                  <a:cubicBezTo>
                    <a:pt x="15071" y="18390"/>
                    <a:pt x="15087" y="18466"/>
                    <a:pt x="15088" y="18503"/>
                  </a:cubicBezTo>
                  <a:cubicBezTo>
                    <a:pt x="15090" y="18542"/>
                    <a:pt x="15064" y="18615"/>
                    <a:pt x="15062" y="18655"/>
                  </a:cubicBezTo>
                  <a:cubicBezTo>
                    <a:pt x="15058" y="18727"/>
                    <a:pt x="15100" y="18876"/>
                    <a:pt x="15081" y="18943"/>
                  </a:cubicBezTo>
                  <a:cubicBezTo>
                    <a:pt x="15070" y="18980"/>
                    <a:pt x="15014" y="19026"/>
                    <a:pt x="14990" y="19053"/>
                  </a:cubicBezTo>
                  <a:cubicBezTo>
                    <a:pt x="14945" y="19105"/>
                    <a:pt x="14849" y="19199"/>
                    <a:pt x="14806" y="19254"/>
                  </a:cubicBezTo>
                  <a:cubicBezTo>
                    <a:pt x="14772" y="19295"/>
                    <a:pt x="14718" y="19392"/>
                    <a:pt x="14683" y="19432"/>
                  </a:cubicBezTo>
                  <a:cubicBezTo>
                    <a:pt x="14644" y="19477"/>
                    <a:pt x="14557" y="19553"/>
                    <a:pt x="14512" y="19588"/>
                  </a:cubicBezTo>
                  <a:cubicBezTo>
                    <a:pt x="14472" y="19617"/>
                    <a:pt x="14386" y="19665"/>
                    <a:pt x="14344" y="19688"/>
                  </a:cubicBezTo>
                  <a:cubicBezTo>
                    <a:pt x="14320" y="19700"/>
                    <a:pt x="14267" y="19707"/>
                    <a:pt x="14248" y="19729"/>
                  </a:cubicBezTo>
                  <a:cubicBezTo>
                    <a:pt x="14226" y="19757"/>
                    <a:pt x="14213" y="19838"/>
                    <a:pt x="14205" y="19876"/>
                  </a:cubicBezTo>
                  <a:cubicBezTo>
                    <a:pt x="14195" y="19918"/>
                    <a:pt x="14188" y="20007"/>
                    <a:pt x="14176" y="20047"/>
                  </a:cubicBezTo>
                  <a:cubicBezTo>
                    <a:pt x="14161" y="20089"/>
                    <a:pt x="14113" y="20158"/>
                    <a:pt x="14099" y="20200"/>
                  </a:cubicBezTo>
                  <a:cubicBezTo>
                    <a:pt x="14075" y="20274"/>
                    <a:pt x="14066" y="20440"/>
                    <a:pt x="14038" y="20514"/>
                  </a:cubicBezTo>
                  <a:cubicBezTo>
                    <a:pt x="14011" y="20585"/>
                    <a:pt x="13933" y="20713"/>
                    <a:pt x="13887" y="20767"/>
                  </a:cubicBezTo>
                  <a:cubicBezTo>
                    <a:pt x="13845" y="20815"/>
                    <a:pt x="13747" y="20898"/>
                    <a:pt x="13694" y="20921"/>
                  </a:cubicBezTo>
                  <a:cubicBezTo>
                    <a:pt x="13664" y="20934"/>
                    <a:pt x="13598" y="20916"/>
                    <a:pt x="13569" y="20934"/>
                  </a:cubicBezTo>
                  <a:cubicBezTo>
                    <a:pt x="13521" y="20965"/>
                    <a:pt x="13460" y="21091"/>
                    <a:pt x="13425" y="21145"/>
                  </a:cubicBezTo>
                  <a:cubicBezTo>
                    <a:pt x="13405" y="21176"/>
                    <a:pt x="13349" y="21232"/>
                    <a:pt x="13347" y="21274"/>
                  </a:cubicBezTo>
                  <a:cubicBezTo>
                    <a:pt x="13347" y="21305"/>
                    <a:pt x="13397" y="21346"/>
                    <a:pt x="13401" y="21378"/>
                  </a:cubicBezTo>
                  <a:cubicBezTo>
                    <a:pt x="13404" y="21409"/>
                    <a:pt x="13364" y="21469"/>
                    <a:pt x="13369" y="21501"/>
                  </a:cubicBezTo>
                  <a:cubicBezTo>
                    <a:pt x="13372" y="21516"/>
                    <a:pt x="13381" y="21536"/>
                    <a:pt x="13392" y="21555"/>
                  </a:cubicBezTo>
                  <a:cubicBezTo>
                    <a:pt x="13376" y="21574"/>
                    <a:pt x="13357" y="21592"/>
                    <a:pt x="13345" y="21595"/>
                  </a:cubicBezTo>
                  <a:cubicBezTo>
                    <a:pt x="13314" y="21600"/>
                    <a:pt x="13254" y="21555"/>
                    <a:pt x="13230" y="21527"/>
                  </a:cubicBezTo>
                  <a:cubicBezTo>
                    <a:pt x="13203" y="21496"/>
                    <a:pt x="13185" y="21395"/>
                    <a:pt x="13157" y="21368"/>
                  </a:cubicBezTo>
                  <a:cubicBezTo>
                    <a:pt x="13137" y="21349"/>
                    <a:pt x="13084" y="21352"/>
                    <a:pt x="13062" y="21339"/>
                  </a:cubicBezTo>
                  <a:cubicBezTo>
                    <a:pt x="13026" y="21317"/>
                    <a:pt x="12970" y="21230"/>
                    <a:pt x="12932" y="21216"/>
                  </a:cubicBezTo>
                  <a:cubicBezTo>
                    <a:pt x="12902" y="21205"/>
                    <a:pt x="12834" y="21209"/>
                    <a:pt x="12807" y="21232"/>
                  </a:cubicBezTo>
                  <a:cubicBezTo>
                    <a:pt x="12786" y="21251"/>
                    <a:pt x="12776" y="21329"/>
                    <a:pt x="12756" y="21351"/>
                  </a:cubicBezTo>
                  <a:cubicBezTo>
                    <a:pt x="12727" y="21385"/>
                    <a:pt x="12651" y="21439"/>
                    <a:pt x="12612" y="21430"/>
                  </a:cubicBezTo>
                  <a:cubicBezTo>
                    <a:pt x="12568" y="21418"/>
                    <a:pt x="12521" y="21298"/>
                    <a:pt x="12483" y="21268"/>
                  </a:cubicBezTo>
                  <a:cubicBezTo>
                    <a:pt x="12455" y="21246"/>
                    <a:pt x="12384" y="21242"/>
                    <a:pt x="12358" y="21216"/>
                  </a:cubicBezTo>
                  <a:cubicBezTo>
                    <a:pt x="12328" y="21186"/>
                    <a:pt x="12286" y="21099"/>
                    <a:pt x="12275" y="21050"/>
                  </a:cubicBezTo>
                  <a:cubicBezTo>
                    <a:pt x="12258" y="20979"/>
                    <a:pt x="12294" y="20818"/>
                    <a:pt x="12270" y="20749"/>
                  </a:cubicBezTo>
                  <a:cubicBezTo>
                    <a:pt x="12255" y="20706"/>
                    <a:pt x="12188" y="20658"/>
                    <a:pt x="12163" y="20623"/>
                  </a:cubicBezTo>
                  <a:cubicBezTo>
                    <a:pt x="12134" y="20582"/>
                    <a:pt x="12064" y="20501"/>
                    <a:pt x="12058" y="20446"/>
                  </a:cubicBezTo>
                  <a:cubicBezTo>
                    <a:pt x="12051" y="20380"/>
                    <a:pt x="12119" y="20263"/>
                    <a:pt x="12131" y="20200"/>
                  </a:cubicBezTo>
                  <a:cubicBezTo>
                    <a:pt x="12141" y="20146"/>
                    <a:pt x="12164" y="20034"/>
                    <a:pt x="12150" y="19982"/>
                  </a:cubicBezTo>
                  <a:cubicBezTo>
                    <a:pt x="12145" y="19958"/>
                    <a:pt x="12108" y="19930"/>
                    <a:pt x="12097" y="19907"/>
                  </a:cubicBezTo>
                  <a:cubicBezTo>
                    <a:pt x="12076" y="19867"/>
                    <a:pt x="12064" y="19759"/>
                    <a:pt x="12036" y="19726"/>
                  </a:cubicBezTo>
                  <a:cubicBezTo>
                    <a:pt x="12006" y="19692"/>
                    <a:pt x="11917" y="19698"/>
                    <a:pt x="11884" y="19668"/>
                  </a:cubicBezTo>
                  <a:cubicBezTo>
                    <a:pt x="11861" y="19647"/>
                    <a:pt x="11832" y="19579"/>
                    <a:pt x="11819" y="19545"/>
                  </a:cubicBezTo>
                  <a:cubicBezTo>
                    <a:pt x="11803" y="19506"/>
                    <a:pt x="11787" y="19418"/>
                    <a:pt x="11770" y="19380"/>
                  </a:cubicBezTo>
                  <a:cubicBezTo>
                    <a:pt x="11745" y="19325"/>
                    <a:pt x="11666" y="19243"/>
                    <a:pt x="11645" y="19186"/>
                  </a:cubicBezTo>
                  <a:cubicBezTo>
                    <a:pt x="11626" y="19130"/>
                    <a:pt x="11616" y="18956"/>
                    <a:pt x="11614" y="18946"/>
                  </a:cubicBezTo>
                  <a:cubicBezTo>
                    <a:pt x="11611" y="18936"/>
                    <a:pt x="11561" y="18847"/>
                    <a:pt x="11542" y="18813"/>
                  </a:cubicBezTo>
                  <a:cubicBezTo>
                    <a:pt x="11517" y="18768"/>
                    <a:pt x="11477" y="18663"/>
                    <a:pt x="11440" y="18636"/>
                  </a:cubicBezTo>
                  <a:cubicBezTo>
                    <a:pt x="11409" y="18612"/>
                    <a:pt x="11330" y="18639"/>
                    <a:pt x="11299" y="18616"/>
                  </a:cubicBezTo>
                  <a:cubicBezTo>
                    <a:pt x="11267" y="18593"/>
                    <a:pt x="11239" y="18499"/>
                    <a:pt x="11213" y="18467"/>
                  </a:cubicBezTo>
                  <a:cubicBezTo>
                    <a:pt x="11186" y="18432"/>
                    <a:pt x="11129" y="18350"/>
                    <a:pt x="11091" y="18350"/>
                  </a:cubicBezTo>
                  <a:cubicBezTo>
                    <a:pt x="11061" y="18351"/>
                    <a:pt x="11003" y="18438"/>
                    <a:pt x="10993" y="18438"/>
                  </a:cubicBezTo>
                  <a:cubicBezTo>
                    <a:pt x="10984" y="18438"/>
                    <a:pt x="10846" y="18407"/>
                    <a:pt x="10805" y="18373"/>
                  </a:cubicBezTo>
                  <a:cubicBezTo>
                    <a:pt x="10772" y="18345"/>
                    <a:pt x="10736" y="18245"/>
                    <a:pt x="10702" y="18218"/>
                  </a:cubicBezTo>
                  <a:cubicBezTo>
                    <a:pt x="10667" y="18189"/>
                    <a:pt x="10576" y="18194"/>
                    <a:pt x="10542" y="18162"/>
                  </a:cubicBezTo>
                  <a:cubicBezTo>
                    <a:pt x="10513" y="18137"/>
                    <a:pt x="10466" y="18059"/>
                    <a:pt x="10463" y="18013"/>
                  </a:cubicBezTo>
                  <a:cubicBezTo>
                    <a:pt x="10460" y="17966"/>
                    <a:pt x="10526" y="17887"/>
                    <a:pt x="10526" y="17840"/>
                  </a:cubicBezTo>
                  <a:cubicBezTo>
                    <a:pt x="10528" y="17765"/>
                    <a:pt x="10438" y="17582"/>
                    <a:pt x="10434" y="17573"/>
                  </a:cubicBezTo>
                  <a:cubicBezTo>
                    <a:pt x="10429" y="17564"/>
                    <a:pt x="10343" y="17457"/>
                    <a:pt x="10336" y="17405"/>
                  </a:cubicBezTo>
                  <a:cubicBezTo>
                    <a:pt x="10328" y="17347"/>
                    <a:pt x="10395" y="17237"/>
                    <a:pt x="10388" y="17179"/>
                  </a:cubicBezTo>
                  <a:cubicBezTo>
                    <a:pt x="10378" y="17106"/>
                    <a:pt x="10277" y="17011"/>
                    <a:pt x="10258" y="16942"/>
                  </a:cubicBezTo>
                  <a:cubicBezTo>
                    <a:pt x="10244" y="16891"/>
                    <a:pt x="10255" y="16778"/>
                    <a:pt x="10246" y="16725"/>
                  </a:cubicBezTo>
                  <a:cubicBezTo>
                    <a:pt x="10237" y="16679"/>
                    <a:pt x="10216" y="16583"/>
                    <a:pt x="10192" y="16547"/>
                  </a:cubicBezTo>
                  <a:cubicBezTo>
                    <a:pt x="10166" y="16508"/>
                    <a:pt x="10082" y="16482"/>
                    <a:pt x="10053" y="16447"/>
                  </a:cubicBezTo>
                  <a:cubicBezTo>
                    <a:pt x="10033" y="16422"/>
                    <a:pt x="10005" y="16359"/>
                    <a:pt x="9995" y="16327"/>
                  </a:cubicBezTo>
                  <a:cubicBezTo>
                    <a:pt x="9978" y="16276"/>
                    <a:pt x="9979" y="16158"/>
                    <a:pt x="9956" y="16114"/>
                  </a:cubicBezTo>
                  <a:cubicBezTo>
                    <a:pt x="9928" y="16061"/>
                    <a:pt x="9823" y="16025"/>
                    <a:pt x="9794" y="15974"/>
                  </a:cubicBezTo>
                  <a:cubicBezTo>
                    <a:pt x="9775" y="15940"/>
                    <a:pt x="9764" y="15854"/>
                    <a:pt x="9760" y="15812"/>
                  </a:cubicBezTo>
                  <a:cubicBezTo>
                    <a:pt x="9755" y="15753"/>
                    <a:pt x="9767" y="15583"/>
                    <a:pt x="9767" y="15573"/>
                  </a:cubicBezTo>
                  <a:cubicBezTo>
                    <a:pt x="9767" y="15563"/>
                    <a:pt x="9717" y="15417"/>
                    <a:pt x="9685" y="15385"/>
                  </a:cubicBezTo>
                  <a:cubicBezTo>
                    <a:pt x="9651" y="15353"/>
                    <a:pt x="9564" y="15348"/>
                    <a:pt x="9525" y="15330"/>
                  </a:cubicBezTo>
                  <a:cubicBezTo>
                    <a:pt x="9482" y="15308"/>
                    <a:pt x="9397" y="15255"/>
                    <a:pt x="9357" y="15223"/>
                  </a:cubicBezTo>
                  <a:cubicBezTo>
                    <a:pt x="9300" y="15177"/>
                    <a:pt x="9210" y="15028"/>
                    <a:pt x="9145" y="15009"/>
                  </a:cubicBezTo>
                  <a:cubicBezTo>
                    <a:pt x="9103" y="14997"/>
                    <a:pt x="9023" y="15054"/>
                    <a:pt x="8981" y="15055"/>
                  </a:cubicBezTo>
                  <a:cubicBezTo>
                    <a:pt x="8923" y="15056"/>
                    <a:pt x="8807" y="15021"/>
                    <a:pt x="8751" y="14999"/>
                  </a:cubicBezTo>
                  <a:cubicBezTo>
                    <a:pt x="8678" y="14971"/>
                    <a:pt x="8475" y="14850"/>
                    <a:pt x="8468" y="14848"/>
                  </a:cubicBezTo>
                  <a:cubicBezTo>
                    <a:pt x="8461" y="14844"/>
                    <a:pt x="8395" y="14697"/>
                    <a:pt x="8385" y="14640"/>
                  </a:cubicBezTo>
                  <a:cubicBezTo>
                    <a:pt x="8377" y="14596"/>
                    <a:pt x="8395" y="14500"/>
                    <a:pt x="8385" y="14455"/>
                  </a:cubicBezTo>
                  <a:cubicBezTo>
                    <a:pt x="8375" y="14409"/>
                    <a:pt x="8343" y="14297"/>
                    <a:pt x="8307" y="14294"/>
                  </a:cubicBezTo>
                  <a:cubicBezTo>
                    <a:pt x="8275" y="14291"/>
                    <a:pt x="8258" y="14416"/>
                    <a:pt x="8227" y="14424"/>
                  </a:cubicBezTo>
                  <a:cubicBezTo>
                    <a:pt x="8175" y="14434"/>
                    <a:pt x="8097" y="14307"/>
                    <a:pt x="8051" y="14275"/>
                  </a:cubicBezTo>
                  <a:cubicBezTo>
                    <a:pt x="8018" y="14252"/>
                    <a:pt x="7930" y="14242"/>
                    <a:pt x="7916" y="14197"/>
                  </a:cubicBezTo>
                  <a:cubicBezTo>
                    <a:pt x="7901" y="14146"/>
                    <a:pt x="7984" y="14053"/>
                    <a:pt x="7980" y="13998"/>
                  </a:cubicBezTo>
                  <a:cubicBezTo>
                    <a:pt x="7975" y="13940"/>
                    <a:pt x="7914" y="13843"/>
                    <a:pt x="7880" y="13805"/>
                  </a:cubicBezTo>
                  <a:cubicBezTo>
                    <a:pt x="7856" y="13778"/>
                    <a:pt x="7795" y="13745"/>
                    <a:pt x="7765" y="13733"/>
                  </a:cubicBezTo>
                  <a:cubicBezTo>
                    <a:pt x="7726" y="13719"/>
                    <a:pt x="7642" y="13724"/>
                    <a:pt x="7604" y="13704"/>
                  </a:cubicBezTo>
                  <a:cubicBezTo>
                    <a:pt x="7571" y="13687"/>
                    <a:pt x="7505" y="13639"/>
                    <a:pt x="7489" y="13597"/>
                  </a:cubicBezTo>
                  <a:cubicBezTo>
                    <a:pt x="7471" y="13549"/>
                    <a:pt x="7503" y="13437"/>
                    <a:pt x="7496" y="13384"/>
                  </a:cubicBezTo>
                  <a:cubicBezTo>
                    <a:pt x="7491" y="13337"/>
                    <a:pt x="7449" y="13253"/>
                    <a:pt x="7447" y="13206"/>
                  </a:cubicBezTo>
                  <a:cubicBezTo>
                    <a:pt x="7444" y="13133"/>
                    <a:pt x="7513" y="12991"/>
                    <a:pt x="7499" y="12920"/>
                  </a:cubicBezTo>
                  <a:cubicBezTo>
                    <a:pt x="7490" y="12876"/>
                    <a:pt x="7433" y="12807"/>
                    <a:pt x="7401" y="12785"/>
                  </a:cubicBezTo>
                  <a:cubicBezTo>
                    <a:pt x="7358" y="12756"/>
                    <a:pt x="7253" y="12779"/>
                    <a:pt x="7211" y="12749"/>
                  </a:cubicBezTo>
                  <a:cubicBezTo>
                    <a:pt x="7174" y="12725"/>
                    <a:pt x="7126" y="12631"/>
                    <a:pt x="7098" y="12591"/>
                  </a:cubicBezTo>
                  <a:cubicBezTo>
                    <a:pt x="7067" y="12545"/>
                    <a:pt x="7011" y="12444"/>
                    <a:pt x="6976" y="12403"/>
                  </a:cubicBezTo>
                  <a:cubicBezTo>
                    <a:pt x="6953" y="12374"/>
                    <a:pt x="6896" y="12329"/>
                    <a:pt x="6871" y="12303"/>
                  </a:cubicBezTo>
                  <a:cubicBezTo>
                    <a:pt x="6849" y="12278"/>
                    <a:pt x="6812" y="12217"/>
                    <a:pt x="6785" y="12199"/>
                  </a:cubicBezTo>
                  <a:cubicBezTo>
                    <a:pt x="6738" y="12164"/>
                    <a:pt x="6625" y="12158"/>
                    <a:pt x="6575" y="12128"/>
                  </a:cubicBezTo>
                  <a:cubicBezTo>
                    <a:pt x="6556" y="12116"/>
                    <a:pt x="6528" y="12066"/>
                    <a:pt x="6507" y="12063"/>
                  </a:cubicBezTo>
                  <a:cubicBezTo>
                    <a:pt x="6476" y="12060"/>
                    <a:pt x="6426" y="12130"/>
                    <a:pt x="6395" y="12134"/>
                  </a:cubicBezTo>
                  <a:cubicBezTo>
                    <a:pt x="6367" y="12137"/>
                    <a:pt x="6313" y="12108"/>
                    <a:pt x="6288" y="12095"/>
                  </a:cubicBezTo>
                  <a:cubicBezTo>
                    <a:pt x="6250" y="12075"/>
                    <a:pt x="6173" y="12032"/>
                    <a:pt x="6143" y="11995"/>
                  </a:cubicBezTo>
                  <a:cubicBezTo>
                    <a:pt x="6094" y="11935"/>
                    <a:pt x="6046" y="11759"/>
                    <a:pt x="5999" y="11694"/>
                  </a:cubicBezTo>
                  <a:cubicBezTo>
                    <a:pt x="5961" y="11640"/>
                    <a:pt x="5854" y="11578"/>
                    <a:pt x="5819" y="11519"/>
                  </a:cubicBezTo>
                  <a:cubicBezTo>
                    <a:pt x="5771" y="11439"/>
                    <a:pt x="5750" y="11220"/>
                    <a:pt x="5699" y="11144"/>
                  </a:cubicBezTo>
                  <a:cubicBezTo>
                    <a:pt x="5667" y="11096"/>
                    <a:pt x="5574" y="11052"/>
                    <a:pt x="5535" y="11014"/>
                  </a:cubicBezTo>
                  <a:cubicBezTo>
                    <a:pt x="5482" y="10961"/>
                    <a:pt x="5389" y="10831"/>
                    <a:pt x="5335" y="10781"/>
                  </a:cubicBezTo>
                  <a:cubicBezTo>
                    <a:pt x="5264" y="10715"/>
                    <a:pt x="5112" y="10600"/>
                    <a:pt x="5030" y="10560"/>
                  </a:cubicBezTo>
                  <a:cubicBezTo>
                    <a:pt x="4982" y="10538"/>
                    <a:pt x="4881" y="10527"/>
                    <a:pt x="4832" y="10512"/>
                  </a:cubicBezTo>
                  <a:cubicBezTo>
                    <a:pt x="4787" y="10498"/>
                    <a:pt x="4696" y="10471"/>
                    <a:pt x="4654" y="10444"/>
                  </a:cubicBezTo>
                  <a:cubicBezTo>
                    <a:pt x="4605" y="10414"/>
                    <a:pt x="4514" y="10332"/>
                    <a:pt x="4476" y="10283"/>
                  </a:cubicBezTo>
                  <a:cubicBezTo>
                    <a:pt x="4445" y="10242"/>
                    <a:pt x="4410" y="10126"/>
                    <a:pt x="4373" y="10097"/>
                  </a:cubicBezTo>
                  <a:cubicBezTo>
                    <a:pt x="4318" y="10055"/>
                    <a:pt x="4174" y="10104"/>
                    <a:pt x="4121" y="10055"/>
                  </a:cubicBezTo>
                  <a:cubicBezTo>
                    <a:pt x="4081" y="10019"/>
                    <a:pt x="4056" y="9882"/>
                    <a:pt x="4031" y="9826"/>
                  </a:cubicBezTo>
                  <a:cubicBezTo>
                    <a:pt x="3997" y="9746"/>
                    <a:pt x="3926" y="9586"/>
                    <a:pt x="3880" y="9518"/>
                  </a:cubicBezTo>
                  <a:cubicBezTo>
                    <a:pt x="3842" y="9463"/>
                    <a:pt x="3738" y="9390"/>
                    <a:pt x="3704" y="9330"/>
                  </a:cubicBezTo>
                  <a:cubicBezTo>
                    <a:pt x="3683" y="9293"/>
                    <a:pt x="3668" y="9195"/>
                    <a:pt x="3648" y="9156"/>
                  </a:cubicBezTo>
                  <a:cubicBezTo>
                    <a:pt x="3620" y="9105"/>
                    <a:pt x="3550" y="9017"/>
                    <a:pt x="3509" y="8987"/>
                  </a:cubicBezTo>
                  <a:cubicBezTo>
                    <a:pt x="3464" y="8955"/>
                    <a:pt x="3354" y="8956"/>
                    <a:pt x="3313" y="8916"/>
                  </a:cubicBezTo>
                  <a:cubicBezTo>
                    <a:pt x="3261" y="8865"/>
                    <a:pt x="3203" y="8704"/>
                    <a:pt x="3174" y="8628"/>
                  </a:cubicBezTo>
                  <a:cubicBezTo>
                    <a:pt x="3144" y="8544"/>
                    <a:pt x="3103" y="8366"/>
                    <a:pt x="3081" y="8279"/>
                  </a:cubicBezTo>
                  <a:cubicBezTo>
                    <a:pt x="3065" y="8211"/>
                    <a:pt x="3050" y="8067"/>
                    <a:pt x="3022" y="8006"/>
                  </a:cubicBezTo>
                  <a:cubicBezTo>
                    <a:pt x="3002" y="7960"/>
                    <a:pt x="2933" y="7896"/>
                    <a:pt x="2906" y="7857"/>
                  </a:cubicBezTo>
                  <a:cubicBezTo>
                    <a:pt x="2867" y="7803"/>
                    <a:pt x="2802" y="7677"/>
                    <a:pt x="2759" y="7627"/>
                  </a:cubicBezTo>
                  <a:cubicBezTo>
                    <a:pt x="2720" y="7582"/>
                    <a:pt x="2617" y="7533"/>
                    <a:pt x="2585" y="7479"/>
                  </a:cubicBezTo>
                  <a:cubicBezTo>
                    <a:pt x="2540" y="7399"/>
                    <a:pt x="2529" y="7186"/>
                    <a:pt x="2495" y="7096"/>
                  </a:cubicBezTo>
                  <a:cubicBezTo>
                    <a:pt x="2469" y="7027"/>
                    <a:pt x="2402" y="6900"/>
                    <a:pt x="2361" y="6848"/>
                  </a:cubicBezTo>
                  <a:cubicBezTo>
                    <a:pt x="2331" y="6808"/>
                    <a:pt x="2260" y="6737"/>
                    <a:pt x="2219" y="6721"/>
                  </a:cubicBezTo>
                  <a:cubicBezTo>
                    <a:pt x="2179" y="6705"/>
                    <a:pt x="2089" y="6705"/>
                    <a:pt x="2048" y="6724"/>
                  </a:cubicBezTo>
                  <a:cubicBezTo>
                    <a:pt x="2016" y="6739"/>
                    <a:pt x="1971" y="6819"/>
                    <a:pt x="1941" y="6841"/>
                  </a:cubicBezTo>
                  <a:cubicBezTo>
                    <a:pt x="1902" y="6868"/>
                    <a:pt x="1817" y="6906"/>
                    <a:pt x="1772" y="6909"/>
                  </a:cubicBezTo>
                  <a:cubicBezTo>
                    <a:pt x="1705" y="6912"/>
                    <a:pt x="1569" y="6876"/>
                    <a:pt x="1511" y="6831"/>
                  </a:cubicBezTo>
                  <a:cubicBezTo>
                    <a:pt x="1461" y="6792"/>
                    <a:pt x="1403" y="6652"/>
                    <a:pt x="1359" y="6601"/>
                  </a:cubicBezTo>
                  <a:cubicBezTo>
                    <a:pt x="1322" y="6557"/>
                    <a:pt x="1233" y="6496"/>
                    <a:pt x="1194" y="6455"/>
                  </a:cubicBezTo>
                  <a:cubicBezTo>
                    <a:pt x="1149" y="6409"/>
                    <a:pt x="1072" y="6292"/>
                    <a:pt x="1025" y="6248"/>
                  </a:cubicBezTo>
                  <a:cubicBezTo>
                    <a:pt x="991" y="6216"/>
                    <a:pt x="916" y="6158"/>
                    <a:pt x="874" y="6148"/>
                  </a:cubicBezTo>
                  <a:cubicBezTo>
                    <a:pt x="830" y="6137"/>
                    <a:pt x="742" y="6176"/>
                    <a:pt x="698" y="6167"/>
                  </a:cubicBezTo>
                  <a:cubicBezTo>
                    <a:pt x="658" y="6160"/>
                    <a:pt x="582" y="6118"/>
                    <a:pt x="546" y="6092"/>
                  </a:cubicBezTo>
                  <a:cubicBezTo>
                    <a:pt x="462" y="6032"/>
                    <a:pt x="320" y="5857"/>
                    <a:pt x="239" y="5788"/>
                  </a:cubicBezTo>
                  <a:cubicBezTo>
                    <a:pt x="205" y="5760"/>
                    <a:pt x="130" y="5725"/>
                    <a:pt x="99" y="5691"/>
                  </a:cubicBezTo>
                  <a:cubicBezTo>
                    <a:pt x="68" y="5656"/>
                    <a:pt x="1" y="5571"/>
                    <a:pt x="0" y="5516"/>
                  </a:cubicBezTo>
                  <a:cubicBezTo>
                    <a:pt x="-2" y="5455"/>
                    <a:pt x="90" y="5370"/>
                    <a:pt x="102" y="5310"/>
                  </a:cubicBezTo>
                  <a:cubicBezTo>
                    <a:pt x="112" y="5256"/>
                    <a:pt x="98" y="5147"/>
                    <a:pt x="92" y="5092"/>
                  </a:cubicBezTo>
                  <a:cubicBezTo>
                    <a:pt x="88" y="5051"/>
                    <a:pt x="60" y="4972"/>
                    <a:pt x="63" y="4931"/>
                  </a:cubicBezTo>
                  <a:cubicBezTo>
                    <a:pt x="68" y="4876"/>
                    <a:pt x="117" y="4781"/>
                    <a:pt x="141" y="4736"/>
                  </a:cubicBezTo>
                  <a:cubicBezTo>
                    <a:pt x="162" y="4697"/>
                    <a:pt x="220" y="4636"/>
                    <a:pt x="239" y="4594"/>
                  </a:cubicBezTo>
                  <a:cubicBezTo>
                    <a:pt x="272" y="4520"/>
                    <a:pt x="278" y="4333"/>
                    <a:pt x="322" y="4270"/>
                  </a:cubicBezTo>
                  <a:cubicBezTo>
                    <a:pt x="350" y="4230"/>
                    <a:pt x="442" y="4222"/>
                    <a:pt x="473" y="4186"/>
                  </a:cubicBezTo>
                  <a:cubicBezTo>
                    <a:pt x="501" y="4152"/>
                    <a:pt x="526" y="4052"/>
                    <a:pt x="549" y="4012"/>
                  </a:cubicBezTo>
                  <a:cubicBezTo>
                    <a:pt x="568" y="3978"/>
                    <a:pt x="610" y="3916"/>
                    <a:pt x="634" y="3891"/>
                  </a:cubicBezTo>
                  <a:cubicBezTo>
                    <a:pt x="662" y="3863"/>
                    <a:pt x="736" y="3841"/>
                    <a:pt x="754" y="3800"/>
                  </a:cubicBezTo>
                  <a:cubicBezTo>
                    <a:pt x="779" y="3745"/>
                    <a:pt x="756" y="3606"/>
                    <a:pt x="756" y="3542"/>
                  </a:cubicBezTo>
                  <a:cubicBezTo>
                    <a:pt x="756" y="3484"/>
                    <a:pt x="754" y="3358"/>
                    <a:pt x="752" y="3267"/>
                  </a:cubicBezTo>
                  <a:cubicBezTo>
                    <a:pt x="818" y="3247"/>
                    <a:pt x="905" y="3222"/>
                    <a:pt x="950" y="3195"/>
                  </a:cubicBezTo>
                  <a:cubicBezTo>
                    <a:pt x="1059" y="3133"/>
                    <a:pt x="1250" y="2947"/>
                    <a:pt x="1350" y="2865"/>
                  </a:cubicBezTo>
                  <a:cubicBezTo>
                    <a:pt x="1414" y="2814"/>
                    <a:pt x="1542" y="2711"/>
                    <a:pt x="1607" y="2661"/>
                  </a:cubicBezTo>
                  <a:cubicBezTo>
                    <a:pt x="1673" y="2610"/>
                    <a:pt x="1808" y="2512"/>
                    <a:pt x="1874" y="2461"/>
                  </a:cubicBezTo>
                  <a:cubicBezTo>
                    <a:pt x="1908" y="2436"/>
                    <a:pt x="1970" y="2351"/>
                    <a:pt x="2009" y="2355"/>
                  </a:cubicBezTo>
                  <a:cubicBezTo>
                    <a:pt x="2036" y="2358"/>
                    <a:pt x="2067" y="2430"/>
                    <a:pt x="2089" y="2448"/>
                  </a:cubicBezTo>
                  <a:cubicBezTo>
                    <a:pt x="2110" y="2462"/>
                    <a:pt x="2155" y="2494"/>
                    <a:pt x="2177" y="2486"/>
                  </a:cubicBezTo>
                  <a:cubicBezTo>
                    <a:pt x="2211" y="2475"/>
                    <a:pt x="2246" y="2383"/>
                    <a:pt x="2273" y="2355"/>
                  </a:cubicBezTo>
                  <a:cubicBezTo>
                    <a:pt x="2306" y="2319"/>
                    <a:pt x="2389" y="2278"/>
                    <a:pt x="2419" y="2238"/>
                  </a:cubicBezTo>
                  <a:cubicBezTo>
                    <a:pt x="2448" y="2201"/>
                    <a:pt x="2477" y="2094"/>
                    <a:pt x="2504" y="2053"/>
                  </a:cubicBezTo>
                  <a:cubicBezTo>
                    <a:pt x="2532" y="2011"/>
                    <a:pt x="2604" y="1945"/>
                    <a:pt x="2639" y="1913"/>
                  </a:cubicBezTo>
                  <a:cubicBezTo>
                    <a:pt x="2683" y="1875"/>
                    <a:pt x="2779" y="1816"/>
                    <a:pt x="2822" y="1777"/>
                  </a:cubicBezTo>
                  <a:cubicBezTo>
                    <a:pt x="2868" y="1736"/>
                    <a:pt x="2944" y="1622"/>
                    <a:pt x="2995" y="1592"/>
                  </a:cubicBezTo>
                  <a:cubicBezTo>
                    <a:pt x="3028" y="1573"/>
                    <a:pt x="3104" y="1581"/>
                    <a:pt x="3137" y="1563"/>
                  </a:cubicBezTo>
                  <a:cubicBezTo>
                    <a:pt x="3170" y="1545"/>
                    <a:pt x="3220" y="1476"/>
                    <a:pt x="3251" y="1457"/>
                  </a:cubicBezTo>
                  <a:cubicBezTo>
                    <a:pt x="3274" y="1442"/>
                    <a:pt x="3324" y="1425"/>
                    <a:pt x="3350" y="1423"/>
                  </a:cubicBezTo>
                  <a:cubicBezTo>
                    <a:pt x="3381" y="1418"/>
                    <a:pt x="3451" y="1460"/>
                    <a:pt x="3474" y="1432"/>
                  </a:cubicBezTo>
                  <a:cubicBezTo>
                    <a:pt x="3509" y="1392"/>
                    <a:pt x="3464" y="1243"/>
                    <a:pt x="3485" y="1190"/>
                  </a:cubicBezTo>
                  <a:cubicBezTo>
                    <a:pt x="3503" y="1144"/>
                    <a:pt x="3568" y="1069"/>
                    <a:pt x="3606" y="1063"/>
                  </a:cubicBezTo>
                  <a:cubicBezTo>
                    <a:pt x="3631" y="1059"/>
                    <a:pt x="3681" y="1097"/>
                    <a:pt x="3697" y="1121"/>
                  </a:cubicBezTo>
                  <a:cubicBezTo>
                    <a:pt x="3719" y="1154"/>
                    <a:pt x="3711" y="1272"/>
                    <a:pt x="3742" y="1282"/>
                  </a:cubicBezTo>
                  <a:cubicBezTo>
                    <a:pt x="3776" y="1292"/>
                    <a:pt x="3808" y="1170"/>
                    <a:pt x="3841" y="1155"/>
                  </a:cubicBezTo>
                  <a:cubicBezTo>
                    <a:pt x="3869" y="1143"/>
                    <a:pt x="3930" y="1188"/>
                    <a:pt x="3958" y="1175"/>
                  </a:cubicBezTo>
                  <a:cubicBezTo>
                    <a:pt x="3989" y="1160"/>
                    <a:pt x="4018" y="1067"/>
                    <a:pt x="4046" y="1044"/>
                  </a:cubicBezTo>
                  <a:cubicBezTo>
                    <a:pt x="4093" y="1007"/>
                    <a:pt x="4258" y="976"/>
                    <a:pt x="4258" y="976"/>
                  </a:cubicBezTo>
                  <a:lnTo>
                    <a:pt x="6654" y="524"/>
                  </a:lnTo>
                  <a:lnTo>
                    <a:pt x="9335" y="0"/>
                  </a:lnTo>
                  <a:cubicBezTo>
                    <a:pt x="9335" y="0"/>
                    <a:pt x="9433" y="49"/>
                    <a:pt x="9456" y="82"/>
                  </a:cubicBezTo>
                  <a:cubicBezTo>
                    <a:pt x="9481" y="120"/>
                    <a:pt x="9514" y="221"/>
                    <a:pt x="9507" y="272"/>
                  </a:cubicBezTo>
                  <a:cubicBezTo>
                    <a:pt x="9502" y="313"/>
                    <a:pt x="9436" y="363"/>
                    <a:pt x="9426" y="403"/>
                  </a:cubicBezTo>
                  <a:cubicBezTo>
                    <a:pt x="9414" y="457"/>
                    <a:pt x="9417" y="583"/>
                    <a:pt x="9441" y="632"/>
                  </a:cubicBezTo>
                  <a:cubicBezTo>
                    <a:pt x="9462" y="673"/>
                    <a:pt x="9577" y="724"/>
                    <a:pt x="9577" y="724"/>
                  </a:cubicBezTo>
                  <a:lnTo>
                    <a:pt x="9936" y="209"/>
                  </a:lnTo>
                  <a:lnTo>
                    <a:pt x="10801" y="1227"/>
                  </a:lnTo>
                  <a:lnTo>
                    <a:pt x="10810" y="2042"/>
                  </a:lnTo>
                  <a:cubicBezTo>
                    <a:pt x="10810" y="2042"/>
                    <a:pt x="15626" y="818"/>
                    <a:pt x="15626" y="81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Shape 3020"/>
            <p:cNvSpPr/>
            <p:nvPr/>
          </p:nvSpPr>
          <p:spPr>
            <a:xfrm>
              <a:off x="6644318" y="6059310"/>
              <a:ext cx="9883" cy="8654"/>
            </a:xfrm>
            <a:custGeom>
              <a:avLst/>
              <a:gdLst/>
              <a:ahLst/>
              <a:cxnLst>
                <a:cxn ang="0">
                  <a:pos x="wd2" y="hd2"/>
                </a:cxn>
                <a:cxn ang="5400000">
                  <a:pos x="wd2" y="hd2"/>
                </a:cxn>
                <a:cxn ang="10800000">
                  <a:pos x="wd2" y="hd2"/>
                </a:cxn>
                <a:cxn ang="16200000">
                  <a:pos x="wd2" y="hd2"/>
                </a:cxn>
              </a:cxnLst>
              <a:rect l="0" t="0" r="r" b="b"/>
              <a:pathLst>
                <a:path w="20667" h="21241" extrusionOk="0">
                  <a:moveTo>
                    <a:pt x="5208" y="21223"/>
                  </a:moveTo>
                  <a:cubicBezTo>
                    <a:pt x="6717" y="21054"/>
                    <a:pt x="8910" y="18017"/>
                    <a:pt x="10311" y="17384"/>
                  </a:cubicBezTo>
                  <a:cubicBezTo>
                    <a:pt x="11785" y="16709"/>
                    <a:pt x="15415" y="17384"/>
                    <a:pt x="16601" y="16119"/>
                  </a:cubicBezTo>
                  <a:cubicBezTo>
                    <a:pt x="17679" y="14895"/>
                    <a:pt x="17607" y="10887"/>
                    <a:pt x="18074" y="9200"/>
                  </a:cubicBezTo>
                  <a:cubicBezTo>
                    <a:pt x="18613" y="7344"/>
                    <a:pt x="21237" y="3758"/>
                    <a:pt x="20554" y="1986"/>
                  </a:cubicBezTo>
                  <a:cubicBezTo>
                    <a:pt x="19979" y="636"/>
                    <a:pt x="16888" y="-208"/>
                    <a:pt x="15630" y="45"/>
                  </a:cubicBezTo>
                  <a:cubicBezTo>
                    <a:pt x="14121" y="340"/>
                    <a:pt x="11821" y="3167"/>
                    <a:pt x="10707" y="4390"/>
                  </a:cubicBezTo>
                  <a:cubicBezTo>
                    <a:pt x="9341" y="5951"/>
                    <a:pt x="7364" y="9875"/>
                    <a:pt x="5927" y="11309"/>
                  </a:cubicBezTo>
                  <a:cubicBezTo>
                    <a:pt x="5136" y="12111"/>
                    <a:pt x="2979" y="12786"/>
                    <a:pt x="2225" y="13672"/>
                  </a:cubicBezTo>
                  <a:cubicBezTo>
                    <a:pt x="1362" y="14769"/>
                    <a:pt x="-363" y="17511"/>
                    <a:pt x="68" y="18819"/>
                  </a:cubicBezTo>
                  <a:cubicBezTo>
                    <a:pt x="536" y="20337"/>
                    <a:pt x="3842" y="21392"/>
                    <a:pt x="5208" y="2122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6" name="Shape 3021"/>
            <p:cNvSpPr/>
            <p:nvPr/>
          </p:nvSpPr>
          <p:spPr>
            <a:xfrm>
              <a:off x="6670717" y="5944916"/>
              <a:ext cx="47644" cy="99841"/>
            </a:xfrm>
            <a:custGeom>
              <a:avLst/>
              <a:gdLst/>
              <a:ahLst/>
              <a:cxnLst>
                <a:cxn ang="0">
                  <a:pos x="wd2" y="hd2"/>
                </a:cxn>
                <a:cxn ang="5400000">
                  <a:pos x="wd2" y="hd2"/>
                </a:cxn>
                <a:cxn ang="10800000">
                  <a:pos x="wd2" y="hd2"/>
                </a:cxn>
                <a:cxn ang="16200000">
                  <a:pos x="wd2" y="hd2"/>
                </a:cxn>
              </a:cxnLst>
              <a:rect l="0" t="0" r="r" b="b"/>
              <a:pathLst>
                <a:path w="21492" h="21549" extrusionOk="0">
                  <a:moveTo>
                    <a:pt x="1240" y="21448"/>
                  </a:moveTo>
                  <a:cubicBezTo>
                    <a:pt x="1543" y="21373"/>
                    <a:pt x="2132" y="21195"/>
                    <a:pt x="2334" y="21066"/>
                  </a:cubicBezTo>
                  <a:cubicBezTo>
                    <a:pt x="2559" y="20921"/>
                    <a:pt x="2613" y="20531"/>
                    <a:pt x="2830" y="20387"/>
                  </a:cubicBezTo>
                  <a:cubicBezTo>
                    <a:pt x="3124" y="20198"/>
                    <a:pt x="4047" y="19975"/>
                    <a:pt x="4427" y="19823"/>
                  </a:cubicBezTo>
                  <a:cubicBezTo>
                    <a:pt x="4722" y="19704"/>
                    <a:pt x="5319" y="19463"/>
                    <a:pt x="5551" y="19315"/>
                  </a:cubicBezTo>
                  <a:cubicBezTo>
                    <a:pt x="5776" y="19163"/>
                    <a:pt x="6040" y="18803"/>
                    <a:pt x="6226" y="18636"/>
                  </a:cubicBezTo>
                  <a:cubicBezTo>
                    <a:pt x="6443" y="18439"/>
                    <a:pt x="6916" y="18050"/>
                    <a:pt x="7164" y="17861"/>
                  </a:cubicBezTo>
                  <a:cubicBezTo>
                    <a:pt x="7404" y="17686"/>
                    <a:pt x="7885" y="17345"/>
                    <a:pt x="8172" y="17185"/>
                  </a:cubicBezTo>
                  <a:cubicBezTo>
                    <a:pt x="8404" y="17052"/>
                    <a:pt x="9040" y="16852"/>
                    <a:pt x="9203" y="16692"/>
                  </a:cubicBezTo>
                  <a:cubicBezTo>
                    <a:pt x="9350" y="16540"/>
                    <a:pt x="9234" y="16188"/>
                    <a:pt x="9350" y="16028"/>
                  </a:cubicBezTo>
                  <a:cubicBezTo>
                    <a:pt x="9443" y="15902"/>
                    <a:pt x="9792" y="15691"/>
                    <a:pt x="9970" y="15590"/>
                  </a:cubicBezTo>
                  <a:cubicBezTo>
                    <a:pt x="10296" y="15409"/>
                    <a:pt x="11118" y="15123"/>
                    <a:pt x="11444" y="14941"/>
                  </a:cubicBezTo>
                  <a:cubicBezTo>
                    <a:pt x="11777" y="14756"/>
                    <a:pt x="12475" y="14181"/>
                    <a:pt x="12599" y="14125"/>
                  </a:cubicBezTo>
                  <a:cubicBezTo>
                    <a:pt x="12707" y="14066"/>
                    <a:pt x="13700" y="13732"/>
                    <a:pt x="13979" y="13561"/>
                  </a:cubicBezTo>
                  <a:cubicBezTo>
                    <a:pt x="14273" y="13376"/>
                    <a:pt x="14638" y="12927"/>
                    <a:pt x="14832" y="12716"/>
                  </a:cubicBezTo>
                  <a:cubicBezTo>
                    <a:pt x="15002" y="12523"/>
                    <a:pt x="15382" y="12141"/>
                    <a:pt x="15452" y="11937"/>
                  </a:cubicBezTo>
                  <a:cubicBezTo>
                    <a:pt x="15568" y="11614"/>
                    <a:pt x="15367" y="10954"/>
                    <a:pt x="15421" y="10627"/>
                  </a:cubicBezTo>
                  <a:cubicBezTo>
                    <a:pt x="15467" y="10364"/>
                    <a:pt x="15646" y="9848"/>
                    <a:pt x="15801" y="9592"/>
                  </a:cubicBezTo>
                  <a:cubicBezTo>
                    <a:pt x="16010" y="9288"/>
                    <a:pt x="16646" y="8717"/>
                    <a:pt x="16925" y="8424"/>
                  </a:cubicBezTo>
                  <a:cubicBezTo>
                    <a:pt x="17251" y="8094"/>
                    <a:pt x="17925" y="7437"/>
                    <a:pt x="18227" y="7096"/>
                  </a:cubicBezTo>
                  <a:cubicBezTo>
                    <a:pt x="18452" y="6836"/>
                    <a:pt x="18925" y="6302"/>
                    <a:pt x="19080" y="6027"/>
                  </a:cubicBezTo>
                  <a:cubicBezTo>
                    <a:pt x="19243" y="5734"/>
                    <a:pt x="19344" y="5122"/>
                    <a:pt x="19491" y="4829"/>
                  </a:cubicBezTo>
                  <a:cubicBezTo>
                    <a:pt x="19607" y="4585"/>
                    <a:pt x="19894" y="4102"/>
                    <a:pt x="20080" y="3869"/>
                  </a:cubicBezTo>
                  <a:cubicBezTo>
                    <a:pt x="20305" y="3583"/>
                    <a:pt x="21042" y="3067"/>
                    <a:pt x="21174" y="2767"/>
                  </a:cubicBezTo>
                  <a:cubicBezTo>
                    <a:pt x="21290" y="2504"/>
                    <a:pt x="21081" y="1955"/>
                    <a:pt x="21112" y="1684"/>
                  </a:cubicBezTo>
                  <a:cubicBezTo>
                    <a:pt x="21150" y="1376"/>
                    <a:pt x="21600" y="768"/>
                    <a:pt x="21468" y="471"/>
                  </a:cubicBezTo>
                  <a:cubicBezTo>
                    <a:pt x="21406" y="337"/>
                    <a:pt x="21150" y="33"/>
                    <a:pt x="20879" y="3"/>
                  </a:cubicBezTo>
                  <a:cubicBezTo>
                    <a:pt x="20569" y="-30"/>
                    <a:pt x="19956" y="215"/>
                    <a:pt x="19848" y="356"/>
                  </a:cubicBezTo>
                  <a:cubicBezTo>
                    <a:pt x="19716" y="523"/>
                    <a:pt x="20173" y="871"/>
                    <a:pt x="20166" y="1046"/>
                  </a:cubicBezTo>
                  <a:cubicBezTo>
                    <a:pt x="20166" y="1272"/>
                    <a:pt x="19879" y="1699"/>
                    <a:pt x="19724" y="1910"/>
                  </a:cubicBezTo>
                  <a:cubicBezTo>
                    <a:pt x="19561" y="2144"/>
                    <a:pt x="19010" y="2581"/>
                    <a:pt x="18902" y="2826"/>
                  </a:cubicBezTo>
                  <a:cubicBezTo>
                    <a:pt x="18824" y="2993"/>
                    <a:pt x="18995" y="3353"/>
                    <a:pt x="18871" y="3516"/>
                  </a:cubicBezTo>
                  <a:cubicBezTo>
                    <a:pt x="18755" y="3668"/>
                    <a:pt x="18204" y="3880"/>
                    <a:pt x="18049" y="4024"/>
                  </a:cubicBezTo>
                  <a:cubicBezTo>
                    <a:pt x="17824" y="4221"/>
                    <a:pt x="17553" y="4651"/>
                    <a:pt x="17452" y="4870"/>
                  </a:cubicBezTo>
                  <a:cubicBezTo>
                    <a:pt x="17351" y="5119"/>
                    <a:pt x="17413" y="5631"/>
                    <a:pt x="17282" y="5872"/>
                  </a:cubicBezTo>
                  <a:cubicBezTo>
                    <a:pt x="17142" y="6117"/>
                    <a:pt x="16638" y="6565"/>
                    <a:pt x="16398" y="6792"/>
                  </a:cubicBezTo>
                  <a:cubicBezTo>
                    <a:pt x="16196" y="6977"/>
                    <a:pt x="15839" y="7381"/>
                    <a:pt x="15514" y="7522"/>
                  </a:cubicBezTo>
                  <a:cubicBezTo>
                    <a:pt x="15250" y="7634"/>
                    <a:pt x="14576" y="7741"/>
                    <a:pt x="14250" y="7789"/>
                  </a:cubicBezTo>
                  <a:cubicBezTo>
                    <a:pt x="13963" y="7834"/>
                    <a:pt x="13242" y="7782"/>
                    <a:pt x="13095" y="7904"/>
                  </a:cubicBezTo>
                  <a:cubicBezTo>
                    <a:pt x="12948" y="8019"/>
                    <a:pt x="13258" y="8313"/>
                    <a:pt x="13421" y="8424"/>
                  </a:cubicBezTo>
                  <a:cubicBezTo>
                    <a:pt x="13560" y="8528"/>
                    <a:pt x="14056" y="8639"/>
                    <a:pt x="14219" y="8735"/>
                  </a:cubicBezTo>
                  <a:cubicBezTo>
                    <a:pt x="14413" y="8854"/>
                    <a:pt x="14731" y="9132"/>
                    <a:pt x="14770" y="9284"/>
                  </a:cubicBezTo>
                  <a:cubicBezTo>
                    <a:pt x="14839" y="9522"/>
                    <a:pt x="14638" y="10019"/>
                    <a:pt x="14390" y="10230"/>
                  </a:cubicBezTo>
                  <a:cubicBezTo>
                    <a:pt x="14250" y="10356"/>
                    <a:pt x="13738" y="10534"/>
                    <a:pt x="13506" y="10627"/>
                  </a:cubicBezTo>
                  <a:cubicBezTo>
                    <a:pt x="13289" y="10713"/>
                    <a:pt x="12731" y="10816"/>
                    <a:pt x="12599" y="10935"/>
                  </a:cubicBezTo>
                  <a:cubicBezTo>
                    <a:pt x="12405" y="11087"/>
                    <a:pt x="12537" y="11454"/>
                    <a:pt x="12475" y="11625"/>
                  </a:cubicBezTo>
                  <a:cubicBezTo>
                    <a:pt x="12405" y="11829"/>
                    <a:pt x="12335" y="12270"/>
                    <a:pt x="12064" y="12434"/>
                  </a:cubicBezTo>
                  <a:cubicBezTo>
                    <a:pt x="11823" y="12578"/>
                    <a:pt x="11064" y="12749"/>
                    <a:pt x="10676" y="12768"/>
                  </a:cubicBezTo>
                  <a:cubicBezTo>
                    <a:pt x="10436" y="12782"/>
                    <a:pt x="9901" y="12571"/>
                    <a:pt x="9738" y="12656"/>
                  </a:cubicBezTo>
                  <a:cubicBezTo>
                    <a:pt x="9381" y="12834"/>
                    <a:pt x="9955" y="13420"/>
                    <a:pt x="10319" y="13587"/>
                  </a:cubicBezTo>
                  <a:cubicBezTo>
                    <a:pt x="10443" y="13647"/>
                    <a:pt x="10893" y="13602"/>
                    <a:pt x="10971" y="13673"/>
                  </a:cubicBezTo>
                  <a:cubicBezTo>
                    <a:pt x="11110" y="13799"/>
                    <a:pt x="10769" y="14099"/>
                    <a:pt x="10591" y="14210"/>
                  </a:cubicBezTo>
                  <a:cubicBezTo>
                    <a:pt x="10443" y="14292"/>
                    <a:pt x="10048" y="14433"/>
                    <a:pt x="9823" y="14437"/>
                  </a:cubicBezTo>
                  <a:cubicBezTo>
                    <a:pt x="9443" y="14437"/>
                    <a:pt x="8901" y="14062"/>
                    <a:pt x="8521" y="14066"/>
                  </a:cubicBezTo>
                  <a:cubicBezTo>
                    <a:pt x="8335" y="14070"/>
                    <a:pt x="7955" y="14181"/>
                    <a:pt x="7877" y="14262"/>
                  </a:cubicBezTo>
                  <a:cubicBezTo>
                    <a:pt x="7776" y="14374"/>
                    <a:pt x="7885" y="14641"/>
                    <a:pt x="8048" y="14730"/>
                  </a:cubicBezTo>
                  <a:cubicBezTo>
                    <a:pt x="8195" y="14808"/>
                    <a:pt x="8753" y="14785"/>
                    <a:pt x="8877" y="14871"/>
                  </a:cubicBezTo>
                  <a:cubicBezTo>
                    <a:pt x="9048" y="14986"/>
                    <a:pt x="8947" y="15301"/>
                    <a:pt x="8877" y="15435"/>
                  </a:cubicBezTo>
                  <a:cubicBezTo>
                    <a:pt x="8769" y="15631"/>
                    <a:pt x="8280" y="15972"/>
                    <a:pt x="8048" y="16139"/>
                  </a:cubicBezTo>
                  <a:cubicBezTo>
                    <a:pt x="7885" y="16262"/>
                    <a:pt x="7513" y="16484"/>
                    <a:pt x="7311" y="16592"/>
                  </a:cubicBezTo>
                  <a:cubicBezTo>
                    <a:pt x="7024" y="16748"/>
                    <a:pt x="6326" y="17011"/>
                    <a:pt x="6047" y="17171"/>
                  </a:cubicBezTo>
                  <a:cubicBezTo>
                    <a:pt x="5838" y="17289"/>
                    <a:pt x="5427" y="17538"/>
                    <a:pt x="5311" y="17679"/>
                  </a:cubicBezTo>
                  <a:cubicBezTo>
                    <a:pt x="5148" y="17872"/>
                    <a:pt x="5218" y="18313"/>
                    <a:pt x="5016" y="18499"/>
                  </a:cubicBezTo>
                  <a:cubicBezTo>
                    <a:pt x="4830" y="18669"/>
                    <a:pt x="4179" y="18910"/>
                    <a:pt x="3861" y="19033"/>
                  </a:cubicBezTo>
                  <a:cubicBezTo>
                    <a:pt x="3621" y="19129"/>
                    <a:pt x="3070" y="19278"/>
                    <a:pt x="2830" y="19370"/>
                  </a:cubicBezTo>
                  <a:cubicBezTo>
                    <a:pt x="2551" y="19482"/>
                    <a:pt x="1977" y="19700"/>
                    <a:pt x="1799" y="19849"/>
                  </a:cubicBezTo>
                  <a:cubicBezTo>
                    <a:pt x="1628" y="19993"/>
                    <a:pt x="1659" y="20357"/>
                    <a:pt x="1473" y="20502"/>
                  </a:cubicBezTo>
                  <a:cubicBezTo>
                    <a:pt x="1341" y="20609"/>
                    <a:pt x="868" y="20747"/>
                    <a:pt x="682" y="20839"/>
                  </a:cubicBezTo>
                  <a:cubicBezTo>
                    <a:pt x="496" y="20928"/>
                    <a:pt x="8" y="21095"/>
                    <a:pt x="0" y="21221"/>
                  </a:cubicBezTo>
                  <a:cubicBezTo>
                    <a:pt x="0" y="21321"/>
                    <a:pt x="333" y="21514"/>
                    <a:pt x="535" y="21544"/>
                  </a:cubicBezTo>
                  <a:cubicBezTo>
                    <a:pt x="706" y="21570"/>
                    <a:pt x="1078" y="21485"/>
                    <a:pt x="1240" y="2144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7" name="Shape 3022"/>
            <p:cNvSpPr/>
            <p:nvPr/>
          </p:nvSpPr>
          <p:spPr>
            <a:xfrm>
              <a:off x="5975549" y="5478538"/>
              <a:ext cx="14213" cy="8940"/>
            </a:xfrm>
            <a:custGeom>
              <a:avLst/>
              <a:gdLst/>
              <a:ahLst/>
              <a:cxnLst>
                <a:cxn ang="0">
                  <a:pos x="wd2" y="hd2"/>
                </a:cxn>
                <a:cxn ang="5400000">
                  <a:pos x="wd2" y="hd2"/>
                </a:cxn>
                <a:cxn ang="10800000">
                  <a:pos x="wd2" y="hd2"/>
                </a:cxn>
                <a:cxn ang="16200000">
                  <a:pos x="wd2" y="hd2"/>
                </a:cxn>
              </a:cxnLst>
              <a:rect l="0" t="0" r="r" b="b"/>
              <a:pathLst>
                <a:path w="21291" h="21159" extrusionOk="0">
                  <a:moveTo>
                    <a:pt x="10206" y="2037"/>
                  </a:moveTo>
                  <a:cubicBezTo>
                    <a:pt x="9511" y="2728"/>
                    <a:pt x="8867" y="5494"/>
                    <a:pt x="8121" y="6023"/>
                  </a:cubicBezTo>
                  <a:cubicBezTo>
                    <a:pt x="7220" y="6755"/>
                    <a:pt x="5031" y="5738"/>
                    <a:pt x="4027" y="6023"/>
                  </a:cubicBezTo>
                  <a:cubicBezTo>
                    <a:pt x="2972" y="6348"/>
                    <a:pt x="243" y="6715"/>
                    <a:pt x="11" y="8342"/>
                  </a:cubicBezTo>
                  <a:cubicBezTo>
                    <a:pt x="-169" y="9643"/>
                    <a:pt x="1813" y="11189"/>
                    <a:pt x="2354" y="12206"/>
                  </a:cubicBezTo>
                  <a:cubicBezTo>
                    <a:pt x="3152" y="13752"/>
                    <a:pt x="4233" y="17616"/>
                    <a:pt x="5315" y="18715"/>
                  </a:cubicBezTo>
                  <a:cubicBezTo>
                    <a:pt x="6653" y="20098"/>
                    <a:pt x="9975" y="20504"/>
                    <a:pt x="11571" y="20708"/>
                  </a:cubicBezTo>
                  <a:cubicBezTo>
                    <a:pt x="12987" y="20993"/>
                    <a:pt x="15999" y="21562"/>
                    <a:pt x="17338" y="20708"/>
                  </a:cubicBezTo>
                  <a:cubicBezTo>
                    <a:pt x="18470" y="20016"/>
                    <a:pt x="20350" y="17209"/>
                    <a:pt x="20865" y="15460"/>
                  </a:cubicBezTo>
                  <a:cubicBezTo>
                    <a:pt x="21431" y="13508"/>
                    <a:pt x="21328" y="8952"/>
                    <a:pt x="21148" y="6796"/>
                  </a:cubicBezTo>
                  <a:cubicBezTo>
                    <a:pt x="21045" y="5535"/>
                    <a:pt x="20787" y="2728"/>
                    <a:pt x="20169" y="1833"/>
                  </a:cubicBezTo>
                  <a:cubicBezTo>
                    <a:pt x="19191" y="409"/>
                    <a:pt x="16256" y="-38"/>
                    <a:pt x="14892" y="3"/>
                  </a:cubicBezTo>
                  <a:cubicBezTo>
                    <a:pt x="13682" y="43"/>
                    <a:pt x="11210" y="979"/>
                    <a:pt x="10206" y="203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8" name="Shape 3023"/>
            <p:cNvSpPr/>
            <p:nvPr/>
          </p:nvSpPr>
          <p:spPr>
            <a:xfrm>
              <a:off x="5993149" y="5460938"/>
              <a:ext cx="43943" cy="34503"/>
            </a:xfrm>
            <a:custGeom>
              <a:avLst/>
              <a:gdLst/>
              <a:ahLst/>
              <a:cxnLst>
                <a:cxn ang="0">
                  <a:pos x="wd2" y="hd2"/>
                </a:cxn>
                <a:cxn ang="5400000">
                  <a:pos x="wd2" y="hd2"/>
                </a:cxn>
                <a:cxn ang="10800000">
                  <a:pos x="wd2" y="hd2"/>
                </a:cxn>
                <a:cxn ang="16200000">
                  <a:pos x="wd2" y="hd2"/>
                </a:cxn>
              </a:cxnLst>
              <a:rect l="0" t="0" r="r" b="b"/>
              <a:pathLst>
                <a:path w="21447" h="21392" extrusionOk="0">
                  <a:moveTo>
                    <a:pt x="480" y="18308"/>
                  </a:moveTo>
                  <a:cubicBezTo>
                    <a:pt x="304" y="18351"/>
                    <a:pt x="18" y="18767"/>
                    <a:pt x="2" y="19001"/>
                  </a:cubicBezTo>
                  <a:cubicBezTo>
                    <a:pt x="-32" y="19395"/>
                    <a:pt x="404" y="20141"/>
                    <a:pt x="639" y="20408"/>
                  </a:cubicBezTo>
                  <a:cubicBezTo>
                    <a:pt x="966" y="20802"/>
                    <a:pt x="1822" y="21452"/>
                    <a:pt x="2266" y="21388"/>
                  </a:cubicBezTo>
                  <a:cubicBezTo>
                    <a:pt x="2812" y="21313"/>
                    <a:pt x="3516" y="20035"/>
                    <a:pt x="3986" y="19694"/>
                  </a:cubicBezTo>
                  <a:cubicBezTo>
                    <a:pt x="4514" y="19310"/>
                    <a:pt x="5731" y="18948"/>
                    <a:pt x="6259" y="18554"/>
                  </a:cubicBezTo>
                  <a:cubicBezTo>
                    <a:pt x="6679" y="18234"/>
                    <a:pt x="7417" y="17371"/>
                    <a:pt x="7778" y="16934"/>
                  </a:cubicBezTo>
                  <a:cubicBezTo>
                    <a:pt x="8264" y="16358"/>
                    <a:pt x="9036" y="14962"/>
                    <a:pt x="9573" y="14451"/>
                  </a:cubicBezTo>
                  <a:cubicBezTo>
                    <a:pt x="10101" y="13950"/>
                    <a:pt x="11376" y="13321"/>
                    <a:pt x="11963" y="12916"/>
                  </a:cubicBezTo>
                  <a:cubicBezTo>
                    <a:pt x="12450" y="12586"/>
                    <a:pt x="13398" y="11851"/>
                    <a:pt x="13876" y="11499"/>
                  </a:cubicBezTo>
                  <a:cubicBezTo>
                    <a:pt x="14337" y="11169"/>
                    <a:pt x="15319" y="10625"/>
                    <a:pt x="15721" y="10210"/>
                  </a:cubicBezTo>
                  <a:cubicBezTo>
                    <a:pt x="16594" y="9304"/>
                    <a:pt x="17844" y="6885"/>
                    <a:pt x="18632" y="5873"/>
                  </a:cubicBezTo>
                  <a:cubicBezTo>
                    <a:pt x="19010" y="5372"/>
                    <a:pt x="19890" y="4530"/>
                    <a:pt x="20251" y="3997"/>
                  </a:cubicBezTo>
                  <a:cubicBezTo>
                    <a:pt x="20561" y="3571"/>
                    <a:pt x="21174" y="2623"/>
                    <a:pt x="21308" y="2058"/>
                  </a:cubicBezTo>
                  <a:cubicBezTo>
                    <a:pt x="21417" y="1600"/>
                    <a:pt x="21568" y="438"/>
                    <a:pt x="21283" y="118"/>
                  </a:cubicBezTo>
                  <a:cubicBezTo>
                    <a:pt x="21040" y="-148"/>
                    <a:pt x="20285" y="86"/>
                    <a:pt x="20033" y="321"/>
                  </a:cubicBezTo>
                  <a:cubicBezTo>
                    <a:pt x="19714" y="609"/>
                    <a:pt x="19580" y="1717"/>
                    <a:pt x="19370" y="2143"/>
                  </a:cubicBezTo>
                  <a:cubicBezTo>
                    <a:pt x="19026" y="2772"/>
                    <a:pt x="18187" y="3869"/>
                    <a:pt x="17735" y="4370"/>
                  </a:cubicBezTo>
                  <a:cubicBezTo>
                    <a:pt x="17357" y="4775"/>
                    <a:pt x="16501" y="5404"/>
                    <a:pt x="16107" y="5787"/>
                  </a:cubicBezTo>
                  <a:cubicBezTo>
                    <a:pt x="15705" y="6182"/>
                    <a:pt x="14933" y="7034"/>
                    <a:pt x="14547" y="7450"/>
                  </a:cubicBezTo>
                  <a:cubicBezTo>
                    <a:pt x="14237" y="7791"/>
                    <a:pt x="13633" y="8515"/>
                    <a:pt x="13297" y="8824"/>
                  </a:cubicBezTo>
                  <a:cubicBezTo>
                    <a:pt x="12727" y="9368"/>
                    <a:pt x="11502" y="10338"/>
                    <a:pt x="10881" y="10775"/>
                  </a:cubicBezTo>
                  <a:cubicBezTo>
                    <a:pt x="10353" y="11137"/>
                    <a:pt x="9178" y="11638"/>
                    <a:pt x="8709" y="12117"/>
                  </a:cubicBezTo>
                  <a:cubicBezTo>
                    <a:pt x="8398" y="12416"/>
                    <a:pt x="7929" y="13247"/>
                    <a:pt x="7685" y="13652"/>
                  </a:cubicBezTo>
                  <a:cubicBezTo>
                    <a:pt x="7400" y="14142"/>
                    <a:pt x="6964" y="15239"/>
                    <a:pt x="6637" y="15676"/>
                  </a:cubicBezTo>
                  <a:cubicBezTo>
                    <a:pt x="6335" y="16071"/>
                    <a:pt x="5588" y="16657"/>
                    <a:pt x="5236" y="16976"/>
                  </a:cubicBezTo>
                  <a:cubicBezTo>
                    <a:pt x="4775" y="17371"/>
                    <a:pt x="3869" y="18245"/>
                    <a:pt x="3349" y="18511"/>
                  </a:cubicBezTo>
                  <a:cubicBezTo>
                    <a:pt x="2937" y="18724"/>
                    <a:pt x="2040" y="19022"/>
                    <a:pt x="1595" y="18958"/>
                  </a:cubicBezTo>
                  <a:cubicBezTo>
                    <a:pt x="1293" y="18916"/>
                    <a:pt x="782" y="18234"/>
                    <a:pt x="480" y="1830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9" name="Shape 3024"/>
            <p:cNvSpPr/>
            <p:nvPr/>
          </p:nvSpPr>
          <p:spPr>
            <a:xfrm>
              <a:off x="6415529" y="5839321"/>
              <a:ext cx="38640" cy="36437"/>
            </a:xfrm>
            <a:custGeom>
              <a:avLst/>
              <a:gdLst/>
              <a:ahLst/>
              <a:cxnLst>
                <a:cxn ang="0">
                  <a:pos x="wd2" y="hd2"/>
                </a:cxn>
                <a:cxn ang="5400000">
                  <a:pos x="wd2" y="hd2"/>
                </a:cxn>
                <a:cxn ang="10800000">
                  <a:pos x="wd2" y="hd2"/>
                </a:cxn>
                <a:cxn ang="16200000">
                  <a:pos x="wd2" y="hd2"/>
                </a:cxn>
              </a:cxnLst>
              <a:rect l="0" t="0" r="r" b="b"/>
              <a:pathLst>
                <a:path w="21393" h="21469" extrusionOk="0">
                  <a:moveTo>
                    <a:pt x="20136" y="17585"/>
                  </a:moveTo>
                  <a:cubicBezTo>
                    <a:pt x="20431" y="17716"/>
                    <a:pt x="21278" y="17595"/>
                    <a:pt x="21373" y="17929"/>
                  </a:cubicBezTo>
                  <a:cubicBezTo>
                    <a:pt x="21554" y="18486"/>
                    <a:pt x="20431" y="19377"/>
                    <a:pt x="20022" y="19772"/>
                  </a:cubicBezTo>
                  <a:cubicBezTo>
                    <a:pt x="19556" y="20238"/>
                    <a:pt x="18519" y="21078"/>
                    <a:pt x="17910" y="21271"/>
                  </a:cubicBezTo>
                  <a:cubicBezTo>
                    <a:pt x="17158" y="21524"/>
                    <a:pt x="15521" y="21524"/>
                    <a:pt x="14760" y="21332"/>
                  </a:cubicBezTo>
                  <a:cubicBezTo>
                    <a:pt x="13894" y="21119"/>
                    <a:pt x="12429" y="19944"/>
                    <a:pt x="11610" y="19600"/>
                  </a:cubicBezTo>
                  <a:cubicBezTo>
                    <a:pt x="11125" y="19397"/>
                    <a:pt x="10040" y="19276"/>
                    <a:pt x="9593" y="18962"/>
                  </a:cubicBezTo>
                  <a:cubicBezTo>
                    <a:pt x="9270" y="18729"/>
                    <a:pt x="8832" y="18000"/>
                    <a:pt x="8623" y="17635"/>
                  </a:cubicBezTo>
                  <a:cubicBezTo>
                    <a:pt x="8261" y="16997"/>
                    <a:pt x="7757" y="15600"/>
                    <a:pt x="7481" y="14921"/>
                  </a:cubicBezTo>
                  <a:cubicBezTo>
                    <a:pt x="7167" y="14111"/>
                    <a:pt x="6758" y="12359"/>
                    <a:pt x="6291" y="11630"/>
                  </a:cubicBezTo>
                  <a:cubicBezTo>
                    <a:pt x="5863" y="10952"/>
                    <a:pt x="4521" y="10030"/>
                    <a:pt x="4065" y="9372"/>
                  </a:cubicBezTo>
                  <a:cubicBezTo>
                    <a:pt x="3741" y="8906"/>
                    <a:pt x="3418" y="7762"/>
                    <a:pt x="3085" y="7296"/>
                  </a:cubicBezTo>
                  <a:cubicBezTo>
                    <a:pt x="2752" y="6810"/>
                    <a:pt x="1829" y="6081"/>
                    <a:pt x="1457" y="5615"/>
                  </a:cubicBezTo>
                  <a:cubicBezTo>
                    <a:pt x="1086" y="5170"/>
                    <a:pt x="344" y="4228"/>
                    <a:pt x="154" y="3661"/>
                  </a:cubicBezTo>
                  <a:cubicBezTo>
                    <a:pt x="2" y="3185"/>
                    <a:pt x="-46" y="2172"/>
                    <a:pt x="49" y="1696"/>
                  </a:cubicBezTo>
                  <a:cubicBezTo>
                    <a:pt x="135" y="1230"/>
                    <a:pt x="401" y="177"/>
                    <a:pt x="810" y="15"/>
                  </a:cubicBezTo>
                  <a:cubicBezTo>
                    <a:pt x="1039" y="-76"/>
                    <a:pt x="1534" y="268"/>
                    <a:pt x="1733" y="420"/>
                  </a:cubicBezTo>
                  <a:cubicBezTo>
                    <a:pt x="2190" y="754"/>
                    <a:pt x="3027" y="1615"/>
                    <a:pt x="3246" y="2162"/>
                  </a:cubicBezTo>
                  <a:cubicBezTo>
                    <a:pt x="3370" y="2446"/>
                    <a:pt x="3256" y="3124"/>
                    <a:pt x="3361" y="3428"/>
                  </a:cubicBezTo>
                  <a:cubicBezTo>
                    <a:pt x="3579" y="4046"/>
                    <a:pt x="4531" y="4987"/>
                    <a:pt x="4826" y="5565"/>
                  </a:cubicBezTo>
                  <a:cubicBezTo>
                    <a:pt x="5007" y="5919"/>
                    <a:pt x="5226" y="6689"/>
                    <a:pt x="5368" y="7063"/>
                  </a:cubicBezTo>
                  <a:cubicBezTo>
                    <a:pt x="5568" y="7630"/>
                    <a:pt x="5825" y="8856"/>
                    <a:pt x="6187" y="9321"/>
                  </a:cubicBezTo>
                  <a:cubicBezTo>
                    <a:pt x="6444" y="9656"/>
                    <a:pt x="7309" y="9919"/>
                    <a:pt x="7595" y="10243"/>
                  </a:cubicBezTo>
                  <a:cubicBezTo>
                    <a:pt x="8071" y="10780"/>
                    <a:pt x="8651" y="12147"/>
                    <a:pt x="8898" y="12846"/>
                  </a:cubicBezTo>
                  <a:cubicBezTo>
                    <a:pt x="9089" y="13413"/>
                    <a:pt x="9098" y="14678"/>
                    <a:pt x="9384" y="15205"/>
                  </a:cubicBezTo>
                  <a:cubicBezTo>
                    <a:pt x="9698" y="15802"/>
                    <a:pt x="10668" y="16795"/>
                    <a:pt x="11230" y="17119"/>
                  </a:cubicBezTo>
                  <a:cubicBezTo>
                    <a:pt x="11582" y="17311"/>
                    <a:pt x="12410" y="17362"/>
                    <a:pt x="12800" y="17463"/>
                  </a:cubicBezTo>
                  <a:cubicBezTo>
                    <a:pt x="13371" y="17605"/>
                    <a:pt x="14465" y="18020"/>
                    <a:pt x="15026" y="18101"/>
                  </a:cubicBezTo>
                  <a:cubicBezTo>
                    <a:pt x="15493" y="18162"/>
                    <a:pt x="16435" y="18263"/>
                    <a:pt x="16872" y="18101"/>
                  </a:cubicBezTo>
                  <a:cubicBezTo>
                    <a:pt x="17234" y="17959"/>
                    <a:pt x="17710" y="17220"/>
                    <a:pt x="18062" y="17058"/>
                  </a:cubicBezTo>
                  <a:cubicBezTo>
                    <a:pt x="18319" y="16947"/>
                    <a:pt x="18890" y="16876"/>
                    <a:pt x="19156" y="16947"/>
                  </a:cubicBezTo>
                  <a:cubicBezTo>
                    <a:pt x="19432" y="17018"/>
                    <a:pt x="19860" y="17463"/>
                    <a:pt x="20136" y="1758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0" name="Shape 3025"/>
            <p:cNvSpPr/>
            <p:nvPr/>
          </p:nvSpPr>
          <p:spPr>
            <a:xfrm>
              <a:off x="5649964" y="5258547"/>
              <a:ext cx="1057998" cy="773637"/>
            </a:xfrm>
            <a:custGeom>
              <a:avLst/>
              <a:gdLst/>
              <a:ahLst/>
              <a:cxnLst>
                <a:cxn ang="0">
                  <a:pos x="wd2" y="hd2"/>
                </a:cxn>
                <a:cxn ang="5400000">
                  <a:pos x="wd2" y="hd2"/>
                </a:cxn>
                <a:cxn ang="10800000">
                  <a:pos x="wd2" y="hd2"/>
                </a:cxn>
                <a:cxn ang="16200000">
                  <a:pos x="wd2" y="hd2"/>
                </a:cxn>
              </a:cxnLst>
              <a:rect l="0" t="0" r="r" b="b"/>
              <a:pathLst>
                <a:path w="21595" h="21589" extrusionOk="0">
                  <a:moveTo>
                    <a:pt x="21591" y="18669"/>
                  </a:moveTo>
                  <a:cubicBezTo>
                    <a:pt x="21593" y="18704"/>
                    <a:pt x="21599" y="18776"/>
                    <a:pt x="21588" y="18808"/>
                  </a:cubicBezTo>
                  <a:cubicBezTo>
                    <a:pt x="21581" y="18827"/>
                    <a:pt x="21556" y="18868"/>
                    <a:pt x="21540" y="18865"/>
                  </a:cubicBezTo>
                  <a:cubicBezTo>
                    <a:pt x="21526" y="18862"/>
                    <a:pt x="21515" y="18817"/>
                    <a:pt x="21510" y="18799"/>
                  </a:cubicBezTo>
                  <a:cubicBezTo>
                    <a:pt x="21505" y="18782"/>
                    <a:pt x="21502" y="18744"/>
                    <a:pt x="21502" y="18725"/>
                  </a:cubicBezTo>
                  <a:cubicBezTo>
                    <a:pt x="21501" y="18697"/>
                    <a:pt x="21513" y="18640"/>
                    <a:pt x="21510" y="18612"/>
                  </a:cubicBezTo>
                  <a:cubicBezTo>
                    <a:pt x="21508" y="18597"/>
                    <a:pt x="21501" y="18565"/>
                    <a:pt x="21493" y="18555"/>
                  </a:cubicBezTo>
                  <a:cubicBezTo>
                    <a:pt x="21482" y="18542"/>
                    <a:pt x="21453" y="18533"/>
                    <a:pt x="21439" y="18535"/>
                  </a:cubicBezTo>
                  <a:cubicBezTo>
                    <a:pt x="21420" y="18538"/>
                    <a:pt x="21384" y="18562"/>
                    <a:pt x="21369" y="18579"/>
                  </a:cubicBezTo>
                  <a:cubicBezTo>
                    <a:pt x="21356" y="18593"/>
                    <a:pt x="21338" y="18632"/>
                    <a:pt x="21331" y="18651"/>
                  </a:cubicBezTo>
                  <a:cubicBezTo>
                    <a:pt x="21323" y="18674"/>
                    <a:pt x="21310" y="18723"/>
                    <a:pt x="21309" y="18749"/>
                  </a:cubicBezTo>
                  <a:cubicBezTo>
                    <a:pt x="21307" y="18783"/>
                    <a:pt x="21327" y="18850"/>
                    <a:pt x="21325" y="18884"/>
                  </a:cubicBezTo>
                  <a:cubicBezTo>
                    <a:pt x="21322" y="18915"/>
                    <a:pt x="21301" y="18972"/>
                    <a:pt x="21290" y="18999"/>
                  </a:cubicBezTo>
                  <a:cubicBezTo>
                    <a:pt x="21276" y="19032"/>
                    <a:pt x="21234" y="19087"/>
                    <a:pt x="21224" y="19122"/>
                  </a:cubicBezTo>
                  <a:cubicBezTo>
                    <a:pt x="21219" y="19140"/>
                    <a:pt x="21215" y="19181"/>
                    <a:pt x="21218" y="19200"/>
                  </a:cubicBezTo>
                  <a:cubicBezTo>
                    <a:pt x="21222" y="19227"/>
                    <a:pt x="21253" y="19269"/>
                    <a:pt x="21258" y="19296"/>
                  </a:cubicBezTo>
                  <a:cubicBezTo>
                    <a:pt x="21262" y="19321"/>
                    <a:pt x="21263" y="19375"/>
                    <a:pt x="21256" y="19399"/>
                  </a:cubicBezTo>
                  <a:cubicBezTo>
                    <a:pt x="21250" y="19419"/>
                    <a:pt x="21220" y="19444"/>
                    <a:pt x="21213" y="19464"/>
                  </a:cubicBezTo>
                  <a:cubicBezTo>
                    <a:pt x="21200" y="19502"/>
                    <a:pt x="21190" y="19587"/>
                    <a:pt x="21196" y="19627"/>
                  </a:cubicBezTo>
                  <a:cubicBezTo>
                    <a:pt x="21199" y="19649"/>
                    <a:pt x="21222" y="19682"/>
                    <a:pt x="21230" y="19701"/>
                  </a:cubicBezTo>
                  <a:cubicBezTo>
                    <a:pt x="21238" y="19724"/>
                    <a:pt x="21255" y="19772"/>
                    <a:pt x="21260" y="19798"/>
                  </a:cubicBezTo>
                  <a:cubicBezTo>
                    <a:pt x="21264" y="19822"/>
                    <a:pt x="21263" y="19872"/>
                    <a:pt x="21268" y="19897"/>
                  </a:cubicBezTo>
                  <a:cubicBezTo>
                    <a:pt x="21271" y="19916"/>
                    <a:pt x="21279" y="19957"/>
                    <a:pt x="21290" y="19970"/>
                  </a:cubicBezTo>
                  <a:cubicBezTo>
                    <a:pt x="21297" y="19979"/>
                    <a:pt x="21321" y="19977"/>
                    <a:pt x="21328" y="19987"/>
                  </a:cubicBezTo>
                  <a:cubicBezTo>
                    <a:pt x="21340" y="20004"/>
                    <a:pt x="21344" y="20058"/>
                    <a:pt x="21344" y="20082"/>
                  </a:cubicBezTo>
                  <a:cubicBezTo>
                    <a:pt x="21344" y="20100"/>
                    <a:pt x="21335" y="20136"/>
                    <a:pt x="21330" y="20152"/>
                  </a:cubicBezTo>
                  <a:cubicBezTo>
                    <a:pt x="21324" y="20167"/>
                    <a:pt x="21310" y="20195"/>
                    <a:pt x="21302" y="20207"/>
                  </a:cubicBezTo>
                  <a:cubicBezTo>
                    <a:pt x="21288" y="20226"/>
                    <a:pt x="21251" y="20247"/>
                    <a:pt x="21238" y="20267"/>
                  </a:cubicBezTo>
                  <a:cubicBezTo>
                    <a:pt x="21226" y="20285"/>
                    <a:pt x="21211" y="20330"/>
                    <a:pt x="21204" y="20352"/>
                  </a:cubicBezTo>
                  <a:cubicBezTo>
                    <a:pt x="21197" y="20375"/>
                    <a:pt x="21189" y="20423"/>
                    <a:pt x="21183" y="20446"/>
                  </a:cubicBezTo>
                  <a:cubicBezTo>
                    <a:pt x="21178" y="20463"/>
                    <a:pt x="21171" y="20499"/>
                    <a:pt x="21164" y="20514"/>
                  </a:cubicBezTo>
                  <a:cubicBezTo>
                    <a:pt x="21152" y="20536"/>
                    <a:pt x="21119" y="20571"/>
                    <a:pt x="21104" y="20590"/>
                  </a:cubicBezTo>
                  <a:cubicBezTo>
                    <a:pt x="21091" y="20605"/>
                    <a:pt x="21064" y="20631"/>
                    <a:pt x="21054" y="20649"/>
                  </a:cubicBezTo>
                  <a:cubicBezTo>
                    <a:pt x="21041" y="20670"/>
                    <a:pt x="21028" y="20723"/>
                    <a:pt x="21018" y="20746"/>
                  </a:cubicBezTo>
                  <a:cubicBezTo>
                    <a:pt x="21010" y="20764"/>
                    <a:pt x="20993" y="20800"/>
                    <a:pt x="20982" y="20814"/>
                  </a:cubicBezTo>
                  <a:cubicBezTo>
                    <a:pt x="20969" y="20830"/>
                    <a:pt x="20939" y="20861"/>
                    <a:pt x="20922" y="20861"/>
                  </a:cubicBezTo>
                  <a:cubicBezTo>
                    <a:pt x="20910" y="20861"/>
                    <a:pt x="20894" y="20834"/>
                    <a:pt x="20883" y="20829"/>
                  </a:cubicBezTo>
                  <a:cubicBezTo>
                    <a:pt x="20871" y="20824"/>
                    <a:pt x="20843" y="20830"/>
                    <a:pt x="20833" y="20820"/>
                  </a:cubicBezTo>
                  <a:cubicBezTo>
                    <a:pt x="20823" y="20810"/>
                    <a:pt x="20823" y="20769"/>
                    <a:pt x="20814" y="20758"/>
                  </a:cubicBezTo>
                  <a:cubicBezTo>
                    <a:pt x="20806" y="20750"/>
                    <a:pt x="20786" y="20746"/>
                    <a:pt x="20775" y="20746"/>
                  </a:cubicBezTo>
                  <a:cubicBezTo>
                    <a:pt x="20762" y="20746"/>
                    <a:pt x="20732" y="20749"/>
                    <a:pt x="20722" y="20761"/>
                  </a:cubicBezTo>
                  <a:cubicBezTo>
                    <a:pt x="20710" y="20773"/>
                    <a:pt x="20695" y="20813"/>
                    <a:pt x="20696" y="20832"/>
                  </a:cubicBezTo>
                  <a:cubicBezTo>
                    <a:pt x="20697" y="20842"/>
                    <a:pt x="20711" y="20853"/>
                    <a:pt x="20715" y="20862"/>
                  </a:cubicBezTo>
                  <a:cubicBezTo>
                    <a:pt x="20720" y="20878"/>
                    <a:pt x="20726" y="20913"/>
                    <a:pt x="20726" y="20931"/>
                  </a:cubicBezTo>
                  <a:cubicBezTo>
                    <a:pt x="20725" y="20944"/>
                    <a:pt x="20717" y="20972"/>
                    <a:pt x="20711" y="20984"/>
                  </a:cubicBezTo>
                  <a:cubicBezTo>
                    <a:pt x="20706" y="20996"/>
                    <a:pt x="20692" y="21017"/>
                    <a:pt x="20683" y="21024"/>
                  </a:cubicBezTo>
                  <a:cubicBezTo>
                    <a:pt x="20671" y="21033"/>
                    <a:pt x="20642" y="21037"/>
                    <a:pt x="20629" y="21044"/>
                  </a:cubicBezTo>
                  <a:cubicBezTo>
                    <a:pt x="20607" y="21056"/>
                    <a:pt x="20564" y="21090"/>
                    <a:pt x="20542" y="21106"/>
                  </a:cubicBezTo>
                  <a:cubicBezTo>
                    <a:pt x="20530" y="21114"/>
                    <a:pt x="20505" y="21129"/>
                    <a:pt x="20494" y="21141"/>
                  </a:cubicBezTo>
                  <a:cubicBezTo>
                    <a:pt x="20480" y="21158"/>
                    <a:pt x="20464" y="21207"/>
                    <a:pt x="20449" y="21223"/>
                  </a:cubicBezTo>
                  <a:cubicBezTo>
                    <a:pt x="20436" y="21238"/>
                    <a:pt x="20405" y="21256"/>
                    <a:pt x="20388" y="21259"/>
                  </a:cubicBezTo>
                  <a:cubicBezTo>
                    <a:pt x="20369" y="21262"/>
                    <a:pt x="20331" y="21251"/>
                    <a:pt x="20313" y="21241"/>
                  </a:cubicBezTo>
                  <a:cubicBezTo>
                    <a:pt x="20299" y="21233"/>
                    <a:pt x="20278" y="21197"/>
                    <a:pt x="20262" y="21191"/>
                  </a:cubicBezTo>
                  <a:cubicBezTo>
                    <a:pt x="20242" y="21182"/>
                    <a:pt x="20197" y="21184"/>
                    <a:pt x="20177" y="21194"/>
                  </a:cubicBezTo>
                  <a:cubicBezTo>
                    <a:pt x="20162" y="21203"/>
                    <a:pt x="20144" y="21249"/>
                    <a:pt x="20128" y="21250"/>
                  </a:cubicBezTo>
                  <a:cubicBezTo>
                    <a:pt x="20116" y="21250"/>
                    <a:pt x="20100" y="21218"/>
                    <a:pt x="20088" y="21213"/>
                  </a:cubicBezTo>
                  <a:cubicBezTo>
                    <a:pt x="20071" y="21204"/>
                    <a:pt x="20034" y="21201"/>
                    <a:pt x="20016" y="21205"/>
                  </a:cubicBezTo>
                  <a:cubicBezTo>
                    <a:pt x="20006" y="21208"/>
                    <a:pt x="19988" y="21220"/>
                    <a:pt x="19980" y="21227"/>
                  </a:cubicBezTo>
                  <a:cubicBezTo>
                    <a:pt x="19970" y="21236"/>
                    <a:pt x="19951" y="21253"/>
                    <a:pt x="19944" y="21266"/>
                  </a:cubicBezTo>
                  <a:cubicBezTo>
                    <a:pt x="19932" y="21289"/>
                    <a:pt x="19930" y="21351"/>
                    <a:pt x="19916" y="21372"/>
                  </a:cubicBezTo>
                  <a:cubicBezTo>
                    <a:pt x="19905" y="21391"/>
                    <a:pt x="19871" y="21412"/>
                    <a:pt x="19854" y="21422"/>
                  </a:cubicBezTo>
                  <a:cubicBezTo>
                    <a:pt x="19841" y="21429"/>
                    <a:pt x="19811" y="21433"/>
                    <a:pt x="19798" y="21441"/>
                  </a:cubicBezTo>
                  <a:cubicBezTo>
                    <a:pt x="19777" y="21454"/>
                    <a:pt x="19744" y="21503"/>
                    <a:pt x="19722" y="21515"/>
                  </a:cubicBezTo>
                  <a:cubicBezTo>
                    <a:pt x="19705" y="21523"/>
                    <a:pt x="19670" y="21526"/>
                    <a:pt x="19652" y="21528"/>
                  </a:cubicBezTo>
                  <a:cubicBezTo>
                    <a:pt x="19632" y="21531"/>
                    <a:pt x="19593" y="21527"/>
                    <a:pt x="19574" y="21534"/>
                  </a:cubicBezTo>
                  <a:cubicBezTo>
                    <a:pt x="19562" y="21538"/>
                    <a:pt x="19542" y="21558"/>
                    <a:pt x="19530" y="21564"/>
                  </a:cubicBezTo>
                  <a:cubicBezTo>
                    <a:pt x="19512" y="21573"/>
                    <a:pt x="19475" y="21591"/>
                    <a:pt x="19456" y="21589"/>
                  </a:cubicBezTo>
                  <a:cubicBezTo>
                    <a:pt x="19438" y="21586"/>
                    <a:pt x="19405" y="21564"/>
                    <a:pt x="19392" y="21547"/>
                  </a:cubicBezTo>
                  <a:cubicBezTo>
                    <a:pt x="19385" y="21539"/>
                    <a:pt x="19379" y="21514"/>
                    <a:pt x="19372" y="21507"/>
                  </a:cubicBezTo>
                  <a:cubicBezTo>
                    <a:pt x="19364" y="21498"/>
                    <a:pt x="19343" y="21496"/>
                    <a:pt x="19334" y="21490"/>
                  </a:cubicBezTo>
                  <a:cubicBezTo>
                    <a:pt x="19319" y="21481"/>
                    <a:pt x="19290" y="21460"/>
                    <a:pt x="19280" y="21443"/>
                  </a:cubicBezTo>
                  <a:cubicBezTo>
                    <a:pt x="19267" y="21423"/>
                    <a:pt x="19258" y="21367"/>
                    <a:pt x="19248" y="21345"/>
                  </a:cubicBezTo>
                  <a:cubicBezTo>
                    <a:pt x="19235" y="21320"/>
                    <a:pt x="19201" y="21277"/>
                    <a:pt x="19186" y="21255"/>
                  </a:cubicBezTo>
                  <a:cubicBezTo>
                    <a:pt x="19177" y="21242"/>
                    <a:pt x="19157" y="21219"/>
                    <a:pt x="19151" y="21203"/>
                  </a:cubicBezTo>
                  <a:cubicBezTo>
                    <a:pt x="19137" y="21157"/>
                    <a:pt x="19139" y="21055"/>
                    <a:pt x="19140" y="21006"/>
                  </a:cubicBezTo>
                  <a:cubicBezTo>
                    <a:pt x="19140" y="20979"/>
                    <a:pt x="19145" y="20923"/>
                    <a:pt x="19150" y="20897"/>
                  </a:cubicBezTo>
                  <a:cubicBezTo>
                    <a:pt x="19154" y="20873"/>
                    <a:pt x="19164" y="20825"/>
                    <a:pt x="19176" y="20806"/>
                  </a:cubicBezTo>
                  <a:cubicBezTo>
                    <a:pt x="19186" y="20791"/>
                    <a:pt x="19220" y="20782"/>
                    <a:pt x="19228" y="20765"/>
                  </a:cubicBezTo>
                  <a:cubicBezTo>
                    <a:pt x="19234" y="20751"/>
                    <a:pt x="19234" y="20716"/>
                    <a:pt x="19232" y="20699"/>
                  </a:cubicBezTo>
                  <a:cubicBezTo>
                    <a:pt x="19229" y="20680"/>
                    <a:pt x="19215" y="20642"/>
                    <a:pt x="19204" y="20631"/>
                  </a:cubicBezTo>
                  <a:cubicBezTo>
                    <a:pt x="19192" y="20620"/>
                    <a:pt x="19158" y="20631"/>
                    <a:pt x="19148" y="20617"/>
                  </a:cubicBezTo>
                  <a:cubicBezTo>
                    <a:pt x="19139" y="20606"/>
                    <a:pt x="19145" y="20569"/>
                    <a:pt x="19140" y="20555"/>
                  </a:cubicBezTo>
                  <a:cubicBezTo>
                    <a:pt x="19131" y="20532"/>
                    <a:pt x="19098" y="20505"/>
                    <a:pt x="19090" y="20483"/>
                  </a:cubicBezTo>
                  <a:cubicBezTo>
                    <a:pt x="19084" y="20468"/>
                    <a:pt x="19087" y="20431"/>
                    <a:pt x="19082" y="20415"/>
                  </a:cubicBezTo>
                  <a:cubicBezTo>
                    <a:pt x="19073" y="20389"/>
                    <a:pt x="19044" y="20347"/>
                    <a:pt x="19029" y="20327"/>
                  </a:cubicBezTo>
                  <a:cubicBezTo>
                    <a:pt x="19017" y="20310"/>
                    <a:pt x="18989" y="20282"/>
                    <a:pt x="18975" y="20267"/>
                  </a:cubicBezTo>
                  <a:cubicBezTo>
                    <a:pt x="18962" y="20251"/>
                    <a:pt x="18931" y="20225"/>
                    <a:pt x="18921" y="20204"/>
                  </a:cubicBezTo>
                  <a:cubicBezTo>
                    <a:pt x="18906" y="20170"/>
                    <a:pt x="18905" y="20085"/>
                    <a:pt x="18891" y="20049"/>
                  </a:cubicBezTo>
                  <a:cubicBezTo>
                    <a:pt x="18886" y="20035"/>
                    <a:pt x="18872" y="20010"/>
                    <a:pt x="18863" y="19999"/>
                  </a:cubicBezTo>
                  <a:cubicBezTo>
                    <a:pt x="18853" y="19986"/>
                    <a:pt x="18824" y="19974"/>
                    <a:pt x="18815" y="19958"/>
                  </a:cubicBezTo>
                  <a:cubicBezTo>
                    <a:pt x="18803" y="19935"/>
                    <a:pt x="18805" y="19873"/>
                    <a:pt x="18795" y="19849"/>
                  </a:cubicBezTo>
                  <a:cubicBezTo>
                    <a:pt x="18783" y="19817"/>
                    <a:pt x="18745" y="19769"/>
                    <a:pt x="18727" y="19745"/>
                  </a:cubicBezTo>
                  <a:cubicBezTo>
                    <a:pt x="18695" y="19699"/>
                    <a:pt x="18628" y="19611"/>
                    <a:pt x="18591" y="19572"/>
                  </a:cubicBezTo>
                  <a:cubicBezTo>
                    <a:pt x="18571" y="19550"/>
                    <a:pt x="18526" y="19513"/>
                    <a:pt x="18503" y="19496"/>
                  </a:cubicBezTo>
                  <a:cubicBezTo>
                    <a:pt x="18485" y="19481"/>
                    <a:pt x="18438" y="19469"/>
                    <a:pt x="18427" y="19443"/>
                  </a:cubicBezTo>
                  <a:cubicBezTo>
                    <a:pt x="18417" y="19420"/>
                    <a:pt x="18436" y="19358"/>
                    <a:pt x="18429" y="19332"/>
                  </a:cubicBezTo>
                  <a:cubicBezTo>
                    <a:pt x="18423" y="19309"/>
                    <a:pt x="18387" y="19284"/>
                    <a:pt x="18383" y="19260"/>
                  </a:cubicBezTo>
                  <a:cubicBezTo>
                    <a:pt x="18381" y="19243"/>
                    <a:pt x="18399" y="19212"/>
                    <a:pt x="18399" y="19194"/>
                  </a:cubicBezTo>
                  <a:cubicBezTo>
                    <a:pt x="18400" y="19172"/>
                    <a:pt x="18394" y="19124"/>
                    <a:pt x="18383" y="19107"/>
                  </a:cubicBezTo>
                  <a:cubicBezTo>
                    <a:pt x="18361" y="19071"/>
                    <a:pt x="18287" y="19051"/>
                    <a:pt x="18255" y="19031"/>
                  </a:cubicBezTo>
                  <a:cubicBezTo>
                    <a:pt x="18242" y="19022"/>
                    <a:pt x="18216" y="18998"/>
                    <a:pt x="18201" y="18992"/>
                  </a:cubicBezTo>
                  <a:cubicBezTo>
                    <a:pt x="18179" y="18983"/>
                    <a:pt x="18132" y="18977"/>
                    <a:pt x="18109" y="18976"/>
                  </a:cubicBezTo>
                  <a:cubicBezTo>
                    <a:pt x="18096" y="18975"/>
                    <a:pt x="18068" y="18986"/>
                    <a:pt x="18055" y="18979"/>
                  </a:cubicBezTo>
                  <a:cubicBezTo>
                    <a:pt x="18045" y="18972"/>
                    <a:pt x="18037" y="18937"/>
                    <a:pt x="18027" y="18929"/>
                  </a:cubicBezTo>
                  <a:cubicBezTo>
                    <a:pt x="18016" y="18921"/>
                    <a:pt x="17989" y="18920"/>
                    <a:pt x="17977" y="18924"/>
                  </a:cubicBezTo>
                  <a:cubicBezTo>
                    <a:pt x="17965" y="18928"/>
                    <a:pt x="17945" y="18962"/>
                    <a:pt x="17933" y="18959"/>
                  </a:cubicBezTo>
                  <a:cubicBezTo>
                    <a:pt x="17921" y="18957"/>
                    <a:pt x="17913" y="18918"/>
                    <a:pt x="17903" y="18910"/>
                  </a:cubicBezTo>
                  <a:cubicBezTo>
                    <a:pt x="17891" y="18900"/>
                    <a:pt x="17862" y="18894"/>
                    <a:pt x="17849" y="18896"/>
                  </a:cubicBezTo>
                  <a:cubicBezTo>
                    <a:pt x="17831" y="18900"/>
                    <a:pt x="17799" y="18932"/>
                    <a:pt x="17783" y="18943"/>
                  </a:cubicBezTo>
                  <a:cubicBezTo>
                    <a:pt x="17772" y="18951"/>
                    <a:pt x="17751" y="18969"/>
                    <a:pt x="17739" y="18973"/>
                  </a:cubicBezTo>
                  <a:cubicBezTo>
                    <a:pt x="17714" y="18981"/>
                    <a:pt x="17662" y="18965"/>
                    <a:pt x="17637" y="18973"/>
                  </a:cubicBezTo>
                  <a:cubicBezTo>
                    <a:pt x="17611" y="18982"/>
                    <a:pt x="17559" y="19009"/>
                    <a:pt x="17545" y="19038"/>
                  </a:cubicBezTo>
                  <a:cubicBezTo>
                    <a:pt x="17533" y="19063"/>
                    <a:pt x="17545" y="19126"/>
                    <a:pt x="17539" y="19154"/>
                  </a:cubicBezTo>
                  <a:cubicBezTo>
                    <a:pt x="17534" y="19175"/>
                    <a:pt x="17522" y="19224"/>
                    <a:pt x="17507" y="19230"/>
                  </a:cubicBezTo>
                  <a:cubicBezTo>
                    <a:pt x="17492" y="19237"/>
                    <a:pt x="17462" y="19207"/>
                    <a:pt x="17451" y="19192"/>
                  </a:cubicBezTo>
                  <a:cubicBezTo>
                    <a:pt x="17432" y="19166"/>
                    <a:pt x="17418" y="19091"/>
                    <a:pt x="17403" y="19061"/>
                  </a:cubicBezTo>
                  <a:cubicBezTo>
                    <a:pt x="17390" y="19038"/>
                    <a:pt x="17358" y="19002"/>
                    <a:pt x="17344" y="18980"/>
                  </a:cubicBezTo>
                  <a:cubicBezTo>
                    <a:pt x="17328" y="18954"/>
                    <a:pt x="17302" y="18894"/>
                    <a:pt x="17285" y="18867"/>
                  </a:cubicBezTo>
                  <a:cubicBezTo>
                    <a:pt x="17274" y="18850"/>
                    <a:pt x="17244" y="18826"/>
                    <a:pt x="17238" y="18805"/>
                  </a:cubicBezTo>
                  <a:cubicBezTo>
                    <a:pt x="17229" y="18780"/>
                    <a:pt x="17245" y="18719"/>
                    <a:pt x="17235" y="18696"/>
                  </a:cubicBezTo>
                  <a:cubicBezTo>
                    <a:pt x="17227" y="18680"/>
                    <a:pt x="17198" y="18671"/>
                    <a:pt x="17187" y="18659"/>
                  </a:cubicBezTo>
                  <a:cubicBezTo>
                    <a:pt x="17162" y="18632"/>
                    <a:pt x="17121" y="18563"/>
                    <a:pt x="17101" y="18528"/>
                  </a:cubicBezTo>
                  <a:cubicBezTo>
                    <a:pt x="17084" y="18497"/>
                    <a:pt x="17051" y="18433"/>
                    <a:pt x="17040" y="18397"/>
                  </a:cubicBezTo>
                  <a:cubicBezTo>
                    <a:pt x="17024" y="18344"/>
                    <a:pt x="17013" y="18229"/>
                    <a:pt x="17003" y="18174"/>
                  </a:cubicBezTo>
                  <a:cubicBezTo>
                    <a:pt x="16984" y="18082"/>
                    <a:pt x="16941" y="17900"/>
                    <a:pt x="16920" y="17809"/>
                  </a:cubicBezTo>
                  <a:cubicBezTo>
                    <a:pt x="16903" y="17738"/>
                    <a:pt x="16874" y="17594"/>
                    <a:pt x="16847" y="17529"/>
                  </a:cubicBezTo>
                  <a:cubicBezTo>
                    <a:pt x="16825" y="17471"/>
                    <a:pt x="16765" y="17367"/>
                    <a:pt x="16730" y="17320"/>
                  </a:cubicBezTo>
                  <a:cubicBezTo>
                    <a:pt x="16715" y="17300"/>
                    <a:pt x="16681" y="17264"/>
                    <a:pt x="16662" y="17250"/>
                  </a:cubicBezTo>
                  <a:cubicBezTo>
                    <a:pt x="16649" y="17239"/>
                    <a:pt x="16617" y="17230"/>
                    <a:pt x="16604" y="17216"/>
                  </a:cubicBezTo>
                  <a:cubicBezTo>
                    <a:pt x="16590" y="17202"/>
                    <a:pt x="16573" y="17156"/>
                    <a:pt x="16560" y="17140"/>
                  </a:cubicBezTo>
                  <a:cubicBezTo>
                    <a:pt x="16550" y="17126"/>
                    <a:pt x="16525" y="17102"/>
                    <a:pt x="16512" y="17093"/>
                  </a:cubicBezTo>
                  <a:cubicBezTo>
                    <a:pt x="16494" y="17081"/>
                    <a:pt x="16450" y="17078"/>
                    <a:pt x="16434" y="17061"/>
                  </a:cubicBezTo>
                  <a:cubicBezTo>
                    <a:pt x="16421" y="17046"/>
                    <a:pt x="16413" y="16992"/>
                    <a:pt x="16398" y="16979"/>
                  </a:cubicBezTo>
                  <a:cubicBezTo>
                    <a:pt x="16386" y="16968"/>
                    <a:pt x="16356" y="16972"/>
                    <a:pt x="16342" y="16967"/>
                  </a:cubicBezTo>
                  <a:cubicBezTo>
                    <a:pt x="16324" y="16962"/>
                    <a:pt x="16284" y="16955"/>
                    <a:pt x="16270" y="16938"/>
                  </a:cubicBezTo>
                  <a:cubicBezTo>
                    <a:pt x="16261" y="16926"/>
                    <a:pt x="16261" y="16883"/>
                    <a:pt x="16250" y="16872"/>
                  </a:cubicBezTo>
                  <a:cubicBezTo>
                    <a:pt x="16241" y="16862"/>
                    <a:pt x="16215" y="16864"/>
                    <a:pt x="16204" y="16866"/>
                  </a:cubicBezTo>
                  <a:cubicBezTo>
                    <a:pt x="16187" y="16870"/>
                    <a:pt x="16151" y="16883"/>
                    <a:pt x="16138" y="16899"/>
                  </a:cubicBezTo>
                  <a:cubicBezTo>
                    <a:pt x="16125" y="16917"/>
                    <a:pt x="16123" y="16975"/>
                    <a:pt x="16110" y="16992"/>
                  </a:cubicBezTo>
                  <a:cubicBezTo>
                    <a:pt x="16100" y="17006"/>
                    <a:pt x="16070" y="17025"/>
                    <a:pt x="16056" y="17023"/>
                  </a:cubicBezTo>
                  <a:cubicBezTo>
                    <a:pt x="16041" y="17019"/>
                    <a:pt x="16015" y="16989"/>
                    <a:pt x="16008" y="16970"/>
                  </a:cubicBezTo>
                  <a:cubicBezTo>
                    <a:pt x="15999" y="16947"/>
                    <a:pt x="16003" y="16892"/>
                    <a:pt x="16000" y="16866"/>
                  </a:cubicBezTo>
                  <a:cubicBezTo>
                    <a:pt x="15995" y="16830"/>
                    <a:pt x="15979" y="16759"/>
                    <a:pt x="15970" y="16724"/>
                  </a:cubicBezTo>
                  <a:cubicBezTo>
                    <a:pt x="15959" y="16683"/>
                    <a:pt x="15933" y="16603"/>
                    <a:pt x="15918" y="16566"/>
                  </a:cubicBezTo>
                  <a:cubicBezTo>
                    <a:pt x="15907" y="16538"/>
                    <a:pt x="15884" y="16482"/>
                    <a:pt x="15868" y="16459"/>
                  </a:cubicBezTo>
                  <a:cubicBezTo>
                    <a:pt x="15856" y="16441"/>
                    <a:pt x="15823" y="16416"/>
                    <a:pt x="15810" y="16402"/>
                  </a:cubicBezTo>
                  <a:cubicBezTo>
                    <a:pt x="15797" y="16387"/>
                    <a:pt x="15772" y="16359"/>
                    <a:pt x="15762" y="16341"/>
                  </a:cubicBezTo>
                  <a:cubicBezTo>
                    <a:pt x="15752" y="16323"/>
                    <a:pt x="15732" y="16282"/>
                    <a:pt x="15734" y="16259"/>
                  </a:cubicBezTo>
                  <a:cubicBezTo>
                    <a:pt x="15735" y="16240"/>
                    <a:pt x="15756" y="16208"/>
                    <a:pt x="15768" y="16199"/>
                  </a:cubicBezTo>
                  <a:cubicBezTo>
                    <a:pt x="15784" y="16187"/>
                    <a:pt x="15822" y="16184"/>
                    <a:pt x="15840" y="16188"/>
                  </a:cubicBezTo>
                  <a:cubicBezTo>
                    <a:pt x="15859" y="16192"/>
                    <a:pt x="15899" y="16211"/>
                    <a:pt x="15912" y="16232"/>
                  </a:cubicBezTo>
                  <a:cubicBezTo>
                    <a:pt x="15925" y="16252"/>
                    <a:pt x="15916" y="16320"/>
                    <a:pt x="15932" y="16336"/>
                  </a:cubicBezTo>
                  <a:cubicBezTo>
                    <a:pt x="15944" y="16348"/>
                    <a:pt x="15982" y="16348"/>
                    <a:pt x="15992" y="16333"/>
                  </a:cubicBezTo>
                  <a:cubicBezTo>
                    <a:pt x="16008" y="16309"/>
                    <a:pt x="15984" y="16237"/>
                    <a:pt x="15986" y="16204"/>
                  </a:cubicBezTo>
                  <a:cubicBezTo>
                    <a:pt x="15988" y="16175"/>
                    <a:pt x="16004" y="16119"/>
                    <a:pt x="16006" y="16089"/>
                  </a:cubicBezTo>
                  <a:cubicBezTo>
                    <a:pt x="16008" y="16053"/>
                    <a:pt x="15996" y="15981"/>
                    <a:pt x="15994" y="15944"/>
                  </a:cubicBezTo>
                  <a:cubicBezTo>
                    <a:pt x="15992" y="15906"/>
                    <a:pt x="15992" y="15827"/>
                    <a:pt x="15990" y="15789"/>
                  </a:cubicBezTo>
                  <a:cubicBezTo>
                    <a:pt x="15989" y="15764"/>
                    <a:pt x="15986" y="15717"/>
                    <a:pt x="15984" y="15693"/>
                  </a:cubicBezTo>
                  <a:cubicBezTo>
                    <a:pt x="15981" y="15663"/>
                    <a:pt x="15977" y="15603"/>
                    <a:pt x="15970" y="15575"/>
                  </a:cubicBezTo>
                  <a:cubicBezTo>
                    <a:pt x="15965" y="15554"/>
                    <a:pt x="15952" y="15511"/>
                    <a:pt x="15940" y="15496"/>
                  </a:cubicBezTo>
                  <a:cubicBezTo>
                    <a:pt x="15928" y="15481"/>
                    <a:pt x="15895" y="15474"/>
                    <a:pt x="15882" y="15463"/>
                  </a:cubicBezTo>
                  <a:cubicBezTo>
                    <a:pt x="15873" y="15456"/>
                    <a:pt x="15855" y="15440"/>
                    <a:pt x="15850" y="15427"/>
                  </a:cubicBezTo>
                  <a:cubicBezTo>
                    <a:pt x="15844" y="15411"/>
                    <a:pt x="15844" y="15372"/>
                    <a:pt x="15846" y="15354"/>
                  </a:cubicBezTo>
                  <a:cubicBezTo>
                    <a:pt x="15848" y="15334"/>
                    <a:pt x="15855" y="15292"/>
                    <a:pt x="15866" y="15279"/>
                  </a:cubicBezTo>
                  <a:cubicBezTo>
                    <a:pt x="15874" y="15270"/>
                    <a:pt x="15903" y="15283"/>
                    <a:pt x="15910" y="15272"/>
                  </a:cubicBezTo>
                  <a:cubicBezTo>
                    <a:pt x="15916" y="15261"/>
                    <a:pt x="15916" y="15227"/>
                    <a:pt x="15910" y="15217"/>
                  </a:cubicBezTo>
                  <a:cubicBezTo>
                    <a:pt x="15899" y="15199"/>
                    <a:pt x="15859" y="15203"/>
                    <a:pt x="15842" y="15200"/>
                  </a:cubicBezTo>
                  <a:cubicBezTo>
                    <a:pt x="15829" y="15198"/>
                    <a:pt x="15802" y="15190"/>
                    <a:pt x="15790" y="15195"/>
                  </a:cubicBezTo>
                  <a:cubicBezTo>
                    <a:pt x="15773" y="15203"/>
                    <a:pt x="15744" y="15238"/>
                    <a:pt x="15734" y="15258"/>
                  </a:cubicBezTo>
                  <a:cubicBezTo>
                    <a:pt x="15724" y="15277"/>
                    <a:pt x="15724" y="15329"/>
                    <a:pt x="15712" y="15345"/>
                  </a:cubicBezTo>
                  <a:cubicBezTo>
                    <a:pt x="15701" y="15359"/>
                    <a:pt x="15669" y="15355"/>
                    <a:pt x="15658" y="15367"/>
                  </a:cubicBezTo>
                  <a:cubicBezTo>
                    <a:pt x="15644" y="15382"/>
                    <a:pt x="15624" y="15428"/>
                    <a:pt x="15624" y="15452"/>
                  </a:cubicBezTo>
                  <a:cubicBezTo>
                    <a:pt x="15624" y="15476"/>
                    <a:pt x="15645" y="15518"/>
                    <a:pt x="15656" y="15537"/>
                  </a:cubicBezTo>
                  <a:cubicBezTo>
                    <a:pt x="15670" y="15561"/>
                    <a:pt x="15711" y="15591"/>
                    <a:pt x="15724" y="15616"/>
                  </a:cubicBezTo>
                  <a:cubicBezTo>
                    <a:pt x="15743" y="15651"/>
                    <a:pt x="15774" y="15733"/>
                    <a:pt x="15776" y="15778"/>
                  </a:cubicBezTo>
                  <a:cubicBezTo>
                    <a:pt x="15778" y="15816"/>
                    <a:pt x="15761" y="15895"/>
                    <a:pt x="15744" y="15925"/>
                  </a:cubicBezTo>
                  <a:cubicBezTo>
                    <a:pt x="15734" y="15942"/>
                    <a:pt x="15705" y="15956"/>
                    <a:pt x="15692" y="15966"/>
                  </a:cubicBezTo>
                  <a:cubicBezTo>
                    <a:pt x="15678" y="15977"/>
                    <a:pt x="15653" y="16001"/>
                    <a:pt x="15638" y="16007"/>
                  </a:cubicBezTo>
                  <a:cubicBezTo>
                    <a:pt x="15626" y="16013"/>
                    <a:pt x="15600" y="16015"/>
                    <a:pt x="15588" y="16015"/>
                  </a:cubicBezTo>
                  <a:cubicBezTo>
                    <a:pt x="15578" y="16015"/>
                    <a:pt x="15555" y="16002"/>
                    <a:pt x="15548" y="16010"/>
                  </a:cubicBezTo>
                  <a:cubicBezTo>
                    <a:pt x="15539" y="16019"/>
                    <a:pt x="15544" y="16056"/>
                    <a:pt x="15542" y="16071"/>
                  </a:cubicBezTo>
                  <a:cubicBezTo>
                    <a:pt x="15539" y="16090"/>
                    <a:pt x="15530" y="16128"/>
                    <a:pt x="15524" y="16147"/>
                  </a:cubicBezTo>
                  <a:cubicBezTo>
                    <a:pt x="15520" y="16160"/>
                    <a:pt x="15514" y="16199"/>
                    <a:pt x="15504" y="16199"/>
                  </a:cubicBezTo>
                  <a:cubicBezTo>
                    <a:pt x="15492" y="16199"/>
                    <a:pt x="15485" y="16157"/>
                    <a:pt x="15480" y="16141"/>
                  </a:cubicBezTo>
                  <a:cubicBezTo>
                    <a:pt x="15470" y="16110"/>
                    <a:pt x="15460" y="16042"/>
                    <a:pt x="15452" y="16010"/>
                  </a:cubicBezTo>
                  <a:cubicBezTo>
                    <a:pt x="15446" y="15989"/>
                    <a:pt x="15429" y="15949"/>
                    <a:pt x="15424" y="15928"/>
                  </a:cubicBezTo>
                  <a:cubicBezTo>
                    <a:pt x="15420" y="15914"/>
                    <a:pt x="15419" y="15882"/>
                    <a:pt x="15414" y="15868"/>
                  </a:cubicBezTo>
                  <a:cubicBezTo>
                    <a:pt x="15407" y="15849"/>
                    <a:pt x="15385" y="15817"/>
                    <a:pt x="15374" y="15802"/>
                  </a:cubicBezTo>
                  <a:cubicBezTo>
                    <a:pt x="15352" y="15772"/>
                    <a:pt x="15300" y="15725"/>
                    <a:pt x="15278" y="15696"/>
                  </a:cubicBezTo>
                  <a:cubicBezTo>
                    <a:pt x="15246" y="15655"/>
                    <a:pt x="15192" y="15561"/>
                    <a:pt x="15162" y="15518"/>
                  </a:cubicBezTo>
                  <a:cubicBezTo>
                    <a:pt x="15133" y="15476"/>
                    <a:pt x="15069" y="15403"/>
                    <a:pt x="15044" y="15359"/>
                  </a:cubicBezTo>
                  <a:cubicBezTo>
                    <a:pt x="15023" y="15324"/>
                    <a:pt x="14996" y="15241"/>
                    <a:pt x="14975" y="15206"/>
                  </a:cubicBezTo>
                  <a:cubicBezTo>
                    <a:pt x="14953" y="15166"/>
                    <a:pt x="14894" y="15104"/>
                    <a:pt x="14871" y="15063"/>
                  </a:cubicBezTo>
                  <a:cubicBezTo>
                    <a:pt x="14841" y="15010"/>
                    <a:pt x="14798" y="14886"/>
                    <a:pt x="14774" y="14828"/>
                  </a:cubicBezTo>
                  <a:cubicBezTo>
                    <a:pt x="14746" y="14765"/>
                    <a:pt x="14695" y="14634"/>
                    <a:pt x="14663" y="14574"/>
                  </a:cubicBezTo>
                  <a:cubicBezTo>
                    <a:pt x="14638" y="14525"/>
                    <a:pt x="14580" y="14434"/>
                    <a:pt x="14549" y="14391"/>
                  </a:cubicBezTo>
                  <a:cubicBezTo>
                    <a:pt x="14527" y="14359"/>
                    <a:pt x="14482" y="14298"/>
                    <a:pt x="14457" y="14270"/>
                  </a:cubicBezTo>
                  <a:cubicBezTo>
                    <a:pt x="14442" y="14253"/>
                    <a:pt x="14402" y="14233"/>
                    <a:pt x="14393" y="14210"/>
                  </a:cubicBezTo>
                  <a:cubicBezTo>
                    <a:pt x="14386" y="14191"/>
                    <a:pt x="14399" y="14142"/>
                    <a:pt x="14391" y="14122"/>
                  </a:cubicBezTo>
                  <a:cubicBezTo>
                    <a:pt x="14380" y="14093"/>
                    <a:pt x="14334" y="14063"/>
                    <a:pt x="14315" y="14043"/>
                  </a:cubicBezTo>
                  <a:cubicBezTo>
                    <a:pt x="14300" y="14027"/>
                    <a:pt x="14268" y="13997"/>
                    <a:pt x="14255" y="13977"/>
                  </a:cubicBezTo>
                  <a:cubicBezTo>
                    <a:pt x="14239" y="13954"/>
                    <a:pt x="14219" y="13892"/>
                    <a:pt x="14201" y="13871"/>
                  </a:cubicBezTo>
                  <a:cubicBezTo>
                    <a:pt x="14176" y="13842"/>
                    <a:pt x="14112" y="13820"/>
                    <a:pt x="14085" y="13797"/>
                  </a:cubicBezTo>
                  <a:cubicBezTo>
                    <a:pt x="14067" y="13782"/>
                    <a:pt x="14033" y="13747"/>
                    <a:pt x="14019" y="13725"/>
                  </a:cubicBezTo>
                  <a:cubicBezTo>
                    <a:pt x="13998" y="13693"/>
                    <a:pt x="13967" y="13616"/>
                    <a:pt x="13957" y="13575"/>
                  </a:cubicBezTo>
                  <a:cubicBezTo>
                    <a:pt x="13951" y="13552"/>
                    <a:pt x="13934" y="13498"/>
                    <a:pt x="13945" y="13480"/>
                  </a:cubicBezTo>
                  <a:cubicBezTo>
                    <a:pt x="13949" y="13473"/>
                    <a:pt x="13965" y="13482"/>
                    <a:pt x="13971" y="13480"/>
                  </a:cubicBezTo>
                  <a:cubicBezTo>
                    <a:pt x="13981" y="13475"/>
                    <a:pt x="13999" y="13454"/>
                    <a:pt x="14007" y="13444"/>
                  </a:cubicBezTo>
                  <a:cubicBezTo>
                    <a:pt x="14018" y="13430"/>
                    <a:pt x="14037" y="13400"/>
                    <a:pt x="14045" y="13383"/>
                  </a:cubicBezTo>
                  <a:cubicBezTo>
                    <a:pt x="14057" y="13360"/>
                    <a:pt x="14073" y="13308"/>
                    <a:pt x="14083" y="13283"/>
                  </a:cubicBezTo>
                  <a:cubicBezTo>
                    <a:pt x="14092" y="13258"/>
                    <a:pt x="14113" y="13209"/>
                    <a:pt x="14121" y="13184"/>
                  </a:cubicBezTo>
                  <a:cubicBezTo>
                    <a:pt x="14128" y="13161"/>
                    <a:pt x="14134" y="13109"/>
                    <a:pt x="14145" y="13088"/>
                  </a:cubicBezTo>
                  <a:cubicBezTo>
                    <a:pt x="14154" y="13071"/>
                    <a:pt x="14182" y="13051"/>
                    <a:pt x="14193" y="13036"/>
                  </a:cubicBezTo>
                  <a:cubicBezTo>
                    <a:pt x="14207" y="13018"/>
                    <a:pt x="14232" y="12979"/>
                    <a:pt x="14241" y="12957"/>
                  </a:cubicBezTo>
                  <a:cubicBezTo>
                    <a:pt x="14253" y="12930"/>
                    <a:pt x="14267" y="12869"/>
                    <a:pt x="14275" y="12839"/>
                  </a:cubicBezTo>
                  <a:cubicBezTo>
                    <a:pt x="14282" y="12816"/>
                    <a:pt x="14295" y="12768"/>
                    <a:pt x="14299" y="12744"/>
                  </a:cubicBezTo>
                  <a:cubicBezTo>
                    <a:pt x="14304" y="12713"/>
                    <a:pt x="14302" y="12649"/>
                    <a:pt x="14311" y="12620"/>
                  </a:cubicBezTo>
                  <a:cubicBezTo>
                    <a:pt x="14320" y="12591"/>
                    <a:pt x="14352" y="12541"/>
                    <a:pt x="14369" y="12519"/>
                  </a:cubicBezTo>
                  <a:cubicBezTo>
                    <a:pt x="14379" y="12506"/>
                    <a:pt x="14408" y="12492"/>
                    <a:pt x="14415" y="12475"/>
                  </a:cubicBezTo>
                  <a:cubicBezTo>
                    <a:pt x="14426" y="12450"/>
                    <a:pt x="14413" y="12384"/>
                    <a:pt x="14425" y="12360"/>
                  </a:cubicBezTo>
                  <a:cubicBezTo>
                    <a:pt x="14434" y="12343"/>
                    <a:pt x="14467" y="12334"/>
                    <a:pt x="14477" y="12320"/>
                  </a:cubicBezTo>
                  <a:cubicBezTo>
                    <a:pt x="14486" y="12307"/>
                    <a:pt x="14494" y="12274"/>
                    <a:pt x="14499" y="12259"/>
                  </a:cubicBezTo>
                  <a:cubicBezTo>
                    <a:pt x="14504" y="12244"/>
                    <a:pt x="14515" y="12215"/>
                    <a:pt x="14519" y="12199"/>
                  </a:cubicBezTo>
                  <a:cubicBezTo>
                    <a:pt x="14526" y="12176"/>
                    <a:pt x="14534" y="12127"/>
                    <a:pt x="14541" y="12103"/>
                  </a:cubicBezTo>
                  <a:cubicBezTo>
                    <a:pt x="14545" y="12090"/>
                    <a:pt x="14557" y="12065"/>
                    <a:pt x="14560" y="12051"/>
                  </a:cubicBezTo>
                  <a:cubicBezTo>
                    <a:pt x="14563" y="12031"/>
                    <a:pt x="14564" y="11987"/>
                    <a:pt x="14560" y="11967"/>
                  </a:cubicBezTo>
                  <a:cubicBezTo>
                    <a:pt x="14556" y="11949"/>
                    <a:pt x="14534" y="11923"/>
                    <a:pt x="14531" y="11906"/>
                  </a:cubicBezTo>
                  <a:cubicBezTo>
                    <a:pt x="14527" y="11882"/>
                    <a:pt x="14548" y="11831"/>
                    <a:pt x="14541" y="11808"/>
                  </a:cubicBezTo>
                  <a:cubicBezTo>
                    <a:pt x="14536" y="11787"/>
                    <a:pt x="14508" y="11758"/>
                    <a:pt x="14493" y="11750"/>
                  </a:cubicBezTo>
                  <a:cubicBezTo>
                    <a:pt x="14481" y="11744"/>
                    <a:pt x="14453" y="11751"/>
                    <a:pt x="14439" y="11748"/>
                  </a:cubicBezTo>
                  <a:cubicBezTo>
                    <a:pt x="14420" y="11744"/>
                    <a:pt x="14382" y="11729"/>
                    <a:pt x="14365" y="11718"/>
                  </a:cubicBezTo>
                  <a:cubicBezTo>
                    <a:pt x="14355" y="11710"/>
                    <a:pt x="14340" y="11681"/>
                    <a:pt x="14329" y="11682"/>
                  </a:cubicBezTo>
                  <a:cubicBezTo>
                    <a:pt x="14315" y="11684"/>
                    <a:pt x="14294" y="11720"/>
                    <a:pt x="14289" y="11739"/>
                  </a:cubicBezTo>
                  <a:cubicBezTo>
                    <a:pt x="14283" y="11759"/>
                    <a:pt x="14286" y="11805"/>
                    <a:pt x="14293" y="11825"/>
                  </a:cubicBezTo>
                  <a:cubicBezTo>
                    <a:pt x="14302" y="11850"/>
                    <a:pt x="14340" y="11879"/>
                    <a:pt x="14353" y="11901"/>
                  </a:cubicBezTo>
                  <a:cubicBezTo>
                    <a:pt x="14365" y="11920"/>
                    <a:pt x="14390" y="11959"/>
                    <a:pt x="14391" y="11983"/>
                  </a:cubicBezTo>
                  <a:cubicBezTo>
                    <a:pt x="14392" y="12011"/>
                    <a:pt x="14368" y="12065"/>
                    <a:pt x="14351" y="12082"/>
                  </a:cubicBezTo>
                  <a:cubicBezTo>
                    <a:pt x="14336" y="12096"/>
                    <a:pt x="14297" y="12104"/>
                    <a:pt x="14279" y="12098"/>
                  </a:cubicBezTo>
                  <a:cubicBezTo>
                    <a:pt x="14263" y="12092"/>
                    <a:pt x="14239" y="12058"/>
                    <a:pt x="14229" y="12040"/>
                  </a:cubicBezTo>
                  <a:cubicBezTo>
                    <a:pt x="14219" y="12023"/>
                    <a:pt x="14201" y="11983"/>
                    <a:pt x="14199" y="11961"/>
                  </a:cubicBezTo>
                  <a:cubicBezTo>
                    <a:pt x="14198" y="11942"/>
                    <a:pt x="14216" y="11907"/>
                    <a:pt x="14215" y="11887"/>
                  </a:cubicBezTo>
                  <a:cubicBezTo>
                    <a:pt x="14213" y="11860"/>
                    <a:pt x="14178" y="11816"/>
                    <a:pt x="14177" y="11789"/>
                  </a:cubicBezTo>
                  <a:cubicBezTo>
                    <a:pt x="14176" y="11775"/>
                    <a:pt x="14192" y="11753"/>
                    <a:pt x="14193" y="11739"/>
                  </a:cubicBezTo>
                  <a:cubicBezTo>
                    <a:pt x="14195" y="11720"/>
                    <a:pt x="14189" y="11677"/>
                    <a:pt x="14181" y="11660"/>
                  </a:cubicBezTo>
                  <a:cubicBezTo>
                    <a:pt x="14169" y="11635"/>
                    <a:pt x="14133" y="11599"/>
                    <a:pt x="14113" y="11589"/>
                  </a:cubicBezTo>
                  <a:cubicBezTo>
                    <a:pt x="14095" y="11579"/>
                    <a:pt x="14056" y="11579"/>
                    <a:pt x="14037" y="11581"/>
                  </a:cubicBezTo>
                  <a:cubicBezTo>
                    <a:pt x="14005" y="11584"/>
                    <a:pt x="13944" y="11606"/>
                    <a:pt x="13915" y="11622"/>
                  </a:cubicBezTo>
                  <a:cubicBezTo>
                    <a:pt x="13896" y="11632"/>
                    <a:pt x="13863" y="11670"/>
                    <a:pt x="13843" y="11676"/>
                  </a:cubicBezTo>
                  <a:cubicBezTo>
                    <a:pt x="13821" y="11684"/>
                    <a:pt x="13775" y="11669"/>
                    <a:pt x="13753" y="11673"/>
                  </a:cubicBezTo>
                  <a:cubicBezTo>
                    <a:pt x="13732" y="11678"/>
                    <a:pt x="13683" y="11684"/>
                    <a:pt x="13674" y="11709"/>
                  </a:cubicBezTo>
                  <a:cubicBezTo>
                    <a:pt x="13665" y="11740"/>
                    <a:pt x="13695" y="11811"/>
                    <a:pt x="13713" y="11835"/>
                  </a:cubicBezTo>
                  <a:cubicBezTo>
                    <a:pt x="13725" y="11852"/>
                    <a:pt x="13759" y="11873"/>
                    <a:pt x="13777" y="11873"/>
                  </a:cubicBezTo>
                  <a:cubicBezTo>
                    <a:pt x="13794" y="11873"/>
                    <a:pt x="13824" y="11839"/>
                    <a:pt x="13841" y="11835"/>
                  </a:cubicBezTo>
                  <a:cubicBezTo>
                    <a:pt x="13861" y="11830"/>
                    <a:pt x="13907" y="11826"/>
                    <a:pt x="13925" y="11840"/>
                  </a:cubicBezTo>
                  <a:cubicBezTo>
                    <a:pt x="13939" y="11852"/>
                    <a:pt x="13946" y="11903"/>
                    <a:pt x="13959" y="11917"/>
                  </a:cubicBezTo>
                  <a:cubicBezTo>
                    <a:pt x="13971" y="11931"/>
                    <a:pt x="14000" y="11949"/>
                    <a:pt x="14015" y="11947"/>
                  </a:cubicBezTo>
                  <a:cubicBezTo>
                    <a:pt x="14031" y="11945"/>
                    <a:pt x="14053" y="11903"/>
                    <a:pt x="14069" y="11901"/>
                  </a:cubicBezTo>
                  <a:cubicBezTo>
                    <a:pt x="14079" y="11899"/>
                    <a:pt x="14098" y="11909"/>
                    <a:pt x="14105" y="11917"/>
                  </a:cubicBezTo>
                  <a:cubicBezTo>
                    <a:pt x="14114" y="11930"/>
                    <a:pt x="14129" y="11967"/>
                    <a:pt x="14125" y="11983"/>
                  </a:cubicBezTo>
                  <a:cubicBezTo>
                    <a:pt x="14119" y="12007"/>
                    <a:pt x="14065" y="12006"/>
                    <a:pt x="14059" y="12029"/>
                  </a:cubicBezTo>
                  <a:cubicBezTo>
                    <a:pt x="14054" y="12048"/>
                    <a:pt x="14078" y="12082"/>
                    <a:pt x="14081" y="12100"/>
                  </a:cubicBezTo>
                  <a:cubicBezTo>
                    <a:pt x="14086" y="12131"/>
                    <a:pt x="14093" y="12197"/>
                    <a:pt x="14085" y="12226"/>
                  </a:cubicBezTo>
                  <a:cubicBezTo>
                    <a:pt x="14077" y="12257"/>
                    <a:pt x="14026" y="12291"/>
                    <a:pt x="14017" y="12322"/>
                  </a:cubicBezTo>
                  <a:cubicBezTo>
                    <a:pt x="14009" y="12348"/>
                    <a:pt x="14012" y="12406"/>
                    <a:pt x="14015" y="12434"/>
                  </a:cubicBezTo>
                  <a:cubicBezTo>
                    <a:pt x="14018" y="12461"/>
                    <a:pt x="14039" y="12509"/>
                    <a:pt x="14041" y="12535"/>
                  </a:cubicBezTo>
                  <a:cubicBezTo>
                    <a:pt x="14043" y="12565"/>
                    <a:pt x="14043" y="12628"/>
                    <a:pt x="14029" y="12650"/>
                  </a:cubicBezTo>
                  <a:cubicBezTo>
                    <a:pt x="14014" y="12674"/>
                    <a:pt x="13961" y="12676"/>
                    <a:pt x="13939" y="12686"/>
                  </a:cubicBezTo>
                  <a:cubicBezTo>
                    <a:pt x="13917" y="12695"/>
                    <a:pt x="13870" y="12702"/>
                    <a:pt x="13853" y="12721"/>
                  </a:cubicBezTo>
                  <a:cubicBezTo>
                    <a:pt x="13845" y="12731"/>
                    <a:pt x="13834" y="12757"/>
                    <a:pt x="13835" y="12771"/>
                  </a:cubicBezTo>
                  <a:cubicBezTo>
                    <a:pt x="13836" y="12799"/>
                    <a:pt x="13868" y="12843"/>
                    <a:pt x="13877" y="12869"/>
                  </a:cubicBezTo>
                  <a:cubicBezTo>
                    <a:pt x="13883" y="12888"/>
                    <a:pt x="13895" y="12928"/>
                    <a:pt x="13895" y="12948"/>
                  </a:cubicBezTo>
                  <a:cubicBezTo>
                    <a:pt x="13895" y="12975"/>
                    <a:pt x="13888" y="13030"/>
                    <a:pt x="13875" y="13050"/>
                  </a:cubicBezTo>
                  <a:cubicBezTo>
                    <a:pt x="13865" y="13065"/>
                    <a:pt x="13832" y="13084"/>
                    <a:pt x="13817" y="13077"/>
                  </a:cubicBezTo>
                  <a:cubicBezTo>
                    <a:pt x="13799" y="13070"/>
                    <a:pt x="13779" y="13019"/>
                    <a:pt x="13773" y="12995"/>
                  </a:cubicBezTo>
                  <a:cubicBezTo>
                    <a:pt x="13763" y="12959"/>
                    <a:pt x="13764" y="12880"/>
                    <a:pt x="13761" y="12842"/>
                  </a:cubicBezTo>
                  <a:cubicBezTo>
                    <a:pt x="13757" y="12803"/>
                    <a:pt x="13756" y="12723"/>
                    <a:pt x="13747" y="12686"/>
                  </a:cubicBezTo>
                  <a:cubicBezTo>
                    <a:pt x="13741" y="12665"/>
                    <a:pt x="13722" y="12628"/>
                    <a:pt x="13713" y="12609"/>
                  </a:cubicBezTo>
                  <a:cubicBezTo>
                    <a:pt x="13695" y="12571"/>
                    <a:pt x="13662" y="12489"/>
                    <a:pt x="13639" y="12456"/>
                  </a:cubicBezTo>
                  <a:cubicBezTo>
                    <a:pt x="13609" y="12414"/>
                    <a:pt x="13536" y="12351"/>
                    <a:pt x="13501" y="12317"/>
                  </a:cubicBezTo>
                  <a:cubicBezTo>
                    <a:pt x="13489" y="12306"/>
                    <a:pt x="13463" y="12287"/>
                    <a:pt x="13453" y="12273"/>
                  </a:cubicBezTo>
                  <a:cubicBezTo>
                    <a:pt x="13431" y="12241"/>
                    <a:pt x="13400" y="12162"/>
                    <a:pt x="13386" y="12122"/>
                  </a:cubicBezTo>
                  <a:cubicBezTo>
                    <a:pt x="13375" y="12086"/>
                    <a:pt x="13354" y="12011"/>
                    <a:pt x="13349" y="11972"/>
                  </a:cubicBezTo>
                  <a:cubicBezTo>
                    <a:pt x="13344" y="11940"/>
                    <a:pt x="13344" y="11876"/>
                    <a:pt x="13345" y="11844"/>
                  </a:cubicBezTo>
                  <a:cubicBezTo>
                    <a:pt x="13345" y="11804"/>
                    <a:pt x="13351" y="11726"/>
                    <a:pt x="13352" y="11687"/>
                  </a:cubicBezTo>
                  <a:cubicBezTo>
                    <a:pt x="13354" y="11650"/>
                    <a:pt x="13360" y="11574"/>
                    <a:pt x="13357" y="11537"/>
                  </a:cubicBezTo>
                  <a:cubicBezTo>
                    <a:pt x="13354" y="11506"/>
                    <a:pt x="13339" y="11447"/>
                    <a:pt x="13332" y="11416"/>
                  </a:cubicBezTo>
                  <a:cubicBezTo>
                    <a:pt x="13327" y="11390"/>
                    <a:pt x="13299" y="11334"/>
                    <a:pt x="13309" y="11310"/>
                  </a:cubicBezTo>
                  <a:cubicBezTo>
                    <a:pt x="13312" y="11300"/>
                    <a:pt x="13331" y="11293"/>
                    <a:pt x="13338" y="11296"/>
                  </a:cubicBezTo>
                  <a:cubicBezTo>
                    <a:pt x="13360" y="11306"/>
                    <a:pt x="13381" y="11371"/>
                    <a:pt x="13391" y="11400"/>
                  </a:cubicBezTo>
                  <a:cubicBezTo>
                    <a:pt x="13403" y="11437"/>
                    <a:pt x="13418" y="11518"/>
                    <a:pt x="13421" y="11559"/>
                  </a:cubicBezTo>
                  <a:cubicBezTo>
                    <a:pt x="13424" y="11608"/>
                    <a:pt x="13415" y="11707"/>
                    <a:pt x="13412" y="11756"/>
                  </a:cubicBezTo>
                  <a:cubicBezTo>
                    <a:pt x="13411" y="11784"/>
                    <a:pt x="13404" y="11840"/>
                    <a:pt x="13405" y="11868"/>
                  </a:cubicBezTo>
                  <a:cubicBezTo>
                    <a:pt x="13405" y="11893"/>
                    <a:pt x="13394" y="11965"/>
                    <a:pt x="13412" y="11969"/>
                  </a:cubicBezTo>
                  <a:cubicBezTo>
                    <a:pt x="13435" y="11974"/>
                    <a:pt x="13442" y="11886"/>
                    <a:pt x="13449" y="11857"/>
                  </a:cubicBezTo>
                  <a:cubicBezTo>
                    <a:pt x="13456" y="11827"/>
                    <a:pt x="13464" y="11765"/>
                    <a:pt x="13467" y="11734"/>
                  </a:cubicBezTo>
                  <a:cubicBezTo>
                    <a:pt x="13471" y="11690"/>
                    <a:pt x="13476" y="11601"/>
                    <a:pt x="13477" y="11556"/>
                  </a:cubicBezTo>
                  <a:cubicBezTo>
                    <a:pt x="13477" y="11500"/>
                    <a:pt x="13472" y="11387"/>
                    <a:pt x="13467" y="11332"/>
                  </a:cubicBezTo>
                  <a:cubicBezTo>
                    <a:pt x="13464" y="11298"/>
                    <a:pt x="13454" y="11233"/>
                    <a:pt x="13449" y="11200"/>
                  </a:cubicBezTo>
                  <a:cubicBezTo>
                    <a:pt x="13441" y="11155"/>
                    <a:pt x="13434" y="11058"/>
                    <a:pt x="13415" y="11020"/>
                  </a:cubicBezTo>
                  <a:cubicBezTo>
                    <a:pt x="13404" y="10999"/>
                    <a:pt x="13362" y="10985"/>
                    <a:pt x="13352" y="10962"/>
                  </a:cubicBezTo>
                  <a:cubicBezTo>
                    <a:pt x="13344" y="10942"/>
                    <a:pt x="13343" y="10889"/>
                    <a:pt x="13349" y="10867"/>
                  </a:cubicBezTo>
                  <a:cubicBezTo>
                    <a:pt x="13354" y="10842"/>
                    <a:pt x="13383" y="10805"/>
                    <a:pt x="13395" y="10785"/>
                  </a:cubicBezTo>
                  <a:cubicBezTo>
                    <a:pt x="13406" y="10763"/>
                    <a:pt x="13441" y="10724"/>
                    <a:pt x="13443" y="10697"/>
                  </a:cubicBezTo>
                  <a:cubicBezTo>
                    <a:pt x="13444" y="10680"/>
                    <a:pt x="13420" y="10651"/>
                    <a:pt x="13419" y="10634"/>
                  </a:cubicBezTo>
                  <a:cubicBezTo>
                    <a:pt x="13416" y="10607"/>
                    <a:pt x="13430" y="10553"/>
                    <a:pt x="13437" y="10527"/>
                  </a:cubicBezTo>
                  <a:cubicBezTo>
                    <a:pt x="13444" y="10498"/>
                    <a:pt x="13471" y="10446"/>
                    <a:pt x="13472" y="10415"/>
                  </a:cubicBezTo>
                  <a:cubicBezTo>
                    <a:pt x="13475" y="10373"/>
                    <a:pt x="13438" y="10293"/>
                    <a:pt x="13443" y="10251"/>
                  </a:cubicBezTo>
                  <a:cubicBezTo>
                    <a:pt x="13446" y="10217"/>
                    <a:pt x="13490" y="10167"/>
                    <a:pt x="13495" y="10133"/>
                  </a:cubicBezTo>
                  <a:cubicBezTo>
                    <a:pt x="13500" y="10098"/>
                    <a:pt x="13480" y="10027"/>
                    <a:pt x="13480" y="9991"/>
                  </a:cubicBezTo>
                  <a:cubicBezTo>
                    <a:pt x="13480" y="9964"/>
                    <a:pt x="13488" y="9911"/>
                    <a:pt x="13493" y="9884"/>
                  </a:cubicBezTo>
                  <a:cubicBezTo>
                    <a:pt x="13498" y="9853"/>
                    <a:pt x="13520" y="9794"/>
                    <a:pt x="13525" y="9761"/>
                  </a:cubicBezTo>
                  <a:cubicBezTo>
                    <a:pt x="13531" y="9707"/>
                    <a:pt x="13528" y="9597"/>
                    <a:pt x="13525" y="9543"/>
                  </a:cubicBezTo>
                  <a:cubicBezTo>
                    <a:pt x="13523" y="9518"/>
                    <a:pt x="13513" y="9471"/>
                    <a:pt x="13515" y="9447"/>
                  </a:cubicBezTo>
                  <a:cubicBezTo>
                    <a:pt x="13516" y="9425"/>
                    <a:pt x="13536" y="9384"/>
                    <a:pt x="13537" y="9362"/>
                  </a:cubicBezTo>
                  <a:cubicBezTo>
                    <a:pt x="13538" y="9317"/>
                    <a:pt x="13510" y="9233"/>
                    <a:pt x="13503" y="9190"/>
                  </a:cubicBezTo>
                  <a:cubicBezTo>
                    <a:pt x="13495" y="9148"/>
                    <a:pt x="13481" y="9062"/>
                    <a:pt x="13477" y="9020"/>
                  </a:cubicBezTo>
                  <a:cubicBezTo>
                    <a:pt x="13472" y="8970"/>
                    <a:pt x="13475" y="8869"/>
                    <a:pt x="13467" y="8820"/>
                  </a:cubicBezTo>
                  <a:cubicBezTo>
                    <a:pt x="13461" y="8786"/>
                    <a:pt x="13434" y="8722"/>
                    <a:pt x="13424" y="8689"/>
                  </a:cubicBezTo>
                  <a:cubicBezTo>
                    <a:pt x="13421" y="8676"/>
                    <a:pt x="13413" y="8650"/>
                    <a:pt x="13412" y="8637"/>
                  </a:cubicBezTo>
                  <a:cubicBezTo>
                    <a:pt x="13412" y="8621"/>
                    <a:pt x="13422" y="8592"/>
                    <a:pt x="13424" y="8577"/>
                  </a:cubicBezTo>
                  <a:cubicBezTo>
                    <a:pt x="13431" y="8539"/>
                    <a:pt x="13450" y="8461"/>
                    <a:pt x="13443" y="8423"/>
                  </a:cubicBezTo>
                  <a:cubicBezTo>
                    <a:pt x="13437" y="8394"/>
                    <a:pt x="13395" y="8356"/>
                    <a:pt x="13389" y="8328"/>
                  </a:cubicBezTo>
                  <a:cubicBezTo>
                    <a:pt x="13384" y="8308"/>
                    <a:pt x="13386" y="8265"/>
                    <a:pt x="13391" y="8246"/>
                  </a:cubicBezTo>
                  <a:cubicBezTo>
                    <a:pt x="13395" y="8225"/>
                    <a:pt x="13421" y="8193"/>
                    <a:pt x="13424" y="8172"/>
                  </a:cubicBezTo>
                  <a:cubicBezTo>
                    <a:pt x="13429" y="8147"/>
                    <a:pt x="13425" y="8094"/>
                    <a:pt x="13419" y="8071"/>
                  </a:cubicBezTo>
                  <a:cubicBezTo>
                    <a:pt x="13413" y="8049"/>
                    <a:pt x="13393" y="8008"/>
                    <a:pt x="13378" y="7997"/>
                  </a:cubicBezTo>
                  <a:cubicBezTo>
                    <a:pt x="13361" y="7984"/>
                    <a:pt x="13320" y="7995"/>
                    <a:pt x="13301" y="7991"/>
                  </a:cubicBezTo>
                  <a:cubicBezTo>
                    <a:pt x="13283" y="7987"/>
                    <a:pt x="13243" y="7982"/>
                    <a:pt x="13231" y="7964"/>
                  </a:cubicBezTo>
                  <a:cubicBezTo>
                    <a:pt x="13220" y="7949"/>
                    <a:pt x="13223" y="7899"/>
                    <a:pt x="13215" y="7882"/>
                  </a:cubicBezTo>
                  <a:cubicBezTo>
                    <a:pt x="13202" y="7857"/>
                    <a:pt x="13160" y="7830"/>
                    <a:pt x="13143" y="7811"/>
                  </a:cubicBezTo>
                  <a:cubicBezTo>
                    <a:pt x="13129" y="7796"/>
                    <a:pt x="13100" y="7769"/>
                    <a:pt x="13093" y="7748"/>
                  </a:cubicBezTo>
                  <a:cubicBezTo>
                    <a:pt x="13088" y="7733"/>
                    <a:pt x="13095" y="7699"/>
                    <a:pt x="13090" y="7685"/>
                  </a:cubicBezTo>
                  <a:cubicBezTo>
                    <a:pt x="13083" y="7662"/>
                    <a:pt x="13047" y="7638"/>
                    <a:pt x="13038" y="7616"/>
                  </a:cubicBezTo>
                  <a:cubicBezTo>
                    <a:pt x="13032" y="7599"/>
                    <a:pt x="13035" y="7556"/>
                    <a:pt x="13030" y="7537"/>
                  </a:cubicBezTo>
                  <a:cubicBezTo>
                    <a:pt x="13025" y="7514"/>
                    <a:pt x="13012" y="7467"/>
                    <a:pt x="12998" y="7452"/>
                  </a:cubicBezTo>
                  <a:cubicBezTo>
                    <a:pt x="12988" y="7442"/>
                    <a:pt x="12961" y="7447"/>
                    <a:pt x="12950" y="7438"/>
                  </a:cubicBezTo>
                  <a:cubicBezTo>
                    <a:pt x="12943" y="7433"/>
                    <a:pt x="12934" y="7410"/>
                    <a:pt x="12927" y="7406"/>
                  </a:cubicBezTo>
                  <a:cubicBezTo>
                    <a:pt x="12907" y="7396"/>
                    <a:pt x="12860" y="7427"/>
                    <a:pt x="12842" y="7411"/>
                  </a:cubicBezTo>
                  <a:cubicBezTo>
                    <a:pt x="12829" y="7399"/>
                    <a:pt x="12820" y="7348"/>
                    <a:pt x="12822" y="7327"/>
                  </a:cubicBezTo>
                  <a:cubicBezTo>
                    <a:pt x="12825" y="7311"/>
                    <a:pt x="12847" y="7292"/>
                    <a:pt x="12850" y="7277"/>
                  </a:cubicBezTo>
                  <a:cubicBezTo>
                    <a:pt x="12856" y="7255"/>
                    <a:pt x="12860" y="7204"/>
                    <a:pt x="12854" y="7181"/>
                  </a:cubicBezTo>
                  <a:cubicBezTo>
                    <a:pt x="12850" y="7167"/>
                    <a:pt x="12832" y="7146"/>
                    <a:pt x="12825" y="7135"/>
                  </a:cubicBezTo>
                  <a:cubicBezTo>
                    <a:pt x="12815" y="7123"/>
                    <a:pt x="12798" y="7095"/>
                    <a:pt x="12786" y="7088"/>
                  </a:cubicBezTo>
                  <a:cubicBezTo>
                    <a:pt x="12766" y="7077"/>
                    <a:pt x="12720" y="7080"/>
                    <a:pt x="12698" y="7085"/>
                  </a:cubicBezTo>
                  <a:cubicBezTo>
                    <a:pt x="12676" y="7092"/>
                    <a:pt x="12638" y="7131"/>
                    <a:pt x="12616" y="7132"/>
                  </a:cubicBezTo>
                  <a:cubicBezTo>
                    <a:pt x="12598" y="7133"/>
                    <a:pt x="12566" y="7100"/>
                    <a:pt x="12548" y="7099"/>
                  </a:cubicBezTo>
                  <a:cubicBezTo>
                    <a:pt x="12527" y="7098"/>
                    <a:pt x="12489" y="7129"/>
                    <a:pt x="12468" y="7132"/>
                  </a:cubicBezTo>
                  <a:cubicBezTo>
                    <a:pt x="12441" y="7136"/>
                    <a:pt x="12385" y="7109"/>
                    <a:pt x="12358" y="7119"/>
                  </a:cubicBezTo>
                  <a:cubicBezTo>
                    <a:pt x="12350" y="7121"/>
                    <a:pt x="12332" y="7135"/>
                    <a:pt x="12328" y="7145"/>
                  </a:cubicBezTo>
                  <a:cubicBezTo>
                    <a:pt x="12318" y="7170"/>
                    <a:pt x="12331" y="7229"/>
                    <a:pt x="12326" y="7255"/>
                  </a:cubicBezTo>
                  <a:cubicBezTo>
                    <a:pt x="12321" y="7282"/>
                    <a:pt x="12306" y="7344"/>
                    <a:pt x="12286" y="7351"/>
                  </a:cubicBezTo>
                  <a:cubicBezTo>
                    <a:pt x="12266" y="7359"/>
                    <a:pt x="12233" y="7306"/>
                    <a:pt x="12214" y="7296"/>
                  </a:cubicBezTo>
                  <a:cubicBezTo>
                    <a:pt x="12204" y="7292"/>
                    <a:pt x="12178" y="7300"/>
                    <a:pt x="12172" y="7288"/>
                  </a:cubicBezTo>
                  <a:cubicBezTo>
                    <a:pt x="12161" y="7269"/>
                    <a:pt x="12183" y="7216"/>
                    <a:pt x="12184" y="7192"/>
                  </a:cubicBezTo>
                  <a:cubicBezTo>
                    <a:pt x="12184" y="7179"/>
                    <a:pt x="12185" y="7149"/>
                    <a:pt x="12180" y="7138"/>
                  </a:cubicBezTo>
                  <a:cubicBezTo>
                    <a:pt x="12168" y="7112"/>
                    <a:pt x="12117" y="7100"/>
                    <a:pt x="12104" y="7075"/>
                  </a:cubicBezTo>
                  <a:cubicBezTo>
                    <a:pt x="12098" y="7062"/>
                    <a:pt x="12095" y="7030"/>
                    <a:pt x="12096" y="7015"/>
                  </a:cubicBezTo>
                  <a:cubicBezTo>
                    <a:pt x="12097" y="6997"/>
                    <a:pt x="12109" y="6966"/>
                    <a:pt x="12110" y="6948"/>
                  </a:cubicBezTo>
                  <a:cubicBezTo>
                    <a:pt x="12111" y="6927"/>
                    <a:pt x="12113" y="6879"/>
                    <a:pt x="12104" y="6861"/>
                  </a:cubicBezTo>
                  <a:cubicBezTo>
                    <a:pt x="12095" y="6844"/>
                    <a:pt x="12062" y="6831"/>
                    <a:pt x="12046" y="6826"/>
                  </a:cubicBezTo>
                  <a:cubicBezTo>
                    <a:pt x="12025" y="6819"/>
                    <a:pt x="11983" y="6826"/>
                    <a:pt x="11962" y="6820"/>
                  </a:cubicBezTo>
                  <a:cubicBezTo>
                    <a:pt x="11947" y="6816"/>
                    <a:pt x="11920" y="6794"/>
                    <a:pt x="11906" y="6788"/>
                  </a:cubicBezTo>
                  <a:cubicBezTo>
                    <a:pt x="11892" y="6781"/>
                    <a:pt x="11859" y="6784"/>
                    <a:pt x="11848" y="6771"/>
                  </a:cubicBezTo>
                  <a:cubicBezTo>
                    <a:pt x="11832" y="6753"/>
                    <a:pt x="11823" y="6694"/>
                    <a:pt x="11818" y="6667"/>
                  </a:cubicBezTo>
                  <a:cubicBezTo>
                    <a:pt x="11813" y="6641"/>
                    <a:pt x="11819" y="6584"/>
                    <a:pt x="11810" y="6560"/>
                  </a:cubicBezTo>
                  <a:cubicBezTo>
                    <a:pt x="11799" y="6534"/>
                    <a:pt x="11753" y="6513"/>
                    <a:pt x="11740" y="6489"/>
                  </a:cubicBezTo>
                  <a:cubicBezTo>
                    <a:pt x="11726" y="6465"/>
                    <a:pt x="11718" y="6400"/>
                    <a:pt x="11705" y="6374"/>
                  </a:cubicBezTo>
                  <a:cubicBezTo>
                    <a:pt x="11694" y="6350"/>
                    <a:pt x="11662" y="6308"/>
                    <a:pt x="11644" y="6292"/>
                  </a:cubicBezTo>
                  <a:cubicBezTo>
                    <a:pt x="11627" y="6278"/>
                    <a:pt x="11588" y="6260"/>
                    <a:pt x="11568" y="6259"/>
                  </a:cubicBezTo>
                  <a:cubicBezTo>
                    <a:pt x="11545" y="6259"/>
                    <a:pt x="11503" y="6298"/>
                    <a:pt x="11481" y="6292"/>
                  </a:cubicBezTo>
                  <a:cubicBezTo>
                    <a:pt x="11470" y="6289"/>
                    <a:pt x="11452" y="6263"/>
                    <a:pt x="11444" y="6251"/>
                  </a:cubicBezTo>
                  <a:cubicBezTo>
                    <a:pt x="11431" y="6234"/>
                    <a:pt x="11419" y="6185"/>
                    <a:pt x="11403" y="6172"/>
                  </a:cubicBezTo>
                  <a:cubicBezTo>
                    <a:pt x="11383" y="6154"/>
                    <a:pt x="11326" y="6168"/>
                    <a:pt x="11306" y="6150"/>
                  </a:cubicBezTo>
                  <a:cubicBezTo>
                    <a:pt x="11295" y="6141"/>
                    <a:pt x="11288" y="6103"/>
                    <a:pt x="11277" y="6093"/>
                  </a:cubicBezTo>
                  <a:cubicBezTo>
                    <a:pt x="11256" y="6071"/>
                    <a:pt x="11194" y="6078"/>
                    <a:pt x="11173" y="6054"/>
                  </a:cubicBezTo>
                  <a:cubicBezTo>
                    <a:pt x="11158" y="6037"/>
                    <a:pt x="11147" y="5979"/>
                    <a:pt x="11139" y="5953"/>
                  </a:cubicBezTo>
                  <a:cubicBezTo>
                    <a:pt x="11129" y="5918"/>
                    <a:pt x="11113" y="5845"/>
                    <a:pt x="11107" y="5808"/>
                  </a:cubicBezTo>
                  <a:cubicBezTo>
                    <a:pt x="11102" y="5774"/>
                    <a:pt x="11105" y="5702"/>
                    <a:pt x="11097" y="5668"/>
                  </a:cubicBezTo>
                  <a:cubicBezTo>
                    <a:pt x="11088" y="5625"/>
                    <a:pt x="11044" y="5551"/>
                    <a:pt x="11035" y="5507"/>
                  </a:cubicBezTo>
                  <a:cubicBezTo>
                    <a:pt x="11033" y="5494"/>
                    <a:pt x="11040" y="5463"/>
                    <a:pt x="11033" y="5452"/>
                  </a:cubicBezTo>
                  <a:cubicBezTo>
                    <a:pt x="11024" y="5437"/>
                    <a:pt x="10990" y="5435"/>
                    <a:pt x="10975" y="5433"/>
                  </a:cubicBezTo>
                  <a:cubicBezTo>
                    <a:pt x="10956" y="5431"/>
                    <a:pt x="10916" y="5448"/>
                    <a:pt x="10898" y="5441"/>
                  </a:cubicBezTo>
                  <a:cubicBezTo>
                    <a:pt x="10881" y="5436"/>
                    <a:pt x="10854" y="5406"/>
                    <a:pt x="10841" y="5392"/>
                  </a:cubicBezTo>
                  <a:cubicBezTo>
                    <a:pt x="10828" y="5379"/>
                    <a:pt x="10808" y="5343"/>
                    <a:pt x="10793" y="5334"/>
                  </a:cubicBezTo>
                  <a:cubicBezTo>
                    <a:pt x="10773" y="5323"/>
                    <a:pt x="10727" y="5339"/>
                    <a:pt x="10707" y="5327"/>
                  </a:cubicBezTo>
                  <a:cubicBezTo>
                    <a:pt x="10696" y="5319"/>
                    <a:pt x="10680" y="5289"/>
                    <a:pt x="10671" y="5277"/>
                  </a:cubicBezTo>
                  <a:cubicBezTo>
                    <a:pt x="10656" y="5257"/>
                    <a:pt x="10625" y="5217"/>
                    <a:pt x="10609" y="5198"/>
                  </a:cubicBezTo>
                  <a:cubicBezTo>
                    <a:pt x="10594" y="5180"/>
                    <a:pt x="10558" y="5156"/>
                    <a:pt x="10549" y="5132"/>
                  </a:cubicBezTo>
                  <a:cubicBezTo>
                    <a:pt x="10539" y="5106"/>
                    <a:pt x="10552" y="5039"/>
                    <a:pt x="10543" y="5012"/>
                  </a:cubicBezTo>
                  <a:cubicBezTo>
                    <a:pt x="10534" y="4984"/>
                    <a:pt x="10496" y="4945"/>
                    <a:pt x="10479" y="4924"/>
                  </a:cubicBezTo>
                  <a:cubicBezTo>
                    <a:pt x="10463" y="4904"/>
                    <a:pt x="10425" y="4871"/>
                    <a:pt x="10411" y="4848"/>
                  </a:cubicBezTo>
                  <a:cubicBezTo>
                    <a:pt x="10399" y="4828"/>
                    <a:pt x="10388" y="4779"/>
                    <a:pt x="10377" y="4760"/>
                  </a:cubicBezTo>
                  <a:cubicBezTo>
                    <a:pt x="10360" y="4731"/>
                    <a:pt x="10316" y="4684"/>
                    <a:pt x="10293" y="4664"/>
                  </a:cubicBezTo>
                  <a:cubicBezTo>
                    <a:pt x="10248" y="4627"/>
                    <a:pt x="10150" y="4575"/>
                    <a:pt x="10101" y="4549"/>
                  </a:cubicBezTo>
                  <a:cubicBezTo>
                    <a:pt x="10074" y="4535"/>
                    <a:pt x="10017" y="4510"/>
                    <a:pt x="9989" y="4500"/>
                  </a:cubicBezTo>
                  <a:cubicBezTo>
                    <a:pt x="9970" y="4494"/>
                    <a:pt x="9931" y="4487"/>
                    <a:pt x="9913" y="4478"/>
                  </a:cubicBezTo>
                  <a:cubicBezTo>
                    <a:pt x="9891" y="4468"/>
                    <a:pt x="9850" y="4437"/>
                    <a:pt x="9829" y="4426"/>
                  </a:cubicBezTo>
                  <a:cubicBezTo>
                    <a:pt x="9788" y="4407"/>
                    <a:pt x="9702" y="4388"/>
                    <a:pt x="9663" y="4366"/>
                  </a:cubicBezTo>
                  <a:cubicBezTo>
                    <a:pt x="9615" y="4340"/>
                    <a:pt x="9529" y="4258"/>
                    <a:pt x="9482" y="4229"/>
                  </a:cubicBezTo>
                  <a:cubicBezTo>
                    <a:pt x="9465" y="4218"/>
                    <a:pt x="9426" y="4205"/>
                    <a:pt x="9408" y="4194"/>
                  </a:cubicBezTo>
                  <a:cubicBezTo>
                    <a:pt x="9389" y="4182"/>
                    <a:pt x="9355" y="4148"/>
                    <a:pt x="9334" y="4139"/>
                  </a:cubicBezTo>
                  <a:cubicBezTo>
                    <a:pt x="9315" y="4131"/>
                    <a:pt x="9274" y="4123"/>
                    <a:pt x="9254" y="4128"/>
                  </a:cubicBezTo>
                  <a:cubicBezTo>
                    <a:pt x="9243" y="4131"/>
                    <a:pt x="9223" y="4152"/>
                    <a:pt x="9212" y="4158"/>
                  </a:cubicBezTo>
                  <a:cubicBezTo>
                    <a:pt x="9189" y="4173"/>
                    <a:pt x="9140" y="4195"/>
                    <a:pt x="9116" y="4208"/>
                  </a:cubicBezTo>
                  <a:cubicBezTo>
                    <a:pt x="9096" y="4218"/>
                    <a:pt x="9054" y="4233"/>
                    <a:pt x="9037" y="4249"/>
                  </a:cubicBezTo>
                  <a:cubicBezTo>
                    <a:pt x="9021" y="4262"/>
                    <a:pt x="9002" y="4312"/>
                    <a:pt x="8984" y="4322"/>
                  </a:cubicBezTo>
                  <a:cubicBezTo>
                    <a:pt x="8965" y="4333"/>
                    <a:pt x="8922" y="4329"/>
                    <a:pt x="8902" y="4322"/>
                  </a:cubicBezTo>
                  <a:cubicBezTo>
                    <a:pt x="8890" y="4319"/>
                    <a:pt x="8870" y="4296"/>
                    <a:pt x="8858" y="4295"/>
                  </a:cubicBezTo>
                  <a:cubicBezTo>
                    <a:pt x="8843" y="4295"/>
                    <a:pt x="8817" y="4330"/>
                    <a:pt x="8802" y="4325"/>
                  </a:cubicBezTo>
                  <a:cubicBezTo>
                    <a:pt x="8791" y="4321"/>
                    <a:pt x="8782" y="4287"/>
                    <a:pt x="8772" y="4278"/>
                  </a:cubicBezTo>
                  <a:cubicBezTo>
                    <a:pt x="8762" y="4270"/>
                    <a:pt x="8736" y="4257"/>
                    <a:pt x="8724" y="4262"/>
                  </a:cubicBezTo>
                  <a:cubicBezTo>
                    <a:pt x="8711" y="4268"/>
                    <a:pt x="8691" y="4299"/>
                    <a:pt x="8688" y="4317"/>
                  </a:cubicBezTo>
                  <a:cubicBezTo>
                    <a:pt x="8685" y="4335"/>
                    <a:pt x="8708" y="4367"/>
                    <a:pt x="8706" y="4385"/>
                  </a:cubicBezTo>
                  <a:cubicBezTo>
                    <a:pt x="8704" y="4406"/>
                    <a:pt x="8682" y="4442"/>
                    <a:pt x="8668" y="4451"/>
                  </a:cubicBezTo>
                  <a:cubicBezTo>
                    <a:pt x="8652" y="4462"/>
                    <a:pt x="8613" y="4464"/>
                    <a:pt x="8598" y="4451"/>
                  </a:cubicBezTo>
                  <a:cubicBezTo>
                    <a:pt x="8589" y="4444"/>
                    <a:pt x="8590" y="4405"/>
                    <a:pt x="8580" y="4402"/>
                  </a:cubicBezTo>
                  <a:cubicBezTo>
                    <a:pt x="8567" y="4397"/>
                    <a:pt x="8549" y="4435"/>
                    <a:pt x="8538" y="4446"/>
                  </a:cubicBezTo>
                  <a:cubicBezTo>
                    <a:pt x="8527" y="4457"/>
                    <a:pt x="8499" y="4473"/>
                    <a:pt x="8492" y="4489"/>
                  </a:cubicBezTo>
                  <a:cubicBezTo>
                    <a:pt x="8483" y="4512"/>
                    <a:pt x="8487" y="4567"/>
                    <a:pt x="8490" y="4593"/>
                  </a:cubicBezTo>
                  <a:cubicBezTo>
                    <a:pt x="8494" y="4627"/>
                    <a:pt x="8514" y="4690"/>
                    <a:pt x="8526" y="4719"/>
                  </a:cubicBezTo>
                  <a:cubicBezTo>
                    <a:pt x="8535" y="4741"/>
                    <a:pt x="8562" y="4775"/>
                    <a:pt x="8572" y="4796"/>
                  </a:cubicBezTo>
                  <a:cubicBezTo>
                    <a:pt x="8587" y="4828"/>
                    <a:pt x="8615" y="4895"/>
                    <a:pt x="8620" y="4932"/>
                  </a:cubicBezTo>
                  <a:cubicBezTo>
                    <a:pt x="8624" y="4964"/>
                    <a:pt x="8624" y="5030"/>
                    <a:pt x="8614" y="5059"/>
                  </a:cubicBezTo>
                  <a:cubicBezTo>
                    <a:pt x="8605" y="5083"/>
                    <a:pt x="8571" y="5120"/>
                    <a:pt x="8552" y="5129"/>
                  </a:cubicBezTo>
                  <a:cubicBezTo>
                    <a:pt x="8534" y="5139"/>
                    <a:pt x="8494" y="5129"/>
                    <a:pt x="8474" y="5129"/>
                  </a:cubicBezTo>
                  <a:cubicBezTo>
                    <a:pt x="8454" y="5130"/>
                    <a:pt x="8414" y="5134"/>
                    <a:pt x="8394" y="5132"/>
                  </a:cubicBezTo>
                  <a:cubicBezTo>
                    <a:pt x="8385" y="5131"/>
                    <a:pt x="8366" y="5131"/>
                    <a:pt x="8358" y="5124"/>
                  </a:cubicBezTo>
                  <a:cubicBezTo>
                    <a:pt x="8346" y="5114"/>
                    <a:pt x="8337" y="5073"/>
                    <a:pt x="8326" y="5064"/>
                  </a:cubicBezTo>
                  <a:cubicBezTo>
                    <a:pt x="8317" y="5057"/>
                    <a:pt x="8296" y="5052"/>
                    <a:pt x="8286" y="5056"/>
                  </a:cubicBezTo>
                  <a:cubicBezTo>
                    <a:pt x="8269" y="5062"/>
                    <a:pt x="8247" y="5101"/>
                    <a:pt x="8232" y="5113"/>
                  </a:cubicBezTo>
                  <a:cubicBezTo>
                    <a:pt x="8219" y="5123"/>
                    <a:pt x="8192" y="5139"/>
                    <a:pt x="8178" y="5146"/>
                  </a:cubicBezTo>
                  <a:cubicBezTo>
                    <a:pt x="8154" y="5159"/>
                    <a:pt x="8102" y="5169"/>
                    <a:pt x="8082" y="5190"/>
                  </a:cubicBezTo>
                  <a:cubicBezTo>
                    <a:pt x="8060" y="5211"/>
                    <a:pt x="8038" y="5283"/>
                    <a:pt x="8018" y="5307"/>
                  </a:cubicBezTo>
                  <a:cubicBezTo>
                    <a:pt x="7998" y="5331"/>
                    <a:pt x="7945" y="5351"/>
                    <a:pt x="7926" y="5376"/>
                  </a:cubicBezTo>
                  <a:cubicBezTo>
                    <a:pt x="7912" y="5394"/>
                    <a:pt x="7898" y="5447"/>
                    <a:pt x="7886" y="5469"/>
                  </a:cubicBezTo>
                  <a:cubicBezTo>
                    <a:pt x="7876" y="5487"/>
                    <a:pt x="7855" y="5522"/>
                    <a:pt x="7842" y="5534"/>
                  </a:cubicBezTo>
                  <a:cubicBezTo>
                    <a:pt x="7827" y="5546"/>
                    <a:pt x="7792" y="5551"/>
                    <a:pt x="7778" y="5562"/>
                  </a:cubicBezTo>
                  <a:cubicBezTo>
                    <a:pt x="7743" y="5588"/>
                    <a:pt x="7686" y="5665"/>
                    <a:pt x="7658" y="5701"/>
                  </a:cubicBezTo>
                  <a:cubicBezTo>
                    <a:pt x="7631" y="5735"/>
                    <a:pt x="7582" y="5810"/>
                    <a:pt x="7556" y="5844"/>
                  </a:cubicBezTo>
                  <a:cubicBezTo>
                    <a:pt x="7520" y="5888"/>
                    <a:pt x="7442" y="5965"/>
                    <a:pt x="7407" y="6011"/>
                  </a:cubicBezTo>
                  <a:cubicBezTo>
                    <a:pt x="7390" y="6034"/>
                    <a:pt x="7365" y="6100"/>
                    <a:pt x="7342" y="6112"/>
                  </a:cubicBezTo>
                  <a:cubicBezTo>
                    <a:pt x="7327" y="6119"/>
                    <a:pt x="7292" y="6116"/>
                    <a:pt x="7282" y="6101"/>
                  </a:cubicBezTo>
                  <a:cubicBezTo>
                    <a:pt x="7266" y="6079"/>
                    <a:pt x="7268" y="6012"/>
                    <a:pt x="7273" y="5983"/>
                  </a:cubicBezTo>
                  <a:cubicBezTo>
                    <a:pt x="7277" y="5965"/>
                    <a:pt x="7305" y="5942"/>
                    <a:pt x="7308" y="5923"/>
                  </a:cubicBezTo>
                  <a:cubicBezTo>
                    <a:pt x="7309" y="5908"/>
                    <a:pt x="7300" y="5874"/>
                    <a:pt x="7291" y="5865"/>
                  </a:cubicBezTo>
                  <a:cubicBezTo>
                    <a:pt x="7283" y="5857"/>
                    <a:pt x="7259" y="5859"/>
                    <a:pt x="7249" y="5865"/>
                  </a:cubicBezTo>
                  <a:cubicBezTo>
                    <a:pt x="7230" y="5879"/>
                    <a:pt x="7199" y="5953"/>
                    <a:pt x="7197" y="5961"/>
                  </a:cubicBezTo>
                  <a:cubicBezTo>
                    <a:pt x="7195" y="5969"/>
                    <a:pt x="7163" y="6036"/>
                    <a:pt x="7151" y="6060"/>
                  </a:cubicBezTo>
                  <a:cubicBezTo>
                    <a:pt x="7139" y="6086"/>
                    <a:pt x="7119" y="6145"/>
                    <a:pt x="7101" y="6164"/>
                  </a:cubicBezTo>
                  <a:cubicBezTo>
                    <a:pt x="7077" y="6188"/>
                    <a:pt x="7015" y="6201"/>
                    <a:pt x="6985" y="6207"/>
                  </a:cubicBezTo>
                  <a:cubicBezTo>
                    <a:pt x="6936" y="6218"/>
                    <a:pt x="6835" y="6204"/>
                    <a:pt x="6787" y="6224"/>
                  </a:cubicBezTo>
                  <a:cubicBezTo>
                    <a:pt x="6742" y="6243"/>
                    <a:pt x="6665" y="6322"/>
                    <a:pt x="6623" y="6353"/>
                  </a:cubicBezTo>
                  <a:cubicBezTo>
                    <a:pt x="6585" y="6380"/>
                    <a:pt x="6510" y="6439"/>
                    <a:pt x="6469" y="6454"/>
                  </a:cubicBezTo>
                  <a:cubicBezTo>
                    <a:pt x="6451" y="6460"/>
                    <a:pt x="6412" y="6454"/>
                    <a:pt x="6393" y="6459"/>
                  </a:cubicBezTo>
                  <a:cubicBezTo>
                    <a:pt x="6369" y="6466"/>
                    <a:pt x="6322" y="6492"/>
                    <a:pt x="6301" y="6509"/>
                  </a:cubicBezTo>
                  <a:cubicBezTo>
                    <a:pt x="6287" y="6519"/>
                    <a:pt x="6260" y="6542"/>
                    <a:pt x="6249" y="6557"/>
                  </a:cubicBezTo>
                  <a:cubicBezTo>
                    <a:pt x="6235" y="6577"/>
                    <a:pt x="6225" y="6638"/>
                    <a:pt x="6207" y="6648"/>
                  </a:cubicBezTo>
                  <a:cubicBezTo>
                    <a:pt x="6194" y="6655"/>
                    <a:pt x="6162" y="6641"/>
                    <a:pt x="6151" y="6629"/>
                  </a:cubicBezTo>
                  <a:cubicBezTo>
                    <a:pt x="6126" y="6603"/>
                    <a:pt x="6106" y="6518"/>
                    <a:pt x="6091" y="6481"/>
                  </a:cubicBezTo>
                  <a:cubicBezTo>
                    <a:pt x="6076" y="6444"/>
                    <a:pt x="6047" y="6370"/>
                    <a:pt x="6032" y="6333"/>
                  </a:cubicBezTo>
                  <a:cubicBezTo>
                    <a:pt x="6019" y="6298"/>
                    <a:pt x="5992" y="6228"/>
                    <a:pt x="5981" y="6191"/>
                  </a:cubicBezTo>
                  <a:cubicBezTo>
                    <a:pt x="5970" y="6156"/>
                    <a:pt x="5953" y="6083"/>
                    <a:pt x="5947" y="6046"/>
                  </a:cubicBezTo>
                  <a:cubicBezTo>
                    <a:pt x="5941" y="6015"/>
                    <a:pt x="5930" y="5950"/>
                    <a:pt x="5931" y="5918"/>
                  </a:cubicBezTo>
                  <a:cubicBezTo>
                    <a:pt x="5931" y="5885"/>
                    <a:pt x="5935" y="5813"/>
                    <a:pt x="5953" y="5791"/>
                  </a:cubicBezTo>
                  <a:cubicBezTo>
                    <a:pt x="5963" y="5779"/>
                    <a:pt x="5999" y="5769"/>
                    <a:pt x="6009" y="5783"/>
                  </a:cubicBezTo>
                  <a:cubicBezTo>
                    <a:pt x="6023" y="5803"/>
                    <a:pt x="6001" y="5865"/>
                    <a:pt x="6001" y="5893"/>
                  </a:cubicBezTo>
                  <a:cubicBezTo>
                    <a:pt x="6000" y="5930"/>
                    <a:pt x="6001" y="6004"/>
                    <a:pt x="6006" y="6040"/>
                  </a:cubicBezTo>
                  <a:cubicBezTo>
                    <a:pt x="6018" y="6107"/>
                    <a:pt x="6058" y="6231"/>
                    <a:pt x="6083" y="6290"/>
                  </a:cubicBezTo>
                  <a:cubicBezTo>
                    <a:pt x="6097" y="6322"/>
                    <a:pt x="6134" y="6377"/>
                    <a:pt x="6151" y="6407"/>
                  </a:cubicBezTo>
                  <a:cubicBezTo>
                    <a:pt x="6160" y="6425"/>
                    <a:pt x="6172" y="6473"/>
                    <a:pt x="6187" y="6478"/>
                  </a:cubicBezTo>
                  <a:cubicBezTo>
                    <a:pt x="6204" y="6484"/>
                    <a:pt x="6235" y="6449"/>
                    <a:pt x="6249" y="6435"/>
                  </a:cubicBezTo>
                  <a:cubicBezTo>
                    <a:pt x="6261" y="6422"/>
                    <a:pt x="6285" y="6396"/>
                    <a:pt x="6290" y="6377"/>
                  </a:cubicBezTo>
                  <a:cubicBezTo>
                    <a:pt x="6303" y="6333"/>
                    <a:pt x="6291" y="6235"/>
                    <a:pt x="6287" y="6187"/>
                  </a:cubicBezTo>
                  <a:cubicBezTo>
                    <a:pt x="6284" y="6126"/>
                    <a:pt x="6279" y="5999"/>
                    <a:pt x="6261" y="5943"/>
                  </a:cubicBezTo>
                  <a:cubicBezTo>
                    <a:pt x="6237" y="5869"/>
                    <a:pt x="6152" y="5754"/>
                    <a:pt x="6112" y="5695"/>
                  </a:cubicBezTo>
                  <a:cubicBezTo>
                    <a:pt x="6084" y="5655"/>
                    <a:pt x="6032" y="5570"/>
                    <a:pt x="5997" y="5545"/>
                  </a:cubicBezTo>
                  <a:cubicBezTo>
                    <a:pt x="5941" y="5506"/>
                    <a:pt x="5812" y="5498"/>
                    <a:pt x="5751" y="5480"/>
                  </a:cubicBezTo>
                  <a:cubicBezTo>
                    <a:pt x="5725" y="5472"/>
                    <a:pt x="5672" y="5460"/>
                    <a:pt x="5647" y="5447"/>
                  </a:cubicBezTo>
                  <a:cubicBezTo>
                    <a:pt x="5614" y="5428"/>
                    <a:pt x="5550" y="5377"/>
                    <a:pt x="5522" y="5344"/>
                  </a:cubicBezTo>
                  <a:cubicBezTo>
                    <a:pt x="5490" y="5308"/>
                    <a:pt x="5447" y="5204"/>
                    <a:pt x="5413" y="5173"/>
                  </a:cubicBezTo>
                  <a:cubicBezTo>
                    <a:pt x="5385" y="5149"/>
                    <a:pt x="5318" y="5134"/>
                    <a:pt x="5287" y="5122"/>
                  </a:cubicBezTo>
                  <a:cubicBezTo>
                    <a:pt x="5258" y="5111"/>
                    <a:pt x="5197" y="5099"/>
                    <a:pt x="5170" y="5082"/>
                  </a:cubicBezTo>
                  <a:cubicBezTo>
                    <a:pt x="5112" y="5045"/>
                    <a:pt x="5016" y="4922"/>
                    <a:pt x="4961" y="4878"/>
                  </a:cubicBezTo>
                  <a:cubicBezTo>
                    <a:pt x="4850" y="4788"/>
                    <a:pt x="4617" y="4630"/>
                    <a:pt x="4495" y="4571"/>
                  </a:cubicBezTo>
                  <a:cubicBezTo>
                    <a:pt x="4336" y="4495"/>
                    <a:pt x="4007" y="4399"/>
                    <a:pt x="3841" y="4360"/>
                  </a:cubicBezTo>
                  <a:cubicBezTo>
                    <a:pt x="3720" y="4331"/>
                    <a:pt x="3475" y="4290"/>
                    <a:pt x="3352" y="4283"/>
                  </a:cubicBezTo>
                  <a:cubicBezTo>
                    <a:pt x="3174" y="4274"/>
                    <a:pt x="2815" y="4291"/>
                    <a:pt x="2638" y="4320"/>
                  </a:cubicBezTo>
                  <a:cubicBezTo>
                    <a:pt x="2570" y="4331"/>
                    <a:pt x="2436" y="4367"/>
                    <a:pt x="2371" y="4392"/>
                  </a:cubicBezTo>
                  <a:cubicBezTo>
                    <a:pt x="2279" y="4428"/>
                    <a:pt x="2103" y="4527"/>
                    <a:pt x="2013" y="4571"/>
                  </a:cubicBezTo>
                  <a:cubicBezTo>
                    <a:pt x="1919" y="4618"/>
                    <a:pt x="1729" y="4712"/>
                    <a:pt x="1634" y="4757"/>
                  </a:cubicBezTo>
                  <a:cubicBezTo>
                    <a:pt x="1558" y="4794"/>
                    <a:pt x="1406" y="4874"/>
                    <a:pt x="1327" y="4900"/>
                  </a:cubicBezTo>
                  <a:cubicBezTo>
                    <a:pt x="1271" y="4918"/>
                    <a:pt x="1155" y="4926"/>
                    <a:pt x="1098" y="4944"/>
                  </a:cubicBezTo>
                  <a:cubicBezTo>
                    <a:pt x="1065" y="4954"/>
                    <a:pt x="1000" y="4984"/>
                    <a:pt x="967" y="4998"/>
                  </a:cubicBezTo>
                  <a:cubicBezTo>
                    <a:pt x="927" y="5015"/>
                    <a:pt x="848" y="5055"/>
                    <a:pt x="807" y="5071"/>
                  </a:cubicBezTo>
                  <a:cubicBezTo>
                    <a:pt x="770" y="5086"/>
                    <a:pt x="698" y="5104"/>
                    <a:pt x="653" y="5121"/>
                  </a:cubicBezTo>
                  <a:cubicBezTo>
                    <a:pt x="643" y="5105"/>
                    <a:pt x="632" y="5088"/>
                    <a:pt x="624" y="5085"/>
                  </a:cubicBezTo>
                  <a:cubicBezTo>
                    <a:pt x="606" y="5079"/>
                    <a:pt x="570" y="5135"/>
                    <a:pt x="554" y="5124"/>
                  </a:cubicBezTo>
                  <a:cubicBezTo>
                    <a:pt x="540" y="5115"/>
                    <a:pt x="532" y="5061"/>
                    <a:pt x="538" y="5042"/>
                  </a:cubicBezTo>
                  <a:cubicBezTo>
                    <a:pt x="546" y="5016"/>
                    <a:pt x="597" y="5012"/>
                    <a:pt x="612" y="4993"/>
                  </a:cubicBezTo>
                  <a:cubicBezTo>
                    <a:pt x="624" y="4977"/>
                    <a:pt x="642" y="4933"/>
                    <a:pt x="648" y="4911"/>
                  </a:cubicBezTo>
                  <a:cubicBezTo>
                    <a:pt x="654" y="4883"/>
                    <a:pt x="651" y="4824"/>
                    <a:pt x="656" y="4796"/>
                  </a:cubicBezTo>
                  <a:cubicBezTo>
                    <a:pt x="660" y="4772"/>
                    <a:pt x="672" y="4724"/>
                    <a:pt x="684" y="4705"/>
                  </a:cubicBezTo>
                  <a:cubicBezTo>
                    <a:pt x="703" y="4678"/>
                    <a:pt x="762" y="4661"/>
                    <a:pt x="782" y="4635"/>
                  </a:cubicBezTo>
                  <a:cubicBezTo>
                    <a:pt x="795" y="4617"/>
                    <a:pt x="818" y="4576"/>
                    <a:pt x="818" y="4552"/>
                  </a:cubicBezTo>
                  <a:cubicBezTo>
                    <a:pt x="818" y="4532"/>
                    <a:pt x="798" y="4496"/>
                    <a:pt x="786" y="4486"/>
                  </a:cubicBezTo>
                  <a:cubicBezTo>
                    <a:pt x="770" y="4475"/>
                    <a:pt x="730" y="4496"/>
                    <a:pt x="712" y="4489"/>
                  </a:cubicBezTo>
                  <a:cubicBezTo>
                    <a:pt x="698" y="4485"/>
                    <a:pt x="671" y="4465"/>
                    <a:pt x="664" y="4448"/>
                  </a:cubicBezTo>
                  <a:cubicBezTo>
                    <a:pt x="653" y="4425"/>
                    <a:pt x="661" y="4365"/>
                    <a:pt x="654" y="4339"/>
                  </a:cubicBezTo>
                  <a:cubicBezTo>
                    <a:pt x="648" y="4317"/>
                    <a:pt x="622" y="4282"/>
                    <a:pt x="618" y="4260"/>
                  </a:cubicBezTo>
                  <a:cubicBezTo>
                    <a:pt x="613" y="4232"/>
                    <a:pt x="615" y="4174"/>
                    <a:pt x="622" y="4147"/>
                  </a:cubicBezTo>
                  <a:cubicBezTo>
                    <a:pt x="629" y="4120"/>
                    <a:pt x="666" y="4082"/>
                    <a:pt x="672" y="4055"/>
                  </a:cubicBezTo>
                  <a:cubicBezTo>
                    <a:pt x="680" y="4018"/>
                    <a:pt x="667" y="3942"/>
                    <a:pt x="666" y="3904"/>
                  </a:cubicBezTo>
                  <a:cubicBezTo>
                    <a:pt x="665" y="3862"/>
                    <a:pt x="676" y="3775"/>
                    <a:pt x="668" y="3734"/>
                  </a:cubicBezTo>
                  <a:cubicBezTo>
                    <a:pt x="660" y="3695"/>
                    <a:pt x="626" y="3622"/>
                    <a:pt x="604" y="3595"/>
                  </a:cubicBezTo>
                  <a:cubicBezTo>
                    <a:pt x="584" y="3571"/>
                    <a:pt x="532" y="3548"/>
                    <a:pt x="508" y="3534"/>
                  </a:cubicBezTo>
                  <a:cubicBezTo>
                    <a:pt x="475" y="3517"/>
                    <a:pt x="405" y="3498"/>
                    <a:pt x="374" y="3474"/>
                  </a:cubicBezTo>
                  <a:cubicBezTo>
                    <a:pt x="355" y="3461"/>
                    <a:pt x="323" y="3422"/>
                    <a:pt x="310" y="3400"/>
                  </a:cubicBezTo>
                  <a:cubicBezTo>
                    <a:pt x="286" y="3364"/>
                    <a:pt x="255" y="3276"/>
                    <a:pt x="232" y="3239"/>
                  </a:cubicBezTo>
                  <a:cubicBezTo>
                    <a:pt x="215" y="3214"/>
                    <a:pt x="178" y="3169"/>
                    <a:pt x="158" y="3149"/>
                  </a:cubicBezTo>
                  <a:cubicBezTo>
                    <a:pt x="129" y="3120"/>
                    <a:pt x="59" y="3082"/>
                    <a:pt x="35" y="3045"/>
                  </a:cubicBezTo>
                  <a:cubicBezTo>
                    <a:pt x="21" y="3023"/>
                    <a:pt x="0" y="2967"/>
                    <a:pt x="0" y="2938"/>
                  </a:cubicBezTo>
                  <a:cubicBezTo>
                    <a:pt x="-1" y="2905"/>
                    <a:pt x="30" y="2847"/>
                    <a:pt x="35" y="2815"/>
                  </a:cubicBezTo>
                  <a:cubicBezTo>
                    <a:pt x="42" y="2776"/>
                    <a:pt x="42" y="2694"/>
                    <a:pt x="44" y="2654"/>
                  </a:cubicBezTo>
                  <a:cubicBezTo>
                    <a:pt x="44" y="2618"/>
                    <a:pt x="39" y="2546"/>
                    <a:pt x="44" y="2511"/>
                  </a:cubicBezTo>
                  <a:cubicBezTo>
                    <a:pt x="47" y="2488"/>
                    <a:pt x="67" y="2424"/>
                    <a:pt x="67" y="2424"/>
                  </a:cubicBezTo>
                  <a:cubicBezTo>
                    <a:pt x="67" y="2424"/>
                    <a:pt x="1702" y="2114"/>
                    <a:pt x="2247" y="2011"/>
                  </a:cubicBezTo>
                  <a:cubicBezTo>
                    <a:pt x="2664" y="1932"/>
                    <a:pt x="3499" y="1781"/>
                    <a:pt x="3916" y="1693"/>
                  </a:cubicBezTo>
                  <a:cubicBezTo>
                    <a:pt x="4250" y="1623"/>
                    <a:pt x="4915" y="1460"/>
                    <a:pt x="5248" y="1387"/>
                  </a:cubicBezTo>
                  <a:cubicBezTo>
                    <a:pt x="5518" y="1328"/>
                    <a:pt x="6244" y="1178"/>
                    <a:pt x="6467" y="1132"/>
                  </a:cubicBezTo>
                  <a:cubicBezTo>
                    <a:pt x="6472" y="1163"/>
                    <a:pt x="6479" y="1193"/>
                    <a:pt x="6485" y="1212"/>
                  </a:cubicBezTo>
                  <a:cubicBezTo>
                    <a:pt x="6493" y="1235"/>
                    <a:pt x="6516" y="1276"/>
                    <a:pt x="6525" y="1299"/>
                  </a:cubicBezTo>
                  <a:cubicBezTo>
                    <a:pt x="6534" y="1322"/>
                    <a:pt x="6545" y="1370"/>
                    <a:pt x="6555" y="1392"/>
                  </a:cubicBezTo>
                  <a:cubicBezTo>
                    <a:pt x="6565" y="1415"/>
                    <a:pt x="6593" y="1454"/>
                    <a:pt x="6605" y="1474"/>
                  </a:cubicBezTo>
                  <a:cubicBezTo>
                    <a:pt x="6622" y="1501"/>
                    <a:pt x="6660" y="1551"/>
                    <a:pt x="6673" y="1581"/>
                  </a:cubicBezTo>
                  <a:cubicBezTo>
                    <a:pt x="6687" y="1613"/>
                    <a:pt x="6706" y="1685"/>
                    <a:pt x="6713" y="1721"/>
                  </a:cubicBezTo>
                  <a:cubicBezTo>
                    <a:pt x="6719" y="1749"/>
                    <a:pt x="6721" y="1810"/>
                    <a:pt x="6727" y="1838"/>
                  </a:cubicBezTo>
                  <a:cubicBezTo>
                    <a:pt x="6730" y="1853"/>
                    <a:pt x="6740" y="1882"/>
                    <a:pt x="6745" y="1896"/>
                  </a:cubicBezTo>
                  <a:cubicBezTo>
                    <a:pt x="6754" y="1921"/>
                    <a:pt x="6768" y="1975"/>
                    <a:pt x="6781" y="1997"/>
                  </a:cubicBezTo>
                  <a:cubicBezTo>
                    <a:pt x="6795" y="2021"/>
                    <a:pt x="6837" y="2049"/>
                    <a:pt x="6853" y="2071"/>
                  </a:cubicBezTo>
                  <a:cubicBezTo>
                    <a:pt x="6874" y="2099"/>
                    <a:pt x="6925" y="2201"/>
                    <a:pt x="6925" y="2201"/>
                  </a:cubicBezTo>
                  <a:lnTo>
                    <a:pt x="8142" y="2003"/>
                  </a:lnTo>
                  <a:lnTo>
                    <a:pt x="10906" y="1594"/>
                  </a:lnTo>
                  <a:lnTo>
                    <a:pt x="12352" y="1376"/>
                  </a:lnTo>
                  <a:lnTo>
                    <a:pt x="13491" y="1183"/>
                  </a:lnTo>
                  <a:cubicBezTo>
                    <a:pt x="13491" y="1183"/>
                    <a:pt x="13526" y="1207"/>
                    <a:pt x="13531" y="1223"/>
                  </a:cubicBezTo>
                  <a:cubicBezTo>
                    <a:pt x="13540" y="1245"/>
                    <a:pt x="13528" y="1297"/>
                    <a:pt x="13531" y="1321"/>
                  </a:cubicBezTo>
                  <a:cubicBezTo>
                    <a:pt x="13534" y="1341"/>
                    <a:pt x="13544" y="1379"/>
                    <a:pt x="13553" y="1394"/>
                  </a:cubicBezTo>
                  <a:cubicBezTo>
                    <a:pt x="13563" y="1412"/>
                    <a:pt x="13594" y="1430"/>
                    <a:pt x="13606" y="1445"/>
                  </a:cubicBezTo>
                  <a:cubicBezTo>
                    <a:pt x="13619" y="1460"/>
                    <a:pt x="13646" y="1490"/>
                    <a:pt x="13652" y="1511"/>
                  </a:cubicBezTo>
                  <a:cubicBezTo>
                    <a:pt x="13662" y="1553"/>
                    <a:pt x="13637" y="1645"/>
                    <a:pt x="13641" y="1689"/>
                  </a:cubicBezTo>
                  <a:cubicBezTo>
                    <a:pt x="13643" y="1713"/>
                    <a:pt x="13657" y="1758"/>
                    <a:pt x="13662" y="1781"/>
                  </a:cubicBezTo>
                  <a:cubicBezTo>
                    <a:pt x="13669" y="1811"/>
                    <a:pt x="13674" y="1874"/>
                    <a:pt x="13686" y="1901"/>
                  </a:cubicBezTo>
                  <a:cubicBezTo>
                    <a:pt x="13698" y="1928"/>
                    <a:pt x="13731" y="1975"/>
                    <a:pt x="13753" y="1985"/>
                  </a:cubicBezTo>
                  <a:cubicBezTo>
                    <a:pt x="13771" y="1993"/>
                    <a:pt x="13811" y="1988"/>
                    <a:pt x="13827" y="1978"/>
                  </a:cubicBezTo>
                  <a:cubicBezTo>
                    <a:pt x="13844" y="1968"/>
                    <a:pt x="13865" y="1923"/>
                    <a:pt x="13881" y="1912"/>
                  </a:cubicBezTo>
                  <a:cubicBezTo>
                    <a:pt x="13895" y="1902"/>
                    <a:pt x="13926" y="1893"/>
                    <a:pt x="13942" y="1894"/>
                  </a:cubicBezTo>
                  <a:cubicBezTo>
                    <a:pt x="13966" y="1895"/>
                    <a:pt x="14009" y="1936"/>
                    <a:pt x="14033" y="1930"/>
                  </a:cubicBezTo>
                  <a:cubicBezTo>
                    <a:pt x="14049" y="1926"/>
                    <a:pt x="14076" y="1894"/>
                    <a:pt x="14086" y="1875"/>
                  </a:cubicBezTo>
                  <a:cubicBezTo>
                    <a:pt x="14099" y="1854"/>
                    <a:pt x="14119" y="1802"/>
                    <a:pt x="14121" y="1774"/>
                  </a:cubicBezTo>
                  <a:cubicBezTo>
                    <a:pt x="14126" y="1710"/>
                    <a:pt x="14086" y="1589"/>
                    <a:pt x="14084" y="1525"/>
                  </a:cubicBezTo>
                  <a:cubicBezTo>
                    <a:pt x="14082" y="1497"/>
                    <a:pt x="14094" y="1440"/>
                    <a:pt x="14092" y="1413"/>
                  </a:cubicBezTo>
                  <a:cubicBezTo>
                    <a:pt x="14089" y="1379"/>
                    <a:pt x="14062" y="1315"/>
                    <a:pt x="14062" y="1281"/>
                  </a:cubicBezTo>
                  <a:cubicBezTo>
                    <a:pt x="14062" y="1253"/>
                    <a:pt x="14083" y="1203"/>
                    <a:pt x="14084" y="1175"/>
                  </a:cubicBezTo>
                  <a:cubicBezTo>
                    <a:pt x="14085" y="1138"/>
                    <a:pt x="14065" y="1066"/>
                    <a:pt x="14060" y="1029"/>
                  </a:cubicBezTo>
                  <a:cubicBezTo>
                    <a:pt x="14056" y="1001"/>
                    <a:pt x="14058" y="940"/>
                    <a:pt x="14046" y="916"/>
                  </a:cubicBezTo>
                  <a:cubicBezTo>
                    <a:pt x="14032" y="887"/>
                    <a:pt x="13978" y="862"/>
                    <a:pt x="13958" y="839"/>
                  </a:cubicBezTo>
                  <a:cubicBezTo>
                    <a:pt x="13944" y="823"/>
                    <a:pt x="13917" y="786"/>
                    <a:pt x="13908" y="763"/>
                  </a:cubicBezTo>
                  <a:cubicBezTo>
                    <a:pt x="13897" y="737"/>
                    <a:pt x="13883" y="676"/>
                    <a:pt x="13886" y="646"/>
                  </a:cubicBezTo>
                  <a:cubicBezTo>
                    <a:pt x="13889" y="619"/>
                    <a:pt x="13924" y="579"/>
                    <a:pt x="13926" y="552"/>
                  </a:cubicBezTo>
                  <a:cubicBezTo>
                    <a:pt x="13930" y="513"/>
                    <a:pt x="13887" y="438"/>
                    <a:pt x="13897" y="402"/>
                  </a:cubicBezTo>
                  <a:cubicBezTo>
                    <a:pt x="13900" y="391"/>
                    <a:pt x="13920" y="382"/>
                    <a:pt x="13926" y="373"/>
                  </a:cubicBezTo>
                  <a:cubicBezTo>
                    <a:pt x="13933" y="362"/>
                    <a:pt x="13944" y="335"/>
                    <a:pt x="13942" y="321"/>
                  </a:cubicBezTo>
                  <a:cubicBezTo>
                    <a:pt x="13940" y="308"/>
                    <a:pt x="13917" y="295"/>
                    <a:pt x="13913" y="281"/>
                  </a:cubicBezTo>
                  <a:cubicBezTo>
                    <a:pt x="13907" y="262"/>
                    <a:pt x="13901" y="215"/>
                    <a:pt x="13910" y="198"/>
                  </a:cubicBezTo>
                  <a:cubicBezTo>
                    <a:pt x="13917" y="186"/>
                    <a:pt x="13940" y="184"/>
                    <a:pt x="13950" y="187"/>
                  </a:cubicBezTo>
                  <a:cubicBezTo>
                    <a:pt x="13963" y="190"/>
                    <a:pt x="13980" y="221"/>
                    <a:pt x="13993" y="223"/>
                  </a:cubicBezTo>
                  <a:cubicBezTo>
                    <a:pt x="14004" y="225"/>
                    <a:pt x="14029" y="215"/>
                    <a:pt x="14035" y="201"/>
                  </a:cubicBezTo>
                  <a:cubicBezTo>
                    <a:pt x="14047" y="178"/>
                    <a:pt x="14028" y="116"/>
                    <a:pt x="14030" y="88"/>
                  </a:cubicBezTo>
                  <a:cubicBezTo>
                    <a:pt x="14032" y="66"/>
                    <a:pt x="14034" y="10"/>
                    <a:pt x="14049" y="1"/>
                  </a:cubicBezTo>
                  <a:cubicBezTo>
                    <a:pt x="14064" y="-9"/>
                    <a:pt x="14094" y="33"/>
                    <a:pt x="14110" y="37"/>
                  </a:cubicBezTo>
                  <a:cubicBezTo>
                    <a:pt x="14127" y="41"/>
                    <a:pt x="14162" y="34"/>
                    <a:pt x="14180" y="30"/>
                  </a:cubicBezTo>
                  <a:cubicBezTo>
                    <a:pt x="14193" y="26"/>
                    <a:pt x="14220" y="4"/>
                    <a:pt x="14233" y="12"/>
                  </a:cubicBezTo>
                  <a:cubicBezTo>
                    <a:pt x="14247" y="19"/>
                    <a:pt x="14253" y="69"/>
                    <a:pt x="14265" y="81"/>
                  </a:cubicBezTo>
                  <a:cubicBezTo>
                    <a:pt x="14279" y="94"/>
                    <a:pt x="14313" y="102"/>
                    <a:pt x="14329" y="103"/>
                  </a:cubicBezTo>
                  <a:cubicBezTo>
                    <a:pt x="14347" y="103"/>
                    <a:pt x="14381" y="85"/>
                    <a:pt x="14399" y="81"/>
                  </a:cubicBezTo>
                  <a:cubicBezTo>
                    <a:pt x="14417" y="77"/>
                    <a:pt x="14455" y="62"/>
                    <a:pt x="14473" y="70"/>
                  </a:cubicBezTo>
                  <a:cubicBezTo>
                    <a:pt x="14489" y="77"/>
                    <a:pt x="14507" y="130"/>
                    <a:pt x="14524" y="136"/>
                  </a:cubicBezTo>
                  <a:cubicBezTo>
                    <a:pt x="14541" y="142"/>
                    <a:pt x="14576" y="105"/>
                    <a:pt x="14593" y="110"/>
                  </a:cubicBezTo>
                  <a:cubicBezTo>
                    <a:pt x="14609" y="115"/>
                    <a:pt x="14629" y="160"/>
                    <a:pt x="14644" y="168"/>
                  </a:cubicBezTo>
                  <a:cubicBezTo>
                    <a:pt x="14668" y="181"/>
                    <a:pt x="14721" y="184"/>
                    <a:pt x="14745" y="176"/>
                  </a:cubicBezTo>
                  <a:cubicBezTo>
                    <a:pt x="14764" y="170"/>
                    <a:pt x="14793" y="121"/>
                    <a:pt x="14812" y="125"/>
                  </a:cubicBezTo>
                  <a:cubicBezTo>
                    <a:pt x="14831" y="128"/>
                    <a:pt x="14848" y="187"/>
                    <a:pt x="14865" y="198"/>
                  </a:cubicBezTo>
                  <a:cubicBezTo>
                    <a:pt x="14892" y="214"/>
                    <a:pt x="14953" y="210"/>
                    <a:pt x="14983" y="205"/>
                  </a:cubicBezTo>
                  <a:cubicBezTo>
                    <a:pt x="15002" y="202"/>
                    <a:pt x="15038" y="173"/>
                    <a:pt x="15057" y="172"/>
                  </a:cubicBezTo>
                  <a:cubicBezTo>
                    <a:pt x="15081" y="171"/>
                    <a:pt x="15126" y="213"/>
                    <a:pt x="15148" y="201"/>
                  </a:cubicBezTo>
                  <a:cubicBezTo>
                    <a:pt x="15166" y="192"/>
                    <a:pt x="15175" y="130"/>
                    <a:pt x="15191" y="118"/>
                  </a:cubicBezTo>
                  <a:cubicBezTo>
                    <a:pt x="15208" y="104"/>
                    <a:pt x="15249" y="101"/>
                    <a:pt x="15268" y="106"/>
                  </a:cubicBezTo>
                  <a:cubicBezTo>
                    <a:pt x="15292" y="113"/>
                    <a:pt x="15330" y="169"/>
                    <a:pt x="15353" y="172"/>
                  </a:cubicBezTo>
                  <a:cubicBezTo>
                    <a:pt x="15369" y="174"/>
                    <a:pt x="15399" y="172"/>
                    <a:pt x="15425" y="164"/>
                  </a:cubicBezTo>
                  <a:cubicBezTo>
                    <a:pt x="15433" y="180"/>
                    <a:pt x="15440" y="198"/>
                    <a:pt x="15441" y="210"/>
                  </a:cubicBezTo>
                  <a:cubicBezTo>
                    <a:pt x="15452" y="270"/>
                    <a:pt x="15429" y="393"/>
                    <a:pt x="15432" y="454"/>
                  </a:cubicBezTo>
                  <a:cubicBezTo>
                    <a:pt x="15434" y="506"/>
                    <a:pt x="15440" y="612"/>
                    <a:pt x="15456" y="659"/>
                  </a:cubicBezTo>
                  <a:cubicBezTo>
                    <a:pt x="15463" y="681"/>
                    <a:pt x="15494" y="708"/>
                    <a:pt x="15500" y="731"/>
                  </a:cubicBezTo>
                  <a:cubicBezTo>
                    <a:pt x="15508" y="759"/>
                    <a:pt x="15507" y="825"/>
                    <a:pt x="15501" y="856"/>
                  </a:cubicBezTo>
                  <a:cubicBezTo>
                    <a:pt x="15499" y="872"/>
                    <a:pt x="15477" y="898"/>
                    <a:pt x="15480" y="914"/>
                  </a:cubicBezTo>
                  <a:cubicBezTo>
                    <a:pt x="15483" y="933"/>
                    <a:pt x="15518" y="945"/>
                    <a:pt x="15530" y="957"/>
                  </a:cubicBezTo>
                  <a:cubicBezTo>
                    <a:pt x="15544" y="972"/>
                    <a:pt x="15572" y="1003"/>
                    <a:pt x="15582" y="1023"/>
                  </a:cubicBezTo>
                  <a:cubicBezTo>
                    <a:pt x="15613" y="1085"/>
                    <a:pt x="15644" y="1233"/>
                    <a:pt x="15660" y="1305"/>
                  </a:cubicBezTo>
                  <a:cubicBezTo>
                    <a:pt x="15677" y="1381"/>
                    <a:pt x="15696" y="1540"/>
                    <a:pt x="15714" y="1617"/>
                  </a:cubicBezTo>
                  <a:cubicBezTo>
                    <a:pt x="15748" y="1764"/>
                    <a:pt x="15842" y="2046"/>
                    <a:pt x="15886" y="2189"/>
                  </a:cubicBezTo>
                  <a:cubicBezTo>
                    <a:pt x="15933" y="2341"/>
                    <a:pt x="16023" y="2649"/>
                    <a:pt x="16076" y="2799"/>
                  </a:cubicBezTo>
                  <a:cubicBezTo>
                    <a:pt x="16103" y="2873"/>
                    <a:pt x="16158" y="3023"/>
                    <a:pt x="16192" y="3091"/>
                  </a:cubicBezTo>
                  <a:cubicBezTo>
                    <a:pt x="16209" y="3125"/>
                    <a:pt x="16255" y="3182"/>
                    <a:pt x="16270" y="3217"/>
                  </a:cubicBezTo>
                  <a:cubicBezTo>
                    <a:pt x="16292" y="3266"/>
                    <a:pt x="16316" y="3378"/>
                    <a:pt x="16332" y="3430"/>
                  </a:cubicBezTo>
                  <a:cubicBezTo>
                    <a:pt x="16349" y="3485"/>
                    <a:pt x="16384" y="3591"/>
                    <a:pt x="16402" y="3644"/>
                  </a:cubicBezTo>
                  <a:cubicBezTo>
                    <a:pt x="16438" y="3748"/>
                    <a:pt x="16510" y="3956"/>
                    <a:pt x="16552" y="4055"/>
                  </a:cubicBezTo>
                  <a:cubicBezTo>
                    <a:pt x="16632" y="4239"/>
                    <a:pt x="16822" y="4580"/>
                    <a:pt x="16906" y="4760"/>
                  </a:cubicBezTo>
                  <a:cubicBezTo>
                    <a:pt x="16962" y="4879"/>
                    <a:pt x="17062" y="5127"/>
                    <a:pt x="17118" y="5244"/>
                  </a:cubicBezTo>
                  <a:cubicBezTo>
                    <a:pt x="17165" y="5339"/>
                    <a:pt x="17265" y="5520"/>
                    <a:pt x="17315" y="5611"/>
                  </a:cubicBezTo>
                  <a:cubicBezTo>
                    <a:pt x="17370" y="5714"/>
                    <a:pt x="17477" y="5925"/>
                    <a:pt x="17538" y="6023"/>
                  </a:cubicBezTo>
                  <a:cubicBezTo>
                    <a:pt x="17575" y="6083"/>
                    <a:pt x="17661" y="6192"/>
                    <a:pt x="17700" y="6251"/>
                  </a:cubicBezTo>
                  <a:cubicBezTo>
                    <a:pt x="17737" y="6308"/>
                    <a:pt x="17804" y="6429"/>
                    <a:pt x="17839" y="6488"/>
                  </a:cubicBezTo>
                  <a:cubicBezTo>
                    <a:pt x="17861" y="6525"/>
                    <a:pt x="17902" y="6602"/>
                    <a:pt x="17926" y="6637"/>
                  </a:cubicBezTo>
                  <a:cubicBezTo>
                    <a:pt x="17958" y="6685"/>
                    <a:pt x="18031" y="6767"/>
                    <a:pt x="18063" y="6814"/>
                  </a:cubicBezTo>
                  <a:cubicBezTo>
                    <a:pt x="18096" y="6861"/>
                    <a:pt x="18155" y="6966"/>
                    <a:pt x="18188" y="7013"/>
                  </a:cubicBezTo>
                  <a:cubicBezTo>
                    <a:pt x="18213" y="7050"/>
                    <a:pt x="18270" y="7115"/>
                    <a:pt x="18295" y="7151"/>
                  </a:cubicBezTo>
                  <a:cubicBezTo>
                    <a:pt x="18335" y="7208"/>
                    <a:pt x="18406" y="7331"/>
                    <a:pt x="18445" y="7387"/>
                  </a:cubicBezTo>
                  <a:cubicBezTo>
                    <a:pt x="18483" y="7440"/>
                    <a:pt x="18564" y="7540"/>
                    <a:pt x="18605" y="7591"/>
                  </a:cubicBezTo>
                  <a:cubicBezTo>
                    <a:pt x="18622" y="7613"/>
                    <a:pt x="18659" y="7657"/>
                    <a:pt x="18677" y="7680"/>
                  </a:cubicBezTo>
                  <a:cubicBezTo>
                    <a:pt x="18702" y="7709"/>
                    <a:pt x="18756" y="7760"/>
                    <a:pt x="18775" y="7795"/>
                  </a:cubicBezTo>
                  <a:cubicBezTo>
                    <a:pt x="18790" y="7826"/>
                    <a:pt x="18801" y="7899"/>
                    <a:pt x="18813" y="7931"/>
                  </a:cubicBezTo>
                  <a:cubicBezTo>
                    <a:pt x="18825" y="7960"/>
                    <a:pt x="18853" y="8015"/>
                    <a:pt x="18867" y="8042"/>
                  </a:cubicBezTo>
                  <a:cubicBezTo>
                    <a:pt x="18886" y="8077"/>
                    <a:pt x="18928" y="8141"/>
                    <a:pt x="18943" y="8179"/>
                  </a:cubicBezTo>
                  <a:cubicBezTo>
                    <a:pt x="18955" y="8206"/>
                    <a:pt x="18983" y="8264"/>
                    <a:pt x="18977" y="8295"/>
                  </a:cubicBezTo>
                  <a:cubicBezTo>
                    <a:pt x="18973" y="8318"/>
                    <a:pt x="18938" y="8343"/>
                    <a:pt x="18923" y="8358"/>
                  </a:cubicBezTo>
                  <a:cubicBezTo>
                    <a:pt x="18909" y="8374"/>
                    <a:pt x="18874" y="8399"/>
                    <a:pt x="18863" y="8421"/>
                  </a:cubicBezTo>
                  <a:cubicBezTo>
                    <a:pt x="18849" y="8451"/>
                    <a:pt x="18839" y="8527"/>
                    <a:pt x="18835" y="8563"/>
                  </a:cubicBezTo>
                  <a:cubicBezTo>
                    <a:pt x="18829" y="8622"/>
                    <a:pt x="18825" y="8742"/>
                    <a:pt x="18829" y="8801"/>
                  </a:cubicBezTo>
                  <a:cubicBezTo>
                    <a:pt x="18833" y="8844"/>
                    <a:pt x="18861" y="8960"/>
                    <a:pt x="18861" y="8968"/>
                  </a:cubicBezTo>
                  <a:cubicBezTo>
                    <a:pt x="18861" y="8976"/>
                    <a:pt x="18911" y="9166"/>
                    <a:pt x="18929" y="9231"/>
                  </a:cubicBezTo>
                  <a:cubicBezTo>
                    <a:pt x="18950" y="9304"/>
                    <a:pt x="18990" y="9450"/>
                    <a:pt x="19016" y="9520"/>
                  </a:cubicBezTo>
                  <a:cubicBezTo>
                    <a:pt x="19055" y="9630"/>
                    <a:pt x="19147" y="9840"/>
                    <a:pt x="19196" y="9942"/>
                  </a:cubicBezTo>
                  <a:cubicBezTo>
                    <a:pt x="19221" y="9995"/>
                    <a:pt x="19278" y="10098"/>
                    <a:pt x="19306" y="10150"/>
                  </a:cubicBezTo>
                  <a:cubicBezTo>
                    <a:pt x="19338" y="10212"/>
                    <a:pt x="19401" y="10339"/>
                    <a:pt x="19436" y="10399"/>
                  </a:cubicBezTo>
                  <a:cubicBezTo>
                    <a:pt x="19473" y="10462"/>
                    <a:pt x="19558" y="10573"/>
                    <a:pt x="19594" y="10637"/>
                  </a:cubicBezTo>
                  <a:cubicBezTo>
                    <a:pt x="19653" y="10742"/>
                    <a:pt x="19754" y="10968"/>
                    <a:pt x="19806" y="11080"/>
                  </a:cubicBezTo>
                  <a:cubicBezTo>
                    <a:pt x="19832" y="11135"/>
                    <a:pt x="19881" y="11246"/>
                    <a:pt x="19906" y="11301"/>
                  </a:cubicBezTo>
                  <a:cubicBezTo>
                    <a:pt x="19936" y="11368"/>
                    <a:pt x="19995" y="11501"/>
                    <a:pt x="20022" y="11570"/>
                  </a:cubicBezTo>
                  <a:cubicBezTo>
                    <a:pt x="20048" y="11635"/>
                    <a:pt x="20094" y="11771"/>
                    <a:pt x="20118" y="11838"/>
                  </a:cubicBezTo>
                  <a:cubicBezTo>
                    <a:pt x="20136" y="11886"/>
                    <a:pt x="20170" y="11985"/>
                    <a:pt x="20190" y="12032"/>
                  </a:cubicBezTo>
                  <a:cubicBezTo>
                    <a:pt x="20222" y="12108"/>
                    <a:pt x="20294" y="12250"/>
                    <a:pt x="20330" y="12322"/>
                  </a:cubicBezTo>
                  <a:cubicBezTo>
                    <a:pt x="20356" y="12374"/>
                    <a:pt x="20410" y="12475"/>
                    <a:pt x="20438" y="12525"/>
                  </a:cubicBezTo>
                  <a:cubicBezTo>
                    <a:pt x="20465" y="12572"/>
                    <a:pt x="20524" y="12662"/>
                    <a:pt x="20550" y="12711"/>
                  </a:cubicBezTo>
                  <a:cubicBezTo>
                    <a:pt x="20575" y="12756"/>
                    <a:pt x="20622" y="12850"/>
                    <a:pt x="20642" y="12899"/>
                  </a:cubicBezTo>
                  <a:cubicBezTo>
                    <a:pt x="20656" y="12932"/>
                    <a:pt x="20679" y="13000"/>
                    <a:pt x="20690" y="13034"/>
                  </a:cubicBezTo>
                  <a:cubicBezTo>
                    <a:pt x="20701" y="13067"/>
                    <a:pt x="20716" y="13139"/>
                    <a:pt x="20730" y="13170"/>
                  </a:cubicBezTo>
                  <a:cubicBezTo>
                    <a:pt x="20757" y="13231"/>
                    <a:pt x="20835" y="13329"/>
                    <a:pt x="20864" y="13386"/>
                  </a:cubicBezTo>
                  <a:cubicBezTo>
                    <a:pt x="20895" y="13445"/>
                    <a:pt x="20946" y="13569"/>
                    <a:pt x="20971" y="13633"/>
                  </a:cubicBezTo>
                  <a:cubicBezTo>
                    <a:pt x="21005" y="13721"/>
                    <a:pt x="21064" y="13904"/>
                    <a:pt x="21097" y="13994"/>
                  </a:cubicBezTo>
                  <a:cubicBezTo>
                    <a:pt x="21125" y="14073"/>
                    <a:pt x="21197" y="14222"/>
                    <a:pt x="21217" y="14306"/>
                  </a:cubicBezTo>
                  <a:cubicBezTo>
                    <a:pt x="21236" y="14386"/>
                    <a:pt x="21240" y="14556"/>
                    <a:pt x="21253" y="14638"/>
                  </a:cubicBezTo>
                  <a:cubicBezTo>
                    <a:pt x="21265" y="14705"/>
                    <a:pt x="21302" y="14832"/>
                    <a:pt x="21312" y="14899"/>
                  </a:cubicBezTo>
                  <a:cubicBezTo>
                    <a:pt x="21330" y="15016"/>
                    <a:pt x="21342" y="15254"/>
                    <a:pt x="21350" y="15372"/>
                  </a:cubicBezTo>
                  <a:cubicBezTo>
                    <a:pt x="21356" y="15466"/>
                    <a:pt x="21363" y="15653"/>
                    <a:pt x="21369" y="15746"/>
                  </a:cubicBezTo>
                  <a:cubicBezTo>
                    <a:pt x="21376" y="15848"/>
                    <a:pt x="21397" y="16052"/>
                    <a:pt x="21404" y="16154"/>
                  </a:cubicBezTo>
                  <a:cubicBezTo>
                    <a:pt x="21408" y="16226"/>
                    <a:pt x="21412" y="16371"/>
                    <a:pt x="21416" y="16444"/>
                  </a:cubicBezTo>
                  <a:cubicBezTo>
                    <a:pt x="21422" y="16567"/>
                    <a:pt x="21438" y="16812"/>
                    <a:pt x="21446" y="16935"/>
                  </a:cubicBezTo>
                  <a:cubicBezTo>
                    <a:pt x="21452" y="17032"/>
                    <a:pt x="21458" y="17228"/>
                    <a:pt x="21469" y="17325"/>
                  </a:cubicBezTo>
                  <a:cubicBezTo>
                    <a:pt x="21477" y="17401"/>
                    <a:pt x="21507" y="17549"/>
                    <a:pt x="21518" y="17625"/>
                  </a:cubicBezTo>
                  <a:cubicBezTo>
                    <a:pt x="21529" y="17706"/>
                    <a:pt x="21547" y="17869"/>
                    <a:pt x="21556" y="17951"/>
                  </a:cubicBezTo>
                  <a:cubicBezTo>
                    <a:pt x="21562" y="18014"/>
                    <a:pt x="21575" y="18137"/>
                    <a:pt x="21578" y="18201"/>
                  </a:cubicBezTo>
                  <a:cubicBezTo>
                    <a:pt x="21581" y="18264"/>
                    <a:pt x="21581" y="18392"/>
                    <a:pt x="21579" y="18456"/>
                  </a:cubicBezTo>
                  <a:cubicBezTo>
                    <a:pt x="21578" y="18480"/>
                    <a:pt x="21571" y="18527"/>
                    <a:pt x="21572" y="18550"/>
                  </a:cubicBezTo>
                  <a:cubicBezTo>
                    <a:pt x="21573" y="18581"/>
                    <a:pt x="21589" y="18639"/>
                    <a:pt x="21591" y="1866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1" name="Shape 3026"/>
            <p:cNvSpPr/>
            <p:nvPr/>
          </p:nvSpPr>
          <p:spPr>
            <a:xfrm>
              <a:off x="5482772" y="5469738"/>
              <a:ext cx="11676" cy="8678"/>
            </a:xfrm>
            <a:custGeom>
              <a:avLst/>
              <a:gdLst/>
              <a:ahLst/>
              <a:cxnLst>
                <a:cxn ang="0">
                  <a:pos x="wd2" y="hd2"/>
                </a:cxn>
                <a:cxn ang="5400000">
                  <a:pos x="wd2" y="hd2"/>
                </a:cxn>
                <a:cxn ang="10800000">
                  <a:pos x="wd2" y="hd2"/>
                </a:cxn>
                <a:cxn ang="16200000">
                  <a:pos x="wd2" y="hd2"/>
                </a:cxn>
              </a:cxnLst>
              <a:rect l="0" t="0" r="r" b="b"/>
              <a:pathLst>
                <a:path w="20990" h="21014" extrusionOk="0">
                  <a:moveTo>
                    <a:pt x="17963" y="16268"/>
                  </a:moveTo>
                  <a:cubicBezTo>
                    <a:pt x="17500" y="17599"/>
                    <a:pt x="16418" y="20929"/>
                    <a:pt x="15336" y="21012"/>
                  </a:cubicBezTo>
                  <a:cubicBezTo>
                    <a:pt x="13637" y="21137"/>
                    <a:pt x="12185" y="15144"/>
                    <a:pt x="10578" y="14353"/>
                  </a:cubicBezTo>
                  <a:cubicBezTo>
                    <a:pt x="9311" y="13771"/>
                    <a:pt x="6560" y="15519"/>
                    <a:pt x="5294" y="15061"/>
                  </a:cubicBezTo>
                  <a:cubicBezTo>
                    <a:pt x="3718" y="14520"/>
                    <a:pt x="195" y="12231"/>
                    <a:pt x="9" y="10066"/>
                  </a:cubicBezTo>
                  <a:cubicBezTo>
                    <a:pt x="-176" y="8152"/>
                    <a:pt x="2512" y="4864"/>
                    <a:pt x="3872" y="4157"/>
                  </a:cubicBezTo>
                  <a:cubicBezTo>
                    <a:pt x="4892" y="3657"/>
                    <a:pt x="7055" y="5072"/>
                    <a:pt x="8106" y="4864"/>
                  </a:cubicBezTo>
                  <a:cubicBezTo>
                    <a:pt x="10207" y="4490"/>
                    <a:pt x="13760" y="827"/>
                    <a:pt x="15862" y="328"/>
                  </a:cubicBezTo>
                  <a:cubicBezTo>
                    <a:pt x="17067" y="78"/>
                    <a:pt x="20033" y="-463"/>
                    <a:pt x="20806" y="827"/>
                  </a:cubicBezTo>
                  <a:cubicBezTo>
                    <a:pt x="21424" y="1868"/>
                    <a:pt x="20312" y="4781"/>
                    <a:pt x="20095" y="6029"/>
                  </a:cubicBezTo>
                  <a:cubicBezTo>
                    <a:pt x="19632" y="8651"/>
                    <a:pt x="18859" y="13895"/>
                    <a:pt x="17963" y="1626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2" name="Shape 3027"/>
            <p:cNvSpPr/>
            <p:nvPr/>
          </p:nvSpPr>
          <p:spPr>
            <a:xfrm>
              <a:off x="5500371" y="5469738"/>
              <a:ext cx="15356" cy="8724"/>
            </a:xfrm>
            <a:custGeom>
              <a:avLst/>
              <a:gdLst/>
              <a:ahLst/>
              <a:cxnLst>
                <a:cxn ang="0">
                  <a:pos x="wd2" y="hd2"/>
                </a:cxn>
                <a:cxn ang="5400000">
                  <a:pos x="wd2" y="hd2"/>
                </a:cxn>
                <a:cxn ang="10800000">
                  <a:pos x="wd2" y="hd2"/>
                </a:cxn>
                <a:cxn ang="16200000">
                  <a:pos x="wd2" y="hd2"/>
                </a:cxn>
              </a:cxnLst>
              <a:rect l="0" t="0" r="r" b="b"/>
              <a:pathLst>
                <a:path w="21231" h="20116" extrusionOk="0">
                  <a:moveTo>
                    <a:pt x="20053" y="289"/>
                  </a:moveTo>
                  <a:cubicBezTo>
                    <a:pt x="18556" y="-1019"/>
                    <a:pt x="15182" y="2469"/>
                    <a:pt x="13685" y="3658"/>
                  </a:cubicBezTo>
                  <a:cubicBezTo>
                    <a:pt x="11903" y="5084"/>
                    <a:pt x="8861" y="9603"/>
                    <a:pt x="7031" y="10871"/>
                  </a:cubicBezTo>
                  <a:cubicBezTo>
                    <a:pt x="5463" y="12020"/>
                    <a:pt x="1471" y="11148"/>
                    <a:pt x="402" y="13368"/>
                  </a:cubicBezTo>
                  <a:cubicBezTo>
                    <a:pt x="-121" y="14438"/>
                    <a:pt x="-145" y="17807"/>
                    <a:pt x="402" y="18798"/>
                  </a:cubicBezTo>
                  <a:cubicBezTo>
                    <a:pt x="1328" y="20581"/>
                    <a:pt x="4560" y="20105"/>
                    <a:pt x="5962" y="19907"/>
                  </a:cubicBezTo>
                  <a:cubicBezTo>
                    <a:pt x="7768" y="19749"/>
                    <a:pt x="11451" y="18362"/>
                    <a:pt x="12996" y="16776"/>
                  </a:cubicBezTo>
                  <a:cubicBezTo>
                    <a:pt x="13827" y="15904"/>
                    <a:pt x="14825" y="12853"/>
                    <a:pt x="15586" y="11782"/>
                  </a:cubicBezTo>
                  <a:cubicBezTo>
                    <a:pt x="16821" y="10039"/>
                    <a:pt x="20552" y="8691"/>
                    <a:pt x="21146" y="6155"/>
                  </a:cubicBezTo>
                  <a:cubicBezTo>
                    <a:pt x="21455" y="4728"/>
                    <a:pt x="20885" y="1002"/>
                    <a:pt x="20053" y="28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3" name="Shape 3028"/>
            <p:cNvSpPr/>
            <p:nvPr/>
          </p:nvSpPr>
          <p:spPr>
            <a:xfrm>
              <a:off x="5526770" y="5460938"/>
              <a:ext cx="26803" cy="5790"/>
            </a:xfrm>
            <a:custGeom>
              <a:avLst/>
              <a:gdLst/>
              <a:ahLst/>
              <a:cxnLst>
                <a:cxn ang="0">
                  <a:pos x="wd2" y="hd2"/>
                </a:cxn>
                <a:cxn ang="5400000">
                  <a:pos x="wd2" y="hd2"/>
                </a:cxn>
                <a:cxn ang="10800000">
                  <a:pos x="wd2" y="hd2"/>
                </a:cxn>
                <a:cxn ang="16200000">
                  <a:pos x="wd2" y="hd2"/>
                </a:cxn>
              </a:cxnLst>
              <a:rect l="0" t="0" r="r" b="b"/>
              <a:pathLst>
                <a:path w="21306" h="19613" extrusionOk="0">
                  <a:moveTo>
                    <a:pt x="71" y="6299"/>
                  </a:moveTo>
                  <a:cubicBezTo>
                    <a:pt x="-93" y="7522"/>
                    <a:pt x="44" y="11015"/>
                    <a:pt x="303" y="11888"/>
                  </a:cubicBezTo>
                  <a:cubicBezTo>
                    <a:pt x="727" y="13577"/>
                    <a:pt x="1997" y="12703"/>
                    <a:pt x="2557" y="12587"/>
                  </a:cubicBezTo>
                  <a:cubicBezTo>
                    <a:pt x="3323" y="12412"/>
                    <a:pt x="4839" y="10316"/>
                    <a:pt x="5604" y="10607"/>
                  </a:cubicBezTo>
                  <a:cubicBezTo>
                    <a:pt x="6356" y="10840"/>
                    <a:pt x="7749" y="13868"/>
                    <a:pt x="8473" y="14625"/>
                  </a:cubicBezTo>
                  <a:cubicBezTo>
                    <a:pt x="9867" y="16022"/>
                    <a:pt x="12681" y="17827"/>
                    <a:pt x="14088" y="18234"/>
                  </a:cubicBezTo>
                  <a:cubicBezTo>
                    <a:pt x="15605" y="18642"/>
                    <a:pt x="18884" y="21320"/>
                    <a:pt x="20182" y="17885"/>
                  </a:cubicBezTo>
                  <a:cubicBezTo>
                    <a:pt x="20687" y="16604"/>
                    <a:pt x="21507" y="11248"/>
                    <a:pt x="21261" y="8977"/>
                  </a:cubicBezTo>
                  <a:cubicBezTo>
                    <a:pt x="20865" y="5076"/>
                    <a:pt x="18433" y="4785"/>
                    <a:pt x="17449" y="4319"/>
                  </a:cubicBezTo>
                  <a:cubicBezTo>
                    <a:pt x="16343" y="3737"/>
                    <a:pt x="14116" y="5891"/>
                    <a:pt x="13009" y="5309"/>
                  </a:cubicBezTo>
                  <a:cubicBezTo>
                    <a:pt x="12053" y="4785"/>
                    <a:pt x="10290" y="943"/>
                    <a:pt x="9334" y="360"/>
                  </a:cubicBezTo>
                  <a:cubicBezTo>
                    <a:pt x="8501" y="-280"/>
                    <a:pt x="6765" y="69"/>
                    <a:pt x="5918" y="360"/>
                  </a:cubicBezTo>
                  <a:cubicBezTo>
                    <a:pt x="5112" y="535"/>
                    <a:pt x="3500" y="1176"/>
                    <a:pt x="2721" y="1932"/>
                  </a:cubicBezTo>
                  <a:cubicBezTo>
                    <a:pt x="2025" y="2689"/>
                    <a:pt x="426" y="3679"/>
                    <a:pt x="71" y="629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4" name="Shape 3029"/>
            <p:cNvSpPr/>
            <p:nvPr/>
          </p:nvSpPr>
          <p:spPr>
            <a:xfrm>
              <a:off x="5553169" y="5460938"/>
              <a:ext cx="17736" cy="5266"/>
            </a:xfrm>
            <a:custGeom>
              <a:avLst/>
              <a:gdLst/>
              <a:ahLst/>
              <a:cxnLst>
                <a:cxn ang="0">
                  <a:pos x="wd2" y="hd2"/>
                </a:cxn>
                <a:cxn ang="5400000">
                  <a:pos x="wd2" y="hd2"/>
                </a:cxn>
                <a:cxn ang="10800000">
                  <a:pos x="wd2" y="hd2"/>
                </a:cxn>
                <a:cxn ang="16200000">
                  <a:pos x="wd2" y="hd2"/>
                </a:cxn>
              </a:cxnLst>
              <a:rect l="0" t="0" r="r" b="b"/>
              <a:pathLst>
                <a:path w="21371" h="20237" extrusionOk="0">
                  <a:moveTo>
                    <a:pt x="3" y="12541"/>
                  </a:moveTo>
                  <a:cubicBezTo>
                    <a:pt x="189" y="18354"/>
                    <a:pt x="5159" y="18817"/>
                    <a:pt x="6982" y="19741"/>
                  </a:cubicBezTo>
                  <a:cubicBezTo>
                    <a:pt x="8411" y="20402"/>
                    <a:pt x="11331" y="20402"/>
                    <a:pt x="12780" y="19741"/>
                  </a:cubicBezTo>
                  <a:cubicBezTo>
                    <a:pt x="14893" y="18619"/>
                    <a:pt x="19780" y="17033"/>
                    <a:pt x="21043" y="11419"/>
                  </a:cubicBezTo>
                  <a:cubicBezTo>
                    <a:pt x="21499" y="9305"/>
                    <a:pt x="21499" y="3030"/>
                    <a:pt x="20919" y="1312"/>
                  </a:cubicBezTo>
                  <a:cubicBezTo>
                    <a:pt x="20091" y="-1198"/>
                    <a:pt x="17481" y="453"/>
                    <a:pt x="16425" y="1642"/>
                  </a:cubicBezTo>
                  <a:cubicBezTo>
                    <a:pt x="15700" y="2435"/>
                    <a:pt x="14686" y="6729"/>
                    <a:pt x="13940" y="7653"/>
                  </a:cubicBezTo>
                  <a:cubicBezTo>
                    <a:pt x="12863" y="9041"/>
                    <a:pt x="10482" y="9437"/>
                    <a:pt x="9343" y="9173"/>
                  </a:cubicBezTo>
                  <a:cubicBezTo>
                    <a:pt x="7996" y="8842"/>
                    <a:pt x="5470" y="4417"/>
                    <a:pt x="4144" y="5011"/>
                  </a:cubicBezTo>
                  <a:cubicBezTo>
                    <a:pt x="2964" y="5540"/>
                    <a:pt x="-101" y="8776"/>
                    <a:pt x="3" y="1254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5" name="Shape 3030"/>
            <p:cNvSpPr/>
            <p:nvPr/>
          </p:nvSpPr>
          <p:spPr>
            <a:xfrm>
              <a:off x="5157187" y="4783370"/>
              <a:ext cx="411230" cy="706029"/>
            </a:xfrm>
            <a:custGeom>
              <a:avLst/>
              <a:gdLst/>
              <a:ahLst/>
              <a:cxnLst>
                <a:cxn ang="0">
                  <a:pos x="wd2" y="hd2"/>
                </a:cxn>
                <a:cxn ang="5400000">
                  <a:pos x="wd2" y="hd2"/>
                </a:cxn>
                <a:cxn ang="10800000">
                  <a:pos x="wd2" y="hd2"/>
                </a:cxn>
                <a:cxn ang="16200000">
                  <a:pos x="wd2" y="hd2"/>
                </a:cxn>
              </a:cxnLst>
              <a:rect l="0" t="0" r="r" b="b"/>
              <a:pathLst>
                <a:path w="21593" h="21596" extrusionOk="0">
                  <a:moveTo>
                    <a:pt x="1942" y="9900"/>
                  </a:moveTo>
                  <a:cubicBezTo>
                    <a:pt x="1942" y="9868"/>
                    <a:pt x="1940" y="9833"/>
                    <a:pt x="1960" y="9816"/>
                  </a:cubicBezTo>
                  <a:cubicBezTo>
                    <a:pt x="1986" y="9796"/>
                    <a:pt x="2091" y="9791"/>
                    <a:pt x="2120" y="9771"/>
                  </a:cubicBezTo>
                  <a:cubicBezTo>
                    <a:pt x="2156" y="9748"/>
                    <a:pt x="2204" y="9682"/>
                    <a:pt x="2188" y="9652"/>
                  </a:cubicBezTo>
                  <a:cubicBezTo>
                    <a:pt x="2166" y="9612"/>
                    <a:pt x="2024" y="9569"/>
                    <a:pt x="1960" y="9550"/>
                  </a:cubicBezTo>
                  <a:cubicBezTo>
                    <a:pt x="1914" y="9536"/>
                    <a:pt x="1808" y="9526"/>
                    <a:pt x="1760" y="9514"/>
                  </a:cubicBezTo>
                  <a:cubicBezTo>
                    <a:pt x="1711" y="9500"/>
                    <a:pt x="1603" y="9473"/>
                    <a:pt x="1580" y="9444"/>
                  </a:cubicBezTo>
                  <a:cubicBezTo>
                    <a:pt x="1560" y="9419"/>
                    <a:pt x="1575" y="9358"/>
                    <a:pt x="1600" y="9334"/>
                  </a:cubicBezTo>
                  <a:cubicBezTo>
                    <a:pt x="1627" y="9309"/>
                    <a:pt x="1720" y="9275"/>
                    <a:pt x="1770" y="9270"/>
                  </a:cubicBezTo>
                  <a:cubicBezTo>
                    <a:pt x="1812" y="9268"/>
                    <a:pt x="1890" y="9295"/>
                    <a:pt x="1930" y="9300"/>
                  </a:cubicBezTo>
                  <a:cubicBezTo>
                    <a:pt x="1991" y="9309"/>
                    <a:pt x="2119" y="9332"/>
                    <a:pt x="2177" y="9319"/>
                  </a:cubicBezTo>
                  <a:cubicBezTo>
                    <a:pt x="2207" y="9311"/>
                    <a:pt x="2246" y="9278"/>
                    <a:pt x="2259" y="9261"/>
                  </a:cubicBezTo>
                  <a:cubicBezTo>
                    <a:pt x="2284" y="9232"/>
                    <a:pt x="2302" y="9163"/>
                    <a:pt x="2305" y="9130"/>
                  </a:cubicBezTo>
                  <a:cubicBezTo>
                    <a:pt x="2308" y="9101"/>
                    <a:pt x="2291" y="9044"/>
                    <a:pt x="2285" y="9016"/>
                  </a:cubicBezTo>
                  <a:cubicBezTo>
                    <a:pt x="2280" y="8990"/>
                    <a:pt x="2238" y="8937"/>
                    <a:pt x="2259" y="8914"/>
                  </a:cubicBezTo>
                  <a:cubicBezTo>
                    <a:pt x="2279" y="8892"/>
                    <a:pt x="2378" y="8888"/>
                    <a:pt x="2409" y="8872"/>
                  </a:cubicBezTo>
                  <a:cubicBezTo>
                    <a:pt x="2438" y="8856"/>
                    <a:pt x="2470" y="8812"/>
                    <a:pt x="2486" y="8791"/>
                  </a:cubicBezTo>
                  <a:cubicBezTo>
                    <a:pt x="2503" y="8768"/>
                    <a:pt x="2542" y="8720"/>
                    <a:pt x="2537" y="8695"/>
                  </a:cubicBezTo>
                  <a:cubicBezTo>
                    <a:pt x="2532" y="8672"/>
                    <a:pt x="2490" y="8626"/>
                    <a:pt x="2455" y="8614"/>
                  </a:cubicBezTo>
                  <a:cubicBezTo>
                    <a:pt x="2421" y="8602"/>
                    <a:pt x="2330" y="8602"/>
                    <a:pt x="2296" y="8614"/>
                  </a:cubicBezTo>
                  <a:cubicBezTo>
                    <a:pt x="2257" y="8627"/>
                    <a:pt x="2232" y="8681"/>
                    <a:pt x="2213" y="8704"/>
                  </a:cubicBezTo>
                  <a:cubicBezTo>
                    <a:pt x="2191" y="8729"/>
                    <a:pt x="2184" y="8801"/>
                    <a:pt x="2136" y="8809"/>
                  </a:cubicBezTo>
                  <a:cubicBezTo>
                    <a:pt x="2095" y="8815"/>
                    <a:pt x="2027" y="8766"/>
                    <a:pt x="2003" y="8746"/>
                  </a:cubicBezTo>
                  <a:cubicBezTo>
                    <a:pt x="1977" y="8724"/>
                    <a:pt x="1961" y="8671"/>
                    <a:pt x="1946" y="8647"/>
                  </a:cubicBezTo>
                  <a:cubicBezTo>
                    <a:pt x="1919" y="8608"/>
                    <a:pt x="1835" y="8535"/>
                    <a:pt x="1828" y="8494"/>
                  </a:cubicBezTo>
                  <a:cubicBezTo>
                    <a:pt x="1820" y="8460"/>
                    <a:pt x="1846" y="8392"/>
                    <a:pt x="1873" y="8362"/>
                  </a:cubicBezTo>
                  <a:cubicBezTo>
                    <a:pt x="1894" y="8339"/>
                    <a:pt x="1969" y="8307"/>
                    <a:pt x="1996" y="8287"/>
                  </a:cubicBezTo>
                  <a:cubicBezTo>
                    <a:pt x="2024" y="8266"/>
                    <a:pt x="2059" y="8216"/>
                    <a:pt x="2089" y="8197"/>
                  </a:cubicBezTo>
                  <a:cubicBezTo>
                    <a:pt x="2120" y="8178"/>
                    <a:pt x="2207" y="8156"/>
                    <a:pt x="2238" y="8137"/>
                  </a:cubicBezTo>
                  <a:cubicBezTo>
                    <a:pt x="2269" y="8119"/>
                    <a:pt x="2320" y="8078"/>
                    <a:pt x="2331" y="8053"/>
                  </a:cubicBezTo>
                  <a:cubicBezTo>
                    <a:pt x="2345" y="8023"/>
                    <a:pt x="2342" y="7957"/>
                    <a:pt x="2317" y="7930"/>
                  </a:cubicBezTo>
                  <a:cubicBezTo>
                    <a:pt x="2298" y="7912"/>
                    <a:pt x="2234" y="7884"/>
                    <a:pt x="2198" y="7882"/>
                  </a:cubicBezTo>
                  <a:cubicBezTo>
                    <a:pt x="2172" y="7882"/>
                    <a:pt x="2126" y="7898"/>
                    <a:pt x="2110" y="7909"/>
                  </a:cubicBezTo>
                  <a:cubicBezTo>
                    <a:pt x="2080" y="7929"/>
                    <a:pt x="2061" y="7983"/>
                    <a:pt x="2043" y="8008"/>
                  </a:cubicBezTo>
                  <a:cubicBezTo>
                    <a:pt x="2027" y="8031"/>
                    <a:pt x="1999" y="8078"/>
                    <a:pt x="1976" y="8098"/>
                  </a:cubicBezTo>
                  <a:cubicBezTo>
                    <a:pt x="1949" y="8123"/>
                    <a:pt x="1874" y="8166"/>
                    <a:pt x="1837" y="8189"/>
                  </a:cubicBezTo>
                  <a:cubicBezTo>
                    <a:pt x="1804" y="8207"/>
                    <a:pt x="1742" y="8252"/>
                    <a:pt x="1699" y="8263"/>
                  </a:cubicBezTo>
                  <a:cubicBezTo>
                    <a:pt x="1663" y="8272"/>
                    <a:pt x="1580" y="8274"/>
                    <a:pt x="1543" y="8266"/>
                  </a:cubicBezTo>
                  <a:cubicBezTo>
                    <a:pt x="1503" y="8257"/>
                    <a:pt x="1433" y="8221"/>
                    <a:pt x="1415" y="8197"/>
                  </a:cubicBezTo>
                  <a:cubicBezTo>
                    <a:pt x="1396" y="8172"/>
                    <a:pt x="1391" y="8112"/>
                    <a:pt x="1415" y="8089"/>
                  </a:cubicBezTo>
                  <a:cubicBezTo>
                    <a:pt x="1431" y="8074"/>
                    <a:pt x="1490" y="8063"/>
                    <a:pt x="1518" y="8059"/>
                  </a:cubicBezTo>
                  <a:cubicBezTo>
                    <a:pt x="1560" y="8053"/>
                    <a:pt x="1647" y="8067"/>
                    <a:pt x="1687" y="8059"/>
                  </a:cubicBezTo>
                  <a:cubicBezTo>
                    <a:pt x="1720" y="8053"/>
                    <a:pt x="1784" y="8031"/>
                    <a:pt x="1801" y="8014"/>
                  </a:cubicBezTo>
                  <a:cubicBezTo>
                    <a:pt x="1816" y="7999"/>
                    <a:pt x="1810" y="7962"/>
                    <a:pt x="1811" y="7945"/>
                  </a:cubicBezTo>
                  <a:cubicBezTo>
                    <a:pt x="1815" y="7916"/>
                    <a:pt x="1843" y="7853"/>
                    <a:pt x="1822" y="7825"/>
                  </a:cubicBezTo>
                  <a:cubicBezTo>
                    <a:pt x="1805" y="7803"/>
                    <a:pt x="1732" y="7773"/>
                    <a:pt x="1693" y="7765"/>
                  </a:cubicBezTo>
                  <a:cubicBezTo>
                    <a:pt x="1669" y="7761"/>
                    <a:pt x="1610" y="7756"/>
                    <a:pt x="1589" y="7765"/>
                  </a:cubicBezTo>
                  <a:cubicBezTo>
                    <a:pt x="1567" y="7776"/>
                    <a:pt x="1570" y="7817"/>
                    <a:pt x="1565" y="7834"/>
                  </a:cubicBezTo>
                  <a:cubicBezTo>
                    <a:pt x="1555" y="7866"/>
                    <a:pt x="1566" y="7936"/>
                    <a:pt x="1533" y="7963"/>
                  </a:cubicBezTo>
                  <a:cubicBezTo>
                    <a:pt x="1513" y="7980"/>
                    <a:pt x="1440" y="7996"/>
                    <a:pt x="1404" y="8002"/>
                  </a:cubicBezTo>
                  <a:cubicBezTo>
                    <a:pt x="1362" y="8009"/>
                    <a:pt x="1263" y="8028"/>
                    <a:pt x="1229" y="8011"/>
                  </a:cubicBezTo>
                  <a:cubicBezTo>
                    <a:pt x="1198" y="7995"/>
                    <a:pt x="1208" y="7932"/>
                    <a:pt x="1225" y="7909"/>
                  </a:cubicBezTo>
                  <a:cubicBezTo>
                    <a:pt x="1240" y="7888"/>
                    <a:pt x="1318" y="7864"/>
                    <a:pt x="1342" y="7846"/>
                  </a:cubicBezTo>
                  <a:cubicBezTo>
                    <a:pt x="1369" y="7827"/>
                    <a:pt x="1418" y="7786"/>
                    <a:pt x="1425" y="7762"/>
                  </a:cubicBezTo>
                  <a:cubicBezTo>
                    <a:pt x="1431" y="7743"/>
                    <a:pt x="1422" y="7701"/>
                    <a:pt x="1404" y="7684"/>
                  </a:cubicBezTo>
                  <a:cubicBezTo>
                    <a:pt x="1377" y="7656"/>
                    <a:pt x="1273" y="7626"/>
                    <a:pt x="1229" y="7607"/>
                  </a:cubicBezTo>
                  <a:cubicBezTo>
                    <a:pt x="1200" y="7592"/>
                    <a:pt x="1123" y="7571"/>
                    <a:pt x="1111" y="7549"/>
                  </a:cubicBezTo>
                  <a:cubicBezTo>
                    <a:pt x="1094" y="7517"/>
                    <a:pt x="1142" y="7445"/>
                    <a:pt x="1179" y="7418"/>
                  </a:cubicBezTo>
                  <a:cubicBezTo>
                    <a:pt x="1217" y="7389"/>
                    <a:pt x="1330" y="7353"/>
                    <a:pt x="1389" y="7345"/>
                  </a:cubicBezTo>
                  <a:cubicBezTo>
                    <a:pt x="1445" y="7338"/>
                    <a:pt x="1564" y="7371"/>
                    <a:pt x="1616" y="7357"/>
                  </a:cubicBezTo>
                  <a:cubicBezTo>
                    <a:pt x="1652" y="7348"/>
                    <a:pt x="1706" y="7308"/>
                    <a:pt x="1713" y="7285"/>
                  </a:cubicBezTo>
                  <a:cubicBezTo>
                    <a:pt x="1727" y="7246"/>
                    <a:pt x="1679" y="7165"/>
                    <a:pt x="1642" y="7132"/>
                  </a:cubicBezTo>
                  <a:cubicBezTo>
                    <a:pt x="1615" y="7108"/>
                    <a:pt x="1536" y="7065"/>
                    <a:pt x="1487" y="7058"/>
                  </a:cubicBezTo>
                  <a:cubicBezTo>
                    <a:pt x="1433" y="7050"/>
                    <a:pt x="1322" y="7086"/>
                    <a:pt x="1266" y="7085"/>
                  </a:cubicBezTo>
                  <a:cubicBezTo>
                    <a:pt x="1219" y="7083"/>
                    <a:pt x="1121" y="7070"/>
                    <a:pt x="1086" y="7051"/>
                  </a:cubicBezTo>
                  <a:cubicBezTo>
                    <a:pt x="1053" y="7035"/>
                    <a:pt x="1014" y="6984"/>
                    <a:pt x="1019" y="6958"/>
                  </a:cubicBezTo>
                  <a:cubicBezTo>
                    <a:pt x="1025" y="6924"/>
                    <a:pt x="1109" y="6865"/>
                    <a:pt x="1157" y="6845"/>
                  </a:cubicBezTo>
                  <a:cubicBezTo>
                    <a:pt x="1187" y="6832"/>
                    <a:pt x="1260" y="6819"/>
                    <a:pt x="1296" y="6818"/>
                  </a:cubicBezTo>
                  <a:cubicBezTo>
                    <a:pt x="1342" y="6816"/>
                    <a:pt x="1441" y="6820"/>
                    <a:pt x="1477" y="6836"/>
                  </a:cubicBezTo>
                  <a:cubicBezTo>
                    <a:pt x="1505" y="6848"/>
                    <a:pt x="1515" y="6896"/>
                    <a:pt x="1539" y="6911"/>
                  </a:cubicBezTo>
                  <a:cubicBezTo>
                    <a:pt x="1574" y="6932"/>
                    <a:pt x="1673" y="6952"/>
                    <a:pt x="1719" y="6965"/>
                  </a:cubicBezTo>
                  <a:cubicBezTo>
                    <a:pt x="1779" y="6981"/>
                    <a:pt x="1894" y="7035"/>
                    <a:pt x="1960" y="7030"/>
                  </a:cubicBezTo>
                  <a:cubicBezTo>
                    <a:pt x="2011" y="7027"/>
                    <a:pt x="2070" y="6969"/>
                    <a:pt x="2115" y="6956"/>
                  </a:cubicBezTo>
                  <a:cubicBezTo>
                    <a:pt x="2144" y="6947"/>
                    <a:pt x="2216" y="6947"/>
                    <a:pt x="2238" y="6934"/>
                  </a:cubicBezTo>
                  <a:cubicBezTo>
                    <a:pt x="2269" y="6918"/>
                    <a:pt x="2304" y="6868"/>
                    <a:pt x="2296" y="6845"/>
                  </a:cubicBezTo>
                  <a:cubicBezTo>
                    <a:pt x="2287" y="6821"/>
                    <a:pt x="2216" y="6790"/>
                    <a:pt x="2181" y="6775"/>
                  </a:cubicBezTo>
                  <a:cubicBezTo>
                    <a:pt x="2147" y="6761"/>
                    <a:pt x="2070" y="6729"/>
                    <a:pt x="2028" y="6734"/>
                  </a:cubicBezTo>
                  <a:cubicBezTo>
                    <a:pt x="1991" y="6738"/>
                    <a:pt x="1959" y="6787"/>
                    <a:pt x="1925" y="6796"/>
                  </a:cubicBezTo>
                  <a:cubicBezTo>
                    <a:pt x="1871" y="6812"/>
                    <a:pt x="1741" y="6821"/>
                    <a:pt x="1682" y="6812"/>
                  </a:cubicBezTo>
                  <a:cubicBezTo>
                    <a:pt x="1633" y="6804"/>
                    <a:pt x="1549" y="6764"/>
                    <a:pt x="1518" y="6740"/>
                  </a:cubicBezTo>
                  <a:cubicBezTo>
                    <a:pt x="1493" y="6719"/>
                    <a:pt x="1469" y="6669"/>
                    <a:pt x="1461" y="6644"/>
                  </a:cubicBezTo>
                  <a:cubicBezTo>
                    <a:pt x="1451" y="6612"/>
                    <a:pt x="1431" y="6545"/>
                    <a:pt x="1451" y="6515"/>
                  </a:cubicBezTo>
                  <a:cubicBezTo>
                    <a:pt x="1462" y="6497"/>
                    <a:pt x="1509" y="6467"/>
                    <a:pt x="1539" y="6460"/>
                  </a:cubicBezTo>
                  <a:cubicBezTo>
                    <a:pt x="1571" y="6454"/>
                    <a:pt x="1644" y="6463"/>
                    <a:pt x="1678" y="6469"/>
                  </a:cubicBezTo>
                  <a:cubicBezTo>
                    <a:pt x="1701" y="6475"/>
                    <a:pt x="1736" y="6500"/>
                    <a:pt x="1760" y="6503"/>
                  </a:cubicBezTo>
                  <a:cubicBezTo>
                    <a:pt x="1798" y="6507"/>
                    <a:pt x="1871" y="6484"/>
                    <a:pt x="1910" y="6482"/>
                  </a:cubicBezTo>
                  <a:cubicBezTo>
                    <a:pt x="1969" y="6478"/>
                    <a:pt x="2092" y="6479"/>
                    <a:pt x="2152" y="6485"/>
                  </a:cubicBezTo>
                  <a:cubicBezTo>
                    <a:pt x="2191" y="6489"/>
                    <a:pt x="2265" y="6514"/>
                    <a:pt x="2305" y="6515"/>
                  </a:cubicBezTo>
                  <a:cubicBezTo>
                    <a:pt x="2343" y="6516"/>
                    <a:pt x="2423" y="6509"/>
                    <a:pt x="2449" y="6494"/>
                  </a:cubicBezTo>
                  <a:cubicBezTo>
                    <a:pt x="2472" y="6481"/>
                    <a:pt x="2490" y="6443"/>
                    <a:pt x="2486" y="6425"/>
                  </a:cubicBezTo>
                  <a:cubicBezTo>
                    <a:pt x="2479" y="6396"/>
                    <a:pt x="2422" y="6340"/>
                    <a:pt x="2378" y="6326"/>
                  </a:cubicBezTo>
                  <a:cubicBezTo>
                    <a:pt x="2324" y="6309"/>
                    <a:pt x="2194" y="6339"/>
                    <a:pt x="2136" y="6329"/>
                  </a:cubicBezTo>
                  <a:cubicBezTo>
                    <a:pt x="2084" y="6320"/>
                    <a:pt x="1987" y="6283"/>
                    <a:pt x="1956" y="6257"/>
                  </a:cubicBezTo>
                  <a:cubicBezTo>
                    <a:pt x="1917" y="6224"/>
                    <a:pt x="1875" y="6143"/>
                    <a:pt x="1884" y="6104"/>
                  </a:cubicBezTo>
                  <a:cubicBezTo>
                    <a:pt x="1891" y="6074"/>
                    <a:pt x="1954" y="6020"/>
                    <a:pt x="1991" y="5999"/>
                  </a:cubicBezTo>
                  <a:cubicBezTo>
                    <a:pt x="2038" y="5972"/>
                    <a:pt x="2182" y="5953"/>
                    <a:pt x="2218" y="5921"/>
                  </a:cubicBezTo>
                  <a:cubicBezTo>
                    <a:pt x="2242" y="5900"/>
                    <a:pt x="2248" y="5844"/>
                    <a:pt x="2238" y="5819"/>
                  </a:cubicBezTo>
                  <a:cubicBezTo>
                    <a:pt x="2232" y="5799"/>
                    <a:pt x="2194" y="5762"/>
                    <a:pt x="2167" y="5750"/>
                  </a:cubicBezTo>
                  <a:cubicBezTo>
                    <a:pt x="2121" y="5730"/>
                    <a:pt x="2003" y="5719"/>
                    <a:pt x="1946" y="5714"/>
                  </a:cubicBezTo>
                  <a:cubicBezTo>
                    <a:pt x="1900" y="5710"/>
                    <a:pt x="1801" y="5727"/>
                    <a:pt x="1760" y="5714"/>
                  </a:cubicBezTo>
                  <a:cubicBezTo>
                    <a:pt x="1734" y="5706"/>
                    <a:pt x="1699" y="5674"/>
                    <a:pt x="1693" y="5657"/>
                  </a:cubicBezTo>
                  <a:cubicBezTo>
                    <a:pt x="1686" y="5637"/>
                    <a:pt x="1697" y="5589"/>
                    <a:pt x="1724" y="5576"/>
                  </a:cubicBezTo>
                  <a:cubicBezTo>
                    <a:pt x="1768" y="5554"/>
                    <a:pt x="1903" y="5584"/>
                    <a:pt x="1956" y="5570"/>
                  </a:cubicBezTo>
                  <a:cubicBezTo>
                    <a:pt x="1990" y="5560"/>
                    <a:pt x="2022" y="5509"/>
                    <a:pt x="2058" y="5504"/>
                  </a:cubicBezTo>
                  <a:cubicBezTo>
                    <a:pt x="2093" y="5499"/>
                    <a:pt x="2167" y="5517"/>
                    <a:pt x="2192" y="5531"/>
                  </a:cubicBezTo>
                  <a:cubicBezTo>
                    <a:pt x="2231" y="5552"/>
                    <a:pt x="2235" y="5623"/>
                    <a:pt x="2275" y="5642"/>
                  </a:cubicBezTo>
                  <a:cubicBezTo>
                    <a:pt x="2308" y="5657"/>
                    <a:pt x="2403" y="5671"/>
                    <a:pt x="2440" y="5660"/>
                  </a:cubicBezTo>
                  <a:cubicBezTo>
                    <a:pt x="2470" y="5651"/>
                    <a:pt x="2493" y="5608"/>
                    <a:pt x="2495" y="5588"/>
                  </a:cubicBezTo>
                  <a:cubicBezTo>
                    <a:pt x="2499" y="5567"/>
                    <a:pt x="2482" y="5522"/>
                    <a:pt x="2460" y="5504"/>
                  </a:cubicBezTo>
                  <a:cubicBezTo>
                    <a:pt x="2442" y="5489"/>
                    <a:pt x="2374" y="5477"/>
                    <a:pt x="2357" y="5462"/>
                  </a:cubicBezTo>
                  <a:cubicBezTo>
                    <a:pt x="2342" y="5447"/>
                    <a:pt x="2327" y="5408"/>
                    <a:pt x="2342" y="5393"/>
                  </a:cubicBezTo>
                  <a:cubicBezTo>
                    <a:pt x="2363" y="5373"/>
                    <a:pt x="2456" y="5366"/>
                    <a:pt x="2495" y="5363"/>
                  </a:cubicBezTo>
                  <a:cubicBezTo>
                    <a:pt x="2532" y="5361"/>
                    <a:pt x="2604" y="5369"/>
                    <a:pt x="2641" y="5370"/>
                  </a:cubicBezTo>
                  <a:cubicBezTo>
                    <a:pt x="2685" y="5370"/>
                    <a:pt x="2778" y="5375"/>
                    <a:pt x="2820" y="5366"/>
                  </a:cubicBezTo>
                  <a:cubicBezTo>
                    <a:pt x="2858" y="5359"/>
                    <a:pt x="2932" y="5331"/>
                    <a:pt x="2949" y="5309"/>
                  </a:cubicBezTo>
                  <a:cubicBezTo>
                    <a:pt x="2966" y="5288"/>
                    <a:pt x="2930" y="5239"/>
                    <a:pt x="2939" y="5216"/>
                  </a:cubicBezTo>
                  <a:cubicBezTo>
                    <a:pt x="2947" y="5196"/>
                    <a:pt x="3001" y="5162"/>
                    <a:pt x="3005" y="5141"/>
                  </a:cubicBezTo>
                  <a:cubicBezTo>
                    <a:pt x="3012" y="5116"/>
                    <a:pt x="3000" y="5061"/>
                    <a:pt x="2970" y="5043"/>
                  </a:cubicBezTo>
                  <a:cubicBezTo>
                    <a:pt x="2948" y="5028"/>
                    <a:pt x="2878" y="5020"/>
                    <a:pt x="2847" y="5022"/>
                  </a:cubicBezTo>
                  <a:cubicBezTo>
                    <a:pt x="2801" y="5024"/>
                    <a:pt x="2727" y="5069"/>
                    <a:pt x="2681" y="5069"/>
                  </a:cubicBezTo>
                  <a:cubicBezTo>
                    <a:pt x="2610" y="5070"/>
                    <a:pt x="2463" y="5032"/>
                    <a:pt x="2424" y="4997"/>
                  </a:cubicBezTo>
                  <a:cubicBezTo>
                    <a:pt x="2402" y="4977"/>
                    <a:pt x="2410" y="4925"/>
                    <a:pt x="2420" y="4901"/>
                  </a:cubicBezTo>
                  <a:cubicBezTo>
                    <a:pt x="2428" y="4878"/>
                    <a:pt x="2470" y="4833"/>
                    <a:pt x="2495" y="4814"/>
                  </a:cubicBezTo>
                  <a:cubicBezTo>
                    <a:pt x="2530" y="4790"/>
                    <a:pt x="2609" y="4743"/>
                    <a:pt x="2661" y="4734"/>
                  </a:cubicBezTo>
                  <a:cubicBezTo>
                    <a:pt x="2702" y="4726"/>
                    <a:pt x="2792" y="4732"/>
                    <a:pt x="2831" y="4742"/>
                  </a:cubicBezTo>
                  <a:cubicBezTo>
                    <a:pt x="2881" y="4756"/>
                    <a:pt x="2934" y="4822"/>
                    <a:pt x="2986" y="4835"/>
                  </a:cubicBezTo>
                  <a:cubicBezTo>
                    <a:pt x="3035" y="4848"/>
                    <a:pt x="3151" y="4848"/>
                    <a:pt x="3202" y="4838"/>
                  </a:cubicBezTo>
                  <a:cubicBezTo>
                    <a:pt x="3242" y="4831"/>
                    <a:pt x="3317" y="4801"/>
                    <a:pt x="3335" y="4778"/>
                  </a:cubicBezTo>
                  <a:cubicBezTo>
                    <a:pt x="3358" y="4751"/>
                    <a:pt x="3357" y="4686"/>
                    <a:pt x="3335" y="4658"/>
                  </a:cubicBezTo>
                  <a:cubicBezTo>
                    <a:pt x="3320" y="4639"/>
                    <a:pt x="3261" y="4611"/>
                    <a:pt x="3226" y="4605"/>
                  </a:cubicBezTo>
                  <a:cubicBezTo>
                    <a:pt x="3186" y="4596"/>
                    <a:pt x="3095" y="4606"/>
                    <a:pt x="3052" y="4611"/>
                  </a:cubicBezTo>
                  <a:cubicBezTo>
                    <a:pt x="3010" y="4615"/>
                    <a:pt x="2930" y="4640"/>
                    <a:pt x="2888" y="4640"/>
                  </a:cubicBezTo>
                  <a:cubicBezTo>
                    <a:pt x="2838" y="4640"/>
                    <a:pt x="2743" y="4618"/>
                    <a:pt x="2697" y="4607"/>
                  </a:cubicBezTo>
                  <a:cubicBezTo>
                    <a:pt x="2650" y="4596"/>
                    <a:pt x="2551" y="4575"/>
                    <a:pt x="2517" y="4554"/>
                  </a:cubicBezTo>
                  <a:cubicBezTo>
                    <a:pt x="2489" y="4536"/>
                    <a:pt x="2457" y="4490"/>
                    <a:pt x="2449" y="4466"/>
                  </a:cubicBezTo>
                  <a:cubicBezTo>
                    <a:pt x="2443" y="4442"/>
                    <a:pt x="2434" y="4384"/>
                    <a:pt x="2466" y="4367"/>
                  </a:cubicBezTo>
                  <a:cubicBezTo>
                    <a:pt x="2486" y="4356"/>
                    <a:pt x="2555" y="4363"/>
                    <a:pt x="2584" y="4367"/>
                  </a:cubicBezTo>
                  <a:cubicBezTo>
                    <a:pt x="2608" y="4371"/>
                    <a:pt x="2652" y="4389"/>
                    <a:pt x="2671" y="4398"/>
                  </a:cubicBezTo>
                  <a:cubicBezTo>
                    <a:pt x="2707" y="4414"/>
                    <a:pt x="2757" y="4461"/>
                    <a:pt x="2795" y="4475"/>
                  </a:cubicBezTo>
                  <a:cubicBezTo>
                    <a:pt x="2832" y="4490"/>
                    <a:pt x="2920" y="4516"/>
                    <a:pt x="2964" y="4511"/>
                  </a:cubicBezTo>
                  <a:cubicBezTo>
                    <a:pt x="2987" y="4510"/>
                    <a:pt x="3024" y="4490"/>
                    <a:pt x="3037" y="4479"/>
                  </a:cubicBezTo>
                  <a:cubicBezTo>
                    <a:pt x="3063" y="4454"/>
                    <a:pt x="3073" y="4394"/>
                    <a:pt x="3078" y="4364"/>
                  </a:cubicBezTo>
                  <a:cubicBezTo>
                    <a:pt x="3083" y="4332"/>
                    <a:pt x="3042" y="4260"/>
                    <a:pt x="3072" y="4233"/>
                  </a:cubicBezTo>
                  <a:cubicBezTo>
                    <a:pt x="3113" y="4196"/>
                    <a:pt x="3272" y="4169"/>
                    <a:pt x="3346" y="4161"/>
                  </a:cubicBezTo>
                  <a:cubicBezTo>
                    <a:pt x="3380" y="4157"/>
                    <a:pt x="3453" y="4173"/>
                    <a:pt x="3485" y="4164"/>
                  </a:cubicBezTo>
                  <a:cubicBezTo>
                    <a:pt x="3524" y="4152"/>
                    <a:pt x="3579" y="4105"/>
                    <a:pt x="3587" y="4080"/>
                  </a:cubicBezTo>
                  <a:cubicBezTo>
                    <a:pt x="3596" y="4054"/>
                    <a:pt x="3564" y="4001"/>
                    <a:pt x="3541" y="3978"/>
                  </a:cubicBezTo>
                  <a:cubicBezTo>
                    <a:pt x="3520" y="3957"/>
                    <a:pt x="3437" y="3931"/>
                    <a:pt x="3418" y="3909"/>
                  </a:cubicBezTo>
                  <a:cubicBezTo>
                    <a:pt x="3400" y="3889"/>
                    <a:pt x="3380" y="3839"/>
                    <a:pt x="3397" y="3819"/>
                  </a:cubicBezTo>
                  <a:cubicBezTo>
                    <a:pt x="3413" y="3800"/>
                    <a:pt x="3485" y="3783"/>
                    <a:pt x="3521" y="3777"/>
                  </a:cubicBezTo>
                  <a:cubicBezTo>
                    <a:pt x="3573" y="3769"/>
                    <a:pt x="3682" y="3778"/>
                    <a:pt x="3737" y="3777"/>
                  </a:cubicBezTo>
                  <a:cubicBezTo>
                    <a:pt x="3791" y="3776"/>
                    <a:pt x="3912" y="3749"/>
                    <a:pt x="3958" y="3768"/>
                  </a:cubicBezTo>
                  <a:cubicBezTo>
                    <a:pt x="3977" y="3775"/>
                    <a:pt x="3992" y="3806"/>
                    <a:pt x="3985" y="3819"/>
                  </a:cubicBezTo>
                  <a:cubicBezTo>
                    <a:pt x="3973" y="3836"/>
                    <a:pt x="3893" y="3842"/>
                    <a:pt x="3875" y="3858"/>
                  </a:cubicBezTo>
                  <a:cubicBezTo>
                    <a:pt x="3852" y="3879"/>
                    <a:pt x="3835" y="3935"/>
                    <a:pt x="3850" y="3959"/>
                  </a:cubicBezTo>
                  <a:cubicBezTo>
                    <a:pt x="3867" y="3986"/>
                    <a:pt x="3950" y="4033"/>
                    <a:pt x="3999" y="4035"/>
                  </a:cubicBezTo>
                  <a:cubicBezTo>
                    <a:pt x="4033" y="4036"/>
                    <a:pt x="4092" y="4008"/>
                    <a:pt x="4113" y="3993"/>
                  </a:cubicBezTo>
                  <a:cubicBezTo>
                    <a:pt x="4142" y="3971"/>
                    <a:pt x="4183" y="3916"/>
                    <a:pt x="4179" y="3887"/>
                  </a:cubicBezTo>
                  <a:cubicBezTo>
                    <a:pt x="4177" y="3865"/>
                    <a:pt x="4108" y="3830"/>
                    <a:pt x="4103" y="3807"/>
                  </a:cubicBezTo>
                  <a:cubicBezTo>
                    <a:pt x="4096" y="3785"/>
                    <a:pt x="4112" y="3736"/>
                    <a:pt x="4133" y="3717"/>
                  </a:cubicBezTo>
                  <a:cubicBezTo>
                    <a:pt x="4156" y="3696"/>
                    <a:pt x="4236" y="3674"/>
                    <a:pt x="4272" y="3659"/>
                  </a:cubicBezTo>
                  <a:cubicBezTo>
                    <a:pt x="4317" y="3643"/>
                    <a:pt x="4414" y="3615"/>
                    <a:pt x="4452" y="3594"/>
                  </a:cubicBezTo>
                  <a:cubicBezTo>
                    <a:pt x="4491" y="3573"/>
                    <a:pt x="4557" y="3521"/>
                    <a:pt x="4576" y="3492"/>
                  </a:cubicBezTo>
                  <a:cubicBezTo>
                    <a:pt x="4592" y="3468"/>
                    <a:pt x="4617" y="3411"/>
                    <a:pt x="4596" y="3387"/>
                  </a:cubicBezTo>
                  <a:cubicBezTo>
                    <a:pt x="4572" y="3358"/>
                    <a:pt x="4437" y="3348"/>
                    <a:pt x="4406" y="3321"/>
                  </a:cubicBezTo>
                  <a:cubicBezTo>
                    <a:pt x="4387" y="3305"/>
                    <a:pt x="4383" y="3263"/>
                    <a:pt x="4385" y="3243"/>
                  </a:cubicBezTo>
                  <a:cubicBezTo>
                    <a:pt x="4389" y="3197"/>
                    <a:pt x="4419" y="3104"/>
                    <a:pt x="4463" y="3066"/>
                  </a:cubicBezTo>
                  <a:cubicBezTo>
                    <a:pt x="4489" y="3043"/>
                    <a:pt x="4587" y="3023"/>
                    <a:pt x="4612" y="3000"/>
                  </a:cubicBezTo>
                  <a:cubicBezTo>
                    <a:pt x="4638" y="2974"/>
                    <a:pt x="4658" y="2912"/>
                    <a:pt x="4648" y="2883"/>
                  </a:cubicBezTo>
                  <a:cubicBezTo>
                    <a:pt x="4638" y="2857"/>
                    <a:pt x="4577" y="2813"/>
                    <a:pt x="4545" y="2793"/>
                  </a:cubicBezTo>
                  <a:cubicBezTo>
                    <a:pt x="4511" y="2772"/>
                    <a:pt x="4418" y="2744"/>
                    <a:pt x="4385" y="2721"/>
                  </a:cubicBezTo>
                  <a:cubicBezTo>
                    <a:pt x="4353" y="2699"/>
                    <a:pt x="4301" y="2647"/>
                    <a:pt x="4288" y="2619"/>
                  </a:cubicBezTo>
                  <a:cubicBezTo>
                    <a:pt x="4267" y="2577"/>
                    <a:pt x="4272" y="2486"/>
                    <a:pt x="4282" y="2442"/>
                  </a:cubicBezTo>
                  <a:cubicBezTo>
                    <a:pt x="4290" y="2415"/>
                    <a:pt x="4308" y="2356"/>
                    <a:pt x="4339" y="2335"/>
                  </a:cubicBezTo>
                  <a:cubicBezTo>
                    <a:pt x="4362" y="2319"/>
                    <a:pt x="4429" y="2296"/>
                    <a:pt x="4463" y="2298"/>
                  </a:cubicBezTo>
                  <a:cubicBezTo>
                    <a:pt x="4493" y="2300"/>
                    <a:pt x="4540" y="2328"/>
                    <a:pt x="4556" y="2343"/>
                  </a:cubicBezTo>
                  <a:cubicBezTo>
                    <a:pt x="4566" y="2355"/>
                    <a:pt x="4567" y="2381"/>
                    <a:pt x="4566" y="2394"/>
                  </a:cubicBezTo>
                  <a:cubicBezTo>
                    <a:pt x="4563" y="2424"/>
                    <a:pt x="4501" y="2481"/>
                    <a:pt x="4520" y="2508"/>
                  </a:cubicBezTo>
                  <a:cubicBezTo>
                    <a:pt x="4534" y="2530"/>
                    <a:pt x="4614" y="2554"/>
                    <a:pt x="4653" y="2557"/>
                  </a:cubicBezTo>
                  <a:cubicBezTo>
                    <a:pt x="4687" y="2558"/>
                    <a:pt x="4750" y="2538"/>
                    <a:pt x="4777" y="2526"/>
                  </a:cubicBezTo>
                  <a:cubicBezTo>
                    <a:pt x="4831" y="2503"/>
                    <a:pt x="4907" y="2438"/>
                    <a:pt x="4952" y="2409"/>
                  </a:cubicBezTo>
                  <a:cubicBezTo>
                    <a:pt x="4987" y="2387"/>
                    <a:pt x="5094" y="2353"/>
                    <a:pt x="5096" y="2323"/>
                  </a:cubicBezTo>
                  <a:cubicBezTo>
                    <a:pt x="5098" y="2289"/>
                    <a:pt x="5009" y="2232"/>
                    <a:pt x="4957" y="2221"/>
                  </a:cubicBezTo>
                  <a:cubicBezTo>
                    <a:pt x="4927" y="2214"/>
                    <a:pt x="4860" y="2228"/>
                    <a:pt x="4828" y="2232"/>
                  </a:cubicBezTo>
                  <a:cubicBezTo>
                    <a:pt x="4800" y="2236"/>
                    <a:pt x="4748" y="2250"/>
                    <a:pt x="4720" y="2251"/>
                  </a:cubicBezTo>
                  <a:cubicBezTo>
                    <a:pt x="4677" y="2252"/>
                    <a:pt x="4591" y="2241"/>
                    <a:pt x="4549" y="2232"/>
                  </a:cubicBezTo>
                  <a:cubicBezTo>
                    <a:pt x="4510" y="2224"/>
                    <a:pt x="4430" y="2202"/>
                    <a:pt x="4401" y="2184"/>
                  </a:cubicBezTo>
                  <a:cubicBezTo>
                    <a:pt x="4375" y="2170"/>
                    <a:pt x="4325" y="2130"/>
                    <a:pt x="4334" y="2109"/>
                  </a:cubicBezTo>
                  <a:cubicBezTo>
                    <a:pt x="4346" y="2082"/>
                    <a:pt x="4476" y="2072"/>
                    <a:pt x="4493" y="2047"/>
                  </a:cubicBezTo>
                  <a:cubicBezTo>
                    <a:pt x="4509" y="2022"/>
                    <a:pt x="4453" y="1973"/>
                    <a:pt x="4447" y="1948"/>
                  </a:cubicBezTo>
                  <a:cubicBezTo>
                    <a:pt x="4443" y="1927"/>
                    <a:pt x="4440" y="1886"/>
                    <a:pt x="4447" y="1867"/>
                  </a:cubicBezTo>
                  <a:cubicBezTo>
                    <a:pt x="4454" y="1849"/>
                    <a:pt x="4473" y="1813"/>
                    <a:pt x="4499" y="1804"/>
                  </a:cubicBezTo>
                  <a:cubicBezTo>
                    <a:pt x="4534" y="1791"/>
                    <a:pt x="4637" y="1790"/>
                    <a:pt x="4669" y="1806"/>
                  </a:cubicBezTo>
                  <a:cubicBezTo>
                    <a:pt x="4696" y="1821"/>
                    <a:pt x="4684" y="1869"/>
                    <a:pt x="4684" y="1890"/>
                  </a:cubicBezTo>
                  <a:cubicBezTo>
                    <a:pt x="4684" y="1911"/>
                    <a:pt x="4672" y="1954"/>
                    <a:pt x="4669" y="1975"/>
                  </a:cubicBezTo>
                  <a:cubicBezTo>
                    <a:pt x="4665" y="1996"/>
                    <a:pt x="4641" y="2038"/>
                    <a:pt x="4653" y="2059"/>
                  </a:cubicBezTo>
                  <a:cubicBezTo>
                    <a:pt x="4669" y="2084"/>
                    <a:pt x="4743" y="2127"/>
                    <a:pt x="4788" y="2137"/>
                  </a:cubicBezTo>
                  <a:cubicBezTo>
                    <a:pt x="4826" y="2145"/>
                    <a:pt x="4917" y="2143"/>
                    <a:pt x="4952" y="2131"/>
                  </a:cubicBezTo>
                  <a:cubicBezTo>
                    <a:pt x="4984" y="2119"/>
                    <a:pt x="5016" y="2073"/>
                    <a:pt x="5029" y="2052"/>
                  </a:cubicBezTo>
                  <a:cubicBezTo>
                    <a:pt x="5041" y="2033"/>
                    <a:pt x="5063" y="1992"/>
                    <a:pt x="5055" y="1971"/>
                  </a:cubicBezTo>
                  <a:cubicBezTo>
                    <a:pt x="5045" y="1948"/>
                    <a:pt x="4979" y="1914"/>
                    <a:pt x="4957" y="1894"/>
                  </a:cubicBezTo>
                  <a:cubicBezTo>
                    <a:pt x="4937" y="1875"/>
                    <a:pt x="4885" y="1838"/>
                    <a:pt x="4885" y="1816"/>
                  </a:cubicBezTo>
                  <a:cubicBezTo>
                    <a:pt x="4885" y="1800"/>
                    <a:pt x="4934" y="1775"/>
                    <a:pt x="4937" y="1759"/>
                  </a:cubicBezTo>
                  <a:cubicBezTo>
                    <a:pt x="4942" y="1724"/>
                    <a:pt x="4891" y="1658"/>
                    <a:pt x="4864" y="1627"/>
                  </a:cubicBezTo>
                  <a:cubicBezTo>
                    <a:pt x="4843" y="1601"/>
                    <a:pt x="4764" y="1561"/>
                    <a:pt x="4751" y="1534"/>
                  </a:cubicBezTo>
                  <a:cubicBezTo>
                    <a:pt x="4739" y="1507"/>
                    <a:pt x="4742" y="1444"/>
                    <a:pt x="4771" y="1423"/>
                  </a:cubicBezTo>
                  <a:cubicBezTo>
                    <a:pt x="4802" y="1401"/>
                    <a:pt x="4908" y="1387"/>
                    <a:pt x="4957" y="1387"/>
                  </a:cubicBezTo>
                  <a:cubicBezTo>
                    <a:pt x="5002" y="1387"/>
                    <a:pt x="5104" y="1399"/>
                    <a:pt x="5132" y="1419"/>
                  </a:cubicBezTo>
                  <a:cubicBezTo>
                    <a:pt x="5167" y="1445"/>
                    <a:pt x="5120" y="1521"/>
                    <a:pt x="5148" y="1549"/>
                  </a:cubicBezTo>
                  <a:cubicBezTo>
                    <a:pt x="5167" y="1568"/>
                    <a:pt x="5237" y="1598"/>
                    <a:pt x="5276" y="1600"/>
                  </a:cubicBezTo>
                  <a:cubicBezTo>
                    <a:pt x="5335" y="1602"/>
                    <a:pt x="5431" y="1548"/>
                    <a:pt x="5488" y="1537"/>
                  </a:cubicBezTo>
                  <a:cubicBezTo>
                    <a:pt x="5524" y="1529"/>
                    <a:pt x="5603" y="1519"/>
                    <a:pt x="5641" y="1522"/>
                  </a:cubicBezTo>
                  <a:cubicBezTo>
                    <a:pt x="5686" y="1525"/>
                    <a:pt x="5762" y="1569"/>
                    <a:pt x="5806" y="1563"/>
                  </a:cubicBezTo>
                  <a:cubicBezTo>
                    <a:pt x="5843" y="1559"/>
                    <a:pt x="5903" y="1522"/>
                    <a:pt x="5909" y="1500"/>
                  </a:cubicBezTo>
                  <a:cubicBezTo>
                    <a:pt x="5915" y="1479"/>
                    <a:pt x="5841" y="1444"/>
                    <a:pt x="5847" y="1423"/>
                  </a:cubicBezTo>
                  <a:cubicBezTo>
                    <a:pt x="5855" y="1398"/>
                    <a:pt x="5938" y="1370"/>
                    <a:pt x="5971" y="1354"/>
                  </a:cubicBezTo>
                  <a:cubicBezTo>
                    <a:pt x="6008" y="1336"/>
                    <a:pt x="6092" y="1308"/>
                    <a:pt x="6126" y="1288"/>
                  </a:cubicBezTo>
                  <a:cubicBezTo>
                    <a:pt x="6158" y="1268"/>
                    <a:pt x="6224" y="1224"/>
                    <a:pt x="6228" y="1198"/>
                  </a:cubicBezTo>
                  <a:cubicBezTo>
                    <a:pt x="6232" y="1167"/>
                    <a:pt x="6175" y="1106"/>
                    <a:pt x="6136" y="1083"/>
                  </a:cubicBezTo>
                  <a:cubicBezTo>
                    <a:pt x="6092" y="1059"/>
                    <a:pt x="5958" y="1051"/>
                    <a:pt x="5909" y="1029"/>
                  </a:cubicBezTo>
                  <a:cubicBezTo>
                    <a:pt x="5867" y="1011"/>
                    <a:pt x="5809" y="959"/>
                    <a:pt x="5780" y="934"/>
                  </a:cubicBezTo>
                  <a:cubicBezTo>
                    <a:pt x="5763" y="918"/>
                    <a:pt x="5722" y="889"/>
                    <a:pt x="5719" y="871"/>
                  </a:cubicBezTo>
                  <a:cubicBezTo>
                    <a:pt x="5713" y="839"/>
                    <a:pt x="5760" y="776"/>
                    <a:pt x="5788" y="748"/>
                  </a:cubicBezTo>
                  <a:cubicBezTo>
                    <a:pt x="5805" y="730"/>
                    <a:pt x="5845" y="692"/>
                    <a:pt x="5881" y="688"/>
                  </a:cubicBezTo>
                  <a:cubicBezTo>
                    <a:pt x="5922" y="683"/>
                    <a:pt x="5995" y="725"/>
                    <a:pt x="6038" y="730"/>
                  </a:cubicBezTo>
                  <a:cubicBezTo>
                    <a:pt x="6079" y="734"/>
                    <a:pt x="6166" y="732"/>
                    <a:pt x="6205" y="724"/>
                  </a:cubicBezTo>
                  <a:cubicBezTo>
                    <a:pt x="6256" y="714"/>
                    <a:pt x="6349" y="680"/>
                    <a:pt x="6381" y="656"/>
                  </a:cubicBezTo>
                  <a:cubicBezTo>
                    <a:pt x="6408" y="636"/>
                    <a:pt x="6434" y="596"/>
                    <a:pt x="6451" y="560"/>
                  </a:cubicBezTo>
                  <a:cubicBezTo>
                    <a:pt x="7449" y="494"/>
                    <a:pt x="9084" y="667"/>
                    <a:pt x="9783" y="622"/>
                  </a:cubicBezTo>
                  <a:cubicBezTo>
                    <a:pt x="10462" y="579"/>
                    <a:pt x="11820" y="491"/>
                    <a:pt x="12501" y="446"/>
                  </a:cubicBezTo>
                  <a:cubicBezTo>
                    <a:pt x="13121" y="405"/>
                    <a:pt x="14364" y="320"/>
                    <a:pt x="14985" y="278"/>
                  </a:cubicBezTo>
                  <a:cubicBezTo>
                    <a:pt x="15613" y="236"/>
                    <a:pt x="16871" y="163"/>
                    <a:pt x="17497" y="110"/>
                  </a:cubicBezTo>
                  <a:cubicBezTo>
                    <a:pt x="17749" y="89"/>
                    <a:pt x="18249" y="30"/>
                    <a:pt x="18499" y="6"/>
                  </a:cubicBezTo>
                  <a:cubicBezTo>
                    <a:pt x="18517" y="4"/>
                    <a:pt x="18538" y="2"/>
                    <a:pt x="18559" y="0"/>
                  </a:cubicBezTo>
                  <a:lnTo>
                    <a:pt x="18987" y="422"/>
                  </a:lnTo>
                  <a:lnTo>
                    <a:pt x="19268" y="422"/>
                  </a:lnTo>
                  <a:lnTo>
                    <a:pt x="19701" y="13637"/>
                  </a:lnTo>
                  <a:lnTo>
                    <a:pt x="21593" y="20228"/>
                  </a:lnTo>
                  <a:cubicBezTo>
                    <a:pt x="21582" y="20248"/>
                    <a:pt x="21579" y="20277"/>
                    <a:pt x="21567" y="20290"/>
                  </a:cubicBezTo>
                  <a:cubicBezTo>
                    <a:pt x="21543" y="20316"/>
                    <a:pt x="21480" y="20364"/>
                    <a:pt x="21436" y="20378"/>
                  </a:cubicBezTo>
                  <a:cubicBezTo>
                    <a:pt x="21395" y="20392"/>
                    <a:pt x="21283" y="20378"/>
                    <a:pt x="21252" y="20398"/>
                  </a:cubicBezTo>
                  <a:cubicBezTo>
                    <a:pt x="21219" y="20419"/>
                    <a:pt x="21270" y="20489"/>
                    <a:pt x="21237" y="20510"/>
                  </a:cubicBezTo>
                  <a:cubicBezTo>
                    <a:pt x="21193" y="20539"/>
                    <a:pt x="21037" y="20554"/>
                    <a:pt x="20977" y="20538"/>
                  </a:cubicBezTo>
                  <a:cubicBezTo>
                    <a:pt x="20933" y="20528"/>
                    <a:pt x="20915" y="20460"/>
                    <a:pt x="20874" y="20446"/>
                  </a:cubicBezTo>
                  <a:cubicBezTo>
                    <a:pt x="20823" y="20429"/>
                    <a:pt x="20699" y="20440"/>
                    <a:pt x="20641" y="20438"/>
                  </a:cubicBezTo>
                  <a:cubicBezTo>
                    <a:pt x="20560" y="20435"/>
                    <a:pt x="20397" y="20432"/>
                    <a:pt x="20318" y="20426"/>
                  </a:cubicBezTo>
                  <a:cubicBezTo>
                    <a:pt x="20267" y="20422"/>
                    <a:pt x="20170" y="20404"/>
                    <a:pt x="20119" y="20402"/>
                  </a:cubicBezTo>
                  <a:cubicBezTo>
                    <a:pt x="20045" y="20400"/>
                    <a:pt x="19892" y="20401"/>
                    <a:pt x="19823" y="20418"/>
                  </a:cubicBezTo>
                  <a:cubicBezTo>
                    <a:pt x="19770" y="20432"/>
                    <a:pt x="19699" y="20492"/>
                    <a:pt x="19646" y="20506"/>
                  </a:cubicBezTo>
                  <a:cubicBezTo>
                    <a:pt x="19597" y="20519"/>
                    <a:pt x="19485" y="20531"/>
                    <a:pt x="19433" y="20526"/>
                  </a:cubicBezTo>
                  <a:cubicBezTo>
                    <a:pt x="19368" y="20521"/>
                    <a:pt x="19255" y="20478"/>
                    <a:pt x="19199" y="20458"/>
                  </a:cubicBezTo>
                  <a:cubicBezTo>
                    <a:pt x="19137" y="20437"/>
                    <a:pt x="19025" y="20378"/>
                    <a:pt x="18959" y="20358"/>
                  </a:cubicBezTo>
                  <a:cubicBezTo>
                    <a:pt x="18919" y="20346"/>
                    <a:pt x="18832" y="20327"/>
                    <a:pt x="18787" y="20323"/>
                  </a:cubicBezTo>
                  <a:cubicBezTo>
                    <a:pt x="18750" y="20318"/>
                    <a:pt x="18664" y="20307"/>
                    <a:pt x="18637" y="20323"/>
                  </a:cubicBezTo>
                  <a:cubicBezTo>
                    <a:pt x="18610" y="20337"/>
                    <a:pt x="18644" y="20387"/>
                    <a:pt x="18629" y="20406"/>
                  </a:cubicBezTo>
                  <a:cubicBezTo>
                    <a:pt x="18616" y="20424"/>
                    <a:pt x="18567" y="20460"/>
                    <a:pt x="18534" y="20462"/>
                  </a:cubicBezTo>
                  <a:cubicBezTo>
                    <a:pt x="18502" y="20464"/>
                    <a:pt x="18453" y="20432"/>
                    <a:pt x="18424" y="20426"/>
                  </a:cubicBezTo>
                  <a:cubicBezTo>
                    <a:pt x="18346" y="20412"/>
                    <a:pt x="18183" y="20406"/>
                    <a:pt x="18101" y="20406"/>
                  </a:cubicBezTo>
                  <a:cubicBezTo>
                    <a:pt x="18032" y="20407"/>
                    <a:pt x="17892" y="20414"/>
                    <a:pt x="17826" y="20426"/>
                  </a:cubicBezTo>
                  <a:cubicBezTo>
                    <a:pt x="17746" y="20442"/>
                    <a:pt x="17611" y="20505"/>
                    <a:pt x="17531" y="20522"/>
                  </a:cubicBezTo>
                  <a:cubicBezTo>
                    <a:pt x="17452" y="20539"/>
                    <a:pt x="17278" y="20543"/>
                    <a:pt x="17198" y="20561"/>
                  </a:cubicBezTo>
                  <a:cubicBezTo>
                    <a:pt x="17148" y="20573"/>
                    <a:pt x="17061" y="20615"/>
                    <a:pt x="17013" y="20631"/>
                  </a:cubicBezTo>
                  <a:cubicBezTo>
                    <a:pt x="16963" y="20647"/>
                    <a:pt x="16852" y="20669"/>
                    <a:pt x="16802" y="20687"/>
                  </a:cubicBezTo>
                  <a:cubicBezTo>
                    <a:pt x="16749" y="20706"/>
                    <a:pt x="16662" y="20761"/>
                    <a:pt x="16607" y="20777"/>
                  </a:cubicBezTo>
                  <a:cubicBezTo>
                    <a:pt x="16551" y="20793"/>
                    <a:pt x="16424" y="20797"/>
                    <a:pt x="16370" y="20813"/>
                  </a:cubicBezTo>
                  <a:cubicBezTo>
                    <a:pt x="16302" y="20833"/>
                    <a:pt x="16205" y="20904"/>
                    <a:pt x="16138" y="20924"/>
                  </a:cubicBezTo>
                  <a:cubicBezTo>
                    <a:pt x="16094" y="20937"/>
                    <a:pt x="15996" y="20956"/>
                    <a:pt x="15948" y="20951"/>
                  </a:cubicBezTo>
                  <a:cubicBezTo>
                    <a:pt x="15914" y="20948"/>
                    <a:pt x="15846" y="20924"/>
                    <a:pt x="15834" y="20906"/>
                  </a:cubicBezTo>
                  <a:cubicBezTo>
                    <a:pt x="15822" y="20887"/>
                    <a:pt x="15843" y="20841"/>
                    <a:pt x="15865" y="20825"/>
                  </a:cubicBezTo>
                  <a:cubicBezTo>
                    <a:pt x="15883" y="20812"/>
                    <a:pt x="15952" y="20811"/>
                    <a:pt x="15968" y="20798"/>
                  </a:cubicBezTo>
                  <a:cubicBezTo>
                    <a:pt x="15983" y="20786"/>
                    <a:pt x="15991" y="20751"/>
                    <a:pt x="15978" y="20738"/>
                  </a:cubicBezTo>
                  <a:cubicBezTo>
                    <a:pt x="15960" y="20719"/>
                    <a:pt x="15874" y="20713"/>
                    <a:pt x="15844" y="20699"/>
                  </a:cubicBezTo>
                  <a:cubicBezTo>
                    <a:pt x="15821" y="20688"/>
                    <a:pt x="15793" y="20654"/>
                    <a:pt x="15767" y="20645"/>
                  </a:cubicBezTo>
                  <a:cubicBezTo>
                    <a:pt x="15733" y="20634"/>
                    <a:pt x="15651" y="20626"/>
                    <a:pt x="15613" y="20631"/>
                  </a:cubicBezTo>
                  <a:cubicBezTo>
                    <a:pt x="15553" y="20636"/>
                    <a:pt x="15434" y="20667"/>
                    <a:pt x="15397" y="20696"/>
                  </a:cubicBezTo>
                  <a:cubicBezTo>
                    <a:pt x="15373" y="20714"/>
                    <a:pt x="15349" y="20764"/>
                    <a:pt x="15366" y="20784"/>
                  </a:cubicBezTo>
                  <a:cubicBezTo>
                    <a:pt x="15381" y="20802"/>
                    <a:pt x="15462" y="20811"/>
                    <a:pt x="15495" y="20819"/>
                  </a:cubicBezTo>
                  <a:cubicBezTo>
                    <a:pt x="15527" y="20827"/>
                    <a:pt x="15607" y="20832"/>
                    <a:pt x="15628" y="20849"/>
                  </a:cubicBezTo>
                  <a:cubicBezTo>
                    <a:pt x="15657" y="20872"/>
                    <a:pt x="15656" y="20936"/>
                    <a:pt x="15639" y="20963"/>
                  </a:cubicBezTo>
                  <a:cubicBezTo>
                    <a:pt x="15621" y="20991"/>
                    <a:pt x="15531" y="21027"/>
                    <a:pt x="15495" y="21047"/>
                  </a:cubicBezTo>
                  <a:cubicBezTo>
                    <a:pt x="15455" y="21069"/>
                    <a:pt x="15371" y="21108"/>
                    <a:pt x="15330" y="21128"/>
                  </a:cubicBezTo>
                  <a:cubicBezTo>
                    <a:pt x="15289" y="21149"/>
                    <a:pt x="15198" y="21187"/>
                    <a:pt x="15165" y="21212"/>
                  </a:cubicBezTo>
                  <a:cubicBezTo>
                    <a:pt x="15119" y="21247"/>
                    <a:pt x="15052" y="21326"/>
                    <a:pt x="15031" y="21368"/>
                  </a:cubicBezTo>
                  <a:cubicBezTo>
                    <a:pt x="15013" y="21403"/>
                    <a:pt x="15026" y="21478"/>
                    <a:pt x="15005" y="21512"/>
                  </a:cubicBezTo>
                  <a:cubicBezTo>
                    <a:pt x="14992" y="21535"/>
                    <a:pt x="14951" y="21583"/>
                    <a:pt x="14912" y="21593"/>
                  </a:cubicBezTo>
                  <a:cubicBezTo>
                    <a:pt x="14885" y="21600"/>
                    <a:pt x="14816" y="21596"/>
                    <a:pt x="14794" y="21584"/>
                  </a:cubicBezTo>
                  <a:cubicBezTo>
                    <a:pt x="14773" y="21573"/>
                    <a:pt x="14796" y="21524"/>
                    <a:pt x="14769" y="21518"/>
                  </a:cubicBezTo>
                  <a:cubicBezTo>
                    <a:pt x="14735" y="21511"/>
                    <a:pt x="14689" y="21562"/>
                    <a:pt x="14655" y="21569"/>
                  </a:cubicBezTo>
                  <a:cubicBezTo>
                    <a:pt x="14611" y="21578"/>
                    <a:pt x="14511" y="21579"/>
                    <a:pt x="14465" y="21572"/>
                  </a:cubicBezTo>
                  <a:cubicBezTo>
                    <a:pt x="14446" y="21569"/>
                    <a:pt x="14418" y="21548"/>
                    <a:pt x="14398" y="21548"/>
                  </a:cubicBezTo>
                  <a:cubicBezTo>
                    <a:pt x="14366" y="21546"/>
                    <a:pt x="14300" y="21564"/>
                    <a:pt x="14280" y="21577"/>
                  </a:cubicBezTo>
                  <a:cubicBezTo>
                    <a:pt x="14274" y="21582"/>
                    <a:pt x="14271" y="21587"/>
                    <a:pt x="14267" y="21594"/>
                  </a:cubicBezTo>
                  <a:cubicBezTo>
                    <a:pt x="14214" y="21594"/>
                    <a:pt x="14148" y="21597"/>
                    <a:pt x="14123" y="21586"/>
                  </a:cubicBezTo>
                  <a:cubicBezTo>
                    <a:pt x="14093" y="21573"/>
                    <a:pt x="14079" y="21523"/>
                    <a:pt x="14051" y="21508"/>
                  </a:cubicBezTo>
                  <a:cubicBezTo>
                    <a:pt x="14019" y="21491"/>
                    <a:pt x="13919" y="21488"/>
                    <a:pt x="13893" y="21468"/>
                  </a:cubicBezTo>
                  <a:cubicBezTo>
                    <a:pt x="13867" y="21446"/>
                    <a:pt x="13900" y="21386"/>
                    <a:pt x="13880" y="21362"/>
                  </a:cubicBezTo>
                  <a:cubicBezTo>
                    <a:pt x="13865" y="21345"/>
                    <a:pt x="13802" y="21327"/>
                    <a:pt x="13783" y="21312"/>
                  </a:cubicBezTo>
                  <a:cubicBezTo>
                    <a:pt x="13759" y="21292"/>
                    <a:pt x="13736" y="21244"/>
                    <a:pt x="13718" y="21222"/>
                  </a:cubicBezTo>
                  <a:cubicBezTo>
                    <a:pt x="13702" y="21200"/>
                    <a:pt x="13647" y="21161"/>
                    <a:pt x="13650" y="21138"/>
                  </a:cubicBezTo>
                  <a:cubicBezTo>
                    <a:pt x="13651" y="21115"/>
                    <a:pt x="13727" y="21081"/>
                    <a:pt x="13736" y="21058"/>
                  </a:cubicBezTo>
                  <a:cubicBezTo>
                    <a:pt x="13746" y="21028"/>
                    <a:pt x="13736" y="20962"/>
                    <a:pt x="13705" y="20938"/>
                  </a:cubicBezTo>
                  <a:cubicBezTo>
                    <a:pt x="13684" y="20922"/>
                    <a:pt x="13605" y="20916"/>
                    <a:pt x="13577" y="20904"/>
                  </a:cubicBezTo>
                  <a:cubicBezTo>
                    <a:pt x="13533" y="20886"/>
                    <a:pt x="13468" y="20832"/>
                    <a:pt x="13427" y="20810"/>
                  </a:cubicBezTo>
                  <a:cubicBezTo>
                    <a:pt x="13397" y="20794"/>
                    <a:pt x="13319" y="20771"/>
                    <a:pt x="13300" y="20750"/>
                  </a:cubicBezTo>
                  <a:cubicBezTo>
                    <a:pt x="13262" y="20711"/>
                    <a:pt x="13279" y="20615"/>
                    <a:pt x="13255" y="20572"/>
                  </a:cubicBezTo>
                  <a:cubicBezTo>
                    <a:pt x="13228" y="20525"/>
                    <a:pt x="13151" y="20434"/>
                    <a:pt x="13097" y="20395"/>
                  </a:cubicBezTo>
                  <a:cubicBezTo>
                    <a:pt x="13062" y="20367"/>
                    <a:pt x="12971" y="20323"/>
                    <a:pt x="12922" y="20305"/>
                  </a:cubicBezTo>
                  <a:cubicBezTo>
                    <a:pt x="12884" y="20290"/>
                    <a:pt x="12792" y="20277"/>
                    <a:pt x="12754" y="20262"/>
                  </a:cubicBezTo>
                  <a:cubicBezTo>
                    <a:pt x="12712" y="20246"/>
                    <a:pt x="12644" y="20204"/>
                    <a:pt x="12610" y="20182"/>
                  </a:cubicBezTo>
                  <a:cubicBezTo>
                    <a:pt x="12550" y="20145"/>
                    <a:pt x="12433" y="20067"/>
                    <a:pt x="12384" y="20024"/>
                  </a:cubicBezTo>
                  <a:cubicBezTo>
                    <a:pt x="12350" y="19996"/>
                    <a:pt x="12292" y="19937"/>
                    <a:pt x="12273" y="19905"/>
                  </a:cubicBezTo>
                  <a:cubicBezTo>
                    <a:pt x="12251" y="19865"/>
                    <a:pt x="12260" y="19776"/>
                    <a:pt x="12226" y="19738"/>
                  </a:cubicBezTo>
                  <a:cubicBezTo>
                    <a:pt x="12199" y="19710"/>
                    <a:pt x="12083" y="19679"/>
                    <a:pt x="12061" y="19649"/>
                  </a:cubicBezTo>
                  <a:cubicBezTo>
                    <a:pt x="12035" y="19614"/>
                    <a:pt x="12069" y="19536"/>
                    <a:pt x="12058" y="19499"/>
                  </a:cubicBezTo>
                  <a:cubicBezTo>
                    <a:pt x="12051" y="19479"/>
                    <a:pt x="12010" y="19441"/>
                    <a:pt x="12013" y="19421"/>
                  </a:cubicBezTo>
                  <a:cubicBezTo>
                    <a:pt x="12018" y="19384"/>
                    <a:pt x="12124" y="19327"/>
                    <a:pt x="12130" y="19291"/>
                  </a:cubicBezTo>
                  <a:cubicBezTo>
                    <a:pt x="12135" y="19254"/>
                    <a:pt x="12055" y="19187"/>
                    <a:pt x="12058" y="19151"/>
                  </a:cubicBezTo>
                  <a:cubicBezTo>
                    <a:pt x="12059" y="19125"/>
                    <a:pt x="12096" y="19074"/>
                    <a:pt x="12119" y="19053"/>
                  </a:cubicBezTo>
                  <a:cubicBezTo>
                    <a:pt x="12139" y="19033"/>
                    <a:pt x="12199" y="19003"/>
                    <a:pt x="12226" y="18987"/>
                  </a:cubicBezTo>
                  <a:cubicBezTo>
                    <a:pt x="12248" y="18972"/>
                    <a:pt x="12308" y="18947"/>
                    <a:pt x="12315" y="18927"/>
                  </a:cubicBezTo>
                  <a:cubicBezTo>
                    <a:pt x="12325" y="18902"/>
                    <a:pt x="12261" y="18853"/>
                    <a:pt x="12264" y="18826"/>
                  </a:cubicBezTo>
                  <a:cubicBezTo>
                    <a:pt x="12265" y="18801"/>
                    <a:pt x="12325" y="18755"/>
                    <a:pt x="12336" y="18729"/>
                  </a:cubicBezTo>
                  <a:cubicBezTo>
                    <a:pt x="12350" y="18691"/>
                    <a:pt x="12329" y="18610"/>
                    <a:pt x="12349" y="18573"/>
                  </a:cubicBezTo>
                  <a:cubicBezTo>
                    <a:pt x="12365" y="18547"/>
                    <a:pt x="12445" y="18508"/>
                    <a:pt x="12455" y="18481"/>
                  </a:cubicBezTo>
                  <a:cubicBezTo>
                    <a:pt x="12469" y="18445"/>
                    <a:pt x="12402" y="18370"/>
                    <a:pt x="12414" y="18333"/>
                  </a:cubicBezTo>
                  <a:cubicBezTo>
                    <a:pt x="12421" y="18314"/>
                    <a:pt x="12473" y="18286"/>
                    <a:pt x="12486" y="18269"/>
                  </a:cubicBezTo>
                  <a:cubicBezTo>
                    <a:pt x="12505" y="18245"/>
                    <a:pt x="12540" y="18192"/>
                    <a:pt x="12534" y="18165"/>
                  </a:cubicBezTo>
                  <a:cubicBezTo>
                    <a:pt x="12530" y="18142"/>
                    <a:pt x="12459" y="18085"/>
                    <a:pt x="12459" y="18085"/>
                  </a:cubicBezTo>
                  <a:lnTo>
                    <a:pt x="7297" y="18423"/>
                  </a:lnTo>
                  <a:lnTo>
                    <a:pt x="3536" y="18631"/>
                  </a:lnTo>
                  <a:lnTo>
                    <a:pt x="365" y="18815"/>
                  </a:lnTo>
                  <a:cubicBezTo>
                    <a:pt x="365" y="18815"/>
                    <a:pt x="478" y="18752"/>
                    <a:pt x="520" y="18735"/>
                  </a:cubicBezTo>
                  <a:cubicBezTo>
                    <a:pt x="561" y="18718"/>
                    <a:pt x="665" y="18700"/>
                    <a:pt x="698" y="18677"/>
                  </a:cubicBezTo>
                  <a:cubicBezTo>
                    <a:pt x="734" y="18652"/>
                    <a:pt x="775" y="18586"/>
                    <a:pt x="770" y="18553"/>
                  </a:cubicBezTo>
                  <a:cubicBezTo>
                    <a:pt x="765" y="18520"/>
                    <a:pt x="706" y="18458"/>
                    <a:pt x="664" y="18435"/>
                  </a:cubicBezTo>
                  <a:cubicBezTo>
                    <a:pt x="618" y="18411"/>
                    <a:pt x="487" y="18400"/>
                    <a:pt x="437" y="18379"/>
                  </a:cubicBezTo>
                  <a:cubicBezTo>
                    <a:pt x="391" y="18360"/>
                    <a:pt x="305" y="18312"/>
                    <a:pt x="290" y="18281"/>
                  </a:cubicBezTo>
                  <a:cubicBezTo>
                    <a:pt x="278" y="18259"/>
                    <a:pt x="293" y="18210"/>
                    <a:pt x="310" y="18190"/>
                  </a:cubicBezTo>
                  <a:cubicBezTo>
                    <a:pt x="329" y="18167"/>
                    <a:pt x="405" y="18139"/>
                    <a:pt x="427" y="18118"/>
                  </a:cubicBezTo>
                  <a:cubicBezTo>
                    <a:pt x="454" y="18089"/>
                    <a:pt x="491" y="18025"/>
                    <a:pt x="485" y="17993"/>
                  </a:cubicBezTo>
                  <a:cubicBezTo>
                    <a:pt x="479" y="17962"/>
                    <a:pt x="426" y="17902"/>
                    <a:pt x="386" y="17881"/>
                  </a:cubicBezTo>
                  <a:cubicBezTo>
                    <a:pt x="334" y="17855"/>
                    <a:pt x="184" y="17850"/>
                    <a:pt x="128" y="17827"/>
                  </a:cubicBezTo>
                  <a:cubicBezTo>
                    <a:pt x="90" y="17812"/>
                    <a:pt x="17" y="17771"/>
                    <a:pt x="5" y="17745"/>
                  </a:cubicBezTo>
                  <a:cubicBezTo>
                    <a:pt x="-7" y="17721"/>
                    <a:pt x="4" y="17666"/>
                    <a:pt x="33" y="17648"/>
                  </a:cubicBezTo>
                  <a:cubicBezTo>
                    <a:pt x="66" y="17625"/>
                    <a:pt x="179" y="17607"/>
                    <a:pt x="231" y="17609"/>
                  </a:cubicBezTo>
                  <a:cubicBezTo>
                    <a:pt x="288" y="17611"/>
                    <a:pt x="378" y="17661"/>
                    <a:pt x="433" y="17668"/>
                  </a:cubicBezTo>
                  <a:cubicBezTo>
                    <a:pt x="475" y="17672"/>
                    <a:pt x="561" y="17666"/>
                    <a:pt x="601" y="17661"/>
                  </a:cubicBezTo>
                  <a:cubicBezTo>
                    <a:pt x="673" y="17653"/>
                    <a:pt x="830" y="17638"/>
                    <a:pt x="876" y="17606"/>
                  </a:cubicBezTo>
                  <a:cubicBezTo>
                    <a:pt x="913" y="17580"/>
                    <a:pt x="920" y="17507"/>
                    <a:pt x="913" y="17474"/>
                  </a:cubicBezTo>
                  <a:cubicBezTo>
                    <a:pt x="908" y="17441"/>
                    <a:pt x="867" y="17377"/>
                    <a:pt x="831" y="17352"/>
                  </a:cubicBezTo>
                  <a:cubicBezTo>
                    <a:pt x="791" y="17323"/>
                    <a:pt x="652" y="17302"/>
                    <a:pt x="615" y="17271"/>
                  </a:cubicBezTo>
                  <a:cubicBezTo>
                    <a:pt x="594" y="17253"/>
                    <a:pt x="606" y="17203"/>
                    <a:pt x="585" y="17183"/>
                  </a:cubicBezTo>
                  <a:cubicBezTo>
                    <a:pt x="563" y="17165"/>
                    <a:pt x="485" y="17147"/>
                    <a:pt x="461" y="17130"/>
                  </a:cubicBezTo>
                  <a:cubicBezTo>
                    <a:pt x="435" y="17111"/>
                    <a:pt x="395" y="17066"/>
                    <a:pt x="393" y="17042"/>
                  </a:cubicBezTo>
                  <a:cubicBezTo>
                    <a:pt x="389" y="17010"/>
                    <a:pt x="423" y="16946"/>
                    <a:pt x="457" y="16922"/>
                  </a:cubicBezTo>
                  <a:cubicBezTo>
                    <a:pt x="482" y="16904"/>
                    <a:pt x="557" y="16875"/>
                    <a:pt x="595" y="16880"/>
                  </a:cubicBezTo>
                  <a:cubicBezTo>
                    <a:pt x="618" y="16883"/>
                    <a:pt x="646" y="16911"/>
                    <a:pt x="656" y="16924"/>
                  </a:cubicBezTo>
                  <a:cubicBezTo>
                    <a:pt x="674" y="16946"/>
                    <a:pt x="689" y="16997"/>
                    <a:pt x="684" y="17022"/>
                  </a:cubicBezTo>
                  <a:cubicBezTo>
                    <a:pt x="681" y="17038"/>
                    <a:pt x="635" y="17067"/>
                    <a:pt x="643" y="17084"/>
                  </a:cubicBezTo>
                  <a:cubicBezTo>
                    <a:pt x="649" y="17095"/>
                    <a:pt x="695" y="17104"/>
                    <a:pt x="711" y="17111"/>
                  </a:cubicBezTo>
                  <a:cubicBezTo>
                    <a:pt x="743" y="17127"/>
                    <a:pt x="793" y="17168"/>
                    <a:pt x="831" y="17176"/>
                  </a:cubicBezTo>
                  <a:cubicBezTo>
                    <a:pt x="877" y="17185"/>
                    <a:pt x="979" y="17176"/>
                    <a:pt x="1024" y="17166"/>
                  </a:cubicBezTo>
                  <a:cubicBezTo>
                    <a:pt x="1061" y="17157"/>
                    <a:pt x="1136" y="17128"/>
                    <a:pt x="1147" y="17106"/>
                  </a:cubicBezTo>
                  <a:cubicBezTo>
                    <a:pt x="1164" y="17074"/>
                    <a:pt x="1116" y="17005"/>
                    <a:pt x="1082" y="16977"/>
                  </a:cubicBezTo>
                  <a:cubicBezTo>
                    <a:pt x="1059" y="16959"/>
                    <a:pt x="978" y="16941"/>
                    <a:pt x="949" y="16926"/>
                  </a:cubicBezTo>
                  <a:cubicBezTo>
                    <a:pt x="907" y="16905"/>
                    <a:pt x="808" y="16838"/>
                    <a:pt x="801" y="16832"/>
                  </a:cubicBezTo>
                  <a:cubicBezTo>
                    <a:pt x="794" y="16826"/>
                    <a:pt x="740" y="16757"/>
                    <a:pt x="728" y="16730"/>
                  </a:cubicBezTo>
                  <a:cubicBezTo>
                    <a:pt x="712" y="16692"/>
                    <a:pt x="699" y="16616"/>
                    <a:pt x="698" y="16577"/>
                  </a:cubicBezTo>
                  <a:cubicBezTo>
                    <a:pt x="697" y="16545"/>
                    <a:pt x="676" y="16471"/>
                    <a:pt x="719" y="16450"/>
                  </a:cubicBezTo>
                  <a:cubicBezTo>
                    <a:pt x="756" y="16432"/>
                    <a:pt x="863" y="16461"/>
                    <a:pt x="911" y="16457"/>
                  </a:cubicBezTo>
                  <a:cubicBezTo>
                    <a:pt x="950" y="16455"/>
                    <a:pt x="1027" y="16444"/>
                    <a:pt x="1062" y="16434"/>
                  </a:cubicBezTo>
                  <a:cubicBezTo>
                    <a:pt x="1107" y="16420"/>
                    <a:pt x="1183" y="16379"/>
                    <a:pt x="1219" y="16358"/>
                  </a:cubicBezTo>
                  <a:cubicBezTo>
                    <a:pt x="1275" y="16326"/>
                    <a:pt x="1407" y="16261"/>
                    <a:pt x="1418" y="16216"/>
                  </a:cubicBezTo>
                  <a:cubicBezTo>
                    <a:pt x="1424" y="16193"/>
                    <a:pt x="1389" y="16142"/>
                    <a:pt x="1357" y="16128"/>
                  </a:cubicBezTo>
                  <a:cubicBezTo>
                    <a:pt x="1330" y="16116"/>
                    <a:pt x="1252" y="16115"/>
                    <a:pt x="1219" y="16122"/>
                  </a:cubicBezTo>
                  <a:cubicBezTo>
                    <a:pt x="1182" y="16130"/>
                    <a:pt x="1140" y="16174"/>
                    <a:pt x="1106" y="16186"/>
                  </a:cubicBezTo>
                  <a:cubicBezTo>
                    <a:pt x="1067" y="16201"/>
                    <a:pt x="978" y="16228"/>
                    <a:pt x="932" y="16226"/>
                  </a:cubicBezTo>
                  <a:cubicBezTo>
                    <a:pt x="881" y="16224"/>
                    <a:pt x="796" y="16188"/>
                    <a:pt x="756" y="16170"/>
                  </a:cubicBezTo>
                  <a:cubicBezTo>
                    <a:pt x="719" y="16153"/>
                    <a:pt x="643" y="16116"/>
                    <a:pt x="629" y="16090"/>
                  </a:cubicBezTo>
                  <a:cubicBezTo>
                    <a:pt x="615" y="16063"/>
                    <a:pt x="637" y="16002"/>
                    <a:pt x="664" y="15978"/>
                  </a:cubicBezTo>
                  <a:cubicBezTo>
                    <a:pt x="677" y="15965"/>
                    <a:pt x="720" y="15944"/>
                    <a:pt x="746" y="15942"/>
                  </a:cubicBezTo>
                  <a:cubicBezTo>
                    <a:pt x="785" y="15939"/>
                    <a:pt x="860" y="15964"/>
                    <a:pt x="894" y="15976"/>
                  </a:cubicBezTo>
                  <a:cubicBezTo>
                    <a:pt x="936" y="15991"/>
                    <a:pt x="995" y="16043"/>
                    <a:pt x="1041" y="16054"/>
                  </a:cubicBezTo>
                  <a:cubicBezTo>
                    <a:pt x="1068" y="16061"/>
                    <a:pt x="1128" y="16060"/>
                    <a:pt x="1157" y="16058"/>
                  </a:cubicBezTo>
                  <a:cubicBezTo>
                    <a:pt x="1197" y="16056"/>
                    <a:pt x="1276" y="16045"/>
                    <a:pt x="1310" y="16032"/>
                  </a:cubicBezTo>
                  <a:cubicBezTo>
                    <a:pt x="1342" y="16018"/>
                    <a:pt x="1394" y="15976"/>
                    <a:pt x="1404" y="15952"/>
                  </a:cubicBezTo>
                  <a:cubicBezTo>
                    <a:pt x="1428" y="15903"/>
                    <a:pt x="1395" y="15798"/>
                    <a:pt x="1377" y="15748"/>
                  </a:cubicBezTo>
                  <a:cubicBezTo>
                    <a:pt x="1367" y="15719"/>
                    <a:pt x="1302" y="15666"/>
                    <a:pt x="1310" y="15636"/>
                  </a:cubicBezTo>
                  <a:cubicBezTo>
                    <a:pt x="1315" y="15606"/>
                    <a:pt x="1388" y="15557"/>
                    <a:pt x="1428" y="15538"/>
                  </a:cubicBezTo>
                  <a:cubicBezTo>
                    <a:pt x="1459" y="15524"/>
                    <a:pt x="1545" y="15518"/>
                    <a:pt x="1573" y="15502"/>
                  </a:cubicBezTo>
                  <a:cubicBezTo>
                    <a:pt x="1600" y="15488"/>
                    <a:pt x="1641" y="15446"/>
                    <a:pt x="1638" y="15424"/>
                  </a:cubicBezTo>
                  <a:cubicBezTo>
                    <a:pt x="1635" y="15397"/>
                    <a:pt x="1543" y="15362"/>
                    <a:pt x="1532" y="15336"/>
                  </a:cubicBezTo>
                  <a:cubicBezTo>
                    <a:pt x="1518" y="15307"/>
                    <a:pt x="1545" y="15246"/>
                    <a:pt x="1549" y="15216"/>
                  </a:cubicBezTo>
                  <a:cubicBezTo>
                    <a:pt x="1556" y="15172"/>
                    <a:pt x="1535" y="15075"/>
                    <a:pt x="1577" y="15036"/>
                  </a:cubicBezTo>
                  <a:cubicBezTo>
                    <a:pt x="1603" y="15012"/>
                    <a:pt x="1700" y="14984"/>
                    <a:pt x="1748" y="14977"/>
                  </a:cubicBezTo>
                  <a:cubicBezTo>
                    <a:pt x="1774" y="14972"/>
                    <a:pt x="1832" y="14968"/>
                    <a:pt x="1855" y="14977"/>
                  </a:cubicBezTo>
                  <a:cubicBezTo>
                    <a:pt x="1890" y="14989"/>
                    <a:pt x="1910" y="15041"/>
                    <a:pt x="1933" y="15060"/>
                  </a:cubicBezTo>
                  <a:cubicBezTo>
                    <a:pt x="1968" y="15089"/>
                    <a:pt x="2034" y="15154"/>
                    <a:pt x="2091" y="15162"/>
                  </a:cubicBezTo>
                  <a:cubicBezTo>
                    <a:pt x="2120" y="15167"/>
                    <a:pt x="2185" y="15154"/>
                    <a:pt x="2205" y="15141"/>
                  </a:cubicBezTo>
                  <a:cubicBezTo>
                    <a:pt x="2232" y="15121"/>
                    <a:pt x="2246" y="15063"/>
                    <a:pt x="2228" y="15041"/>
                  </a:cubicBezTo>
                  <a:cubicBezTo>
                    <a:pt x="2212" y="15019"/>
                    <a:pt x="2122" y="15004"/>
                    <a:pt x="2095" y="14986"/>
                  </a:cubicBezTo>
                  <a:cubicBezTo>
                    <a:pt x="2074" y="14973"/>
                    <a:pt x="2031" y="14940"/>
                    <a:pt x="2041" y="14922"/>
                  </a:cubicBezTo>
                  <a:cubicBezTo>
                    <a:pt x="2049" y="14906"/>
                    <a:pt x="2120" y="14896"/>
                    <a:pt x="2146" y="14887"/>
                  </a:cubicBezTo>
                  <a:cubicBezTo>
                    <a:pt x="2171" y="14878"/>
                    <a:pt x="2221" y="14860"/>
                    <a:pt x="2242" y="14848"/>
                  </a:cubicBezTo>
                  <a:cubicBezTo>
                    <a:pt x="2279" y="14828"/>
                    <a:pt x="2329" y="14776"/>
                    <a:pt x="2366" y="14756"/>
                  </a:cubicBezTo>
                  <a:cubicBezTo>
                    <a:pt x="2386" y="14746"/>
                    <a:pt x="2436" y="14730"/>
                    <a:pt x="2458" y="14721"/>
                  </a:cubicBezTo>
                  <a:cubicBezTo>
                    <a:pt x="2486" y="14708"/>
                    <a:pt x="2559" y="14688"/>
                    <a:pt x="2569" y="14668"/>
                  </a:cubicBezTo>
                  <a:cubicBezTo>
                    <a:pt x="2587" y="14634"/>
                    <a:pt x="2499" y="14565"/>
                    <a:pt x="2495" y="14529"/>
                  </a:cubicBezTo>
                  <a:cubicBezTo>
                    <a:pt x="2494" y="14500"/>
                    <a:pt x="2507" y="14441"/>
                    <a:pt x="2533" y="14416"/>
                  </a:cubicBezTo>
                  <a:cubicBezTo>
                    <a:pt x="2561" y="14392"/>
                    <a:pt x="2651" y="14357"/>
                    <a:pt x="2699" y="14349"/>
                  </a:cubicBezTo>
                  <a:cubicBezTo>
                    <a:pt x="2746" y="14340"/>
                    <a:pt x="2851" y="14360"/>
                    <a:pt x="2898" y="14351"/>
                  </a:cubicBezTo>
                  <a:cubicBezTo>
                    <a:pt x="2955" y="14339"/>
                    <a:pt x="3048" y="14287"/>
                    <a:pt x="3083" y="14258"/>
                  </a:cubicBezTo>
                  <a:cubicBezTo>
                    <a:pt x="3101" y="14244"/>
                    <a:pt x="3133" y="14208"/>
                    <a:pt x="3128" y="14191"/>
                  </a:cubicBezTo>
                  <a:cubicBezTo>
                    <a:pt x="3121" y="14168"/>
                    <a:pt x="3061" y="14130"/>
                    <a:pt x="3024" y="14121"/>
                  </a:cubicBezTo>
                  <a:cubicBezTo>
                    <a:pt x="2978" y="14109"/>
                    <a:pt x="2875" y="14131"/>
                    <a:pt x="2826" y="14127"/>
                  </a:cubicBezTo>
                  <a:cubicBezTo>
                    <a:pt x="2770" y="14122"/>
                    <a:pt x="2653" y="14105"/>
                    <a:pt x="2613" y="14081"/>
                  </a:cubicBezTo>
                  <a:cubicBezTo>
                    <a:pt x="2585" y="14063"/>
                    <a:pt x="2553" y="14012"/>
                    <a:pt x="2565" y="13989"/>
                  </a:cubicBezTo>
                  <a:cubicBezTo>
                    <a:pt x="2576" y="13966"/>
                    <a:pt x="2650" y="13932"/>
                    <a:pt x="2689" y="13925"/>
                  </a:cubicBezTo>
                  <a:cubicBezTo>
                    <a:pt x="2723" y="13918"/>
                    <a:pt x="2803" y="13921"/>
                    <a:pt x="2836" y="13931"/>
                  </a:cubicBezTo>
                  <a:cubicBezTo>
                    <a:pt x="2864" y="13939"/>
                    <a:pt x="2893" y="13973"/>
                    <a:pt x="2915" y="13987"/>
                  </a:cubicBezTo>
                  <a:cubicBezTo>
                    <a:pt x="2936" y="13999"/>
                    <a:pt x="2971" y="14034"/>
                    <a:pt x="3001" y="14035"/>
                  </a:cubicBezTo>
                  <a:cubicBezTo>
                    <a:pt x="3033" y="14036"/>
                    <a:pt x="3086" y="14005"/>
                    <a:pt x="3103" y="13989"/>
                  </a:cubicBezTo>
                  <a:cubicBezTo>
                    <a:pt x="3126" y="13968"/>
                    <a:pt x="3116" y="13912"/>
                    <a:pt x="3142" y="13893"/>
                  </a:cubicBezTo>
                  <a:cubicBezTo>
                    <a:pt x="3159" y="13880"/>
                    <a:pt x="3217" y="13870"/>
                    <a:pt x="3241" y="13861"/>
                  </a:cubicBezTo>
                  <a:cubicBezTo>
                    <a:pt x="3296" y="13838"/>
                    <a:pt x="3399" y="13788"/>
                    <a:pt x="3443" y="13759"/>
                  </a:cubicBezTo>
                  <a:cubicBezTo>
                    <a:pt x="3469" y="13742"/>
                    <a:pt x="3520" y="13705"/>
                    <a:pt x="3530" y="13683"/>
                  </a:cubicBezTo>
                  <a:cubicBezTo>
                    <a:pt x="3543" y="13652"/>
                    <a:pt x="3540" y="13582"/>
                    <a:pt x="3515" y="13553"/>
                  </a:cubicBezTo>
                  <a:cubicBezTo>
                    <a:pt x="3500" y="13535"/>
                    <a:pt x="3442" y="13509"/>
                    <a:pt x="3412" y="13499"/>
                  </a:cubicBezTo>
                  <a:cubicBezTo>
                    <a:pt x="3374" y="13486"/>
                    <a:pt x="3282" y="13451"/>
                    <a:pt x="3245" y="13465"/>
                  </a:cubicBezTo>
                  <a:cubicBezTo>
                    <a:pt x="3218" y="13475"/>
                    <a:pt x="3229" y="13519"/>
                    <a:pt x="3231" y="13537"/>
                  </a:cubicBezTo>
                  <a:cubicBezTo>
                    <a:pt x="3232" y="13557"/>
                    <a:pt x="3249" y="13595"/>
                    <a:pt x="3255" y="13615"/>
                  </a:cubicBezTo>
                  <a:cubicBezTo>
                    <a:pt x="3261" y="13634"/>
                    <a:pt x="3295" y="13677"/>
                    <a:pt x="3275" y="13693"/>
                  </a:cubicBezTo>
                  <a:cubicBezTo>
                    <a:pt x="3257" y="13706"/>
                    <a:pt x="3188" y="13702"/>
                    <a:pt x="3159" y="13701"/>
                  </a:cubicBezTo>
                  <a:cubicBezTo>
                    <a:pt x="3113" y="13699"/>
                    <a:pt x="3029" y="13671"/>
                    <a:pt x="2984" y="13673"/>
                  </a:cubicBezTo>
                  <a:cubicBezTo>
                    <a:pt x="2937" y="13675"/>
                    <a:pt x="2856" y="13709"/>
                    <a:pt x="2812" y="13717"/>
                  </a:cubicBezTo>
                  <a:cubicBezTo>
                    <a:pt x="2770" y="13724"/>
                    <a:pt x="2683" y="13740"/>
                    <a:pt x="2641" y="13737"/>
                  </a:cubicBezTo>
                  <a:cubicBezTo>
                    <a:pt x="2591" y="13733"/>
                    <a:pt x="2492" y="13711"/>
                    <a:pt x="2462" y="13689"/>
                  </a:cubicBezTo>
                  <a:cubicBezTo>
                    <a:pt x="2425" y="13661"/>
                    <a:pt x="2406" y="13588"/>
                    <a:pt x="2414" y="13553"/>
                  </a:cubicBezTo>
                  <a:cubicBezTo>
                    <a:pt x="2424" y="13508"/>
                    <a:pt x="2488" y="13417"/>
                    <a:pt x="2551" y="13391"/>
                  </a:cubicBezTo>
                  <a:cubicBezTo>
                    <a:pt x="2593" y="13374"/>
                    <a:pt x="2708" y="13389"/>
                    <a:pt x="2754" y="13377"/>
                  </a:cubicBezTo>
                  <a:cubicBezTo>
                    <a:pt x="2800" y="13365"/>
                    <a:pt x="2854" y="13307"/>
                    <a:pt x="2901" y="13297"/>
                  </a:cubicBezTo>
                  <a:cubicBezTo>
                    <a:pt x="2944" y="13288"/>
                    <a:pt x="3043" y="13314"/>
                    <a:pt x="3083" y="13301"/>
                  </a:cubicBezTo>
                  <a:cubicBezTo>
                    <a:pt x="3125" y="13288"/>
                    <a:pt x="3142" y="13221"/>
                    <a:pt x="3183" y="13205"/>
                  </a:cubicBezTo>
                  <a:cubicBezTo>
                    <a:pt x="3211" y="13194"/>
                    <a:pt x="3291" y="13184"/>
                    <a:pt x="3319" y="13195"/>
                  </a:cubicBezTo>
                  <a:cubicBezTo>
                    <a:pt x="3346" y="13205"/>
                    <a:pt x="3333" y="13250"/>
                    <a:pt x="3354" y="13263"/>
                  </a:cubicBezTo>
                  <a:cubicBezTo>
                    <a:pt x="3384" y="13282"/>
                    <a:pt x="3476" y="13307"/>
                    <a:pt x="3519" y="13300"/>
                  </a:cubicBezTo>
                  <a:cubicBezTo>
                    <a:pt x="3563" y="13291"/>
                    <a:pt x="3605" y="13234"/>
                    <a:pt x="3622" y="13209"/>
                  </a:cubicBezTo>
                  <a:cubicBezTo>
                    <a:pt x="3641" y="13183"/>
                    <a:pt x="3667" y="13125"/>
                    <a:pt x="3656" y="13097"/>
                  </a:cubicBezTo>
                  <a:cubicBezTo>
                    <a:pt x="3648" y="13075"/>
                    <a:pt x="3575" y="13045"/>
                    <a:pt x="3567" y="13023"/>
                  </a:cubicBezTo>
                  <a:cubicBezTo>
                    <a:pt x="3559" y="13004"/>
                    <a:pt x="3565" y="12954"/>
                    <a:pt x="3595" y="12943"/>
                  </a:cubicBezTo>
                  <a:cubicBezTo>
                    <a:pt x="3635" y="12928"/>
                    <a:pt x="3729" y="12976"/>
                    <a:pt x="3776" y="12973"/>
                  </a:cubicBezTo>
                  <a:cubicBezTo>
                    <a:pt x="3813" y="12971"/>
                    <a:pt x="3878" y="12945"/>
                    <a:pt x="3907" y="12931"/>
                  </a:cubicBezTo>
                  <a:cubicBezTo>
                    <a:pt x="3953" y="12909"/>
                    <a:pt x="4046" y="12858"/>
                    <a:pt x="4061" y="12825"/>
                  </a:cubicBezTo>
                  <a:cubicBezTo>
                    <a:pt x="4074" y="12797"/>
                    <a:pt x="4061" y="12731"/>
                    <a:pt x="4027" y="12709"/>
                  </a:cubicBezTo>
                  <a:cubicBezTo>
                    <a:pt x="3991" y="12687"/>
                    <a:pt x="3874" y="12679"/>
                    <a:pt x="3821" y="12682"/>
                  </a:cubicBezTo>
                  <a:cubicBezTo>
                    <a:pt x="3760" y="12684"/>
                    <a:pt x="3655" y="12733"/>
                    <a:pt x="3595" y="12735"/>
                  </a:cubicBezTo>
                  <a:cubicBezTo>
                    <a:pt x="3542" y="12737"/>
                    <a:pt x="3430" y="12724"/>
                    <a:pt x="3393" y="12703"/>
                  </a:cubicBezTo>
                  <a:cubicBezTo>
                    <a:pt x="3359" y="12685"/>
                    <a:pt x="3339" y="12630"/>
                    <a:pt x="3337" y="12603"/>
                  </a:cubicBezTo>
                  <a:cubicBezTo>
                    <a:pt x="3335" y="12572"/>
                    <a:pt x="3343" y="12505"/>
                    <a:pt x="3382" y="12484"/>
                  </a:cubicBezTo>
                  <a:cubicBezTo>
                    <a:pt x="3417" y="12464"/>
                    <a:pt x="3542" y="12489"/>
                    <a:pt x="3574" y="12467"/>
                  </a:cubicBezTo>
                  <a:cubicBezTo>
                    <a:pt x="3611" y="12442"/>
                    <a:pt x="3581" y="12365"/>
                    <a:pt x="3564" y="12333"/>
                  </a:cubicBezTo>
                  <a:cubicBezTo>
                    <a:pt x="3551" y="12311"/>
                    <a:pt x="3513" y="12266"/>
                    <a:pt x="3477" y="12255"/>
                  </a:cubicBezTo>
                  <a:cubicBezTo>
                    <a:pt x="3445" y="12245"/>
                    <a:pt x="3361" y="12250"/>
                    <a:pt x="3330" y="12262"/>
                  </a:cubicBezTo>
                  <a:cubicBezTo>
                    <a:pt x="3280" y="12280"/>
                    <a:pt x="3267" y="12367"/>
                    <a:pt x="3214" y="12382"/>
                  </a:cubicBezTo>
                  <a:cubicBezTo>
                    <a:pt x="3175" y="12392"/>
                    <a:pt x="3083" y="12376"/>
                    <a:pt x="3045" y="12365"/>
                  </a:cubicBezTo>
                  <a:cubicBezTo>
                    <a:pt x="2997" y="12352"/>
                    <a:pt x="2934" y="12296"/>
                    <a:pt x="2888" y="12282"/>
                  </a:cubicBezTo>
                  <a:cubicBezTo>
                    <a:pt x="2849" y="12269"/>
                    <a:pt x="2756" y="12271"/>
                    <a:pt x="2719" y="12258"/>
                  </a:cubicBezTo>
                  <a:cubicBezTo>
                    <a:pt x="2684" y="12245"/>
                    <a:pt x="2632" y="12205"/>
                    <a:pt x="2613" y="12184"/>
                  </a:cubicBezTo>
                  <a:cubicBezTo>
                    <a:pt x="2589" y="12157"/>
                    <a:pt x="2565" y="12071"/>
                    <a:pt x="2565" y="12066"/>
                  </a:cubicBezTo>
                  <a:cubicBezTo>
                    <a:pt x="2565" y="12060"/>
                    <a:pt x="2614" y="11996"/>
                    <a:pt x="2626" y="11972"/>
                  </a:cubicBezTo>
                  <a:cubicBezTo>
                    <a:pt x="2636" y="11954"/>
                    <a:pt x="2628" y="11907"/>
                    <a:pt x="2657" y="11900"/>
                  </a:cubicBezTo>
                  <a:cubicBezTo>
                    <a:pt x="2692" y="11891"/>
                    <a:pt x="2759" y="11928"/>
                    <a:pt x="2788" y="11942"/>
                  </a:cubicBezTo>
                  <a:cubicBezTo>
                    <a:pt x="2824" y="11959"/>
                    <a:pt x="2884" y="12002"/>
                    <a:pt x="2912" y="12024"/>
                  </a:cubicBezTo>
                  <a:cubicBezTo>
                    <a:pt x="2939" y="12045"/>
                    <a:pt x="2974" y="12097"/>
                    <a:pt x="3012" y="12112"/>
                  </a:cubicBezTo>
                  <a:cubicBezTo>
                    <a:pt x="3054" y="12129"/>
                    <a:pt x="3164" y="12139"/>
                    <a:pt x="3217" y="12138"/>
                  </a:cubicBezTo>
                  <a:cubicBezTo>
                    <a:pt x="3247" y="12137"/>
                    <a:pt x="3313" y="12131"/>
                    <a:pt x="3333" y="12118"/>
                  </a:cubicBezTo>
                  <a:cubicBezTo>
                    <a:pt x="3356" y="12103"/>
                    <a:pt x="3365" y="12059"/>
                    <a:pt x="3357" y="12040"/>
                  </a:cubicBezTo>
                  <a:cubicBezTo>
                    <a:pt x="3350" y="12019"/>
                    <a:pt x="3309" y="11982"/>
                    <a:pt x="3279" y="11969"/>
                  </a:cubicBezTo>
                  <a:cubicBezTo>
                    <a:pt x="3226" y="11950"/>
                    <a:pt x="3094" y="11955"/>
                    <a:pt x="3035" y="11944"/>
                  </a:cubicBezTo>
                  <a:cubicBezTo>
                    <a:pt x="2995" y="11936"/>
                    <a:pt x="2916" y="11912"/>
                    <a:pt x="2881" y="11897"/>
                  </a:cubicBezTo>
                  <a:cubicBezTo>
                    <a:pt x="2847" y="11884"/>
                    <a:pt x="2769" y="11855"/>
                    <a:pt x="2764" y="11832"/>
                  </a:cubicBezTo>
                  <a:cubicBezTo>
                    <a:pt x="2760" y="11813"/>
                    <a:pt x="2807" y="11779"/>
                    <a:pt x="2832" y="11768"/>
                  </a:cubicBezTo>
                  <a:cubicBezTo>
                    <a:pt x="2877" y="11747"/>
                    <a:pt x="3004" y="11745"/>
                    <a:pt x="3052" y="11728"/>
                  </a:cubicBezTo>
                  <a:cubicBezTo>
                    <a:pt x="3111" y="11706"/>
                    <a:pt x="3217" y="11646"/>
                    <a:pt x="3237" y="11608"/>
                  </a:cubicBezTo>
                  <a:cubicBezTo>
                    <a:pt x="3255" y="11573"/>
                    <a:pt x="3238" y="11494"/>
                    <a:pt x="3203" y="11464"/>
                  </a:cubicBezTo>
                  <a:cubicBezTo>
                    <a:pt x="3178" y="11442"/>
                    <a:pt x="3090" y="11409"/>
                    <a:pt x="3045" y="11412"/>
                  </a:cubicBezTo>
                  <a:cubicBezTo>
                    <a:pt x="3006" y="11414"/>
                    <a:pt x="2953" y="11455"/>
                    <a:pt x="2932" y="11474"/>
                  </a:cubicBezTo>
                  <a:cubicBezTo>
                    <a:pt x="2907" y="11496"/>
                    <a:pt x="2896" y="11552"/>
                    <a:pt x="2870" y="11574"/>
                  </a:cubicBezTo>
                  <a:cubicBezTo>
                    <a:pt x="2842" y="11597"/>
                    <a:pt x="2761" y="11632"/>
                    <a:pt x="2719" y="11648"/>
                  </a:cubicBezTo>
                  <a:cubicBezTo>
                    <a:pt x="2667" y="11667"/>
                    <a:pt x="2555" y="11708"/>
                    <a:pt x="2493" y="11706"/>
                  </a:cubicBezTo>
                  <a:cubicBezTo>
                    <a:pt x="2445" y="11704"/>
                    <a:pt x="2357" y="11672"/>
                    <a:pt x="2329" y="11650"/>
                  </a:cubicBezTo>
                  <a:cubicBezTo>
                    <a:pt x="2292" y="11622"/>
                    <a:pt x="2258" y="11550"/>
                    <a:pt x="2266" y="11516"/>
                  </a:cubicBezTo>
                  <a:cubicBezTo>
                    <a:pt x="2275" y="11473"/>
                    <a:pt x="2361" y="11400"/>
                    <a:pt x="2411" y="11368"/>
                  </a:cubicBezTo>
                  <a:cubicBezTo>
                    <a:pt x="2462" y="11335"/>
                    <a:pt x="2606" y="11296"/>
                    <a:pt x="2661" y="11266"/>
                  </a:cubicBezTo>
                  <a:cubicBezTo>
                    <a:pt x="2708" y="11241"/>
                    <a:pt x="2814" y="11188"/>
                    <a:pt x="2822" y="11152"/>
                  </a:cubicBezTo>
                  <a:cubicBezTo>
                    <a:pt x="2829" y="11121"/>
                    <a:pt x="2776" y="11058"/>
                    <a:pt x="2733" y="11040"/>
                  </a:cubicBezTo>
                  <a:cubicBezTo>
                    <a:pt x="2675" y="11015"/>
                    <a:pt x="2517" y="11019"/>
                    <a:pt x="2445" y="11018"/>
                  </a:cubicBezTo>
                  <a:cubicBezTo>
                    <a:pt x="2394" y="11018"/>
                    <a:pt x="2290" y="11042"/>
                    <a:pt x="2242" y="11030"/>
                  </a:cubicBezTo>
                  <a:cubicBezTo>
                    <a:pt x="2199" y="11019"/>
                    <a:pt x="2145" y="10969"/>
                    <a:pt x="2125" y="10944"/>
                  </a:cubicBezTo>
                  <a:cubicBezTo>
                    <a:pt x="2099" y="10911"/>
                    <a:pt x="2079" y="10837"/>
                    <a:pt x="2078" y="10800"/>
                  </a:cubicBezTo>
                  <a:cubicBezTo>
                    <a:pt x="2076" y="10750"/>
                    <a:pt x="2088" y="10647"/>
                    <a:pt x="2129" y="10604"/>
                  </a:cubicBezTo>
                  <a:cubicBezTo>
                    <a:pt x="2155" y="10576"/>
                    <a:pt x="2248" y="10538"/>
                    <a:pt x="2293" y="10520"/>
                  </a:cubicBezTo>
                  <a:cubicBezTo>
                    <a:pt x="2344" y="10501"/>
                    <a:pt x="2468" y="10483"/>
                    <a:pt x="2510" y="10458"/>
                  </a:cubicBezTo>
                  <a:cubicBezTo>
                    <a:pt x="2567" y="10424"/>
                    <a:pt x="2653" y="10335"/>
                    <a:pt x="2651" y="10288"/>
                  </a:cubicBezTo>
                  <a:cubicBezTo>
                    <a:pt x="2649" y="10238"/>
                    <a:pt x="2522" y="10158"/>
                    <a:pt x="2489" y="10113"/>
                  </a:cubicBezTo>
                  <a:cubicBezTo>
                    <a:pt x="2468" y="10082"/>
                    <a:pt x="2460" y="10013"/>
                    <a:pt x="2424" y="9989"/>
                  </a:cubicBezTo>
                  <a:cubicBezTo>
                    <a:pt x="2395" y="9969"/>
                    <a:pt x="2310" y="9942"/>
                    <a:pt x="2266" y="9944"/>
                  </a:cubicBezTo>
                  <a:cubicBezTo>
                    <a:pt x="2233" y="9947"/>
                    <a:pt x="2176" y="9974"/>
                    <a:pt x="2157" y="9990"/>
                  </a:cubicBezTo>
                  <a:cubicBezTo>
                    <a:pt x="2134" y="10010"/>
                    <a:pt x="2111" y="10057"/>
                    <a:pt x="2115" y="10080"/>
                  </a:cubicBezTo>
                  <a:cubicBezTo>
                    <a:pt x="2122" y="10111"/>
                    <a:pt x="2209" y="10159"/>
                    <a:pt x="2215" y="10190"/>
                  </a:cubicBezTo>
                  <a:cubicBezTo>
                    <a:pt x="2223" y="10227"/>
                    <a:pt x="2196" y="10307"/>
                    <a:pt x="2153" y="10334"/>
                  </a:cubicBezTo>
                  <a:cubicBezTo>
                    <a:pt x="2121" y="10354"/>
                    <a:pt x="2022" y="10373"/>
                    <a:pt x="1975" y="10372"/>
                  </a:cubicBezTo>
                  <a:cubicBezTo>
                    <a:pt x="1917" y="10371"/>
                    <a:pt x="1806" y="10339"/>
                    <a:pt x="1765" y="10314"/>
                  </a:cubicBezTo>
                  <a:cubicBezTo>
                    <a:pt x="1729" y="10293"/>
                    <a:pt x="1687" y="10236"/>
                    <a:pt x="1682" y="10206"/>
                  </a:cubicBezTo>
                  <a:cubicBezTo>
                    <a:pt x="1677" y="10169"/>
                    <a:pt x="1713" y="10095"/>
                    <a:pt x="1745" y="10062"/>
                  </a:cubicBezTo>
                  <a:cubicBezTo>
                    <a:pt x="1777" y="10030"/>
                    <a:pt x="1902" y="9989"/>
                    <a:pt x="1930" y="9954"/>
                  </a:cubicBezTo>
                  <a:cubicBezTo>
                    <a:pt x="1940" y="9942"/>
                    <a:pt x="1941" y="9922"/>
                    <a:pt x="1942" y="990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6" name="Shape 3031"/>
            <p:cNvSpPr/>
            <p:nvPr/>
          </p:nvSpPr>
          <p:spPr>
            <a:xfrm>
              <a:off x="5579567" y="5452139"/>
              <a:ext cx="28564" cy="11690"/>
            </a:xfrm>
            <a:custGeom>
              <a:avLst/>
              <a:gdLst/>
              <a:ahLst/>
              <a:cxnLst>
                <a:cxn ang="0">
                  <a:pos x="wd2" y="hd2"/>
                </a:cxn>
                <a:cxn ang="5400000">
                  <a:pos x="wd2" y="hd2"/>
                </a:cxn>
                <a:cxn ang="10800000">
                  <a:pos x="wd2" y="hd2"/>
                </a:cxn>
                <a:cxn ang="16200000">
                  <a:pos x="wd2" y="hd2"/>
                </a:cxn>
              </a:cxnLst>
              <a:rect l="0" t="0" r="r" b="b"/>
              <a:pathLst>
                <a:path w="21381" h="20720" extrusionOk="0">
                  <a:moveTo>
                    <a:pt x="18" y="19723"/>
                  </a:moveTo>
                  <a:cubicBezTo>
                    <a:pt x="263" y="21216"/>
                    <a:pt x="2051" y="20607"/>
                    <a:pt x="2733" y="20546"/>
                  </a:cubicBezTo>
                  <a:cubicBezTo>
                    <a:pt x="3762" y="20485"/>
                    <a:pt x="5782" y="19388"/>
                    <a:pt x="6772" y="18657"/>
                  </a:cubicBezTo>
                  <a:cubicBezTo>
                    <a:pt x="7776" y="17895"/>
                    <a:pt x="9667" y="15519"/>
                    <a:pt x="10657" y="14666"/>
                  </a:cubicBezTo>
                  <a:cubicBezTo>
                    <a:pt x="11442" y="13996"/>
                    <a:pt x="12986" y="12564"/>
                    <a:pt x="13809" y="12411"/>
                  </a:cubicBezTo>
                  <a:cubicBezTo>
                    <a:pt x="15482" y="12076"/>
                    <a:pt x="18955" y="16220"/>
                    <a:pt x="20409" y="14331"/>
                  </a:cubicBezTo>
                  <a:cubicBezTo>
                    <a:pt x="20924" y="13661"/>
                    <a:pt x="21451" y="10766"/>
                    <a:pt x="21374" y="9456"/>
                  </a:cubicBezTo>
                  <a:cubicBezTo>
                    <a:pt x="21258" y="7537"/>
                    <a:pt x="19856" y="4826"/>
                    <a:pt x="19238" y="3546"/>
                  </a:cubicBezTo>
                  <a:cubicBezTo>
                    <a:pt x="18737" y="2480"/>
                    <a:pt x="17617" y="-384"/>
                    <a:pt x="16974" y="43"/>
                  </a:cubicBezTo>
                  <a:cubicBezTo>
                    <a:pt x="16485" y="408"/>
                    <a:pt x="16472" y="3455"/>
                    <a:pt x="16164" y="4399"/>
                  </a:cubicBezTo>
                  <a:cubicBezTo>
                    <a:pt x="15778" y="5618"/>
                    <a:pt x="14761" y="7628"/>
                    <a:pt x="14182" y="8238"/>
                  </a:cubicBezTo>
                  <a:cubicBezTo>
                    <a:pt x="13269" y="9152"/>
                    <a:pt x="11185" y="8908"/>
                    <a:pt x="10220" y="9456"/>
                  </a:cubicBezTo>
                  <a:cubicBezTo>
                    <a:pt x="9371" y="9913"/>
                    <a:pt x="7724" y="11406"/>
                    <a:pt x="6914" y="12229"/>
                  </a:cubicBezTo>
                  <a:cubicBezTo>
                    <a:pt x="6296" y="12838"/>
                    <a:pt x="5126" y="14514"/>
                    <a:pt x="4495" y="15001"/>
                  </a:cubicBezTo>
                  <a:cubicBezTo>
                    <a:pt x="3736" y="15580"/>
                    <a:pt x="2038" y="15306"/>
                    <a:pt x="1343" y="16220"/>
                  </a:cubicBezTo>
                  <a:cubicBezTo>
                    <a:pt x="906" y="16799"/>
                    <a:pt x="-149" y="18596"/>
                    <a:pt x="18" y="1972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7" name="Shape 3032"/>
            <p:cNvSpPr/>
            <p:nvPr/>
          </p:nvSpPr>
          <p:spPr>
            <a:xfrm>
              <a:off x="5509171" y="4739372"/>
              <a:ext cx="459263" cy="716965"/>
            </a:xfrm>
            <a:custGeom>
              <a:avLst/>
              <a:gdLst/>
              <a:ahLst/>
              <a:cxnLst>
                <a:cxn ang="0">
                  <a:pos x="wd2" y="hd2"/>
                </a:cxn>
                <a:cxn ang="5400000">
                  <a:pos x="wd2" y="hd2"/>
                </a:cxn>
                <a:cxn ang="10800000">
                  <a:pos x="wd2" y="hd2"/>
                </a:cxn>
                <a:cxn ang="16200000">
                  <a:pos x="wd2" y="hd2"/>
                </a:cxn>
              </a:cxnLst>
              <a:rect l="0" t="0" r="r" b="b"/>
              <a:pathLst>
                <a:path w="21600" h="21599" extrusionOk="0">
                  <a:moveTo>
                    <a:pt x="21559" y="16607"/>
                  </a:moveTo>
                  <a:cubicBezTo>
                    <a:pt x="21572" y="16629"/>
                    <a:pt x="21585" y="16666"/>
                    <a:pt x="21600" y="16701"/>
                  </a:cubicBezTo>
                  <a:cubicBezTo>
                    <a:pt x="21086" y="16750"/>
                    <a:pt x="19414" y="16912"/>
                    <a:pt x="18793" y="16975"/>
                  </a:cubicBezTo>
                  <a:cubicBezTo>
                    <a:pt x="18024" y="17055"/>
                    <a:pt x="16491" y="17231"/>
                    <a:pt x="15722" y="17306"/>
                  </a:cubicBezTo>
                  <a:cubicBezTo>
                    <a:pt x="14762" y="17401"/>
                    <a:pt x="12837" y="17564"/>
                    <a:pt x="11877" y="17649"/>
                  </a:cubicBezTo>
                  <a:cubicBezTo>
                    <a:pt x="10621" y="17761"/>
                    <a:pt x="6855" y="18095"/>
                    <a:pt x="6855" y="18095"/>
                  </a:cubicBezTo>
                  <a:cubicBezTo>
                    <a:pt x="6855" y="18095"/>
                    <a:pt x="6807" y="18165"/>
                    <a:pt x="6800" y="18190"/>
                  </a:cubicBezTo>
                  <a:cubicBezTo>
                    <a:pt x="6789" y="18227"/>
                    <a:pt x="6801" y="18304"/>
                    <a:pt x="6800" y="18343"/>
                  </a:cubicBezTo>
                  <a:cubicBezTo>
                    <a:pt x="6797" y="18387"/>
                    <a:pt x="6796" y="18475"/>
                    <a:pt x="6781" y="18517"/>
                  </a:cubicBezTo>
                  <a:cubicBezTo>
                    <a:pt x="6769" y="18552"/>
                    <a:pt x="6697" y="18614"/>
                    <a:pt x="6699" y="18650"/>
                  </a:cubicBezTo>
                  <a:cubicBezTo>
                    <a:pt x="6699" y="18682"/>
                    <a:pt x="6749" y="18741"/>
                    <a:pt x="6781" y="18765"/>
                  </a:cubicBezTo>
                  <a:cubicBezTo>
                    <a:pt x="6836" y="18805"/>
                    <a:pt x="6996" y="18846"/>
                    <a:pt x="7062" y="18878"/>
                  </a:cubicBezTo>
                  <a:cubicBezTo>
                    <a:pt x="7108" y="18900"/>
                    <a:pt x="7196" y="18948"/>
                    <a:pt x="7233" y="18975"/>
                  </a:cubicBezTo>
                  <a:cubicBezTo>
                    <a:pt x="7286" y="19015"/>
                    <a:pt x="7359" y="19110"/>
                    <a:pt x="7413" y="19149"/>
                  </a:cubicBezTo>
                  <a:cubicBezTo>
                    <a:pt x="7445" y="19173"/>
                    <a:pt x="7518" y="19214"/>
                    <a:pt x="7560" y="19229"/>
                  </a:cubicBezTo>
                  <a:cubicBezTo>
                    <a:pt x="7631" y="19255"/>
                    <a:pt x="7794" y="19275"/>
                    <a:pt x="7870" y="19294"/>
                  </a:cubicBezTo>
                  <a:cubicBezTo>
                    <a:pt x="7926" y="19308"/>
                    <a:pt x="8044" y="19333"/>
                    <a:pt x="8091" y="19359"/>
                  </a:cubicBezTo>
                  <a:cubicBezTo>
                    <a:pt x="8142" y="19388"/>
                    <a:pt x="8220" y="19467"/>
                    <a:pt x="8238" y="19510"/>
                  </a:cubicBezTo>
                  <a:cubicBezTo>
                    <a:pt x="8258" y="19554"/>
                    <a:pt x="8232" y="19647"/>
                    <a:pt x="8234" y="19693"/>
                  </a:cubicBezTo>
                  <a:cubicBezTo>
                    <a:pt x="8235" y="19733"/>
                    <a:pt x="8266" y="19816"/>
                    <a:pt x="8247" y="19856"/>
                  </a:cubicBezTo>
                  <a:cubicBezTo>
                    <a:pt x="8234" y="19885"/>
                    <a:pt x="8149" y="19927"/>
                    <a:pt x="8132" y="19956"/>
                  </a:cubicBezTo>
                  <a:cubicBezTo>
                    <a:pt x="8116" y="19984"/>
                    <a:pt x="8111" y="20047"/>
                    <a:pt x="8123" y="20077"/>
                  </a:cubicBezTo>
                  <a:cubicBezTo>
                    <a:pt x="8133" y="20101"/>
                    <a:pt x="8192" y="20138"/>
                    <a:pt x="8206" y="20162"/>
                  </a:cubicBezTo>
                  <a:cubicBezTo>
                    <a:pt x="8221" y="20191"/>
                    <a:pt x="8204" y="20255"/>
                    <a:pt x="8229" y="20280"/>
                  </a:cubicBezTo>
                  <a:cubicBezTo>
                    <a:pt x="8247" y="20298"/>
                    <a:pt x="8308" y="20320"/>
                    <a:pt x="8339" y="20325"/>
                  </a:cubicBezTo>
                  <a:cubicBezTo>
                    <a:pt x="8381" y="20332"/>
                    <a:pt x="8473" y="20309"/>
                    <a:pt x="8511" y="20322"/>
                  </a:cubicBezTo>
                  <a:cubicBezTo>
                    <a:pt x="8539" y="20331"/>
                    <a:pt x="8584" y="20371"/>
                    <a:pt x="8584" y="20393"/>
                  </a:cubicBezTo>
                  <a:cubicBezTo>
                    <a:pt x="8585" y="20418"/>
                    <a:pt x="8530" y="20463"/>
                    <a:pt x="8501" y="20482"/>
                  </a:cubicBezTo>
                  <a:cubicBezTo>
                    <a:pt x="8455" y="20510"/>
                    <a:pt x="8318" y="20528"/>
                    <a:pt x="8275" y="20558"/>
                  </a:cubicBezTo>
                  <a:cubicBezTo>
                    <a:pt x="8247" y="20578"/>
                    <a:pt x="8221" y="20630"/>
                    <a:pt x="8211" y="20656"/>
                  </a:cubicBezTo>
                  <a:cubicBezTo>
                    <a:pt x="8199" y="20686"/>
                    <a:pt x="8207" y="20750"/>
                    <a:pt x="8192" y="20780"/>
                  </a:cubicBezTo>
                  <a:cubicBezTo>
                    <a:pt x="8179" y="20804"/>
                    <a:pt x="8138" y="20851"/>
                    <a:pt x="8109" y="20868"/>
                  </a:cubicBezTo>
                  <a:cubicBezTo>
                    <a:pt x="8074" y="20889"/>
                    <a:pt x="7958" y="20894"/>
                    <a:pt x="7939" y="20922"/>
                  </a:cubicBezTo>
                  <a:cubicBezTo>
                    <a:pt x="7924" y="20942"/>
                    <a:pt x="7943" y="21000"/>
                    <a:pt x="7975" y="21010"/>
                  </a:cubicBezTo>
                  <a:cubicBezTo>
                    <a:pt x="8014" y="21022"/>
                    <a:pt x="8095" y="20962"/>
                    <a:pt x="8137" y="20968"/>
                  </a:cubicBezTo>
                  <a:cubicBezTo>
                    <a:pt x="8156" y="20971"/>
                    <a:pt x="8181" y="20989"/>
                    <a:pt x="8203" y="21007"/>
                  </a:cubicBezTo>
                  <a:cubicBezTo>
                    <a:pt x="8187" y="21010"/>
                    <a:pt x="8172" y="21013"/>
                    <a:pt x="8160" y="21015"/>
                  </a:cubicBezTo>
                  <a:cubicBezTo>
                    <a:pt x="7977" y="21056"/>
                    <a:pt x="7633" y="21174"/>
                    <a:pt x="7453" y="21220"/>
                  </a:cubicBezTo>
                  <a:cubicBezTo>
                    <a:pt x="7243" y="21275"/>
                    <a:pt x="6817" y="21378"/>
                    <a:pt x="6598" y="21417"/>
                  </a:cubicBezTo>
                  <a:cubicBezTo>
                    <a:pt x="6463" y="21442"/>
                    <a:pt x="6184" y="21471"/>
                    <a:pt x="6045" y="21488"/>
                  </a:cubicBezTo>
                  <a:cubicBezTo>
                    <a:pt x="5937" y="21502"/>
                    <a:pt x="5723" y="21534"/>
                    <a:pt x="5615" y="21543"/>
                  </a:cubicBezTo>
                  <a:cubicBezTo>
                    <a:pt x="5544" y="21550"/>
                    <a:pt x="5401" y="21547"/>
                    <a:pt x="5332" y="21555"/>
                  </a:cubicBezTo>
                  <a:cubicBezTo>
                    <a:pt x="5281" y="21562"/>
                    <a:pt x="5187" y="21597"/>
                    <a:pt x="5135" y="21599"/>
                  </a:cubicBezTo>
                  <a:cubicBezTo>
                    <a:pt x="5088" y="21600"/>
                    <a:pt x="4969" y="21595"/>
                    <a:pt x="4951" y="21567"/>
                  </a:cubicBezTo>
                  <a:cubicBezTo>
                    <a:pt x="4936" y="21544"/>
                    <a:pt x="4998" y="21495"/>
                    <a:pt x="5030" y="21481"/>
                  </a:cubicBezTo>
                  <a:cubicBezTo>
                    <a:pt x="5075" y="21461"/>
                    <a:pt x="5193" y="21468"/>
                    <a:pt x="5245" y="21457"/>
                  </a:cubicBezTo>
                  <a:cubicBezTo>
                    <a:pt x="5275" y="21451"/>
                    <a:pt x="5330" y="21432"/>
                    <a:pt x="5356" y="21421"/>
                  </a:cubicBezTo>
                  <a:cubicBezTo>
                    <a:pt x="5394" y="21406"/>
                    <a:pt x="5453" y="21353"/>
                    <a:pt x="5497" y="21350"/>
                  </a:cubicBezTo>
                  <a:cubicBezTo>
                    <a:pt x="5550" y="21348"/>
                    <a:pt x="5631" y="21406"/>
                    <a:pt x="5682" y="21414"/>
                  </a:cubicBezTo>
                  <a:cubicBezTo>
                    <a:pt x="5723" y="21420"/>
                    <a:pt x="5807" y="21414"/>
                    <a:pt x="5848" y="21409"/>
                  </a:cubicBezTo>
                  <a:cubicBezTo>
                    <a:pt x="5910" y="21404"/>
                    <a:pt x="6029" y="21383"/>
                    <a:pt x="6088" y="21370"/>
                  </a:cubicBezTo>
                  <a:cubicBezTo>
                    <a:pt x="6152" y="21357"/>
                    <a:pt x="6281" y="21329"/>
                    <a:pt x="6340" y="21307"/>
                  </a:cubicBezTo>
                  <a:cubicBezTo>
                    <a:pt x="6382" y="21291"/>
                    <a:pt x="6475" y="21258"/>
                    <a:pt x="6494" y="21229"/>
                  </a:cubicBezTo>
                  <a:cubicBezTo>
                    <a:pt x="6511" y="21202"/>
                    <a:pt x="6492" y="21139"/>
                    <a:pt x="6470" y="21114"/>
                  </a:cubicBezTo>
                  <a:cubicBezTo>
                    <a:pt x="6431" y="21075"/>
                    <a:pt x="6296" y="21030"/>
                    <a:pt x="6230" y="21012"/>
                  </a:cubicBezTo>
                  <a:cubicBezTo>
                    <a:pt x="6193" y="21001"/>
                    <a:pt x="6108" y="21003"/>
                    <a:pt x="6076" y="20989"/>
                  </a:cubicBezTo>
                  <a:cubicBezTo>
                    <a:pt x="6041" y="20972"/>
                    <a:pt x="6011" y="20918"/>
                    <a:pt x="5983" y="20897"/>
                  </a:cubicBezTo>
                  <a:cubicBezTo>
                    <a:pt x="5959" y="20880"/>
                    <a:pt x="5906" y="20845"/>
                    <a:pt x="5872" y="20835"/>
                  </a:cubicBezTo>
                  <a:cubicBezTo>
                    <a:pt x="5844" y="20826"/>
                    <a:pt x="5778" y="20831"/>
                    <a:pt x="5750" y="20823"/>
                  </a:cubicBezTo>
                  <a:cubicBezTo>
                    <a:pt x="5704" y="20810"/>
                    <a:pt x="5635" y="20761"/>
                    <a:pt x="5596" y="20740"/>
                  </a:cubicBezTo>
                  <a:cubicBezTo>
                    <a:pt x="5552" y="20716"/>
                    <a:pt x="5442" y="20676"/>
                    <a:pt x="5417" y="20642"/>
                  </a:cubicBezTo>
                  <a:cubicBezTo>
                    <a:pt x="5392" y="20607"/>
                    <a:pt x="5434" y="20524"/>
                    <a:pt x="5412" y="20488"/>
                  </a:cubicBezTo>
                  <a:cubicBezTo>
                    <a:pt x="5394" y="20460"/>
                    <a:pt x="5297" y="20430"/>
                    <a:pt x="5282" y="20402"/>
                  </a:cubicBezTo>
                  <a:cubicBezTo>
                    <a:pt x="5269" y="20372"/>
                    <a:pt x="5295" y="20308"/>
                    <a:pt x="5313" y="20279"/>
                  </a:cubicBezTo>
                  <a:cubicBezTo>
                    <a:pt x="5327" y="20260"/>
                    <a:pt x="5383" y="20229"/>
                    <a:pt x="5393" y="20209"/>
                  </a:cubicBezTo>
                  <a:cubicBezTo>
                    <a:pt x="5413" y="20169"/>
                    <a:pt x="5407" y="20082"/>
                    <a:pt x="5387" y="20043"/>
                  </a:cubicBezTo>
                  <a:cubicBezTo>
                    <a:pt x="5374" y="20017"/>
                    <a:pt x="5303" y="19978"/>
                    <a:pt x="5289" y="19953"/>
                  </a:cubicBezTo>
                  <a:cubicBezTo>
                    <a:pt x="5269" y="19917"/>
                    <a:pt x="5300" y="19837"/>
                    <a:pt x="5276" y="19803"/>
                  </a:cubicBezTo>
                  <a:cubicBezTo>
                    <a:pt x="5262" y="19782"/>
                    <a:pt x="5210" y="19746"/>
                    <a:pt x="5178" y="19736"/>
                  </a:cubicBezTo>
                  <a:cubicBezTo>
                    <a:pt x="5141" y="19724"/>
                    <a:pt x="5049" y="19737"/>
                    <a:pt x="5012" y="19724"/>
                  </a:cubicBezTo>
                  <a:cubicBezTo>
                    <a:pt x="4981" y="19714"/>
                    <a:pt x="4949" y="19669"/>
                    <a:pt x="4919" y="19657"/>
                  </a:cubicBezTo>
                  <a:cubicBezTo>
                    <a:pt x="4876" y="19639"/>
                    <a:pt x="4767" y="19611"/>
                    <a:pt x="4717" y="19622"/>
                  </a:cubicBezTo>
                  <a:cubicBezTo>
                    <a:pt x="4665" y="19633"/>
                    <a:pt x="4615" y="19704"/>
                    <a:pt x="4582" y="19732"/>
                  </a:cubicBezTo>
                  <a:cubicBezTo>
                    <a:pt x="4546" y="19761"/>
                    <a:pt x="4453" y="19814"/>
                    <a:pt x="4441" y="19850"/>
                  </a:cubicBezTo>
                  <a:cubicBezTo>
                    <a:pt x="4430" y="19882"/>
                    <a:pt x="4478" y="19944"/>
                    <a:pt x="4483" y="19976"/>
                  </a:cubicBezTo>
                  <a:cubicBezTo>
                    <a:pt x="4488" y="20001"/>
                    <a:pt x="4495" y="20051"/>
                    <a:pt x="4483" y="20075"/>
                  </a:cubicBezTo>
                  <a:cubicBezTo>
                    <a:pt x="4468" y="20107"/>
                    <a:pt x="4387" y="20154"/>
                    <a:pt x="4367" y="20185"/>
                  </a:cubicBezTo>
                  <a:cubicBezTo>
                    <a:pt x="4342" y="20223"/>
                    <a:pt x="4330" y="20306"/>
                    <a:pt x="4317" y="20346"/>
                  </a:cubicBezTo>
                  <a:cubicBezTo>
                    <a:pt x="4308" y="20373"/>
                    <a:pt x="4277" y="20425"/>
                    <a:pt x="4280" y="20453"/>
                  </a:cubicBezTo>
                  <a:cubicBezTo>
                    <a:pt x="4285" y="20482"/>
                    <a:pt x="4346" y="20530"/>
                    <a:pt x="4354" y="20559"/>
                  </a:cubicBezTo>
                  <a:cubicBezTo>
                    <a:pt x="4368" y="20608"/>
                    <a:pt x="4333" y="20709"/>
                    <a:pt x="4336" y="20760"/>
                  </a:cubicBezTo>
                  <a:cubicBezTo>
                    <a:pt x="4337" y="20816"/>
                    <a:pt x="4385" y="20928"/>
                    <a:pt x="4372" y="20984"/>
                  </a:cubicBezTo>
                  <a:cubicBezTo>
                    <a:pt x="4363" y="21030"/>
                    <a:pt x="4306" y="21117"/>
                    <a:pt x="4262" y="21154"/>
                  </a:cubicBezTo>
                  <a:cubicBezTo>
                    <a:pt x="4226" y="21184"/>
                    <a:pt x="4127" y="21234"/>
                    <a:pt x="4072" y="21248"/>
                  </a:cubicBezTo>
                  <a:cubicBezTo>
                    <a:pt x="4033" y="21258"/>
                    <a:pt x="3941" y="21274"/>
                    <a:pt x="3906" y="21260"/>
                  </a:cubicBezTo>
                  <a:cubicBezTo>
                    <a:pt x="3878" y="21249"/>
                    <a:pt x="3861" y="21202"/>
                    <a:pt x="3862" y="21181"/>
                  </a:cubicBezTo>
                  <a:cubicBezTo>
                    <a:pt x="3865" y="21159"/>
                    <a:pt x="3942" y="21124"/>
                    <a:pt x="3930" y="21103"/>
                  </a:cubicBezTo>
                  <a:cubicBezTo>
                    <a:pt x="3911" y="21071"/>
                    <a:pt x="3781" y="21072"/>
                    <a:pt x="3734" y="21059"/>
                  </a:cubicBezTo>
                  <a:cubicBezTo>
                    <a:pt x="3688" y="21048"/>
                    <a:pt x="3605" y="21004"/>
                    <a:pt x="3556" y="21004"/>
                  </a:cubicBezTo>
                  <a:cubicBezTo>
                    <a:pt x="3495" y="21005"/>
                    <a:pt x="3404" y="21069"/>
                    <a:pt x="3346" y="21079"/>
                  </a:cubicBezTo>
                  <a:cubicBezTo>
                    <a:pt x="3300" y="21087"/>
                    <a:pt x="3202" y="21091"/>
                    <a:pt x="3155" y="21083"/>
                  </a:cubicBezTo>
                  <a:cubicBezTo>
                    <a:pt x="3113" y="21075"/>
                    <a:pt x="3052" y="21022"/>
                    <a:pt x="3008" y="21020"/>
                  </a:cubicBezTo>
                  <a:cubicBezTo>
                    <a:pt x="2974" y="21019"/>
                    <a:pt x="2917" y="21051"/>
                    <a:pt x="2885" y="21059"/>
                  </a:cubicBezTo>
                  <a:cubicBezTo>
                    <a:pt x="2848" y="21068"/>
                    <a:pt x="2760" y="21069"/>
                    <a:pt x="2731" y="21087"/>
                  </a:cubicBezTo>
                  <a:cubicBezTo>
                    <a:pt x="2725" y="21091"/>
                    <a:pt x="2721" y="21097"/>
                    <a:pt x="2718" y="21104"/>
                  </a:cubicBezTo>
                  <a:lnTo>
                    <a:pt x="1023" y="14613"/>
                  </a:lnTo>
                  <a:lnTo>
                    <a:pt x="635" y="1598"/>
                  </a:lnTo>
                  <a:lnTo>
                    <a:pt x="383" y="1598"/>
                  </a:lnTo>
                  <a:lnTo>
                    <a:pt x="0" y="1182"/>
                  </a:lnTo>
                  <a:cubicBezTo>
                    <a:pt x="311" y="1149"/>
                    <a:pt x="857" y="1092"/>
                    <a:pt x="1139" y="1070"/>
                  </a:cubicBezTo>
                  <a:cubicBezTo>
                    <a:pt x="1645" y="1029"/>
                    <a:pt x="2662" y="981"/>
                    <a:pt x="3168" y="944"/>
                  </a:cubicBezTo>
                  <a:cubicBezTo>
                    <a:pt x="3755" y="902"/>
                    <a:pt x="4929" y="801"/>
                    <a:pt x="5516" y="755"/>
                  </a:cubicBezTo>
                  <a:cubicBezTo>
                    <a:pt x="6070" y="711"/>
                    <a:pt x="7177" y="630"/>
                    <a:pt x="7729" y="582"/>
                  </a:cubicBezTo>
                  <a:cubicBezTo>
                    <a:pt x="8367" y="527"/>
                    <a:pt x="9638" y="397"/>
                    <a:pt x="10275" y="338"/>
                  </a:cubicBezTo>
                  <a:cubicBezTo>
                    <a:pt x="11131" y="258"/>
                    <a:pt x="12847" y="107"/>
                    <a:pt x="13705" y="31"/>
                  </a:cubicBezTo>
                  <a:cubicBezTo>
                    <a:pt x="13807" y="21"/>
                    <a:pt x="13927" y="11"/>
                    <a:pt x="14058" y="0"/>
                  </a:cubicBezTo>
                  <a:lnTo>
                    <a:pt x="16324" y="4386"/>
                  </a:lnTo>
                  <a:cubicBezTo>
                    <a:pt x="16324" y="4386"/>
                    <a:pt x="18581" y="8871"/>
                    <a:pt x="18581" y="8880"/>
                  </a:cubicBezTo>
                  <a:cubicBezTo>
                    <a:pt x="18581" y="8889"/>
                    <a:pt x="18731" y="8946"/>
                    <a:pt x="18756" y="8981"/>
                  </a:cubicBezTo>
                  <a:cubicBezTo>
                    <a:pt x="18773" y="9006"/>
                    <a:pt x="18724" y="9069"/>
                    <a:pt x="18747" y="9093"/>
                  </a:cubicBezTo>
                  <a:cubicBezTo>
                    <a:pt x="18769" y="9117"/>
                    <a:pt x="18877" y="9122"/>
                    <a:pt x="18908" y="9143"/>
                  </a:cubicBezTo>
                  <a:cubicBezTo>
                    <a:pt x="18947" y="9169"/>
                    <a:pt x="18969" y="9244"/>
                    <a:pt x="18996" y="9276"/>
                  </a:cubicBezTo>
                  <a:cubicBezTo>
                    <a:pt x="19011" y="9294"/>
                    <a:pt x="19055" y="9327"/>
                    <a:pt x="19069" y="9347"/>
                  </a:cubicBezTo>
                  <a:cubicBezTo>
                    <a:pt x="19087" y="9369"/>
                    <a:pt x="19110" y="9419"/>
                    <a:pt x="19120" y="9444"/>
                  </a:cubicBezTo>
                  <a:cubicBezTo>
                    <a:pt x="19131" y="9470"/>
                    <a:pt x="19133" y="9524"/>
                    <a:pt x="19152" y="9548"/>
                  </a:cubicBezTo>
                  <a:cubicBezTo>
                    <a:pt x="19167" y="9566"/>
                    <a:pt x="19220" y="9591"/>
                    <a:pt x="19241" y="9607"/>
                  </a:cubicBezTo>
                  <a:cubicBezTo>
                    <a:pt x="19264" y="9626"/>
                    <a:pt x="19308" y="9667"/>
                    <a:pt x="19323" y="9689"/>
                  </a:cubicBezTo>
                  <a:cubicBezTo>
                    <a:pt x="19346" y="9724"/>
                    <a:pt x="19359" y="9799"/>
                    <a:pt x="19378" y="9834"/>
                  </a:cubicBezTo>
                  <a:cubicBezTo>
                    <a:pt x="19397" y="9867"/>
                    <a:pt x="19435" y="9934"/>
                    <a:pt x="19471" y="9961"/>
                  </a:cubicBezTo>
                  <a:cubicBezTo>
                    <a:pt x="19501" y="9985"/>
                    <a:pt x="19589" y="10013"/>
                    <a:pt x="19628" y="10032"/>
                  </a:cubicBezTo>
                  <a:cubicBezTo>
                    <a:pt x="19668" y="10052"/>
                    <a:pt x="19751" y="10092"/>
                    <a:pt x="19789" y="10114"/>
                  </a:cubicBezTo>
                  <a:cubicBezTo>
                    <a:pt x="19835" y="10142"/>
                    <a:pt x="19935" y="10197"/>
                    <a:pt x="19964" y="10233"/>
                  </a:cubicBezTo>
                  <a:cubicBezTo>
                    <a:pt x="19998" y="10275"/>
                    <a:pt x="19995" y="10374"/>
                    <a:pt x="20019" y="10419"/>
                  </a:cubicBezTo>
                  <a:cubicBezTo>
                    <a:pt x="20033" y="10443"/>
                    <a:pt x="20061" y="10495"/>
                    <a:pt x="20093" y="10511"/>
                  </a:cubicBezTo>
                  <a:cubicBezTo>
                    <a:pt x="20122" y="10525"/>
                    <a:pt x="20213" y="10510"/>
                    <a:pt x="20236" y="10528"/>
                  </a:cubicBezTo>
                  <a:cubicBezTo>
                    <a:pt x="20255" y="10544"/>
                    <a:pt x="20236" y="10588"/>
                    <a:pt x="20232" y="10608"/>
                  </a:cubicBezTo>
                  <a:cubicBezTo>
                    <a:pt x="20227" y="10629"/>
                    <a:pt x="20196" y="10669"/>
                    <a:pt x="20199" y="10690"/>
                  </a:cubicBezTo>
                  <a:cubicBezTo>
                    <a:pt x="20202" y="10717"/>
                    <a:pt x="20258" y="10762"/>
                    <a:pt x="20263" y="10788"/>
                  </a:cubicBezTo>
                  <a:cubicBezTo>
                    <a:pt x="20270" y="10818"/>
                    <a:pt x="20250" y="10880"/>
                    <a:pt x="20236" y="10909"/>
                  </a:cubicBezTo>
                  <a:cubicBezTo>
                    <a:pt x="20222" y="10939"/>
                    <a:pt x="20147" y="10990"/>
                    <a:pt x="20152" y="11021"/>
                  </a:cubicBezTo>
                  <a:cubicBezTo>
                    <a:pt x="20156" y="11043"/>
                    <a:pt x="20206" y="11082"/>
                    <a:pt x="20236" y="11092"/>
                  </a:cubicBezTo>
                  <a:cubicBezTo>
                    <a:pt x="20267" y="11103"/>
                    <a:pt x="20344" y="11093"/>
                    <a:pt x="20379" y="11095"/>
                  </a:cubicBezTo>
                  <a:cubicBezTo>
                    <a:pt x="20417" y="11098"/>
                    <a:pt x="20495" y="11097"/>
                    <a:pt x="20527" y="11110"/>
                  </a:cubicBezTo>
                  <a:cubicBezTo>
                    <a:pt x="20557" y="11123"/>
                    <a:pt x="20573" y="11180"/>
                    <a:pt x="20605" y="11192"/>
                  </a:cubicBezTo>
                  <a:cubicBezTo>
                    <a:pt x="20642" y="11207"/>
                    <a:pt x="20743" y="11183"/>
                    <a:pt x="20780" y="11198"/>
                  </a:cubicBezTo>
                  <a:cubicBezTo>
                    <a:pt x="20814" y="11213"/>
                    <a:pt x="20856" y="11267"/>
                    <a:pt x="20849" y="11293"/>
                  </a:cubicBezTo>
                  <a:cubicBezTo>
                    <a:pt x="20843" y="11316"/>
                    <a:pt x="20765" y="11340"/>
                    <a:pt x="20748" y="11361"/>
                  </a:cubicBezTo>
                  <a:cubicBezTo>
                    <a:pt x="20736" y="11376"/>
                    <a:pt x="20733" y="11410"/>
                    <a:pt x="20725" y="11426"/>
                  </a:cubicBezTo>
                  <a:cubicBezTo>
                    <a:pt x="20715" y="11444"/>
                    <a:pt x="20698" y="11483"/>
                    <a:pt x="20674" y="11494"/>
                  </a:cubicBezTo>
                  <a:cubicBezTo>
                    <a:pt x="20636" y="11511"/>
                    <a:pt x="20523" y="11484"/>
                    <a:pt x="20489" y="11506"/>
                  </a:cubicBezTo>
                  <a:cubicBezTo>
                    <a:pt x="20462" y="11523"/>
                    <a:pt x="20487" y="11581"/>
                    <a:pt x="20471" y="11603"/>
                  </a:cubicBezTo>
                  <a:cubicBezTo>
                    <a:pt x="20455" y="11625"/>
                    <a:pt x="20394" y="11658"/>
                    <a:pt x="20365" y="11674"/>
                  </a:cubicBezTo>
                  <a:cubicBezTo>
                    <a:pt x="20324" y="11697"/>
                    <a:pt x="20221" y="11727"/>
                    <a:pt x="20185" y="11754"/>
                  </a:cubicBezTo>
                  <a:cubicBezTo>
                    <a:pt x="20137" y="11789"/>
                    <a:pt x="20046" y="11875"/>
                    <a:pt x="20051" y="11922"/>
                  </a:cubicBezTo>
                  <a:cubicBezTo>
                    <a:pt x="20054" y="11960"/>
                    <a:pt x="20173" y="12012"/>
                    <a:pt x="20185" y="12049"/>
                  </a:cubicBezTo>
                  <a:cubicBezTo>
                    <a:pt x="20203" y="12101"/>
                    <a:pt x="20126" y="12206"/>
                    <a:pt x="20130" y="12259"/>
                  </a:cubicBezTo>
                  <a:cubicBezTo>
                    <a:pt x="20133" y="12307"/>
                    <a:pt x="20202" y="12397"/>
                    <a:pt x="20203" y="12445"/>
                  </a:cubicBezTo>
                  <a:cubicBezTo>
                    <a:pt x="20206" y="12493"/>
                    <a:pt x="20151" y="12584"/>
                    <a:pt x="20143" y="12631"/>
                  </a:cubicBezTo>
                  <a:cubicBezTo>
                    <a:pt x="20138" y="12670"/>
                    <a:pt x="20148" y="12778"/>
                    <a:pt x="20148" y="12788"/>
                  </a:cubicBezTo>
                  <a:cubicBezTo>
                    <a:pt x="20148" y="12796"/>
                    <a:pt x="20067" y="12895"/>
                    <a:pt x="20029" y="12926"/>
                  </a:cubicBezTo>
                  <a:cubicBezTo>
                    <a:pt x="20003" y="12947"/>
                    <a:pt x="19930" y="12976"/>
                    <a:pt x="19913" y="13000"/>
                  </a:cubicBezTo>
                  <a:cubicBezTo>
                    <a:pt x="19886" y="13039"/>
                    <a:pt x="19899" y="13163"/>
                    <a:pt x="19899" y="13171"/>
                  </a:cubicBezTo>
                  <a:cubicBezTo>
                    <a:pt x="19899" y="13181"/>
                    <a:pt x="19970" y="13330"/>
                    <a:pt x="20001" y="13382"/>
                  </a:cubicBezTo>
                  <a:cubicBezTo>
                    <a:pt x="20019" y="13413"/>
                    <a:pt x="20068" y="13473"/>
                    <a:pt x="20084" y="13505"/>
                  </a:cubicBezTo>
                  <a:cubicBezTo>
                    <a:pt x="20104" y="13548"/>
                    <a:pt x="20124" y="13636"/>
                    <a:pt x="20139" y="13679"/>
                  </a:cubicBezTo>
                  <a:cubicBezTo>
                    <a:pt x="20152" y="13717"/>
                    <a:pt x="20171" y="13796"/>
                    <a:pt x="20199" y="13830"/>
                  </a:cubicBezTo>
                  <a:cubicBezTo>
                    <a:pt x="20223" y="13859"/>
                    <a:pt x="20292" y="13910"/>
                    <a:pt x="20333" y="13930"/>
                  </a:cubicBezTo>
                  <a:cubicBezTo>
                    <a:pt x="20373" y="13951"/>
                    <a:pt x="20483" y="13963"/>
                    <a:pt x="20518" y="13986"/>
                  </a:cubicBezTo>
                  <a:cubicBezTo>
                    <a:pt x="20545" y="14006"/>
                    <a:pt x="20567" y="14059"/>
                    <a:pt x="20577" y="14084"/>
                  </a:cubicBezTo>
                  <a:cubicBezTo>
                    <a:pt x="20595" y="14131"/>
                    <a:pt x="20588" y="14231"/>
                    <a:pt x="20613" y="14276"/>
                  </a:cubicBezTo>
                  <a:cubicBezTo>
                    <a:pt x="20636" y="14316"/>
                    <a:pt x="20732" y="14379"/>
                    <a:pt x="20757" y="14418"/>
                  </a:cubicBezTo>
                  <a:cubicBezTo>
                    <a:pt x="20782" y="14457"/>
                    <a:pt x="20816" y="14543"/>
                    <a:pt x="20808" y="14586"/>
                  </a:cubicBezTo>
                  <a:cubicBezTo>
                    <a:pt x="20800" y="14627"/>
                    <a:pt x="20705" y="14696"/>
                    <a:pt x="20701" y="14737"/>
                  </a:cubicBezTo>
                  <a:cubicBezTo>
                    <a:pt x="20699" y="14782"/>
                    <a:pt x="20788" y="14860"/>
                    <a:pt x="20793" y="14905"/>
                  </a:cubicBezTo>
                  <a:cubicBezTo>
                    <a:pt x="20800" y="14953"/>
                    <a:pt x="20755" y="15049"/>
                    <a:pt x="20739" y="15097"/>
                  </a:cubicBezTo>
                  <a:cubicBezTo>
                    <a:pt x="20726" y="15130"/>
                    <a:pt x="20683" y="15193"/>
                    <a:pt x="20683" y="15227"/>
                  </a:cubicBezTo>
                  <a:cubicBezTo>
                    <a:pt x="20683" y="15271"/>
                    <a:pt x="20750" y="15354"/>
                    <a:pt x="20753" y="15399"/>
                  </a:cubicBezTo>
                  <a:cubicBezTo>
                    <a:pt x="20754" y="15436"/>
                    <a:pt x="20732" y="15509"/>
                    <a:pt x="20710" y="15543"/>
                  </a:cubicBezTo>
                  <a:cubicBezTo>
                    <a:pt x="20699" y="15562"/>
                    <a:pt x="20645" y="15591"/>
                    <a:pt x="20642" y="15611"/>
                  </a:cubicBezTo>
                  <a:cubicBezTo>
                    <a:pt x="20636" y="15646"/>
                    <a:pt x="20695" y="15712"/>
                    <a:pt x="20720" y="15744"/>
                  </a:cubicBezTo>
                  <a:cubicBezTo>
                    <a:pt x="20739" y="15768"/>
                    <a:pt x="20803" y="15809"/>
                    <a:pt x="20813" y="15835"/>
                  </a:cubicBezTo>
                  <a:cubicBezTo>
                    <a:pt x="20822" y="15865"/>
                    <a:pt x="20778" y="15927"/>
                    <a:pt x="20789" y="15957"/>
                  </a:cubicBezTo>
                  <a:cubicBezTo>
                    <a:pt x="20798" y="15979"/>
                    <a:pt x="20843" y="16016"/>
                    <a:pt x="20868" y="16034"/>
                  </a:cubicBezTo>
                  <a:cubicBezTo>
                    <a:pt x="20889" y="16049"/>
                    <a:pt x="20948" y="16068"/>
                    <a:pt x="20970" y="16083"/>
                  </a:cubicBezTo>
                  <a:cubicBezTo>
                    <a:pt x="20998" y="16105"/>
                    <a:pt x="21024" y="16162"/>
                    <a:pt x="21056" y="16181"/>
                  </a:cubicBezTo>
                  <a:cubicBezTo>
                    <a:pt x="21092" y="16203"/>
                    <a:pt x="21199" y="16214"/>
                    <a:pt x="21232" y="16237"/>
                  </a:cubicBezTo>
                  <a:cubicBezTo>
                    <a:pt x="21268" y="16262"/>
                    <a:pt x="21279" y="16336"/>
                    <a:pt x="21310" y="16364"/>
                  </a:cubicBezTo>
                  <a:cubicBezTo>
                    <a:pt x="21340" y="16390"/>
                    <a:pt x="21433" y="16421"/>
                    <a:pt x="21462" y="16447"/>
                  </a:cubicBezTo>
                  <a:cubicBezTo>
                    <a:pt x="21501" y="16482"/>
                    <a:pt x="21538" y="16565"/>
                    <a:pt x="21559" y="1660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8" name="Shape 3033"/>
            <p:cNvSpPr/>
            <p:nvPr/>
          </p:nvSpPr>
          <p:spPr>
            <a:xfrm>
              <a:off x="5808357" y="4695374"/>
              <a:ext cx="632640" cy="642611"/>
            </a:xfrm>
            <a:custGeom>
              <a:avLst/>
              <a:gdLst/>
              <a:ahLst/>
              <a:cxnLst>
                <a:cxn ang="0">
                  <a:pos x="wd2" y="hd2"/>
                </a:cxn>
                <a:cxn ang="5400000">
                  <a:pos x="wd2" y="hd2"/>
                </a:cxn>
                <a:cxn ang="10800000">
                  <a:pos x="wd2" y="hd2"/>
                </a:cxn>
                <a:cxn ang="16200000">
                  <a:pos x="wd2" y="hd2"/>
                </a:cxn>
              </a:cxnLst>
              <a:rect l="0" t="0" r="r" b="b"/>
              <a:pathLst>
                <a:path w="21595" h="21600" extrusionOk="0">
                  <a:moveTo>
                    <a:pt x="5065" y="880"/>
                  </a:moveTo>
                  <a:cubicBezTo>
                    <a:pt x="5431" y="820"/>
                    <a:pt x="5922" y="741"/>
                    <a:pt x="6196" y="694"/>
                  </a:cubicBezTo>
                  <a:cubicBezTo>
                    <a:pt x="6692" y="609"/>
                    <a:pt x="7684" y="441"/>
                    <a:pt x="8177" y="343"/>
                  </a:cubicBezTo>
                  <a:cubicBezTo>
                    <a:pt x="8477" y="282"/>
                    <a:pt x="9073" y="141"/>
                    <a:pt x="9372" y="79"/>
                  </a:cubicBezTo>
                  <a:cubicBezTo>
                    <a:pt x="9461" y="61"/>
                    <a:pt x="9639" y="31"/>
                    <a:pt x="9727" y="11"/>
                  </a:cubicBezTo>
                  <a:cubicBezTo>
                    <a:pt x="9741" y="8"/>
                    <a:pt x="9758" y="4"/>
                    <a:pt x="9777" y="0"/>
                  </a:cubicBezTo>
                  <a:cubicBezTo>
                    <a:pt x="9778" y="62"/>
                    <a:pt x="9781" y="147"/>
                    <a:pt x="9781" y="187"/>
                  </a:cubicBezTo>
                  <a:cubicBezTo>
                    <a:pt x="9781" y="231"/>
                    <a:pt x="9801" y="325"/>
                    <a:pt x="9779" y="362"/>
                  </a:cubicBezTo>
                  <a:cubicBezTo>
                    <a:pt x="9763" y="389"/>
                    <a:pt x="9694" y="404"/>
                    <a:pt x="9669" y="423"/>
                  </a:cubicBezTo>
                  <a:cubicBezTo>
                    <a:pt x="9647" y="441"/>
                    <a:pt x="9608" y="483"/>
                    <a:pt x="9591" y="505"/>
                  </a:cubicBezTo>
                  <a:cubicBezTo>
                    <a:pt x="9570" y="533"/>
                    <a:pt x="9548" y="601"/>
                    <a:pt x="9522" y="624"/>
                  </a:cubicBezTo>
                  <a:cubicBezTo>
                    <a:pt x="9494" y="648"/>
                    <a:pt x="9409" y="654"/>
                    <a:pt x="9384" y="681"/>
                  </a:cubicBezTo>
                  <a:cubicBezTo>
                    <a:pt x="9344" y="723"/>
                    <a:pt x="9338" y="850"/>
                    <a:pt x="9308" y="901"/>
                  </a:cubicBezTo>
                  <a:cubicBezTo>
                    <a:pt x="9291" y="929"/>
                    <a:pt x="9237" y="971"/>
                    <a:pt x="9219" y="997"/>
                  </a:cubicBezTo>
                  <a:cubicBezTo>
                    <a:pt x="9197" y="1028"/>
                    <a:pt x="9152" y="1092"/>
                    <a:pt x="9147" y="1129"/>
                  </a:cubicBezTo>
                  <a:cubicBezTo>
                    <a:pt x="9144" y="1157"/>
                    <a:pt x="9170" y="1211"/>
                    <a:pt x="9174" y="1239"/>
                  </a:cubicBezTo>
                  <a:cubicBezTo>
                    <a:pt x="9179" y="1276"/>
                    <a:pt x="9192" y="1350"/>
                    <a:pt x="9183" y="1386"/>
                  </a:cubicBezTo>
                  <a:cubicBezTo>
                    <a:pt x="9172" y="1427"/>
                    <a:pt x="9088" y="1485"/>
                    <a:pt x="9090" y="1526"/>
                  </a:cubicBezTo>
                  <a:cubicBezTo>
                    <a:pt x="9090" y="1564"/>
                    <a:pt x="9152" y="1621"/>
                    <a:pt x="9181" y="1645"/>
                  </a:cubicBezTo>
                  <a:cubicBezTo>
                    <a:pt x="9208" y="1668"/>
                    <a:pt x="9277" y="1692"/>
                    <a:pt x="9308" y="1711"/>
                  </a:cubicBezTo>
                  <a:cubicBezTo>
                    <a:pt x="9382" y="1757"/>
                    <a:pt x="9512" y="1876"/>
                    <a:pt x="9589" y="1917"/>
                  </a:cubicBezTo>
                  <a:cubicBezTo>
                    <a:pt x="9621" y="1935"/>
                    <a:pt x="9691" y="1963"/>
                    <a:pt x="9727" y="1968"/>
                  </a:cubicBezTo>
                  <a:cubicBezTo>
                    <a:pt x="9767" y="1974"/>
                    <a:pt x="9848" y="1947"/>
                    <a:pt x="9888" y="1955"/>
                  </a:cubicBezTo>
                  <a:cubicBezTo>
                    <a:pt x="9926" y="1962"/>
                    <a:pt x="9995" y="2001"/>
                    <a:pt x="10026" y="2023"/>
                  </a:cubicBezTo>
                  <a:cubicBezTo>
                    <a:pt x="10069" y="2053"/>
                    <a:pt x="10139" y="2132"/>
                    <a:pt x="10180" y="2163"/>
                  </a:cubicBezTo>
                  <a:cubicBezTo>
                    <a:pt x="10216" y="2191"/>
                    <a:pt x="10298" y="2233"/>
                    <a:pt x="10332" y="2262"/>
                  </a:cubicBezTo>
                  <a:cubicBezTo>
                    <a:pt x="10371" y="2297"/>
                    <a:pt x="10425" y="2392"/>
                    <a:pt x="10470" y="2418"/>
                  </a:cubicBezTo>
                  <a:cubicBezTo>
                    <a:pt x="10523" y="2449"/>
                    <a:pt x="10648" y="2474"/>
                    <a:pt x="10709" y="2471"/>
                  </a:cubicBezTo>
                  <a:cubicBezTo>
                    <a:pt x="10749" y="2470"/>
                    <a:pt x="10827" y="2444"/>
                    <a:pt x="10863" y="2425"/>
                  </a:cubicBezTo>
                  <a:cubicBezTo>
                    <a:pt x="10891" y="2410"/>
                    <a:pt x="10931" y="2356"/>
                    <a:pt x="10961" y="2346"/>
                  </a:cubicBezTo>
                  <a:cubicBezTo>
                    <a:pt x="10998" y="2333"/>
                    <a:pt x="11080" y="2333"/>
                    <a:pt x="11117" y="2344"/>
                  </a:cubicBezTo>
                  <a:cubicBezTo>
                    <a:pt x="11155" y="2355"/>
                    <a:pt x="11219" y="2403"/>
                    <a:pt x="11247" y="2430"/>
                  </a:cubicBezTo>
                  <a:cubicBezTo>
                    <a:pt x="11284" y="2466"/>
                    <a:pt x="11345" y="2552"/>
                    <a:pt x="11369" y="2598"/>
                  </a:cubicBezTo>
                  <a:cubicBezTo>
                    <a:pt x="11400" y="2660"/>
                    <a:pt x="11410" y="2804"/>
                    <a:pt x="11451" y="2858"/>
                  </a:cubicBezTo>
                  <a:cubicBezTo>
                    <a:pt x="11480" y="2895"/>
                    <a:pt x="11575" y="2928"/>
                    <a:pt x="11610" y="2958"/>
                  </a:cubicBezTo>
                  <a:cubicBezTo>
                    <a:pt x="11649" y="2992"/>
                    <a:pt x="11709" y="3078"/>
                    <a:pt x="11744" y="3115"/>
                  </a:cubicBezTo>
                  <a:cubicBezTo>
                    <a:pt x="11769" y="3142"/>
                    <a:pt x="11832" y="3185"/>
                    <a:pt x="11851" y="3216"/>
                  </a:cubicBezTo>
                  <a:cubicBezTo>
                    <a:pt x="11876" y="3257"/>
                    <a:pt x="11890" y="3355"/>
                    <a:pt x="11904" y="3401"/>
                  </a:cubicBezTo>
                  <a:cubicBezTo>
                    <a:pt x="11924" y="3460"/>
                    <a:pt x="11962" y="3581"/>
                    <a:pt x="11989" y="3638"/>
                  </a:cubicBezTo>
                  <a:cubicBezTo>
                    <a:pt x="12016" y="3690"/>
                    <a:pt x="12069" y="3799"/>
                    <a:pt x="12117" y="3834"/>
                  </a:cubicBezTo>
                  <a:cubicBezTo>
                    <a:pt x="12154" y="3861"/>
                    <a:pt x="12255" y="3860"/>
                    <a:pt x="12296" y="3882"/>
                  </a:cubicBezTo>
                  <a:cubicBezTo>
                    <a:pt x="12333" y="3902"/>
                    <a:pt x="12397" y="3961"/>
                    <a:pt x="12422" y="3996"/>
                  </a:cubicBezTo>
                  <a:cubicBezTo>
                    <a:pt x="12441" y="4022"/>
                    <a:pt x="12454" y="4089"/>
                    <a:pt x="12473" y="4114"/>
                  </a:cubicBezTo>
                  <a:cubicBezTo>
                    <a:pt x="12505" y="4155"/>
                    <a:pt x="12600" y="4204"/>
                    <a:pt x="12634" y="4242"/>
                  </a:cubicBezTo>
                  <a:cubicBezTo>
                    <a:pt x="12676" y="4288"/>
                    <a:pt x="12741" y="4397"/>
                    <a:pt x="12773" y="4451"/>
                  </a:cubicBezTo>
                  <a:cubicBezTo>
                    <a:pt x="12795" y="4489"/>
                    <a:pt x="12818" y="4582"/>
                    <a:pt x="12855" y="4607"/>
                  </a:cubicBezTo>
                  <a:cubicBezTo>
                    <a:pt x="12903" y="4639"/>
                    <a:pt x="13035" y="4606"/>
                    <a:pt x="13085" y="4635"/>
                  </a:cubicBezTo>
                  <a:cubicBezTo>
                    <a:pt x="13119" y="4654"/>
                    <a:pt x="13150" y="4733"/>
                    <a:pt x="13179" y="4761"/>
                  </a:cubicBezTo>
                  <a:cubicBezTo>
                    <a:pt x="13214" y="4794"/>
                    <a:pt x="13297" y="4850"/>
                    <a:pt x="13342" y="4870"/>
                  </a:cubicBezTo>
                  <a:cubicBezTo>
                    <a:pt x="13380" y="4888"/>
                    <a:pt x="13463" y="4907"/>
                    <a:pt x="13504" y="4916"/>
                  </a:cubicBezTo>
                  <a:cubicBezTo>
                    <a:pt x="13549" y="4927"/>
                    <a:pt x="13641" y="4934"/>
                    <a:pt x="13685" y="4949"/>
                  </a:cubicBezTo>
                  <a:cubicBezTo>
                    <a:pt x="13760" y="4976"/>
                    <a:pt x="13899" y="5054"/>
                    <a:pt x="13964" y="5099"/>
                  </a:cubicBezTo>
                  <a:cubicBezTo>
                    <a:pt x="14013" y="5133"/>
                    <a:pt x="14098" y="5221"/>
                    <a:pt x="14147" y="5257"/>
                  </a:cubicBezTo>
                  <a:cubicBezTo>
                    <a:pt x="14182" y="5282"/>
                    <a:pt x="14267" y="5312"/>
                    <a:pt x="14296" y="5345"/>
                  </a:cubicBezTo>
                  <a:cubicBezTo>
                    <a:pt x="14343" y="5397"/>
                    <a:pt x="14362" y="5545"/>
                    <a:pt x="14406" y="5600"/>
                  </a:cubicBezTo>
                  <a:cubicBezTo>
                    <a:pt x="14438" y="5639"/>
                    <a:pt x="14536" y="5682"/>
                    <a:pt x="14571" y="5719"/>
                  </a:cubicBezTo>
                  <a:cubicBezTo>
                    <a:pt x="14613" y="5763"/>
                    <a:pt x="14658" y="5882"/>
                    <a:pt x="14702" y="5923"/>
                  </a:cubicBezTo>
                  <a:cubicBezTo>
                    <a:pt x="14730" y="5947"/>
                    <a:pt x="14800" y="5977"/>
                    <a:pt x="14834" y="5991"/>
                  </a:cubicBezTo>
                  <a:cubicBezTo>
                    <a:pt x="14858" y="5999"/>
                    <a:pt x="14907" y="6019"/>
                    <a:pt x="14932" y="6017"/>
                  </a:cubicBezTo>
                  <a:cubicBezTo>
                    <a:pt x="14960" y="6014"/>
                    <a:pt x="15007" y="5966"/>
                    <a:pt x="15035" y="5969"/>
                  </a:cubicBezTo>
                  <a:cubicBezTo>
                    <a:pt x="15054" y="5970"/>
                    <a:pt x="15079" y="6005"/>
                    <a:pt x="15097" y="6013"/>
                  </a:cubicBezTo>
                  <a:cubicBezTo>
                    <a:pt x="15142" y="6033"/>
                    <a:pt x="15245" y="6037"/>
                    <a:pt x="15289" y="6061"/>
                  </a:cubicBezTo>
                  <a:cubicBezTo>
                    <a:pt x="15313" y="6073"/>
                    <a:pt x="15347" y="6115"/>
                    <a:pt x="15367" y="6132"/>
                  </a:cubicBezTo>
                  <a:cubicBezTo>
                    <a:pt x="15390" y="6150"/>
                    <a:pt x="15442" y="6180"/>
                    <a:pt x="15463" y="6199"/>
                  </a:cubicBezTo>
                  <a:cubicBezTo>
                    <a:pt x="15495" y="6228"/>
                    <a:pt x="15546" y="6296"/>
                    <a:pt x="15574" y="6327"/>
                  </a:cubicBezTo>
                  <a:cubicBezTo>
                    <a:pt x="15600" y="6354"/>
                    <a:pt x="15644" y="6418"/>
                    <a:pt x="15678" y="6434"/>
                  </a:cubicBezTo>
                  <a:cubicBezTo>
                    <a:pt x="15716" y="6455"/>
                    <a:pt x="15812" y="6439"/>
                    <a:pt x="15851" y="6459"/>
                  </a:cubicBezTo>
                  <a:cubicBezTo>
                    <a:pt x="15880" y="6474"/>
                    <a:pt x="15932" y="6520"/>
                    <a:pt x="15941" y="6550"/>
                  </a:cubicBezTo>
                  <a:cubicBezTo>
                    <a:pt x="15953" y="6598"/>
                    <a:pt x="15891" y="6695"/>
                    <a:pt x="15894" y="6744"/>
                  </a:cubicBezTo>
                  <a:cubicBezTo>
                    <a:pt x="15895" y="6776"/>
                    <a:pt x="15934" y="6833"/>
                    <a:pt x="15938" y="6865"/>
                  </a:cubicBezTo>
                  <a:cubicBezTo>
                    <a:pt x="15944" y="6901"/>
                    <a:pt x="15915" y="6977"/>
                    <a:pt x="15932" y="7010"/>
                  </a:cubicBezTo>
                  <a:cubicBezTo>
                    <a:pt x="15946" y="7038"/>
                    <a:pt x="16007" y="7071"/>
                    <a:pt x="16037" y="7083"/>
                  </a:cubicBezTo>
                  <a:cubicBezTo>
                    <a:pt x="16071" y="7096"/>
                    <a:pt x="16148" y="7092"/>
                    <a:pt x="16184" y="7102"/>
                  </a:cubicBezTo>
                  <a:cubicBezTo>
                    <a:pt x="16212" y="7110"/>
                    <a:pt x="16267" y="7132"/>
                    <a:pt x="16289" y="7151"/>
                  </a:cubicBezTo>
                  <a:cubicBezTo>
                    <a:pt x="16320" y="7177"/>
                    <a:pt x="16376" y="7243"/>
                    <a:pt x="16380" y="7282"/>
                  </a:cubicBezTo>
                  <a:cubicBezTo>
                    <a:pt x="16383" y="7319"/>
                    <a:pt x="16308" y="7382"/>
                    <a:pt x="16322" y="7417"/>
                  </a:cubicBezTo>
                  <a:cubicBezTo>
                    <a:pt x="16334" y="7448"/>
                    <a:pt x="16415" y="7454"/>
                    <a:pt x="16445" y="7470"/>
                  </a:cubicBezTo>
                  <a:cubicBezTo>
                    <a:pt x="16487" y="7492"/>
                    <a:pt x="16558" y="7578"/>
                    <a:pt x="16606" y="7571"/>
                  </a:cubicBezTo>
                  <a:cubicBezTo>
                    <a:pt x="16634" y="7565"/>
                    <a:pt x="16650" y="7481"/>
                    <a:pt x="16679" y="7482"/>
                  </a:cubicBezTo>
                  <a:cubicBezTo>
                    <a:pt x="16712" y="7485"/>
                    <a:pt x="16741" y="7561"/>
                    <a:pt x="16750" y="7592"/>
                  </a:cubicBezTo>
                  <a:cubicBezTo>
                    <a:pt x="16760" y="7622"/>
                    <a:pt x="16743" y="7687"/>
                    <a:pt x="16750" y="7717"/>
                  </a:cubicBezTo>
                  <a:cubicBezTo>
                    <a:pt x="16760" y="7756"/>
                    <a:pt x="16819" y="7856"/>
                    <a:pt x="16826" y="7858"/>
                  </a:cubicBezTo>
                  <a:cubicBezTo>
                    <a:pt x="16833" y="7860"/>
                    <a:pt x="17018" y="7942"/>
                    <a:pt x="17085" y="7961"/>
                  </a:cubicBezTo>
                  <a:cubicBezTo>
                    <a:pt x="17136" y="7976"/>
                    <a:pt x="17242" y="7999"/>
                    <a:pt x="17295" y="7999"/>
                  </a:cubicBezTo>
                  <a:cubicBezTo>
                    <a:pt x="17333" y="7998"/>
                    <a:pt x="17407" y="7959"/>
                    <a:pt x="17444" y="7968"/>
                  </a:cubicBezTo>
                  <a:cubicBezTo>
                    <a:pt x="17504" y="7981"/>
                    <a:pt x="17586" y="8082"/>
                    <a:pt x="17638" y="8113"/>
                  </a:cubicBezTo>
                  <a:cubicBezTo>
                    <a:pt x="17675" y="8135"/>
                    <a:pt x="17752" y="8171"/>
                    <a:pt x="17792" y="8185"/>
                  </a:cubicBezTo>
                  <a:cubicBezTo>
                    <a:pt x="17827" y="8198"/>
                    <a:pt x="17907" y="8201"/>
                    <a:pt x="17938" y="8223"/>
                  </a:cubicBezTo>
                  <a:cubicBezTo>
                    <a:pt x="17967" y="8245"/>
                    <a:pt x="18013" y="8344"/>
                    <a:pt x="18013" y="8351"/>
                  </a:cubicBezTo>
                  <a:cubicBezTo>
                    <a:pt x="18013" y="8357"/>
                    <a:pt x="18001" y="8472"/>
                    <a:pt x="18007" y="8513"/>
                  </a:cubicBezTo>
                  <a:cubicBezTo>
                    <a:pt x="18010" y="8541"/>
                    <a:pt x="18020" y="8600"/>
                    <a:pt x="18038" y="8623"/>
                  </a:cubicBezTo>
                  <a:cubicBezTo>
                    <a:pt x="18064" y="8657"/>
                    <a:pt x="18160" y="8682"/>
                    <a:pt x="18185" y="8717"/>
                  </a:cubicBezTo>
                  <a:cubicBezTo>
                    <a:pt x="18206" y="8747"/>
                    <a:pt x="18206" y="8828"/>
                    <a:pt x="18221" y="8862"/>
                  </a:cubicBezTo>
                  <a:cubicBezTo>
                    <a:pt x="18230" y="8884"/>
                    <a:pt x="18256" y="8927"/>
                    <a:pt x="18274" y="8943"/>
                  </a:cubicBezTo>
                  <a:cubicBezTo>
                    <a:pt x="18301" y="8968"/>
                    <a:pt x="18377" y="8985"/>
                    <a:pt x="18402" y="9011"/>
                  </a:cubicBezTo>
                  <a:cubicBezTo>
                    <a:pt x="18423" y="9036"/>
                    <a:pt x="18443" y="9101"/>
                    <a:pt x="18450" y="9132"/>
                  </a:cubicBezTo>
                  <a:cubicBezTo>
                    <a:pt x="18459" y="9168"/>
                    <a:pt x="18449" y="9245"/>
                    <a:pt x="18461" y="9280"/>
                  </a:cubicBezTo>
                  <a:cubicBezTo>
                    <a:pt x="18479" y="9326"/>
                    <a:pt x="18571" y="9391"/>
                    <a:pt x="18580" y="9440"/>
                  </a:cubicBezTo>
                  <a:cubicBezTo>
                    <a:pt x="18586" y="9479"/>
                    <a:pt x="18525" y="9554"/>
                    <a:pt x="18533" y="9594"/>
                  </a:cubicBezTo>
                  <a:cubicBezTo>
                    <a:pt x="18539" y="9629"/>
                    <a:pt x="18618" y="9701"/>
                    <a:pt x="18622" y="9708"/>
                  </a:cubicBezTo>
                  <a:cubicBezTo>
                    <a:pt x="18626" y="9714"/>
                    <a:pt x="18708" y="9838"/>
                    <a:pt x="18707" y="9888"/>
                  </a:cubicBezTo>
                  <a:cubicBezTo>
                    <a:pt x="18707" y="9921"/>
                    <a:pt x="18646" y="9974"/>
                    <a:pt x="18649" y="10006"/>
                  </a:cubicBezTo>
                  <a:cubicBezTo>
                    <a:pt x="18651" y="10037"/>
                    <a:pt x="18694" y="10090"/>
                    <a:pt x="18721" y="10107"/>
                  </a:cubicBezTo>
                  <a:cubicBezTo>
                    <a:pt x="18752" y="10129"/>
                    <a:pt x="18835" y="10125"/>
                    <a:pt x="18867" y="10145"/>
                  </a:cubicBezTo>
                  <a:cubicBezTo>
                    <a:pt x="18898" y="10163"/>
                    <a:pt x="18931" y="10232"/>
                    <a:pt x="18961" y="10251"/>
                  </a:cubicBezTo>
                  <a:cubicBezTo>
                    <a:pt x="18999" y="10274"/>
                    <a:pt x="19124" y="10295"/>
                    <a:pt x="19133" y="10295"/>
                  </a:cubicBezTo>
                  <a:cubicBezTo>
                    <a:pt x="19142" y="10295"/>
                    <a:pt x="19195" y="10236"/>
                    <a:pt x="19222" y="10235"/>
                  </a:cubicBezTo>
                  <a:cubicBezTo>
                    <a:pt x="19257" y="10235"/>
                    <a:pt x="19309" y="10290"/>
                    <a:pt x="19334" y="10314"/>
                  </a:cubicBezTo>
                  <a:cubicBezTo>
                    <a:pt x="19357" y="10336"/>
                    <a:pt x="19384" y="10400"/>
                    <a:pt x="19412" y="10415"/>
                  </a:cubicBezTo>
                  <a:cubicBezTo>
                    <a:pt x="19441" y="10431"/>
                    <a:pt x="19513" y="10412"/>
                    <a:pt x="19541" y="10429"/>
                  </a:cubicBezTo>
                  <a:cubicBezTo>
                    <a:pt x="19575" y="10447"/>
                    <a:pt x="19612" y="10519"/>
                    <a:pt x="19635" y="10549"/>
                  </a:cubicBezTo>
                  <a:cubicBezTo>
                    <a:pt x="19652" y="10572"/>
                    <a:pt x="19697" y="10632"/>
                    <a:pt x="19700" y="10639"/>
                  </a:cubicBezTo>
                  <a:cubicBezTo>
                    <a:pt x="19702" y="10646"/>
                    <a:pt x="19712" y="10764"/>
                    <a:pt x="19729" y="10802"/>
                  </a:cubicBezTo>
                  <a:cubicBezTo>
                    <a:pt x="19747" y="10841"/>
                    <a:pt x="19820" y="10896"/>
                    <a:pt x="19842" y="10933"/>
                  </a:cubicBezTo>
                  <a:cubicBezTo>
                    <a:pt x="19858" y="10959"/>
                    <a:pt x="19873" y="11020"/>
                    <a:pt x="19888" y="11046"/>
                  </a:cubicBezTo>
                  <a:cubicBezTo>
                    <a:pt x="19899" y="11069"/>
                    <a:pt x="19926" y="11115"/>
                    <a:pt x="19947" y="11129"/>
                  </a:cubicBezTo>
                  <a:cubicBezTo>
                    <a:pt x="19977" y="11150"/>
                    <a:pt x="20059" y="11145"/>
                    <a:pt x="20086" y="11169"/>
                  </a:cubicBezTo>
                  <a:cubicBezTo>
                    <a:pt x="20112" y="11191"/>
                    <a:pt x="20122" y="11264"/>
                    <a:pt x="20142" y="11292"/>
                  </a:cubicBezTo>
                  <a:cubicBezTo>
                    <a:pt x="20152" y="11307"/>
                    <a:pt x="20185" y="11326"/>
                    <a:pt x="20190" y="11342"/>
                  </a:cubicBezTo>
                  <a:cubicBezTo>
                    <a:pt x="20203" y="11378"/>
                    <a:pt x="20182" y="11453"/>
                    <a:pt x="20173" y="11490"/>
                  </a:cubicBezTo>
                  <a:cubicBezTo>
                    <a:pt x="20162" y="11533"/>
                    <a:pt x="20099" y="11612"/>
                    <a:pt x="20106" y="11657"/>
                  </a:cubicBezTo>
                  <a:cubicBezTo>
                    <a:pt x="20111" y="11694"/>
                    <a:pt x="20175" y="11749"/>
                    <a:pt x="20202" y="11777"/>
                  </a:cubicBezTo>
                  <a:cubicBezTo>
                    <a:pt x="20224" y="11801"/>
                    <a:pt x="20286" y="11833"/>
                    <a:pt x="20300" y="11863"/>
                  </a:cubicBezTo>
                  <a:cubicBezTo>
                    <a:pt x="20322" y="11910"/>
                    <a:pt x="20289" y="12018"/>
                    <a:pt x="20304" y="12067"/>
                  </a:cubicBezTo>
                  <a:cubicBezTo>
                    <a:pt x="20315" y="12100"/>
                    <a:pt x="20353" y="12159"/>
                    <a:pt x="20380" y="12180"/>
                  </a:cubicBezTo>
                  <a:cubicBezTo>
                    <a:pt x="20404" y="12197"/>
                    <a:pt x="20468" y="12200"/>
                    <a:pt x="20494" y="12215"/>
                  </a:cubicBezTo>
                  <a:cubicBezTo>
                    <a:pt x="20529" y="12235"/>
                    <a:pt x="20572" y="12316"/>
                    <a:pt x="20612" y="12325"/>
                  </a:cubicBezTo>
                  <a:cubicBezTo>
                    <a:pt x="20647" y="12331"/>
                    <a:pt x="20717" y="12294"/>
                    <a:pt x="20743" y="12271"/>
                  </a:cubicBezTo>
                  <a:cubicBezTo>
                    <a:pt x="20762" y="12256"/>
                    <a:pt x="20771" y="12203"/>
                    <a:pt x="20790" y="12191"/>
                  </a:cubicBezTo>
                  <a:cubicBezTo>
                    <a:pt x="20814" y="12175"/>
                    <a:pt x="20877" y="12172"/>
                    <a:pt x="20904" y="12180"/>
                  </a:cubicBezTo>
                  <a:cubicBezTo>
                    <a:pt x="20939" y="12189"/>
                    <a:pt x="20990" y="12248"/>
                    <a:pt x="21023" y="12263"/>
                  </a:cubicBezTo>
                  <a:cubicBezTo>
                    <a:pt x="21043" y="12272"/>
                    <a:pt x="21091" y="12270"/>
                    <a:pt x="21110" y="12282"/>
                  </a:cubicBezTo>
                  <a:cubicBezTo>
                    <a:pt x="21136" y="12301"/>
                    <a:pt x="21152" y="12370"/>
                    <a:pt x="21176" y="12390"/>
                  </a:cubicBezTo>
                  <a:cubicBezTo>
                    <a:pt x="21198" y="12409"/>
                    <a:pt x="21253" y="12440"/>
                    <a:pt x="21281" y="12437"/>
                  </a:cubicBezTo>
                  <a:cubicBezTo>
                    <a:pt x="21293" y="12435"/>
                    <a:pt x="21310" y="12423"/>
                    <a:pt x="21325" y="12409"/>
                  </a:cubicBezTo>
                  <a:cubicBezTo>
                    <a:pt x="21338" y="12424"/>
                    <a:pt x="21354" y="12438"/>
                    <a:pt x="21367" y="12443"/>
                  </a:cubicBezTo>
                  <a:cubicBezTo>
                    <a:pt x="21412" y="12464"/>
                    <a:pt x="21531" y="12411"/>
                    <a:pt x="21569" y="12443"/>
                  </a:cubicBezTo>
                  <a:cubicBezTo>
                    <a:pt x="21600" y="12469"/>
                    <a:pt x="21596" y="12561"/>
                    <a:pt x="21592" y="12601"/>
                  </a:cubicBezTo>
                  <a:cubicBezTo>
                    <a:pt x="21587" y="12645"/>
                    <a:pt x="21558" y="12729"/>
                    <a:pt x="21531" y="12764"/>
                  </a:cubicBezTo>
                  <a:cubicBezTo>
                    <a:pt x="21504" y="12798"/>
                    <a:pt x="21423" y="12842"/>
                    <a:pt x="21384" y="12863"/>
                  </a:cubicBezTo>
                  <a:cubicBezTo>
                    <a:pt x="21365" y="12873"/>
                    <a:pt x="21325" y="12898"/>
                    <a:pt x="21304" y="12895"/>
                  </a:cubicBezTo>
                  <a:cubicBezTo>
                    <a:pt x="21276" y="12892"/>
                    <a:pt x="21241" y="12830"/>
                    <a:pt x="21212" y="12827"/>
                  </a:cubicBezTo>
                  <a:cubicBezTo>
                    <a:pt x="21189" y="12825"/>
                    <a:pt x="21143" y="12854"/>
                    <a:pt x="21127" y="12871"/>
                  </a:cubicBezTo>
                  <a:cubicBezTo>
                    <a:pt x="21111" y="12890"/>
                    <a:pt x="21087" y="12941"/>
                    <a:pt x="21092" y="12966"/>
                  </a:cubicBezTo>
                  <a:cubicBezTo>
                    <a:pt x="21096" y="12989"/>
                    <a:pt x="21137" y="13025"/>
                    <a:pt x="21159" y="13034"/>
                  </a:cubicBezTo>
                  <a:cubicBezTo>
                    <a:pt x="21186" y="13044"/>
                    <a:pt x="21251" y="13011"/>
                    <a:pt x="21273" y="13029"/>
                  </a:cubicBezTo>
                  <a:cubicBezTo>
                    <a:pt x="21294" y="13047"/>
                    <a:pt x="21291" y="13113"/>
                    <a:pt x="21284" y="13140"/>
                  </a:cubicBezTo>
                  <a:cubicBezTo>
                    <a:pt x="21274" y="13173"/>
                    <a:pt x="21220" y="13222"/>
                    <a:pt x="21199" y="13249"/>
                  </a:cubicBezTo>
                  <a:cubicBezTo>
                    <a:pt x="21179" y="13275"/>
                    <a:pt x="21147" y="13337"/>
                    <a:pt x="21117" y="13351"/>
                  </a:cubicBezTo>
                  <a:cubicBezTo>
                    <a:pt x="21097" y="13359"/>
                    <a:pt x="21051" y="13353"/>
                    <a:pt x="21032" y="13344"/>
                  </a:cubicBezTo>
                  <a:cubicBezTo>
                    <a:pt x="21010" y="13333"/>
                    <a:pt x="20990" y="13284"/>
                    <a:pt x="20969" y="13271"/>
                  </a:cubicBezTo>
                  <a:cubicBezTo>
                    <a:pt x="20945" y="13256"/>
                    <a:pt x="20884" y="13232"/>
                    <a:pt x="20858" y="13242"/>
                  </a:cubicBezTo>
                  <a:cubicBezTo>
                    <a:pt x="20840" y="13250"/>
                    <a:pt x="20820" y="13288"/>
                    <a:pt x="20820" y="13307"/>
                  </a:cubicBezTo>
                  <a:cubicBezTo>
                    <a:pt x="20820" y="13322"/>
                    <a:pt x="20850" y="13346"/>
                    <a:pt x="20853" y="13361"/>
                  </a:cubicBezTo>
                  <a:cubicBezTo>
                    <a:pt x="20857" y="13379"/>
                    <a:pt x="20857" y="13418"/>
                    <a:pt x="20846" y="13431"/>
                  </a:cubicBezTo>
                  <a:cubicBezTo>
                    <a:pt x="20836" y="13446"/>
                    <a:pt x="20789" y="13444"/>
                    <a:pt x="20778" y="13458"/>
                  </a:cubicBezTo>
                  <a:cubicBezTo>
                    <a:pt x="20766" y="13472"/>
                    <a:pt x="20758" y="13516"/>
                    <a:pt x="20771" y="13528"/>
                  </a:cubicBezTo>
                  <a:cubicBezTo>
                    <a:pt x="20785" y="13543"/>
                    <a:pt x="20834" y="13524"/>
                    <a:pt x="20856" y="13524"/>
                  </a:cubicBezTo>
                  <a:cubicBezTo>
                    <a:pt x="20882" y="13524"/>
                    <a:pt x="20939" y="13511"/>
                    <a:pt x="20960" y="13526"/>
                  </a:cubicBezTo>
                  <a:cubicBezTo>
                    <a:pt x="20983" y="13544"/>
                    <a:pt x="20994" y="13609"/>
                    <a:pt x="20992" y="13638"/>
                  </a:cubicBezTo>
                  <a:cubicBezTo>
                    <a:pt x="20989" y="13667"/>
                    <a:pt x="20959" y="13717"/>
                    <a:pt x="20945" y="13741"/>
                  </a:cubicBezTo>
                  <a:cubicBezTo>
                    <a:pt x="20928" y="13770"/>
                    <a:pt x="20886" y="13821"/>
                    <a:pt x="20867" y="13847"/>
                  </a:cubicBezTo>
                  <a:cubicBezTo>
                    <a:pt x="20843" y="13877"/>
                    <a:pt x="20793" y="13935"/>
                    <a:pt x="20773" y="13968"/>
                  </a:cubicBezTo>
                  <a:cubicBezTo>
                    <a:pt x="20758" y="13992"/>
                    <a:pt x="20750" y="14056"/>
                    <a:pt x="20726" y="14071"/>
                  </a:cubicBezTo>
                  <a:cubicBezTo>
                    <a:pt x="20698" y="14089"/>
                    <a:pt x="20626" y="14071"/>
                    <a:pt x="20592" y="14069"/>
                  </a:cubicBezTo>
                  <a:cubicBezTo>
                    <a:pt x="20568" y="14067"/>
                    <a:pt x="20520" y="14053"/>
                    <a:pt x="20496" y="14058"/>
                  </a:cubicBezTo>
                  <a:cubicBezTo>
                    <a:pt x="20471" y="14063"/>
                    <a:pt x="20419" y="14084"/>
                    <a:pt x="20407" y="14106"/>
                  </a:cubicBezTo>
                  <a:cubicBezTo>
                    <a:pt x="20396" y="14126"/>
                    <a:pt x="20399" y="14179"/>
                    <a:pt x="20411" y="14199"/>
                  </a:cubicBezTo>
                  <a:cubicBezTo>
                    <a:pt x="20424" y="14217"/>
                    <a:pt x="20470" y="14236"/>
                    <a:pt x="20492" y="14240"/>
                  </a:cubicBezTo>
                  <a:cubicBezTo>
                    <a:pt x="20518" y="14245"/>
                    <a:pt x="20574" y="14244"/>
                    <a:pt x="20599" y="14233"/>
                  </a:cubicBezTo>
                  <a:cubicBezTo>
                    <a:pt x="20617" y="14226"/>
                    <a:pt x="20638" y="14181"/>
                    <a:pt x="20659" y="14181"/>
                  </a:cubicBezTo>
                  <a:cubicBezTo>
                    <a:pt x="20678" y="14181"/>
                    <a:pt x="20705" y="14218"/>
                    <a:pt x="20715" y="14233"/>
                  </a:cubicBezTo>
                  <a:cubicBezTo>
                    <a:pt x="20737" y="14268"/>
                    <a:pt x="20759" y="14351"/>
                    <a:pt x="20766" y="14392"/>
                  </a:cubicBezTo>
                  <a:cubicBezTo>
                    <a:pt x="20773" y="14438"/>
                    <a:pt x="20771" y="14533"/>
                    <a:pt x="20766" y="14580"/>
                  </a:cubicBezTo>
                  <a:cubicBezTo>
                    <a:pt x="20761" y="14636"/>
                    <a:pt x="20745" y="14749"/>
                    <a:pt x="20724" y="14801"/>
                  </a:cubicBezTo>
                  <a:cubicBezTo>
                    <a:pt x="20713" y="14826"/>
                    <a:pt x="20688" y="14882"/>
                    <a:pt x="20662" y="14892"/>
                  </a:cubicBezTo>
                  <a:cubicBezTo>
                    <a:pt x="20630" y="14905"/>
                    <a:pt x="20563" y="14861"/>
                    <a:pt x="20530" y="14866"/>
                  </a:cubicBezTo>
                  <a:cubicBezTo>
                    <a:pt x="20499" y="14871"/>
                    <a:pt x="20449" y="14909"/>
                    <a:pt x="20424" y="14925"/>
                  </a:cubicBezTo>
                  <a:cubicBezTo>
                    <a:pt x="20391" y="14948"/>
                    <a:pt x="20310" y="14991"/>
                    <a:pt x="20298" y="15029"/>
                  </a:cubicBezTo>
                  <a:cubicBezTo>
                    <a:pt x="20291" y="15053"/>
                    <a:pt x="20312" y="15107"/>
                    <a:pt x="20330" y="15125"/>
                  </a:cubicBezTo>
                  <a:cubicBezTo>
                    <a:pt x="20354" y="15147"/>
                    <a:pt x="20423" y="15162"/>
                    <a:pt x="20454" y="15156"/>
                  </a:cubicBezTo>
                  <a:cubicBezTo>
                    <a:pt x="20484" y="15151"/>
                    <a:pt x="20527" y="15107"/>
                    <a:pt x="20550" y="15089"/>
                  </a:cubicBezTo>
                  <a:cubicBezTo>
                    <a:pt x="20566" y="15075"/>
                    <a:pt x="20589" y="15033"/>
                    <a:pt x="20610" y="15031"/>
                  </a:cubicBezTo>
                  <a:cubicBezTo>
                    <a:pt x="20635" y="15028"/>
                    <a:pt x="20684" y="15059"/>
                    <a:pt x="20695" y="15081"/>
                  </a:cubicBezTo>
                  <a:cubicBezTo>
                    <a:pt x="20711" y="15109"/>
                    <a:pt x="20693" y="15178"/>
                    <a:pt x="20687" y="15211"/>
                  </a:cubicBezTo>
                  <a:cubicBezTo>
                    <a:pt x="20677" y="15261"/>
                    <a:pt x="20640" y="15359"/>
                    <a:pt x="20620" y="15407"/>
                  </a:cubicBezTo>
                  <a:cubicBezTo>
                    <a:pt x="20588" y="15485"/>
                    <a:pt x="20502" y="15632"/>
                    <a:pt x="20475" y="15711"/>
                  </a:cubicBezTo>
                  <a:cubicBezTo>
                    <a:pt x="20456" y="15764"/>
                    <a:pt x="20431" y="15871"/>
                    <a:pt x="20424" y="15926"/>
                  </a:cubicBezTo>
                  <a:cubicBezTo>
                    <a:pt x="20420" y="15962"/>
                    <a:pt x="20403" y="16044"/>
                    <a:pt x="20426" y="16072"/>
                  </a:cubicBezTo>
                  <a:cubicBezTo>
                    <a:pt x="20444" y="16095"/>
                    <a:pt x="20515" y="16082"/>
                    <a:pt x="20538" y="16100"/>
                  </a:cubicBezTo>
                  <a:cubicBezTo>
                    <a:pt x="20552" y="16112"/>
                    <a:pt x="20568" y="16148"/>
                    <a:pt x="20572" y="16166"/>
                  </a:cubicBezTo>
                  <a:cubicBezTo>
                    <a:pt x="20577" y="16197"/>
                    <a:pt x="20560" y="16259"/>
                    <a:pt x="20558" y="16290"/>
                  </a:cubicBezTo>
                  <a:cubicBezTo>
                    <a:pt x="20556" y="16332"/>
                    <a:pt x="20572" y="16416"/>
                    <a:pt x="20563" y="16458"/>
                  </a:cubicBezTo>
                  <a:cubicBezTo>
                    <a:pt x="20552" y="16508"/>
                    <a:pt x="20506" y="16602"/>
                    <a:pt x="20476" y="16644"/>
                  </a:cubicBezTo>
                  <a:cubicBezTo>
                    <a:pt x="20454" y="16675"/>
                    <a:pt x="20391" y="16718"/>
                    <a:pt x="20369" y="16748"/>
                  </a:cubicBezTo>
                  <a:cubicBezTo>
                    <a:pt x="20351" y="16771"/>
                    <a:pt x="20321" y="16822"/>
                    <a:pt x="20312" y="16850"/>
                  </a:cubicBezTo>
                  <a:cubicBezTo>
                    <a:pt x="20303" y="16880"/>
                    <a:pt x="20312" y="16946"/>
                    <a:pt x="20302" y="16975"/>
                  </a:cubicBezTo>
                  <a:cubicBezTo>
                    <a:pt x="20296" y="16995"/>
                    <a:pt x="20275" y="17032"/>
                    <a:pt x="20258" y="17044"/>
                  </a:cubicBezTo>
                  <a:cubicBezTo>
                    <a:pt x="20238" y="17062"/>
                    <a:pt x="20174" y="17063"/>
                    <a:pt x="20158" y="17084"/>
                  </a:cubicBezTo>
                  <a:cubicBezTo>
                    <a:pt x="20139" y="17108"/>
                    <a:pt x="20142" y="17175"/>
                    <a:pt x="20145" y="17205"/>
                  </a:cubicBezTo>
                  <a:cubicBezTo>
                    <a:pt x="20149" y="17245"/>
                    <a:pt x="20190" y="17315"/>
                    <a:pt x="20198" y="17354"/>
                  </a:cubicBezTo>
                  <a:cubicBezTo>
                    <a:pt x="20207" y="17398"/>
                    <a:pt x="20215" y="17490"/>
                    <a:pt x="20208" y="17535"/>
                  </a:cubicBezTo>
                  <a:cubicBezTo>
                    <a:pt x="20205" y="17561"/>
                    <a:pt x="20193" y="17614"/>
                    <a:pt x="20175" y="17634"/>
                  </a:cubicBezTo>
                  <a:cubicBezTo>
                    <a:pt x="20148" y="17664"/>
                    <a:pt x="20062" y="17676"/>
                    <a:pt x="20031" y="17700"/>
                  </a:cubicBezTo>
                  <a:cubicBezTo>
                    <a:pt x="19997" y="17727"/>
                    <a:pt x="19938" y="17792"/>
                    <a:pt x="19920" y="17832"/>
                  </a:cubicBezTo>
                  <a:cubicBezTo>
                    <a:pt x="19913" y="17850"/>
                    <a:pt x="19896" y="17897"/>
                    <a:pt x="19910" y="17911"/>
                  </a:cubicBezTo>
                  <a:cubicBezTo>
                    <a:pt x="19930" y="17930"/>
                    <a:pt x="19994" y="17897"/>
                    <a:pt x="20021" y="17901"/>
                  </a:cubicBezTo>
                  <a:cubicBezTo>
                    <a:pt x="20045" y="17905"/>
                    <a:pt x="20086" y="17940"/>
                    <a:pt x="20111" y="17941"/>
                  </a:cubicBezTo>
                  <a:cubicBezTo>
                    <a:pt x="20130" y="17942"/>
                    <a:pt x="20167" y="17930"/>
                    <a:pt x="20182" y="17918"/>
                  </a:cubicBezTo>
                  <a:cubicBezTo>
                    <a:pt x="20200" y="17902"/>
                    <a:pt x="20200" y="17842"/>
                    <a:pt x="20222" y="17832"/>
                  </a:cubicBezTo>
                  <a:cubicBezTo>
                    <a:pt x="20242" y="17822"/>
                    <a:pt x="20295" y="17839"/>
                    <a:pt x="20312" y="17855"/>
                  </a:cubicBezTo>
                  <a:cubicBezTo>
                    <a:pt x="20344" y="17885"/>
                    <a:pt x="20356" y="17980"/>
                    <a:pt x="20363" y="18023"/>
                  </a:cubicBezTo>
                  <a:cubicBezTo>
                    <a:pt x="20369" y="18068"/>
                    <a:pt x="20365" y="18159"/>
                    <a:pt x="20366" y="18204"/>
                  </a:cubicBezTo>
                  <a:cubicBezTo>
                    <a:pt x="20366" y="18244"/>
                    <a:pt x="20369" y="18323"/>
                    <a:pt x="20366" y="18363"/>
                  </a:cubicBezTo>
                  <a:cubicBezTo>
                    <a:pt x="20362" y="18412"/>
                    <a:pt x="20349" y="18512"/>
                    <a:pt x="20335" y="18560"/>
                  </a:cubicBezTo>
                  <a:cubicBezTo>
                    <a:pt x="20321" y="18616"/>
                    <a:pt x="20256" y="18717"/>
                    <a:pt x="20248" y="18774"/>
                  </a:cubicBezTo>
                  <a:cubicBezTo>
                    <a:pt x="20244" y="18813"/>
                    <a:pt x="20259" y="18889"/>
                    <a:pt x="20269" y="18926"/>
                  </a:cubicBezTo>
                  <a:cubicBezTo>
                    <a:pt x="20277" y="18957"/>
                    <a:pt x="20294" y="19021"/>
                    <a:pt x="20315" y="19045"/>
                  </a:cubicBezTo>
                  <a:cubicBezTo>
                    <a:pt x="20335" y="19067"/>
                    <a:pt x="20401" y="19082"/>
                    <a:pt x="20423" y="19104"/>
                  </a:cubicBezTo>
                  <a:cubicBezTo>
                    <a:pt x="20432" y="19113"/>
                    <a:pt x="20444" y="19129"/>
                    <a:pt x="20455" y="19147"/>
                  </a:cubicBezTo>
                  <a:cubicBezTo>
                    <a:pt x="20411" y="19156"/>
                    <a:pt x="20362" y="19159"/>
                    <a:pt x="20335" y="19156"/>
                  </a:cubicBezTo>
                  <a:cubicBezTo>
                    <a:pt x="20295" y="19153"/>
                    <a:pt x="20233" y="19086"/>
                    <a:pt x="20193" y="19077"/>
                  </a:cubicBezTo>
                  <a:cubicBezTo>
                    <a:pt x="20161" y="19071"/>
                    <a:pt x="20092" y="19074"/>
                    <a:pt x="20064" y="19091"/>
                  </a:cubicBezTo>
                  <a:cubicBezTo>
                    <a:pt x="20037" y="19106"/>
                    <a:pt x="20021" y="19181"/>
                    <a:pt x="19992" y="19192"/>
                  </a:cubicBezTo>
                  <a:cubicBezTo>
                    <a:pt x="19956" y="19205"/>
                    <a:pt x="19879" y="19155"/>
                    <a:pt x="19840" y="19156"/>
                  </a:cubicBezTo>
                  <a:cubicBezTo>
                    <a:pt x="19808" y="19158"/>
                    <a:pt x="19748" y="19192"/>
                    <a:pt x="19715" y="19196"/>
                  </a:cubicBezTo>
                  <a:cubicBezTo>
                    <a:pt x="19666" y="19203"/>
                    <a:pt x="19564" y="19207"/>
                    <a:pt x="19519" y="19188"/>
                  </a:cubicBezTo>
                  <a:cubicBezTo>
                    <a:pt x="19490" y="19175"/>
                    <a:pt x="19461" y="19104"/>
                    <a:pt x="19430" y="19100"/>
                  </a:cubicBezTo>
                  <a:cubicBezTo>
                    <a:pt x="19398" y="19095"/>
                    <a:pt x="19350" y="19154"/>
                    <a:pt x="19318" y="19161"/>
                  </a:cubicBezTo>
                  <a:cubicBezTo>
                    <a:pt x="19277" y="19171"/>
                    <a:pt x="19188" y="19168"/>
                    <a:pt x="19149" y="19152"/>
                  </a:cubicBezTo>
                  <a:cubicBezTo>
                    <a:pt x="19123" y="19142"/>
                    <a:pt x="19091" y="19088"/>
                    <a:pt x="19064" y="19082"/>
                  </a:cubicBezTo>
                  <a:cubicBezTo>
                    <a:pt x="19035" y="19075"/>
                    <a:pt x="18977" y="19120"/>
                    <a:pt x="18948" y="19113"/>
                  </a:cubicBezTo>
                  <a:cubicBezTo>
                    <a:pt x="18920" y="19106"/>
                    <a:pt x="18890" y="19043"/>
                    <a:pt x="18863" y="19034"/>
                  </a:cubicBezTo>
                  <a:cubicBezTo>
                    <a:pt x="18833" y="19024"/>
                    <a:pt x="18769" y="19042"/>
                    <a:pt x="18738" y="19047"/>
                  </a:cubicBezTo>
                  <a:cubicBezTo>
                    <a:pt x="18709" y="19052"/>
                    <a:pt x="18651" y="19074"/>
                    <a:pt x="18622" y="19073"/>
                  </a:cubicBezTo>
                  <a:cubicBezTo>
                    <a:pt x="18595" y="19073"/>
                    <a:pt x="18538" y="19063"/>
                    <a:pt x="18515" y="19047"/>
                  </a:cubicBezTo>
                  <a:cubicBezTo>
                    <a:pt x="18495" y="19032"/>
                    <a:pt x="18485" y="18973"/>
                    <a:pt x="18461" y="18963"/>
                  </a:cubicBezTo>
                  <a:cubicBezTo>
                    <a:pt x="18440" y="18955"/>
                    <a:pt x="18395" y="18981"/>
                    <a:pt x="18372" y="18985"/>
                  </a:cubicBezTo>
                  <a:cubicBezTo>
                    <a:pt x="18343" y="18990"/>
                    <a:pt x="18285" y="18999"/>
                    <a:pt x="18256" y="18994"/>
                  </a:cubicBezTo>
                  <a:cubicBezTo>
                    <a:pt x="18229" y="18989"/>
                    <a:pt x="18179" y="18939"/>
                    <a:pt x="18153" y="18951"/>
                  </a:cubicBezTo>
                  <a:cubicBezTo>
                    <a:pt x="18129" y="18962"/>
                    <a:pt x="18125" y="19029"/>
                    <a:pt x="18122" y="19056"/>
                  </a:cubicBezTo>
                  <a:cubicBezTo>
                    <a:pt x="18118" y="19089"/>
                    <a:pt x="18150" y="19163"/>
                    <a:pt x="18131" y="19192"/>
                  </a:cubicBezTo>
                  <a:cubicBezTo>
                    <a:pt x="18121" y="19208"/>
                    <a:pt x="18079" y="19220"/>
                    <a:pt x="18060" y="19218"/>
                  </a:cubicBezTo>
                  <a:cubicBezTo>
                    <a:pt x="18039" y="19216"/>
                    <a:pt x="18010" y="19178"/>
                    <a:pt x="17989" y="19174"/>
                  </a:cubicBezTo>
                  <a:cubicBezTo>
                    <a:pt x="17972" y="19171"/>
                    <a:pt x="17932" y="19174"/>
                    <a:pt x="17922" y="19188"/>
                  </a:cubicBezTo>
                  <a:cubicBezTo>
                    <a:pt x="17906" y="19208"/>
                    <a:pt x="17916" y="19265"/>
                    <a:pt x="17926" y="19288"/>
                  </a:cubicBezTo>
                  <a:cubicBezTo>
                    <a:pt x="17933" y="19304"/>
                    <a:pt x="17972" y="19320"/>
                    <a:pt x="17975" y="19337"/>
                  </a:cubicBezTo>
                  <a:cubicBezTo>
                    <a:pt x="17979" y="19353"/>
                    <a:pt x="17959" y="19386"/>
                    <a:pt x="17949" y="19398"/>
                  </a:cubicBezTo>
                  <a:cubicBezTo>
                    <a:pt x="17939" y="19410"/>
                    <a:pt x="17905" y="19420"/>
                    <a:pt x="17899" y="19434"/>
                  </a:cubicBezTo>
                  <a:cubicBezTo>
                    <a:pt x="17884" y="19478"/>
                    <a:pt x="17955" y="19568"/>
                    <a:pt x="17949" y="19614"/>
                  </a:cubicBezTo>
                  <a:cubicBezTo>
                    <a:pt x="17944" y="19646"/>
                    <a:pt x="17886" y="19695"/>
                    <a:pt x="17881" y="19728"/>
                  </a:cubicBezTo>
                  <a:cubicBezTo>
                    <a:pt x="17876" y="19764"/>
                    <a:pt x="17900" y="19837"/>
                    <a:pt x="17918" y="19869"/>
                  </a:cubicBezTo>
                  <a:cubicBezTo>
                    <a:pt x="17932" y="19896"/>
                    <a:pt x="17978" y="19941"/>
                    <a:pt x="18001" y="19961"/>
                  </a:cubicBezTo>
                  <a:cubicBezTo>
                    <a:pt x="18035" y="19988"/>
                    <a:pt x="18125" y="20018"/>
                    <a:pt x="18149" y="20053"/>
                  </a:cubicBezTo>
                  <a:cubicBezTo>
                    <a:pt x="18168" y="20082"/>
                    <a:pt x="18165" y="20155"/>
                    <a:pt x="18172" y="20189"/>
                  </a:cubicBezTo>
                  <a:cubicBezTo>
                    <a:pt x="18180" y="20233"/>
                    <a:pt x="18213" y="20320"/>
                    <a:pt x="18211" y="20365"/>
                  </a:cubicBezTo>
                  <a:cubicBezTo>
                    <a:pt x="18211" y="20398"/>
                    <a:pt x="18176" y="20459"/>
                    <a:pt x="18176" y="20493"/>
                  </a:cubicBezTo>
                  <a:cubicBezTo>
                    <a:pt x="18176" y="20534"/>
                    <a:pt x="18221" y="20610"/>
                    <a:pt x="18226" y="20651"/>
                  </a:cubicBezTo>
                  <a:cubicBezTo>
                    <a:pt x="18229" y="20684"/>
                    <a:pt x="18210" y="20753"/>
                    <a:pt x="18211" y="20787"/>
                  </a:cubicBezTo>
                  <a:cubicBezTo>
                    <a:pt x="18216" y="20863"/>
                    <a:pt x="18283" y="21010"/>
                    <a:pt x="18274" y="21086"/>
                  </a:cubicBezTo>
                  <a:cubicBezTo>
                    <a:pt x="18270" y="21119"/>
                    <a:pt x="18238" y="21182"/>
                    <a:pt x="18216" y="21208"/>
                  </a:cubicBezTo>
                  <a:cubicBezTo>
                    <a:pt x="18199" y="21230"/>
                    <a:pt x="18154" y="21270"/>
                    <a:pt x="18127" y="21274"/>
                  </a:cubicBezTo>
                  <a:cubicBezTo>
                    <a:pt x="18088" y="21282"/>
                    <a:pt x="18015" y="21232"/>
                    <a:pt x="17975" y="21231"/>
                  </a:cubicBezTo>
                  <a:cubicBezTo>
                    <a:pt x="17949" y="21229"/>
                    <a:pt x="17896" y="21241"/>
                    <a:pt x="17873" y="21253"/>
                  </a:cubicBezTo>
                  <a:cubicBezTo>
                    <a:pt x="17846" y="21266"/>
                    <a:pt x="17811" y="21320"/>
                    <a:pt x="17783" y="21332"/>
                  </a:cubicBezTo>
                  <a:cubicBezTo>
                    <a:pt x="17755" y="21344"/>
                    <a:pt x="17688" y="21350"/>
                    <a:pt x="17658" y="21341"/>
                  </a:cubicBezTo>
                  <a:cubicBezTo>
                    <a:pt x="17622" y="21328"/>
                    <a:pt x="17567" y="21271"/>
                    <a:pt x="17547" y="21240"/>
                  </a:cubicBezTo>
                  <a:cubicBezTo>
                    <a:pt x="17527" y="21207"/>
                    <a:pt x="17517" y="21130"/>
                    <a:pt x="17506" y="21095"/>
                  </a:cubicBezTo>
                  <a:cubicBezTo>
                    <a:pt x="17498" y="21067"/>
                    <a:pt x="17474" y="21013"/>
                    <a:pt x="17471" y="20984"/>
                  </a:cubicBezTo>
                  <a:cubicBezTo>
                    <a:pt x="17465" y="20931"/>
                    <a:pt x="17507" y="20820"/>
                    <a:pt x="17489" y="20769"/>
                  </a:cubicBezTo>
                  <a:cubicBezTo>
                    <a:pt x="17480" y="20744"/>
                    <a:pt x="17434" y="20708"/>
                    <a:pt x="17413" y="20690"/>
                  </a:cubicBezTo>
                  <a:cubicBezTo>
                    <a:pt x="17393" y="20672"/>
                    <a:pt x="17341" y="20650"/>
                    <a:pt x="17324" y="20629"/>
                  </a:cubicBezTo>
                  <a:cubicBezTo>
                    <a:pt x="17309" y="20610"/>
                    <a:pt x="17293" y="20564"/>
                    <a:pt x="17288" y="20541"/>
                  </a:cubicBezTo>
                  <a:cubicBezTo>
                    <a:pt x="17282" y="20512"/>
                    <a:pt x="17302" y="20449"/>
                    <a:pt x="17288" y="20422"/>
                  </a:cubicBezTo>
                  <a:cubicBezTo>
                    <a:pt x="17279" y="20404"/>
                    <a:pt x="17221" y="20374"/>
                    <a:pt x="17221" y="20374"/>
                  </a:cubicBezTo>
                  <a:lnTo>
                    <a:pt x="15316" y="20606"/>
                  </a:lnTo>
                  <a:lnTo>
                    <a:pt x="12898" y="20870"/>
                  </a:lnTo>
                  <a:lnTo>
                    <a:pt x="8275" y="21363"/>
                  </a:lnTo>
                  <a:lnTo>
                    <a:pt x="6240" y="21600"/>
                  </a:lnTo>
                  <a:cubicBezTo>
                    <a:pt x="6240" y="21600"/>
                    <a:pt x="6155" y="21478"/>
                    <a:pt x="6120" y="21444"/>
                  </a:cubicBezTo>
                  <a:cubicBezTo>
                    <a:pt x="6094" y="21417"/>
                    <a:pt x="6023" y="21383"/>
                    <a:pt x="6000" y="21355"/>
                  </a:cubicBezTo>
                  <a:cubicBezTo>
                    <a:pt x="5977" y="21328"/>
                    <a:pt x="5953" y="21264"/>
                    <a:pt x="5939" y="21233"/>
                  </a:cubicBezTo>
                  <a:cubicBezTo>
                    <a:pt x="5931" y="21216"/>
                    <a:pt x="5914" y="21182"/>
                    <a:pt x="5909" y="21164"/>
                  </a:cubicBezTo>
                  <a:cubicBezTo>
                    <a:pt x="5899" y="21129"/>
                    <a:pt x="5895" y="21056"/>
                    <a:pt x="5885" y="21022"/>
                  </a:cubicBezTo>
                  <a:cubicBezTo>
                    <a:pt x="5874" y="20978"/>
                    <a:pt x="5842" y="20892"/>
                    <a:pt x="5819" y="20854"/>
                  </a:cubicBezTo>
                  <a:cubicBezTo>
                    <a:pt x="5796" y="20817"/>
                    <a:pt x="5733" y="20758"/>
                    <a:pt x="5705" y="20725"/>
                  </a:cubicBezTo>
                  <a:cubicBezTo>
                    <a:pt x="5684" y="20701"/>
                    <a:pt x="5638" y="20654"/>
                    <a:pt x="5621" y="20626"/>
                  </a:cubicBezTo>
                  <a:cubicBezTo>
                    <a:pt x="5605" y="20600"/>
                    <a:pt x="5586" y="20542"/>
                    <a:pt x="5571" y="20514"/>
                  </a:cubicBezTo>
                  <a:cubicBezTo>
                    <a:pt x="5556" y="20487"/>
                    <a:pt x="5517" y="20437"/>
                    <a:pt x="5504" y="20409"/>
                  </a:cubicBezTo>
                  <a:cubicBezTo>
                    <a:pt x="5493" y="20386"/>
                    <a:pt x="5483" y="20350"/>
                    <a:pt x="5473" y="20313"/>
                  </a:cubicBezTo>
                  <a:cubicBezTo>
                    <a:pt x="5463" y="20274"/>
                    <a:pt x="5453" y="20234"/>
                    <a:pt x="5444" y="20208"/>
                  </a:cubicBezTo>
                  <a:cubicBezTo>
                    <a:pt x="5428" y="20162"/>
                    <a:pt x="5402" y="20069"/>
                    <a:pt x="5373" y="20030"/>
                  </a:cubicBezTo>
                  <a:cubicBezTo>
                    <a:pt x="5353" y="20001"/>
                    <a:pt x="5285" y="19966"/>
                    <a:pt x="5263" y="19938"/>
                  </a:cubicBezTo>
                  <a:cubicBezTo>
                    <a:pt x="5241" y="19907"/>
                    <a:pt x="5232" y="19824"/>
                    <a:pt x="5207" y="19796"/>
                  </a:cubicBezTo>
                  <a:cubicBezTo>
                    <a:pt x="5182" y="19770"/>
                    <a:pt x="5105" y="19758"/>
                    <a:pt x="5079" y="19733"/>
                  </a:cubicBezTo>
                  <a:cubicBezTo>
                    <a:pt x="5056" y="19712"/>
                    <a:pt x="5036" y="19649"/>
                    <a:pt x="5016" y="19624"/>
                  </a:cubicBezTo>
                  <a:cubicBezTo>
                    <a:pt x="5000" y="19608"/>
                    <a:pt x="4958" y="19586"/>
                    <a:pt x="4942" y="19569"/>
                  </a:cubicBezTo>
                  <a:cubicBezTo>
                    <a:pt x="4924" y="19550"/>
                    <a:pt x="4892" y="19508"/>
                    <a:pt x="4885" y="19483"/>
                  </a:cubicBezTo>
                  <a:cubicBezTo>
                    <a:pt x="4877" y="19450"/>
                    <a:pt x="4909" y="19381"/>
                    <a:pt x="4902" y="19348"/>
                  </a:cubicBezTo>
                  <a:cubicBezTo>
                    <a:pt x="4895" y="19319"/>
                    <a:pt x="4849" y="19272"/>
                    <a:pt x="4835" y="19246"/>
                  </a:cubicBezTo>
                  <a:cubicBezTo>
                    <a:pt x="4817" y="19210"/>
                    <a:pt x="4774" y="19137"/>
                    <a:pt x="4778" y="19097"/>
                  </a:cubicBezTo>
                  <a:cubicBezTo>
                    <a:pt x="4781" y="19075"/>
                    <a:pt x="4819" y="19043"/>
                    <a:pt x="4828" y="19022"/>
                  </a:cubicBezTo>
                  <a:cubicBezTo>
                    <a:pt x="4843" y="18984"/>
                    <a:pt x="4860" y="18902"/>
                    <a:pt x="4859" y="18861"/>
                  </a:cubicBezTo>
                  <a:cubicBezTo>
                    <a:pt x="4856" y="18811"/>
                    <a:pt x="4808" y="18718"/>
                    <a:pt x="4808" y="18669"/>
                  </a:cubicBezTo>
                  <a:cubicBezTo>
                    <a:pt x="4808" y="18631"/>
                    <a:pt x="4839" y="18561"/>
                    <a:pt x="4849" y="18524"/>
                  </a:cubicBezTo>
                  <a:cubicBezTo>
                    <a:pt x="4860" y="18471"/>
                    <a:pt x="4893" y="18364"/>
                    <a:pt x="4888" y="18309"/>
                  </a:cubicBezTo>
                  <a:cubicBezTo>
                    <a:pt x="4884" y="18260"/>
                    <a:pt x="4819" y="18172"/>
                    <a:pt x="4821" y="18122"/>
                  </a:cubicBezTo>
                  <a:cubicBezTo>
                    <a:pt x="4824" y="18076"/>
                    <a:pt x="4893" y="18000"/>
                    <a:pt x="4899" y="17954"/>
                  </a:cubicBezTo>
                  <a:cubicBezTo>
                    <a:pt x="4904" y="17906"/>
                    <a:pt x="4880" y="17810"/>
                    <a:pt x="4862" y="17766"/>
                  </a:cubicBezTo>
                  <a:cubicBezTo>
                    <a:pt x="4843" y="17723"/>
                    <a:pt x="4774" y="17652"/>
                    <a:pt x="4757" y="17608"/>
                  </a:cubicBezTo>
                  <a:cubicBezTo>
                    <a:pt x="4739" y="17557"/>
                    <a:pt x="4744" y="17446"/>
                    <a:pt x="4731" y="17393"/>
                  </a:cubicBezTo>
                  <a:cubicBezTo>
                    <a:pt x="4724" y="17365"/>
                    <a:pt x="4708" y="17307"/>
                    <a:pt x="4688" y="17285"/>
                  </a:cubicBezTo>
                  <a:cubicBezTo>
                    <a:pt x="4663" y="17259"/>
                    <a:pt x="4583" y="17245"/>
                    <a:pt x="4554" y="17222"/>
                  </a:cubicBezTo>
                  <a:cubicBezTo>
                    <a:pt x="4524" y="17200"/>
                    <a:pt x="4474" y="17143"/>
                    <a:pt x="4457" y="17110"/>
                  </a:cubicBezTo>
                  <a:cubicBezTo>
                    <a:pt x="4436" y="17072"/>
                    <a:pt x="4423" y="16984"/>
                    <a:pt x="4413" y="16942"/>
                  </a:cubicBezTo>
                  <a:cubicBezTo>
                    <a:pt x="4402" y="16894"/>
                    <a:pt x="4388" y="16795"/>
                    <a:pt x="4373" y="16748"/>
                  </a:cubicBezTo>
                  <a:cubicBezTo>
                    <a:pt x="4362" y="16712"/>
                    <a:pt x="4326" y="16645"/>
                    <a:pt x="4313" y="16610"/>
                  </a:cubicBezTo>
                  <a:cubicBezTo>
                    <a:pt x="4291" y="16552"/>
                    <a:pt x="4239" y="16386"/>
                    <a:pt x="4239" y="16375"/>
                  </a:cubicBezTo>
                  <a:cubicBezTo>
                    <a:pt x="4239" y="16366"/>
                    <a:pt x="4229" y="16228"/>
                    <a:pt x="4249" y="16184"/>
                  </a:cubicBezTo>
                  <a:cubicBezTo>
                    <a:pt x="4261" y="16158"/>
                    <a:pt x="4314" y="16125"/>
                    <a:pt x="4333" y="16102"/>
                  </a:cubicBezTo>
                  <a:cubicBezTo>
                    <a:pt x="4361" y="16067"/>
                    <a:pt x="4420" y="15957"/>
                    <a:pt x="4420" y="15947"/>
                  </a:cubicBezTo>
                  <a:cubicBezTo>
                    <a:pt x="4420" y="15937"/>
                    <a:pt x="4412" y="15816"/>
                    <a:pt x="4416" y="15772"/>
                  </a:cubicBezTo>
                  <a:cubicBezTo>
                    <a:pt x="4422" y="15720"/>
                    <a:pt x="4462" y="15618"/>
                    <a:pt x="4460" y="15565"/>
                  </a:cubicBezTo>
                  <a:cubicBezTo>
                    <a:pt x="4459" y="15511"/>
                    <a:pt x="4409" y="15411"/>
                    <a:pt x="4406" y="15357"/>
                  </a:cubicBezTo>
                  <a:cubicBezTo>
                    <a:pt x="4404" y="15298"/>
                    <a:pt x="4460" y="15181"/>
                    <a:pt x="4447" y="15123"/>
                  </a:cubicBezTo>
                  <a:cubicBezTo>
                    <a:pt x="4437" y="15082"/>
                    <a:pt x="4352" y="15024"/>
                    <a:pt x="4349" y="14981"/>
                  </a:cubicBezTo>
                  <a:cubicBezTo>
                    <a:pt x="4346" y="14929"/>
                    <a:pt x="4412" y="14833"/>
                    <a:pt x="4447" y="14794"/>
                  </a:cubicBezTo>
                  <a:cubicBezTo>
                    <a:pt x="4473" y="14764"/>
                    <a:pt x="4547" y="14730"/>
                    <a:pt x="4577" y="14705"/>
                  </a:cubicBezTo>
                  <a:cubicBezTo>
                    <a:pt x="4598" y="14687"/>
                    <a:pt x="4642" y="14650"/>
                    <a:pt x="4654" y="14625"/>
                  </a:cubicBezTo>
                  <a:cubicBezTo>
                    <a:pt x="4666" y="14601"/>
                    <a:pt x="4647" y="14536"/>
                    <a:pt x="4667" y="14517"/>
                  </a:cubicBezTo>
                  <a:cubicBezTo>
                    <a:pt x="4691" y="14493"/>
                    <a:pt x="4774" y="14523"/>
                    <a:pt x="4801" y="14504"/>
                  </a:cubicBezTo>
                  <a:cubicBezTo>
                    <a:pt x="4819" y="14491"/>
                    <a:pt x="4831" y="14448"/>
                    <a:pt x="4838" y="14428"/>
                  </a:cubicBezTo>
                  <a:cubicBezTo>
                    <a:pt x="4845" y="14411"/>
                    <a:pt x="4846" y="14372"/>
                    <a:pt x="4855" y="14355"/>
                  </a:cubicBezTo>
                  <a:cubicBezTo>
                    <a:pt x="4867" y="14332"/>
                    <a:pt x="4924" y="14305"/>
                    <a:pt x="4928" y="14279"/>
                  </a:cubicBezTo>
                  <a:cubicBezTo>
                    <a:pt x="4933" y="14251"/>
                    <a:pt x="4903" y="14190"/>
                    <a:pt x="4878" y="14174"/>
                  </a:cubicBezTo>
                  <a:cubicBezTo>
                    <a:pt x="4852" y="14156"/>
                    <a:pt x="4778" y="14184"/>
                    <a:pt x="4751" y="14167"/>
                  </a:cubicBezTo>
                  <a:cubicBezTo>
                    <a:pt x="4728" y="14154"/>
                    <a:pt x="4717" y="14090"/>
                    <a:pt x="4694" y="14075"/>
                  </a:cubicBezTo>
                  <a:cubicBezTo>
                    <a:pt x="4672" y="14061"/>
                    <a:pt x="4615" y="14062"/>
                    <a:pt x="4587" y="14059"/>
                  </a:cubicBezTo>
                  <a:cubicBezTo>
                    <a:pt x="4562" y="14056"/>
                    <a:pt x="4506" y="14067"/>
                    <a:pt x="4484" y="14055"/>
                  </a:cubicBezTo>
                  <a:cubicBezTo>
                    <a:pt x="4462" y="14044"/>
                    <a:pt x="4426" y="14001"/>
                    <a:pt x="4423" y="13976"/>
                  </a:cubicBezTo>
                  <a:cubicBezTo>
                    <a:pt x="4419" y="13942"/>
                    <a:pt x="4473" y="13884"/>
                    <a:pt x="4484" y="13851"/>
                  </a:cubicBezTo>
                  <a:cubicBezTo>
                    <a:pt x="4494" y="13819"/>
                    <a:pt x="4508" y="13750"/>
                    <a:pt x="4503" y="13716"/>
                  </a:cubicBezTo>
                  <a:cubicBezTo>
                    <a:pt x="4500" y="13687"/>
                    <a:pt x="4459" y="13637"/>
                    <a:pt x="4457" y="13607"/>
                  </a:cubicBezTo>
                  <a:cubicBezTo>
                    <a:pt x="4454" y="13583"/>
                    <a:pt x="4477" y="13539"/>
                    <a:pt x="4480" y="13515"/>
                  </a:cubicBezTo>
                  <a:cubicBezTo>
                    <a:pt x="4483" y="13493"/>
                    <a:pt x="4497" y="13444"/>
                    <a:pt x="4484" y="13426"/>
                  </a:cubicBezTo>
                  <a:cubicBezTo>
                    <a:pt x="4467" y="13405"/>
                    <a:pt x="4401" y="13422"/>
                    <a:pt x="4380" y="13407"/>
                  </a:cubicBezTo>
                  <a:cubicBezTo>
                    <a:pt x="4356" y="13389"/>
                    <a:pt x="4336" y="13331"/>
                    <a:pt x="4326" y="13304"/>
                  </a:cubicBezTo>
                  <a:cubicBezTo>
                    <a:pt x="4308" y="13254"/>
                    <a:pt x="4311" y="13144"/>
                    <a:pt x="4286" y="13096"/>
                  </a:cubicBezTo>
                  <a:cubicBezTo>
                    <a:pt x="4265" y="13056"/>
                    <a:pt x="4193" y="12995"/>
                    <a:pt x="4159" y="12965"/>
                  </a:cubicBezTo>
                  <a:cubicBezTo>
                    <a:pt x="4131" y="12940"/>
                    <a:pt x="4071" y="12895"/>
                    <a:pt x="4042" y="12873"/>
                  </a:cubicBezTo>
                  <a:cubicBezTo>
                    <a:pt x="4014" y="12851"/>
                    <a:pt x="3950" y="12820"/>
                    <a:pt x="3928" y="12794"/>
                  </a:cubicBezTo>
                  <a:cubicBezTo>
                    <a:pt x="3902" y="12764"/>
                    <a:pt x="3874" y="12688"/>
                    <a:pt x="3861" y="12652"/>
                  </a:cubicBezTo>
                  <a:cubicBezTo>
                    <a:pt x="3847" y="12613"/>
                    <a:pt x="3837" y="12528"/>
                    <a:pt x="3821" y="12490"/>
                  </a:cubicBezTo>
                  <a:cubicBezTo>
                    <a:pt x="3810" y="12465"/>
                    <a:pt x="3778" y="12419"/>
                    <a:pt x="3761" y="12398"/>
                  </a:cubicBezTo>
                  <a:cubicBezTo>
                    <a:pt x="3746" y="12380"/>
                    <a:pt x="3708" y="12352"/>
                    <a:pt x="3697" y="12332"/>
                  </a:cubicBezTo>
                  <a:cubicBezTo>
                    <a:pt x="3683" y="12306"/>
                    <a:pt x="3681" y="12245"/>
                    <a:pt x="3674" y="12217"/>
                  </a:cubicBezTo>
                  <a:cubicBezTo>
                    <a:pt x="3666" y="12189"/>
                    <a:pt x="3650" y="12133"/>
                    <a:pt x="3637" y="12108"/>
                  </a:cubicBezTo>
                  <a:cubicBezTo>
                    <a:pt x="3626" y="12087"/>
                    <a:pt x="3594" y="12050"/>
                    <a:pt x="3583" y="12029"/>
                  </a:cubicBezTo>
                  <a:cubicBezTo>
                    <a:pt x="3564" y="11994"/>
                    <a:pt x="3548" y="11910"/>
                    <a:pt x="3520" y="11880"/>
                  </a:cubicBezTo>
                  <a:cubicBezTo>
                    <a:pt x="3497" y="11857"/>
                    <a:pt x="3419" y="11852"/>
                    <a:pt x="3403" y="11825"/>
                  </a:cubicBezTo>
                  <a:cubicBezTo>
                    <a:pt x="3386" y="11798"/>
                    <a:pt x="3422" y="11728"/>
                    <a:pt x="3409" y="11699"/>
                  </a:cubicBezTo>
                  <a:cubicBezTo>
                    <a:pt x="3391" y="11661"/>
                    <a:pt x="3282" y="11597"/>
                    <a:pt x="3282" y="11587"/>
                  </a:cubicBezTo>
                  <a:cubicBezTo>
                    <a:pt x="3282" y="11578"/>
                    <a:pt x="1644" y="6573"/>
                    <a:pt x="1644" y="6573"/>
                  </a:cubicBezTo>
                  <a:lnTo>
                    <a:pt x="0" y="1679"/>
                  </a:lnTo>
                  <a:cubicBezTo>
                    <a:pt x="453" y="1620"/>
                    <a:pt x="1098" y="1538"/>
                    <a:pt x="1448" y="1485"/>
                  </a:cubicBezTo>
                  <a:cubicBezTo>
                    <a:pt x="1978" y="1404"/>
                    <a:pt x="3034" y="1213"/>
                    <a:pt x="3563" y="1124"/>
                  </a:cubicBezTo>
                  <a:cubicBezTo>
                    <a:pt x="3873" y="1073"/>
                    <a:pt x="4494" y="973"/>
                    <a:pt x="4804" y="922"/>
                  </a:cubicBezTo>
                  <a:cubicBezTo>
                    <a:pt x="4877" y="910"/>
                    <a:pt x="4966" y="895"/>
                    <a:pt x="5065" y="88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9" name="Shape 3034"/>
            <p:cNvSpPr/>
            <p:nvPr/>
          </p:nvSpPr>
          <p:spPr>
            <a:xfrm>
              <a:off x="5280382" y="4431387"/>
              <a:ext cx="942479" cy="367901"/>
            </a:xfrm>
            <a:custGeom>
              <a:avLst/>
              <a:gdLst/>
              <a:ahLst/>
              <a:cxnLst>
                <a:cxn ang="0">
                  <a:pos x="wd2" y="hd2"/>
                </a:cxn>
                <a:cxn ang="5400000">
                  <a:pos x="wd2" y="hd2"/>
                </a:cxn>
                <a:cxn ang="10800000">
                  <a:pos x="wd2" y="hd2"/>
                </a:cxn>
                <a:cxn ang="16200000">
                  <a:pos x="wd2" y="hd2"/>
                </a:cxn>
              </a:cxnLst>
              <a:rect l="0" t="0" r="r" b="b"/>
              <a:pathLst>
                <a:path w="21596" h="21520" extrusionOk="0">
                  <a:moveTo>
                    <a:pt x="997" y="13149"/>
                  </a:moveTo>
                  <a:cubicBezTo>
                    <a:pt x="1015" y="13090"/>
                    <a:pt x="1056" y="13026"/>
                    <a:pt x="1066" y="12973"/>
                  </a:cubicBezTo>
                  <a:cubicBezTo>
                    <a:pt x="1079" y="12910"/>
                    <a:pt x="1088" y="12767"/>
                    <a:pt x="1089" y="12697"/>
                  </a:cubicBezTo>
                  <a:cubicBezTo>
                    <a:pt x="1090" y="12631"/>
                    <a:pt x="1069" y="12492"/>
                    <a:pt x="1078" y="12431"/>
                  </a:cubicBezTo>
                  <a:cubicBezTo>
                    <a:pt x="1084" y="12393"/>
                    <a:pt x="1112" y="12350"/>
                    <a:pt x="1125" y="12327"/>
                  </a:cubicBezTo>
                  <a:cubicBezTo>
                    <a:pt x="1154" y="12271"/>
                    <a:pt x="1227" y="12203"/>
                    <a:pt x="1250" y="12131"/>
                  </a:cubicBezTo>
                  <a:cubicBezTo>
                    <a:pt x="1268" y="12080"/>
                    <a:pt x="1294" y="11948"/>
                    <a:pt x="1291" y="11880"/>
                  </a:cubicBezTo>
                  <a:cubicBezTo>
                    <a:pt x="1289" y="11801"/>
                    <a:pt x="1248" y="11666"/>
                    <a:pt x="1225" y="11615"/>
                  </a:cubicBezTo>
                  <a:cubicBezTo>
                    <a:pt x="1207" y="11576"/>
                    <a:pt x="1159" y="11540"/>
                    <a:pt x="1137" y="11520"/>
                  </a:cubicBezTo>
                  <a:cubicBezTo>
                    <a:pt x="1105" y="11493"/>
                    <a:pt x="1038" y="11471"/>
                    <a:pt x="1008" y="11432"/>
                  </a:cubicBezTo>
                  <a:cubicBezTo>
                    <a:pt x="984" y="11401"/>
                    <a:pt x="937" y="11322"/>
                    <a:pt x="926" y="11260"/>
                  </a:cubicBezTo>
                  <a:cubicBezTo>
                    <a:pt x="918" y="11218"/>
                    <a:pt x="916" y="11114"/>
                    <a:pt x="927" y="11077"/>
                  </a:cubicBezTo>
                  <a:cubicBezTo>
                    <a:pt x="941" y="11030"/>
                    <a:pt x="992" y="11015"/>
                    <a:pt x="1014" y="11007"/>
                  </a:cubicBezTo>
                  <a:cubicBezTo>
                    <a:pt x="1035" y="11001"/>
                    <a:pt x="1079" y="10999"/>
                    <a:pt x="1099" y="11015"/>
                  </a:cubicBezTo>
                  <a:cubicBezTo>
                    <a:pt x="1120" y="11031"/>
                    <a:pt x="1152" y="11118"/>
                    <a:pt x="1173" y="11130"/>
                  </a:cubicBezTo>
                  <a:cubicBezTo>
                    <a:pt x="1196" y="11143"/>
                    <a:pt x="1245" y="11125"/>
                    <a:pt x="1267" y="11104"/>
                  </a:cubicBezTo>
                  <a:cubicBezTo>
                    <a:pt x="1289" y="11083"/>
                    <a:pt x="1327" y="11014"/>
                    <a:pt x="1342" y="10970"/>
                  </a:cubicBezTo>
                  <a:cubicBezTo>
                    <a:pt x="1357" y="10922"/>
                    <a:pt x="1389" y="10804"/>
                    <a:pt x="1382" y="10744"/>
                  </a:cubicBezTo>
                  <a:cubicBezTo>
                    <a:pt x="1376" y="10684"/>
                    <a:pt x="1324" y="10625"/>
                    <a:pt x="1302" y="10606"/>
                  </a:cubicBezTo>
                  <a:cubicBezTo>
                    <a:pt x="1277" y="10587"/>
                    <a:pt x="1223" y="10621"/>
                    <a:pt x="1198" y="10602"/>
                  </a:cubicBezTo>
                  <a:cubicBezTo>
                    <a:pt x="1182" y="10591"/>
                    <a:pt x="1150" y="10549"/>
                    <a:pt x="1140" y="10515"/>
                  </a:cubicBezTo>
                  <a:cubicBezTo>
                    <a:pt x="1129" y="10481"/>
                    <a:pt x="1116" y="10394"/>
                    <a:pt x="1120" y="10355"/>
                  </a:cubicBezTo>
                  <a:cubicBezTo>
                    <a:pt x="1125" y="10303"/>
                    <a:pt x="1159" y="10225"/>
                    <a:pt x="1179" y="10209"/>
                  </a:cubicBezTo>
                  <a:cubicBezTo>
                    <a:pt x="1214" y="10180"/>
                    <a:pt x="1289" y="10291"/>
                    <a:pt x="1324" y="10262"/>
                  </a:cubicBezTo>
                  <a:cubicBezTo>
                    <a:pt x="1338" y="10251"/>
                    <a:pt x="1359" y="10188"/>
                    <a:pt x="1368" y="10156"/>
                  </a:cubicBezTo>
                  <a:cubicBezTo>
                    <a:pt x="1383" y="10089"/>
                    <a:pt x="1410" y="9935"/>
                    <a:pt x="1404" y="9861"/>
                  </a:cubicBezTo>
                  <a:cubicBezTo>
                    <a:pt x="1398" y="9799"/>
                    <a:pt x="1348" y="9730"/>
                    <a:pt x="1335" y="9677"/>
                  </a:cubicBezTo>
                  <a:cubicBezTo>
                    <a:pt x="1324" y="9634"/>
                    <a:pt x="1305" y="9534"/>
                    <a:pt x="1304" y="9482"/>
                  </a:cubicBezTo>
                  <a:cubicBezTo>
                    <a:pt x="1304" y="9443"/>
                    <a:pt x="1319" y="9372"/>
                    <a:pt x="1322" y="9333"/>
                  </a:cubicBezTo>
                  <a:cubicBezTo>
                    <a:pt x="1327" y="9288"/>
                    <a:pt x="1337" y="9196"/>
                    <a:pt x="1336" y="9149"/>
                  </a:cubicBezTo>
                  <a:cubicBezTo>
                    <a:pt x="1334" y="9094"/>
                    <a:pt x="1315" y="8993"/>
                    <a:pt x="1304" y="8943"/>
                  </a:cubicBezTo>
                  <a:cubicBezTo>
                    <a:pt x="1294" y="8890"/>
                    <a:pt x="1267" y="8789"/>
                    <a:pt x="1252" y="8744"/>
                  </a:cubicBezTo>
                  <a:cubicBezTo>
                    <a:pt x="1237" y="8699"/>
                    <a:pt x="1193" y="8637"/>
                    <a:pt x="1182" y="8583"/>
                  </a:cubicBezTo>
                  <a:cubicBezTo>
                    <a:pt x="1172" y="8537"/>
                    <a:pt x="1165" y="8426"/>
                    <a:pt x="1170" y="8373"/>
                  </a:cubicBezTo>
                  <a:cubicBezTo>
                    <a:pt x="1175" y="8318"/>
                    <a:pt x="1204" y="8221"/>
                    <a:pt x="1222" y="8186"/>
                  </a:cubicBezTo>
                  <a:cubicBezTo>
                    <a:pt x="1235" y="8162"/>
                    <a:pt x="1265" y="8135"/>
                    <a:pt x="1281" y="8129"/>
                  </a:cubicBezTo>
                  <a:cubicBezTo>
                    <a:pt x="1300" y="8121"/>
                    <a:pt x="1342" y="8127"/>
                    <a:pt x="1361" y="8140"/>
                  </a:cubicBezTo>
                  <a:cubicBezTo>
                    <a:pt x="1382" y="8156"/>
                    <a:pt x="1423" y="8205"/>
                    <a:pt x="1438" y="8248"/>
                  </a:cubicBezTo>
                  <a:cubicBezTo>
                    <a:pt x="1448" y="8278"/>
                    <a:pt x="1461" y="8359"/>
                    <a:pt x="1463" y="8400"/>
                  </a:cubicBezTo>
                  <a:cubicBezTo>
                    <a:pt x="1467" y="8456"/>
                    <a:pt x="1463" y="8570"/>
                    <a:pt x="1457" y="8627"/>
                  </a:cubicBezTo>
                  <a:cubicBezTo>
                    <a:pt x="1453" y="8665"/>
                    <a:pt x="1439" y="8738"/>
                    <a:pt x="1432" y="8775"/>
                  </a:cubicBezTo>
                  <a:cubicBezTo>
                    <a:pt x="1426" y="8805"/>
                    <a:pt x="1409" y="8857"/>
                    <a:pt x="1407" y="8890"/>
                  </a:cubicBezTo>
                  <a:cubicBezTo>
                    <a:pt x="1404" y="8925"/>
                    <a:pt x="1410" y="8999"/>
                    <a:pt x="1415" y="9031"/>
                  </a:cubicBezTo>
                  <a:cubicBezTo>
                    <a:pt x="1425" y="9087"/>
                    <a:pt x="1451" y="9205"/>
                    <a:pt x="1474" y="9222"/>
                  </a:cubicBezTo>
                  <a:cubicBezTo>
                    <a:pt x="1486" y="9232"/>
                    <a:pt x="1511" y="9198"/>
                    <a:pt x="1522" y="9179"/>
                  </a:cubicBezTo>
                  <a:cubicBezTo>
                    <a:pt x="1543" y="9147"/>
                    <a:pt x="1581" y="9061"/>
                    <a:pt x="1594" y="9005"/>
                  </a:cubicBezTo>
                  <a:cubicBezTo>
                    <a:pt x="1602" y="8965"/>
                    <a:pt x="1607" y="8889"/>
                    <a:pt x="1611" y="8827"/>
                  </a:cubicBezTo>
                  <a:cubicBezTo>
                    <a:pt x="1718" y="8757"/>
                    <a:pt x="1971" y="8597"/>
                    <a:pt x="2071" y="8553"/>
                  </a:cubicBezTo>
                  <a:cubicBezTo>
                    <a:pt x="2549" y="8346"/>
                    <a:pt x="3516" y="8172"/>
                    <a:pt x="3997" y="8033"/>
                  </a:cubicBezTo>
                  <a:cubicBezTo>
                    <a:pt x="4225" y="7968"/>
                    <a:pt x="4680" y="7825"/>
                    <a:pt x="4908" y="7754"/>
                  </a:cubicBezTo>
                  <a:cubicBezTo>
                    <a:pt x="4972" y="7735"/>
                    <a:pt x="5164" y="7674"/>
                    <a:pt x="5164" y="7674"/>
                  </a:cubicBezTo>
                  <a:lnTo>
                    <a:pt x="5164" y="7192"/>
                  </a:lnTo>
                  <a:lnTo>
                    <a:pt x="5025" y="6172"/>
                  </a:lnTo>
                  <a:lnTo>
                    <a:pt x="5617" y="6172"/>
                  </a:lnTo>
                  <a:lnTo>
                    <a:pt x="5617" y="6446"/>
                  </a:lnTo>
                  <a:cubicBezTo>
                    <a:pt x="5617" y="6446"/>
                    <a:pt x="5923" y="6255"/>
                    <a:pt x="6026" y="6206"/>
                  </a:cubicBezTo>
                  <a:cubicBezTo>
                    <a:pt x="6249" y="6098"/>
                    <a:pt x="6701" y="5960"/>
                    <a:pt x="6925" y="5873"/>
                  </a:cubicBezTo>
                  <a:cubicBezTo>
                    <a:pt x="7296" y="5731"/>
                    <a:pt x="8038" y="5443"/>
                    <a:pt x="8408" y="5288"/>
                  </a:cubicBezTo>
                  <a:cubicBezTo>
                    <a:pt x="8519" y="5243"/>
                    <a:pt x="8745" y="5006"/>
                    <a:pt x="8852" y="5093"/>
                  </a:cubicBezTo>
                  <a:cubicBezTo>
                    <a:pt x="8867" y="5106"/>
                    <a:pt x="8882" y="5194"/>
                    <a:pt x="8897" y="5208"/>
                  </a:cubicBezTo>
                  <a:cubicBezTo>
                    <a:pt x="8919" y="5227"/>
                    <a:pt x="8966" y="5207"/>
                    <a:pt x="8987" y="5185"/>
                  </a:cubicBezTo>
                  <a:cubicBezTo>
                    <a:pt x="9018" y="5154"/>
                    <a:pt x="9060" y="5008"/>
                    <a:pt x="9090" y="4978"/>
                  </a:cubicBezTo>
                  <a:cubicBezTo>
                    <a:pt x="9425" y="4646"/>
                    <a:pt x="10166" y="4778"/>
                    <a:pt x="10524" y="4692"/>
                  </a:cubicBezTo>
                  <a:cubicBezTo>
                    <a:pt x="10788" y="4628"/>
                    <a:pt x="11317" y="4497"/>
                    <a:pt x="11580" y="4394"/>
                  </a:cubicBezTo>
                  <a:cubicBezTo>
                    <a:pt x="11671" y="4358"/>
                    <a:pt x="11852" y="4254"/>
                    <a:pt x="11943" y="4210"/>
                  </a:cubicBezTo>
                  <a:cubicBezTo>
                    <a:pt x="12042" y="4163"/>
                    <a:pt x="12240" y="4068"/>
                    <a:pt x="12339" y="4027"/>
                  </a:cubicBezTo>
                  <a:cubicBezTo>
                    <a:pt x="12491" y="3964"/>
                    <a:pt x="12796" y="3847"/>
                    <a:pt x="12950" y="3809"/>
                  </a:cubicBezTo>
                  <a:cubicBezTo>
                    <a:pt x="13102" y="3770"/>
                    <a:pt x="13408" y="3753"/>
                    <a:pt x="13561" y="3718"/>
                  </a:cubicBezTo>
                  <a:cubicBezTo>
                    <a:pt x="13719" y="3679"/>
                    <a:pt x="14033" y="3564"/>
                    <a:pt x="14190" y="3511"/>
                  </a:cubicBezTo>
                  <a:cubicBezTo>
                    <a:pt x="14389" y="3442"/>
                    <a:pt x="14787" y="3301"/>
                    <a:pt x="14985" y="3224"/>
                  </a:cubicBezTo>
                  <a:cubicBezTo>
                    <a:pt x="15155" y="3158"/>
                    <a:pt x="15494" y="3003"/>
                    <a:pt x="15664" y="2938"/>
                  </a:cubicBezTo>
                  <a:cubicBezTo>
                    <a:pt x="15809" y="2881"/>
                    <a:pt x="16102" y="2793"/>
                    <a:pt x="16248" y="2730"/>
                  </a:cubicBezTo>
                  <a:cubicBezTo>
                    <a:pt x="16277" y="2718"/>
                    <a:pt x="16339" y="2711"/>
                    <a:pt x="16365" y="2674"/>
                  </a:cubicBezTo>
                  <a:cubicBezTo>
                    <a:pt x="16384" y="2645"/>
                    <a:pt x="16405" y="2568"/>
                    <a:pt x="16425" y="2498"/>
                  </a:cubicBezTo>
                  <a:lnTo>
                    <a:pt x="17541" y="2054"/>
                  </a:lnTo>
                  <a:cubicBezTo>
                    <a:pt x="17541" y="2054"/>
                    <a:pt x="18786" y="1538"/>
                    <a:pt x="19199" y="1343"/>
                  </a:cubicBezTo>
                  <a:cubicBezTo>
                    <a:pt x="19556" y="1175"/>
                    <a:pt x="20268" y="793"/>
                    <a:pt x="20623" y="609"/>
                  </a:cubicBezTo>
                  <a:cubicBezTo>
                    <a:pt x="20678" y="581"/>
                    <a:pt x="20796" y="571"/>
                    <a:pt x="20843" y="495"/>
                  </a:cubicBezTo>
                  <a:cubicBezTo>
                    <a:pt x="20864" y="462"/>
                    <a:pt x="20884" y="340"/>
                    <a:pt x="20902" y="299"/>
                  </a:cubicBezTo>
                  <a:cubicBezTo>
                    <a:pt x="20925" y="249"/>
                    <a:pt x="20977" y="170"/>
                    <a:pt x="21005" y="150"/>
                  </a:cubicBezTo>
                  <a:cubicBezTo>
                    <a:pt x="21039" y="128"/>
                    <a:pt x="21110" y="159"/>
                    <a:pt x="21145" y="150"/>
                  </a:cubicBezTo>
                  <a:cubicBezTo>
                    <a:pt x="21190" y="139"/>
                    <a:pt x="21274" y="136"/>
                    <a:pt x="21319" y="107"/>
                  </a:cubicBezTo>
                  <a:cubicBezTo>
                    <a:pt x="21356" y="83"/>
                    <a:pt x="21433" y="27"/>
                    <a:pt x="21472" y="10"/>
                  </a:cubicBezTo>
                  <a:cubicBezTo>
                    <a:pt x="21493" y="0"/>
                    <a:pt x="21518" y="-9"/>
                    <a:pt x="21537" y="18"/>
                  </a:cubicBezTo>
                  <a:cubicBezTo>
                    <a:pt x="21552" y="40"/>
                    <a:pt x="21574" y="67"/>
                    <a:pt x="21588" y="91"/>
                  </a:cubicBezTo>
                  <a:cubicBezTo>
                    <a:pt x="21573" y="159"/>
                    <a:pt x="21557" y="239"/>
                    <a:pt x="21552" y="282"/>
                  </a:cubicBezTo>
                  <a:cubicBezTo>
                    <a:pt x="21545" y="331"/>
                    <a:pt x="21544" y="433"/>
                    <a:pt x="21542" y="483"/>
                  </a:cubicBezTo>
                  <a:cubicBezTo>
                    <a:pt x="21540" y="546"/>
                    <a:pt x="21532" y="673"/>
                    <a:pt x="21535" y="735"/>
                  </a:cubicBezTo>
                  <a:cubicBezTo>
                    <a:pt x="21539" y="791"/>
                    <a:pt x="21562" y="892"/>
                    <a:pt x="21567" y="948"/>
                  </a:cubicBezTo>
                  <a:cubicBezTo>
                    <a:pt x="21573" y="1013"/>
                    <a:pt x="21582" y="1151"/>
                    <a:pt x="21576" y="1217"/>
                  </a:cubicBezTo>
                  <a:cubicBezTo>
                    <a:pt x="21573" y="1257"/>
                    <a:pt x="21547" y="1319"/>
                    <a:pt x="21545" y="1361"/>
                  </a:cubicBezTo>
                  <a:cubicBezTo>
                    <a:pt x="21541" y="1422"/>
                    <a:pt x="21568" y="1544"/>
                    <a:pt x="21565" y="1607"/>
                  </a:cubicBezTo>
                  <a:cubicBezTo>
                    <a:pt x="21561" y="1665"/>
                    <a:pt x="21519" y="1754"/>
                    <a:pt x="21520" y="1813"/>
                  </a:cubicBezTo>
                  <a:cubicBezTo>
                    <a:pt x="21520" y="1864"/>
                    <a:pt x="21554" y="1939"/>
                    <a:pt x="21563" y="1986"/>
                  </a:cubicBezTo>
                  <a:cubicBezTo>
                    <a:pt x="21573" y="2040"/>
                    <a:pt x="21591" y="2154"/>
                    <a:pt x="21594" y="2215"/>
                  </a:cubicBezTo>
                  <a:cubicBezTo>
                    <a:pt x="21596" y="2256"/>
                    <a:pt x="21598" y="2349"/>
                    <a:pt x="21587" y="2381"/>
                  </a:cubicBezTo>
                  <a:cubicBezTo>
                    <a:pt x="21576" y="2413"/>
                    <a:pt x="21539" y="2426"/>
                    <a:pt x="21522" y="2422"/>
                  </a:cubicBezTo>
                  <a:cubicBezTo>
                    <a:pt x="21498" y="2414"/>
                    <a:pt x="21459" y="2335"/>
                    <a:pt x="21437" y="2312"/>
                  </a:cubicBezTo>
                  <a:cubicBezTo>
                    <a:pt x="21425" y="2300"/>
                    <a:pt x="21400" y="2269"/>
                    <a:pt x="21387" y="2272"/>
                  </a:cubicBezTo>
                  <a:cubicBezTo>
                    <a:pt x="21366" y="2278"/>
                    <a:pt x="21332" y="2349"/>
                    <a:pt x="21316" y="2381"/>
                  </a:cubicBezTo>
                  <a:cubicBezTo>
                    <a:pt x="21296" y="2418"/>
                    <a:pt x="21258" y="2498"/>
                    <a:pt x="21244" y="2547"/>
                  </a:cubicBezTo>
                  <a:cubicBezTo>
                    <a:pt x="21230" y="2593"/>
                    <a:pt x="21220" y="2709"/>
                    <a:pt x="21203" y="2748"/>
                  </a:cubicBezTo>
                  <a:cubicBezTo>
                    <a:pt x="21191" y="2775"/>
                    <a:pt x="21155" y="2780"/>
                    <a:pt x="21145" y="2811"/>
                  </a:cubicBezTo>
                  <a:cubicBezTo>
                    <a:pt x="21123" y="2874"/>
                    <a:pt x="21118" y="3053"/>
                    <a:pt x="21108" y="3133"/>
                  </a:cubicBezTo>
                  <a:cubicBezTo>
                    <a:pt x="21093" y="3266"/>
                    <a:pt x="21054" y="3530"/>
                    <a:pt x="21042" y="3665"/>
                  </a:cubicBezTo>
                  <a:cubicBezTo>
                    <a:pt x="21032" y="3771"/>
                    <a:pt x="21028" y="3992"/>
                    <a:pt x="21015" y="4095"/>
                  </a:cubicBezTo>
                  <a:cubicBezTo>
                    <a:pt x="21005" y="4172"/>
                    <a:pt x="20978" y="4323"/>
                    <a:pt x="20956" y="4382"/>
                  </a:cubicBezTo>
                  <a:cubicBezTo>
                    <a:pt x="20945" y="4411"/>
                    <a:pt x="20915" y="4438"/>
                    <a:pt x="20902" y="4463"/>
                  </a:cubicBezTo>
                  <a:cubicBezTo>
                    <a:pt x="20885" y="4496"/>
                    <a:pt x="20858" y="4583"/>
                    <a:pt x="20841" y="4617"/>
                  </a:cubicBezTo>
                  <a:cubicBezTo>
                    <a:pt x="20820" y="4662"/>
                    <a:pt x="20774" y="4753"/>
                    <a:pt x="20747" y="4766"/>
                  </a:cubicBezTo>
                  <a:cubicBezTo>
                    <a:pt x="20728" y="4776"/>
                    <a:pt x="20686" y="4773"/>
                    <a:pt x="20673" y="4738"/>
                  </a:cubicBezTo>
                  <a:cubicBezTo>
                    <a:pt x="20657" y="4697"/>
                    <a:pt x="20675" y="4556"/>
                    <a:pt x="20662" y="4508"/>
                  </a:cubicBezTo>
                  <a:cubicBezTo>
                    <a:pt x="20652" y="4472"/>
                    <a:pt x="20616" y="4422"/>
                    <a:pt x="20599" y="4428"/>
                  </a:cubicBezTo>
                  <a:cubicBezTo>
                    <a:pt x="20582" y="4434"/>
                    <a:pt x="20566" y="4539"/>
                    <a:pt x="20550" y="4543"/>
                  </a:cubicBezTo>
                  <a:cubicBezTo>
                    <a:pt x="20532" y="4547"/>
                    <a:pt x="20507" y="4464"/>
                    <a:pt x="20491" y="4452"/>
                  </a:cubicBezTo>
                  <a:cubicBezTo>
                    <a:pt x="20472" y="4436"/>
                    <a:pt x="20427" y="4417"/>
                    <a:pt x="20410" y="4446"/>
                  </a:cubicBezTo>
                  <a:cubicBezTo>
                    <a:pt x="20397" y="4467"/>
                    <a:pt x="20395" y="4562"/>
                    <a:pt x="20385" y="4594"/>
                  </a:cubicBezTo>
                  <a:cubicBezTo>
                    <a:pt x="20376" y="4630"/>
                    <a:pt x="20350" y="4694"/>
                    <a:pt x="20334" y="4709"/>
                  </a:cubicBezTo>
                  <a:cubicBezTo>
                    <a:pt x="20311" y="4731"/>
                    <a:pt x="20257" y="4674"/>
                    <a:pt x="20235" y="4704"/>
                  </a:cubicBezTo>
                  <a:cubicBezTo>
                    <a:pt x="20214" y="4732"/>
                    <a:pt x="20202" y="4871"/>
                    <a:pt x="20183" y="4909"/>
                  </a:cubicBezTo>
                  <a:cubicBezTo>
                    <a:pt x="20161" y="4958"/>
                    <a:pt x="20098" y="4976"/>
                    <a:pt x="20073" y="5019"/>
                  </a:cubicBezTo>
                  <a:cubicBezTo>
                    <a:pt x="20046" y="5066"/>
                    <a:pt x="20002" y="5188"/>
                    <a:pt x="19986" y="5260"/>
                  </a:cubicBezTo>
                  <a:cubicBezTo>
                    <a:pt x="19965" y="5349"/>
                    <a:pt x="19945" y="5554"/>
                    <a:pt x="19934" y="5655"/>
                  </a:cubicBezTo>
                  <a:cubicBezTo>
                    <a:pt x="19926" y="5733"/>
                    <a:pt x="19921" y="5898"/>
                    <a:pt x="19907" y="5971"/>
                  </a:cubicBezTo>
                  <a:cubicBezTo>
                    <a:pt x="19895" y="6035"/>
                    <a:pt x="19858" y="6145"/>
                    <a:pt x="19837" y="6195"/>
                  </a:cubicBezTo>
                  <a:cubicBezTo>
                    <a:pt x="19818" y="6241"/>
                    <a:pt x="19771" y="6308"/>
                    <a:pt x="19749" y="6349"/>
                  </a:cubicBezTo>
                  <a:cubicBezTo>
                    <a:pt x="19727" y="6392"/>
                    <a:pt x="19691" y="6514"/>
                    <a:pt x="19664" y="6533"/>
                  </a:cubicBezTo>
                  <a:cubicBezTo>
                    <a:pt x="19641" y="6549"/>
                    <a:pt x="19593" y="6509"/>
                    <a:pt x="19570" y="6493"/>
                  </a:cubicBezTo>
                  <a:cubicBezTo>
                    <a:pt x="19558" y="6484"/>
                    <a:pt x="19533" y="6469"/>
                    <a:pt x="19525" y="6446"/>
                  </a:cubicBezTo>
                  <a:cubicBezTo>
                    <a:pt x="19509" y="6399"/>
                    <a:pt x="19499" y="6264"/>
                    <a:pt x="19503" y="6201"/>
                  </a:cubicBezTo>
                  <a:cubicBezTo>
                    <a:pt x="19505" y="6156"/>
                    <a:pt x="19530" y="6083"/>
                    <a:pt x="19534" y="6040"/>
                  </a:cubicBezTo>
                  <a:cubicBezTo>
                    <a:pt x="19537" y="6003"/>
                    <a:pt x="19540" y="5924"/>
                    <a:pt x="19534" y="5890"/>
                  </a:cubicBezTo>
                  <a:cubicBezTo>
                    <a:pt x="19525" y="5840"/>
                    <a:pt x="19485" y="5774"/>
                    <a:pt x="19465" y="5752"/>
                  </a:cubicBezTo>
                  <a:cubicBezTo>
                    <a:pt x="19445" y="5733"/>
                    <a:pt x="19400" y="5721"/>
                    <a:pt x="19379" y="5735"/>
                  </a:cubicBezTo>
                  <a:cubicBezTo>
                    <a:pt x="19354" y="5753"/>
                    <a:pt x="19315" y="5845"/>
                    <a:pt x="19296" y="5890"/>
                  </a:cubicBezTo>
                  <a:cubicBezTo>
                    <a:pt x="19274" y="5943"/>
                    <a:pt x="19241" y="6075"/>
                    <a:pt x="19220" y="6131"/>
                  </a:cubicBezTo>
                  <a:cubicBezTo>
                    <a:pt x="19201" y="6181"/>
                    <a:pt x="19162" y="6273"/>
                    <a:pt x="19141" y="6315"/>
                  </a:cubicBezTo>
                  <a:cubicBezTo>
                    <a:pt x="19130" y="6337"/>
                    <a:pt x="19104" y="6367"/>
                    <a:pt x="19096" y="6395"/>
                  </a:cubicBezTo>
                  <a:cubicBezTo>
                    <a:pt x="19087" y="6430"/>
                    <a:pt x="19078" y="6515"/>
                    <a:pt x="19080" y="6556"/>
                  </a:cubicBezTo>
                  <a:cubicBezTo>
                    <a:pt x="19082" y="6604"/>
                    <a:pt x="19117" y="6679"/>
                    <a:pt x="19116" y="6728"/>
                  </a:cubicBezTo>
                  <a:cubicBezTo>
                    <a:pt x="19115" y="6781"/>
                    <a:pt x="19078" y="6855"/>
                    <a:pt x="19071" y="6906"/>
                  </a:cubicBezTo>
                  <a:cubicBezTo>
                    <a:pt x="19065" y="6955"/>
                    <a:pt x="19080" y="7072"/>
                    <a:pt x="19067" y="7112"/>
                  </a:cubicBezTo>
                  <a:cubicBezTo>
                    <a:pt x="19052" y="7156"/>
                    <a:pt x="18997" y="7184"/>
                    <a:pt x="18977" y="7158"/>
                  </a:cubicBezTo>
                  <a:cubicBezTo>
                    <a:pt x="18963" y="7141"/>
                    <a:pt x="18960" y="7048"/>
                    <a:pt x="18950" y="7020"/>
                  </a:cubicBezTo>
                  <a:cubicBezTo>
                    <a:pt x="18942" y="6999"/>
                    <a:pt x="18922" y="6971"/>
                    <a:pt x="18912" y="6963"/>
                  </a:cubicBezTo>
                  <a:cubicBezTo>
                    <a:pt x="18893" y="6950"/>
                    <a:pt x="18852" y="6942"/>
                    <a:pt x="18835" y="6963"/>
                  </a:cubicBezTo>
                  <a:cubicBezTo>
                    <a:pt x="18805" y="7002"/>
                    <a:pt x="18753" y="7152"/>
                    <a:pt x="18752" y="7238"/>
                  </a:cubicBezTo>
                  <a:cubicBezTo>
                    <a:pt x="18752" y="7294"/>
                    <a:pt x="18791" y="7373"/>
                    <a:pt x="18802" y="7421"/>
                  </a:cubicBezTo>
                  <a:cubicBezTo>
                    <a:pt x="18812" y="7467"/>
                    <a:pt x="18835" y="7559"/>
                    <a:pt x="18835" y="7610"/>
                  </a:cubicBezTo>
                  <a:cubicBezTo>
                    <a:pt x="18836" y="7673"/>
                    <a:pt x="18802" y="7779"/>
                    <a:pt x="18800" y="7840"/>
                  </a:cubicBezTo>
                  <a:cubicBezTo>
                    <a:pt x="18798" y="7880"/>
                    <a:pt x="18815" y="7958"/>
                    <a:pt x="18811" y="7995"/>
                  </a:cubicBezTo>
                  <a:cubicBezTo>
                    <a:pt x="18805" y="8045"/>
                    <a:pt x="18763" y="8096"/>
                    <a:pt x="18752" y="8139"/>
                  </a:cubicBezTo>
                  <a:cubicBezTo>
                    <a:pt x="18738" y="8193"/>
                    <a:pt x="18727" y="8327"/>
                    <a:pt x="18714" y="8385"/>
                  </a:cubicBezTo>
                  <a:cubicBezTo>
                    <a:pt x="18705" y="8426"/>
                    <a:pt x="18684" y="8506"/>
                    <a:pt x="18669" y="8534"/>
                  </a:cubicBezTo>
                  <a:cubicBezTo>
                    <a:pt x="18655" y="8561"/>
                    <a:pt x="18623" y="8598"/>
                    <a:pt x="18606" y="8597"/>
                  </a:cubicBezTo>
                  <a:cubicBezTo>
                    <a:pt x="18585" y="8595"/>
                    <a:pt x="18549" y="8517"/>
                    <a:pt x="18528" y="8505"/>
                  </a:cubicBezTo>
                  <a:cubicBezTo>
                    <a:pt x="18505" y="8493"/>
                    <a:pt x="18456" y="8479"/>
                    <a:pt x="18436" y="8505"/>
                  </a:cubicBezTo>
                  <a:cubicBezTo>
                    <a:pt x="18422" y="8523"/>
                    <a:pt x="18410" y="8602"/>
                    <a:pt x="18399" y="8632"/>
                  </a:cubicBezTo>
                  <a:cubicBezTo>
                    <a:pt x="18378" y="8691"/>
                    <a:pt x="18329" y="8794"/>
                    <a:pt x="18303" y="8839"/>
                  </a:cubicBezTo>
                  <a:cubicBezTo>
                    <a:pt x="18283" y="8871"/>
                    <a:pt x="18235" y="8902"/>
                    <a:pt x="18220" y="8947"/>
                  </a:cubicBezTo>
                  <a:cubicBezTo>
                    <a:pt x="18204" y="8994"/>
                    <a:pt x="18207" y="9140"/>
                    <a:pt x="18188" y="9183"/>
                  </a:cubicBezTo>
                  <a:cubicBezTo>
                    <a:pt x="18164" y="9239"/>
                    <a:pt x="18092" y="9227"/>
                    <a:pt x="18062" y="9262"/>
                  </a:cubicBezTo>
                  <a:cubicBezTo>
                    <a:pt x="18046" y="9282"/>
                    <a:pt x="18014" y="9332"/>
                    <a:pt x="18004" y="9372"/>
                  </a:cubicBezTo>
                  <a:cubicBezTo>
                    <a:pt x="17992" y="9424"/>
                    <a:pt x="17995" y="9554"/>
                    <a:pt x="17986" y="9613"/>
                  </a:cubicBezTo>
                  <a:cubicBezTo>
                    <a:pt x="17977" y="9673"/>
                    <a:pt x="17949" y="9785"/>
                    <a:pt x="17932" y="9836"/>
                  </a:cubicBezTo>
                  <a:cubicBezTo>
                    <a:pt x="17922" y="9869"/>
                    <a:pt x="17900" y="9958"/>
                    <a:pt x="17883" y="9956"/>
                  </a:cubicBezTo>
                  <a:cubicBezTo>
                    <a:pt x="17870" y="9956"/>
                    <a:pt x="17860" y="9863"/>
                    <a:pt x="17847" y="9859"/>
                  </a:cubicBezTo>
                  <a:cubicBezTo>
                    <a:pt x="17825" y="9851"/>
                    <a:pt x="17786" y="9936"/>
                    <a:pt x="17771" y="9980"/>
                  </a:cubicBezTo>
                  <a:cubicBezTo>
                    <a:pt x="17755" y="10023"/>
                    <a:pt x="17741" y="10143"/>
                    <a:pt x="17728" y="10192"/>
                  </a:cubicBezTo>
                  <a:cubicBezTo>
                    <a:pt x="17711" y="10252"/>
                    <a:pt x="17672" y="10370"/>
                    <a:pt x="17647" y="10409"/>
                  </a:cubicBezTo>
                  <a:cubicBezTo>
                    <a:pt x="17629" y="10437"/>
                    <a:pt x="17583" y="10440"/>
                    <a:pt x="17566" y="10472"/>
                  </a:cubicBezTo>
                  <a:cubicBezTo>
                    <a:pt x="17543" y="10518"/>
                    <a:pt x="17518" y="10663"/>
                    <a:pt x="17501" y="10726"/>
                  </a:cubicBezTo>
                  <a:cubicBezTo>
                    <a:pt x="17487" y="10773"/>
                    <a:pt x="17464" y="10888"/>
                    <a:pt x="17443" y="10914"/>
                  </a:cubicBezTo>
                  <a:cubicBezTo>
                    <a:pt x="17413" y="10951"/>
                    <a:pt x="17342" y="10887"/>
                    <a:pt x="17310" y="10914"/>
                  </a:cubicBezTo>
                  <a:cubicBezTo>
                    <a:pt x="17287" y="10934"/>
                    <a:pt x="17255" y="11085"/>
                    <a:pt x="17231" y="11069"/>
                  </a:cubicBezTo>
                  <a:cubicBezTo>
                    <a:pt x="17220" y="11061"/>
                    <a:pt x="17220" y="10977"/>
                    <a:pt x="17211" y="10954"/>
                  </a:cubicBezTo>
                  <a:cubicBezTo>
                    <a:pt x="17200" y="10923"/>
                    <a:pt x="17170" y="10860"/>
                    <a:pt x="17153" y="10868"/>
                  </a:cubicBezTo>
                  <a:cubicBezTo>
                    <a:pt x="17133" y="10876"/>
                    <a:pt x="17118" y="10997"/>
                    <a:pt x="17101" y="11023"/>
                  </a:cubicBezTo>
                  <a:cubicBezTo>
                    <a:pt x="17085" y="11047"/>
                    <a:pt x="17044" y="11051"/>
                    <a:pt x="17025" y="11057"/>
                  </a:cubicBezTo>
                  <a:cubicBezTo>
                    <a:pt x="17003" y="11065"/>
                    <a:pt x="16957" y="11058"/>
                    <a:pt x="16935" y="11074"/>
                  </a:cubicBezTo>
                  <a:cubicBezTo>
                    <a:pt x="16909" y="11095"/>
                    <a:pt x="16866" y="11187"/>
                    <a:pt x="16840" y="11206"/>
                  </a:cubicBezTo>
                  <a:cubicBezTo>
                    <a:pt x="16815" y="11226"/>
                    <a:pt x="16758" y="11197"/>
                    <a:pt x="16735" y="11229"/>
                  </a:cubicBezTo>
                  <a:cubicBezTo>
                    <a:pt x="16712" y="11262"/>
                    <a:pt x="16686" y="11392"/>
                    <a:pt x="16670" y="11447"/>
                  </a:cubicBezTo>
                  <a:cubicBezTo>
                    <a:pt x="16656" y="11494"/>
                    <a:pt x="16635" y="11604"/>
                    <a:pt x="16616" y="11636"/>
                  </a:cubicBezTo>
                  <a:cubicBezTo>
                    <a:pt x="16600" y="11664"/>
                    <a:pt x="16560" y="11669"/>
                    <a:pt x="16542" y="11683"/>
                  </a:cubicBezTo>
                  <a:cubicBezTo>
                    <a:pt x="16528" y="11694"/>
                    <a:pt x="16497" y="11710"/>
                    <a:pt x="16486" y="11734"/>
                  </a:cubicBezTo>
                  <a:cubicBezTo>
                    <a:pt x="16472" y="11761"/>
                    <a:pt x="16455" y="11842"/>
                    <a:pt x="16450" y="11884"/>
                  </a:cubicBezTo>
                  <a:cubicBezTo>
                    <a:pt x="16442" y="11939"/>
                    <a:pt x="16453" y="12072"/>
                    <a:pt x="16438" y="12118"/>
                  </a:cubicBezTo>
                  <a:cubicBezTo>
                    <a:pt x="16427" y="12155"/>
                    <a:pt x="16385" y="12158"/>
                    <a:pt x="16369" y="12181"/>
                  </a:cubicBezTo>
                  <a:cubicBezTo>
                    <a:pt x="16352" y="12206"/>
                    <a:pt x="16321" y="12274"/>
                    <a:pt x="16308" y="12313"/>
                  </a:cubicBezTo>
                  <a:cubicBezTo>
                    <a:pt x="16286" y="12385"/>
                    <a:pt x="16259" y="12560"/>
                    <a:pt x="16241" y="12640"/>
                  </a:cubicBezTo>
                  <a:cubicBezTo>
                    <a:pt x="16231" y="12683"/>
                    <a:pt x="16202" y="12757"/>
                    <a:pt x="16200" y="12807"/>
                  </a:cubicBezTo>
                  <a:cubicBezTo>
                    <a:pt x="16199" y="12854"/>
                    <a:pt x="16228" y="12936"/>
                    <a:pt x="16230" y="12985"/>
                  </a:cubicBezTo>
                  <a:cubicBezTo>
                    <a:pt x="16231" y="13040"/>
                    <a:pt x="16217" y="13148"/>
                    <a:pt x="16210" y="13203"/>
                  </a:cubicBezTo>
                  <a:cubicBezTo>
                    <a:pt x="16204" y="13247"/>
                    <a:pt x="16182" y="13327"/>
                    <a:pt x="16180" y="13374"/>
                  </a:cubicBezTo>
                  <a:cubicBezTo>
                    <a:pt x="16179" y="13421"/>
                    <a:pt x="16189" y="13516"/>
                    <a:pt x="16198" y="13558"/>
                  </a:cubicBezTo>
                  <a:cubicBezTo>
                    <a:pt x="16207" y="13597"/>
                    <a:pt x="16246" y="13644"/>
                    <a:pt x="16248" y="13689"/>
                  </a:cubicBezTo>
                  <a:cubicBezTo>
                    <a:pt x="16250" y="13747"/>
                    <a:pt x="16216" y="13843"/>
                    <a:pt x="16200" y="13884"/>
                  </a:cubicBezTo>
                  <a:cubicBezTo>
                    <a:pt x="16190" y="13912"/>
                    <a:pt x="16161" y="13944"/>
                    <a:pt x="16151" y="13971"/>
                  </a:cubicBezTo>
                  <a:cubicBezTo>
                    <a:pt x="16135" y="14009"/>
                    <a:pt x="16115" y="14110"/>
                    <a:pt x="16099" y="14148"/>
                  </a:cubicBezTo>
                  <a:cubicBezTo>
                    <a:pt x="16086" y="14181"/>
                    <a:pt x="16056" y="14241"/>
                    <a:pt x="16039" y="14256"/>
                  </a:cubicBezTo>
                  <a:cubicBezTo>
                    <a:pt x="16012" y="14282"/>
                    <a:pt x="15954" y="14270"/>
                    <a:pt x="15926" y="14285"/>
                  </a:cubicBezTo>
                  <a:cubicBezTo>
                    <a:pt x="15907" y="14298"/>
                    <a:pt x="15872" y="14349"/>
                    <a:pt x="15852" y="14355"/>
                  </a:cubicBezTo>
                  <a:cubicBezTo>
                    <a:pt x="15833" y="14360"/>
                    <a:pt x="15790" y="14366"/>
                    <a:pt x="15776" y="14332"/>
                  </a:cubicBezTo>
                  <a:cubicBezTo>
                    <a:pt x="15764" y="14303"/>
                    <a:pt x="15778" y="14190"/>
                    <a:pt x="15765" y="14166"/>
                  </a:cubicBezTo>
                  <a:cubicBezTo>
                    <a:pt x="15746" y="14132"/>
                    <a:pt x="15691" y="14166"/>
                    <a:pt x="15675" y="14206"/>
                  </a:cubicBezTo>
                  <a:cubicBezTo>
                    <a:pt x="15659" y="14242"/>
                    <a:pt x="15667" y="14370"/>
                    <a:pt x="15657" y="14418"/>
                  </a:cubicBezTo>
                  <a:cubicBezTo>
                    <a:pt x="15645" y="14474"/>
                    <a:pt x="15587" y="14601"/>
                    <a:pt x="15587" y="14601"/>
                  </a:cubicBezTo>
                  <a:lnTo>
                    <a:pt x="15629" y="16630"/>
                  </a:lnTo>
                  <a:cubicBezTo>
                    <a:pt x="15563" y="16657"/>
                    <a:pt x="15503" y="16682"/>
                    <a:pt x="15454" y="16703"/>
                  </a:cubicBezTo>
                  <a:cubicBezTo>
                    <a:pt x="15246" y="16793"/>
                    <a:pt x="14829" y="16966"/>
                    <a:pt x="14621" y="17055"/>
                  </a:cubicBezTo>
                  <a:cubicBezTo>
                    <a:pt x="14266" y="17209"/>
                    <a:pt x="13557" y="17543"/>
                    <a:pt x="13202" y="17682"/>
                  </a:cubicBezTo>
                  <a:cubicBezTo>
                    <a:pt x="12966" y="17776"/>
                    <a:pt x="12534" y="17918"/>
                    <a:pt x="12229" y="18021"/>
                  </a:cubicBezTo>
                  <a:cubicBezTo>
                    <a:pt x="12165" y="18042"/>
                    <a:pt x="12107" y="18062"/>
                    <a:pt x="12057" y="18080"/>
                  </a:cubicBezTo>
                  <a:cubicBezTo>
                    <a:pt x="11639" y="18228"/>
                    <a:pt x="10803" y="18523"/>
                    <a:pt x="10386" y="18677"/>
                  </a:cubicBezTo>
                  <a:cubicBezTo>
                    <a:pt x="10076" y="18791"/>
                    <a:pt x="9456" y="19044"/>
                    <a:pt x="9146" y="19151"/>
                  </a:cubicBezTo>
                  <a:cubicBezTo>
                    <a:pt x="8877" y="19245"/>
                    <a:pt x="8337" y="19401"/>
                    <a:pt x="8068" y="19487"/>
                  </a:cubicBezTo>
                  <a:cubicBezTo>
                    <a:pt x="7782" y="19577"/>
                    <a:pt x="7210" y="19772"/>
                    <a:pt x="6924" y="19854"/>
                  </a:cubicBezTo>
                  <a:cubicBezTo>
                    <a:pt x="6677" y="19925"/>
                    <a:pt x="6182" y="20020"/>
                    <a:pt x="5935" y="20099"/>
                  </a:cubicBezTo>
                  <a:cubicBezTo>
                    <a:pt x="5798" y="20142"/>
                    <a:pt x="5532" y="20253"/>
                    <a:pt x="5380" y="20316"/>
                  </a:cubicBezTo>
                  <a:cubicBezTo>
                    <a:pt x="5371" y="20320"/>
                    <a:pt x="5362" y="20324"/>
                    <a:pt x="5354" y="20328"/>
                  </a:cubicBezTo>
                  <a:cubicBezTo>
                    <a:pt x="5245" y="20375"/>
                    <a:pt x="5027" y="20486"/>
                    <a:pt x="4917" y="20527"/>
                  </a:cubicBezTo>
                  <a:cubicBezTo>
                    <a:pt x="4644" y="20629"/>
                    <a:pt x="4094" y="20768"/>
                    <a:pt x="3821" y="20848"/>
                  </a:cubicBezTo>
                  <a:cubicBezTo>
                    <a:pt x="3549" y="20927"/>
                    <a:pt x="3007" y="21090"/>
                    <a:pt x="2737" y="21169"/>
                  </a:cubicBezTo>
                  <a:cubicBezTo>
                    <a:pt x="2440" y="21255"/>
                    <a:pt x="1847" y="21423"/>
                    <a:pt x="1550" y="21506"/>
                  </a:cubicBezTo>
                  <a:cubicBezTo>
                    <a:pt x="1246" y="21591"/>
                    <a:pt x="532" y="21260"/>
                    <a:pt x="96" y="21388"/>
                  </a:cubicBezTo>
                  <a:cubicBezTo>
                    <a:pt x="101" y="21352"/>
                    <a:pt x="104" y="21318"/>
                    <a:pt x="105" y="21291"/>
                  </a:cubicBezTo>
                  <a:cubicBezTo>
                    <a:pt x="109" y="21208"/>
                    <a:pt x="87" y="21037"/>
                    <a:pt x="94" y="20956"/>
                  </a:cubicBezTo>
                  <a:cubicBezTo>
                    <a:pt x="100" y="20893"/>
                    <a:pt x="125" y="20772"/>
                    <a:pt x="147" y="20742"/>
                  </a:cubicBezTo>
                  <a:cubicBezTo>
                    <a:pt x="165" y="20715"/>
                    <a:pt x="211" y="20725"/>
                    <a:pt x="231" y="20742"/>
                  </a:cubicBezTo>
                  <a:cubicBezTo>
                    <a:pt x="248" y="20755"/>
                    <a:pt x="271" y="20837"/>
                    <a:pt x="289" y="20845"/>
                  </a:cubicBezTo>
                  <a:cubicBezTo>
                    <a:pt x="310" y="20852"/>
                    <a:pt x="355" y="20815"/>
                    <a:pt x="370" y="20776"/>
                  </a:cubicBezTo>
                  <a:cubicBezTo>
                    <a:pt x="384" y="20737"/>
                    <a:pt x="400" y="20622"/>
                    <a:pt x="393" y="20573"/>
                  </a:cubicBezTo>
                  <a:cubicBezTo>
                    <a:pt x="387" y="20537"/>
                    <a:pt x="356" y="20504"/>
                    <a:pt x="341" y="20492"/>
                  </a:cubicBezTo>
                  <a:cubicBezTo>
                    <a:pt x="323" y="20477"/>
                    <a:pt x="280" y="20500"/>
                    <a:pt x="264" y="20474"/>
                  </a:cubicBezTo>
                  <a:cubicBezTo>
                    <a:pt x="249" y="20449"/>
                    <a:pt x="229" y="20365"/>
                    <a:pt x="229" y="20320"/>
                  </a:cubicBezTo>
                  <a:cubicBezTo>
                    <a:pt x="230" y="20275"/>
                    <a:pt x="258" y="20205"/>
                    <a:pt x="268" y="20167"/>
                  </a:cubicBezTo>
                  <a:cubicBezTo>
                    <a:pt x="278" y="20131"/>
                    <a:pt x="308" y="20070"/>
                    <a:pt x="311" y="20026"/>
                  </a:cubicBezTo>
                  <a:cubicBezTo>
                    <a:pt x="316" y="19966"/>
                    <a:pt x="299" y="19842"/>
                    <a:pt x="285" y="19794"/>
                  </a:cubicBezTo>
                  <a:cubicBezTo>
                    <a:pt x="276" y="19762"/>
                    <a:pt x="249" y="19712"/>
                    <a:pt x="234" y="19708"/>
                  </a:cubicBezTo>
                  <a:cubicBezTo>
                    <a:pt x="215" y="19705"/>
                    <a:pt x="183" y="19788"/>
                    <a:pt x="163" y="19789"/>
                  </a:cubicBezTo>
                  <a:cubicBezTo>
                    <a:pt x="142" y="19789"/>
                    <a:pt x="101" y="19742"/>
                    <a:pt x="85" y="19705"/>
                  </a:cubicBezTo>
                  <a:cubicBezTo>
                    <a:pt x="70" y="19669"/>
                    <a:pt x="51" y="19567"/>
                    <a:pt x="50" y="19514"/>
                  </a:cubicBezTo>
                  <a:cubicBezTo>
                    <a:pt x="48" y="19471"/>
                    <a:pt x="56" y="19376"/>
                    <a:pt x="69" y="19349"/>
                  </a:cubicBezTo>
                  <a:cubicBezTo>
                    <a:pt x="90" y="19304"/>
                    <a:pt x="155" y="19351"/>
                    <a:pt x="178" y="19315"/>
                  </a:cubicBezTo>
                  <a:cubicBezTo>
                    <a:pt x="192" y="19294"/>
                    <a:pt x="212" y="19220"/>
                    <a:pt x="216" y="19181"/>
                  </a:cubicBezTo>
                  <a:cubicBezTo>
                    <a:pt x="221" y="19131"/>
                    <a:pt x="200" y="19027"/>
                    <a:pt x="205" y="18979"/>
                  </a:cubicBezTo>
                  <a:cubicBezTo>
                    <a:pt x="209" y="18937"/>
                    <a:pt x="239" y="18881"/>
                    <a:pt x="244" y="18841"/>
                  </a:cubicBezTo>
                  <a:cubicBezTo>
                    <a:pt x="250" y="18796"/>
                    <a:pt x="253" y="18698"/>
                    <a:pt x="247" y="18653"/>
                  </a:cubicBezTo>
                  <a:cubicBezTo>
                    <a:pt x="241" y="18608"/>
                    <a:pt x="208" y="18547"/>
                    <a:pt x="196" y="18509"/>
                  </a:cubicBezTo>
                  <a:cubicBezTo>
                    <a:pt x="187" y="18479"/>
                    <a:pt x="178" y="18398"/>
                    <a:pt x="165" y="18382"/>
                  </a:cubicBezTo>
                  <a:cubicBezTo>
                    <a:pt x="152" y="18366"/>
                    <a:pt x="120" y="18374"/>
                    <a:pt x="108" y="18393"/>
                  </a:cubicBezTo>
                  <a:cubicBezTo>
                    <a:pt x="98" y="18410"/>
                    <a:pt x="85" y="18469"/>
                    <a:pt x="87" y="18497"/>
                  </a:cubicBezTo>
                  <a:cubicBezTo>
                    <a:pt x="89" y="18538"/>
                    <a:pt x="125" y="18582"/>
                    <a:pt x="127" y="18623"/>
                  </a:cubicBezTo>
                  <a:cubicBezTo>
                    <a:pt x="130" y="18667"/>
                    <a:pt x="113" y="18760"/>
                    <a:pt x="99" y="18784"/>
                  </a:cubicBezTo>
                  <a:cubicBezTo>
                    <a:pt x="82" y="18811"/>
                    <a:pt x="35" y="18814"/>
                    <a:pt x="20" y="18784"/>
                  </a:cubicBezTo>
                  <a:cubicBezTo>
                    <a:pt x="6" y="18757"/>
                    <a:pt x="3" y="18659"/>
                    <a:pt x="2" y="18615"/>
                  </a:cubicBezTo>
                  <a:cubicBezTo>
                    <a:pt x="-1" y="18549"/>
                    <a:pt x="-2" y="18410"/>
                    <a:pt x="11" y="18352"/>
                  </a:cubicBezTo>
                  <a:cubicBezTo>
                    <a:pt x="20" y="18310"/>
                    <a:pt x="58" y="18270"/>
                    <a:pt x="70" y="18233"/>
                  </a:cubicBezTo>
                  <a:cubicBezTo>
                    <a:pt x="81" y="18202"/>
                    <a:pt x="97" y="18131"/>
                    <a:pt x="102" y="18092"/>
                  </a:cubicBezTo>
                  <a:cubicBezTo>
                    <a:pt x="107" y="18047"/>
                    <a:pt x="99" y="17947"/>
                    <a:pt x="106" y="17905"/>
                  </a:cubicBezTo>
                  <a:cubicBezTo>
                    <a:pt x="113" y="17869"/>
                    <a:pt x="135" y="17809"/>
                    <a:pt x="150" y="17794"/>
                  </a:cubicBezTo>
                  <a:cubicBezTo>
                    <a:pt x="167" y="17776"/>
                    <a:pt x="206" y="17773"/>
                    <a:pt x="222" y="17794"/>
                  </a:cubicBezTo>
                  <a:cubicBezTo>
                    <a:pt x="233" y="17808"/>
                    <a:pt x="250" y="17866"/>
                    <a:pt x="253" y="17898"/>
                  </a:cubicBezTo>
                  <a:cubicBezTo>
                    <a:pt x="258" y="17937"/>
                    <a:pt x="245" y="18023"/>
                    <a:pt x="247" y="18064"/>
                  </a:cubicBezTo>
                  <a:cubicBezTo>
                    <a:pt x="250" y="18125"/>
                    <a:pt x="261" y="18247"/>
                    <a:pt x="277" y="18291"/>
                  </a:cubicBezTo>
                  <a:cubicBezTo>
                    <a:pt x="287" y="18317"/>
                    <a:pt x="316" y="18350"/>
                    <a:pt x="330" y="18344"/>
                  </a:cubicBezTo>
                  <a:cubicBezTo>
                    <a:pt x="347" y="18336"/>
                    <a:pt x="372" y="18258"/>
                    <a:pt x="382" y="18221"/>
                  </a:cubicBezTo>
                  <a:cubicBezTo>
                    <a:pt x="396" y="18172"/>
                    <a:pt x="421" y="18058"/>
                    <a:pt x="423" y="17996"/>
                  </a:cubicBezTo>
                  <a:cubicBezTo>
                    <a:pt x="423" y="17943"/>
                    <a:pt x="410" y="17831"/>
                    <a:pt x="396" y="17790"/>
                  </a:cubicBezTo>
                  <a:cubicBezTo>
                    <a:pt x="382" y="17750"/>
                    <a:pt x="335" y="17734"/>
                    <a:pt x="321" y="17694"/>
                  </a:cubicBezTo>
                  <a:cubicBezTo>
                    <a:pt x="303" y="17644"/>
                    <a:pt x="285" y="17511"/>
                    <a:pt x="285" y="17445"/>
                  </a:cubicBezTo>
                  <a:cubicBezTo>
                    <a:pt x="285" y="17372"/>
                    <a:pt x="306" y="17226"/>
                    <a:pt x="325" y="17171"/>
                  </a:cubicBezTo>
                  <a:cubicBezTo>
                    <a:pt x="340" y="17125"/>
                    <a:pt x="383" y="17064"/>
                    <a:pt x="406" y="17052"/>
                  </a:cubicBezTo>
                  <a:cubicBezTo>
                    <a:pt x="421" y="17044"/>
                    <a:pt x="451" y="17052"/>
                    <a:pt x="464" y="17067"/>
                  </a:cubicBezTo>
                  <a:cubicBezTo>
                    <a:pt x="476" y="17081"/>
                    <a:pt x="497" y="17129"/>
                    <a:pt x="503" y="17159"/>
                  </a:cubicBezTo>
                  <a:cubicBezTo>
                    <a:pt x="512" y="17203"/>
                    <a:pt x="504" y="17316"/>
                    <a:pt x="515" y="17358"/>
                  </a:cubicBezTo>
                  <a:cubicBezTo>
                    <a:pt x="526" y="17397"/>
                    <a:pt x="562" y="17442"/>
                    <a:pt x="580" y="17453"/>
                  </a:cubicBezTo>
                  <a:cubicBezTo>
                    <a:pt x="594" y="17462"/>
                    <a:pt x="625" y="17464"/>
                    <a:pt x="638" y="17445"/>
                  </a:cubicBezTo>
                  <a:cubicBezTo>
                    <a:pt x="652" y="17426"/>
                    <a:pt x="671" y="17348"/>
                    <a:pt x="675" y="17307"/>
                  </a:cubicBezTo>
                  <a:cubicBezTo>
                    <a:pt x="682" y="17251"/>
                    <a:pt x="688" y="17120"/>
                    <a:pt x="675" y="17071"/>
                  </a:cubicBezTo>
                  <a:cubicBezTo>
                    <a:pt x="667" y="17039"/>
                    <a:pt x="635" y="17014"/>
                    <a:pt x="620" y="17006"/>
                  </a:cubicBezTo>
                  <a:cubicBezTo>
                    <a:pt x="605" y="16999"/>
                    <a:pt x="573" y="17028"/>
                    <a:pt x="560" y="17010"/>
                  </a:cubicBezTo>
                  <a:cubicBezTo>
                    <a:pt x="544" y="16988"/>
                    <a:pt x="521" y="16900"/>
                    <a:pt x="520" y="16853"/>
                  </a:cubicBezTo>
                  <a:cubicBezTo>
                    <a:pt x="519" y="16788"/>
                    <a:pt x="551" y="16666"/>
                    <a:pt x="569" y="16620"/>
                  </a:cubicBezTo>
                  <a:cubicBezTo>
                    <a:pt x="589" y="16571"/>
                    <a:pt x="645" y="16531"/>
                    <a:pt x="669" y="16497"/>
                  </a:cubicBezTo>
                  <a:cubicBezTo>
                    <a:pt x="691" y="16468"/>
                    <a:pt x="738" y="16420"/>
                    <a:pt x="751" y="16367"/>
                  </a:cubicBezTo>
                  <a:cubicBezTo>
                    <a:pt x="760" y="16323"/>
                    <a:pt x="760" y="16213"/>
                    <a:pt x="753" y="16164"/>
                  </a:cubicBezTo>
                  <a:cubicBezTo>
                    <a:pt x="749" y="16129"/>
                    <a:pt x="730" y="16054"/>
                    <a:pt x="716" y="16050"/>
                  </a:cubicBezTo>
                  <a:cubicBezTo>
                    <a:pt x="706" y="16048"/>
                    <a:pt x="693" y="16093"/>
                    <a:pt x="688" y="16111"/>
                  </a:cubicBezTo>
                  <a:cubicBezTo>
                    <a:pt x="678" y="16142"/>
                    <a:pt x="669" y="16229"/>
                    <a:pt x="656" y="16249"/>
                  </a:cubicBezTo>
                  <a:cubicBezTo>
                    <a:pt x="639" y="16276"/>
                    <a:pt x="595" y="16273"/>
                    <a:pt x="577" y="16257"/>
                  </a:cubicBezTo>
                  <a:cubicBezTo>
                    <a:pt x="555" y="16238"/>
                    <a:pt x="522" y="16150"/>
                    <a:pt x="506" y="16108"/>
                  </a:cubicBezTo>
                  <a:cubicBezTo>
                    <a:pt x="491" y="16066"/>
                    <a:pt x="463" y="15976"/>
                    <a:pt x="455" y="15924"/>
                  </a:cubicBezTo>
                  <a:cubicBezTo>
                    <a:pt x="445" y="15860"/>
                    <a:pt x="435" y="15718"/>
                    <a:pt x="442" y="15653"/>
                  </a:cubicBezTo>
                  <a:cubicBezTo>
                    <a:pt x="450" y="15575"/>
                    <a:pt x="498" y="15459"/>
                    <a:pt x="521" y="15404"/>
                  </a:cubicBezTo>
                  <a:cubicBezTo>
                    <a:pt x="538" y="15367"/>
                    <a:pt x="571" y="15272"/>
                    <a:pt x="593" y="15278"/>
                  </a:cubicBezTo>
                  <a:cubicBezTo>
                    <a:pt x="616" y="15285"/>
                    <a:pt x="632" y="15443"/>
                    <a:pt x="654" y="15454"/>
                  </a:cubicBezTo>
                  <a:cubicBezTo>
                    <a:pt x="674" y="15463"/>
                    <a:pt x="706" y="15380"/>
                    <a:pt x="725" y="15366"/>
                  </a:cubicBezTo>
                  <a:cubicBezTo>
                    <a:pt x="744" y="15351"/>
                    <a:pt x="786" y="15358"/>
                    <a:pt x="804" y="15340"/>
                  </a:cubicBezTo>
                  <a:cubicBezTo>
                    <a:pt x="825" y="15319"/>
                    <a:pt x="866" y="15260"/>
                    <a:pt x="875" y="15209"/>
                  </a:cubicBezTo>
                  <a:cubicBezTo>
                    <a:pt x="884" y="15156"/>
                    <a:pt x="858" y="15035"/>
                    <a:pt x="864" y="14980"/>
                  </a:cubicBezTo>
                  <a:cubicBezTo>
                    <a:pt x="868" y="14943"/>
                    <a:pt x="887" y="14877"/>
                    <a:pt x="900" y="14857"/>
                  </a:cubicBezTo>
                  <a:cubicBezTo>
                    <a:pt x="917" y="14833"/>
                    <a:pt x="956" y="14836"/>
                    <a:pt x="975" y="14831"/>
                  </a:cubicBezTo>
                  <a:cubicBezTo>
                    <a:pt x="990" y="14826"/>
                    <a:pt x="1021" y="14830"/>
                    <a:pt x="1035" y="14815"/>
                  </a:cubicBezTo>
                  <a:cubicBezTo>
                    <a:pt x="1052" y="14798"/>
                    <a:pt x="1084" y="14742"/>
                    <a:pt x="1093" y="14701"/>
                  </a:cubicBezTo>
                  <a:cubicBezTo>
                    <a:pt x="1103" y="14656"/>
                    <a:pt x="1112" y="14543"/>
                    <a:pt x="1102" y="14498"/>
                  </a:cubicBezTo>
                  <a:cubicBezTo>
                    <a:pt x="1092" y="14449"/>
                    <a:pt x="1044" y="14413"/>
                    <a:pt x="1023" y="14402"/>
                  </a:cubicBezTo>
                  <a:cubicBezTo>
                    <a:pt x="1003" y="14393"/>
                    <a:pt x="963" y="14427"/>
                    <a:pt x="944" y="14414"/>
                  </a:cubicBezTo>
                  <a:cubicBezTo>
                    <a:pt x="930" y="14405"/>
                    <a:pt x="903" y="14369"/>
                    <a:pt x="897" y="14338"/>
                  </a:cubicBezTo>
                  <a:cubicBezTo>
                    <a:pt x="889" y="14295"/>
                    <a:pt x="897" y="14197"/>
                    <a:pt x="903" y="14155"/>
                  </a:cubicBezTo>
                  <a:cubicBezTo>
                    <a:pt x="910" y="14106"/>
                    <a:pt x="931" y="14015"/>
                    <a:pt x="948" y="13990"/>
                  </a:cubicBezTo>
                  <a:cubicBezTo>
                    <a:pt x="967" y="13962"/>
                    <a:pt x="1014" y="13965"/>
                    <a:pt x="1036" y="13967"/>
                  </a:cubicBezTo>
                  <a:cubicBezTo>
                    <a:pt x="1058" y="13968"/>
                    <a:pt x="1103" y="13975"/>
                    <a:pt x="1122" y="14001"/>
                  </a:cubicBezTo>
                  <a:cubicBezTo>
                    <a:pt x="1137" y="14020"/>
                    <a:pt x="1150" y="14117"/>
                    <a:pt x="1167" y="14124"/>
                  </a:cubicBezTo>
                  <a:cubicBezTo>
                    <a:pt x="1179" y="14129"/>
                    <a:pt x="1205" y="14089"/>
                    <a:pt x="1211" y="14062"/>
                  </a:cubicBezTo>
                  <a:cubicBezTo>
                    <a:pt x="1223" y="14020"/>
                    <a:pt x="1224" y="13909"/>
                    <a:pt x="1219" y="13859"/>
                  </a:cubicBezTo>
                  <a:cubicBezTo>
                    <a:pt x="1214" y="13813"/>
                    <a:pt x="1192" y="13727"/>
                    <a:pt x="1177" y="13699"/>
                  </a:cubicBezTo>
                  <a:cubicBezTo>
                    <a:pt x="1155" y="13657"/>
                    <a:pt x="1093" y="13660"/>
                    <a:pt x="1070" y="13623"/>
                  </a:cubicBezTo>
                  <a:cubicBezTo>
                    <a:pt x="1049" y="13591"/>
                    <a:pt x="1015" y="13498"/>
                    <a:pt x="1005" y="13443"/>
                  </a:cubicBezTo>
                  <a:cubicBezTo>
                    <a:pt x="994" y="13384"/>
                    <a:pt x="983" y="13246"/>
                    <a:pt x="990" y="13183"/>
                  </a:cubicBezTo>
                  <a:cubicBezTo>
                    <a:pt x="991" y="13172"/>
                    <a:pt x="994" y="13161"/>
                    <a:pt x="997" y="1314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0" name="Shape 3035"/>
            <p:cNvSpPr/>
            <p:nvPr/>
          </p:nvSpPr>
          <p:spPr>
            <a:xfrm>
              <a:off x="5350778" y="4132200"/>
              <a:ext cx="809494" cy="451333"/>
            </a:xfrm>
            <a:custGeom>
              <a:avLst/>
              <a:gdLst/>
              <a:ahLst/>
              <a:cxnLst>
                <a:cxn ang="0">
                  <a:pos x="wd2" y="hd2"/>
                </a:cxn>
                <a:cxn ang="5400000">
                  <a:pos x="wd2" y="hd2"/>
                </a:cxn>
                <a:cxn ang="10800000">
                  <a:pos x="wd2" y="hd2"/>
                </a:cxn>
                <a:cxn ang="16200000">
                  <a:pos x="wd2" y="hd2"/>
                </a:cxn>
              </a:cxnLst>
              <a:rect l="0" t="0" r="r" b="b"/>
              <a:pathLst>
                <a:path w="21600" h="21599" extrusionOk="0">
                  <a:moveTo>
                    <a:pt x="12271" y="428"/>
                  </a:moveTo>
                  <a:cubicBezTo>
                    <a:pt x="12276" y="417"/>
                    <a:pt x="12280" y="409"/>
                    <a:pt x="12283" y="402"/>
                  </a:cubicBezTo>
                  <a:cubicBezTo>
                    <a:pt x="12303" y="366"/>
                    <a:pt x="12356" y="318"/>
                    <a:pt x="12371" y="275"/>
                  </a:cubicBezTo>
                  <a:cubicBezTo>
                    <a:pt x="12386" y="230"/>
                    <a:pt x="12373" y="103"/>
                    <a:pt x="12395" y="69"/>
                  </a:cubicBezTo>
                  <a:cubicBezTo>
                    <a:pt x="12412" y="43"/>
                    <a:pt x="12464" y="55"/>
                    <a:pt x="12486" y="62"/>
                  </a:cubicBezTo>
                  <a:cubicBezTo>
                    <a:pt x="12507" y="70"/>
                    <a:pt x="12550" y="99"/>
                    <a:pt x="12566" y="125"/>
                  </a:cubicBezTo>
                  <a:cubicBezTo>
                    <a:pt x="12584" y="154"/>
                    <a:pt x="12592" y="251"/>
                    <a:pt x="12611" y="275"/>
                  </a:cubicBezTo>
                  <a:cubicBezTo>
                    <a:pt x="12628" y="295"/>
                    <a:pt x="12669" y="284"/>
                    <a:pt x="12688" y="294"/>
                  </a:cubicBezTo>
                  <a:cubicBezTo>
                    <a:pt x="12714" y="309"/>
                    <a:pt x="12763" y="355"/>
                    <a:pt x="12786" y="381"/>
                  </a:cubicBezTo>
                  <a:cubicBezTo>
                    <a:pt x="12802" y="400"/>
                    <a:pt x="12827" y="460"/>
                    <a:pt x="12845" y="469"/>
                  </a:cubicBezTo>
                  <a:cubicBezTo>
                    <a:pt x="12871" y="482"/>
                    <a:pt x="12927" y="463"/>
                    <a:pt x="12949" y="438"/>
                  </a:cubicBezTo>
                  <a:cubicBezTo>
                    <a:pt x="12970" y="415"/>
                    <a:pt x="12988" y="330"/>
                    <a:pt x="13005" y="300"/>
                  </a:cubicBezTo>
                  <a:cubicBezTo>
                    <a:pt x="13018" y="279"/>
                    <a:pt x="13045" y="242"/>
                    <a:pt x="13061" y="231"/>
                  </a:cubicBezTo>
                  <a:cubicBezTo>
                    <a:pt x="13085" y="214"/>
                    <a:pt x="13141" y="231"/>
                    <a:pt x="13162" y="207"/>
                  </a:cubicBezTo>
                  <a:cubicBezTo>
                    <a:pt x="13180" y="186"/>
                    <a:pt x="13192" y="105"/>
                    <a:pt x="13208" y="81"/>
                  </a:cubicBezTo>
                  <a:cubicBezTo>
                    <a:pt x="13231" y="48"/>
                    <a:pt x="13289" y="1"/>
                    <a:pt x="13320" y="0"/>
                  </a:cubicBezTo>
                  <a:cubicBezTo>
                    <a:pt x="13331" y="-1"/>
                    <a:pt x="13353" y="12"/>
                    <a:pt x="13361" y="25"/>
                  </a:cubicBezTo>
                  <a:cubicBezTo>
                    <a:pt x="13380" y="54"/>
                    <a:pt x="13396" y="140"/>
                    <a:pt x="13403" y="182"/>
                  </a:cubicBezTo>
                  <a:cubicBezTo>
                    <a:pt x="13410" y="224"/>
                    <a:pt x="13403" y="320"/>
                    <a:pt x="13417" y="357"/>
                  </a:cubicBezTo>
                  <a:cubicBezTo>
                    <a:pt x="13435" y="406"/>
                    <a:pt x="13497" y="469"/>
                    <a:pt x="13529" y="482"/>
                  </a:cubicBezTo>
                  <a:cubicBezTo>
                    <a:pt x="13559" y="494"/>
                    <a:pt x="13623" y="448"/>
                    <a:pt x="13654" y="457"/>
                  </a:cubicBezTo>
                  <a:cubicBezTo>
                    <a:pt x="13684" y="465"/>
                    <a:pt x="13736" y="519"/>
                    <a:pt x="13762" y="544"/>
                  </a:cubicBezTo>
                  <a:cubicBezTo>
                    <a:pt x="13786" y="568"/>
                    <a:pt x="13839" y="609"/>
                    <a:pt x="13853" y="650"/>
                  </a:cubicBezTo>
                  <a:cubicBezTo>
                    <a:pt x="13865" y="687"/>
                    <a:pt x="13852" y="780"/>
                    <a:pt x="13860" y="820"/>
                  </a:cubicBezTo>
                  <a:cubicBezTo>
                    <a:pt x="13871" y="878"/>
                    <a:pt x="13913" y="979"/>
                    <a:pt x="13937" y="1026"/>
                  </a:cubicBezTo>
                  <a:cubicBezTo>
                    <a:pt x="13959" y="1070"/>
                    <a:pt x="14016" y="1132"/>
                    <a:pt x="14038" y="1176"/>
                  </a:cubicBezTo>
                  <a:cubicBezTo>
                    <a:pt x="14057" y="1214"/>
                    <a:pt x="14090" y="1298"/>
                    <a:pt x="14101" y="1345"/>
                  </a:cubicBezTo>
                  <a:cubicBezTo>
                    <a:pt x="14115" y="1413"/>
                    <a:pt x="14117" y="1562"/>
                    <a:pt x="14125" y="1633"/>
                  </a:cubicBezTo>
                  <a:cubicBezTo>
                    <a:pt x="14131" y="1683"/>
                    <a:pt x="14133" y="1796"/>
                    <a:pt x="14153" y="1833"/>
                  </a:cubicBezTo>
                  <a:cubicBezTo>
                    <a:pt x="14178" y="1878"/>
                    <a:pt x="14255" y="1890"/>
                    <a:pt x="14289" y="1902"/>
                  </a:cubicBezTo>
                  <a:cubicBezTo>
                    <a:pt x="14329" y="1915"/>
                    <a:pt x="14411" y="1911"/>
                    <a:pt x="14450" y="1933"/>
                  </a:cubicBezTo>
                  <a:cubicBezTo>
                    <a:pt x="14473" y="1947"/>
                    <a:pt x="14513" y="2008"/>
                    <a:pt x="14537" y="2021"/>
                  </a:cubicBezTo>
                  <a:cubicBezTo>
                    <a:pt x="14577" y="2041"/>
                    <a:pt x="14663" y="2045"/>
                    <a:pt x="14705" y="2033"/>
                  </a:cubicBezTo>
                  <a:cubicBezTo>
                    <a:pt x="14736" y="2024"/>
                    <a:pt x="14798" y="1979"/>
                    <a:pt x="14826" y="1952"/>
                  </a:cubicBezTo>
                  <a:cubicBezTo>
                    <a:pt x="14850" y="1929"/>
                    <a:pt x="14888" y="1854"/>
                    <a:pt x="14914" y="1840"/>
                  </a:cubicBezTo>
                  <a:cubicBezTo>
                    <a:pt x="14942" y="1823"/>
                    <a:pt x="15004" y="1827"/>
                    <a:pt x="15032" y="1840"/>
                  </a:cubicBezTo>
                  <a:cubicBezTo>
                    <a:pt x="15055" y="1850"/>
                    <a:pt x="15095" y="1910"/>
                    <a:pt x="15120" y="1920"/>
                  </a:cubicBezTo>
                  <a:cubicBezTo>
                    <a:pt x="15152" y="1936"/>
                    <a:pt x="15223" y="1910"/>
                    <a:pt x="15255" y="1927"/>
                  </a:cubicBezTo>
                  <a:cubicBezTo>
                    <a:pt x="15273" y="1936"/>
                    <a:pt x="15307" y="1970"/>
                    <a:pt x="15318" y="1996"/>
                  </a:cubicBezTo>
                  <a:cubicBezTo>
                    <a:pt x="15336" y="2039"/>
                    <a:pt x="15329" y="2173"/>
                    <a:pt x="15353" y="2208"/>
                  </a:cubicBezTo>
                  <a:cubicBezTo>
                    <a:pt x="15365" y="2227"/>
                    <a:pt x="15400" y="2218"/>
                    <a:pt x="15416" y="2221"/>
                  </a:cubicBezTo>
                  <a:cubicBezTo>
                    <a:pt x="15444" y="2225"/>
                    <a:pt x="15507" y="2207"/>
                    <a:pt x="15527" y="2239"/>
                  </a:cubicBezTo>
                  <a:cubicBezTo>
                    <a:pt x="15545" y="2268"/>
                    <a:pt x="15541" y="2367"/>
                    <a:pt x="15548" y="2408"/>
                  </a:cubicBezTo>
                  <a:cubicBezTo>
                    <a:pt x="15554" y="2447"/>
                    <a:pt x="15559" y="2533"/>
                    <a:pt x="15576" y="2559"/>
                  </a:cubicBezTo>
                  <a:cubicBezTo>
                    <a:pt x="15597" y="2590"/>
                    <a:pt x="15657" y="2577"/>
                    <a:pt x="15684" y="2584"/>
                  </a:cubicBezTo>
                  <a:cubicBezTo>
                    <a:pt x="15726" y="2595"/>
                    <a:pt x="15809" y="2636"/>
                    <a:pt x="15851" y="2633"/>
                  </a:cubicBezTo>
                  <a:cubicBezTo>
                    <a:pt x="15880" y="2631"/>
                    <a:pt x="15943" y="2621"/>
                    <a:pt x="15963" y="2584"/>
                  </a:cubicBezTo>
                  <a:cubicBezTo>
                    <a:pt x="15994" y="2526"/>
                    <a:pt x="15968" y="2331"/>
                    <a:pt x="15998" y="2271"/>
                  </a:cubicBezTo>
                  <a:cubicBezTo>
                    <a:pt x="16016" y="2235"/>
                    <a:pt x="16078" y="2241"/>
                    <a:pt x="16099" y="2215"/>
                  </a:cubicBezTo>
                  <a:cubicBezTo>
                    <a:pt x="16125" y="2183"/>
                    <a:pt x="16153" y="2069"/>
                    <a:pt x="16180" y="2039"/>
                  </a:cubicBezTo>
                  <a:cubicBezTo>
                    <a:pt x="16207" y="2009"/>
                    <a:pt x="16276" y="1989"/>
                    <a:pt x="16309" y="1989"/>
                  </a:cubicBezTo>
                  <a:cubicBezTo>
                    <a:pt x="16341" y="1989"/>
                    <a:pt x="16405" y="2011"/>
                    <a:pt x="16434" y="2033"/>
                  </a:cubicBezTo>
                  <a:cubicBezTo>
                    <a:pt x="16463" y="2054"/>
                    <a:pt x="16509" y="2141"/>
                    <a:pt x="16539" y="2158"/>
                  </a:cubicBezTo>
                  <a:cubicBezTo>
                    <a:pt x="16571" y="2178"/>
                    <a:pt x="16641" y="2170"/>
                    <a:pt x="16675" y="2170"/>
                  </a:cubicBezTo>
                  <a:cubicBezTo>
                    <a:pt x="16708" y="2172"/>
                    <a:pt x="16775" y="2157"/>
                    <a:pt x="16807" y="2170"/>
                  </a:cubicBezTo>
                  <a:cubicBezTo>
                    <a:pt x="16833" y="2182"/>
                    <a:pt x="16882" y="2225"/>
                    <a:pt x="16902" y="2258"/>
                  </a:cubicBezTo>
                  <a:cubicBezTo>
                    <a:pt x="16920" y="2290"/>
                    <a:pt x="16935" y="2384"/>
                    <a:pt x="16954" y="2415"/>
                  </a:cubicBezTo>
                  <a:cubicBezTo>
                    <a:pt x="16978" y="2453"/>
                    <a:pt x="17039" y="2528"/>
                    <a:pt x="17069" y="2508"/>
                  </a:cubicBezTo>
                  <a:cubicBezTo>
                    <a:pt x="17097" y="2490"/>
                    <a:pt x="17097" y="2353"/>
                    <a:pt x="17118" y="2315"/>
                  </a:cubicBezTo>
                  <a:cubicBezTo>
                    <a:pt x="17131" y="2289"/>
                    <a:pt x="17168" y="2257"/>
                    <a:pt x="17188" y="2252"/>
                  </a:cubicBezTo>
                  <a:cubicBezTo>
                    <a:pt x="17219" y="2244"/>
                    <a:pt x="17281" y="2300"/>
                    <a:pt x="17313" y="2295"/>
                  </a:cubicBezTo>
                  <a:cubicBezTo>
                    <a:pt x="17359" y="2289"/>
                    <a:pt x="17457" y="2246"/>
                    <a:pt x="17488" y="2184"/>
                  </a:cubicBezTo>
                  <a:cubicBezTo>
                    <a:pt x="17505" y="2147"/>
                    <a:pt x="17506" y="2043"/>
                    <a:pt x="17508" y="1996"/>
                  </a:cubicBezTo>
                  <a:cubicBezTo>
                    <a:pt x="17511" y="1957"/>
                    <a:pt x="17497" y="1873"/>
                    <a:pt x="17508" y="1840"/>
                  </a:cubicBezTo>
                  <a:cubicBezTo>
                    <a:pt x="17524" y="1794"/>
                    <a:pt x="17593" y="1779"/>
                    <a:pt x="17613" y="1739"/>
                  </a:cubicBezTo>
                  <a:cubicBezTo>
                    <a:pt x="17630" y="1705"/>
                    <a:pt x="17643" y="1613"/>
                    <a:pt x="17651" y="1571"/>
                  </a:cubicBezTo>
                  <a:cubicBezTo>
                    <a:pt x="17661" y="1526"/>
                    <a:pt x="17663" y="1420"/>
                    <a:pt x="17683" y="1389"/>
                  </a:cubicBezTo>
                  <a:cubicBezTo>
                    <a:pt x="17706" y="1351"/>
                    <a:pt x="17775" y="1362"/>
                    <a:pt x="17805" y="1345"/>
                  </a:cubicBezTo>
                  <a:cubicBezTo>
                    <a:pt x="17828" y="1331"/>
                    <a:pt x="17875" y="1295"/>
                    <a:pt x="17895" y="1270"/>
                  </a:cubicBezTo>
                  <a:cubicBezTo>
                    <a:pt x="17923" y="1236"/>
                    <a:pt x="17963" y="1134"/>
                    <a:pt x="17993" y="1108"/>
                  </a:cubicBezTo>
                  <a:cubicBezTo>
                    <a:pt x="18020" y="1084"/>
                    <a:pt x="18079" y="1064"/>
                    <a:pt x="18108" y="1070"/>
                  </a:cubicBezTo>
                  <a:cubicBezTo>
                    <a:pt x="18136" y="1076"/>
                    <a:pt x="18194" y="1110"/>
                    <a:pt x="18210" y="1151"/>
                  </a:cubicBezTo>
                  <a:cubicBezTo>
                    <a:pt x="18226" y="1196"/>
                    <a:pt x="18215" y="1311"/>
                    <a:pt x="18213" y="1363"/>
                  </a:cubicBezTo>
                  <a:cubicBezTo>
                    <a:pt x="18210" y="1411"/>
                    <a:pt x="18183" y="1506"/>
                    <a:pt x="18192" y="1552"/>
                  </a:cubicBezTo>
                  <a:cubicBezTo>
                    <a:pt x="18200" y="1596"/>
                    <a:pt x="18258" y="1635"/>
                    <a:pt x="18269" y="1677"/>
                  </a:cubicBezTo>
                  <a:cubicBezTo>
                    <a:pt x="18281" y="1720"/>
                    <a:pt x="18270" y="1823"/>
                    <a:pt x="18276" y="1871"/>
                  </a:cubicBezTo>
                  <a:cubicBezTo>
                    <a:pt x="18285" y="1936"/>
                    <a:pt x="18311" y="2068"/>
                    <a:pt x="18335" y="2121"/>
                  </a:cubicBezTo>
                  <a:cubicBezTo>
                    <a:pt x="18366" y="2189"/>
                    <a:pt x="18450" y="2313"/>
                    <a:pt x="18499" y="2321"/>
                  </a:cubicBezTo>
                  <a:cubicBezTo>
                    <a:pt x="18536" y="2327"/>
                    <a:pt x="18598" y="2223"/>
                    <a:pt x="18635" y="2215"/>
                  </a:cubicBezTo>
                  <a:cubicBezTo>
                    <a:pt x="18670" y="2207"/>
                    <a:pt x="18744" y="2225"/>
                    <a:pt x="18775" y="2258"/>
                  </a:cubicBezTo>
                  <a:cubicBezTo>
                    <a:pt x="18800" y="2285"/>
                    <a:pt x="18825" y="2388"/>
                    <a:pt x="18848" y="2421"/>
                  </a:cubicBezTo>
                  <a:cubicBezTo>
                    <a:pt x="18877" y="2463"/>
                    <a:pt x="18947" y="2510"/>
                    <a:pt x="18980" y="2540"/>
                  </a:cubicBezTo>
                  <a:cubicBezTo>
                    <a:pt x="19013" y="2569"/>
                    <a:pt x="19087" y="2608"/>
                    <a:pt x="19109" y="2659"/>
                  </a:cubicBezTo>
                  <a:cubicBezTo>
                    <a:pt x="19124" y="2691"/>
                    <a:pt x="19125" y="2782"/>
                    <a:pt x="19134" y="2821"/>
                  </a:cubicBezTo>
                  <a:cubicBezTo>
                    <a:pt x="19149" y="2890"/>
                    <a:pt x="19178" y="3040"/>
                    <a:pt x="19211" y="3084"/>
                  </a:cubicBezTo>
                  <a:cubicBezTo>
                    <a:pt x="19212" y="3086"/>
                    <a:pt x="19214" y="3089"/>
                    <a:pt x="19217" y="3091"/>
                  </a:cubicBezTo>
                  <a:cubicBezTo>
                    <a:pt x="19209" y="3164"/>
                    <a:pt x="19202" y="3242"/>
                    <a:pt x="19204" y="3284"/>
                  </a:cubicBezTo>
                  <a:cubicBezTo>
                    <a:pt x="19206" y="3342"/>
                    <a:pt x="19225" y="3454"/>
                    <a:pt x="19242" y="3503"/>
                  </a:cubicBezTo>
                  <a:cubicBezTo>
                    <a:pt x="19255" y="3540"/>
                    <a:pt x="19298" y="3587"/>
                    <a:pt x="19312" y="3622"/>
                  </a:cubicBezTo>
                  <a:cubicBezTo>
                    <a:pt x="19337" y="3687"/>
                    <a:pt x="19374" y="3833"/>
                    <a:pt x="19385" y="3909"/>
                  </a:cubicBezTo>
                  <a:cubicBezTo>
                    <a:pt x="19391" y="3954"/>
                    <a:pt x="19402" y="4048"/>
                    <a:pt x="19396" y="4091"/>
                  </a:cubicBezTo>
                  <a:cubicBezTo>
                    <a:pt x="19389" y="4135"/>
                    <a:pt x="19346" y="4196"/>
                    <a:pt x="19333" y="4235"/>
                  </a:cubicBezTo>
                  <a:cubicBezTo>
                    <a:pt x="19322" y="4267"/>
                    <a:pt x="19299" y="4335"/>
                    <a:pt x="19298" y="4373"/>
                  </a:cubicBezTo>
                  <a:cubicBezTo>
                    <a:pt x="19296" y="4431"/>
                    <a:pt x="19340" y="4534"/>
                    <a:pt x="19340" y="4592"/>
                  </a:cubicBezTo>
                  <a:cubicBezTo>
                    <a:pt x="19339" y="4629"/>
                    <a:pt x="19320" y="4699"/>
                    <a:pt x="19308" y="4730"/>
                  </a:cubicBezTo>
                  <a:cubicBezTo>
                    <a:pt x="19299" y="4754"/>
                    <a:pt x="19266" y="4783"/>
                    <a:pt x="19259" y="4810"/>
                  </a:cubicBezTo>
                  <a:cubicBezTo>
                    <a:pt x="19252" y="4841"/>
                    <a:pt x="19256" y="4912"/>
                    <a:pt x="19263" y="4942"/>
                  </a:cubicBezTo>
                  <a:cubicBezTo>
                    <a:pt x="19274" y="4986"/>
                    <a:pt x="19314" y="5053"/>
                    <a:pt x="19336" y="5079"/>
                  </a:cubicBezTo>
                  <a:cubicBezTo>
                    <a:pt x="19357" y="5104"/>
                    <a:pt x="19410" y="5115"/>
                    <a:pt x="19430" y="5142"/>
                  </a:cubicBezTo>
                  <a:cubicBezTo>
                    <a:pt x="19445" y="5161"/>
                    <a:pt x="19459" y="5222"/>
                    <a:pt x="19472" y="5242"/>
                  </a:cubicBezTo>
                  <a:cubicBezTo>
                    <a:pt x="19492" y="5272"/>
                    <a:pt x="19546" y="5293"/>
                    <a:pt x="19567" y="5324"/>
                  </a:cubicBezTo>
                  <a:cubicBezTo>
                    <a:pt x="19599" y="5374"/>
                    <a:pt x="19641" y="5514"/>
                    <a:pt x="19664" y="5580"/>
                  </a:cubicBezTo>
                  <a:cubicBezTo>
                    <a:pt x="19679" y="5626"/>
                    <a:pt x="19697" y="5733"/>
                    <a:pt x="19720" y="5767"/>
                  </a:cubicBezTo>
                  <a:cubicBezTo>
                    <a:pt x="19748" y="5810"/>
                    <a:pt x="19836" y="5799"/>
                    <a:pt x="19860" y="5849"/>
                  </a:cubicBezTo>
                  <a:cubicBezTo>
                    <a:pt x="19887" y="5907"/>
                    <a:pt x="19892" y="6075"/>
                    <a:pt x="19884" y="6150"/>
                  </a:cubicBezTo>
                  <a:cubicBezTo>
                    <a:pt x="19879" y="6190"/>
                    <a:pt x="19830" y="6255"/>
                    <a:pt x="19839" y="6293"/>
                  </a:cubicBezTo>
                  <a:cubicBezTo>
                    <a:pt x="19849" y="6337"/>
                    <a:pt x="19915" y="6327"/>
                    <a:pt x="19940" y="6343"/>
                  </a:cubicBezTo>
                  <a:cubicBezTo>
                    <a:pt x="19977" y="6367"/>
                    <a:pt x="20058" y="6410"/>
                    <a:pt x="20086" y="6462"/>
                  </a:cubicBezTo>
                  <a:cubicBezTo>
                    <a:pt x="20115" y="6516"/>
                    <a:pt x="20133" y="6669"/>
                    <a:pt x="20149" y="6738"/>
                  </a:cubicBezTo>
                  <a:cubicBezTo>
                    <a:pt x="20160" y="6787"/>
                    <a:pt x="20190" y="6919"/>
                    <a:pt x="20190" y="6937"/>
                  </a:cubicBezTo>
                  <a:cubicBezTo>
                    <a:pt x="20190" y="6956"/>
                    <a:pt x="20267" y="7022"/>
                    <a:pt x="20295" y="7044"/>
                  </a:cubicBezTo>
                  <a:cubicBezTo>
                    <a:pt x="20326" y="7067"/>
                    <a:pt x="20392" y="7095"/>
                    <a:pt x="20417" y="7132"/>
                  </a:cubicBezTo>
                  <a:cubicBezTo>
                    <a:pt x="20433" y="7154"/>
                    <a:pt x="20457" y="7216"/>
                    <a:pt x="20463" y="7250"/>
                  </a:cubicBezTo>
                  <a:cubicBezTo>
                    <a:pt x="20471" y="7301"/>
                    <a:pt x="20450" y="7415"/>
                    <a:pt x="20463" y="7463"/>
                  </a:cubicBezTo>
                  <a:cubicBezTo>
                    <a:pt x="20476" y="7513"/>
                    <a:pt x="20542" y="7556"/>
                    <a:pt x="20560" y="7600"/>
                  </a:cubicBezTo>
                  <a:cubicBezTo>
                    <a:pt x="20579" y="7644"/>
                    <a:pt x="20589" y="7756"/>
                    <a:pt x="20606" y="7801"/>
                  </a:cubicBezTo>
                  <a:cubicBezTo>
                    <a:pt x="20617" y="7831"/>
                    <a:pt x="20646" y="7889"/>
                    <a:pt x="20665" y="7901"/>
                  </a:cubicBezTo>
                  <a:cubicBezTo>
                    <a:pt x="20704" y="7925"/>
                    <a:pt x="20791" y="7855"/>
                    <a:pt x="20829" y="7882"/>
                  </a:cubicBezTo>
                  <a:cubicBezTo>
                    <a:pt x="20852" y="7899"/>
                    <a:pt x="20870" y="8012"/>
                    <a:pt x="20895" y="8014"/>
                  </a:cubicBezTo>
                  <a:cubicBezTo>
                    <a:pt x="20926" y="8015"/>
                    <a:pt x="20952" y="7850"/>
                    <a:pt x="20983" y="7857"/>
                  </a:cubicBezTo>
                  <a:cubicBezTo>
                    <a:pt x="21024" y="7867"/>
                    <a:pt x="21036" y="8066"/>
                    <a:pt x="21066" y="8120"/>
                  </a:cubicBezTo>
                  <a:cubicBezTo>
                    <a:pt x="21085" y="8154"/>
                    <a:pt x="21147" y="8171"/>
                    <a:pt x="21161" y="8214"/>
                  </a:cubicBezTo>
                  <a:cubicBezTo>
                    <a:pt x="21173" y="8255"/>
                    <a:pt x="21137" y="8365"/>
                    <a:pt x="21153" y="8401"/>
                  </a:cubicBezTo>
                  <a:cubicBezTo>
                    <a:pt x="21167" y="8431"/>
                    <a:pt x="21216" y="8420"/>
                    <a:pt x="21237" y="8420"/>
                  </a:cubicBezTo>
                  <a:cubicBezTo>
                    <a:pt x="21261" y="8420"/>
                    <a:pt x="21308" y="8386"/>
                    <a:pt x="21331" y="8395"/>
                  </a:cubicBezTo>
                  <a:cubicBezTo>
                    <a:pt x="21361" y="8406"/>
                    <a:pt x="21403" y="8504"/>
                    <a:pt x="21433" y="8514"/>
                  </a:cubicBezTo>
                  <a:cubicBezTo>
                    <a:pt x="21467" y="8526"/>
                    <a:pt x="21538" y="8478"/>
                    <a:pt x="21572" y="8457"/>
                  </a:cubicBezTo>
                  <a:cubicBezTo>
                    <a:pt x="21580" y="8453"/>
                    <a:pt x="21589" y="8444"/>
                    <a:pt x="21600" y="8434"/>
                  </a:cubicBezTo>
                  <a:lnTo>
                    <a:pt x="21600" y="8595"/>
                  </a:lnTo>
                  <a:lnTo>
                    <a:pt x="20770" y="10528"/>
                  </a:lnTo>
                  <a:cubicBezTo>
                    <a:pt x="20770" y="10528"/>
                    <a:pt x="20709" y="10670"/>
                    <a:pt x="20682" y="10703"/>
                  </a:cubicBezTo>
                  <a:cubicBezTo>
                    <a:pt x="20647" y="10748"/>
                    <a:pt x="20557" y="10778"/>
                    <a:pt x="20519" y="10815"/>
                  </a:cubicBezTo>
                  <a:cubicBezTo>
                    <a:pt x="20474" y="10860"/>
                    <a:pt x="20396" y="10982"/>
                    <a:pt x="20355" y="11035"/>
                  </a:cubicBezTo>
                  <a:cubicBezTo>
                    <a:pt x="20308" y="11094"/>
                    <a:pt x="20208" y="11197"/>
                    <a:pt x="20166" y="11266"/>
                  </a:cubicBezTo>
                  <a:cubicBezTo>
                    <a:pt x="20134" y="11320"/>
                    <a:pt x="20084" y="11452"/>
                    <a:pt x="20055" y="11510"/>
                  </a:cubicBezTo>
                  <a:cubicBezTo>
                    <a:pt x="20020" y="11581"/>
                    <a:pt x="19950" y="11723"/>
                    <a:pt x="19908" y="11779"/>
                  </a:cubicBezTo>
                  <a:cubicBezTo>
                    <a:pt x="19882" y="11816"/>
                    <a:pt x="19811" y="11847"/>
                    <a:pt x="19789" y="11892"/>
                  </a:cubicBezTo>
                  <a:cubicBezTo>
                    <a:pt x="19773" y="11925"/>
                    <a:pt x="19757" y="12011"/>
                    <a:pt x="19755" y="12054"/>
                  </a:cubicBezTo>
                  <a:cubicBezTo>
                    <a:pt x="19752" y="12106"/>
                    <a:pt x="19778" y="12203"/>
                    <a:pt x="19779" y="12255"/>
                  </a:cubicBezTo>
                  <a:cubicBezTo>
                    <a:pt x="19781" y="12308"/>
                    <a:pt x="19777" y="12418"/>
                    <a:pt x="19765" y="12468"/>
                  </a:cubicBezTo>
                  <a:cubicBezTo>
                    <a:pt x="19754" y="12514"/>
                    <a:pt x="19707" y="12580"/>
                    <a:pt x="19692" y="12624"/>
                  </a:cubicBezTo>
                  <a:cubicBezTo>
                    <a:pt x="19677" y="12667"/>
                    <a:pt x="19667" y="12784"/>
                    <a:pt x="19643" y="12812"/>
                  </a:cubicBezTo>
                  <a:cubicBezTo>
                    <a:pt x="19615" y="12844"/>
                    <a:pt x="19539" y="12780"/>
                    <a:pt x="19511" y="12812"/>
                  </a:cubicBezTo>
                  <a:cubicBezTo>
                    <a:pt x="19483" y="12842"/>
                    <a:pt x="19474" y="12972"/>
                    <a:pt x="19455" y="13018"/>
                  </a:cubicBezTo>
                  <a:cubicBezTo>
                    <a:pt x="19441" y="13052"/>
                    <a:pt x="19391" y="13090"/>
                    <a:pt x="19385" y="13131"/>
                  </a:cubicBezTo>
                  <a:cubicBezTo>
                    <a:pt x="19376" y="13191"/>
                    <a:pt x="19425" y="13306"/>
                    <a:pt x="19430" y="13368"/>
                  </a:cubicBezTo>
                  <a:cubicBezTo>
                    <a:pt x="19435" y="13427"/>
                    <a:pt x="19434" y="13547"/>
                    <a:pt x="19430" y="13606"/>
                  </a:cubicBezTo>
                  <a:cubicBezTo>
                    <a:pt x="19428" y="13644"/>
                    <a:pt x="19422" y="13725"/>
                    <a:pt x="19409" y="13757"/>
                  </a:cubicBezTo>
                  <a:cubicBezTo>
                    <a:pt x="19392" y="13799"/>
                    <a:pt x="19338" y="13851"/>
                    <a:pt x="19312" y="13875"/>
                  </a:cubicBezTo>
                  <a:cubicBezTo>
                    <a:pt x="19285" y="13900"/>
                    <a:pt x="19224" y="13924"/>
                    <a:pt x="19196" y="13950"/>
                  </a:cubicBezTo>
                  <a:cubicBezTo>
                    <a:pt x="19166" y="13980"/>
                    <a:pt x="19117" y="14073"/>
                    <a:pt x="19085" y="14100"/>
                  </a:cubicBezTo>
                  <a:cubicBezTo>
                    <a:pt x="19066" y="14117"/>
                    <a:pt x="19023" y="14137"/>
                    <a:pt x="19001" y="14137"/>
                  </a:cubicBezTo>
                  <a:cubicBezTo>
                    <a:pt x="18983" y="14138"/>
                    <a:pt x="18947" y="14102"/>
                    <a:pt x="18928" y="14107"/>
                  </a:cubicBezTo>
                  <a:cubicBezTo>
                    <a:pt x="18896" y="14114"/>
                    <a:pt x="18830" y="14169"/>
                    <a:pt x="18813" y="14219"/>
                  </a:cubicBezTo>
                  <a:cubicBezTo>
                    <a:pt x="18802" y="14252"/>
                    <a:pt x="18812" y="14336"/>
                    <a:pt x="18809" y="14375"/>
                  </a:cubicBezTo>
                  <a:cubicBezTo>
                    <a:pt x="18806" y="14424"/>
                    <a:pt x="18794" y="14518"/>
                    <a:pt x="18785" y="14563"/>
                  </a:cubicBezTo>
                  <a:cubicBezTo>
                    <a:pt x="18779" y="14596"/>
                    <a:pt x="18754" y="14654"/>
                    <a:pt x="18750" y="14688"/>
                  </a:cubicBezTo>
                  <a:cubicBezTo>
                    <a:pt x="18744" y="14740"/>
                    <a:pt x="18764" y="14851"/>
                    <a:pt x="18754" y="14901"/>
                  </a:cubicBezTo>
                  <a:cubicBezTo>
                    <a:pt x="18745" y="14941"/>
                    <a:pt x="18709" y="15008"/>
                    <a:pt x="18687" y="15026"/>
                  </a:cubicBezTo>
                  <a:cubicBezTo>
                    <a:pt x="18661" y="15047"/>
                    <a:pt x="18600" y="15019"/>
                    <a:pt x="18572" y="15032"/>
                  </a:cubicBezTo>
                  <a:cubicBezTo>
                    <a:pt x="18539" y="15048"/>
                    <a:pt x="18482" y="15120"/>
                    <a:pt x="18452" y="15148"/>
                  </a:cubicBezTo>
                  <a:cubicBezTo>
                    <a:pt x="18400" y="15196"/>
                    <a:pt x="18294" y="15285"/>
                    <a:pt x="18243" y="15336"/>
                  </a:cubicBezTo>
                  <a:cubicBezTo>
                    <a:pt x="18205" y="15373"/>
                    <a:pt x="18130" y="15448"/>
                    <a:pt x="18096" y="15495"/>
                  </a:cubicBezTo>
                  <a:cubicBezTo>
                    <a:pt x="18063" y="15542"/>
                    <a:pt x="18013" y="15674"/>
                    <a:pt x="17976" y="15711"/>
                  </a:cubicBezTo>
                  <a:cubicBezTo>
                    <a:pt x="17951" y="15736"/>
                    <a:pt x="17894" y="15749"/>
                    <a:pt x="17866" y="15758"/>
                  </a:cubicBezTo>
                  <a:cubicBezTo>
                    <a:pt x="17822" y="15771"/>
                    <a:pt x="17729" y="15764"/>
                    <a:pt x="17688" y="15796"/>
                  </a:cubicBezTo>
                  <a:cubicBezTo>
                    <a:pt x="17651" y="15825"/>
                    <a:pt x="17596" y="15943"/>
                    <a:pt x="17562" y="15983"/>
                  </a:cubicBezTo>
                  <a:cubicBezTo>
                    <a:pt x="17532" y="16020"/>
                    <a:pt x="17462" y="16067"/>
                    <a:pt x="17432" y="16105"/>
                  </a:cubicBezTo>
                  <a:cubicBezTo>
                    <a:pt x="17393" y="16153"/>
                    <a:pt x="17324" y="16270"/>
                    <a:pt x="17291" y="16330"/>
                  </a:cubicBezTo>
                  <a:cubicBezTo>
                    <a:pt x="17279" y="16352"/>
                    <a:pt x="17265" y="16385"/>
                    <a:pt x="17252" y="16421"/>
                  </a:cubicBezTo>
                  <a:cubicBezTo>
                    <a:pt x="17228" y="16479"/>
                    <a:pt x="17203" y="16542"/>
                    <a:pt x="17181" y="16565"/>
                  </a:cubicBezTo>
                  <a:cubicBezTo>
                    <a:pt x="17151" y="16596"/>
                    <a:pt x="17079" y="16602"/>
                    <a:pt x="17045" y="16611"/>
                  </a:cubicBezTo>
                  <a:cubicBezTo>
                    <a:pt x="16875" y="16662"/>
                    <a:pt x="16534" y="16735"/>
                    <a:pt x="16365" y="16781"/>
                  </a:cubicBezTo>
                  <a:cubicBezTo>
                    <a:pt x="16167" y="16835"/>
                    <a:pt x="15772" y="16961"/>
                    <a:pt x="15574" y="17015"/>
                  </a:cubicBezTo>
                  <a:cubicBezTo>
                    <a:pt x="15343" y="17079"/>
                    <a:pt x="14880" y="17194"/>
                    <a:pt x="14648" y="17250"/>
                  </a:cubicBezTo>
                  <a:cubicBezTo>
                    <a:pt x="14465" y="17294"/>
                    <a:pt x="14100" y="17388"/>
                    <a:pt x="13916" y="17419"/>
                  </a:cubicBezTo>
                  <a:cubicBezTo>
                    <a:pt x="13738" y="17448"/>
                    <a:pt x="13381" y="17462"/>
                    <a:pt x="13204" y="17494"/>
                  </a:cubicBezTo>
                  <a:cubicBezTo>
                    <a:pt x="13026" y="17525"/>
                    <a:pt x="12670" y="17621"/>
                    <a:pt x="12493" y="17672"/>
                  </a:cubicBezTo>
                  <a:cubicBezTo>
                    <a:pt x="12377" y="17705"/>
                    <a:pt x="12147" y="17784"/>
                    <a:pt x="12032" y="17822"/>
                  </a:cubicBezTo>
                  <a:cubicBezTo>
                    <a:pt x="11926" y="17858"/>
                    <a:pt x="11715" y="17943"/>
                    <a:pt x="11609" y="17973"/>
                  </a:cubicBezTo>
                  <a:cubicBezTo>
                    <a:pt x="11303" y="18057"/>
                    <a:pt x="10687" y="18164"/>
                    <a:pt x="10379" y="18216"/>
                  </a:cubicBezTo>
                  <a:cubicBezTo>
                    <a:pt x="9962" y="18287"/>
                    <a:pt x="9100" y="18179"/>
                    <a:pt x="8710" y="18451"/>
                  </a:cubicBezTo>
                  <a:cubicBezTo>
                    <a:pt x="8674" y="18475"/>
                    <a:pt x="8625" y="18594"/>
                    <a:pt x="8590" y="18620"/>
                  </a:cubicBezTo>
                  <a:cubicBezTo>
                    <a:pt x="8565" y="18637"/>
                    <a:pt x="8510" y="18654"/>
                    <a:pt x="8485" y="18638"/>
                  </a:cubicBezTo>
                  <a:cubicBezTo>
                    <a:pt x="8468" y="18627"/>
                    <a:pt x="8450" y="18555"/>
                    <a:pt x="8433" y="18545"/>
                  </a:cubicBezTo>
                  <a:cubicBezTo>
                    <a:pt x="8308" y="18474"/>
                    <a:pt x="8045" y="18667"/>
                    <a:pt x="7915" y="18704"/>
                  </a:cubicBezTo>
                  <a:cubicBezTo>
                    <a:pt x="7484" y="18831"/>
                    <a:pt x="6620" y="19067"/>
                    <a:pt x="6188" y="19183"/>
                  </a:cubicBezTo>
                  <a:cubicBezTo>
                    <a:pt x="5927" y="19253"/>
                    <a:pt x="5401" y="19367"/>
                    <a:pt x="5142" y="19455"/>
                  </a:cubicBezTo>
                  <a:cubicBezTo>
                    <a:pt x="5022" y="19495"/>
                    <a:pt x="4665" y="19651"/>
                    <a:pt x="4665" y="19651"/>
                  </a:cubicBezTo>
                  <a:lnTo>
                    <a:pt x="4665" y="19427"/>
                  </a:lnTo>
                  <a:lnTo>
                    <a:pt x="3975" y="19427"/>
                  </a:lnTo>
                  <a:lnTo>
                    <a:pt x="4137" y="20262"/>
                  </a:lnTo>
                  <a:lnTo>
                    <a:pt x="4137" y="20656"/>
                  </a:lnTo>
                  <a:cubicBezTo>
                    <a:pt x="4137" y="20656"/>
                    <a:pt x="3914" y="20706"/>
                    <a:pt x="3839" y="20721"/>
                  </a:cubicBezTo>
                  <a:cubicBezTo>
                    <a:pt x="3574" y="20780"/>
                    <a:pt x="3044" y="20897"/>
                    <a:pt x="2779" y="20950"/>
                  </a:cubicBezTo>
                  <a:cubicBezTo>
                    <a:pt x="2218" y="21064"/>
                    <a:pt x="1092" y="21206"/>
                    <a:pt x="536" y="21375"/>
                  </a:cubicBezTo>
                  <a:cubicBezTo>
                    <a:pt x="419" y="21411"/>
                    <a:pt x="125" y="21542"/>
                    <a:pt x="0" y="21599"/>
                  </a:cubicBezTo>
                  <a:cubicBezTo>
                    <a:pt x="2" y="21580"/>
                    <a:pt x="3" y="21563"/>
                    <a:pt x="4" y="21550"/>
                  </a:cubicBezTo>
                  <a:cubicBezTo>
                    <a:pt x="8" y="21495"/>
                    <a:pt x="8" y="21384"/>
                    <a:pt x="12" y="21329"/>
                  </a:cubicBezTo>
                  <a:cubicBezTo>
                    <a:pt x="17" y="21254"/>
                    <a:pt x="35" y="21106"/>
                    <a:pt x="38" y="21031"/>
                  </a:cubicBezTo>
                  <a:cubicBezTo>
                    <a:pt x="41" y="20953"/>
                    <a:pt x="18" y="20790"/>
                    <a:pt x="35" y="20716"/>
                  </a:cubicBezTo>
                  <a:cubicBezTo>
                    <a:pt x="47" y="20670"/>
                    <a:pt x="92" y="20599"/>
                    <a:pt x="118" y="20577"/>
                  </a:cubicBezTo>
                  <a:cubicBezTo>
                    <a:pt x="135" y="20561"/>
                    <a:pt x="175" y="20546"/>
                    <a:pt x="194" y="20553"/>
                  </a:cubicBezTo>
                  <a:cubicBezTo>
                    <a:pt x="219" y="20562"/>
                    <a:pt x="279" y="20652"/>
                    <a:pt x="279" y="20658"/>
                  </a:cubicBezTo>
                  <a:cubicBezTo>
                    <a:pt x="279" y="20665"/>
                    <a:pt x="297" y="20783"/>
                    <a:pt x="311" y="20815"/>
                  </a:cubicBezTo>
                  <a:cubicBezTo>
                    <a:pt x="341" y="20881"/>
                    <a:pt x="419" y="21004"/>
                    <a:pt x="465" y="21003"/>
                  </a:cubicBezTo>
                  <a:cubicBezTo>
                    <a:pt x="492" y="21003"/>
                    <a:pt x="536" y="20933"/>
                    <a:pt x="552" y="20896"/>
                  </a:cubicBezTo>
                  <a:cubicBezTo>
                    <a:pt x="570" y="20852"/>
                    <a:pt x="586" y="20744"/>
                    <a:pt x="594" y="20691"/>
                  </a:cubicBezTo>
                  <a:cubicBezTo>
                    <a:pt x="604" y="20628"/>
                    <a:pt x="609" y="20497"/>
                    <a:pt x="620" y="20435"/>
                  </a:cubicBezTo>
                  <a:cubicBezTo>
                    <a:pt x="627" y="20398"/>
                    <a:pt x="658" y="20334"/>
                    <a:pt x="660" y="20295"/>
                  </a:cubicBezTo>
                  <a:cubicBezTo>
                    <a:pt x="665" y="20241"/>
                    <a:pt x="654" y="20128"/>
                    <a:pt x="637" y="20084"/>
                  </a:cubicBezTo>
                  <a:cubicBezTo>
                    <a:pt x="624" y="20049"/>
                    <a:pt x="572" y="20026"/>
                    <a:pt x="556" y="19994"/>
                  </a:cubicBezTo>
                  <a:cubicBezTo>
                    <a:pt x="543" y="19968"/>
                    <a:pt x="523" y="19899"/>
                    <a:pt x="523" y="19864"/>
                  </a:cubicBezTo>
                  <a:cubicBezTo>
                    <a:pt x="525" y="19808"/>
                    <a:pt x="557" y="19704"/>
                    <a:pt x="581" y="19670"/>
                  </a:cubicBezTo>
                  <a:cubicBezTo>
                    <a:pt x="605" y="19637"/>
                    <a:pt x="669" y="19614"/>
                    <a:pt x="700" y="19617"/>
                  </a:cubicBezTo>
                  <a:cubicBezTo>
                    <a:pt x="718" y="19618"/>
                    <a:pt x="751" y="19673"/>
                    <a:pt x="768" y="19661"/>
                  </a:cubicBezTo>
                  <a:cubicBezTo>
                    <a:pt x="784" y="19651"/>
                    <a:pt x="802" y="19584"/>
                    <a:pt x="799" y="19553"/>
                  </a:cubicBezTo>
                  <a:cubicBezTo>
                    <a:pt x="793" y="19484"/>
                    <a:pt x="725" y="19379"/>
                    <a:pt x="688" y="19354"/>
                  </a:cubicBezTo>
                  <a:cubicBezTo>
                    <a:pt x="668" y="19340"/>
                    <a:pt x="620" y="19383"/>
                    <a:pt x="602" y="19363"/>
                  </a:cubicBezTo>
                  <a:cubicBezTo>
                    <a:pt x="579" y="19339"/>
                    <a:pt x="556" y="19238"/>
                    <a:pt x="556" y="19190"/>
                  </a:cubicBezTo>
                  <a:cubicBezTo>
                    <a:pt x="556" y="19139"/>
                    <a:pt x="582" y="19039"/>
                    <a:pt x="600" y="19002"/>
                  </a:cubicBezTo>
                  <a:cubicBezTo>
                    <a:pt x="613" y="18979"/>
                    <a:pt x="651" y="18963"/>
                    <a:pt x="665" y="18942"/>
                  </a:cubicBezTo>
                  <a:cubicBezTo>
                    <a:pt x="683" y="18911"/>
                    <a:pt x="709" y="18834"/>
                    <a:pt x="718" y="18794"/>
                  </a:cubicBezTo>
                  <a:cubicBezTo>
                    <a:pt x="730" y="18743"/>
                    <a:pt x="741" y="18636"/>
                    <a:pt x="746" y="18582"/>
                  </a:cubicBezTo>
                  <a:cubicBezTo>
                    <a:pt x="752" y="18514"/>
                    <a:pt x="767" y="18377"/>
                    <a:pt x="760" y="18310"/>
                  </a:cubicBezTo>
                  <a:cubicBezTo>
                    <a:pt x="755" y="18258"/>
                    <a:pt x="727" y="18160"/>
                    <a:pt x="708" y="18121"/>
                  </a:cubicBezTo>
                  <a:cubicBezTo>
                    <a:pt x="694" y="18093"/>
                    <a:pt x="661" y="18044"/>
                    <a:pt x="641" y="18043"/>
                  </a:cubicBezTo>
                  <a:cubicBezTo>
                    <a:pt x="623" y="18041"/>
                    <a:pt x="587" y="18075"/>
                    <a:pt x="576" y="18101"/>
                  </a:cubicBezTo>
                  <a:cubicBezTo>
                    <a:pt x="567" y="18121"/>
                    <a:pt x="570" y="18178"/>
                    <a:pt x="561" y="18195"/>
                  </a:cubicBezTo>
                  <a:cubicBezTo>
                    <a:pt x="548" y="18220"/>
                    <a:pt x="505" y="18251"/>
                    <a:pt x="487" y="18238"/>
                  </a:cubicBezTo>
                  <a:cubicBezTo>
                    <a:pt x="467" y="18223"/>
                    <a:pt x="451" y="18140"/>
                    <a:pt x="445" y="18103"/>
                  </a:cubicBezTo>
                  <a:cubicBezTo>
                    <a:pt x="439" y="18068"/>
                    <a:pt x="446" y="17989"/>
                    <a:pt x="438" y="17953"/>
                  </a:cubicBezTo>
                  <a:cubicBezTo>
                    <a:pt x="434" y="17935"/>
                    <a:pt x="426" y="17910"/>
                    <a:pt x="415" y="17886"/>
                  </a:cubicBezTo>
                  <a:cubicBezTo>
                    <a:pt x="438" y="17865"/>
                    <a:pt x="467" y="17845"/>
                    <a:pt x="475" y="17819"/>
                  </a:cubicBezTo>
                  <a:cubicBezTo>
                    <a:pt x="486" y="17780"/>
                    <a:pt x="478" y="17688"/>
                    <a:pt x="478" y="17644"/>
                  </a:cubicBezTo>
                  <a:cubicBezTo>
                    <a:pt x="479" y="17600"/>
                    <a:pt x="471" y="17510"/>
                    <a:pt x="478" y="17469"/>
                  </a:cubicBezTo>
                  <a:cubicBezTo>
                    <a:pt x="483" y="17444"/>
                    <a:pt x="504" y="17403"/>
                    <a:pt x="515" y="17384"/>
                  </a:cubicBezTo>
                  <a:cubicBezTo>
                    <a:pt x="536" y="17347"/>
                    <a:pt x="588" y="17297"/>
                    <a:pt x="608" y="17260"/>
                  </a:cubicBezTo>
                  <a:cubicBezTo>
                    <a:pt x="624" y="17228"/>
                    <a:pt x="649" y="17152"/>
                    <a:pt x="658" y="17112"/>
                  </a:cubicBezTo>
                  <a:cubicBezTo>
                    <a:pt x="675" y="17039"/>
                    <a:pt x="682" y="16876"/>
                    <a:pt x="698" y="16802"/>
                  </a:cubicBezTo>
                  <a:cubicBezTo>
                    <a:pt x="712" y="16742"/>
                    <a:pt x="748" y="16627"/>
                    <a:pt x="771" y="16577"/>
                  </a:cubicBezTo>
                  <a:cubicBezTo>
                    <a:pt x="791" y="16537"/>
                    <a:pt x="839" y="16476"/>
                    <a:pt x="862" y="16443"/>
                  </a:cubicBezTo>
                  <a:cubicBezTo>
                    <a:pt x="886" y="16408"/>
                    <a:pt x="934" y="16331"/>
                    <a:pt x="963" y="16309"/>
                  </a:cubicBezTo>
                  <a:cubicBezTo>
                    <a:pt x="991" y="16286"/>
                    <a:pt x="1053" y="16267"/>
                    <a:pt x="1084" y="16264"/>
                  </a:cubicBezTo>
                  <a:cubicBezTo>
                    <a:pt x="1123" y="16261"/>
                    <a:pt x="1203" y="16276"/>
                    <a:pt x="1242" y="16292"/>
                  </a:cubicBezTo>
                  <a:cubicBezTo>
                    <a:pt x="1274" y="16306"/>
                    <a:pt x="1335" y="16358"/>
                    <a:pt x="1366" y="16377"/>
                  </a:cubicBezTo>
                  <a:cubicBezTo>
                    <a:pt x="1402" y="16400"/>
                    <a:pt x="1477" y="16435"/>
                    <a:pt x="1512" y="16458"/>
                  </a:cubicBezTo>
                  <a:cubicBezTo>
                    <a:pt x="1543" y="16478"/>
                    <a:pt x="1606" y="16510"/>
                    <a:pt x="1631" y="16546"/>
                  </a:cubicBezTo>
                  <a:cubicBezTo>
                    <a:pt x="1646" y="16567"/>
                    <a:pt x="1660" y="16641"/>
                    <a:pt x="1677" y="16659"/>
                  </a:cubicBezTo>
                  <a:cubicBezTo>
                    <a:pt x="1701" y="16685"/>
                    <a:pt x="1760" y="16683"/>
                    <a:pt x="1788" y="16690"/>
                  </a:cubicBezTo>
                  <a:cubicBezTo>
                    <a:pt x="1818" y="16697"/>
                    <a:pt x="1881" y="16698"/>
                    <a:pt x="1910" y="16712"/>
                  </a:cubicBezTo>
                  <a:cubicBezTo>
                    <a:pt x="1935" y="16723"/>
                    <a:pt x="1980" y="16769"/>
                    <a:pt x="2004" y="16784"/>
                  </a:cubicBezTo>
                  <a:cubicBezTo>
                    <a:pt x="2053" y="16813"/>
                    <a:pt x="2159" y="16825"/>
                    <a:pt x="2201" y="16874"/>
                  </a:cubicBezTo>
                  <a:cubicBezTo>
                    <a:pt x="2232" y="16909"/>
                    <a:pt x="2261" y="17040"/>
                    <a:pt x="2292" y="17075"/>
                  </a:cubicBezTo>
                  <a:cubicBezTo>
                    <a:pt x="2325" y="17111"/>
                    <a:pt x="2404" y="17134"/>
                    <a:pt x="2442" y="17134"/>
                  </a:cubicBezTo>
                  <a:cubicBezTo>
                    <a:pt x="2485" y="17135"/>
                    <a:pt x="2576" y="17116"/>
                    <a:pt x="2611" y="17071"/>
                  </a:cubicBezTo>
                  <a:cubicBezTo>
                    <a:pt x="2643" y="17031"/>
                    <a:pt x="2683" y="16899"/>
                    <a:pt x="2693" y="16830"/>
                  </a:cubicBezTo>
                  <a:cubicBezTo>
                    <a:pt x="2706" y="16748"/>
                    <a:pt x="2695" y="16574"/>
                    <a:pt x="2690" y="16490"/>
                  </a:cubicBezTo>
                  <a:cubicBezTo>
                    <a:pt x="2686" y="16418"/>
                    <a:pt x="2681" y="16267"/>
                    <a:pt x="2660" y="16205"/>
                  </a:cubicBezTo>
                  <a:cubicBezTo>
                    <a:pt x="2646" y="16162"/>
                    <a:pt x="2593" y="16115"/>
                    <a:pt x="2571" y="16083"/>
                  </a:cubicBezTo>
                  <a:cubicBezTo>
                    <a:pt x="2531" y="16024"/>
                    <a:pt x="2446" y="15913"/>
                    <a:pt x="2414" y="15839"/>
                  </a:cubicBezTo>
                  <a:cubicBezTo>
                    <a:pt x="2395" y="15796"/>
                    <a:pt x="2367" y="15699"/>
                    <a:pt x="2360" y="15645"/>
                  </a:cubicBezTo>
                  <a:cubicBezTo>
                    <a:pt x="2353" y="15593"/>
                    <a:pt x="2352" y="15481"/>
                    <a:pt x="2360" y="15430"/>
                  </a:cubicBezTo>
                  <a:cubicBezTo>
                    <a:pt x="2370" y="15369"/>
                    <a:pt x="2424" y="15275"/>
                    <a:pt x="2433" y="15213"/>
                  </a:cubicBezTo>
                  <a:cubicBezTo>
                    <a:pt x="2444" y="15141"/>
                    <a:pt x="2419" y="14984"/>
                    <a:pt x="2428" y="14911"/>
                  </a:cubicBezTo>
                  <a:cubicBezTo>
                    <a:pt x="2435" y="14857"/>
                    <a:pt x="2464" y="14758"/>
                    <a:pt x="2484" y="14717"/>
                  </a:cubicBezTo>
                  <a:cubicBezTo>
                    <a:pt x="2503" y="14676"/>
                    <a:pt x="2552" y="14609"/>
                    <a:pt x="2580" y="14594"/>
                  </a:cubicBezTo>
                  <a:cubicBezTo>
                    <a:pt x="2600" y="14584"/>
                    <a:pt x="2644" y="14591"/>
                    <a:pt x="2664" y="14603"/>
                  </a:cubicBezTo>
                  <a:cubicBezTo>
                    <a:pt x="2677" y="14613"/>
                    <a:pt x="2697" y="14661"/>
                    <a:pt x="2711" y="14666"/>
                  </a:cubicBezTo>
                  <a:cubicBezTo>
                    <a:pt x="2725" y="14671"/>
                    <a:pt x="2756" y="14653"/>
                    <a:pt x="2768" y="14638"/>
                  </a:cubicBezTo>
                  <a:cubicBezTo>
                    <a:pt x="2789" y="14613"/>
                    <a:pt x="2811" y="14530"/>
                    <a:pt x="2827" y="14497"/>
                  </a:cubicBezTo>
                  <a:cubicBezTo>
                    <a:pt x="2846" y="14461"/>
                    <a:pt x="2886" y="14391"/>
                    <a:pt x="2909" y="14366"/>
                  </a:cubicBezTo>
                  <a:cubicBezTo>
                    <a:pt x="2960" y="14312"/>
                    <a:pt x="3074" y="14251"/>
                    <a:pt x="3131" y="14222"/>
                  </a:cubicBezTo>
                  <a:cubicBezTo>
                    <a:pt x="3175" y="14200"/>
                    <a:pt x="3265" y="14174"/>
                    <a:pt x="3309" y="14153"/>
                  </a:cubicBezTo>
                  <a:cubicBezTo>
                    <a:pt x="3353" y="14133"/>
                    <a:pt x="3439" y="14083"/>
                    <a:pt x="3482" y="14053"/>
                  </a:cubicBezTo>
                  <a:cubicBezTo>
                    <a:pt x="3510" y="14033"/>
                    <a:pt x="3575" y="14006"/>
                    <a:pt x="3591" y="13959"/>
                  </a:cubicBezTo>
                  <a:cubicBezTo>
                    <a:pt x="3614" y="13895"/>
                    <a:pt x="3607" y="13725"/>
                    <a:pt x="3589" y="13656"/>
                  </a:cubicBezTo>
                  <a:cubicBezTo>
                    <a:pt x="3574" y="13596"/>
                    <a:pt x="3510" y="13518"/>
                    <a:pt x="3480" y="13481"/>
                  </a:cubicBezTo>
                  <a:cubicBezTo>
                    <a:pt x="3445" y="13438"/>
                    <a:pt x="3356" y="13402"/>
                    <a:pt x="3330" y="13343"/>
                  </a:cubicBezTo>
                  <a:cubicBezTo>
                    <a:pt x="3312" y="13304"/>
                    <a:pt x="3313" y="13192"/>
                    <a:pt x="3301" y="13146"/>
                  </a:cubicBezTo>
                  <a:cubicBezTo>
                    <a:pt x="3289" y="13096"/>
                    <a:pt x="3240" y="13018"/>
                    <a:pt x="3232" y="12965"/>
                  </a:cubicBezTo>
                  <a:cubicBezTo>
                    <a:pt x="3222" y="12901"/>
                    <a:pt x="3229" y="12763"/>
                    <a:pt x="3239" y="12699"/>
                  </a:cubicBezTo>
                  <a:cubicBezTo>
                    <a:pt x="3249" y="12638"/>
                    <a:pt x="3288" y="12528"/>
                    <a:pt x="3309" y="12476"/>
                  </a:cubicBezTo>
                  <a:cubicBezTo>
                    <a:pt x="3325" y="12438"/>
                    <a:pt x="3362" y="12367"/>
                    <a:pt x="3382" y="12336"/>
                  </a:cubicBezTo>
                  <a:cubicBezTo>
                    <a:pt x="3409" y="12294"/>
                    <a:pt x="3478" y="12242"/>
                    <a:pt x="3501" y="12192"/>
                  </a:cubicBezTo>
                  <a:cubicBezTo>
                    <a:pt x="3525" y="12138"/>
                    <a:pt x="3547" y="12001"/>
                    <a:pt x="3553" y="11932"/>
                  </a:cubicBezTo>
                  <a:cubicBezTo>
                    <a:pt x="3556" y="11898"/>
                    <a:pt x="3559" y="11825"/>
                    <a:pt x="3551" y="11792"/>
                  </a:cubicBezTo>
                  <a:cubicBezTo>
                    <a:pt x="3546" y="11770"/>
                    <a:pt x="3529" y="11745"/>
                    <a:pt x="3514" y="11721"/>
                  </a:cubicBezTo>
                  <a:cubicBezTo>
                    <a:pt x="3539" y="11716"/>
                    <a:pt x="3566" y="11710"/>
                    <a:pt x="3580" y="11709"/>
                  </a:cubicBezTo>
                  <a:cubicBezTo>
                    <a:pt x="3607" y="11706"/>
                    <a:pt x="3666" y="11681"/>
                    <a:pt x="3688" y="11709"/>
                  </a:cubicBezTo>
                  <a:cubicBezTo>
                    <a:pt x="3703" y="11730"/>
                    <a:pt x="3694" y="11824"/>
                    <a:pt x="3711" y="11845"/>
                  </a:cubicBezTo>
                  <a:cubicBezTo>
                    <a:pt x="3728" y="11867"/>
                    <a:pt x="3777" y="11861"/>
                    <a:pt x="3794" y="11840"/>
                  </a:cubicBezTo>
                  <a:cubicBezTo>
                    <a:pt x="3811" y="11821"/>
                    <a:pt x="3815" y="11738"/>
                    <a:pt x="3828" y="11714"/>
                  </a:cubicBezTo>
                  <a:cubicBezTo>
                    <a:pt x="3840" y="11693"/>
                    <a:pt x="3877" y="11688"/>
                    <a:pt x="3889" y="11667"/>
                  </a:cubicBezTo>
                  <a:cubicBezTo>
                    <a:pt x="3907" y="11632"/>
                    <a:pt x="3925" y="11536"/>
                    <a:pt x="3925" y="11488"/>
                  </a:cubicBezTo>
                  <a:cubicBezTo>
                    <a:pt x="3926" y="11452"/>
                    <a:pt x="3912" y="11380"/>
                    <a:pt x="3899" y="11353"/>
                  </a:cubicBezTo>
                  <a:cubicBezTo>
                    <a:pt x="3887" y="11327"/>
                    <a:pt x="3849" y="11311"/>
                    <a:pt x="3834" y="11292"/>
                  </a:cubicBezTo>
                  <a:cubicBezTo>
                    <a:pt x="3818" y="11270"/>
                    <a:pt x="3788" y="11221"/>
                    <a:pt x="3782" y="11188"/>
                  </a:cubicBezTo>
                  <a:cubicBezTo>
                    <a:pt x="3773" y="11145"/>
                    <a:pt x="3782" y="11047"/>
                    <a:pt x="3792" y="11005"/>
                  </a:cubicBezTo>
                  <a:cubicBezTo>
                    <a:pt x="3809" y="10936"/>
                    <a:pt x="3862" y="10803"/>
                    <a:pt x="3902" y="10775"/>
                  </a:cubicBezTo>
                  <a:cubicBezTo>
                    <a:pt x="3918" y="10764"/>
                    <a:pt x="3957" y="10773"/>
                    <a:pt x="3973" y="10789"/>
                  </a:cubicBezTo>
                  <a:cubicBezTo>
                    <a:pt x="3993" y="10812"/>
                    <a:pt x="4011" y="10899"/>
                    <a:pt x="4025" y="10935"/>
                  </a:cubicBezTo>
                  <a:cubicBezTo>
                    <a:pt x="4038" y="10967"/>
                    <a:pt x="4060" y="11044"/>
                    <a:pt x="4080" y="11061"/>
                  </a:cubicBezTo>
                  <a:cubicBezTo>
                    <a:pt x="4107" y="11085"/>
                    <a:pt x="4171" y="11079"/>
                    <a:pt x="4200" y="11061"/>
                  </a:cubicBezTo>
                  <a:cubicBezTo>
                    <a:pt x="4237" y="11038"/>
                    <a:pt x="4287" y="10910"/>
                    <a:pt x="4323" y="10883"/>
                  </a:cubicBezTo>
                  <a:cubicBezTo>
                    <a:pt x="4348" y="10866"/>
                    <a:pt x="4403" y="10877"/>
                    <a:pt x="4427" y="10865"/>
                  </a:cubicBezTo>
                  <a:cubicBezTo>
                    <a:pt x="4447" y="10855"/>
                    <a:pt x="4479" y="10807"/>
                    <a:pt x="4498" y="10803"/>
                  </a:cubicBezTo>
                  <a:cubicBezTo>
                    <a:pt x="4525" y="10799"/>
                    <a:pt x="4588" y="10814"/>
                    <a:pt x="4603" y="10855"/>
                  </a:cubicBezTo>
                  <a:cubicBezTo>
                    <a:pt x="4612" y="10879"/>
                    <a:pt x="4597" y="10940"/>
                    <a:pt x="4592" y="10968"/>
                  </a:cubicBezTo>
                  <a:cubicBezTo>
                    <a:pt x="4586" y="11008"/>
                    <a:pt x="4558" y="11081"/>
                    <a:pt x="4558" y="11123"/>
                  </a:cubicBezTo>
                  <a:cubicBezTo>
                    <a:pt x="4558" y="11179"/>
                    <a:pt x="4579" y="11302"/>
                    <a:pt x="4606" y="11333"/>
                  </a:cubicBezTo>
                  <a:cubicBezTo>
                    <a:pt x="4622" y="11353"/>
                    <a:pt x="4665" y="11338"/>
                    <a:pt x="4684" y="11329"/>
                  </a:cubicBezTo>
                  <a:cubicBezTo>
                    <a:pt x="4707" y="11317"/>
                    <a:pt x="4752" y="11276"/>
                    <a:pt x="4768" y="11245"/>
                  </a:cubicBezTo>
                  <a:cubicBezTo>
                    <a:pt x="4782" y="11216"/>
                    <a:pt x="4795" y="11140"/>
                    <a:pt x="4802" y="11104"/>
                  </a:cubicBezTo>
                  <a:cubicBezTo>
                    <a:pt x="4811" y="11056"/>
                    <a:pt x="4838" y="10954"/>
                    <a:pt x="4828" y="10907"/>
                  </a:cubicBezTo>
                  <a:cubicBezTo>
                    <a:pt x="4821" y="10874"/>
                    <a:pt x="4779" y="10852"/>
                    <a:pt x="4765" y="10827"/>
                  </a:cubicBezTo>
                  <a:cubicBezTo>
                    <a:pt x="4740" y="10780"/>
                    <a:pt x="4682" y="10676"/>
                    <a:pt x="4684" y="10611"/>
                  </a:cubicBezTo>
                  <a:cubicBezTo>
                    <a:pt x="4685" y="10582"/>
                    <a:pt x="4721" y="10550"/>
                    <a:pt x="4726" y="10522"/>
                  </a:cubicBezTo>
                  <a:cubicBezTo>
                    <a:pt x="4735" y="10474"/>
                    <a:pt x="4713" y="10368"/>
                    <a:pt x="4723" y="10320"/>
                  </a:cubicBezTo>
                  <a:cubicBezTo>
                    <a:pt x="4731" y="10282"/>
                    <a:pt x="4763" y="10204"/>
                    <a:pt x="4786" y="10203"/>
                  </a:cubicBezTo>
                  <a:cubicBezTo>
                    <a:pt x="4798" y="10202"/>
                    <a:pt x="4815" y="10242"/>
                    <a:pt x="4823" y="10259"/>
                  </a:cubicBezTo>
                  <a:cubicBezTo>
                    <a:pt x="4833" y="10283"/>
                    <a:pt x="4846" y="10339"/>
                    <a:pt x="4852" y="10368"/>
                  </a:cubicBezTo>
                  <a:cubicBezTo>
                    <a:pt x="4860" y="10407"/>
                    <a:pt x="4862" y="10499"/>
                    <a:pt x="4878" y="10532"/>
                  </a:cubicBezTo>
                  <a:cubicBezTo>
                    <a:pt x="4894" y="10566"/>
                    <a:pt x="4947" y="10584"/>
                    <a:pt x="4969" y="10607"/>
                  </a:cubicBezTo>
                  <a:cubicBezTo>
                    <a:pt x="4991" y="10629"/>
                    <a:pt x="5028" y="10714"/>
                    <a:pt x="5053" y="10709"/>
                  </a:cubicBezTo>
                  <a:cubicBezTo>
                    <a:pt x="5075" y="10705"/>
                    <a:pt x="5101" y="10624"/>
                    <a:pt x="5116" y="10593"/>
                  </a:cubicBezTo>
                  <a:cubicBezTo>
                    <a:pt x="5129" y="10561"/>
                    <a:pt x="5147" y="10481"/>
                    <a:pt x="5165" y="10457"/>
                  </a:cubicBezTo>
                  <a:cubicBezTo>
                    <a:pt x="5200" y="10407"/>
                    <a:pt x="5289" y="10355"/>
                    <a:pt x="5333" y="10348"/>
                  </a:cubicBezTo>
                  <a:cubicBezTo>
                    <a:pt x="5369" y="10343"/>
                    <a:pt x="5441" y="10368"/>
                    <a:pt x="5474" y="10395"/>
                  </a:cubicBezTo>
                  <a:cubicBezTo>
                    <a:pt x="5500" y="10417"/>
                    <a:pt x="5537" y="10501"/>
                    <a:pt x="5563" y="10522"/>
                  </a:cubicBezTo>
                  <a:cubicBezTo>
                    <a:pt x="5585" y="10540"/>
                    <a:pt x="5637" y="10533"/>
                    <a:pt x="5660" y="10550"/>
                  </a:cubicBezTo>
                  <a:cubicBezTo>
                    <a:pt x="5691" y="10573"/>
                    <a:pt x="5744" y="10647"/>
                    <a:pt x="5770" y="10686"/>
                  </a:cubicBezTo>
                  <a:cubicBezTo>
                    <a:pt x="5788" y="10714"/>
                    <a:pt x="5814" y="10791"/>
                    <a:pt x="5835" y="10813"/>
                  </a:cubicBezTo>
                  <a:cubicBezTo>
                    <a:pt x="5860" y="10838"/>
                    <a:pt x="5917" y="10857"/>
                    <a:pt x="5945" y="10860"/>
                  </a:cubicBezTo>
                  <a:cubicBezTo>
                    <a:pt x="5971" y="10863"/>
                    <a:pt x="6024" y="10836"/>
                    <a:pt x="6049" y="10841"/>
                  </a:cubicBezTo>
                  <a:cubicBezTo>
                    <a:pt x="6074" y="10846"/>
                    <a:pt x="6126" y="10867"/>
                    <a:pt x="6144" y="10897"/>
                  </a:cubicBezTo>
                  <a:cubicBezTo>
                    <a:pt x="6166" y="10936"/>
                    <a:pt x="6171" y="11061"/>
                    <a:pt x="6191" y="11104"/>
                  </a:cubicBezTo>
                  <a:cubicBezTo>
                    <a:pt x="6214" y="11156"/>
                    <a:pt x="6279" y="11262"/>
                    <a:pt x="6316" y="11253"/>
                  </a:cubicBezTo>
                  <a:cubicBezTo>
                    <a:pt x="6359" y="11245"/>
                    <a:pt x="6419" y="11097"/>
                    <a:pt x="6434" y="11024"/>
                  </a:cubicBezTo>
                  <a:cubicBezTo>
                    <a:pt x="6451" y="10946"/>
                    <a:pt x="6435" y="10774"/>
                    <a:pt x="6434" y="10690"/>
                  </a:cubicBezTo>
                  <a:cubicBezTo>
                    <a:pt x="6434" y="10615"/>
                    <a:pt x="6417" y="10458"/>
                    <a:pt x="6432" y="10386"/>
                  </a:cubicBezTo>
                  <a:cubicBezTo>
                    <a:pt x="6446" y="10315"/>
                    <a:pt x="6509" y="10207"/>
                    <a:pt x="6541" y="10161"/>
                  </a:cubicBezTo>
                  <a:cubicBezTo>
                    <a:pt x="6556" y="10140"/>
                    <a:pt x="6589" y="10109"/>
                    <a:pt x="6607" y="10100"/>
                  </a:cubicBezTo>
                  <a:cubicBezTo>
                    <a:pt x="6635" y="10084"/>
                    <a:pt x="6700" y="10093"/>
                    <a:pt x="6727" y="10072"/>
                  </a:cubicBezTo>
                  <a:cubicBezTo>
                    <a:pt x="6750" y="10054"/>
                    <a:pt x="6789" y="9992"/>
                    <a:pt x="6806" y="9959"/>
                  </a:cubicBezTo>
                  <a:cubicBezTo>
                    <a:pt x="6831" y="9911"/>
                    <a:pt x="6867" y="9795"/>
                    <a:pt x="6890" y="9743"/>
                  </a:cubicBezTo>
                  <a:cubicBezTo>
                    <a:pt x="6906" y="9706"/>
                    <a:pt x="6940" y="9629"/>
                    <a:pt x="6962" y="9603"/>
                  </a:cubicBezTo>
                  <a:cubicBezTo>
                    <a:pt x="6983" y="9579"/>
                    <a:pt x="7030" y="9547"/>
                    <a:pt x="7054" y="9546"/>
                  </a:cubicBezTo>
                  <a:cubicBezTo>
                    <a:pt x="7077" y="9546"/>
                    <a:pt x="7126" y="9565"/>
                    <a:pt x="7143" y="9593"/>
                  </a:cubicBezTo>
                  <a:cubicBezTo>
                    <a:pt x="7169" y="9634"/>
                    <a:pt x="7181" y="9767"/>
                    <a:pt x="7195" y="9823"/>
                  </a:cubicBezTo>
                  <a:cubicBezTo>
                    <a:pt x="7211" y="9882"/>
                    <a:pt x="7238" y="10003"/>
                    <a:pt x="7261" y="10053"/>
                  </a:cubicBezTo>
                  <a:cubicBezTo>
                    <a:pt x="7280" y="10097"/>
                    <a:pt x="7327" y="10189"/>
                    <a:pt x="7357" y="10194"/>
                  </a:cubicBezTo>
                  <a:cubicBezTo>
                    <a:pt x="7378" y="10197"/>
                    <a:pt x="7416" y="10145"/>
                    <a:pt x="7431" y="10118"/>
                  </a:cubicBezTo>
                  <a:cubicBezTo>
                    <a:pt x="7442" y="10099"/>
                    <a:pt x="7453" y="10042"/>
                    <a:pt x="7465" y="10025"/>
                  </a:cubicBezTo>
                  <a:cubicBezTo>
                    <a:pt x="7484" y="9996"/>
                    <a:pt x="7532" y="9949"/>
                    <a:pt x="7556" y="9959"/>
                  </a:cubicBezTo>
                  <a:cubicBezTo>
                    <a:pt x="7579" y="9969"/>
                    <a:pt x="7612" y="10045"/>
                    <a:pt x="7616" y="10086"/>
                  </a:cubicBezTo>
                  <a:cubicBezTo>
                    <a:pt x="7620" y="10117"/>
                    <a:pt x="7601" y="10178"/>
                    <a:pt x="7596" y="10208"/>
                  </a:cubicBezTo>
                  <a:cubicBezTo>
                    <a:pt x="7588" y="10249"/>
                    <a:pt x="7559" y="10329"/>
                    <a:pt x="7564" y="10372"/>
                  </a:cubicBezTo>
                  <a:cubicBezTo>
                    <a:pt x="7569" y="10409"/>
                    <a:pt x="7604" y="10473"/>
                    <a:pt x="7625" y="10480"/>
                  </a:cubicBezTo>
                  <a:cubicBezTo>
                    <a:pt x="7653" y="10488"/>
                    <a:pt x="7709" y="10425"/>
                    <a:pt x="7729" y="10386"/>
                  </a:cubicBezTo>
                  <a:cubicBezTo>
                    <a:pt x="7748" y="10348"/>
                    <a:pt x="7770" y="10249"/>
                    <a:pt x="7771" y="10199"/>
                  </a:cubicBezTo>
                  <a:cubicBezTo>
                    <a:pt x="7771" y="10153"/>
                    <a:pt x="7741" y="10074"/>
                    <a:pt x="7740" y="10030"/>
                  </a:cubicBezTo>
                  <a:cubicBezTo>
                    <a:pt x="7738" y="9991"/>
                    <a:pt x="7741" y="9907"/>
                    <a:pt x="7755" y="9879"/>
                  </a:cubicBezTo>
                  <a:cubicBezTo>
                    <a:pt x="7767" y="9856"/>
                    <a:pt x="7804" y="9843"/>
                    <a:pt x="7820" y="9842"/>
                  </a:cubicBezTo>
                  <a:cubicBezTo>
                    <a:pt x="7852" y="9839"/>
                    <a:pt x="7912" y="9903"/>
                    <a:pt x="7943" y="9893"/>
                  </a:cubicBezTo>
                  <a:cubicBezTo>
                    <a:pt x="7956" y="9889"/>
                    <a:pt x="7980" y="9862"/>
                    <a:pt x="7985" y="9842"/>
                  </a:cubicBezTo>
                  <a:cubicBezTo>
                    <a:pt x="7998" y="9795"/>
                    <a:pt x="7986" y="9685"/>
                    <a:pt x="7978" y="9635"/>
                  </a:cubicBezTo>
                  <a:cubicBezTo>
                    <a:pt x="7970" y="9592"/>
                    <a:pt x="7933" y="9523"/>
                    <a:pt x="7923" y="9481"/>
                  </a:cubicBezTo>
                  <a:cubicBezTo>
                    <a:pt x="7907" y="9419"/>
                    <a:pt x="7886" y="9289"/>
                    <a:pt x="7883" y="9222"/>
                  </a:cubicBezTo>
                  <a:cubicBezTo>
                    <a:pt x="7881" y="9166"/>
                    <a:pt x="7877" y="9038"/>
                    <a:pt x="7899" y="8997"/>
                  </a:cubicBezTo>
                  <a:cubicBezTo>
                    <a:pt x="7918" y="8962"/>
                    <a:pt x="7980" y="8982"/>
                    <a:pt x="8006" y="8969"/>
                  </a:cubicBezTo>
                  <a:cubicBezTo>
                    <a:pt x="8034" y="8955"/>
                    <a:pt x="8096" y="8926"/>
                    <a:pt x="8114" y="8885"/>
                  </a:cubicBezTo>
                  <a:cubicBezTo>
                    <a:pt x="8129" y="8851"/>
                    <a:pt x="8139" y="8757"/>
                    <a:pt x="8132" y="8716"/>
                  </a:cubicBezTo>
                  <a:cubicBezTo>
                    <a:pt x="8125" y="8680"/>
                    <a:pt x="8088" y="8635"/>
                    <a:pt x="8072" y="8612"/>
                  </a:cubicBezTo>
                  <a:cubicBezTo>
                    <a:pt x="8060" y="8596"/>
                    <a:pt x="8027" y="8584"/>
                    <a:pt x="8020" y="8561"/>
                  </a:cubicBezTo>
                  <a:cubicBezTo>
                    <a:pt x="8012" y="8539"/>
                    <a:pt x="8011" y="8481"/>
                    <a:pt x="8017" y="8457"/>
                  </a:cubicBezTo>
                  <a:cubicBezTo>
                    <a:pt x="8025" y="8426"/>
                    <a:pt x="8058" y="8379"/>
                    <a:pt x="8077" y="8369"/>
                  </a:cubicBezTo>
                  <a:cubicBezTo>
                    <a:pt x="8094" y="8359"/>
                    <a:pt x="8133" y="8362"/>
                    <a:pt x="8147" y="8378"/>
                  </a:cubicBezTo>
                  <a:cubicBezTo>
                    <a:pt x="8169" y="8400"/>
                    <a:pt x="8176" y="8514"/>
                    <a:pt x="8200" y="8523"/>
                  </a:cubicBezTo>
                  <a:cubicBezTo>
                    <a:pt x="8219" y="8530"/>
                    <a:pt x="8256" y="8475"/>
                    <a:pt x="8265" y="8443"/>
                  </a:cubicBezTo>
                  <a:cubicBezTo>
                    <a:pt x="8274" y="8411"/>
                    <a:pt x="8251" y="8327"/>
                    <a:pt x="8263" y="8298"/>
                  </a:cubicBezTo>
                  <a:cubicBezTo>
                    <a:pt x="8271" y="8279"/>
                    <a:pt x="8302" y="8276"/>
                    <a:pt x="8315" y="8274"/>
                  </a:cubicBezTo>
                  <a:cubicBezTo>
                    <a:pt x="8336" y="8273"/>
                    <a:pt x="8380" y="8322"/>
                    <a:pt x="8399" y="8303"/>
                  </a:cubicBezTo>
                  <a:cubicBezTo>
                    <a:pt x="8409" y="8292"/>
                    <a:pt x="8413" y="8244"/>
                    <a:pt x="8414" y="8223"/>
                  </a:cubicBezTo>
                  <a:cubicBezTo>
                    <a:pt x="8417" y="8189"/>
                    <a:pt x="8399" y="8119"/>
                    <a:pt x="8407" y="8087"/>
                  </a:cubicBezTo>
                  <a:cubicBezTo>
                    <a:pt x="8414" y="8054"/>
                    <a:pt x="8447" y="8000"/>
                    <a:pt x="8467" y="7998"/>
                  </a:cubicBezTo>
                  <a:cubicBezTo>
                    <a:pt x="8486" y="7996"/>
                    <a:pt x="8515" y="8052"/>
                    <a:pt x="8529" y="8072"/>
                  </a:cubicBezTo>
                  <a:cubicBezTo>
                    <a:pt x="8546" y="8096"/>
                    <a:pt x="8589" y="8138"/>
                    <a:pt x="8592" y="8176"/>
                  </a:cubicBezTo>
                  <a:cubicBezTo>
                    <a:pt x="8597" y="8218"/>
                    <a:pt x="8552" y="8288"/>
                    <a:pt x="8550" y="8331"/>
                  </a:cubicBezTo>
                  <a:cubicBezTo>
                    <a:pt x="8548" y="8387"/>
                    <a:pt x="8575" y="8496"/>
                    <a:pt x="8590" y="8547"/>
                  </a:cubicBezTo>
                  <a:cubicBezTo>
                    <a:pt x="8607" y="8607"/>
                    <a:pt x="8646" y="8726"/>
                    <a:pt x="8676" y="8767"/>
                  </a:cubicBezTo>
                  <a:cubicBezTo>
                    <a:pt x="8698" y="8799"/>
                    <a:pt x="8754" y="8825"/>
                    <a:pt x="8780" y="8842"/>
                  </a:cubicBezTo>
                  <a:cubicBezTo>
                    <a:pt x="8801" y="8856"/>
                    <a:pt x="8844" y="8877"/>
                    <a:pt x="8864" y="8894"/>
                  </a:cubicBezTo>
                  <a:cubicBezTo>
                    <a:pt x="8884" y="8911"/>
                    <a:pt x="8918" y="8971"/>
                    <a:pt x="8940" y="8974"/>
                  </a:cubicBezTo>
                  <a:cubicBezTo>
                    <a:pt x="8968" y="8977"/>
                    <a:pt x="9017" y="8910"/>
                    <a:pt x="9045" y="8898"/>
                  </a:cubicBezTo>
                  <a:cubicBezTo>
                    <a:pt x="9072" y="8888"/>
                    <a:pt x="9130" y="8877"/>
                    <a:pt x="9157" y="8889"/>
                  </a:cubicBezTo>
                  <a:cubicBezTo>
                    <a:pt x="9175" y="8897"/>
                    <a:pt x="9207" y="8932"/>
                    <a:pt x="9220" y="8955"/>
                  </a:cubicBezTo>
                  <a:cubicBezTo>
                    <a:pt x="9234" y="8980"/>
                    <a:pt x="9250" y="9048"/>
                    <a:pt x="9262" y="9077"/>
                  </a:cubicBezTo>
                  <a:cubicBezTo>
                    <a:pt x="9279" y="9117"/>
                    <a:pt x="9308" y="9231"/>
                    <a:pt x="9335" y="9227"/>
                  </a:cubicBezTo>
                  <a:cubicBezTo>
                    <a:pt x="9363" y="9223"/>
                    <a:pt x="9386" y="9105"/>
                    <a:pt x="9395" y="9058"/>
                  </a:cubicBezTo>
                  <a:cubicBezTo>
                    <a:pt x="9404" y="9018"/>
                    <a:pt x="9395" y="8917"/>
                    <a:pt x="9411" y="8885"/>
                  </a:cubicBezTo>
                  <a:cubicBezTo>
                    <a:pt x="9430" y="8847"/>
                    <a:pt x="9493" y="8846"/>
                    <a:pt x="9521" y="8833"/>
                  </a:cubicBezTo>
                  <a:cubicBezTo>
                    <a:pt x="9542" y="8823"/>
                    <a:pt x="9587" y="8812"/>
                    <a:pt x="9605" y="8791"/>
                  </a:cubicBezTo>
                  <a:cubicBezTo>
                    <a:pt x="9622" y="8770"/>
                    <a:pt x="9648" y="8707"/>
                    <a:pt x="9657" y="8674"/>
                  </a:cubicBezTo>
                  <a:cubicBezTo>
                    <a:pt x="9676" y="8598"/>
                    <a:pt x="9687" y="8432"/>
                    <a:pt x="9688" y="8350"/>
                  </a:cubicBezTo>
                  <a:cubicBezTo>
                    <a:pt x="9690" y="8271"/>
                    <a:pt x="9677" y="8114"/>
                    <a:pt x="9670" y="8035"/>
                  </a:cubicBezTo>
                  <a:cubicBezTo>
                    <a:pt x="9664" y="7964"/>
                    <a:pt x="9635" y="7826"/>
                    <a:pt x="9636" y="7754"/>
                  </a:cubicBezTo>
                  <a:cubicBezTo>
                    <a:pt x="9637" y="7665"/>
                    <a:pt x="9662" y="7486"/>
                    <a:pt x="9688" y="7411"/>
                  </a:cubicBezTo>
                  <a:cubicBezTo>
                    <a:pt x="9705" y="7364"/>
                    <a:pt x="9766" y="7311"/>
                    <a:pt x="9785" y="7266"/>
                  </a:cubicBezTo>
                  <a:cubicBezTo>
                    <a:pt x="9798" y="7237"/>
                    <a:pt x="9817" y="7167"/>
                    <a:pt x="9819" y="7130"/>
                  </a:cubicBezTo>
                  <a:cubicBezTo>
                    <a:pt x="9822" y="7077"/>
                    <a:pt x="9786" y="6974"/>
                    <a:pt x="9793" y="6923"/>
                  </a:cubicBezTo>
                  <a:cubicBezTo>
                    <a:pt x="9798" y="6888"/>
                    <a:pt x="9827" y="6826"/>
                    <a:pt x="9846" y="6810"/>
                  </a:cubicBezTo>
                  <a:cubicBezTo>
                    <a:pt x="9858" y="6801"/>
                    <a:pt x="9889" y="6821"/>
                    <a:pt x="9903" y="6815"/>
                  </a:cubicBezTo>
                  <a:cubicBezTo>
                    <a:pt x="9918" y="6809"/>
                    <a:pt x="9941" y="6759"/>
                    <a:pt x="9955" y="6764"/>
                  </a:cubicBezTo>
                  <a:cubicBezTo>
                    <a:pt x="9979" y="6772"/>
                    <a:pt x="9994" y="6877"/>
                    <a:pt x="10015" y="6896"/>
                  </a:cubicBezTo>
                  <a:cubicBezTo>
                    <a:pt x="10031" y="6908"/>
                    <a:pt x="10068" y="6906"/>
                    <a:pt x="10084" y="6896"/>
                  </a:cubicBezTo>
                  <a:cubicBezTo>
                    <a:pt x="10124" y="6867"/>
                    <a:pt x="10189" y="6751"/>
                    <a:pt x="10212" y="6684"/>
                  </a:cubicBezTo>
                  <a:cubicBezTo>
                    <a:pt x="10228" y="6636"/>
                    <a:pt x="10233" y="6521"/>
                    <a:pt x="10243" y="6468"/>
                  </a:cubicBezTo>
                  <a:cubicBezTo>
                    <a:pt x="10251" y="6428"/>
                    <a:pt x="10272" y="6353"/>
                    <a:pt x="10279" y="6314"/>
                  </a:cubicBezTo>
                  <a:cubicBezTo>
                    <a:pt x="10290" y="6265"/>
                    <a:pt x="10309" y="6168"/>
                    <a:pt x="10313" y="6116"/>
                  </a:cubicBezTo>
                  <a:cubicBezTo>
                    <a:pt x="10317" y="6075"/>
                    <a:pt x="10312" y="5990"/>
                    <a:pt x="10313" y="5947"/>
                  </a:cubicBezTo>
                  <a:cubicBezTo>
                    <a:pt x="10319" y="5849"/>
                    <a:pt x="10323" y="5640"/>
                    <a:pt x="10353" y="5558"/>
                  </a:cubicBezTo>
                  <a:cubicBezTo>
                    <a:pt x="10368" y="5517"/>
                    <a:pt x="10419" y="5468"/>
                    <a:pt x="10444" y="5450"/>
                  </a:cubicBezTo>
                  <a:cubicBezTo>
                    <a:pt x="10472" y="5431"/>
                    <a:pt x="10534" y="5441"/>
                    <a:pt x="10562" y="5422"/>
                  </a:cubicBezTo>
                  <a:cubicBezTo>
                    <a:pt x="10594" y="5401"/>
                    <a:pt x="10657" y="5341"/>
                    <a:pt x="10678" y="5290"/>
                  </a:cubicBezTo>
                  <a:cubicBezTo>
                    <a:pt x="10697" y="5241"/>
                    <a:pt x="10692" y="5108"/>
                    <a:pt x="10709" y="5056"/>
                  </a:cubicBezTo>
                  <a:cubicBezTo>
                    <a:pt x="10721" y="5019"/>
                    <a:pt x="10761" y="4967"/>
                    <a:pt x="10779" y="4939"/>
                  </a:cubicBezTo>
                  <a:cubicBezTo>
                    <a:pt x="10797" y="4913"/>
                    <a:pt x="10841" y="4876"/>
                    <a:pt x="10852" y="4840"/>
                  </a:cubicBezTo>
                  <a:cubicBezTo>
                    <a:pt x="10865" y="4801"/>
                    <a:pt x="10869" y="4706"/>
                    <a:pt x="10866" y="4662"/>
                  </a:cubicBezTo>
                  <a:cubicBezTo>
                    <a:pt x="10860" y="4589"/>
                    <a:pt x="10815" y="4458"/>
                    <a:pt x="10800" y="4389"/>
                  </a:cubicBezTo>
                  <a:cubicBezTo>
                    <a:pt x="10791" y="4348"/>
                    <a:pt x="10774" y="4264"/>
                    <a:pt x="10766" y="4221"/>
                  </a:cubicBezTo>
                  <a:cubicBezTo>
                    <a:pt x="10754" y="4148"/>
                    <a:pt x="10745" y="3992"/>
                    <a:pt x="10724" y="3925"/>
                  </a:cubicBezTo>
                  <a:cubicBezTo>
                    <a:pt x="10714" y="3893"/>
                    <a:pt x="10677" y="3851"/>
                    <a:pt x="10667" y="3818"/>
                  </a:cubicBezTo>
                  <a:cubicBezTo>
                    <a:pt x="10652" y="3771"/>
                    <a:pt x="10633" y="3664"/>
                    <a:pt x="10638" y="3611"/>
                  </a:cubicBezTo>
                  <a:cubicBezTo>
                    <a:pt x="10644" y="3554"/>
                    <a:pt x="10683" y="3448"/>
                    <a:pt x="10711" y="3419"/>
                  </a:cubicBezTo>
                  <a:cubicBezTo>
                    <a:pt x="10739" y="3391"/>
                    <a:pt x="10806" y="3415"/>
                    <a:pt x="10837" y="3405"/>
                  </a:cubicBezTo>
                  <a:cubicBezTo>
                    <a:pt x="10867" y="3394"/>
                    <a:pt x="10925" y="3350"/>
                    <a:pt x="10955" y="3334"/>
                  </a:cubicBezTo>
                  <a:cubicBezTo>
                    <a:pt x="10970" y="3327"/>
                    <a:pt x="11000" y="3316"/>
                    <a:pt x="11015" y="3306"/>
                  </a:cubicBezTo>
                  <a:cubicBezTo>
                    <a:pt x="11038" y="3290"/>
                    <a:pt x="11081" y="3230"/>
                    <a:pt x="11106" y="3221"/>
                  </a:cubicBezTo>
                  <a:cubicBezTo>
                    <a:pt x="11147" y="3209"/>
                    <a:pt x="11236" y="3217"/>
                    <a:pt x="11269" y="3259"/>
                  </a:cubicBezTo>
                  <a:cubicBezTo>
                    <a:pt x="11292" y="3290"/>
                    <a:pt x="11297" y="3411"/>
                    <a:pt x="11318" y="3447"/>
                  </a:cubicBezTo>
                  <a:cubicBezTo>
                    <a:pt x="11341" y="3485"/>
                    <a:pt x="11402" y="3523"/>
                    <a:pt x="11433" y="3527"/>
                  </a:cubicBezTo>
                  <a:cubicBezTo>
                    <a:pt x="11458" y="3529"/>
                    <a:pt x="11505" y="3504"/>
                    <a:pt x="11527" y="3485"/>
                  </a:cubicBezTo>
                  <a:cubicBezTo>
                    <a:pt x="11556" y="3459"/>
                    <a:pt x="11604" y="3384"/>
                    <a:pt x="11627" y="3344"/>
                  </a:cubicBezTo>
                  <a:cubicBezTo>
                    <a:pt x="11662" y="3282"/>
                    <a:pt x="11717" y="3133"/>
                    <a:pt x="11750" y="3067"/>
                  </a:cubicBezTo>
                  <a:cubicBezTo>
                    <a:pt x="11776" y="3013"/>
                    <a:pt x="11831" y="2909"/>
                    <a:pt x="11862" y="2865"/>
                  </a:cubicBezTo>
                  <a:cubicBezTo>
                    <a:pt x="11888" y="2828"/>
                    <a:pt x="11943" y="2755"/>
                    <a:pt x="11975" y="2738"/>
                  </a:cubicBezTo>
                  <a:cubicBezTo>
                    <a:pt x="12007" y="2721"/>
                    <a:pt x="12077" y="2759"/>
                    <a:pt x="12108" y="2738"/>
                  </a:cubicBezTo>
                  <a:cubicBezTo>
                    <a:pt x="12136" y="2721"/>
                    <a:pt x="12170" y="2624"/>
                    <a:pt x="12197" y="2603"/>
                  </a:cubicBezTo>
                  <a:cubicBezTo>
                    <a:pt x="12229" y="2577"/>
                    <a:pt x="12301" y="2563"/>
                    <a:pt x="12336" y="2569"/>
                  </a:cubicBezTo>
                  <a:cubicBezTo>
                    <a:pt x="12357" y="2573"/>
                    <a:pt x="12396" y="2624"/>
                    <a:pt x="12417" y="2617"/>
                  </a:cubicBezTo>
                  <a:cubicBezTo>
                    <a:pt x="12432" y="2610"/>
                    <a:pt x="12459" y="2568"/>
                    <a:pt x="12464" y="2541"/>
                  </a:cubicBezTo>
                  <a:cubicBezTo>
                    <a:pt x="12471" y="2504"/>
                    <a:pt x="12460" y="2422"/>
                    <a:pt x="12451" y="2387"/>
                  </a:cubicBezTo>
                  <a:cubicBezTo>
                    <a:pt x="12443" y="2354"/>
                    <a:pt x="12406" y="2309"/>
                    <a:pt x="12401" y="2274"/>
                  </a:cubicBezTo>
                  <a:cubicBezTo>
                    <a:pt x="12398" y="2252"/>
                    <a:pt x="12405" y="2204"/>
                    <a:pt x="12412" y="2185"/>
                  </a:cubicBezTo>
                  <a:cubicBezTo>
                    <a:pt x="12430" y="2139"/>
                    <a:pt x="12502" y="2115"/>
                    <a:pt x="12519" y="2068"/>
                  </a:cubicBezTo>
                  <a:cubicBezTo>
                    <a:pt x="12533" y="2028"/>
                    <a:pt x="12545" y="1920"/>
                    <a:pt x="12532" y="1880"/>
                  </a:cubicBezTo>
                  <a:cubicBezTo>
                    <a:pt x="12516" y="1830"/>
                    <a:pt x="12446" y="1789"/>
                    <a:pt x="12414" y="1790"/>
                  </a:cubicBezTo>
                  <a:cubicBezTo>
                    <a:pt x="12393" y="1793"/>
                    <a:pt x="12360" y="1854"/>
                    <a:pt x="12338" y="1861"/>
                  </a:cubicBezTo>
                  <a:cubicBezTo>
                    <a:pt x="12318" y="1868"/>
                    <a:pt x="12272" y="1868"/>
                    <a:pt x="12255" y="1848"/>
                  </a:cubicBezTo>
                  <a:cubicBezTo>
                    <a:pt x="12236" y="1824"/>
                    <a:pt x="12213" y="1743"/>
                    <a:pt x="12213" y="1702"/>
                  </a:cubicBezTo>
                  <a:cubicBezTo>
                    <a:pt x="12212" y="1656"/>
                    <a:pt x="12240" y="1573"/>
                    <a:pt x="12255" y="1537"/>
                  </a:cubicBezTo>
                  <a:cubicBezTo>
                    <a:pt x="12267" y="1507"/>
                    <a:pt x="12311" y="1474"/>
                    <a:pt x="12318" y="1439"/>
                  </a:cubicBezTo>
                  <a:cubicBezTo>
                    <a:pt x="12328" y="1386"/>
                    <a:pt x="12306" y="1270"/>
                    <a:pt x="12294" y="1218"/>
                  </a:cubicBezTo>
                  <a:cubicBezTo>
                    <a:pt x="12282" y="1169"/>
                    <a:pt x="12246" y="1078"/>
                    <a:pt x="12223" y="1044"/>
                  </a:cubicBezTo>
                  <a:cubicBezTo>
                    <a:pt x="12203" y="1015"/>
                    <a:pt x="12145" y="1003"/>
                    <a:pt x="12126" y="970"/>
                  </a:cubicBezTo>
                  <a:cubicBezTo>
                    <a:pt x="12112" y="942"/>
                    <a:pt x="12094" y="867"/>
                    <a:pt x="12092" y="829"/>
                  </a:cubicBezTo>
                  <a:cubicBezTo>
                    <a:pt x="12091" y="783"/>
                    <a:pt x="12108" y="692"/>
                    <a:pt x="12124" y="655"/>
                  </a:cubicBezTo>
                  <a:cubicBezTo>
                    <a:pt x="12141" y="614"/>
                    <a:pt x="12199" y="578"/>
                    <a:pt x="12221" y="543"/>
                  </a:cubicBezTo>
                  <a:cubicBezTo>
                    <a:pt x="12235" y="519"/>
                    <a:pt x="12255" y="465"/>
                    <a:pt x="12271" y="42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1" name="Shape 3036"/>
            <p:cNvSpPr/>
            <p:nvPr/>
          </p:nvSpPr>
          <p:spPr>
            <a:xfrm>
              <a:off x="5966750" y="3745019"/>
              <a:ext cx="8206" cy="7990"/>
            </a:xfrm>
            <a:custGeom>
              <a:avLst/>
              <a:gdLst/>
              <a:ahLst/>
              <a:cxnLst>
                <a:cxn ang="0">
                  <a:pos x="wd2" y="hd2"/>
                </a:cxn>
                <a:cxn ang="5400000">
                  <a:pos x="wd2" y="hd2"/>
                </a:cxn>
                <a:cxn ang="10800000">
                  <a:pos x="wd2" y="hd2"/>
                </a:cxn>
                <a:cxn ang="16200000">
                  <a:pos x="wd2" y="hd2"/>
                </a:cxn>
              </a:cxnLst>
              <a:rect l="0" t="0" r="r" b="b"/>
              <a:pathLst>
                <a:path w="20835" h="20684" extrusionOk="0">
                  <a:moveTo>
                    <a:pt x="16568" y="15127"/>
                  </a:moveTo>
                  <a:cubicBezTo>
                    <a:pt x="17615" y="13659"/>
                    <a:pt x="20539" y="11256"/>
                    <a:pt x="20801" y="9499"/>
                  </a:cubicBezTo>
                  <a:cubicBezTo>
                    <a:pt x="21106" y="6985"/>
                    <a:pt x="19361" y="1068"/>
                    <a:pt x="17048" y="89"/>
                  </a:cubicBezTo>
                  <a:cubicBezTo>
                    <a:pt x="15346" y="-578"/>
                    <a:pt x="12117" y="2714"/>
                    <a:pt x="10328" y="3159"/>
                  </a:cubicBezTo>
                  <a:cubicBezTo>
                    <a:pt x="8277" y="3671"/>
                    <a:pt x="3433" y="2225"/>
                    <a:pt x="1862" y="3671"/>
                  </a:cubicBezTo>
                  <a:cubicBezTo>
                    <a:pt x="291" y="5072"/>
                    <a:pt x="-494" y="10100"/>
                    <a:pt x="335" y="12057"/>
                  </a:cubicBezTo>
                  <a:cubicBezTo>
                    <a:pt x="946" y="13303"/>
                    <a:pt x="3957" y="14059"/>
                    <a:pt x="5091" y="14860"/>
                  </a:cubicBezTo>
                  <a:cubicBezTo>
                    <a:pt x="7055" y="16173"/>
                    <a:pt x="10241" y="21022"/>
                    <a:pt x="12597" y="20666"/>
                  </a:cubicBezTo>
                  <a:cubicBezTo>
                    <a:pt x="14255" y="20421"/>
                    <a:pt x="15521" y="16462"/>
                    <a:pt x="16568" y="1512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2" name="Shape 3037"/>
            <p:cNvSpPr/>
            <p:nvPr/>
          </p:nvSpPr>
          <p:spPr>
            <a:xfrm>
              <a:off x="5957950" y="3745019"/>
              <a:ext cx="6179" cy="5484"/>
            </a:xfrm>
            <a:custGeom>
              <a:avLst/>
              <a:gdLst/>
              <a:ahLst/>
              <a:cxnLst>
                <a:cxn ang="0">
                  <a:pos x="wd2" y="hd2"/>
                </a:cxn>
                <a:cxn ang="5400000">
                  <a:pos x="wd2" y="hd2"/>
                </a:cxn>
                <a:cxn ang="10800000">
                  <a:pos x="wd2" y="hd2"/>
                </a:cxn>
                <a:cxn ang="16200000">
                  <a:pos x="wd2" y="hd2"/>
                </a:cxn>
              </a:cxnLst>
              <a:rect l="0" t="0" r="r" b="b"/>
              <a:pathLst>
                <a:path w="20985" h="20213" extrusionOk="0">
                  <a:moveTo>
                    <a:pt x="20764" y="9332"/>
                  </a:moveTo>
                  <a:cubicBezTo>
                    <a:pt x="20064" y="12055"/>
                    <a:pt x="16853" y="16933"/>
                    <a:pt x="14751" y="18390"/>
                  </a:cubicBezTo>
                  <a:cubicBezTo>
                    <a:pt x="12767" y="19656"/>
                    <a:pt x="7804" y="20860"/>
                    <a:pt x="5703" y="19815"/>
                  </a:cubicBezTo>
                  <a:cubicBezTo>
                    <a:pt x="3251" y="18580"/>
                    <a:pt x="-427" y="12625"/>
                    <a:pt x="40" y="9743"/>
                  </a:cubicBezTo>
                  <a:cubicBezTo>
                    <a:pt x="565" y="6354"/>
                    <a:pt x="6754" y="2205"/>
                    <a:pt x="9731" y="1034"/>
                  </a:cubicBezTo>
                  <a:cubicBezTo>
                    <a:pt x="12066" y="115"/>
                    <a:pt x="17845" y="-740"/>
                    <a:pt x="19714" y="1034"/>
                  </a:cubicBezTo>
                  <a:cubicBezTo>
                    <a:pt x="21115" y="2427"/>
                    <a:pt x="21173" y="7305"/>
                    <a:pt x="20764" y="933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3" name="Shape 3038"/>
            <p:cNvSpPr/>
            <p:nvPr/>
          </p:nvSpPr>
          <p:spPr>
            <a:xfrm>
              <a:off x="5957950" y="3736219"/>
              <a:ext cx="8005" cy="7169"/>
            </a:xfrm>
            <a:custGeom>
              <a:avLst/>
              <a:gdLst/>
              <a:ahLst/>
              <a:cxnLst>
                <a:cxn ang="0">
                  <a:pos x="wd2" y="hd2"/>
                </a:cxn>
                <a:cxn ang="5400000">
                  <a:pos x="wd2" y="hd2"/>
                </a:cxn>
                <a:cxn ang="10800000">
                  <a:pos x="wd2" y="hd2"/>
                </a:cxn>
                <a:cxn ang="16200000">
                  <a:pos x="wd2" y="hd2"/>
                </a:cxn>
              </a:cxnLst>
              <a:rect l="0" t="0" r="r" b="b"/>
              <a:pathLst>
                <a:path w="21134" h="20953" extrusionOk="0">
                  <a:moveTo>
                    <a:pt x="17047" y="20110"/>
                  </a:moveTo>
                  <a:cubicBezTo>
                    <a:pt x="15686" y="20889"/>
                    <a:pt x="12237" y="21391"/>
                    <a:pt x="11057" y="20411"/>
                  </a:cubicBezTo>
                  <a:cubicBezTo>
                    <a:pt x="9832" y="19331"/>
                    <a:pt x="10921" y="14710"/>
                    <a:pt x="9741" y="13530"/>
                  </a:cubicBezTo>
                  <a:cubicBezTo>
                    <a:pt x="8289" y="11998"/>
                    <a:pt x="3252" y="13856"/>
                    <a:pt x="1755" y="12399"/>
                  </a:cubicBezTo>
                  <a:cubicBezTo>
                    <a:pt x="484" y="11144"/>
                    <a:pt x="-378" y="6949"/>
                    <a:pt x="167" y="5216"/>
                  </a:cubicBezTo>
                  <a:cubicBezTo>
                    <a:pt x="756" y="3358"/>
                    <a:pt x="3933" y="896"/>
                    <a:pt x="5612" y="344"/>
                  </a:cubicBezTo>
                  <a:cubicBezTo>
                    <a:pt x="7291" y="-209"/>
                    <a:pt x="11420" y="-209"/>
                    <a:pt x="12600" y="1198"/>
                  </a:cubicBezTo>
                  <a:cubicBezTo>
                    <a:pt x="13372" y="2102"/>
                    <a:pt x="12237" y="5091"/>
                    <a:pt x="12872" y="6070"/>
                  </a:cubicBezTo>
                  <a:cubicBezTo>
                    <a:pt x="13644" y="7251"/>
                    <a:pt x="16730" y="7175"/>
                    <a:pt x="17773" y="8079"/>
                  </a:cubicBezTo>
                  <a:cubicBezTo>
                    <a:pt x="19044" y="9184"/>
                    <a:pt x="21222" y="12324"/>
                    <a:pt x="21131" y="14107"/>
                  </a:cubicBezTo>
                  <a:cubicBezTo>
                    <a:pt x="21086" y="15991"/>
                    <a:pt x="18499" y="19231"/>
                    <a:pt x="17047" y="2011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4" name="Shape 3039"/>
            <p:cNvSpPr/>
            <p:nvPr/>
          </p:nvSpPr>
          <p:spPr>
            <a:xfrm>
              <a:off x="5746760" y="3648223"/>
              <a:ext cx="479446" cy="548216"/>
            </a:xfrm>
            <a:custGeom>
              <a:avLst/>
              <a:gdLst/>
              <a:ahLst/>
              <a:cxnLst>
                <a:cxn ang="0">
                  <a:pos x="wd2" y="hd2"/>
                </a:cxn>
                <a:cxn ang="5400000">
                  <a:pos x="wd2" y="hd2"/>
                </a:cxn>
                <a:cxn ang="10800000">
                  <a:pos x="wd2" y="hd2"/>
                </a:cxn>
                <a:cxn ang="16200000">
                  <a:pos x="wd2" y="hd2"/>
                </a:cxn>
              </a:cxnLst>
              <a:rect l="0" t="0" r="r" b="b"/>
              <a:pathLst>
                <a:path w="21593" h="21596" extrusionOk="0">
                  <a:moveTo>
                    <a:pt x="14330" y="21570"/>
                  </a:moveTo>
                  <a:cubicBezTo>
                    <a:pt x="14326" y="21568"/>
                    <a:pt x="14322" y="21565"/>
                    <a:pt x="14320" y="21564"/>
                  </a:cubicBezTo>
                  <a:cubicBezTo>
                    <a:pt x="14264" y="21528"/>
                    <a:pt x="14216" y="21404"/>
                    <a:pt x="14190" y="21347"/>
                  </a:cubicBezTo>
                  <a:cubicBezTo>
                    <a:pt x="14175" y="21316"/>
                    <a:pt x="14174" y="21241"/>
                    <a:pt x="14149" y="21214"/>
                  </a:cubicBezTo>
                  <a:cubicBezTo>
                    <a:pt x="14111" y="21172"/>
                    <a:pt x="13986" y="21140"/>
                    <a:pt x="13931" y="21116"/>
                  </a:cubicBezTo>
                  <a:cubicBezTo>
                    <a:pt x="13876" y="21092"/>
                    <a:pt x="13757" y="21053"/>
                    <a:pt x="13708" y="21018"/>
                  </a:cubicBezTo>
                  <a:cubicBezTo>
                    <a:pt x="13669" y="20991"/>
                    <a:pt x="13626" y="20906"/>
                    <a:pt x="13584" y="20884"/>
                  </a:cubicBezTo>
                  <a:cubicBezTo>
                    <a:pt x="13533" y="20857"/>
                    <a:pt x="13407" y="20842"/>
                    <a:pt x="13349" y="20848"/>
                  </a:cubicBezTo>
                  <a:cubicBezTo>
                    <a:pt x="13286" y="20855"/>
                    <a:pt x="13181" y="20941"/>
                    <a:pt x="13119" y="20936"/>
                  </a:cubicBezTo>
                  <a:cubicBezTo>
                    <a:pt x="13036" y="20929"/>
                    <a:pt x="12895" y="20827"/>
                    <a:pt x="12842" y="20771"/>
                  </a:cubicBezTo>
                  <a:cubicBezTo>
                    <a:pt x="12801" y="20728"/>
                    <a:pt x="12757" y="20619"/>
                    <a:pt x="12742" y="20565"/>
                  </a:cubicBezTo>
                  <a:cubicBezTo>
                    <a:pt x="12732" y="20526"/>
                    <a:pt x="12750" y="20442"/>
                    <a:pt x="12730" y="20406"/>
                  </a:cubicBezTo>
                  <a:cubicBezTo>
                    <a:pt x="12712" y="20371"/>
                    <a:pt x="12614" y="20339"/>
                    <a:pt x="12601" y="20303"/>
                  </a:cubicBezTo>
                  <a:cubicBezTo>
                    <a:pt x="12586" y="20265"/>
                    <a:pt x="12632" y="20187"/>
                    <a:pt x="12636" y="20148"/>
                  </a:cubicBezTo>
                  <a:cubicBezTo>
                    <a:pt x="12640" y="20104"/>
                    <a:pt x="12657" y="20010"/>
                    <a:pt x="12630" y="19973"/>
                  </a:cubicBezTo>
                  <a:cubicBezTo>
                    <a:pt x="12604" y="19939"/>
                    <a:pt x="12506" y="19911"/>
                    <a:pt x="12459" y="19906"/>
                  </a:cubicBezTo>
                  <a:cubicBezTo>
                    <a:pt x="12410" y="19901"/>
                    <a:pt x="12310" y="19918"/>
                    <a:pt x="12265" y="19937"/>
                  </a:cubicBezTo>
                  <a:cubicBezTo>
                    <a:pt x="12215" y="19959"/>
                    <a:pt x="12147" y="20043"/>
                    <a:pt x="12100" y="20071"/>
                  </a:cubicBezTo>
                  <a:cubicBezTo>
                    <a:pt x="12065" y="20091"/>
                    <a:pt x="11987" y="20121"/>
                    <a:pt x="11948" y="20133"/>
                  </a:cubicBezTo>
                  <a:cubicBezTo>
                    <a:pt x="11897" y="20147"/>
                    <a:pt x="11780" y="20138"/>
                    <a:pt x="11742" y="20169"/>
                  </a:cubicBezTo>
                  <a:cubicBezTo>
                    <a:pt x="11708" y="20194"/>
                    <a:pt x="11704" y="20281"/>
                    <a:pt x="11688" y="20318"/>
                  </a:cubicBezTo>
                  <a:cubicBezTo>
                    <a:pt x="11674" y="20353"/>
                    <a:pt x="11652" y="20429"/>
                    <a:pt x="11623" y="20457"/>
                  </a:cubicBezTo>
                  <a:cubicBezTo>
                    <a:pt x="11590" y="20490"/>
                    <a:pt x="11472" y="20502"/>
                    <a:pt x="11447" y="20540"/>
                  </a:cubicBezTo>
                  <a:cubicBezTo>
                    <a:pt x="11428" y="20567"/>
                    <a:pt x="11451" y="20637"/>
                    <a:pt x="11447" y="20668"/>
                  </a:cubicBezTo>
                  <a:cubicBezTo>
                    <a:pt x="11443" y="20707"/>
                    <a:pt x="11441" y="20793"/>
                    <a:pt x="11412" y="20823"/>
                  </a:cubicBezTo>
                  <a:cubicBezTo>
                    <a:pt x="11361" y="20874"/>
                    <a:pt x="11195" y="20909"/>
                    <a:pt x="11117" y="20915"/>
                  </a:cubicBezTo>
                  <a:cubicBezTo>
                    <a:pt x="11063" y="20919"/>
                    <a:pt x="10959" y="20873"/>
                    <a:pt x="10906" y="20879"/>
                  </a:cubicBezTo>
                  <a:cubicBezTo>
                    <a:pt x="10872" y="20883"/>
                    <a:pt x="10810" y="20909"/>
                    <a:pt x="10788" y="20931"/>
                  </a:cubicBezTo>
                  <a:cubicBezTo>
                    <a:pt x="10753" y="20962"/>
                    <a:pt x="10752" y="21075"/>
                    <a:pt x="10705" y="21090"/>
                  </a:cubicBezTo>
                  <a:cubicBezTo>
                    <a:pt x="10655" y="21106"/>
                    <a:pt x="10551" y="21044"/>
                    <a:pt x="10511" y="21013"/>
                  </a:cubicBezTo>
                  <a:cubicBezTo>
                    <a:pt x="10479" y="20988"/>
                    <a:pt x="10454" y="20910"/>
                    <a:pt x="10423" y="20884"/>
                  </a:cubicBezTo>
                  <a:cubicBezTo>
                    <a:pt x="10389" y="20857"/>
                    <a:pt x="10307" y="20821"/>
                    <a:pt x="10263" y="20812"/>
                  </a:cubicBezTo>
                  <a:cubicBezTo>
                    <a:pt x="10209" y="20801"/>
                    <a:pt x="10096" y="20813"/>
                    <a:pt x="10039" y="20812"/>
                  </a:cubicBezTo>
                  <a:cubicBezTo>
                    <a:pt x="9982" y="20811"/>
                    <a:pt x="9865" y="20818"/>
                    <a:pt x="9810" y="20802"/>
                  </a:cubicBezTo>
                  <a:cubicBezTo>
                    <a:pt x="9760" y="20788"/>
                    <a:pt x="9683" y="20716"/>
                    <a:pt x="9633" y="20699"/>
                  </a:cubicBezTo>
                  <a:cubicBezTo>
                    <a:pt x="9584" y="20681"/>
                    <a:pt x="9476" y="20662"/>
                    <a:pt x="9422" y="20663"/>
                  </a:cubicBezTo>
                  <a:cubicBezTo>
                    <a:pt x="9366" y="20663"/>
                    <a:pt x="9251" y="20679"/>
                    <a:pt x="9204" y="20704"/>
                  </a:cubicBezTo>
                  <a:cubicBezTo>
                    <a:pt x="9159" y="20729"/>
                    <a:pt x="9112" y="20822"/>
                    <a:pt x="9068" y="20848"/>
                  </a:cubicBezTo>
                  <a:cubicBezTo>
                    <a:pt x="9032" y="20870"/>
                    <a:pt x="8928" y="20865"/>
                    <a:pt x="8898" y="20895"/>
                  </a:cubicBezTo>
                  <a:cubicBezTo>
                    <a:pt x="8847" y="20944"/>
                    <a:pt x="8891" y="21104"/>
                    <a:pt x="8839" y="21152"/>
                  </a:cubicBezTo>
                  <a:cubicBezTo>
                    <a:pt x="8805" y="21183"/>
                    <a:pt x="8699" y="21191"/>
                    <a:pt x="8650" y="21193"/>
                  </a:cubicBezTo>
                  <a:cubicBezTo>
                    <a:pt x="8579" y="21195"/>
                    <a:pt x="8439" y="21161"/>
                    <a:pt x="8368" y="21152"/>
                  </a:cubicBezTo>
                  <a:cubicBezTo>
                    <a:pt x="8323" y="21146"/>
                    <a:pt x="8220" y="21157"/>
                    <a:pt x="8186" y="21131"/>
                  </a:cubicBezTo>
                  <a:cubicBezTo>
                    <a:pt x="8156" y="21111"/>
                    <a:pt x="8148" y="21039"/>
                    <a:pt x="8138" y="21008"/>
                  </a:cubicBezTo>
                  <a:cubicBezTo>
                    <a:pt x="8127" y="20974"/>
                    <a:pt x="8133" y="20892"/>
                    <a:pt x="8103" y="20869"/>
                  </a:cubicBezTo>
                  <a:cubicBezTo>
                    <a:pt x="8068" y="20842"/>
                    <a:pt x="7962" y="20857"/>
                    <a:pt x="7915" y="20853"/>
                  </a:cubicBezTo>
                  <a:cubicBezTo>
                    <a:pt x="7888" y="20851"/>
                    <a:pt x="7829" y="20858"/>
                    <a:pt x="7809" y="20843"/>
                  </a:cubicBezTo>
                  <a:cubicBezTo>
                    <a:pt x="7768" y="20814"/>
                    <a:pt x="7781" y="20704"/>
                    <a:pt x="7750" y="20668"/>
                  </a:cubicBezTo>
                  <a:cubicBezTo>
                    <a:pt x="7730" y="20647"/>
                    <a:pt x="7673" y="20619"/>
                    <a:pt x="7644" y="20612"/>
                  </a:cubicBezTo>
                  <a:cubicBezTo>
                    <a:pt x="7589" y="20597"/>
                    <a:pt x="7470" y="20619"/>
                    <a:pt x="7415" y="20606"/>
                  </a:cubicBezTo>
                  <a:cubicBezTo>
                    <a:pt x="7374" y="20597"/>
                    <a:pt x="7306" y="20548"/>
                    <a:pt x="7267" y="20540"/>
                  </a:cubicBezTo>
                  <a:cubicBezTo>
                    <a:pt x="7219" y="20529"/>
                    <a:pt x="7114" y="20526"/>
                    <a:pt x="7067" y="20540"/>
                  </a:cubicBezTo>
                  <a:cubicBezTo>
                    <a:pt x="7024" y="20551"/>
                    <a:pt x="6960" y="20613"/>
                    <a:pt x="6920" y="20633"/>
                  </a:cubicBezTo>
                  <a:cubicBezTo>
                    <a:pt x="6871" y="20655"/>
                    <a:pt x="6768" y="20691"/>
                    <a:pt x="6714" y="20699"/>
                  </a:cubicBezTo>
                  <a:cubicBezTo>
                    <a:pt x="6644" y="20709"/>
                    <a:pt x="6499" y="20706"/>
                    <a:pt x="6431" y="20689"/>
                  </a:cubicBezTo>
                  <a:cubicBezTo>
                    <a:pt x="6391" y="20679"/>
                    <a:pt x="6324" y="20628"/>
                    <a:pt x="6284" y="20616"/>
                  </a:cubicBezTo>
                  <a:cubicBezTo>
                    <a:pt x="6219" y="20598"/>
                    <a:pt x="6080" y="20602"/>
                    <a:pt x="6013" y="20591"/>
                  </a:cubicBezTo>
                  <a:cubicBezTo>
                    <a:pt x="5955" y="20581"/>
                    <a:pt x="5825" y="20572"/>
                    <a:pt x="5783" y="20534"/>
                  </a:cubicBezTo>
                  <a:cubicBezTo>
                    <a:pt x="5750" y="20504"/>
                    <a:pt x="5746" y="20411"/>
                    <a:pt x="5737" y="20369"/>
                  </a:cubicBezTo>
                  <a:cubicBezTo>
                    <a:pt x="5723" y="20311"/>
                    <a:pt x="5719" y="20188"/>
                    <a:pt x="5695" y="20133"/>
                  </a:cubicBezTo>
                  <a:cubicBezTo>
                    <a:pt x="5678" y="20094"/>
                    <a:pt x="5621" y="20025"/>
                    <a:pt x="5589" y="19993"/>
                  </a:cubicBezTo>
                  <a:cubicBezTo>
                    <a:pt x="5552" y="19957"/>
                    <a:pt x="5456" y="19906"/>
                    <a:pt x="5418" y="19870"/>
                  </a:cubicBezTo>
                  <a:cubicBezTo>
                    <a:pt x="5379" y="19832"/>
                    <a:pt x="5308" y="19748"/>
                    <a:pt x="5288" y="19700"/>
                  </a:cubicBezTo>
                  <a:cubicBezTo>
                    <a:pt x="5276" y="19667"/>
                    <a:pt x="5297" y="19591"/>
                    <a:pt x="5278" y="19561"/>
                  </a:cubicBezTo>
                  <a:cubicBezTo>
                    <a:pt x="5254" y="19527"/>
                    <a:pt x="5164" y="19493"/>
                    <a:pt x="5123" y="19473"/>
                  </a:cubicBezTo>
                  <a:cubicBezTo>
                    <a:pt x="5080" y="19452"/>
                    <a:pt x="4991" y="19408"/>
                    <a:pt x="4942" y="19401"/>
                  </a:cubicBezTo>
                  <a:cubicBezTo>
                    <a:pt x="4889" y="19394"/>
                    <a:pt x="4781" y="19432"/>
                    <a:pt x="4729" y="19422"/>
                  </a:cubicBezTo>
                  <a:cubicBezTo>
                    <a:pt x="4675" y="19411"/>
                    <a:pt x="4571" y="19360"/>
                    <a:pt x="4541" y="19319"/>
                  </a:cubicBezTo>
                  <a:cubicBezTo>
                    <a:pt x="4518" y="19289"/>
                    <a:pt x="4529" y="19209"/>
                    <a:pt x="4517" y="19175"/>
                  </a:cubicBezTo>
                  <a:cubicBezTo>
                    <a:pt x="4505" y="19140"/>
                    <a:pt x="4478" y="19070"/>
                    <a:pt x="4447" y="19046"/>
                  </a:cubicBezTo>
                  <a:cubicBezTo>
                    <a:pt x="4432" y="19035"/>
                    <a:pt x="4395" y="19025"/>
                    <a:pt x="4377" y="19026"/>
                  </a:cubicBezTo>
                  <a:cubicBezTo>
                    <a:pt x="4325" y="19027"/>
                    <a:pt x="4227" y="19064"/>
                    <a:pt x="4188" y="19092"/>
                  </a:cubicBezTo>
                  <a:cubicBezTo>
                    <a:pt x="4161" y="19112"/>
                    <a:pt x="4141" y="19179"/>
                    <a:pt x="4111" y="19196"/>
                  </a:cubicBezTo>
                  <a:cubicBezTo>
                    <a:pt x="4075" y="19215"/>
                    <a:pt x="3981" y="19202"/>
                    <a:pt x="3941" y="19216"/>
                  </a:cubicBezTo>
                  <a:cubicBezTo>
                    <a:pt x="3914" y="19225"/>
                    <a:pt x="3867" y="19255"/>
                    <a:pt x="3846" y="19272"/>
                  </a:cubicBezTo>
                  <a:cubicBezTo>
                    <a:pt x="3818" y="19297"/>
                    <a:pt x="3786" y="19367"/>
                    <a:pt x="3752" y="19386"/>
                  </a:cubicBezTo>
                  <a:cubicBezTo>
                    <a:pt x="3714" y="19406"/>
                    <a:pt x="3619" y="19422"/>
                    <a:pt x="3576" y="19412"/>
                  </a:cubicBezTo>
                  <a:cubicBezTo>
                    <a:pt x="3544" y="19404"/>
                    <a:pt x="3503" y="19355"/>
                    <a:pt x="3476" y="19339"/>
                  </a:cubicBezTo>
                  <a:cubicBezTo>
                    <a:pt x="3437" y="19318"/>
                    <a:pt x="3355" y="19279"/>
                    <a:pt x="3311" y="19268"/>
                  </a:cubicBezTo>
                  <a:cubicBezTo>
                    <a:pt x="3279" y="19259"/>
                    <a:pt x="3208" y="19268"/>
                    <a:pt x="3181" y="19252"/>
                  </a:cubicBezTo>
                  <a:cubicBezTo>
                    <a:pt x="3148" y="19232"/>
                    <a:pt x="3135" y="19152"/>
                    <a:pt x="3105" y="19128"/>
                  </a:cubicBezTo>
                  <a:cubicBezTo>
                    <a:pt x="3078" y="19106"/>
                    <a:pt x="3006" y="19083"/>
                    <a:pt x="2969" y="19077"/>
                  </a:cubicBezTo>
                  <a:cubicBezTo>
                    <a:pt x="2932" y="19071"/>
                    <a:pt x="2845" y="19060"/>
                    <a:pt x="2816" y="19082"/>
                  </a:cubicBezTo>
                  <a:cubicBezTo>
                    <a:pt x="2778" y="19110"/>
                    <a:pt x="2801" y="19215"/>
                    <a:pt x="2776" y="19252"/>
                  </a:cubicBezTo>
                  <a:cubicBezTo>
                    <a:pt x="2750" y="19287"/>
                    <a:pt x="2661" y="19326"/>
                    <a:pt x="2627" y="19356"/>
                  </a:cubicBezTo>
                  <a:cubicBezTo>
                    <a:pt x="2622" y="19362"/>
                    <a:pt x="2615" y="19369"/>
                    <a:pt x="2607" y="19377"/>
                  </a:cubicBezTo>
                  <a:lnTo>
                    <a:pt x="0" y="4839"/>
                  </a:lnTo>
                  <a:cubicBezTo>
                    <a:pt x="355" y="4782"/>
                    <a:pt x="1630" y="4576"/>
                    <a:pt x="2098" y="4491"/>
                  </a:cubicBezTo>
                  <a:cubicBezTo>
                    <a:pt x="2787" y="4367"/>
                    <a:pt x="4158" y="4095"/>
                    <a:pt x="4844" y="3958"/>
                  </a:cubicBezTo>
                  <a:cubicBezTo>
                    <a:pt x="5184" y="3891"/>
                    <a:pt x="6055" y="3711"/>
                    <a:pt x="6415" y="3636"/>
                  </a:cubicBezTo>
                  <a:cubicBezTo>
                    <a:pt x="6398" y="3664"/>
                    <a:pt x="6370" y="3697"/>
                    <a:pt x="6367" y="3719"/>
                  </a:cubicBezTo>
                  <a:cubicBezTo>
                    <a:pt x="6365" y="3745"/>
                    <a:pt x="6378" y="3800"/>
                    <a:pt x="6398" y="3819"/>
                  </a:cubicBezTo>
                  <a:cubicBezTo>
                    <a:pt x="6445" y="3863"/>
                    <a:pt x="6588" y="3888"/>
                    <a:pt x="6655" y="3897"/>
                  </a:cubicBezTo>
                  <a:cubicBezTo>
                    <a:pt x="6696" y="3902"/>
                    <a:pt x="6781" y="3899"/>
                    <a:pt x="6823" y="3889"/>
                  </a:cubicBezTo>
                  <a:cubicBezTo>
                    <a:pt x="6854" y="3881"/>
                    <a:pt x="6907" y="3846"/>
                    <a:pt x="6937" y="3834"/>
                  </a:cubicBezTo>
                  <a:cubicBezTo>
                    <a:pt x="6969" y="3822"/>
                    <a:pt x="7035" y="3794"/>
                    <a:pt x="7069" y="3796"/>
                  </a:cubicBezTo>
                  <a:cubicBezTo>
                    <a:pt x="7135" y="3801"/>
                    <a:pt x="7246" y="3876"/>
                    <a:pt x="7304" y="3904"/>
                  </a:cubicBezTo>
                  <a:cubicBezTo>
                    <a:pt x="7374" y="3940"/>
                    <a:pt x="7504" y="4032"/>
                    <a:pt x="7582" y="4054"/>
                  </a:cubicBezTo>
                  <a:cubicBezTo>
                    <a:pt x="7632" y="4070"/>
                    <a:pt x="7741" y="4073"/>
                    <a:pt x="7794" y="4074"/>
                  </a:cubicBezTo>
                  <a:cubicBezTo>
                    <a:pt x="7843" y="4075"/>
                    <a:pt x="7939" y="4063"/>
                    <a:pt x="7988" y="4067"/>
                  </a:cubicBezTo>
                  <a:cubicBezTo>
                    <a:pt x="8060" y="4071"/>
                    <a:pt x="8207" y="4084"/>
                    <a:pt x="8271" y="4113"/>
                  </a:cubicBezTo>
                  <a:cubicBezTo>
                    <a:pt x="8333" y="4141"/>
                    <a:pt x="8416" y="4244"/>
                    <a:pt x="8470" y="4283"/>
                  </a:cubicBezTo>
                  <a:cubicBezTo>
                    <a:pt x="8540" y="4335"/>
                    <a:pt x="8687" y="4438"/>
                    <a:pt x="8769" y="4476"/>
                  </a:cubicBezTo>
                  <a:cubicBezTo>
                    <a:pt x="8838" y="4508"/>
                    <a:pt x="8984" y="4579"/>
                    <a:pt x="9061" y="4568"/>
                  </a:cubicBezTo>
                  <a:cubicBezTo>
                    <a:pt x="9141" y="4558"/>
                    <a:pt x="9272" y="4457"/>
                    <a:pt x="9317" y="4398"/>
                  </a:cubicBezTo>
                  <a:cubicBezTo>
                    <a:pt x="9337" y="4372"/>
                    <a:pt x="9362" y="4307"/>
                    <a:pt x="9357" y="4275"/>
                  </a:cubicBezTo>
                  <a:cubicBezTo>
                    <a:pt x="9353" y="4250"/>
                    <a:pt x="9303" y="4214"/>
                    <a:pt x="9295" y="4190"/>
                  </a:cubicBezTo>
                  <a:cubicBezTo>
                    <a:pt x="9286" y="4159"/>
                    <a:pt x="9282" y="4091"/>
                    <a:pt x="9299" y="4063"/>
                  </a:cubicBezTo>
                  <a:cubicBezTo>
                    <a:pt x="9317" y="4033"/>
                    <a:pt x="9385" y="3984"/>
                    <a:pt x="9423" y="3985"/>
                  </a:cubicBezTo>
                  <a:cubicBezTo>
                    <a:pt x="9474" y="3987"/>
                    <a:pt x="9550" y="4062"/>
                    <a:pt x="9582" y="4097"/>
                  </a:cubicBezTo>
                  <a:cubicBezTo>
                    <a:pt x="9611" y="4131"/>
                    <a:pt x="9623" y="4225"/>
                    <a:pt x="9662" y="4251"/>
                  </a:cubicBezTo>
                  <a:cubicBezTo>
                    <a:pt x="9688" y="4270"/>
                    <a:pt x="9761" y="4280"/>
                    <a:pt x="9794" y="4275"/>
                  </a:cubicBezTo>
                  <a:cubicBezTo>
                    <a:pt x="9835" y="4269"/>
                    <a:pt x="9895" y="4208"/>
                    <a:pt x="9935" y="4198"/>
                  </a:cubicBezTo>
                  <a:cubicBezTo>
                    <a:pt x="9965" y="4190"/>
                    <a:pt x="10033" y="4182"/>
                    <a:pt x="10059" y="4198"/>
                  </a:cubicBezTo>
                  <a:cubicBezTo>
                    <a:pt x="10091" y="4217"/>
                    <a:pt x="10098" y="4295"/>
                    <a:pt x="10116" y="4325"/>
                  </a:cubicBezTo>
                  <a:cubicBezTo>
                    <a:pt x="10135" y="4355"/>
                    <a:pt x="10177" y="4413"/>
                    <a:pt x="10204" y="4437"/>
                  </a:cubicBezTo>
                  <a:cubicBezTo>
                    <a:pt x="10266" y="4492"/>
                    <a:pt x="10414" y="4577"/>
                    <a:pt x="10488" y="4618"/>
                  </a:cubicBezTo>
                  <a:cubicBezTo>
                    <a:pt x="10551" y="4655"/>
                    <a:pt x="10684" y="4720"/>
                    <a:pt x="10752" y="4750"/>
                  </a:cubicBezTo>
                  <a:cubicBezTo>
                    <a:pt x="10845" y="4791"/>
                    <a:pt x="11032" y="4876"/>
                    <a:pt x="11132" y="4901"/>
                  </a:cubicBezTo>
                  <a:cubicBezTo>
                    <a:pt x="11181" y="4913"/>
                    <a:pt x="11285" y="4935"/>
                    <a:pt x="11335" y="4924"/>
                  </a:cubicBezTo>
                  <a:cubicBezTo>
                    <a:pt x="11386" y="4912"/>
                    <a:pt x="11466" y="4844"/>
                    <a:pt x="11503" y="4812"/>
                  </a:cubicBezTo>
                  <a:cubicBezTo>
                    <a:pt x="11549" y="4772"/>
                    <a:pt x="11613" y="4671"/>
                    <a:pt x="11662" y="4634"/>
                  </a:cubicBezTo>
                  <a:cubicBezTo>
                    <a:pt x="11709" y="4597"/>
                    <a:pt x="11821" y="4539"/>
                    <a:pt x="11883" y="4522"/>
                  </a:cubicBezTo>
                  <a:cubicBezTo>
                    <a:pt x="11964" y="4499"/>
                    <a:pt x="12144" y="4523"/>
                    <a:pt x="12222" y="4495"/>
                  </a:cubicBezTo>
                  <a:cubicBezTo>
                    <a:pt x="12273" y="4477"/>
                    <a:pt x="12351" y="4402"/>
                    <a:pt x="12395" y="4372"/>
                  </a:cubicBezTo>
                  <a:cubicBezTo>
                    <a:pt x="12468" y="4320"/>
                    <a:pt x="12614" y="4215"/>
                    <a:pt x="12691" y="4167"/>
                  </a:cubicBezTo>
                  <a:cubicBezTo>
                    <a:pt x="12760" y="4123"/>
                    <a:pt x="12900" y="4038"/>
                    <a:pt x="12973" y="4001"/>
                  </a:cubicBezTo>
                  <a:cubicBezTo>
                    <a:pt x="13082" y="3945"/>
                    <a:pt x="13300" y="3824"/>
                    <a:pt x="13424" y="3804"/>
                  </a:cubicBezTo>
                  <a:cubicBezTo>
                    <a:pt x="13467" y="3797"/>
                    <a:pt x="13557" y="3811"/>
                    <a:pt x="13600" y="3819"/>
                  </a:cubicBezTo>
                  <a:cubicBezTo>
                    <a:pt x="13654" y="3830"/>
                    <a:pt x="13753" y="3880"/>
                    <a:pt x="13808" y="3885"/>
                  </a:cubicBezTo>
                  <a:cubicBezTo>
                    <a:pt x="13882" y="3891"/>
                    <a:pt x="14034" y="3872"/>
                    <a:pt x="14104" y="3847"/>
                  </a:cubicBezTo>
                  <a:cubicBezTo>
                    <a:pt x="14148" y="3830"/>
                    <a:pt x="14212" y="3761"/>
                    <a:pt x="14258" y="3745"/>
                  </a:cubicBezTo>
                  <a:cubicBezTo>
                    <a:pt x="14317" y="3727"/>
                    <a:pt x="14447" y="3736"/>
                    <a:pt x="14510" y="3730"/>
                  </a:cubicBezTo>
                  <a:cubicBezTo>
                    <a:pt x="14558" y="3726"/>
                    <a:pt x="14661" y="3727"/>
                    <a:pt x="14705" y="3707"/>
                  </a:cubicBezTo>
                  <a:cubicBezTo>
                    <a:pt x="14733" y="3694"/>
                    <a:pt x="14771" y="3644"/>
                    <a:pt x="14792" y="3623"/>
                  </a:cubicBezTo>
                  <a:cubicBezTo>
                    <a:pt x="14825" y="3588"/>
                    <a:pt x="14884" y="3515"/>
                    <a:pt x="14921" y="3483"/>
                  </a:cubicBezTo>
                  <a:cubicBezTo>
                    <a:pt x="14959" y="3449"/>
                    <a:pt x="15048" y="3389"/>
                    <a:pt x="15093" y="3359"/>
                  </a:cubicBezTo>
                  <a:cubicBezTo>
                    <a:pt x="15136" y="3331"/>
                    <a:pt x="15237" y="3289"/>
                    <a:pt x="15269" y="3251"/>
                  </a:cubicBezTo>
                  <a:cubicBezTo>
                    <a:pt x="15301" y="3213"/>
                    <a:pt x="15302" y="3110"/>
                    <a:pt x="15331" y="3070"/>
                  </a:cubicBezTo>
                  <a:cubicBezTo>
                    <a:pt x="15364" y="3023"/>
                    <a:pt x="15473" y="2959"/>
                    <a:pt x="15516" y="2919"/>
                  </a:cubicBezTo>
                  <a:cubicBezTo>
                    <a:pt x="15559" y="2880"/>
                    <a:pt x="15649" y="2801"/>
                    <a:pt x="15680" y="2754"/>
                  </a:cubicBezTo>
                  <a:cubicBezTo>
                    <a:pt x="15711" y="2706"/>
                    <a:pt x="15730" y="2593"/>
                    <a:pt x="15759" y="2545"/>
                  </a:cubicBezTo>
                  <a:cubicBezTo>
                    <a:pt x="15798" y="2480"/>
                    <a:pt x="15910" y="2369"/>
                    <a:pt x="15963" y="2313"/>
                  </a:cubicBezTo>
                  <a:cubicBezTo>
                    <a:pt x="16018" y="2253"/>
                    <a:pt x="16133" y="2135"/>
                    <a:pt x="16196" y="2081"/>
                  </a:cubicBezTo>
                  <a:cubicBezTo>
                    <a:pt x="16247" y="2038"/>
                    <a:pt x="16357" y="1961"/>
                    <a:pt x="16412" y="1923"/>
                  </a:cubicBezTo>
                  <a:cubicBezTo>
                    <a:pt x="16455" y="1894"/>
                    <a:pt x="16542" y="1837"/>
                    <a:pt x="16590" y="1815"/>
                  </a:cubicBezTo>
                  <a:cubicBezTo>
                    <a:pt x="16629" y="1797"/>
                    <a:pt x="16720" y="1781"/>
                    <a:pt x="16757" y="1761"/>
                  </a:cubicBezTo>
                  <a:cubicBezTo>
                    <a:pt x="16823" y="1726"/>
                    <a:pt x="16928" y="1629"/>
                    <a:pt x="16983" y="1583"/>
                  </a:cubicBezTo>
                  <a:cubicBezTo>
                    <a:pt x="17024" y="1549"/>
                    <a:pt x="17098" y="1473"/>
                    <a:pt x="17141" y="1440"/>
                  </a:cubicBezTo>
                  <a:cubicBezTo>
                    <a:pt x="17227" y="1376"/>
                    <a:pt x="17413" y="1270"/>
                    <a:pt x="17503" y="1212"/>
                  </a:cubicBezTo>
                  <a:cubicBezTo>
                    <a:pt x="17560" y="1176"/>
                    <a:pt x="17664" y="1090"/>
                    <a:pt x="17728" y="1066"/>
                  </a:cubicBezTo>
                  <a:cubicBezTo>
                    <a:pt x="17796" y="1040"/>
                    <a:pt x="17950" y="1040"/>
                    <a:pt x="18020" y="1020"/>
                  </a:cubicBezTo>
                  <a:cubicBezTo>
                    <a:pt x="18104" y="994"/>
                    <a:pt x="18268" y="926"/>
                    <a:pt x="18338" y="876"/>
                  </a:cubicBezTo>
                  <a:cubicBezTo>
                    <a:pt x="18389" y="840"/>
                    <a:pt x="18455" y="737"/>
                    <a:pt x="18503" y="696"/>
                  </a:cubicBezTo>
                  <a:cubicBezTo>
                    <a:pt x="18534" y="669"/>
                    <a:pt x="18599" y="615"/>
                    <a:pt x="18641" y="604"/>
                  </a:cubicBezTo>
                  <a:cubicBezTo>
                    <a:pt x="18679" y="593"/>
                    <a:pt x="18759" y="623"/>
                    <a:pt x="18797" y="614"/>
                  </a:cubicBezTo>
                  <a:cubicBezTo>
                    <a:pt x="18872" y="596"/>
                    <a:pt x="18989" y="497"/>
                    <a:pt x="19053" y="459"/>
                  </a:cubicBezTo>
                  <a:cubicBezTo>
                    <a:pt x="19163" y="396"/>
                    <a:pt x="19389" y="279"/>
                    <a:pt x="19495" y="212"/>
                  </a:cubicBezTo>
                  <a:cubicBezTo>
                    <a:pt x="19577" y="161"/>
                    <a:pt x="19690" y="83"/>
                    <a:pt x="19806" y="0"/>
                  </a:cubicBezTo>
                  <a:lnTo>
                    <a:pt x="21580" y="7478"/>
                  </a:lnTo>
                  <a:cubicBezTo>
                    <a:pt x="21550" y="7483"/>
                    <a:pt x="21521" y="7488"/>
                    <a:pt x="21504" y="7492"/>
                  </a:cubicBezTo>
                  <a:cubicBezTo>
                    <a:pt x="21475" y="7499"/>
                    <a:pt x="21414" y="7505"/>
                    <a:pt x="21393" y="7523"/>
                  </a:cubicBezTo>
                  <a:cubicBezTo>
                    <a:pt x="21377" y="7537"/>
                    <a:pt x="21382" y="7589"/>
                    <a:pt x="21362" y="7600"/>
                  </a:cubicBezTo>
                  <a:cubicBezTo>
                    <a:pt x="21340" y="7614"/>
                    <a:pt x="21280" y="7597"/>
                    <a:pt x="21252" y="7600"/>
                  </a:cubicBezTo>
                  <a:cubicBezTo>
                    <a:pt x="21210" y="7605"/>
                    <a:pt x="21119" y="7613"/>
                    <a:pt x="21089" y="7639"/>
                  </a:cubicBezTo>
                  <a:cubicBezTo>
                    <a:pt x="21062" y="7661"/>
                    <a:pt x="21067" y="7736"/>
                    <a:pt x="21044" y="7762"/>
                  </a:cubicBezTo>
                  <a:cubicBezTo>
                    <a:pt x="21025" y="7787"/>
                    <a:pt x="20948" y="7805"/>
                    <a:pt x="20934" y="7832"/>
                  </a:cubicBezTo>
                  <a:cubicBezTo>
                    <a:pt x="20920" y="7859"/>
                    <a:pt x="20930" y="7920"/>
                    <a:pt x="20943" y="7947"/>
                  </a:cubicBezTo>
                  <a:cubicBezTo>
                    <a:pt x="20957" y="7977"/>
                    <a:pt x="21009" y="8023"/>
                    <a:pt x="21036" y="8044"/>
                  </a:cubicBezTo>
                  <a:cubicBezTo>
                    <a:pt x="21064" y="8067"/>
                    <a:pt x="21139" y="8092"/>
                    <a:pt x="21163" y="8117"/>
                  </a:cubicBezTo>
                  <a:cubicBezTo>
                    <a:pt x="21203" y="8158"/>
                    <a:pt x="21221" y="8271"/>
                    <a:pt x="21261" y="8311"/>
                  </a:cubicBezTo>
                  <a:cubicBezTo>
                    <a:pt x="21288" y="8338"/>
                    <a:pt x="21380" y="8354"/>
                    <a:pt x="21402" y="8384"/>
                  </a:cubicBezTo>
                  <a:cubicBezTo>
                    <a:pt x="21451" y="8453"/>
                    <a:pt x="21434" y="8624"/>
                    <a:pt x="21428" y="8704"/>
                  </a:cubicBezTo>
                  <a:cubicBezTo>
                    <a:pt x="21425" y="8763"/>
                    <a:pt x="21363" y="8877"/>
                    <a:pt x="21380" y="8933"/>
                  </a:cubicBezTo>
                  <a:cubicBezTo>
                    <a:pt x="21392" y="8972"/>
                    <a:pt x="21483" y="9019"/>
                    <a:pt x="21499" y="9056"/>
                  </a:cubicBezTo>
                  <a:cubicBezTo>
                    <a:pt x="21516" y="9094"/>
                    <a:pt x="21491" y="9180"/>
                    <a:pt x="21504" y="9219"/>
                  </a:cubicBezTo>
                  <a:cubicBezTo>
                    <a:pt x="21516" y="9254"/>
                    <a:pt x="21585" y="9309"/>
                    <a:pt x="21592" y="9346"/>
                  </a:cubicBezTo>
                  <a:cubicBezTo>
                    <a:pt x="21600" y="9385"/>
                    <a:pt x="21561" y="9461"/>
                    <a:pt x="21557" y="9501"/>
                  </a:cubicBezTo>
                  <a:cubicBezTo>
                    <a:pt x="21551" y="9543"/>
                    <a:pt x="21578" y="9632"/>
                    <a:pt x="21557" y="9671"/>
                  </a:cubicBezTo>
                  <a:cubicBezTo>
                    <a:pt x="21546" y="9691"/>
                    <a:pt x="21492" y="9709"/>
                    <a:pt x="21477" y="9728"/>
                  </a:cubicBezTo>
                  <a:cubicBezTo>
                    <a:pt x="21451" y="9763"/>
                    <a:pt x="21426" y="9845"/>
                    <a:pt x="21420" y="9887"/>
                  </a:cubicBezTo>
                  <a:cubicBezTo>
                    <a:pt x="21412" y="9934"/>
                    <a:pt x="21441" y="10033"/>
                    <a:pt x="21428" y="10079"/>
                  </a:cubicBezTo>
                  <a:cubicBezTo>
                    <a:pt x="21417" y="10129"/>
                    <a:pt x="21338" y="10212"/>
                    <a:pt x="21322" y="10261"/>
                  </a:cubicBezTo>
                  <a:cubicBezTo>
                    <a:pt x="21308" y="10310"/>
                    <a:pt x="21302" y="10412"/>
                    <a:pt x="21308" y="10462"/>
                  </a:cubicBezTo>
                  <a:cubicBezTo>
                    <a:pt x="21314" y="10511"/>
                    <a:pt x="21386" y="10608"/>
                    <a:pt x="21367" y="10655"/>
                  </a:cubicBezTo>
                  <a:cubicBezTo>
                    <a:pt x="21352" y="10693"/>
                    <a:pt x="21235" y="10710"/>
                    <a:pt x="21220" y="10748"/>
                  </a:cubicBezTo>
                  <a:cubicBezTo>
                    <a:pt x="21188" y="10826"/>
                    <a:pt x="21299" y="10986"/>
                    <a:pt x="21320" y="11067"/>
                  </a:cubicBezTo>
                  <a:cubicBezTo>
                    <a:pt x="21331" y="11112"/>
                    <a:pt x="21362" y="11204"/>
                    <a:pt x="21358" y="11250"/>
                  </a:cubicBezTo>
                  <a:cubicBezTo>
                    <a:pt x="21355" y="11292"/>
                    <a:pt x="21297" y="11369"/>
                    <a:pt x="21299" y="11412"/>
                  </a:cubicBezTo>
                  <a:cubicBezTo>
                    <a:pt x="21301" y="11469"/>
                    <a:pt x="21396" y="11568"/>
                    <a:pt x="21393" y="11626"/>
                  </a:cubicBezTo>
                  <a:cubicBezTo>
                    <a:pt x="21392" y="11649"/>
                    <a:pt x="21369" y="11696"/>
                    <a:pt x="21346" y="11708"/>
                  </a:cubicBezTo>
                  <a:cubicBezTo>
                    <a:pt x="21304" y="11731"/>
                    <a:pt x="21186" y="11679"/>
                    <a:pt x="21146" y="11706"/>
                  </a:cubicBezTo>
                  <a:cubicBezTo>
                    <a:pt x="21122" y="11721"/>
                    <a:pt x="21108" y="11781"/>
                    <a:pt x="21117" y="11806"/>
                  </a:cubicBezTo>
                  <a:cubicBezTo>
                    <a:pt x="21129" y="11838"/>
                    <a:pt x="21219" y="11860"/>
                    <a:pt x="21235" y="11891"/>
                  </a:cubicBezTo>
                  <a:cubicBezTo>
                    <a:pt x="21252" y="11923"/>
                    <a:pt x="21242" y="11999"/>
                    <a:pt x="21228" y="12033"/>
                  </a:cubicBezTo>
                  <a:cubicBezTo>
                    <a:pt x="21216" y="12064"/>
                    <a:pt x="21143" y="12108"/>
                    <a:pt x="21137" y="12140"/>
                  </a:cubicBezTo>
                  <a:cubicBezTo>
                    <a:pt x="21127" y="12205"/>
                    <a:pt x="21257" y="12319"/>
                    <a:pt x="21243" y="12383"/>
                  </a:cubicBezTo>
                  <a:cubicBezTo>
                    <a:pt x="21231" y="12439"/>
                    <a:pt x="21091" y="12497"/>
                    <a:pt x="21067" y="12550"/>
                  </a:cubicBezTo>
                  <a:cubicBezTo>
                    <a:pt x="21050" y="12586"/>
                    <a:pt x="21043" y="12670"/>
                    <a:pt x="21064" y="12704"/>
                  </a:cubicBezTo>
                  <a:cubicBezTo>
                    <a:pt x="21088" y="12744"/>
                    <a:pt x="21202" y="12767"/>
                    <a:pt x="21232" y="12803"/>
                  </a:cubicBezTo>
                  <a:cubicBezTo>
                    <a:pt x="21266" y="12844"/>
                    <a:pt x="21312" y="12954"/>
                    <a:pt x="21293" y="13003"/>
                  </a:cubicBezTo>
                  <a:cubicBezTo>
                    <a:pt x="21279" y="13041"/>
                    <a:pt x="21163" y="13064"/>
                    <a:pt x="21149" y="13101"/>
                  </a:cubicBezTo>
                  <a:cubicBezTo>
                    <a:pt x="21130" y="13150"/>
                    <a:pt x="21211" y="13250"/>
                    <a:pt x="21208" y="13302"/>
                  </a:cubicBezTo>
                  <a:cubicBezTo>
                    <a:pt x="21206" y="13339"/>
                    <a:pt x="21180" y="13417"/>
                    <a:pt x="21149" y="13443"/>
                  </a:cubicBezTo>
                  <a:cubicBezTo>
                    <a:pt x="21112" y="13475"/>
                    <a:pt x="20995" y="13475"/>
                    <a:pt x="20951" y="13500"/>
                  </a:cubicBezTo>
                  <a:cubicBezTo>
                    <a:pt x="20890" y="13538"/>
                    <a:pt x="20809" y="13654"/>
                    <a:pt x="20764" y="13706"/>
                  </a:cubicBezTo>
                  <a:cubicBezTo>
                    <a:pt x="20699" y="13780"/>
                    <a:pt x="20575" y="13930"/>
                    <a:pt x="20516" y="14008"/>
                  </a:cubicBezTo>
                  <a:cubicBezTo>
                    <a:pt x="20478" y="14058"/>
                    <a:pt x="20398" y="14158"/>
                    <a:pt x="20369" y="14213"/>
                  </a:cubicBezTo>
                  <a:cubicBezTo>
                    <a:pt x="20336" y="14277"/>
                    <a:pt x="20309" y="14419"/>
                    <a:pt x="20272" y="14481"/>
                  </a:cubicBezTo>
                  <a:cubicBezTo>
                    <a:pt x="20245" y="14527"/>
                    <a:pt x="20176" y="14614"/>
                    <a:pt x="20128" y="14643"/>
                  </a:cubicBezTo>
                  <a:cubicBezTo>
                    <a:pt x="20094" y="14664"/>
                    <a:pt x="20004" y="14665"/>
                    <a:pt x="19974" y="14689"/>
                  </a:cubicBezTo>
                  <a:cubicBezTo>
                    <a:pt x="19934" y="14724"/>
                    <a:pt x="19916" y="14828"/>
                    <a:pt x="19896" y="14872"/>
                  </a:cubicBezTo>
                  <a:cubicBezTo>
                    <a:pt x="19879" y="14907"/>
                    <a:pt x="19862" y="14988"/>
                    <a:pt x="19827" y="15009"/>
                  </a:cubicBezTo>
                  <a:cubicBezTo>
                    <a:pt x="19783" y="15036"/>
                    <a:pt x="19660" y="15002"/>
                    <a:pt x="19610" y="15019"/>
                  </a:cubicBezTo>
                  <a:cubicBezTo>
                    <a:pt x="19553" y="15039"/>
                    <a:pt x="19460" y="15118"/>
                    <a:pt x="19421" y="15161"/>
                  </a:cubicBezTo>
                  <a:cubicBezTo>
                    <a:pt x="19384" y="15202"/>
                    <a:pt x="19351" y="15309"/>
                    <a:pt x="19309" y="15346"/>
                  </a:cubicBezTo>
                  <a:cubicBezTo>
                    <a:pt x="19275" y="15376"/>
                    <a:pt x="19187" y="15428"/>
                    <a:pt x="19139" y="15426"/>
                  </a:cubicBezTo>
                  <a:cubicBezTo>
                    <a:pt x="19088" y="15424"/>
                    <a:pt x="18999" y="15365"/>
                    <a:pt x="18971" y="15329"/>
                  </a:cubicBezTo>
                  <a:cubicBezTo>
                    <a:pt x="18940" y="15287"/>
                    <a:pt x="18960" y="15175"/>
                    <a:pt x="18926" y="15135"/>
                  </a:cubicBezTo>
                  <a:cubicBezTo>
                    <a:pt x="18906" y="15109"/>
                    <a:pt x="18836" y="15081"/>
                    <a:pt x="18799" y="15073"/>
                  </a:cubicBezTo>
                  <a:cubicBezTo>
                    <a:pt x="18760" y="15065"/>
                    <a:pt x="18667" y="15054"/>
                    <a:pt x="18635" y="15076"/>
                  </a:cubicBezTo>
                  <a:cubicBezTo>
                    <a:pt x="18601" y="15099"/>
                    <a:pt x="18611" y="15189"/>
                    <a:pt x="18591" y="15223"/>
                  </a:cubicBezTo>
                  <a:cubicBezTo>
                    <a:pt x="18564" y="15268"/>
                    <a:pt x="18477" y="15341"/>
                    <a:pt x="18438" y="15380"/>
                  </a:cubicBezTo>
                  <a:cubicBezTo>
                    <a:pt x="18415" y="15402"/>
                    <a:pt x="18363" y="15443"/>
                    <a:pt x="18344" y="15467"/>
                  </a:cubicBezTo>
                  <a:cubicBezTo>
                    <a:pt x="18312" y="15508"/>
                    <a:pt x="18257" y="15599"/>
                    <a:pt x="18247" y="15647"/>
                  </a:cubicBezTo>
                  <a:cubicBezTo>
                    <a:pt x="18235" y="15704"/>
                    <a:pt x="18286" y="15821"/>
                    <a:pt x="18270" y="15877"/>
                  </a:cubicBezTo>
                  <a:cubicBezTo>
                    <a:pt x="18262" y="15909"/>
                    <a:pt x="18217" y="15967"/>
                    <a:pt x="18188" y="15987"/>
                  </a:cubicBezTo>
                  <a:cubicBezTo>
                    <a:pt x="18151" y="16012"/>
                    <a:pt x="18059" y="16033"/>
                    <a:pt x="18014" y="16039"/>
                  </a:cubicBezTo>
                  <a:cubicBezTo>
                    <a:pt x="17960" y="16045"/>
                    <a:pt x="17845" y="16008"/>
                    <a:pt x="17796" y="16029"/>
                  </a:cubicBezTo>
                  <a:cubicBezTo>
                    <a:pt x="17758" y="16045"/>
                    <a:pt x="17708" y="16116"/>
                    <a:pt x="17700" y="16152"/>
                  </a:cubicBezTo>
                  <a:cubicBezTo>
                    <a:pt x="17689" y="16193"/>
                    <a:pt x="17733" y="16275"/>
                    <a:pt x="17734" y="16317"/>
                  </a:cubicBezTo>
                  <a:cubicBezTo>
                    <a:pt x="17735" y="16342"/>
                    <a:pt x="17737" y="16396"/>
                    <a:pt x="17723" y="16417"/>
                  </a:cubicBezTo>
                  <a:cubicBezTo>
                    <a:pt x="17697" y="16456"/>
                    <a:pt x="17583" y="16484"/>
                    <a:pt x="17558" y="16523"/>
                  </a:cubicBezTo>
                  <a:cubicBezTo>
                    <a:pt x="17530" y="16568"/>
                    <a:pt x="17520" y="16679"/>
                    <a:pt x="17540" y="16726"/>
                  </a:cubicBezTo>
                  <a:cubicBezTo>
                    <a:pt x="17557" y="16768"/>
                    <a:pt x="17665" y="16811"/>
                    <a:pt x="17682" y="16852"/>
                  </a:cubicBezTo>
                  <a:cubicBezTo>
                    <a:pt x="17702" y="16903"/>
                    <a:pt x="17676" y="17013"/>
                    <a:pt x="17658" y="17064"/>
                  </a:cubicBezTo>
                  <a:cubicBezTo>
                    <a:pt x="17646" y="17094"/>
                    <a:pt x="17616" y="17160"/>
                    <a:pt x="17585" y="17177"/>
                  </a:cubicBezTo>
                  <a:cubicBezTo>
                    <a:pt x="17555" y="17193"/>
                    <a:pt x="17475" y="17175"/>
                    <a:pt x="17443" y="17187"/>
                  </a:cubicBezTo>
                  <a:cubicBezTo>
                    <a:pt x="17410" y="17200"/>
                    <a:pt x="17347" y="17244"/>
                    <a:pt x="17337" y="17274"/>
                  </a:cubicBezTo>
                  <a:cubicBezTo>
                    <a:pt x="17327" y="17307"/>
                    <a:pt x="17357" y="17377"/>
                    <a:pt x="17381" y="17403"/>
                  </a:cubicBezTo>
                  <a:cubicBezTo>
                    <a:pt x="17407" y="17431"/>
                    <a:pt x="17495" y="17447"/>
                    <a:pt x="17525" y="17470"/>
                  </a:cubicBezTo>
                  <a:cubicBezTo>
                    <a:pt x="17554" y="17492"/>
                    <a:pt x="17598" y="17549"/>
                    <a:pt x="17612" y="17580"/>
                  </a:cubicBezTo>
                  <a:cubicBezTo>
                    <a:pt x="17634" y="17631"/>
                    <a:pt x="17611" y="17749"/>
                    <a:pt x="17642" y="17796"/>
                  </a:cubicBezTo>
                  <a:cubicBezTo>
                    <a:pt x="17668" y="17833"/>
                    <a:pt x="17782" y="17861"/>
                    <a:pt x="17801" y="17900"/>
                  </a:cubicBezTo>
                  <a:cubicBezTo>
                    <a:pt x="17817" y="17932"/>
                    <a:pt x="17813" y="18014"/>
                    <a:pt x="17785" y="18038"/>
                  </a:cubicBezTo>
                  <a:cubicBezTo>
                    <a:pt x="17756" y="18063"/>
                    <a:pt x="17663" y="18059"/>
                    <a:pt x="17624" y="18052"/>
                  </a:cubicBezTo>
                  <a:cubicBezTo>
                    <a:pt x="17579" y="18044"/>
                    <a:pt x="17508" y="17965"/>
                    <a:pt x="17463" y="17973"/>
                  </a:cubicBezTo>
                  <a:cubicBezTo>
                    <a:pt x="17422" y="17982"/>
                    <a:pt x="17381" y="18058"/>
                    <a:pt x="17365" y="18092"/>
                  </a:cubicBezTo>
                  <a:cubicBezTo>
                    <a:pt x="17343" y="18140"/>
                    <a:pt x="17361" y="18251"/>
                    <a:pt x="17337" y="18298"/>
                  </a:cubicBezTo>
                  <a:cubicBezTo>
                    <a:pt x="17316" y="18339"/>
                    <a:pt x="17245" y="18415"/>
                    <a:pt x="17199" y="18434"/>
                  </a:cubicBezTo>
                  <a:cubicBezTo>
                    <a:pt x="17168" y="18448"/>
                    <a:pt x="17089" y="18459"/>
                    <a:pt x="17063" y="18440"/>
                  </a:cubicBezTo>
                  <a:cubicBezTo>
                    <a:pt x="17019" y="18407"/>
                    <a:pt x="17035" y="18289"/>
                    <a:pt x="17037" y="18239"/>
                  </a:cubicBezTo>
                  <a:cubicBezTo>
                    <a:pt x="17038" y="18209"/>
                    <a:pt x="17068" y="18150"/>
                    <a:pt x="17061" y="18121"/>
                  </a:cubicBezTo>
                  <a:cubicBezTo>
                    <a:pt x="17054" y="18096"/>
                    <a:pt x="17002" y="18064"/>
                    <a:pt x="16991" y="18041"/>
                  </a:cubicBezTo>
                  <a:cubicBezTo>
                    <a:pt x="16978" y="18013"/>
                    <a:pt x="16986" y="17949"/>
                    <a:pt x="16969" y="17923"/>
                  </a:cubicBezTo>
                  <a:cubicBezTo>
                    <a:pt x="16941" y="17881"/>
                    <a:pt x="16849" y="17807"/>
                    <a:pt x="16792" y="17800"/>
                  </a:cubicBezTo>
                  <a:cubicBezTo>
                    <a:pt x="16758" y="17796"/>
                    <a:pt x="16698" y="17846"/>
                    <a:pt x="16663" y="17846"/>
                  </a:cubicBezTo>
                  <a:cubicBezTo>
                    <a:pt x="16631" y="17846"/>
                    <a:pt x="16564" y="17832"/>
                    <a:pt x="16545" y="17810"/>
                  </a:cubicBezTo>
                  <a:cubicBezTo>
                    <a:pt x="16526" y="17789"/>
                    <a:pt x="16555" y="17721"/>
                    <a:pt x="16534" y="17702"/>
                  </a:cubicBezTo>
                  <a:cubicBezTo>
                    <a:pt x="16504" y="17677"/>
                    <a:pt x="16412" y="17682"/>
                    <a:pt x="16374" y="17691"/>
                  </a:cubicBezTo>
                  <a:cubicBezTo>
                    <a:pt x="16343" y="17700"/>
                    <a:pt x="16287" y="17740"/>
                    <a:pt x="16269" y="17764"/>
                  </a:cubicBezTo>
                  <a:cubicBezTo>
                    <a:pt x="16243" y="17797"/>
                    <a:pt x="16248" y="17886"/>
                    <a:pt x="16222" y="17918"/>
                  </a:cubicBezTo>
                  <a:cubicBezTo>
                    <a:pt x="16199" y="17946"/>
                    <a:pt x="16111" y="17965"/>
                    <a:pt x="16092" y="17995"/>
                  </a:cubicBezTo>
                  <a:cubicBezTo>
                    <a:pt x="16072" y="18026"/>
                    <a:pt x="16093" y="18100"/>
                    <a:pt x="16086" y="18135"/>
                  </a:cubicBezTo>
                  <a:cubicBezTo>
                    <a:pt x="16076" y="18190"/>
                    <a:pt x="16038" y="18298"/>
                    <a:pt x="16015" y="18351"/>
                  </a:cubicBezTo>
                  <a:cubicBezTo>
                    <a:pt x="16002" y="18383"/>
                    <a:pt x="15960" y="18442"/>
                    <a:pt x="15951" y="18474"/>
                  </a:cubicBezTo>
                  <a:cubicBezTo>
                    <a:pt x="15940" y="18512"/>
                    <a:pt x="15932" y="18591"/>
                    <a:pt x="15939" y="18628"/>
                  </a:cubicBezTo>
                  <a:cubicBezTo>
                    <a:pt x="15946" y="18675"/>
                    <a:pt x="16017" y="18758"/>
                    <a:pt x="16010" y="18804"/>
                  </a:cubicBezTo>
                  <a:cubicBezTo>
                    <a:pt x="16003" y="18847"/>
                    <a:pt x="15930" y="18915"/>
                    <a:pt x="15898" y="18948"/>
                  </a:cubicBezTo>
                  <a:cubicBezTo>
                    <a:pt x="15854" y="18992"/>
                    <a:pt x="15731" y="19055"/>
                    <a:pt x="15703" y="19108"/>
                  </a:cubicBezTo>
                  <a:cubicBezTo>
                    <a:pt x="15689" y="19136"/>
                    <a:pt x="15682" y="19204"/>
                    <a:pt x="15698" y="19231"/>
                  </a:cubicBezTo>
                  <a:cubicBezTo>
                    <a:pt x="15716" y="19264"/>
                    <a:pt x="15804" y="19289"/>
                    <a:pt x="15833" y="19314"/>
                  </a:cubicBezTo>
                  <a:cubicBezTo>
                    <a:pt x="15863" y="19341"/>
                    <a:pt x="15914" y="19403"/>
                    <a:pt x="15933" y="19438"/>
                  </a:cubicBezTo>
                  <a:cubicBezTo>
                    <a:pt x="15960" y="19487"/>
                    <a:pt x="15994" y="19594"/>
                    <a:pt x="16004" y="19648"/>
                  </a:cubicBezTo>
                  <a:cubicBezTo>
                    <a:pt x="16012" y="19696"/>
                    <a:pt x="15990" y="19794"/>
                    <a:pt x="16010" y="19839"/>
                  </a:cubicBezTo>
                  <a:cubicBezTo>
                    <a:pt x="16026" y="19876"/>
                    <a:pt x="16114" y="19920"/>
                    <a:pt x="16127" y="19957"/>
                  </a:cubicBezTo>
                  <a:cubicBezTo>
                    <a:pt x="16148" y="20013"/>
                    <a:pt x="16132" y="20140"/>
                    <a:pt x="16098" y="20189"/>
                  </a:cubicBezTo>
                  <a:cubicBezTo>
                    <a:pt x="16082" y="20213"/>
                    <a:pt x="16023" y="20245"/>
                    <a:pt x="15992" y="20251"/>
                  </a:cubicBezTo>
                  <a:cubicBezTo>
                    <a:pt x="15935" y="20264"/>
                    <a:pt x="15814" y="20220"/>
                    <a:pt x="15757" y="20230"/>
                  </a:cubicBezTo>
                  <a:cubicBezTo>
                    <a:pt x="15716" y="20237"/>
                    <a:pt x="15635" y="20269"/>
                    <a:pt x="15609" y="20297"/>
                  </a:cubicBezTo>
                  <a:cubicBezTo>
                    <a:pt x="15574" y="20336"/>
                    <a:pt x="15548" y="20438"/>
                    <a:pt x="15551" y="20488"/>
                  </a:cubicBezTo>
                  <a:cubicBezTo>
                    <a:pt x="15552" y="20552"/>
                    <a:pt x="15633" y="20667"/>
                    <a:pt x="15644" y="20730"/>
                  </a:cubicBezTo>
                  <a:cubicBezTo>
                    <a:pt x="15654" y="20777"/>
                    <a:pt x="15650" y="20873"/>
                    <a:pt x="15644" y="20921"/>
                  </a:cubicBezTo>
                  <a:cubicBezTo>
                    <a:pt x="15638" y="20972"/>
                    <a:pt x="15626" y="21080"/>
                    <a:pt x="15597" y="21126"/>
                  </a:cubicBezTo>
                  <a:cubicBezTo>
                    <a:pt x="15572" y="21167"/>
                    <a:pt x="15493" y="21236"/>
                    <a:pt x="15445" y="21255"/>
                  </a:cubicBezTo>
                  <a:cubicBezTo>
                    <a:pt x="15388" y="21278"/>
                    <a:pt x="15253" y="21253"/>
                    <a:pt x="15197" y="21276"/>
                  </a:cubicBezTo>
                  <a:cubicBezTo>
                    <a:pt x="15163" y="21290"/>
                    <a:pt x="15124" y="21353"/>
                    <a:pt x="15091" y="21368"/>
                  </a:cubicBezTo>
                  <a:cubicBezTo>
                    <a:pt x="15044" y="21390"/>
                    <a:pt x="14929" y="21382"/>
                    <a:pt x="14879" y="21399"/>
                  </a:cubicBezTo>
                  <a:cubicBezTo>
                    <a:pt x="14821" y="21419"/>
                    <a:pt x="14728" y="21496"/>
                    <a:pt x="14673" y="21523"/>
                  </a:cubicBezTo>
                  <a:cubicBezTo>
                    <a:pt x="14630" y="21544"/>
                    <a:pt x="14544" y="21590"/>
                    <a:pt x="14496" y="21595"/>
                  </a:cubicBezTo>
                  <a:cubicBezTo>
                    <a:pt x="14455" y="21600"/>
                    <a:pt x="14370" y="21590"/>
                    <a:pt x="14330" y="2157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5" name="Shape 3040"/>
            <p:cNvSpPr/>
            <p:nvPr/>
          </p:nvSpPr>
          <p:spPr>
            <a:xfrm>
              <a:off x="5447574" y="3269841"/>
              <a:ext cx="14833" cy="20714"/>
            </a:xfrm>
            <a:custGeom>
              <a:avLst/>
              <a:gdLst/>
              <a:ahLst/>
              <a:cxnLst>
                <a:cxn ang="0">
                  <a:pos x="wd2" y="hd2"/>
                </a:cxn>
                <a:cxn ang="5400000">
                  <a:pos x="wd2" y="hd2"/>
                </a:cxn>
                <a:cxn ang="10800000">
                  <a:pos x="wd2" y="hd2"/>
                </a:cxn>
                <a:cxn ang="16200000">
                  <a:pos x="wd2" y="hd2"/>
                </a:cxn>
              </a:cxnLst>
              <a:rect l="0" t="0" r="r" b="b"/>
              <a:pathLst>
                <a:path w="21088" h="21390" extrusionOk="0">
                  <a:moveTo>
                    <a:pt x="10525" y="21373"/>
                  </a:moveTo>
                  <a:cubicBezTo>
                    <a:pt x="9352" y="21107"/>
                    <a:pt x="8912" y="18932"/>
                    <a:pt x="8008" y="18329"/>
                  </a:cubicBezTo>
                  <a:cubicBezTo>
                    <a:pt x="6933" y="17619"/>
                    <a:pt x="3610" y="17308"/>
                    <a:pt x="2852" y="16403"/>
                  </a:cubicBezTo>
                  <a:cubicBezTo>
                    <a:pt x="2193" y="15604"/>
                    <a:pt x="3219" y="13563"/>
                    <a:pt x="2852" y="12658"/>
                  </a:cubicBezTo>
                  <a:cubicBezTo>
                    <a:pt x="2486" y="11744"/>
                    <a:pt x="262" y="10360"/>
                    <a:pt x="67" y="9419"/>
                  </a:cubicBezTo>
                  <a:cubicBezTo>
                    <a:pt x="-202" y="8186"/>
                    <a:pt x="336" y="5301"/>
                    <a:pt x="1728" y="4556"/>
                  </a:cubicBezTo>
                  <a:cubicBezTo>
                    <a:pt x="2535" y="4148"/>
                    <a:pt x="4685" y="4875"/>
                    <a:pt x="5638" y="4769"/>
                  </a:cubicBezTo>
                  <a:cubicBezTo>
                    <a:pt x="7348" y="4556"/>
                    <a:pt x="10525" y="3429"/>
                    <a:pt x="12040" y="2834"/>
                  </a:cubicBezTo>
                  <a:cubicBezTo>
                    <a:pt x="13603" y="2231"/>
                    <a:pt x="16145" y="-103"/>
                    <a:pt x="17904" y="3"/>
                  </a:cubicBezTo>
                  <a:cubicBezTo>
                    <a:pt x="18955" y="83"/>
                    <a:pt x="20641" y="1397"/>
                    <a:pt x="20983" y="2142"/>
                  </a:cubicBezTo>
                  <a:cubicBezTo>
                    <a:pt x="21398" y="3136"/>
                    <a:pt x="20494" y="5337"/>
                    <a:pt x="19834" y="6278"/>
                  </a:cubicBezTo>
                  <a:cubicBezTo>
                    <a:pt x="19248" y="7192"/>
                    <a:pt x="16633" y="8354"/>
                    <a:pt x="16242" y="9313"/>
                  </a:cubicBezTo>
                  <a:cubicBezTo>
                    <a:pt x="15851" y="10307"/>
                    <a:pt x="17391" y="12365"/>
                    <a:pt x="17073" y="13359"/>
                  </a:cubicBezTo>
                  <a:cubicBezTo>
                    <a:pt x="16755" y="14327"/>
                    <a:pt x="14532" y="15702"/>
                    <a:pt x="14019" y="16607"/>
                  </a:cubicBezTo>
                  <a:cubicBezTo>
                    <a:pt x="13457" y="17539"/>
                    <a:pt x="13750" y="19767"/>
                    <a:pt x="12870" y="20547"/>
                  </a:cubicBezTo>
                  <a:cubicBezTo>
                    <a:pt x="12479" y="20920"/>
                    <a:pt x="11136" y="21497"/>
                    <a:pt x="10525" y="2137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6" name="Shape 3041"/>
            <p:cNvSpPr/>
            <p:nvPr/>
          </p:nvSpPr>
          <p:spPr>
            <a:xfrm>
              <a:off x="5042793" y="3111448"/>
              <a:ext cx="22222" cy="20795"/>
            </a:xfrm>
            <a:custGeom>
              <a:avLst/>
              <a:gdLst/>
              <a:ahLst/>
              <a:cxnLst>
                <a:cxn ang="0">
                  <a:pos x="wd2" y="hd2"/>
                </a:cxn>
                <a:cxn ang="5400000">
                  <a:pos x="wd2" y="hd2"/>
                </a:cxn>
                <a:cxn ang="10800000">
                  <a:pos x="wd2" y="hd2"/>
                </a:cxn>
                <a:cxn ang="16200000">
                  <a:pos x="wd2" y="hd2"/>
                </a:cxn>
              </a:cxnLst>
              <a:rect l="0" t="0" r="r" b="b"/>
              <a:pathLst>
                <a:path w="21434" h="21493" extrusionOk="0">
                  <a:moveTo>
                    <a:pt x="7118" y="16625"/>
                  </a:moveTo>
                  <a:cubicBezTo>
                    <a:pt x="6289" y="17203"/>
                    <a:pt x="4515" y="18206"/>
                    <a:pt x="3852" y="18988"/>
                  </a:cubicBezTo>
                  <a:cubicBezTo>
                    <a:pt x="3405" y="19521"/>
                    <a:pt x="3189" y="21475"/>
                    <a:pt x="2526" y="21492"/>
                  </a:cubicBezTo>
                  <a:cubicBezTo>
                    <a:pt x="1366" y="21528"/>
                    <a:pt x="89" y="18544"/>
                    <a:pt x="6" y="17309"/>
                  </a:cubicBezTo>
                  <a:cubicBezTo>
                    <a:pt x="-93" y="16092"/>
                    <a:pt x="1067" y="13792"/>
                    <a:pt x="1780" y="12842"/>
                  </a:cubicBezTo>
                  <a:cubicBezTo>
                    <a:pt x="2427" y="11971"/>
                    <a:pt x="4333" y="10941"/>
                    <a:pt x="5179" y="10275"/>
                  </a:cubicBezTo>
                  <a:cubicBezTo>
                    <a:pt x="6074" y="9565"/>
                    <a:pt x="7864" y="8099"/>
                    <a:pt x="8693" y="7300"/>
                  </a:cubicBezTo>
                  <a:cubicBezTo>
                    <a:pt x="9522" y="6536"/>
                    <a:pt x="11179" y="4991"/>
                    <a:pt x="11859" y="4067"/>
                  </a:cubicBezTo>
                  <a:cubicBezTo>
                    <a:pt x="12439" y="3285"/>
                    <a:pt x="13003" y="1198"/>
                    <a:pt x="13749" y="621"/>
                  </a:cubicBezTo>
                  <a:cubicBezTo>
                    <a:pt x="14279" y="203"/>
                    <a:pt x="15672" y="-72"/>
                    <a:pt x="16335" y="17"/>
                  </a:cubicBezTo>
                  <a:cubicBezTo>
                    <a:pt x="16998" y="88"/>
                    <a:pt x="18125" y="923"/>
                    <a:pt x="18722" y="1225"/>
                  </a:cubicBezTo>
                  <a:cubicBezTo>
                    <a:pt x="19203" y="1473"/>
                    <a:pt x="20330" y="1740"/>
                    <a:pt x="20678" y="2166"/>
                  </a:cubicBezTo>
                  <a:cubicBezTo>
                    <a:pt x="21076" y="2637"/>
                    <a:pt x="21507" y="3925"/>
                    <a:pt x="21424" y="4538"/>
                  </a:cubicBezTo>
                  <a:cubicBezTo>
                    <a:pt x="21391" y="5026"/>
                    <a:pt x="20827" y="5914"/>
                    <a:pt x="20429" y="6154"/>
                  </a:cubicBezTo>
                  <a:cubicBezTo>
                    <a:pt x="19800" y="6536"/>
                    <a:pt x="18274" y="6101"/>
                    <a:pt x="17595" y="6287"/>
                  </a:cubicBezTo>
                  <a:cubicBezTo>
                    <a:pt x="16932" y="6474"/>
                    <a:pt x="15804" y="7282"/>
                    <a:pt x="15208" y="7584"/>
                  </a:cubicBezTo>
                  <a:cubicBezTo>
                    <a:pt x="14561" y="7877"/>
                    <a:pt x="13185" y="8188"/>
                    <a:pt x="12605" y="8579"/>
                  </a:cubicBezTo>
                  <a:cubicBezTo>
                    <a:pt x="12058" y="8969"/>
                    <a:pt x="10599" y="9938"/>
                    <a:pt x="10782" y="10621"/>
                  </a:cubicBezTo>
                  <a:cubicBezTo>
                    <a:pt x="10964" y="11350"/>
                    <a:pt x="13119" y="10781"/>
                    <a:pt x="13500" y="11421"/>
                  </a:cubicBezTo>
                  <a:cubicBezTo>
                    <a:pt x="13749" y="11865"/>
                    <a:pt x="13318" y="12984"/>
                    <a:pt x="13119" y="13446"/>
                  </a:cubicBezTo>
                  <a:cubicBezTo>
                    <a:pt x="12903" y="13961"/>
                    <a:pt x="12323" y="14973"/>
                    <a:pt x="11859" y="15204"/>
                  </a:cubicBezTo>
                  <a:cubicBezTo>
                    <a:pt x="11312" y="15471"/>
                    <a:pt x="10085" y="14929"/>
                    <a:pt x="9522" y="15080"/>
                  </a:cubicBezTo>
                  <a:cubicBezTo>
                    <a:pt x="8842" y="15258"/>
                    <a:pt x="7715" y="16226"/>
                    <a:pt x="7118" y="1662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7" name="Shape 3042"/>
            <p:cNvSpPr/>
            <p:nvPr/>
          </p:nvSpPr>
          <p:spPr>
            <a:xfrm>
              <a:off x="5060392" y="3102649"/>
              <a:ext cx="14586" cy="11639"/>
            </a:xfrm>
            <a:custGeom>
              <a:avLst/>
              <a:gdLst/>
              <a:ahLst/>
              <a:cxnLst>
                <a:cxn ang="0">
                  <a:pos x="wd2" y="hd2"/>
                </a:cxn>
                <a:cxn ang="5400000">
                  <a:pos x="wd2" y="hd2"/>
                </a:cxn>
                <a:cxn ang="10800000">
                  <a:pos x="wd2" y="hd2"/>
                </a:cxn>
                <a:cxn ang="16200000">
                  <a:pos x="wd2" y="hd2"/>
                </a:cxn>
              </a:cxnLst>
              <a:rect l="0" t="0" r="r" b="b"/>
              <a:pathLst>
                <a:path w="21094" h="21308" extrusionOk="0">
                  <a:moveTo>
                    <a:pt x="9634" y="17376"/>
                  </a:moveTo>
                  <a:cubicBezTo>
                    <a:pt x="11026" y="16384"/>
                    <a:pt x="13984" y="14890"/>
                    <a:pt x="15326" y="13789"/>
                  </a:cubicBezTo>
                  <a:cubicBezTo>
                    <a:pt x="16867" y="12467"/>
                    <a:pt x="20446" y="9824"/>
                    <a:pt x="20993" y="7559"/>
                  </a:cubicBezTo>
                  <a:cubicBezTo>
                    <a:pt x="21366" y="5986"/>
                    <a:pt x="20645" y="2304"/>
                    <a:pt x="19676" y="1203"/>
                  </a:cubicBezTo>
                  <a:cubicBezTo>
                    <a:pt x="18557" y="-24"/>
                    <a:pt x="15227" y="-260"/>
                    <a:pt x="13810" y="259"/>
                  </a:cubicBezTo>
                  <a:cubicBezTo>
                    <a:pt x="12542" y="700"/>
                    <a:pt x="10802" y="3610"/>
                    <a:pt x="9634" y="4444"/>
                  </a:cubicBezTo>
                  <a:cubicBezTo>
                    <a:pt x="8491" y="5293"/>
                    <a:pt x="5781" y="6111"/>
                    <a:pt x="4638" y="6961"/>
                  </a:cubicBezTo>
                  <a:cubicBezTo>
                    <a:pt x="3420" y="7842"/>
                    <a:pt x="835" y="9761"/>
                    <a:pt x="288" y="11382"/>
                  </a:cubicBezTo>
                  <a:cubicBezTo>
                    <a:pt x="-234" y="12923"/>
                    <a:pt x="-10" y="16652"/>
                    <a:pt x="661" y="18068"/>
                  </a:cubicBezTo>
                  <a:cubicBezTo>
                    <a:pt x="1282" y="19374"/>
                    <a:pt x="3445" y="21309"/>
                    <a:pt x="4638" y="21309"/>
                  </a:cubicBezTo>
                  <a:cubicBezTo>
                    <a:pt x="6104" y="21340"/>
                    <a:pt x="8341" y="18288"/>
                    <a:pt x="9634" y="1737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8" name="Shape 3043"/>
            <p:cNvSpPr/>
            <p:nvPr/>
          </p:nvSpPr>
          <p:spPr>
            <a:xfrm>
              <a:off x="5077991" y="3085049"/>
              <a:ext cx="8314" cy="13418"/>
            </a:xfrm>
            <a:custGeom>
              <a:avLst/>
              <a:gdLst/>
              <a:ahLst/>
              <a:cxnLst>
                <a:cxn ang="0">
                  <a:pos x="wd2" y="hd2"/>
                </a:cxn>
                <a:cxn ang="5400000">
                  <a:pos x="wd2" y="hd2"/>
                </a:cxn>
                <a:cxn ang="10800000">
                  <a:pos x="wd2" y="hd2"/>
                </a:cxn>
                <a:cxn ang="16200000">
                  <a:pos x="wd2" y="hd2"/>
                </a:cxn>
              </a:cxnLst>
              <a:rect l="0" t="0" r="r" b="b"/>
              <a:pathLst>
                <a:path w="21235" h="20780" extrusionOk="0">
                  <a:moveTo>
                    <a:pt x="5034" y="20735"/>
                  </a:moveTo>
                  <a:cubicBezTo>
                    <a:pt x="8327" y="21254"/>
                    <a:pt x="13551" y="17155"/>
                    <a:pt x="15571" y="15451"/>
                  </a:cubicBezTo>
                  <a:cubicBezTo>
                    <a:pt x="17898" y="13482"/>
                    <a:pt x="21322" y="8717"/>
                    <a:pt x="21234" y="6268"/>
                  </a:cubicBezTo>
                  <a:cubicBezTo>
                    <a:pt x="21146" y="4618"/>
                    <a:pt x="19215" y="1118"/>
                    <a:pt x="16932" y="293"/>
                  </a:cubicBezTo>
                  <a:cubicBezTo>
                    <a:pt x="15176" y="-346"/>
                    <a:pt x="10698" y="186"/>
                    <a:pt x="8854" y="692"/>
                  </a:cubicBezTo>
                  <a:cubicBezTo>
                    <a:pt x="6351" y="1397"/>
                    <a:pt x="2181" y="3979"/>
                    <a:pt x="995" y="5550"/>
                  </a:cubicBezTo>
                  <a:cubicBezTo>
                    <a:pt x="-278" y="7386"/>
                    <a:pt x="-146" y="11565"/>
                    <a:pt x="381" y="13535"/>
                  </a:cubicBezTo>
                  <a:cubicBezTo>
                    <a:pt x="907" y="15451"/>
                    <a:pt x="1961" y="20256"/>
                    <a:pt x="5034" y="2073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9" name="Shape 3044"/>
            <p:cNvSpPr/>
            <p:nvPr/>
          </p:nvSpPr>
          <p:spPr>
            <a:xfrm>
              <a:off x="4849202" y="3102649"/>
              <a:ext cx="599329" cy="633414"/>
            </a:xfrm>
            <a:custGeom>
              <a:avLst/>
              <a:gdLst/>
              <a:ahLst/>
              <a:cxnLst>
                <a:cxn ang="0">
                  <a:pos x="wd2" y="hd2"/>
                </a:cxn>
                <a:cxn ang="5400000">
                  <a:pos x="wd2" y="hd2"/>
                </a:cxn>
                <a:cxn ang="10800000">
                  <a:pos x="wd2" y="hd2"/>
                </a:cxn>
                <a:cxn ang="16200000">
                  <a:pos x="wd2" y="hd2"/>
                </a:cxn>
              </a:cxnLst>
              <a:rect l="0" t="0" r="r" b="b"/>
              <a:pathLst>
                <a:path w="21582" h="21595" extrusionOk="0">
                  <a:moveTo>
                    <a:pt x="7033" y="16945"/>
                  </a:moveTo>
                  <a:cubicBezTo>
                    <a:pt x="7024" y="16919"/>
                    <a:pt x="7012" y="16895"/>
                    <a:pt x="7003" y="16880"/>
                  </a:cubicBezTo>
                  <a:cubicBezTo>
                    <a:pt x="6985" y="16851"/>
                    <a:pt x="6921" y="16809"/>
                    <a:pt x="6908" y="16778"/>
                  </a:cubicBezTo>
                  <a:cubicBezTo>
                    <a:pt x="6894" y="16740"/>
                    <a:pt x="6919" y="16656"/>
                    <a:pt x="6908" y="16617"/>
                  </a:cubicBezTo>
                  <a:cubicBezTo>
                    <a:pt x="6898" y="16577"/>
                    <a:pt x="6835" y="16510"/>
                    <a:pt x="6824" y="16470"/>
                  </a:cubicBezTo>
                  <a:cubicBezTo>
                    <a:pt x="6813" y="16429"/>
                    <a:pt x="6831" y="16341"/>
                    <a:pt x="6819" y="16301"/>
                  </a:cubicBezTo>
                  <a:cubicBezTo>
                    <a:pt x="6810" y="16270"/>
                    <a:pt x="6762" y="16220"/>
                    <a:pt x="6753" y="16189"/>
                  </a:cubicBezTo>
                  <a:cubicBezTo>
                    <a:pt x="6738" y="16141"/>
                    <a:pt x="6732" y="16038"/>
                    <a:pt x="6739" y="15989"/>
                  </a:cubicBezTo>
                  <a:cubicBezTo>
                    <a:pt x="6745" y="15943"/>
                    <a:pt x="6789" y="15859"/>
                    <a:pt x="6801" y="15815"/>
                  </a:cubicBezTo>
                  <a:cubicBezTo>
                    <a:pt x="6813" y="15767"/>
                    <a:pt x="6843" y="15667"/>
                    <a:pt x="6834" y="15619"/>
                  </a:cubicBezTo>
                  <a:cubicBezTo>
                    <a:pt x="6824" y="15575"/>
                    <a:pt x="6757" y="15507"/>
                    <a:pt x="6735" y="15467"/>
                  </a:cubicBezTo>
                  <a:cubicBezTo>
                    <a:pt x="6712" y="15428"/>
                    <a:pt x="6680" y="15344"/>
                    <a:pt x="6654" y="15307"/>
                  </a:cubicBezTo>
                  <a:cubicBezTo>
                    <a:pt x="6611" y="15245"/>
                    <a:pt x="6500" y="15139"/>
                    <a:pt x="6447" y="15084"/>
                  </a:cubicBezTo>
                  <a:cubicBezTo>
                    <a:pt x="6385" y="15019"/>
                    <a:pt x="6252" y="14893"/>
                    <a:pt x="6193" y="14826"/>
                  </a:cubicBezTo>
                  <a:cubicBezTo>
                    <a:pt x="6139" y="14764"/>
                    <a:pt x="6062" y="14610"/>
                    <a:pt x="5991" y="14567"/>
                  </a:cubicBezTo>
                  <a:cubicBezTo>
                    <a:pt x="5929" y="14531"/>
                    <a:pt x="5780" y="14519"/>
                    <a:pt x="5708" y="14514"/>
                  </a:cubicBezTo>
                  <a:cubicBezTo>
                    <a:pt x="5641" y="14508"/>
                    <a:pt x="5504" y="14540"/>
                    <a:pt x="5440" y="14522"/>
                  </a:cubicBezTo>
                  <a:cubicBezTo>
                    <a:pt x="5377" y="14506"/>
                    <a:pt x="5273" y="14425"/>
                    <a:pt x="5223" y="14384"/>
                  </a:cubicBezTo>
                  <a:cubicBezTo>
                    <a:pt x="5177" y="14345"/>
                    <a:pt x="5106" y="14245"/>
                    <a:pt x="5059" y="14206"/>
                  </a:cubicBezTo>
                  <a:cubicBezTo>
                    <a:pt x="5030" y="14182"/>
                    <a:pt x="4962" y="14147"/>
                    <a:pt x="4932" y="14126"/>
                  </a:cubicBezTo>
                  <a:cubicBezTo>
                    <a:pt x="4913" y="14112"/>
                    <a:pt x="4876" y="14081"/>
                    <a:pt x="4856" y="14068"/>
                  </a:cubicBezTo>
                  <a:cubicBezTo>
                    <a:pt x="4804" y="14033"/>
                    <a:pt x="4697" y="13970"/>
                    <a:pt x="4640" y="13943"/>
                  </a:cubicBezTo>
                  <a:cubicBezTo>
                    <a:pt x="4589" y="13919"/>
                    <a:pt x="4473" y="13897"/>
                    <a:pt x="4428" y="13863"/>
                  </a:cubicBezTo>
                  <a:cubicBezTo>
                    <a:pt x="4393" y="13837"/>
                    <a:pt x="4348" y="13761"/>
                    <a:pt x="4325" y="13725"/>
                  </a:cubicBezTo>
                  <a:cubicBezTo>
                    <a:pt x="4302" y="13690"/>
                    <a:pt x="4262" y="13619"/>
                    <a:pt x="4244" y="13582"/>
                  </a:cubicBezTo>
                  <a:cubicBezTo>
                    <a:pt x="4226" y="13543"/>
                    <a:pt x="4209" y="13457"/>
                    <a:pt x="4183" y="13422"/>
                  </a:cubicBezTo>
                  <a:cubicBezTo>
                    <a:pt x="4167" y="13401"/>
                    <a:pt x="4109" y="13382"/>
                    <a:pt x="4099" y="13359"/>
                  </a:cubicBezTo>
                  <a:cubicBezTo>
                    <a:pt x="4084" y="13329"/>
                    <a:pt x="4114" y="13259"/>
                    <a:pt x="4108" y="13225"/>
                  </a:cubicBezTo>
                  <a:cubicBezTo>
                    <a:pt x="4101" y="13190"/>
                    <a:pt x="4073" y="13118"/>
                    <a:pt x="4047" y="13092"/>
                  </a:cubicBezTo>
                  <a:cubicBezTo>
                    <a:pt x="4006" y="13050"/>
                    <a:pt x="3890" y="13009"/>
                    <a:pt x="3835" y="12985"/>
                  </a:cubicBezTo>
                  <a:cubicBezTo>
                    <a:pt x="3780" y="12961"/>
                    <a:pt x="3665" y="12925"/>
                    <a:pt x="3609" y="12905"/>
                  </a:cubicBezTo>
                  <a:cubicBezTo>
                    <a:pt x="3527" y="12876"/>
                    <a:pt x="3368" y="12810"/>
                    <a:pt x="3284" y="12789"/>
                  </a:cubicBezTo>
                  <a:cubicBezTo>
                    <a:pt x="3191" y="12765"/>
                    <a:pt x="2989" y="12772"/>
                    <a:pt x="2903" y="12731"/>
                  </a:cubicBezTo>
                  <a:cubicBezTo>
                    <a:pt x="2844" y="12703"/>
                    <a:pt x="2753" y="12606"/>
                    <a:pt x="2710" y="12557"/>
                  </a:cubicBezTo>
                  <a:cubicBezTo>
                    <a:pt x="2673" y="12515"/>
                    <a:pt x="2613" y="12421"/>
                    <a:pt x="2583" y="12375"/>
                  </a:cubicBezTo>
                  <a:cubicBezTo>
                    <a:pt x="2551" y="12327"/>
                    <a:pt x="2513" y="12209"/>
                    <a:pt x="2460" y="12183"/>
                  </a:cubicBezTo>
                  <a:cubicBezTo>
                    <a:pt x="2410" y="12158"/>
                    <a:pt x="2290" y="12205"/>
                    <a:pt x="2235" y="12196"/>
                  </a:cubicBezTo>
                  <a:cubicBezTo>
                    <a:pt x="2203" y="12191"/>
                    <a:pt x="2148" y="12155"/>
                    <a:pt x="2117" y="12147"/>
                  </a:cubicBezTo>
                  <a:cubicBezTo>
                    <a:pt x="2066" y="12136"/>
                    <a:pt x="1962" y="12132"/>
                    <a:pt x="1910" y="12134"/>
                  </a:cubicBezTo>
                  <a:cubicBezTo>
                    <a:pt x="1865" y="12136"/>
                    <a:pt x="1776" y="12177"/>
                    <a:pt x="1735" y="12160"/>
                  </a:cubicBezTo>
                  <a:cubicBezTo>
                    <a:pt x="1699" y="12146"/>
                    <a:pt x="1674" y="12061"/>
                    <a:pt x="1642" y="12040"/>
                  </a:cubicBezTo>
                  <a:cubicBezTo>
                    <a:pt x="1612" y="12022"/>
                    <a:pt x="1536" y="12020"/>
                    <a:pt x="1505" y="12005"/>
                  </a:cubicBezTo>
                  <a:cubicBezTo>
                    <a:pt x="1472" y="11988"/>
                    <a:pt x="1416" y="11941"/>
                    <a:pt x="1392" y="11915"/>
                  </a:cubicBezTo>
                  <a:cubicBezTo>
                    <a:pt x="1367" y="11890"/>
                    <a:pt x="1333" y="11824"/>
                    <a:pt x="1307" y="11799"/>
                  </a:cubicBezTo>
                  <a:cubicBezTo>
                    <a:pt x="1265" y="11760"/>
                    <a:pt x="1160" y="11709"/>
                    <a:pt x="1114" y="11675"/>
                  </a:cubicBezTo>
                  <a:cubicBezTo>
                    <a:pt x="1074" y="11644"/>
                    <a:pt x="1002" y="11574"/>
                    <a:pt x="963" y="11541"/>
                  </a:cubicBezTo>
                  <a:cubicBezTo>
                    <a:pt x="935" y="11517"/>
                    <a:pt x="878" y="11468"/>
                    <a:pt x="846" y="11447"/>
                  </a:cubicBezTo>
                  <a:cubicBezTo>
                    <a:pt x="807" y="11422"/>
                    <a:pt x="710" y="11397"/>
                    <a:pt x="681" y="11363"/>
                  </a:cubicBezTo>
                  <a:cubicBezTo>
                    <a:pt x="662" y="11340"/>
                    <a:pt x="642" y="11280"/>
                    <a:pt x="648" y="11251"/>
                  </a:cubicBezTo>
                  <a:cubicBezTo>
                    <a:pt x="656" y="11215"/>
                    <a:pt x="733" y="11170"/>
                    <a:pt x="747" y="11136"/>
                  </a:cubicBezTo>
                  <a:cubicBezTo>
                    <a:pt x="760" y="11101"/>
                    <a:pt x="747" y="11025"/>
                    <a:pt x="752" y="10989"/>
                  </a:cubicBezTo>
                  <a:cubicBezTo>
                    <a:pt x="757" y="10941"/>
                    <a:pt x="795" y="10848"/>
                    <a:pt x="789" y="10801"/>
                  </a:cubicBezTo>
                  <a:cubicBezTo>
                    <a:pt x="785" y="10765"/>
                    <a:pt x="726" y="10704"/>
                    <a:pt x="728" y="10668"/>
                  </a:cubicBezTo>
                  <a:cubicBezTo>
                    <a:pt x="731" y="10628"/>
                    <a:pt x="806" y="10569"/>
                    <a:pt x="813" y="10529"/>
                  </a:cubicBezTo>
                  <a:cubicBezTo>
                    <a:pt x="822" y="10484"/>
                    <a:pt x="798" y="10390"/>
                    <a:pt x="780" y="10347"/>
                  </a:cubicBezTo>
                  <a:cubicBezTo>
                    <a:pt x="768" y="10319"/>
                    <a:pt x="717" y="10278"/>
                    <a:pt x="710" y="10248"/>
                  </a:cubicBezTo>
                  <a:cubicBezTo>
                    <a:pt x="697" y="10203"/>
                    <a:pt x="745" y="10107"/>
                    <a:pt x="733" y="10062"/>
                  </a:cubicBezTo>
                  <a:cubicBezTo>
                    <a:pt x="723" y="10022"/>
                    <a:pt x="661" y="9960"/>
                    <a:pt x="634" y="9928"/>
                  </a:cubicBezTo>
                  <a:cubicBezTo>
                    <a:pt x="616" y="9907"/>
                    <a:pt x="564" y="9874"/>
                    <a:pt x="559" y="9847"/>
                  </a:cubicBezTo>
                  <a:cubicBezTo>
                    <a:pt x="551" y="9813"/>
                    <a:pt x="584" y="9742"/>
                    <a:pt x="606" y="9714"/>
                  </a:cubicBezTo>
                  <a:cubicBezTo>
                    <a:pt x="630" y="9682"/>
                    <a:pt x="721" y="9655"/>
                    <a:pt x="742" y="9620"/>
                  </a:cubicBezTo>
                  <a:cubicBezTo>
                    <a:pt x="757" y="9595"/>
                    <a:pt x="760" y="9533"/>
                    <a:pt x="752" y="9505"/>
                  </a:cubicBezTo>
                  <a:cubicBezTo>
                    <a:pt x="744" y="9475"/>
                    <a:pt x="688" y="9432"/>
                    <a:pt x="681" y="9402"/>
                  </a:cubicBezTo>
                  <a:cubicBezTo>
                    <a:pt x="675" y="9375"/>
                    <a:pt x="702" y="9321"/>
                    <a:pt x="700" y="9295"/>
                  </a:cubicBezTo>
                  <a:cubicBezTo>
                    <a:pt x="697" y="9264"/>
                    <a:pt x="656" y="9210"/>
                    <a:pt x="658" y="9179"/>
                  </a:cubicBezTo>
                  <a:cubicBezTo>
                    <a:pt x="659" y="9147"/>
                    <a:pt x="713" y="9092"/>
                    <a:pt x="715" y="9059"/>
                  </a:cubicBezTo>
                  <a:cubicBezTo>
                    <a:pt x="716" y="9000"/>
                    <a:pt x="631" y="8898"/>
                    <a:pt x="630" y="8840"/>
                  </a:cubicBezTo>
                  <a:cubicBezTo>
                    <a:pt x="628" y="8792"/>
                    <a:pt x="666" y="8696"/>
                    <a:pt x="690" y="8653"/>
                  </a:cubicBezTo>
                  <a:cubicBezTo>
                    <a:pt x="713" y="8614"/>
                    <a:pt x="795" y="8558"/>
                    <a:pt x="808" y="8515"/>
                  </a:cubicBezTo>
                  <a:cubicBezTo>
                    <a:pt x="819" y="8479"/>
                    <a:pt x="783" y="8404"/>
                    <a:pt x="789" y="8368"/>
                  </a:cubicBezTo>
                  <a:cubicBezTo>
                    <a:pt x="794" y="8338"/>
                    <a:pt x="824" y="8282"/>
                    <a:pt x="841" y="8257"/>
                  </a:cubicBezTo>
                  <a:cubicBezTo>
                    <a:pt x="858" y="8232"/>
                    <a:pt x="912" y="8198"/>
                    <a:pt x="926" y="8172"/>
                  </a:cubicBezTo>
                  <a:cubicBezTo>
                    <a:pt x="944" y="8138"/>
                    <a:pt x="958" y="8062"/>
                    <a:pt x="954" y="8025"/>
                  </a:cubicBezTo>
                  <a:cubicBezTo>
                    <a:pt x="950" y="7983"/>
                    <a:pt x="914" y="7903"/>
                    <a:pt x="888" y="7869"/>
                  </a:cubicBezTo>
                  <a:cubicBezTo>
                    <a:pt x="869" y="7844"/>
                    <a:pt x="813" y="7810"/>
                    <a:pt x="789" y="7789"/>
                  </a:cubicBezTo>
                  <a:cubicBezTo>
                    <a:pt x="760" y="7762"/>
                    <a:pt x="696" y="7708"/>
                    <a:pt x="676" y="7673"/>
                  </a:cubicBezTo>
                  <a:cubicBezTo>
                    <a:pt x="659" y="7642"/>
                    <a:pt x="655" y="7572"/>
                    <a:pt x="643" y="7539"/>
                  </a:cubicBezTo>
                  <a:cubicBezTo>
                    <a:pt x="636" y="7516"/>
                    <a:pt x="620" y="7469"/>
                    <a:pt x="606" y="7450"/>
                  </a:cubicBezTo>
                  <a:cubicBezTo>
                    <a:pt x="580" y="7415"/>
                    <a:pt x="518" y="7341"/>
                    <a:pt x="474" y="7339"/>
                  </a:cubicBezTo>
                  <a:cubicBezTo>
                    <a:pt x="434" y="7336"/>
                    <a:pt x="380" y="7413"/>
                    <a:pt x="342" y="7423"/>
                  </a:cubicBezTo>
                  <a:cubicBezTo>
                    <a:pt x="302" y="7434"/>
                    <a:pt x="214" y="7429"/>
                    <a:pt x="172" y="7419"/>
                  </a:cubicBezTo>
                  <a:cubicBezTo>
                    <a:pt x="127" y="7407"/>
                    <a:pt x="26" y="7371"/>
                    <a:pt x="8" y="7330"/>
                  </a:cubicBezTo>
                  <a:cubicBezTo>
                    <a:pt x="-12" y="7282"/>
                    <a:pt x="75" y="7184"/>
                    <a:pt x="70" y="7134"/>
                  </a:cubicBezTo>
                  <a:cubicBezTo>
                    <a:pt x="66" y="7102"/>
                    <a:pt x="15" y="7053"/>
                    <a:pt x="8" y="7022"/>
                  </a:cubicBezTo>
                  <a:cubicBezTo>
                    <a:pt x="-6" y="6961"/>
                    <a:pt x="2" y="6833"/>
                    <a:pt x="17" y="6773"/>
                  </a:cubicBezTo>
                  <a:cubicBezTo>
                    <a:pt x="28" y="6734"/>
                    <a:pt x="65" y="6660"/>
                    <a:pt x="93" y="6630"/>
                  </a:cubicBezTo>
                  <a:cubicBezTo>
                    <a:pt x="126" y="6594"/>
                    <a:pt x="222" y="6556"/>
                    <a:pt x="257" y="6523"/>
                  </a:cubicBezTo>
                  <a:cubicBezTo>
                    <a:pt x="286" y="6496"/>
                    <a:pt x="339" y="6435"/>
                    <a:pt x="352" y="6398"/>
                  </a:cubicBezTo>
                  <a:cubicBezTo>
                    <a:pt x="361" y="6373"/>
                    <a:pt x="346" y="6318"/>
                    <a:pt x="352" y="6291"/>
                  </a:cubicBezTo>
                  <a:cubicBezTo>
                    <a:pt x="357" y="6269"/>
                    <a:pt x="385" y="6229"/>
                    <a:pt x="389" y="6207"/>
                  </a:cubicBezTo>
                  <a:cubicBezTo>
                    <a:pt x="395" y="6174"/>
                    <a:pt x="369" y="6106"/>
                    <a:pt x="384" y="6077"/>
                  </a:cubicBezTo>
                  <a:cubicBezTo>
                    <a:pt x="395" y="6057"/>
                    <a:pt x="452" y="6044"/>
                    <a:pt x="465" y="6024"/>
                  </a:cubicBezTo>
                  <a:cubicBezTo>
                    <a:pt x="493" y="5982"/>
                    <a:pt x="478" y="5872"/>
                    <a:pt x="502" y="5828"/>
                  </a:cubicBezTo>
                  <a:cubicBezTo>
                    <a:pt x="535" y="5769"/>
                    <a:pt x="647" y="5680"/>
                    <a:pt x="705" y="5641"/>
                  </a:cubicBezTo>
                  <a:cubicBezTo>
                    <a:pt x="754" y="5607"/>
                    <a:pt x="871" y="5567"/>
                    <a:pt x="921" y="5534"/>
                  </a:cubicBezTo>
                  <a:cubicBezTo>
                    <a:pt x="954" y="5512"/>
                    <a:pt x="1017" y="5463"/>
                    <a:pt x="1039" y="5431"/>
                  </a:cubicBezTo>
                  <a:cubicBezTo>
                    <a:pt x="1057" y="5404"/>
                    <a:pt x="1056" y="5328"/>
                    <a:pt x="1081" y="5307"/>
                  </a:cubicBezTo>
                  <a:cubicBezTo>
                    <a:pt x="1102" y="5289"/>
                    <a:pt x="1161" y="5284"/>
                    <a:pt x="1190" y="5284"/>
                  </a:cubicBezTo>
                  <a:cubicBezTo>
                    <a:pt x="1225" y="5284"/>
                    <a:pt x="1292" y="5323"/>
                    <a:pt x="1326" y="5315"/>
                  </a:cubicBezTo>
                  <a:cubicBezTo>
                    <a:pt x="1354" y="5309"/>
                    <a:pt x="1397" y="5267"/>
                    <a:pt x="1411" y="5244"/>
                  </a:cubicBezTo>
                  <a:cubicBezTo>
                    <a:pt x="1429" y="5215"/>
                    <a:pt x="1421" y="5140"/>
                    <a:pt x="1439" y="5110"/>
                  </a:cubicBezTo>
                  <a:cubicBezTo>
                    <a:pt x="1452" y="5089"/>
                    <a:pt x="1490" y="5052"/>
                    <a:pt x="1514" y="5044"/>
                  </a:cubicBezTo>
                  <a:cubicBezTo>
                    <a:pt x="1534" y="5036"/>
                    <a:pt x="1578" y="5039"/>
                    <a:pt x="1599" y="5044"/>
                  </a:cubicBezTo>
                  <a:cubicBezTo>
                    <a:pt x="1618" y="5047"/>
                    <a:pt x="1651" y="5069"/>
                    <a:pt x="1670" y="5070"/>
                  </a:cubicBezTo>
                  <a:cubicBezTo>
                    <a:pt x="1692" y="5072"/>
                    <a:pt x="1742" y="5067"/>
                    <a:pt x="1759" y="5052"/>
                  </a:cubicBezTo>
                  <a:cubicBezTo>
                    <a:pt x="1785" y="5030"/>
                    <a:pt x="1795" y="4960"/>
                    <a:pt x="1801" y="4927"/>
                  </a:cubicBezTo>
                  <a:cubicBezTo>
                    <a:pt x="1808" y="4894"/>
                    <a:pt x="1787" y="4813"/>
                    <a:pt x="1813" y="4789"/>
                  </a:cubicBezTo>
                  <a:cubicBezTo>
                    <a:pt x="1832" y="4772"/>
                    <a:pt x="1899" y="4801"/>
                    <a:pt x="1919" y="4785"/>
                  </a:cubicBezTo>
                  <a:cubicBezTo>
                    <a:pt x="1946" y="4763"/>
                    <a:pt x="1950" y="4654"/>
                    <a:pt x="1950" y="4654"/>
                  </a:cubicBezTo>
                  <a:lnTo>
                    <a:pt x="1696" y="1899"/>
                  </a:lnTo>
                  <a:cubicBezTo>
                    <a:pt x="1696" y="1899"/>
                    <a:pt x="1772" y="1928"/>
                    <a:pt x="1798" y="1936"/>
                  </a:cubicBezTo>
                  <a:cubicBezTo>
                    <a:pt x="1840" y="1950"/>
                    <a:pt x="1925" y="1992"/>
                    <a:pt x="1968" y="1983"/>
                  </a:cubicBezTo>
                  <a:cubicBezTo>
                    <a:pt x="2016" y="1972"/>
                    <a:pt x="2097" y="1897"/>
                    <a:pt x="2115" y="1852"/>
                  </a:cubicBezTo>
                  <a:cubicBezTo>
                    <a:pt x="2128" y="1824"/>
                    <a:pt x="2128" y="1754"/>
                    <a:pt x="2108" y="1729"/>
                  </a:cubicBezTo>
                  <a:cubicBezTo>
                    <a:pt x="2093" y="1708"/>
                    <a:pt x="2020" y="1713"/>
                    <a:pt x="2010" y="1689"/>
                  </a:cubicBezTo>
                  <a:cubicBezTo>
                    <a:pt x="2001" y="1666"/>
                    <a:pt x="2031" y="1615"/>
                    <a:pt x="2053" y="1602"/>
                  </a:cubicBezTo>
                  <a:cubicBezTo>
                    <a:pt x="2079" y="1586"/>
                    <a:pt x="2153" y="1619"/>
                    <a:pt x="2180" y="1602"/>
                  </a:cubicBezTo>
                  <a:cubicBezTo>
                    <a:pt x="2209" y="1583"/>
                    <a:pt x="2204" y="1499"/>
                    <a:pt x="2232" y="1478"/>
                  </a:cubicBezTo>
                  <a:cubicBezTo>
                    <a:pt x="2264" y="1455"/>
                    <a:pt x="2353" y="1469"/>
                    <a:pt x="2391" y="1458"/>
                  </a:cubicBezTo>
                  <a:cubicBezTo>
                    <a:pt x="2404" y="1455"/>
                    <a:pt x="2424" y="1450"/>
                    <a:pt x="2445" y="1445"/>
                  </a:cubicBezTo>
                  <a:cubicBezTo>
                    <a:pt x="2465" y="1475"/>
                    <a:pt x="2492" y="1507"/>
                    <a:pt x="2509" y="1525"/>
                  </a:cubicBezTo>
                  <a:cubicBezTo>
                    <a:pt x="2538" y="1553"/>
                    <a:pt x="2604" y="1603"/>
                    <a:pt x="2642" y="1619"/>
                  </a:cubicBezTo>
                  <a:cubicBezTo>
                    <a:pt x="2680" y="1634"/>
                    <a:pt x="2764" y="1638"/>
                    <a:pt x="2804" y="1650"/>
                  </a:cubicBezTo>
                  <a:cubicBezTo>
                    <a:pt x="2841" y="1660"/>
                    <a:pt x="2910" y="1696"/>
                    <a:pt x="2948" y="1706"/>
                  </a:cubicBezTo>
                  <a:cubicBezTo>
                    <a:pt x="2982" y="1714"/>
                    <a:pt x="3054" y="1730"/>
                    <a:pt x="3089" y="1723"/>
                  </a:cubicBezTo>
                  <a:cubicBezTo>
                    <a:pt x="3118" y="1717"/>
                    <a:pt x="3161" y="1670"/>
                    <a:pt x="3190" y="1663"/>
                  </a:cubicBezTo>
                  <a:cubicBezTo>
                    <a:pt x="3235" y="1653"/>
                    <a:pt x="3331" y="1688"/>
                    <a:pt x="3376" y="1678"/>
                  </a:cubicBezTo>
                  <a:cubicBezTo>
                    <a:pt x="3448" y="1663"/>
                    <a:pt x="3568" y="1577"/>
                    <a:pt x="3630" y="1540"/>
                  </a:cubicBezTo>
                  <a:cubicBezTo>
                    <a:pt x="3675" y="1514"/>
                    <a:pt x="3758" y="1452"/>
                    <a:pt x="3804" y="1429"/>
                  </a:cubicBezTo>
                  <a:cubicBezTo>
                    <a:pt x="3862" y="1400"/>
                    <a:pt x="3991" y="1367"/>
                    <a:pt x="4049" y="1338"/>
                  </a:cubicBezTo>
                  <a:cubicBezTo>
                    <a:pt x="4083" y="1320"/>
                    <a:pt x="4138" y="1263"/>
                    <a:pt x="4176" y="1253"/>
                  </a:cubicBezTo>
                  <a:cubicBezTo>
                    <a:pt x="4222" y="1241"/>
                    <a:pt x="4323" y="1276"/>
                    <a:pt x="4369" y="1264"/>
                  </a:cubicBezTo>
                  <a:cubicBezTo>
                    <a:pt x="4403" y="1256"/>
                    <a:pt x="4453" y="1208"/>
                    <a:pt x="4484" y="1196"/>
                  </a:cubicBezTo>
                  <a:cubicBezTo>
                    <a:pt x="4518" y="1182"/>
                    <a:pt x="4592" y="1177"/>
                    <a:pt x="4624" y="1162"/>
                  </a:cubicBezTo>
                  <a:cubicBezTo>
                    <a:pt x="4673" y="1137"/>
                    <a:pt x="4741" y="1044"/>
                    <a:pt x="4792" y="1024"/>
                  </a:cubicBezTo>
                  <a:cubicBezTo>
                    <a:pt x="4830" y="1009"/>
                    <a:pt x="4918" y="1032"/>
                    <a:pt x="4950" y="1010"/>
                  </a:cubicBezTo>
                  <a:cubicBezTo>
                    <a:pt x="4973" y="996"/>
                    <a:pt x="4981" y="939"/>
                    <a:pt x="4998" y="919"/>
                  </a:cubicBezTo>
                  <a:cubicBezTo>
                    <a:pt x="5024" y="887"/>
                    <a:pt x="5087" y="828"/>
                    <a:pt x="5127" y="814"/>
                  </a:cubicBezTo>
                  <a:cubicBezTo>
                    <a:pt x="5174" y="798"/>
                    <a:pt x="5286" y="841"/>
                    <a:pt x="5327" y="814"/>
                  </a:cubicBezTo>
                  <a:cubicBezTo>
                    <a:pt x="5357" y="794"/>
                    <a:pt x="5359" y="715"/>
                    <a:pt x="5377" y="685"/>
                  </a:cubicBezTo>
                  <a:cubicBezTo>
                    <a:pt x="5390" y="662"/>
                    <a:pt x="5417" y="603"/>
                    <a:pt x="5445" y="603"/>
                  </a:cubicBezTo>
                  <a:cubicBezTo>
                    <a:pt x="5479" y="602"/>
                    <a:pt x="5501" y="693"/>
                    <a:pt x="5535" y="700"/>
                  </a:cubicBezTo>
                  <a:cubicBezTo>
                    <a:pt x="5565" y="708"/>
                    <a:pt x="5627" y="675"/>
                    <a:pt x="5652" y="656"/>
                  </a:cubicBezTo>
                  <a:cubicBezTo>
                    <a:pt x="5677" y="637"/>
                    <a:pt x="5694" y="562"/>
                    <a:pt x="5725" y="558"/>
                  </a:cubicBezTo>
                  <a:cubicBezTo>
                    <a:pt x="5761" y="553"/>
                    <a:pt x="5806" y="646"/>
                    <a:pt x="5843" y="640"/>
                  </a:cubicBezTo>
                  <a:cubicBezTo>
                    <a:pt x="5874" y="636"/>
                    <a:pt x="5890" y="560"/>
                    <a:pt x="5916" y="542"/>
                  </a:cubicBezTo>
                  <a:cubicBezTo>
                    <a:pt x="5937" y="527"/>
                    <a:pt x="6000" y="529"/>
                    <a:pt x="6019" y="511"/>
                  </a:cubicBezTo>
                  <a:cubicBezTo>
                    <a:pt x="6045" y="486"/>
                    <a:pt x="6059" y="384"/>
                    <a:pt x="6064" y="377"/>
                  </a:cubicBezTo>
                  <a:cubicBezTo>
                    <a:pt x="6069" y="371"/>
                    <a:pt x="6117" y="346"/>
                    <a:pt x="6132" y="333"/>
                  </a:cubicBezTo>
                  <a:cubicBezTo>
                    <a:pt x="6156" y="311"/>
                    <a:pt x="6185" y="253"/>
                    <a:pt x="6207" y="230"/>
                  </a:cubicBezTo>
                  <a:cubicBezTo>
                    <a:pt x="6232" y="205"/>
                    <a:pt x="6284" y="138"/>
                    <a:pt x="6321" y="141"/>
                  </a:cubicBezTo>
                  <a:cubicBezTo>
                    <a:pt x="6346" y="144"/>
                    <a:pt x="6362" y="207"/>
                    <a:pt x="6386" y="217"/>
                  </a:cubicBezTo>
                  <a:cubicBezTo>
                    <a:pt x="6406" y="225"/>
                    <a:pt x="6454" y="222"/>
                    <a:pt x="6471" y="210"/>
                  </a:cubicBezTo>
                  <a:cubicBezTo>
                    <a:pt x="6493" y="195"/>
                    <a:pt x="6494" y="135"/>
                    <a:pt x="6511" y="115"/>
                  </a:cubicBezTo>
                  <a:cubicBezTo>
                    <a:pt x="6524" y="98"/>
                    <a:pt x="6564" y="78"/>
                    <a:pt x="6582" y="65"/>
                  </a:cubicBezTo>
                  <a:cubicBezTo>
                    <a:pt x="6603" y="49"/>
                    <a:pt x="6637" y="6"/>
                    <a:pt x="6664" y="1"/>
                  </a:cubicBezTo>
                  <a:cubicBezTo>
                    <a:pt x="6695" y="-5"/>
                    <a:pt x="6756" y="23"/>
                    <a:pt x="6784" y="37"/>
                  </a:cubicBezTo>
                  <a:cubicBezTo>
                    <a:pt x="6822" y="55"/>
                    <a:pt x="6886" y="110"/>
                    <a:pt x="6918" y="137"/>
                  </a:cubicBezTo>
                  <a:cubicBezTo>
                    <a:pt x="6953" y="165"/>
                    <a:pt x="7033" y="216"/>
                    <a:pt x="7055" y="255"/>
                  </a:cubicBezTo>
                  <a:cubicBezTo>
                    <a:pt x="7070" y="282"/>
                    <a:pt x="7079" y="347"/>
                    <a:pt x="7074" y="377"/>
                  </a:cubicBezTo>
                  <a:cubicBezTo>
                    <a:pt x="7067" y="415"/>
                    <a:pt x="7014" y="476"/>
                    <a:pt x="7000" y="511"/>
                  </a:cubicBezTo>
                  <a:cubicBezTo>
                    <a:pt x="6985" y="552"/>
                    <a:pt x="6976" y="641"/>
                    <a:pt x="6956" y="681"/>
                  </a:cubicBezTo>
                  <a:cubicBezTo>
                    <a:pt x="6936" y="718"/>
                    <a:pt x="6875" y="779"/>
                    <a:pt x="6847" y="812"/>
                  </a:cubicBezTo>
                  <a:cubicBezTo>
                    <a:pt x="6828" y="835"/>
                    <a:pt x="6783" y="879"/>
                    <a:pt x="6770" y="906"/>
                  </a:cubicBezTo>
                  <a:cubicBezTo>
                    <a:pt x="6747" y="950"/>
                    <a:pt x="6703" y="1050"/>
                    <a:pt x="6718" y="1097"/>
                  </a:cubicBezTo>
                  <a:cubicBezTo>
                    <a:pt x="6728" y="1128"/>
                    <a:pt x="6804" y="1155"/>
                    <a:pt x="6819" y="1184"/>
                  </a:cubicBezTo>
                  <a:cubicBezTo>
                    <a:pt x="6835" y="1217"/>
                    <a:pt x="6830" y="1295"/>
                    <a:pt x="6824" y="1332"/>
                  </a:cubicBezTo>
                  <a:cubicBezTo>
                    <a:pt x="6821" y="1353"/>
                    <a:pt x="6808" y="1397"/>
                    <a:pt x="6793" y="1413"/>
                  </a:cubicBezTo>
                  <a:cubicBezTo>
                    <a:pt x="6772" y="1440"/>
                    <a:pt x="6700" y="1463"/>
                    <a:pt x="6673" y="1485"/>
                  </a:cubicBezTo>
                  <a:cubicBezTo>
                    <a:pt x="6650" y="1505"/>
                    <a:pt x="6606" y="1551"/>
                    <a:pt x="6593" y="1579"/>
                  </a:cubicBezTo>
                  <a:cubicBezTo>
                    <a:pt x="6578" y="1614"/>
                    <a:pt x="6590" y="1695"/>
                    <a:pt x="6577" y="1732"/>
                  </a:cubicBezTo>
                  <a:cubicBezTo>
                    <a:pt x="6564" y="1768"/>
                    <a:pt x="6483" y="1825"/>
                    <a:pt x="6494" y="1861"/>
                  </a:cubicBezTo>
                  <a:cubicBezTo>
                    <a:pt x="6504" y="1894"/>
                    <a:pt x="6584" y="1923"/>
                    <a:pt x="6619" y="1924"/>
                  </a:cubicBezTo>
                  <a:cubicBezTo>
                    <a:pt x="6663" y="1925"/>
                    <a:pt x="6745" y="1883"/>
                    <a:pt x="6779" y="1857"/>
                  </a:cubicBezTo>
                  <a:cubicBezTo>
                    <a:pt x="6803" y="1839"/>
                    <a:pt x="6829" y="1784"/>
                    <a:pt x="6852" y="1766"/>
                  </a:cubicBezTo>
                  <a:cubicBezTo>
                    <a:pt x="6903" y="1726"/>
                    <a:pt x="7045" y="1699"/>
                    <a:pt x="7088" y="1652"/>
                  </a:cubicBezTo>
                  <a:cubicBezTo>
                    <a:pt x="7108" y="1630"/>
                    <a:pt x="7120" y="1571"/>
                    <a:pt x="7128" y="1543"/>
                  </a:cubicBezTo>
                  <a:cubicBezTo>
                    <a:pt x="7139" y="1500"/>
                    <a:pt x="7139" y="1408"/>
                    <a:pt x="7158" y="1367"/>
                  </a:cubicBezTo>
                  <a:cubicBezTo>
                    <a:pt x="7168" y="1345"/>
                    <a:pt x="7194" y="1302"/>
                    <a:pt x="7217" y="1293"/>
                  </a:cubicBezTo>
                  <a:cubicBezTo>
                    <a:pt x="7250" y="1280"/>
                    <a:pt x="7327" y="1295"/>
                    <a:pt x="7358" y="1311"/>
                  </a:cubicBezTo>
                  <a:cubicBezTo>
                    <a:pt x="7400" y="1333"/>
                    <a:pt x="7446" y="1421"/>
                    <a:pt x="7481" y="1451"/>
                  </a:cubicBezTo>
                  <a:cubicBezTo>
                    <a:pt x="7521" y="1488"/>
                    <a:pt x="7616" y="1547"/>
                    <a:pt x="7662" y="1579"/>
                  </a:cubicBezTo>
                  <a:cubicBezTo>
                    <a:pt x="7709" y="1611"/>
                    <a:pt x="7804" y="1675"/>
                    <a:pt x="7852" y="1706"/>
                  </a:cubicBezTo>
                  <a:cubicBezTo>
                    <a:pt x="7876" y="1721"/>
                    <a:pt x="7921" y="1755"/>
                    <a:pt x="7949" y="1761"/>
                  </a:cubicBezTo>
                  <a:cubicBezTo>
                    <a:pt x="7986" y="1769"/>
                    <a:pt x="8062" y="1741"/>
                    <a:pt x="8099" y="1746"/>
                  </a:cubicBezTo>
                  <a:cubicBezTo>
                    <a:pt x="8139" y="1751"/>
                    <a:pt x="8210" y="1797"/>
                    <a:pt x="8250" y="1804"/>
                  </a:cubicBezTo>
                  <a:cubicBezTo>
                    <a:pt x="8289" y="1809"/>
                    <a:pt x="8372" y="1809"/>
                    <a:pt x="8408" y="1795"/>
                  </a:cubicBezTo>
                  <a:cubicBezTo>
                    <a:pt x="8416" y="1792"/>
                    <a:pt x="8425" y="1786"/>
                    <a:pt x="8434" y="1780"/>
                  </a:cubicBezTo>
                  <a:cubicBezTo>
                    <a:pt x="8434" y="1784"/>
                    <a:pt x="8435" y="1789"/>
                    <a:pt x="8435" y="1793"/>
                  </a:cubicBezTo>
                  <a:cubicBezTo>
                    <a:pt x="8439" y="1824"/>
                    <a:pt x="8437" y="1896"/>
                    <a:pt x="8463" y="1916"/>
                  </a:cubicBezTo>
                  <a:cubicBezTo>
                    <a:pt x="8488" y="1935"/>
                    <a:pt x="8560" y="1926"/>
                    <a:pt x="8591" y="1919"/>
                  </a:cubicBezTo>
                  <a:cubicBezTo>
                    <a:pt x="8628" y="1911"/>
                    <a:pt x="8689" y="1848"/>
                    <a:pt x="8728" y="1849"/>
                  </a:cubicBezTo>
                  <a:cubicBezTo>
                    <a:pt x="8755" y="1850"/>
                    <a:pt x="8804" y="1885"/>
                    <a:pt x="8820" y="1906"/>
                  </a:cubicBezTo>
                  <a:cubicBezTo>
                    <a:pt x="8832" y="1922"/>
                    <a:pt x="8827" y="1966"/>
                    <a:pt x="8841" y="1980"/>
                  </a:cubicBezTo>
                  <a:cubicBezTo>
                    <a:pt x="8861" y="2000"/>
                    <a:pt x="8925" y="2007"/>
                    <a:pt x="8954" y="2013"/>
                  </a:cubicBezTo>
                  <a:cubicBezTo>
                    <a:pt x="8990" y="2020"/>
                    <a:pt x="9066" y="2015"/>
                    <a:pt x="9099" y="2029"/>
                  </a:cubicBezTo>
                  <a:cubicBezTo>
                    <a:pt x="9138" y="2047"/>
                    <a:pt x="9193" y="2114"/>
                    <a:pt x="9222" y="2143"/>
                  </a:cubicBezTo>
                  <a:cubicBezTo>
                    <a:pt x="9259" y="2181"/>
                    <a:pt x="9335" y="2257"/>
                    <a:pt x="9364" y="2300"/>
                  </a:cubicBezTo>
                  <a:cubicBezTo>
                    <a:pt x="9386" y="2335"/>
                    <a:pt x="9417" y="2412"/>
                    <a:pt x="9430" y="2451"/>
                  </a:cubicBezTo>
                  <a:cubicBezTo>
                    <a:pt x="9440" y="2479"/>
                    <a:pt x="9447" y="2539"/>
                    <a:pt x="9462" y="2564"/>
                  </a:cubicBezTo>
                  <a:cubicBezTo>
                    <a:pt x="9474" y="2584"/>
                    <a:pt x="9511" y="2611"/>
                    <a:pt x="9526" y="2628"/>
                  </a:cubicBezTo>
                  <a:cubicBezTo>
                    <a:pt x="9552" y="2656"/>
                    <a:pt x="9597" y="2718"/>
                    <a:pt x="9625" y="2745"/>
                  </a:cubicBezTo>
                  <a:cubicBezTo>
                    <a:pt x="9650" y="2769"/>
                    <a:pt x="9734" y="2832"/>
                    <a:pt x="9734" y="2832"/>
                  </a:cubicBezTo>
                  <a:lnTo>
                    <a:pt x="13409" y="3403"/>
                  </a:lnTo>
                  <a:lnTo>
                    <a:pt x="14383" y="3851"/>
                  </a:lnTo>
                  <a:cubicBezTo>
                    <a:pt x="14383" y="3851"/>
                    <a:pt x="14451" y="3805"/>
                    <a:pt x="14478" y="3805"/>
                  </a:cubicBezTo>
                  <a:cubicBezTo>
                    <a:pt x="14500" y="3805"/>
                    <a:pt x="14533" y="3842"/>
                    <a:pt x="14556" y="3842"/>
                  </a:cubicBezTo>
                  <a:cubicBezTo>
                    <a:pt x="14585" y="3843"/>
                    <a:pt x="14633" y="3795"/>
                    <a:pt x="14664" y="3793"/>
                  </a:cubicBezTo>
                  <a:cubicBezTo>
                    <a:pt x="14690" y="3791"/>
                    <a:pt x="14739" y="3817"/>
                    <a:pt x="14765" y="3822"/>
                  </a:cubicBezTo>
                  <a:cubicBezTo>
                    <a:pt x="14803" y="3830"/>
                    <a:pt x="14886" y="3824"/>
                    <a:pt x="14920" y="3842"/>
                  </a:cubicBezTo>
                  <a:cubicBezTo>
                    <a:pt x="14945" y="3856"/>
                    <a:pt x="14965" y="3918"/>
                    <a:pt x="14991" y="3929"/>
                  </a:cubicBezTo>
                  <a:cubicBezTo>
                    <a:pt x="15011" y="3938"/>
                    <a:pt x="15059" y="3932"/>
                    <a:pt x="15080" y="3925"/>
                  </a:cubicBezTo>
                  <a:cubicBezTo>
                    <a:pt x="15135" y="3907"/>
                    <a:pt x="15218" y="3823"/>
                    <a:pt x="15271" y="3800"/>
                  </a:cubicBezTo>
                  <a:cubicBezTo>
                    <a:pt x="15312" y="3783"/>
                    <a:pt x="15400" y="3752"/>
                    <a:pt x="15445" y="3757"/>
                  </a:cubicBezTo>
                  <a:cubicBezTo>
                    <a:pt x="15480" y="3762"/>
                    <a:pt x="15533" y="3814"/>
                    <a:pt x="15567" y="3822"/>
                  </a:cubicBezTo>
                  <a:cubicBezTo>
                    <a:pt x="15604" y="3831"/>
                    <a:pt x="15681" y="3811"/>
                    <a:pt x="15716" y="3820"/>
                  </a:cubicBezTo>
                  <a:cubicBezTo>
                    <a:pt x="15763" y="3833"/>
                    <a:pt x="15832" y="3926"/>
                    <a:pt x="15881" y="3923"/>
                  </a:cubicBezTo>
                  <a:cubicBezTo>
                    <a:pt x="15907" y="3921"/>
                    <a:pt x="15933" y="3861"/>
                    <a:pt x="15958" y="3856"/>
                  </a:cubicBezTo>
                  <a:cubicBezTo>
                    <a:pt x="15996" y="3848"/>
                    <a:pt x="16069" y="3885"/>
                    <a:pt x="16104" y="3900"/>
                  </a:cubicBezTo>
                  <a:cubicBezTo>
                    <a:pt x="16152" y="3921"/>
                    <a:pt x="16231" y="4000"/>
                    <a:pt x="16283" y="4003"/>
                  </a:cubicBezTo>
                  <a:cubicBezTo>
                    <a:pt x="16337" y="4006"/>
                    <a:pt x="16428" y="3919"/>
                    <a:pt x="16483" y="3918"/>
                  </a:cubicBezTo>
                  <a:cubicBezTo>
                    <a:pt x="16529" y="3917"/>
                    <a:pt x="16607" y="3981"/>
                    <a:pt x="16652" y="3983"/>
                  </a:cubicBezTo>
                  <a:cubicBezTo>
                    <a:pt x="16682" y="3984"/>
                    <a:pt x="16736" y="3948"/>
                    <a:pt x="16765" y="3950"/>
                  </a:cubicBezTo>
                  <a:cubicBezTo>
                    <a:pt x="16817" y="3951"/>
                    <a:pt x="16912" y="3997"/>
                    <a:pt x="16956" y="4021"/>
                  </a:cubicBezTo>
                  <a:cubicBezTo>
                    <a:pt x="16980" y="4033"/>
                    <a:pt x="17031" y="4061"/>
                    <a:pt x="17046" y="4083"/>
                  </a:cubicBezTo>
                  <a:cubicBezTo>
                    <a:pt x="17063" y="4108"/>
                    <a:pt x="17057" y="4173"/>
                    <a:pt x="17069" y="4201"/>
                  </a:cubicBezTo>
                  <a:cubicBezTo>
                    <a:pt x="17079" y="4222"/>
                    <a:pt x="17123" y="4254"/>
                    <a:pt x="17123" y="4277"/>
                  </a:cubicBezTo>
                  <a:cubicBezTo>
                    <a:pt x="17123" y="4305"/>
                    <a:pt x="17076" y="4349"/>
                    <a:pt x="17057" y="4371"/>
                  </a:cubicBezTo>
                  <a:cubicBezTo>
                    <a:pt x="17040" y="4391"/>
                    <a:pt x="16984" y="4420"/>
                    <a:pt x="16977" y="4446"/>
                  </a:cubicBezTo>
                  <a:cubicBezTo>
                    <a:pt x="16964" y="4493"/>
                    <a:pt x="17002" y="4594"/>
                    <a:pt x="17034" y="4631"/>
                  </a:cubicBezTo>
                  <a:cubicBezTo>
                    <a:pt x="17066" y="4669"/>
                    <a:pt x="17162" y="4722"/>
                    <a:pt x="17212" y="4720"/>
                  </a:cubicBezTo>
                  <a:cubicBezTo>
                    <a:pt x="17251" y="4719"/>
                    <a:pt x="17308" y="4658"/>
                    <a:pt x="17344" y="4644"/>
                  </a:cubicBezTo>
                  <a:cubicBezTo>
                    <a:pt x="17381" y="4631"/>
                    <a:pt x="17465" y="4596"/>
                    <a:pt x="17500" y="4613"/>
                  </a:cubicBezTo>
                  <a:cubicBezTo>
                    <a:pt x="17524" y="4626"/>
                    <a:pt x="17522" y="4691"/>
                    <a:pt x="17540" y="4711"/>
                  </a:cubicBezTo>
                  <a:cubicBezTo>
                    <a:pt x="17557" y="4731"/>
                    <a:pt x="17602" y="4766"/>
                    <a:pt x="17629" y="4769"/>
                  </a:cubicBezTo>
                  <a:cubicBezTo>
                    <a:pt x="17670" y="4774"/>
                    <a:pt x="17743" y="4712"/>
                    <a:pt x="17785" y="4711"/>
                  </a:cubicBezTo>
                  <a:cubicBezTo>
                    <a:pt x="17825" y="4710"/>
                    <a:pt x="17908" y="4736"/>
                    <a:pt x="17940" y="4760"/>
                  </a:cubicBezTo>
                  <a:cubicBezTo>
                    <a:pt x="17963" y="4777"/>
                    <a:pt x="17976" y="4837"/>
                    <a:pt x="17998" y="4854"/>
                  </a:cubicBezTo>
                  <a:cubicBezTo>
                    <a:pt x="18047" y="4890"/>
                    <a:pt x="18186" y="4885"/>
                    <a:pt x="18234" y="4921"/>
                  </a:cubicBezTo>
                  <a:cubicBezTo>
                    <a:pt x="18270" y="4948"/>
                    <a:pt x="18339" y="5030"/>
                    <a:pt x="18326" y="5073"/>
                  </a:cubicBezTo>
                  <a:cubicBezTo>
                    <a:pt x="18318" y="5100"/>
                    <a:pt x="18232" y="5102"/>
                    <a:pt x="18218" y="5128"/>
                  </a:cubicBezTo>
                  <a:cubicBezTo>
                    <a:pt x="18206" y="5148"/>
                    <a:pt x="18213" y="5201"/>
                    <a:pt x="18225" y="5222"/>
                  </a:cubicBezTo>
                  <a:cubicBezTo>
                    <a:pt x="18256" y="5279"/>
                    <a:pt x="18415" y="5323"/>
                    <a:pt x="18438" y="5385"/>
                  </a:cubicBezTo>
                  <a:cubicBezTo>
                    <a:pt x="18455" y="5427"/>
                    <a:pt x="18430" y="5526"/>
                    <a:pt x="18401" y="5563"/>
                  </a:cubicBezTo>
                  <a:cubicBezTo>
                    <a:pt x="18383" y="5585"/>
                    <a:pt x="18313" y="5590"/>
                    <a:pt x="18297" y="5614"/>
                  </a:cubicBezTo>
                  <a:cubicBezTo>
                    <a:pt x="18282" y="5637"/>
                    <a:pt x="18291" y="5696"/>
                    <a:pt x="18295" y="5723"/>
                  </a:cubicBezTo>
                  <a:cubicBezTo>
                    <a:pt x="18308" y="5802"/>
                    <a:pt x="18401" y="5948"/>
                    <a:pt x="18401" y="6028"/>
                  </a:cubicBezTo>
                  <a:cubicBezTo>
                    <a:pt x="18401" y="6060"/>
                    <a:pt x="18382" y="6124"/>
                    <a:pt x="18361" y="6149"/>
                  </a:cubicBezTo>
                  <a:cubicBezTo>
                    <a:pt x="18343" y="6171"/>
                    <a:pt x="18278" y="6185"/>
                    <a:pt x="18258" y="6207"/>
                  </a:cubicBezTo>
                  <a:cubicBezTo>
                    <a:pt x="18240" y="6225"/>
                    <a:pt x="18217" y="6271"/>
                    <a:pt x="18216" y="6296"/>
                  </a:cubicBezTo>
                  <a:cubicBezTo>
                    <a:pt x="18212" y="6343"/>
                    <a:pt x="18286" y="6429"/>
                    <a:pt x="18274" y="6474"/>
                  </a:cubicBezTo>
                  <a:cubicBezTo>
                    <a:pt x="18266" y="6503"/>
                    <a:pt x="18196" y="6531"/>
                    <a:pt x="18184" y="6559"/>
                  </a:cubicBezTo>
                  <a:cubicBezTo>
                    <a:pt x="18172" y="6590"/>
                    <a:pt x="18166" y="6668"/>
                    <a:pt x="18190" y="6692"/>
                  </a:cubicBezTo>
                  <a:cubicBezTo>
                    <a:pt x="18212" y="6716"/>
                    <a:pt x="18290" y="6713"/>
                    <a:pt x="18323" y="6708"/>
                  </a:cubicBezTo>
                  <a:cubicBezTo>
                    <a:pt x="18360" y="6702"/>
                    <a:pt x="18421" y="6655"/>
                    <a:pt x="18458" y="6648"/>
                  </a:cubicBezTo>
                  <a:cubicBezTo>
                    <a:pt x="18498" y="6639"/>
                    <a:pt x="18583" y="6659"/>
                    <a:pt x="18622" y="6648"/>
                  </a:cubicBezTo>
                  <a:cubicBezTo>
                    <a:pt x="18653" y="6639"/>
                    <a:pt x="18709" y="6605"/>
                    <a:pt x="18728" y="6581"/>
                  </a:cubicBezTo>
                  <a:cubicBezTo>
                    <a:pt x="18747" y="6556"/>
                    <a:pt x="18742" y="6486"/>
                    <a:pt x="18766" y="6465"/>
                  </a:cubicBezTo>
                  <a:cubicBezTo>
                    <a:pt x="18790" y="6445"/>
                    <a:pt x="18862" y="6432"/>
                    <a:pt x="18893" y="6440"/>
                  </a:cubicBezTo>
                  <a:cubicBezTo>
                    <a:pt x="18924" y="6449"/>
                    <a:pt x="18969" y="6501"/>
                    <a:pt x="18987" y="6528"/>
                  </a:cubicBezTo>
                  <a:cubicBezTo>
                    <a:pt x="19004" y="6552"/>
                    <a:pt x="19029" y="6607"/>
                    <a:pt x="19029" y="6637"/>
                  </a:cubicBezTo>
                  <a:cubicBezTo>
                    <a:pt x="19030" y="6660"/>
                    <a:pt x="19008" y="6705"/>
                    <a:pt x="18999" y="6726"/>
                  </a:cubicBezTo>
                  <a:cubicBezTo>
                    <a:pt x="18982" y="6764"/>
                    <a:pt x="18930" y="6834"/>
                    <a:pt x="18914" y="6873"/>
                  </a:cubicBezTo>
                  <a:cubicBezTo>
                    <a:pt x="18897" y="6916"/>
                    <a:pt x="18880" y="7006"/>
                    <a:pt x="18870" y="7051"/>
                  </a:cubicBezTo>
                  <a:cubicBezTo>
                    <a:pt x="18855" y="7112"/>
                    <a:pt x="18817" y="7234"/>
                    <a:pt x="18815" y="7296"/>
                  </a:cubicBezTo>
                  <a:cubicBezTo>
                    <a:pt x="18815" y="7339"/>
                    <a:pt x="18823" y="7429"/>
                    <a:pt x="18846" y="7466"/>
                  </a:cubicBezTo>
                  <a:cubicBezTo>
                    <a:pt x="18864" y="7495"/>
                    <a:pt x="18929" y="7529"/>
                    <a:pt x="18956" y="7550"/>
                  </a:cubicBezTo>
                  <a:cubicBezTo>
                    <a:pt x="18984" y="7572"/>
                    <a:pt x="19046" y="7609"/>
                    <a:pt x="19065" y="7637"/>
                  </a:cubicBezTo>
                  <a:cubicBezTo>
                    <a:pt x="19077" y="7655"/>
                    <a:pt x="19074" y="7703"/>
                    <a:pt x="19088" y="7720"/>
                  </a:cubicBezTo>
                  <a:cubicBezTo>
                    <a:pt x="19116" y="7750"/>
                    <a:pt x="19202" y="7777"/>
                    <a:pt x="19244" y="7786"/>
                  </a:cubicBezTo>
                  <a:cubicBezTo>
                    <a:pt x="19267" y="7792"/>
                    <a:pt x="19317" y="7793"/>
                    <a:pt x="19358" y="7793"/>
                  </a:cubicBezTo>
                  <a:cubicBezTo>
                    <a:pt x="19361" y="7834"/>
                    <a:pt x="19372" y="7908"/>
                    <a:pt x="19369" y="7946"/>
                  </a:cubicBezTo>
                  <a:cubicBezTo>
                    <a:pt x="19365" y="7983"/>
                    <a:pt x="19333" y="8053"/>
                    <a:pt x="19330" y="8090"/>
                  </a:cubicBezTo>
                  <a:cubicBezTo>
                    <a:pt x="19325" y="8137"/>
                    <a:pt x="19352" y="8233"/>
                    <a:pt x="19340" y="8280"/>
                  </a:cubicBezTo>
                  <a:cubicBezTo>
                    <a:pt x="19335" y="8302"/>
                    <a:pt x="19307" y="8341"/>
                    <a:pt x="19293" y="8359"/>
                  </a:cubicBezTo>
                  <a:cubicBezTo>
                    <a:pt x="19278" y="8379"/>
                    <a:pt x="19245" y="8419"/>
                    <a:pt x="19223" y="8430"/>
                  </a:cubicBezTo>
                  <a:cubicBezTo>
                    <a:pt x="19182" y="8450"/>
                    <a:pt x="19085" y="8444"/>
                    <a:pt x="19039" y="8453"/>
                  </a:cubicBezTo>
                  <a:cubicBezTo>
                    <a:pt x="19002" y="8460"/>
                    <a:pt x="18928" y="8478"/>
                    <a:pt x="18893" y="8492"/>
                  </a:cubicBezTo>
                  <a:cubicBezTo>
                    <a:pt x="18858" y="8508"/>
                    <a:pt x="18796" y="8550"/>
                    <a:pt x="18766" y="8573"/>
                  </a:cubicBezTo>
                  <a:cubicBezTo>
                    <a:pt x="18732" y="8599"/>
                    <a:pt x="18659" y="8652"/>
                    <a:pt x="18639" y="8689"/>
                  </a:cubicBezTo>
                  <a:cubicBezTo>
                    <a:pt x="18623" y="8719"/>
                    <a:pt x="18605" y="8792"/>
                    <a:pt x="18620" y="8823"/>
                  </a:cubicBezTo>
                  <a:cubicBezTo>
                    <a:pt x="18630" y="8843"/>
                    <a:pt x="18695" y="8850"/>
                    <a:pt x="18700" y="8872"/>
                  </a:cubicBezTo>
                  <a:cubicBezTo>
                    <a:pt x="18710" y="8909"/>
                    <a:pt x="18635" y="8970"/>
                    <a:pt x="18620" y="9005"/>
                  </a:cubicBezTo>
                  <a:cubicBezTo>
                    <a:pt x="18606" y="9037"/>
                    <a:pt x="18598" y="9108"/>
                    <a:pt x="18582" y="9139"/>
                  </a:cubicBezTo>
                  <a:cubicBezTo>
                    <a:pt x="18572" y="9159"/>
                    <a:pt x="18539" y="9192"/>
                    <a:pt x="18526" y="9210"/>
                  </a:cubicBezTo>
                  <a:cubicBezTo>
                    <a:pt x="18504" y="9242"/>
                    <a:pt x="18458" y="9307"/>
                    <a:pt x="18446" y="9344"/>
                  </a:cubicBezTo>
                  <a:cubicBezTo>
                    <a:pt x="18435" y="9376"/>
                    <a:pt x="18447" y="9446"/>
                    <a:pt x="18437" y="9478"/>
                  </a:cubicBezTo>
                  <a:cubicBezTo>
                    <a:pt x="18425" y="9510"/>
                    <a:pt x="18380" y="9564"/>
                    <a:pt x="18361" y="9594"/>
                  </a:cubicBezTo>
                  <a:cubicBezTo>
                    <a:pt x="18343" y="9621"/>
                    <a:pt x="18302" y="9674"/>
                    <a:pt x="18291" y="9705"/>
                  </a:cubicBezTo>
                  <a:cubicBezTo>
                    <a:pt x="18278" y="9743"/>
                    <a:pt x="18277" y="9825"/>
                    <a:pt x="18276" y="9866"/>
                  </a:cubicBezTo>
                  <a:cubicBezTo>
                    <a:pt x="18276" y="9902"/>
                    <a:pt x="18289" y="9976"/>
                    <a:pt x="18286" y="10012"/>
                  </a:cubicBezTo>
                  <a:cubicBezTo>
                    <a:pt x="18280" y="10070"/>
                    <a:pt x="18223" y="10178"/>
                    <a:pt x="18225" y="10236"/>
                  </a:cubicBezTo>
                  <a:cubicBezTo>
                    <a:pt x="18226" y="10265"/>
                    <a:pt x="18268" y="10321"/>
                    <a:pt x="18262" y="10351"/>
                  </a:cubicBezTo>
                  <a:cubicBezTo>
                    <a:pt x="18256" y="10379"/>
                    <a:pt x="18205" y="10417"/>
                    <a:pt x="18187" y="10440"/>
                  </a:cubicBezTo>
                  <a:cubicBezTo>
                    <a:pt x="18167" y="10467"/>
                    <a:pt x="18112" y="10520"/>
                    <a:pt x="18117" y="10552"/>
                  </a:cubicBezTo>
                  <a:cubicBezTo>
                    <a:pt x="18120" y="10582"/>
                    <a:pt x="18183" y="10623"/>
                    <a:pt x="18211" y="10641"/>
                  </a:cubicBezTo>
                  <a:cubicBezTo>
                    <a:pt x="18227" y="10652"/>
                    <a:pt x="18268" y="10663"/>
                    <a:pt x="18286" y="10672"/>
                  </a:cubicBezTo>
                  <a:cubicBezTo>
                    <a:pt x="18322" y="10689"/>
                    <a:pt x="18386" y="10749"/>
                    <a:pt x="18427" y="10748"/>
                  </a:cubicBezTo>
                  <a:cubicBezTo>
                    <a:pt x="18458" y="10747"/>
                    <a:pt x="18510" y="10707"/>
                    <a:pt x="18531" y="10685"/>
                  </a:cubicBezTo>
                  <a:cubicBezTo>
                    <a:pt x="18562" y="10652"/>
                    <a:pt x="18591" y="10567"/>
                    <a:pt x="18606" y="10525"/>
                  </a:cubicBezTo>
                  <a:cubicBezTo>
                    <a:pt x="18619" y="10489"/>
                    <a:pt x="18627" y="10412"/>
                    <a:pt x="18643" y="10378"/>
                  </a:cubicBezTo>
                  <a:cubicBezTo>
                    <a:pt x="18658" y="10346"/>
                    <a:pt x="18698" y="10287"/>
                    <a:pt x="18724" y="10262"/>
                  </a:cubicBezTo>
                  <a:cubicBezTo>
                    <a:pt x="18755" y="10231"/>
                    <a:pt x="18830" y="10180"/>
                    <a:pt x="18870" y="10159"/>
                  </a:cubicBezTo>
                  <a:cubicBezTo>
                    <a:pt x="18908" y="10139"/>
                    <a:pt x="19000" y="10122"/>
                    <a:pt x="19035" y="10097"/>
                  </a:cubicBezTo>
                  <a:cubicBezTo>
                    <a:pt x="19059" y="10079"/>
                    <a:pt x="19094" y="10029"/>
                    <a:pt x="19109" y="10003"/>
                  </a:cubicBezTo>
                  <a:cubicBezTo>
                    <a:pt x="19127" y="9970"/>
                    <a:pt x="19152" y="9897"/>
                    <a:pt x="19160" y="9861"/>
                  </a:cubicBezTo>
                  <a:cubicBezTo>
                    <a:pt x="19171" y="9815"/>
                    <a:pt x="19168" y="9718"/>
                    <a:pt x="19179" y="9672"/>
                  </a:cubicBezTo>
                  <a:cubicBezTo>
                    <a:pt x="19189" y="9637"/>
                    <a:pt x="19218" y="9570"/>
                    <a:pt x="19233" y="9537"/>
                  </a:cubicBezTo>
                  <a:cubicBezTo>
                    <a:pt x="19262" y="9469"/>
                    <a:pt x="19322" y="9331"/>
                    <a:pt x="19361" y="9268"/>
                  </a:cubicBezTo>
                  <a:cubicBezTo>
                    <a:pt x="19388" y="9224"/>
                    <a:pt x="19451" y="9142"/>
                    <a:pt x="19487" y="9106"/>
                  </a:cubicBezTo>
                  <a:cubicBezTo>
                    <a:pt x="19518" y="9074"/>
                    <a:pt x="19583" y="9010"/>
                    <a:pt x="19624" y="8992"/>
                  </a:cubicBezTo>
                  <a:cubicBezTo>
                    <a:pt x="19658" y="8977"/>
                    <a:pt x="19734" y="8979"/>
                    <a:pt x="19770" y="8966"/>
                  </a:cubicBezTo>
                  <a:cubicBezTo>
                    <a:pt x="19793" y="8959"/>
                    <a:pt x="19833" y="8928"/>
                    <a:pt x="19858" y="8920"/>
                  </a:cubicBezTo>
                  <a:cubicBezTo>
                    <a:pt x="19892" y="8908"/>
                    <a:pt x="19970" y="8911"/>
                    <a:pt x="20001" y="8892"/>
                  </a:cubicBezTo>
                  <a:cubicBezTo>
                    <a:pt x="20031" y="8872"/>
                    <a:pt x="20051" y="8794"/>
                    <a:pt x="20082" y="8773"/>
                  </a:cubicBezTo>
                  <a:cubicBezTo>
                    <a:pt x="20093" y="8765"/>
                    <a:pt x="20122" y="8754"/>
                    <a:pt x="20134" y="8760"/>
                  </a:cubicBezTo>
                  <a:cubicBezTo>
                    <a:pt x="20159" y="8770"/>
                    <a:pt x="20163" y="8833"/>
                    <a:pt x="20182" y="8852"/>
                  </a:cubicBezTo>
                  <a:cubicBezTo>
                    <a:pt x="20195" y="8864"/>
                    <a:pt x="20229" y="8883"/>
                    <a:pt x="20247" y="8887"/>
                  </a:cubicBezTo>
                  <a:cubicBezTo>
                    <a:pt x="20269" y="8891"/>
                    <a:pt x="20317" y="8896"/>
                    <a:pt x="20332" y="8882"/>
                  </a:cubicBezTo>
                  <a:cubicBezTo>
                    <a:pt x="20348" y="8867"/>
                    <a:pt x="20339" y="8819"/>
                    <a:pt x="20338" y="8798"/>
                  </a:cubicBezTo>
                  <a:cubicBezTo>
                    <a:pt x="20335" y="8768"/>
                    <a:pt x="20327" y="8707"/>
                    <a:pt x="20311" y="8681"/>
                  </a:cubicBezTo>
                  <a:cubicBezTo>
                    <a:pt x="20299" y="8661"/>
                    <a:pt x="20254" y="8638"/>
                    <a:pt x="20241" y="8619"/>
                  </a:cubicBezTo>
                  <a:cubicBezTo>
                    <a:pt x="20229" y="8603"/>
                    <a:pt x="20210" y="8566"/>
                    <a:pt x="20210" y="8546"/>
                  </a:cubicBezTo>
                  <a:cubicBezTo>
                    <a:pt x="20211" y="8524"/>
                    <a:pt x="20239" y="8488"/>
                    <a:pt x="20246" y="8467"/>
                  </a:cubicBezTo>
                  <a:cubicBezTo>
                    <a:pt x="20256" y="8433"/>
                    <a:pt x="20260" y="8363"/>
                    <a:pt x="20267" y="8328"/>
                  </a:cubicBezTo>
                  <a:cubicBezTo>
                    <a:pt x="20274" y="8294"/>
                    <a:pt x="20283" y="8223"/>
                    <a:pt x="20301" y="8191"/>
                  </a:cubicBezTo>
                  <a:cubicBezTo>
                    <a:pt x="20311" y="8172"/>
                    <a:pt x="20351" y="8145"/>
                    <a:pt x="20362" y="8126"/>
                  </a:cubicBezTo>
                  <a:cubicBezTo>
                    <a:pt x="20377" y="8102"/>
                    <a:pt x="20386" y="8044"/>
                    <a:pt x="20396" y="8018"/>
                  </a:cubicBezTo>
                  <a:cubicBezTo>
                    <a:pt x="20406" y="7990"/>
                    <a:pt x="20430" y="7937"/>
                    <a:pt x="20442" y="7911"/>
                  </a:cubicBezTo>
                  <a:cubicBezTo>
                    <a:pt x="20449" y="7894"/>
                    <a:pt x="20462" y="7861"/>
                    <a:pt x="20470" y="7845"/>
                  </a:cubicBezTo>
                  <a:cubicBezTo>
                    <a:pt x="20489" y="7813"/>
                    <a:pt x="20544" y="7756"/>
                    <a:pt x="20558" y="7722"/>
                  </a:cubicBezTo>
                  <a:cubicBezTo>
                    <a:pt x="20571" y="7690"/>
                    <a:pt x="20567" y="7617"/>
                    <a:pt x="20580" y="7585"/>
                  </a:cubicBezTo>
                  <a:cubicBezTo>
                    <a:pt x="20589" y="7559"/>
                    <a:pt x="20633" y="7518"/>
                    <a:pt x="20639" y="7491"/>
                  </a:cubicBezTo>
                  <a:cubicBezTo>
                    <a:pt x="20645" y="7468"/>
                    <a:pt x="20626" y="7421"/>
                    <a:pt x="20625" y="7398"/>
                  </a:cubicBezTo>
                  <a:cubicBezTo>
                    <a:pt x="20625" y="7371"/>
                    <a:pt x="20627" y="7319"/>
                    <a:pt x="20636" y="7294"/>
                  </a:cubicBezTo>
                  <a:cubicBezTo>
                    <a:pt x="20640" y="7278"/>
                    <a:pt x="20652" y="7243"/>
                    <a:pt x="20668" y="7237"/>
                  </a:cubicBezTo>
                  <a:cubicBezTo>
                    <a:pt x="20690" y="7228"/>
                    <a:pt x="20736" y="7266"/>
                    <a:pt x="20759" y="7264"/>
                  </a:cubicBezTo>
                  <a:cubicBezTo>
                    <a:pt x="20775" y="7263"/>
                    <a:pt x="20803" y="7245"/>
                    <a:pt x="20816" y="7237"/>
                  </a:cubicBezTo>
                  <a:cubicBezTo>
                    <a:pt x="20835" y="7225"/>
                    <a:pt x="20869" y="7195"/>
                    <a:pt x="20887" y="7180"/>
                  </a:cubicBezTo>
                  <a:cubicBezTo>
                    <a:pt x="20902" y="7167"/>
                    <a:pt x="20928" y="7132"/>
                    <a:pt x="20947" y="7123"/>
                  </a:cubicBezTo>
                  <a:cubicBezTo>
                    <a:pt x="20965" y="7115"/>
                    <a:pt x="21012" y="7126"/>
                    <a:pt x="21027" y="7114"/>
                  </a:cubicBezTo>
                  <a:cubicBezTo>
                    <a:pt x="21049" y="7097"/>
                    <a:pt x="21062" y="7040"/>
                    <a:pt x="21059" y="7013"/>
                  </a:cubicBezTo>
                  <a:cubicBezTo>
                    <a:pt x="21056" y="6982"/>
                    <a:pt x="21007" y="6931"/>
                    <a:pt x="20999" y="6899"/>
                  </a:cubicBezTo>
                  <a:cubicBezTo>
                    <a:pt x="20993" y="6873"/>
                    <a:pt x="20984" y="6812"/>
                    <a:pt x="20999" y="6789"/>
                  </a:cubicBezTo>
                  <a:cubicBezTo>
                    <a:pt x="21015" y="6766"/>
                    <a:pt x="21081" y="6757"/>
                    <a:pt x="21106" y="6743"/>
                  </a:cubicBezTo>
                  <a:cubicBezTo>
                    <a:pt x="21122" y="6732"/>
                    <a:pt x="21152" y="6709"/>
                    <a:pt x="21165" y="6696"/>
                  </a:cubicBezTo>
                  <a:cubicBezTo>
                    <a:pt x="21186" y="6675"/>
                    <a:pt x="21206" y="6616"/>
                    <a:pt x="21233" y="6602"/>
                  </a:cubicBezTo>
                  <a:cubicBezTo>
                    <a:pt x="21253" y="6591"/>
                    <a:pt x="21304" y="6598"/>
                    <a:pt x="21328" y="6596"/>
                  </a:cubicBezTo>
                  <a:cubicBezTo>
                    <a:pt x="21363" y="6592"/>
                    <a:pt x="21431" y="6566"/>
                    <a:pt x="21465" y="6575"/>
                  </a:cubicBezTo>
                  <a:cubicBezTo>
                    <a:pt x="21502" y="6585"/>
                    <a:pt x="21574" y="6633"/>
                    <a:pt x="21582" y="6669"/>
                  </a:cubicBezTo>
                  <a:cubicBezTo>
                    <a:pt x="21588" y="6698"/>
                    <a:pt x="21527" y="6746"/>
                    <a:pt x="21525" y="6776"/>
                  </a:cubicBezTo>
                  <a:cubicBezTo>
                    <a:pt x="21524" y="6791"/>
                    <a:pt x="21547" y="6818"/>
                    <a:pt x="21547" y="6833"/>
                  </a:cubicBezTo>
                  <a:cubicBezTo>
                    <a:pt x="21547" y="6860"/>
                    <a:pt x="21522" y="6912"/>
                    <a:pt x="21508" y="6936"/>
                  </a:cubicBezTo>
                  <a:cubicBezTo>
                    <a:pt x="21498" y="6953"/>
                    <a:pt x="21478" y="6993"/>
                    <a:pt x="21458" y="6993"/>
                  </a:cubicBezTo>
                  <a:cubicBezTo>
                    <a:pt x="21433" y="6994"/>
                    <a:pt x="21411" y="6935"/>
                    <a:pt x="21387" y="6926"/>
                  </a:cubicBezTo>
                  <a:cubicBezTo>
                    <a:pt x="21371" y="6920"/>
                    <a:pt x="21328" y="6918"/>
                    <a:pt x="21314" y="6930"/>
                  </a:cubicBezTo>
                  <a:cubicBezTo>
                    <a:pt x="21285" y="6953"/>
                    <a:pt x="21284" y="7032"/>
                    <a:pt x="21282" y="7067"/>
                  </a:cubicBezTo>
                  <a:cubicBezTo>
                    <a:pt x="21280" y="7101"/>
                    <a:pt x="21295" y="7170"/>
                    <a:pt x="21303" y="7204"/>
                  </a:cubicBezTo>
                  <a:cubicBezTo>
                    <a:pt x="21311" y="7236"/>
                    <a:pt x="21348" y="7298"/>
                    <a:pt x="21345" y="7331"/>
                  </a:cubicBezTo>
                  <a:cubicBezTo>
                    <a:pt x="21344" y="7353"/>
                    <a:pt x="21308" y="7389"/>
                    <a:pt x="21306" y="7411"/>
                  </a:cubicBezTo>
                  <a:cubicBezTo>
                    <a:pt x="21304" y="7450"/>
                    <a:pt x="21358" y="7522"/>
                    <a:pt x="21356" y="7561"/>
                  </a:cubicBezTo>
                  <a:cubicBezTo>
                    <a:pt x="21353" y="7611"/>
                    <a:pt x="21309" y="7705"/>
                    <a:pt x="21279" y="7745"/>
                  </a:cubicBezTo>
                  <a:cubicBezTo>
                    <a:pt x="21267" y="7759"/>
                    <a:pt x="21238" y="7781"/>
                    <a:pt x="21222" y="7789"/>
                  </a:cubicBezTo>
                  <a:cubicBezTo>
                    <a:pt x="21201" y="7799"/>
                    <a:pt x="21147" y="7793"/>
                    <a:pt x="21130" y="7809"/>
                  </a:cubicBezTo>
                  <a:cubicBezTo>
                    <a:pt x="21106" y="7832"/>
                    <a:pt x="21117" y="7905"/>
                    <a:pt x="21106" y="7936"/>
                  </a:cubicBezTo>
                  <a:cubicBezTo>
                    <a:pt x="21095" y="7964"/>
                    <a:pt x="21056" y="8013"/>
                    <a:pt x="21042" y="8039"/>
                  </a:cubicBezTo>
                  <a:cubicBezTo>
                    <a:pt x="21020" y="8079"/>
                    <a:pt x="20975" y="8157"/>
                    <a:pt x="20964" y="8200"/>
                  </a:cubicBezTo>
                  <a:cubicBezTo>
                    <a:pt x="20957" y="8229"/>
                    <a:pt x="20949" y="8292"/>
                    <a:pt x="20960" y="8320"/>
                  </a:cubicBezTo>
                  <a:cubicBezTo>
                    <a:pt x="20970" y="8342"/>
                    <a:pt x="21022" y="8365"/>
                    <a:pt x="21032" y="8387"/>
                  </a:cubicBezTo>
                  <a:cubicBezTo>
                    <a:pt x="21039" y="8406"/>
                    <a:pt x="21037" y="8452"/>
                    <a:pt x="21027" y="8470"/>
                  </a:cubicBezTo>
                  <a:cubicBezTo>
                    <a:pt x="21014" y="8498"/>
                    <a:pt x="20947" y="8525"/>
                    <a:pt x="20929" y="8551"/>
                  </a:cubicBezTo>
                  <a:cubicBezTo>
                    <a:pt x="20915" y="8571"/>
                    <a:pt x="20894" y="8621"/>
                    <a:pt x="20900" y="8644"/>
                  </a:cubicBezTo>
                  <a:cubicBezTo>
                    <a:pt x="20908" y="8668"/>
                    <a:pt x="20978" y="8686"/>
                    <a:pt x="20978" y="8711"/>
                  </a:cubicBezTo>
                  <a:cubicBezTo>
                    <a:pt x="20978" y="8741"/>
                    <a:pt x="20910" y="8773"/>
                    <a:pt x="20887" y="8792"/>
                  </a:cubicBezTo>
                  <a:cubicBezTo>
                    <a:pt x="20863" y="8810"/>
                    <a:pt x="20812" y="8840"/>
                    <a:pt x="20788" y="8859"/>
                  </a:cubicBezTo>
                  <a:cubicBezTo>
                    <a:pt x="20767" y="8873"/>
                    <a:pt x="20720" y="8901"/>
                    <a:pt x="20707" y="8922"/>
                  </a:cubicBezTo>
                  <a:cubicBezTo>
                    <a:pt x="20688" y="8949"/>
                    <a:pt x="20685" y="9019"/>
                    <a:pt x="20671" y="9049"/>
                  </a:cubicBezTo>
                  <a:cubicBezTo>
                    <a:pt x="20660" y="9073"/>
                    <a:pt x="20619" y="9113"/>
                    <a:pt x="20611" y="9139"/>
                  </a:cubicBezTo>
                  <a:cubicBezTo>
                    <a:pt x="20598" y="9182"/>
                    <a:pt x="20621" y="9275"/>
                    <a:pt x="20611" y="9320"/>
                  </a:cubicBezTo>
                  <a:cubicBezTo>
                    <a:pt x="20600" y="9372"/>
                    <a:pt x="20545" y="9470"/>
                    <a:pt x="20523" y="9520"/>
                  </a:cubicBezTo>
                  <a:cubicBezTo>
                    <a:pt x="20507" y="9555"/>
                    <a:pt x="20472" y="9623"/>
                    <a:pt x="20463" y="9660"/>
                  </a:cubicBezTo>
                  <a:cubicBezTo>
                    <a:pt x="20449" y="9713"/>
                    <a:pt x="20467" y="9828"/>
                    <a:pt x="20442" y="9878"/>
                  </a:cubicBezTo>
                  <a:cubicBezTo>
                    <a:pt x="20428" y="9906"/>
                    <a:pt x="20367" y="9939"/>
                    <a:pt x="20350" y="9965"/>
                  </a:cubicBezTo>
                  <a:cubicBezTo>
                    <a:pt x="20311" y="10022"/>
                    <a:pt x="20267" y="10153"/>
                    <a:pt x="20251" y="10219"/>
                  </a:cubicBezTo>
                  <a:cubicBezTo>
                    <a:pt x="20226" y="10323"/>
                    <a:pt x="20211" y="10536"/>
                    <a:pt x="20209" y="10643"/>
                  </a:cubicBezTo>
                  <a:cubicBezTo>
                    <a:pt x="20207" y="10707"/>
                    <a:pt x="20224" y="10836"/>
                    <a:pt x="20223" y="10901"/>
                  </a:cubicBezTo>
                  <a:cubicBezTo>
                    <a:pt x="20221" y="10996"/>
                    <a:pt x="20207" y="11188"/>
                    <a:pt x="20187" y="11281"/>
                  </a:cubicBezTo>
                  <a:cubicBezTo>
                    <a:pt x="20173" y="11349"/>
                    <a:pt x="20098" y="11476"/>
                    <a:pt x="20099" y="11546"/>
                  </a:cubicBezTo>
                  <a:cubicBezTo>
                    <a:pt x="20100" y="11584"/>
                    <a:pt x="20135" y="11659"/>
                    <a:pt x="20156" y="11693"/>
                  </a:cubicBezTo>
                  <a:cubicBezTo>
                    <a:pt x="20182" y="11737"/>
                    <a:pt x="20270" y="11806"/>
                    <a:pt x="20293" y="11853"/>
                  </a:cubicBezTo>
                  <a:cubicBezTo>
                    <a:pt x="20319" y="11904"/>
                    <a:pt x="20343" y="12017"/>
                    <a:pt x="20343" y="12073"/>
                  </a:cubicBezTo>
                  <a:cubicBezTo>
                    <a:pt x="20342" y="12107"/>
                    <a:pt x="20324" y="12173"/>
                    <a:pt x="20311" y="12204"/>
                  </a:cubicBezTo>
                  <a:cubicBezTo>
                    <a:pt x="20294" y="12243"/>
                    <a:pt x="20243" y="12314"/>
                    <a:pt x="20216" y="12347"/>
                  </a:cubicBezTo>
                  <a:cubicBezTo>
                    <a:pt x="20192" y="12375"/>
                    <a:pt x="20144" y="12430"/>
                    <a:pt x="20114" y="12451"/>
                  </a:cubicBezTo>
                  <a:cubicBezTo>
                    <a:pt x="20077" y="12477"/>
                    <a:pt x="19981" y="12498"/>
                    <a:pt x="19947" y="12528"/>
                  </a:cubicBezTo>
                  <a:cubicBezTo>
                    <a:pt x="19904" y="12566"/>
                    <a:pt x="19833" y="12666"/>
                    <a:pt x="19828" y="12722"/>
                  </a:cubicBezTo>
                  <a:cubicBezTo>
                    <a:pt x="19823" y="12771"/>
                    <a:pt x="19905" y="12858"/>
                    <a:pt x="19898" y="12906"/>
                  </a:cubicBezTo>
                  <a:cubicBezTo>
                    <a:pt x="19892" y="12946"/>
                    <a:pt x="19814" y="13000"/>
                    <a:pt x="19796" y="13036"/>
                  </a:cubicBezTo>
                  <a:cubicBezTo>
                    <a:pt x="19760" y="13107"/>
                    <a:pt x="19720" y="13262"/>
                    <a:pt x="19711" y="13340"/>
                  </a:cubicBezTo>
                  <a:cubicBezTo>
                    <a:pt x="19700" y="13426"/>
                    <a:pt x="19719" y="13599"/>
                    <a:pt x="19721" y="13684"/>
                  </a:cubicBezTo>
                  <a:cubicBezTo>
                    <a:pt x="19722" y="13713"/>
                    <a:pt x="19726" y="13770"/>
                    <a:pt x="19725" y="13798"/>
                  </a:cubicBezTo>
                  <a:cubicBezTo>
                    <a:pt x="19724" y="13834"/>
                    <a:pt x="19711" y="13932"/>
                    <a:pt x="19707" y="13942"/>
                  </a:cubicBezTo>
                  <a:cubicBezTo>
                    <a:pt x="19704" y="13952"/>
                    <a:pt x="19765" y="14086"/>
                    <a:pt x="19789" y="14133"/>
                  </a:cubicBezTo>
                  <a:cubicBezTo>
                    <a:pt x="19812" y="14177"/>
                    <a:pt x="19872" y="14259"/>
                    <a:pt x="19887" y="14307"/>
                  </a:cubicBezTo>
                  <a:cubicBezTo>
                    <a:pt x="19902" y="14353"/>
                    <a:pt x="19898" y="14452"/>
                    <a:pt x="19905" y="14501"/>
                  </a:cubicBezTo>
                  <a:cubicBezTo>
                    <a:pt x="19915" y="14561"/>
                    <a:pt x="19953" y="14679"/>
                    <a:pt x="19958" y="14741"/>
                  </a:cubicBezTo>
                  <a:cubicBezTo>
                    <a:pt x="19962" y="14786"/>
                    <a:pt x="19962" y="14879"/>
                    <a:pt x="19947" y="14921"/>
                  </a:cubicBezTo>
                  <a:cubicBezTo>
                    <a:pt x="19932" y="14965"/>
                    <a:pt x="19869" y="15039"/>
                    <a:pt x="19845" y="15078"/>
                  </a:cubicBezTo>
                  <a:cubicBezTo>
                    <a:pt x="19819" y="15121"/>
                    <a:pt x="19764" y="15205"/>
                    <a:pt x="19750" y="15252"/>
                  </a:cubicBezTo>
                  <a:cubicBezTo>
                    <a:pt x="19733" y="15308"/>
                    <a:pt x="19720" y="15426"/>
                    <a:pt x="19729" y="15483"/>
                  </a:cubicBezTo>
                  <a:cubicBezTo>
                    <a:pt x="19734" y="15525"/>
                    <a:pt x="19790" y="15600"/>
                    <a:pt x="19792" y="15643"/>
                  </a:cubicBezTo>
                  <a:cubicBezTo>
                    <a:pt x="19794" y="15690"/>
                    <a:pt x="19760" y="15779"/>
                    <a:pt x="19739" y="15821"/>
                  </a:cubicBezTo>
                  <a:cubicBezTo>
                    <a:pt x="19717" y="15864"/>
                    <a:pt x="19648" y="15937"/>
                    <a:pt x="19623" y="15978"/>
                  </a:cubicBezTo>
                  <a:cubicBezTo>
                    <a:pt x="19593" y="16024"/>
                    <a:pt x="19535" y="16119"/>
                    <a:pt x="19520" y="16171"/>
                  </a:cubicBezTo>
                  <a:cubicBezTo>
                    <a:pt x="19504" y="16230"/>
                    <a:pt x="19510" y="16354"/>
                    <a:pt x="19510" y="16415"/>
                  </a:cubicBezTo>
                  <a:cubicBezTo>
                    <a:pt x="19510" y="16470"/>
                    <a:pt x="19525" y="16579"/>
                    <a:pt x="19517" y="16633"/>
                  </a:cubicBezTo>
                  <a:cubicBezTo>
                    <a:pt x="19508" y="16689"/>
                    <a:pt x="19440" y="16790"/>
                    <a:pt x="19439" y="16847"/>
                  </a:cubicBezTo>
                  <a:cubicBezTo>
                    <a:pt x="19438" y="16892"/>
                    <a:pt x="19475" y="16978"/>
                    <a:pt x="19492" y="17021"/>
                  </a:cubicBezTo>
                  <a:cubicBezTo>
                    <a:pt x="19509" y="17061"/>
                    <a:pt x="19554" y="17138"/>
                    <a:pt x="19574" y="17177"/>
                  </a:cubicBezTo>
                  <a:cubicBezTo>
                    <a:pt x="19587" y="17205"/>
                    <a:pt x="19628" y="17260"/>
                    <a:pt x="19626" y="17292"/>
                  </a:cubicBezTo>
                  <a:cubicBezTo>
                    <a:pt x="19625" y="17317"/>
                    <a:pt x="19582" y="17357"/>
                    <a:pt x="19574" y="17382"/>
                  </a:cubicBezTo>
                  <a:cubicBezTo>
                    <a:pt x="19565" y="17403"/>
                    <a:pt x="19552" y="17449"/>
                    <a:pt x="19559" y="17471"/>
                  </a:cubicBezTo>
                  <a:cubicBezTo>
                    <a:pt x="19574" y="17521"/>
                    <a:pt x="19671" y="17584"/>
                    <a:pt x="19696" y="17629"/>
                  </a:cubicBezTo>
                  <a:cubicBezTo>
                    <a:pt x="19715" y="17659"/>
                    <a:pt x="19746" y="17725"/>
                    <a:pt x="19743" y="17759"/>
                  </a:cubicBezTo>
                  <a:cubicBezTo>
                    <a:pt x="19739" y="17797"/>
                    <a:pt x="19679" y="17859"/>
                    <a:pt x="19668" y="17896"/>
                  </a:cubicBezTo>
                  <a:cubicBezTo>
                    <a:pt x="19661" y="17922"/>
                    <a:pt x="19654" y="17977"/>
                    <a:pt x="19660" y="18003"/>
                  </a:cubicBezTo>
                  <a:cubicBezTo>
                    <a:pt x="19666" y="18030"/>
                    <a:pt x="19700" y="18078"/>
                    <a:pt x="19717" y="18101"/>
                  </a:cubicBezTo>
                  <a:cubicBezTo>
                    <a:pt x="19749" y="18146"/>
                    <a:pt x="19832" y="18221"/>
                    <a:pt x="19863" y="18266"/>
                  </a:cubicBezTo>
                  <a:cubicBezTo>
                    <a:pt x="19887" y="18302"/>
                    <a:pt x="19929" y="18380"/>
                    <a:pt x="19938" y="18422"/>
                  </a:cubicBezTo>
                  <a:cubicBezTo>
                    <a:pt x="19950" y="18479"/>
                    <a:pt x="19920" y="18596"/>
                    <a:pt x="19929" y="18654"/>
                  </a:cubicBezTo>
                  <a:cubicBezTo>
                    <a:pt x="19934" y="18688"/>
                    <a:pt x="19954" y="18756"/>
                    <a:pt x="19976" y="18783"/>
                  </a:cubicBezTo>
                  <a:cubicBezTo>
                    <a:pt x="20005" y="18820"/>
                    <a:pt x="20103" y="18855"/>
                    <a:pt x="20136" y="18890"/>
                  </a:cubicBezTo>
                  <a:cubicBezTo>
                    <a:pt x="20171" y="18928"/>
                    <a:pt x="20215" y="19023"/>
                    <a:pt x="20239" y="19068"/>
                  </a:cubicBezTo>
                  <a:cubicBezTo>
                    <a:pt x="20255" y="19097"/>
                    <a:pt x="20292" y="19152"/>
                    <a:pt x="20296" y="19184"/>
                  </a:cubicBezTo>
                  <a:cubicBezTo>
                    <a:pt x="20300" y="19218"/>
                    <a:pt x="20270" y="19284"/>
                    <a:pt x="20268" y="19318"/>
                  </a:cubicBezTo>
                  <a:cubicBezTo>
                    <a:pt x="20264" y="19377"/>
                    <a:pt x="20286" y="19495"/>
                    <a:pt x="20286" y="19554"/>
                  </a:cubicBezTo>
                  <a:cubicBezTo>
                    <a:pt x="20286" y="19584"/>
                    <a:pt x="20285" y="19645"/>
                    <a:pt x="20277" y="19674"/>
                  </a:cubicBezTo>
                  <a:cubicBezTo>
                    <a:pt x="20267" y="19708"/>
                    <a:pt x="20221" y="19765"/>
                    <a:pt x="20211" y="19799"/>
                  </a:cubicBezTo>
                  <a:cubicBezTo>
                    <a:pt x="20202" y="19830"/>
                    <a:pt x="20192" y="19897"/>
                    <a:pt x="20202" y="19928"/>
                  </a:cubicBezTo>
                  <a:cubicBezTo>
                    <a:pt x="20215" y="19972"/>
                    <a:pt x="20293" y="20035"/>
                    <a:pt x="20314" y="20075"/>
                  </a:cubicBezTo>
                  <a:cubicBezTo>
                    <a:pt x="20342" y="20128"/>
                    <a:pt x="20370" y="20242"/>
                    <a:pt x="20385" y="20298"/>
                  </a:cubicBezTo>
                  <a:cubicBezTo>
                    <a:pt x="20398" y="20344"/>
                    <a:pt x="20423" y="20435"/>
                    <a:pt x="20428" y="20481"/>
                  </a:cubicBezTo>
                  <a:cubicBezTo>
                    <a:pt x="20429" y="20496"/>
                    <a:pt x="20430" y="20514"/>
                    <a:pt x="20431" y="20533"/>
                  </a:cubicBezTo>
                  <a:lnTo>
                    <a:pt x="14450" y="21171"/>
                  </a:lnTo>
                  <a:lnTo>
                    <a:pt x="9654" y="21595"/>
                  </a:lnTo>
                  <a:cubicBezTo>
                    <a:pt x="9656" y="21590"/>
                    <a:pt x="9657" y="21586"/>
                    <a:pt x="9658" y="21582"/>
                  </a:cubicBezTo>
                  <a:cubicBezTo>
                    <a:pt x="9661" y="21546"/>
                    <a:pt x="9638" y="21477"/>
                    <a:pt x="9625" y="21444"/>
                  </a:cubicBezTo>
                  <a:cubicBezTo>
                    <a:pt x="9606" y="21398"/>
                    <a:pt x="9547" y="21316"/>
                    <a:pt x="9521" y="21274"/>
                  </a:cubicBezTo>
                  <a:cubicBezTo>
                    <a:pt x="9481" y="21209"/>
                    <a:pt x="9418" y="21063"/>
                    <a:pt x="9356" y="21016"/>
                  </a:cubicBezTo>
                  <a:cubicBezTo>
                    <a:pt x="9309" y="20979"/>
                    <a:pt x="9186" y="20952"/>
                    <a:pt x="9125" y="20940"/>
                  </a:cubicBezTo>
                  <a:cubicBezTo>
                    <a:pt x="9018" y="20918"/>
                    <a:pt x="8795" y="20926"/>
                    <a:pt x="8688" y="20904"/>
                  </a:cubicBezTo>
                  <a:cubicBezTo>
                    <a:pt x="8610" y="20889"/>
                    <a:pt x="8460" y="20836"/>
                    <a:pt x="8387" y="20806"/>
                  </a:cubicBezTo>
                  <a:cubicBezTo>
                    <a:pt x="8310" y="20775"/>
                    <a:pt x="8160" y="20704"/>
                    <a:pt x="8090" y="20659"/>
                  </a:cubicBezTo>
                  <a:cubicBezTo>
                    <a:pt x="8052" y="20634"/>
                    <a:pt x="7975" y="20580"/>
                    <a:pt x="7949" y="20543"/>
                  </a:cubicBezTo>
                  <a:cubicBezTo>
                    <a:pt x="7900" y="20472"/>
                    <a:pt x="7862" y="20301"/>
                    <a:pt x="7841" y="20218"/>
                  </a:cubicBezTo>
                  <a:cubicBezTo>
                    <a:pt x="7826" y="20163"/>
                    <a:pt x="7831" y="20043"/>
                    <a:pt x="7798" y="19995"/>
                  </a:cubicBezTo>
                  <a:cubicBezTo>
                    <a:pt x="7774" y="19959"/>
                    <a:pt x="7682" y="19929"/>
                    <a:pt x="7652" y="19897"/>
                  </a:cubicBezTo>
                  <a:cubicBezTo>
                    <a:pt x="7626" y="19869"/>
                    <a:pt x="7589" y="19803"/>
                    <a:pt x="7577" y="19768"/>
                  </a:cubicBezTo>
                  <a:cubicBezTo>
                    <a:pt x="7555" y="19703"/>
                    <a:pt x="7558" y="19562"/>
                    <a:pt x="7540" y="19496"/>
                  </a:cubicBezTo>
                  <a:cubicBezTo>
                    <a:pt x="7521" y="19432"/>
                    <a:pt x="7444" y="19316"/>
                    <a:pt x="7426" y="19251"/>
                  </a:cubicBezTo>
                  <a:cubicBezTo>
                    <a:pt x="7397" y="19142"/>
                    <a:pt x="7358" y="18914"/>
                    <a:pt x="7384" y="18805"/>
                  </a:cubicBezTo>
                  <a:cubicBezTo>
                    <a:pt x="7398" y="18747"/>
                    <a:pt x="7486" y="18654"/>
                    <a:pt x="7511" y="18601"/>
                  </a:cubicBezTo>
                  <a:cubicBezTo>
                    <a:pt x="7535" y="18550"/>
                    <a:pt x="7556" y="18440"/>
                    <a:pt x="7582" y="18391"/>
                  </a:cubicBezTo>
                  <a:cubicBezTo>
                    <a:pt x="7600" y="18356"/>
                    <a:pt x="7660" y="18298"/>
                    <a:pt x="7676" y="18262"/>
                  </a:cubicBezTo>
                  <a:cubicBezTo>
                    <a:pt x="7688" y="18232"/>
                    <a:pt x="7701" y="18168"/>
                    <a:pt x="7699" y="18137"/>
                  </a:cubicBezTo>
                  <a:cubicBezTo>
                    <a:pt x="7698" y="18102"/>
                    <a:pt x="7679" y="18033"/>
                    <a:pt x="7662" y="18003"/>
                  </a:cubicBezTo>
                  <a:cubicBezTo>
                    <a:pt x="7633" y="17952"/>
                    <a:pt x="7546" y="17868"/>
                    <a:pt x="7497" y="17834"/>
                  </a:cubicBezTo>
                  <a:cubicBezTo>
                    <a:pt x="7455" y="17804"/>
                    <a:pt x="7357" y="17764"/>
                    <a:pt x="7309" y="17744"/>
                  </a:cubicBezTo>
                  <a:cubicBezTo>
                    <a:pt x="7259" y="17724"/>
                    <a:pt x="7143" y="17711"/>
                    <a:pt x="7107" y="17674"/>
                  </a:cubicBezTo>
                  <a:cubicBezTo>
                    <a:pt x="7090" y="17657"/>
                    <a:pt x="7082" y="17611"/>
                    <a:pt x="7083" y="17589"/>
                  </a:cubicBezTo>
                  <a:cubicBezTo>
                    <a:pt x="7084" y="17560"/>
                    <a:pt x="7120" y="17510"/>
                    <a:pt x="7125" y="17482"/>
                  </a:cubicBezTo>
                  <a:cubicBezTo>
                    <a:pt x="7134" y="17440"/>
                    <a:pt x="7146" y="17352"/>
                    <a:pt x="7130" y="17313"/>
                  </a:cubicBezTo>
                  <a:cubicBezTo>
                    <a:pt x="7113" y="17272"/>
                    <a:pt x="7013" y="17230"/>
                    <a:pt x="7003" y="17187"/>
                  </a:cubicBezTo>
                  <a:cubicBezTo>
                    <a:pt x="6993" y="17147"/>
                    <a:pt x="7055" y="17069"/>
                    <a:pt x="7055" y="17027"/>
                  </a:cubicBezTo>
                  <a:cubicBezTo>
                    <a:pt x="7055" y="17006"/>
                    <a:pt x="7045" y="16975"/>
                    <a:pt x="7033" y="1694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0" name="Shape 3045"/>
            <p:cNvSpPr/>
            <p:nvPr/>
          </p:nvSpPr>
          <p:spPr>
            <a:xfrm>
              <a:off x="5465173" y="3762618"/>
              <a:ext cx="354183" cy="618512"/>
            </a:xfrm>
            <a:custGeom>
              <a:avLst/>
              <a:gdLst/>
              <a:ahLst/>
              <a:cxnLst>
                <a:cxn ang="0">
                  <a:pos x="wd2" y="hd2"/>
                </a:cxn>
                <a:cxn ang="5400000">
                  <a:pos x="wd2" y="hd2"/>
                </a:cxn>
                <a:cxn ang="10800000">
                  <a:pos x="wd2" y="hd2"/>
                </a:cxn>
                <a:cxn ang="16200000">
                  <a:pos x="wd2" y="hd2"/>
                </a:cxn>
              </a:cxnLst>
              <a:rect l="0" t="0" r="r" b="b"/>
              <a:pathLst>
                <a:path w="21583" h="21594" extrusionOk="0">
                  <a:moveTo>
                    <a:pt x="17447" y="370"/>
                  </a:moveTo>
                  <a:lnTo>
                    <a:pt x="20975" y="13255"/>
                  </a:lnTo>
                  <a:cubicBezTo>
                    <a:pt x="20938" y="13282"/>
                    <a:pt x="20893" y="13321"/>
                    <a:pt x="20860" y="13339"/>
                  </a:cubicBezTo>
                  <a:cubicBezTo>
                    <a:pt x="20810" y="13364"/>
                    <a:pt x="20678" y="13391"/>
                    <a:pt x="20639" y="13421"/>
                  </a:cubicBezTo>
                  <a:cubicBezTo>
                    <a:pt x="20603" y="13447"/>
                    <a:pt x="20564" y="13514"/>
                    <a:pt x="20566" y="13547"/>
                  </a:cubicBezTo>
                  <a:cubicBezTo>
                    <a:pt x="20569" y="13575"/>
                    <a:pt x="20610" y="13630"/>
                    <a:pt x="20644" y="13650"/>
                  </a:cubicBezTo>
                  <a:cubicBezTo>
                    <a:pt x="20687" y="13675"/>
                    <a:pt x="20819" y="13683"/>
                    <a:pt x="20865" y="13705"/>
                  </a:cubicBezTo>
                  <a:cubicBezTo>
                    <a:pt x="20918" y="13729"/>
                    <a:pt x="20999" y="13796"/>
                    <a:pt x="21027" y="13832"/>
                  </a:cubicBezTo>
                  <a:cubicBezTo>
                    <a:pt x="21055" y="13869"/>
                    <a:pt x="21105" y="13954"/>
                    <a:pt x="21081" y="13993"/>
                  </a:cubicBezTo>
                  <a:cubicBezTo>
                    <a:pt x="21065" y="14018"/>
                    <a:pt x="20965" y="14042"/>
                    <a:pt x="20937" y="14064"/>
                  </a:cubicBezTo>
                  <a:cubicBezTo>
                    <a:pt x="20902" y="14090"/>
                    <a:pt x="20841" y="14151"/>
                    <a:pt x="20842" y="14184"/>
                  </a:cubicBezTo>
                  <a:cubicBezTo>
                    <a:pt x="20843" y="14214"/>
                    <a:pt x="20894" y="14273"/>
                    <a:pt x="20937" y="14291"/>
                  </a:cubicBezTo>
                  <a:cubicBezTo>
                    <a:pt x="20977" y="14305"/>
                    <a:pt x="21082" y="14305"/>
                    <a:pt x="21128" y="14300"/>
                  </a:cubicBezTo>
                  <a:cubicBezTo>
                    <a:pt x="21177" y="14295"/>
                    <a:pt x="21253" y="14251"/>
                    <a:pt x="21302" y="14249"/>
                  </a:cubicBezTo>
                  <a:cubicBezTo>
                    <a:pt x="21375" y="14248"/>
                    <a:pt x="21534" y="14278"/>
                    <a:pt x="21571" y="14314"/>
                  </a:cubicBezTo>
                  <a:cubicBezTo>
                    <a:pt x="21600" y="14344"/>
                    <a:pt x="21573" y="14422"/>
                    <a:pt x="21540" y="14451"/>
                  </a:cubicBezTo>
                  <a:cubicBezTo>
                    <a:pt x="21502" y="14486"/>
                    <a:pt x="21337" y="14503"/>
                    <a:pt x="21295" y="14537"/>
                  </a:cubicBezTo>
                  <a:cubicBezTo>
                    <a:pt x="21280" y="14550"/>
                    <a:pt x="21265" y="14586"/>
                    <a:pt x="21271" y="14602"/>
                  </a:cubicBezTo>
                  <a:cubicBezTo>
                    <a:pt x="21282" y="14627"/>
                    <a:pt x="21366" y="14660"/>
                    <a:pt x="21385" y="14684"/>
                  </a:cubicBezTo>
                  <a:cubicBezTo>
                    <a:pt x="21405" y="14710"/>
                    <a:pt x="21431" y="14770"/>
                    <a:pt x="21415" y="14797"/>
                  </a:cubicBezTo>
                  <a:cubicBezTo>
                    <a:pt x="21403" y="14816"/>
                    <a:pt x="21342" y="14847"/>
                    <a:pt x="21308" y="14852"/>
                  </a:cubicBezTo>
                  <a:cubicBezTo>
                    <a:pt x="21260" y="14857"/>
                    <a:pt x="21171" y="14820"/>
                    <a:pt x="21122" y="14817"/>
                  </a:cubicBezTo>
                  <a:cubicBezTo>
                    <a:pt x="21043" y="14813"/>
                    <a:pt x="20878" y="14823"/>
                    <a:pt x="20806" y="14841"/>
                  </a:cubicBezTo>
                  <a:cubicBezTo>
                    <a:pt x="20744" y="14857"/>
                    <a:pt x="20666" y="14928"/>
                    <a:pt x="20602" y="14940"/>
                  </a:cubicBezTo>
                  <a:cubicBezTo>
                    <a:pt x="20531" y="14956"/>
                    <a:pt x="20370" y="14928"/>
                    <a:pt x="20298" y="14940"/>
                  </a:cubicBezTo>
                  <a:cubicBezTo>
                    <a:pt x="20225" y="14953"/>
                    <a:pt x="20100" y="15006"/>
                    <a:pt x="20041" y="15033"/>
                  </a:cubicBezTo>
                  <a:cubicBezTo>
                    <a:pt x="19970" y="15065"/>
                    <a:pt x="19845" y="15141"/>
                    <a:pt x="19784" y="15180"/>
                  </a:cubicBezTo>
                  <a:cubicBezTo>
                    <a:pt x="19709" y="15228"/>
                    <a:pt x="19584" y="15337"/>
                    <a:pt x="19503" y="15382"/>
                  </a:cubicBezTo>
                  <a:cubicBezTo>
                    <a:pt x="19452" y="15411"/>
                    <a:pt x="19341" y="15466"/>
                    <a:pt x="19276" y="15485"/>
                  </a:cubicBezTo>
                  <a:cubicBezTo>
                    <a:pt x="19226" y="15499"/>
                    <a:pt x="19117" y="15517"/>
                    <a:pt x="19061" y="15516"/>
                  </a:cubicBezTo>
                  <a:cubicBezTo>
                    <a:pt x="18990" y="15513"/>
                    <a:pt x="18851" y="15485"/>
                    <a:pt x="18798" y="15457"/>
                  </a:cubicBezTo>
                  <a:cubicBezTo>
                    <a:pt x="18750" y="15432"/>
                    <a:pt x="18739" y="15343"/>
                    <a:pt x="18685" y="15321"/>
                  </a:cubicBezTo>
                  <a:cubicBezTo>
                    <a:pt x="18610" y="15289"/>
                    <a:pt x="18407" y="15284"/>
                    <a:pt x="18315" y="15293"/>
                  </a:cubicBezTo>
                  <a:cubicBezTo>
                    <a:pt x="18256" y="15299"/>
                    <a:pt x="18160" y="15343"/>
                    <a:pt x="18105" y="15355"/>
                  </a:cubicBezTo>
                  <a:cubicBezTo>
                    <a:pt x="18072" y="15362"/>
                    <a:pt x="18002" y="15370"/>
                    <a:pt x="17968" y="15375"/>
                  </a:cubicBezTo>
                  <a:cubicBezTo>
                    <a:pt x="17900" y="15387"/>
                    <a:pt x="17769" y="15419"/>
                    <a:pt x="17700" y="15427"/>
                  </a:cubicBezTo>
                  <a:cubicBezTo>
                    <a:pt x="17629" y="15434"/>
                    <a:pt x="17475" y="15417"/>
                    <a:pt x="17413" y="15437"/>
                  </a:cubicBezTo>
                  <a:cubicBezTo>
                    <a:pt x="17348" y="15458"/>
                    <a:pt x="17259" y="15535"/>
                    <a:pt x="17245" y="15577"/>
                  </a:cubicBezTo>
                  <a:cubicBezTo>
                    <a:pt x="17233" y="15615"/>
                    <a:pt x="17278" y="15694"/>
                    <a:pt x="17311" y="15728"/>
                  </a:cubicBezTo>
                  <a:cubicBezTo>
                    <a:pt x="17334" y="15752"/>
                    <a:pt x="17419" y="15783"/>
                    <a:pt x="17442" y="15806"/>
                  </a:cubicBezTo>
                  <a:cubicBezTo>
                    <a:pt x="17489" y="15855"/>
                    <a:pt x="17509" y="15969"/>
                    <a:pt x="17537" y="16022"/>
                  </a:cubicBezTo>
                  <a:cubicBezTo>
                    <a:pt x="17555" y="16054"/>
                    <a:pt x="17594" y="16115"/>
                    <a:pt x="17616" y="16145"/>
                  </a:cubicBezTo>
                  <a:cubicBezTo>
                    <a:pt x="17649" y="16195"/>
                    <a:pt x="17752" y="16291"/>
                    <a:pt x="17765" y="16344"/>
                  </a:cubicBezTo>
                  <a:cubicBezTo>
                    <a:pt x="17773" y="16376"/>
                    <a:pt x="17764" y="16446"/>
                    <a:pt x="17734" y="16474"/>
                  </a:cubicBezTo>
                  <a:cubicBezTo>
                    <a:pt x="17708" y="16500"/>
                    <a:pt x="17608" y="16527"/>
                    <a:pt x="17568" y="16546"/>
                  </a:cubicBezTo>
                  <a:cubicBezTo>
                    <a:pt x="17526" y="16566"/>
                    <a:pt x="17434" y="16604"/>
                    <a:pt x="17407" y="16632"/>
                  </a:cubicBezTo>
                  <a:cubicBezTo>
                    <a:pt x="17368" y="16669"/>
                    <a:pt x="17379" y="16767"/>
                    <a:pt x="17335" y="16802"/>
                  </a:cubicBezTo>
                  <a:cubicBezTo>
                    <a:pt x="17289" y="16839"/>
                    <a:pt x="17145" y="16883"/>
                    <a:pt x="17072" y="16898"/>
                  </a:cubicBezTo>
                  <a:cubicBezTo>
                    <a:pt x="17007" y="16912"/>
                    <a:pt x="16866" y="16905"/>
                    <a:pt x="16802" y="16919"/>
                  </a:cubicBezTo>
                  <a:cubicBezTo>
                    <a:pt x="16745" y="16932"/>
                    <a:pt x="16628" y="16968"/>
                    <a:pt x="16594" y="16998"/>
                  </a:cubicBezTo>
                  <a:cubicBezTo>
                    <a:pt x="16525" y="17058"/>
                    <a:pt x="16516" y="17210"/>
                    <a:pt x="16504" y="17282"/>
                  </a:cubicBezTo>
                  <a:cubicBezTo>
                    <a:pt x="16500" y="17313"/>
                    <a:pt x="16512" y="17375"/>
                    <a:pt x="16504" y="17405"/>
                  </a:cubicBezTo>
                  <a:cubicBezTo>
                    <a:pt x="16494" y="17442"/>
                    <a:pt x="16449" y="17513"/>
                    <a:pt x="16426" y="17549"/>
                  </a:cubicBezTo>
                  <a:cubicBezTo>
                    <a:pt x="16408" y="17577"/>
                    <a:pt x="16360" y="17633"/>
                    <a:pt x="16342" y="17661"/>
                  </a:cubicBezTo>
                  <a:cubicBezTo>
                    <a:pt x="16319" y="17700"/>
                    <a:pt x="16308" y="17784"/>
                    <a:pt x="16271" y="17819"/>
                  </a:cubicBezTo>
                  <a:cubicBezTo>
                    <a:pt x="16220" y="17868"/>
                    <a:pt x="16071" y="17952"/>
                    <a:pt x="15979" y="17973"/>
                  </a:cubicBezTo>
                  <a:cubicBezTo>
                    <a:pt x="15942" y="17981"/>
                    <a:pt x="15859" y="17983"/>
                    <a:pt x="15823" y="17973"/>
                  </a:cubicBezTo>
                  <a:cubicBezTo>
                    <a:pt x="15774" y="17960"/>
                    <a:pt x="15739" y="17883"/>
                    <a:pt x="15686" y="17878"/>
                  </a:cubicBezTo>
                  <a:cubicBezTo>
                    <a:pt x="15652" y="17874"/>
                    <a:pt x="15600" y="17910"/>
                    <a:pt x="15566" y="17915"/>
                  </a:cubicBezTo>
                  <a:cubicBezTo>
                    <a:pt x="15534" y="17919"/>
                    <a:pt x="15465" y="17904"/>
                    <a:pt x="15435" y="17911"/>
                  </a:cubicBezTo>
                  <a:cubicBezTo>
                    <a:pt x="15393" y="17922"/>
                    <a:pt x="15327" y="17968"/>
                    <a:pt x="15315" y="17993"/>
                  </a:cubicBezTo>
                  <a:cubicBezTo>
                    <a:pt x="15299" y="18031"/>
                    <a:pt x="15382" y="18106"/>
                    <a:pt x="15375" y="18144"/>
                  </a:cubicBezTo>
                  <a:cubicBezTo>
                    <a:pt x="15371" y="18171"/>
                    <a:pt x="15325" y="18222"/>
                    <a:pt x="15297" y="18243"/>
                  </a:cubicBezTo>
                  <a:cubicBezTo>
                    <a:pt x="15254" y="18277"/>
                    <a:pt x="15115" y="18315"/>
                    <a:pt x="15076" y="18350"/>
                  </a:cubicBezTo>
                  <a:cubicBezTo>
                    <a:pt x="15015" y="18404"/>
                    <a:pt x="14960" y="18535"/>
                    <a:pt x="14957" y="18600"/>
                  </a:cubicBezTo>
                  <a:cubicBezTo>
                    <a:pt x="14955" y="18652"/>
                    <a:pt x="15020" y="18753"/>
                    <a:pt x="15034" y="18805"/>
                  </a:cubicBezTo>
                  <a:cubicBezTo>
                    <a:pt x="15050" y="18862"/>
                    <a:pt x="15080" y="18977"/>
                    <a:pt x="15076" y="19034"/>
                  </a:cubicBezTo>
                  <a:cubicBezTo>
                    <a:pt x="15073" y="19094"/>
                    <a:pt x="15048" y="19215"/>
                    <a:pt x="15005" y="19271"/>
                  </a:cubicBezTo>
                  <a:cubicBezTo>
                    <a:pt x="14985" y="19295"/>
                    <a:pt x="14924" y="19341"/>
                    <a:pt x="14886" y="19356"/>
                  </a:cubicBezTo>
                  <a:cubicBezTo>
                    <a:pt x="14844" y="19371"/>
                    <a:pt x="14742" y="19379"/>
                    <a:pt x="14694" y="19387"/>
                  </a:cubicBezTo>
                  <a:cubicBezTo>
                    <a:pt x="14631" y="19397"/>
                    <a:pt x="14487" y="19397"/>
                    <a:pt x="14444" y="19425"/>
                  </a:cubicBezTo>
                  <a:cubicBezTo>
                    <a:pt x="14406" y="19448"/>
                    <a:pt x="14427" y="19521"/>
                    <a:pt x="14407" y="19551"/>
                  </a:cubicBezTo>
                  <a:cubicBezTo>
                    <a:pt x="14385" y="19585"/>
                    <a:pt x="14334" y="19671"/>
                    <a:pt x="14270" y="19674"/>
                  </a:cubicBezTo>
                  <a:cubicBezTo>
                    <a:pt x="14207" y="19677"/>
                    <a:pt x="14141" y="19594"/>
                    <a:pt x="14102" y="19565"/>
                  </a:cubicBezTo>
                  <a:cubicBezTo>
                    <a:pt x="14076" y="19544"/>
                    <a:pt x="14039" y="19494"/>
                    <a:pt x="14007" y="19476"/>
                  </a:cubicBezTo>
                  <a:cubicBezTo>
                    <a:pt x="13978" y="19459"/>
                    <a:pt x="13904" y="19434"/>
                    <a:pt x="13863" y="19428"/>
                  </a:cubicBezTo>
                  <a:cubicBezTo>
                    <a:pt x="13802" y="19419"/>
                    <a:pt x="13670" y="19427"/>
                    <a:pt x="13607" y="19434"/>
                  </a:cubicBezTo>
                  <a:cubicBezTo>
                    <a:pt x="13544" y="19443"/>
                    <a:pt x="13432" y="19492"/>
                    <a:pt x="13367" y="19490"/>
                  </a:cubicBezTo>
                  <a:cubicBezTo>
                    <a:pt x="13318" y="19487"/>
                    <a:pt x="13240" y="19443"/>
                    <a:pt x="13194" y="19431"/>
                  </a:cubicBezTo>
                  <a:cubicBezTo>
                    <a:pt x="13148" y="19419"/>
                    <a:pt x="13051" y="19404"/>
                    <a:pt x="13003" y="19393"/>
                  </a:cubicBezTo>
                  <a:cubicBezTo>
                    <a:pt x="12943" y="19381"/>
                    <a:pt x="12815" y="19362"/>
                    <a:pt x="12764" y="19339"/>
                  </a:cubicBezTo>
                  <a:cubicBezTo>
                    <a:pt x="12697" y="19309"/>
                    <a:pt x="12606" y="19222"/>
                    <a:pt x="12567" y="19178"/>
                  </a:cubicBezTo>
                  <a:cubicBezTo>
                    <a:pt x="12534" y="19141"/>
                    <a:pt x="12473" y="19062"/>
                    <a:pt x="12477" y="19020"/>
                  </a:cubicBezTo>
                  <a:cubicBezTo>
                    <a:pt x="12481" y="18989"/>
                    <a:pt x="12584" y="18938"/>
                    <a:pt x="12573" y="18908"/>
                  </a:cubicBezTo>
                  <a:cubicBezTo>
                    <a:pt x="12565" y="18880"/>
                    <a:pt x="12468" y="18849"/>
                    <a:pt x="12430" y="18832"/>
                  </a:cubicBezTo>
                  <a:cubicBezTo>
                    <a:pt x="12396" y="18817"/>
                    <a:pt x="12330" y="18776"/>
                    <a:pt x="12286" y="18778"/>
                  </a:cubicBezTo>
                  <a:cubicBezTo>
                    <a:pt x="12242" y="18779"/>
                    <a:pt x="12166" y="18819"/>
                    <a:pt x="12149" y="18843"/>
                  </a:cubicBezTo>
                  <a:cubicBezTo>
                    <a:pt x="12132" y="18866"/>
                    <a:pt x="12172" y="18917"/>
                    <a:pt x="12167" y="18942"/>
                  </a:cubicBezTo>
                  <a:cubicBezTo>
                    <a:pt x="12164" y="18957"/>
                    <a:pt x="12154" y="18992"/>
                    <a:pt x="12131" y="19000"/>
                  </a:cubicBezTo>
                  <a:cubicBezTo>
                    <a:pt x="12089" y="19014"/>
                    <a:pt x="11989" y="18978"/>
                    <a:pt x="11941" y="18979"/>
                  </a:cubicBezTo>
                  <a:cubicBezTo>
                    <a:pt x="11909" y="18980"/>
                    <a:pt x="11839" y="18983"/>
                    <a:pt x="11821" y="18996"/>
                  </a:cubicBezTo>
                  <a:cubicBezTo>
                    <a:pt x="11793" y="19018"/>
                    <a:pt x="11847" y="19079"/>
                    <a:pt x="11826" y="19103"/>
                  </a:cubicBezTo>
                  <a:cubicBezTo>
                    <a:pt x="11805" y="19126"/>
                    <a:pt x="11722" y="19166"/>
                    <a:pt x="11678" y="19161"/>
                  </a:cubicBezTo>
                  <a:cubicBezTo>
                    <a:pt x="11623" y="19154"/>
                    <a:pt x="11605" y="19071"/>
                    <a:pt x="11557" y="19055"/>
                  </a:cubicBezTo>
                  <a:cubicBezTo>
                    <a:pt x="11524" y="19043"/>
                    <a:pt x="11435" y="19041"/>
                    <a:pt x="11397" y="19048"/>
                  </a:cubicBezTo>
                  <a:cubicBezTo>
                    <a:pt x="11354" y="19056"/>
                    <a:pt x="11277" y="19090"/>
                    <a:pt x="11259" y="19113"/>
                  </a:cubicBezTo>
                  <a:cubicBezTo>
                    <a:pt x="11246" y="19130"/>
                    <a:pt x="11247" y="19172"/>
                    <a:pt x="11265" y="19188"/>
                  </a:cubicBezTo>
                  <a:cubicBezTo>
                    <a:pt x="11283" y="19205"/>
                    <a:pt x="11357" y="19214"/>
                    <a:pt x="11384" y="19226"/>
                  </a:cubicBezTo>
                  <a:cubicBezTo>
                    <a:pt x="11422" y="19242"/>
                    <a:pt x="11507" y="19275"/>
                    <a:pt x="11522" y="19301"/>
                  </a:cubicBezTo>
                  <a:cubicBezTo>
                    <a:pt x="11538" y="19331"/>
                    <a:pt x="11514" y="19400"/>
                    <a:pt x="11480" y="19425"/>
                  </a:cubicBezTo>
                  <a:cubicBezTo>
                    <a:pt x="11439" y="19455"/>
                    <a:pt x="11299" y="19476"/>
                    <a:pt x="11235" y="19486"/>
                  </a:cubicBezTo>
                  <a:cubicBezTo>
                    <a:pt x="11175" y="19496"/>
                    <a:pt x="11034" y="19481"/>
                    <a:pt x="10991" y="19507"/>
                  </a:cubicBezTo>
                  <a:cubicBezTo>
                    <a:pt x="10939" y="19536"/>
                    <a:pt x="10949" y="19629"/>
                    <a:pt x="10954" y="19671"/>
                  </a:cubicBezTo>
                  <a:cubicBezTo>
                    <a:pt x="10960" y="19719"/>
                    <a:pt x="11008" y="19814"/>
                    <a:pt x="11044" y="19859"/>
                  </a:cubicBezTo>
                  <a:cubicBezTo>
                    <a:pt x="11067" y="19890"/>
                    <a:pt x="11151" y="19940"/>
                    <a:pt x="11170" y="19972"/>
                  </a:cubicBezTo>
                  <a:cubicBezTo>
                    <a:pt x="11190" y="20008"/>
                    <a:pt x="11216" y="20088"/>
                    <a:pt x="11186" y="20123"/>
                  </a:cubicBezTo>
                  <a:cubicBezTo>
                    <a:pt x="11174" y="20138"/>
                    <a:pt x="11119" y="20158"/>
                    <a:pt x="11091" y="20161"/>
                  </a:cubicBezTo>
                  <a:cubicBezTo>
                    <a:pt x="11020" y="20168"/>
                    <a:pt x="10883" y="20121"/>
                    <a:pt x="10810" y="20123"/>
                  </a:cubicBezTo>
                  <a:cubicBezTo>
                    <a:pt x="10772" y="20124"/>
                    <a:pt x="10688" y="20133"/>
                    <a:pt x="10662" y="20150"/>
                  </a:cubicBezTo>
                  <a:cubicBezTo>
                    <a:pt x="10629" y="20171"/>
                    <a:pt x="10622" y="20232"/>
                    <a:pt x="10626" y="20260"/>
                  </a:cubicBezTo>
                  <a:cubicBezTo>
                    <a:pt x="10629" y="20292"/>
                    <a:pt x="10698" y="20350"/>
                    <a:pt x="10697" y="20383"/>
                  </a:cubicBezTo>
                  <a:cubicBezTo>
                    <a:pt x="10695" y="20420"/>
                    <a:pt x="10645" y="20492"/>
                    <a:pt x="10601" y="20520"/>
                  </a:cubicBezTo>
                  <a:cubicBezTo>
                    <a:pt x="10556" y="20548"/>
                    <a:pt x="10428" y="20594"/>
                    <a:pt x="10363" y="20588"/>
                  </a:cubicBezTo>
                  <a:cubicBezTo>
                    <a:pt x="10315" y="20584"/>
                    <a:pt x="10237" y="20537"/>
                    <a:pt x="10225" y="20510"/>
                  </a:cubicBezTo>
                  <a:cubicBezTo>
                    <a:pt x="10212" y="20479"/>
                    <a:pt x="10279" y="20420"/>
                    <a:pt x="10297" y="20390"/>
                  </a:cubicBezTo>
                  <a:cubicBezTo>
                    <a:pt x="10309" y="20368"/>
                    <a:pt x="10353" y="20324"/>
                    <a:pt x="10344" y="20301"/>
                  </a:cubicBezTo>
                  <a:cubicBezTo>
                    <a:pt x="10334" y="20271"/>
                    <a:pt x="10259" y="20216"/>
                    <a:pt x="10207" y="20208"/>
                  </a:cubicBezTo>
                  <a:cubicBezTo>
                    <a:pt x="10153" y="20201"/>
                    <a:pt x="10042" y="20236"/>
                    <a:pt x="9999" y="20256"/>
                  </a:cubicBezTo>
                  <a:cubicBezTo>
                    <a:pt x="9971" y="20269"/>
                    <a:pt x="9946" y="20311"/>
                    <a:pt x="9920" y="20324"/>
                  </a:cubicBezTo>
                  <a:cubicBezTo>
                    <a:pt x="9886" y="20344"/>
                    <a:pt x="9801" y="20382"/>
                    <a:pt x="9753" y="20380"/>
                  </a:cubicBezTo>
                  <a:cubicBezTo>
                    <a:pt x="9683" y="20376"/>
                    <a:pt x="9577" y="20309"/>
                    <a:pt x="9533" y="20277"/>
                  </a:cubicBezTo>
                  <a:cubicBezTo>
                    <a:pt x="9480" y="20240"/>
                    <a:pt x="9418" y="20152"/>
                    <a:pt x="9383" y="20109"/>
                  </a:cubicBezTo>
                  <a:cubicBezTo>
                    <a:pt x="9351" y="20068"/>
                    <a:pt x="9322" y="19971"/>
                    <a:pt x="9264" y="19941"/>
                  </a:cubicBezTo>
                  <a:cubicBezTo>
                    <a:pt x="9225" y="19921"/>
                    <a:pt x="9113" y="19907"/>
                    <a:pt x="9060" y="19907"/>
                  </a:cubicBezTo>
                  <a:cubicBezTo>
                    <a:pt x="9005" y="19908"/>
                    <a:pt x="8897" y="19931"/>
                    <a:pt x="8851" y="19948"/>
                  </a:cubicBezTo>
                  <a:cubicBezTo>
                    <a:pt x="8800" y="19967"/>
                    <a:pt x="8722" y="20024"/>
                    <a:pt x="8684" y="20051"/>
                  </a:cubicBezTo>
                  <a:cubicBezTo>
                    <a:pt x="8632" y="20088"/>
                    <a:pt x="8550" y="20173"/>
                    <a:pt x="8493" y="20208"/>
                  </a:cubicBezTo>
                  <a:cubicBezTo>
                    <a:pt x="8454" y="20233"/>
                    <a:pt x="8366" y="20278"/>
                    <a:pt x="8314" y="20290"/>
                  </a:cubicBezTo>
                  <a:cubicBezTo>
                    <a:pt x="8251" y="20306"/>
                    <a:pt x="8104" y="20299"/>
                    <a:pt x="8039" y="20311"/>
                  </a:cubicBezTo>
                  <a:cubicBezTo>
                    <a:pt x="7998" y="20318"/>
                    <a:pt x="7923" y="20341"/>
                    <a:pt x="7889" y="20356"/>
                  </a:cubicBezTo>
                  <a:cubicBezTo>
                    <a:pt x="7815" y="20389"/>
                    <a:pt x="7672" y="20468"/>
                    <a:pt x="7639" y="20520"/>
                  </a:cubicBezTo>
                  <a:cubicBezTo>
                    <a:pt x="7605" y="20572"/>
                    <a:pt x="7643" y="20687"/>
                    <a:pt x="7644" y="20742"/>
                  </a:cubicBezTo>
                  <a:cubicBezTo>
                    <a:pt x="7645" y="20803"/>
                    <a:pt x="7683" y="20929"/>
                    <a:pt x="7644" y="20986"/>
                  </a:cubicBezTo>
                  <a:cubicBezTo>
                    <a:pt x="7609" y="21038"/>
                    <a:pt x="7474" y="21146"/>
                    <a:pt x="7375" y="21153"/>
                  </a:cubicBezTo>
                  <a:cubicBezTo>
                    <a:pt x="7290" y="21159"/>
                    <a:pt x="7143" y="21082"/>
                    <a:pt x="7089" y="21044"/>
                  </a:cubicBezTo>
                  <a:cubicBezTo>
                    <a:pt x="7043" y="21012"/>
                    <a:pt x="7033" y="20921"/>
                    <a:pt x="6981" y="20893"/>
                  </a:cubicBezTo>
                  <a:cubicBezTo>
                    <a:pt x="6940" y="20871"/>
                    <a:pt x="6822" y="20855"/>
                    <a:pt x="6766" y="20852"/>
                  </a:cubicBezTo>
                  <a:cubicBezTo>
                    <a:pt x="6707" y="20848"/>
                    <a:pt x="6587" y="20868"/>
                    <a:pt x="6527" y="20866"/>
                  </a:cubicBezTo>
                  <a:cubicBezTo>
                    <a:pt x="6463" y="20863"/>
                    <a:pt x="6332" y="20850"/>
                    <a:pt x="6277" y="20831"/>
                  </a:cubicBezTo>
                  <a:cubicBezTo>
                    <a:pt x="6228" y="20815"/>
                    <a:pt x="6169" y="20759"/>
                    <a:pt x="6127" y="20739"/>
                  </a:cubicBezTo>
                  <a:cubicBezTo>
                    <a:pt x="6069" y="20710"/>
                    <a:pt x="5947" y="20656"/>
                    <a:pt x="5877" y="20639"/>
                  </a:cubicBezTo>
                  <a:cubicBezTo>
                    <a:pt x="5824" y="20627"/>
                    <a:pt x="5706" y="20632"/>
                    <a:pt x="5656" y="20619"/>
                  </a:cubicBezTo>
                  <a:cubicBezTo>
                    <a:pt x="5595" y="20604"/>
                    <a:pt x="5511" y="20542"/>
                    <a:pt x="5451" y="20527"/>
                  </a:cubicBezTo>
                  <a:cubicBezTo>
                    <a:pt x="5377" y="20507"/>
                    <a:pt x="5211" y="20489"/>
                    <a:pt x="5130" y="20492"/>
                  </a:cubicBezTo>
                  <a:cubicBezTo>
                    <a:pt x="5028" y="20497"/>
                    <a:pt x="4826" y="20535"/>
                    <a:pt x="4746" y="20572"/>
                  </a:cubicBezTo>
                  <a:cubicBezTo>
                    <a:pt x="4706" y="20589"/>
                    <a:pt x="4665" y="20647"/>
                    <a:pt x="4633" y="20671"/>
                  </a:cubicBezTo>
                  <a:cubicBezTo>
                    <a:pt x="4601" y="20693"/>
                    <a:pt x="4541" y="20753"/>
                    <a:pt x="4490" y="20756"/>
                  </a:cubicBezTo>
                  <a:cubicBezTo>
                    <a:pt x="4432" y="20759"/>
                    <a:pt x="4350" y="20697"/>
                    <a:pt x="4299" y="20681"/>
                  </a:cubicBezTo>
                  <a:cubicBezTo>
                    <a:pt x="4248" y="20665"/>
                    <a:pt x="4126" y="20651"/>
                    <a:pt x="4090" y="20626"/>
                  </a:cubicBezTo>
                  <a:cubicBezTo>
                    <a:pt x="4054" y="20602"/>
                    <a:pt x="4049" y="20535"/>
                    <a:pt x="4030" y="20506"/>
                  </a:cubicBezTo>
                  <a:cubicBezTo>
                    <a:pt x="4016" y="20485"/>
                    <a:pt x="3987" y="20445"/>
                    <a:pt x="3964" y="20428"/>
                  </a:cubicBezTo>
                  <a:cubicBezTo>
                    <a:pt x="3947" y="20415"/>
                    <a:pt x="3909" y="20386"/>
                    <a:pt x="3881" y="20386"/>
                  </a:cubicBezTo>
                  <a:cubicBezTo>
                    <a:pt x="3829" y="20387"/>
                    <a:pt x="3756" y="20444"/>
                    <a:pt x="3737" y="20472"/>
                  </a:cubicBezTo>
                  <a:cubicBezTo>
                    <a:pt x="3714" y="20506"/>
                    <a:pt x="3765" y="20584"/>
                    <a:pt x="3743" y="20619"/>
                  </a:cubicBezTo>
                  <a:cubicBezTo>
                    <a:pt x="3732" y="20639"/>
                    <a:pt x="3650" y="20663"/>
                    <a:pt x="3648" y="20684"/>
                  </a:cubicBezTo>
                  <a:cubicBezTo>
                    <a:pt x="3643" y="20732"/>
                    <a:pt x="3776" y="20807"/>
                    <a:pt x="3833" y="20841"/>
                  </a:cubicBezTo>
                  <a:cubicBezTo>
                    <a:pt x="3864" y="20860"/>
                    <a:pt x="3961" y="20876"/>
                    <a:pt x="3977" y="20900"/>
                  </a:cubicBezTo>
                  <a:cubicBezTo>
                    <a:pt x="4000" y="20934"/>
                    <a:pt x="3937" y="21008"/>
                    <a:pt x="3916" y="21044"/>
                  </a:cubicBezTo>
                  <a:cubicBezTo>
                    <a:pt x="3901" y="21070"/>
                    <a:pt x="3871" y="21125"/>
                    <a:pt x="3838" y="21146"/>
                  </a:cubicBezTo>
                  <a:cubicBezTo>
                    <a:pt x="3802" y="21169"/>
                    <a:pt x="3700" y="21199"/>
                    <a:pt x="3648" y="21208"/>
                  </a:cubicBezTo>
                  <a:cubicBezTo>
                    <a:pt x="3604" y="21214"/>
                    <a:pt x="3505" y="21225"/>
                    <a:pt x="3469" y="21211"/>
                  </a:cubicBezTo>
                  <a:cubicBezTo>
                    <a:pt x="3408" y="21188"/>
                    <a:pt x="3361" y="21098"/>
                    <a:pt x="3361" y="21057"/>
                  </a:cubicBezTo>
                  <a:cubicBezTo>
                    <a:pt x="3361" y="21027"/>
                    <a:pt x="3425" y="20974"/>
                    <a:pt x="3438" y="20944"/>
                  </a:cubicBezTo>
                  <a:cubicBezTo>
                    <a:pt x="3448" y="20924"/>
                    <a:pt x="3482" y="20880"/>
                    <a:pt x="3462" y="20862"/>
                  </a:cubicBezTo>
                  <a:cubicBezTo>
                    <a:pt x="3429" y="20832"/>
                    <a:pt x="3285" y="20821"/>
                    <a:pt x="3224" y="20824"/>
                  </a:cubicBezTo>
                  <a:cubicBezTo>
                    <a:pt x="3179" y="20827"/>
                    <a:pt x="3105" y="20862"/>
                    <a:pt x="3061" y="20869"/>
                  </a:cubicBezTo>
                  <a:cubicBezTo>
                    <a:pt x="3005" y="20878"/>
                    <a:pt x="2879" y="20870"/>
                    <a:pt x="2824" y="20882"/>
                  </a:cubicBezTo>
                  <a:cubicBezTo>
                    <a:pt x="2740" y="20902"/>
                    <a:pt x="2628" y="20996"/>
                    <a:pt x="2542" y="21013"/>
                  </a:cubicBezTo>
                  <a:cubicBezTo>
                    <a:pt x="2477" y="21026"/>
                    <a:pt x="2329" y="21030"/>
                    <a:pt x="2267" y="21013"/>
                  </a:cubicBezTo>
                  <a:cubicBezTo>
                    <a:pt x="2221" y="21000"/>
                    <a:pt x="2172" y="20944"/>
                    <a:pt x="2142" y="20920"/>
                  </a:cubicBezTo>
                  <a:cubicBezTo>
                    <a:pt x="2110" y="20894"/>
                    <a:pt x="2070" y="20831"/>
                    <a:pt x="2023" y="20814"/>
                  </a:cubicBezTo>
                  <a:cubicBezTo>
                    <a:pt x="1988" y="20802"/>
                    <a:pt x="1899" y="20795"/>
                    <a:pt x="1862" y="20804"/>
                  </a:cubicBezTo>
                  <a:cubicBezTo>
                    <a:pt x="1771" y="20824"/>
                    <a:pt x="1648" y="20921"/>
                    <a:pt x="1611" y="20972"/>
                  </a:cubicBezTo>
                  <a:cubicBezTo>
                    <a:pt x="1588" y="21002"/>
                    <a:pt x="1568" y="21073"/>
                    <a:pt x="1587" y="21105"/>
                  </a:cubicBezTo>
                  <a:cubicBezTo>
                    <a:pt x="1600" y="21129"/>
                    <a:pt x="1670" y="21165"/>
                    <a:pt x="1706" y="21181"/>
                  </a:cubicBezTo>
                  <a:cubicBezTo>
                    <a:pt x="1740" y="21195"/>
                    <a:pt x="1828" y="21206"/>
                    <a:pt x="1856" y="21225"/>
                  </a:cubicBezTo>
                  <a:cubicBezTo>
                    <a:pt x="1885" y="21245"/>
                    <a:pt x="1916" y="21298"/>
                    <a:pt x="1915" y="21324"/>
                  </a:cubicBezTo>
                  <a:cubicBezTo>
                    <a:pt x="1915" y="21359"/>
                    <a:pt x="1873" y="21429"/>
                    <a:pt x="1832" y="21454"/>
                  </a:cubicBezTo>
                  <a:cubicBezTo>
                    <a:pt x="1806" y="21470"/>
                    <a:pt x="1721" y="21473"/>
                    <a:pt x="1694" y="21488"/>
                  </a:cubicBezTo>
                  <a:cubicBezTo>
                    <a:pt x="1662" y="21506"/>
                    <a:pt x="1654" y="21567"/>
                    <a:pt x="1616" y="21580"/>
                  </a:cubicBezTo>
                  <a:cubicBezTo>
                    <a:pt x="1576" y="21596"/>
                    <a:pt x="1464" y="21600"/>
                    <a:pt x="1425" y="21584"/>
                  </a:cubicBezTo>
                  <a:cubicBezTo>
                    <a:pt x="1388" y="21569"/>
                    <a:pt x="1408" y="21500"/>
                    <a:pt x="1372" y="21485"/>
                  </a:cubicBezTo>
                  <a:cubicBezTo>
                    <a:pt x="1323" y="21464"/>
                    <a:pt x="1188" y="21483"/>
                    <a:pt x="1126" y="21485"/>
                  </a:cubicBezTo>
                  <a:cubicBezTo>
                    <a:pt x="1094" y="21486"/>
                    <a:pt x="1033" y="21490"/>
                    <a:pt x="975" y="21494"/>
                  </a:cubicBezTo>
                  <a:cubicBezTo>
                    <a:pt x="956" y="21483"/>
                    <a:pt x="939" y="21473"/>
                    <a:pt x="933" y="21463"/>
                  </a:cubicBezTo>
                  <a:cubicBezTo>
                    <a:pt x="916" y="21438"/>
                    <a:pt x="951" y="21380"/>
                    <a:pt x="937" y="21354"/>
                  </a:cubicBezTo>
                  <a:cubicBezTo>
                    <a:pt x="924" y="21329"/>
                    <a:pt x="845" y="21294"/>
                    <a:pt x="834" y="21269"/>
                  </a:cubicBezTo>
                  <a:cubicBezTo>
                    <a:pt x="817" y="21233"/>
                    <a:pt x="842" y="21157"/>
                    <a:pt x="858" y="21121"/>
                  </a:cubicBezTo>
                  <a:cubicBezTo>
                    <a:pt x="868" y="21095"/>
                    <a:pt x="924" y="21049"/>
                    <a:pt x="926" y="21023"/>
                  </a:cubicBezTo>
                  <a:cubicBezTo>
                    <a:pt x="928" y="20980"/>
                    <a:pt x="824" y="20902"/>
                    <a:pt x="834" y="20858"/>
                  </a:cubicBezTo>
                  <a:cubicBezTo>
                    <a:pt x="840" y="20834"/>
                    <a:pt x="912" y="20799"/>
                    <a:pt x="929" y="20777"/>
                  </a:cubicBezTo>
                  <a:cubicBezTo>
                    <a:pt x="971" y="20720"/>
                    <a:pt x="1053" y="20594"/>
                    <a:pt x="1017" y="20537"/>
                  </a:cubicBezTo>
                  <a:cubicBezTo>
                    <a:pt x="994" y="20500"/>
                    <a:pt x="824" y="20476"/>
                    <a:pt x="802" y="20439"/>
                  </a:cubicBezTo>
                  <a:cubicBezTo>
                    <a:pt x="780" y="20402"/>
                    <a:pt x="831" y="20322"/>
                    <a:pt x="865" y="20288"/>
                  </a:cubicBezTo>
                  <a:cubicBezTo>
                    <a:pt x="887" y="20267"/>
                    <a:pt x="973" y="20246"/>
                    <a:pt x="993" y="20224"/>
                  </a:cubicBezTo>
                  <a:cubicBezTo>
                    <a:pt x="1014" y="20204"/>
                    <a:pt x="1024" y="20155"/>
                    <a:pt x="1017" y="20131"/>
                  </a:cubicBezTo>
                  <a:cubicBezTo>
                    <a:pt x="1010" y="20105"/>
                    <a:pt x="934" y="20065"/>
                    <a:pt x="933" y="20040"/>
                  </a:cubicBezTo>
                  <a:cubicBezTo>
                    <a:pt x="932" y="20004"/>
                    <a:pt x="993" y="19934"/>
                    <a:pt x="1041" y="19911"/>
                  </a:cubicBezTo>
                  <a:cubicBezTo>
                    <a:pt x="1093" y="19887"/>
                    <a:pt x="1248" y="19897"/>
                    <a:pt x="1301" y="19873"/>
                  </a:cubicBezTo>
                  <a:cubicBezTo>
                    <a:pt x="1346" y="19851"/>
                    <a:pt x="1399" y="19784"/>
                    <a:pt x="1399" y="19749"/>
                  </a:cubicBezTo>
                  <a:cubicBezTo>
                    <a:pt x="1400" y="19723"/>
                    <a:pt x="1351" y="19673"/>
                    <a:pt x="1324" y="19652"/>
                  </a:cubicBezTo>
                  <a:cubicBezTo>
                    <a:pt x="1288" y="19623"/>
                    <a:pt x="1196" y="19577"/>
                    <a:pt x="1145" y="19558"/>
                  </a:cubicBezTo>
                  <a:cubicBezTo>
                    <a:pt x="1102" y="19543"/>
                    <a:pt x="995" y="19536"/>
                    <a:pt x="957" y="19517"/>
                  </a:cubicBezTo>
                  <a:cubicBezTo>
                    <a:pt x="914" y="19495"/>
                    <a:pt x="837" y="19433"/>
                    <a:pt x="849" y="19401"/>
                  </a:cubicBezTo>
                  <a:cubicBezTo>
                    <a:pt x="862" y="19371"/>
                    <a:pt x="982" y="19354"/>
                    <a:pt x="1017" y="19332"/>
                  </a:cubicBezTo>
                  <a:cubicBezTo>
                    <a:pt x="1056" y="19308"/>
                    <a:pt x="1129" y="19251"/>
                    <a:pt x="1132" y="19218"/>
                  </a:cubicBezTo>
                  <a:cubicBezTo>
                    <a:pt x="1135" y="19196"/>
                    <a:pt x="1072" y="19160"/>
                    <a:pt x="1072" y="19138"/>
                  </a:cubicBezTo>
                  <a:cubicBezTo>
                    <a:pt x="1074" y="19103"/>
                    <a:pt x="1116" y="19018"/>
                    <a:pt x="1176" y="19010"/>
                  </a:cubicBezTo>
                  <a:cubicBezTo>
                    <a:pt x="1235" y="19002"/>
                    <a:pt x="1303" y="19097"/>
                    <a:pt x="1364" y="19097"/>
                  </a:cubicBezTo>
                  <a:cubicBezTo>
                    <a:pt x="1394" y="19097"/>
                    <a:pt x="1439" y="19067"/>
                    <a:pt x="1459" y="19053"/>
                  </a:cubicBezTo>
                  <a:cubicBezTo>
                    <a:pt x="1493" y="19031"/>
                    <a:pt x="1511" y="18955"/>
                    <a:pt x="1563" y="18949"/>
                  </a:cubicBezTo>
                  <a:cubicBezTo>
                    <a:pt x="1602" y="18944"/>
                    <a:pt x="1654" y="19004"/>
                    <a:pt x="1694" y="19003"/>
                  </a:cubicBezTo>
                  <a:cubicBezTo>
                    <a:pt x="1735" y="19003"/>
                    <a:pt x="1799" y="18964"/>
                    <a:pt x="1821" y="18944"/>
                  </a:cubicBezTo>
                  <a:cubicBezTo>
                    <a:pt x="1855" y="18914"/>
                    <a:pt x="1876" y="18840"/>
                    <a:pt x="1877" y="18805"/>
                  </a:cubicBezTo>
                  <a:cubicBezTo>
                    <a:pt x="1878" y="18770"/>
                    <a:pt x="1809" y="18700"/>
                    <a:pt x="1834" y="18668"/>
                  </a:cubicBezTo>
                  <a:cubicBezTo>
                    <a:pt x="1863" y="18631"/>
                    <a:pt x="2027" y="18615"/>
                    <a:pt x="2077" y="18586"/>
                  </a:cubicBezTo>
                  <a:cubicBezTo>
                    <a:pt x="2126" y="18557"/>
                    <a:pt x="2184" y="18480"/>
                    <a:pt x="2216" y="18445"/>
                  </a:cubicBezTo>
                  <a:cubicBezTo>
                    <a:pt x="2248" y="18409"/>
                    <a:pt x="2318" y="18338"/>
                    <a:pt x="2334" y="18299"/>
                  </a:cubicBezTo>
                  <a:cubicBezTo>
                    <a:pt x="2350" y="18266"/>
                    <a:pt x="2358" y="18197"/>
                    <a:pt x="2347" y="18164"/>
                  </a:cubicBezTo>
                  <a:cubicBezTo>
                    <a:pt x="2336" y="18129"/>
                    <a:pt x="2234" y="18070"/>
                    <a:pt x="2248" y="18036"/>
                  </a:cubicBezTo>
                  <a:cubicBezTo>
                    <a:pt x="2259" y="18007"/>
                    <a:pt x="2359" y="17970"/>
                    <a:pt x="2407" y="17958"/>
                  </a:cubicBezTo>
                  <a:cubicBezTo>
                    <a:pt x="2446" y="17949"/>
                    <a:pt x="2536" y="17962"/>
                    <a:pt x="2570" y="17949"/>
                  </a:cubicBezTo>
                  <a:cubicBezTo>
                    <a:pt x="2609" y="17935"/>
                    <a:pt x="2627" y="17875"/>
                    <a:pt x="2662" y="17858"/>
                  </a:cubicBezTo>
                  <a:cubicBezTo>
                    <a:pt x="2687" y="17846"/>
                    <a:pt x="2769" y="17847"/>
                    <a:pt x="2789" y="17831"/>
                  </a:cubicBezTo>
                  <a:cubicBezTo>
                    <a:pt x="2810" y="17814"/>
                    <a:pt x="2802" y="17768"/>
                    <a:pt x="2793" y="17748"/>
                  </a:cubicBezTo>
                  <a:cubicBezTo>
                    <a:pt x="2783" y="17724"/>
                    <a:pt x="2705" y="17685"/>
                    <a:pt x="2706" y="17660"/>
                  </a:cubicBezTo>
                  <a:cubicBezTo>
                    <a:pt x="2706" y="17631"/>
                    <a:pt x="2802" y="17590"/>
                    <a:pt x="2806" y="17561"/>
                  </a:cubicBezTo>
                  <a:cubicBezTo>
                    <a:pt x="2807" y="17543"/>
                    <a:pt x="2756" y="17511"/>
                    <a:pt x="2758" y="17493"/>
                  </a:cubicBezTo>
                  <a:cubicBezTo>
                    <a:pt x="2760" y="17471"/>
                    <a:pt x="2820" y="17435"/>
                    <a:pt x="2833" y="17413"/>
                  </a:cubicBezTo>
                  <a:cubicBezTo>
                    <a:pt x="2853" y="17379"/>
                    <a:pt x="2863" y="17306"/>
                    <a:pt x="2869" y="17269"/>
                  </a:cubicBezTo>
                  <a:cubicBezTo>
                    <a:pt x="2876" y="17223"/>
                    <a:pt x="2848" y="17127"/>
                    <a:pt x="2877" y="17084"/>
                  </a:cubicBezTo>
                  <a:cubicBezTo>
                    <a:pt x="2897" y="17055"/>
                    <a:pt x="2980" y="17008"/>
                    <a:pt x="3025" y="16989"/>
                  </a:cubicBezTo>
                  <a:cubicBezTo>
                    <a:pt x="3054" y="16976"/>
                    <a:pt x="3127" y="16964"/>
                    <a:pt x="3160" y="16954"/>
                  </a:cubicBezTo>
                  <a:cubicBezTo>
                    <a:pt x="3207" y="16941"/>
                    <a:pt x="3302" y="16914"/>
                    <a:pt x="3343" y="16895"/>
                  </a:cubicBezTo>
                  <a:cubicBezTo>
                    <a:pt x="3389" y="16874"/>
                    <a:pt x="3468" y="16822"/>
                    <a:pt x="3494" y="16792"/>
                  </a:cubicBezTo>
                  <a:cubicBezTo>
                    <a:pt x="3544" y="16737"/>
                    <a:pt x="3602" y="16613"/>
                    <a:pt x="3602" y="16550"/>
                  </a:cubicBezTo>
                  <a:cubicBezTo>
                    <a:pt x="3602" y="16492"/>
                    <a:pt x="3543" y="16380"/>
                    <a:pt x="3502" y="16327"/>
                  </a:cubicBezTo>
                  <a:cubicBezTo>
                    <a:pt x="3479" y="16298"/>
                    <a:pt x="3404" y="16250"/>
                    <a:pt x="3379" y="16222"/>
                  </a:cubicBezTo>
                  <a:cubicBezTo>
                    <a:pt x="3355" y="16195"/>
                    <a:pt x="3335" y="16132"/>
                    <a:pt x="3303" y="16107"/>
                  </a:cubicBezTo>
                  <a:cubicBezTo>
                    <a:pt x="3266" y="16078"/>
                    <a:pt x="3138" y="16046"/>
                    <a:pt x="3104" y="16014"/>
                  </a:cubicBezTo>
                  <a:cubicBezTo>
                    <a:pt x="3079" y="15991"/>
                    <a:pt x="3054" y="15936"/>
                    <a:pt x="3060" y="15909"/>
                  </a:cubicBezTo>
                  <a:cubicBezTo>
                    <a:pt x="3070" y="15869"/>
                    <a:pt x="3168" y="15804"/>
                    <a:pt x="3191" y="15766"/>
                  </a:cubicBezTo>
                  <a:cubicBezTo>
                    <a:pt x="3210" y="15735"/>
                    <a:pt x="3235" y="15672"/>
                    <a:pt x="3235" y="15640"/>
                  </a:cubicBezTo>
                  <a:cubicBezTo>
                    <a:pt x="3236" y="15586"/>
                    <a:pt x="3223" y="15470"/>
                    <a:pt x="3168" y="15425"/>
                  </a:cubicBezTo>
                  <a:cubicBezTo>
                    <a:pt x="3138" y="15401"/>
                    <a:pt x="3035" y="15375"/>
                    <a:pt x="2985" y="15366"/>
                  </a:cubicBezTo>
                  <a:cubicBezTo>
                    <a:pt x="2938" y="15358"/>
                    <a:pt x="2832" y="15373"/>
                    <a:pt x="2789" y="15360"/>
                  </a:cubicBezTo>
                  <a:cubicBezTo>
                    <a:pt x="2759" y="15349"/>
                    <a:pt x="2719" y="15311"/>
                    <a:pt x="2709" y="15291"/>
                  </a:cubicBezTo>
                  <a:cubicBezTo>
                    <a:pt x="2693" y="15249"/>
                    <a:pt x="2751" y="15163"/>
                    <a:pt x="2745" y="15120"/>
                  </a:cubicBezTo>
                  <a:cubicBezTo>
                    <a:pt x="2742" y="15083"/>
                    <a:pt x="2716" y="15009"/>
                    <a:pt x="2682" y="14978"/>
                  </a:cubicBezTo>
                  <a:cubicBezTo>
                    <a:pt x="2648" y="14947"/>
                    <a:pt x="2532" y="14906"/>
                    <a:pt x="2482" y="14883"/>
                  </a:cubicBezTo>
                  <a:cubicBezTo>
                    <a:pt x="2414" y="14850"/>
                    <a:pt x="2256" y="14797"/>
                    <a:pt x="2208" y="14754"/>
                  </a:cubicBezTo>
                  <a:cubicBezTo>
                    <a:pt x="2163" y="14714"/>
                    <a:pt x="2105" y="14615"/>
                    <a:pt x="2120" y="14568"/>
                  </a:cubicBezTo>
                  <a:cubicBezTo>
                    <a:pt x="2133" y="14525"/>
                    <a:pt x="2253" y="14463"/>
                    <a:pt x="2300" y="14428"/>
                  </a:cubicBezTo>
                  <a:cubicBezTo>
                    <a:pt x="2348" y="14393"/>
                    <a:pt x="2474" y="14331"/>
                    <a:pt x="2503" y="14289"/>
                  </a:cubicBezTo>
                  <a:cubicBezTo>
                    <a:pt x="2522" y="14261"/>
                    <a:pt x="2528" y="14198"/>
                    <a:pt x="2510" y="14170"/>
                  </a:cubicBezTo>
                  <a:cubicBezTo>
                    <a:pt x="2488" y="14137"/>
                    <a:pt x="2374" y="14095"/>
                    <a:pt x="2340" y="14065"/>
                  </a:cubicBezTo>
                  <a:cubicBezTo>
                    <a:pt x="2299" y="14030"/>
                    <a:pt x="2229" y="13952"/>
                    <a:pt x="2220" y="13910"/>
                  </a:cubicBezTo>
                  <a:cubicBezTo>
                    <a:pt x="2210" y="13860"/>
                    <a:pt x="2248" y="13758"/>
                    <a:pt x="2283" y="13712"/>
                  </a:cubicBezTo>
                  <a:cubicBezTo>
                    <a:pt x="2310" y="13677"/>
                    <a:pt x="2397" y="13617"/>
                    <a:pt x="2447" y="13591"/>
                  </a:cubicBezTo>
                  <a:cubicBezTo>
                    <a:pt x="2482" y="13571"/>
                    <a:pt x="2585" y="13553"/>
                    <a:pt x="2610" y="13529"/>
                  </a:cubicBezTo>
                  <a:cubicBezTo>
                    <a:pt x="2641" y="13500"/>
                    <a:pt x="2636" y="13392"/>
                    <a:pt x="2636" y="13392"/>
                  </a:cubicBezTo>
                  <a:lnTo>
                    <a:pt x="0" y="1645"/>
                  </a:lnTo>
                  <a:cubicBezTo>
                    <a:pt x="19" y="1670"/>
                    <a:pt x="40" y="1692"/>
                    <a:pt x="61" y="1707"/>
                  </a:cubicBezTo>
                  <a:cubicBezTo>
                    <a:pt x="108" y="1739"/>
                    <a:pt x="241" y="1775"/>
                    <a:pt x="300" y="1798"/>
                  </a:cubicBezTo>
                  <a:cubicBezTo>
                    <a:pt x="399" y="1837"/>
                    <a:pt x="582" y="1928"/>
                    <a:pt x="690" y="1958"/>
                  </a:cubicBezTo>
                  <a:cubicBezTo>
                    <a:pt x="787" y="1985"/>
                    <a:pt x="997" y="2018"/>
                    <a:pt x="1105" y="2026"/>
                  </a:cubicBezTo>
                  <a:cubicBezTo>
                    <a:pt x="1337" y="2043"/>
                    <a:pt x="1819" y="2050"/>
                    <a:pt x="2044" y="2013"/>
                  </a:cubicBezTo>
                  <a:cubicBezTo>
                    <a:pt x="2248" y="1979"/>
                    <a:pt x="2584" y="1820"/>
                    <a:pt x="2769" y="1761"/>
                  </a:cubicBezTo>
                  <a:cubicBezTo>
                    <a:pt x="2928" y="1712"/>
                    <a:pt x="3265" y="1631"/>
                    <a:pt x="3423" y="1579"/>
                  </a:cubicBezTo>
                  <a:cubicBezTo>
                    <a:pt x="3602" y="1520"/>
                    <a:pt x="3955" y="1393"/>
                    <a:pt x="4116" y="1319"/>
                  </a:cubicBezTo>
                  <a:cubicBezTo>
                    <a:pt x="4206" y="1277"/>
                    <a:pt x="4334" y="1207"/>
                    <a:pt x="4457" y="1137"/>
                  </a:cubicBezTo>
                  <a:cubicBezTo>
                    <a:pt x="4908" y="1107"/>
                    <a:pt x="5975" y="1037"/>
                    <a:pt x="6390" y="1007"/>
                  </a:cubicBezTo>
                  <a:cubicBezTo>
                    <a:pt x="7138" y="951"/>
                    <a:pt x="8621" y="823"/>
                    <a:pt x="9364" y="753"/>
                  </a:cubicBezTo>
                  <a:cubicBezTo>
                    <a:pt x="11360" y="565"/>
                    <a:pt x="17347" y="0"/>
                    <a:pt x="17347" y="0"/>
                  </a:cubicBezTo>
                  <a:cubicBezTo>
                    <a:pt x="17347" y="0"/>
                    <a:pt x="17447" y="370"/>
                    <a:pt x="17447" y="37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1" name="Shape 3046"/>
            <p:cNvSpPr/>
            <p:nvPr/>
          </p:nvSpPr>
          <p:spPr>
            <a:xfrm>
              <a:off x="5060392" y="3701021"/>
              <a:ext cx="460981" cy="806661"/>
            </a:xfrm>
            <a:custGeom>
              <a:avLst/>
              <a:gdLst/>
              <a:ahLst/>
              <a:cxnLst>
                <a:cxn ang="0">
                  <a:pos x="wd2" y="hd2"/>
                </a:cxn>
                <a:cxn ang="5400000">
                  <a:pos x="wd2" y="hd2"/>
                </a:cxn>
                <a:cxn ang="10800000">
                  <a:pos x="wd2" y="hd2"/>
                </a:cxn>
                <a:cxn ang="16200000">
                  <a:pos x="wd2" y="hd2"/>
                </a:cxn>
              </a:cxnLst>
              <a:rect l="0" t="0" r="r" b="b"/>
              <a:pathLst>
                <a:path w="21589" h="21596" extrusionOk="0">
                  <a:moveTo>
                    <a:pt x="295" y="9268"/>
                  </a:moveTo>
                  <a:cubicBezTo>
                    <a:pt x="303" y="9261"/>
                    <a:pt x="312" y="9255"/>
                    <a:pt x="319" y="9250"/>
                  </a:cubicBezTo>
                  <a:cubicBezTo>
                    <a:pt x="352" y="9229"/>
                    <a:pt x="441" y="9203"/>
                    <a:pt x="478" y="9184"/>
                  </a:cubicBezTo>
                  <a:cubicBezTo>
                    <a:pt x="510" y="9168"/>
                    <a:pt x="583" y="9137"/>
                    <a:pt x="594" y="9114"/>
                  </a:cubicBezTo>
                  <a:cubicBezTo>
                    <a:pt x="610" y="9082"/>
                    <a:pt x="544" y="9017"/>
                    <a:pt x="545" y="8984"/>
                  </a:cubicBezTo>
                  <a:cubicBezTo>
                    <a:pt x="548" y="8947"/>
                    <a:pt x="618" y="8878"/>
                    <a:pt x="619" y="8841"/>
                  </a:cubicBezTo>
                  <a:cubicBezTo>
                    <a:pt x="620" y="8798"/>
                    <a:pt x="595" y="8706"/>
                    <a:pt x="545" y="8673"/>
                  </a:cubicBezTo>
                  <a:cubicBezTo>
                    <a:pt x="507" y="8648"/>
                    <a:pt x="364" y="8651"/>
                    <a:pt x="331" y="8624"/>
                  </a:cubicBezTo>
                  <a:cubicBezTo>
                    <a:pt x="304" y="8601"/>
                    <a:pt x="318" y="8539"/>
                    <a:pt x="331" y="8512"/>
                  </a:cubicBezTo>
                  <a:cubicBezTo>
                    <a:pt x="354" y="8466"/>
                    <a:pt x="448" y="8386"/>
                    <a:pt x="503" y="8351"/>
                  </a:cubicBezTo>
                  <a:cubicBezTo>
                    <a:pt x="554" y="8318"/>
                    <a:pt x="679" y="8263"/>
                    <a:pt x="747" y="8243"/>
                  </a:cubicBezTo>
                  <a:cubicBezTo>
                    <a:pt x="823" y="8220"/>
                    <a:pt x="988" y="8193"/>
                    <a:pt x="1072" y="8183"/>
                  </a:cubicBezTo>
                  <a:cubicBezTo>
                    <a:pt x="1143" y="8175"/>
                    <a:pt x="1293" y="8185"/>
                    <a:pt x="1360" y="8169"/>
                  </a:cubicBezTo>
                  <a:cubicBezTo>
                    <a:pt x="1421" y="8154"/>
                    <a:pt x="1505" y="8089"/>
                    <a:pt x="1562" y="8067"/>
                  </a:cubicBezTo>
                  <a:cubicBezTo>
                    <a:pt x="1597" y="8054"/>
                    <a:pt x="1689" y="8045"/>
                    <a:pt x="1715" y="8025"/>
                  </a:cubicBezTo>
                  <a:cubicBezTo>
                    <a:pt x="1749" y="7999"/>
                    <a:pt x="1764" y="7929"/>
                    <a:pt x="1757" y="7896"/>
                  </a:cubicBezTo>
                  <a:cubicBezTo>
                    <a:pt x="1752" y="7866"/>
                    <a:pt x="1683" y="7817"/>
                    <a:pt x="1678" y="7787"/>
                  </a:cubicBezTo>
                  <a:cubicBezTo>
                    <a:pt x="1674" y="7764"/>
                    <a:pt x="1699" y="7719"/>
                    <a:pt x="1709" y="7697"/>
                  </a:cubicBezTo>
                  <a:cubicBezTo>
                    <a:pt x="1721" y="7671"/>
                    <a:pt x="1765" y="7622"/>
                    <a:pt x="1769" y="7595"/>
                  </a:cubicBezTo>
                  <a:cubicBezTo>
                    <a:pt x="1779" y="7548"/>
                    <a:pt x="1712" y="7452"/>
                    <a:pt x="1733" y="7406"/>
                  </a:cubicBezTo>
                  <a:cubicBezTo>
                    <a:pt x="1760" y="7348"/>
                    <a:pt x="1911" y="7257"/>
                    <a:pt x="1978" y="7210"/>
                  </a:cubicBezTo>
                  <a:cubicBezTo>
                    <a:pt x="2029" y="7175"/>
                    <a:pt x="2149" y="7113"/>
                    <a:pt x="2198" y="7077"/>
                  </a:cubicBezTo>
                  <a:cubicBezTo>
                    <a:pt x="2235" y="7051"/>
                    <a:pt x="2309" y="6997"/>
                    <a:pt x="2327" y="6965"/>
                  </a:cubicBezTo>
                  <a:cubicBezTo>
                    <a:pt x="2344" y="6935"/>
                    <a:pt x="2341" y="6871"/>
                    <a:pt x="2338" y="6839"/>
                  </a:cubicBezTo>
                  <a:cubicBezTo>
                    <a:pt x="2337" y="6789"/>
                    <a:pt x="2310" y="6689"/>
                    <a:pt x="2302" y="6640"/>
                  </a:cubicBezTo>
                  <a:cubicBezTo>
                    <a:pt x="2294" y="6591"/>
                    <a:pt x="2283" y="6492"/>
                    <a:pt x="2272" y="6444"/>
                  </a:cubicBezTo>
                  <a:cubicBezTo>
                    <a:pt x="2262" y="6404"/>
                    <a:pt x="2252" y="6322"/>
                    <a:pt x="2223" y="6286"/>
                  </a:cubicBezTo>
                  <a:cubicBezTo>
                    <a:pt x="2202" y="6261"/>
                    <a:pt x="2124" y="6224"/>
                    <a:pt x="2095" y="6202"/>
                  </a:cubicBezTo>
                  <a:cubicBezTo>
                    <a:pt x="2069" y="6184"/>
                    <a:pt x="2035" y="6134"/>
                    <a:pt x="1996" y="6125"/>
                  </a:cubicBezTo>
                  <a:cubicBezTo>
                    <a:pt x="1951" y="6116"/>
                    <a:pt x="1852" y="6159"/>
                    <a:pt x="1806" y="6150"/>
                  </a:cubicBezTo>
                  <a:cubicBezTo>
                    <a:pt x="1763" y="6141"/>
                    <a:pt x="1720" y="6089"/>
                    <a:pt x="1696" y="6066"/>
                  </a:cubicBezTo>
                  <a:cubicBezTo>
                    <a:pt x="1668" y="6038"/>
                    <a:pt x="1641" y="5974"/>
                    <a:pt x="1604" y="5950"/>
                  </a:cubicBezTo>
                  <a:cubicBezTo>
                    <a:pt x="1571" y="5928"/>
                    <a:pt x="1471" y="5907"/>
                    <a:pt x="1434" y="5887"/>
                  </a:cubicBezTo>
                  <a:cubicBezTo>
                    <a:pt x="1401" y="5870"/>
                    <a:pt x="1334" y="5832"/>
                    <a:pt x="1329" y="5807"/>
                  </a:cubicBezTo>
                  <a:cubicBezTo>
                    <a:pt x="1320" y="5767"/>
                    <a:pt x="1401" y="5695"/>
                    <a:pt x="1434" y="5660"/>
                  </a:cubicBezTo>
                  <a:cubicBezTo>
                    <a:pt x="1452" y="5639"/>
                    <a:pt x="1509" y="5601"/>
                    <a:pt x="1525" y="5579"/>
                  </a:cubicBezTo>
                  <a:cubicBezTo>
                    <a:pt x="1546" y="5550"/>
                    <a:pt x="1567" y="5486"/>
                    <a:pt x="1574" y="5453"/>
                  </a:cubicBezTo>
                  <a:cubicBezTo>
                    <a:pt x="1583" y="5412"/>
                    <a:pt x="1577" y="5327"/>
                    <a:pt x="1580" y="5285"/>
                  </a:cubicBezTo>
                  <a:cubicBezTo>
                    <a:pt x="1582" y="5252"/>
                    <a:pt x="1555" y="5176"/>
                    <a:pt x="1592" y="5149"/>
                  </a:cubicBezTo>
                  <a:cubicBezTo>
                    <a:pt x="1623" y="5126"/>
                    <a:pt x="1741" y="5131"/>
                    <a:pt x="1782" y="5114"/>
                  </a:cubicBezTo>
                  <a:cubicBezTo>
                    <a:pt x="1810" y="5102"/>
                    <a:pt x="1834" y="5055"/>
                    <a:pt x="1868" y="5047"/>
                  </a:cubicBezTo>
                  <a:cubicBezTo>
                    <a:pt x="1901" y="5040"/>
                    <a:pt x="1972" y="5062"/>
                    <a:pt x="2008" y="5065"/>
                  </a:cubicBezTo>
                  <a:cubicBezTo>
                    <a:pt x="2066" y="5069"/>
                    <a:pt x="2186" y="5080"/>
                    <a:pt x="2241" y="5068"/>
                  </a:cubicBezTo>
                  <a:cubicBezTo>
                    <a:pt x="2304" y="5056"/>
                    <a:pt x="2385" y="4987"/>
                    <a:pt x="2443" y="4967"/>
                  </a:cubicBezTo>
                  <a:cubicBezTo>
                    <a:pt x="2497" y="4948"/>
                    <a:pt x="2619" y="4922"/>
                    <a:pt x="2682" y="4918"/>
                  </a:cubicBezTo>
                  <a:cubicBezTo>
                    <a:pt x="2755" y="4912"/>
                    <a:pt x="2902" y="4936"/>
                    <a:pt x="2976" y="4935"/>
                  </a:cubicBezTo>
                  <a:cubicBezTo>
                    <a:pt x="3042" y="4935"/>
                    <a:pt x="3176" y="4925"/>
                    <a:pt x="3238" y="4915"/>
                  </a:cubicBezTo>
                  <a:cubicBezTo>
                    <a:pt x="3337" y="4899"/>
                    <a:pt x="3541" y="4865"/>
                    <a:pt x="3612" y="4824"/>
                  </a:cubicBezTo>
                  <a:cubicBezTo>
                    <a:pt x="3669" y="4791"/>
                    <a:pt x="3689" y="4693"/>
                    <a:pt x="3735" y="4655"/>
                  </a:cubicBezTo>
                  <a:cubicBezTo>
                    <a:pt x="3762" y="4633"/>
                    <a:pt x="3832" y="4592"/>
                    <a:pt x="3876" y="4582"/>
                  </a:cubicBezTo>
                  <a:cubicBezTo>
                    <a:pt x="3917" y="4573"/>
                    <a:pt x="4009" y="4581"/>
                    <a:pt x="4053" y="4582"/>
                  </a:cubicBezTo>
                  <a:cubicBezTo>
                    <a:pt x="4107" y="4583"/>
                    <a:pt x="4214" y="4592"/>
                    <a:pt x="4268" y="4589"/>
                  </a:cubicBezTo>
                  <a:cubicBezTo>
                    <a:pt x="4324" y="4586"/>
                    <a:pt x="4448" y="4580"/>
                    <a:pt x="4488" y="4558"/>
                  </a:cubicBezTo>
                  <a:cubicBezTo>
                    <a:pt x="4520" y="4539"/>
                    <a:pt x="4509" y="4479"/>
                    <a:pt x="4531" y="4456"/>
                  </a:cubicBezTo>
                  <a:cubicBezTo>
                    <a:pt x="4557" y="4428"/>
                    <a:pt x="4631" y="4380"/>
                    <a:pt x="4677" y="4365"/>
                  </a:cubicBezTo>
                  <a:cubicBezTo>
                    <a:pt x="4719" y="4352"/>
                    <a:pt x="4822" y="4356"/>
                    <a:pt x="4861" y="4341"/>
                  </a:cubicBezTo>
                  <a:cubicBezTo>
                    <a:pt x="4900" y="4325"/>
                    <a:pt x="4953" y="4276"/>
                    <a:pt x="4966" y="4249"/>
                  </a:cubicBezTo>
                  <a:cubicBezTo>
                    <a:pt x="4980" y="4220"/>
                    <a:pt x="4970" y="4154"/>
                    <a:pt x="4959" y="4124"/>
                  </a:cubicBezTo>
                  <a:cubicBezTo>
                    <a:pt x="4954" y="4106"/>
                    <a:pt x="4922" y="4074"/>
                    <a:pt x="4917" y="4057"/>
                  </a:cubicBezTo>
                  <a:cubicBezTo>
                    <a:pt x="4906" y="4026"/>
                    <a:pt x="4895" y="3962"/>
                    <a:pt x="4910" y="3931"/>
                  </a:cubicBezTo>
                  <a:cubicBezTo>
                    <a:pt x="4925" y="3900"/>
                    <a:pt x="5017" y="3853"/>
                    <a:pt x="5033" y="3822"/>
                  </a:cubicBezTo>
                  <a:cubicBezTo>
                    <a:pt x="5050" y="3789"/>
                    <a:pt x="5012" y="3715"/>
                    <a:pt x="5033" y="3683"/>
                  </a:cubicBezTo>
                  <a:cubicBezTo>
                    <a:pt x="5057" y="3643"/>
                    <a:pt x="5171" y="3583"/>
                    <a:pt x="5222" y="3553"/>
                  </a:cubicBezTo>
                  <a:cubicBezTo>
                    <a:pt x="5262" y="3530"/>
                    <a:pt x="5350" y="3489"/>
                    <a:pt x="5394" y="3469"/>
                  </a:cubicBezTo>
                  <a:cubicBezTo>
                    <a:pt x="5436" y="3450"/>
                    <a:pt x="5545" y="3426"/>
                    <a:pt x="5571" y="3399"/>
                  </a:cubicBezTo>
                  <a:cubicBezTo>
                    <a:pt x="5607" y="3363"/>
                    <a:pt x="5578" y="3275"/>
                    <a:pt x="5589" y="3235"/>
                  </a:cubicBezTo>
                  <a:cubicBezTo>
                    <a:pt x="5601" y="3199"/>
                    <a:pt x="5647" y="3130"/>
                    <a:pt x="5657" y="3095"/>
                  </a:cubicBezTo>
                  <a:cubicBezTo>
                    <a:pt x="5668" y="3053"/>
                    <a:pt x="5684" y="2968"/>
                    <a:pt x="5669" y="2927"/>
                  </a:cubicBezTo>
                  <a:cubicBezTo>
                    <a:pt x="5660" y="2899"/>
                    <a:pt x="5585" y="2853"/>
                    <a:pt x="5589" y="2825"/>
                  </a:cubicBezTo>
                  <a:cubicBezTo>
                    <a:pt x="5594" y="2794"/>
                    <a:pt x="5699" y="2751"/>
                    <a:pt x="5713" y="2720"/>
                  </a:cubicBezTo>
                  <a:cubicBezTo>
                    <a:pt x="5732" y="2676"/>
                    <a:pt x="5721" y="2578"/>
                    <a:pt x="5681" y="2538"/>
                  </a:cubicBezTo>
                  <a:cubicBezTo>
                    <a:pt x="5655" y="2511"/>
                    <a:pt x="5530" y="2490"/>
                    <a:pt x="5511" y="2461"/>
                  </a:cubicBezTo>
                  <a:cubicBezTo>
                    <a:pt x="5488" y="2428"/>
                    <a:pt x="5556" y="2357"/>
                    <a:pt x="5553" y="2322"/>
                  </a:cubicBezTo>
                  <a:cubicBezTo>
                    <a:pt x="5551" y="2289"/>
                    <a:pt x="5533" y="2224"/>
                    <a:pt x="5498" y="2199"/>
                  </a:cubicBezTo>
                  <a:cubicBezTo>
                    <a:pt x="5469" y="2178"/>
                    <a:pt x="5370" y="2169"/>
                    <a:pt x="5333" y="2154"/>
                  </a:cubicBezTo>
                  <a:cubicBezTo>
                    <a:pt x="5288" y="2135"/>
                    <a:pt x="5223" y="2082"/>
                    <a:pt x="5180" y="2062"/>
                  </a:cubicBezTo>
                  <a:cubicBezTo>
                    <a:pt x="5126" y="2038"/>
                    <a:pt x="5004" y="2000"/>
                    <a:pt x="4941" y="1985"/>
                  </a:cubicBezTo>
                  <a:cubicBezTo>
                    <a:pt x="4867" y="1969"/>
                    <a:pt x="4710" y="1957"/>
                    <a:pt x="4635" y="1943"/>
                  </a:cubicBezTo>
                  <a:cubicBezTo>
                    <a:pt x="4572" y="1932"/>
                    <a:pt x="4447" y="1909"/>
                    <a:pt x="4390" y="1891"/>
                  </a:cubicBezTo>
                  <a:cubicBezTo>
                    <a:pt x="4322" y="1870"/>
                    <a:pt x="4185" y="1822"/>
                    <a:pt x="4139" y="1786"/>
                  </a:cubicBezTo>
                  <a:cubicBezTo>
                    <a:pt x="4094" y="1751"/>
                    <a:pt x="4046" y="1665"/>
                    <a:pt x="4042" y="1621"/>
                  </a:cubicBezTo>
                  <a:cubicBezTo>
                    <a:pt x="4036" y="1574"/>
                    <a:pt x="4132" y="1481"/>
                    <a:pt x="4108" y="1436"/>
                  </a:cubicBezTo>
                  <a:cubicBezTo>
                    <a:pt x="4086" y="1392"/>
                    <a:pt x="3950" y="1331"/>
                    <a:pt x="3888" y="1303"/>
                  </a:cubicBezTo>
                  <a:cubicBezTo>
                    <a:pt x="3819" y="1271"/>
                    <a:pt x="3663" y="1219"/>
                    <a:pt x="3582" y="1198"/>
                  </a:cubicBezTo>
                  <a:cubicBezTo>
                    <a:pt x="3523" y="1183"/>
                    <a:pt x="3394" y="1171"/>
                    <a:pt x="3337" y="1152"/>
                  </a:cubicBezTo>
                  <a:cubicBezTo>
                    <a:pt x="3290" y="1137"/>
                    <a:pt x="3220" y="1086"/>
                    <a:pt x="3172" y="1072"/>
                  </a:cubicBezTo>
                  <a:cubicBezTo>
                    <a:pt x="3138" y="1062"/>
                    <a:pt x="3059" y="1060"/>
                    <a:pt x="3024" y="1051"/>
                  </a:cubicBezTo>
                  <a:cubicBezTo>
                    <a:pt x="2967" y="1036"/>
                    <a:pt x="2852" y="1001"/>
                    <a:pt x="2817" y="971"/>
                  </a:cubicBezTo>
                  <a:cubicBezTo>
                    <a:pt x="2800" y="956"/>
                    <a:pt x="2789" y="918"/>
                    <a:pt x="2792" y="900"/>
                  </a:cubicBezTo>
                  <a:cubicBezTo>
                    <a:pt x="2796" y="883"/>
                    <a:pt x="2830" y="855"/>
                    <a:pt x="2843" y="834"/>
                  </a:cubicBezTo>
                  <a:lnTo>
                    <a:pt x="9079" y="501"/>
                  </a:lnTo>
                  <a:lnTo>
                    <a:pt x="16858" y="0"/>
                  </a:lnTo>
                  <a:cubicBezTo>
                    <a:pt x="16861" y="77"/>
                    <a:pt x="16848" y="189"/>
                    <a:pt x="16842" y="250"/>
                  </a:cubicBezTo>
                  <a:cubicBezTo>
                    <a:pt x="16835" y="311"/>
                    <a:pt x="16809" y="433"/>
                    <a:pt x="16799" y="495"/>
                  </a:cubicBezTo>
                  <a:cubicBezTo>
                    <a:pt x="16789" y="555"/>
                    <a:pt x="16746" y="676"/>
                    <a:pt x="16762" y="736"/>
                  </a:cubicBezTo>
                  <a:cubicBezTo>
                    <a:pt x="16777" y="795"/>
                    <a:pt x="16874" y="903"/>
                    <a:pt x="16921" y="956"/>
                  </a:cubicBezTo>
                  <a:cubicBezTo>
                    <a:pt x="16971" y="1012"/>
                    <a:pt x="17086" y="1118"/>
                    <a:pt x="17148" y="1170"/>
                  </a:cubicBezTo>
                  <a:cubicBezTo>
                    <a:pt x="17210" y="1223"/>
                    <a:pt x="17337" y="1329"/>
                    <a:pt x="17411" y="1376"/>
                  </a:cubicBezTo>
                  <a:cubicBezTo>
                    <a:pt x="17459" y="1407"/>
                    <a:pt x="17573" y="1460"/>
                    <a:pt x="17625" y="1488"/>
                  </a:cubicBezTo>
                  <a:cubicBezTo>
                    <a:pt x="17665" y="1510"/>
                    <a:pt x="17751" y="1551"/>
                    <a:pt x="17784" y="1576"/>
                  </a:cubicBezTo>
                  <a:cubicBezTo>
                    <a:pt x="17819" y="1602"/>
                    <a:pt x="17863" y="1662"/>
                    <a:pt x="17889" y="1692"/>
                  </a:cubicBezTo>
                  <a:cubicBezTo>
                    <a:pt x="17912" y="1718"/>
                    <a:pt x="17955" y="1774"/>
                    <a:pt x="17980" y="1800"/>
                  </a:cubicBezTo>
                  <a:cubicBezTo>
                    <a:pt x="18002" y="1823"/>
                    <a:pt x="18056" y="1865"/>
                    <a:pt x="18078" y="1887"/>
                  </a:cubicBezTo>
                  <a:cubicBezTo>
                    <a:pt x="18099" y="1909"/>
                    <a:pt x="18126" y="1958"/>
                    <a:pt x="18151" y="1978"/>
                  </a:cubicBezTo>
                  <a:cubicBezTo>
                    <a:pt x="18178" y="1999"/>
                    <a:pt x="18262" y="2023"/>
                    <a:pt x="18287" y="2045"/>
                  </a:cubicBezTo>
                  <a:cubicBezTo>
                    <a:pt x="18335" y="2090"/>
                    <a:pt x="18348" y="2198"/>
                    <a:pt x="18378" y="2248"/>
                  </a:cubicBezTo>
                  <a:cubicBezTo>
                    <a:pt x="18415" y="2308"/>
                    <a:pt x="18514" y="2421"/>
                    <a:pt x="18562" y="2479"/>
                  </a:cubicBezTo>
                  <a:cubicBezTo>
                    <a:pt x="18602" y="2526"/>
                    <a:pt x="18687" y="2617"/>
                    <a:pt x="18728" y="2664"/>
                  </a:cubicBezTo>
                  <a:cubicBezTo>
                    <a:pt x="18754" y="2697"/>
                    <a:pt x="18785" y="2756"/>
                    <a:pt x="18821" y="2802"/>
                  </a:cubicBezTo>
                  <a:lnTo>
                    <a:pt x="20847" y="11810"/>
                  </a:lnTo>
                  <a:cubicBezTo>
                    <a:pt x="20847" y="11810"/>
                    <a:pt x="20851" y="11893"/>
                    <a:pt x="20827" y="11915"/>
                  </a:cubicBezTo>
                  <a:cubicBezTo>
                    <a:pt x="20807" y="11933"/>
                    <a:pt x="20729" y="11948"/>
                    <a:pt x="20701" y="11962"/>
                  </a:cubicBezTo>
                  <a:cubicBezTo>
                    <a:pt x="20663" y="11983"/>
                    <a:pt x="20597" y="12029"/>
                    <a:pt x="20576" y="12055"/>
                  </a:cubicBezTo>
                  <a:cubicBezTo>
                    <a:pt x="20548" y="12091"/>
                    <a:pt x="20519" y="12169"/>
                    <a:pt x="20527" y="12208"/>
                  </a:cubicBezTo>
                  <a:cubicBezTo>
                    <a:pt x="20534" y="12240"/>
                    <a:pt x="20588" y="12299"/>
                    <a:pt x="20619" y="12326"/>
                  </a:cubicBezTo>
                  <a:cubicBezTo>
                    <a:pt x="20646" y="12349"/>
                    <a:pt x="20733" y="12381"/>
                    <a:pt x="20750" y="12407"/>
                  </a:cubicBezTo>
                  <a:cubicBezTo>
                    <a:pt x="20764" y="12428"/>
                    <a:pt x="20759" y="12477"/>
                    <a:pt x="20745" y="12498"/>
                  </a:cubicBezTo>
                  <a:cubicBezTo>
                    <a:pt x="20722" y="12530"/>
                    <a:pt x="20626" y="12578"/>
                    <a:pt x="20589" y="12605"/>
                  </a:cubicBezTo>
                  <a:cubicBezTo>
                    <a:pt x="20552" y="12631"/>
                    <a:pt x="20461" y="12679"/>
                    <a:pt x="20450" y="12711"/>
                  </a:cubicBezTo>
                  <a:cubicBezTo>
                    <a:pt x="20439" y="12748"/>
                    <a:pt x="20483" y="12824"/>
                    <a:pt x="20518" y="12855"/>
                  </a:cubicBezTo>
                  <a:cubicBezTo>
                    <a:pt x="20555" y="12888"/>
                    <a:pt x="20676" y="12928"/>
                    <a:pt x="20729" y="12953"/>
                  </a:cubicBezTo>
                  <a:cubicBezTo>
                    <a:pt x="20767" y="12971"/>
                    <a:pt x="20856" y="13002"/>
                    <a:pt x="20882" y="13026"/>
                  </a:cubicBezTo>
                  <a:cubicBezTo>
                    <a:pt x="20908" y="13050"/>
                    <a:pt x="20928" y="13107"/>
                    <a:pt x="20931" y="13135"/>
                  </a:cubicBezTo>
                  <a:cubicBezTo>
                    <a:pt x="20935" y="13168"/>
                    <a:pt x="20890" y="13234"/>
                    <a:pt x="20903" y="13266"/>
                  </a:cubicBezTo>
                  <a:cubicBezTo>
                    <a:pt x="20910" y="13282"/>
                    <a:pt x="20941" y="13311"/>
                    <a:pt x="20964" y="13319"/>
                  </a:cubicBezTo>
                  <a:cubicBezTo>
                    <a:pt x="20997" y="13329"/>
                    <a:pt x="21079" y="13318"/>
                    <a:pt x="21115" y="13324"/>
                  </a:cubicBezTo>
                  <a:cubicBezTo>
                    <a:pt x="21154" y="13330"/>
                    <a:pt x="21232" y="13351"/>
                    <a:pt x="21256" y="13369"/>
                  </a:cubicBezTo>
                  <a:cubicBezTo>
                    <a:pt x="21298" y="13403"/>
                    <a:pt x="21308" y="13492"/>
                    <a:pt x="21307" y="13534"/>
                  </a:cubicBezTo>
                  <a:cubicBezTo>
                    <a:pt x="21307" y="13558"/>
                    <a:pt x="21288" y="13607"/>
                    <a:pt x="21273" y="13630"/>
                  </a:cubicBezTo>
                  <a:cubicBezTo>
                    <a:pt x="21256" y="13660"/>
                    <a:pt x="21180" y="13709"/>
                    <a:pt x="21173" y="13740"/>
                  </a:cubicBezTo>
                  <a:cubicBezTo>
                    <a:pt x="21168" y="13761"/>
                    <a:pt x="21187" y="13803"/>
                    <a:pt x="21207" y="13821"/>
                  </a:cubicBezTo>
                  <a:cubicBezTo>
                    <a:pt x="21232" y="13845"/>
                    <a:pt x="21331" y="13870"/>
                    <a:pt x="21360" y="13892"/>
                  </a:cubicBezTo>
                  <a:cubicBezTo>
                    <a:pt x="21384" y="13911"/>
                    <a:pt x="21399" y="13959"/>
                    <a:pt x="21418" y="13980"/>
                  </a:cubicBezTo>
                  <a:cubicBezTo>
                    <a:pt x="21437" y="14002"/>
                    <a:pt x="21495" y="14038"/>
                    <a:pt x="21513" y="14061"/>
                  </a:cubicBezTo>
                  <a:cubicBezTo>
                    <a:pt x="21544" y="14101"/>
                    <a:pt x="21589" y="14188"/>
                    <a:pt x="21589" y="14232"/>
                  </a:cubicBezTo>
                  <a:cubicBezTo>
                    <a:pt x="21589" y="14280"/>
                    <a:pt x="21545" y="14375"/>
                    <a:pt x="21506" y="14418"/>
                  </a:cubicBezTo>
                  <a:cubicBezTo>
                    <a:pt x="21486" y="14440"/>
                    <a:pt x="21426" y="14480"/>
                    <a:pt x="21390" y="14496"/>
                  </a:cubicBezTo>
                  <a:cubicBezTo>
                    <a:pt x="21359" y="14511"/>
                    <a:pt x="21286" y="14531"/>
                    <a:pt x="21249" y="14542"/>
                  </a:cubicBezTo>
                  <a:cubicBezTo>
                    <a:pt x="21224" y="14549"/>
                    <a:pt x="21168" y="14558"/>
                    <a:pt x="21146" y="14568"/>
                  </a:cubicBezTo>
                  <a:cubicBezTo>
                    <a:pt x="21111" y="14583"/>
                    <a:pt x="21047" y="14619"/>
                    <a:pt x="21032" y="14641"/>
                  </a:cubicBezTo>
                  <a:cubicBezTo>
                    <a:pt x="21009" y="14674"/>
                    <a:pt x="21031" y="14748"/>
                    <a:pt x="21026" y="14783"/>
                  </a:cubicBezTo>
                  <a:cubicBezTo>
                    <a:pt x="21022" y="14811"/>
                    <a:pt x="21014" y="14867"/>
                    <a:pt x="20998" y="14894"/>
                  </a:cubicBezTo>
                  <a:cubicBezTo>
                    <a:pt x="20989" y="14910"/>
                    <a:pt x="20942" y="14937"/>
                    <a:pt x="20940" y="14955"/>
                  </a:cubicBezTo>
                  <a:cubicBezTo>
                    <a:pt x="20939" y="14969"/>
                    <a:pt x="20978" y="14993"/>
                    <a:pt x="20977" y="15007"/>
                  </a:cubicBezTo>
                  <a:cubicBezTo>
                    <a:pt x="20974" y="15029"/>
                    <a:pt x="20901" y="15061"/>
                    <a:pt x="20901" y="15082"/>
                  </a:cubicBezTo>
                  <a:cubicBezTo>
                    <a:pt x="20900" y="15102"/>
                    <a:pt x="20960" y="15132"/>
                    <a:pt x="20968" y="15151"/>
                  </a:cubicBezTo>
                  <a:cubicBezTo>
                    <a:pt x="20974" y="15166"/>
                    <a:pt x="20981" y="15201"/>
                    <a:pt x="20964" y="15214"/>
                  </a:cubicBezTo>
                  <a:cubicBezTo>
                    <a:pt x="20949" y="15226"/>
                    <a:pt x="20886" y="15225"/>
                    <a:pt x="20867" y="15235"/>
                  </a:cubicBezTo>
                  <a:cubicBezTo>
                    <a:pt x="20840" y="15248"/>
                    <a:pt x="20826" y="15294"/>
                    <a:pt x="20796" y="15305"/>
                  </a:cubicBezTo>
                  <a:cubicBezTo>
                    <a:pt x="20770" y="15315"/>
                    <a:pt x="20700" y="15305"/>
                    <a:pt x="20671" y="15312"/>
                  </a:cubicBezTo>
                  <a:cubicBezTo>
                    <a:pt x="20634" y="15321"/>
                    <a:pt x="20557" y="15349"/>
                    <a:pt x="20548" y="15371"/>
                  </a:cubicBezTo>
                  <a:cubicBezTo>
                    <a:pt x="20538" y="15397"/>
                    <a:pt x="20616" y="15443"/>
                    <a:pt x="20625" y="15469"/>
                  </a:cubicBezTo>
                  <a:cubicBezTo>
                    <a:pt x="20633" y="15495"/>
                    <a:pt x="20627" y="15547"/>
                    <a:pt x="20615" y="15572"/>
                  </a:cubicBezTo>
                  <a:cubicBezTo>
                    <a:pt x="20602" y="15602"/>
                    <a:pt x="20548" y="15657"/>
                    <a:pt x="20524" y="15684"/>
                  </a:cubicBezTo>
                  <a:cubicBezTo>
                    <a:pt x="20499" y="15712"/>
                    <a:pt x="20455" y="15771"/>
                    <a:pt x="20417" y="15793"/>
                  </a:cubicBezTo>
                  <a:cubicBezTo>
                    <a:pt x="20378" y="15815"/>
                    <a:pt x="20253" y="15828"/>
                    <a:pt x="20230" y="15856"/>
                  </a:cubicBezTo>
                  <a:cubicBezTo>
                    <a:pt x="20211" y="15880"/>
                    <a:pt x="20264" y="15934"/>
                    <a:pt x="20263" y="15961"/>
                  </a:cubicBezTo>
                  <a:cubicBezTo>
                    <a:pt x="20263" y="15988"/>
                    <a:pt x="20246" y="16045"/>
                    <a:pt x="20221" y="16068"/>
                  </a:cubicBezTo>
                  <a:cubicBezTo>
                    <a:pt x="20204" y="16083"/>
                    <a:pt x="20155" y="16113"/>
                    <a:pt x="20122" y="16113"/>
                  </a:cubicBezTo>
                  <a:cubicBezTo>
                    <a:pt x="20092" y="16114"/>
                    <a:pt x="20052" y="16067"/>
                    <a:pt x="20022" y="16071"/>
                  </a:cubicBezTo>
                  <a:cubicBezTo>
                    <a:pt x="19982" y="16076"/>
                    <a:pt x="19969" y="16134"/>
                    <a:pt x="19942" y="16151"/>
                  </a:cubicBezTo>
                  <a:cubicBezTo>
                    <a:pt x="19927" y="16161"/>
                    <a:pt x="19892" y="16185"/>
                    <a:pt x="19869" y="16185"/>
                  </a:cubicBezTo>
                  <a:cubicBezTo>
                    <a:pt x="19822" y="16185"/>
                    <a:pt x="19770" y="16112"/>
                    <a:pt x="19725" y="16118"/>
                  </a:cubicBezTo>
                  <a:cubicBezTo>
                    <a:pt x="19679" y="16124"/>
                    <a:pt x="19646" y="16189"/>
                    <a:pt x="19645" y="16216"/>
                  </a:cubicBezTo>
                  <a:cubicBezTo>
                    <a:pt x="19645" y="16233"/>
                    <a:pt x="19693" y="16261"/>
                    <a:pt x="19691" y="16277"/>
                  </a:cubicBezTo>
                  <a:cubicBezTo>
                    <a:pt x="19689" y="16303"/>
                    <a:pt x="19632" y="16346"/>
                    <a:pt x="19603" y="16365"/>
                  </a:cubicBezTo>
                  <a:cubicBezTo>
                    <a:pt x="19576" y="16382"/>
                    <a:pt x="19483" y="16395"/>
                    <a:pt x="19474" y="16418"/>
                  </a:cubicBezTo>
                  <a:cubicBezTo>
                    <a:pt x="19464" y="16442"/>
                    <a:pt x="19524" y="16490"/>
                    <a:pt x="19557" y="16506"/>
                  </a:cubicBezTo>
                  <a:cubicBezTo>
                    <a:pt x="19586" y="16521"/>
                    <a:pt x="19668" y="16527"/>
                    <a:pt x="19701" y="16538"/>
                  </a:cubicBezTo>
                  <a:cubicBezTo>
                    <a:pt x="19740" y="16553"/>
                    <a:pt x="19811" y="16588"/>
                    <a:pt x="19838" y="16610"/>
                  </a:cubicBezTo>
                  <a:cubicBezTo>
                    <a:pt x="19859" y="16627"/>
                    <a:pt x="19897" y="16665"/>
                    <a:pt x="19896" y="16685"/>
                  </a:cubicBezTo>
                  <a:cubicBezTo>
                    <a:pt x="19896" y="16711"/>
                    <a:pt x="19855" y="16763"/>
                    <a:pt x="19821" y="16780"/>
                  </a:cubicBezTo>
                  <a:cubicBezTo>
                    <a:pt x="19780" y="16798"/>
                    <a:pt x="19661" y="16791"/>
                    <a:pt x="19621" y="16809"/>
                  </a:cubicBezTo>
                  <a:cubicBezTo>
                    <a:pt x="19584" y="16827"/>
                    <a:pt x="19537" y="16880"/>
                    <a:pt x="19538" y="16907"/>
                  </a:cubicBezTo>
                  <a:cubicBezTo>
                    <a:pt x="19539" y="16927"/>
                    <a:pt x="19597" y="16958"/>
                    <a:pt x="19603" y="16978"/>
                  </a:cubicBezTo>
                  <a:cubicBezTo>
                    <a:pt x="19608" y="16996"/>
                    <a:pt x="19600" y="17033"/>
                    <a:pt x="19584" y="17049"/>
                  </a:cubicBezTo>
                  <a:cubicBezTo>
                    <a:pt x="19569" y="17066"/>
                    <a:pt x="19503" y="17082"/>
                    <a:pt x="19486" y="17098"/>
                  </a:cubicBezTo>
                  <a:cubicBezTo>
                    <a:pt x="19459" y="17124"/>
                    <a:pt x="19421" y="17186"/>
                    <a:pt x="19438" y="17214"/>
                  </a:cubicBezTo>
                  <a:cubicBezTo>
                    <a:pt x="19454" y="17242"/>
                    <a:pt x="19585" y="17261"/>
                    <a:pt x="19603" y="17289"/>
                  </a:cubicBezTo>
                  <a:cubicBezTo>
                    <a:pt x="19630" y="17333"/>
                    <a:pt x="19567" y="17429"/>
                    <a:pt x="19535" y="17473"/>
                  </a:cubicBezTo>
                  <a:cubicBezTo>
                    <a:pt x="19522" y="17490"/>
                    <a:pt x="19467" y="17517"/>
                    <a:pt x="19462" y="17535"/>
                  </a:cubicBezTo>
                  <a:cubicBezTo>
                    <a:pt x="19454" y="17568"/>
                    <a:pt x="19534" y="17628"/>
                    <a:pt x="19533" y="17661"/>
                  </a:cubicBezTo>
                  <a:cubicBezTo>
                    <a:pt x="19531" y="17682"/>
                    <a:pt x="19488" y="17717"/>
                    <a:pt x="19480" y="17736"/>
                  </a:cubicBezTo>
                  <a:cubicBezTo>
                    <a:pt x="19468" y="17765"/>
                    <a:pt x="19449" y="17823"/>
                    <a:pt x="19462" y="17851"/>
                  </a:cubicBezTo>
                  <a:cubicBezTo>
                    <a:pt x="19471" y="17869"/>
                    <a:pt x="19531" y="17897"/>
                    <a:pt x="19541" y="17915"/>
                  </a:cubicBezTo>
                  <a:cubicBezTo>
                    <a:pt x="19552" y="17935"/>
                    <a:pt x="19525" y="17980"/>
                    <a:pt x="19538" y="17999"/>
                  </a:cubicBezTo>
                  <a:cubicBezTo>
                    <a:pt x="19543" y="18006"/>
                    <a:pt x="19556" y="18015"/>
                    <a:pt x="19570" y="18023"/>
                  </a:cubicBezTo>
                  <a:cubicBezTo>
                    <a:pt x="19597" y="18036"/>
                    <a:pt x="19627" y="18050"/>
                    <a:pt x="19636" y="18062"/>
                  </a:cubicBezTo>
                  <a:cubicBezTo>
                    <a:pt x="19649" y="18081"/>
                    <a:pt x="19645" y="18122"/>
                    <a:pt x="19639" y="18141"/>
                  </a:cubicBezTo>
                  <a:cubicBezTo>
                    <a:pt x="19628" y="18179"/>
                    <a:pt x="19590" y="18256"/>
                    <a:pt x="19548" y="18286"/>
                  </a:cubicBezTo>
                  <a:cubicBezTo>
                    <a:pt x="19508" y="18314"/>
                    <a:pt x="19387" y="18343"/>
                    <a:pt x="19339" y="18367"/>
                  </a:cubicBezTo>
                  <a:cubicBezTo>
                    <a:pt x="19304" y="18384"/>
                    <a:pt x="19239" y="18424"/>
                    <a:pt x="19211" y="18445"/>
                  </a:cubicBezTo>
                  <a:cubicBezTo>
                    <a:pt x="19174" y="18474"/>
                    <a:pt x="19105" y="18535"/>
                    <a:pt x="19088" y="18570"/>
                  </a:cubicBezTo>
                  <a:cubicBezTo>
                    <a:pt x="19070" y="18605"/>
                    <a:pt x="19058" y="18683"/>
                    <a:pt x="19076" y="18718"/>
                  </a:cubicBezTo>
                  <a:cubicBezTo>
                    <a:pt x="19091" y="18748"/>
                    <a:pt x="19176" y="18792"/>
                    <a:pt x="19198" y="18820"/>
                  </a:cubicBezTo>
                  <a:cubicBezTo>
                    <a:pt x="19219" y="18846"/>
                    <a:pt x="19216" y="18908"/>
                    <a:pt x="19248" y="18930"/>
                  </a:cubicBezTo>
                  <a:cubicBezTo>
                    <a:pt x="19293" y="18963"/>
                    <a:pt x="19450" y="18983"/>
                    <a:pt x="19511" y="19007"/>
                  </a:cubicBezTo>
                  <a:cubicBezTo>
                    <a:pt x="19563" y="19028"/>
                    <a:pt x="19677" y="19072"/>
                    <a:pt x="19703" y="19105"/>
                  </a:cubicBezTo>
                  <a:cubicBezTo>
                    <a:pt x="19735" y="19144"/>
                    <a:pt x="19746" y="19239"/>
                    <a:pt x="19706" y="19275"/>
                  </a:cubicBezTo>
                  <a:cubicBezTo>
                    <a:pt x="19678" y="19301"/>
                    <a:pt x="19563" y="19316"/>
                    <a:pt x="19514" y="19327"/>
                  </a:cubicBezTo>
                  <a:cubicBezTo>
                    <a:pt x="19440" y="19344"/>
                    <a:pt x="19288" y="19372"/>
                    <a:pt x="19211" y="19383"/>
                  </a:cubicBezTo>
                  <a:cubicBezTo>
                    <a:pt x="19134" y="19395"/>
                    <a:pt x="18976" y="19409"/>
                    <a:pt x="18899" y="19422"/>
                  </a:cubicBezTo>
                  <a:cubicBezTo>
                    <a:pt x="18799" y="19438"/>
                    <a:pt x="18599" y="19472"/>
                    <a:pt x="18509" y="19502"/>
                  </a:cubicBezTo>
                  <a:cubicBezTo>
                    <a:pt x="18468" y="19516"/>
                    <a:pt x="18398" y="19555"/>
                    <a:pt x="18365" y="19576"/>
                  </a:cubicBezTo>
                  <a:cubicBezTo>
                    <a:pt x="18336" y="19594"/>
                    <a:pt x="18299" y="19641"/>
                    <a:pt x="18262" y="19655"/>
                  </a:cubicBezTo>
                  <a:cubicBezTo>
                    <a:pt x="18241" y="19663"/>
                    <a:pt x="18186" y="19673"/>
                    <a:pt x="18161" y="19670"/>
                  </a:cubicBezTo>
                  <a:cubicBezTo>
                    <a:pt x="18136" y="19668"/>
                    <a:pt x="18102" y="19640"/>
                    <a:pt x="18078" y="19635"/>
                  </a:cubicBezTo>
                  <a:cubicBezTo>
                    <a:pt x="18043" y="19628"/>
                    <a:pt x="17967" y="19624"/>
                    <a:pt x="17931" y="19630"/>
                  </a:cubicBezTo>
                  <a:cubicBezTo>
                    <a:pt x="17882" y="19638"/>
                    <a:pt x="17796" y="19676"/>
                    <a:pt x="17763" y="19699"/>
                  </a:cubicBezTo>
                  <a:cubicBezTo>
                    <a:pt x="17728" y="19721"/>
                    <a:pt x="17677" y="19777"/>
                    <a:pt x="17665" y="19807"/>
                  </a:cubicBezTo>
                  <a:cubicBezTo>
                    <a:pt x="17648" y="19848"/>
                    <a:pt x="17693" y="19936"/>
                    <a:pt x="17674" y="19976"/>
                  </a:cubicBezTo>
                  <a:cubicBezTo>
                    <a:pt x="17658" y="20011"/>
                    <a:pt x="17562" y="20063"/>
                    <a:pt x="17545" y="20097"/>
                  </a:cubicBezTo>
                  <a:cubicBezTo>
                    <a:pt x="17532" y="20126"/>
                    <a:pt x="17533" y="20189"/>
                    <a:pt x="17545" y="20218"/>
                  </a:cubicBezTo>
                  <a:cubicBezTo>
                    <a:pt x="17558" y="20248"/>
                    <a:pt x="17607" y="20302"/>
                    <a:pt x="17640" y="20326"/>
                  </a:cubicBezTo>
                  <a:cubicBezTo>
                    <a:pt x="17697" y="20368"/>
                    <a:pt x="17845" y="20430"/>
                    <a:pt x="17916" y="20463"/>
                  </a:cubicBezTo>
                  <a:cubicBezTo>
                    <a:pt x="17954" y="20481"/>
                    <a:pt x="18047" y="20507"/>
                    <a:pt x="18072" y="20531"/>
                  </a:cubicBezTo>
                  <a:cubicBezTo>
                    <a:pt x="18109" y="20566"/>
                    <a:pt x="18117" y="20650"/>
                    <a:pt x="18124" y="20690"/>
                  </a:cubicBezTo>
                  <a:cubicBezTo>
                    <a:pt x="18133" y="20738"/>
                    <a:pt x="18152" y="20835"/>
                    <a:pt x="18130" y="20881"/>
                  </a:cubicBezTo>
                  <a:cubicBezTo>
                    <a:pt x="18113" y="20919"/>
                    <a:pt x="18043" y="20993"/>
                    <a:pt x="17986" y="21016"/>
                  </a:cubicBezTo>
                  <a:cubicBezTo>
                    <a:pt x="17924" y="21041"/>
                    <a:pt x="17765" y="21051"/>
                    <a:pt x="17689" y="21051"/>
                  </a:cubicBezTo>
                  <a:cubicBezTo>
                    <a:pt x="17623" y="21051"/>
                    <a:pt x="17483" y="21038"/>
                    <a:pt x="17426" y="21017"/>
                  </a:cubicBezTo>
                  <a:cubicBezTo>
                    <a:pt x="17372" y="20998"/>
                    <a:pt x="17320" y="20925"/>
                    <a:pt x="17267" y="20905"/>
                  </a:cubicBezTo>
                  <a:cubicBezTo>
                    <a:pt x="17192" y="20878"/>
                    <a:pt x="17006" y="20871"/>
                    <a:pt x="16921" y="20855"/>
                  </a:cubicBezTo>
                  <a:cubicBezTo>
                    <a:pt x="16879" y="20846"/>
                    <a:pt x="16799" y="20821"/>
                    <a:pt x="16756" y="20815"/>
                  </a:cubicBezTo>
                  <a:cubicBezTo>
                    <a:pt x="16704" y="20807"/>
                    <a:pt x="16595" y="20806"/>
                    <a:pt x="16542" y="20802"/>
                  </a:cubicBezTo>
                  <a:cubicBezTo>
                    <a:pt x="16492" y="20798"/>
                    <a:pt x="16389" y="20800"/>
                    <a:pt x="16346" y="20785"/>
                  </a:cubicBezTo>
                  <a:cubicBezTo>
                    <a:pt x="16316" y="20775"/>
                    <a:pt x="16293" y="20734"/>
                    <a:pt x="16266" y="20722"/>
                  </a:cubicBezTo>
                  <a:cubicBezTo>
                    <a:pt x="16222" y="20702"/>
                    <a:pt x="16111" y="20684"/>
                    <a:pt x="16058" y="20673"/>
                  </a:cubicBezTo>
                  <a:cubicBezTo>
                    <a:pt x="15995" y="20660"/>
                    <a:pt x="15865" y="20640"/>
                    <a:pt x="15801" y="20627"/>
                  </a:cubicBezTo>
                  <a:cubicBezTo>
                    <a:pt x="15746" y="20617"/>
                    <a:pt x="15640" y="20588"/>
                    <a:pt x="15584" y="20580"/>
                  </a:cubicBezTo>
                  <a:cubicBezTo>
                    <a:pt x="15515" y="20571"/>
                    <a:pt x="15374" y="20562"/>
                    <a:pt x="15305" y="20564"/>
                  </a:cubicBezTo>
                  <a:cubicBezTo>
                    <a:pt x="15251" y="20566"/>
                    <a:pt x="15143" y="20576"/>
                    <a:pt x="15094" y="20589"/>
                  </a:cubicBezTo>
                  <a:cubicBezTo>
                    <a:pt x="15043" y="20602"/>
                    <a:pt x="14959" y="20645"/>
                    <a:pt x="14916" y="20664"/>
                  </a:cubicBezTo>
                  <a:cubicBezTo>
                    <a:pt x="14875" y="20683"/>
                    <a:pt x="14791" y="20717"/>
                    <a:pt x="14757" y="20739"/>
                  </a:cubicBezTo>
                  <a:cubicBezTo>
                    <a:pt x="14716" y="20767"/>
                    <a:pt x="14652" y="20832"/>
                    <a:pt x="14628" y="20865"/>
                  </a:cubicBezTo>
                  <a:cubicBezTo>
                    <a:pt x="14600" y="20907"/>
                    <a:pt x="14588" y="20998"/>
                    <a:pt x="14558" y="21038"/>
                  </a:cubicBezTo>
                  <a:cubicBezTo>
                    <a:pt x="14542" y="21061"/>
                    <a:pt x="14498" y="21103"/>
                    <a:pt x="14470" y="21121"/>
                  </a:cubicBezTo>
                  <a:cubicBezTo>
                    <a:pt x="14435" y="21142"/>
                    <a:pt x="14343" y="21170"/>
                    <a:pt x="14307" y="21190"/>
                  </a:cubicBezTo>
                  <a:cubicBezTo>
                    <a:pt x="14289" y="21201"/>
                    <a:pt x="14252" y="21224"/>
                    <a:pt x="14243" y="21238"/>
                  </a:cubicBezTo>
                  <a:cubicBezTo>
                    <a:pt x="14229" y="21261"/>
                    <a:pt x="14244" y="21312"/>
                    <a:pt x="14243" y="21336"/>
                  </a:cubicBezTo>
                  <a:cubicBezTo>
                    <a:pt x="14243" y="21361"/>
                    <a:pt x="14256" y="21412"/>
                    <a:pt x="14236" y="21434"/>
                  </a:cubicBezTo>
                  <a:cubicBezTo>
                    <a:pt x="14223" y="21449"/>
                    <a:pt x="14171" y="21459"/>
                    <a:pt x="14133" y="21472"/>
                  </a:cubicBezTo>
                  <a:cubicBezTo>
                    <a:pt x="14107" y="21452"/>
                    <a:pt x="14076" y="21433"/>
                    <a:pt x="14056" y="21422"/>
                  </a:cubicBezTo>
                  <a:cubicBezTo>
                    <a:pt x="14033" y="21410"/>
                    <a:pt x="13974" y="21395"/>
                    <a:pt x="13952" y="21382"/>
                  </a:cubicBezTo>
                  <a:cubicBezTo>
                    <a:pt x="13926" y="21366"/>
                    <a:pt x="13906" y="21320"/>
                    <a:pt x="13876" y="21308"/>
                  </a:cubicBezTo>
                  <a:cubicBezTo>
                    <a:pt x="13836" y="21292"/>
                    <a:pt x="13732" y="21288"/>
                    <a:pt x="13683" y="21289"/>
                  </a:cubicBezTo>
                  <a:cubicBezTo>
                    <a:pt x="13655" y="21290"/>
                    <a:pt x="13596" y="21296"/>
                    <a:pt x="13576" y="21306"/>
                  </a:cubicBezTo>
                  <a:cubicBezTo>
                    <a:pt x="13555" y="21317"/>
                    <a:pt x="13521" y="21353"/>
                    <a:pt x="13532" y="21368"/>
                  </a:cubicBezTo>
                  <a:cubicBezTo>
                    <a:pt x="13549" y="21388"/>
                    <a:pt x="13642" y="21387"/>
                    <a:pt x="13679" y="21394"/>
                  </a:cubicBezTo>
                  <a:cubicBezTo>
                    <a:pt x="13709" y="21399"/>
                    <a:pt x="13778" y="21402"/>
                    <a:pt x="13799" y="21415"/>
                  </a:cubicBezTo>
                  <a:cubicBezTo>
                    <a:pt x="13823" y="21430"/>
                    <a:pt x="13828" y="21475"/>
                    <a:pt x="13827" y="21495"/>
                  </a:cubicBezTo>
                  <a:cubicBezTo>
                    <a:pt x="13825" y="21517"/>
                    <a:pt x="13815" y="21565"/>
                    <a:pt x="13786" y="21579"/>
                  </a:cubicBezTo>
                  <a:cubicBezTo>
                    <a:pt x="13761" y="21592"/>
                    <a:pt x="13684" y="21600"/>
                    <a:pt x="13652" y="21593"/>
                  </a:cubicBezTo>
                  <a:cubicBezTo>
                    <a:pt x="13608" y="21584"/>
                    <a:pt x="13571" y="21525"/>
                    <a:pt x="13532" y="21509"/>
                  </a:cubicBezTo>
                  <a:cubicBezTo>
                    <a:pt x="13496" y="21493"/>
                    <a:pt x="13406" y="21478"/>
                    <a:pt x="13361" y="21471"/>
                  </a:cubicBezTo>
                  <a:cubicBezTo>
                    <a:pt x="13313" y="21463"/>
                    <a:pt x="13204" y="21470"/>
                    <a:pt x="13163" y="21453"/>
                  </a:cubicBezTo>
                  <a:cubicBezTo>
                    <a:pt x="13128" y="21439"/>
                    <a:pt x="13087" y="21393"/>
                    <a:pt x="13082" y="21369"/>
                  </a:cubicBezTo>
                  <a:cubicBezTo>
                    <a:pt x="13079" y="21346"/>
                    <a:pt x="13138" y="21302"/>
                    <a:pt x="13134" y="21278"/>
                  </a:cubicBezTo>
                  <a:cubicBezTo>
                    <a:pt x="13132" y="21255"/>
                    <a:pt x="13092" y="21212"/>
                    <a:pt x="13064" y="21195"/>
                  </a:cubicBezTo>
                  <a:cubicBezTo>
                    <a:pt x="13038" y="21177"/>
                    <a:pt x="12955" y="21162"/>
                    <a:pt x="12927" y="21145"/>
                  </a:cubicBezTo>
                  <a:cubicBezTo>
                    <a:pt x="12872" y="21112"/>
                    <a:pt x="12815" y="21024"/>
                    <a:pt x="12771" y="20986"/>
                  </a:cubicBezTo>
                  <a:cubicBezTo>
                    <a:pt x="12740" y="20960"/>
                    <a:pt x="12656" y="20914"/>
                    <a:pt x="12633" y="20885"/>
                  </a:cubicBezTo>
                  <a:cubicBezTo>
                    <a:pt x="12614" y="20862"/>
                    <a:pt x="12602" y="20811"/>
                    <a:pt x="12596" y="20787"/>
                  </a:cubicBezTo>
                  <a:cubicBezTo>
                    <a:pt x="12591" y="20763"/>
                    <a:pt x="12607" y="20712"/>
                    <a:pt x="12590" y="20690"/>
                  </a:cubicBezTo>
                  <a:cubicBezTo>
                    <a:pt x="12579" y="20677"/>
                    <a:pt x="12538" y="20654"/>
                    <a:pt x="12513" y="20648"/>
                  </a:cubicBezTo>
                  <a:cubicBezTo>
                    <a:pt x="12486" y="20642"/>
                    <a:pt x="12423" y="20658"/>
                    <a:pt x="12397" y="20650"/>
                  </a:cubicBezTo>
                  <a:cubicBezTo>
                    <a:pt x="12375" y="20644"/>
                    <a:pt x="12355" y="20616"/>
                    <a:pt x="12342" y="20605"/>
                  </a:cubicBezTo>
                  <a:cubicBezTo>
                    <a:pt x="12322" y="20587"/>
                    <a:pt x="12274" y="20555"/>
                    <a:pt x="12265" y="20534"/>
                  </a:cubicBezTo>
                  <a:cubicBezTo>
                    <a:pt x="12255" y="20508"/>
                    <a:pt x="12271" y="20450"/>
                    <a:pt x="12287" y="20424"/>
                  </a:cubicBezTo>
                  <a:cubicBezTo>
                    <a:pt x="12306" y="20395"/>
                    <a:pt x="12362" y="20337"/>
                    <a:pt x="12409" y="20321"/>
                  </a:cubicBezTo>
                  <a:cubicBezTo>
                    <a:pt x="12449" y="20308"/>
                    <a:pt x="12553" y="20327"/>
                    <a:pt x="12593" y="20314"/>
                  </a:cubicBezTo>
                  <a:cubicBezTo>
                    <a:pt x="12620" y="20305"/>
                    <a:pt x="12647" y="20272"/>
                    <a:pt x="12664" y="20256"/>
                  </a:cubicBezTo>
                  <a:cubicBezTo>
                    <a:pt x="12684" y="20237"/>
                    <a:pt x="12730" y="20197"/>
                    <a:pt x="12734" y="20174"/>
                  </a:cubicBezTo>
                  <a:cubicBezTo>
                    <a:pt x="12742" y="20120"/>
                    <a:pt x="12678" y="20014"/>
                    <a:pt x="12630" y="19968"/>
                  </a:cubicBezTo>
                  <a:cubicBezTo>
                    <a:pt x="12590" y="19930"/>
                    <a:pt x="12459" y="19878"/>
                    <a:pt x="12407" y="19845"/>
                  </a:cubicBezTo>
                  <a:cubicBezTo>
                    <a:pt x="12355" y="19813"/>
                    <a:pt x="12255" y="19746"/>
                    <a:pt x="12210" y="19711"/>
                  </a:cubicBezTo>
                  <a:cubicBezTo>
                    <a:pt x="12163" y="19672"/>
                    <a:pt x="12069" y="19595"/>
                    <a:pt x="12040" y="19551"/>
                  </a:cubicBezTo>
                  <a:cubicBezTo>
                    <a:pt x="12019" y="19522"/>
                    <a:pt x="11981" y="19459"/>
                    <a:pt x="11996" y="19429"/>
                  </a:cubicBezTo>
                  <a:cubicBezTo>
                    <a:pt x="12004" y="19414"/>
                    <a:pt x="12045" y="19387"/>
                    <a:pt x="12072" y="19383"/>
                  </a:cubicBezTo>
                  <a:cubicBezTo>
                    <a:pt x="12106" y="19379"/>
                    <a:pt x="12169" y="19420"/>
                    <a:pt x="12198" y="19411"/>
                  </a:cubicBezTo>
                  <a:cubicBezTo>
                    <a:pt x="12233" y="19401"/>
                    <a:pt x="12241" y="19346"/>
                    <a:pt x="12238" y="19324"/>
                  </a:cubicBezTo>
                  <a:cubicBezTo>
                    <a:pt x="12234" y="19299"/>
                    <a:pt x="12194" y="19253"/>
                    <a:pt x="12165" y="19235"/>
                  </a:cubicBezTo>
                  <a:cubicBezTo>
                    <a:pt x="12141" y="19220"/>
                    <a:pt x="12068" y="19208"/>
                    <a:pt x="12045" y="19193"/>
                  </a:cubicBezTo>
                  <a:cubicBezTo>
                    <a:pt x="12019" y="19174"/>
                    <a:pt x="11990" y="19112"/>
                    <a:pt x="11990" y="19103"/>
                  </a:cubicBezTo>
                  <a:cubicBezTo>
                    <a:pt x="11990" y="19095"/>
                    <a:pt x="12000" y="19027"/>
                    <a:pt x="11981" y="19005"/>
                  </a:cubicBezTo>
                  <a:cubicBezTo>
                    <a:pt x="11956" y="18978"/>
                    <a:pt x="11861" y="18939"/>
                    <a:pt x="11810" y="18929"/>
                  </a:cubicBezTo>
                  <a:cubicBezTo>
                    <a:pt x="11774" y="18921"/>
                    <a:pt x="11693" y="18936"/>
                    <a:pt x="11660" y="18926"/>
                  </a:cubicBezTo>
                  <a:cubicBezTo>
                    <a:pt x="11620" y="18916"/>
                    <a:pt x="11581" y="18865"/>
                    <a:pt x="11546" y="18849"/>
                  </a:cubicBezTo>
                  <a:cubicBezTo>
                    <a:pt x="11520" y="18838"/>
                    <a:pt x="11459" y="18820"/>
                    <a:pt x="11426" y="18816"/>
                  </a:cubicBezTo>
                  <a:cubicBezTo>
                    <a:pt x="11377" y="18810"/>
                    <a:pt x="11264" y="18833"/>
                    <a:pt x="11219" y="18818"/>
                  </a:cubicBezTo>
                  <a:cubicBezTo>
                    <a:pt x="11190" y="18809"/>
                    <a:pt x="11164" y="18771"/>
                    <a:pt x="11151" y="18753"/>
                  </a:cubicBezTo>
                  <a:cubicBezTo>
                    <a:pt x="11133" y="18727"/>
                    <a:pt x="11122" y="18670"/>
                    <a:pt x="11099" y="18645"/>
                  </a:cubicBezTo>
                  <a:cubicBezTo>
                    <a:pt x="11084" y="18628"/>
                    <a:pt x="11043" y="18598"/>
                    <a:pt x="11017" y="18587"/>
                  </a:cubicBezTo>
                  <a:cubicBezTo>
                    <a:pt x="10981" y="18573"/>
                    <a:pt x="10885" y="18572"/>
                    <a:pt x="10848" y="18557"/>
                  </a:cubicBezTo>
                  <a:cubicBezTo>
                    <a:pt x="10813" y="18544"/>
                    <a:pt x="10775" y="18497"/>
                    <a:pt x="10741" y="18482"/>
                  </a:cubicBezTo>
                  <a:cubicBezTo>
                    <a:pt x="10712" y="18469"/>
                    <a:pt x="10641" y="18448"/>
                    <a:pt x="10603" y="18447"/>
                  </a:cubicBezTo>
                  <a:cubicBezTo>
                    <a:pt x="10570" y="18446"/>
                    <a:pt x="10508" y="18474"/>
                    <a:pt x="10474" y="18472"/>
                  </a:cubicBezTo>
                  <a:cubicBezTo>
                    <a:pt x="10451" y="18470"/>
                    <a:pt x="10408" y="18453"/>
                    <a:pt x="10395" y="18442"/>
                  </a:cubicBezTo>
                  <a:cubicBezTo>
                    <a:pt x="10370" y="18418"/>
                    <a:pt x="10408" y="18354"/>
                    <a:pt x="10380" y="18332"/>
                  </a:cubicBezTo>
                  <a:cubicBezTo>
                    <a:pt x="10358" y="18314"/>
                    <a:pt x="10279" y="18304"/>
                    <a:pt x="10246" y="18295"/>
                  </a:cubicBezTo>
                  <a:cubicBezTo>
                    <a:pt x="10200" y="18283"/>
                    <a:pt x="10109" y="18238"/>
                    <a:pt x="10061" y="18248"/>
                  </a:cubicBezTo>
                  <a:cubicBezTo>
                    <a:pt x="10030" y="18254"/>
                    <a:pt x="10016" y="18298"/>
                    <a:pt x="10003" y="18316"/>
                  </a:cubicBezTo>
                  <a:cubicBezTo>
                    <a:pt x="9992" y="18333"/>
                    <a:pt x="9983" y="18370"/>
                    <a:pt x="9964" y="18384"/>
                  </a:cubicBezTo>
                  <a:cubicBezTo>
                    <a:pt x="9928" y="18410"/>
                    <a:pt x="9826" y="18451"/>
                    <a:pt x="9768" y="18454"/>
                  </a:cubicBezTo>
                  <a:cubicBezTo>
                    <a:pt x="9709" y="18457"/>
                    <a:pt x="9595" y="18424"/>
                    <a:pt x="9551" y="18402"/>
                  </a:cubicBezTo>
                  <a:cubicBezTo>
                    <a:pt x="9512" y="18382"/>
                    <a:pt x="9459" y="18329"/>
                    <a:pt x="9443" y="18302"/>
                  </a:cubicBezTo>
                  <a:cubicBezTo>
                    <a:pt x="9432" y="18282"/>
                    <a:pt x="9409" y="18234"/>
                    <a:pt x="9432" y="18216"/>
                  </a:cubicBezTo>
                  <a:cubicBezTo>
                    <a:pt x="9453" y="18199"/>
                    <a:pt x="9566" y="18195"/>
                    <a:pt x="9574" y="18192"/>
                  </a:cubicBezTo>
                  <a:cubicBezTo>
                    <a:pt x="9584" y="18188"/>
                    <a:pt x="9675" y="18150"/>
                    <a:pt x="9676" y="18129"/>
                  </a:cubicBezTo>
                  <a:cubicBezTo>
                    <a:pt x="9677" y="18106"/>
                    <a:pt x="9611" y="18067"/>
                    <a:pt x="9574" y="18057"/>
                  </a:cubicBezTo>
                  <a:cubicBezTo>
                    <a:pt x="9538" y="18047"/>
                    <a:pt x="9450" y="18048"/>
                    <a:pt x="9413" y="18057"/>
                  </a:cubicBezTo>
                  <a:cubicBezTo>
                    <a:pt x="9383" y="18064"/>
                    <a:pt x="9351" y="18107"/>
                    <a:pt x="9318" y="18110"/>
                  </a:cubicBezTo>
                  <a:cubicBezTo>
                    <a:pt x="9281" y="18112"/>
                    <a:pt x="9217" y="18080"/>
                    <a:pt x="9186" y="18067"/>
                  </a:cubicBezTo>
                  <a:cubicBezTo>
                    <a:pt x="9139" y="18048"/>
                    <a:pt x="9053" y="18002"/>
                    <a:pt x="9012" y="17978"/>
                  </a:cubicBezTo>
                  <a:cubicBezTo>
                    <a:pt x="8977" y="17958"/>
                    <a:pt x="8932" y="17898"/>
                    <a:pt x="8883" y="17891"/>
                  </a:cubicBezTo>
                  <a:cubicBezTo>
                    <a:pt x="8852" y="17886"/>
                    <a:pt x="8794" y="17917"/>
                    <a:pt x="8761" y="17919"/>
                  </a:cubicBezTo>
                  <a:cubicBezTo>
                    <a:pt x="8718" y="17920"/>
                    <a:pt x="8624" y="17913"/>
                    <a:pt x="8596" y="17894"/>
                  </a:cubicBezTo>
                  <a:cubicBezTo>
                    <a:pt x="8568" y="17875"/>
                    <a:pt x="8597" y="17818"/>
                    <a:pt x="8577" y="17796"/>
                  </a:cubicBezTo>
                  <a:cubicBezTo>
                    <a:pt x="8559" y="17777"/>
                    <a:pt x="8497" y="17746"/>
                    <a:pt x="8460" y="17741"/>
                  </a:cubicBezTo>
                  <a:cubicBezTo>
                    <a:pt x="8411" y="17733"/>
                    <a:pt x="8315" y="17768"/>
                    <a:pt x="8265" y="17765"/>
                  </a:cubicBezTo>
                  <a:cubicBezTo>
                    <a:pt x="8204" y="17762"/>
                    <a:pt x="8085" y="17732"/>
                    <a:pt x="8039" y="17709"/>
                  </a:cubicBezTo>
                  <a:cubicBezTo>
                    <a:pt x="7996" y="17687"/>
                    <a:pt x="7952" y="17625"/>
                    <a:pt x="7922" y="17597"/>
                  </a:cubicBezTo>
                  <a:cubicBezTo>
                    <a:pt x="7887" y="17562"/>
                    <a:pt x="7820" y="17491"/>
                    <a:pt x="7775" y="17460"/>
                  </a:cubicBezTo>
                  <a:cubicBezTo>
                    <a:pt x="7736" y="17433"/>
                    <a:pt x="7648" y="17381"/>
                    <a:pt x="7592" y="17366"/>
                  </a:cubicBezTo>
                  <a:cubicBezTo>
                    <a:pt x="7558" y="17356"/>
                    <a:pt x="7479" y="17360"/>
                    <a:pt x="7445" y="17352"/>
                  </a:cubicBezTo>
                  <a:cubicBezTo>
                    <a:pt x="7404" y="17342"/>
                    <a:pt x="7334" y="17310"/>
                    <a:pt x="7304" y="17292"/>
                  </a:cubicBezTo>
                  <a:cubicBezTo>
                    <a:pt x="7255" y="17263"/>
                    <a:pt x="7171" y="17197"/>
                    <a:pt x="7144" y="17159"/>
                  </a:cubicBezTo>
                  <a:cubicBezTo>
                    <a:pt x="7123" y="17126"/>
                    <a:pt x="7124" y="17054"/>
                    <a:pt x="7108" y="17020"/>
                  </a:cubicBezTo>
                  <a:cubicBezTo>
                    <a:pt x="7095" y="16991"/>
                    <a:pt x="7042" y="16937"/>
                    <a:pt x="7034" y="16907"/>
                  </a:cubicBezTo>
                  <a:cubicBezTo>
                    <a:pt x="7021" y="16858"/>
                    <a:pt x="7029" y="16759"/>
                    <a:pt x="7053" y="16711"/>
                  </a:cubicBezTo>
                  <a:cubicBezTo>
                    <a:pt x="7073" y="16673"/>
                    <a:pt x="7157" y="16606"/>
                    <a:pt x="7194" y="16571"/>
                  </a:cubicBezTo>
                  <a:cubicBezTo>
                    <a:pt x="7230" y="16538"/>
                    <a:pt x="7306" y="16472"/>
                    <a:pt x="7341" y="16438"/>
                  </a:cubicBezTo>
                  <a:cubicBezTo>
                    <a:pt x="7370" y="16409"/>
                    <a:pt x="7437" y="16352"/>
                    <a:pt x="7451" y="16319"/>
                  </a:cubicBezTo>
                  <a:cubicBezTo>
                    <a:pt x="7465" y="16285"/>
                    <a:pt x="7443" y="16214"/>
                    <a:pt x="7445" y="16180"/>
                  </a:cubicBezTo>
                  <a:cubicBezTo>
                    <a:pt x="7447" y="16132"/>
                    <a:pt x="7452" y="16037"/>
                    <a:pt x="7470" y="15990"/>
                  </a:cubicBezTo>
                  <a:cubicBezTo>
                    <a:pt x="7483" y="15955"/>
                    <a:pt x="7521" y="15885"/>
                    <a:pt x="7555" y="15854"/>
                  </a:cubicBezTo>
                  <a:cubicBezTo>
                    <a:pt x="7582" y="15829"/>
                    <a:pt x="7663" y="15792"/>
                    <a:pt x="7696" y="15770"/>
                  </a:cubicBezTo>
                  <a:cubicBezTo>
                    <a:pt x="7723" y="15751"/>
                    <a:pt x="7773" y="15711"/>
                    <a:pt x="7794" y="15689"/>
                  </a:cubicBezTo>
                  <a:cubicBezTo>
                    <a:pt x="7824" y="15657"/>
                    <a:pt x="7883" y="15589"/>
                    <a:pt x="7886" y="15553"/>
                  </a:cubicBezTo>
                  <a:cubicBezTo>
                    <a:pt x="7887" y="15521"/>
                    <a:pt x="7844" y="15459"/>
                    <a:pt x="7818" y="15431"/>
                  </a:cubicBezTo>
                  <a:cubicBezTo>
                    <a:pt x="7797" y="15408"/>
                    <a:pt x="7731" y="15372"/>
                    <a:pt x="7708" y="15350"/>
                  </a:cubicBezTo>
                  <a:cubicBezTo>
                    <a:pt x="7689" y="15332"/>
                    <a:pt x="7651" y="15294"/>
                    <a:pt x="7646" y="15273"/>
                  </a:cubicBezTo>
                  <a:cubicBezTo>
                    <a:pt x="7643" y="15247"/>
                    <a:pt x="7673" y="15196"/>
                    <a:pt x="7689" y="15172"/>
                  </a:cubicBezTo>
                  <a:cubicBezTo>
                    <a:pt x="7711" y="15139"/>
                    <a:pt x="7769" y="15074"/>
                    <a:pt x="7806" y="15046"/>
                  </a:cubicBezTo>
                  <a:cubicBezTo>
                    <a:pt x="7840" y="15019"/>
                    <a:pt x="7933" y="14979"/>
                    <a:pt x="7972" y="14955"/>
                  </a:cubicBezTo>
                  <a:cubicBezTo>
                    <a:pt x="8003" y="14934"/>
                    <a:pt x="8077" y="14894"/>
                    <a:pt x="8087" y="14867"/>
                  </a:cubicBezTo>
                  <a:cubicBezTo>
                    <a:pt x="8101" y="14828"/>
                    <a:pt x="8063" y="14741"/>
                    <a:pt x="8020" y="14710"/>
                  </a:cubicBezTo>
                  <a:cubicBezTo>
                    <a:pt x="7989" y="14686"/>
                    <a:pt x="7884" y="14665"/>
                    <a:pt x="7837" y="14654"/>
                  </a:cubicBezTo>
                  <a:cubicBezTo>
                    <a:pt x="7782" y="14641"/>
                    <a:pt x="7662" y="14631"/>
                    <a:pt x="7610" y="14615"/>
                  </a:cubicBezTo>
                  <a:cubicBezTo>
                    <a:pt x="7545" y="14596"/>
                    <a:pt x="7448" y="14530"/>
                    <a:pt x="7384" y="14511"/>
                  </a:cubicBezTo>
                  <a:cubicBezTo>
                    <a:pt x="7335" y="14495"/>
                    <a:pt x="7230" y="14473"/>
                    <a:pt x="7176" y="14472"/>
                  </a:cubicBezTo>
                  <a:cubicBezTo>
                    <a:pt x="7132" y="14470"/>
                    <a:pt x="7048" y="14493"/>
                    <a:pt x="7004" y="14493"/>
                  </a:cubicBezTo>
                  <a:cubicBezTo>
                    <a:pt x="6947" y="14492"/>
                    <a:pt x="6836" y="14473"/>
                    <a:pt x="6783" y="14461"/>
                  </a:cubicBezTo>
                  <a:cubicBezTo>
                    <a:pt x="6720" y="14447"/>
                    <a:pt x="6609" y="14399"/>
                    <a:pt x="6545" y="14388"/>
                  </a:cubicBezTo>
                  <a:cubicBezTo>
                    <a:pt x="6470" y="14375"/>
                    <a:pt x="6309" y="14364"/>
                    <a:pt x="6233" y="14374"/>
                  </a:cubicBezTo>
                  <a:cubicBezTo>
                    <a:pt x="6190" y="14379"/>
                    <a:pt x="6106" y="14403"/>
                    <a:pt x="6080" y="14423"/>
                  </a:cubicBezTo>
                  <a:cubicBezTo>
                    <a:pt x="6039" y="14453"/>
                    <a:pt x="6041" y="14534"/>
                    <a:pt x="6018" y="14569"/>
                  </a:cubicBezTo>
                  <a:cubicBezTo>
                    <a:pt x="5997" y="14602"/>
                    <a:pt x="5942" y="14663"/>
                    <a:pt x="5908" y="14692"/>
                  </a:cubicBezTo>
                  <a:cubicBezTo>
                    <a:pt x="5883" y="14713"/>
                    <a:pt x="5831" y="14757"/>
                    <a:pt x="5791" y="14769"/>
                  </a:cubicBezTo>
                  <a:cubicBezTo>
                    <a:pt x="5747" y="14784"/>
                    <a:pt x="5641" y="14792"/>
                    <a:pt x="5589" y="14790"/>
                  </a:cubicBezTo>
                  <a:cubicBezTo>
                    <a:pt x="5534" y="14788"/>
                    <a:pt x="5422" y="14770"/>
                    <a:pt x="5375" y="14752"/>
                  </a:cubicBezTo>
                  <a:cubicBezTo>
                    <a:pt x="5325" y="14732"/>
                    <a:pt x="5257" y="14672"/>
                    <a:pt x="5222" y="14643"/>
                  </a:cubicBezTo>
                  <a:cubicBezTo>
                    <a:pt x="5185" y="14612"/>
                    <a:pt x="5117" y="14548"/>
                    <a:pt x="5094" y="14514"/>
                  </a:cubicBezTo>
                  <a:cubicBezTo>
                    <a:pt x="5073" y="14485"/>
                    <a:pt x="5064" y="14421"/>
                    <a:pt x="5045" y="14391"/>
                  </a:cubicBezTo>
                  <a:cubicBezTo>
                    <a:pt x="5026" y="14362"/>
                    <a:pt x="4970" y="14309"/>
                    <a:pt x="4941" y="14283"/>
                  </a:cubicBezTo>
                  <a:cubicBezTo>
                    <a:pt x="4914" y="14258"/>
                    <a:pt x="4846" y="14215"/>
                    <a:pt x="4825" y="14188"/>
                  </a:cubicBezTo>
                  <a:cubicBezTo>
                    <a:pt x="4811" y="14171"/>
                    <a:pt x="4791" y="14133"/>
                    <a:pt x="4794" y="14115"/>
                  </a:cubicBezTo>
                  <a:cubicBezTo>
                    <a:pt x="4799" y="14089"/>
                    <a:pt x="4851" y="14043"/>
                    <a:pt x="4874" y="14020"/>
                  </a:cubicBezTo>
                  <a:cubicBezTo>
                    <a:pt x="4892" y="14001"/>
                    <a:pt x="4950" y="13968"/>
                    <a:pt x="4959" y="13947"/>
                  </a:cubicBezTo>
                  <a:cubicBezTo>
                    <a:pt x="4966" y="13928"/>
                    <a:pt x="4954" y="13890"/>
                    <a:pt x="4941" y="13873"/>
                  </a:cubicBezTo>
                  <a:cubicBezTo>
                    <a:pt x="4919" y="13847"/>
                    <a:pt x="4830" y="13810"/>
                    <a:pt x="4800" y="13786"/>
                  </a:cubicBezTo>
                  <a:cubicBezTo>
                    <a:pt x="4757" y="13752"/>
                    <a:pt x="4687" y="13677"/>
                    <a:pt x="4660" y="13639"/>
                  </a:cubicBezTo>
                  <a:cubicBezTo>
                    <a:pt x="4634" y="13603"/>
                    <a:pt x="4601" y="13529"/>
                    <a:pt x="4586" y="13492"/>
                  </a:cubicBezTo>
                  <a:cubicBezTo>
                    <a:pt x="4570" y="13455"/>
                    <a:pt x="4570" y="13377"/>
                    <a:pt x="4537" y="13345"/>
                  </a:cubicBezTo>
                  <a:cubicBezTo>
                    <a:pt x="4509" y="13319"/>
                    <a:pt x="4411" y="13288"/>
                    <a:pt x="4372" y="13268"/>
                  </a:cubicBezTo>
                  <a:cubicBezTo>
                    <a:pt x="4282" y="13223"/>
                    <a:pt x="4120" y="13123"/>
                    <a:pt x="4029" y="13079"/>
                  </a:cubicBezTo>
                  <a:cubicBezTo>
                    <a:pt x="3963" y="13047"/>
                    <a:pt x="3819" y="12991"/>
                    <a:pt x="3747" y="12963"/>
                  </a:cubicBezTo>
                  <a:cubicBezTo>
                    <a:pt x="3663" y="12932"/>
                    <a:pt x="3495" y="12871"/>
                    <a:pt x="3404" y="12848"/>
                  </a:cubicBezTo>
                  <a:cubicBezTo>
                    <a:pt x="3324" y="12827"/>
                    <a:pt x="3147" y="12808"/>
                    <a:pt x="3068" y="12785"/>
                  </a:cubicBezTo>
                  <a:cubicBezTo>
                    <a:pt x="3005" y="12767"/>
                    <a:pt x="2883" y="12723"/>
                    <a:pt x="2835" y="12694"/>
                  </a:cubicBezTo>
                  <a:cubicBezTo>
                    <a:pt x="2786" y="12664"/>
                    <a:pt x="2721" y="12590"/>
                    <a:pt x="2688" y="12554"/>
                  </a:cubicBezTo>
                  <a:cubicBezTo>
                    <a:pt x="2657" y="12520"/>
                    <a:pt x="2621" y="12443"/>
                    <a:pt x="2578" y="12414"/>
                  </a:cubicBezTo>
                  <a:cubicBezTo>
                    <a:pt x="2553" y="12397"/>
                    <a:pt x="2487" y="12370"/>
                    <a:pt x="2449" y="12365"/>
                  </a:cubicBezTo>
                  <a:cubicBezTo>
                    <a:pt x="2399" y="12358"/>
                    <a:pt x="2289" y="12387"/>
                    <a:pt x="2241" y="12376"/>
                  </a:cubicBezTo>
                  <a:cubicBezTo>
                    <a:pt x="2199" y="12365"/>
                    <a:pt x="2145" y="12319"/>
                    <a:pt x="2124" y="12295"/>
                  </a:cubicBezTo>
                  <a:cubicBezTo>
                    <a:pt x="2103" y="12269"/>
                    <a:pt x="2102" y="12208"/>
                    <a:pt x="2076" y="12183"/>
                  </a:cubicBezTo>
                  <a:cubicBezTo>
                    <a:pt x="2055" y="12162"/>
                    <a:pt x="1987" y="12132"/>
                    <a:pt x="1953" y="12117"/>
                  </a:cubicBezTo>
                  <a:cubicBezTo>
                    <a:pt x="1904" y="12094"/>
                    <a:pt x="1794" y="12059"/>
                    <a:pt x="1745" y="12036"/>
                  </a:cubicBezTo>
                  <a:cubicBezTo>
                    <a:pt x="1693" y="12012"/>
                    <a:pt x="1601" y="11956"/>
                    <a:pt x="1550" y="11931"/>
                  </a:cubicBezTo>
                  <a:cubicBezTo>
                    <a:pt x="1503" y="11909"/>
                    <a:pt x="1406" y="11866"/>
                    <a:pt x="1353" y="11847"/>
                  </a:cubicBezTo>
                  <a:cubicBezTo>
                    <a:pt x="1299" y="11828"/>
                    <a:pt x="1178" y="11803"/>
                    <a:pt x="1127" y="11781"/>
                  </a:cubicBezTo>
                  <a:cubicBezTo>
                    <a:pt x="1087" y="11763"/>
                    <a:pt x="1011" y="11723"/>
                    <a:pt x="993" y="11696"/>
                  </a:cubicBezTo>
                  <a:cubicBezTo>
                    <a:pt x="973" y="11670"/>
                    <a:pt x="983" y="11610"/>
                    <a:pt x="986" y="11581"/>
                  </a:cubicBezTo>
                  <a:cubicBezTo>
                    <a:pt x="989" y="11551"/>
                    <a:pt x="1031" y="11491"/>
                    <a:pt x="1017" y="11462"/>
                  </a:cubicBezTo>
                  <a:cubicBezTo>
                    <a:pt x="1006" y="11439"/>
                    <a:pt x="947" y="11402"/>
                    <a:pt x="913" y="11389"/>
                  </a:cubicBezTo>
                  <a:cubicBezTo>
                    <a:pt x="869" y="11371"/>
                    <a:pt x="756" y="11363"/>
                    <a:pt x="711" y="11347"/>
                  </a:cubicBezTo>
                  <a:cubicBezTo>
                    <a:pt x="652" y="11325"/>
                    <a:pt x="549" y="11269"/>
                    <a:pt x="515" y="11235"/>
                  </a:cubicBezTo>
                  <a:cubicBezTo>
                    <a:pt x="490" y="11209"/>
                    <a:pt x="453" y="11150"/>
                    <a:pt x="465" y="11123"/>
                  </a:cubicBezTo>
                  <a:cubicBezTo>
                    <a:pt x="476" y="11101"/>
                    <a:pt x="553" y="11075"/>
                    <a:pt x="576" y="11056"/>
                  </a:cubicBezTo>
                  <a:cubicBezTo>
                    <a:pt x="593" y="11043"/>
                    <a:pt x="625" y="11013"/>
                    <a:pt x="630" y="10997"/>
                  </a:cubicBezTo>
                  <a:cubicBezTo>
                    <a:pt x="643" y="10969"/>
                    <a:pt x="647" y="10907"/>
                    <a:pt x="626" y="10881"/>
                  </a:cubicBezTo>
                  <a:cubicBezTo>
                    <a:pt x="605" y="10856"/>
                    <a:pt x="511" y="10831"/>
                    <a:pt x="478" y="10811"/>
                  </a:cubicBezTo>
                  <a:cubicBezTo>
                    <a:pt x="432" y="10784"/>
                    <a:pt x="354" y="10724"/>
                    <a:pt x="319" y="10692"/>
                  </a:cubicBezTo>
                  <a:cubicBezTo>
                    <a:pt x="293" y="10670"/>
                    <a:pt x="239" y="10623"/>
                    <a:pt x="227" y="10598"/>
                  </a:cubicBezTo>
                  <a:cubicBezTo>
                    <a:pt x="214" y="10571"/>
                    <a:pt x="230" y="10516"/>
                    <a:pt x="221" y="10489"/>
                  </a:cubicBezTo>
                  <a:cubicBezTo>
                    <a:pt x="210" y="10453"/>
                    <a:pt x="156" y="10384"/>
                    <a:pt x="135" y="10349"/>
                  </a:cubicBezTo>
                  <a:cubicBezTo>
                    <a:pt x="102" y="10293"/>
                    <a:pt x="22" y="10181"/>
                    <a:pt x="7" y="10122"/>
                  </a:cubicBezTo>
                  <a:cubicBezTo>
                    <a:pt x="-11" y="10052"/>
                    <a:pt x="13" y="9912"/>
                    <a:pt x="19" y="9842"/>
                  </a:cubicBezTo>
                  <a:cubicBezTo>
                    <a:pt x="24" y="9779"/>
                    <a:pt x="27" y="9652"/>
                    <a:pt x="49" y="9590"/>
                  </a:cubicBezTo>
                  <a:cubicBezTo>
                    <a:pt x="69" y="9537"/>
                    <a:pt x="138" y="9436"/>
                    <a:pt x="178" y="9387"/>
                  </a:cubicBezTo>
                  <a:cubicBezTo>
                    <a:pt x="202" y="9357"/>
                    <a:pt x="252" y="9302"/>
                    <a:pt x="295" y="926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2" name="Shape 3047"/>
            <p:cNvSpPr/>
            <p:nvPr/>
          </p:nvSpPr>
          <p:spPr>
            <a:xfrm>
              <a:off x="3907646" y="4132200"/>
              <a:ext cx="842725" cy="445411"/>
            </a:xfrm>
            <a:custGeom>
              <a:avLst/>
              <a:gdLst/>
              <a:ahLst/>
              <a:cxnLst>
                <a:cxn ang="0">
                  <a:pos x="wd2" y="hd2"/>
                </a:cxn>
                <a:cxn ang="5400000">
                  <a:pos x="wd2" y="hd2"/>
                </a:cxn>
                <a:cxn ang="10800000">
                  <a:pos x="wd2" y="hd2"/>
                </a:cxn>
                <a:cxn ang="16200000">
                  <a:pos x="wd2" y="hd2"/>
                </a:cxn>
              </a:cxnLst>
              <a:rect l="0" t="0" r="r" b="b"/>
              <a:pathLst>
                <a:path w="21600" h="21600" extrusionOk="0">
                  <a:moveTo>
                    <a:pt x="21177" y="5958"/>
                  </a:moveTo>
                  <a:lnTo>
                    <a:pt x="21600" y="20774"/>
                  </a:lnTo>
                  <a:lnTo>
                    <a:pt x="17714" y="21162"/>
                  </a:lnTo>
                  <a:lnTo>
                    <a:pt x="14237" y="21410"/>
                  </a:lnTo>
                  <a:lnTo>
                    <a:pt x="10739" y="21562"/>
                  </a:lnTo>
                  <a:lnTo>
                    <a:pt x="5693" y="21600"/>
                  </a:lnTo>
                  <a:lnTo>
                    <a:pt x="64" y="21542"/>
                  </a:lnTo>
                  <a:lnTo>
                    <a:pt x="0" y="21539"/>
                  </a:lnTo>
                  <a:lnTo>
                    <a:pt x="230" y="455"/>
                  </a:lnTo>
                  <a:lnTo>
                    <a:pt x="3864" y="586"/>
                  </a:lnTo>
                  <a:lnTo>
                    <a:pt x="7000" y="593"/>
                  </a:lnTo>
                  <a:lnTo>
                    <a:pt x="12025" y="491"/>
                  </a:lnTo>
                  <a:lnTo>
                    <a:pt x="15818" y="288"/>
                  </a:lnTo>
                  <a:lnTo>
                    <a:pt x="19012" y="0"/>
                  </a:lnTo>
                  <a:cubicBezTo>
                    <a:pt x="19014" y="7"/>
                    <a:pt x="19015" y="13"/>
                    <a:pt x="19017" y="18"/>
                  </a:cubicBezTo>
                  <a:cubicBezTo>
                    <a:pt x="19025" y="43"/>
                    <a:pt x="19039" y="94"/>
                    <a:pt x="19050" y="113"/>
                  </a:cubicBezTo>
                  <a:cubicBezTo>
                    <a:pt x="19061" y="133"/>
                    <a:pt x="19089" y="155"/>
                    <a:pt x="19102" y="170"/>
                  </a:cubicBezTo>
                  <a:cubicBezTo>
                    <a:pt x="19120" y="191"/>
                    <a:pt x="19158" y="232"/>
                    <a:pt x="19175" y="258"/>
                  </a:cubicBezTo>
                  <a:cubicBezTo>
                    <a:pt x="19187" y="278"/>
                    <a:pt x="19206" y="336"/>
                    <a:pt x="19221" y="351"/>
                  </a:cubicBezTo>
                  <a:cubicBezTo>
                    <a:pt x="19238" y="367"/>
                    <a:pt x="19278" y="353"/>
                    <a:pt x="19294" y="373"/>
                  </a:cubicBezTo>
                  <a:cubicBezTo>
                    <a:pt x="19311" y="393"/>
                    <a:pt x="19332" y="464"/>
                    <a:pt x="19339" y="500"/>
                  </a:cubicBezTo>
                  <a:cubicBezTo>
                    <a:pt x="19347" y="537"/>
                    <a:pt x="19339" y="627"/>
                    <a:pt x="19353" y="658"/>
                  </a:cubicBezTo>
                  <a:cubicBezTo>
                    <a:pt x="19367" y="689"/>
                    <a:pt x="19413" y="713"/>
                    <a:pt x="19434" y="712"/>
                  </a:cubicBezTo>
                  <a:cubicBezTo>
                    <a:pt x="19453" y="712"/>
                    <a:pt x="19487" y="649"/>
                    <a:pt x="19505" y="660"/>
                  </a:cubicBezTo>
                  <a:cubicBezTo>
                    <a:pt x="19529" y="675"/>
                    <a:pt x="19541" y="791"/>
                    <a:pt x="19560" y="823"/>
                  </a:cubicBezTo>
                  <a:cubicBezTo>
                    <a:pt x="19582" y="862"/>
                    <a:pt x="19638" y="918"/>
                    <a:pt x="19667" y="931"/>
                  </a:cubicBezTo>
                  <a:cubicBezTo>
                    <a:pt x="19689" y="941"/>
                    <a:pt x="19737" y="933"/>
                    <a:pt x="19760" y="926"/>
                  </a:cubicBezTo>
                  <a:cubicBezTo>
                    <a:pt x="19778" y="920"/>
                    <a:pt x="19818" y="906"/>
                    <a:pt x="19831" y="883"/>
                  </a:cubicBezTo>
                  <a:cubicBezTo>
                    <a:pt x="19846" y="859"/>
                    <a:pt x="19860" y="786"/>
                    <a:pt x="19865" y="750"/>
                  </a:cubicBezTo>
                  <a:cubicBezTo>
                    <a:pt x="19869" y="727"/>
                    <a:pt x="19860" y="673"/>
                    <a:pt x="19869" y="658"/>
                  </a:cubicBezTo>
                  <a:cubicBezTo>
                    <a:pt x="19885" y="630"/>
                    <a:pt x="19933" y="666"/>
                    <a:pt x="19953" y="655"/>
                  </a:cubicBezTo>
                  <a:cubicBezTo>
                    <a:pt x="19966" y="648"/>
                    <a:pt x="19986" y="612"/>
                    <a:pt x="19999" y="605"/>
                  </a:cubicBezTo>
                  <a:cubicBezTo>
                    <a:pt x="20017" y="594"/>
                    <a:pt x="20058" y="584"/>
                    <a:pt x="20075" y="598"/>
                  </a:cubicBezTo>
                  <a:cubicBezTo>
                    <a:pt x="20095" y="613"/>
                    <a:pt x="20128" y="673"/>
                    <a:pt x="20132" y="712"/>
                  </a:cubicBezTo>
                  <a:cubicBezTo>
                    <a:pt x="20137" y="764"/>
                    <a:pt x="20090" y="861"/>
                    <a:pt x="20095" y="914"/>
                  </a:cubicBezTo>
                  <a:cubicBezTo>
                    <a:pt x="20097" y="947"/>
                    <a:pt x="20119" y="1009"/>
                    <a:pt x="20134" y="1023"/>
                  </a:cubicBezTo>
                  <a:cubicBezTo>
                    <a:pt x="20152" y="1038"/>
                    <a:pt x="20191" y="1004"/>
                    <a:pt x="20210" y="1009"/>
                  </a:cubicBezTo>
                  <a:cubicBezTo>
                    <a:pt x="20225" y="1013"/>
                    <a:pt x="20256" y="1032"/>
                    <a:pt x="20267" y="1052"/>
                  </a:cubicBezTo>
                  <a:cubicBezTo>
                    <a:pt x="20279" y="1073"/>
                    <a:pt x="20294" y="1133"/>
                    <a:pt x="20294" y="1164"/>
                  </a:cubicBezTo>
                  <a:cubicBezTo>
                    <a:pt x="20294" y="1201"/>
                    <a:pt x="20271" y="1268"/>
                    <a:pt x="20263" y="1301"/>
                  </a:cubicBezTo>
                  <a:cubicBezTo>
                    <a:pt x="20257" y="1322"/>
                    <a:pt x="20248" y="1371"/>
                    <a:pt x="20237" y="1382"/>
                  </a:cubicBezTo>
                  <a:cubicBezTo>
                    <a:pt x="20217" y="1404"/>
                    <a:pt x="20165" y="1369"/>
                    <a:pt x="20143" y="1384"/>
                  </a:cubicBezTo>
                  <a:cubicBezTo>
                    <a:pt x="20129" y="1396"/>
                    <a:pt x="20096" y="1434"/>
                    <a:pt x="20096" y="1463"/>
                  </a:cubicBezTo>
                  <a:cubicBezTo>
                    <a:pt x="20095" y="1500"/>
                    <a:pt x="20135" y="1546"/>
                    <a:pt x="20152" y="1565"/>
                  </a:cubicBezTo>
                  <a:cubicBezTo>
                    <a:pt x="20167" y="1583"/>
                    <a:pt x="20200" y="1617"/>
                    <a:pt x="20217" y="1610"/>
                  </a:cubicBezTo>
                  <a:cubicBezTo>
                    <a:pt x="20232" y="1605"/>
                    <a:pt x="20249" y="1547"/>
                    <a:pt x="20263" y="1534"/>
                  </a:cubicBezTo>
                  <a:cubicBezTo>
                    <a:pt x="20276" y="1523"/>
                    <a:pt x="20307" y="1505"/>
                    <a:pt x="20320" y="1518"/>
                  </a:cubicBezTo>
                  <a:cubicBezTo>
                    <a:pt x="20336" y="1533"/>
                    <a:pt x="20350" y="1602"/>
                    <a:pt x="20353" y="1634"/>
                  </a:cubicBezTo>
                  <a:cubicBezTo>
                    <a:pt x="20356" y="1664"/>
                    <a:pt x="20350" y="1726"/>
                    <a:pt x="20343" y="1754"/>
                  </a:cubicBezTo>
                  <a:cubicBezTo>
                    <a:pt x="20334" y="1789"/>
                    <a:pt x="20302" y="1850"/>
                    <a:pt x="20282" y="1864"/>
                  </a:cubicBezTo>
                  <a:cubicBezTo>
                    <a:pt x="20263" y="1880"/>
                    <a:pt x="20217" y="1879"/>
                    <a:pt x="20197" y="1864"/>
                  </a:cubicBezTo>
                  <a:cubicBezTo>
                    <a:pt x="20182" y="1854"/>
                    <a:pt x="20162" y="1804"/>
                    <a:pt x="20149" y="1784"/>
                  </a:cubicBezTo>
                  <a:cubicBezTo>
                    <a:pt x="20136" y="1762"/>
                    <a:pt x="20112" y="1705"/>
                    <a:pt x="20095" y="1699"/>
                  </a:cubicBezTo>
                  <a:cubicBezTo>
                    <a:pt x="20083" y="1694"/>
                    <a:pt x="20060" y="1708"/>
                    <a:pt x="20052" y="1722"/>
                  </a:cubicBezTo>
                  <a:cubicBezTo>
                    <a:pt x="20035" y="1752"/>
                    <a:pt x="20023" y="1839"/>
                    <a:pt x="20023" y="1881"/>
                  </a:cubicBezTo>
                  <a:cubicBezTo>
                    <a:pt x="20022" y="1935"/>
                    <a:pt x="20054" y="2037"/>
                    <a:pt x="20052" y="2090"/>
                  </a:cubicBezTo>
                  <a:cubicBezTo>
                    <a:pt x="20050" y="2117"/>
                    <a:pt x="20040" y="2174"/>
                    <a:pt x="20027" y="2188"/>
                  </a:cubicBezTo>
                  <a:cubicBezTo>
                    <a:pt x="20006" y="2215"/>
                    <a:pt x="19949" y="2172"/>
                    <a:pt x="19925" y="2188"/>
                  </a:cubicBezTo>
                  <a:cubicBezTo>
                    <a:pt x="19904" y="2202"/>
                    <a:pt x="19869" y="2259"/>
                    <a:pt x="19856" y="2293"/>
                  </a:cubicBezTo>
                  <a:cubicBezTo>
                    <a:pt x="19842" y="2327"/>
                    <a:pt x="19828" y="2412"/>
                    <a:pt x="19823" y="2455"/>
                  </a:cubicBezTo>
                  <a:cubicBezTo>
                    <a:pt x="19818" y="2494"/>
                    <a:pt x="19809" y="2578"/>
                    <a:pt x="19816" y="2616"/>
                  </a:cubicBezTo>
                  <a:cubicBezTo>
                    <a:pt x="19824" y="2657"/>
                    <a:pt x="19875" y="2700"/>
                    <a:pt x="19878" y="2742"/>
                  </a:cubicBezTo>
                  <a:cubicBezTo>
                    <a:pt x="19881" y="2785"/>
                    <a:pt x="19856" y="2877"/>
                    <a:pt x="19835" y="2897"/>
                  </a:cubicBezTo>
                  <a:cubicBezTo>
                    <a:pt x="19821" y="2910"/>
                    <a:pt x="19788" y="2878"/>
                    <a:pt x="19773" y="2880"/>
                  </a:cubicBezTo>
                  <a:cubicBezTo>
                    <a:pt x="19749" y="2883"/>
                    <a:pt x="19693" y="2892"/>
                    <a:pt x="19679" y="2930"/>
                  </a:cubicBezTo>
                  <a:cubicBezTo>
                    <a:pt x="19663" y="2975"/>
                    <a:pt x="19680" y="3097"/>
                    <a:pt x="19689" y="3149"/>
                  </a:cubicBezTo>
                  <a:cubicBezTo>
                    <a:pt x="19697" y="3189"/>
                    <a:pt x="19725" y="3262"/>
                    <a:pt x="19741" y="3291"/>
                  </a:cubicBezTo>
                  <a:cubicBezTo>
                    <a:pt x="19756" y="3317"/>
                    <a:pt x="19793" y="3344"/>
                    <a:pt x="19809" y="3367"/>
                  </a:cubicBezTo>
                  <a:cubicBezTo>
                    <a:pt x="19822" y="3386"/>
                    <a:pt x="19845" y="3430"/>
                    <a:pt x="19854" y="3456"/>
                  </a:cubicBezTo>
                  <a:cubicBezTo>
                    <a:pt x="19869" y="3496"/>
                    <a:pt x="19886" y="3594"/>
                    <a:pt x="19900" y="3636"/>
                  </a:cubicBezTo>
                  <a:cubicBezTo>
                    <a:pt x="19908" y="3661"/>
                    <a:pt x="19926" y="3712"/>
                    <a:pt x="19940" y="3726"/>
                  </a:cubicBezTo>
                  <a:cubicBezTo>
                    <a:pt x="19958" y="3745"/>
                    <a:pt x="20004" y="3721"/>
                    <a:pt x="20022" y="3743"/>
                  </a:cubicBezTo>
                  <a:cubicBezTo>
                    <a:pt x="20046" y="3776"/>
                    <a:pt x="20054" y="3911"/>
                    <a:pt x="20075" y="3952"/>
                  </a:cubicBezTo>
                  <a:cubicBezTo>
                    <a:pt x="20091" y="3982"/>
                    <a:pt x="20140" y="3998"/>
                    <a:pt x="20156" y="4028"/>
                  </a:cubicBezTo>
                  <a:cubicBezTo>
                    <a:pt x="20172" y="4059"/>
                    <a:pt x="20181" y="4154"/>
                    <a:pt x="20198" y="4182"/>
                  </a:cubicBezTo>
                  <a:cubicBezTo>
                    <a:pt x="20209" y="4200"/>
                    <a:pt x="20237" y="4221"/>
                    <a:pt x="20251" y="4216"/>
                  </a:cubicBezTo>
                  <a:cubicBezTo>
                    <a:pt x="20269" y="4210"/>
                    <a:pt x="20290" y="4133"/>
                    <a:pt x="20308" y="4127"/>
                  </a:cubicBezTo>
                  <a:cubicBezTo>
                    <a:pt x="20321" y="4124"/>
                    <a:pt x="20348" y="4146"/>
                    <a:pt x="20358" y="4163"/>
                  </a:cubicBezTo>
                  <a:cubicBezTo>
                    <a:pt x="20375" y="4196"/>
                    <a:pt x="20399" y="4294"/>
                    <a:pt x="20390" y="4337"/>
                  </a:cubicBezTo>
                  <a:cubicBezTo>
                    <a:pt x="20382" y="4382"/>
                    <a:pt x="20318" y="4389"/>
                    <a:pt x="20304" y="4427"/>
                  </a:cubicBezTo>
                  <a:cubicBezTo>
                    <a:pt x="20295" y="4452"/>
                    <a:pt x="20295" y="4516"/>
                    <a:pt x="20295" y="4546"/>
                  </a:cubicBezTo>
                  <a:cubicBezTo>
                    <a:pt x="20296" y="4603"/>
                    <a:pt x="20301" y="4720"/>
                    <a:pt x="20314" y="4772"/>
                  </a:cubicBezTo>
                  <a:cubicBezTo>
                    <a:pt x="20324" y="4815"/>
                    <a:pt x="20357" y="4892"/>
                    <a:pt x="20378" y="4917"/>
                  </a:cubicBezTo>
                  <a:cubicBezTo>
                    <a:pt x="20395" y="4937"/>
                    <a:pt x="20437" y="4933"/>
                    <a:pt x="20455" y="4948"/>
                  </a:cubicBezTo>
                  <a:cubicBezTo>
                    <a:pt x="20474" y="4963"/>
                    <a:pt x="20511" y="5006"/>
                    <a:pt x="20525" y="5036"/>
                  </a:cubicBezTo>
                  <a:cubicBezTo>
                    <a:pt x="20540" y="5068"/>
                    <a:pt x="20560" y="5147"/>
                    <a:pt x="20563" y="5188"/>
                  </a:cubicBezTo>
                  <a:cubicBezTo>
                    <a:pt x="20566" y="5233"/>
                    <a:pt x="20541" y="5327"/>
                    <a:pt x="20549" y="5368"/>
                  </a:cubicBezTo>
                  <a:cubicBezTo>
                    <a:pt x="20553" y="5391"/>
                    <a:pt x="20575" y="5423"/>
                    <a:pt x="20587" y="5431"/>
                  </a:cubicBezTo>
                  <a:cubicBezTo>
                    <a:pt x="20604" y="5441"/>
                    <a:pt x="20641" y="5404"/>
                    <a:pt x="20657" y="5418"/>
                  </a:cubicBezTo>
                  <a:cubicBezTo>
                    <a:pt x="20678" y="5437"/>
                    <a:pt x="20693" y="5527"/>
                    <a:pt x="20709" y="5559"/>
                  </a:cubicBezTo>
                  <a:cubicBezTo>
                    <a:pt x="20722" y="5588"/>
                    <a:pt x="20751" y="5648"/>
                    <a:pt x="20770" y="5661"/>
                  </a:cubicBezTo>
                  <a:cubicBezTo>
                    <a:pt x="20791" y="5677"/>
                    <a:pt x="20839" y="5681"/>
                    <a:pt x="20860" y="5666"/>
                  </a:cubicBezTo>
                  <a:cubicBezTo>
                    <a:pt x="20876" y="5656"/>
                    <a:pt x="20895" y="5601"/>
                    <a:pt x="20909" y="5585"/>
                  </a:cubicBezTo>
                  <a:cubicBezTo>
                    <a:pt x="20921" y="5570"/>
                    <a:pt x="20949" y="5545"/>
                    <a:pt x="20963" y="5547"/>
                  </a:cubicBezTo>
                  <a:cubicBezTo>
                    <a:pt x="20978" y="5550"/>
                    <a:pt x="21006" y="5580"/>
                    <a:pt x="21015" y="5602"/>
                  </a:cubicBezTo>
                  <a:cubicBezTo>
                    <a:pt x="21027" y="5629"/>
                    <a:pt x="21021" y="5718"/>
                    <a:pt x="21037" y="5738"/>
                  </a:cubicBezTo>
                  <a:cubicBezTo>
                    <a:pt x="21054" y="5759"/>
                    <a:pt x="21100" y="5736"/>
                    <a:pt x="21119" y="5720"/>
                  </a:cubicBezTo>
                  <a:cubicBezTo>
                    <a:pt x="21128" y="5714"/>
                    <a:pt x="21140" y="5684"/>
                    <a:pt x="21148" y="5678"/>
                  </a:cubicBezTo>
                  <a:cubicBezTo>
                    <a:pt x="21158" y="5671"/>
                    <a:pt x="21182" y="5666"/>
                    <a:pt x="21191" y="5675"/>
                  </a:cubicBezTo>
                  <a:cubicBezTo>
                    <a:pt x="21204" y="5688"/>
                    <a:pt x="21219" y="5739"/>
                    <a:pt x="21222" y="5766"/>
                  </a:cubicBezTo>
                  <a:cubicBezTo>
                    <a:pt x="21226" y="5793"/>
                    <a:pt x="21224" y="5853"/>
                    <a:pt x="21217" y="5880"/>
                  </a:cubicBezTo>
                  <a:cubicBezTo>
                    <a:pt x="21211" y="5905"/>
                    <a:pt x="21177" y="5958"/>
                    <a:pt x="21177" y="595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3" name="Shape 3048"/>
            <p:cNvSpPr/>
            <p:nvPr/>
          </p:nvSpPr>
          <p:spPr>
            <a:xfrm>
              <a:off x="3705256" y="3701021"/>
              <a:ext cx="944778" cy="440100"/>
            </a:xfrm>
            <a:custGeom>
              <a:avLst/>
              <a:gdLst/>
              <a:ahLst/>
              <a:cxnLst>
                <a:cxn ang="0">
                  <a:pos x="wd2" y="hd2"/>
                </a:cxn>
                <a:cxn ang="5400000">
                  <a:pos x="wd2" y="hd2"/>
                </a:cxn>
                <a:cxn ang="10800000">
                  <a:pos x="wd2" y="hd2"/>
                </a:cxn>
                <a:cxn ang="16200000">
                  <a:pos x="wd2" y="hd2"/>
                </a:cxn>
              </a:cxnLst>
              <a:rect l="0" t="0" r="r" b="b"/>
              <a:pathLst>
                <a:path w="21600" h="21600" extrusionOk="0">
                  <a:moveTo>
                    <a:pt x="18448" y="3769"/>
                  </a:moveTo>
                  <a:cubicBezTo>
                    <a:pt x="18451" y="3762"/>
                    <a:pt x="18455" y="3755"/>
                    <a:pt x="18458" y="3749"/>
                  </a:cubicBezTo>
                  <a:cubicBezTo>
                    <a:pt x="18464" y="3731"/>
                    <a:pt x="18458" y="3676"/>
                    <a:pt x="18465" y="3662"/>
                  </a:cubicBezTo>
                  <a:cubicBezTo>
                    <a:pt x="18484" y="3625"/>
                    <a:pt x="18540" y="3632"/>
                    <a:pt x="18564" y="3643"/>
                  </a:cubicBezTo>
                  <a:cubicBezTo>
                    <a:pt x="18592" y="3654"/>
                    <a:pt x="18647" y="3707"/>
                    <a:pt x="18664" y="3755"/>
                  </a:cubicBezTo>
                  <a:cubicBezTo>
                    <a:pt x="18681" y="3801"/>
                    <a:pt x="18695" y="3926"/>
                    <a:pt x="18688" y="3982"/>
                  </a:cubicBezTo>
                  <a:cubicBezTo>
                    <a:pt x="18681" y="4043"/>
                    <a:pt x="18627" y="4116"/>
                    <a:pt x="18612" y="4169"/>
                  </a:cubicBezTo>
                  <a:cubicBezTo>
                    <a:pt x="18601" y="4206"/>
                    <a:pt x="18581" y="4286"/>
                    <a:pt x="18580" y="4329"/>
                  </a:cubicBezTo>
                  <a:cubicBezTo>
                    <a:pt x="18580" y="4364"/>
                    <a:pt x="18604" y="4425"/>
                    <a:pt x="18604" y="4461"/>
                  </a:cubicBezTo>
                  <a:cubicBezTo>
                    <a:pt x="18604" y="4496"/>
                    <a:pt x="18581" y="4554"/>
                    <a:pt x="18579" y="4589"/>
                  </a:cubicBezTo>
                  <a:cubicBezTo>
                    <a:pt x="18577" y="4631"/>
                    <a:pt x="18582" y="4720"/>
                    <a:pt x="18593" y="4755"/>
                  </a:cubicBezTo>
                  <a:cubicBezTo>
                    <a:pt x="18602" y="4787"/>
                    <a:pt x="18638" y="4812"/>
                    <a:pt x="18651" y="4839"/>
                  </a:cubicBezTo>
                  <a:cubicBezTo>
                    <a:pt x="18662" y="4865"/>
                    <a:pt x="18681" y="4927"/>
                    <a:pt x="18686" y="4961"/>
                  </a:cubicBezTo>
                  <a:cubicBezTo>
                    <a:pt x="18697" y="5016"/>
                    <a:pt x="18689" y="5146"/>
                    <a:pt x="18706" y="5192"/>
                  </a:cubicBezTo>
                  <a:cubicBezTo>
                    <a:pt x="18723" y="5238"/>
                    <a:pt x="18790" y="5240"/>
                    <a:pt x="18807" y="5285"/>
                  </a:cubicBezTo>
                  <a:cubicBezTo>
                    <a:pt x="18820" y="5316"/>
                    <a:pt x="18825" y="5404"/>
                    <a:pt x="18826" y="5445"/>
                  </a:cubicBezTo>
                  <a:cubicBezTo>
                    <a:pt x="18826" y="5482"/>
                    <a:pt x="18823" y="5562"/>
                    <a:pt x="18814" y="5593"/>
                  </a:cubicBezTo>
                  <a:cubicBezTo>
                    <a:pt x="18802" y="5630"/>
                    <a:pt x="18750" y="5648"/>
                    <a:pt x="18740" y="5689"/>
                  </a:cubicBezTo>
                  <a:cubicBezTo>
                    <a:pt x="18733" y="5721"/>
                    <a:pt x="18744" y="5793"/>
                    <a:pt x="18748" y="5827"/>
                  </a:cubicBezTo>
                  <a:cubicBezTo>
                    <a:pt x="18753" y="5878"/>
                    <a:pt x="18763" y="5986"/>
                    <a:pt x="18779" y="6026"/>
                  </a:cubicBezTo>
                  <a:cubicBezTo>
                    <a:pt x="18787" y="6046"/>
                    <a:pt x="18815" y="6059"/>
                    <a:pt x="18824" y="6077"/>
                  </a:cubicBezTo>
                  <a:cubicBezTo>
                    <a:pt x="18840" y="6109"/>
                    <a:pt x="18854" y="6206"/>
                    <a:pt x="18872" y="6231"/>
                  </a:cubicBezTo>
                  <a:cubicBezTo>
                    <a:pt x="18889" y="6256"/>
                    <a:pt x="18938" y="6233"/>
                    <a:pt x="18952" y="6263"/>
                  </a:cubicBezTo>
                  <a:cubicBezTo>
                    <a:pt x="18969" y="6296"/>
                    <a:pt x="18977" y="6402"/>
                    <a:pt x="18973" y="6449"/>
                  </a:cubicBezTo>
                  <a:cubicBezTo>
                    <a:pt x="18971" y="6491"/>
                    <a:pt x="18935" y="6552"/>
                    <a:pt x="18933" y="6593"/>
                  </a:cubicBezTo>
                  <a:cubicBezTo>
                    <a:pt x="18931" y="6655"/>
                    <a:pt x="18953" y="6783"/>
                    <a:pt x="18975" y="6822"/>
                  </a:cubicBezTo>
                  <a:cubicBezTo>
                    <a:pt x="18990" y="6847"/>
                    <a:pt x="19035" y="6825"/>
                    <a:pt x="19050" y="6850"/>
                  </a:cubicBezTo>
                  <a:cubicBezTo>
                    <a:pt x="19059" y="6865"/>
                    <a:pt x="19068" y="6918"/>
                    <a:pt x="19069" y="6943"/>
                  </a:cubicBezTo>
                  <a:cubicBezTo>
                    <a:pt x="19070" y="6978"/>
                    <a:pt x="19046" y="7044"/>
                    <a:pt x="19051" y="7078"/>
                  </a:cubicBezTo>
                  <a:cubicBezTo>
                    <a:pt x="19056" y="7109"/>
                    <a:pt x="19085" y="7156"/>
                    <a:pt x="19101" y="7158"/>
                  </a:cubicBezTo>
                  <a:cubicBezTo>
                    <a:pt x="19118" y="7161"/>
                    <a:pt x="19145" y="7075"/>
                    <a:pt x="19162" y="7088"/>
                  </a:cubicBezTo>
                  <a:cubicBezTo>
                    <a:pt x="19181" y="7102"/>
                    <a:pt x="19177" y="7223"/>
                    <a:pt x="19194" y="7245"/>
                  </a:cubicBezTo>
                  <a:cubicBezTo>
                    <a:pt x="19208" y="7261"/>
                    <a:pt x="19242" y="7220"/>
                    <a:pt x="19256" y="7232"/>
                  </a:cubicBezTo>
                  <a:cubicBezTo>
                    <a:pt x="19279" y="7252"/>
                    <a:pt x="19310" y="7350"/>
                    <a:pt x="19320" y="7399"/>
                  </a:cubicBezTo>
                  <a:cubicBezTo>
                    <a:pt x="19330" y="7447"/>
                    <a:pt x="19347" y="7560"/>
                    <a:pt x="19337" y="7608"/>
                  </a:cubicBezTo>
                  <a:cubicBezTo>
                    <a:pt x="19329" y="7640"/>
                    <a:pt x="19288" y="7650"/>
                    <a:pt x="19277" y="7678"/>
                  </a:cubicBezTo>
                  <a:cubicBezTo>
                    <a:pt x="19263" y="7714"/>
                    <a:pt x="19250" y="7810"/>
                    <a:pt x="19250" y="7857"/>
                  </a:cubicBezTo>
                  <a:cubicBezTo>
                    <a:pt x="19250" y="7893"/>
                    <a:pt x="19262" y="7963"/>
                    <a:pt x="19271" y="7992"/>
                  </a:cubicBezTo>
                  <a:cubicBezTo>
                    <a:pt x="19284" y="8035"/>
                    <a:pt x="19326" y="8091"/>
                    <a:pt x="19344" y="8124"/>
                  </a:cubicBezTo>
                  <a:cubicBezTo>
                    <a:pt x="19354" y="8142"/>
                    <a:pt x="19379" y="8169"/>
                    <a:pt x="19384" y="8195"/>
                  </a:cubicBezTo>
                  <a:cubicBezTo>
                    <a:pt x="19392" y="8231"/>
                    <a:pt x="19371" y="8322"/>
                    <a:pt x="19382" y="8355"/>
                  </a:cubicBezTo>
                  <a:cubicBezTo>
                    <a:pt x="19392" y="8390"/>
                    <a:pt x="19438" y="8386"/>
                    <a:pt x="19455" y="8409"/>
                  </a:cubicBezTo>
                  <a:cubicBezTo>
                    <a:pt x="19472" y="8434"/>
                    <a:pt x="19507" y="8499"/>
                    <a:pt x="19510" y="8544"/>
                  </a:cubicBezTo>
                  <a:cubicBezTo>
                    <a:pt x="19511" y="8574"/>
                    <a:pt x="19486" y="8623"/>
                    <a:pt x="19483" y="8653"/>
                  </a:cubicBezTo>
                  <a:cubicBezTo>
                    <a:pt x="19480" y="8683"/>
                    <a:pt x="19493" y="8750"/>
                    <a:pt x="19484" y="8775"/>
                  </a:cubicBezTo>
                  <a:cubicBezTo>
                    <a:pt x="19475" y="8803"/>
                    <a:pt x="19436" y="8795"/>
                    <a:pt x="19424" y="8816"/>
                  </a:cubicBezTo>
                  <a:cubicBezTo>
                    <a:pt x="19411" y="8839"/>
                    <a:pt x="19387" y="8908"/>
                    <a:pt x="19392" y="8942"/>
                  </a:cubicBezTo>
                  <a:cubicBezTo>
                    <a:pt x="19396" y="8968"/>
                    <a:pt x="19429" y="8972"/>
                    <a:pt x="19440" y="8987"/>
                  </a:cubicBezTo>
                  <a:cubicBezTo>
                    <a:pt x="19459" y="9013"/>
                    <a:pt x="19508" y="9066"/>
                    <a:pt x="19508" y="9115"/>
                  </a:cubicBezTo>
                  <a:cubicBezTo>
                    <a:pt x="19508" y="9158"/>
                    <a:pt x="19468" y="9214"/>
                    <a:pt x="19450" y="9231"/>
                  </a:cubicBezTo>
                  <a:cubicBezTo>
                    <a:pt x="19433" y="9246"/>
                    <a:pt x="19392" y="9217"/>
                    <a:pt x="19377" y="9240"/>
                  </a:cubicBezTo>
                  <a:cubicBezTo>
                    <a:pt x="19368" y="9253"/>
                    <a:pt x="19361" y="9304"/>
                    <a:pt x="19362" y="9326"/>
                  </a:cubicBezTo>
                  <a:cubicBezTo>
                    <a:pt x="19362" y="9350"/>
                    <a:pt x="19372" y="9396"/>
                    <a:pt x="19380" y="9413"/>
                  </a:cubicBezTo>
                  <a:cubicBezTo>
                    <a:pt x="19392" y="9440"/>
                    <a:pt x="19430" y="9449"/>
                    <a:pt x="19441" y="9477"/>
                  </a:cubicBezTo>
                  <a:cubicBezTo>
                    <a:pt x="19451" y="9502"/>
                    <a:pt x="19457" y="9571"/>
                    <a:pt x="19455" y="9602"/>
                  </a:cubicBezTo>
                  <a:cubicBezTo>
                    <a:pt x="19452" y="9637"/>
                    <a:pt x="19432" y="9697"/>
                    <a:pt x="19422" y="9724"/>
                  </a:cubicBezTo>
                  <a:cubicBezTo>
                    <a:pt x="19414" y="9745"/>
                    <a:pt x="19388" y="9772"/>
                    <a:pt x="19386" y="9798"/>
                  </a:cubicBezTo>
                  <a:cubicBezTo>
                    <a:pt x="19383" y="9832"/>
                    <a:pt x="19402" y="9897"/>
                    <a:pt x="19413" y="9920"/>
                  </a:cubicBezTo>
                  <a:cubicBezTo>
                    <a:pt x="19423" y="9941"/>
                    <a:pt x="19453" y="9948"/>
                    <a:pt x="19465" y="9965"/>
                  </a:cubicBezTo>
                  <a:cubicBezTo>
                    <a:pt x="19478" y="9984"/>
                    <a:pt x="19506" y="10029"/>
                    <a:pt x="19507" y="10061"/>
                  </a:cubicBezTo>
                  <a:cubicBezTo>
                    <a:pt x="19509" y="10121"/>
                    <a:pt x="19440" y="10198"/>
                    <a:pt x="19444" y="10257"/>
                  </a:cubicBezTo>
                  <a:cubicBezTo>
                    <a:pt x="19446" y="10286"/>
                    <a:pt x="19477" y="10309"/>
                    <a:pt x="19486" y="10331"/>
                  </a:cubicBezTo>
                  <a:cubicBezTo>
                    <a:pt x="19500" y="10363"/>
                    <a:pt x="19516" y="10444"/>
                    <a:pt x="19531" y="10475"/>
                  </a:cubicBezTo>
                  <a:cubicBezTo>
                    <a:pt x="19541" y="10496"/>
                    <a:pt x="19565" y="10548"/>
                    <a:pt x="19578" y="10539"/>
                  </a:cubicBezTo>
                  <a:cubicBezTo>
                    <a:pt x="19595" y="10529"/>
                    <a:pt x="19604" y="10443"/>
                    <a:pt x="19609" y="10408"/>
                  </a:cubicBezTo>
                  <a:cubicBezTo>
                    <a:pt x="19612" y="10382"/>
                    <a:pt x="19609" y="10324"/>
                    <a:pt x="19616" y="10302"/>
                  </a:cubicBezTo>
                  <a:cubicBezTo>
                    <a:pt x="19623" y="10279"/>
                    <a:pt x="19648" y="10247"/>
                    <a:pt x="19661" y="10247"/>
                  </a:cubicBezTo>
                  <a:cubicBezTo>
                    <a:pt x="19680" y="10248"/>
                    <a:pt x="19716" y="10296"/>
                    <a:pt x="19725" y="10331"/>
                  </a:cubicBezTo>
                  <a:cubicBezTo>
                    <a:pt x="19735" y="10371"/>
                    <a:pt x="19731" y="10470"/>
                    <a:pt x="19725" y="10514"/>
                  </a:cubicBezTo>
                  <a:cubicBezTo>
                    <a:pt x="19720" y="10546"/>
                    <a:pt x="19697" y="10596"/>
                    <a:pt x="19689" y="10626"/>
                  </a:cubicBezTo>
                  <a:cubicBezTo>
                    <a:pt x="19683" y="10651"/>
                    <a:pt x="19666" y="10703"/>
                    <a:pt x="19667" y="10732"/>
                  </a:cubicBezTo>
                  <a:cubicBezTo>
                    <a:pt x="19668" y="10761"/>
                    <a:pt x="19685" y="10813"/>
                    <a:pt x="19697" y="10827"/>
                  </a:cubicBezTo>
                  <a:cubicBezTo>
                    <a:pt x="19713" y="10849"/>
                    <a:pt x="19753" y="10846"/>
                    <a:pt x="19771" y="10841"/>
                  </a:cubicBezTo>
                  <a:cubicBezTo>
                    <a:pt x="19790" y="10836"/>
                    <a:pt x="19824" y="10778"/>
                    <a:pt x="19842" y="10789"/>
                  </a:cubicBezTo>
                  <a:cubicBezTo>
                    <a:pt x="19861" y="10803"/>
                    <a:pt x="19886" y="10885"/>
                    <a:pt x="19890" y="10928"/>
                  </a:cubicBezTo>
                  <a:cubicBezTo>
                    <a:pt x="19893" y="10975"/>
                    <a:pt x="19865" y="11065"/>
                    <a:pt x="19863" y="11113"/>
                  </a:cubicBezTo>
                  <a:cubicBezTo>
                    <a:pt x="19860" y="11175"/>
                    <a:pt x="19872" y="11298"/>
                    <a:pt x="19873" y="11361"/>
                  </a:cubicBezTo>
                  <a:cubicBezTo>
                    <a:pt x="19874" y="11407"/>
                    <a:pt x="19878" y="11503"/>
                    <a:pt x="19870" y="11547"/>
                  </a:cubicBezTo>
                  <a:cubicBezTo>
                    <a:pt x="19863" y="11586"/>
                    <a:pt x="19819" y="11632"/>
                    <a:pt x="19818" y="11675"/>
                  </a:cubicBezTo>
                  <a:cubicBezTo>
                    <a:pt x="19816" y="11709"/>
                    <a:pt x="19841" y="11766"/>
                    <a:pt x="19852" y="11790"/>
                  </a:cubicBezTo>
                  <a:cubicBezTo>
                    <a:pt x="19866" y="11822"/>
                    <a:pt x="19901" y="11882"/>
                    <a:pt x="19921" y="11889"/>
                  </a:cubicBezTo>
                  <a:cubicBezTo>
                    <a:pt x="19937" y="11896"/>
                    <a:pt x="19968" y="11849"/>
                    <a:pt x="19984" y="11857"/>
                  </a:cubicBezTo>
                  <a:cubicBezTo>
                    <a:pt x="20002" y="11867"/>
                    <a:pt x="20033" y="11927"/>
                    <a:pt x="20039" y="11964"/>
                  </a:cubicBezTo>
                  <a:cubicBezTo>
                    <a:pt x="20046" y="12005"/>
                    <a:pt x="20041" y="12105"/>
                    <a:pt x="20029" y="12140"/>
                  </a:cubicBezTo>
                  <a:cubicBezTo>
                    <a:pt x="20018" y="12169"/>
                    <a:pt x="19979" y="12173"/>
                    <a:pt x="19964" y="12191"/>
                  </a:cubicBezTo>
                  <a:cubicBezTo>
                    <a:pt x="19950" y="12208"/>
                    <a:pt x="19921" y="12246"/>
                    <a:pt x="19917" y="12277"/>
                  </a:cubicBezTo>
                  <a:cubicBezTo>
                    <a:pt x="19908" y="12333"/>
                    <a:pt x="19954" y="12443"/>
                    <a:pt x="19948" y="12499"/>
                  </a:cubicBezTo>
                  <a:cubicBezTo>
                    <a:pt x="19944" y="12530"/>
                    <a:pt x="19913" y="12562"/>
                    <a:pt x="19909" y="12592"/>
                  </a:cubicBezTo>
                  <a:cubicBezTo>
                    <a:pt x="19903" y="12644"/>
                    <a:pt x="19912" y="12767"/>
                    <a:pt x="19931" y="12801"/>
                  </a:cubicBezTo>
                  <a:cubicBezTo>
                    <a:pt x="19947" y="12828"/>
                    <a:pt x="19992" y="12826"/>
                    <a:pt x="20011" y="12811"/>
                  </a:cubicBezTo>
                  <a:cubicBezTo>
                    <a:pt x="20025" y="12799"/>
                    <a:pt x="20039" y="12726"/>
                    <a:pt x="20054" y="12718"/>
                  </a:cubicBezTo>
                  <a:cubicBezTo>
                    <a:pt x="20068" y="12708"/>
                    <a:pt x="20102" y="12728"/>
                    <a:pt x="20114" y="12749"/>
                  </a:cubicBezTo>
                  <a:cubicBezTo>
                    <a:pt x="20132" y="12785"/>
                    <a:pt x="20163" y="12904"/>
                    <a:pt x="20151" y="12952"/>
                  </a:cubicBezTo>
                  <a:cubicBezTo>
                    <a:pt x="20139" y="12994"/>
                    <a:pt x="20079" y="12955"/>
                    <a:pt x="20060" y="12983"/>
                  </a:cubicBezTo>
                  <a:cubicBezTo>
                    <a:pt x="20047" y="13004"/>
                    <a:pt x="20029" y="13071"/>
                    <a:pt x="20030" y="13106"/>
                  </a:cubicBezTo>
                  <a:cubicBezTo>
                    <a:pt x="20031" y="13153"/>
                    <a:pt x="20075" y="13215"/>
                    <a:pt x="20081" y="13259"/>
                  </a:cubicBezTo>
                  <a:cubicBezTo>
                    <a:pt x="20090" y="13327"/>
                    <a:pt x="20084" y="13471"/>
                    <a:pt x="20076" y="13538"/>
                  </a:cubicBezTo>
                  <a:cubicBezTo>
                    <a:pt x="20071" y="13580"/>
                    <a:pt x="20039" y="13650"/>
                    <a:pt x="20042" y="13692"/>
                  </a:cubicBezTo>
                  <a:cubicBezTo>
                    <a:pt x="20044" y="13720"/>
                    <a:pt x="20068" y="13754"/>
                    <a:pt x="20076" y="13776"/>
                  </a:cubicBezTo>
                  <a:cubicBezTo>
                    <a:pt x="20085" y="13801"/>
                    <a:pt x="20107" y="13850"/>
                    <a:pt x="20107" y="13882"/>
                  </a:cubicBezTo>
                  <a:cubicBezTo>
                    <a:pt x="20108" y="13922"/>
                    <a:pt x="20072" y="13986"/>
                    <a:pt x="20075" y="14026"/>
                  </a:cubicBezTo>
                  <a:cubicBezTo>
                    <a:pt x="20077" y="14059"/>
                    <a:pt x="20105" y="14102"/>
                    <a:pt x="20115" y="14126"/>
                  </a:cubicBezTo>
                  <a:cubicBezTo>
                    <a:pt x="20127" y="14151"/>
                    <a:pt x="20156" y="14189"/>
                    <a:pt x="20163" y="14222"/>
                  </a:cubicBezTo>
                  <a:cubicBezTo>
                    <a:pt x="20172" y="14271"/>
                    <a:pt x="20161" y="14381"/>
                    <a:pt x="20163" y="14433"/>
                  </a:cubicBezTo>
                  <a:cubicBezTo>
                    <a:pt x="20165" y="14475"/>
                    <a:pt x="20167" y="14563"/>
                    <a:pt x="20178" y="14597"/>
                  </a:cubicBezTo>
                  <a:cubicBezTo>
                    <a:pt x="20187" y="14623"/>
                    <a:pt x="20219" y="14640"/>
                    <a:pt x="20229" y="14665"/>
                  </a:cubicBezTo>
                  <a:cubicBezTo>
                    <a:pt x="20240" y="14690"/>
                    <a:pt x="20255" y="14755"/>
                    <a:pt x="20257" y="14789"/>
                  </a:cubicBezTo>
                  <a:cubicBezTo>
                    <a:pt x="20259" y="14828"/>
                    <a:pt x="20256" y="14915"/>
                    <a:pt x="20244" y="14943"/>
                  </a:cubicBezTo>
                  <a:cubicBezTo>
                    <a:pt x="20234" y="14966"/>
                    <a:pt x="20201" y="14957"/>
                    <a:pt x="20190" y="14975"/>
                  </a:cubicBezTo>
                  <a:cubicBezTo>
                    <a:pt x="20176" y="14999"/>
                    <a:pt x="20156" y="15067"/>
                    <a:pt x="20155" y="15104"/>
                  </a:cubicBezTo>
                  <a:cubicBezTo>
                    <a:pt x="20155" y="15143"/>
                    <a:pt x="20183" y="15209"/>
                    <a:pt x="20185" y="15248"/>
                  </a:cubicBezTo>
                  <a:cubicBezTo>
                    <a:pt x="20188" y="15290"/>
                    <a:pt x="20171" y="15376"/>
                    <a:pt x="20173" y="15418"/>
                  </a:cubicBezTo>
                  <a:cubicBezTo>
                    <a:pt x="20176" y="15461"/>
                    <a:pt x="20206" y="15533"/>
                    <a:pt x="20206" y="15576"/>
                  </a:cubicBezTo>
                  <a:cubicBezTo>
                    <a:pt x="20207" y="15613"/>
                    <a:pt x="20190" y="15683"/>
                    <a:pt x="20179" y="15713"/>
                  </a:cubicBezTo>
                  <a:cubicBezTo>
                    <a:pt x="20171" y="15738"/>
                    <a:pt x="20143" y="15770"/>
                    <a:pt x="20134" y="15793"/>
                  </a:cubicBezTo>
                  <a:cubicBezTo>
                    <a:pt x="20118" y="15837"/>
                    <a:pt x="20088" y="15937"/>
                    <a:pt x="20087" y="15992"/>
                  </a:cubicBezTo>
                  <a:cubicBezTo>
                    <a:pt x="20086" y="16021"/>
                    <a:pt x="20097" y="16078"/>
                    <a:pt x="20106" y="16099"/>
                  </a:cubicBezTo>
                  <a:cubicBezTo>
                    <a:pt x="20118" y="16122"/>
                    <a:pt x="20157" y="16118"/>
                    <a:pt x="20169" y="16143"/>
                  </a:cubicBezTo>
                  <a:cubicBezTo>
                    <a:pt x="20189" y="16185"/>
                    <a:pt x="20189" y="16321"/>
                    <a:pt x="20205" y="16371"/>
                  </a:cubicBezTo>
                  <a:cubicBezTo>
                    <a:pt x="20213" y="16397"/>
                    <a:pt x="20234" y="16445"/>
                    <a:pt x="20248" y="16455"/>
                  </a:cubicBezTo>
                  <a:cubicBezTo>
                    <a:pt x="20270" y="16470"/>
                    <a:pt x="20319" y="16412"/>
                    <a:pt x="20339" y="16435"/>
                  </a:cubicBezTo>
                  <a:cubicBezTo>
                    <a:pt x="20368" y="16469"/>
                    <a:pt x="20385" y="16622"/>
                    <a:pt x="20399" y="16686"/>
                  </a:cubicBezTo>
                  <a:cubicBezTo>
                    <a:pt x="20408" y="16724"/>
                    <a:pt x="20433" y="16797"/>
                    <a:pt x="20433" y="16839"/>
                  </a:cubicBezTo>
                  <a:cubicBezTo>
                    <a:pt x="20434" y="16875"/>
                    <a:pt x="20417" y="16936"/>
                    <a:pt x="20407" y="16976"/>
                  </a:cubicBezTo>
                  <a:cubicBezTo>
                    <a:pt x="20405" y="16982"/>
                    <a:pt x="20403" y="16988"/>
                    <a:pt x="20402" y="16994"/>
                  </a:cubicBezTo>
                  <a:cubicBezTo>
                    <a:pt x="20396" y="17019"/>
                    <a:pt x="20375" y="17064"/>
                    <a:pt x="20375" y="17092"/>
                  </a:cubicBezTo>
                  <a:cubicBezTo>
                    <a:pt x="20374" y="17138"/>
                    <a:pt x="20407" y="17211"/>
                    <a:pt x="20414" y="17253"/>
                  </a:cubicBezTo>
                  <a:cubicBezTo>
                    <a:pt x="20419" y="17283"/>
                    <a:pt x="20417" y="17355"/>
                    <a:pt x="20427" y="17378"/>
                  </a:cubicBezTo>
                  <a:cubicBezTo>
                    <a:pt x="20438" y="17404"/>
                    <a:pt x="20474" y="17420"/>
                    <a:pt x="20490" y="17420"/>
                  </a:cubicBezTo>
                  <a:cubicBezTo>
                    <a:pt x="20506" y="17420"/>
                    <a:pt x="20536" y="17398"/>
                    <a:pt x="20550" y="17382"/>
                  </a:cubicBezTo>
                  <a:cubicBezTo>
                    <a:pt x="20559" y="17371"/>
                    <a:pt x="20577" y="17344"/>
                    <a:pt x="20581" y="17323"/>
                  </a:cubicBezTo>
                  <a:cubicBezTo>
                    <a:pt x="20587" y="17295"/>
                    <a:pt x="20573" y="17222"/>
                    <a:pt x="20581" y="17195"/>
                  </a:cubicBezTo>
                  <a:cubicBezTo>
                    <a:pt x="20589" y="17168"/>
                    <a:pt x="20622" y="17140"/>
                    <a:pt x="20637" y="17144"/>
                  </a:cubicBezTo>
                  <a:cubicBezTo>
                    <a:pt x="20649" y="17147"/>
                    <a:pt x="20667" y="17187"/>
                    <a:pt x="20675" y="17205"/>
                  </a:cubicBezTo>
                  <a:cubicBezTo>
                    <a:pt x="20688" y="17230"/>
                    <a:pt x="20713" y="17282"/>
                    <a:pt x="20716" y="17317"/>
                  </a:cubicBezTo>
                  <a:cubicBezTo>
                    <a:pt x="20719" y="17358"/>
                    <a:pt x="20706" y="17441"/>
                    <a:pt x="20695" y="17474"/>
                  </a:cubicBezTo>
                  <a:cubicBezTo>
                    <a:pt x="20685" y="17503"/>
                    <a:pt x="20652" y="17530"/>
                    <a:pt x="20639" y="17554"/>
                  </a:cubicBezTo>
                  <a:cubicBezTo>
                    <a:pt x="20629" y="17576"/>
                    <a:pt x="20608" y="17624"/>
                    <a:pt x="20602" y="17654"/>
                  </a:cubicBezTo>
                  <a:cubicBezTo>
                    <a:pt x="20596" y="17688"/>
                    <a:pt x="20589" y="17764"/>
                    <a:pt x="20595" y="17798"/>
                  </a:cubicBezTo>
                  <a:cubicBezTo>
                    <a:pt x="20598" y="17824"/>
                    <a:pt x="20618" y="17865"/>
                    <a:pt x="20629" y="17879"/>
                  </a:cubicBezTo>
                  <a:cubicBezTo>
                    <a:pt x="20645" y="17900"/>
                    <a:pt x="20689" y="17891"/>
                    <a:pt x="20702" y="17920"/>
                  </a:cubicBezTo>
                  <a:cubicBezTo>
                    <a:pt x="20713" y="17944"/>
                    <a:pt x="20716" y="18015"/>
                    <a:pt x="20716" y="18049"/>
                  </a:cubicBezTo>
                  <a:cubicBezTo>
                    <a:pt x="20715" y="18093"/>
                    <a:pt x="20693" y="18174"/>
                    <a:pt x="20695" y="18219"/>
                  </a:cubicBezTo>
                  <a:cubicBezTo>
                    <a:pt x="20696" y="18252"/>
                    <a:pt x="20714" y="18312"/>
                    <a:pt x="20720" y="18344"/>
                  </a:cubicBezTo>
                  <a:cubicBezTo>
                    <a:pt x="20727" y="18379"/>
                    <a:pt x="20734" y="18453"/>
                    <a:pt x="20743" y="18485"/>
                  </a:cubicBezTo>
                  <a:cubicBezTo>
                    <a:pt x="20753" y="18521"/>
                    <a:pt x="20794" y="18565"/>
                    <a:pt x="20796" y="18606"/>
                  </a:cubicBezTo>
                  <a:cubicBezTo>
                    <a:pt x="20799" y="18645"/>
                    <a:pt x="20772" y="18710"/>
                    <a:pt x="20762" y="18742"/>
                  </a:cubicBezTo>
                  <a:cubicBezTo>
                    <a:pt x="20753" y="18769"/>
                    <a:pt x="20724" y="18809"/>
                    <a:pt x="20722" y="18841"/>
                  </a:cubicBezTo>
                  <a:cubicBezTo>
                    <a:pt x="20720" y="18864"/>
                    <a:pt x="20730" y="18912"/>
                    <a:pt x="20739" y="18924"/>
                  </a:cubicBezTo>
                  <a:cubicBezTo>
                    <a:pt x="20752" y="18940"/>
                    <a:pt x="20782" y="18929"/>
                    <a:pt x="20796" y="18924"/>
                  </a:cubicBezTo>
                  <a:cubicBezTo>
                    <a:pt x="20813" y="18918"/>
                    <a:pt x="20846" y="18872"/>
                    <a:pt x="20862" y="18880"/>
                  </a:cubicBezTo>
                  <a:cubicBezTo>
                    <a:pt x="20876" y="18885"/>
                    <a:pt x="20893" y="18943"/>
                    <a:pt x="20905" y="18956"/>
                  </a:cubicBezTo>
                  <a:cubicBezTo>
                    <a:pt x="20919" y="18970"/>
                    <a:pt x="20955" y="18959"/>
                    <a:pt x="20964" y="18985"/>
                  </a:cubicBezTo>
                  <a:cubicBezTo>
                    <a:pt x="20974" y="19014"/>
                    <a:pt x="20956" y="19092"/>
                    <a:pt x="20959" y="19127"/>
                  </a:cubicBezTo>
                  <a:cubicBezTo>
                    <a:pt x="20962" y="19158"/>
                    <a:pt x="20975" y="19220"/>
                    <a:pt x="20986" y="19242"/>
                  </a:cubicBezTo>
                  <a:cubicBezTo>
                    <a:pt x="21001" y="19272"/>
                    <a:pt x="21042" y="19301"/>
                    <a:pt x="21062" y="19306"/>
                  </a:cubicBezTo>
                  <a:cubicBezTo>
                    <a:pt x="21077" y="19310"/>
                    <a:pt x="21106" y="19282"/>
                    <a:pt x="21121" y="19290"/>
                  </a:cubicBezTo>
                  <a:cubicBezTo>
                    <a:pt x="21136" y="19299"/>
                    <a:pt x="21163" y="19344"/>
                    <a:pt x="21171" y="19374"/>
                  </a:cubicBezTo>
                  <a:cubicBezTo>
                    <a:pt x="21180" y="19406"/>
                    <a:pt x="21183" y="19487"/>
                    <a:pt x="21182" y="19525"/>
                  </a:cubicBezTo>
                  <a:cubicBezTo>
                    <a:pt x="21180" y="19565"/>
                    <a:pt x="21156" y="19637"/>
                    <a:pt x="21156" y="19678"/>
                  </a:cubicBezTo>
                  <a:cubicBezTo>
                    <a:pt x="21157" y="19708"/>
                    <a:pt x="21170" y="19763"/>
                    <a:pt x="21179" y="19784"/>
                  </a:cubicBezTo>
                  <a:cubicBezTo>
                    <a:pt x="21190" y="19810"/>
                    <a:pt x="21222" y="19833"/>
                    <a:pt x="21234" y="19855"/>
                  </a:cubicBezTo>
                  <a:cubicBezTo>
                    <a:pt x="21246" y="19877"/>
                    <a:pt x="21267" y="19928"/>
                    <a:pt x="21275" y="19957"/>
                  </a:cubicBezTo>
                  <a:cubicBezTo>
                    <a:pt x="21283" y="19986"/>
                    <a:pt x="21289" y="20056"/>
                    <a:pt x="21299" y="20080"/>
                  </a:cubicBezTo>
                  <a:cubicBezTo>
                    <a:pt x="21314" y="20112"/>
                    <a:pt x="21361" y="20123"/>
                    <a:pt x="21376" y="20154"/>
                  </a:cubicBezTo>
                  <a:cubicBezTo>
                    <a:pt x="21394" y="20193"/>
                    <a:pt x="21418" y="20299"/>
                    <a:pt x="21419" y="20354"/>
                  </a:cubicBezTo>
                  <a:cubicBezTo>
                    <a:pt x="21421" y="20397"/>
                    <a:pt x="21409" y="20484"/>
                    <a:pt x="21397" y="20518"/>
                  </a:cubicBezTo>
                  <a:cubicBezTo>
                    <a:pt x="21388" y="20544"/>
                    <a:pt x="21351" y="20557"/>
                    <a:pt x="21346" y="20588"/>
                  </a:cubicBezTo>
                  <a:cubicBezTo>
                    <a:pt x="21338" y="20633"/>
                    <a:pt x="21359" y="20735"/>
                    <a:pt x="21371" y="20775"/>
                  </a:cubicBezTo>
                  <a:cubicBezTo>
                    <a:pt x="21380" y="20801"/>
                    <a:pt x="21402" y="20846"/>
                    <a:pt x="21415" y="20854"/>
                  </a:cubicBezTo>
                  <a:cubicBezTo>
                    <a:pt x="21428" y="20862"/>
                    <a:pt x="21454" y="20848"/>
                    <a:pt x="21466" y="20843"/>
                  </a:cubicBezTo>
                  <a:cubicBezTo>
                    <a:pt x="21481" y="20837"/>
                    <a:pt x="21510" y="20803"/>
                    <a:pt x="21525" y="20809"/>
                  </a:cubicBezTo>
                  <a:cubicBezTo>
                    <a:pt x="21538" y="20814"/>
                    <a:pt x="21558" y="20851"/>
                    <a:pt x="21567" y="20871"/>
                  </a:cubicBezTo>
                  <a:cubicBezTo>
                    <a:pt x="21578" y="20898"/>
                    <a:pt x="21590" y="20961"/>
                    <a:pt x="21600" y="21000"/>
                  </a:cubicBezTo>
                  <a:lnTo>
                    <a:pt x="18751" y="21292"/>
                  </a:lnTo>
                  <a:lnTo>
                    <a:pt x="15368" y="21497"/>
                  </a:lnTo>
                  <a:lnTo>
                    <a:pt x="10885" y="21600"/>
                  </a:lnTo>
                  <a:lnTo>
                    <a:pt x="8088" y="21593"/>
                  </a:lnTo>
                  <a:lnTo>
                    <a:pt x="4846" y="21460"/>
                  </a:lnTo>
                  <a:lnTo>
                    <a:pt x="4914" y="14433"/>
                  </a:lnTo>
                  <a:lnTo>
                    <a:pt x="0" y="14040"/>
                  </a:lnTo>
                  <a:lnTo>
                    <a:pt x="292" y="0"/>
                  </a:lnTo>
                  <a:lnTo>
                    <a:pt x="3288" y="261"/>
                  </a:lnTo>
                  <a:lnTo>
                    <a:pt x="9480" y="466"/>
                  </a:lnTo>
                  <a:lnTo>
                    <a:pt x="13517" y="388"/>
                  </a:lnTo>
                  <a:cubicBezTo>
                    <a:pt x="13517" y="388"/>
                    <a:pt x="13568" y="663"/>
                    <a:pt x="13599" y="732"/>
                  </a:cubicBezTo>
                  <a:cubicBezTo>
                    <a:pt x="13618" y="772"/>
                    <a:pt x="13668" y="813"/>
                    <a:pt x="13692" y="836"/>
                  </a:cubicBezTo>
                  <a:cubicBezTo>
                    <a:pt x="13724" y="865"/>
                    <a:pt x="13791" y="906"/>
                    <a:pt x="13822" y="940"/>
                  </a:cubicBezTo>
                  <a:cubicBezTo>
                    <a:pt x="13848" y="966"/>
                    <a:pt x="13899" y="1027"/>
                    <a:pt x="13921" y="1069"/>
                  </a:cubicBezTo>
                  <a:cubicBezTo>
                    <a:pt x="13933" y="1092"/>
                    <a:pt x="13948" y="1162"/>
                    <a:pt x="13961" y="1182"/>
                  </a:cubicBezTo>
                  <a:cubicBezTo>
                    <a:pt x="13976" y="1205"/>
                    <a:pt x="14015" y="1222"/>
                    <a:pt x="14033" y="1232"/>
                  </a:cubicBezTo>
                  <a:cubicBezTo>
                    <a:pt x="14055" y="1245"/>
                    <a:pt x="14101" y="1251"/>
                    <a:pt x="14122" y="1271"/>
                  </a:cubicBezTo>
                  <a:cubicBezTo>
                    <a:pt x="14146" y="1296"/>
                    <a:pt x="14184" y="1386"/>
                    <a:pt x="14208" y="1415"/>
                  </a:cubicBezTo>
                  <a:cubicBezTo>
                    <a:pt x="14232" y="1445"/>
                    <a:pt x="14284" y="1492"/>
                    <a:pt x="14311" y="1502"/>
                  </a:cubicBezTo>
                  <a:cubicBezTo>
                    <a:pt x="14335" y="1511"/>
                    <a:pt x="14385" y="1478"/>
                    <a:pt x="14408" y="1495"/>
                  </a:cubicBezTo>
                  <a:cubicBezTo>
                    <a:pt x="14434" y="1514"/>
                    <a:pt x="14473" y="1606"/>
                    <a:pt x="14492" y="1649"/>
                  </a:cubicBezTo>
                  <a:cubicBezTo>
                    <a:pt x="14516" y="1702"/>
                    <a:pt x="14551" y="1832"/>
                    <a:pt x="14577" y="1882"/>
                  </a:cubicBezTo>
                  <a:cubicBezTo>
                    <a:pt x="14603" y="1935"/>
                    <a:pt x="14662" y="2043"/>
                    <a:pt x="14699" y="2053"/>
                  </a:cubicBezTo>
                  <a:cubicBezTo>
                    <a:pt x="14723" y="2060"/>
                    <a:pt x="14769" y="2006"/>
                    <a:pt x="14792" y="1990"/>
                  </a:cubicBezTo>
                  <a:cubicBezTo>
                    <a:pt x="14813" y="1977"/>
                    <a:pt x="14856" y="1961"/>
                    <a:pt x="14875" y="1938"/>
                  </a:cubicBezTo>
                  <a:cubicBezTo>
                    <a:pt x="14900" y="1905"/>
                    <a:pt x="14942" y="1810"/>
                    <a:pt x="14959" y="1757"/>
                  </a:cubicBezTo>
                  <a:cubicBezTo>
                    <a:pt x="14975" y="1704"/>
                    <a:pt x="14992" y="1580"/>
                    <a:pt x="15003" y="1521"/>
                  </a:cubicBezTo>
                  <a:cubicBezTo>
                    <a:pt x="15014" y="1469"/>
                    <a:pt x="15032" y="1358"/>
                    <a:pt x="15047" y="1312"/>
                  </a:cubicBezTo>
                  <a:cubicBezTo>
                    <a:pt x="15058" y="1278"/>
                    <a:pt x="15085" y="1203"/>
                    <a:pt x="15104" y="1196"/>
                  </a:cubicBezTo>
                  <a:cubicBezTo>
                    <a:pt x="15122" y="1190"/>
                    <a:pt x="15154" y="1245"/>
                    <a:pt x="15169" y="1264"/>
                  </a:cubicBezTo>
                  <a:cubicBezTo>
                    <a:pt x="15186" y="1284"/>
                    <a:pt x="15214" y="1345"/>
                    <a:pt x="15233" y="1353"/>
                  </a:cubicBezTo>
                  <a:cubicBezTo>
                    <a:pt x="15257" y="1364"/>
                    <a:pt x="15304" y="1323"/>
                    <a:pt x="15329" y="1322"/>
                  </a:cubicBezTo>
                  <a:cubicBezTo>
                    <a:pt x="15349" y="1320"/>
                    <a:pt x="15390" y="1325"/>
                    <a:pt x="15409" y="1334"/>
                  </a:cubicBezTo>
                  <a:cubicBezTo>
                    <a:pt x="15439" y="1347"/>
                    <a:pt x="15496" y="1431"/>
                    <a:pt x="15527" y="1420"/>
                  </a:cubicBezTo>
                  <a:cubicBezTo>
                    <a:pt x="15547" y="1412"/>
                    <a:pt x="15574" y="1328"/>
                    <a:pt x="15593" y="1310"/>
                  </a:cubicBezTo>
                  <a:cubicBezTo>
                    <a:pt x="15617" y="1287"/>
                    <a:pt x="15671" y="1264"/>
                    <a:pt x="15697" y="1273"/>
                  </a:cubicBezTo>
                  <a:cubicBezTo>
                    <a:pt x="15715" y="1280"/>
                    <a:pt x="15743" y="1335"/>
                    <a:pt x="15760" y="1348"/>
                  </a:cubicBezTo>
                  <a:cubicBezTo>
                    <a:pt x="15782" y="1365"/>
                    <a:pt x="15830" y="1399"/>
                    <a:pt x="15853" y="1384"/>
                  </a:cubicBezTo>
                  <a:cubicBezTo>
                    <a:pt x="15874" y="1371"/>
                    <a:pt x="15894" y="1269"/>
                    <a:pt x="15915" y="1254"/>
                  </a:cubicBezTo>
                  <a:cubicBezTo>
                    <a:pt x="15935" y="1240"/>
                    <a:pt x="15976" y="1271"/>
                    <a:pt x="15997" y="1280"/>
                  </a:cubicBezTo>
                  <a:cubicBezTo>
                    <a:pt x="16018" y="1291"/>
                    <a:pt x="16059" y="1345"/>
                    <a:pt x="16081" y="1334"/>
                  </a:cubicBezTo>
                  <a:cubicBezTo>
                    <a:pt x="16102" y="1323"/>
                    <a:pt x="16124" y="1223"/>
                    <a:pt x="16145" y="1206"/>
                  </a:cubicBezTo>
                  <a:cubicBezTo>
                    <a:pt x="16161" y="1192"/>
                    <a:pt x="16199" y="1194"/>
                    <a:pt x="16216" y="1206"/>
                  </a:cubicBezTo>
                  <a:cubicBezTo>
                    <a:pt x="16242" y="1224"/>
                    <a:pt x="16277" y="1357"/>
                    <a:pt x="16304" y="1343"/>
                  </a:cubicBezTo>
                  <a:cubicBezTo>
                    <a:pt x="16317" y="1336"/>
                    <a:pt x="16317" y="1256"/>
                    <a:pt x="16328" y="1237"/>
                  </a:cubicBezTo>
                  <a:cubicBezTo>
                    <a:pt x="16344" y="1211"/>
                    <a:pt x="16387" y="1188"/>
                    <a:pt x="16407" y="1196"/>
                  </a:cubicBezTo>
                  <a:cubicBezTo>
                    <a:pt x="16429" y="1207"/>
                    <a:pt x="16457" y="1316"/>
                    <a:pt x="16480" y="1319"/>
                  </a:cubicBezTo>
                  <a:cubicBezTo>
                    <a:pt x="16498" y="1321"/>
                    <a:pt x="16524" y="1235"/>
                    <a:pt x="16542" y="1237"/>
                  </a:cubicBezTo>
                  <a:cubicBezTo>
                    <a:pt x="16560" y="1239"/>
                    <a:pt x="16592" y="1296"/>
                    <a:pt x="16601" y="1329"/>
                  </a:cubicBezTo>
                  <a:cubicBezTo>
                    <a:pt x="16611" y="1367"/>
                    <a:pt x="16602" y="1465"/>
                    <a:pt x="16609" y="1507"/>
                  </a:cubicBezTo>
                  <a:cubicBezTo>
                    <a:pt x="16615" y="1537"/>
                    <a:pt x="16632" y="1600"/>
                    <a:pt x="16646" y="1613"/>
                  </a:cubicBezTo>
                  <a:cubicBezTo>
                    <a:pt x="16660" y="1626"/>
                    <a:pt x="16692" y="1591"/>
                    <a:pt x="16707" y="1596"/>
                  </a:cubicBezTo>
                  <a:cubicBezTo>
                    <a:pt x="16721" y="1600"/>
                    <a:pt x="16746" y="1624"/>
                    <a:pt x="16756" y="1641"/>
                  </a:cubicBezTo>
                  <a:cubicBezTo>
                    <a:pt x="16770" y="1664"/>
                    <a:pt x="16784" y="1737"/>
                    <a:pt x="16798" y="1760"/>
                  </a:cubicBezTo>
                  <a:cubicBezTo>
                    <a:pt x="16816" y="1790"/>
                    <a:pt x="16860" y="1829"/>
                    <a:pt x="16883" y="1834"/>
                  </a:cubicBezTo>
                  <a:cubicBezTo>
                    <a:pt x="16902" y="1838"/>
                    <a:pt x="16938" y="1809"/>
                    <a:pt x="16957" y="1808"/>
                  </a:cubicBezTo>
                  <a:cubicBezTo>
                    <a:pt x="16975" y="1807"/>
                    <a:pt x="17011" y="1818"/>
                    <a:pt x="17027" y="1827"/>
                  </a:cubicBezTo>
                  <a:cubicBezTo>
                    <a:pt x="17051" y="1839"/>
                    <a:pt x="17095" y="1891"/>
                    <a:pt x="17118" y="1901"/>
                  </a:cubicBezTo>
                  <a:cubicBezTo>
                    <a:pt x="17138" y="1911"/>
                    <a:pt x="17185" y="1880"/>
                    <a:pt x="17200" y="1908"/>
                  </a:cubicBezTo>
                  <a:cubicBezTo>
                    <a:pt x="17215" y="1936"/>
                    <a:pt x="17208" y="2034"/>
                    <a:pt x="17216" y="2073"/>
                  </a:cubicBezTo>
                  <a:cubicBezTo>
                    <a:pt x="17223" y="2110"/>
                    <a:pt x="17239" y="2209"/>
                    <a:pt x="17259" y="2209"/>
                  </a:cubicBezTo>
                  <a:cubicBezTo>
                    <a:pt x="17273" y="2209"/>
                    <a:pt x="17279" y="2127"/>
                    <a:pt x="17291" y="2108"/>
                  </a:cubicBezTo>
                  <a:cubicBezTo>
                    <a:pt x="17308" y="2081"/>
                    <a:pt x="17352" y="2046"/>
                    <a:pt x="17374" y="2051"/>
                  </a:cubicBezTo>
                  <a:cubicBezTo>
                    <a:pt x="17397" y="2055"/>
                    <a:pt x="17438" y="2113"/>
                    <a:pt x="17457" y="2142"/>
                  </a:cubicBezTo>
                  <a:cubicBezTo>
                    <a:pt x="17472" y="2164"/>
                    <a:pt x="17495" y="2230"/>
                    <a:pt x="17512" y="2248"/>
                  </a:cubicBezTo>
                  <a:cubicBezTo>
                    <a:pt x="17536" y="2273"/>
                    <a:pt x="17599" y="2245"/>
                    <a:pt x="17617" y="2286"/>
                  </a:cubicBezTo>
                  <a:cubicBezTo>
                    <a:pt x="17629" y="2315"/>
                    <a:pt x="17619" y="2405"/>
                    <a:pt x="17626" y="2440"/>
                  </a:cubicBezTo>
                  <a:cubicBezTo>
                    <a:pt x="17632" y="2468"/>
                    <a:pt x="17650" y="2519"/>
                    <a:pt x="17663" y="2531"/>
                  </a:cubicBezTo>
                  <a:cubicBezTo>
                    <a:pt x="17678" y="2547"/>
                    <a:pt x="17714" y="2545"/>
                    <a:pt x="17730" y="2539"/>
                  </a:cubicBezTo>
                  <a:cubicBezTo>
                    <a:pt x="17751" y="2531"/>
                    <a:pt x="17787" y="2464"/>
                    <a:pt x="17807" y="2464"/>
                  </a:cubicBezTo>
                  <a:cubicBezTo>
                    <a:pt x="17825" y="2464"/>
                    <a:pt x="17859" y="2499"/>
                    <a:pt x="17871" y="2525"/>
                  </a:cubicBezTo>
                  <a:cubicBezTo>
                    <a:pt x="17887" y="2558"/>
                    <a:pt x="17914" y="2653"/>
                    <a:pt x="17908" y="2701"/>
                  </a:cubicBezTo>
                  <a:cubicBezTo>
                    <a:pt x="17904" y="2741"/>
                    <a:pt x="17857" y="2768"/>
                    <a:pt x="17848" y="2806"/>
                  </a:cubicBezTo>
                  <a:cubicBezTo>
                    <a:pt x="17839" y="2844"/>
                    <a:pt x="17837" y="2934"/>
                    <a:pt x="17842" y="2974"/>
                  </a:cubicBezTo>
                  <a:cubicBezTo>
                    <a:pt x="17848" y="3018"/>
                    <a:pt x="17876" y="3095"/>
                    <a:pt x="17893" y="3124"/>
                  </a:cubicBezTo>
                  <a:cubicBezTo>
                    <a:pt x="17909" y="3152"/>
                    <a:pt x="17953" y="3172"/>
                    <a:pt x="17970" y="3198"/>
                  </a:cubicBezTo>
                  <a:cubicBezTo>
                    <a:pt x="17983" y="3218"/>
                    <a:pt x="18005" y="3267"/>
                    <a:pt x="18013" y="3297"/>
                  </a:cubicBezTo>
                  <a:cubicBezTo>
                    <a:pt x="18028" y="3357"/>
                    <a:pt x="18029" y="3502"/>
                    <a:pt x="18045" y="3561"/>
                  </a:cubicBezTo>
                  <a:cubicBezTo>
                    <a:pt x="18053" y="3589"/>
                    <a:pt x="18073" y="3646"/>
                    <a:pt x="18088" y="3653"/>
                  </a:cubicBezTo>
                  <a:cubicBezTo>
                    <a:pt x="18102" y="3660"/>
                    <a:pt x="18130" y="3627"/>
                    <a:pt x="18143" y="3612"/>
                  </a:cubicBezTo>
                  <a:cubicBezTo>
                    <a:pt x="18159" y="3593"/>
                    <a:pt x="18183" y="3527"/>
                    <a:pt x="18201" y="3518"/>
                  </a:cubicBezTo>
                  <a:cubicBezTo>
                    <a:pt x="18219" y="3509"/>
                    <a:pt x="18258" y="3531"/>
                    <a:pt x="18275" y="3547"/>
                  </a:cubicBezTo>
                  <a:cubicBezTo>
                    <a:pt x="18287" y="3559"/>
                    <a:pt x="18310" y="3596"/>
                    <a:pt x="18317" y="3620"/>
                  </a:cubicBezTo>
                  <a:cubicBezTo>
                    <a:pt x="18327" y="3649"/>
                    <a:pt x="18329" y="3732"/>
                    <a:pt x="18341" y="3759"/>
                  </a:cubicBezTo>
                  <a:cubicBezTo>
                    <a:pt x="18352" y="3784"/>
                    <a:pt x="18384" y="3813"/>
                    <a:pt x="18400" y="3811"/>
                  </a:cubicBezTo>
                  <a:cubicBezTo>
                    <a:pt x="18413" y="3811"/>
                    <a:pt x="18434" y="3791"/>
                    <a:pt x="18448" y="376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4" name="Shape 3049"/>
            <p:cNvSpPr/>
            <p:nvPr/>
          </p:nvSpPr>
          <p:spPr>
            <a:xfrm>
              <a:off x="3714055" y="3287440"/>
              <a:ext cx="794120" cy="499335"/>
            </a:xfrm>
            <a:custGeom>
              <a:avLst/>
              <a:gdLst/>
              <a:ahLst/>
              <a:cxnLst>
                <a:cxn ang="0">
                  <a:pos x="wd2" y="hd2"/>
                </a:cxn>
                <a:cxn ang="5400000">
                  <a:pos x="wd2" y="hd2"/>
                </a:cxn>
                <a:cxn ang="10800000">
                  <a:pos x="wd2" y="hd2"/>
                </a:cxn>
                <a:cxn ang="16200000">
                  <a:pos x="wd2" y="hd2"/>
                </a:cxn>
              </a:cxnLst>
              <a:rect l="0" t="0" r="r" b="b"/>
              <a:pathLst>
                <a:path w="21600" h="21599" extrusionOk="0">
                  <a:moveTo>
                    <a:pt x="21563" y="21484"/>
                  </a:moveTo>
                  <a:cubicBezTo>
                    <a:pt x="21569" y="21501"/>
                    <a:pt x="21587" y="21536"/>
                    <a:pt x="21600" y="21561"/>
                  </a:cubicBezTo>
                  <a:cubicBezTo>
                    <a:pt x="21584" y="21581"/>
                    <a:pt x="21559" y="21599"/>
                    <a:pt x="21544" y="21599"/>
                  </a:cubicBezTo>
                  <a:cubicBezTo>
                    <a:pt x="21525" y="21600"/>
                    <a:pt x="21486" y="21575"/>
                    <a:pt x="21473" y="21552"/>
                  </a:cubicBezTo>
                  <a:cubicBezTo>
                    <a:pt x="21459" y="21529"/>
                    <a:pt x="21457" y="21456"/>
                    <a:pt x="21445" y="21430"/>
                  </a:cubicBezTo>
                  <a:cubicBezTo>
                    <a:pt x="21436" y="21409"/>
                    <a:pt x="21409" y="21377"/>
                    <a:pt x="21394" y="21366"/>
                  </a:cubicBezTo>
                  <a:cubicBezTo>
                    <a:pt x="21374" y="21351"/>
                    <a:pt x="21328" y="21332"/>
                    <a:pt x="21306" y="21341"/>
                  </a:cubicBezTo>
                  <a:cubicBezTo>
                    <a:pt x="21285" y="21348"/>
                    <a:pt x="21256" y="21407"/>
                    <a:pt x="21237" y="21423"/>
                  </a:cubicBezTo>
                  <a:cubicBezTo>
                    <a:pt x="21222" y="21436"/>
                    <a:pt x="21189" y="21465"/>
                    <a:pt x="21172" y="21459"/>
                  </a:cubicBezTo>
                  <a:cubicBezTo>
                    <a:pt x="21154" y="21453"/>
                    <a:pt x="21130" y="21403"/>
                    <a:pt x="21121" y="21378"/>
                  </a:cubicBezTo>
                  <a:cubicBezTo>
                    <a:pt x="21103" y="21326"/>
                    <a:pt x="21101" y="21199"/>
                    <a:pt x="21083" y="21145"/>
                  </a:cubicBezTo>
                  <a:cubicBezTo>
                    <a:pt x="21074" y="21119"/>
                    <a:pt x="21047" y="21076"/>
                    <a:pt x="21032" y="21058"/>
                  </a:cubicBezTo>
                  <a:cubicBezTo>
                    <a:pt x="21011" y="21035"/>
                    <a:pt x="20960" y="21018"/>
                    <a:pt x="20940" y="20993"/>
                  </a:cubicBezTo>
                  <a:cubicBezTo>
                    <a:pt x="20920" y="20967"/>
                    <a:pt x="20887" y="20900"/>
                    <a:pt x="20880" y="20861"/>
                  </a:cubicBezTo>
                  <a:cubicBezTo>
                    <a:pt x="20874" y="20825"/>
                    <a:pt x="20876" y="20746"/>
                    <a:pt x="20887" y="20713"/>
                  </a:cubicBezTo>
                  <a:cubicBezTo>
                    <a:pt x="20897" y="20680"/>
                    <a:pt x="20953" y="20655"/>
                    <a:pt x="20959" y="20620"/>
                  </a:cubicBezTo>
                  <a:cubicBezTo>
                    <a:pt x="20965" y="20578"/>
                    <a:pt x="20933" y="20495"/>
                    <a:pt x="20914" y="20465"/>
                  </a:cubicBezTo>
                  <a:cubicBezTo>
                    <a:pt x="20900" y="20442"/>
                    <a:pt x="20860" y="20412"/>
                    <a:pt x="20838" y="20412"/>
                  </a:cubicBezTo>
                  <a:cubicBezTo>
                    <a:pt x="20814" y="20412"/>
                    <a:pt x="20771" y="20470"/>
                    <a:pt x="20747" y="20477"/>
                  </a:cubicBezTo>
                  <a:cubicBezTo>
                    <a:pt x="20727" y="20483"/>
                    <a:pt x="20685" y="20485"/>
                    <a:pt x="20666" y="20471"/>
                  </a:cubicBezTo>
                  <a:cubicBezTo>
                    <a:pt x="20651" y="20460"/>
                    <a:pt x="20630" y="20415"/>
                    <a:pt x="20623" y="20390"/>
                  </a:cubicBezTo>
                  <a:cubicBezTo>
                    <a:pt x="20614" y="20359"/>
                    <a:pt x="20627" y="20280"/>
                    <a:pt x="20612" y="20255"/>
                  </a:cubicBezTo>
                  <a:cubicBezTo>
                    <a:pt x="20590" y="20218"/>
                    <a:pt x="20515" y="20243"/>
                    <a:pt x="20486" y="20221"/>
                  </a:cubicBezTo>
                  <a:cubicBezTo>
                    <a:pt x="20467" y="20205"/>
                    <a:pt x="20439" y="20147"/>
                    <a:pt x="20421" y="20128"/>
                  </a:cubicBezTo>
                  <a:cubicBezTo>
                    <a:pt x="20399" y="20102"/>
                    <a:pt x="20350" y="20051"/>
                    <a:pt x="20323" y="20047"/>
                  </a:cubicBezTo>
                  <a:cubicBezTo>
                    <a:pt x="20297" y="20043"/>
                    <a:pt x="20245" y="20073"/>
                    <a:pt x="20224" y="20098"/>
                  </a:cubicBezTo>
                  <a:cubicBezTo>
                    <a:pt x="20210" y="20114"/>
                    <a:pt x="20202" y="20187"/>
                    <a:pt x="20185" y="20187"/>
                  </a:cubicBezTo>
                  <a:cubicBezTo>
                    <a:pt x="20163" y="20187"/>
                    <a:pt x="20143" y="20100"/>
                    <a:pt x="20135" y="20066"/>
                  </a:cubicBezTo>
                  <a:cubicBezTo>
                    <a:pt x="20126" y="20032"/>
                    <a:pt x="20134" y="19946"/>
                    <a:pt x="20116" y="19922"/>
                  </a:cubicBezTo>
                  <a:cubicBezTo>
                    <a:pt x="20098" y="19897"/>
                    <a:pt x="20042" y="19924"/>
                    <a:pt x="20019" y="19915"/>
                  </a:cubicBezTo>
                  <a:cubicBezTo>
                    <a:pt x="19990" y="19906"/>
                    <a:pt x="19939" y="19861"/>
                    <a:pt x="19911" y="19850"/>
                  </a:cubicBezTo>
                  <a:cubicBezTo>
                    <a:pt x="19890" y="19842"/>
                    <a:pt x="19848" y="19832"/>
                    <a:pt x="19826" y="19833"/>
                  </a:cubicBezTo>
                  <a:cubicBezTo>
                    <a:pt x="19804" y="19834"/>
                    <a:pt x="19761" y="19860"/>
                    <a:pt x="19739" y="19856"/>
                  </a:cubicBezTo>
                  <a:cubicBezTo>
                    <a:pt x="19711" y="19851"/>
                    <a:pt x="19659" y="19817"/>
                    <a:pt x="19638" y="19791"/>
                  </a:cubicBezTo>
                  <a:cubicBezTo>
                    <a:pt x="19621" y="19770"/>
                    <a:pt x="19604" y="19707"/>
                    <a:pt x="19588" y="19686"/>
                  </a:cubicBezTo>
                  <a:cubicBezTo>
                    <a:pt x="19575" y="19671"/>
                    <a:pt x="19545" y="19650"/>
                    <a:pt x="19529" y="19646"/>
                  </a:cubicBezTo>
                  <a:cubicBezTo>
                    <a:pt x="19511" y="19642"/>
                    <a:pt x="19473" y="19673"/>
                    <a:pt x="19456" y="19661"/>
                  </a:cubicBezTo>
                  <a:cubicBezTo>
                    <a:pt x="19440" y="19650"/>
                    <a:pt x="19420" y="19594"/>
                    <a:pt x="19413" y="19567"/>
                  </a:cubicBezTo>
                  <a:cubicBezTo>
                    <a:pt x="19404" y="19531"/>
                    <a:pt x="19415" y="19445"/>
                    <a:pt x="19403" y="19411"/>
                  </a:cubicBezTo>
                  <a:cubicBezTo>
                    <a:pt x="19392" y="19382"/>
                    <a:pt x="19355" y="19332"/>
                    <a:pt x="19333" y="19330"/>
                  </a:cubicBezTo>
                  <a:cubicBezTo>
                    <a:pt x="19312" y="19328"/>
                    <a:pt x="19280" y="19404"/>
                    <a:pt x="19259" y="19402"/>
                  </a:cubicBezTo>
                  <a:cubicBezTo>
                    <a:pt x="19231" y="19399"/>
                    <a:pt x="19199" y="19304"/>
                    <a:pt x="19172" y="19294"/>
                  </a:cubicBezTo>
                  <a:cubicBezTo>
                    <a:pt x="19149" y="19286"/>
                    <a:pt x="19097" y="19307"/>
                    <a:pt x="19079" y="19330"/>
                  </a:cubicBezTo>
                  <a:cubicBezTo>
                    <a:pt x="19066" y="19347"/>
                    <a:pt x="19065" y="19417"/>
                    <a:pt x="19049" y="19424"/>
                  </a:cubicBezTo>
                  <a:cubicBezTo>
                    <a:pt x="19018" y="19436"/>
                    <a:pt x="18976" y="19318"/>
                    <a:pt x="18945" y="19303"/>
                  </a:cubicBezTo>
                  <a:cubicBezTo>
                    <a:pt x="18925" y="19292"/>
                    <a:pt x="18880" y="19290"/>
                    <a:pt x="18860" y="19303"/>
                  </a:cubicBezTo>
                  <a:cubicBezTo>
                    <a:pt x="18836" y="19318"/>
                    <a:pt x="18809" y="19405"/>
                    <a:pt x="18784" y="19415"/>
                  </a:cubicBezTo>
                  <a:cubicBezTo>
                    <a:pt x="18759" y="19425"/>
                    <a:pt x="18709" y="19378"/>
                    <a:pt x="18684" y="19368"/>
                  </a:cubicBezTo>
                  <a:cubicBezTo>
                    <a:pt x="18660" y="19360"/>
                    <a:pt x="18610" y="19333"/>
                    <a:pt x="18587" y="19345"/>
                  </a:cubicBezTo>
                  <a:cubicBezTo>
                    <a:pt x="18562" y="19358"/>
                    <a:pt x="18538" y="19448"/>
                    <a:pt x="18513" y="19460"/>
                  </a:cubicBezTo>
                  <a:cubicBezTo>
                    <a:pt x="18486" y="19473"/>
                    <a:pt x="18429" y="19443"/>
                    <a:pt x="18403" y="19428"/>
                  </a:cubicBezTo>
                  <a:cubicBezTo>
                    <a:pt x="18382" y="19417"/>
                    <a:pt x="18349" y="19368"/>
                    <a:pt x="18328" y="19362"/>
                  </a:cubicBezTo>
                  <a:cubicBezTo>
                    <a:pt x="18297" y="19353"/>
                    <a:pt x="18233" y="19374"/>
                    <a:pt x="18204" y="19394"/>
                  </a:cubicBezTo>
                  <a:cubicBezTo>
                    <a:pt x="18181" y="19410"/>
                    <a:pt x="18150" y="19485"/>
                    <a:pt x="18125" y="19492"/>
                  </a:cubicBezTo>
                  <a:cubicBezTo>
                    <a:pt x="18089" y="19501"/>
                    <a:pt x="18021" y="19427"/>
                    <a:pt x="17985" y="19415"/>
                  </a:cubicBezTo>
                  <a:cubicBezTo>
                    <a:pt x="17962" y="19407"/>
                    <a:pt x="17913" y="19403"/>
                    <a:pt x="17889" y="19405"/>
                  </a:cubicBezTo>
                  <a:cubicBezTo>
                    <a:pt x="17860" y="19406"/>
                    <a:pt x="17804" y="19441"/>
                    <a:pt x="17776" y="19432"/>
                  </a:cubicBezTo>
                  <a:cubicBezTo>
                    <a:pt x="17754" y="19425"/>
                    <a:pt x="17719" y="19371"/>
                    <a:pt x="17700" y="19354"/>
                  </a:cubicBezTo>
                  <a:cubicBezTo>
                    <a:pt x="17681" y="19337"/>
                    <a:pt x="17644" y="19289"/>
                    <a:pt x="17623" y="19294"/>
                  </a:cubicBezTo>
                  <a:cubicBezTo>
                    <a:pt x="17599" y="19300"/>
                    <a:pt x="17568" y="19366"/>
                    <a:pt x="17555" y="19396"/>
                  </a:cubicBezTo>
                  <a:cubicBezTo>
                    <a:pt x="17536" y="19437"/>
                    <a:pt x="17515" y="19534"/>
                    <a:pt x="17503" y="19580"/>
                  </a:cubicBezTo>
                  <a:cubicBezTo>
                    <a:pt x="17489" y="19632"/>
                    <a:pt x="17469" y="19741"/>
                    <a:pt x="17449" y="19788"/>
                  </a:cubicBezTo>
                  <a:cubicBezTo>
                    <a:pt x="17430" y="19835"/>
                    <a:pt x="17380" y="19919"/>
                    <a:pt x="17349" y="19947"/>
                  </a:cubicBezTo>
                  <a:cubicBezTo>
                    <a:pt x="17327" y="19968"/>
                    <a:pt x="17275" y="19982"/>
                    <a:pt x="17251" y="19994"/>
                  </a:cubicBezTo>
                  <a:cubicBezTo>
                    <a:pt x="17223" y="20008"/>
                    <a:pt x="17168" y="20055"/>
                    <a:pt x="17140" y="20049"/>
                  </a:cubicBezTo>
                  <a:cubicBezTo>
                    <a:pt x="17097" y="20040"/>
                    <a:pt x="17027" y="19945"/>
                    <a:pt x="16995" y="19898"/>
                  </a:cubicBezTo>
                  <a:cubicBezTo>
                    <a:pt x="16965" y="19854"/>
                    <a:pt x="16923" y="19740"/>
                    <a:pt x="16894" y="19693"/>
                  </a:cubicBezTo>
                  <a:cubicBezTo>
                    <a:pt x="16872" y="19655"/>
                    <a:pt x="16825" y="19574"/>
                    <a:pt x="16794" y="19557"/>
                  </a:cubicBezTo>
                  <a:cubicBezTo>
                    <a:pt x="16767" y="19542"/>
                    <a:pt x="16707" y="19571"/>
                    <a:pt x="16679" y="19563"/>
                  </a:cubicBezTo>
                  <a:cubicBezTo>
                    <a:pt x="16646" y="19554"/>
                    <a:pt x="16584" y="19513"/>
                    <a:pt x="16556" y="19487"/>
                  </a:cubicBezTo>
                  <a:cubicBezTo>
                    <a:pt x="16528" y="19462"/>
                    <a:pt x="16483" y="19382"/>
                    <a:pt x="16453" y="19360"/>
                  </a:cubicBezTo>
                  <a:cubicBezTo>
                    <a:pt x="16429" y="19342"/>
                    <a:pt x="16374" y="19337"/>
                    <a:pt x="16348" y="19326"/>
                  </a:cubicBezTo>
                  <a:cubicBezTo>
                    <a:pt x="16326" y="19317"/>
                    <a:pt x="16281" y="19302"/>
                    <a:pt x="16263" y="19281"/>
                  </a:cubicBezTo>
                  <a:cubicBezTo>
                    <a:pt x="16246" y="19263"/>
                    <a:pt x="16229" y="19202"/>
                    <a:pt x="16214" y="19182"/>
                  </a:cubicBezTo>
                  <a:cubicBezTo>
                    <a:pt x="16189" y="19145"/>
                    <a:pt x="16128" y="19091"/>
                    <a:pt x="16097" y="19068"/>
                  </a:cubicBezTo>
                  <a:cubicBezTo>
                    <a:pt x="16060" y="19039"/>
                    <a:pt x="15980" y="19002"/>
                    <a:pt x="15943" y="18976"/>
                  </a:cubicBezTo>
                  <a:cubicBezTo>
                    <a:pt x="15914" y="18956"/>
                    <a:pt x="15854" y="18920"/>
                    <a:pt x="15832" y="18885"/>
                  </a:cubicBezTo>
                  <a:cubicBezTo>
                    <a:pt x="15794" y="18824"/>
                    <a:pt x="15735" y="18582"/>
                    <a:pt x="15735" y="18582"/>
                  </a:cubicBezTo>
                  <a:lnTo>
                    <a:pt x="10931" y="18651"/>
                  </a:lnTo>
                  <a:lnTo>
                    <a:pt x="3564" y="18470"/>
                  </a:lnTo>
                  <a:lnTo>
                    <a:pt x="0" y="18240"/>
                  </a:lnTo>
                  <a:lnTo>
                    <a:pt x="0" y="18238"/>
                  </a:lnTo>
                  <a:lnTo>
                    <a:pt x="297" y="5851"/>
                  </a:lnTo>
                  <a:lnTo>
                    <a:pt x="361" y="5856"/>
                  </a:lnTo>
                  <a:lnTo>
                    <a:pt x="511" y="0"/>
                  </a:lnTo>
                  <a:lnTo>
                    <a:pt x="6061" y="298"/>
                  </a:lnTo>
                  <a:lnTo>
                    <a:pt x="14956" y="354"/>
                  </a:lnTo>
                  <a:lnTo>
                    <a:pt x="20809" y="180"/>
                  </a:lnTo>
                  <a:cubicBezTo>
                    <a:pt x="20813" y="229"/>
                    <a:pt x="20817" y="276"/>
                    <a:pt x="20820" y="309"/>
                  </a:cubicBezTo>
                  <a:cubicBezTo>
                    <a:pt x="20826" y="385"/>
                    <a:pt x="20850" y="540"/>
                    <a:pt x="20844" y="617"/>
                  </a:cubicBezTo>
                  <a:cubicBezTo>
                    <a:pt x="20839" y="692"/>
                    <a:pt x="20806" y="835"/>
                    <a:pt x="20782" y="900"/>
                  </a:cubicBezTo>
                  <a:cubicBezTo>
                    <a:pt x="20765" y="947"/>
                    <a:pt x="20709" y="1018"/>
                    <a:pt x="20692" y="1066"/>
                  </a:cubicBezTo>
                  <a:cubicBezTo>
                    <a:pt x="20673" y="1120"/>
                    <a:pt x="20666" y="1245"/>
                    <a:pt x="20647" y="1298"/>
                  </a:cubicBezTo>
                  <a:cubicBezTo>
                    <a:pt x="20635" y="1336"/>
                    <a:pt x="20601" y="1405"/>
                    <a:pt x="20580" y="1428"/>
                  </a:cubicBezTo>
                  <a:cubicBezTo>
                    <a:pt x="20555" y="1454"/>
                    <a:pt x="20493" y="1459"/>
                    <a:pt x="20468" y="1482"/>
                  </a:cubicBezTo>
                  <a:cubicBezTo>
                    <a:pt x="20432" y="1514"/>
                    <a:pt x="20376" y="1610"/>
                    <a:pt x="20347" y="1654"/>
                  </a:cubicBezTo>
                  <a:cubicBezTo>
                    <a:pt x="20315" y="1702"/>
                    <a:pt x="20253" y="1799"/>
                    <a:pt x="20222" y="1850"/>
                  </a:cubicBezTo>
                  <a:cubicBezTo>
                    <a:pt x="20194" y="1897"/>
                    <a:pt x="20125" y="1982"/>
                    <a:pt x="20110" y="2045"/>
                  </a:cubicBezTo>
                  <a:cubicBezTo>
                    <a:pt x="20096" y="2103"/>
                    <a:pt x="20102" y="2234"/>
                    <a:pt x="20114" y="2294"/>
                  </a:cubicBezTo>
                  <a:cubicBezTo>
                    <a:pt x="20123" y="2338"/>
                    <a:pt x="20162" y="2412"/>
                    <a:pt x="20180" y="2449"/>
                  </a:cubicBezTo>
                  <a:cubicBezTo>
                    <a:pt x="20204" y="2499"/>
                    <a:pt x="20261" y="2587"/>
                    <a:pt x="20285" y="2639"/>
                  </a:cubicBezTo>
                  <a:cubicBezTo>
                    <a:pt x="20310" y="2693"/>
                    <a:pt x="20353" y="2811"/>
                    <a:pt x="20371" y="2873"/>
                  </a:cubicBezTo>
                  <a:cubicBezTo>
                    <a:pt x="20389" y="2931"/>
                    <a:pt x="20409" y="3057"/>
                    <a:pt x="20429" y="3113"/>
                  </a:cubicBezTo>
                  <a:cubicBezTo>
                    <a:pt x="20450" y="3177"/>
                    <a:pt x="20503" y="3296"/>
                    <a:pt x="20535" y="3348"/>
                  </a:cubicBezTo>
                  <a:cubicBezTo>
                    <a:pt x="20555" y="3381"/>
                    <a:pt x="20600" y="3445"/>
                    <a:pt x="20628" y="3458"/>
                  </a:cubicBezTo>
                  <a:cubicBezTo>
                    <a:pt x="20670" y="3478"/>
                    <a:pt x="20761" y="3425"/>
                    <a:pt x="20804" y="3444"/>
                  </a:cubicBezTo>
                  <a:cubicBezTo>
                    <a:pt x="20824" y="3453"/>
                    <a:pt x="20853" y="3502"/>
                    <a:pt x="20871" y="3517"/>
                  </a:cubicBezTo>
                  <a:cubicBezTo>
                    <a:pt x="20903" y="3546"/>
                    <a:pt x="20977" y="3580"/>
                    <a:pt x="21008" y="3614"/>
                  </a:cubicBezTo>
                  <a:cubicBezTo>
                    <a:pt x="21038" y="3646"/>
                    <a:pt x="21089" y="3731"/>
                    <a:pt x="21111" y="3778"/>
                  </a:cubicBezTo>
                  <a:cubicBezTo>
                    <a:pt x="21145" y="3849"/>
                    <a:pt x="21218" y="4091"/>
                    <a:pt x="21218" y="4091"/>
                  </a:cubicBezTo>
                  <a:lnTo>
                    <a:pt x="21486" y="15215"/>
                  </a:lnTo>
                  <a:lnTo>
                    <a:pt x="21124" y="15239"/>
                  </a:lnTo>
                  <a:cubicBezTo>
                    <a:pt x="21124" y="15239"/>
                    <a:pt x="21135" y="15397"/>
                    <a:pt x="21124" y="15445"/>
                  </a:cubicBezTo>
                  <a:cubicBezTo>
                    <a:pt x="21114" y="15484"/>
                    <a:pt x="21056" y="15526"/>
                    <a:pt x="21054" y="15567"/>
                  </a:cubicBezTo>
                  <a:cubicBezTo>
                    <a:pt x="21054" y="15593"/>
                    <a:pt x="21081" y="15634"/>
                    <a:pt x="21093" y="15652"/>
                  </a:cubicBezTo>
                  <a:cubicBezTo>
                    <a:pt x="21104" y="15666"/>
                    <a:pt x="21134" y="15675"/>
                    <a:pt x="21145" y="15692"/>
                  </a:cubicBezTo>
                  <a:cubicBezTo>
                    <a:pt x="21163" y="15718"/>
                    <a:pt x="21176" y="15799"/>
                    <a:pt x="21191" y="15830"/>
                  </a:cubicBezTo>
                  <a:cubicBezTo>
                    <a:pt x="21209" y="15868"/>
                    <a:pt x="21265" y="15920"/>
                    <a:pt x="21278" y="15963"/>
                  </a:cubicBezTo>
                  <a:cubicBezTo>
                    <a:pt x="21291" y="16006"/>
                    <a:pt x="21296" y="16107"/>
                    <a:pt x="21291" y="16155"/>
                  </a:cubicBezTo>
                  <a:cubicBezTo>
                    <a:pt x="21288" y="16182"/>
                    <a:pt x="21262" y="16228"/>
                    <a:pt x="21261" y="16257"/>
                  </a:cubicBezTo>
                  <a:cubicBezTo>
                    <a:pt x="21257" y="16302"/>
                    <a:pt x="21293" y="16389"/>
                    <a:pt x="21289" y="16435"/>
                  </a:cubicBezTo>
                  <a:cubicBezTo>
                    <a:pt x="21286" y="16463"/>
                    <a:pt x="21268" y="16515"/>
                    <a:pt x="21253" y="16531"/>
                  </a:cubicBezTo>
                  <a:cubicBezTo>
                    <a:pt x="21233" y="16553"/>
                    <a:pt x="21172" y="16524"/>
                    <a:pt x="21156" y="16553"/>
                  </a:cubicBezTo>
                  <a:cubicBezTo>
                    <a:pt x="21142" y="16578"/>
                    <a:pt x="21149" y="16653"/>
                    <a:pt x="21156" y="16683"/>
                  </a:cubicBezTo>
                  <a:cubicBezTo>
                    <a:pt x="21160" y="16707"/>
                    <a:pt x="21189" y="16738"/>
                    <a:pt x="21193" y="16763"/>
                  </a:cubicBezTo>
                  <a:cubicBezTo>
                    <a:pt x="21198" y="16790"/>
                    <a:pt x="21178" y="16845"/>
                    <a:pt x="21183" y="16873"/>
                  </a:cubicBezTo>
                  <a:cubicBezTo>
                    <a:pt x="21187" y="16905"/>
                    <a:pt x="21212" y="16971"/>
                    <a:pt x="21232" y="16981"/>
                  </a:cubicBezTo>
                  <a:cubicBezTo>
                    <a:pt x="21249" y="16988"/>
                    <a:pt x="21280" y="16934"/>
                    <a:pt x="21298" y="16938"/>
                  </a:cubicBezTo>
                  <a:cubicBezTo>
                    <a:pt x="21316" y="16942"/>
                    <a:pt x="21337" y="17014"/>
                    <a:pt x="21356" y="17014"/>
                  </a:cubicBezTo>
                  <a:cubicBezTo>
                    <a:pt x="21372" y="17015"/>
                    <a:pt x="21389" y="16955"/>
                    <a:pt x="21404" y="16955"/>
                  </a:cubicBezTo>
                  <a:cubicBezTo>
                    <a:pt x="21431" y="16954"/>
                    <a:pt x="21479" y="17014"/>
                    <a:pt x="21492" y="17051"/>
                  </a:cubicBezTo>
                  <a:cubicBezTo>
                    <a:pt x="21507" y="17098"/>
                    <a:pt x="21489" y="17213"/>
                    <a:pt x="21492" y="17266"/>
                  </a:cubicBezTo>
                  <a:cubicBezTo>
                    <a:pt x="21493" y="17299"/>
                    <a:pt x="21493" y="17369"/>
                    <a:pt x="21506" y="17396"/>
                  </a:cubicBezTo>
                  <a:cubicBezTo>
                    <a:pt x="21515" y="17418"/>
                    <a:pt x="21557" y="17425"/>
                    <a:pt x="21566" y="17447"/>
                  </a:cubicBezTo>
                  <a:cubicBezTo>
                    <a:pt x="21584" y="17486"/>
                    <a:pt x="21593" y="17591"/>
                    <a:pt x="21584" y="17636"/>
                  </a:cubicBezTo>
                  <a:cubicBezTo>
                    <a:pt x="21577" y="17668"/>
                    <a:pt x="21529" y="17697"/>
                    <a:pt x="21524" y="17729"/>
                  </a:cubicBezTo>
                  <a:cubicBezTo>
                    <a:pt x="21518" y="17758"/>
                    <a:pt x="21545" y="17819"/>
                    <a:pt x="21541" y="17848"/>
                  </a:cubicBezTo>
                  <a:cubicBezTo>
                    <a:pt x="21537" y="17880"/>
                    <a:pt x="21509" y="17932"/>
                    <a:pt x="21493" y="17953"/>
                  </a:cubicBezTo>
                  <a:cubicBezTo>
                    <a:pt x="21472" y="17981"/>
                    <a:pt x="21410" y="17994"/>
                    <a:pt x="21394" y="18029"/>
                  </a:cubicBezTo>
                  <a:cubicBezTo>
                    <a:pt x="21379" y="18061"/>
                    <a:pt x="21370" y="18149"/>
                    <a:pt x="21380" y="18185"/>
                  </a:cubicBezTo>
                  <a:cubicBezTo>
                    <a:pt x="21389" y="18216"/>
                    <a:pt x="21449" y="18230"/>
                    <a:pt x="21452" y="18264"/>
                  </a:cubicBezTo>
                  <a:cubicBezTo>
                    <a:pt x="21456" y="18297"/>
                    <a:pt x="21411" y="18340"/>
                    <a:pt x="21401" y="18368"/>
                  </a:cubicBezTo>
                  <a:cubicBezTo>
                    <a:pt x="21392" y="18393"/>
                    <a:pt x="21368" y="18447"/>
                    <a:pt x="21372" y="18476"/>
                  </a:cubicBezTo>
                  <a:cubicBezTo>
                    <a:pt x="21376" y="18501"/>
                    <a:pt x="21413" y="18521"/>
                    <a:pt x="21422" y="18544"/>
                  </a:cubicBezTo>
                  <a:cubicBezTo>
                    <a:pt x="21432" y="18569"/>
                    <a:pt x="21445" y="18631"/>
                    <a:pt x="21440" y="18660"/>
                  </a:cubicBezTo>
                  <a:cubicBezTo>
                    <a:pt x="21435" y="18691"/>
                    <a:pt x="21396" y="18730"/>
                    <a:pt x="21381" y="18753"/>
                  </a:cubicBezTo>
                  <a:cubicBezTo>
                    <a:pt x="21365" y="18779"/>
                    <a:pt x="21321" y="18820"/>
                    <a:pt x="21313" y="18855"/>
                  </a:cubicBezTo>
                  <a:cubicBezTo>
                    <a:pt x="21301" y="18911"/>
                    <a:pt x="21334" y="19032"/>
                    <a:pt x="21332" y="19092"/>
                  </a:cubicBezTo>
                  <a:cubicBezTo>
                    <a:pt x="21330" y="19121"/>
                    <a:pt x="21318" y="19177"/>
                    <a:pt x="21312" y="19205"/>
                  </a:cubicBezTo>
                  <a:cubicBezTo>
                    <a:pt x="21304" y="19243"/>
                    <a:pt x="21289" y="19324"/>
                    <a:pt x="21273" y="19355"/>
                  </a:cubicBezTo>
                  <a:cubicBezTo>
                    <a:pt x="21261" y="19378"/>
                    <a:pt x="21222" y="19397"/>
                    <a:pt x="21210" y="19420"/>
                  </a:cubicBezTo>
                  <a:cubicBezTo>
                    <a:pt x="21199" y="19442"/>
                    <a:pt x="21188" y="19498"/>
                    <a:pt x="21184" y="19525"/>
                  </a:cubicBezTo>
                  <a:cubicBezTo>
                    <a:pt x="21177" y="19566"/>
                    <a:pt x="21188" y="19661"/>
                    <a:pt x="21172" y="19695"/>
                  </a:cubicBezTo>
                  <a:cubicBezTo>
                    <a:pt x="21160" y="19718"/>
                    <a:pt x="21111" y="19709"/>
                    <a:pt x="21100" y="19734"/>
                  </a:cubicBezTo>
                  <a:cubicBezTo>
                    <a:pt x="21088" y="19762"/>
                    <a:pt x="21108" y="19837"/>
                    <a:pt x="21104" y="19870"/>
                  </a:cubicBezTo>
                  <a:cubicBezTo>
                    <a:pt x="21100" y="19904"/>
                    <a:pt x="21069" y="19960"/>
                    <a:pt x="21067" y="19994"/>
                  </a:cubicBezTo>
                  <a:cubicBezTo>
                    <a:pt x="21063" y="20041"/>
                    <a:pt x="21077" y="20141"/>
                    <a:pt x="21093" y="20180"/>
                  </a:cubicBezTo>
                  <a:cubicBezTo>
                    <a:pt x="21102" y="20202"/>
                    <a:pt x="21130" y="20230"/>
                    <a:pt x="21145" y="20243"/>
                  </a:cubicBezTo>
                  <a:cubicBezTo>
                    <a:pt x="21160" y="20256"/>
                    <a:pt x="21197" y="20266"/>
                    <a:pt x="21210" y="20282"/>
                  </a:cubicBezTo>
                  <a:cubicBezTo>
                    <a:pt x="21224" y="20298"/>
                    <a:pt x="21240" y="20346"/>
                    <a:pt x="21249" y="20367"/>
                  </a:cubicBezTo>
                  <a:cubicBezTo>
                    <a:pt x="21260" y="20390"/>
                    <a:pt x="21277" y="20440"/>
                    <a:pt x="21291" y="20458"/>
                  </a:cubicBezTo>
                  <a:cubicBezTo>
                    <a:pt x="21303" y="20474"/>
                    <a:pt x="21338" y="20483"/>
                    <a:pt x="21351" y="20500"/>
                  </a:cubicBezTo>
                  <a:cubicBezTo>
                    <a:pt x="21364" y="20518"/>
                    <a:pt x="21380" y="20568"/>
                    <a:pt x="21386" y="20593"/>
                  </a:cubicBezTo>
                  <a:cubicBezTo>
                    <a:pt x="21396" y="20627"/>
                    <a:pt x="21395" y="20705"/>
                    <a:pt x="21408" y="20735"/>
                  </a:cubicBezTo>
                  <a:cubicBezTo>
                    <a:pt x="21417" y="20756"/>
                    <a:pt x="21451" y="20774"/>
                    <a:pt x="21461" y="20794"/>
                  </a:cubicBezTo>
                  <a:cubicBezTo>
                    <a:pt x="21476" y="20823"/>
                    <a:pt x="21491" y="20896"/>
                    <a:pt x="21495" y="20933"/>
                  </a:cubicBezTo>
                  <a:cubicBezTo>
                    <a:pt x="21500" y="20973"/>
                    <a:pt x="21486" y="21060"/>
                    <a:pt x="21495" y="21099"/>
                  </a:cubicBezTo>
                  <a:cubicBezTo>
                    <a:pt x="21502" y="21135"/>
                    <a:pt x="21547" y="21182"/>
                    <a:pt x="21552" y="21218"/>
                  </a:cubicBezTo>
                  <a:cubicBezTo>
                    <a:pt x="21557" y="21255"/>
                    <a:pt x="21532" y="21328"/>
                    <a:pt x="21534" y="21365"/>
                  </a:cubicBezTo>
                  <a:cubicBezTo>
                    <a:pt x="21536" y="21397"/>
                    <a:pt x="21553" y="21456"/>
                    <a:pt x="21563" y="2148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5" name="Shape 3050"/>
            <p:cNvSpPr/>
            <p:nvPr/>
          </p:nvSpPr>
          <p:spPr>
            <a:xfrm>
              <a:off x="3740453" y="2847461"/>
              <a:ext cx="747257" cy="441835"/>
            </a:xfrm>
            <a:custGeom>
              <a:avLst/>
              <a:gdLst/>
              <a:ahLst/>
              <a:cxnLst>
                <a:cxn ang="0">
                  <a:pos x="wd2" y="hd2"/>
                </a:cxn>
                <a:cxn ang="5400000">
                  <a:pos x="wd2" y="hd2"/>
                </a:cxn>
                <a:cxn ang="10800000">
                  <a:pos x="wd2" y="hd2"/>
                </a:cxn>
                <a:cxn ang="16200000">
                  <a:pos x="wd2" y="hd2"/>
                </a:cxn>
              </a:cxnLst>
              <a:rect l="0" t="0" r="r" b="b"/>
              <a:pathLst>
                <a:path w="21597" h="21600" extrusionOk="0">
                  <a:moveTo>
                    <a:pt x="21596" y="20277"/>
                  </a:moveTo>
                  <a:cubicBezTo>
                    <a:pt x="21600" y="20362"/>
                    <a:pt x="21591" y="20535"/>
                    <a:pt x="21580" y="20619"/>
                  </a:cubicBezTo>
                  <a:cubicBezTo>
                    <a:pt x="21572" y="20682"/>
                    <a:pt x="21533" y="20798"/>
                    <a:pt x="21529" y="20861"/>
                  </a:cubicBezTo>
                  <a:cubicBezTo>
                    <a:pt x="21524" y="20948"/>
                    <a:pt x="21548" y="21120"/>
                    <a:pt x="21554" y="21207"/>
                  </a:cubicBezTo>
                  <a:cubicBezTo>
                    <a:pt x="21557" y="21255"/>
                    <a:pt x="21562" y="21331"/>
                    <a:pt x="21568" y="21403"/>
                  </a:cubicBezTo>
                  <a:lnTo>
                    <a:pt x="15348" y="21600"/>
                  </a:lnTo>
                  <a:lnTo>
                    <a:pt x="5897" y="21536"/>
                  </a:lnTo>
                  <a:lnTo>
                    <a:pt x="0" y="21200"/>
                  </a:lnTo>
                  <a:lnTo>
                    <a:pt x="512" y="0"/>
                  </a:lnTo>
                  <a:lnTo>
                    <a:pt x="7528" y="345"/>
                  </a:lnTo>
                  <a:lnTo>
                    <a:pt x="14419" y="384"/>
                  </a:lnTo>
                  <a:lnTo>
                    <a:pt x="19270" y="158"/>
                  </a:lnTo>
                  <a:cubicBezTo>
                    <a:pt x="19278" y="231"/>
                    <a:pt x="19286" y="309"/>
                    <a:pt x="19288" y="350"/>
                  </a:cubicBezTo>
                  <a:cubicBezTo>
                    <a:pt x="19290" y="397"/>
                    <a:pt x="19280" y="495"/>
                    <a:pt x="19285" y="542"/>
                  </a:cubicBezTo>
                  <a:cubicBezTo>
                    <a:pt x="19297" y="643"/>
                    <a:pt x="19359" y="825"/>
                    <a:pt x="19382" y="920"/>
                  </a:cubicBezTo>
                  <a:cubicBezTo>
                    <a:pt x="19399" y="992"/>
                    <a:pt x="19436" y="1133"/>
                    <a:pt x="19447" y="1208"/>
                  </a:cubicBezTo>
                  <a:cubicBezTo>
                    <a:pt x="19455" y="1265"/>
                    <a:pt x="19450" y="1383"/>
                    <a:pt x="19461" y="1438"/>
                  </a:cubicBezTo>
                  <a:cubicBezTo>
                    <a:pt x="19469" y="1479"/>
                    <a:pt x="19504" y="1546"/>
                    <a:pt x="19512" y="1586"/>
                  </a:cubicBezTo>
                  <a:cubicBezTo>
                    <a:pt x="19527" y="1664"/>
                    <a:pt x="19516" y="1835"/>
                    <a:pt x="19532" y="1913"/>
                  </a:cubicBezTo>
                  <a:cubicBezTo>
                    <a:pt x="19550" y="2000"/>
                    <a:pt x="19625" y="2142"/>
                    <a:pt x="19651" y="2224"/>
                  </a:cubicBezTo>
                  <a:cubicBezTo>
                    <a:pt x="19667" y="2275"/>
                    <a:pt x="19698" y="2382"/>
                    <a:pt x="19705" y="2439"/>
                  </a:cubicBezTo>
                  <a:cubicBezTo>
                    <a:pt x="19709" y="2482"/>
                    <a:pt x="19709" y="2571"/>
                    <a:pt x="19702" y="2612"/>
                  </a:cubicBezTo>
                  <a:cubicBezTo>
                    <a:pt x="19693" y="2659"/>
                    <a:pt x="19650" y="2734"/>
                    <a:pt x="19639" y="2780"/>
                  </a:cubicBezTo>
                  <a:cubicBezTo>
                    <a:pt x="19624" y="2846"/>
                    <a:pt x="19620" y="2991"/>
                    <a:pt x="19605" y="3058"/>
                  </a:cubicBezTo>
                  <a:cubicBezTo>
                    <a:pt x="19589" y="3130"/>
                    <a:pt x="19525" y="3251"/>
                    <a:pt x="19518" y="3326"/>
                  </a:cubicBezTo>
                  <a:cubicBezTo>
                    <a:pt x="19511" y="3391"/>
                    <a:pt x="19533" y="3523"/>
                    <a:pt x="19546" y="3585"/>
                  </a:cubicBezTo>
                  <a:cubicBezTo>
                    <a:pt x="19564" y="3669"/>
                    <a:pt x="19637" y="3806"/>
                    <a:pt x="19651" y="3892"/>
                  </a:cubicBezTo>
                  <a:cubicBezTo>
                    <a:pt x="19665" y="3983"/>
                    <a:pt x="19660" y="4177"/>
                    <a:pt x="19651" y="4271"/>
                  </a:cubicBezTo>
                  <a:cubicBezTo>
                    <a:pt x="19646" y="4319"/>
                    <a:pt x="19619" y="4409"/>
                    <a:pt x="19614" y="4458"/>
                  </a:cubicBezTo>
                  <a:cubicBezTo>
                    <a:pt x="19608" y="4517"/>
                    <a:pt x="19603" y="4639"/>
                    <a:pt x="19611" y="4698"/>
                  </a:cubicBezTo>
                  <a:cubicBezTo>
                    <a:pt x="19623" y="4784"/>
                    <a:pt x="19701" y="4925"/>
                    <a:pt x="19708" y="5014"/>
                  </a:cubicBezTo>
                  <a:cubicBezTo>
                    <a:pt x="19713" y="5086"/>
                    <a:pt x="19681" y="5230"/>
                    <a:pt x="19671" y="5301"/>
                  </a:cubicBezTo>
                  <a:cubicBezTo>
                    <a:pt x="19664" y="5345"/>
                    <a:pt x="19646" y="5433"/>
                    <a:pt x="19642" y="5479"/>
                  </a:cubicBezTo>
                  <a:cubicBezTo>
                    <a:pt x="19637" y="5546"/>
                    <a:pt x="19646" y="5683"/>
                    <a:pt x="19648" y="5751"/>
                  </a:cubicBezTo>
                  <a:cubicBezTo>
                    <a:pt x="19650" y="5834"/>
                    <a:pt x="19643" y="6005"/>
                    <a:pt x="19659" y="6082"/>
                  </a:cubicBezTo>
                  <a:cubicBezTo>
                    <a:pt x="19666" y="6113"/>
                    <a:pt x="19698" y="6157"/>
                    <a:pt x="19705" y="6188"/>
                  </a:cubicBezTo>
                  <a:cubicBezTo>
                    <a:pt x="19712" y="6224"/>
                    <a:pt x="19701" y="6304"/>
                    <a:pt x="19708" y="6341"/>
                  </a:cubicBezTo>
                  <a:cubicBezTo>
                    <a:pt x="19713" y="6372"/>
                    <a:pt x="19741" y="6418"/>
                    <a:pt x="19750" y="6446"/>
                  </a:cubicBezTo>
                  <a:cubicBezTo>
                    <a:pt x="19761" y="6482"/>
                    <a:pt x="19774" y="6559"/>
                    <a:pt x="19784" y="6595"/>
                  </a:cubicBezTo>
                  <a:cubicBezTo>
                    <a:pt x="19793" y="6631"/>
                    <a:pt x="19820" y="6696"/>
                    <a:pt x="19827" y="6734"/>
                  </a:cubicBezTo>
                  <a:cubicBezTo>
                    <a:pt x="19835" y="6787"/>
                    <a:pt x="19828" y="6901"/>
                    <a:pt x="19835" y="6954"/>
                  </a:cubicBezTo>
                  <a:cubicBezTo>
                    <a:pt x="19846" y="7038"/>
                    <a:pt x="19897" y="7192"/>
                    <a:pt x="19909" y="7276"/>
                  </a:cubicBezTo>
                  <a:cubicBezTo>
                    <a:pt x="19917" y="7335"/>
                    <a:pt x="19902" y="7464"/>
                    <a:pt x="19920" y="7516"/>
                  </a:cubicBezTo>
                  <a:cubicBezTo>
                    <a:pt x="19932" y="7550"/>
                    <a:pt x="19988" y="7566"/>
                    <a:pt x="19999" y="7601"/>
                  </a:cubicBezTo>
                  <a:cubicBezTo>
                    <a:pt x="20017" y="7658"/>
                    <a:pt x="19980" y="7802"/>
                    <a:pt x="19997" y="7860"/>
                  </a:cubicBezTo>
                  <a:cubicBezTo>
                    <a:pt x="20008" y="7900"/>
                    <a:pt x="20062" y="7932"/>
                    <a:pt x="20079" y="7966"/>
                  </a:cubicBezTo>
                  <a:cubicBezTo>
                    <a:pt x="20103" y="8017"/>
                    <a:pt x="20139" y="8141"/>
                    <a:pt x="20147" y="8205"/>
                  </a:cubicBezTo>
                  <a:cubicBezTo>
                    <a:pt x="20153" y="8262"/>
                    <a:pt x="20129" y="8380"/>
                    <a:pt x="20138" y="8436"/>
                  </a:cubicBezTo>
                  <a:cubicBezTo>
                    <a:pt x="20146" y="8477"/>
                    <a:pt x="20183" y="8539"/>
                    <a:pt x="20198" y="8574"/>
                  </a:cubicBezTo>
                  <a:cubicBezTo>
                    <a:pt x="20220" y="8630"/>
                    <a:pt x="20272" y="8736"/>
                    <a:pt x="20285" y="8800"/>
                  </a:cubicBezTo>
                  <a:cubicBezTo>
                    <a:pt x="20301" y="8872"/>
                    <a:pt x="20289" y="9035"/>
                    <a:pt x="20305" y="9106"/>
                  </a:cubicBezTo>
                  <a:cubicBezTo>
                    <a:pt x="20317" y="9158"/>
                    <a:pt x="20371" y="9233"/>
                    <a:pt x="20385" y="9284"/>
                  </a:cubicBezTo>
                  <a:cubicBezTo>
                    <a:pt x="20403" y="9355"/>
                    <a:pt x="20397" y="9522"/>
                    <a:pt x="20419" y="9590"/>
                  </a:cubicBezTo>
                  <a:cubicBezTo>
                    <a:pt x="20430" y="9627"/>
                    <a:pt x="20472" y="9673"/>
                    <a:pt x="20487" y="9705"/>
                  </a:cubicBezTo>
                  <a:cubicBezTo>
                    <a:pt x="20502" y="9741"/>
                    <a:pt x="20530" y="9820"/>
                    <a:pt x="20535" y="9864"/>
                  </a:cubicBezTo>
                  <a:cubicBezTo>
                    <a:pt x="20542" y="9934"/>
                    <a:pt x="20519" y="10076"/>
                    <a:pt x="20515" y="10146"/>
                  </a:cubicBezTo>
                  <a:cubicBezTo>
                    <a:pt x="20512" y="10203"/>
                    <a:pt x="20503" y="10316"/>
                    <a:pt x="20509" y="10372"/>
                  </a:cubicBezTo>
                  <a:cubicBezTo>
                    <a:pt x="20517" y="10435"/>
                    <a:pt x="20568" y="10543"/>
                    <a:pt x="20572" y="10607"/>
                  </a:cubicBezTo>
                  <a:cubicBezTo>
                    <a:pt x="20575" y="10669"/>
                    <a:pt x="20541" y="10789"/>
                    <a:pt x="20535" y="10851"/>
                  </a:cubicBezTo>
                  <a:cubicBezTo>
                    <a:pt x="20529" y="10913"/>
                    <a:pt x="20512" y="11041"/>
                    <a:pt x="20523" y="11100"/>
                  </a:cubicBezTo>
                  <a:cubicBezTo>
                    <a:pt x="20532" y="11141"/>
                    <a:pt x="20585" y="11188"/>
                    <a:pt x="20591" y="11230"/>
                  </a:cubicBezTo>
                  <a:cubicBezTo>
                    <a:pt x="20603" y="11302"/>
                    <a:pt x="20547" y="11449"/>
                    <a:pt x="20555" y="11522"/>
                  </a:cubicBezTo>
                  <a:cubicBezTo>
                    <a:pt x="20562" y="11598"/>
                    <a:pt x="20641" y="11710"/>
                    <a:pt x="20648" y="11786"/>
                  </a:cubicBezTo>
                  <a:cubicBezTo>
                    <a:pt x="20655" y="11862"/>
                    <a:pt x="20608" y="12010"/>
                    <a:pt x="20606" y="12088"/>
                  </a:cubicBezTo>
                  <a:cubicBezTo>
                    <a:pt x="20604" y="12159"/>
                    <a:pt x="20631" y="12300"/>
                    <a:pt x="20628" y="12370"/>
                  </a:cubicBezTo>
                  <a:cubicBezTo>
                    <a:pt x="20625" y="12451"/>
                    <a:pt x="20573" y="12602"/>
                    <a:pt x="20580" y="12682"/>
                  </a:cubicBezTo>
                  <a:cubicBezTo>
                    <a:pt x="20586" y="12749"/>
                    <a:pt x="20655" y="12850"/>
                    <a:pt x="20662" y="12917"/>
                  </a:cubicBezTo>
                  <a:cubicBezTo>
                    <a:pt x="20666" y="12956"/>
                    <a:pt x="20644" y="13035"/>
                    <a:pt x="20645" y="13075"/>
                  </a:cubicBezTo>
                  <a:cubicBezTo>
                    <a:pt x="20647" y="13139"/>
                    <a:pt x="20685" y="13256"/>
                    <a:pt x="20691" y="13320"/>
                  </a:cubicBezTo>
                  <a:cubicBezTo>
                    <a:pt x="20698" y="13403"/>
                    <a:pt x="20698" y="13571"/>
                    <a:pt x="20693" y="13655"/>
                  </a:cubicBezTo>
                  <a:cubicBezTo>
                    <a:pt x="20689" y="13729"/>
                    <a:pt x="20654" y="13872"/>
                    <a:pt x="20657" y="13947"/>
                  </a:cubicBezTo>
                  <a:cubicBezTo>
                    <a:pt x="20658" y="14010"/>
                    <a:pt x="20679" y="14137"/>
                    <a:pt x="20702" y="14187"/>
                  </a:cubicBezTo>
                  <a:cubicBezTo>
                    <a:pt x="20713" y="14212"/>
                    <a:pt x="20754" y="14228"/>
                    <a:pt x="20764" y="14254"/>
                  </a:cubicBezTo>
                  <a:cubicBezTo>
                    <a:pt x="20782" y="14299"/>
                    <a:pt x="20770" y="14422"/>
                    <a:pt x="20790" y="14465"/>
                  </a:cubicBezTo>
                  <a:cubicBezTo>
                    <a:pt x="20809" y="14509"/>
                    <a:pt x="20892" y="14519"/>
                    <a:pt x="20903" y="14570"/>
                  </a:cubicBezTo>
                  <a:cubicBezTo>
                    <a:pt x="20921" y="14656"/>
                    <a:pt x="20831" y="14820"/>
                    <a:pt x="20827" y="14911"/>
                  </a:cubicBezTo>
                  <a:cubicBezTo>
                    <a:pt x="20824" y="14972"/>
                    <a:pt x="20862" y="15090"/>
                    <a:pt x="20855" y="15151"/>
                  </a:cubicBezTo>
                  <a:cubicBezTo>
                    <a:pt x="20849" y="15198"/>
                    <a:pt x="20794" y="15265"/>
                    <a:pt x="20790" y="15313"/>
                  </a:cubicBezTo>
                  <a:cubicBezTo>
                    <a:pt x="20781" y="15403"/>
                    <a:pt x="20842" y="15573"/>
                    <a:pt x="20849" y="15663"/>
                  </a:cubicBezTo>
                  <a:cubicBezTo>
                    <a:pt x="20855" y="15728"/>
                    <a:pt x="20857" y="15861"/>
                    <a:pt x="20852" y="15927"/>
                  </a:cubicBezTo>
                  <a:cubicBezTo>
                    <a:pt x="20850" y="15959"/>
                    <a:pt x="20832" y="16019"/>
                    <a:pt x="20832" y="16051"/>
                  </a:cubicBezTo>
                  <a:cubicBezTo>
                    <a:pt x="20833" y="16096"/>
                    <a:pt x="20866" y="16175"/>
                    <a:pt x="20866" y="16218"/>
                  </a:cubicBezTo>
                  <a:cubicBezTo>
                    <a:pt x="20866" y="16270"/>
                    <a:pt x="20827" y="16360"/>
                    <a:pt x="20827" y="16411"/>
                  </a:cubicBezTo>
                  <a:cubicBezTo>
                    <a:pt x="20827" y="16474"/>
                    <a:pt x="20859" y="16595"/>
                    <a:pt x="20878" y="16650"/>
                  </a:cubicBezTo>
                  <a:cubicBezTo>
                    <a:pt x="20901" y="16723"/>
                    <a:pt x="20979" y="16835"/>
                    <a:pt x="20994" y="16913"/>
                  </a:cubicBezTo>
                  <a:cubicBezTo>
                    <a:pt x="21015" y="17023"/>
                    <a:pt x="20977" y="17261"/>
                    <a:pt x="20988" y="17374"/>
                  </a:cubicBezTo>
                  <a:cubicBezTo>
                    <a:pt x="20998" y="17474"/>
                    <a:pt x="21057" y="17655"/>
                    <a:pt x="21073" y="17753"/>
                  </a:cubicBezTo>
                  <a:cubicBezTo>
                    <a:pt x="21081" y="17798"/>
                    <a:pt x="21084" y="17896"/>
                    <a:pt x="21096" y="17940"/>
                  </a:cubicBezTo>
                  <a:cubicBezTo>
                    <a:pt x="21110" y="17990"/>
                    <a:pt x="21160" y="18069"/>
                    <a:pt x="21178" y="18117"/>
                  </a:cubicBezTo>
                  <a:cubicBezTo>
                    <a:pt x="21201" y="18180"/>
                    <a:pt x="21227" y="18327"/>
                    <a:pt x="21255" y="18385"/>
                  </a:cubicBezTo>
                  <a:cubicBezTo>
                    <a:pt x="21273" y="18424"/>
                    <a:pt x="21326" y="18473"/>
                    <a:pt x="21345" y="18511"/>
                  </a:cubicBezTo>
                  <a:cubicBezTo>
                    <a:pt x="21373" y="18563"/>
                    <a:pt x="21419" y="18682"/>
                    <a:pt x="21430" y="18750"/>
                  </a:cubicBezTo>
                  <a:cubicBezTo>
                    <a:pt x="21444" y="18831"/>
                    <a:pt x="21428" y="19001"/>
                    <a:pt x="21430" y="19085"/>
                  </a:cubicBezTo>
                  <a:cubicBezTo>
                    <a:pt x="21433" y="19197"/>
                    <a:pt x="21438" y="19422"/>
                    <a:pt x="21452" y="19531"/>
                  </a:cubicBezTo>
                  <a:cubicBezTo>
                    <a:pt x="21467" y="19634"/>
                    <a:pt x="21523" y="19827"/>
                    <a:pt x="21542" y="19929"/>
                  </a:cubicBezTo>
                  <a:cubicBezTo>
                    <a:pt x="21559" y="20014"/>
                    <a:pt x="21591" y="20188"/>
                    <a:pt x="21596" y="2027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6" name="Shape 3051"/>
            <p:cNvSpPr/>
            <p:nvPr/>
          </p:nvSpPr>
          <p:spPr>
            <a:xfrm>
              <a:off x="4400423" y="2794663"/>
              <a:ext cx="746927" cy="842500"/>
            </a:xfrm>
            <a:custGeom>
              <a:avLst/>
              <a:gdLst/>
              <a:ahLst/>
              <a:cxnLst>
                <a:cxn ang="0">
                  <a:pos x="wd2" y="hd2"/>
                </a:cxn>
                <a:cxn ang="5400000">
                  <a:pos x="wd2" y="hd2"/>
                </a:cxn>
                <a:cxn ang="10800000">
                  <a:pos x="wd2" y="hd2"/>
                </a:cxn>
                <a:cxn ang="16200000">
                  <a:pos x="wd2" y="hd2"/>
                </a:cxn>
              </a:cxnLst>
              <a:rect l="0" t="0" r="r" b="b"/>
              <a:pathLst>
                <a:path w="21595" h="21593" extrusionOk="0">
                  <a:moveTo>
                    <a:pt x="2298" y="12685"/>
                  </a:moveTo>
                  <a:cubicBezTo>
                    <a:pt x="2293" y="12647"/>
                    <a:pt x="2288" y="12607"/>
                    <a:pt x="2284" y="12582"/>
                  </a:cubicBezTo>
                  <a:cubicBezTo>
                    <a:pt x="2278" y="12536"/>
                    <a:pt x="2254" y="12446"/>
                    <a:pt x="2260" y="12400"/>
                  </a:cubicBezTo>
                  <a:cubicBezTo>
                    <a:pt x="2264" y="12367"/>
                    <a:pt x="2303" y="12306"/>
                    <a:pt x="2311" y="12273"/>
                  </a:cubicBezTo>
                  <a:cubicBezTo>
                    <a:pt x="2321" y="12229"/>
                    <a:pt x="2330" y="12139"/>
                    <a:pt x="2326" y="12094"/>
                  </a:cubicBezTo>
                  <a:cubicBezTo>
                    <a:pt x="2321" y="12047"/>
                    <a:pt x="2289" y="11956"/>
                    <a:pt x="2273" y="11912"/>
                  </a:cubicBezTo>
                  <a:cubicBezTo>
                    <a:pt x="2253" y="11858"/>
                    <a:pt x="2197" y="11757"/>
                    <a:pt x="2183" y="11703"/>
                  </a:cubicBezTo>
                  <a:cubicBezTo>
                    <a:pt x="2168" y="11646"/>
                    <a:pt x="2164" y="11528"/>
                    <a:pt x="2161" y="11469"/>
                  </a:cubicBezTo>
                  <a:cubicBezTo>
                    <a:pt x="2159" y="11425"/>
                    <a:pt x="2174" y="11336"/>
                    <a:pt x="2161" y="11293"/>
                  </a:cubicBezTo>
                  <a:cubicBezTo>
                    <a:pt x="2150" y="11258"/>
                    <a:pt x="2103" y="11195"/>
                    <a:pt x="2076" y="11168"/>
                  </a:cubicBezTo>
                  <a:cubicBezTo>
                    <a:pt x="2056" y="11148"/>
                    <a:pt x="2003" y="11123"/>
                    <a:pt x="1985" y="11102"/>
                  </a:cubicBezTo>
                  <a:cubicBezTo>
                    <a:pt x="1958" y="11072"/>
                    <a:pt x="1931" y="10995"/>
                    <a:pt x="1909" y="10962"/>
                  </a:cubicBezTo>
                  <a:cubicBezTo>
                    <a:pt x="1891" y="10936"/>
                    <a:pt x="1840" y="10895"/>
                    <a:pt x="1826" y="10869"/>
                  </a:cubicBezTo>
                  <a:cubicBezTo>
                    <a:pt x="1814" y="10846"/>
                    <a:pt x="1811" y="10794"/>
                    <a:pt x="1803" y="10771"/>
                  </a:cubicBezTo>
                  <a:cubicBezTo>
                    <a:pt x="1787" y="10720"/>
                    <a:pt x="1728" y="10624"/>
                    <a:pt x="1718" y="10572"/>
                  </a:cubicBezTo>
                  <a:cubicBezTo>
                    <a:pt x="1707" y="10513"/>
                    <a:pt x="1745" y="10388"/>
                    <a:pt x="1724" y="10331"/>
                  </a:cubicBezTo>
                  <a:cubicBezTo>
                    <a:pt x="1709" y="10290"/>
                    <a:pt x="1631" y="10231"/>
                    <a:pt x="1608" y="10193"/>
                  </a:cubicBezTo>
                  <a:cubicBezTo>
                    <a:pt x="1590" y="10164"/>
                    <a:pt x="1557" y="10100"/>
                    <a:pt x="1557" y="10067"/>
                  </a:cubicBezTo>
                  <a:cubicBezTo>
                    <a:pt x="1557" y="10041"/>
                    <a:pt x="1597" y="9993"/>
                    <a:pt x="1597" y="9966"/>
                  </a:cubicBezTo>
                  <a:cubicBezTo>
                    <a:pt x="1597" y="9943"/>
                    <a:pt x="1563" y="9902"/>
                    <a:pt x="1562" y="9878"/>
                  </a:cubicBezTo>
                  <a:cubicBezTo>
                    <a:pt x="1562" y="9861"/>
                    <a:pt x="1580" y="9830"/>
                    <a:pt x="1582" y="9813"/>
                  </a:cubicBezTo>
                  <a:cubicBezTo>
                    <a:pt x="1587" y="9779"/>
                    <a:pt x="1585" y="9709"/>
                    <a:pt x="1579" y="9675"/>
                  </a:cubicBezTo>
                  <a:cubicBezTo>
                    <a:pt x="1572" y="9628"/>
                    <a:pt x="1511" y="9539"/>
                    <a:pt x="1521" y="9492"/>
                  </a:cubicBezTo>
                  <a:cubicBezTo>
                    <a:pt x="1525" y="9466"/>
                    <a:pt x="1579" y="9432"/>
                    <a:pt x="1585" y="9406"/>
                  </a:cubicBezTo>
                  <a:cubicBezTo>
                    <a:pt x="1592" y="9375"/>
                    <a:pt x="1554" y="9313"/>
                    <a:pt x="1557" y="9281"/>
                  </a:cubicBezTo>
                  <a:cubicBezTo>
                    <a:pt x="1561" y="9233"/>
                    <a:pt x="1652" y="9147"/>
                    <a:pt x="1633" y="9102"/>
                  </a:cubicBezTo>
                  <a:cubicBezTo>
                    <a:pt x="1622" y="9075"/>
                    <a:pt x="1539" y="9070"/>
                    <a:pt x="1521" y="9047"/>
                  </a:cubicBezTo>
                  <a:cubicBezTo>
                    <a:pt x="1501" y="9024"/>
                    <a:pt x="1513" y="8960"/>
                    <a:pt x="1494" y="8936"/>
                  </a:cubicBezTo>
                  <a:cubicBezTo>
                    <a:pt x="1484" y="8923"/>
                    <a:pt x="1444" y="8914"/>
                    <a:pt x="1432" y="8901"/>
                  </a:cubicBezTo>
                  <a:cubicBezTo>
                    <a:pt x="1409" y="8875"/>
                    <a:pt x="1388" y="8808"/>
                    <a:pt x="1387" y="8776"/>
                  </a:cubicBezTo>
                  <a:cubicBezTo>
                    <a:pt x="1384" y="8736"/>
                    <a:pt x="1419" y="8661"/>
                    <a:pt x="1424" y="8622"/>
                  </a:cubicBezTo>
                  <a:cubicBezTo>
                    <a:pt x="1429" y="8578"/>
                    <a:pt x="1429" y="8490"/>
                    <a:pt x="1421" y="8447"/>
                  </a:cubicBezTo>
                  <a:cubicBezTo>
                    <a:pt x="1415" y="8413"/>
                    <a:pt x="1377" y="8352"/>
                    <a:pt x="1375" y="8318"/>
                  </a:cubicBezTo>
                  <a:cubicBezTo>
                    <a:pt x="1374" y="8297"/>
                    <a:pt x="1396" y="8256"/>
                    <a:pt x="1392" y="8236"/>
                  </a:cubicBezTo>
                  <a:cubicBezTo>
                    <a:pt x="1385" y="8200"/>
                    <a:pt x="1316" y="8147"/>
                    <a:pt x="1310" y="8112"/>
                  </a:cubicBezTo>
                  <a:cubicBezTo>
                    <a:pt x="1303" y="8070"/>
                    <a:pt x="1356" y="7991"/>
                    <a:pt x="1359" y="7949"/>
                  </a:cubicBezTo>
                  <a:cubicBezTo>
                    <a:pt x="1361" y="7912"/>
                    <a:pt x="1334" y="7838"/>
                    <a:pt x="1336" y="7801"/>
                  </a:cubicBezTo>
                  <a:cubicBezTo>
                    <a:pt x="1338" y="7760"/>
                    <a:pt x="1385" y="7682"/>
                    <a:pt x="1378" y="7642"/>
                  </a:cubicBezTo>
                  <a:cubicBezTo>
                    <a:pt x="1371" y="7603"/>
                    <a:pt x="1292" y="7544"/>
                    <a:pt x="1285" y="7504"/>
                  </a:cubicBezTo>
                  <a:cubicBezTo>
                    <a:pt x="1278" y="7466"/>
                    <a:pt x="1333" y="7389"/>
                    <a:pt x="1321" y="7351"/>
                  </a:cubicBezTo>
                  <a:cubicBezTo>
                    <a:pt x="1315" y="7329"/>
                    <a:pt x="1262" y="7304"/>
                    <a:pt x="1253" y="7283"/>
                  </a:cubicBezTo>
                  <a:cubicBezTo>
                    <a:pt x="1242" y="7252"/>
                    <a:pt x="1259" y="7185"/>
                    <a:pt x="1265" y="7152"/>
                  </a:cubicBezTo>
                  <a:cubicBezTo>
                    <a:pt x="1271" y="7120"/>
                    <a:pt x="1305" y="7057"/>
                    <a:pt x="1302" y="7024"/>
                  </a:cubicBezTo>
                  <a:cubicBezTo>
                    <a:pt x="1298" y="6991"/>
                    <a:pt x="1247" y="6934"/>
                    <a:pt x="1239" y="6901"/>
                  </a:cubicBezTo>
                  <a:cubicBezTo>
                    <a:pt x="1233" y="6872"/>
                    <a:pt x="1242" y="6813"/>
                    <a:pt x="1245" y="6783"/>
                  </a:cubicBezTo>
                  <a:cubicBezTo>
                    <a:pt x="1249" y="6746"/>
                    <a:pt x="1273" y="6672"/>
                    <a:pt x="1265" y="6635"/>
                  </a:cubicBezTo>
                  <a:cubicBezTo>
                    <a:pt x="1260" y="6612"/>
                    <a:pt x="1232" y="6570"/>
                    <a:pt x="1217" y="6552"/>
                  </a:cubicBezTo>
                  <a:cubicBezTo>
                    <a:pt x="1203" y="6535"/>
                    <a:pt x="1160" y="6510"/>
                    <a:pt x="1149" y="6491"/>
                  </a:cubicBezTo>
                  <a:cubicBezTo>
                    <a:pt x="1127" y="6456"/>
                    <a:pt x="1133" y="6368"/>
                    <a:pt x="1115" y="6331"/>
                  </a:cubicBezTo>
                  <a:cubicBezTo>
                    <a:pt x="1101" y="6304"/>
                    <a:pt x="1047" y="6265"/>
                    <a:pt x="1035" y="6237"/>
                  </a:cubicBezTo>
                  <a:cubicBezTo>
                    <a:pt x="1019" y="6200"/>
                    <a:pt x="1031" y="6115"/>
                    <a:pt x="1015" y="6077"/>
                  </a:cubicBezTo>
                  <a:cubicBezTo>
                    <a:pt x="1002" y="6043"/>
                    <a:pt x="950" y="5988"/>
                    <a:pt x="928" y="5959"/>
                  </a:cubicBezTo>
                  <a:cubicBezTo>
                    <a:pt x="913" y="5940"/>
                    <a:pt x="876" y="5908"/>
                    <a:pt x="868" y="5886"/>
                  </a:cubicBezTo>
                  <a:cubicBezTo>
                    <a:pt x="859" y="5857"/>
                    <a:pt x="883" y="5795"/>
                    <a:pt x="877" y="5765"/>
                  </a:cubicBezTo>
                  <a:cubicBezTo>
                    <a:pt x="869" y="5731"/>
                    <a:pt x="833" y="5667"/>
                    <a:pt x="808" y="5640"/>
                  </a:cubicBezTo>
                  <a:cubicBezTo>
                    <a:pt x="792" y="5622"/>
                    <a:pt x="738" y="5605"/>
                    <a:pt x="726" y="5584"/>
                  </a:cubicBezTo>
                  <a:cubicBezTo>
                    <a:pt x="710" y="5554"/>
                    <a:pt x="747" y="5479"/>
                    <a:pt x="729" y="5449"/>
                  </a:cubicBezTo>
                  <a:cubicBezTo>
                    <a:pt x="718" y="5430"/>
                    <a:pt x="662" y="5421"/>
                    <a:pt x="650" y="5404"/>
                  </a:cubicBezTo>
                  <a:cubicBezTo>
                    <a:pt x="632" y="5376"/>
                    <a:pt x="646" y="5309"/>
                    <a:pt x="639" y="5278"/>
                  </a:cubicBezTo>
                  <a:cubicBezTo>
                    <a:pt x="627" y="5234"/>
                    <a:pt x="576" y="5153"/>
                    <a:pt x="564" y="5109"/>
                  </a:cubicBezTo>
                  <a:cubicBezTo>
                    <a:pt x="558" y="5081"/>
                    <a:pt x="565" y="5022"/>
                    <a:pt x="557" y="4994"/>
                  </a:cubicBezTo>
                  <a:cubicBezTo>
                    <a:pt x="550" y="4974"/>
                    <a:pt x="523" y="4940"/>
                    <a:pt x="514" y="4921"/>
                  </a:cubicBezTo>
                  <a:cubicBezTo>
                    <a:pt x="504" y="4902"/>
                    <a:pt x="491" y="4862"/>
                    <a:pt x="480" y="4843"/>
                  </a:cubicBezTo>
                  <a:cubicBezTo>
                    <a:pt x="471" y="4828"/>
                    <a:pt x="443" y="4804"/>
                    <a:pt x="437" y="4788"/>
                  </a:cubicBezTo>
                  <a:cubicBezTo>
                    <a:pt x="430" y="4768"/>
                    <a:pt x="442" y="4727"/>
                    <a:pt x="434" y="4707"/>
                  </a:cubicBezTo>
                  <a:cubicBezTo>
                    <a:pt x="428" y="4691"/>
                    <a:pt x="396" y="4668"/>
                    <a:pt x="389" y="4652"/>
                  </a:cubicBezTo>
                  <a:cubicBezTo>
                    <a:pt x="373" y="4611"/>
                    <a:pt x="380" y="4522"/>
                    <a:pt x="378" y="4479"/>
                  </a:cubicBezTo>
                  <a:cubicBezTo>
                    <a:pt x="376" y="4443"/>
                    <a:pt x="367" y="4371"/>
                    <a:pt x="372" y="4336"/>
                  </a:cubicBezTo>
                  <a:cubicBezTo>
                    <a:pt x="376" y="4312"/>
                    <a:pt x="394" y="4266"/>
                    <a:pt x="401" y="4242"/>
                  </a:cubicBezTo>
                  <a:cubicBezTo>
                    <a:pt x="410" y="4205"/>
                    <a:pt x="443" y="4130"/>
                    <a:pt x="437" y="4092"/>
                  </a:cubicBezTo>
                  <a:cubicBezTo>
                    <a:pt x="430" y="4046"/>
                    <a:pt x="353" y="3971"/>
                    <a:pt x="341" y="3926"/>
                  </a:cubicBezTo>
                  <a:cubicBezTo>
                    <a:pt x="333" y="3895"/>
                    <a:pt x="337" y="3831"/>
                    <a:pt x="344" y="3800"/>
                  </a:cubicBezTo>
                  <a:cubicBezTo>
                    <a:pt x="349" y="3775"/>
                    <a:pt x="376" y="3728"/>
                    <a:pt x="381" y="3702"/>
                  </a:cubicBezTo>
                  <a:cubicBezTo>
                    <a:pt x="390" y="3653"/>
                    <a:pt x="395" y="3552"/>
                    <a:pt x="381" y="3504"/>
                  </a:cubicBezTo>
                  <a:cubicBezTo>
                    <a:pt x="367" y="3459"/>
                    <a:pt x="294" y="3387"/>
                    <a:pt x="276" y="3343"/>
                  </a:cubicBezTo>
                  <a:cubicBezTo>
                    <a:pt x="262" y="3311"/>
                    <a:pt x="241" y="3241"/>
                    <a:pt x="247" y="3207"/>
                  </a:cubicBezTo>
                  <a:cubicBezTo>
                    <a:pt x="254" y="3168"/>
                    <a:pt x="319" y="3104"/>
                    <a:pt x="335" y="3067"/>
                  </a:cubicBezTo>
                  <a:cubicBezTo>
                    <a:pt x="350" y="3032"/>
                    <a:pt x="353" y="2955"/>
                    <a:pt x="369" y="2921"/>
                  </a:cubicBezTo>
                  <a:cubicBezTo>
                    <a:pt x="380" y="2897"/>
                    <a:pt x="423" y="2858"/>
                    <a:pt x="431" y="2833"/>
                  </a:cubicBezTo>
                  <a:cubicBezTo>
                    <a:pt x="439" y="2811"/>
                    <a:pt x="439" y="2765"/>
                    <a:pt x="434" y="2742"/>
                  </a:cubicBezTo>
                  <a:cubicBezTo>
                    <a:pt x="428" y="2712"/>
                    <a:pt x="397" y="2656"/>
                    <a:pt x="381" y="2630"/>
                  </a:cubicBezTo>
                  <a:cubicBezTo>
                    <a:pt x="355" y="2586"/>
                    <a:pt x="280" y="2512"/>
                    <a:pt x="261" y="2466"/>
                  </a:cubicBezTo>
                  <a:cubicBezTo>
                    <a:pt x="245" y="2426"/>
                    <a:pt x="256" y="2336"/>
                    <a:pt x="241" y="2295"/>
                  </a:cubicBezTo>
                  <a:cubicBezTo>
                    <a:pt x="234" y="2274"/>
                    <a:pt x="199" y="2239"/>
                    <a:pt x="190" y="2217"/>
                  </a:cubicBezTo>
                  <a:cubicBezTo>
                    <a:pt x="180" y="2188"/>
                    <a:pt x="184" y="2126"/>
                    <a:pt x="176" y="2097"/>
                  </a:cubicBezTo>
                  <a:cubicBezTo>
                    <a:pt x="166" y="2058"/>
                    <a:pt x="129" y="1984"/>
                    <a:pt x="111" y="1946"/>
                  </a:cubicBezTo>
                  <a:cubicBezTo>
                    <a:pt x="88" y="1896"/>
                    <a:pt x="26" y="1800"/>
                    <a:pt x="15" y="1748"/>
                  </a:cubicBezTo>
                  <a:cubicBezTo>
                    <a:pt x="9" y="1723"/>
                    <a:pt x="20" y="1672"/>
                    <a:pt x="17" y="1647"/>
                  </a:cubicBezTo>
                  <a:cubicBezTo>
                    <a:pt x="16" y="1625"/>
                    <a:pt x="8" y="1585"/>
                    <a:pt x="0" y="1546"/>
                  </a:cubicBezTo>
                  <a:lnTo>
                    <a:pt x="2321" y="1490"/>
                  </a:lnTo>
                  <a:lnTo>
                    <a:pt x="5735" y="1366"/>
                  </a:lnTo>
                  <a:cubicBezTo>
                    <a:pt x="5735" y="1366"/>
                    <a:pt x="5366" y="193"/>
                    <a:pt x="5684" y="1"/>
                  </a:cubicBezTo>
                  <a:cubicBezTo>
                    <a:pt x="5697" y="-7"/>
                    <a:pt x="5729" y="17"/>
                    <a:pt x="5743" y="24"/>
                  </a:cubicBezTo>
                  <a:cubicBezTo>
                    <a:pt x="5777" y="39"/>
                    <a:pt x="5834" y="89"/>
                    <a:pt x="5871" y="97"/>
                  </a:cubicBezTo>
                  <a:cubicBezTo>
                    <a:pt x="5901" y="103"/>
                    <a:pt x="5967" y="92"/>
                    <a:pt x="5996" y="82"/>
                  </a:cubicBezTo>
                  <a:cubicBezTo>
                    <a:pt x="6018" y="73"/>
                    <a:pt x="6048" y="37"/>
                    <a:pt x="6069" y="29"/>
                  </a:cubicBezTo>
                  <a:cubicBezTo>
                    <a:pt x="6106" y="14"/>
                    <a:pt x="6189" y="-4"/>
                    <a:pt x="6228" y="4"/>
                  </a:cubicBezTo>
                  <a:cubicBezTo>
                    <a:pt x="6269" y="12"/>
                    <a:pt x="6331" y="69"/>
                    <a:pt x="6364" y="92"/>
                  </a:cubicBezTo>
                  <a:cubicBezTo>
                    <a:pt x="6385" y="106"/>
                    <a:pt x="6421" y="142"/>
                    <a:pt x="6446" y="149"/>
                  </a:cubicBezTo>
                  <a:cubicBezTo>
                    <a:pt x="6470" y="156"/>
                    <a:pt x="6522" y="137"/>
                    <a:pt x="6545" y="145"/>
                  </a:cubicBezTo>
                  <a:cubicBezTo>
                    <a:pt x="6571" y="152"/>
                    <a:pt x="6617" y="185"/>
                    <a:pt x="6628" y="207"/>
                  </a:cubicBezTo>
                  <a:cubicBezTo>
                    <a:pt x="6640" y="234"/>
                    <a:pt x="6611" y="294"/>
                    <a:pt x="6616" y="322"/>
                  </a:cubicBezTo>
                  <a:cubicBezTo>
                    <a:pt x="6621" y="348"/>
                    <a:pt x="6657" y="393"/>
                    <a:pt x="6665" y="418"/>
                  </a:cubicBezTo>
                  <a:cubicBezTo>
                    <a:pt x="6687" y="487"/>
                    <a:pt x="6686" y="633"/>
                    <a:pt x="6707" y="702"/>
                  </a:cubicBezTo>
                  <a:cubicBezTo>
                    <a:pt x="6721" y="747"/>
                    <a:pt x="6763" y="833"/>
                    <a:pt x="6786" y="875"/>
                  </a:cubicBezTo>
                  <a:cubicBezTo>
                    <a:pt x="6800" y="900"/>
                    <a:pt x="6838" y="945"/>
                    <a:pt x="6849" y="971"/>
                  </a:cubicBezTo>
                  <a:cubicBezTo>
                    <a:pt x="6858" y="992"/>
                    <a:pt x="6870" y="1038"/>
                    <a:pt x="6872" y="1061"/>
                  </a:cubicBezTo>
                  <a:cubicBezTo>
                    <a:pt x="6874" y="1099"/>
                    <a:pt x="6851" y="1174"/>
                    <a:pt x="6854" y="1212"/>
                  </a:cubicBezTo>
                  <a:cubicBezTo>
                    <a:pt x="6857" y="1240"/>
                    <a:pt x="6870" y="1296"/>
                    <a:pt x="6888" y="1318"/>
                  </a:cubicBezTo>
                  <a:cubicBezTo>
                    <a:pt x="6897" y="1328"/>
                    <a:pt x="6924" y="1337"/>
                    <a:pt x="6934" y="1345"/>
                  </a:cubicBezTo>
                  <a:cubicBezTo>
                    <a:pt x="6952" y="1362"/>
                    <a:pt x="6978" y="1402"/>
                    <a:pt x="6988" y="1423"/>
                  </a:cubicBezTo>
                  <a:cubicBezTo>
                    <a:pt x="7000" y="1450"/>
                    <a:pt x="7016" y="1508"/>
                    <a:pt x="7022" y="1536"/>
                  </a:cubicBezTo>
                  <a:cubicBezTo>
                    <a:pt x="7030" y="1575"/>
                    <a:pt x="7034" y="1655"/>
                    <a:pt x="7042" y="1695"/>
                  </a:cubicBezTo>
                  <a:cubicBezTo>
                    <a:pt x="7047" y="1725"/>
                    <a:pt x="7069" y="1785"/>
                    <a:pt x="7070" y="1815"/>
                  </a:cubicBezTo>
                  <a:cubicBezTo>
                    <a:pt x="7070" y="1840"/>
                    <a:pt x="7060" y="1889"/>
                    <a:pt x="7053" y="1914"/>
                  </a:cubicBezTo>
                  <a:cubicBezTo>
                    <a:pt x="7048" y="1933"/>
                    <a:pt x="7025" y="1971"/>
                    <a:pt x="7024" y="1991"/>
                  </a:cubicBezTo>
                  <a:cubicBezTo>
                    <a:pt x="7024" y="2022"/>
                    <a:pt x="7047" y="2082"/>
                    <a:pt x="7064" y="2109"/>
                  </a:cubicBezTo>
                  <a:cubicBezTo>
                    <a:pt x="7077" y="2129"/>
                    <a:pt x="7115" y="2162"/>
                    <a:pt x="7135" y="2177"/>
                  </a:cubicBezTo>
                  <a:cubicBezTo>
                    <a:pt x="7164" y="2198"/>
                    <a:pt x="7231" y="2230"/>
                    <a:pt x="7263" y="2247"/>
                  </a:cubicBezTo>
                  <a:cubicBezTo>
                    <a:pt x="7292" y="2264"/>
                    <a:pt x="7347" y="2303"/>
                    <a:pt x="7379" y="2316"/>
                  </a:cubicBezTo>
                  <a:cubicBezTo>
                    <a:pt x="7437" y="2338"/>
                    <a:pt x="7563" y="2351"/>
                    <a:pt x="7623" y="2368"/>
                  </a:cubicBezTo>
                  <a:cubicBezTo>
                    <a:pt x="7648" y="2375"/>
                    <a:pt x="7695" y="2403"/>
                    <a:pt x="7722" y="2403"/>
                  </a:cubicBezTo>
                  <a:cubicBezTo>
                    <a:pt x="7741" y="2404"/>
                    <a:pt x="7781" y="2392"/>
                    <a:pt x="7795" y="2380"/>
                  </a:cubicBezTo>
                  <a:cubicBezTo>
                    <a:pt x="7808" y="2371"/>
                    <a:pt x="7815" y="2336"/>
                    <a:pt x="7829" y="2328"/>
                  </a:cubicBezTo>
                  <a:cubicBezTo>
                    <a:pt x="7852" y="2314"/>
                    <a:pt x="7908" y="2309"/>
                    <a:pt x="7934" y="2313"/>
                  </a:cubicBezTo>
                  <a:cubicBezTo>
                    <a:pt x="7957" y="2316"/>
                    <a:pt x="7991" y="2353"/>
                    <a:pt x="8014" y="2353"/>
                  </a:cubicBezTo>
                  <a:cubicBezTo>
                    <a:pt x="8038" y="2353"/>
                    <a:pt x="8076" y="2317"/>
                    <a:pt x="8099" y="2308"/>
                  </a:cubicBezTo>
                  <a:cubicBezTo>
                    <a:pt x="8115" y="2301"/>
                    <a:pt x="8149" y="2286"/>
                    <a:pt x="8167" y="2288"/>
                  </a:cubicBezTo>
                  <a:cubicBezTo>
                    <a:pt x="8190" y="2289"/>
                    <a:pt x="8232" y="2311"/>
                    <a:pt x="8249" y="2325"/>
                  </a:cubicBezTo>
                  <a:cubicBezTo>
                    <a:pt x="8264" y="2338"/>
                    <a:pt x="8283" y="2373"/>
                    <a:pt x="8291" y="2391"/>
                  </a:cubicBezTo>
                  <a:cubicBezTo>
                    <a:pt x="8303" y="2414"/>
                    <a:pt x="8309" y="2467"/>
                    <a:pt x="8326" y="2488"/>
                  </a:cubicBezTo>
                  <a:cubicBezTo>
                    <a:pt x="8342" y="2510"/>
                    <a:pt x="8389" y="2544"/>
                    <a:pt x="8417" y="2551"/>
                  </a:cubicBezTo>
                  <a:cubicBezTo>
                    <a:pt x="8457" y="2562"/>
                    <a:pt x="8543" y="2542"/>
                    <a:pt x="8587" y="2539"/>
                  </a:cubicBezTo>
                  <a:cubicBezTo>
                    <a:pt x="8625" y="2536"/>
                    <a:pt x="8702" y="2535"/>
                    <a:pt x="8740" y="2529"/>
                  </a:cubicBezTo>
                  <a:cubicBezTo>
                    <a:pt x="8777" y="2523"/>
                    <a:pt x="8848" y="2490"/>
                    <a:pt x="8887" y="2488"/>
                  </a:cubicBezTo>
                  <a:cubicBezTo>
                    <a:pt x="8927" y="2487"/>
                    <a:pt x="9007" y="2505"/>
                    <a:pt x="9046" y="2517"/>
                  </a:cubicBezTo>
                  <a:cubicBezTo>
                    <a:pt x="9089" y="2529"/>
                    <a:pt x="9167" y="2584"/>
                    <a:pt x="9213" y="2584"/>
                  </a:cubicBezTo>
                  <a:cubicBezTo>
                    <a:pt x="9263" y="2585"/>
                    <a:pt x="9349" y="2514"/>
                    <a:pt x="9400" y="2517"/>
                  </a:cubicBezTo>
                  <a:cubicBezTo>
                    <a:pt x="9418" y="2517"/>
                    <a:pt x="9452" y="2536"/>
                    <a:pt x="9465" y="2547"/>
                  </a:cubicBezTo>
                  <a:cubicBezTo>
                    <a:pt x="9487" y="2564"/>
                    <a:pt x="9517" y="2609"/>
                    <a:pt x="9530" y="2632"/>
                  </a:cubicBezTo>
                  <a:cubicBezTo>
                    <a:pt x="9546" y="2660"/>
                    <a:pt x="9574" y="2721"/>
                    <a:pt x="9575" y="2752"/>
                  </a:cubicBezTo>
                  <a:cubicBezTo>
                    <a:pt x="9577" y="2778"/>
                    <a:pt x="9544" y="2828"/>
                    <a:pt x="9550" y="2853"/>
                  </a:cubicBezTo>
                  <a:cubicBezTo>
                    <a:pt x="9555" y="2874"/>
                    <a:pt x="9585" y="2913"/>
                    <a:pt x="9607" y="2923"/>
                  </a:cubicBezTo>
                  <a:cubicBezTo>
                    <a:pt x="9624" y="2932"/>
                    <a:pt x="9666" y="2928"/>
                    <a:pt x="9686" y="2926"/>
                  </a:cubicBezTo>
                  <a:cubicBezTo>
                    <a:pt x="9708" y="2924"/>
                    <a:pt x="9749" y="2907"/>
                    <a:pt x="9771" y="2906"/>
                  </a:cubicBezTo>
                  <a:cubicBezTo>
                    <a:pt x="9796" y="2905"/>
                    <a:pt x="9848" y="2916"/>
                    <a:pt x="9874" y="2918"/>
                  </a:cubicBezTo>
                  <a:cubicBezTo>
                    <a:pt x="9892" y="2920"/>
                    <a:pt x="9931" y="2926"/>
                    <a:pt x="9950" y="2923"/>
                  </a:cubicBezTo>
                  <a:cubicBezTo>
                    <a:pt x="9971" y="2921"/>
                    <a:pt x="10012" y="2905"/>
                    <a:pt x="10032" y="2898"/>
                  </a:cubicBezTo>
                  <a:cubicBezTo>
                    <a:pt x="10052" y="2891"/>
                    <a:pt x="10090" y="2872"/>
                    <a:pt x="10111" y="2868"/>
                  </a:cubicBezTo>
                  <a:cubicBezTo>
                    <a:pt x="10140" y="2863"/>
                    <a:pt x="10199" y="2873"/>
                    <a:pt x="10227" y="2868"/>
                  </a:cubicBezTo>
                  <a:cubicBezTo>
                    <a:pt x="10278" y="2860"/>
                    <a:pt x="10374" y="2821"/>
                    <a:pt x="10421" y="2800"/>
                  </a:cubicBezTo>
                  <a:cubicBezTo>
                    <a:pt x="10438" y="2792"/>
                    <a:pt x="10474" y="2775"/>
                    <a:pt x="10489" y="2763"/>
                  </a:cubicBezTo>
                  <a:cubicBezTo>
                    <a:pt x="10502" y="2751"/>
                    <a:pt x="10527" y="2722"/>
                    <a:pt x="10530" y="2705"/>
                  </a:cubicBezTo>
                  <a:cubicBezTo>
                    <a:pt x="10534" y="2688"/>
                    <a:pt x="10513" y="2656"/>
                    <a:pt x="10514" y="2640"/>
                  </a:cubicBezTo>
                  <a:cubicBezTo>
                    <a:pt x="10515" y="2626"/>
                    <a:pt x="10521" y="2599"/>
                    <a:pt x="10530" y="2589"/>
                  </a:cubicBezTo>
                  <a:cubicBezTo>
                    <a:pt x="10548" y="2572"/>
                    <a:pt x="10599" y="2557"/>
                    <a:pt x="10624" y="2551"/>
                  </a:cubicBezTo>
                  <a:cubicBezTo>
                    <a:pt x="10661" y="2543"/>
                    <a:pt x="10741" y="2554"/>
                    <a:pt x="10775" y="2539"/>
                  </a:cubicBezTo>
                  <a:cubicBezTo>
                    <a:pt x="10790" y="2532"/>
                    <a:pt x="10811" y="2506"/>
                    <a:pt x="10820" y="2494"/>
                  </a:cubicBezTo>
                  <a:cubicBezTo>
                    <a:pt x="10827" y="2484"/>
                    <a:pt x="10834" y="2460"/>
                    <a:pt x="10842" y="2451"/>
                  </a:cubicBezTo>
                  <a:cubicBezTo>
                    <a:pt x="10854" y="2438"/>
                    <a:pt x="10885" y="2418"/>
                    <a:pt x="10902" y="2411"/>
                  </a:cubicBezTo>
                  <a:cubicBezTo>
                    <a:pt x="10922" y="2402"/>
                    <a:pt x="10968" y="2393"/>
                    <a:pt x="10990" y="2391"/>
                  </a:cubicBezTo>
                  <a:cubicBezTo>
                    <a:pt x="11017" y="2388"/>
                    <a:pt x="11074" y="2399"/>
                    <a:pt x="11101" y="2393"/>
                  </a:cubicBezTo>
                  <a:cubicBezTo>
                    <a:pt x="11127" y="2388"/>
                    <a:pt x="11170" y="2347"/>
                    <a:pt x="11197" y="2351"/>
                  </a:cubicBezTo>
                  <a:cubicBezTo>
                    <a:pt x="11224" y="2354"/>
                    <a:pt x="11254" y="2404"/>
                    <a:pt x="11276" y="2418"/>
                  </a:cubicBezTo>
                  <a:cubicBezTo>
                    <a:pt x="11291" y="2428"/>
                    <a:pt x="11322" y="2449"/>
                    <a:pt x="11341" y="2451"/>
                  </a:cubicBezTo>
                  <a:cubicBezTo>
                    <a:pt x="11386" y="2455"/>
                    <a:pt x="11468" y="2412"/>
                    <a:pt x="11511" y="2406"/>
                  </a:cubicBezTo>
                  <a:cubicBezTo>
                    <a:pt x="11572" y="2396"/>
                    <a:pt x="11697" y="2399"/>
                    <a:pt x="11758" y="2393"/>
                  </a:cubicBezTo>
                  <a:cubicBezTo>
                    <a:pt x="11799" y="2389"/>
                    <a:pt x="11884" y="2354"/>
                    <a:pt x="11920" y="2371"/>
                  </a:cubicBezTo>
                  <a:cubicBezTo>
                    <a:pt x="11938" y="2380"/>
                    <a:pt x="11937" y="2428"/>
                    <a:pt x="11954" y="2438"/>
                  </a:cubicBezTo>
                  <a:cubicBezTo>
                    <a:pt x="11972" y="2450"/>
                    <a:pt x="12023" y="2439"/>
                    <a:pt x="12045" y="2445"/>
                  </a:cubicBezTo>
                  <a:cubicBezTo>
                    <a:pt x="12093" y="2459"/>
                    <a:pt x="12174" y="2514"/>
                    <a:pt x="12218" y="2536"/>
                  </a:cubicBezTo>
                  <a:cubicBezTo>
                    <a:pt x="12258" y="2555"/>
                    <a:pt x="12336" y="2593"/>
                    <a:pt x="12377" y="2609"/>
                  </a:cubicBezTo>
                  <a:cubicBezTo>
                    <a:pt x="12409" y="2622"/>
                    <a:pt x="12474" y="2649"/>
                    <a:pt x="12509" y="2653"/>
                  </a:cubicBezTo>
                  <a:cubicBezTo>
                    <a:pt x="12545" y="2658"/>
                    <a:pt x="12619" y="2654"/>
                    <a:pt x="12653" y="2643"/>
                  </a:cubicBezTo>
                  <a:cubicBezTo>
                    <a:pt x="12667" y="2639"/>
                    <a:pt x="12688" y="2618"/>
                    <a:pt x="12702" y="2613"/>
                  </a:cubicBezTo>
                  <a:cubicBezTo>
                    <a:pt x="12720" y="2606"/>
                    <a:pt x="12758" y="2594"/>
                    <a:pt x="12777" y="2596"/>
                  </a:cubicBezTo>
                  <a:cubicBezTo>
                    <a:pt x="12799" y="2599"/>
                    <a:pt x="12841" y="2617"/>
                    <a:pt x="12853" y="2633"/>
                  </a:cubicBezTo>
                  <a:cubicBezTo>
                    <a:pt x="12867" y="2651"/>
                    <a:pt x="12866" y="2698"/>
                    <a:pt x="12864" y="2720"/>
                  </a:cubicBezTo>
                  <a:cubicBezTo>
                    <a:pt x="12863" y="2736"/>
                    <a:pt x="12857" y="2769"/>
                    <a:pt x="12846" y="2780"/>
                  </a:cubicBezTo>
                  <a:cubicBezTo>
                    <a:pt x="12831" y="2795"/>
                    <a:pt x="12784" y="2806"/>
                    <a:pt x="12763" y="2810"/>
                  </a:cubicBezTo>
                  <a:cubicBezTo>
                    <a:pt x="12732" y="2816"/>
                    <a:pt x="12663" y="2793"/>
                    <a:pt x="12638" y="2810"/>
                  </a:cubicBezTo>
                  <a:cubicBezTo>
                    <a:pt x="12617" y="2824"/>
                    <a:pt x="12610" y="2875"/>
                    <a:pt x="12611" y="2897"/>
                  </a:cubicBezTo>
                  <a:cubicBezTo>
                    <a:pt x="12612" y="2918"/>
                    <a:pt x="12631" y="2958"/>
                    <a:pt x="12645" y="2975"/>
                  </a:cubicBezTo>
                  <a:cubicBezTo>
                    <a:pt x="12668" y="3001"/>
                    <a:pt x="12726" y="3048"/>
                    <a:pt x="12763" y="3055"/>
                  </a:cubicBezTo>
                  <a:cubicBezTo>
                    <a:pt x="12807" y="3063"/>
                    <a:pt x="12893" y="3025"/>
                    <a:pt x="12936" y="3015"/>
                  </a:cubicBezTo>
                  <a:cubicBezTo>
                    <a:pt x="12958" y="3010"/>
                    <a:pt x="13003" y="3003"/>
                    <a:pt x="13023" y="2995"/>
                  </a:cubicBezTo>
                  <a:cubicBezTo>
                    <a:pt x="13048" y="2984"/>
                    <a:pt x="13084" y="2942"/>
                    <a:pt x="13110" y="2938"/>
                  </a:cubicBezTo>
                  <a:cubicBezTo>
                    <a:pt x="13143" y="2932"/>
                    <a:pt x="13209" y="2954"/>
                    <a:pt x="13239" y="2968"/>
                  </a:cubicBezTo>
                  <a:cubicBezTo>
                    <a:pt x="13263" y="2979"/>
                    <a:pt x="13310" y="3010"/>
                    <a:pt x="13322" y="3032"/>
                  </a:cubicBezTo>
                  <a:cubicBezTo>
                    <a:pt x="13333" y="3053"/>
                    <a:pt x="13329" y="3102"/>
                    <a:pt x="13326" y="3125"/>
                  </a:cubicBezTo>
                  <a:cubicBezTo>
                    <a:pt x="13321" y="3152"/>
                    <a:pt x="13282" y="3202"/>
                    <a:pt x="13284" y="3229"/>
                  </a:cubicBezTo>
                  <a:cubicBezTo>
                    <a:pt x="13287" y="3260"/>
                    <a:pt x="13329" y="3312"/>
                    <a:pt x="13348" y="3336"/>
                  </a:cubicBezTo>
                  <a:cubicBezTo>
                    <a:pt x="13369" y="3362"/>
                    <a:pt x="13423" y="3404"/>
                    <a:pt x="13446" y="3427"/>
                  </a:cubicBezTo>
                  <a:cubicBezTo>
                    <a:pt x="13472" y="3452"/>
                    <a:pt x="13528" y="3501"/>
                    <a:pt x="13545" y="3531"/>
                  </a:cubicBezTo>
                  <a:cubicBezTo>
                    <a:pt x="13563" y="3561"/>
                    <a:pt x="13570" y="3632"/>
                    <a:pt x="13582" y="3665"/>
                  </a:cubicBezTo>
                  <a:cubicBezTo>
                    <a:pt x="13593" y="3689"/>
                    <a:pt x="13608" y="3747"/>
                    <a:pt x="13636" y="3758"/>
                  </a:cubicBezTo>
                  <a:cubicBezTo>
                    <a:pt x="13661" y="3769"/>
                    <a:pt x="13722" y="3748"/>
                    <a:pt x="13745" y="3735"/>
                  </a:cubicBezTo>
                  <a:cubicBezTo>
                    <a:pt x="13768" y="3722"/>
                    <a:pt x="13790" y="3671"/>
                    <a:pt x="13813" y="3658"/>
                  </a:cubicBezTo>
                  <a:cubicBezTo>
                    <a:pt x="13838" y="3644"/>
                    <a:pt x="13908" y="3654"/>
                    <a:pt x="13926" y="3635"/>
                  </a:cubicBezTo>
                  <a:cubicBezTo>
                    <a:pt x="13943" y="3617"/>
                    <a:pt x="13940" y="3565"/>
                    <a:pt x="13930" y="3544"/>
                  </a:cubicBezTo>
                  <a:cubicBezTo>
                    <a:pt x="13920" y="3521"/>
                    <a:pt x="13869" y="3493"/>
                    <a:pt x="13851" y="3474"/>
                  </a:cubicBezTo>
                  <a:cubicBezTo>
                    <a:pt x="13827" y="3449"/>
                    <a:pt x="13771" y="3399"/>
                    <a:pt x="13768" y="3367"/>
                  </a:cubicBezTo>
                  <a:cubicBezTo>
                    <a:pt x="13763" y="3325"/>
                    <a:pt x="13803" y="3234"/>
                    <a:pt x="13843" y="3212"/>
                  </a:cubicBezTo>
                  <a:cubicBezTo>
                    <a:pt x="13878" y="3193"/>
                    <a:pt x="13966" y="3213"/>
                    <a:pt x="14006" y="3219"/>
                  </a:cubicBezTo>
                  <a:cubicBezTo>
                    <a:pt x="14032" y="3223"/>
                    <a:pt x="14083" y="3255"/>
                    <a:pt x="14108" y="3246"/>
                  </a:cubicBezTo>
                  <a:cubicBezTo>
                    <a:pt x="14125" y="3240"/>
                    <a:pt x="14131" y="3201"/>
                    <a:pt x="14142" y="3189"/>
                  </a:cubicBezTo>
                  <a:cubicBezTo>
                    <a:pt x="14151" y="3180"/>
                    <a:pt x="14170" y="3160"/>
                    <a:pt x="14184" y="3159"/>
                  </a:cubicBezTo>
                  <a:cubicBezTo>
                    <a:pt x="14206" y="3157"/>
                    <a:pt x="14242" y="3189"/>
                    <a:pt x="14263" y="3196"/>
                  </a:cubicBezTo>
                  <a:cubicBezTo>
                    <a:pt x="14291" y="3205"/>
                    <a:pt x="14350" y="3224"/>
                    <a:pt x="14380" y="3222"/>
                  </a:cubicBezTo>
                  <a:cubicBezTo>
                    <a:pt x="14409" y="3221"/>
                    <a:pt x="14460" y="3179"/>
                    <a:pt x="14489" y="3182"/>
                  </a:cubicBezTo>
                  <a:cubicBezTo>
                    <a:pt x="14510" y="3185"/>
                    <a:pt x="14544" y="3210"/>
                    <a:pt x="14554" y="3226"/>
                  </a:cubicBezTo>
                  <a:cubicBezTo>
                    <a:pt x="14563" y="3241"/>
                    <a:pt x="14545" y="3285"/>
                    <a:pt x="14561" y="3296"/>
                  </a:cubicBezTo>
                  <a:cubicBezTo>
                    <a:pt x="14578" y="3307"/>
                    <a:pt x="14622" y="3275"/>
                    <a:pt x="14641" y="3283"/>
                  </a:cubicBezTo>
                  <a:cubicBezTo>
                    <a:pt x="14658" y="3290"/>
                    <a:pt x="14675" y="3326"/>
                    <a:pt x="14675" y="3343"/>
                  </a:cubicBezTo>
                  <a:cubicBezTo>
                    <a:pt x="14676" y="3366"/>
                    <a:pt x="14634" y="3404"/>
                    <a:pt x="14633" y="3427"/>
                  </a:cubicBezTo>
                  <a:cubicBezTo>
                    <a:pt x="14632" y="3445"/>
                    <a:pt x="14649" y="3479"/>
                    <a:pt x="14660" y="3494"/>
                  </a:cubicBezTo>
                  <a:cubicBezTo>
                    <a:pt x="14674" y="3515"/>
                    <a:pt x="14714" y="3550"/>
                    <a:pt x="14735" y="3564"/>
                  </a:cubicBezTo>
                  <a:cubicBezTo>
                    <a:pt x="14758" y="3579"/>
                    <a:pt x="14806" y="3608"/>
                    <a:pt x="14834" y="3611"/>
                  </a:cubicBezTo>
                  <a:cubicBezTo>
                    <a:pt x="14858" y="3614"/>
                    <a:pt x="14907" y="3586"/>
                    <a:pt x="14932" y="3591"/>
                  </a:cubicBezTo>
                  <a:cubicBezTo>
                    <a:pt x="14982" y="3600"/>
                    <a:pt x="15046" y="3688"/>
                    <a:pt x="15095" y="3702"/>
                  </a:cubicBezTo>
                  <a:cubicBezTo>
                    <a:pt x="15129" y="3711"/>
                    <a:pt x="15206" y="3687"/>
                    <a:pt x="15242" y="3696"/>
                  </a:cubicBezTo>
                  <a:cubicBezTo>
                    <a:pt x="15262" y="3702"/>
                    <a:pt x="15288" y="3742"/>
                    <a:pt x="15310" y="3743"/>
                  </a:cubicBezTo>
                  <a:cubicBezTo>
                    <a:pt x="15345" y="3746"/>
                    <a:pt x="15399" y="3680"/>
                    <a:pt x="15434" y="3683"/>
                  </a:cubicBezTo>
                  <a:cubicBezTo>
                    <a:pt x="15454" y="3684"/>
                    <a:pt x="15488" y="3711"/>
                    <a:pt x="15497" y="3727"/>
                  </a:cubicBezTo>
                  <a:cubicBezTo>
                    <a:pt x="15511" y="3750"/>
                    <a:pt x="15496" y="3809"/>
                    <a:pt x="15506" y="3834"/>
                  </a:cubicBezTo>
                  <a:cubicBezTo>
                    <a:pt x="15514" y="3852"/>
                    <a:pt x="15554" y="3876"/>
                    <a:pt x="15557" y="3894"/>
                  </a:cubicBezTo>
                  <a:cubicBezTo>
                    <a:pt x="15561" y="3916"/>
                    <a:pt x="15515" y="3957"/>
                    <a:pt x="15527" y="3976"/>
                  </a:cubicBezTo>
                  <a:cubicBezTo>
                    <a:pt x="15538" y="3992"/>
                    <a:pt x="15589" y="3990"/>
                    <a:pt x="15610" y="3991"/>
                  </a:cubicBezTo>
                  <a:cubicBezTo>
                    <a:pt x="15628" y="3992"/>
                    <a:pt x="15664" y="3985"/>
                    <a:pt x="15682" y="3988"/>
                  </a:cubicBezTo>
                  <a:cubicBezTo>
                    <a:pt x="15704" y="3992"/>
                    <a:pt x="15738" y="4024"/>
                    <a:pt x="15761" y="4025"/>
                  </a:cubicBezTo>
                  <a:cubicBezTo>
                    <a:pt x="15784" y="4026"/>
                    <a:pt x="15824" y="4000"/>
                    <a:pt x="15846" y="3998"/>
                  </a:cubicBezTo>
                  <a:cubicBezTo>
                    <a:pt x="15869" y="3996"/>
                    <a:pt x="15924" y="3996"/>
                    <a:pt x="15935" y="4013"/>
                  </a:cubicBezTo>
                  <a:cubicBezTo>
                    <a:pt x="15951" y="4037"/>
                    <a:pt x="15891" y="4091"/>
                    <a:pt x="15896" y="4119"/>
                  </a:cubicBezTo>
                  <a:cubicBezTo>
                    <a:pt x="15901" y="4150"/>
                    <a:pt x="15944" y="4216"/>
                    <a:pt x="15979" y="4221"/>
                  </a:cubicBezTo>
                  <a:cubicBezTo>
                    <a:pt x="15999" y="4223"/>
                    <a:pt x="16028" y="4188"/>
                    <a:pt x="16043" y="4176"/>
                  </a:cubicBezTo>
                  <a:cubicBezTo>
                    <a:pt x="16061" y="4160"/>
                    <a:pt x="16088" y="4117"/>
                    <a:pt x="16111" y="4105"/>
                  </a:cubicBezTo>
                  <a:cubicBezTo>
                    <a:pt x="16138" y="4091"/>
                    <a:pt x="16206" y="4069"/>
                    <a:pt x="16234" y="4082"/>
                  </a:cubicBezTo>
                  <a:cubicBezTo>
                    <a:pt x="16265" y="4096"/>
                    <a:pt x="16257" y="4182"/>
                    <a:pt x="16289" y="4196"/>
                  </a:cubicBezTo>
                  <a:cubicBezTo>
                    <a:pt x="16324" y="4210"/>
                    <a:pt x="16403" y="4173"/>
                    <a:pt x="16438" y="4157"/>
                  </a:cubicBezTo>
                  <a:cubicBezTo>
                    <a:pt x="16468" y="4143"/>
                    <a:pt x="16518" y="4100"/>
                    <a:pt x="16543" y="4080"/>
                  </a:cubicBezTo>
                  <a:cubicBezTo>
                    <a:pt x="16552" y="4073"/>
                    <a:pt x="16567" y="4056"/>
                    <a:pt x="16578" y="4052"/>
                  </a:cubicBezTo>
                  <a:cubicBezTo>
                    <a:pt x="16612" y="4038"/>
                    <a:pt x="16694" y="4050"/>
                    <a:pt x="16729" y="4038"/>
                  </a:cubicBezTo>
                  <a:cubicBezTo>
                    <a:pt x="16762" y="4027"/>
                    <a:pt x="16815" y="3985"/>
                    <a:pt x="16842" y="3966"/>
                  </a:cubicBezTo>
                  <a:cubicBezTo>
                    <a:pt x="16867" y="3950"/>
                    <a:pt x="16917" y="3918"/>
                    <a:pt x="16938" y="3898"/>
                  </a:cubicBezTo>
                  <a:cubicBezTo>
                    <a:pt x="16972" y="3867"/>
                    <a:pt x="17021" y="3790"/>
                    <a:pt x="17054" y="3759"/>
                  </a:cubicBezTo>
                  <a:cubicBezTo>
                    <a:pt x="17085" y="3731"/>
                    <a:pt x="17156" y="3686"/>
                    <a:pt x="17192" y="3665"/>
                  </a:cubicBezTo>
                  <a:cubicBezTo>
                    <a:pt x="17223" y="3647"/>
                    <a:pt x="17289" y="3617"/>
                    <a:pt x="17323" y="3602"/>
                  </a:cubicBezTo>
                  <a:cubicBezTo>
                    <a:pt x="17345" y="3591"/>
                    <a:pt x="17394" y="3574"/>
                    <a:pt x="17413" y="3559"/>
                  </a:cubicBezTo>
                  <a:cubicBezTo>
                    <a:pt x="17434" y="3542"/>
                    <a:pt x="17456" y="3491"/>
                    <a:pt x="17478" y="3475"/>
                  </a:cubicBezTo>
                  <a:cubicBezTo>
                    <a:pt x="17503" y="3457"/>
                    <a:pt x="17565" y="3440"/>
                    <a:pt x="17593" y="3427"/>
                  </a:cubicBezTo>
                  <a:cubicBezTo>
                    <a:pt x="17621" y="3414"/>
                    <a:pt x="17674" y="3382"/>
                    <a:pt x="17703" y="3372"/>
                  </a:cubicBezTo>
                  <a:cubicBezTo>
                    <a:pt x="17731" y="3363"/>
                    <a:pt x="17789" y="3349"/>
                    <a:pt x="17819" y="3352"/>
                  </a:cubicBezTo>
                  <a:cubicBezTo>
                    <a:pt x="17845" y="3354"/>
                    <a:pt x="17900" y="3371"/>
                    <a:pt x="17916" y="3389"/>
                  </a:cubicBezTo>
                  <a:cubicBezTo>
                    <a:pt x="17933" y="3409"/>
                    <a:pt x="17923" y="3465"/>
                    <a:pt x="17932" y="3489"/>
                  </a:cubicBezTo>
                  <a:cubicBezTo>
                    <a:pt x="17939" y="3511"/>
                    <a:pt x="17961" y="3554"/>
                    <a:pt x="17980" y="3569"/>
                  </a:cubicBezTo>
                  <a:cubicBezTo>
                    <a:pt x="17997" y="3583"/>
                    <a:pt x="18049" y="3585"/>
                    <a:pt x="18066" y="3598"/>
                  </a:cubicBezTo>
                  <a:cubicBezTo>
                    <a:pt x="18086" y="3613"/>
                    <a:pt x="18114" y="3656"/>
                    <a:pt x="18116" y="3679"/>
                  </a:cubicBezTo>
                  <a:cubicBezTo>
                    <a:pt x="18118" y="3695"/>
                    <a:pt x="18086" y="3726"/>
                    <a:pt x="18090" y="3743"/>
                  </a:cubicBezTo>
                  <a:cubicBezTo>
                    <a:pt x="18095" y="3764"/>
                    <a:pt x="18141" y="3789"/>
                    <a:pt x="18154" y="3807"/>
                  </a:cubicBezTo>
                  <a:cubicBezTo>
                    <a:pt x="18170" y="3826"/>
                    <a:pt x="18180" y="3885"/>
                    <a:pt x="18207" y="3891"/>
                  </a:cubicBezTo>
                  <a:cubicBezTo>
                    <a:pt x="18242" y="3899"/>
                    <a:pt x="18296" y="3830"/>
                    <a:pt x="18331" y="3820"/>
                  </a:cubicBezTo>
                  <a:cubicBezTo>
                    <a:pt x="18367" y="3810"/>
                    <a:pt x="18445" y="3825"/>
                    <a:pt x="18479" y="3813"/>
                  </a:cubicBezTo>
                  <a:cubicBezTo>
                    <a:pt x="18509" y="3802"/>
                    <a:pt x="18550" y="3754"/>
                    <a:pt x="18578" y="3740"/>
                  </a:cubicBezTo>
                  <a:cubicBezTo>
                    <a:pt x="18609" y="3725"/>
                    <a:pt x="18678" y="3688"/>
                    <a:pt x="18711" y="3700"/>
                  </a:cubicBezTo>
                  <a:cubicBezTo>
                    <a:pt x="18743" y="3711"/>
                    <a:pt x="18741" y="3797"/>
                    <a:pt x="18774" y="3808"/>
                  </a:cubicBezTo>
                  <a:cubicBezTo>
                    <a:pt x="18800" y="3817"/>
                    <a:pt x="18855" y="3780"/>
                    <a:pt x="18881" y="3770"/>
                  </a:cubicBezTo>
                  <a:cubicBezTo>
                    <a:pt x="18909" y="3759"/>
                    <a:pt x="18961" y="3727"/>
                    <a:pt x="18992" y="3725"/>
                  </a:cubicBezTo>
                  <a:cubicBezTo>
                    <a:pt x="19019" y="3723"/>
                    <a:pt x="19069" y="3755"/>
                    <a:pt x="19097" y="3753"/>
                  </a:cubicBezTo>
                  <a:cubicBezTo>
                    <a:pt x="19119" y="3750"/>
                    <a:pt x="19154" y="3716"/>
                    <a:pt x="19176" y="3715"/>
                  </a:cubicBezTo>
                  <a:cubicBezTo>
                    <a:pt x="19204" y="3714"/>
                    <a:pt x="19250" y="3756"/>
                    <a:pt x="19278" y="3755"/>
                  </a:cubicBezTo>
                  <a:cubicBezTo>
                    <a:pt x="19309" y="3754"/>
                    <a:pt x="19356" y="3709"/>
                    <a:pt x="19386" y="3702"/>
                  </a:cubicBezTo>
                  <a:cubicBezTo>
                    <a:pt x="19428" y="3692"/>
                    <a:pt x="19518" y="3704"/>
                    <a:pt x="19562" y="3700"/>
                  </a:cubicBezTo>
                  <a:cubicBezTo>
                    <a:pt x="19607" y="3695"/>
                    <a:pt x="19698" y="3679"/>
                    <a:pt x="19741" y="3665"/>
                  </a:cubicBezTo>
                  <a:cubicBezTo>
                    <a:pt x="19772" y="3654"/>
                    <a:pt x="19826" y="3609"/>
                    <a:pt x="19859" y="3604"/>
                  </a:cubicBezTo>
                  <a:cubicBezTo>
                    <a:pt x="19916" y="3596"/>
                    <a:pt x="20031" y="3629"/>
                    <a:pt x="20086" y="3644"/>
                  </a:cubicBezTo>
                  <a:cubicBezTo>
                    <a:pt x="20116" y="3653"/>
                    <a:pt x="20177" y="3675"/>
                    <a:pt x="20202" y="3692"/>
                  </a:cubicBezTo>
                  <a:cubicBezTo>
                    <a:pt x="20228" y="3709"/>
                    <a:pt x="20271" y="3754"/>
                    <a:pt x="20287" y="3779"/>
                  </a:cubicBezTo>
                  <a:cubicBezTo>
                    <a:pt x="20307" y="3809"/>
                    <a:pt x="20310" y="3886"/>
                    <a:pt x="20336" y="3913"/>
                  </a:cubicBezTo>
                  <a:cubicBezTo>
                    <a:pt x="20352" y="3929"/>
                    <a:pt x="20399" y="3946"/>
                    <a:pt x="20423" y="3950"/>
                  </a:cubicBezTo>
                  <a:cubicBezTo>
                    <a:pt x="20447" y="3953"/>
                    <a:pt x="20495" y="3931"/>
                    <a:pt x="20518" y="3936"/>
                  </a:cubicBezTo>
                  <a:cubicBezTo>
                    <a:pt x="20538" y="3941"/>
                    <a:pt x="20563" y="3974"/>
                    <a:pt x="20582" y="3983"/>
                  </a:cubicBezTo>
                  <a:cubicBezTo>
                    <a:pt x="20605" y="3994"/>
                    <a:pt x="20654" y="4011"/>
                    <a:pt x="20680" y="4010"/>
                  </a:cubicBezTo>
                  <a:cubicBezTo>
                    <a:pt x="20709" y="4009"/>
                    <a:pt x="20763" y="3984"/>
                    <a:pt x="20786" y="3969"/>
                  </a:cubicBezTo>
                  <a:cubicBezTo>
                    <a:pt x="20821" y="3948"/>
                    <a:pt x="20868" y="3883"/>
                    <a:pt x="20903" y="3862"/>
                  </a:cubicBezTo>
                  <a:cubicBezTo>
                    <a:pt x="20931" y="3846"/>
                    <a:pt x="20995" y="3817"/>
                    <a:pt x="21028" y="3819"/>
                  </a:cubicBezTo>
                  <a:cubicBezTo>
                    <a:pt x="21068" y="3820"/>
                    <a:pt x="21132" y="3877"/>
                    <a:pt x="21172" y="3886"/>
                  </a:cubicBezTo>
                  <a:cubicBezTo>
                    <a:pt x="21206" y="3893"/>
                    <a:pt x="21280" y="3895"/>
                    <a:pt x="21315" y="3886"/>
                  </a:cubicBezTo>
                  <a:cubicBezTo>
                    <a:pt x="21341" y="3879"/>
                    <a:pt x="21375" y="3834"/>
                    <a:pt x="21402" y="3832"/>
                  </a:cubicBezTo>
                  <a:cubicBezTo>
                    <a:pt x="21421" y="3831"/>
                    <a:pt x="21452" y="3857"/>
                    <a:pt x="21470" y="3862"/>
                  </a:cubicBezTo>
                  <a:cubicBezTo>
                    <a:pt x="21498" y="3872"/>
                    <a:pt x="21566" y="3868"/>
                    <a:pt x="21584" y="3889"/>
                  </a:cubicBezTo>
                  <a:cubicBezTo>
                    <a:pt x="21599" y="3906"/>
                    <a:pt x="21600" y="3960"/>
                    <a:pt x="21584" y="3976"/>
                  </a:cubicBezTo>
                  <a:cubicBezTo>
                    <a:pt x="21564" y="3995"/>
                    <a:pt x="21498" y="3987"/>
                    <a:pt x="21470" y="3983"/>
                  </a:cubicBezTo>
                  <a:cubicBezTo>
                    <a:pt x="21448" y="3980"/>
                    <a:pt x="21408" y="3950"/>
                    <a:pt x="21387" y="3956"/>
                  </a:cubicBezTo>
                  <a:cubicBezTo>
                    <a:pt x="21359" y="3964"/>
                    <a:pt x="21338" y="4020"/>
                    <a:pt x="21319" y="4040"/>
                  </a:cubicBezTo>
                  <a:cubicBezTo>
                    <a:pt x="21280" y="4078"/>
                    <a:pt x="21192" y="4141"/>
                    <a:pt x="21149" y="4174"/>
                  </a:cubicBezTo>
                  <a:cubicBezTo>
                    <a:pt x="21107" y="4207"/>
                    <a:pt x="21018" y="4272"/>
                    <a:pt x="20979" y="4308"/>
                  </a:cubicBezTo>
                  <a:cubicBezTo>
                    <a:pt x="20954" y="4331"/>
                    <a:pt x="20919" y="4391"/>
                    <a:pt x="20888" y="4409"/>
                  </a:cubicBezTo>
                  <a:cubicBezTo>
                    <a:pt x="20851" y="4429"/>
                    <a:pt x="20758" y="4429"/>
                    <a:pt x="20718" y="4445"/>
                  </a:cubicBezTo>
                  <a:cubicBezTo>
                    <a:pt x="20670" y="4464"/>
                    <a:pt x="20589" y="4527"/>
                    <a:pt x="20544" y="4553"/>
                  </a:cubicBezTo>
                  <a:cubicBezTo>
                    <a:pt x="20486" y="4585"/>
                    <a:pt x="20367" y="4649"/>
                    <a:pt x="20306" y="4676"/>
                  </a:cubicBezTo>
                  <a:cubicBezTo>
                    <a:pt x="20193" y="4727"/>
                    <a:pt x="19957" y="4805"/>
                    <a:pt x="19841" y="4850"/>
                  </a:cubicBezTo>
                  <a:cubicBezTo>
                    <a:pt x="19639" y="4930"/>
                    <a:pt x="19232" y="5084"/>
                    <a:pt x="19040" y="5182"/>
                  </a:cubicBezTo>
                  <a:cubicBezTo>
                    <a:pt x="18949" y="5229"/>
                    <a:pt x="18783" y="5343"/>
                    <a:pt x="18696" y="5397"/>
                  </a:cubicBezTo>
                  <a:cubicBezTo>
                    <a:pt x="18590" y="5463"/>
                    <a:pt x="18366" y="5582"/>
                    <a:pt x="18269" y="5658"/>
                  </a:cubicBezTo>
                  <a:cubicBezTo>
                    <a:pt x="18196" y="5716"/>
                    <a:pt x="18076" y="5856"/>
                    <a:pt x="18008" y="5919"/>
                  </a:cubicBezTo>
                  <a:cubicBezTo>
                    <a:pt x="17959" y="5965"/>
                    <a:pt x="17858" y="6053"/>
                    <a:pt x="17804" y="6093"/>
                  </a:cubicBezTo>
                  <a:cubicBezTo>
                    <a:pt x="17760" y="6126"/>
                    <a:pt x="17657" y="6173"/>
                    <a:pt x="17619" y="6211"/>
                  </a:cubicBezTo>
                  <a:cubicBezTo>
                    <a:pt x="17595" y="6234"/>
                    <a:pt x="17569" y="6294"/>
                    <a:pt x="17551" y="6322"/>
                  </a:cubicBezTo>
                  <a:cubicBezTo>
                    <a:pt x="17527" y="6358"/>
                    <a:pt x="17481" y="6432"/>
                    <a:pt x="17449" y="6462"/>
                  </a:cubicBezTo>
                  <a:cubicBezTo>
                    <a:pt x="17426" y="6483"/>
                    <a:pt x="17364" y="6509"/>
                    <a:pt x="17343" y="6532"/>
                  </a:cubicBezTo>
                  <a:cubicBezTo>
                    <a:pt x="17319" y="6559"/>
                    <a:pt x="17299" y="6628"/>
                    <a:pt x="17278" y="6656"/>
                  </a:cubicBezTo>
                  <a:cubicBezTo>
                    <a:pt x="17265" y="6676"/>
                    <a:pt x="17229" y="6708"/>
                    <a:pt x="17215" y="6727"/>
                  </a:cubicBezTo>
                  <a:cubicBezTo>
                    <a:pt x="17184" y="6767"/>
                    <a:pt x="17144" y="6858"/>
                    <a:pt x="17112" y="6898"/>
                  </a:cubicBezTo>
                  <a:cubicBezTo>
                    <a:pt x="17085" y="6932"/>
                    <a:pt x="17014" y="6989"/>
                    <a:pt x="16984" y="7022"/>
                  </a:cubicBezTo>
                  <a:cubicBezTo>
                    <a:pt x="16935" y="7079"/>
                    <a:pt x="16862" y="7210"/>
                    <a:pt x="16806" y="7263"/>
                  </a:cubicBezTo>
                  <a:cubicBezTo>
                    <a:pt x="16775" y="7293"/>
                    <a:pt x="16685" y="7329"/>
                    <a:pt x="16659" y="7363"/>
                  </a:cubicBezTo>
                  <a:cubicBezTo>
                    <a:pt x="16641" y="7387"/>
                    <a:pt x="16646" y="7450"/>
                    <a:pt x="16629" y="7474"/>
                  </a:cubicBezTo>
                  <a:cubicBezTo>
                    <a:pt x="16609" y="7502"/>
                    <a:pt x="16542" y="7538"/>
                    <a:pt x="16512" y="7558"/>
                  </a:cubicBezTo>
                  <a:cubicBezTo>
                    <a:pt x="16472" y="7583"/>
                    <a:pt x="16386" y="7624"/>
                    <a:pt x="16349" y="7651"/>
                  </a:cubicBezTo>
                  <a:cubicBezTo>
                    <a:pt x="16313" y="7678"/>
                    <a:pt x="16249" y="7739"/>
                    <a:pt x="16221" y="7772"/>
                  </a:cubicBezTo>
                  <a:cubicBezTo>
                    <a:pt x="16194" y="7804"/>
                    <a:pt x="16159" y="7879"/>
                    <a:pt x="16130" y="7910"/>
                  </a:cubicBezTo>
                  <a:cubicBezTo>
                    <a:pt x="16108" y="7933"/>
                    <a:pt x="16054" y="7973"/>
                    <a:pt x="16024" y="7986"/>
                  </a:cubicBezTo>
                  <a:cubicBezTo>
                    <a:pt x="16003" y="7996"/>
                    <a:pt x="15953" y="7999"/>
                    <a:pt x="15934" y="8010"/>
                  </a:cubicBezTo>
                  <a:cubicBezTo>
                    <a:pt x="15888" y="8035"/>
                    <a:pt x="15817" y="8110"/>
                    <a:pt x="15790" y="8151"/>
                  </a:cubicBezTo>
                  <a:cubicBezTo>
                    <a:pt x="15772" y="8178"/>
                    <a:pt x="15768" y="8247"/>
                    <a:pt x="15744" y="8271"/>
                  </a:cubicBezTo>
                  <a:cubicBezTo>
                    <a:pt x="15719" y="8298"/>
                    <a:pt x="15637" y="8315"/>
                    <a:pt x="15604" y="8335"/>
                  </a:cubicBezTo>
                  <a:cubicBezTo>
                    <a:pt x="15484" y="8409"/>
                    <a:pt x="15279" y="8599"/>
                    <a:pt x="15170" y="8685"/>
                  </a:cubicBezTo>
                  <a:cubicBezTo>
                    <a:pt x="15120" y="8725"/>
                    <a:pt x="15014" y="8796"/>
                    <a:pt x="14970" y="8841"/>
                  </a:cubicBezTo>
                  <a:cubicBezTo>
                    <a:pt x="14956" y="8854"/>
                    <a:pt x="14930" y="8882"/>
                    <a:pt x="14926" y="8900"/>
                  </a:cubicBezTo>
                  <a:cubicBezTo>
                    <a:pt x="14921" y="8924"/>
                    <a:pt x="14936" y="8975"/>
                    <a:pt x="14946" y="8998"/>
                  </a:cubicBezTo>
                  <a:cubicBezTo>
                    <a:pt x="14951" y="9006"/>
                    <a:pt x="14957" y="9016"/>
                    <a:pt x="14965" y="9027"/>
                  </a:cubicBezTo>
                  <a:cubicBezTo>
                    <a:pt x="14948" y="9031"/>
                    <a:pt x="14932" y="9034"/>
                    <a:pt x="14922" y="9037"/>
                  </a:cubicBezTo>
                  <a:cubicBezTo>
                    <a:pt x="14891" y="9045"/>
                    <a:pt x="14819" y="9035"/>
                    <a:pt x="14794" y="9052"/>
                  </a:cubicBezTo>
                  <a:cubicBezTo>
                    <a:pt x="14772" y="9067"/>
                    <a:pt x="14775" y="9131"/>
                    <a:pt x="14752" y="9145"/>
                  </a:cubicBezTo>
                  <a:cubicBezTo>
                    <a:pt x="14730" y="9158"/>
                    <a:pt x="14671" y="9133"/>
                    <a:pt x="14650" y="9145"/>
                  </a:cubicBezTo>
                  <a:cubicBezTo>
                    <a:pt x="14632" y="9155"/>
                    <a:pt x="14608" y="9193"/>
                    <a:pt x="14615" y="9210"/>
                  </a:cubicBezTo>
                  <a:cubicBezTo>
                    <a:pt x="14623" y="9228"/>
                    <a:pt x="14682" y="9225"/>
                    <a:pt x="14695" y="9240"/>
                  </a:cubicBezTo>
                  <a:cubicBezTo>
                    <a:pt x="14710" y="9259"/>
                    <a:pt x="14710" y="9312"/>
                    <a:pt x="14700" y="9333"/>
                  </a:cubicBezTo>
                  <a:cubicBezTo>
                    <a:pt x="14685" y="9367"/>
                    <a:pt x="14620" y="9423"/>
                    <a:pt x="14582" y="9432"/>
                  </a:cubicBezTo>
                  <a:cubicBezTo>
                    <a:pt x="14547" y="9439"/>
                    <a:pt x="14479" y="9406"/>
                    <a:pt x="14446" y="9396"/>
                  </a:cubicBezTo>
                  <a:cubicBezTo>
                    <a:pt x="14425" y="9390"/>
                    <a:pt x="14363" y="9368"/>
                    <a:pt x="14363" y="9368"/>
                  </a:cubicBezTo>
                  <a:lnTo>
                    <a:pt x="14567" y="11439"/>
                  </a:lnTo>
                  <a:cubicBezTo>
                    <a:pt x="14567" y="11439"/>
                    <a:pt x="14564" y="11522"/>
                    <a:pt x="14542" y="11538"/>
                  </a:cubicBezTo>
                  <a:cubicBezTo>
                    <a:pt x="14526" y="11550"/>
                    <a:pt x="14473" y="11528"/>
                    <a:pt x="14457" y="11541"/>
                  </a:cubicBezTo>
                  <a:cubicBezTo>
                    <a:pt x="14436" y="11559"/>
                    <a:pt x="14454" y="11619"/>
                    <a:pt x="14448" y="11645"/>
                  </a:cubicBezTo>
                  <a:cubicBezTo>
                    <a:pt x="14443" y="11669"/>
                    <a:pt x="14435" y="11722"/>
                    <a:pt x="14414" y="11739"/>
                  </a:cubicBezTo>
                  <a:cubicBezTo>
                    <a:pt x="14400" y="11750"/>
                    <a:pt x="14361" y="11754"/>
                    <a:pt x="14342" y="11752"/>
                  </a:cubicBezTo>
                  <a:cubicBezTo>
                    <a:pt x="14327" y="11751"/>
                    <a:pt x="14300" y="11735"/>
                    <a:pt x="14286" y="11732"/>
                  </a:cubicBezTo>
                  <a:cubicBezTo>
                    <a:pt x="14269" y="11729"/>
                    <a:pt x="14233" y="11727"/>
                    <a:pt x="14217" y="11732"/>
                  </a:cubicBezTo>
                  <a:cubicBezTo>
                    <a:pt x="14198" y="11739"/>
                    <a:pt x="14167" y="11766"/>
                    <a:pt x="14157" y="11782"/>
                  </a:cubicBezTo>
                  <a:cubicBezTo>
                    <a:pt x="14143" y="11805"/>
                    <a:pt x="14149" y="11861"/>
                    <a:pt x="14134" y="11883"/>
                  </a:cubicBezTo>
                  <a:cubicBezTo>
                    <a:pt x="14123" y="11900"/>
                    <a:pt x="14089" y="11932"/>
                    <a:pt x="14066" y="11937"/>
                  </a:cubicBezTo>
                  <a:cubicBezTo>
                    <a:pt x="14039" y="11943"/>
                    <a:pt x="13985" y="11913"/>
                    <a:pt x="13957" y="11913"/>
                  </a:cubicBezTo>
                  <a:cubicBezTo>
                    <a:pt x="13934" y="11913"/>
                    <a:pt x="13887" y="11917"/>
                    <a:pt x="13870" y="11930"/>
                  </a:cubicBezTo>
                  <a:cubicBezTo>
                    <a:pt x="13849" y="11946"/>
                    <a:pt x="13851" y="12003"/>
                    <a:pt x="13836" y="12023"/>
                  </a:cubicBezTo>
                  <a:cubicBezTo>
                    <a:pt x="13818" y="12048"/>
                    <a:pt x="13768" y="12084"/>
                    <a:pt x="13741" y="12101"/>
                  </a:cubicBezTo>
                  <a:cubicBezTo>
                    <a:pt x="13701" y="12126"/>
                    <a:pt x="13607" y="12156"/>
                    <a:pt x="13568" y="12181"/>
                  </a:cubicBezTo>
                  <a:cubicBezTo>
                    <a:pt x="13521" y="12211"/>
                    <a:pt x="13431" y="12278"/>
                    <a:pt x="13405" y="12322"/>
                  </a:cubicBezTo>
                  <a:cubicBezTo>
                    <a:pt x="13385" y="12355"/>
                    <a:pt x="13398" y="12438"/>
                    <a:pt x="13375" y="12469"/>
                  </a:cubicBezTo>
                  <a:cubicBezTo>
                    <a:pt x="13364" y="12484"/>
                    <a:pt x="13319" y="12494"/>
                    <a:pt x="13310" y="12509"/>
                  </a:cubicBezTo>
                  <a:cubicBezTo>
                    <a:pt x="13298" y="12531"/>
                    <a:pt x="13319" y="12582"/>
                    <a:pt x="13314" y="12607"/>
                  </a:cubicBezTo>
                  <a:cubicBezTo>
                    <a:pt x="13311" y="12624"/>
                    <a:pt x="13288" y="12653"/>
                    <a:pt x="13284" y="12670"/>
                  </a:cubicBezTo>
                  <a:cubicBezTo>
                    <a:pt x="13280" y="12690"/>
                    <a:pt x="13291" y="12732"/>
                    <a:pt x="13284" y="12751"/>
                  </a:cubicBezTo>
                  <a:cubicBezTo>
                    <a:pt x="13274" y="12778"/>
                    <a:pt x="13232" y="12824"/>
                    <a:pt x="13208" y="12845"/>
                  </a:cubicBezTo>
                  <a:cubicBezTo>
                    <a:pt x="13180" y="12870"/>
                    <a:pt x="13103" y="12898"/>
                    <a:pt x="13076" y="12925"/>
                  </a:cubicBezTo>
                  <a:cubicBezTo>
                    <a:pt x="13054" y="12948"/>
                    <a:pt x="13024" y="13003"/>
                    <a:pt x="13015" y="13032"/>
                  </a:cubicBezTo>
                  <a:cubicBezTo>
                    <a:pt x="13003" y="13078"/>
                    <a:pt x="12997" y="13174"/>
                    <a:pt x="13008" y="13220"/>
                  </a:cubicBezTo>
                  <a:cubicBezTo>
                    <a:pt x="13014" y="13243"/>
                    <a:pt x="13055" y="13280"/>
                    <a:pt x="13058" y="13304"/>
                  </a:cubicBezTo>
                  <a:cubicBezTo>
                    <a:pt x="13062" y="13342"/>
                    <a:pt x="12992" y="13415"/>
                    <a:pt x="13008" y="13451"/>
                  </a:cubicBezTo>
                  <a:cubicBezTo>
                    <a:pt x="13022" y="13482"/>
                    <a:pt x="13104" y="13509"/>
                    <a:pt x="13140" y="13518"/>
                  </a:cubicBezTo>
                  <a:cubicBezTo>
                    <a:pt x="13173" y="13526"/>
                    <a:pt x="13244" y="13529"/>
                    <a:pt x="13276" y="13521"/>
                  </a:cubicBezTo>
                  <a:cubicBezTo>
                    <a:pt x="13307" y="13513"/>
                    <a:pt x="13350" y="13456"/>
                    <a:pt x="13382" y="13458"/>
                  </a:cubicBezTo>
                  <a:cubicBezTo>
                    <a:pt x="13418" y="13460"/>
                    <a:pt x="13468" y="13515"/>
                    <a:pt x="13488" y="13541"/>
                  </a:cubicBezTo>
                  <a:cubicBezTo>
                    <a:pt x="13499" y="13556"/>
                    <a:pt x="13512" y="13591"/>
                    <a:pt x="13518" y="13609"/>
                  </a:cubicBezTo>
                  <a:cubicBezTo>
                    <a:pt x="13527" y="13633"/>
                    <a:pt x="13531" y="13686"/>
                    <a:pt x="13545" y="13709"/>
                  </a:cubicBezTo>
                  <a:cubicBezTo>
                    <a:pt x="13561" y="13735"/>
                    <a:pt x="13612" y="13776"/>
                    <a:pt x="13636" y="13796"/>
                  </a:cubicBezTo>
                  <a:cubicBezTo>
                    <a:pt x="13654" y="13812"/>
                    <a:pt x="13700" y="13837"/>
                    <a:pt x="13715" y="13856"/>
                  </a:cubicBezTo>
                  <a:cubicBezTo>
                    <a:pt x="13735" y="13882"/>
                    <a:pt x="13764" y="13942"/>
                    <a:pt x="13768" y="13973"/>
                  </a:cubicBezTo>
                  <a:cubicBezTo>
                    <a:pt x="13771" y="14001"/>
                    <a:pt x="13759" y="14059"/>
                    <a:pt x="13745" y="14084"/>
                  </a:cubicBezTo>
                  <a:cubicBezTo>
                    <a:pt x="13734" y="14104"/>
                    <a:pt x="13691" y="14129"/>
                    <a:pt x="13677" y="14148"/>
                  </a:cubicBezTo>
                  <a:cubicBezTo>
                    <a:pt x="13663" y="14167"/>
                    <a:pt x="13640" y="14209"/>
                    <a:pt x="13636" y="14232"/>
                  </a:cubicBezTo>
                  <a:cubicBezTo>
                    <a:pt x="13631" y="14259"/>
                    <a:pt x="13659" y="14315"/>
                    <a:pt x="13651" y="14342"/>
                  </a:cubicBezTo>
                  <a:cubicBezTo>
                    <a:pt x="13640" y="14374"/>
                    <a:pt x="13574" y="14417"/>
                    <a:pt x="13556" y="14446"/>
                  </a:cubicBezTo>
                  <a:cubicBezTo>
                    <a:pt x="13536" y="14478"/>
                    <a:pt x="13506" y="14550"/>
                    <a:pt x="13507" y="14587"/>
                  </a:cubicBezTo>
                  <a:cubicBezTo>
                    <a:pt x="13508" y="14630"/>
                    <a:pt x="13576" y="14707"/>
                    <a:pt x="13575" y="14751"/>
                  </a:cubicBezTo>
                  <a:cubicBezTo>
                    <a:pt x="13574" y="14776"/>
                    <a:pt x="13531" y="14817"/>
                    <a:pt x="13530" y="14841"/>
                  </a:cubicBezTo>
                  <a:cubicBezTo>
                    <a:pt x="13529" y="14864"/>
                    <a:pt x="13562" y="14905"/>
                    <a:pt x="13564" y="14928"/>
                  </a:cubicBezTo>
                  <a:cubicBezTo>
                    <a:pt x="13566" y="14948"/>
                    <a:pt x="13544" y="14989"/>
                    <a:pt x="13549" y="15009"/>
                  </a:cubicBezTo>
                  <a:cubicBezTo>
                    <a:pt x="13554" y="15031"/>
                    <a:pt x="13599" y="15064"/>
                    <a:pt x="13605" y="15086"/>
                  </a:cubicBezTo>
                  <a:cubicBezTo>
                    <a:pt x="13612" y="15107"/>
                    <a:pt x="13610" y="15154"/>
                    <a:pt x="13598" y="15173"/>
                  </a:cubicBezTo>
                  <a:cubicBezTo>
                    <a:pt x="13581" y="15199"/>
                    <a:pt x="13508" y="15219"/>
                    <a:pt x="13488" y="15243"/>
                  </a:cubicBezTo>
                  <a:cubicBezTo>
                    <a:pt x="13471" y="15265"/>
                    <a:pt x="13444" y="15318"/>
                    <a:pt x="13450" y="15344"/>
                  </a:cubicBezTo>
                  <a:cubicBezTo>
                    <a:pt x="13455" y="15363"/>
                    <a:pt x="13496" y="15388"/>
                    <a:pt x="13511" y="15404"/>
                  </a:cubicBezTo>
                  <a:cubicBezTo>
                    <a:pt x="13532" y="15428"/>
                    <a:pt x="13582" y="15475"/>
                    <a:pt x="13590" y="15505"/>
                  </a:cubicBezTo>
                  <a:cubicBezTo>
                    <a:pt x="13600" y="15539"/>
                    <a:pt x="13562" y="15611"/>
                    <a:pt x="13571" y="15645"/>
                  </a:cubicBezTo>
                  <a:cubicBezTo>
                    <a:pt x="13577" y="15667"/>
                    <a:pt x="13619" y="15698"/>
                    <a:pt x="13628" y="15719"/>
                  </a:cubicBezTo>
                  <a:cubicBezTo>
                    <a:pt x="13643" y="15751"/>
                    <a:pt x="13661" y="15822"/>
                    <a:pt x="13654" y="15856"/>
                  </a:cubicBezTo>
                  <a:cubicBezTo>
                    <a:pt x="13649" y="15886"/>
                    <a:pt x="13588" y="15930"/>
                    <a:pt x="13586" y="15961"/>
                  </a:cubicBezTo>
                  <a:cubicBezTo>
                    <a:pt x="13584" y="15987"/>
                    <a:pt x="13632" y="16033"/>
                    <a:pt x="13636" y="16061"/>
                  </a:cubicBezTo>
                  <a:cubicBezTo>
                    <a:pt x="13640" y="16096"/>
                    <a:pt x="13610" y="16166"/>
                    <a:pt x="13605" y="16202"/>
                  </a:cubicBezTo>
                  <a:cubicBezTo>
                    <a:pt x="13602" y="16229"/>
                    <a:pt x="13612" y="16286"/>
                    <a:pt x="13602" y="16312"/>
                  </a:cubicBezTo>
                  <a:cubicBezTo>
                    <a:pt x="13590" y="16338"/>
                    <a:pt x="13529" y="16372"/>
                    <a:pt x="13522" y="16399"/>
                  </a:cubicBezTo>
                  <a:cubicBezTo>
                    <a:pt x="13517" y="16420"/>
                    <a:pt x="13533" y="16466"/>
                    <a:pt x="13549" y="16483"/>
                  </a:cubicBezTo>
                  <a:cubicBezTo>
                    <a:pt x="13572" y="16509"/>
                    <a:pt x="13650" y="16528"/>
                    <a:pt x="13681" y="16546"/>
                  </a:cubicBezTo>
                  <a:cubicBezTo>
                    <a:pt x="13707" y="16562"/>
                    <a:pt x="13752" y="16599"/>
                    <a:pt x="13775" y="16617"/>
                  </a:cubicBezTo>
                  <a:cubicBezTo>
                    <a:pt x="13807" y="16642"/>
                    <a:pt x="13864" y="16694"/>
                    <a:pt x="13896" y="16717"/>
                  </a:cubicBezTo>
                  <a:cubicBezTo>
                    <a:pt x="13933" y="16743"/>
                    <a:pt x="14018" y="16782"/>
                    <a:pt x="14052" y="16811"/>
                  </a:cubicBezTo>
                  <a:cubicBezTo>
                    <a:pt x="14072" y="16830"/>
                    <a:pt x="14099" y="16879"/>
                    <a:pt x="14120" y="16898"/>
                  </a:cubicBezTo>
                  <a:cubicBezTo>
                    <a:pt x="14139" y="16918"/>
                    <a:pt x="14184" y="16953"/>
                    <a:pt x="14210" y="16965"/>
                  </a:cubicBezTo>
                  <a:cubicBezTo>
                    <a:pt x="14235" y="16977"/>
                    <a:pt x="14296" y="16978"/>
                    <a:pt x="14320" y="16992"/>
                  </a:cubicBezTo>
                  <a:cubicBezTo>
                    <a:pt x="14346" y="17008"/>
                    <a:pt x="14366" y="17072"/>
                    <a:pt x="14395" y="17083"/>
                  </a:cubicBezTo>
                  <a:cubicBezTo>
                    <a:pt x="14428" y="17095"/>
                    <a:pt x="14499" y="17064"/>
                    <a:pt x="14535" y="17062"/>
                  </a:cubicBezTo>
                  <a:cubicBezTo>
                    <a:pt x="14577" y="17061"/>
                    <a:pt x="14661" y="17064"/>
                    <a:pt x="14701" y="17072"/>
                  </a:cubicBezTo>
                  <a:cubicBezTo>
                    <a:pt x="14726" y="17078"/>
                    <a:pt x="14771" y="17105"/>
                    <a:pt x="14796" y="17109"/>
                  </a:cubicBezTo>
                  <a:cubicBezTo>
                    <a:pt x="14841" y="17116"/>
                    <a:pt x="14937" y="17081"/>
                    <a:pt x="14977" y="17099"/>
                  </a:cubicBezTo>
                  <a:cubicBezTo>
                    <a:pt x="15019" y="17119"/>
                    <a:pt x="15050" y="17208"/>
                    <a:pt x="15076" y="17244"/>
                  </a:cubicBezTo>
                  <a:cubicBezTo>
                    <a:pt x="15100" y="17278"/>
                    <a:pt x="15148" y="17349"/>
                    <a:pt x="15177" y="17381"/>
                  </a:cubicBezTo>
                  <a:cubicBezTo>
                    <a:pt x="15212" y="17417"/>
                    <a:pt x="15285" y="17490"/>
                    <a:pt x="15333" y="17512"/>
                  </a:cubicBezTo>
                  <a:cubicBezTo>
                    <a:pt x="15402" y="17542"/>
                    <a:pt x="15564" y="17537"/>
                    <a:pt x="15639" y="17555"/>
                  </a:cubicBezTo>
                  <a:cubicBezTo>
                    <a:pt x="15706" y="17571"/>
                    <a:pt x="15834" y="17620"/>
                    <a:pt x="15899" y="17642"/>
                  </a:cubicBezTo>
                  <a:cubicBezTo>
                    <a:pt x="15945" y="17657"/>
                    <a:pt x="16037" y="17685"/>
                    <a:pt x="16081" y="17702"/>
                  </a:cubicBezTo>
                  <a:cubicBezTo>
                    <a:pt x="16125" y="17720"/>
                    <a:pt x="16218" y="17751"/>
                    <a:pt x="16251" y="17783"/>
                  </a:cubicBezTo>
                  <a:cubicBezTo>
                    <a:pt x="16272" y="17803"/>
                    <a:pt x="16295" y="17856"/>
                    <a:pt x="16300" y="17883"/>
                  </a:cubicBezTo>
                  <a:cubicBezTo>
                    <a:pt x="16304" y="17908"/>
                    <a:pt x="16281" y="17961"/>
                    <a:pt x="16293" y="17984"/>
                  </a:cubicBezTo>
                  <a:cubicBezTo>
                    <a:pt x="16301" y="18001"/>
                    <a:pt x="16348" y="18016"/>
                    <a:pt x="16360" y="18031"/>
                  </a:cubicBezTo>
                  <a:cubicBezTo>
                    <a:pt x="16381" y="18057"/>
                    <a:pt x="16395" y="18122"/>
                    <a:pt x="16409" y="18151"/>
                  </a:cubicBezTo>
                  <a:cubicBezTo>
                    <a:pt x="16424" y="18179"/>
                    <a:pt x="16456" y="18232"/>
                    <a:pt x="16474" y="18259"/>
                  </a:cubicBezTo>
                  <a:cubicBezTo>
                    <a:pt x="16493" y="18286"/>
                    <a:pt x="16529" y="18343"/>
                    <a:pt x="16557" y="18362"/>
                  </a:cubicBezTo>
                  <a:cubicBezTo>
                    <a:pt x="16593" y="18388"/>
                    <a:pt x="16686" y="18404"/>
                    <a:pt x="16727" y="18423"/>
                  </a:cubicBezTo>
                  <a:cubicBezTo>
                    <a:pt x="16773" y="18443"/>
                    <a:pt x="16859" y="18490"/>
                    <a:pt x="16901" y="18517"/>
                  </a:cubicBezTo>
                  <a:cubicBezTo>
                    <a:pt x="16917" y="18526"/>
                    <a:pt x="16946" y="18550"/>
                    <a:pt x="16961" y="18560"/>
                  </a:cubicBezTo>
                  <a:cubicBezTo>
                    <a:pt x="16986" y="18576"/>
                    <a:pt x="17040" y="18603"/>
                    <a:pt x="17063" y="18620"/>
                  </a:cubicBezTo>
                  <a:cubicBezTo>
                    <a:pt x="17101" y="18650"/>
                    <a:pt x="17158" y="18725"/>
                    <a:pt x="17195" y="18754"/>
                  </a:cubicBezTo>
                  <a:cubicBezTo>
                    <a:pt x="17235" y="18785"/>
                    <a:pt x="17319" y="18846"/>
                    <a:pt x="17370" y="18858"/>
                  </a:cubicBezTo>
                  <a:cubicBezTo>
                    <a:pt x="17421" y="18871"/>
                    <a:pt x="17531" y="18848"/>
                    <a:pt x="17585" y="18852"/>
                  </a:cubicBezTo>
                  <a:cubicBezTo>
                    <a:pt x="17643" y="18856"/>
                    <a:pt x="17762" y="18864"/>
                    <a:pt x="17812" y="18892"/>
                  </a:cubicBezTo>
                  <a:cubicBezTo>
                    <a:pt x="17869" y="18924"/>
                    <a:pt x="17931" y="19040"/>
                    <a:pt x="17974" y="19086"/>
                  </a:cubicBezTo>
                  <a:cubicBezTo>
                    <a:pt x="18022" y="19137"/>
                    <a:pt x="18128" y="19231"/>
                    <a:pt x="18178" y="19280"/>
                  </a:cubicBezTo>
                  <a:cubicBezTo>
                    <a:pt x="18221" y="19322"/>
                    <a:pt x="18310" y="19401"/>
                    <a:pt x="18344" y="19448"/>
                  </a:cubicBezTo>
                  <a:cubicBezTo>
                    <a:pt x="18365" y="19476"/>
                    <a:pt x="18391" y="19539"/>
                    <a:pt x="18409" y="19568"/>
                  </a:cubicBezTo>
                  <a:cubicBezTo>
                    <a:pt x="18427" y="19598"/>
                    <a:pt x="18481" y="19650"/>
                    <a:pt x="18488" y="19682"/>
                  </a:cubicBezTo>
                  <a:cubicBezTo>
                    <a:pt x="18496" y="19719"/>
                    <a:pt x="18471" y="19794"/>
                    <a:pt x="18462" y="19830"/>
                  </a:cubicBezTo>
                  <a:cubicBezTo>
                    <a:pt x="18453" y="19863"/>
                    <a:pt x="18417" y="19926"/>
                    <a:pt x="18412" y="19961"/>
                  </a:cubicBezTo>
                  <a:cubicBezTo>
                    <a:pt x="18407" y="19998"/>
                    <a:pt x="18412" y="20075"/>
                    <a:pt x="18424" y="20111"/>
                  </a:cubicBezTo>
                  <a:cubicBezTo>
                    <a:pt x="18431" y="20134"/>
                    <a:pt x="18469" y="20172"/>
                    <a:pt x="18477" y="20195"/>
                  </a:cubicBezTo>
                  <a:cubicBezTo>
                    <a:pt x="18486" y="20225"/>
                    <a:pt x="18471" y="20292"/>
                    <a:pt x="18480" y="20323"/>
                  </a:cubicBezTo>
                  <a:cubicBezTo>
                    <a:pt x="18490" y="20353"/>
                    <a:pt x="18540" y="20403"/>
                    <a:pt x="18549" y="20433"/>
                  </a:cubicBezTo>
                  <a:cubicBezTo>
                    <a:pt x="18557" y="20462"/>
                    <a:pt x="18537" y="20525"/>
                    <a:pt x="18549" y="20554"/>
                  </a:cubicBezTo>
                  <a:cubicBezTo>
                    <a:pt x="18558" y="20577"/>
                    <a:pt x="18610" y="20608"/>
                    <a:pt x="18625" y="20631"/>
                  </a:cubicBezTo>
                  <a:cubicBezTo>
                    <a:pt x="18631" y="20642"/>
                    <a:pt x="18641" y="20660"/>
                    <a:pt x="18648" y="20679"/>
                  </a:cubicBezTo>
                  <a:lnTo>
                    <a:pt x="17135" y="20795"/>
                  </a:lnTo>
                  <a:lnTo>
                    <a:pt x="13197" y="21110"/>
                  </a:lnTo>
                  <a:lnTo>
                    <a:pt x="9614" y="21317"/>
                  </a:lnTo>
                  <a:lnTo>
                    <a:pt x="7815" y="21391"/>
                  </a:lnTo>
                  <a:lnTo>
                    <a:pt x="5986" y="21485"/>
                  </a:lnTo>
                  <a:lnTo>
                    <a:pt x="3018" y="21593"/>
                  </a:lnTo>
                  <a:lnTo>
                    <a:pt x="2732" y="15002"/>
                  </a:lnTo>
                  <a:cubicBezTo>
                    <a:pt x="2732" y="15002"/>
                    <a:pt x="2654" y="14859"/>
                    <a:pt x="2619" y="14816"/>
                  </a:cubicBezTo>
                  <a:cubicBezTo>
                    <a:pt x="2595" y="14789"/>
                    <a:pt x="2541" y="14738"/>
                    <a:pt x="2509" y="14719"/>
                  </a:cubicBezTo>
                  <a:cubicBezTo>
                    <a:pt x="2476" y="14699"/>
                    <a:pt x="2398" y="14679"/>
                    <a:pt x="2364" y="14662"/>
                  </a:cubicBezTo>
                  <a:cubicBezTo>
                    <a:pt x="2345" y="14653"/>
                    <a:pt x="2313" y="14624"/>
                    <a:pt x="2292" y="14619"/>
                  </a:cubicBezTo>
                  <a:cubicBezTo>
                    <a:pt x="2247" y="14607"/>
                    <a:pt x="2150" y="14639"/>
                    <a:pt x="2105" y="14627"/>
                  </a:cubicBezTo>
                  <a:cubicBezTo>
                    <a:pt x="2076" y="14619"/>
                    <a:pt x="2028" y="14581"/>
                    <a:pt x="2007" y="14562"/>
                  </a:cubicBezTo>
                  <a:cubicBezTo>
                    <a:pt x="1973" y="14531"/>
                    <a:pt x="1916" y="14460"/>
                    <a:pt x="1893" y="14423"/>
                  </a:cubicBezTo>
                  <a:cubicBezTo>
                    <a:pt x="1873" y="14389"/>
                    <a:pt x="1851" y="14314"/>
                    <a:pt x="1833" y="14280"/>
                  </a:cubicBezTo>
                  <a:cubicBezTo>
                    <a:pt x="1813" y="14244"/>
                    <a:pt x="1767" y="14173"/>
                    <a:pt x="1740" y="14141"/>
                  </a:cubicBezTo>
                  <a:cubicBezTo>
                    <a:pt x="1715" y="14111"/>
                    <a:pt x="1654" y="14059"/>
                    <a:pt x="1629" y="14029"/>
                  </a:cubicBezTo>
                  <a:cubicBezTo>
                    <a:pt x="1609" y="14007"/>
                    <a:pt x="1568" y="13963"/>
                    <a:pt x="1559" y="13937"/>
                  </a:cubicBezTo>
                  <a:cubicBezTo>
                    <a:pt x="1546" y="13901"/>
                    <a:pt x="1540" y="13824"/>
                    <a:pt x="1555" y="13789"/>
                  </a:cubicBezTo>
                  <a:cubicBezTo>
                    <a:pt x="1571" y="13752"/>
                    <a:pt x="1644" y="13702"/>
                    <a:pt x="1674" y="13674"/>
                  </a:cubicBezTo>
                  <a:cubicBezTo>
                    <a:pt x="1706" y="13644"/>
                    <a:pt x="1772" y="13586"/>
                    <a:pt x="1806" y="13558"/>
                  </a:cubicBezTo>
                  <a:cubicBezTo>
                    <a:pt x="1838" y="13532"/>
                    <a:pt x="1897" y="13475"/>
                    <a:pt x="1935" y="13456"/>
                  </a:cubicBezTo>
                  <a:cubicBezTo>
                    <a:pt x="1962" y="13442"/>
                    <a:pt x="2028" y="13439"/>
                    <a:pt x="2054" y="13424"/>
                  </a:cubicBezTo>
                  <a:cubicBezTo>
                    <a:pt x="2077" y="13410"/>
                    <a:pt x="2112" y="13369"/>
                    <a:pt x="2126" y="13347"/>
                  </a:cubicBezTo>
                  <a:cubicBezTo>
                    <a:pt x="2145" y="13315"/>
                    <a:pt x="2153" y="13241"/>
                    <a:pt x="2173" y="13210"/>
                  </a:cubicBezTo>
                  <a:cubicBezTo>
                    <a:pt x="2191" y="13181"/>
                    <a:pt x="2250" y="13139"/>
                    <a:pt x="2269" y="13111"/>
                  </a:cubicBezTo>
                  <a:cubicBezTo>
                    <a:pt x="2294" y="13073"/>
                    <a:pt x="2330" y="12988"/>
                    <a:pt x="2335" y="12943"/>
                  </a:cubicBezTo>
                  <a:cubicBezTo>
                    <a:pt x="2341" y="12898"/>
                    <a:pt x="2316" y="12806"/>
                    <a:pt x="2309" y="12761"/>
                  </a:cubicBezTo>
                  <a:cubicBezTo>
                    <a:pt x="2306" y="12741"/>
                    <a:pt x="2302" y="12714"/>
                    <a:pt x="2298" y="1268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7" name="Shape 3052"/>
            <p:cNvSpPr/>
            <p:nvPr/>
          </p:nvSpPr>
          <p:spPr>
            <a:xfrm>
              <a:off x="4488419" y="3595426"/>
              <a:ext cx="690777" cy="451469"/>
            </a:xfrm>
            <a:custGeom>
              <a:avLst/>
              <a:gdLst/>
              <a:ahLst/>
              <a:cxnLst>
                <a:cxn ang="0">
                  <a:pos x="wd2" y="hd2"/>
                </a:cxn>
                <a:cxn ang="5400000">
                  <a:pos x="wd2" y="hd2"/>
                </a:cxn>
                <a:cxn ang="10800000">
                  <a:pos x="wd2" y="hd2"/>
                </a:cxn>
                <a:cxn ang="16200000">
                  <a:pos x="wd2" y="hd2"/>
                </a:cxn>
              </a:cxnLst>
              <a:rect l="0" t="0" r="r" b="b"/>
              <a:pathLst>
                <a:path w="21592" h="21600" extrusionOk="0">
                  <a:moveTo>
                    <a:pt x="496" y="1706"/>
                  </a:moveTo>
                  <a:lnTo>
                    <a:pt x="3705" y="1504"/>
                  </a:lnTo>
                  <a:lnTo>
                    <a:pt x="5683" y="1329"/>
                  </a:lnTo>
                  <a:lnTo>
                    <a:pt x="7628" y="1191"/>
                  </a:lnTo>
                  <a:lnTo>
                    <a:pt x="11502" y="804"/>
                  </a:lnTo>
                  <a:lnTo>
                    <a:pt x="15759" y="215"/>
                  </a:lnTo>
                  <a:lnTo>
                    <a:pt x="17395" y="0"/>
                  </a:lnTo>
                  <a:cubicBezTo>
                    <a:pt x="17406" y="42"/>
                    <a:pt x="17414" y="86"/>
                    <a:pt x="17414" y="116"/>
                  </a:cubicBezTo>
                  <a:cubicBezTo>
                    <a:pt x="17415" y="174"/>
                    <a:pt x="17360" y="284"/>
                    <a:pt x="17369" y="340"/>
                  </a:cubicBezTo>
                  <a:cubicBezTo>
                    <a:pt x="17378" y="400"/>
                    <a:pt x="17465" y="460"/>
                    <a:pt x="17480" y="516"/>
                  </a:cubicBezTo>
                  <a:cubicBezTo>
                    <a:pt x="17494" y="571"/>
                    <a:pt x="17483" y="696"/>
                    <a:pt x="17475" y="754"/>
                  </a:cubicBezTo>
                  <a:cubicBezTo>
                    <a:pt x="17470" y="793"/>
                    <a:pt x="17440" y="864"/>
                    <a:pt x="17439" y="904"/>
                  </a:cubicBezTo>
                  <a:cubicBezTo>
                    <a:pt x="17438" y="935"/>
                    <a:pt x="17445" y="1000"/>
                    <a:pt x="17459" y="1023"/>
                  </a:cubicBezTo>
                  <a:cubicBezTo>
                    <a:pt x="17491" y="1076"/>
                    <a:pt x="17592" y="1094"/>
                    <a:pt x="17635" y="1122"/>
                  </a:cubicBezTo>
                  <a:cubicBezTo>
                    <a:pt x="17677" y="1150"/>
                    <a:pt x="17762" y="1205"/>
                    <a:pt x="17798" y="1248"/>
                  </a:cubicBezTo>
                  <a:cubicBezTo>
                    <a:pt x="17841" y="1296"/>
                    <a:pt x="17916" y="1414"/>
                    <a:pt x="17941" y="1486"/>
                  </a:cubicBezTo>
                  <a:cubicBezTo>
                    <a:pt x="17956" y="1528"/>
                    <a:pt x="17973" y="1625"/>
                    <a:pt x="17973" y="1673"/>
                  </a:cubicBezTo>
                  <a:cubicBezTo>
                    <a:pt x="17975" y="1717"/>
                    <a:pt x="17964" y="1807"/>
                    <a:pt x="17953" y="1848"/>
                  </a:cubicBezTo>
                  <a:cubicBezTo>
                    <a:pt x="17939" y="1899"/>
                    <a:pt x="17887" y="1980"/>
                    <a:pt x="17872" y="2029"/>
                  </a:cubicBezTo>
                  <a:cubicBezTo>
                    <a:pt x="17850" y="2099"/>
                    <a:pt x="17831" y="2253"/>
                    <a:pt x="17811" y="2324"/>
                  </a:cubicBezTo>
                  <a:cubicBezTo>
                    <a:pt x="17789" y="2399"/>
                    <a:pt x="17712" y="2529"/>
                    <a:pt x="17700" y="2611"/>
                  </a:cubicBezTo>
                  <a:cubicBezTo>
                    <a:pt x="17678" y="2764"/>
                    <a:pt x="17712" y="3084"/>
                    <a:pt x="17737" y="3236"/>
                  </a:cubicBezTo>
                  <a:cubicBezTo>
                    <a:pt x="17752" y="3327"/>
                    <a:pt x="17819" y="3490"/>
                    <a:pt x="17835" y="3580"/>
                  </a:cubicBezTo>
                  <a:cubicBezTo>
                    <a:pt x="17851" y="3673"/>
                    <a:pt x="17848" y="3870"/>
                    <a:pt x="17867" y="3962"/>
                  </a:cubicBezTo>
                  <a:cubicBezTo>
                    <a:pt x="17878" y="4011"/>
                    <a:pt x="17910" y="4104"/>
                    <a:pt x="17933" y="4143"/>
                  </a:cubicBezTo>
                  <a:cubicBezTo>
                    <a:pt x="17959" y="4187"/>
                    <a:pt x="18039" y="4231"/>
                    <a:pt x="18060" y="4281"/>
                  </a:cubicBezTo>
                  <a:cubicBezTo>
                    <a:pt x="18088" y="4348"/>
                    <a:pt x="18084" y="4516"/>
                    <a:pt x="18096" y="4593"/>
                  </a:cubicBezTo>
                  <a:cubicBezTo>
                    <a:pt x="18115" y="4710"/>
                    <a:pt x="18148" y="4950"/>
                    <a:pt x="18191" y="5050"/>
                  </a:cubicBezTo>
                  <a:cubicBezTo>
                    <a:pt x="18213" y="5101"/>
                    <a:pt x="18280" y="5178"/>
                    <a:pt x="18313" y="5212"/>
                  </a:cubicBezTo>
                  <a:cubicBezTo>
                    <a:pt x="18374" y="5275"/>
                    <a:pt x="18504" y="5375"/>
                    <a:pt x="18571" y="5419"/>
                  </a:cubicBezTo>
                  <a:cubicBezTo>
                    <a:pt x="18634" y="5461"/>
                    <a:pt x="18764" y="5535"/>
                    <a:pt x="18832" y="5557"/>
                  </a:cubicBezTo>
                  <a:cubicBezTo>
                    <a:pt x="18925" y="5587"/>
                    <a:pt x="19119" y="5576"/>
                    <a:pt x="19212" y="5607"/>
                  </a:cubicBezTo>
                  <a:cubicBezTo>
                    <a:pt x="19264" y="5623"/>
                    <a:pt x="19371" y="5662"/>
                    <a:pt x="19412" y="5713"/>
                  </a:cubicBezTo>
                  <a:cubicBezTo>
                    <a:pt x="19466" y="5780"/>
                    <a:pt x="19520" y="5985"/>
                    <a:pt x="19555" y="6076"/>
                  </a:cubicBezTo>
                  <a:cubicBezTo>
                    <a:pt x="19578" y="6135"/>
                    <a:pt x="19628" y="6249"/>
                    <a:pt x="19645" y="6313"/>
                  </a:cubicBezTo>
                  <a:cubicBezTo>
                    <a:pt x="19656" y="6360"/>
                    <a:pt x="19677" y="6458"/>
                    <a:pt x="19674" y="6507"/>
                  </a:cubicBezTo>
                  <a:cubicBezTo>
                    <a:pt x="19673" y="6513"/>
                    <a:pt x="19672" y="6519"/>
                    <a:pt x="19671" y="6526"/>
                  </a:cubicBezTo>
                  <a:cubicBezTo>
                    <a:pt x="19662" y="6563"/>
                    <a:pt x="19639" y="6614"/>
                    <a:pt x="19637" y="6644"/>
                  </a:cubicBezTo>
                  <a:cubicBezTo>
                    <a:pt x="19635" y="6677"/>
                    <a:pt x="19642" y="6744"/>
                    <a:pt x="19653" y="6770"/>
                  </a:cubicBezTo>
                  <a:cubicBezTo>
                    <a:pt x="19677" y="6824"/>
                    <a:pt x="19754" y="6888"/>
                    <a:pt x="19792" y="6914"/>
                  </a:cubicBezTo>
                  <a:cubicBezTo>
                    <a:pt x="19815" y="6930"/>
                    <a:pt x="19868" y="6933"/>
                    <a:pt x="19891" y="6951"/>
                  </a:cubicBezTo>
                  <a:cubicBezTo>
                    <a:pt x="19922" y="6977"/>
                    <a:pt x="19969" y="7068"/>
                    <a:pt x="20000" y="7095"/>
                  </a:cubicBezTo>
                  <a:cubicBezTo>
                    <a:pt x="20038" y="7128"/>
                    <a:pt x="20125" y="7149"/>
                    <a:pt x="20164" y="7176"/>
                  </a:cubicBezTo>
                  <a:cubicBezTo>
                    <a:pt x="20218" y="7214"/>
                    <a:pt x="20322" y="7308"/>
                    <a:pt x="20368" y="7365"/>
                  </a:cubicBezTo>
                  <a:cubicBezTo>
                    <a:pt x="20410" y="7415"/>
                    <a:pt x="20500" y="7523"/>
                    <a:pt x="20515" y="7602"/>
                  </a:cubicBezTo>
                  <a:cubicBezTo>
                    <a:pt x="20531" y="7683"/>
                    <a:pt x="20467" y="7848"/>
                    <a:pt x="20471" y="7933"/>
                  </a:cubicBezTo>
                  <a:cubicBezTo>
                    <a:pt x="20474" y="8011"/>
                    <a:pt x="20506" y="8165"/>
                    <a:pt x="20536" y="8227"/>
                  </a:cubicBezTo>
                  <a:cubicBezTo>
                    <a:pt x="20566" y="8291"/>
                    <a:pt x="20658" y="8377"/>
                    <a:pt x="20703" y="8415"/>
                  </a:cubicBezTo>
                  <a:cubicBezTo>
                    <a:pt x="20742" y="8446"/>
                    <a:pt x="20825" y="8489"/>
                    <a:pt x="20867" y="8509"/>
                  </a:cubicBezTo>
                  <a:cubicBezTo>
                    <a:pt x="20917" y="8532"/>
                    <a:pt x="21022" y="8554"/>
                    <a:pt x="21071" y="8584"/>
                  </a:cubicBezTo>
                  <a:cubicBezTo>
                    <a:pt x="21113" y="8609"/>
                    <a:pt x="21194" y="8678"/>
                    <a:pt x="21230" y="8721"/>
                  </a:cubicBezTo>
                  <a:cubicBezTo>
                    <a:pt x="21259" y="8756"/>
                    <a:pt x="21303" y="8851"/>
                    <a:pt x="21333" y="8884"/>
                  </a:cubicBezTo>
                  <a:cubicBezTo>
                    <a:pt x="21357" y="8911"/>
                    <a:pt x="21423" y="8929"/>
                    <a:pt x="21443" y="8965"/>
                  </a:cubicBezTo>
                  <a:cubicBezTo>
                    <a:pt x="21466" y="9009"/>
                    <a:pt x="21478" y="9127"/>
                    <a:pt x="21480" y="9184"/>
                  </a:cubicBezTo>
                  <a:cubicBezTo>
                    <a:pt x="21481" y="9248"/>
                    <a:pt x="21436" y="9374"/>
                    <a:pt x="21451" y="9434"/>
                  </a:cubicBezTo>
                  <a:cubicBezTo>
                    <a:pt x="21464" y="9486"/>
                    <a:pt x="21548" y="9523"/>
                    <a:pt x="21565" y="9572"/>
                  </a:cubicBezTo>
                  <a:cubicBezTo>
                    <a:pt x="21591" y="9643"/>
                    <a:pt x="21599" y="9818"/>
                    <a:pt x="21586" y="9897"/>
                  </a:cubicBezTo>
                  <a:cubicBezTo>
                    <a:pt x="21577" y="9952"/>
                    <a:pt x="21507" y="10029"/>
                    <a:pt x="21504" y="10085"/>
                  </a:cubicBezTo>
                  <a:cubicBezTo>
                    <a:pt x="21501" y="10134"/>
                    <a:pt x="21551" y="10217"/>
                    <a:pt x="21557" y="10267"/>
                  </a:cubicBezTo>
                  <a:cubicBezTo>
                    <a:pt x="21567" y="10340"/>
                    <a:pt x="21557" y="10492"/>
                    <a:pt x="21549" y="10566"/>
                  </a:cubicBezTo>
                  <a:cubicBezTo>
                    <a:pt x="21543" y="10630"/>
                    <a:pt x="21511" y="10752"/>
                    <a:pt x="21504" y="10817"/>
                  </a:cubicBezTo>
                  <a:cubicBezTo>
                    <a:pt x="21496" y="10889"/>
                    <a:pt x="21516" y="11046"/>
                    <a:pt x="21492" y="11110"/>
                  </a:cubicBezTo>
                  <a:cubicBezTo>
                    <a:pt x="21474" y="11158"/>
                    <a:pt x="21402" y="11201"/>
                    <a:pt x="21373" y="11236"/>
                  </a:cubicBezTo>
                  <a:cubicBezTo>
                    <a:pt x="21344" y="11271"/>
                    <a:pt x="21285" y="11344"/>
                    <a:pt x="21259" y="11386"/>
                  </a:cubicBezTo>
                  <a:cubicBezTo>
                    <a:pt x="21225" y="11439"/>
                    <a:pt x="21149" y="11546"/>
                    <a:pt x="21133" y="11617"/>
                  </a:cubicBezTo>
                  <a:cubicBezTo>
                    <a:pt x="21118" y="11676"/>
                    <a:pt x="21144" y="11807"/>
                    <a:pt x="21133" y="11867"/>
                  </a:cubicBezTo>
                  <a:cubicBezTo>
                    <a:pt x="21122" y="11922"/>
                    <a:pt x="21061" y="12005"/>
                    <a:pt x="21050" y="12061"/>
                  </a:cubicBezTo>
                  <a:cubicBezTo>
                    <a:pt x="21040" y="12115"/>
                    <a:pt x="21048" y="12231"/>
                    <a:pt x="21055" y="12286"/>
                  </a:cubicBezTo>
                  <a:cubicBezTo>
                    <a:pt x="21059" y="12317"/>
                    <a:pt x="21080" y="12374"/>
                    <a:pt x="21083" y="12405"/>
                  </a:cubicBezTo>
                  <a:cubicBezTo>
                    <a:pt x="21090" y="12460"/>
                    <a:pt x="21097" y="12576"/>
                    <a:pt x="21088" y="12630"/>
                  </a:cubicBezTo>
                  <a:cubicBezTo>
                    <a:pt x="21079" y="12677"/>
                    <a:pt x="21044" y="12765"/>
                    <a:pt x="21018" y="12793"/>
                  </a:cubicBezTo>
                  <a:cubicBezTo>
                    <a:pt x="20992" y="12820"/>
                    <a:pt x="20923" y="12812"/>
                    <a:pt x="20895" y="12836"/>
                  </a:cubicBezTo>
                  <a:cubicBezTo>
                    <a:pt x="20864" y="12864"/>
                    <a:pt x="20815" y="12950"/>
                    <a:pt x="20797" y="12999"/>
                  </a:cubicBezTo>
                  <a:cubicBezTo>
                    <a:pt x="20783" y="13040"/>
                    <a:pt x="20790" y="13147"/>
                    <a:pt x="20768" y="13181"/>
                  </a:cubicBezTo>
                  <a:cubicBezTo>
                    <a:pt x="20742" y="13221"/>
                    <a:pt x="20659" y="13231"/>
                    <a:pt x="20622" y="13237"/>
                  </a:cubicBezTo>
                  <a:cubicBezTo>
                    <a:pt x="20586" y="13242"/>
                    <a:pt x="20514" y="13226"/>
                    <a:pt x="20478" y="13224"/>
                  </a:cubicBezTo>
                  <a:cubicBezTo>
                    <a:pt x="20449" y="13223"/>
                    <a:pt x="20388" y="13208"/>
                    <a:pt x="20360" y="13224"/>
                  </a:cubicBezTo>
                  <a:cubicBezTo>
                    <a:pt x="20331" y="13242"/>
                    <a:pt x="20284" y="13316"/>
                    <a:pt x="20266" y="13355"/>
                  </a:cubicBezTo>
                  <a:cubicBezTo>
                    <a:pt x="20236" y="13422"/>
                    <a:pt x="20222" y="13598"/>
                    <a:pt x="20184" y="13656"/>
                  </a:cubicBezTo>
                  <a:cubicBezTo>
                    <a:pt x="20137" y="13730"/>
                    <a:pt x="20000" y="13790"/>
                    <a:pt x="19935" y="13818"/>
                  </a:cubicBezTo>
                  <a:cubicBezTo>
                    <a:pt x="19893" y="13837"/>
                    <a:pt x="19804" y="13855"/>
                    <a:pt x="19760" y="13856"/>
                  </a:cubicBezTo>
                  <a:cubicBezTo>
                    <a:pt x="19710" y="13857"/>
                    <a:pt x="19612" y="13815"/>
                    <a:pt x="19563" y="13825"/>
                  </a:cubicBezTo>
                  <a:cubicBezTo>
                    <a:pt x="19521" y="13832"/>
                    <a:pt x="19440" y="13879"/>
                    <a:pt x="19404" y="13913"/>
                  </a:cubicBezTo>
                  <a:cubicBezTo>
                    <a:pt x="19365" y="13947"/>
                    <a:pt x="19311" y="14070"/>
                    <a:pt x="19269" y="14093"/>
                  </a:cubicBezTo>
                  <a:cubicBezTo>
                    <a:pt x="19233" y="14114"/>
                    <a:pt x="19153" y="14094"/>
                    <a:pt x="19114" y="14087"/>
                  </a:cubicBezTo>
                  <a:cubicBezTo>
                    <a:pt x="19090" y="14083"/>
                    <a:pt x="19042" y="14042"/>
                    <a:pt x="19020" y="14056"/>
                  </a:cubicBezTo>
                  <a:cubicBezTo>
                    <a:pt x="18997" y="14069"/>
                    <a:pt x="18982" y="14153"/>
                    <a:pt x="18963" y="14175"/>
                  </a:cubicBezTo>
                  <a:cubicBezTo>
                    <a:pt x="18935" y="14204"/>
                    <a:pt x="18856" y="14197"/>
                    <a:pt x="18836" y="14237"/>
                  </a:cubicBezTo>
                  <a:cubicBezTo>
                    <a:pt x="18811" y="14286"/>
                    <a:pt x="18829" y="14421"/>
                    <a:pt x="18828" y="14481"/>
                  </a:cubicBezTo>
                  <a:cubicBezTo>
                    <a:pt x="18826" y="14556"/>
                    <a:pt x="18830" y="14707"/>
                    <a:pt x="18824" y="14781"/>
                  </a:cubicBezTo>
                  <a:cubicBezTo>
                    <a:pt x="18819" y="14839"/>
                    <a:pt x="18805" y="14954"/>
                    <a:pt x="18791" y="15007"/>
                  </a:cubicBezTo>
                  <a:cubicBezTo>
                    <a:pt x="18780" y="15046"/>
                    <a:pt x="18743" y="15112"/>
                    <a:pt x="18730" y="15151"/>
                  </a:cubicBezTo>
                  <a:cubicBezTo>
                    <a:pt x="18708" y="15213"/>
                    <a:pt x="18654" y="15342"/>
                    <a:pt x="18660" y="15413"/>
                  </a:cubicBezTo>
                  <a:cubicBezTo>
                    <a:pt x="18664" y="15458"/>
                    <a:pt x="18708" y="15527"/>
                    <a:pt x="18730" y="15557"/>
                  </a:cubicBezTo>
                  <a:cubicBezTo>
                    <a:pt x="18755" y="15592"/>
                    <a:pt x="18822" y="15630"/>
                    <a:pt x="18844" y="15670"/>
                  </a:cubicBezTo>
                  <a:cubicBezTo>
                    <a:pt x="18868" y="15712"/>
                    <a:pt x="18887" y="15827"/>
                    <a:pt x="18905" y="15875"/>
                  </a:cubicBezTo>
                  <a:cubicBezTo>
                    <a:pt x="18921" y="15916"/>
                    <a:pt x="18950" y="16009"/>
                    <a:pt x="18979" y="16026"/>
                  </a:cubicBezTo>
                  <a:cubicBezTo>
                    <a:pt x="19010" y="16043"/>
                    <a:pt x="19076" y="15965"/>
                    <a:pt x="19106" y="15982"/>
                  </a:cubicBezTo>
                  <a:cubicBezTo>
                    <a:pt x="19132" y="15997"/>
                    <a:pt x="19154" y="16086"/>
                    <a:pt x="19171" y="16120"/>
                  </a:cubicBezTo>
                  <a:cubicBezTo>
                    <a:pt x="19191" y="16159"/>
                    <a:pt x="19243" y="16225"/>
                    <a:pt x="19257" y="16270"/>
                  </a:cubicBezTo>
                  <a:cubicBezTo>
                    <a:pt x="19277" y="16334"/>
                    <a:pt x="19283" y="16480"/>
                    <a:pt x="19289" y="16551"/>
                  </a:cubicBezTo>
                  <a:cubicBezTo>
                    <a:pt x="19297" y="16638"/>
                    <a:pt x="19305" y="16814"/>
                    <a:pt x="19310" y="16901"/>
                  </a:cubicBezTo>
                  <a:cubicBezTo>
                    <a:pt x="19315" y="16990"/>
                    <a:pt x="19333" y="17169"/>
                    <a:pt x="19334" y="17258"/>
                  </a:cubicBezTo>
                  <a:cubicBezTo>
                    <a:pt x="19336" y="17314"/>
                    <a:pt x="19338" y="17430"/>
                    <a:pt x="19327" y="17483"/>
                  </a:cubicBezTo>
                  <a:cubicBezTo>
                    <a:pt x="19314" y="17540"/>
                    <a:pt x="19265" y="17636"/>
                    <a:pt x="19241" y="17683"/>
                  </a:cubicBezTo>
                  <a:cubicBezTo>
                    <a:pt x="19207" y="17748"/>
                    <a:pt x="19127" y="17858"/>
                    <a:pt x="19093" y="17921"/>
                  </a:cubicBezTo>
                  <a:cubicBezTo>
                    <a:pt x="19049" y="18004"/>
                    <a:pt x="18948" y="18167"/>
                    <a:pt x="18930" y="18271"/>
                  </a:cubicBezTo>
                  <a:cubicBezTo>
                    <a:pt x="18916" y="18353"/>
                    <a:pt x="18961" y="18524"/>
                    <a:pt x="18954" y="18609"/>
                  </a:cubicBezTo>
                  <a:cubicBezTo>
                    <a:pt x="18951" y="18656"/>
                    <a:pt x="18922" y="18744"/>
                    <a:pt x="18914" y="18790"/>
                  </a:cubicBezTo>
                  <a:cubicBezTo>
                    <a:pt x="18907" y="18831"/>
                    <a:pt x="18890" y="18912"/>
                    <a:pt x="18894" y="18952"/>
                  </a:cubicBezTo>
                  <a:cubicBezTo>
                    <a:pt x="18897" y="19005"/>
                    <a:pt x="18942" y="19094"/>
                    <a:pt x="18946" y="19146"/>
                  </a:cubicBezTo>
                  <a:cubicBezTo>
                    <a:pt x="18951" y="19205"/>
                    <a:pt x="18941" y="19331"/>
                    <a:pt x="18918" y="19378"/>
                  </a:cubicBezTo>
                  <a:cubicBezTo>
                    <a:pt x="18901" y="19412"/>
                    <a:pt x="18839" y="19430"/>
                    <a:pt x="18816" y="19453"/>
                  </a:cubicBezTo>
                  <a:cubicBezTo>
                    <a:pt x="18778" y="19491"/>
                    <a:pt x="18722" y="19608"/>
                    <a:pt x="18681" y="19635"/>
                  </a:cubicBezTo>
                  <a:cubicBezTo>
                    <a:pt x="18636" y="19664"/>
                    <a:pt x="18536" y="19645"/>
                    <a:pt x="18488" y="19659"/>
                  </a:cubicBezTo>
                  <a:cubicBezTo>
                    <a:pt x="18433" y="19677"/>
                    <a:pt x="18322" y="19725"/>
                    <a:pt x="18272" y="19766"/>
                  </a:cubicBezTo>
                  <a:cubicBezTo>
                    <a:pt x="18226" y="19803"/>
                    <a:pt x="18143" y="19900"/>
                    <a:pt x="18109" y="19960"/>
                  </a:cubicBezTo>
                  <a:cubicBezTo>
                    <a:pt x="18072" y="20022"/>
                    <a:pt x="18009" y="20166"/>
                    <a:pt x="17994" y="20247"/>
                  </a:cubicBezTo>
                  <a:cubicBezTo>
                    <a:pt x="17986" y="20295"/>
                    <a:pt x="17976" y="20406"/>
                    <a:pt x="17994" y="20447"/>
                  </a:cubicBezTo>
                  <a:cubicBezTo>
                    <a:pt x="18016" y="20497"/>
                    <a:pt x="18112" y="20491"/>
                    <a:pt x="18137" y="20535"/>
                  </a:cubicBezTo>
                  <a:cubicBezTo>
                    <a:pt x="18170" y="20594"/>
                    <a:pt x="18187" y="20758"/>
                    <a:pt x="18187" y="20836"/>
                  </a:cubicBezTo>
                  <a:cubicBezTo>
                    <a:pt x="18186" y="20902"/>
                    <a:pt x="18139" y="21025"/>
                    <a:pt x="18137" y="21092"/>
                  </a:cubicBezTo>
                  <a:cubicBezTo>
                    <a:pt x="18136" y="21151"/>
                    <a:pt x="18181" y="21266"/>
                    <a:pt x="18170" y="21323"/>
                  </a:cubicBezTo>
                  <a:cubicBezTo>
                    <a:pt x="18162" y="21364"/>
                    <a:pt x="18114" y="21420"/>
                    <a:pt x="18093" y="21448"/>
                  </a:cubicBezTo>
                  <a:cubicBezTo>
                    <a:pt x="18068" y="21482"/>
                    <a:pt x="18008" y="21529"/>
                    <a:pt x="17986" y="21567"/>
                  </a:cubicBezTo>
                  <a:cubicBezTo>
                    <a:pt x="17981" y="21576"/>
                    <a:pt x="17975" y="21587"/>
                    <a:pt x="17970" y="21599"/>
                  </a:cubicBezTo>
                  <a:cubicBezTo>
                    <a:pt x="17928" y="21566"/>
                    <a:pt x="17881" y="21531"/>
                    <a:pt x="17856" y="21520"/>
                  </a:cubicBezTo>
                  <a:cubicBezTo>
                    <a:pt x="17837" y="21513"/>
                    <a:pt x="17798" y="21528"/>
                    <a:pt x="17782" y="21514"/>
                  </a:cubicBezTo>
                  <a:cubicBezTo>
                    <a:pt x="17763" y="21497"/>
                    <a:pt x="17754" y="21422"/>
                    <a:pt x="17737" y="21401"/>
                  </a:cubicBezTo>
                  <a:cubicBezTo>
                    <a:pt x="17714" y="21372"/>
                    <a:pt x="17642" y="21374"/>
                    <a:pt x="17627" y="21336"/>
                  </a:cubicBezTo>
                  <a:cubicBezTo>
                    <a:pt x="17611" y="21297"/>
                    <a:pt x="17642" y="21199"/>
                    <a:pt x="17635" y="21154"/>
                  </a:cubicBezTo>
                  <a:cubicBezTo>
                    <a:pt x="17629" y="21119"/>
                    <a:pt x="17606" y="21051"/>
                    <a:pt x="17586" y="21032"/>
                  </a:cubicBezTo>
                  <a:cubicBezTo>
                    <a:pt x="17564" y="21013"/>
                    <a:pt x="17510" y="21033"/>
                    <a:pt x="17486" y="21026"/>
                  </a:cubicBezTo>
                  <a:cubicBezTo>
                    <a:pt x="17466" y="21020"/>
                    <a:pt x="17422" y="21010"/>
                    <a:pt x="17410" y="20986"/>
                  </a:cubicBezTo>
                  <a:cubicBezTo>
                    <a:pt x="17390" y="20945"/>
                    <a:pt x="17426" y="20820"/>
                    <a:pt x="17404" y="20782"/>
                  </a:cubicBezTo>
                  <a:cubicBezTo>
                    <a:pt x="17388" y="20755"/>
                    <a:pt x="17327" y="20784"/>
                    <a:pt x="17308" y="20760"/>
                  </a:cubicBezTo>
                  <a:cubicBezTo>
                    <a:pt x="17284" y="20730"/>
                    <a:pt x="17277" y="20626"/>
                    <a:pt x="17265" y="20582"/>
                  </a:cubicBezTo>
                  <a:cubicBezTo>
                    <a:pt x="17256" y="20547"/>
                    <a:pt x="17246" y="20468"/>
                    <a:pt x="17226" y="20447"/>
                  </a:cubicBezTo>
                  <a:cubicBezTo>
                    <a:pt x="17199" y="20420"/>
                    <a:pt x="17128" y="20461"/>
                    <a:pt x="17098" y="20445"/>
                  </a:cubicBezTo>
                  <a:cubicBezTo>
                    <a:pt x="17072" y="20430"/>
                    <a:pt x="17026" y="20377"/>
                    <a:pt x="17012" y="20341"/>
                  </a:cubicBezTo>
                  <a:cubicBezTo>
                    <a:pt x="16993" y="20293"/>
                    <a:pt x="17011" y="20167"/>
                    <a:pt x="16989" y="20122"/>
                  </a:cubicBezTo>
                  <a:cubicBezTo>
                    <a:pt x="16969" y="20080"/>
                    <a:pt x="16870" y="20029"/>
                    <a:pt x="16870" y="20029"/>
                  </a:cubicBezTo>
                  <a:cubicBezTo>
                    <a:pt x="16870" y="20029"/>
                    <a:pt x="15756" y="20260"/>
                    <a:pt x="15384" y="20329"/>
                  </a:cubicBezTo>
                  <a:cubicBezTo>
                    <a:pt x="14613" y="20470"/>
                    <a:pt x="13069" y="20712"/>
                    <a:pt x="12297" y="20819"/>
                  </a:cubicBezTo>
                  <a:cubicBezTo>
                    <a:pt x="11519" y="20928"/>
                    <a:pt x="9960" y="21093"/>
                    <a:pt x="9181" y="21192"/>
                  </a:cubicBezTo>
                  <a:cubicBezTo>
                    <a:pt x="8805" y="21239"/>
                    <a:pt x="8054" y="21357"/>
                    <a:pt x="7677" y="21392"/>
                  </a:cubicBezTo>
                  <a:cubicBezTo>
                    <a:pt x="7304" y="21426"/>
                    <a:pt x="6555" y="21449"/>
                    <a:pt x="6182" y="21467"/>
                  </a:cubicBezTo>
                  <a:cubicBezTo>
                    <a:pt x="5533" y="21498"/>
                    <a:pt x="3758" y="21579"/>
                    <a:pt x="3306" y="21600"/>
                  </a:cubicBezTo>
                  <a:cubicBezTo>
                    <a:pt x="3320" y="21561"/>
                    <a:pt x="3343" y="21502"/>
                    <a:pt x="3342" y="21467"/>
                  </a:cubicBezTo>
                  <a:cubicBezTo>
                    <a:pt x="3342" y="21425"/>
                    <a:pt x="3307" y="21354"/>
                    <a:pt x="3295" y="21317"/>
                  </a:cubicBezTo>
                  <a:cubicBezTo>
                    <a:pt x="3276" y="21255"/>
                    <a:pt x="3253" y="21106"/>
                    <a:pt x="3213" y="21073"/>
                  </a:cubicBezTo>
                  <a:cubicBezTo>
                    <a:pt x="3186" y="21050"/>
                    <a:pt x="3119" y="21107"/>
                    <a:pt x="3089" y="21092"/>
                  </a:cubicBezTo>
                  <a:cubicBezTo>
                    <a:pt x="3070" y="21083"/>
                    <a:pt x="3041" y="21036"/>
                    <a:pt x="3029" y="21010"/>
                  </a:cubicBezTo>
                  <a:cubicBezTo>
                    <a:pt x="3008" y="20962"/>
                    <a:pt x="3007" y="20830"/>
                    <a:pt x="2981" y="20788"/>
                  </a:cubicBezTo>
                  <a:cubicBezTo>
                    <a:pt x="2964" y="20764"/>
                    <a:pt x="2911" y="20768"/>
                    <a:pt x="2895" y="20745"/>
                  </a:cubicBezTo>
                  <a:cubicBezTo>
                    <a:pt x="2882" y="20725"/>
                    <a:pt x="2867" y="20669"/>
                    <a:pt x="2868" y="20641"/>
                  </a:cubicBezTo>
                  <a:cubicBezTo>
                    <a:pt x="2870" y="20587"/>
                    <a:pt x="2911" y="20490"/>
                    <a:pt x="2933" y="20447"/>
                  </a:cubicBezTo>
                  <a:cubicBezTo>
                    <a:pt x="2946" y="20424"/>
                    <a:pt x="2983" y="20394"/>
                    <a:pt x="2995" y="20369"/>
                  </a:cubicBezTo>
                  <a:cubicBezTo>
                    <a:pt x="3009" y="20339"/>
                    <a:pt x="3032" y="20272"/>
                    <a:pt x="3032" y="20235"/>
                  </a:cubicBezTo>
                  <a:cubicBezTo>
                    <a:pt x="3032" y="20193"/>
                    <a:pt x="2990" y="20123"/>
                    <a:pt x="2986" y="20082"/>
                  </a:cubicBezTo>
                  <a:cubicBezTo>
                    <a:pt x="2983" y="20040"/>
                    <a:pt x="3007" y="19957"/>
                    <a:pt x="3003" y="19916"/>
                  </a:cubicBezTo>
                  <a:cubicBezTo>
                    <a:pt x="2999" y="19878"/>
                    <a:pt x="2961" y="19814"/>
                    <a:pt x="2962" y="19775"/>
                  </a:cubicBezTo>
                  <a:cubicBezTo>
                    <a:pt x="2963" y="19739"/>
                    <a:pt x="2990" y="19673"/>
                    <a:pt x="3009" y="19650"/>
                  </a:cubicBezTo>
                  <a:cubicBezTo>
                    <a:pt x="3024" y="19632"/>
                    <a:pt x="3070" y="19641"/>
                    <a:pt x="3083" y="19619"/>
                  </a:cubicBezTo>
                  <a:cubicBezTo>
                    <a:pt x="3099" y="19591"/>
                    <a:pt x="3104" y="19506"/>
                    <a:pt x="3101" y="19469"/>
                  </a:cubicBezTo>
                  <a:cubicBezTo>
                    <a:pt x="3098" y="19435"/>
                    <a:pt x="3077" y="19372"/>
                    <a:pt x="3062" y="19347"/>
                  </a:cubicBezTo>
                  <a:cubicBezTo>
                    <a:pt x="3049" y="19323"/>
                    <a:pt x="3005" y="19307"/>
                    <a:pt x="2993" y="19281"/>
                  </a:cubicBezTo>
                  <a:cubicBezTo>
                    <a:pt x="2977" y="19248"/>
                    <a:pt x="2975" y="19162"/>
                    <a:pt x="2973" y="19122"/>
                  </a:cubicBezTo>
                  <a:cubicBezTo>
                    <a:pt x="2969" y="19071"/>
                    <a:pt x="2985" y="18963"/>
                    <a:pt x="2973" y="18915"/>
                  </a:cubicBezTo>
                  <a:cubicBezTo>
                    <a:pt x="2963" y="18884"/>
                    <a:pt x="2923" y="18846"/>
                    <a:pt x="2907" y="18822"/>
                  </a:cubicBezTo>
                  <a:cubicBezTo>
                    <a:pt x="2892" y="18798"/>
                    <a:pt x="2854" y="18757"/>
                    <a:pt x="2852" y="18724"/>
                  </a:cubicBezTo>
                  <a:cubicBezTo>
                    <a:pt x="2848" y="18685"/>
                    <a:pt x="2898" y="18623"/>
                    <a:pt x="2896" y="18584"/>
                  </a:cubicBezTo>
                  <a:cubicBezTo>
                    <a:pt x="2896" y="18553"/>
                    <a:pt x="2866" y="18505"/>
                    <a:pt x="2854" y="18481"/>
                  </a:cubicBezTo>
                  <a:cubicBezTo>
                    <a:pt x="2843" y="18459"/>
                    <a:pt x="2809" y="18426"/>
                    <a:pt x="2807" y="18399"/>
                  </a:cubicBezTo>
                  <a:cubicBezTo>
                    <a:pt x="2803" y="18358"/>
                    <a:pt x="2847" y="18290"/>
                    <a:pt x="2854" y="18249"/>
                  </a:cubicBezTo>
                  <a:cubicBezTo>
                    <a:pt x="2864" y="18183"/>
                    <a:pt x="2873" y="18043"/>
                    <a:pt x="2860" y="17977"/>
                  </a:cubicBezTo>
                  <a:cubicBezTo>
                    <a:pt x="2852" y="17933"/>
                    <a:pt x="2792" y="17873"/>
                    <a:pt x="2790" y="17827"/>
                  </a:cubicBezTo>
                  <a:cubicBezTo>
                    <a:pt x="2789" y="17794"/>
                    <a:pt x="2813" y="17728"/>
                    <a:pt x="2831" y="17708"/>
                  </a:cubicBezTo>
                  <a:cubicBezTo>
                    <a:pt x="2857" y="17680"/>
                    <a:pt x="2940" y="17719"/>
                    <a:pt x="2956" y="17677"/>
                  </a:cubicBezTo>
                  <a:cubicBezTo>
                    <a:pt x="2973" y="17631"/>
                    <a:pt x="2931" y="17515"/>
                    <a:pt x="2905" y="17480"/>
                  </a:cubicBezTo>
                  <a:cubicBezTo>
                    <a:pt x="2889" y="17459"/>
                    <a:pt x="2843" y="17440"/>
                    <a:pt x="2823" y="17449"/>
                  </a:cubicBezTo>
                  <a:cubicBezTo>
                    <a:pt x="2803" y="17457"/>
                    <a:pt x="2783" y="17528"/>
                    <a:pt x="2764" y="17540"/>
                  </a:cubicBezTo>
                  <a:cubicBezTo>
                    <a:pt x="2738" y="17554"/>
                    <a:pt x="2677" y="17557"/>
                    <a:pt x="2656" y="17530"/>
                  </a:cubicBezTo>
                  <a:cubicBezTo>
                    <a:pt x="2630" y="17497"/>
                    <a:pt x="2616" y="17377"/>
                    <a:pt x="2625" y="17327"/>
                  </a:cubicBezTo>
                  <a:cubicBezTo>
                    <a:pt x="2630" y="17297"/>
                    <a:pt x="2673" y="17266"/>
                    <a:pt x="2678" y="17236"/>
                  </a:cubicBezTo>
                  <a:cubicBezTo>
                    <a:pt x="2686" y="17181"/>
                    <a:pt x="2624" y="17074"/>
                    <a:pt x="2636" y="17020"/>
                  </a:cubicBezTo>
                  <a:cubicBezTo>
                    <a:pt x="2642" y="16989"/>
                    <a:pt x="2682" y="16952"/>
                    <a:pt x="2701" y="16936"/>
                  </a:cubicBezTo>
                  <a:cubicBezTo>
                    <a:pt x="2721" y="16918"/>
                    <a:pt x="2774" y="16915"/>
                    <a:pt x="2789" y="16886"/>
                  </a:cubicBezTo>
                  <a:cubicBezTo>
                    <a:pt x="2806" y="16852"/>
                    <a:pt x="2813" y="16754"/>
                    <a:pt x="2803" y="16714"/>
                  </a:cubicBezTo>
                  <a:cubicBezTo>
                    <a:pt x="2794" y="16678"/>
                    <a:pt x="2752" y="16620"/>
                    <a:pt x="2728" y="16610"/>
                  </a:cubicBezTo>
                  <a:cubicBezTo>
                    <a:pt x="2706" y="16602"/>
                    <a:pt x="2663" y="16648"/>
                    <a:pt x="2642" y="16642"/>
                  </a:cubicBezTo>
                  <a:cubicBezTo>
                    <a:pt x="2614" y="16634"/>
                    <a:pt x="2567" y="16576"/>
                    <a:pt x="2547" y="16545"/>
                  </a:cubicBezTo>
                  <a:cubicBezTo>
                    <a:pt x="2532" y="16522"/>
                    <a:pt x="2499" y="16466"/>
                    <a:pt x="2500" y="16432"/>
                  </a:cubicBezTo>
                  <a:cubicBezTo>
                    <a:pt x="2502" y="16391"/>
                    <a:pt x="2562" y="16346"/>
                    <a:pt x="2572" y="16307"/>
                  </a:cubicBezTo>
                  <a:cubicBezTo>
                    <a:pt x="2582" y="16265"/>
                    <a:pt x="2577" y="16172"/>
                    <a:pt x="2576" y="16126"/>
                  </a:cubicBezTo>
                  <a:cubicBezTo>
                    <a:pt x="2575" y="16065"/>
                    <a:pt x="2558" y="15945"/>
                    <a:pt x="2562" y="15885"/>
                  </a:cubicBezTo>
                  <a:cubicBezTo>
                    <a:pt x="2565" y="15838"/>
                    <a:pt x="2603" y="15751"/>
                    <a:pt x="2599" y="15704"/>
                  </a:cubicBezTo>
                  <a:cubicBezTo>
                    <a:pt x="2594" y="15663"/>
                    <a:pt x="2559" y="15582"/>
                    <a:pt x="2533" y="15569"/>
                  </a:cubicBezTo>
                  <a:cubicBezTo>
                    <a:pt x="2508" y="15558"/>
                    <a:pt x="2462" y="15615"/>
                    <a:pt x="2437" y="15620"/>
                  </a:cubicBezTo>
                  <a:cubicBezTo>
                    <a:pt x="2412" y="15625"/>
                    <a:pt x="2357" y="15627"/>
                    <a:pt x="2335" y="15606"/>
                  </a:cubicBezTo>
                  <a:cubicBezTo>
                    <a:pt x="2319" y="15592"/>
                    <a:pt x="2296" y="15541"/>
                    <a:pt x="2295" y="15513"/>
                  </a:cubicBezTo>
                  <a:cubicBezTo>
                    <a:pt x="2292" y="15485"/>
                    <a:pt x="2316" y="15435"/>
                    <a:pt x="2325" y="15410"/>
                  </a:cubicBezTo>
                  <a:cubicBezTo>
                    <a:pt x="2335" y="15381"/>
                    <a:pt x="2367" y="15332"/>
                    <a:pt x="2374" y="15301"/>
                  </a:cubicBezTo>
                  <a:cubicBezTo>
                    <a:pt x="2382" y="15258"/>
                    <a:pt x="2387" y="15161"/>
                    <a:pt x="2374" y="15122"/>
                  </a:cubicBezTo>
                  <a:cubicBezTo>
                    <a:pt x="2361" y="15088"/>
                    <a:pt x="2312" y="15042"/>
                    <a:pt x="2286" y="15041"/>
                  </a:cubicBezTo>
                  <a:cubicBezTo>
                    <a:pt x="2268" y="15041"/>
                    <a:pt x="2234" y="15072"/>
                    <a:pt x="2225" y="15094"/>
                  </a:cubicBezTo>
                  <a:cubicBezTo>
                    <a:pt x="2215" y="15116"/>
                    <a:pt x="2219" y="15172"/>
                    <a:pt x="2214" y="15198"/>
                  </a:cubicBezTo>
                  <a:cubicBezTo>
                    <a:pt x="2208" y="15231"/>
                    <a:pt x="2196" y="15315"/>
                    <a:pt x="2173" y="15325"/>
                  </a:cubicBezTo>
                  <a:cubicBezTo>
                    <a:pt x="2155" y="15334"/>
                    <a:pt x="2122" y="15283"/>
                    <a:pt x="2108" y="15263"/>
                  </a:cubicBezTo>
                  <a:cubicBezTo>
                    <a:pt x="2088" y="15233"/>
                    <a:pt x="2066" y="15153"/>
                    <a:pt x="2047" y="15122"/>
                  </a:cubicBezTo>
                  <a:cubicBezTo>
                    <a:pt x="2035" y="15102"/>
                    <a:pt x="1992" y="15079"/>
                    <a:pt x="1989" y="15051"/>
                  </a:cubicBezTo>
                  <a:cubicBezTo>
                    <a:pt x="1985" y="14993"/>
                    <a:pt x="2078" y="14918"/>
                    <a:pt x="2075" y="14860"/>
                  </a:cubicBezTo>
                  <a:cubicBezTo>
                    <a:pt x="2074" y="14828"/>
                    <a:pt x="2036" y="14784"/>
                    <a:pt x="2018" y="14766"/>
                  </a:cubicBezTo>
                  <a:cubicBezTo>
                    <a:pt x="2002" y="14749"/>
                    <a:pt x="1961" y="14742"/>
                    <a:pt x="1946" y="14722"/>
                  </a:cubicBezTo>
                  <a:cubicBezTo>
                    <a:pt x="1931" y="14699"/>
                    <a:pt x="1906" y="14636"/>
                    <a:pt x="1910" y="14603"/>
                  </a:cubicBezTo>
                  <a:cubicBezTo>
                    <a:pt x="1913" y="14577"/>
                    <a:pt x="1949" y="14551"/>
                    <a:pt x="1959" y="14531"/>
                  </a:cubicBezTo>
                  <a:cubicBezTo>
                    <a:pt x="1973" y="14505"/>
                    <a:pt x="2001" y="14446"/>
                    <a:pt x="2004" y="14412"/>
                  </a:cubicBezTo>
                  <a:cubicBezTo>
                    <a:pt x="2007" y="14382"/>
                    <a:pt x="1999" y="14315"/>
                    <a:pt x="1986" y="14290"/>
                  </a:cubicBezTo>
                  <a:cubicBezTo>
                    <a:pt x="1971" y="14263"/>
                    <a:pt x="1918" y="14254"/>
                    <a:pt x="1901" y="14227"/>
                  </a:cubicBezTo>
                  <a:cubicBezTo>
                    <a:pt x="1891" y="14211"/>
                    <a:pt x="1878" y="14167"/>
                    <a:pt x="1877" y="14143"/>
                  </a:cubicBezTo>
                  <a:cubicBezTo>
                    <a:pt x="1877" y="14121"/>
                    <a:pt x="1886" y="14072"/>
                    <a:pt x="1898" y="14059"/>
                  </a:cubicBezTo>
                  <a:cubicBezTo>
                    <a:pt x="1918" y="14037"/>
                    <a:pt x="1975" y="14065"/>
                    <a:pt x="1998" y="14050"/>
                  </a:cubicBezTo>
                  <a:cubicBezTo>
                    <a:pt x="2023" y="14033"/>
                    <a:pt x="2078" y="13979"/>
                    <a:pt x="2078" y="13937"/>
                  </a:cubicBezTo>
                  <a:cubicBezTo>
                    <a:pt x="2077" y="13890"/>
                    <a:pt x="2010" y="13838"/>
                    <a:pt x="1983" y="13812"/>
                  </a:cubicBezTo>
                  <a:cubicBezTo>
                    <a:pt x="1968" y="13797"/>
                    <a:pt x="1924" y="13794"/>
                    <a:pt x="1918" y="13769"/>
                  </a:cubicBezTo>
                  <a:cubicBezTo>
                    <a:pt x="1911" y="13735"/>
                    <a:pt x="1944" y="13668"/>
                    <a:pt x="1961" y="13646"/>
                  </a:cubicBezTo>
                  <a:cubicBezTo>
                    <a:pt x="1978" y="13625"/>
                    <a:pt x="2032" y="13633"/>
                    <a:pt x="2045" y="13605"/>
                  </a:cubicBezTo>
                  <a:cubicBezTo>
                    <a:pt x="2056" y="13582"/>
                    <a:pt x="2038" y="13516"/>
                    <a:pt x="2043" y="13487"/>
                  </a:cubicBezTo>
                  <a:cubicBezTo>
                    <a:pt x="2047" y="13457"/>
                    <a:pt x="2081" y="13410"/>
                    <a:pt x="2080" y="13381"/>
                  </a:cubicBezTo>
                  <a:cubicBezTo>
                    <a:pt x="2076" y="13337"/>
                    <a:pt x="2028" y="13274"/>
                    <a:pt x="2004" y="13249"/>
                  </a:cubicBezTo>
                  <a:cubicBezTo>
                    <a:pt x="1982" y="13227"/>
                    <a:pt x="1918" y="13230"/>
                    <a:pt x="1904" y="13196"/>
                  </a:cubicBezTo>
                  <a:cubicBezTo>
                    <a:pt x="1889" y="13164"/>
                    <a:pt x="1918" y="13075"/>
                    <a:pt x="1908" y="13040"/>
                  </a:cubicBezTo>
                  <a:cubicBezTo>
                    <a:pt x="1901" y="13015"/>
                    <a:pt x="1866" y="12988"/>
                    <a:pt x="1853" y="12971"/>
                  </a:cubicBezTo>
                  <a:cubicBezTo>
                    <a:pt x="1828" y="12939"/>
                    <a:pt x="1771" y="12884"/>
                    <a:pt x="1753" y="12843"/>
                  </a:cubicBezTo>
                  <a:cubicBezTo>
                    <a:pt x="1740" y="12814"/>
                    <a:pt x="1725" y="12746"/>
                    <a:pt x="1724" y="12711"/>
                  </a:cubicBezTo>
                  <a:cubicBezTo>
                    <a:pt x="1724" y="12665"/>
                    <a:pt x="1742" y="12572"/>
                    <a:pt x="1761" y="12536"/>
                  </a:cubicBezTo>
                  <a:cubicBezTo>
                    <a:pt x="1776" y="12509"/>
                    <a:pt x="1833" y="12499"/>
                    <a:pt x="1843" y="12468"/>
                  </a:cubicBezTo>
                  <a:cubicBezTo>
                    <a:pt x="1857" y="12421"/>
                    <a:pt x="1834" y="12311"/>
                    <a:pt x="1820" y="12264"/>
                  </a:cubicBezTo>
                  <a:cubicBezTo>
                    <a:pt x="1806" y="12216"/>
                    <a:pt x="1764" y="12121"/>
                    <a:pt x="1732" y="12102"/>
                  </a:cubicBezTo>
                  <a:cubicBezTo>
                    <a:pt x="1713" y="12090"/>
                    <a:pt x="1667" y="12130"/>
                    <a:pt x="1648" y="12114"/>
                  </a:cubicBezTo>
                  <a:cubicBezTo>
                    <a:pt x="1625" y="12093"/>
                    <a:pt x="1629" y="11974"/>
                    <a:pt x="1604" y="11961"/>
                  </a:cubicBezTo>
                  <a:cubicBezTo>
                    <a:pt x="1581" y="11949"/>
                    <a:pt x="1544" y="12033"/>
                    <a:pt x="1520" y="12030"/>
                  </a:cubicBezTo>
                  <a:cubicBezTo>
                    <a:pt x="1499" y="12027"/>
                    <a:pt x="1459" y="11982"/>
                    <a:pt x="1453" y="11951"/>
                  </a:cubicBezTo>
                  <a:cubicBezTo>
                    <a:pt x="1445" y="11919"/>
                    <a:pt x="1479" y="11854"/>
                    <a:pt x="1477" y="11820"/>
                  </a:cubicBezTo>
                  <a:cubicBezTo>
                    <a:pt x="1476" y="11796"/>
                    <a:pt x="1463" y="11744"/>
                    <a:pt x="1451" y="11729"/>
                  </a:cubicBezTo>
                  <a:cubicBezTo>
                    <a:pt x="1430" y="11705"/>
                    <a:pt x="1368" y="11726"/>
                    <a:pt x="1348" y="11701"/>
                  </a:cubicBezTo>
                  <a:cubicBezTo>
                    <a:pt x="1318" y="11664"/>
                    <a:pt x="1288" y="11539"/>
                    <a:pt x="1290" y="11479"/>
                  </a:cubicBezTo>
                  <a:cubicBezTo>
                    <a:pt x="1293" y="11439"/>
                    <a:pt x="1342" y="11379"/>
                    <a:pt x="1346" y="11338"/>
                  </a:cubicBezTo>
                  <a:cubicBezTo>
                    <a:pt x="1351" y="11293"/>
                    <a:pt x="1340" y="11189"/>
                    <a:pt x="1317" y="11157"/>
                  </a:cubicBezTo>
                  <a:cubicBezTo>
                    <a:pt x="1297" y="11128"/>
                    <a:pt x="1230" y="11150"/>
                    <a:pt x="1207" y="11126"/>
                  </a:cubicBezTo>
                  <a:cubicBezTo>
                    <a:pt x="1182" y="11101"/>
                    <a:pt x="1164" y="11007"/>
                    <a:pt x="1142" y="10976"/>
                  </a:cubicBezTo>
                  <a:cubicBezTo>
                    <a:pt x="1129" y="10958"/>
                    <a:pt x="1092" y="10946"/>
                    <a:pt x="1080" y="10926"/>
                  </a:cubicBezTo>
                  <a:cubicBezTo>
                    <a:pt x="1059" y="10887"/>
                    <a:pt x="1045" y="10782"/>
                    <a:pt x="1037" y="10732"/>
                  </a:cubicBezTo>
                  <a:cubicBezTo>
                    <a:pt x="1033" y="10699"/>
                    <a:pt x="1018" y="10628"/>
                    <a:pt x="1027" y="10597"/>
                  </a:cubicBezTo>
                  <a:cubicBezTo>
                    <a:pt x="1040" y="10558"/>
                    <a:pt x="1111" y="10540"/>
                    <a:pt x="1128" y="10503"/>
                  </a:cubicBezTo>
                  <a:cubicBezTo>
                    <a:pt x="1141" y="10474"/>
                    <a:pt x="1145" y="10396"/>
                    <a:pt x="1144" y="10359"/>
                  </a:cubicBezTo>
                  <a:cubicBezTo>
                    <a:pt x="1143" y="10319"/>
                    <a:pt x="1136" y="10234"/>
                    <a:pt x="1119" y="10203"/>
                  </a:cubicBezTo>
                  <a:cubicBezTo>
                    <a:pt x="1095" y="10160"/>
                    <a:pt x="1004" y="10158"/>
                    <a:pt x="981" y="10113"/>
                  </a:cubicBezTo>
                  <a:cubicBezTo>
                    <a:pt x="957" y="10068"/>
                    <a:pt x="968" y="9941"/>
                    <a:pt x="954" y="9887"/>
                  </a:cubicBezTo>
                  <a:cubicBezTo>
                    <a:pt x="946" y="9855"/>
                    <a:pt x="921" y="9794"/>
                    <a:pt x="905" y="9769"/>
                  </a:cubicBezTo>
                  <a:cubicBezTo>
                    <a:pt x="888" y="9742"/>
                    <a:pt x="838" y="9718"/>
                    <a:pt x="825" y="9687"/>
                  </a:cubicBezTo>
                  <a:cubicBezTo>
                    <a:pt x="810" y="9653"/>
                    <a:pt x="804" y="9566"/>
                    <a:pt x="806" y="9525"/>
                  </a:cubicBezTo>
                  <a:cubicBezTo>
                    <a:pt x="810" y="9491"/>
                    <a:pt x="841" y="9434"/>
                    <a:pt x="841" y="9400"/>
                  </a:cubicBezTo>
                  <a:cubicBezTo>
                    <a:pt x="841" y="9365"/>
                    <a:pt x="809" y="9306"/>
                    <a:pt x="809" y="9272"/>
                  </a:cubicBezTo>
                  <a:cubicBezTo>
                    <a:pt x="809" y="9230"/>
                    <a:pt x="837" y="9152"/>
                    <a:pt x="852" y="9115"/>
                  </a:cubicBezTo>
                  <a:cubicBezTo>
                    <a:pt x="873" y="9064"/>
                    <a:pt x="946" y="8992"/>
                    <a:pt x="956" y="8934"/>
                  </a:cubicBezTo>
                  <a:cubicBezTo>
                    <a:pt x="965" y="8879"/>
                    <a:pt x="946" y="8757"/>
                    <a:pt x="923" y="8712"/>
                  </a:cubicBezTo>
                  <a:cubicBezTo>
                    <a:pt x="900" y="8666"/>
                    <a:pt x="824" y="8614"/>
                    <a:pt x="787" y="8603"/>
                  </a:cubicBezTo>
                  <a:cubicBezTo>
                    <a:pt x="753" y="8592"/>
                    <a:pt x="676" y="8586"/>
                    <a:pt x="651" y="8621"/>
                  </a:cubicBezTo>
                  <a:cubicBezTo>
                    <a:pt x="641" y="8635"/>
                    <a:pt x="650" y="8689"/>
                    <a:pt x="641" y="8706"/>
                  </a:cubicBezTo>
                  <a:cubicBezTo>
                    <a:pt x="638" y="8712"/>
                    <a:pt x="632" y="8719"/>
                    <a:pt x="627" y="8726"/>
                  </a:cubicBezTo>
                  <a:cubicBezTo>
                    <a:pt x="612" y="8697"/>
                    <a:pt x="592" y="8659"/>
                    <a:pt x="584" y="8640"/>
                  </a:cubicBezTo>
                  <a:cubicBezTo>
                    <a:pt x="573" y="8609"/>
                    <a:pt x="553" y="8544"/>
                    <a:pt x="551" y="8509"/>
                  </a:cubicBezTo>
                  <a:cubicBezTo>
                    <a:pt x="549" y="8467"/>
                    <a:pt x="578" y="8386"/>
                    <a:pt x="572" y="8346"/>
                  </a:cubicBezTo>
                  <a:cubicBezTo>
                    <a:pt x="566" y="8306"/>
                    <a:pt x="515" y="8254"/>
                    <a:pt x="506" y="8214"/>
                  </a:cubicBezTo>
                  <a:cubicBezTo>
                    <a:pt x="496" y="8171"/>
                    <a:pt x="512" y="8075"/>
                    <a:pt x="506" y="8030"/>
                  </a:cubicBezTo>
                  <a:cubicBezTo>
                    <a:pt x="501" y="7990"/>
                    <a:pt x="484" y="7909"/>
                    <a:pt x="467" y="7877"/>
                  </a:cubicBezTo>
                  <a:cubicBezTo>
                    <a:pt x="456" y="7854"/>
                    <a:pt x="416" y="7835"/>
                    <a:pt x="406" y="7811"/>
                  </a:cubicBezTo>
                  <a:cubicBezTo>
                    <a:pt x="392" y="7778"/>
                    <a:pt x="392" y="7692"/>
                    <a:pt x="382" y="7655"/>
                  </a:cubicBezTo>
                  <a:cubicBezTo>
                    <a:pt x="374" y="7627"/>
                    <a:pt x="356" y="7572"/>
                    <a:pt x="341" y="7552"/>
                  </a:cubicBezTo>
                  <a:cubicBezTo>
                    <a:pt x="326" y="7532"/>
                    <a:pt x="286" y="7523"/>
                    <a:pt x="272" y="7505"/>
                  </a:cubicBezTo>
                  <a:cubicBezTo>
                    <a:pt x="256" y="7486"/>
                    <a:pt x="236" y="7430"/>
                    <a:pt x="224" y="7405"/>
                  </a:cubicBezTo>
                  <a:cubicBezTo>
                    <a:pt x="213" y="7381"/>
                    <a:pt x="195" y="7329"/>
                    <a:pt x="179" y="7311"/>
                  </a:cubicBezTo>
                  <a:cubicBezTo>
                    <a:pt x="163" y="7292"/>
                    <a:pt x="121" y="7282"/>
                    <a:pt x="104" y="7267"/>
                  </a:cubicBezTo>
                  <a:cubicBezTo>
                    <a:pt x="87" y="7253"/>
                    <a:pt x="54" y="7222"/>
                    <a:pt x="45" y="7198"/>
                  </a:cubicBezTo>
                  <a:cubicBezTo>
                    <a:pt x="26" y="7154"/>
                    <a:pt x="10" y="7044"/>
                    <a:pt x="14" y="6992"/>
                  </a:cubicBezTo>
                  <a:cubicBezTo>
                    <a:pt x="17" y="6954"/>
                    <a:pt x="52" y="6892"/>
                    <a:pt x="57" y="6855"/>
                  </a:cubicBezTo>
                  <a:cubicBezTo>
                    <a:pt x="62" y="6818"/>
                    <a:pt x="39" y="6736"/>
                    <a:pt x="53" y="6704"/>
                  </a:cubicBezTo>
                  <a:cubicBezTo>
                    <a:pt x="65" y="6677"/>
                    <a:pt x="121" y="6687"/>
                    <a:pt x="135" y="6661"/>
                  </a:cubicBezTo>
                  <a:cubicBezTo>
                    <a:pt x="154" y="6623"/>
                    <a:pt x="141" y="6519"/>
                    <a:pt x="149" y="6473"/>
                  </a:cubicBezTo>
                  <a:cubicBezTo>
                    <a:pt x="154" y="6443"/>
                    <a:pt x="167" y="6381"/>
                    <a:pt x="179" y="6357"/>
                  </a:cubicBezTo>
                  <a:cubicBezTo>
                    <a:pt x="193" y="6332"/>
                    <a:pt x="238" y="6311"/>
                    <a:pt x="251" y="6285"/>
                  </a:cubicBezTo>
                  <a:cubicBezTo>
                    <a:pt x="270" y="6251"/>
                    <a:pt x="286" y="6162"/>
                    <a:pt x="296" y="6120"/>
                  </a:cubicBezTo>
                  <a:cubicBezTo>
                    <a:pt x="303" y="6089"/>
                    <a:pt x="317" y="6027"/>
                    <a:pt x="319" y="5994"/>
                  </a:cubicBezTo>
                  <a:cubicBezTo>
                    <a:pt x="322" y="5928"/>
                    <a:pt x="283" y="5794"/>
                    <a:pt x="298" y="5732"/>
                  </a:cubicBezTo>
                  <a:cubicBezTo>
                    <a:pt x="307" y="5693"/>
                    <a:pt x="357" y="5648"/>
                    <a:pt x="376" y="5619"/>
                  </a:cubicBezTo>
                  <a:cubicBezTo>
                    <a:pt x="393" y="5594"/>
                    <a:pt x="437" y="5551"/>
                    <a:pt x="443" y="5516"/>
                  </a:cubicBezTo>
                  <a:cubicBezTo>
                    <a:pt x="449" y="5484"/>
                    <a:pt x="434" y="5416"/>
                    <a:pt x="422" y="5388"/>
                  </a:cubicBezTo>
                  <a:cubicBezTo>
                    <a:pt x="413" y="5363"/>
                    <a:pt x="370" y="5341"/>
                    <a:pt x="365" y="5313"/>
                  </a:cubicBezTo>
                  <a:cubicBezTo>
                    <a:pt x="361" y="5281"/>
                    <a:pt x="387" y="5221"/>
                    <a:pt x="398" y="5194"/>
                  </a:cubicBezTo>
                  <a:cubicBezTo>
                    <a:pt x="410" y="5162"/>
                    <a:pt x="461" y="5115"/>
                    <a:pt x="457" y="5078"/>
                  </a:cubicBezTo>
                  <a:cubicBezTo>
                    <a:pt x="453" y="5041"/>
                    <a:pt x="384" y="5026"/>
                    <a:pt x="374" y="4991"/>
                  </a:cubicBezTo>
                  <a:cubicBezTo>
                    <a:pt x="362" y="4951"/>
                    <a:pt x="373" y="4854"/>
                    <a:pt x="390" y="4819"/>
                  </a:cubicBezTo>
                  <a:cubicBezTo>
                    <a:pt x="409" y="4780"/>
                    <a:pt x="480" y="4766"/>
                    <a:pt x="504" y="4734"/>
                  </a:cubicBezTo>
                  <a:cubicBezTo>
                    <a:pt x="522" y="4711"/>
                    <a:pt x="555" y="4654"/>
                    <a:pt x="559" y="4618"/>
                  </a:cubicBezTo>
                  <a:cubicBezTo>
                    <a:pt x="564" y="4586"/>
                    <a:pt x="533" y="4519"/>
                    <a:pt x="539" y="4487"/>
                  </a:cubicBezTo>
                  <a:cubicBezTo>
                    <a:pt x="546" y="4452"/>
                    <a:pt x="601" y="4419"/>
                    <a:pt x="609" y="4384"/>
                  </a:cubicBezTo>
                  <a:cubicBezTo>
                    <a:pt x="619" y="4334"/>
                    <a:pt x="608" y="4218"/>
                    <a:pt x="588" y="4175"/>
                  </a:cubicBezTo>
                  <a:cubicBezTo>
                    <a:pt x="577" y="4150"/>
                    <a:pt x="530" y="4143"/>
                    <a:pt x="518" y="4119"/>
                  </a:cubicBezTo>
                  <a:cubicBezTo>
                    <a:pt x="505" y="4089"/>
                    <a:pt x="504" y="4011"/>
                    <a:pt x="502" y="3974"/>
                  </a:cubicBezTo>
                  <a:cubicBezTo>
                    <a:pt x="499" y="3916"/>
                    <a:pt x="521" y="3789"/>
                    <a:pt x="502" y="3737"/>
                  </a:cubicBezTo>
                  <a:cubicBezTo>
                    <a:pt x="488" y="3696"/>
                    <a:pt x="433" y="3630"/>
                    <a:pt x="402" y="3631"/>
                  </a:cubicBezTo>
                  <a:cubicBezTo>
                    <a:pt x="385" y="3631"/>
                    <a:pt x="365" y="3697"/>
                    <a:pt x="347" y="3696"/>
                  </a:cubicBezTo>
                  <a:cubicBezTo>
                    <a:pt x="325" y="3696"/>
                    <a:pt x="301" y="3616"/>
                    <a:pt x="279" y="3612"/>
                  </a:cubicBezTo>
                  <a:cubicBezTo>
                    <a:pt x="260" y="3607"/>
                    <a:pt x="224" y="3667"/>
                    <a:pt x="204" y="3659"/>
                  </a:cubicBezTo>
                  <a:cubicBezTo>
                    <a:pt x="181" y="3648"/>
                    <a:pt x="153" y="3575"/>
                    <a:pt x="147" y="3540"/>
                  </a:cubicBezTo>
                  <a:cubicBezTo>
                    <a:pt x="142" y="3509"/>
                    <a:pt x="164" y="3448"/>
                    <a:pt x="159" y="3418"/>
                  </a:cubicBezTo>
                  <a:cubicBezTo>
                    <a:pt x="155" y="3391"/>
                    <a:pt x="121" y="3357"/>
                    <a:pt x="117" y="3330"/>
                  </a:cubicBezTo>
                  <a:cubicBezTo>
                    <a:pt x="109" y="3297"/>
                    <a:pt x="101" y="3213"/>
                    <a:pt x="117" y="3186"/>
                  </a:cubicBezTo>
                  <a:cubicBezTo>
                    <a:pt x="135" y="3153"/>
                    <a:pt x="205" y="3186"/>
                    <a:pt x="228" y="3162"/>
                  </a:cubicBezTo>
                  <a:cubicBezTo>
                    <a:pt x="245" y="3144"/>
                    <a:pt x="267" y="3086"/>
                    <a:pt x="269" y="3055"/>
                  </a:cubicBezTo>
                  <a:cubicBezTo>
                    <a:pt x="274" y="3005"/>
                    <a:pt x="233" y="2909"/>
                    <a:pt x="237" y="2858"/>
                  </a:cubicBezTo>
                  <a:cubicBezTo>
                    <a:pt x="239" y="2827"/>
                    <a:pt x="268" y="2776"/>
                    <a:pt x="272" y="2746"/>
                  </a:cubicBezTo>
                  <a:cubicBezTo>
                    <a:pt x="277" y="2693"/>
                    <a:pt x="272" y="2581"/>
                    <a:pt x="257" y="2533"/>
                  </a:cubicBezTo>
                  <a:cubicBezTo>
                    <a:pt x="242" y="2485"/>
                    <a:pt x="178" y="2428"/>
                    <a:pt x="157" y="2386"/>
                  </a:cubicBezTo>
                  <a:cubicBezTo>
                    <a:pt x="140" y="2352"/>
                    <a:pt x="125" y="2263"/>
                    <a:pt x="104" y="2233"/>
                  </a:cubicBezTo>
                  <a:cubicBezTo>
                    <a:pt x="92" y="2215"/>
                    <a:pt x="58" y="2205"/>
                    <a:pt x="45" y="2189"/>
                  </a:cubicBezTo>
                  <a:cubicBezTo>
                    <a:pt x="30" y="2170"/>
                    <a:pt x="-1" y="2124"/>
                    <a:pt x="0" y="2095"/>
                  </a:cubicBezTo>
                  <a:cubicBezTo>
                    <a:pt x="2" y="2050"/>
                    <a:pt x="69" y="2003"/>
                    <a:pt x="80" y="1960"/>
                  </a:cubicBezTo>
                  <a:cubicBezTo>
                    <a:pt x="92" y="1908"/>
                    <a:pt x="80" y="1733"/>
                    <a:pt x="80" y="1733"/>
                  </a:cubicBezTo>
                  <a:cubicBezTo>
                    <a:pt x="80" y="1733"/>
                    <a:pt x="496" y="1706"/>
                    <a:pt x="496" y="170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8" name="Shape 3053"/>
            <p:cNvSpPr/>
            <p:nvPr/>
          </p:nvSpPr>
          <p:spPr>
            <a:xfrm>
              <a:off x="4594013" y="4017806"/>
              <a:ext cx="780391" cy="648489"/>
            </a:xfrm>
            <a:custGeom>
              <a:avLst/>
              <a:gdLst/>
              <a:ahLst/>
              <a:cxnLst>
                <a:cxn ang="0">
                  <a:pos x="wd2" y="hd2"/>
                </a:cxn>
                <a:cxn ang="5400000">
                  <a:pos x="wd2" y="hd2"/>
                </a:cxn>
                <a:cxn ang="10800000">
                  <a:pos x="wd2" y="hd2"/>
                </a:cxn>
                <a:cxn ang="16200000">
                  <a:pos x="wd2" y="hd2"/>
                </a:cxn>
              </a:cxnLst>
              <a:rect l="0" t="0" r="r" b="b"/>
              <a:pathLst>
                <a:path w="21597" h="21600" extrusionOk="0">
                  <a:moveTo>
                    <a:pt x="1484" y="3825"/>
                  </a:moveTo>
                  <a:cubicBezTo>
                    <a:pt x="1472" y="3798"/>
                    <a:pt x="1456" y="3756"/>
                    <a:pt x="1443" y="3738"/>
                  </a:cubicBezTo>
                  <a:cubicBezTo>
                    <a:pt x="1433" y="3724"/>
                    <a:pt x="1408" y="3699"/>
                    <a:pt x="1393" y="3695"/>
                  </a:cubicBezTo>
                  <a:cubicBezTo>
                    <a:pt x="1375" y="3691"/>
                    <a:pt x="1340" y="3714"/>
                    <a:pt x="1322" y="3718"/>
                  </a:cubicBezTo>
                  <a:cubicBezTo>
                    <a:pt x="1307" y="3722"/>
                    <a:pt x="1275" y="3732"/>
                    <a:pt x="1259" y="3726"/>
                  </a:cubicBezTo>
                  <a:cubicBezTo>
                    <a:pt x="1243" y="3720"/>
                    <a:pt x="1217" y="3690"/>
                    <a:pt x="1207" y="3672"/>
                  </a:cubicBezTo>
                  <a:cubicBezTo>
                    <a:pt x="1192" y="3645"/>
                    <a:pt x="1166" y="3576"/>
                    <a:pt x="1176" y="3545"/>
                  </a:cubicBezTo>
                  <a:cubicBezTo>
                    <a:pt x="1182" y="3525"/>
                    <a:pt x="1227" y="3515"/>
                    <a:pt x="1238" y="3498"/>
                  </a:cubicBezTo>
                  <a:cubicBezTo>
                    <a:pt x="1252" y="3475"/>
                    <a:pt x="1267" y="3416"/>
                    <a:pt x="1265" y="3387"/>
                  </a:cubicBezTo>
                  <a:cubicBezTo>
                    <a:pt x="1263" y="3349"/>
                    <a:pt x="1234" y="3278"/>
                    <a:pt x="1212" y="3251"/>
                  </a:cubicBezTo>
                  <a:cubicBezTo>
                    <a:pt x="1194" y="3230"/>
                    <a:pt x="1138" y="3222"/>
                    <a:pt x="1120" y="3201"/>
                  </a:cubicBezTo>
                  <a:cubicBezTo>
                    <a:pt x="1107" y="3185"/>
                    <a:pt x="1100" y="3137"/>
                    <a:pt x="1090" y="3117"/>
                  </a:cubicBezTo>
                  <a:cubicBezTo>
                    <a:pt x="1080" y="3098"/>
                    <a:pt x="1055" y="3063"/>
                    <a:pt x="1041" y="3048"/>
                  </a:cubicBezTo>
                  <a:cubicBezTo>
                    <a:pt x="1026" y="3033"/>
                    <a:pt x="987" y="3017"/>
                    <a:pt x="974" y="3000"/>
                  </a:cubicBezTo>
                  <a:cubicBezTo>
                    <a:pt x="963" y="2985"/>
                    <a:pt x="947" y="2948"/>
                    <a:pt x="947" y="2928"/>
                  </a:cubicBezTo>
                  <a:cubicBezTo>
                    <a:pt x="946" y="2900"/>
                    <a:pt x="975" y="2851"/>
                    <a:pt x="977" y="2824"/>
                  </a:cubicBezTo>
                  <a:cubicBezTo>
                    <a:pt x="979" y="2798"/>
                    <a:pt x="976" y="2744"/>
                    <a:pt x="965" y="2721"/>
                  </a:cubicBezTo>
                  <a:cubicBezTo>
                    <a:pt x="955" y="2701"/>
                    <a:pt x="922" y="2671"/>
                    <a:pt x="903" y="2665"/>
                  </a:cubicBezTo>
                  <a:cubicBezTo>
                    <a:pt x="886" y="2659"/>
                    <a:pt x="850" y="2678"/>
                    <a:pt x="833" y="2675"/>
                  </a:cubicBezTo>
                  <a:cubicBezTo>
                    <a:pt x="808" y="2672"/>
                    <a:pt x="759" y="2652"/>
                    <a:pt x="741" y="2632"/>
                  </a:cubicBezTo>
                  <a:cubicBezTo>
                    <a:pt x="727" y="2617"/>
                    <a:pt x="712" y="2575"/>
                    <a:pt x="708" y="2554"/>
                  </a:cubicBezTo>
                  <a:cubicBezTo>
                    <a:pt x="704" y="2530"/>
                    <a:pt x="725" y="2477"/>
                    <a:pt x="713" y="2458"/>
                  </a:cubicBezTo>
                  <a:cubicBezTo>
                    <a:pt x="703" y="2440"/>
                    <a:pt x="659" y="2448"/>
                    <a:pt x="643" y="2438"/>
                  </a:cubicBezTo>
                  <a:cubicBezTo>
                    <a:pt x="628" y="2429"/>
                    <a:pt x="607" y="2390"/>
                    <a:pt x="591" y="2386"/>
                  </a:cubicBezTo>
                  <a:cubicBezTo>
                    <a:pt x="570" y="2381"/>
                    <a:pt x="531" y="2412"/>
                    <a:pt x="511" y="2416"/>
                  </a:cubicBezTo>
                  <a:cubicBezTo>
                    <a:pt x="494" y="2420"/>
                    <a:pt x="457" y="2427"/>
                    <a:pt x="442" y="2416"/>
                  </a:cubicBezTo>
                  <a:cubicBezTo>
                    <a:pt x="431" y="2408"/>
                    <a:pt x="419" y="2375"/>
                    <a:pt x="420" y="2360"/>
                  </a:cubicBezTo>
                  <a:cubicBezTo>
                    <a:pt x="423" y="2338"/>
                    <a:pt x="459" y="2311"/>
                    <a:pt x="469" y="2293"/>
                  </a:cubicBezTo>
                  <a:cubicBezTo>
                    <a:pt x="481" y="2271"/>
                    <a:pt x="514" y="2227"/>
                    <a:pt x="511" y="2201"/>
                  </a:cubicBezTo>
                  <a:cubicBezTo>
                    <a:pt x="508" y="2172"/>
                    <a:pt x="458" y="2143"/>
                    <a:pt x="446" y="2118"/>
                  </a:cubicBezTo>
                  <a:cubicBezTo>
                    <a:pt x="435" y="2096"/>
                    <a:pt x="426" y="2046"/>
                    <a:pt x="419" y="2022"/>
                  </a:cubicBezTo>
                  <a:cubicBezTo>
                    <a:pt x="411" y="2001"/>
                    <a:pt x="390" y="1960"/>
                    <a:pt x="388" y="1937"/>
                  </a:cubicBezTo>
                  <a:cubicBezTo>
                    <a:pt x="386" y="1907"/>
                    <a:pt x="412" y="1852"/>
                    <a:pt x="413" y="1822"/>
                  </a:cubicBezTo>
                  <a:cubicBezTo>
                    <a:pt x="414" y="1800"/>
                    <a:pt x="410" y="1751"/>
                    <a:pt x="397" y="1735"/>
                  </a:cubicBezTo>
                  <a:cubicBezTo>
                    <a:pt x="381" y="1715"/>
                    <a:pt x="328" y="1721"/>
                    <a:pt x="308" y="1707"/>
                  </a:cubicBezTo>
                  <a:cubicBezTo>
                    <a:pt x="295" y="1697"/>
                    <a:pt x="271" y="1670"/>
                    <a:pt x="267" y="1652"/>
                  </a:cubicBezTo>
                  <a:cubicBezTo>
                    <a:pt x="260" y="1629"/>
                    <a:pt x="268" y="1577"/>
                    <a:pt x="276" y="1554"/>
                  </a:cubicBezTo>
                  <a:cubicBezTo>
                    <a:pt x="283" y="1534"/>
                    <a:pt x="308" y="1502"/>
                    <a:pt x="321" y="1487"/>
                  </a:cubicBezTo>
                  <a:cubicBezTo>
                    <a:pt x="336" y="1470"/>
                    <a:pt x="376" y="1452"/>
                    <a:pt x="388" y="1432"/>
                  </a:cubicBezTo>
                  <a:cubicBezTo>
                    <a:pt x="401" y="1410"/>
                    <a:pt x="418" y="1353"/>
                    <a:pt x="413" y="1326"/>
                  </a:cubicBezTo>
                  <a:cubicBezTo>
                    <a:pt x="410" y="1302"/>
                    <a:pt x="379" y="1266"/>
                    <a:pt x="364" y="1250"/>
                  </a:cubicBezTo>
                  <a:cubicBezTo>
                    <a:pt x="354" y="1237"/>
                    <a:pt x="332" y="1210"/>
                    <a:pt x="317" y="1208"/>
                  </a:cubicBezTo>
                  <a:cubicBezTo>
                    <a:pt x="299" y="1206"/>
                    <a:pt x="260" y="1224"/>
                    <a:pt x="250" y="1243"/>
                  </a:cubicBezTo>
                  <a:cubicBezTo>
                    <a:pt x="241" y="1261"/>
                    <a:pt x="258" y="1310"/>
                    <a:pt x="250" y="1330"/>
                  </a:cubicBezTo>
                  <a:cubicBezTo>
                    <a:pt x="245" y="1344"/>
                    <a:pt x="224" y="1362"/>
                    <a:pt x="212" y="1369"/>
                  </a:cubicBezTo>
                  <a:cubicBezTo>
                    <a:pt x="196" y="1380"/>
                    <a:pt x="159" y="1396"/>
                    <a:pt x="140" y="1396"/>
                  </a:cubicBezTo>
                  <a:cubicBezTo>
                    <a:pt x="120" y="1396"/>
                    <a:pt x="78" y="1384"/>
                    <a:pt x="64" y="1367"/>
                  </a:cubicBezTo>
                  <a:cubicBezTo>
                    <a:pt x="51" y="1351"/>
                    <a:pt x="54" y="1302"/>
                    <a:pt x="48" y="1282"/>
                  </a:cubicBezTo>
                  <a:cubicBezTo>
                    <a:pt x="39" y="1253"/>
                    <a:pt x="0" y="1204"/>
                    <a:pt x="0" y="1173"/>
                  </a:cubicBezTo>
                  <a:cubicBezTo>
                    <a:pt x="1" y="1154"/>
                    <a:pt x="26" y="1123"/>
                    <a:pt x="34" y="1106"/>
                  </a:cubicBezTo>
                  <a:cubicBezTo>
                    <a:pt x="35" y="1102"/>
                    <a:pt x="37" y="1098"/>
                    <a:pt x="39" y="1094"/>
                  </a:cubicBezTo>
                  <a:cubicBezTo>
                    <a:pt x="439" y="1079"/>
                    <a:pt x="2011" y="1023"/>
                    <a:pt x="2586" y="1001"/>
                  </a:cubicBezTo>
                  <a:cubicBezTo>
                    <a:pt x="2916" y="989"/>
                    <a:pt x="3579" y="973"/>
                    <a:pt x="3909" y="949"/>
                  </a:cubicBezTo>
                  <a:cubicBezTo>
                    <a:pt x="4243" y="925"/>
                    <a:pt x="4908" y="843"/>
                    <a:pt x="5241" y="810"/>
                  </a:cubicBezTo>
                  <a:cubicBezTo>
                    <a:pt x="5930" y="741"/>
                    <a:pt x="7311" y="626"/>
                    <a:pt x="7999" y="550"/>
                  </a:cubicBezTo>
                  <a:cubicBezTo>
                    <a:pt x="8683" y="476"/>
                    <a:pt x="10050" y="307"/>
                    <a:pt x="10733" y="209"/>
                  </a:cubicBezTo>
                  <a:cubicBezTo>
                    <a:pt x="11062" y="161"/>
                    <a:pt x="12049" y="0"/>
                    <a:pt x="12049" y="0"/>
                  </a:cubicBezTo>
                  <a:cubicBezTo>
                    <a:pt x="12049" y="0"/>
                    <a:pt x="12136" y="36"/>
                    <a:pt x="12154" y="65"/>
                  </a:cubicBezTo>
                  <a:cubicBezTo>
                    <a:pt x="12173" y="96"/>
                    <a:pt x="12158" y="184"/>
                    <a:pt x="12174" y="218"/>
                  </a:cubicBezTo>
                  <a:cubicBezTo>
                    <a:pt x="12186" y="243"/>
                    <a:pt x="12227" y="280"/>
                    <a:pt x="12250" y="290"/>
                  </a:cubicBezTo>
                  <a:cubicBezTo>
                    <a:pt x="12277" y="301"/>
                    <a:pt x="12340" y="273"/>
                    <a:pt x="12364" y="291"/>
                  </a:cubicBezTo>
                  <a:cubicBezTo>
                    <a:pt x="12381" y="306"/>
                    <a:pt x="12390" y="361"/>
                    <a:pt x="12398" y="385"/>
                  </a:cubicBezTo>
                  <a:cubicBezTo>
                    <a:pt x="12408" y="416"/>
                    <a:pt x="12415" y="488"/>
                    <a:pt x="12436" y="509"/>
                  </a:cubicBezTo>
                  <a:cubicBezTo>
                    <a:pt x="12453" y="526"/>
                    <a:pt x="12507" y="505"/>
                    <a:pt x="12521" y="524"/>
                  </a:cubicBezTo>
                  <a:cubicBezTo>
                    <a:pt x="12541" y="551"/>
                    <a:pt x="12509" y="638"/>
                    <a:pt x="12527" y="666"/>
                  </a:cubicBezTo>
                  <a:cubicBezTo>
                    <a:pt x="12537" y="684"/>
                    <a:pt x="12576" y="690"/>
                    <a:pt x="12594" y="694"/>
                  </a:cubicBezTo>
                  <a:cubicBezTo>
                    <a:pt x="12615" y="700"/>
                    <a:pt x="12663" y="685"/>
                    <a:pt x="12682" y="699"/>
                  </a:cubicBezTo>
                  <a:cubicBezTo>
                    <a:pt x="12700" y="712"/>
                    <a:pt x="12721" y="759"/>
                    <a:pt x="12726" y="784"/>
                  </a:cubicBezTo>
                  <a:cubicBezTo>
                    <a:pt x="12732" y="815"/>
                    <a:pt x="12704" y="883"/>
                    <a:pt x="12718" y="910"/>
                  </a:cubicBezTo>
                  <a:cubicBezTo>
                    <a:pt x="12732" y="937"/>
                    <a:pt x="12796" y="935"/>
                    <a:pt x="12816" y="955"/>
                  </a:cubicBezTo>
                  <a:cubicBezTo>
                    <a:pt x="12831" y="970"/>
                    <a:pt x="12839" y="1022"/>
                    <a:pt x="12856" y="1034"/>
                  </a:cubicBezTo>
                  <a:cubicBezTo>
                    <a:pt x="12870" y="1044"/>
                    <a:pt x="12905" y="1034"/>
                    <a:pt x="12921" y="1038"/>
                  </a:cubicBezTo>
                  <a:cubicBezTo>
                    <a:pt x="12943" y="1046"/>
                    <a:pt x="12985" y="1070"/>
                    <a:pt x="13022" y="1093"/>
                  </a:cubicBezTo>
                  <a:cubicBezTo>
                    <a:pt x="12997" y="1136"/>
                    <a:pt x="12968" y="1203"/>
                    <a:pt x="12953" y="1241"/>
                  </a:cubicBezTo>
                  <a:cubicBezTo>
                    <a:pt x="12930" y="1302"/>
                    <a:pt x="12889" y="1428"/>
                    <a:pt x="12877" y="1494"/>
                  </a:cubicBezTo>
                  <a:cubicBezTo>
                    <a:pt x="12864" y="1571"/>
                    <a:pt x="12863" y="1728"/>
                    <a:pt x="12859" y="1807"/>
                  </a:cubicBezTo>
                  <a:cubicBezTo>
                    <a:pt x="12856" y="1894"/>
                    <a:pt x="12842" y="2069"/>
                    <a:pt x="12852" y="2155"/>
                  </a:cubicBezTo>
                  <a:cubicBezTo>
                    <a:pt x="12861" y="2229"/>
                    <a:pt x="12908" y="2368"/>
                    <a:pt x="12928" y="2438"/>
                  </a:cubicBezTo>
                  <a:cubicBezTo>
                    <a:pt x="12941" y="2482"/>
                    <a:pt x="12972" y="2567"/>
                    <a:pt x="12979" y="2612"/>
                  </a:cubicBezTo>
                  <a:cubicBezTo>
                    <a:pt x="12984" y="2646"/>
                    <a:pt x="12975" y="2715"/>
                    <a:pt x="12982" y="2747"/>
                  </a:cubicBezTo>
                  <a:cubicBezTo>
                    <a:pt x="12990" y="2779"/>
                    <a:pt x="13021" y="2837"/>
                    <a:pt x="13037" y="2865"/>
                  </a:cubicBezTo>
                  <a:cubicBezTo>
                    <a:pt x="13058" y="2904"/>
                    <a:pt x="13104" y="2979"/>
                    <a:pt x="13131" y="3013"/>
                  </a:cubicBezTo>
                  <a:cubicBezTo>
                    <a:pt x="13150" y="3037"/>
                    <a:pt x="13206" y="3069"/>
                    <a:pt x="13218" y="3100"/>
                  </a:cubicBezTo>
                  <a:cubicBezTo>
                    <a:pt x="13230" y="3132"/>
                    <a:pt x="13228" y="3209"/>
                    <a:pt x="13221" y="3244"/>
                  </a:cubicBezTo>
                  <a:cubicBezTo>
                    <a:pt x="13217" y="3264"/>
                    <a:pt x="13199" y="3301"/>
                    <a:pt x="13188" y="3318"/>
                  </a:cubicBezTo>
                  <a:cubicBezTo>
                    <a:pt x="13175" y="3341"/>
                    <a:pt x="13129" y="3373"/>
                    <a:pt x="13123" y="3400"/>
                  </a:cubicBezTo>
                  <a:cubicBezTo>
                    <a:pt x="13116" y="3435"/>
                    <a:pt x="13138" y="3508"/>
                    <a:pt x="13153" y="3540"/>
                  </a:cubicBezTo>
                  <a:cubicBezTo>
                    <a:pt x="13173" y="3583"/>
                    <a:pt x="13234" y="3652"/>
                    <a:pt x="13268" y="3679"/>
                  </a:cubicBezTo>
                  <a:cubicBezTo>
                    <a:pt x="13295" y="3700"/>
                    <a:pt x="13362" y="3709"/>
                    <a:pt x="13388" y="3731"/>
                  </a:cubicBezTo>
                  <a:cubicBezTo>
                    <a:pt x="13408" y="3748"/>
                    <a:pt x="13443" y="3794"/>
                    <a:pt x="13449" y="3823"/>
                  </a:cubicBezTo>
                  <a:cubicBezTo>
                    <a:pt x="13457" y="3858"/>
                    <a:pt x="13433" y="3934"/>
                    <a:pt x="13431" y="3971"/>
                  </a:cubicBezTo>
                  <a:cubicBezTo>
                    <a:pt x="13429" y="4007"/>
                    <a:pt x="13423" y="4081"/>
                    <a:pt x="13435" y="4114"/>
                  </a:cubicBezTo>
                  <a:cubicBezTo>
                    <a:pt x="13446" y="4147"/>
                    <a:pt x="13490" y="4197"/>
                    <a:pt x="13514" y="4219"/>
                  </a:cubicBezTo>
                  <a:cubicBezTo>
                    <a:pt x="13544" y="4246"/>
                    <a:pt x="13616" y="4278"/>
                    <a:pt x="13648" y="4302"/>
                  </a:cubicBezTo>
                  <a:cubicBezTo>
                    <a:pt x="13679" y="4325"/>
                    <a:pt x="13736" y="4378"/>
                    <a:pt x="13764" y="4406"/>
                  </a:cubicBezTo>
                  <a:cubicBezTo>
                    <a:pt x="13794" y="4437"/>
                    <a:pt x="13849" y="4507"/>
                    <a:pt x="13879" y="4537"/>
                  </a:cubicBezTo>
                  <a:cubicBezTo>
                    <a:pt x="13909" y="4565"/>
                    <a:pt x="13973" y="4609"/>
                    <a:pt x="14002" y="4637"/>
                  </a:cubicBezTo>
                  <a:cubicBezTo>
                    <a:pt x="14022" y="4656"/>
                    <a:pt x="14063" y="4694"/>
                    <a:pt x="14075" y="4720"/>
                  </a:cubicBezTo>
                  <a:cubicBezTo>
                    <a:pt x="14090" y="4751"/>
                    <a:pt x="14091" y="4827"/>
                    <a:pt x="14104" y="4859"/>
                  </a:cubicBezTo>
                  <a:cubicBezTo>
                    <a:pt x="14116" y="4888"/>
                    <a:pt x="14148" y="4947"/>
                    <a:pt x="14172" y="4959"/>
                  </a:cubicBezTo>
                  <a:cubicBezTo>
                    <a:pt x="14201" y="4974"/>
                    <a:pt x="14266" y="4937"/>
                    <a:pt x="14295" y="4946"/>
                  </a:cubicBezTo>
                  <a:cubicBezTo>
                    <a:pt x="14318" y="4953"/>
                    <a:pt x="14357" y="4986"/>
                    <a:pt x="14371" y="5007"/>
                  </a:cubicBezTo>
                  <a:cubicBezTo>
                    <a:pt x="14397" y="5043"/>
                    <a:pt x="14418" y="5139"/>
                    <a:pt x="14436" y="5181"/>
                  </a:cubicBezTo>
                  <a:cubicBezTo>
                    <a:pt x="14456" y="5226"/>
                    <a:pt x="14494" y="5318"/>
                    <a:pt x="14524" y="5355"/>
                  </a:cubicBezTo>
                  <a:cubicBezTo>
                    <a:pt x="14552" y="5392"/>
                    <a:pt x="14624" y="5446"/>
                    <a:pt x="14661" y="5469"/>
                  </a:cubicBezTo>
                  <a:cubicBezTo>
                    <a:pt x="14708" y="5497"/>
                    <a:pt x="14812" y="5521"/>
                    <a:pt x="14860" y="5547"/>
                  </a:cubicBezTo>
                  <a:cubicBezTo>
                    <a:pt x="14914" y="5576"/>
                    <a:pt x="15013" y="5652"/>
                    <a:pt x="15062" y="5690"/>
                  </a:cubicBezTo>
                  <a:cubicBezTo>
                    <a:pt x="15105" y="5724"/>
                    <a:pt x="15190" y="5795"/>
                    <a:pt x="15229" y="5834"/>
                  </a:cubicBezTo>
                  <a:cubicBezTo>
                    <a:pt x="15283" y="5889"/>
                    <a:pt x="15379" y="6013"/>
                    <a:pt x="15431" y="6069"/>
                  </a:cubicBezTo>
                  <a:cubicBezTo>
                    <a:pt x="15455" y="6094"/>
                    <a:pt x="15513" y="6133"/>
                    <a:pt x="15529" y="6165"/>
                  </a:cubicBezTo>
                  <a:cubicBezTo>
                    <a:pt x="15549" y="6205"/>
                    <a:pt x="15549" y="6303"/>
                    <a:pt x="15558" y="6348"/>
                  </a:cubicBezTo>
                  <a:cubicBezTo>
                    <a:pt x="15567" y="6394"/>
                    <a:pt x="15587" y="6487"/>
                    <a:pt x="15602" y="6531"/>
                  </a:cubicBezTo>
                  <a:cubicBezTo>
                    <a:pt x="15618" y="6579"/>
                    <a:pt x="15659" y="6671"/>
                    <a:pt x="15685" y="6714"/>
                  </a:cubicBezTo>
                  <a:cubicBezTo>
                    <a:pt x="15703" y="6744"/>
                    <a:pt x="15755" y="6789"/>
                    <a:pt x="15768" y="6823"/>
                  </a:cubicBezTo>
                  <a:cubicBezTo>
                    <a:pt x="15776" y="6843"/>
                    <a:pt x="15783" y="6891"/>
                    <a:pt x="15779" y="6914"/>
                  </a:cubicBezTo>
                  <a:cubicBezTo>
                    <a:pt x="15773" y="6941"/>
                    <a:pt x="15739" y="6982"/>
                    <a:pt x="15728" y="7005"/>
                  </a:cubicBezTo>
                  <a:cubicBezTo>
                    <a:pt x="15714" y="7034"/>
                    <a:pt x="15684" y="7090"/>
                    <a:pt x="15681" y="7123"/>
                  </a:cubicBezTo>
                  <a:cubicBezTo>
                    <a:pt x="15679" y="7146"/>
                    <a:pt x="15691" y="7193"/>
                    <a:pt x="15699" y="7214"/>
                  </a:cubicBezTo>
                  <a:cubicBezTo>
                    <a:pt x="15712" y="7247"/>
                    <a:pt x="15752" y="7302"/>
                    <a:pt x="15768" y="7332"/>
                  </a:cubicBezTo>
                  <a:cubicBezTo>
                    <a:pt x="15785" y="7365"/>
                    <a:pt x="15818" y="7431"/>
                    <a:pt x="15829" y="7467"/>
                  </a:cubicBezTo>
                  <a:cubicBezTo>
                    <a:pt x="15841" y="7504"/>
                    <a:pt x="15846" y="7583"/>
                    <a:pt x="15859" y="7619"/>
                  </a:cubicBezTo>
                  <a:cubicBezTo>
                    <a:pt x="15872" y="7663"/>
                    <a:pt x="15912" y="7742"/>
                    <a:pt x="15934" y="7780"/>
                  </a:cubicBezTo>
                  <a:cubicBezTo>
                    <a:pt x="15955" y="7816"/>
                    <a:pt x="15995" y="7891"/>
                    <a:pt x="16025" y="7916"/>
                  </a:cubicBezTo>
                  <a:cubicBezTo>
                    <a:pt x="16052" y="7938"/>
                    <a:pt x="16118" y="7961"/>
                    <a:pt x="16151" y="7963"/>
                  </a:cubicBezTo>
                  <a:cubicBezTo>
                    <a:pt x="16182" y="7966"/>
                    <a:pt x="16244" y="7955"/>
                    <a:pt x="16271" y="7937"/>
                  </a:cubicBezTo>
                  <a:cubicBezTo>
                    <a:pt x="16294" y="7922"/>
                    <a:pt x="16325" y="7868"/>
                    <a:pt x="16339" y="7841"/>
                  </a:cubicBezTo>
                  <a:cubicBezTo>
                    <a:pt x="16359" y="7805"/>
                    <a:pt x="16392" y="7729"/>
                    <a:pt x="16405" y="7689"/>
                  </a:cubicBezTo>
                  <a:cubicBezTo>
                    <a:pt x="16418" y="7645"/>
                    <a:pt x="16417" y="7544"/>
                    <a:pt x="16441" y="7506"/>
                  </a:cubicBezTo>
                  <a:cubicBezTo>
                    <a:pt x="16456" y="7481"/>
                    <a:pt x="16506" y="7452"/>
                    <a:pt x="16531" y="7445"/>
                  </a:cubicBezTo>
                  <a:cubicBezTo>
                    <a:pt x="16576" y="7433"/>
                    <a:pt x="16671" y="7447"/>
                    <a:pt x="16716" y="7463"/>
                  </a:cubicBezTo>
                  <a:cubicBezTo>
                    <a:pt x="16754" y="7476"/>
                    <a:pt x="16819" y="7536"/>
                    <a:pt x="16856" y="7554"/>
                  </a:cubicBezTo>
                  <a:cubicBezTo>
                    <a:pt x="16888" y="7569"/>
                    <a:pt x="16954" y="7593"/>
                    <a:pt x="16987" y="7593"/>
                  </a:cubicBezTo>
                  <a:cubicBezTo>
                    <a:pt x="17013" y="7594"/>
                    <a:pt x="17062" y="7565"/>
                    <a:pt x="17089" y="7567"/>
                  </a:cubicBezTo>
                  <a:cubicBezTo>
                    <a:pt x="17120" y="7569"/>
                    <a:pt x="17183" y="7597"/>
                    <a:pt x="17211" y="7615"/>
                  </a:cubicBezTo>
                  <a:cubicBezTo>
                    <a:pt x="17249" y="7639"/>
                    <a:pt x="17307" y="7721"/>
                    <a:pt x="17345" y="7746"/>
                  </a:cubicBezTo>
                  <a:cubicBezTo>
                    <a:pt x="17376" y="7765"/>
                    <a:pt x="17447" y="7777"/>
                    <a:pt x="17479" y="7793"/>
                  </a:cubicBezTo>
                  <a:cubicBezTo>
                    <a:pt x="17507" y="7808"/>
                    <a:pt x="17569" y="7834"/>
                    <a:pt x="17588" y="7863"/>
                  </a:cubicBezTo>
                  <a:cubicBezTo>
                    <a:pt x="17613" y="7903"/>
                    <a:pt x="17636" y="8010"/>
                    <a:pt x="17627" y="8059"/>
                  </a:cubicBezTo>
                  <a:cubicBezTo>
                    <a:pt x="17621" y="8093"/>
                    <a:pt x="17578" y="8143"/>
                    <a:pt x="17559" y="8168"/>
                  </a:cubicBezTo>
                  <a:cubicBezTo>
                    <a:pt x="17536" y="8198"/>
                    <a:pt x="17481" y="8249"/>
                    <a:pt x="17461" y="8281"/>
                  </a:cubicBezTo>
                  <a:cubicBezTo>
                    <a:pt x="17439" y="8317"/>
                    <a:pt x="17405" y="8397"/>
                    <a:pt x="17392" y="8438"/>
                  </a:cubicBezTo>
                  <a:cubicBezTo>
                    <a:pt x="17383" y="8468"/>
                    <a:pt x="17364" y="8532"/>
                    <a:pt x="17366" y="8565"/>
                  </a:cubicBezTo>
                  <a:cubicBezTo>
                    <a:pt x="17369" y="8590"/>
                    <a:pt x="17392" y="8638"/>
                    <a:pt x="17403" y="8660"/>
                  </a:cubicBezTo>
                  <a:cubicBezTo>
                    <a:pt x="17417" y="8687"/>
                    <a:pt x="17456" y="8732"/>
                    <a:pt x="17468" y="8760"/>
                  </a:cubicBezTo>
                  <a:cubicBezTo>
                    <a:pt x="17483" y="8796"/>
                    <a:pt x="17509" y="8873"/>
                    <a:pt x="17508" y="8912"/>
                  </a:cubicBezTo>
                  <a:cubicBezTo>
                    <a:pt x="17507" y="8958"/>
                    <a:pt x="17471" y="9042"/>
                    <a:pt x="17454" y="9082"/>
                  </a:cubicBezTo>
                  <a:cubicBezTo>
                    <a:pt x="17442" y="9109"/>
                    <a:pt x="17412" y="9159"/>
                    <a:pt x="17396" y="9183"/>
                  </a:cubicBezTo>
                  <a:cubicBezTo>
                    <a:pt x="17376" y="9210"/>
                    <a:pt x="17328" y="9256"/>
                    <a:pt x="17313" y="9287"/>
                  </a:cubicBezTo>
                  <a:cubicBezTo>
                    <a:pt x="17293" y="9325"/>
                    <a:pt x="17270" y="9413"/>
                    <a:pt x="17262" y="9457"/>
                  </a:cubicBezTo>
                  <a:cubicBezTo>
                    <a:pt x="17252" y="9514"/>
                    <a:pt x="17249" y="9633"/>
                    <a:pt x="17247" y="9692"/>
                  </a:cubicBezTo>
                  <a:cubicBezTo>
                    <a:pt x="17247" y="9735"/>
                    <a:pt x="17259" y="9824"/>
                    <a:pt x="17251" y="9866"/>
                  </a:cubicBezTo>
                  <a:cubicBezTo>
                    <a:pt x="17243" y="9907"/>
                    <a:pt x="17203" y="9978"/>
                    <a:pt x="17186" y="10014"/>
                  </a:cubicBezTo>
                  <a:cubicBezTo>
                    <a:pt x="17166" y="10056"/>
                    <a:pt x="17120" y="10138"/>
                    <a:pt x="17099" y="10179"/>
                  </a:cubicBezTo>
                  <a:cubicBezTo>
                    <a:pt x="17078" y="10222"/>
                    <a:pt x="17028" y="10305"/>
                    <a:pt x="17016" y="10354"/>
                  </a:cubicBezTo>
                  <a:cubicBezTo>
                    <a:pt x="17002" y="10412"/>
                    <a:pt x="16997" y="10537"/>
                    <a:pt x="17005" y="10598"/>
                  </a:cubicBezTo>
                  <a:cubicBezTo>
                    <a:pt x="17010" y="10634"/>
                    <a:pt x="17041" y="10701"/>
                    <a:pt x="17049" y="10737"/>
                  </a:cubicBezTo>
                  <a:cubicBezTo>
                    <a:pt x="17058" y="10780"/>
                    <a:pt x="17057" y="10870"/>
                    <a:pt x="17070" y="10911"/>
                  </a:cubicBezTo>
                  <a:cubicBezTo>
                    <a:pt x="17086" y="10958"/>
                    <a:pt x="17135" y="11040"/>
                    <a:pt x="17164" y="11076"/>
                  </a:cubicBezTo>
                  <a:cubicBezTo>
                    <a:pt x="17182" y="11099"/>
                    <a:pt x="17224" y="11139"/>
                    <a:pt x="17247" y="11150"/>
                  </a:cubicBezTo>
                  <a:cubicBezTo>
                    <a:pt x="17268" y="11161"/>
                    <a:pt x="17315" y="11156"/>
                    <a:pt x="17335" y="11168"/>
                  </a:cubicBezTo>
                  <a:cubicBezTo>
                    <a:pt x="17367" y="11187"/>
                    <a:pt x="17420" y="11252"/>
                    <a:pt x="17443" y="11285"/>
                  </a:cubicBezTo>
                  <a:cubicBezTo>
                    <a:pt x="17469" y="11324"/>
                    <a:pt x="17509" y="11413"/>
                    <a:pt x="17530" y="11455"/>
                  </a:cubicBezTo>
                  <a:cubicBezTo>
                    <a:pt x="17547" y="11490"/>
                    <a:pt x="17573" y="11568"/>
                    <a:pt x="17598" y="11595"/>
                  </a:cubicBezTo>
                  <a:cubicBezTo>
                    <a:pt x="17626" y="11624"/>
                    <a:pt x="17696" y="11660"/>
                    <a:pt x="17732" y="11664"/>
                  </a:cubicBezTo>
                  <a:cubicBezTo>
                    <a:pt x="17762" y="11668"/>
                    <a:pt x="17819" y="11625"/>
                    <a:pt x="17848" y="11634"/>
                  </a:cubicBezTo>
                  <a:cubicBezTo>
                    <a:pt x="17870" y="11640"/>
                    <a:pt x="17906" y="11679"/>
                    <a:pt x="17917" y="11703"/>
                  </a:cubicBezTo>
                  <a:cubicBezTo>
                    <a:pt x="17929" y="11731"/>
                    <a:pt x="17911" y="11802"/>
                    <a:pt x="17928" y="11825"/>
                  </a:cubicBezTo>
                  <a:cubicBezTo>
                    <a:pt x="17944" y="11848"/>
                    <a:pt x="18000" y="11858"/>
                    <a:pt x="18025" y="11856"/>
                  </a:cubicBezTo>
                  <a:cubicBezTo>
                    <a:pt x="18045" y="11854"/>
                    <a:pt x="18079" y="11816"/>
                    <a:pt x="18097" y="11821"/>
                  </a:cubicBezTo>
                  <a:cubicBezTo>
                    <a:pt x="18126" y="11830"/>
                    <a:pt x="18153" y="11904"/>
                    <a:pt x="18174" y="11930"/>
                  </a:cubicBezTo>
                  <a:cubicBezTo>
                    <a:pt x="18198" y="11960"/>
                    <a:pt x="18249" y="12016"/>
                    <a:pt x="18277" y="12041"/>
                  </a:cubicBezTo>
                  <a:cubicBezTo>
                    <a:pt x="18295" y="12057"/>
                    <a:pt x="18332" y="12097"/>
                    <a:pt x="18354" y="12093"/>
                  </a:cubicBezTo>
                  <a:cubicBezTo>
                    <a:pt x="18374" y="12090"/>
                    <a:pt x="18393" y="12037"/>
                    <a:pt x="18410" y="12028"/>
                  </a:cubicBezTo>
                  <a:cubicBezTo>
                    <a:pt x="18433" y="12017"/>
                    <a:pt x="18485" y="12015"/>
                    <a:pt x="18506" y="12028"/>
                  </a:cubicBezTo>
                  <a:cubicBezTo>
                    <a:pt x="18528" y="12040"/>
                    <a:pt x="18566" y="12088"/>
                    <a:pt x="18566" y="12117"/>
                  </a:cubicBezTo>
                  <a:cubicBezTo>
                    <a:pt x="18565" y="12144"/>
                    <a:pt x="18512" y="12191"/>
                    <a:pt x="18506" y="12196"/>
                  </a:cubicBezTo>
                  <a:cubicBezTo>
                    <a:pt x="18501" y="12200"/>
                    <a:pt x="18434" y="12204"/>
                    <a:pt x="18422" y="12226"/>
                  </a:cubicBezTo>
                  <a:cubicBezTo>
                    <a:pt x="18408" y="12248"/>
                    <a:pt x="18422" y="12307"/>
                    <a:pt x="18428" y="12333"/>
                  </a:cubicBezTo>
                  <a:cubicBezTo>
                    <a:pt x="18438" y="12367"/>
                    <a:pt x="18469" y="12433"/>
                    <a:pt x="18492" y="12457"/>
                  </a:cubicBezTo>
                  <a:cubicBezTo>
                    <a:pt x="18518" y="12484"/>
                    <a:pt x="18585" y="12525"/>
                    <a:pt x="18620" y="12522"/>
                  </a:cubicBezTo>
                  <a:cubicBezTo>
                    <a:pt x="18654" y="12519"/>
                    <a:pt x="18715" y="12467"/>
                    <a:pt x="18736" y="12435"/>
                  </a:cubicBezTo>
                  <a:cubicBezTo>
                    <a:pt x="18748" y="12417"/>
                    <a:pt x="18753" y="12371"/>
                    <a:pt x="18760" y="12350"/>
                  </a:cubicBezTo>
                  <a:cubicBezTo>
                    <a:pt x="18767" y="12328"/>
                    <a:pt x="18775" y="12273"/>
                    <a:pt x="18794" y="12265"/>
                  </a:cubicBezTo>
                  <a:cubicBezTo>
                    <a:pt x="18822" y="12253"/>
                    <a:pt x="18876" y="12309"/>
                    <a:pt x="18903" y="12324"/>
                  </a:cubicBezTo>
                  <a:cubicBezTo>
                    <a:pt x="18922" y="12335"/>
                    <a:pt x="18969" y="12348"/>
                    <a:pt x="18982" y="12370"/>
                  </a:cubicBezTo>
                  <a:cubicBezTo>
                    <a:pt x="18999" y="12398"/>
                    <a:pt x="18976" y="12477"/>
                    <a:pt x="18991" y="12507"/>
                  </a:cubicBezTo>
                  <a:cubicBezTo>
                    <a:pt x="18999" y="12521"/>
                    <a:pt x="19024" y="12541"/>
                    <a:pt x="19038" y="12544"/>
                  </a:cubicBezTo>
                  <a:cubicBezTo>
                    <a:pt x="19058" y="12547"/>
                    <a:pt x="19094" y="12512"/>
                    <a:pt x="19114" y="12513"/>
                  </a:cubicBezTo>
                  <a:cubicBezTo>
                    <a:pt x="19136" y="12515"/>
                    <a:pt x="19178" y="12541"/>
                    <a:pt x="19195" y="12557"/>
                  </a:cubicBezTo>
                  <a:cubicBezTo>
                    <a:pt x="19216" y="12575"/>
                    <a:pt x="19238" y="12634"/>
                    <a:pt x="19258" y="12650"/>
                  </a:cubicBezTo>
                  <a:cubicBezTo>
                    <a:pt x="19280" y="12668"/>
                    <a:pt x="19337" y="12670"/>
                    <a:pt x="19358" y="12687"/>
                  </a:cubicBezTo>
                  <a:cubicBezTo>
                    <a:pt x="19374" y="12701"/>
                    <a:pt x="19398" y="12738"/>
                    <a:pt x="19407" y="12759"/>
                  </a:cubicBezTo>
                  <a:cubicBezTo>
                    <a:pt x="19421" y="12790"/>
                    <a:pt x="19427" y="12862"/>
                    <a:pt x="19438" y="12894"/>
                  </a:cubicBezTo>
                  <a:cubicBezTo>
                    <a:pt x="19445" y="12916"/>
                    <a:pt x="19461" y="12963"/>
                    <a:pt x="19478" y="12975"/>
                  </a:cubicBezTo>
                  <a:cubicBezTo>
                    <a:pt x="19504" y="12993"/>
                    <a:pt x="19571" y="12964"/>
                    <a:pt x="19600" y="12972"/>
                  </a:cubicBezTo>
                  <a:cubicBezTo>
                    <a:pt x="19619" y="12978"/>
                    <a:pt x="19656" y="13000"/>
                    <a:pt x="19671" y="13014"/>
                  </a:cubicBezTo>
                  <a:cubicBezTo>
                    <a:pt x="19692" y="13033"/>
                    <a:pt x="19715" y="13096"/>
                    <a:pt x="19738" y="13110"/>
                  </a:cubicBezTo>
                  <a:cubicBezTo>
                    <a:pt x="19758" y="13121"/>
                    <a:pt x="19806" y="13103"/>
                    <a:pt x="19827" y="13112"/>
                  </a:cubicBezTo>
                  <a:cubicBezTo>
                    <a:pt x="19857" y="13125"/>
                    <a:pt x="19913" y="13173"/>
                    <a:pt x="19928" y="13208"/>
                  </a:cubicBezTo>
                  <a:cubicBezTo>
                    <a:pt x="19940" y="13235"/>
                    <a:pt x="19933" y="13319"/>
                    <a:pt x="19933" y="13330"/>
                  </a:cubicBezTo>
                  <a:cubicBezTo>
                    <a:pt x="19933" y="13341"/>
                    <a:pt x="19950" y="13418"/>
                    <a:pt x="19966" y="13441"/>
                  </a:cubicBezTo>
                  <a:cubicBezTo>
                    <a:pt x="19980" y="13460"/>
                    <a:pt x="20023" y="13474"/>
                    <a:pt x="20037" y="13493"/>
                  </a:cubicBezTo>
                  <a:cubicBezTo>
                    <a:pt x="20054" y="13516"/>
                    <a:pt x="20077" y="13574"/>
                    <a:pt x="20080" y="13604"/>
                  </a:cubicBezTo>
                  <a:cubicBezTo>
                    <a:pt x="20082" y="13632"/>
                    <a:pt x="20077" y="13700"/>
                    <a:pt x="20057" y="13713"/>
                  </a:cubicBezTo>
                  <a:cubicBezTo>
                    <a:pt x="20039" y="13724"/>
                    <a:pt x="20002" y="13673"/>
                    <a:pt x="19982" y="13678"/>
                  </a:cubicBezTo>
                  <a:cubicBezTo>
                    <a:pt x="19966" y="13682"/>
                    <a:pt x="19941" y="13716"/>
                    <a:pt x="19937" y="13735"/>
                  </a:cubicBezTo>
                  <a:cubicBezTo>
                    <a:pt x="19928" y="13772"/>
                    <a:pt x="19950" y="13851"/>
                    <a:pt x="19963" y="13887"/>
                  </a:cubicBezTo>
                  <a:cubicBezTo>
                    <a:pt x="19980" y="13941"/>
                    <a:pt x="20036" y="14037"/>
                    <a:pt x="20064" y="14085"/>
                  </a:cubicBezTo>
                  <a:cubicBezTo>
                    <a:pt x="20090" y="14129"/>
                    <a:pt x="20149" y="14212"/>
                    <a:pt x="20180" y="14252"/>
                  </a:cubicBezTo>
                  <a:cubicBezTo>
                    <a:pt x="20211" y="14293"/>
                    <a:pt x="20288" y="14358"/>
                    <a:pt x="20312" y="14405"/>
                  </a:cubicBezTo>
                  <a:cubicBezTo>
                    <a:pt x="20340" y="14462"/>
                    <a:pt x="20378" y="14595"/>
                    <a:pt x="20373" y="14662"/>
                  </a:cubicBezTo>
                  <a:cubicBezTo>
                    <a:pt x="20371" y="14690"/>
                    <a:pt x="20343" y="14740"/>
                    <a:pt x="20331" y="14764"/>
                  </a:cubicBezTo>
                  <a:cubicBezTo>
                    <a:pt x="20322" y="14783"/>
                    <a:pt x="20306" y="14825"/>
                    <a:pt x="20290" y="14836"/>
                  </a:cubicBezTo>
                  <a:cubicBezTo>
                    <a:pt x="20266" y="14852"/>
                    <a:pt x="20205" y="14828"/>
                    <a:pt x="20181" y="14845"/>
                  </a:cubicBezTo>
                  <a:cubicBezTo>
                    <a:pt x="20153" y="14864"/>
                    <a:pt x="20120" y="14937"/>
                    <a:pt x="20109" y="14973"/>
                  </a:cubicBezTo>
                  <a:cubicBezTo>
                    <a:pt x="20099" y="15006"/>
                    <a:pt x="20090" y="15077"/>
                    <a:pt x="20096" y="15110"/>
                  </a:cubicBezTo>
                  <a:cubicBezTo>
                    <a:pt x="20101" y="15136"/>
                    <a:pt x="20130" y="15176"/>
                    <a:pt x="20141" y="15198"/>
                  </a:cubicBezTo>
                  <a:cubicBezTo>
                    <a:pt x="20149" y="15212"/>
                    <a:pt x="20161" y="15246"/>
                    <a:pt x="20174" y="15254"/>
                  </a:cubicBezTo>
                  <a:cubicBezTo>
                    <a:pt x="20189" y="15263"/>
                    <a:pt x="20226" y="15245"/>
                    <a:pt x="20243" y="15252"/>
                  </a:cubicBezTo>
                  <a:cubicBezTo>
                    <a:pt x="20257" y="15259"/>
                    <a:pt x="20282" y="15287"/>
                    <a:pt x="20288" y="15304"/>
                  </a:cubicBezTo>
                  <a:cubicBezTo>
                    <a:pt x="20298" y="15331"/>
                    <a:pt x="20289" y="15395"/>
                    <a:pt x="20292" y="15424"/>
                  </a:cubicBezTo>
                  <a:cubicBezTo>
                    <a:pt x="20295" y="15455"/>
                    <a:pt x="20302" y="15518"/>
                    <a:pt x="20313" y="15546"/>
                  </a:cubicBezTo>
                  <a:cubicBezTo>
                    <a:pt x="20327" y="15582"/>
                    <a:pt x="20377" y="15639"/>
                    <a:pt x="20395" y="15672"/>
                  </a:cubicBezTo>
                  <a:cubicBezTo>
                    <a:pt x="20421" y="15719"/>
                    <a:pt x="20455" y="15829"/>
                    <a:pt x="20487" y="15870"/>
                  </a:cubicBezTo>
                  <a:cubicBezTo>
                    <a:pt x="20504" y="15891"/>
                    <a:pt x="20553" y="15910"/>
                    <a:pt x="20568" y="15932"/>
                  </a:cubicBezTo>
                  <a:cubicBezTo>
                    <a:pt x="20585" y="15953"/>
                    <a:pt x="20608" y="16007"/>
                    <a:pt x="20610" y="16036"/>
                  </a:cubicBezTo>
                  <a:cubicBezTo>
                    <a:pt x="20612" y="16065"/>
                    <a:pt x="20577" y="16119"/>
                    <a:pt x="20579" y="16148"/>
                  </a:cubicBezTo>
                  <a:cubicBezTo>
                    <a:pt x="20582" y="16179"/>
                    <a:pt x="20606" y="16236"/>
                    <a:pt x="20626" y="16253"/>
                  </a:cubicBezTo>
                  <a:cubicBezTo>
                    <a:pt x="20651" y="16274"/>
                    <a:pt x="20715" y="16266"/>
                    <a:pt x="20744" y="16275"/>
                  </a:cubicBezTo>
                  <a:cubicBezTo>
                    <a:pt x="20770" y="16284"/>
                    <a:pt x="20823" y="16303"/>
                    <a:pt x="20845" y="16323"/>
                  </a:cubicBezTo>
                  <a:cubicBezTo>
                    <a:pt x="20868" y="16343"/>
                    <a:pt x="20889" y="16416"/>
                    <a:pt x="20916" y="16427"/>
                  </a:cubicBezTo>
                  <a:cubicBezTo>
                    <a:pt x="20935" y="16436"/>
                    <a:pt x="20980" y="16426"/>
                    <a:pt x="20995" y="16410"/>
                  </a:cubicBezTo>
                  <a:cubicBezTo>
                    <a:pt x="21012" y="16392"/>
                    <a:pt x="21018" y="16332"/>
                    <a:pt x="21019" y="16305"/>
                  </a:cubicBezTo>
                  <a:cubicBezTo>
                    <a:pt x="21020" y="16280"/>
                    <a:pt x="21016" y="16224"/>
                    <a:pt x="21003" y="16205"/>
                  </a:cubicBezTo>
                  <a:cubicBezTo>
                    <a:pt x="20990" y="16189"/>
                    <a:pt x="20949" y="16186"/>
                    <a:pt x="20932" y="16179"/>
                  </a:cubicBezTo>
                  <a:cubicBezTo>
                    <a:pt x="20910" y="16171"/>
                    <a:pt x="20855" y="16172"/>
                    <a:pt x="20845" y="16147"/>
                  </a:cubicBezTo>
                  <a:cubicBezTo>
                    <a:pt x="20838" y="16128"/>
                    <a:pt x="20858" y="16084"/>
                    <a:pt x="20870" y="16070"/>
                  </a:cubicBezTo>
                  <a:cubicBezTo>
                    <a:pt x="20883" y="16057"/>
                    <a:pt x="20917" y="16050"/>
                    <a:pt x="20934" y="16049"/>
                  </a:cubicBezTo>
                  <a:cubicBezTo>
                    <a:pt x="20963" y="16047"/>
                    <a:pt x="21024" y="16053"/>
                    <a:pt x="21048" y="16072"/>
                  </a:cubicBezTo>
                  <a:cubicBezTo>
                    <a:pt x="21066" y="16088"/>
                    <a:pt x="21078" y="16145"/>
                    <a:pt x="21093" y="16164"/>
                  </a:cubicBezTo>
                  <a:cubicBezTo>
                    <a:pt x="21106" y="16181"/>
                    <a:pt x="21141" y="16199"/>
                    <a:pt x="21154" y="16214"/>
                  </a:cubicBezTo>
                  <a:cubicBezTo>
                    <a:pt x="21166" y="16228"/>
                    <a:pt x="21184" y="16252"/>
                    <a:pt x="21200" y="16276"/>
                  </a:cubicBezTo>
                  <a:cubicBezTo>
                    <a:pt x="21210" y="16293"/>
                    <a:pt x="21219" y="16310"/>
                    <a:pt x="21223" y="16323"/>
                  </a:cubicBezTo>
                  <a:cubicBezTo>
                    <a:pt x="21231" y="16347"/>
                    <a:pt x="21224" y="16403"/>
                    <a:pt x="21230" y="16427"/>
                  </a:cubicBezTo>
                  <a:cubicBezTo>
                    <a:pt x="21236" y="16453"/>
                    <a:pt x="21253" y="16511"/>
                    <a:pt x="21274" y="16521"/>
                  </a:cubicBezTo>
                  <a:cubicBezTo>
                    <a:pt x="21292" y="16530"/>
                    <a:pt x="21337" y="16509"/>
                    <a:pt x="21351" y="16491"/>
                  </a:cubicBezTo>
                  <a:cubicBezTo>
                    <a:pt x="21360" y="16479"/>
                    <a:pt x="21356" y="16439"/>
                    <a:pt x="21366" y="16426"/>
                  </a:cubicBezTo>
                  <a:cubicBezTo>
                    <a:pt x="21378" y="16408"/>
                    <a:pt x="21415" y="16384"/>
                    <a:pt x="21434" y="16385"/>
                  </a:cubicBezTo>
                  <a:cubicBezTo>
                    <a:pt x="21454" y="16386"/>
                    <a:pt x="21489" y="16420"/>
                    <a:pt x="21502" y="16439"/>
                  </a:cubicBezTo>
                  <a:cubicBezTo>
                    <a:pt x="21523" y="16466"/>
                    <a:pt x="21551" y="16535"/>
                    <a:pt x="21557" y="16571"/>
                  </a:cubicBezTo>
                  <a:cubicBezTo>
                    <a:pt x="21564" y="16618"/>
                    <a:pt x="21548" y="16713"/>
                    <a:pt x="21542" y="16760"/>
                  </a:cubicBezTo>
                  <a:cubicBezTo>
                    <a:pt x="21537" y="16798"/>
                    <a:pt x="21526" y="16873"/>
                    <a:pt x="21513" y="16908"/>
                  </a:cubicBezTo>
                  <a:cubicBezTo>
                    <a:pt x="21503" y="16936"/>
                    <a:pt x="21477" y="16989"/>
                    <a:pt x="21458" y="17011"/>
                  </a:cubicBezTo>
                  <a:cubicBezTo>
                    <a:pt x="21444" y="17025"/>
                    <a:pt x="21404" y="17036"/>
                    <a:pt x="21391" y="17053"/>
                  </a:cubicBezTo>
                  <a:cubicBezTo>
                    <a:pt x="21372" y="17079"/>
                    <a:pt x="21345" y="17148"/>
                    <a:pt x="21345" y="17183"/>
                  </a:cubicBezTo>
                  <a:cubicBezTo>
                    <a:pt x="21346" y="17217"/>
                    <a:pt x="21369" y="17287"/>
                    <a:pt x="21393" y="17304"/>
                  </a:cubicBezTo>
                  <a:cubicBezTo>
                    <a:pt x="21412" y="17318"/>
                    <a:pt x="21461" y="17288"/>
                    <a:pt x="21482" y="17298"/>
                  </a:cubicBezTo>
                  <a:cubicBezTo>
                    <a:pt x="21521" y="17315"/>
                    <a:pt x="21591" y="17388"/>
                    <a:pt x="21597" y="17437"/>
                  </a:cubicBezTo>
                  <a:cubicBezTo>
                    <a:pt x="21600" y="17458"/>
                    <a:pt x="21581" y="17504"/>
                    <a:pt x="21565" y="17512"/>
                  </a:cubicBezTo>
                  <a:cubicBezTo>
                    <a:pt x="21547" y="17520"/>
                    <a:pt x="21513" y="17482"/>
                    <a:pt x="21494" y="17481"/>
                  </a:cubicBezTo>
                  <a:cubicBezTo>
                    <a:pt x="21463" y="17478"/>
                    <a:pt x="21396" y="17495"/>
                    <a:pt x="21371" y="17518"/>
                  </a:cubicBezTo>
                  <a:cubicBezTo>
                    <a:pt x="21346" y="17541"/>
                    <a:pt x="21313" y="17614"/>
                    <a:pt x="21311" y="17652"/>
                  </a:cubicBezTo>
                  <a:cubicBezTo>
                    <a:pt x="21311" y="17677"/>
                    <a:pt x="21331" y="17725"/>
                    <a:pt x="21345" y="17743"/>
                  </a:cubicBezTo>
                  <a:cubicBezTo>
                    <a:pt x="21362" y="17766"/>
                    <a:pt x="21415" y="17781"/>
                    <a:pt x="21429" y="17806"/>
                  </a:cubicBezTo>
                  <a:cubicBezTo>
                    <a:pt x="21447" y="17836"/>
                    <a:pt x="21458" y="17915"/>
                    <a:pt x="21454" y="17952"/>
                  </a:cubicBezTo>
                  <a:cubicBezTo>
                    <a:pt x="21451" y="17980"/>
                    <a:pt x="21419" y="18024"/>
                    <a:pt x="21412" y="18050"/>
                  </a:cubicBezTo>
                  <a:cubicBezTo>
                    <a:pt x="21400" y="18093"/>
                    <a:pt x="21395" y="18185"/>
                    <a:pt x="21385" y="18228"/>
                  </a:cubicBezTo>
                  <a:cubicBezTo>
                    <a:pt x="21376" y="18265"/>
                    <a:pt x="21360" y="18340"/>
                    <a:pt x="21341" y="18371"/>
                  </a:cubicBezTo>
                  <a:cubicBezTo>
                    <a:pt x="21325" y="18397"/>
                    <a:pt x="21279" y="18445"/>
                    <a:pt x="21251" y="18445"/>
                  </a:cubicBezTo>
                  <a:cubicBezTo>
                    <a:pt x="21203" y="18446"/>
                    <a:pt x="21122" y="18360"/>
                    <a:pt x="21092" y="18315"/>
                  </a:cubicBezTo>
                  <a:cubicBezTo>
                    <a:pt x="21076" y="18292"/>
                    <a:pt x="21058" y="18210"/>
                    <a:pt x="21058" y="18205"/>
                  </a:cubicBezTo>
                  <a:cubicBezTo>
                    <a:pt x="21058" y="18201"/>
                    <a:pt x="20995" y="18138"/>
                    <a:pt x="20969" y="18132"/>
                  </a:cubicBezTo>
                  <a:cubicBezTo>
                    <a:pt x="20950" y="18127"/>
                    <a:pt x="20909" y="18138"/>
                    <a:pt x="20891" y="18149"/>
                  </a:cubicBezTo>
                  <a:cubicBezTo>
                    <a:pt x="20864" y="18164"/>
                    <a:pt x="20817" y="18214"/>
                    <a:pt x="20805" y="18246"/>
                  </a:cubicBezTo>
                  <a:cubicBezTo>
                    <a:pt x="20788" y="18297"/>
                    <a:pt x="20811" y="18410"/>
                    <a:pt x="20808" y="18465"/>
                  </a:cubicBezTo>
                  <a:cubicBezTo>
                    <a:pt x="20805" y="18517"/>
                    <a:pt x="20786" y="18620"/>
                    <a:pt x="20781" y="18672"/>
                  </a:cubicBezTo>
                  <a:cubicBezTo>
                    <a:pt x="20777" y="18711"/>
                    <a:pt x="20777" y="18788"/>
                    <a:pt x="20773" y="18826"/>
                  </a:cubicBezTo>
                  <a:cubicBezTo>
                    <a:pt x="20772" y="18835"/>
                    <a:pt x="20770" y="18847"/>
                    <a:pt x="20769" y="18860"/>
                  </a:cubicBezTo>
                  <a:cubicBezTo>
                    <a:pt x="20764" y="18896"/>
                    <a:pt x="20758" y="18939"/>
                    <a:pt x="20748" y="18962"/>
                  </a:cubicBezTo>
                  <a:cubicBezTo>
                    <a:pt x="20732" y="18994"/>
                    <a:pt x="20687" y="19043"/>
                    <a:pt x="20661" y="19061"/>
                  </a:cubicBezTo>
                  <a:cubicBezTo>
                    <a:pt x="20648" y="19071"/>
                    <a:pt x="20617" y="19091"/>
                    <a:pt x="20603" y="19085"/>
                  </a:cubicBezTo>
                  <a:cubicBezTo>
                    <a:pt x="20575" y="19075"/>
                    <a:pt x="20544" y="19008"/>
                    <a:pt x="20532" y="18976"/>
                  </a:cubicBezTo>
                  <a:cubicBezTo>
                    <a:pt x="20526" y="18958"/>
                    <a:pt x="20518" y="18916"/>
                    <a:pt x="20522" y="18896"/>
                  </a:cubicBezTo>
                  <a:cubicBezTo>
                    <a:pt x="20524" y="18877"/>
                    <a:pt x="20545" y="18848"/>
                    <a:pt x="20552" y="18831"/>
                  </a:cubicBezTo>
                  <a:cubicBezTo>
                    <a:pt x="20561" y="18810"/>
                    <a:pt x="20578" y="18768"/>
                    <a:pt x="20583" y="18746"/>
                  </a:cubicBezTo>
                  <a:cubicBezTo>
                    <a:pt x="20589" y="18714"/>
                    <a:pt x="20595" y="18649"/>
                    <a:pt x="20590" y="18617"/>
                  </a:cubicBezTo>
                  <a:cubicBezTo>
                    <a:pt x="20587" y="18594"/>
                    <a:pt x="20572" y="18548"/>
                    <a:pt x="20559" y="18530"/>
                  </a:cubicBezTo>
                  <a:cubicBezTo>
                    <a:pt x="20542" y="18506"/>
                    <a:pt x="20492" y="18478"/>
                    <a:pt x="20467" y="18469"/>
                  </a:cubicBezTo>
                  <a:cubicBezTo>
                    <a:pt x="20444" y="18462"/>
                    <a:pt x="20393" y="18458"/>
                    <a:pt x="20370" y="18463"/>
                  </a:cubicBezTo>
                  <a:cubicBezTo>
                    <a:pt x="20351" y="18466"/>
                    <a:pt x="20314" y="18482"/>
                    <a:pt x="20299" y="18496"/>
                  </a:cubicBezTo>
                  <a:cubicBezTo>
                    <a:pt x="20277" y="18516"/>
                    <a:pt x="20242" y="18571"/>
                    <a:pt x="20236" y="18602"/>
                  </a:cubicBezTo>
                  <a:cubicBezTo>
                    <a:pt x="20230" y="18632"/>
                    <a:pt x="20238" y="18695"/>
                    <a:pt x="20250" y="18722"/>
                  </a:cubicBezTo>
                  <a:cubicBezTo>
                    <a:pt x="20263" y="18752"/>
                    <a:pt x="20316" y="18788"/>
                    <a:pt x="20335" y="18813"/>
                  </a:cubicBezTo>
                  <a:cubicBezTo>
                    <a:pt x="20353" y="18839"/>
                    <a:pt x="20385" y="18896"/>
                    <a:pt x="20398" y="18927"/>
                  </a:cubicBezTo>
                  <a:cubicBezTo>
                    <a:pt x="20410" y="18955"/>
                    <a:pt x="20434" y="19012"/>
                    <a:pt x="20436" y="19044"/>
                  </a:cubicBezTo>
                  <a:cubicBezTo>
                    <a:pt x="20438" y="19070"/>
                    <a:pt x="20426" y="19123"/>
                    <a:pt x="20420" y="19149"/>
                  </a:cubicBezTo>
                  <a:cubicBezTo>
                    <a:pt x="20416" y="19170"/>
                    <a:pt x="20398" y="19211"/>
                    <a:pt x="20398" y="19233"/>
                  </a:cubicBezTo>
                  <a:cubicBezTo>
                    <a:pt x="20399" y="19263"/>
                    <a:pt x="20421" y="19320"/>
                    <a:pt x="20435" y="19345"/>
                  </a:cubicBezTo>
                  <a:cubicBezTo>
                    <a:pt x="20451" y="19375"/>
                    <a:pt x="20511" y="19414"/>
                    <a:pt x="20518" y="19449"/>
                  </a:cubicBezTo>
                  <a:cubicBezTo>
                    <a:pt x="20526" y="19492"/>
                    <a:pt x="20493" y="19579"/>
                    <a:pt x="20475" y="19617"/>
                  </a:cubicBezTo>
                  <a:cubicBezTo>
                    <a:pt x="20465" y="19635"/>
                    <a:pt x="20439" y="19671"/>
                    <a:pt x="20422" y="19678"/>
                  </a:cubicBezTo>
                  <a:cubicBezTo>
                    <a:pt x="20380" y="19694"/>
                    <a:pt x="20289" y="19631"/>
                    <a:pt x="20246" y="19647"/>
                  </a:cubicBezTo>
                  <a:cubicBezTo>
                    <a:pt x="20223" y="19657"/>
                    <a:pt x="20182" y="19701"/>
                    <a:pt x="20176" y="19730"/>
                  </a:cubicBezTo>
                  <a:cubicBezTo>
                    <a:pt x="20171" y="19753"/>
                    <a:pt x="20187" y="19802"/>
                    <a:pt x="20199" y="19821"/>
                  </a:cubicBezTo>
                  <a:cubicBezTo>
                    <a:pt x="20212" y="19841"/>
                    <a:pt x="20250" y="19865"/>
                    <a:pt x="20270" y="19871"/>
                  </a:cubicBezTo>
                  <a:cubicBezTo>
                    <a:pt x="20300" y="19882"/>
                    <a:pt x="20365" y="19863"/>
                    <a:pt x="20395" y="19873"/>
                  </a:cubicBezTo>
                  <a:cubicBezTo>
                    <a:pt x="20422" y="19884"/>
                    <a:pt x="20484" y="19918"/>
                    <a:pt x="20492" y="19952"/>
                  </a:cubicBezTo>
                  <a:cubicBezTo>
                    <a:pt x="20500" y="19986"/>
                    <a:pt x="20462" y="20053"/>
                    <a:pt x="20444" y="20081"/>
                  </a:cubicBezTo>
                  <a:cubicBezTo>
                    <a:pt x="20426" y="20106"/>
                    <a:pt x="20379" y="20145"/>
                    <a:pt x="20353" y="20157"/>
                  </a:cubicBezTo>
                  <a:cubicBezTo>
                    <a:pt x="20326" y="20169"/>
                    <a:pt x="20267" y="20179"/>
                    <a:pt x="20239" y="20172"/>
                  </a:cubicBezTo>
                  <a:cubicBezTo>
                    <a:pt x="20214" y="20165"/>
                    <a:pt x="20175" y="20116"/>
                    <a:pt x="20151" y="20106"/>
                  </a:cubicBezTo>
                  <a:cubicBezTo>
                    <a:pt x="20126" y="20097"/>
                    <a:pt x="20073" y="20098"/>
                    <a:pt x="20047" y="20102"/>
                  </a:cubicBezTo>
                  <a:cubicBezTo>
                    <a:pt x="20020" y="20106"/>
                    <a:pt x="19959" y="20115"/>
                    <a:pt x="19943" y="20141"/>
                  </a:cubicBezTo>
                  <a:cubicBezTo>
                    <a:pt x="19930" y="20163"/>
                    <a:pt x="19931" y="20222"/>
                    <a:pt x="19941" y="20246"/>
                  </a:cubicBezTo>
                  <a:cubicBezTo>
                    <a:pt x="19954" y="20281"/>
                    <a:pt x="20011" y="20326"/>
                    <a:pt x="20040" y="20344"/>
                  </a:cubicBezTo>
                  <a:cubicBezTo>
                    <a:pt x="20076" y="20366"/>
                    <a:pt x="20157" y="20378"/>
                    <a:pt x="20196" y="20394"/>
                  </a:cubicBezTo>
                  <a:cubicBezTo>
                    <a:pt x="20223" y="20405"/>
                    <a:pt x="20280" y="20426"/>
                    <a:pt x="20302" y="20448"/>
                  </a:cubicBezTo>
                  <a:cubicBezTo>
                    <a:pt x="20331" y="20477"/>
                    <a:pt x="20379" y="20554"/>
                    <a:pt x="20382" y="20599"/>
                  </a:cubicBezTo>
                  <a:cubicBezTo>
                    <a:pt x="20385" y="20638"/>
                    <a:pt x="20354" y="20713"/>
                    <a:pt x="20333" y="20742"/>
                  </a:cubicBezTo>
                  <a:cubicBezTo>
                    <a:pt x="20304" y="20783"/>
                    <a:pt x="20217" y="20821"/>
                    <a:pt x="20181" y="20854"/>
                  </a:cubicBezTo>
                  <a:cubicBezTo>
                    <a:pt x="20166" y="20867"/>
                    <a:pt x="20132" y="20891"/>
                    <a:pt x="20125" y="20912"/>
                  </a:cubicBezTo>
                  <a:cubicBezTo>
                    <a:pt x="20114" y="20947"/>
                    <a:pt x="20140" y="21026"/>
                    <a:pt x="20138" y="21064"/>
                  </a:cubicBezTo>
                  <a:cubicBezTo>
                    <a:pt x="20136" y="21104"/>
                    <a:pt x="20126" y="21186"/>
                    <a:pt x="20111" y="21221"/>
                  </a:cubicBezTo>
                  <a:cubicBezTo>
                    <a:pt x="20098" y="21251"/>
                    <a:pt x="20049" y="21288"/>
                    <a:pt x="20027" y="21322"/>
                  </a:cubicBezTo>
                  <a:lnTo>
                    <a:pt x="17957" y="21600"/>
                  </a:lnTo>
                  <a:cubicBezTo>
                    <a:pt x="17957" y="21600"/>
                    <a:pt x="17975" y="21526"/>
                    <a:pt x="17984" y="21502"/>
                  </a:cubicBezTo>
                  <a:cubicBezTo>
                    <a:pt x="17997" y="21466"/>
                    <a:pt x="18035" y="21401"/>
                    <a:pt x="18046" y="21365"/>
                  </a:cubicBezTo>
                  <a:cubicBezTo>
                    <a:pt x="18057" y="21330"/>
                    <a:pt x="18059" y="21254"/>
                    <a:pt x="18067" y="21218"/>
                  </a:cubicBezTo>
                  <a:cubicBezTo>
                    <a:pt x="18076" y="21183"/>
                    <a:pt x="18093" y="21110"/>
                    <a:pt x="18111" y="21081"/>
                  </a:cubicBezTo>
                  <a:cubicBezTo>
                    <a:pt x="18131" y="21048"/>
                    <a:pt x="18189" y="21005"/>
                    <a:pt x="18214" y="20979"/>
                  </a:cubicBezTo>
                  <a:cubicBezTo>
                    <a:pt x="18239" y="20953"/>
                    <a:pt x="18292" y="20904"/>
                    <a:pt x="18312" y="20872"/>
                  </a:cubicBezTo>
                  <a:cubicBezTo>
                    <a:pt x="18324" y="20852"/>
                    <a:pt x="18345" y="20808"/>
                    <a:pt x="18347" y="20784"/>
                  </a:cubicBezTo>
                  <a:cubicBezTo>
                    <a:pt x="18350" y="20760"/>
                    <a:pt x="18325" y="20712"/>
                    <a:pt x="18330" y="20689"/>
                  </a:cubicBezTo>
                  <a:cubicBezTo>
                    <a:pt x="18338" y="20660"/>
                    <a:pt x="18381" y="20622"/>
                    <a:pt x="18399" y="20601"/>
                  </a:cubicBezTo>
                  <a:cubicBezTo>
                    <a:pt x="18415" y="20581"/>
                    <a:pt x="18446" y="20539"/>
                    <a:pt x="18464" y="20523"/>
                  </a:cubicBezTo>
                  <a:cubicBezTo>
                    <a:pt x="18497" y="20492"/>
                    <a:pt x="18583" y="20462"/>
                    <a:pt x="18610" y="20425"/>
                  </a:cubicBezTo>
                  <a:cubicBezTo>
                    <a:pt x="18629" y="20400"/>
                    <a:pt x="18644" y="20331"/>
                    <a:pt x="18654" y="20300"/>
                  </a:cubicBezTo>
                  <a:cubicBezTo>
                    <a:pt x="18661" y="20280"/>
                    <a:pt x="18666" y="20232"/>
                    <a:pt x="18678" y="20215"/>
                  </a:cubicBezTo>
                  <a:cubicBezTo>
                    <a:pt x="18691" y="20199"/>
                    <a:pt x="18730" y="20191"/>
                    <a:pt x="18746" y="20179"/>
                  </a:cubicBezTo>
                  <a:cubicBezTo>
                    <a:pt x="18759" y="20171"/>
                    <a:pt x="18789" y="20156"/>
                    <a:pt x="18795" y="20140"/>
                  </a:cubicBezTo>
                  <a:cubicBezTo>
                    <a:pt x="18810" y="20105"/>
                    <a:pt x="18800" y="20018"/>
                    <a:pt x="18789" y="19981"/>
                  </a:cubicBezTo>
                  <a:cubicBezTo>
                    <a:pt x="18782" y="19955"/>
                    <a:pt x="18746" y="19920"/>
                    <a:pt x="18738" y="19895"/>
                  </a:cubicBezTo>
                  <a:cubicBezTo>
                    <a:pt x="18731" y="19875"/>
                    <a:pt x="18725" y="19829"/>
                    <a:pt x="18730" y="19807"/>
                  </a:cubicBezTo>
                  <a:cubicBezTo>
                    <a:pt x="18736" y="19780"/>
                    <a:pt x="18780" y="19741"/>
                    <a:pt x="18784" y="19713"/>
                  </a:cubicBezTo>
                  <a:cubicBezTo>
                    <a:pt x="18788" y="19682"/>
                    <a:pt x="18774" y="19612"/>
                    <a:pt x="18754" y="19592"/>
                  </a:cubicBezTo>
                  <a:cubicBezTo>
                    <a:pt x="18740" y="19576"/>
                    <a:pt x="18696" y="19587"/>
                    <a:pt x="18678" y="19578"/>
                  </a:cubicBezTo>
                  <a:cubicBezTo>
                    <a:pt x="18645" y="19563"/>
                    <a:pt x="18590" y="19507"/>
                    <a:pt x="18564" y="19477"/>
                  </a:cubicBezTo>
                  <a:cubicBezTo>
                    <a:pt x="18542" y="19452"/>
                    <a:pt x="18497" y="19398"/>
                    <a:pt x="18486" y="19363"/>
                  </a:cubicBezTo>
                  <a:cubicBezTo>
                    <a:pt x="18473" y="19327"/>
                    <a:pt x="18491" y="19240"/>
                    <a:pt x="18475" y="19207"/>
                  </a:cubicBezTo>
                  <a:cubicBezTo>
                    <a:pt x="18458" y="19173"/>
                    <a:pt x="18400" y="19128"/>
                    <a:pt x="18369" y="19118"/>
                  </a:cubicBezTo>
                  <a:cubicBezTo>
                    <a:pt x="18330" y="19106"/>
                    <a:pt x="18206" y="19138"/>
                    <a:pt x="18206" y="19138"/>
                  </a:cubicBezTo>
                  <a:lnTo>
                    <a:pt x="13659" y="19679"/>
                  </a:lnTo>
                  <a:lnTo>
                    <a:pt x="12254" y="19810"/>
                  </a:lnTo>
                  <a:lnTo>
                    <a:pt x="10197" y="20000"/>
                  </a:lnTo>
                  <a:lnTo>
                    <a:pt x="8477" y="20157"/>
                  </a:lnTo>
                  <a:lnTo>
                    <a:pt x="4384" y="20487"/>
                  </a:lnTo>
                  <a:lnTo>
                    <a:pt x="4277" y="18094"/>
                  </a:lnTo>
                  <a:lnTo>
                    <a:pt x="3821" y="7918"/>
                  </a:lnTo>
                  <a:cubicBezTo>
                    <a:pt x="3821" y="7918"/>
                    <a:pt x="3858" y="7881"/>
                    <a:pt x="3864" y="7864"/>
                  </a:cubicBezTo>
                  <a:cubicBezTo>
                    <a:pt x="3871" y="7846"/>
                    <a:pt x="3874" y="7804"/>
                    <a:pt x="3870" y="7785"/>
                  </a:cubicBezTo>
                  <a:cubicBezTo>
                    <a:pt x="3866" y="7767"/>
                    <a:pt x="3849" y="7732"/>
                    <a:pt x="3836" y="7723"/>
                  </a:cubicBezTo>
                  <a:cubicBezTo>
                    <a:pt x="3826" y="7717"/>
                    <a:pt x="3800" y="7720"/>
                    <a:pt x="3790" y="7725"/>
                  </a:cubicBezTo>
                  <a:cubicBezTo>
                    <a:pt x="3780" y="7729"/>
                    <a:pt x="3768" y="7750"/>
                    <a:pt x="3758" y="7754"/>
                  </a:cubicBezTo>
                  <a:cubicBezTo>
                    <a:pt x="3738" y="7765"/>
                    <a:pt x="3688" y="7781"/>
                    <a:pt x="3669" y="7766"/>
                  </a:cubicBezTo>
                  <a:cubicBezTo>
                    <a:pt x="3652" y="7752"/>
                    <a:pt x="3659" y="7692"/>
                    <a:pt x="3646" y="7673"/>
                  </a:cubicBezTo>
                  <a:cubicBezTo>
                    <a:pt x="3636" y="7658"/>
                    <a:pt x="3606" y="7637"/>
                    <a:pt x="3590" y="7635"/>
                  </a:cubicBezTo>
                  <a:cubicBezTo>
                    <a:pt x="3574" y="7634"/>
                    <a:pt x="3544" y="7651"/>
                    <a:pt x="3531" y="7661"/>
                  </a:cubicBezTo>
                  <a:cubicBezTo>
                    <a:pt x="3516" y="7672"/>
                    <a:pt x="3495" y="7710"/>
                    <a:pt x="3479" y="7717"/>
                  </a:cubicBezTo>
                  <a:cubicBezTo>
                    <a:pt x="3456" y="7727"/>
                    <a:pt x="3404" y="7724"/>
                    <a:pt x="3381" y="7714"/>
                  </a:cubicBezTo>
                  <a:cubicBezTo>
                    <a:pt x="3361" y="7704"/>
                    <a:pt x="3330" y="7663"/>
                    <a:pt x="3315" y="7643"/>
                  </a:cubicBezTo>
                  <a:cubicBezTo>
                    <a:pt x="3299" y="7621"/>
                    <a:pt x="3281" y="7560"/>
                    <a:pt x="3260" y="7547"/>
                  </a:cubicBezTo>
                  <a:cubicBezTo>
                    <a:pt x="3242" y="7537"/>
                    <a:pt x="3201" y="7562"/>
                    <a:pt x="3183" y="7555"/>
                  </a:cubicBezTo>
                  <a:cubicBezTo>
                    <a:pt x="3171" y="7550"/>
                    <a:pt x="3147" y="7528"/>
                    <a:pt x="3143" y="7512"/>
                  </a:cubicBezTo>
                  <a:cubicBezTo>
                    <a:pt x="3133" y="7484"/>
                    <a:pt x="3161" y="7419"/>
                    <a:pt x="3158" y="7389"/>
                  </a:cubicBezTo>
                  <a:cubicBezTo>
                    <a:pt x="3154" y="7360"/>
                    <a:pt x="3133" y="7306"/>
                    <a:pt x="3117" y="7284"/>
                  </a:cubicBezTo>
                  <a:cubicBezTo>
                    <a:pt x="3102" y="7263"/>
                    <a:pt x="3062" y="7234"/>
                    <a:pt x="3041" y="7224"/>
                  </a:cubicBezTo>
                  <a:cubicBezTo>
                    <a:pt x="3021" y="7214"/>
                    <a:pt x="2976" y="7216"/>
                    <a:pt x="2958" y="7202"/>
                  </a:cubicBezTo>
                  <a:cubicBezTo>
                    <a:pt x="2935" y="7185"/>
                    <a:pt x="2900" y="7132"/>
                    <a:pt x="2889" y="7102"/>
                  </a:cubicBezTo>
                  <a:cubicBezTo>
                    <a:pt x="2875" y="7067"/>
                    <a:pt x="2869" y="6987"/>
                    <a:pt x="2869" y="6948"/>
                  </a:cubicBezTo>
                  <a:cubicBezTo>
                    <a:pt x="2869" y="6927"/>
                    <a:pt x="2869" y="6883"/>
                    <a:pt x="2878" y="6866"/>
                  </a:cubicBezTo>
                  <a:cubicBezTo>
                    <a:pt x="2893" y="6840"/>
                    <a:pt x="2962" y="6835"/>
                    <a:pt x="2971" y="6804"/>
                  </a:cubicBezTo>
                  <a:cubicBezTo>
                    <a:pt x="2981" y="6774"/>
                    <a:pt x="2955" y="6707"/>
                    <a:pt x="2936" y="6685"/>
                  </a:cubicBezTo>
                  <a:cubicBezTo>
                    <a:pt x="2926" y="6673"/>
                    <a:pt x="2897" y="6658"/>
                    <a:pt x="2882" y="6660"/>
                  </a:cubicBezTo>
                  <a:cubicBezTo>
                    <a:pt x="2863" y="6664"/>
                    <a:pt x="2840" y="6717"/>
                    <a:pt x="2821" y="6721"/>
                  </a:cubicBezTo>
                  <a:cubicBezTo>
                    <a:pt x="2806" y="6724"/>
                    <a:pt x="2775" y="6710"/>
                    <a:pt x="2764" y="6698"/>
                  </a:cubicBezTo>
                  <a:cubicBezTo>
                    <a:pt x="2745" y="6679"/>
                    <a:pt x="2736" y="6613"/>
                    <a:pt x="2718" y="6592"/>
                  </a:cubicBezTo>
                  <a:cubicBezTo>
                    <a:pt x="2701" y="6571"/>
                    <a:pt x="2648" y="6560"/>
                    <a:pt x="2631" y="6539"/>
                  </a:cubicBezTo>
                  <a:cubicBezTo>
                    <a:pt x="2608" y="6511"/>
                    <a:pt x="2600" y="6419"/>
                    <a:pt x="2573" y="6396"/>
                  </a:cubicBezTo>
                  <a:cubicBezTo>
                    <a:pt x="2555" y="6381"/>
                    <a:pt x="2504" y="6397"/>
                    <a:pt x="2485" y="6385"/>
                  </a:cubicBezTo>
                  <a:cubicBezTo>
                    <a:pt x="2469" y="6375"/>
                    <a:pt x="2450" y="6339"/>
                    <a:pt x="2441" y="6322"/>
                  </a:cubicBezTo>
                  <a:cubicBezTo>
                    <a:pt x="2426" y="6294"/>
                    <a:pt x="2409" y="6227"/>
                    <a:pt x="2392" y="6199"/>
                  </a:cubicBezTo>
                  <a:cubicBezTo>
                    <a:pt x="2382" y="6181"/>
                    <a:pt x="2357" y="6151"/>
                    <a:pt x="2343" y="6138"/>
                  </a:cubicBezTo>
                  <a:cubicBezTo>
                    <a:pt x="2327" y="6122"/>
                    <a:pt x="2286" y="6104"/>
                    <a:pt x="2270" y="6086"/>
                  </a:cubicBezTo>
                  <a:cubicBezTo>
                    <a:pt x="2253" y="6066"/>
                    <a:pt x="2223" y="6015"/>
                    <a:pt x="2215" y="5988"/>
                  </a:cubicBezTo>
                  <a:cubicBezTo>
                    <a:pt x="2204" y="5952"/>
                    <a:pt x="2186" y="5868"/>
                    <a:pt x="2204" y="5837"/>
                  </a:cubicBezTo>
                  <a:cubicBezTo>
                    <a:pt x="2218" y="5812"/>
                    <a:pt x="2278" y="5805"/>
                    <a:pt x="2304" y="5803"/>
                  </a:cubicBezTo>
                  <a:cubicBezTo>
                    <a:pt x="2321" y="5802"/>
                    <a:pt x="2357" y="5824"/>
                    <a:pt x="2372" y="5815"/>
                  </a:cubicBezTo>
                  <a:cubicBezTo>
                    <a:pt x="2394" y="5801"/>
                    <a:pt x="2421" y="5738"/>
                    <a:pt x="2418" y="5709"/>
                  </a:cubicBezTo>
                  <a:cubicBezTo>
                    <a:pt x="2415" y="5679"/>
                    <a:pt x="2360" y="5650"/>
                    <a:pt x="2352" y="5622"/>
                  </a:cubicBezTo>
                  <a:cubicBezTo>
                    <a:pt x="2344" y="5596"/>
                    <a:pt x="2353" y="5538"/>
                    <a:pt x="2359" y="5511"/>
                  </a:cubicBezTo>
                  <a:cubicBezTo>
                    <a:pt x="2364" y="5482"/>
                    <a:pt x="2379" y="5423"/>
                    <a:pt x="2394" y="5400"/>
                  </a:cubicBezTo>
                  <a:cubicBezTo>
                    <a:pt x="2408" y="5377"/>
                    <a:pt x="2446" y="5338"/>
                    <a:pt x="2469" y="5328"/>
                  </a:cubicBezTo>
                  <a:cubicBezTo>
                    <a:pt x="2495" y="5317"/>
                    <a:pt x="2556" y="5346"/>
                    <a:pt x="2579" y="5328"/>
                  </a:cubicBezTo>
                  <a:cubicBezTo>
                    <a:pt x="2593" y="5318"/>
                    <a:pt x="2604" y="5279"/>
                    <a:pt x="2606" y="5261"/>
                  </a:cubicBezTo>
                  <a:cubicBezTo>
                    <a:pt x="2608" y="5224"/>
                    <a:pt x="2573" y="5154"/>
                    <a:pt x="2574" y="5117"/>
                  </a:cubicBezTo>
                  <a:cubicBezTo>
                    <a:pt x="2575" y="5089"/>
                    <a:pt x="2588" y="5028"/>
                    <a:pt x="2606" y="5008"/>
                  </a:cubicBezTo>
                  <a:cubicBezTo>
                    <a:pt x="2614" y="4998"/>
                    <a:pt x="2640" y="4989"/>
                    <a:pt x="2652" y="4992"/>
                  </a:cubicBezTo>
                  <a:cubicBezTo>
                    <a:pt x="2671" y="4996"/>
                    <a:pt x="2696" y="5035"/>
                    <a:pt x="2711" y="5051"/>
                  </a:cubicBezTo>
                  <a:cubicBezTo>
                    <a:pt x="2724" y="5064"/>
                    <a:pt x="2747" y="5099"/>
                    <a:pt x="2763" y="5106"/>
                  </a:cubicBezTo>
                  <a:cubicBezTo>
                    <a:pt x="2784" y="5116"/>
                    <a:pt x="2834" y="5117"/>
                    <a:pt x="2855" y="5106"/>
                  </a:cubicBezTo>
                  <a:cubicBezTo>
                    <a:pt x="2876" y="5096"/>
                    <a:pt x="2910" y="5054"/>
                    <a:pt x="2920" y="5030"/>
                  </a:cubicBezTo>
                  <a:cubicBezTo>
                    <a:pt x="2928" y="5011"/>
                    <a:pt x="2934" y="4968"/>
                    <a:pt x="2931" y="4948"/>
                  </a:cubicBezTo>
                  <a:cubicBezTo>
                    <a:pt x="2928" y="4925"/>
                    <a:pt x="2912" y="4878"/>
                    <a:pt x="2896" y="4868"/>
                  </a:cubicBezTo>
                  <a:cubicBezTo>
                    <a:pt x="2881" y="4859"/>
                    <a:pt x="2848" y="4871"/>
                    <a:pt x="2833" y="4879"/>
                  </a:cubicBezTo>
                  <a:cubicBezTo>
                    <a:pt x="2819" y="4888"/>
                    <a:pt x="2801" y="4928"/>
                    <a:pt x="2784" y="4931"/>
                  </a:cubicBezTo>
                  <a:cubicBezTo>
                    <a:pt x="2766" y="4936"/>
                    <a:pt x="2730" y="4912"/>
                    <a:pt x="2714" y="4900"/>
                  </a:cubicBezTo>
                  <a:cubicBezTo>
                    <a:pt x="2696" y="4887"/>
                    <a:pt x="2653" y="4856"/>
                    <a:pt x="2653" y="4830"/>
                  </a:cubicBezTo>
                  <a:cubicBezTo>
                    <a:pt x="2654" y="4810"/>
                    <a:pt x="2689" y="4784"/>
                    <a:pt x="2704" y="4776"/>
                  </a:cubicBezTo>
                  <a:cubicBezTo>
                    <a:pt x="2728" y="4765"/>
                    <a:pt x="2784" y="4790"/>
                    <a:pt x="2806" y="4775"/>
                  </a:cubicBezTo>
                  <a:cubicBezTo>
                    <a:pt x="2818" y="4767"/>
                    <a:pt x="2828" y="4733"/>
                    <a:pt x="2833" y="4719"/>
                  </a:cubicBezTo>
                  <a:cubicBezTo>
                    <a:pt x="2843" y="4696"/>
                    <a:pt x="2867" y="4650"/>
                    <a:pt x="2867" y="4625"/>
                  </a:cubicBezTo>
                  <a:cubicBezTo>
                    <a:pt x="2867" y="4603"/>
                    <a:pt x="2851" y="4562"/>
                    <a:pt x="2839" y="4548"/>
                  </a:cubicBezTo>
                  <a:cubicBezTo>
                    <a:pt x="2826" y="4534"/>
                    <a:pt x="2793" y="4521"/>
                    <a:pt x="2776" y="4518"/>
                  </a:cubicBezTo>
                  <a:cubicBezTo>
                    <a:pt x="2756" y="4515"/>
                    <a:pt x="2713" y="4538"/>
                    <a:pt x="2695" y="4528"/>
                  </a:cubicBezTo>
                  <a:cubicBezTo>
                    <a:pt x="2678" y="4518"/>
                    <a:pt x="2654" y="4475"/>
                    <a:pt x="2652" y="4453"/>
                  </a:cubicBezTo>
                  <a:cubicBezTo>
                    <a:pt x="2647" y="4417"/>
                    <a:pt x="2698" y="4350"/>
                    <a:pt x="2692" y="4314"/>
                  </a:cubicBezTo>
                  <a:cubicBezTo>
                    <a:pt x="2688" y="4288"/>
                    <a:pt x="2652" y="4246"/>
                    <a:pt x="2631" y="4236"/>
                  </a:cubicBezTo>
                  <a:cubicBezTo>
                    <a:pt x="2612" y="4226"/>
                    <a:pt x="2568" y="4233"/>
                    <a:pt x="2548" y="4241"/>
                  </a:cubicBezTo>
                  <a:cubicBezTo>
                    <a:pt x="2535" y="4245"/>
                    <a:pt x="2513" y="4270"/>
                    <a:pt x="2499" y="4275"/>
                  </a:cubicBezTo>
                  <a:cubicBezTo>
                    <a:pt x="2478" y="4282"/>
                    <a:pt x="2425" y="4258"/>
                    <a:pt x="2409" y="4277"/>
                  </a:cubicBezTo>
                  <a:cubicBezTo>
                    <a:pt x="2399" y="4288"/>
                    <a:pt x="2408" y="4325"/>
                    <a:pt x="2404" y="4340"/>
                  </a:cubicBezTo>
                  <a:cubicBezTo>
                    <a:pt x="2399" y="4365"/>
                    <a:pt x="2384" y="4415"/>
                    <a:pt x="2368" y="4431"/>
                  </a:cubicBezTo>
                  <a:cubicBezTo>
                    <a:pt x="2353" y="4447"/>
                    <a:pt x="2311" y="4457"/>
                    <a:pt x="2291" y="4461"/>
                  </a:cubicBezTo>
                  <a:cubicBezTo>
                    <a:pt x="2266" y="4466"/>
                    <a:pt x="2215" y="4471"/>
                    <a:pt x="2190" y="4464"/>
                  </a:cubicBezTo>
                  <a:cubicBezTo>
                    <a:pt x="2158" y="4455"/>
                    <a:pt x="2099" y="4417"/>
                    <a:pt x="2075" y="4391"/>
                  </a:cubicBezTo>
                  <a:cubicBezTo>
                    <a:pt x="2055" y="4368"/>
                    <a:pt x="2041" y="4289"/>
                    <a:pt x="2015" y="4279"/>
                  </a:cubicBezTo>
                  <a:cubicBezTo>
                    <a:pt x="1996" y="4271"/>
                    <a:pt x="1960" y="4314"/>
                    <a:pt x="1939" y="4314"/>
                  </a:cubicBezTo>
                  <a:cubicBezTo>
                    <a:pt x="1916" y="4315"/>
                    <a:pt x="1866" y="4298"/>
                    <a:pt x="1851" y="4277"/>
                  </a:cubicBezTo>
                  <a:cubicBezTo>
                    <a:pt x="1836" y="4256"/>
                    <a:pt x="1845" y="4194"/>
                    <a:pt x="1836" y="4169"/>
                  </a:cubicBezTo>
                  <a:cubicBezTo>
                    <a:pt x="1828" y="4144"/>
                    <a:pt x="1806" y="4095"/>
                    <a:pt x="1787" y="4081"/>
                  </a:cubicBezTo>
                  <a:cubicBezTo>
                    <a:pt x="1771" y="4068"/>
                    <a:pt x="1727" y="4077"/>
                    <a:pt x="1709" y="4066"/>
                  </a:cubicBezTo>
                  <a:cubicBezTo>
                    <a:pt x="1692" y="4056"/>
                    <a:pt x="1672" y="4016"/>
                    <a:pt x="1659" y="4003"/>
                  </a:cubicBezTo>
                  <a:cubicBezTo>
                    <a:pt x="1640" y="3985"/>
                    <a:pt x="1600" y="3957"/>
                    <a:pt x="1580" y="3942"/>
                  </a:cubicBezTo>
                  <a:cubicBezTo>
                    <a:pt x="1566" y="3932"/>
                    <a:pt x="1536" y="3916"/>
                    <a:pt x="1524" y="3902"/>
                  </a:cubicBezTo>
                  <a:cubicBezTo>
                    <a:pt x="1513" y="3890"/>
                    <a:pt x="1497" y="3854"/>
                    <a:pt x="1489" y="3837"/>
                  </a:cubicBezTo>
                  <a:cubicBezTo>
                    <a:pt x="1487" y="3834"/>
                    <a:pt x="1485" y="3830"/>
                    <a:pt x="1484" y="382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9" name="Shape 3054"/>
            <p:cNvSpPr/>
            <p:nvPr/>
          </p:nvSpPr>
          <p:spPr>
            <a:xfrm>
              <a:off x="4849202" y="5100155"/>
              <a:ext cx="664114" cy="561085"/>
            </a:xfrm>
            <a:custGeom>
              <a:avLst/>
              <a:gdLst/>
              <a:ahLst/>
              <a:cxnLst>
                <a:cxn ang="0">
                  <a:pos x="wd2" y="hd2"/>
                </a:cxn>
                <a:cxn ang="5400000">
                  <a:pos x="wd2" y="hd2"/>
                </a:cxn>
                <a:cxn ang="10800000">
                  <a:pos x="wd2" y="hd2"/>
                </a:cxn>
                <a:cxn ang="16200000">
                  <a:pos x="wd2" y="hd2"/>
                </a:cxn>
              </a:cxnLst>
              <a:rect l="0" t="0" r="r" b="b"/>
              <a:pathLst>
                <a:path w="21595" h="21594" extrusionOk="0">
                  <a:moveTo>
                    <a:pt x="21593" y="19837"/>
                  </a:moveTo>
                  <a:cubicBezTo>
                    <a:pt x="21600" y="19870"/>
                    <a:pt x="21587" y="19950"/>
                    <a:pt x="21564" y="19970"/>
                  </a:cubicBezTo>
                  <a:cubicBezTo>
                    <a:pt x="21536" y="19995"/>
                    <a:pt x="21452" y="19936"/>
                    <a:pt x="21423" y="19960"/>
                  </a:cubicBezTo>
                  <a:cubicBezTo>
                    <a:pt x="21407" y="19975"/>
                    <a:pt x="21395" y="20032"/>
                    <a:pt x="21402" y="20056"/>
                  </a:cubicBezTo>
                  <a:cubicBezTo>
                    <a:pt x="21409" y="20081"/>
                    <a:pt x="21462" y="20100"/>
                    <a:pt x="21473" y="20124"/>
                  </a:cubicBezTo>
                  <a:cubicBezTo>
                    <a:pt x="21484" y="20149"/>
                    <a:pt x="21484" y="20211"/>
                    <a:pt x="21479" y="20239"/>
                  </a:cubicBezTo>
                  <a:cubicBezTo>
                    <a:pt x="21473" y="20271"/>
                    <a:pt x="21435" y="20322"/>
                    <a:pt x="21428" y="20352"/>
                  </a:cubicBezTo>
                  <a:cubicBezTo>
                    <a:pt x="21421" y="20381"/>
                    <a:pt x="21434" y="20446"/>
                    <a:pt x="21421" y="20471"/>
                  </a:cubicBezTo>
                  <a:cubicBezTo>
                    <a:pt x="21400" y="20513"/>
                    <a:pt x="21321" y="20564"/>
                    <a:pt x="21281" y="20574"/>
                  </a:cubicBezTo>
                  <a:cubicBezTo>
                    <a:pt x="21242" y="20584"/>
                    <a:pt x="21153" y="20522"/>
                    <a:pt x="21119" y="20549"/>
                  </a:cubicBezTo>
                  <a:cubicBezTo>
                    <a:pt x="21089" y="20573"/>
                    <a:pt x="21097" y="20677"/>
                    <a:pt x="21086" y="20718"/>
                  </a:cubicBezTo>
                  <a:cubicBezTo>
                    <a:pt x="21073" y="20760"/>
                    <a:pt x="21043" y="20843"/>
                    <a:pt x="21024" y="20881"/>
                  </a:cubicBezTo>
                  <a:cubicBezTo>
                    <a:pt x="21008" y="20913"/>
                    <a:pt x="20979" y="21005"/>
                    <a:pt x="20947" y="20999"/>
                  </a:cubicBezTo>
                  <a:cubicBezTo>
                    <a:pt x="20919" y="20994"/>
                    <a:pt x="20924" y="20901"/>
                    <a:pt x="20907" y="20874"/>
                  </a:cubicBezTo>
                  <a:cubicBezTo>
                    <a:pt x="20888" y="20841"/>
                    <a:pt x="20828" y="20800"/>
                    <a:pt x="20805" y="20773"/>
                  </a:cubicBezTo>
                  <a:cubicBezTo>
                    <a:pt x="20784" y="20749"/>
                    <a:pt x="20744" y="20698"/>
                    <a:pt x="20730" y="20667"/>
                  </a:cubicBezTo>
                  <a:cubicBezTo>
                    <a:pt x="20719" y="20640"/>
                    <a:pt x="20722" y="20572"/>
                    <a:pt x="20705" y="20549"/>
                  </a:cubicBezTo>
                  <a:cubicBezTo>
                    <a:pt x="20694" y="20533"/>
                    <a:pt x="20657" y="20513"/>
                    <a:pt x="20639" y="20517"/>
                  </a:cubicBezTo>
                  <a:cubicBezTo>
                    <a:pt x="20616" y="20520"/>
                    <a:pt x="20578" y="20565"/>
                    <a:pt x="20567" y="20589"/>
                  </a:cubicBezTo>
                  <a:cubicBezTo>
                    <a:pt x="20554" y="20618"/>
                    <a:pt x="20568" y="20692"/>
                    <a:pt x="20552" y="20718"/>
                  </a:cubicBezTo>
                  <a:cubicBezTo>
                    <a:pt x="20535" y="20744"/>
                    <a:pt x="20469" y="20749"/>
                    <a:pt x="20450" y="20773"/>
                  </a:cubicBezTo>
                  <a:cubicBezTo>
                    <a:pt x="20428" y="20800"/>
                    <a:pt x="20417" y="20880"/>
                    <a:pt x="20399" y="20911"/>
                  </a:cubicBezTo>
                  <a:cubicBezTo>
                    <a:pt x="20387" y="20933"/>
                    <a:pt x="20348" y="20963"/>
                    <a:pt x="20335" y="20984"/>
                  </a:cubicBezTo>
                  <a:cubicBezTo>
                    <a:pt x="20313" y="21021"/>
                    <a:pt x="20287" y="21109"/>
                    <a:pt x="20269" y="21150"/>
                  </a:cubicBezTo>
                  <a:cubicBezTo>
                    <a:pt x="20254" y="21188"/>
                    <a:pt x="20221" y="21263"/>
                    <a:pt x="20201" y="21298"/>
                  </a:cubicBezTo>
                  <a:cubicBezTo>
                    <a:pt x="20182" y="21334"/>
                    <a:pt x="20139" y="21404"/>
                    <a:pt x="20116" y="21437"/>
                  </a:cubicBezTo>
                  <a:cubicBezTo>
                    <a:pt x="20099" y="21462"/>
                    <a:pt x="20074" y="21540"/>
                    <a:pt x="20046" y="21537"/>
                  </a:cubicBezTo>
                  <a:cubicBezTo>
                    <a:pt x="20018" y="21535"/>
                    <a:pt x="19996" y="21454"/>
                    <a:pt x="19989" y="21421"/>
                  </a:cubicBezTo>
                  <a:cubicBezTo>
                    <a:pt x="19982" y="21386"/>
                    <a:pt x="19987" y="21311"/>
                    <a:pt x="19996" y="21276"/>
                  </a:cubicBezTo>
                  <a:cubicBezTo>
                    <a:pt x="20000" y="21258"/>
                    <a:pt x="20015" y="21225"/>
                    <a:pt x="20025" y="21210"/>
                  </a:cubicBezTo>
                  <a:cubicBezTo>
                    <a:pt x="20042" y="21186"/>
                    <a:pt x="20089" y="21153"/>
                    <a:pt x="20108" y="21130"/>
                  </a:cubicBezTo>
                  <a:cubicBezTo>
                    <a:pt x="20138" y="21092"/>
                    <a:pt x="20183" y="21001"/>
                    <a:pt x="20210" y="20959"/>
                  </a:cubicBezTo>
                  <a:cubicBezTo>
                    <a:pt x="20226" y="20934"/>
                    <a:pt x="20269" y="20889"/>
                    <a:pt x="20276" y="20859"/>
                  </a:cubicBezTo>
                  <a:cubicBezTo>
                    <a:pt x="20283" y="20828"/>
                    <a:pt x="20278" y="20759"/>
                    <a:pt x="20263" y="20732"/>
                  </a:cubicBezTo>
                  <a:cubicBezTo>
                    <a:pt x="20236" y="20687"/>
                    <a:pt x="20141" y="20653"/>
                    <a:pt x="20099" y="20630"/>
                  </a:cubicBezTo>
                  <a:cubicBezTo>
                    <a:pt x="20079" y="20618"/>
                    <a:pt x="20034" y="20602"/>
                    <a:pt x="20017" y="20584"/>
                  </a:cubicBezTo>
                  <a:cubicBezTo>
                    <a:pt x="19997" y="20564"/>
                    <a:pt x="19971" y="20509"/>
                    <a:pt x="19961" y="20481"/>
                  </a:cubicBezTo>
                  <a:cubicBezTo>
                    <a:pt x="19946" y="20438"/>
                    <a:pt x="19941" y="20341"/>
                    <a:pt x="19923" y="20300"/>
                  </a:cubicBezTo>
                  <a:cubicBezTo>
                    <a:pt x="19893" y="20233"/>
                    <a:pt x="19797" y="20126"/>
                    <a:pt x="19749" y="20076"/>
                  </a:cubicBezTo>
                  <a:cubicBezTo>
                    <a:pt x="19699" y="20024"/>
                    <a:pt x="19598" y="19919"/>
                    <a:pt x="19536" y="19892"/>
                  </a:cubicBezTo>
                  <a:cubicBezTo>
                    <a:pt x="19486" y="19870"/>
                    <a:pt x="19375" y="19879"/>
                    <a:pt x="19322" y="19875"/>
                  </a:cubicBezTo>
                  <a:cubicBezTo>
                    <a:pt x="19278" y="19871"/>
                    <a:pt x="19189" y="19876"/>
                    <a:pt x="19148" y="19862"/>
                  </a:cubicBezTo>
                  <a:cubicBezTo>
                    <a:pt x="19110" y="19850"/>
                    <a:pt x="19043" y="19800"/>
                    <a:pt x="19009" y="19777"/>
                  </a:cubicBezTo>
                  <a:cubicBezTo>
                    <a:pt x="18966" y="19746"/>
                    <a:pt x="18890" y="19668"/>
                    <a:pt x="18843" y="19646"/>
                  </a:cubicBezTo>
                  <a:cubicBezTo>
                    <a:pt x="18793" y="19622"/>
                    <a:pt x="18683" y="19606"/>
                    <a:pt x="18629" y="19603"/>
                  </a:cubicBezTo>
                  <a:cubicBezTo>
                    <a:pt x="18577" y="19600"/>
                    <a:pt x="18474" y="19626"/>
                    <a:pt x="18422" y="19618"/>
                  </a:cubicBezTo>
                  <a:cubicBezTo>
                    <a:pt x="18404" y="19615"/>
                    <a:pt x="18369" y="19592"/>
                    <a:pt x="18350" y="19590"/>
                  </a:cubicBezTo>
                  <a:cubicBezTo>
                    <a:pt x="18313" y="19588"/>
                    <a:pt x="18241" y="19628"/>
                    <a:pt x="18204" y="19626"/>
                  </a:cubicBezTo>
                  <a:cubicBezTo>
                    <a:pt x="18172" y="19624"/>
                    <a:pt x="18107" y="19606"/>
                    <a:pt x="18083" y="19583"/>
                  </a:cubicBezTo>
                  <a:cubicBezTo>
                    <a:pt x="18064" y="19565"/>
                    <a:pt x="18041" y="19510"/>
                    <a:pt x="18036" y="19483"/>
                  </a:cubicBezTo>
                  <a:cubicBezTo>
                    <a:pt x="18030" y="19453"/>
                    <a:pt x="18032" y="19390"/>
                    <a:pt x="18040" y="19362"/>
                  </a:cubicBezTo>
                  <a:cubicBezTo>
                    <a:pt x="18047" y="19334"/>
                    <a:pt x="18083" y="19294"/>
                    <a:pt x="18093" y="19268"/>
                  </a:cubicBezTo>
                  <a:cubicBezTo>
                    <a:pt x="18107" y="19235"/>
                    <a:pt x="18133" y="19163"/>
                    <a:pt x="18134" y="19125"/>
                  </a:cubicBezTo>
                  <a:cubicBezTo>
                    <a:pt x="18134" y="19102"/>
                    <a:pt x="18123" y="19055"/>
                    <a:pt x="18110" y="19037"/>
                  </a:cubicBezTo>
                  <a:cubicBezTo>
                    <a:pt x="18093" y="19013"/>
                    <a:pt x="18031" y="19004"/>
                    <a:pt x="18017" y="18977"/>
                  </a:cubicBezTo>
                  <a:cubicBezTo>
                    <a:pt x="18005" y="18953"/>
                    <a:pt x="18008" y="18893"/>
                    <a:pt x="18015" y="18866"/>
                  </a:cubicBezTo>
                  <a:cubicBezTo>
                    <a:pt x="18019" y="18844"/>
                    <a:pt x="18057" y="18811"/>
                    <a:pt x="18055" y="18788"/>
                  </a:cubicBezTo>
                  <a:cubicBezTo>
                    <a:pt x="18053" y="18765"/>
                    <a:pt x="18019" y="18729"/>
                    <a:pt x="18001" y="18720"/>
                  </a:cubicBezTo>
                  <a:cubicBezTo>
                    <a:pt x="17981" y="18710"/>
                    <a:pt x="17934" y="18715"/>
                    <a:pt x="17912" y="18723"/>
                  </a:cubicBezTo>
                  <a:cubicBezTo>
                    <a:pt x="17887" y="18732"/>
                    <a:pt x="17840" y="18768"/>
                    <a:pt x="17821" y="18790"/>
                  </a:cubicBezTo>
                  <a:cubicBezTo>
                    <a:pt x="17803" y="18813"/>
                    <a:pt x="17782" y="18872"/>
                    <a:pt x="17766" y="18896"/>
                  </a:cubicBezTo>
                  <a:cubicBezTo>
                    <a:pt x="17741" y="18933"/>
                    <a:pt x="17691" y="19011"/>
                    <a:pt x="17653" y="19027"/>
                  </a:cubicBezTo>
                  <a:cubicBezTo>
                    <a:pt x="17630" y="19037"/>
                    <a:pt x="17576" y="19035"/>
                    <a:pt x="17556" y="19020"/>
                  </a:cubicBezTo>
                  <a:cubicBezTo>
                    <a:pt x="17538" y="19006"/>
                    <a:pt x="17531" y="18948"/>
                    <a:pt x="17515" y="18932"/>
                  </a:cubicBezTo>
                  <a:cubicBezTo>
                    <a:pt x="17493" y="18909"/>
                    <a:pt x="17435" y="18887"/>
                    <a:pt x="17406" y="18883"/>
                  </a:cubicBezTo>
                  <a:cubicBezTo>
                    <a:pt x="17376" y="18880"/>
                    <a:pt x="17307" y="18881"/>
                    <a:pt x="17286" y="18906"/>
                  </a:cubicBezTo>
                  <a:cubicBezTo>
                    <a:pt x="17262" y="18935"/>
                    <a:pt x="17265" y="19025"/>
                    <a:pt x="17267" y="19065"/>
                  </a:cubicBezTo>
                  <a:cubicBezTo>
                    <a:pt x="17267" y="19102"/>
                    <a:pt x="17286" y="19174"/>
                    <a:pt x="17290" y="19211"/>
                  </a:cubicBezTo>
                  <a:cubicBezTo>
                    <a:pt x="17296" y="19258"/>
                    <a:pt x="17306" y="19354"/>
                    <a:pt x="17305" y="19402"/>
                  </a:cubicBezTo>
                  <a:cubicBezTo>
                    <a:pt x="17304" y="19437"/>
                    <a:pt x="17286" y="19505"/>
                    <a:pt x="17287" y="19540"/>
                  </a:cubicBezTo>
                  <a:cubicBezTo>
                    <a:pt x="17290" y="19579"/>
                    <a:pt x="17302" y="19662"/>
                    <a:pt x="17324" y="19691"/>
                  </a:cubicBezTo>
                  <a:cubicBezTo>
                    <a:pt x="17341" y="19714"/>
                    <a:pt x="17411" y="19708"/>
                    <a:pt x="17421" y="19737"/>
                  </a:cubicBezTo>
                  <a:cubicBezTo>
                    <a:pt x="17429" y="19759"/>
                    <a:pt x="17401" y="19809"/>
                    <a:pt x="17386" y="19827"/>
                  </a:cubicBezTo>
                  <a:cubicBezTo>
                    <a:pt x="17373" y="19842"/>
                    <a:pt x="17336" y="19855"/>
                    <a:pt x="17320" y="19862"/>
                  </a:cubicBezTo>
                  <a:cubicBezTo>
                    <a:pt x="17300" y="19871"/>
                    <a:pt x="17254" y="19876"/>
                    <a:pt x="17239" y="19892"/>
                  </a:cubicBezTo>
                  <a:cubicBezTo>
                    <a:pt x="17222" y="19911"/>
                    <a:pt x="17224" y="19979"/>
                    <a:pt x="17205" y="19995"/>
                  </a:cubicBezTo>
                  <a:cubicBezTo>
                    <a:pt x="17186" y="20012"/>
                    <a:pt x="17126" y="19984"/>
                    <a:pt x="17111" y="20006"/>
                  </a:cubicBezTo>
                  <a:cubicBezTo>
                    <a:pt x="17097" y="20027"/>
                    <a:pt x="17110" y="20091"/>
                    <a:pt x="17122" y="20114"/>
                  </a:cubicBezTo>
                  <a:cubicBezTo>
                    <a:pt x="17134" y="20136"/>
                    <a:pt x="17179" y="20155"/>
                    <a:pt x="17196" y="20171"/>
                  </a:cubicBezTo>
                  <a:cubicBezTo>
                    <a:pt x="17214" y="20188"/>
                    <a:pt x="17238" y="20243"/>
                    <a:pt x="17260" y="20247"/>
                  </a:cubicBezTo>
                  <a:cubicBezTo>
                    <a:pt x="17281" y="20251"/>
                    <a:pt x="17320" y="20218"/>
                    <a:pt x="17336" y="20202"/>
                  </a:cubicBezTo>
                  <a:cubicBezTo>
                    <a:pt x="17360" y="20179"/>
                    <a:pt x="17385" y="20109"/>
                    <a:pt x="17406" y="20083"/>
                  </a:cubicBezTo>
                  <a:cubicBezTo>
                    <a:pt x="17426" y="20060"/>
                    <a:pt x="17474" y="20027"/>
                    <a:pt x="17496" y="20008"/>
                  </a:cubicBezTo>
                  <a:cubicBezTo>
                    <a:pt x="17519" y="19989"/>
                    <a:pt x="17563" y="19945"/>
                    <a:pt x="17587" y="19927"/>
                  </a:cubicBezTo>
                  <a:cubicBezTo>
                    <a:pt x="17603" y="19917"/>
                    <a:pt x="17635" y="19887"/>
                    <a:pt x="17653" y="19890"/>
                  </a:cubicBezTo>
                  <a:cubicBezTo>
                    <a:pt x="17671" y="19893"/>
                    <a:pt x="17704" y="19925"/>
                    <a:pt x="17706" y="19945"/>
                  </a:cubicBezTo>
                  <a:cubicBezTo>
                    <a:pt x="17710" y="19972"/>
                    <a:pt x="17676" y="20017"/>
                    <a:pt x="17662" y="20038"/>
                  </a:cubicBezTo>
                  <a:cubicBezTo>
                    <a:pt x="17640" y="20070"/>
                    <a:pt x="17586" y="20120"/>
                    <a:pt x="17559" y="20147"/>
                  </a:cubicBezTo>
                  <a:cubicBezTo>
                    <a:pt x="17528" y="20178"/>
                    <a:pt x="17461" y="20235"/>
                    <a:pt x="17430" y="20267"/>
                  </a:cubicBezTo>
                  <a:cubicBezTo>
                    <a:pt x="17392" y="20308"/>
                    <a:pt x="17320" y="20397"/>
                    <a:pt x="17283" y="20441"/>
                  </a:cubicBezTo>
                  <a:cubicBezTo>
                    <a:pt x="17251" y="20481"/>
                    <a:pt x="17188" y="20562"/>
                    <a:pt x="17156" y="20602"/>
                  </a:cubicBezTo>
                  <a:cubicBezTo>
                    <a:pt x="17120" y="20645"/>
                    <a:pt x="17049" y="20732"/>
                    <a:pt x="17011" y="20773"/>
                  </a:cubicBezTo>
                  <a:cubicBezTo>
                    <a:pt x="16981" y="20805"/>
                    <a:pt x="16918" y="20866"/>
                    <a:pt x="16884" y="20894"/>
                  </a:cubicBezTo>
                  <a:cubicBezTo>
                    <a:pt x="16838" y="20930"/>
                    <a:pt x="16741" y="20995"/>
                    <a:pt x="16690" y="21022"/>
                  </a:cubicBezTo>
                  <a:cubicBezTo>
                    <a:pt x="16654" y="21042"/>
                    <a:pt x="16572" y="21064"/>
                    <a:pt x="16535" y="21085"/>
                  </a:cubicBezTo>
                  <a:cubicBezTo>
                    <a:pt x="16496" y="21107"/>
                    <a:pt x="16428" y="21169"/>
                    <a:pt x="16391" y="21195"/>
                  </a:cubicBezTo>
                  <a:cubicBezTo>
                    <a:pt x="16352" y="21222"/>
                    <a:pt x="16275" y="21281"/>
                    <a:pt x="16232" y="21294"/>
                  </a:cubicBezTo>
                  <a:cubicBezTo>
                    <a:pt x="16213" y="21299"/>
                    <a:pt x="16170" y="21308"/>
                    <a:pt x="16155" y="21294"/>
                  </a:cubicBezTo>
                  <a:cubicBezTo>
                    <a:pt x="16138" y="21276"/>
                    <a:pt x="16140" y="21213"/>
                    <a:pt x="16146" y="21188"/>
                  </a:cubicBezTo>
                  <a:cubicBezTo>
                    <a:pt x="16153" y="21164"/>
                    <a:pt x="16184" y="21126"/>
                    <a:pt x="16201" y="21113"/>
                  </a:cubicBezTo>
                  <a:cubicBezTo>
                    <a:pt x="16225" y="21093"/>
                    <a:pt x="16281" y="21075"/>
                    <a:pt x="16308" y="21064"/>
                  </a:cubicBezTo>
                  <a:cubicBezTo>
                    <a:pt x="16341" y="21051"/>
                    <a:pt x="16410" y="21035"/>
                    <a:pt x="16442" y="21017"/>
                  </a:cubicBezTo>
                  <a:cubicBezTo>
                    <a:pt x="16473" y="20999"/>
                    <a:pt x="16532" y="20952"/>
                    <a:pt x="16554" y="20921"/>
                  </a:cubicBezTo>
                  <a:cubicBezTo>
                    <a:pt x="16571" y="20899"/>
                    <a:pt x="16602" y="20845"/>
                    <a:pt x="16599" y="20816"/>
                  </a:cubicBezTo>
                  <a:cubicBezTo>
                    <a:pt x="16596" y="20790"/>
                    <a:pt x="16562" y="20746"/>
                    <a:pt x="16542" y="20737"/>
                  </a:cubicBezTo>
                  <a:cubicBezTo>
                    <a:pt x="16517" y="20728"/>
                    <a:pt x="16464" y="20773"/>
                    <a:pt x="16438" y="20765"/>
                  </a:cubicBezTo>
                  <a:cubicBezTo>
                    <a:pt x="16413" y="20758"/>
                    <a:pt x="16373" y="20712"/>
                    <a:pt x="16357" y="20687"/>
                  </a:cubicBezTo>
                  <a:cubicBezTo>
                    <a:pt x="16346" y="20670"/>
                    <a:pt x="16331" y="20628"/>
                    <a:pt x="16327" y="20607"/>
                  </a:cubicBezTo>
                  <a:cubicBezTo>
                    <a:pt x="16322" y="20576"/>
                    <a:pt x="16312" y="20511"/>
                    <a:pt x="16325" y="20483"/>
                  </a:cubicBezTo>
                  <a:cubicBezTo>
                    <a:pt x="16332" y="20469"/>
                    <a:pt x="16366" y="20462"/>
                    <a:pt x="16374" y="20448"/>
                  </a:cubicBezTo>
                  <a:cubicBezTo>
                    <a:pt x="16386" y="20427"/>
                    <a:pt x="16391" y="20373"/>
                    <a:pt x="16389" y="20348"/>
                  </a:cubicBezTo>
                  <a:cubicBezTo>
                    <a:pt x="16387" y="20331"/>
                    <a:pt x="16378" y="20296"/>
                    <a:pt x="16367" y="20285"/>
                  </a:cubicBezTo>
                  <a:cubicBezTo>
                    <a:pt x="16349" y="20266"/>
                    <a:pt x="16293" y="20272"/>
                    <a:pt x="16272" y="20257"/>
                  </a:cubicBezTo>
                  <a:cubicBezTo>
                    <a:pt x="16254" y="20244"/>
                    <a:pt x="16226" y="20204"/>
                    <a:pt x="16216" y="20182"/>
                  </a:cubicBezTo>
                  <a:cubicBezTo>
                    <a:pt x="16204" y="20151"/>
                    <a:pt x="16215" y="20071"/>
                    <a:pt x="16194" y="20049"/>
                  </a:cubicBezTo>
                  <a:cubicBezTo>
                    <a:pt x="16177" y="20031"/>
                    <a:pt x="16128" y="20032"/>
                    <a:pt x="16106" y="20038"/>
                  </a:cubicBezTo>
                  <a:cubicBezTo>
                    <a:pt x="16078" y="20046"/>
                    <a:pt x="16032" y="20091"/>
                    <a:pt x="16009" y="20111"/>
                  </a:cubicBezTo>
                  <a:cubicBezTo>
                    <a:pt x="15986" y="20130"/>
                    <a:pt x="15936" y="20165"/>
                    <a:pt x="15925" y="20194"/>
                  </a:cubicBezTo>
                  <a:cubicBezTo>
                    <a:pt x="15908" y="20241"/>
                    <a:pt x="15941" y="20351"/>
                    <a:pt x="15932" y="20401"/>
                  </a:cubicBezTo>
                  <a:cubicBezTo>
                    <a:pt x="15924" y="20440"/>
                    <a:pt x="15894" y="20518"/>
                    <a:pt x="15868" y="20547"/>
                  </a:cubicBezTo>
                  <a:cubicBezTo>
                    <a:pt x="15846" y="20570"/>
                    <a:pt x="15787" y="20595"/>
                    <a:pt x="15758" y="20602"/>
                  </a:cubicBezTo>
                  <a:cubicBezTo>
                    <a:pt x="15724" y="20609"/>
                    <a:pt x="15653" y="20610"/>
                    <a:pt x="15621" y="20597"/>
                  </a:cubicBezTo>
                  <a:cubicBezTo>
                    <a:pt x="15596" y="20586"/>
                    <a:pt x="15550" y="20547"/>
                    <a:pt x="15536" y="20519"/>
                  </a:cubicBezTo>
                  <a:cubicBezTo>
                    <a:pt x="15522" y="20489"/>
                    <a:pt x="15512" y="20417"/>
                    <a:pt x="15521" y="20386"/>
                  </a:cubicBezTo>
                  <a:cubicBezTo>
                    <a:pt x="15530" y="20360"/>
                    <a:pt x="15579" y="20335"/>
                    <a:pt x="15592" y="20313"/>
                  </a:cubicBezTo>
                  <a:cubicBezTo>
                    <a:pt x="15604" y="20290"/>
                    <a:pt x="15615" y="20236"/>
                    <a:pt x="15619" y="20210"/>
                  </a:cubicBezTo>
                  <a:cubicBezTo>
                    <a:pt x="15624" y="20185"/>
                    <a:pt x="15639" y="20130"/>
                    <a:pt x="15626" y="20111"/>
                  </a:cubicBezTo>
                  <a:cubicBezTo>
                    <a:pt x="15607" y="20085"/>
                    <a:pt x="15540" y="20105"/>
                    <a:pt x="15513" y="20096"/>
                  </a:cubicBezTo>
                  <a:cubicBezTo>
                    <a:pt x="15492" y="20089"/>
                    <a:pt x="15453" y="20055"/>
                    <a:pt x="15430" y="20054"/>
                  </a:cubicBezTo>
                  <a:cubicBezTo>
                    <a:pt x="15404" y="20052"/>
                    <a:pt x="15350" y="20071"/>
                    <a:pt x="15328" y="20089"/>
                  </a:cubicBezTo>
                  <a:cubicBezTo>
                    <a:pt x="15314" y="20100"/>
                    <a:pt x="15306" y="20146"/>
                    <a:pt x="15290" y="20153"/>
                  </a:cubicBezTo>
                  <a:cubicBezTo>
                    <a:pt x="15269" y="20161"/>
                    <a:pt x="15226" y="20122"/>
                    <a:pt x="15204" y="20122"/>
                  </a:cubicBezTo>
                  <a:cubicBezTo>
                    <a:pt x="15178" y="20123"/>
                    <a:pt x="15125" y="20140"/>
                    <a:pt x="15105" y="20160"/>
                  </a:cubicBezTo>
                  <a:cubicBezTo>
                    <a:pt x="15089" y="20176"/>
                    <a:pt x="15066" y="20223"/>
                    <a:pt x="15067" y="20247"/>
                  </a:cubicBezTo>
                  <a:cubicBezTo>
                    <a:pt x="15067" y="20268"/>
                    <a:pt x="15086" y="20310"/>
                    <a:pt x="15102" y="20319"/>
                  </a:cubicBezTo>
                  <a:cubicBezTo>
                    <a:pt x="15114" y="20325"/>
                    <a:pt x="15140" y="20307"/>
                    <a:pt x="15152" y="20308"/>
                  </a:cubicBezTo>
                  <a:cubicBezTo>
                    <a:pt x="15178" y="20309"/>
                    <a:pt x="15229" y="20319"/>
                    <a:pt x="15249" y="20337"/>
                  </a:cubicBezTo>
                  <a:cubicBezTo>
                    <a:pt x="15261" y="20350"/>
                    <a:pt x="15282" y="20386"/>
                    <a:pt x="15280" y="20405"/>
                  </a:cubicBezTo>
                  <a:cubicBezTo>
                    <a:pt x="15278" y="20427"/>
                    <a:pt x="15239" y="20448"/>
                    <a:pt x="15229" y="20466"/>
                  </a:cubicBezTo>
                  <a:cubicBezTo>
                    <a:pt x="15218" y="20487"/>
                    <a:pt x="15219" y="20548"/>
                    <a:pt x="15200" y="20560"/>
                  </a:cubicBezTo>
                  <a:cubicBezTo>
                    <a:pt x="15176" y="20576"/>
                    <a:pt x="15118" y="20526"/>
                    <a:pt x="15089" y="20530"/>
                  </a:cubicBezTo>
                  <a:cubicBezTo>
                    <a:pt x="15069" y="20532"/>
                    <a:pt x="15036" y="20567"/>
                    <a:pt x="15015" y="20571"/>
                  </a:cubicBezTo>
                  <a:cubicBezTo>
                    <a:pt x="15000" y="20575"/>
                    <a:pt x="14965" y="20558"/>
                    <a:pt x="14952" y="20567"/>
                  </a:cubicBezTo>
                  <a:cubicBezTo>
                    <a:pt x="14929" y="20585"/>
                    <a:pt x="14913" y="20653"/>
                    <a:pt x="14914" y="20685"/>
                  </a:cubicBezTo>
                  <a:cubicBezTo>
                    <a:pt x="14914" y="20708"/>
                    <a:pt x="14941" y="20749"/>
                    <a:pt x="14946" y="20772"/>
                  </a:cubicBezTo>
                  <a:cubicBezTo>
                    <a:pt x="14955" y="20817"/>
                    <a:pt x="14967" y="20915"/>
                    <a:pt x="14949" y="20956"/>
                  </a:cubicBezTo>
                  <a:cubicBezTo>
                    <a:pt x="14931" y="20997"/>
                    <a:pt x="14854" y="21039"/>
                    <a:pt x="14818" y="21058"/>
                  </a:cubicBezTo>
                  <a:cubicBezTo>
                    <a:pt x="14790" y="21073"/>
                    <a:pt x="14730" y="21092"/>
                    <a:pt x="14700" y="21096"/>
                  </a:cubicBezTo>
                  <a:cubicBezTo>
                    <a:pt x="14667" y="21101"/>
                    <a:pt x="14601" y="21085"/>
                    <a:pt x="14570" y="21092"/>
                  </a:cubicBezTo>
                  <a:cubicBezTo>
                    <a:pt x="14550" y="21097"/>
                    <a:pt x="14512" y="21115"/>
                    <a:pt x="14496" y="21130"/>
                  </a:cubicBezTo>
                  <a:cubicBezTo>
                    <a:pt x="14472" y="21153"/>
                    <a:pt x="14445" y="21225"/>
                    <a:pt x="14423" y="21251"/>
                  </a:cubicBezTo>
                  <a:cubicBezTo>
                    <a:pt x="14404" y="21273"/>
                    <a:pt x="14343" y="21289"/>
                    <a:pt x="14333" y="21319"/>
                  </a:cubicBezTo>
                  <a:cubicBezTo>
                    <a:pt x="14325" y="21347"/>
                    <a:pt x="14344" y="21414"/>
                    <a:pt x="14362" y="21435"/>
                  </a:cubicBezTo>
                  <a:cubicBezTo>
                    <a:pt x="14383" y="21459"/>
                    <a:pt x="14445" y="21473"/>
                    <a:pt x="14474" y="21470"/>
                  </a:cubicBezTo>
                  <a:cubicBezTo>
                    <a:pt x="14500" y="21466"/>
                    <a:pt x="14548" y="21432"/>
                    <a:pt x="14570" y="21413"/>
                  </a:cubicBezTo>
                  <a:cubicBezTo>
                    <a:pt x="14586" y="21398"/>
                    <a:pt x="14605" y="21351"/>
                    <a:pt x="14624" y="21341"/>
                  </a:cubicBezTo>
                  <a:cubicBezTo>
                    <a:pt x="14647" y="21330"/>
                    <a:pt x="14698" y="21350"/>
                    <a:pt x="14723" y="21349"/>
                  </a:cubicBezTo>
                  <a:cubicBezTo>
                    <a:pt x="14748" y="21347"/>
                    <a:pt x="14800" y="21341"/>
                    <a:pt x="14824" y="21330"/>
                  </a:cubicBezTo>
                  <a:cubicBezTo>
                    <a:pt x="14842" y="21322"/>
                    <a:pt x="14867" y="21288"/>
                    <a:pt x="14885" y="21281"/>
                  </a:cubicBezTo>
                  <a:cubicBezTo>
                    <a:pt x="14908" y="21271"/>
                    <a:pt x="14961" y="21262"/>
                    <a:pt x="14984" y="21273"/>
                  </a:cubicBezTo>
                  <a:cubicBezTo>
                    <a:pt x="15003" y="21283"/>
                    <a:pt x="15041" y="21325"/>
                    <a:pt x="15038" y="21349"/>
                  </a:cubicBezTo>
                  <a:cubicBezTo>
                    <a:pt x="15036" y="21370"/>
                    <a:pt x="14997" y="21390"/>
                    <a:pt x="14981" y="21398"/>
                  </a:cubicBezTo>
                  <a:cubicBezTo>
                    <a:pt x="14952" y="21413"/>
                    <a:pt x="14887" y="21415"/>
                    <a:pt x="14856" y="21424"/>
                  </a:cubicBezTo>
                  <a:cubicBezTo>
                    <a:pt x="14819" y="21435"/>
                    <a:pt x="14748" y="21466"/>
                    <a:pt x="14713" y="21484"/>
                  </a:cubicBezTo>
                  <a:cubicBezTo>
                    <a:pt x="14677" y="21503"/>
                    <a:pt x="14611" y="21559"/>
                    <a:pt x="14573" y="21572"/>
                  </a:cubicBezTo>
                  <a:cubicBezTo>
                    <a:pt x="14530" y="21585"/>
                    <a:pt x="14441" y="21584"/>
                    <a:pt x="14397" y="21587"/>
                  </a:cubicBezTo>
                  <a:cubicBezTo>
                    <a:pt x="14360" y="21589"/>
                    <a:pt x="14284" y="21600"/>
                    <a:pt x="14247" y="21591"/>
                  </a:cubicBezTo>
                  <a:cubicBezTo>
                    <a:pt x="14220" y="21583"/>
                    <a:pt x="14165" y="21560"/>
                    <a:pt x="14149" y="21534"/>
                  </a:cubicBezTo>
                  <a:cubicBezTo>
                    <a:pt x="14129" y="21501"/>
                    <a:pt x="14145" y="21408"/>
                    <a:pt x="14130" y="21371"/>
                  </a:cubicBezTo>
                  <a:cubicBezTo>
                    <a:pt x="14109" y="21322"/>
                    <a:pt x="14034" y="21253"/>
                    <a:pt x="13999" y="21216"/>
                  </a:cubicBezTo>
                  <a:cubicBezTo>
                    <a:pt x="13963" y="21178"/>
                    <a:pt x="13884" y="21110"/>
                    <a:pt x="13846" y="21073"/>
                  </a:cubicBezTo>
                  <a:cubicBezTo>
                    <a:pt x="13810" y="21038"/>
                    <a:pt x="13744" y="20962"/>
                    <a:pt x="13706" y="20930"/>
                  </a:cubicBezTo>
                  <a:cubicBezTo>
                    <a:pt x="13686" y="20913"/>
                    <a:pt x="13647" y="20874"/>
                    <a:pt x="13623" y="20874"/>
                  </a:cubicBezTo>
                  <a:cubicBezTo>
                    <a:pt x="13602" y="20874"/>
                    <a:pt x="13571" y="20913"/>
                    <a:pt x="13553" y="20923"/>
                  </a:cubicBezTo>
                  <a:cubicBezTo>
                    <a:pt x="13526" y="20936"/>
                    <a:pt x="13470" y="20958"/>
                    <a:pt x="13441" y="20956"/>
                  </a:cubicBezTo>
                  <a:cubicBezTo>
                    <a:pt x="13413" y="20955"/>
                    <a:pt x="13363" y="20919"/>
                    <a:pt x="13336" y="20915"/>
                  </a:cubicBezTo>
                  <a:cubicBezTo>
                    <a:pt x="13312" y="20911"/>
                    <a:pt x="13264" y="20923"/>
                    <a:pt x="13240" y="20923"/>
                  </a:cubicBezTo>
                  <a:cubicBezTo>
                    <a:pt x="13195" y="20922"/>
                    <a:pt x="13104" y="20922"/>
                    <a:pt x="13061" y="20903"/>
                  </a:cubicBezTo>
                  <a:cubicBezTo>
                    <a:pt x="13029" y="20889"/>
                    <a:pt x="12981" y="20819"/>
                    <a:pt x="12947" y="20806"/>
                  </a:cubicBezTo>
                  <a:cubicBezTo>
                    <a:pt x="12899" y="20786"/>
                    <a:pt x="12796" y="20802"/>
                    <a:pt x="12746" y="20798"/>
                  </a:cubicBezTo>
                  <a:cubicBezTo>
                    <a:pt x="12706" y="20795"/>
                    <a:pt x="12624" y="20796"/>
                    <a:pt x="12587" y="20779"/>
                  </a:cubicBezTo>
                  <a:cubicBezTo>
                    <a:pt x="12554" y="20765"/>
                    <a:pt x="12503" y="20703"/>
                    <a:pt x="12472" y="20685"/>
                  </a:cubicBezTo>
                  <a:cubicBezTo>
                    <a:pt x="12438" y="20665"/>
                    <a:pt x="12364" y="20644"/>
                    <a:pt x="12328" y="20628"/>
                  </a:cubicBezTo>
                  <a:cubicBezTo>
                    <a:pt x="12303" y="20618"/>
                    <a:pt x="12252" y="20599"/>
                    <a:pt x="12230" y="20583"/>
                  </a:cubicBezTo>
                  <a:cubicBezTo>
                    <a:pt x="12184" y="20552"/>
                    <a:pt x="12092" y="20483"/>
                    <a:pt x="12067" y="20428"/>
                  </a:cubicBezTo>
                  <a:cubicBezTo>
                    <a:pt x="12055" y="20401"/>
                    <a:pt x="12041" y="20331"/>
                    <a:pt x="12057" y="20308"/>
                  </a:cubicBezTo>
                  <a:cubicBezTo>
                    <a:pt x="12078" y="20278"/>
                    <a:pt x="12156" y="20300"/>
                    <a:pt x="12188" y="20292"/>
                  </a:cubicBezTo>
                  <a:cubicBezTo>
                    <a:pt x="12209" y="20287"/>
                    <a:pt x="12255" y="20282"/>
                    <a:pt x="12268" y="20262"/>
                  </a:cubicBezTo>
                  <a:cubicBezTo>
                    <a:pt x="12293" y="20222"/>
                    <a:pt x="12260" y="20108"/>
                    <a:pt x="12271" y="20058"/>
                  </a:cubicBezTo>
                  <a:cubicBezTo>
                    <a:pt x="12277" y="20035"/>
                    <a:pt x="12297" y="19991"/>
                    <a:pt x="12313" y="19975"/>
                  </a:cubicBezTo>
                  <a:cubicBezTo>
                    <a:pt x="12331" y="19957"/>
                    <a:pt x="12378" y="19930"/>
                    <a:pt x="12402" y="19934"/>
                  </a:cubicBezTo>
                  <a:cubicBezTo>
                    <a:pt x="12429" y="19938"/>
                    <a:pt x="12461" y="20009"/>
                    <a:pt x="12487" y="20017"/>
                  </a:cubicBezTo>
                  <a:cubicBezTo>
                    <a:pt x="12507" y="20023"/>
                    <a:pt x="12551" y="20012"/>
                    <a:pt x="12567" y="19998"/>
                  </a:cubicBezTo>
                  <a:cubicBezTo>
                    <a:pt x="12581" y="19986"/>
                    <a:pt x="12597" y="19946"/>
                    <a:pt x="12600" y="19927"/>
                  </a:cubicBezTo>
                  <a:cubicBezTo>
                    <a:pt x="12603" y="19893"/>
                    <a:pt x="12587" y="19827"/>
                    <a:pt x="12574" y="19798"/>
                  </a:cubicBezTo>
                  <a:cubicBezTo>
                    <a:pt x="12557" y="19762"/>
                    <a:pt x="12496" y="19715"/>
                    <a:pt x="12475" y="19681"/>
                  </a:cubicBezTo>
                  <a:cubicBezTo>
                    <a:pt x="12460" y="19657"/>
                    <a:pt x="12449" y="19588"/>
                    <a:pt x="12427" y="19571"/>
                  </a:cubicBezTo>
                  <a:cubicBezTo>
                    <a:pt x="12407" y="19556"/>
                    <a:pt x="12354" y="19575"/>
                    <a:pt x="12332" y="19564"/>
                  </a:cubicBezTo>
                  <a:cubicBezTo>
                    <a:pt x="12309" y="19553"/>
                    <a:pt x="12272" y="19515"/>
                    <a:pt x="12258" y="19493"/>
                  </a:cubicBezTo>
                  <a:cubicBezTo>
                    <a:pt x="12245" y="19471"/>
                    <a:pt x="12242" y="19415"/>
                    <a:pt x="12227" y="19399"/>
                  </a:cubicBezTo>
                  <a:cubicBezTo>
                    <a:pt x="12213" y="19385"/>
                    <a:pt x="12176" y="19382"/>
                    <a:pt x="12160" y="19379"/>
                  </a:cubicBezTo>
                  <a:cubicBezTo>
                    <a:pt x="12126" y="19374"/>
                    <a:pt x="12055" y="19383"/>
                    <a:pt x="12022" y="19372"/>
                  </a:cubicBezTo>
                  <a:cubicBezTo>
                    <a:pt x="12004" y="19366"/>
                    <a:pt x="11968" y="19343"/>
                    <a:pt x="11955" y="19326"/>
                  </a:cubicBezTo>
                  <a:cubicBezTo>
                    <a:pt x="11939" y="19305"/>
                    <a:pt x="11934" y="19239"/>
                    <a:pt x="11914" y="19221"/>
                  </a:cubicBezTo>
                  <a:cubicBezTo>
                    <a:pt x="11896" y="19205"/>
                    <a:pt x="11846" y="19196"/>
                    <a:pt x="11824" y="19206"/>
                  </a:cubicBezTo>
                  <a:cubicBezTo>
                    <a:pt x="11809" y="19213"/>
                    <a:pt x="11797" y="19256"/>
                    <a:pt x="11784" y="19266"/>
                  </a:cubicBezTo>
                  <a:cubicBezTo>
                    <a:pt x="11760" y="19282"/>
                    <a:pt x="11704" y="19298"/>
                    <a:pt x="11678" y="19289"/>
                  </a:cubicBezTo>
                  <a:cubicBezTo>
                    <a:pt x="11642" y="19274"/>
                    <a:pt x="11604" y="19186"/>
                    <a:pt x="11576" y="19157"/>
                  </a:cubicBezTo>
                  <a:cubicBezTo>
                    <a:pt x="11556" y="19134"/>
                    <a:pt x="11513" y="19090"/>
                    <a:pt x="11487" y="19077"/>
                  </a:cubicBezTo>
                  <a:cubicBezTo>
                    <a:pt x="11473" y="19071"/>
                    <a:pt x="11443" y="19066"/>
                    <a:pt x="11429" y="19070"/>
                  </a:cubicBezTo>
                  <a:cubicBezTo>
                    <a:pt x="11410" y="19075"/>
                    <a:pt x="11378" y="19104"/>
                    <a:pt x="11362" y="19119"/>
                  </a:cubicBezTo>
                  <a:cubicBezTo>
                    <a:pt x="11345" y="19135"/>
                    <a:pt x="11320" y="19184"/>
                    <a:pt x="11299" y="19194"/>
                  </a:cubicBezTo>
                  <a:cubicBezTo>
                    <a:pt x="11274" y="19205"/>
                    <a:pt x="11216" y="19203"/>
                    <a:pt x="11193" y="19187"/>
                  </a:cubicBezTo>
                  <a:cubicBezTo>
                    <a:pt x="11171" y="19171"/>
                    <a:pt x="11146" y="19110"/>
                    <a:pt x="11136" y="19081"/>
                  </a:cubicBezTo>
                  <a:cubicBezTo>
                    <a:pt x="11119" y="19032"/>
                    <a:pt x="11113" y="18925"/>
                    <a:pt x="11101" y="18873"/>
                  </a:cubicBezTo>
                  <a:cubicBezTo>
                    <a:pt x="11089" y="18825"/>
                    <a:pt x="11070" y="18724"/>
                    <a:pt x="11044" y="18685"/>
                  </a:cubicBezTo>
                  <a:cubicBezTo>
                    <a:pt x="11032" y="18668"/>
                    <a:pt x="11000" y="18644"/>
                    <a:pt x="10983" y="18640"/>
                  </a:cubicBezTo>
                  <a:cubicBezTo>
                    <a:pt x="10958" y="18634"/>
                    <a:pt x="10905" y="18650"/>
                    <a:pt x="10881" y="18662"/>
                  </a:cubicBezTo>
                  <a:cubicBezTo>
                    <a:pt x="10852" y="18677"/>
                    <a:pt x="10810" y="18743"/>
                    <a:pt x="10779" y="18753"/>
                  </a:cubicBezTo>
                  <a:cubicBezTo>
                    <a:pt x="10747" y="18762"/>
                    <a:pt x="10673" y="18760"/>
                    <a:pt x="10648" y="18734"/>
                  </a:cubicBezTo>
                  <a:cubicBezTo>
                    <a:pt x="10629" y="18713"/>
                    <a:pt x="10616" y="18645"/>
                    <a:pt x="10626" y="18617"/>
                  </a:cubicBezTo>
                  <a:cubicBezTo>
                    <a:pt x="10635" y="18592"/>
                    <a:pt x="10692" y="18583"/>
                    <a:pt x="10706" y="18560"/>
                  </a:cubicBezTo>
                  <a:cubicBezTo>
                    <a:pt x="10723" y="18533"/>
                    <a:pt x="10728" y="18461"/>
                    <a:pt x="10735" y="18429"/>
                  </a:cubicBezTo>
                  <a:cubicBezTo>
                    <a:pt x="10743" y="18383"/>
                    <a:pt x="10765" y="18291"/>
                    <a:pt x="10763" y="18243"/>
                  </a:cubicBezTo>
                  <a:cubicBezTo>
                    <a:pt x="10762" y="18211"/>
                    <a:pt x="10755" y="18138"/>
                    <a:pt x="10735" y="18115"/>
                  </a:cubicBezTo>
                  <a:cubicBezTo>
                    <a:pt x="10707" y="18086"/>
                    <a:pt x="10625" y="18088"/>
                    <a:pt x="10588" y="18085"/>
                  </a:cubicBezTo>
                  <a:cubicBezTo>
                    <a:pt x="10541" y="18082"/>
                    <a:pt x="10449" y="18089"/>
                    <a:pt x="10403" y="18096"/>
                  </a:cubicBezTo>
                  <a:cubicBezTo>
                    <a:pt x="10380" y="18100"/>
                    <a:pt x="10337" y="18117"/>
                    <a:pt x="10314" y="18119"/>
                  </a:cubicBezTo>
                  <a:cubicBezTo>
                    <a:pt x="10284" y="18121"/>
                    <a:pt x="10225" y="18109"/>
                    <a:pt x="10196" y="18107"/>
                  </a:cubicBezTo>
                  <a:cubicBezTo>
                    <a:pt x="10172" y="18107"/>
                    <a:pt x="10124" y="18100"/>
                    <a:pt x="10103" y="18111"/>
                  </a:cubicBezTo>
                  <a:cubicBezTo>
                    <a:pt x="10085" y="18121"/>
                    <a:pt x="10066" y="18166"/>
                    <a:pt x="10049" y="18180"/>
                  </a:cubicBezTo>
                  <a:cubicBezTo>
                    <a:pt x="10025" y="18199"/>
                    <a:pt x="9965" y="18212"/>
                    <a:pt x="9940" y="18232"/>
                  </a:cubicBezTo>
                  <a:cubicBezTo>
                    <a:pt x="9910" y="18258"/>
                    <a:pt x="9873" y="18344"/>
                    <a:pt x="9842" y="18368"/>
                  </a:cubicBezTo>
                  <a:cubicBezTo>
                    <a:pt x="9821" y="18384"/>
                    <a:pt x="9773" y="18410"/>
                    <a:pt x="9749" y="18402"/>
                  </a:cubicBezTo>
                  <a:cubicBezTo>
                    <a:pt x="9721" y="18393"/>
                    <a:pt x="9684" y="18332"/>
                    <a:pt x="9673" y="18300"/>
                  </a:cubicBezTo>
                  <a:cubicBezTo>
                    <a:pt x="9660" y="18262"/>
                    <a:pt x="9663" y="18178"/>
                    <a:pt x="9666" y="18138"/>
                  </a:cubicBezTo>
                  <a:cubicBezTo>
                    <a:pt x="9669" y="18109"/>
                    <a:pt x="9681" y="18050"/>
                    <a:pt x="9692" y="18025"/>
                  </a:cubicBezTo>
                  <a:cubicBezTo>
                    <a:pt x="9702" y="18002"/>
                    <a:pt x="9742" y="17970"/>
                    <a:pt x="9749" y="17945"/>
                  </a:cubicBezTo>
                  <a:cubicBezTo>
                    <a:pt x="9759" y="17914"/>
                    <a:pt x="9762" y="17843"/>
                    <a:pt x="9749" y="17814"/>
                  </a:cubicBezTo>
                  <a:cubicBezTo>
                    <a:pt x="9737" y="17783"/>
                    <a:pt x="9687" y="17742"/>
                    <a:pt x="9660" y="17730"/>
                  </a:cubicBezTo>
                  <a:cubicBezTo>
                    <a:pt x="9634" y="17719"/>
                    <a:pt x="9573" y="17707"/>
                    <a:pt x="9549" y="17723"/>
                  </a:cubicBezTo>
                  <a:cubicBezTo>
                    <a:pt x="9525" y="17738"/>
                    <a:pt x="9517" y="17816"/>
                    <a:pt x="9494" y="17832"/>
                  </a:cubicBezTo>
                  <a:cubicBezTo>
                    <a:pt x="9459" y="17856"/>
                    <a:pt x="9369" y="17814"/>
                    <a:pt x="9332" y="17832"/>
                  </a:cubicBezTo>
                  <a:cubicBezTo>
                    <a:pt x="9302" y="17846"/>
                    <a:pt x="9266" y="17916"/>
                    <a:pt x="9240" y="17938"/>
                  </a:cubicBezTo>
                  <a:cubicBezTo>
                    <a:pt x="9197" y="17971"/>
                    <a:pt x="9097" y="18004"/>
                    <a:pt x="9051" y="18032"/>
                  </a:cubicBezTo>
                  <a:cubicBezTo>
                    <a:pt x="9011" y="18057"/>
                    <a:pt x="8933" y="18115"/>
                    <a:pt x="8895" y="18146"/>
                  </a:cubicBezTo>
                  <a:cubicBezTo>
                    <a:pt x="8860" y="18174"/>
                    <a:pt x="8791" y="18235"/>
                    <a:pt x="8758" y="18266"/>
                  </a:cubicBezTo>
                  <a:cubicBezTo>
                    <a:pt x="8732" y="18290"/>
                    <a:pt x="8678" y="18333"/>
                    <a:pt x="8659" y="18364"/>
                  </a:cubicBezTo>
                  <a:cubicBezTo>
                    <a:pt x="8639" y="18397"/>
                    <a:pt x="8604" y="18475"/>
                    <a:pt x="8608" y="18515"/>
                  </a:cubicBezTo>
                  <a:cubicBezTo>
                    <a:pt x="8612" y="18552"/>
                    <a:pt x="8673" y="18600"/>
                    <a:pt x="8685" y="18636"/>
                  </a:cubicBezTo>
                  <a:cubicBezTo>
                    <a:pt x="8695" y="18668"/>
                    <a:pt x="8688" y="18742"/>
                    <a:pt x="8698" y="18776"/>
                  </a:cubicBezTo>
                  <a:cubicBezTo>
                    <a:pt x="8712" y="18825"/>
                    <a:pt x="8756" y="18927"/>
                    <a:pt x="8796" y="18949"/>
                  </a:cubicBezTo>
                  <a:cubicBezTo>
                    <a:pt x="8831" y="18969"/>
                    <a:pt x="8912" y="18940"/>
                    <a:pt x="8949" y="18931"/>
                  </a:cubicBezTo>
                  <a:cubicBezTo>
                    <a:pt x="8977" y="18923"/>
                    <a:pt x="9030" y="18894"/>
                    <a:pt x="9057" y="18889"/>
                  </a:cubicBezTo>
                  <a:cubicBezTo>
                    <a:pt x="9083" y="18884"/>
                    <a:pt x="9135" y="18880"/>
                    <a:pt x="9160" y="18889"/>
                  </a:cubicBezTo>
                  <a:cubicBezTo>
                    <a:pt x="9188" y="18899"/>
                    <a:pt x="9230" y="18954"/>
                    <a:pt x="9259" y="18964"/>
                  </a:cubicBezTo>
                  <a:cubicBezTo>
                    <a:pt x="9292" y="18977"/>
                    <a:pt x="9364" y="18975"/>
                    <a:pt x="9399" y="18968"/>
                  </a:cubicBezTo>
                  <a:cubicBezTo>
                    <a:pt x="9427" y="18963"/>
                    <a:pt x="9486" y="18943"/>
                    <a:pt x="9510" y="18922"/>
                  </a:cubicBezTo>
                  <a:cubicBezTo>
                    <a:pt x="9534" y="18902"/>
                    <a:pt x="9555" y="18827"/>
                    <a:pt x="9580" y="18809"/>
                  </a:cubicBezTo>
                  <a:cubicBezTo>
                    <a:pt x="9610" y="18789"/>
                    <a:pt x="9683" y="18795"/>
                    <a:pt x="9717" y="18795"/>
                  </a:cubicBezTo>
                  <a:cubicBezTo>
                    <a:pt x="9760" y="18793"/>
                    <a:pt x="9849" y="18785"/>
                    <a:pt x="9886" y="18809"/>
                  </a:cubicBezTo>
                  <a:cubicBezTo>
                    <a:pt x="9910" y="18825"/>
                    <a:pt x="9929" y="18893"/>
                    <a:pt x="9950" y="18911"/>
                  </a:cubicBezTo>
                  <a:cubicBezTo>
                    <a:pt x="9981" y="18938"/>
                    <a:pt x="10062" y="18944"/>
                    <a:pt x="10094" y="18968"/>
                  </a:cubicBezTo>
                  <a:cubicBezTo>
                    <a:pt x="10114" y="18984"/>
                    <a:pt x="10138" y="19043"/>
                    <a:pt x="10161" y="19055"/>
                  </a:cubicBezTo>
                  <a:cubicBezTo>
                    <a:pt x="10191" y="19071"/>
                    <a:pt x="10261" y="19047"/>
                    <a:pt x="10294" y="19051"/>
                  </a:cubicBezTo>
                  <a:cubicBezTo>
                    <a:pt x="10327" y="19055"/>
                    <a:pt x="10399" y="19061"/>
                    <a:pt x="10422" y="19088"/>
                  </a:cubicBezTo>
                  <a:cubicBezTo>
                    <a:pt x="10434" y="19103"/>
                    <a:pt x="10441" y="19148"/>
                    <a:pt x="10438" y="19168"/>
                  </a:cubicBezTo>
                  <a:cubicBezTo>
                    <a:pt x="10435" y="19191"/>
                    <a:pt x="10411" y="19232"/>
                    <a:pt x="10397" y="19247"/>
                  </a:cubicBezTo>
                  <a:cubicBezTo>
                    <a:pt x="10372" y="19273"/>
                    <a:pt x="10305" y="19292"/>
                    <a:pt x="10279" y="19315"/>
                  </a:cubicBezTo>
                  <a:cubicBezTo>
                    <a:pt x="10261" y="19331"/>
                    <a:pt x="10228" y="19368"/>
                    <a:pt x="10218" y="19390"/>
                  </a:cubicBezTo>
                  <a:cubicBezTo>
                    <a:pt x="10203" y="19424"/>
                    <a:pt x="10215" y="19514"/>
                    <a:pt x="10193" y="19542"/>
                  </a:cubicBezTo>
                  <a:cubicBezTo>
                    <a:pt x="10173" y="19567"/>
                    <a:pt x="10106" y="19561"/>
                    <a:pt x="10081" y="19575"/>
                  </a:cubicBezTo>
                  <a:cubicBezTo>
                    <a:pt x="10056" y="19590"/>
                    <a:pt x="10022" y="19653"/>
                    <a:pt x="9995" y="19655"/>
                  </a:cubicBezTo>
                  <a:cubicBezTo>
                    <a:pt x="9968" y="19657"/>
                    <a:pt x="9927" y="19606"/>
                    <a:pt x="9906" y="19587"/>
                  </a:cubicBezTo>
                  <a:cubicBezTo>
                    <a:pt x="9882" y="19567"/>
                    <a:pt x="9843" y="19512"/>
                    <a:pt x="9816" y="19500"/>
                  </a:cubicBezTo>
                  <a:cubicBezTo>
                    <a:pt x="9792" y="19488"/>
                    <a:pt x="9736" y="19501"/>
                    <a:pt x="9711" y="19493"/>
                  </a:cubicBezTo>
                  <a:cubicBezTo>
                    <a:pt x="9655" y="19473"/>
                    <a:pt x="9561" y="19387"/>
                    <a:pt x="9507" y="19364"/>
                  </a:cubicBezTo>
                  <a:cubicBezTo>
                    <a:pt x="9477" y="19351"/>
                    <a:pt x="9410" y="19348"/>
                    <a:pt x="9379" y="19334"/>
                  </a:cubicBezTo>
                  <a:cubicBezTo>
                    <a:pt x="9354" y="19323"/>
                    <a:pt x="9307" y="19284"/>
                    <a:pt x="9284" y="19266"/>
                  </a:cubicBezTo>
                  <a:cubicBezTo>
                    <a:pt x="9252" y="19241"/>
                    <a:pt x="9196" y="19172"/>
                    <a:pt x="9160" y="19157"/>
                  </a:cubicBezTo>
                  <a:cubicBezTo>
                    <a:pt x="9125" y="19141"/>
                    <a:pt x="9047" y="19145"/>
                    <a:pt x="9010" y="19141"/>
                  </a:cubicBezTo>
                  <a:cubicBezTo>
                    <a:pt x="8963" y="19137"/>
                    <a:pt x="8869" y="19125"/>
                    <a:pt x="8822" y="19127"/>
                  </a:cubicBezTo>
                  <a:cubicBezTo>
                    <a:pt x="8781" y="19127"/>
                    <a:pt x="8700" y="19135"/>
                    <a:pt x="8662" y="19149"/>
                  </a:cubicBezTo>
                  <a:cubicBezTo>
                    <a:pt x="8623" y="19164"/>
                    <a:pt x="8554" y="19215"/>
                    <a:pt x="8519" y="19240"/>
                  </a:cubicBezTo>
                  <a:cubicBezTo>
                    <a:pt x="8477" y="19268"/>
                    <a:pt x="8396" y="19329"/>
                    <a:pt x="8356" y="19360"/>
                  </a:cubicBezTo>
                  <a:cubicBezTo>
                    <a:pt x="8323" y="19387"/>
                    <a:pt x="8263" y="19456"/>
                    <a:pt x="8226" y="19473"/>
                  </a:cubicBezTo>
                  <a:cubicBezTo>
                    <a:pt x="8174" y="19499"/>
                    <a:pt x="8061" y="19518"/>
                    <a:pt x="8006" y="19515"/>
                  </a:cubicBezTo>
                  <a:cubicBezTo>
                    <a:pt x="7944" y="19512"/>
                    <a:pt x="7827" y="19461"/>
                    <a:pt x="7766" y="19451"/>
                  </a:cubicBezTo>
                  <a:cubicBezTo>
                    <a:pt x="7696" y="19439"/>
                    <a:pt x="7551" y="19436"/>
                    <a:pt x="7480" y="19432"/>
                  </a:cubicBezTo>
                  <a:cubicBezTo>
                    <a:pt x="7390" y="19427"/>
                    <a:pt x="7209" y="19416"/>
                    <a:pt x="7119" y="19413"/>
                  </a:cubicBezTo>
                  <a:cubicBezTo>
                    <a:pt x="7041" y="19411"/>
                    <a:pt x="6885" y="19420"/>
                    <a:pt x="6807" y="19409"/>
                  </a:cubicBezTo>
                  <a:cubicBezTo>
                    <a:pt x="6698" y="19394"/>
                    <a:pt x="6484" y="19331"/>
                    <a:pt x="6379" y="19292"/>
                  </a:cubicBezTo>
                  <a:cubicBezTo>
                    <a:pt x="6306" y="19266"/>
                    <a:pt x="6164" y="19192"/>
                    <a:pt x="6093" y="19157"/>
                  </a:cubicBezTo>
                  <a:cubicBezTo>
                    <a:pt x="5983" y="19102"/>
                    <a:pt x="5767" y="18977"/>
                    <a:pt x="5656" y="18926"/>
                  </a:cubicBezTo>
                  <a:cubicBezTo>
                    <a:pt x="5514" y="18861"/>
                    <a:pt x="5221" y="18750"/>
                    <a:pt x="5076" y="18695"/>
                  </a:cubicBezTo>
                  <a:cubicBezTo>
                    <a:pt x="5006" y="18668"/>
                    <a:pt x="4864" y="18619"/>
                    <a:pt x="4793" y="18594"/>
                  </a:cubicBezTo>
                  <a:cubicBezTo>
                    <a:pt x="4744" y="18577"/>
                    <a:pt x="4648" y="18537"/>
                    <a:pt x="4598" y="18527"/>
                  </a:cubicBezTo>
                  <a:cubicBezTo>
                    <a:pt x="4533" y="18514"/>
                    <a:pt x="4402" y="18511"/>
                    <a:pt x="4336" y="18511"/>
                  </a:cubicBezTo>
                  <a:cubicBezTo>
                    <a:pt x="4243" y="18511"/>
                    <a:pt x="4057" y="18512"/>
                    <a:pt x="3966" y="18534"/>
                  </a:cubicBezTo>
                  <a:cubicBezTo>
                    <a:pt x="3915" y="18546"/>
                    <a:pt x="3820" y="18606"/>
                    <a:pt x="3769" y="18617"/>
                  </a:cubicBezTo>
                  <a:cubicBezTo>
                    <a:pt x="3683" y="18635"/>
                    <a:pt x="3506" y="18619"/>
                    <a:pt x="3418" y="18625"/>
                  </a:cubicBezTo>
                  <a:cubicBezTo>
                    <a:pt x="3312" y="18631"/>
                    <a:pt x="3102" y="18653"/>
                    <a:pt x="2997" y="18670"/>
                  </a:cubicBezTo>
                  <a:cubicBezTo>
                    <a:pt x="2890" y="18688"/>
                    <a:pt x="2677" y="18742"/>
                    <a:pt x="2570" y="18768"/>
                  </a:cubicBezTo>
                  <a:cubicBezTo>
                    <a:pt x="2447" y="18797"/>
                    <a:pt x="2193" y="18826"/>
                    <a:pt x="2079" y="18889"/>
                  </a:cubicBezTo>
                  <a:cubicBezTo>
                    <a:pt x="2019" y="18922"/>
                    <a:pt x="1921" y="19036"/>
                    <a:pt x="1869" y="19085"/>
                  </a:cubicBezTo>
                  <a:cubicBezTo>
                    <a:pt x="1854" y="19099"/>
                    <a:pt x="1831" y="19122"/>
                    <a:pt x="1810" y="19143"/>
                  </a:cubicBezTo>
                  <a:cubicBezTo>
                    <a:pt x="1790" y="19098"/>
                    <a:pt x="1764" y="19039"/>
                    <a:pt x="1748" y="19014"/>
                  </a:cubicBezTo>
                  <a:cubicBezTo>
                    <a:pt x="1716" y="18967"/>
                    <a:pt x="1630" y="18897"/>
                    <a:pt x="1594" y="18853"/>
                  </a:cubicBezTo>
                  <a:cubicBezTo>
                    <a:pt x="1574" y="18828"/>
                    <a:pt x="1542" y="18764"/>
                    <a:pt x="1518" y="18743"/>
                  </a:cubicBezTo>
                  <a:cubicBezTo>
                    <a:pt x="1494" y="18723"/>
                    <a:pt x="1424" y="18722"/>
                    <a:pt x="1408" y="18692"/>
                  </a:cubicBezTo>
                  <a:cubicBezTo>
                    <a:pt x="1387" y="18655"/>
                    <a:pt x="1397" y="18551"/>
                    <a:pt x="1416" y="18511"/>
                  </a:cubicBezTo>
                  <a:cubicBezTo>
                    <a:pt x="1433" y="18476"/>
                    <a:pt x="1505" y="18447"/>
                    <a:pt x="1531" y="18421"/>
                  </a:cubicBezTo>
                  <a:cubicBezTo>
                    <a:pt x="1558" y="18393"/>
                    <a:pt x="1599" y="18321"/>
                    <a:pt x="1624" y="18290"/>
                  </a:cubicBezTo>
                  <a:cubicBezTo>
                    <a:pt x="1663" y="18242"/>
                    <a:pt x="1757" y="18165"/>
                    <a:pt x="1786" y="18109"/>
                  </a:cubicBezTo>
                  <a:cubicBezTo>
                    <a:pt x="1810" y="18063"/>
                    <a:pt x="1829" y="17955"/>
                    <a:pt x="1837" y="17902"/>
                  </a:cubicBezTo>
                  <a:cubicBezTo>
                    <a:pt x="1845" y="17851"/>
                    <a:pt x="1841" y="17742"/>
                    <a:pt x="1854" y="17691"/>
                  </a:cubicBezTo>
                  <a:cubicBezTo>
                    <a:pt x="1868" y="17635"/>
                    <a:pt x="1919" y="17533"/>
                    <a:pt x="1947" y="17485"/>
                  </a:cubicBezTo>
                  <a:cubicBezTo>
                    <a:pt x="1967" y="17453"/>
                    <a:pt x="2016" y="17400"/>
                    <a:pt x="2036" y="17369"/>
                  </a:cubicBezTo>
                  <a:cubicBezTo>
                    <a:pt x="2061" y="17334"/>
                    <a:pt x="2105" y="17258"/>
                    <a:pt x="2130" y="17224"/>
                  </a:cubicBezTo>
                  <a:cubicBezTo>
                    <a:pt x="2148" y="17201"/>
                    <a:pt x="2196" y="17166"/>
                    <a:pt x="2207" y="17138"/>
                  </a:cubicBezTo>
                  <a:cubicBezTo>
                    <a:pt x="2213" y="17119"/>
                    <a:pt x="2214" y="17076"/>
                    <a:pt x="2207" y="17057"/>
                  </a:cubicBezTo>
                  <a:cubicBezTo>
                    <a:pt x="2197" y="17033"/>
                    <a:pt x="2146" y="17013"/>
                    <a:pt x="2138" y="16987"/>
                  </a:cubicBezTo>
                  <a:cubicBezTo>
                    <a:pt x="2132" y="16964"/>
                    <a:pt x="2144" y="16912"/>
                    <a:pt x="2156" y="16891"/>
                  </a:cubicBezTo>
                  <a:cubicBezTo>
                    <a:pt x="2170" y="16867"/>
                    <a:pt x="2228" y="16851"/>
                    <a:pt x="2240" y="16826"/>
                  </a:cubicBezTo>
                  <a:cubicBezTo>
                    <a:pt x="2265" y="16779"/>
                    <a:pt x="2270" y="16662"/>
                    <a:pt x="2258" y="16610"/>
                  </a:cubicBezTo>
                  <a:cubicBezTo>
                    <a:pt x="2247" y="16565"/>
                    <a:pt x="2187" y="16497"/>
                    <a:pt x="2164" y="16458"/>
                  </a:cubicBezTo>
                  <a:cubicBezTo>
                    <a:pt x="2149" y="16433"/>
                    <a:pt x="2107" y="16385"/>
                    <a:pt x="2105" y="16353"/>
                  </a:cubicBezTo>
                  <a:cubicBezTo>
                    <a:pt x="2100" y="16298"/>
                    <a:pt x="2176" y="16203"/>
                    <a:pt x="2177" y="16147"/>
                  </a:cubicBezTo>
                  <a:cubicBezTo>
                    <a:pt x="2178" y="16105"/>
                    <a:pt x="2143" y="16025"/>
                    <a:pt x="2130" y="15986"/>
                  </a:cubicBezTo>
                  <a:cubicBezTo>
                    <a:pt x="2119" y="15952"/>
                    <a:pt x="2096" y="15885"/>
                    <a:pt x="2079" y="15855"/>
                  </a:cubicBezTo>
                  <a:cubicBezTo>
                    <a:pt x="2059" y="15821"/>
                    <a:pt x="2007" y="15763"/>
                    <a:pt x="1982" y="15734"/>
                  </a:cubicBezTo>
                  <a:cubicBezTo>
                    <a:pt x="1962" y="15712"/>
                    <a:pt x="1909" y="15679"/>
                    <a:pt x="1901" y="15649"/>
                  </a:cubicBezTo>
                  <a:cubicBezTo>
                    <a:pt x="1891" y="15614"/>
                    <a:pt x="1924" y="15540"/>
                    <a:pt x="1926" y="15503"/>
                  </a:cubicBezTo>
                  <a:cubicBezTo>
                    <a:pt x="1928" y="15469"/>
                    <a:pt x="1910" y="15400"/>
                    <a:pt x="1918" y="15367"/>
                  </a:cubicBezTo>
                  <a:cubicBezTo>
                    <a:pt x="1933" y="15307"/>
                    <a:pt x="2006" y="15208"/>
                    <a:pt x="2045" y="15166"/>
                  </a:cubicBezTo>
                  <a:cubicBezTo>
                    <a:pt x="2067" y="15143"/>
                    <a:pt x="2129" y="15124"/>
                    <a:pt x="2143" y="15095"/>
                  </a:cubicBezTo>
                  <a:cubicBezTo>
                    <a:pt x="2153" y="15075"/>
                    <a:pt x="2148" y="15026"/>
                    <a:pt x="2143" y="15005"/>
                  </a:cubicBezTo>
                  <a:cubicBezTo>
                    <a:pt x="2138" y="14981"/>
                    <a:pt x="2114" y="14939"/>
                    <a:pt x="2103" y="14917"/>
                  </a:cubicBezTo>
                  <a:cubicBezTo>
                    <a:pt x="2089" y="14887"/>
                    <a:pt x="2053" y="14831"/>
                    <a:pt x="2046" y="14799"/>
                  </a:cubicBezTo>
                  <a:cubicBezTo>
                    <a:pt x="2035" y="14754"/>
                    <a:pt x="2060" y="14655"/>
                    <a:pt x="2044" y="14612"/>
                  </a:cubicBezTo>
                  <a:cubicBezTo>
                    <a:pt x="2034" y="14585"/>
                    <a:pt x="1983" y="14557"/>
                    <a:pt x="1972" y="14530"/>
                  </a:cubicBezTo>
                  <a:cubicBezTo>
                    <a:pt x="1963" y="14505"/>
                    <a:pt x="1967" y="14444"/>
                    <a:pt x="1969" y="14415"/>
                  </a:cubicBezTo>
                  <a:cubicBezTo>
                    <a:pt x="1972" y="14375"/>
                    <a:pt x="1980" y="14291"/>
                    <a:pt x="2000" y="14257"/>
                  </a:cubicBezTo>
                  <a:cubicBezTo>
                    <a:pt x="2011" y="14238"/>
                    <a:pt x="2048" y="14219"/>
                    <a:pt x="2065" y="14207"/>
                  </a:cubicBezTo>
                  <a:cubicBezTo>
                    <a:pt x="2087" y="14190"/>
                    <a:pt x="2142" y="14170"/>
                    <a:pt x="2154" y="14142"/>
                  </a:cubicBezTo>
                  <a:cubicBezTo>
                    <a:pt x="2166" y="14115"/>
                    <a:pt x="2148" y="14049"/>
                    <a:pt x="2146" y="14020"/>
                  </a:cubicBezTo>
                  <a:cubicBezTo>
                    <a:pt x="2145" y="13992"/>
                    <a:pt x="2135" y="13936"/>
                    <a:pt x="2142" y="13910"/>
                  </a:cubicBezTo>
                  <a:cubicBezTo>
                    <a:pt x="2148" y="13879"/>
                    <a:pt x="2178" y="13820"/>
                    <a:pt x="2199" y="13799"/>
                  </a:cubicBezTo>
                  <a:cubicBezTo>
                    <a:pt x="2218" y="13778"/>
                    <a:pt x="2273" y="13768"/>
                    <a:pt x="2295" y="13749"/>
                  </a:cubicBezTo>
                  <a:cubicBezTo>
                    <a:pt x="2318" y="13731"/>
                    <a:pt x="2358" y="13680"/>
                    <a:pt x="2371" y="13650"/>
                  </a:cubicBezTo>
                  <a:cubicBezTo>
                    <a:pt x="2383" y="13621"/>
                    <a:pt x="2390" y="13555"/>
                    <a:pt x="2391" y="13524"/>
                  </a:cubicBezTo>
                  <a:cubicBezTo>
                    <a:pt x="2393" y="13501"/>
                    <a:pt x="2390" y="13455"/>
                    <a:pt x="2385" y="13433"/>
                  </a:cubicBezTo>
                  <a:cubicBezTo>
                    <a:pt x="2380" y="13408"/>
                    <a:pt x="2352" y="13362"/>
                    <a:pt x="2354" y="13336"/>
                  </a:cubicBezTo>
                  <a:cubicBezTo>
                    <a:pt x="2359" y="13309"/>
                    <a:pt x="2398" y="13272"/>
                    <a:pt x="2412" y="13252"/>
                  </a:cubicBezTo>
                  <a:cubicBezTo>
                    <a:pt x="2424" y="13235"/>
                    <a:pt x="2453" y="13207"/>
                    <a:pt x="2460" y="13188"/>
                  </a:cubicBezTo>
                  <a:cubicBezTo>
                    <a:pt x="2471" y="13156"/>
                    <a:pt x="2451" y="13085"/>
                    <a:pt x="2463" y="13056"/>
                  </a:cubicBezTo>
                  <a:cubicBezTo>
                    <a:pt x="2472" y="13032"/>
                    <a:pt x="2516" y="13008"/>
                    <a:pt x="2529" y="12988"/>
                  </a:cubicBezTo>
                  <a:cubicBezTo>
                    <a:pt x="2544" y="12962"/>
                    <a:pt x="2564" y="12903"/>
                    <a:pt x="2569" y="12873"/>
                  </a:cubicBezTo>
                  <a:cubicBezTo>
                    <a:pt x="2574" y="12842"/>
                    <a:pt x="2571" y="12779"/>
                    <a:pt x="2567" y="12748"/>
                  </a:cubicBezTo>
                  <a:cubicBezTo>
                    <a:pt x="2562" y="12711"/>
                    <a:pt x="2536" y="12643"/>
                    <a:pt x="2531" y="12606"/>
                  </a:cubicBezTo>
                  <a:cubicBezTo>
                    <a:pt x="2525" y="12568"/>
                    <a:pt x="2517" y="12487"/>
                    <a:pt x="2529" y="12451"/>
                  </a:cubicBezTo>
                  <a:cubicBezTo>
                    <a:pt x="2537" y="12427"/>
                    <a:pt x="2574" y="12389"/>
                    <a:pt x="2593" y="12375"/>
                  </a:cubicBezTo>
                  <a:cubicBezTo>
                    <a:pt x="2613" y="12359"/>
                    <a:pt x="2667" y="12359"/>
                    <a:pt x="2682" y="12337"/>
                  </a:cubicBezTo>
                  <a:cubicBezTo>
                    <a:pt x="2697" y="12311"/>
                    <a:pt x="2693" y="12241"/>
                    <a:pt x="2684" y="12212"/>
                  </a:cubicBezTo>
                  <a:cubicBezTo>
                    <a:pt x="2672" y="12179"/>
                    <a:pt x="2626" y="12127"/>
                    <a:pt x="2600" y="12109"/>
                  </a:cubicBezTo>
                  <a:cubicBezTo>
                    <a:pt x="2581" y="12094"/>
                    <a:pt x="2528" y="12099"/>
                    <a:pt x="2512" y="12080"/>
                  </a:cubicBezTo>
                  <a:cubicBezTo>
                    <a:pt x="2495" y="12062"/>
                    <a:pt x="2477" y="12007"/>
                    <a:pt x="2481" y="11980"/>
                  </a:cubicBezTo>
                  <a:cubicBezTo>
                    <a:pt x="2484" y="11959"/>
                    <a:pt x="2513" y="11926"/>
                    <a:pt x="2525" y="11910"/>
                  </a:cubicBezTo>
                  <a:cubicBezTo>
                    <a:pt x="2557" y="11871"/>
                    <a:pt x="2646" y="11820"/>
                    <a:pt x="2665" y="11771"/>
                  </a:cubicBezTo>
                  <a:cubicBezTo>
                    <a:pt x="2675" y="11742"/>
                    <a:pt x="2667" y="11676"/>
                    <a:pt x="2659" y="11646"/>
                  </a:cubicBezTo>
                  <a:cubicBezTo>
                    <a:pt x="2651" y="11612"/>
                    <a:pt x="2619" y="11550"/>
                    <a:pt x="2602" y="11522"/>
                  </a:cubicBezTo>
                  <a:cubicBezTo>
                    <a:pt x="2589" y="11499"/>
                    <a:pt x="2551" y="11466"/>
                    <a:pt x="2540" y="11443"/>
                  </a:cubicBezTo>
                  <a:cubicBezTo>
                    <a:pt x="2529" y="11418"/>
                    <a:pt x="2510" y="11365"/>
                    <a:pt x="2514" y="11339"/>
                  </a:cubicBezTo>
                  <a:cubicBezTo>
                    <a:pt x="2519" y="11306"/>
                    <a:pt x="2579" y="11267"/>
                    <a:pt x="2580" y="11235"/>
                  </a:cubicBezTo>
                  <a:cubicBezTo>
                    <a:pt x="2581" y="11207"/>
                    <a:pt x="2531" y="11170"/>
                    <a:pt x="2531" y="11142"/>
                  </a:cubicBezTo>
                  <a:cubicBezTo>
                    <a:pt x="2529" y="11111"/>
                    <a:pt x="2579" y="11061"/>
                    <a:pt x="2583" y="11029"/>
                  </a:cubicBezTo>
                  <a:cubicBezTo>
                    <a:pt x="2589" y="10982"/>
                    <a:pt x="2583" y="10870"/>
                    <a:pt x="2550" y="10843"/>
                  </a:cubicBezTo>
                  <a:cubicBezTo>
                    <a:pt x="2537" y="10833"/>
                    <a:pt x="2504" y="10844"/>
                    <a:pt x="2492" y="10853"/>
                  </a:cubicBezTo>
                  <a:cubicBezTo>
                    <a:pt x="2474" y="10868"/>
                    <a:pt x="2464" y="10923"/>
                    <a:pt x="2452" y="10944"/>
                  </a:cubicBezTo>
                  <a:cubicBezTo>
                    <a:pt x="2441" y="10965"/>
                    <a:pt x="2420" y="11018"/>
                    <a:pt x="2400" y="11024"/>
                  </a:cubicBezTo>
                  <a:cubicBezTo>
                    <a:pt x="2376" y="11030"/>
                    <a:pt x="2328" y="10993"/>
                    <a:pt x="2312" y="10970"/>
                  </a:cubicBezTo>
                  <a:cubicBezTo>
                    <a:pt x="2296" y="10949"/>
                    <a:pt x="2284" y="10890"/>
                    <a:pt x="2280" y="10861"/>
                  </a:cubicBezTo>
                  <a:cubicBezTo>
                    <a:pt x="2275" y="10821"/>
                    <a:pt x="2291" y="10737"/>
                    <a:pt x="2282" y="10697"/>
                  </a:cubicBezTo>
                  <a:cubicBezTo>
                    <a:pt x="2274" y="10665"/>
                    <a:pt x="2230" y="10615"/>
                    <a:pt x="2221" y="10584"/>
                  </a:cubicBezTo>
                  <a:cubicBezTo>
                    <a:pt x="2211" y="10550"/>
                    <a:pt x="2231" y="10462"/>
                    <a:pt x="2207" y="10439"/>
                  </a:cubicBezTo>
                  <a:cubicBezTo>
                    <a:pt x="2184" y="10417"/>
                    <a:pt x="2119" y="10464"/>
                    <a:pt x="2092" y="10452"/>
                  </a:cubicBezTo>
                  <a:cubicBezTo>
                    <a:pt x="2071" y="10442"/>
                    <a:pt x="2045" y="10393"/>
                    <a:pt x="2030" y="10373"/>
                  </a:cubicBezTo>
                  <a:cubicBezTo>
                    <a:pt x="2019" y="10357"/>
                    <a:pt x="2000" y="10321"/>
                    <a:pt x="1985" y="10308"/>
                  </a:cubicBezTo>
                  <a:cubicBezTo>
                    <a:pt x="1971" y="10296"/>
                    <a:pt x="1926" y="10293"/>
                    <a:pt x="1916" y="10274"/>
                  </a:cubicBezTo>
                  <a:cubicBezTo>
                    <a:pt x="1903" y="10249"/>
                    <a:pt x="1915" y="10181"/>
                    <a:pt x="1923" y="10152"/>
                  </a:cubicBezTo>
                  <a:cubicBezTo>
                    <a:pt x="1929" y="10132"/>
                    <a:pt x="1955" y="10102"/>
                    <a:pt x="1963" y="10084"/>
                  </a:cubicBezTo>
                  <a:cubicBezTo>
                    <a:pt x="1975" y="10052"/>
                    <a:pt x="1996" y="9983"/>
                    <a:pt x="1993" y="9948"/>
                  </a:cubicBezTo>
                  <a:cubicBezTo>
                    <a:pt x="1991" y="9921"/>
                    <a:pt x="1957" y="9878"/>
                    <a:pt x="1952" y="9852"/>
                  </a:cubicBezTo>
                  <a:cubicBezTo>
                    <a:pt x="1949" y="9837"/>
                    <a:pt x="1959" y="9804"/>
                    <a:pt x="1954" y="9790"/>
                  </a:cubicBezTo>
                  <a:cubicBezTo>
                    <a:pt x="1947" y="9763"/>
                    <a:pt x="1907" y="9723"/>
                    <a:pt x="1887" y="9708"/>
                  </a:cubicBezTo>
                  <a:cubicBezTo>
                    <a:pt x="1871" y="9696"/>
                    <a:pt x="1826" y="9696"/>
                    <a:pt x="1815" y="9678"/>
                  </a:cubicBezTo>
                  <a:cubicBezTo>
                    <a:pt x="1801" y="9657"/>
                    <a:pt x="1818" y="9596"/>
                    <a:pt x="1810" y="9571"/>
                  </a:cubicBezTo>
                  <a:cubicBezTo>
                    <a:pt x="1802" y="9548"/>
                    <a:pt x="1777" y="9509"/>
                    <a:pt x="1760" y="9495"/>
                  </a:cubicBezTo>
                  <a:cubicBezTo>
                    <a:pt x="1743" y="9481"/>
                    <a:pt x="1698" y="9478"/>
                    <a:pt x="1681" y="9465"/>
                  </a:cubicBezTo>
                  <a:cubicBezTo>
                    <a:pt x="1662" y="9452"/>
                    <a:pt x="1620" y="9418"/>
                    <a:pt x="1620" y="9392"/>
                  </a:cubicBezTo>
                  <a:cubicBezTo>
                    <a:pt x="1621" y="9368"/>
                    <a:pt x="1667" y="9348"/>
                    <a:pt x="1676" y="9328"/>
                  </a:cubicBezTo>
                  <a:cubicBezTo>
                    <a:pt x="1690" y="9296"/>
                    <a:pt x="1697" y="9196"/>
                    <a:pt x="1693" y="9188"/>
                  </a:cubicBezTo>
                  <a:cubicBezTo>
                    <a:pt x="1690" y="9180"/>
                    <a:pt x="1641" y="9108"/>
                    <a:pt x="1616" y="9095"/>
                  </a:cubicBezTo>
                  <a:cubicBezTo>
                    <a:pt x="1598" y="9087"/>
                    <a:pt x="1560" y="9092"/>
                    <a:pt x="1542" y="9093"/>
                  </a:cubicBezTo>
                  <a:cubicBezTo>
                    <a:pt x="1516" y="9094"/>
                    <a:pt x="1463" y="9118"/>
                    <a:pt x="1439" y="9105"/>
                  </a:cubicBezTo>
                  <a:cubicBezTo>
                    <a:pt x="1414" y="9092"/>
                    <a:pt x="1392" y="9026"/>
                    <a:pt x="1373" y="9002"/>
                  </a:cubicBezTo>
                  <a:cubicBezTo>
                    <a:pt x="1357" y="8983"/>
                    <a:pt x="1314" y="8957"/>
                    <a:pt x="1302" y="8933"/>
                  </a:cubicBezTo>
                  <a:cubicBezTo>
                    <a:pt x="1286" y="8905"/>
                    <a:pt x="1286" y="8836"/>
                    <a:pt x="1276" y="8805"/>
                  </a:cubicBezTo>
                  <a:cubicBezTo>
                    <a:pt x="1269" y="8784"/>
                    <a:pt x="1242" y="8749"/>
                    <a:pt x="1239" y="8727"/>
                  </a:cubicBezTo>
                  <a:cubicBezTo>
                    <a:pt x="1237" y="8704"/>
                    <a:pt x="1247" y="8657"/>
                    <a:pt x="1259" y="8637"/>
                  </a:cubicBezTo>
                  <a:cubicBezTo>
                    <a:pt x="1270" y="8616"/>
                    <a:pt x="1317" y="8594"/>
                    <a:pt x="1326" y="8571"/>
                  </a:cubicBezTo>
                  <a:cubicBezTo>
                    <a:pt x="1335" y="8542"/>
                    <a:pt x="1321" y="8477"/>
                    <a:pt x="1311" y="8448"/>
                  </a:cubicBezTo>
                  <a:cubicBezTo>
                    <a:pt x="1303" y="8425"/>
                    <a:pt x="1263" y="8392"/>
                    <a:pt x="1259" y="8367"/>
                  </a:cubicBezTo>
                  <a:cubicBezTo>
                    <a:pt x="1255" y="8350"/>
                    <a:pt x="1261" y="8315"/>
                    <a:pt x="1269" y="8301"/>
                  </a:cubicBezTo>
                  <a:cubicBezTo>
                    <a:pt x="1280" y="8286"/>
                    <a:pt x="1320" y="8285"/>
                    <a:pt x="1332" y="8271"/>
                  </a:cubicBezTo>
                  <a:cubicBezTo>
                    <a:pt x="1347" y="8252"/>
                    <a:pt x="1365" y="8197"/>
                    <a:pt x="1362" y="8171"/>
                  </a:cubicBezTo>
                  <a:cubicBezTo>
                    <a:pt x="1359" y="8148"/>
                    <a:pt x="1325" y="8116"/>
                    <a:pt x="1316" y="8096"/>
                  </a:cubicBezTo>
                  <a:cubicBezTo>
                    <a:pt x="1302" y="8063"/>
                    <a:pt x="1296" y="7984"/>
                    <a:pt x="1278" y="7954"/>
                  </a:cubicBezTo>
                  <a:cubicBezTo>
                    <a:pt x="1266" y="7936"/>
                    <a:pt x="1224" y="7921"/>
                    <a:pt x="1215" y="7901"/>
                  </a:cubicBezTo>
                  <a:cubicBezTo>
                    <a:pt x="1204" y="7875"/>
                    <a:pt x="1222" y="7814"/>
                    <a:pt x="1218" y="7786"/>
                  </a:cubicBezTo>
                  <a:cubicBezTo>
                    <a:pt x="1215" y="7754"/>
                    <a:pt x="1202" y="7688"/>
                    <a:pt x="1188" y="7660"/>
                  </a:cubicBezTo>
                  <a:cubicBezTo>
                    <a:pt x="1175" y="7634"/>
                    <a:pt x="1138" y="7590"/>
                    <a:pt x="1116" y="7575"/>
                  </a:cubicBezTo>
                  <a:cubicBezTo>
                    <a:pt x="1095" y="7560"/>
                    <a:pt x="1042" y="7561"/>
                    <a:pt x="1022" y="7543"/>
                  </a:cubicBezTo>
                  <a:cubicBezTo>
                    <a:pt x="1008" y="7529"/>
                    <a:pt x="989" y="7489"/>
                    <a:pt x="986" y="7467"/>
                  </a:cubicBezTo>
                  <a:cubicBezTo>
                    <a:pt x="982" y="7440"/>
                    <a:pt x="1010" y="7388"/>
                    <a:pt x="1005" y="7361"/>
                  </a:cubicBezTo>
                  <a:cubicBezTo>
                    <a:pt x="999" y="7336"/>
                    <a:pt x="958" y="7303"/>
                    <a:pt x="946" y="7281"/>
                  </a:cubicBezTo>
                  <a:cubicBezTo>
                    <a:pt x="931" y="7252"/>
                    <a:pt x="920" y="7180"/>
                    <a:pt x="900" y="7156"/>
                  </a:cubicBezTo>
                  <a:cubicBezTo>
                    <a:pt x="885" y="7139"/>
                    <a:pt x="842" y="7133"/>
                    <a:pt x="825" y="7120"/>
                  </a:cubicBezTo>
                  <a:cubicBezTo>
                    <a:pt x="803" y="7103"/>
                    <a:pt x="773" y="7048"/>
                    <a:pt x="750" y="7033"/>
                  </a:cubicBezTo>
                  <a:cubicBezTo>
                    <a:pt x="724" y="7017"/>
                    <a:pt x="660" y="7023"/>
                    <a:pt x="635" y="7005"/>
                  </a:cubicBezTo>
                  <a:cubicBezTo>
                    <a:pt x="610" y="6987"/>
                    <a:pt x="581" y="6926"/>
                    <a:pt x="565" y="6898"/>
                  </a:cubicBezTo>
                  <a:cubicBezTo>
                    <a:pt x="541" y="6855"/>
                    <a:pt x="502" y="6763"/>
                    <a:pt x="480" y="6720"/>
                  </a:cubicBezTo>
                  <a:cubicBezTo>
                    <a:pt x="468" y="6695"/>
                    <a:pt x="446" y="6638"/>
                    <a:pt x="426" y="6620"/>
                  </a:cubicBezTo>
                  <a:cubicBezTo>
                    <a:pt x="408" y="6603"/>
                    <a:pt x="355" y="6600"/>
                    <a:pt x="337" y="6582"/>
                  </a:cubicBezTo>
                  <a:cubicBezTo>
                    <a:pt x="321" y="6568"/>
                    <a:pt x="296" y="6501"/>
                    <a:pt x="296" y="6501"/>
                  </a:cubicBezTo>
                  <a:lnTo>
                    <a:pt x="0" y="965"/>
                  </a:lnTo>
                  <a:lnTo>
                    <a:pt x="4060" y="611"/>
                  </a:lnTo>
                  <a:lnTo>
                    <a:pt x="9985" y="108"/>
                  </a:lnTo>
                  <a:lnTo>
                    <a:pt x="11166" y="0"/>
                  </a:lnTo>
                  <a:cubicBezTo>
                    <a:pt x="11165" y="27"/>
                    <a:pt x="11165" y="52"/>
                    <a:pt x="11158" y="68"/>
                  </a:cubicBezTo>
                  <a:cubicBezTo>
                    <a:pt x="11141" y="111"/>
                    <a:pt x="11064" y="163"/>
                    <a:pt x="11044" y="204"/>
                  </a:cubicBezTo>
                  <a:cubicBezTo>
                    <a:pt x="11024" y="245"/>
                    <a:pt x="11002" y="339"/>
                    <a:pt x="11005" y="385"/>
                  </a:cubicBezTo>
                  <a:cubicBezTo>
                    <a:pt x="11008" y="422"/>
                    <a:pt x="11034" y="494"/>
                    <a:pt x="11057" y="521"/>
                  </a:cubicBezTo>
                  <a:cubicBezTo>
                    <a:pt x="11082" y="552"/>
                    <a:pt x="11150" y="592"/>
                    <a:pt x="11186" y="594"/>
                  </a:cubicBezTo>
                  <a:cubicBezTo>
                    <a:pt x="11215" y="595"/>
                    <a:pt x="11277" y="572"/>
                    <a:pt x="11297" y="546"/>
                  </a:cubicBezTo>
                  <a:cubicBezTo>
                    <a:pt x="11323" y="511"/>
                    <a:pt x="11340" y="411"/>
                    <a:pt x="11335" y="365"/>
                  </a:cubicBezTo>
                  <a:cubicBezTo>
                    <a:pt x="11331" y="326"/>
                    <a:pt x="11277" y="265"/>
                    <a:pt x="11273" y="226"/>
                  </a:cubicBezTo>
                  <a:cubicBezTo>
                    <a:pt x="11271" y="198"/>
                    <a:pt x="11285" y="138"/>
                    <a:pt x="11299" y="113"/>
                  </a:cubicBezTo>
                  <a:cubicBezTo>
                    <a:pt x="11311" y="93"/>
                    <a:pt x="11346" y="58"/>
                    <a:pt x="11367" y="56"/>
                  </a:cubicBezTo>
                  <a:cubicBezTo>
                    <a:pt x="11394" y="53"/>
                    <a:pt x="11447" y="87"/>
                    <a:pt x="11464" y="111"/>
                  </a:cubicBezTo>
                  <a:cubicBezTo>
                    <a:pt x="11487" y="142"/>
                    <a:pt x="11491" y="229"/>
                    <a:pt x="11505" y="267"/>
                  </a:cubicBezTo>
                  <a:cubicBezTo>
                    <a:pt x="11525" y="325"/>
                    <a:pt x="11604" y="425"/>
                    <a:pt x="11605" y="488"/>
                  </a:cubicBezTo>
                  <a:cubicBezTo>
                    <a:pt x="11606" y="547"/>
                    <a:pt x="11553" y="659"/>
                    <a:pt x="11518" y="702"/>
                  </a:cubicBezTo>
                  <a:cubicBezTo>
                    <a:pt x="11491" y="734"/>
                    <a:pt x="11415" y="755"/>
                    <a:pt x="11383" y="780"/>
                  </a:cubicBezTo>
                  <a:cubicBezTo>
                    <a:pt x="11356" y="802"/>
                    <a:pt x="11298" y="851"/>
                    <a:pt x="11282" y="886"/>
                  </a:cubicBezTo>
                  <a:cubicBezTo>
                    <a:pt x="11257" y="940"/>
                    <a:pt x="11249" y="1070"/>
                    <a:pt x="11250" y="1132"/>
                  </a:cubicBezTo>
                  <a:cubicBezTo>
                    <a:pt x="11250" y="1178"/>
                    <a:pt x="11263" y="1271"/>
                    <a:pt x="11280" y="1314"/>
                  </a:cubicBezTo>
                  <a:cubicBezTo>
                    <a:pt x="11292" y="1345"/>
                    <a:pt x="11325" y="1408"/>
                    <a:pt x="11352" y="1421"/>
                  </a:cubicBezTo>
                  <a:cubicBezTo>
                    <a:pt x="11381" y="1436"/>
                    <a:pt x="11445" y="1406"/>
                    <a:pt x="11477" y="1406"/>
                  </a:cubicBezTo>
                  <a:cubicBezTo>
                    <a:pt x="11522" y="1408"/>
                    <a:pt x="11620" y="1402"/>
                    <a:pt x="11656" y="1434"/>
                  </a:cubicBezTo>
                  <a:cubicBezTo>
                    <a:pt x="11682" y="1457"/>
                    <a:pt x="11715" y="1536"/>
                    <a:pt x="11711" y="1575"/>
                  </a:cubicBezTo>
                  <a:cubicBezTo>
                    <a:pt x="11706" y="1621"/>
                    <a:pt x="11640" y="1687"/>
                    <a:pt x="11611" y="1718"/>
                  </a:cubicBezTo>
                  <a:cubicBezTo>
                    <a:pt x="11577" y="1756"/>
                    <a:pt x="11488" y="1805"/>
                    <a:pt x="11456" y="1847"/>
                  </a:cubicBezTo>
                  <a:cubicBezTo>
                    <a:pt x="11425" y="1886"/>
                    <a:pt x="11372" y="1979"/>
                    <a:pt x="11367" y="2033"/>
                  </a:cubicBezTo>
                  <a:cubicBezTo>
                    <a:pt x="11362" y="2076"/>
                    <a:pt x="11383" y="2167"/>
                    <a:pt x="11405" y="2201"/>
                  </a:cubicBezTo>
                  <a:cubicBezTo>
                    <a:pt x="11423" y="2229"/>
                    <a:pt x="11477" y="2269"/>
                    <a:pt x="11507" y="2272"/>
                  </a:cubicBezTo>
                  <a:cubicBezTo>
                    <a:pt x="11546" y="2274"/>
                    <a:pt x="11615" y="2223"/>
                    <a:pt x="11647" y="2199"/>
                  </a:cubicBezTo>
                  <a:cubicBezTo>
                    <a:pt x="11673" y="2180"/>
                    <a:pt x="11723" y="2135"/>
                    <a:pt x="11741" y="2105"/>
                  </a:cubicBezTo>
                  <a:cubicBezTo>
                    <a:pt x="11757" y="2078"/>
                    <a:pt x="11763" y="2008"/>
                    <a:pt x="11779" y="1980"/>
                  </a:cubicBezTo>
                  <a:cubicBezTo>
                    <a:pt x="11792" y="1956"/>
                    <a:pt x="11825" y="1905"/>
                    <a:pt x="11849" y="1902"/>
                  </a:cubicBezTo>
                  <a:cubicBezTo>
                    <a:pt x="11877" y="1898"/>
                    <a:pt x="11931" y="1940"/>
                    <a:pt x="11947" y="1967"/>
                  </a:cubicBezTo>
                  <a:cubicBezTo>
                    <a:pt x="11969" y="2006"/>
                    <a:pt x="11979" y="2105"/>
                    <a:pt x="11968" y="2148"/>
                  </a:cubicBezTo>
                  <a:cubicBezTo>
                    <a:pt x="11956" y="2197"/>
                    <a:pt x="11890" y="2272"/>
                    <a:pt x="11853" y="2299"/>
                  </a:cubicBezTo>
                  <a:cubicBezTo>
                    <a:pt x="11823" y="2322"/>
                    <a:pt x="11745" y="2324"/>
                    <a:pt x="11717" y="2350"/>
                  </a:cubicBezTo>
                  <a:cubicBezTo>
                    <a:pt x="11701" y="2364"/>
                    <a:pt x="11672" y="2406"/>
                    <a:pt x="11675" y="2430"/>
                  </a:cubicBezTo>
                  <a:cubicBezTo>
                    <a:pt x="11678" y="2460"/>
                    <a:pt x="11727" y="2496"/>
                    <a:pt x="11747" y="2513"/>
                  </a:cubicBezTo>
                  <a:cubicBezTo>
                    <a:pt x="11769" y="2531"/>
                    <a:pt x="11818" y="2561"/>
                    <a:pt x="11843" y="2571"/>
                  </a:cubicBezTo>
                  <a:cubicBezTo>
                    <a:pt x="11879" y="2586"/>
                    <a:pt x="11961" y="2579"/>
                    <a:pt x="11994" y="2604"/>
                  </a:cubicBezTo>
                  <a:cubicBezTo>
                    <a:pt x="12012" y="2619"/>
                    <a:pt x="12038" y="2666"/>
                    <a:pt x="12042" y="2692"/>
                  </a:cubicBezTo>
                  <a:cubicBezTo>
                    <a:pt x="12047" y="2717"/>
                    <a:pt x="12042" y="2772"/>
                    <a:pt x="12027" y="2790"/>
                  </a:cubicBezTo>
                  <a:cubicBezTo>
                    <a:pt x="12015" y="2807"/>
                    <a:pt x="11974" y="2815"/>
                    <a:pt x="11955" y="2815"/>
                  </a:cubicBezTo>
                  <a:cubicBezTo>
                    <a:pt x="11923" y="2816"/>
                    <a:pt x="11855" y="2804"/>
                    <a:pt x="11828" y="2783"/>
                  </a:cubicBezTo>
                  <a:cubicBezTo>
                    <a:pt x="11805" y="2764"/>
                    <a:pt x="11784" y="2698"/>
                    <a:pt x="11766" y="2672"/>
                  </a:cubicBezTo>
                  <a:cubicBezTo>
                    <a:pt x="11749" y="2645"/>
                    <a:pt x="11712" y="2590"/>
                    <a:pt x="11690" y="2568"/>
                  </a:cubicBezTo>
                  <a:cubicBezTo>
                    <a:pt x="11672" y="2551"/>
                    <a:pt x="11630" y="2504"/>
                    <a:pt x="11609" y="2516"/>
                  </a:cubicBezTo>
                  <a:cubicBezTo>
                    <a:pt x="11591" y="2525"/>
                    <a:pt x="11596" y="2584"/>
                    <a:pt x="11590" y="2606"/>
                  </a:cubicBezTo>
                  <a:cubicBezTo>
                    <a:pt x="11582" y="2637"/>
                    <a:pt x="11552" y="2717"/>
                    <a:pt x="11552" y="2725"/>
                  </a:cubicBezTo>
                  <a:cubicBezTo>
                    <a:pt x="11552" y="2732"/>
                    <a:pt x="11567" y="2839"/>
                    <a:pt x="11581" y="2873"/>
                  </a:cubicBezTo>
                  <a:cubicBezTo>
                    <a:pt x="11593" y="2900"/>
                    <a:pt x="11625" y="2950"/>
                    <a:pt x="11647" y="2966"/>
                  </a:cubicBezTo>
                  <a:cubicBezTo>
                    <a:pt x="11670" y="2983"/>
                    <a:pt x="11728" y="2981"/>
                    <a:pt x="11752" y="2996"/>
                  </a:cubicBezTo>
                  <a:cubicBezTo>
                    <a:pt x="11780" y="3015"/>
                    <a:pt x="11819" y="3084"/>
                    <a:pt x="11849" y="3102"/>
                  </a:cubicBezTo>
                  <a:cubicBezTo>
                    <a:pt x="11872" y="3115"/>
                    <a:pt x="11929" y="3135"/>
                    <a:pt x="11953" y="3122"/>
                  </a:cubicBezTo>
                  <a:cubicBezTo>
                    <a:pt x="11986" y="3104"/>
                    <a:pt x="11994" y="2994"/>
                    <a:pt x="12026" y="2971"/>
                  </a:cubicBezTo>
                  <a:cubicBezTo>
                    <a:pt x="12045" y="2957"/>
                    <a:pt x="12097" y="2951"/>
                    <a:pt x="12117" y="2963"/>
                  </a:cubicBezTo>
                  <a:cubicBezTo>
                    <a:pt x="12139" y="2977"/>
                    <a:pt x="12163" y="3033"/>
                    <a:pt x="12170" y="3061"/>
                  </a:cubicBezTo>
                  <a:cubicBezTo>
                    <a:pt x="12181" y="3102"/>
                    <a:pt x="12199" y="3198"/>
                    <a:pt x="12176" y="3230"/>
                  </a:cubicBezTo>
                  <a:cubicBezTo>
                    <a:pt x="12157" y="3258"/>
                    <a:pt x="12079" y="3226"/>
                    <a:pt x="12057" y="3250"/>
                  </a:cubicBezTo>
                  <a:cubicBezTo>
                    <a:pt x="12033" y="3277"/>
                    <a:pt x="12028" y="3362"/>
                    <a:pt x="12030" y="3401"/>
                  </a:cubicBezTo>
                  <a:cubicBezTo>
                    <a:pt x="12031" y="3434"/>
                    <a:pt x="12043" y="3504"/>
                    <a:pt x="12064" y="3527"/>
                  </a:cubicBezTo>
                  <a:cubicBezTo>
                    <a:pt x="12087" y="3553"/>
                    <a:pt x="12157" y="3569"/>
                    <a:pt x="12189" y="3567"/>
                  </a:cubicBezTo>
                  <a:cubicBezTo>
                    <a:pt x="12227" y="3565"/>
                    <a:pt x="12292" y="3503"/>
                    <a:pt x="12330" y="3500"/>
                  </a:cubicBezTo>
                  <a:cubicBezTo>
                    <a:pt x="12362" y="3496"/>
                    <a:pt x="12435" y="3506"/>
                    <a:pt x="12457" y="3534"/>
                  </a:cubicBezTo>
                  <a:cubicBezTo>
                    <a:pt x="12478" y="3561"/>
                    <a:pt x="12486" y="3645"/>
                    <a:pt x="12478" y="3680"/>
                  </a:cubicBezTo>
                  <a:cubicBezTo>
                    <a:pt x="12469" y="3722"/>
                    <a:pt x="12411" y="3786"/>
                    <a:pt x="12383" y="3813"/>
                  </a:cubicBezTo>
                  <a:cubicBezTo>
                    <a:pt x="12365" y="3831"/>
                    <a:pt x="12325" y="3864"/>
                    <a:pt x="12302" y="3866"/>
                  </a:cubicBezTo>
                  <a:cubicBezTo>
                    <a:pt x="12273" y="3870"/>
                    <a:pt x="12214" y="3810"/>
                    <a:pt x="12189" y="3829"/>
                  </a:cubicBezTo>
                  <a:cubicBezTo>
                    <a:pt x="12171" y="3842"/>
                    <a:pt x="12168" y="3905"/>
                    <a:pt x="12172" y="3929"/>
                  </a:cubicBezTo>
                  <a:cubicBezTo>
                    <a:pt x="12177" y="3957"/>
                    <a:pt x="12222" y="3995"/>
                    <a:pt x="12227" y="4022"/>
                  </a:cubicBezTo>
                  <a:cubicBezTo>
                    <a:pt x="12234" y="4057"/>
                    <a:pt x="12218" y="4130"/>
                    <a:pt x="12206" y="4163"/>
                  </a:cubicBezTo>
                  <a:cubicBezTo>
                    <a:pt x="12195" y="4195"/>
                    <a:pt x="12170" y="4266"/>
                    <a:pt x="12142" y="4277"/>
                  </a:cubicBezTo>
                  <a:cubicBezTo>
                    <a:pt x="12116" y="4287"/>
                    <a:pt x="12059" y="4255"/>
                    <a:pt x="12040" y="4231"/>
                  </a:cubicBezTo>
                  <a:cubicBezTo>
                    <a:pt x="12027" y="4215"/>
                    <a:pt x="12035" y="4158"/>
                    <a:pt x="12019" y="4145"/>
                  </a:cubicBezTo>
                  <a:cubicBezTo>
                    <a:pt x="12002" y="4131"/>
                    <a:pt x="11952" y="4144"/>
                    <a:pt x="11934" y="4158"/>
                  </a:cubicBezTo>
                  <a:cubicBezTo>
                    <a:pt x="11909" y="4178"/>
                    <a:pt x="11899" y="4262"/>
                    <a:pt x="11872" y="4279"/>
                  </a:cubicBezTo>
                  <a:cubicBezTo>
                    <a:pt x="11848" y="4295"/>
                    <a:pt x="11786" y="4262"/>
                    <a:pt x="11760" y="4274"/>
                  </a:cubicBezTo>
                  <a:cubicBezTo>
                    <a:pt x="11731" y="4287"/>
                    <a:pt x="11697" y="4359"/>
                    <a:pt x="11668" y="4375"/>
                  </a:cubicBezTo>
                  <a:cubicBezTo>
                    <a:pt x="11640" y="4390"/>
                    <a:pt x="11569" y="4371"/>
                    <a:pt x="11543" y="4392"/>
                  </a:cubicBezTo>
                  <a:cubicBezTo>
                    <a:pt x="11504" y="4425"/>
                    <a:pt x="11464" y="4540"/>
                    <a:pt x="11458" y="4596"/>
                  </a:cubicBezTo>
                  <a:cubicBezTo>
                    <a:pt x="11453" y="4639"/>
                    <a:pt x="11465" y="4732"/>
                    <a:pt x="11488" y="4767"/>
                  </a:cubicBezTo>
                  <a:cubicBezTo>
                    <a:pt x="11506" y="4795"/>
                    <a:pt x="11568" y="4823"/>
                    <a:pt x="11599" y="4827"/>
                  </a:cubicBezTo>
                  <a:cubicBezTo>
                    <a:pt x="11625" y="4831"/>
                    <a:pt x="11679" y="4811"/>
                    <a:pt x="11705" y="4802"/>
                  </a:cubicBezTo>
                  <a:cubicBezTo>
                    <a:pt x="11732" y="4792"/>
                    <a:pt x="11782" y="4749"/>
                    <a:pt x="11811" y="4747"/>
                  </a:cubicBezTo>
                  <a:cubicBezTo>
                    <a:pt x="11839" y="4745"/>
                    <a:pt x="11891" y="4780"/>
                    <a:pt x="11919" y="4782"/>
                  </a:cubicBezTo>
                  <a:cubicBezTo>
                    <a:pt x="11937" y="4784"/>
                    <a:pt x="11980" y="4789"/>
                    <a:pt x="11991" y="4772"/>
                  </a:cubicBezTo>
                  <a:cubicBezTo>
                    <a:pt x="12004" y="4752"/>
                    <a:pt x="11983" y="4698"/>
                    <a:pt x="11979" y="4674"/>
                  </a:cubicBezTo>
                  <a:cubicBezTo>
                    <a:pt x="11975" y="4649"/>
                    <a:pt x="11965" y="4601"/>
                    <a:pt x="11964" y="4576"/>
                  </a:cubicBezTo>
                  <a:cubicBezTo>
                    <a:pt x="11963" y="4553"/>
                    <a:pt x="11956" y="4498"/>
                    <a:pt x="11972" y="4485"/>
                  </a:cubicBezTo>
                  <a:cubicBezTo>
                    <a:pt x="11996" y="4468"/>
                    <a:pt x="12053" y="4512"/>
                    <a:pt x="12076" y="4528"/>
                  </a:cubicBezTo>
                  <a:cubicBezTo>
                    <a:pt x="12095" y="4541"/>
                    <a:pt x="12131" y="4573"/>
                    <a:pt x="12140" y="4596"/>
                  </a:cubicBezTo>
                  <a:cubicBezTo>
                    <a:pt x="12155" y="4633"/>
                    <a:pt x="12157" y="4720"/>
                    <a:pt x="12149" y="4759"/>
                  </a:cubicBezTo>
                  <a:cubicBezTo>
                    <a:pt x="12143" y="4787"/>
                    <a:pt x="12112" y="4833"/>
                    <a:pt x="12095" y="4855"/>
                  </a:cubicBezTo>
                  <a:cubicBezTo>
                    <a:pt x="12068" y="4892"/>
                    <a:pt x="12004" y="4955"/>
                    <a:pt x="11970" y="4983"/>
                  </a:cubicBezTo>
                  <a:cubicBezTo>
                    <a:pt x="11956" y="4995"/>
                    <a:pt x="11919" y="5007"/>
                    <a:pt x="11909" y="5024"/>
                  </a:cubicBezTo>
                  <a:cubicBezTo>
                    <a:pt x="11893" y="5048"/>
                    <a:pt x="11899" y="5118"/>
                    <a:pt x="11885" y="5144"/>
                  </a:cubicBezTo>
                  <a:cubicBezTo>
                    <a:pt x="11874" y="5165"/>
                    <a:pt x="11842" y="5203"/>
                    <a:pt x="11822" y="5202"/>
                  </a:cubicBezTo>
                  <a:cubicBezTo>
                    <a:pt x="11803" y="5201"/>
                    <a:pt x="11781" y="5157"/>
                    <a:pt x="11769" y="5142"/>
                  </a:cubicBezTo>
                  <a:cubicBezTo>
                    <a:pt x="11755" y="5125"/>
                    <a:pt x="11737" y="5082"/>
                    <a:pt x="11719" y="5071"/>
                  </a:cubicBezTo>
                  <a:cubicBezTo>
                    <a:pt x="11699" y="5059"/>
                    <a:pt x="11649" y="5055"/>
                    <a:pt x="11628" y="5064"/>
                  </a:cubicBezTo>
                  <a:cubicBezTo>
                    <a:pt x="11604" y="5073"/>
                    <a:pt x="11558" y="5115"/>
                    <a:pt x="11552" y="5144"/>
                  </a:cubicBezTo>
                  <a:cubicBezTo>
                    <a:pt x="11544" y="5173"/>
                    <a:pt x="11564" y="5238"/>
                    <a:pt x="11581" y="5260"/>
                  </a:cubicBezTo>
                  <a:cubicBezTo>
                    <a:pt x="11606" y="5290"/>
                    <a:pt x="11679" y="5312"/>
                    <a:pt x="11713" y="5318"/>
                  </a:cubicBezTo>
                  <a:cubicBezTo>
                    <a:pt x="11743" y="5323"/>
                    <a:pt x="11808" y="5296"/>
                    <a:pt x="11836" y="5310"/>
                  </a:cubicBezTo>
                  <a:cubicBezTo>
                    <a:pt x="11859" y="5321"/>
                    <a:pt x="11896" y="5370"/>
                    <a:pt x="11900" y="5398"/>
                  </a:cubicBezTo>
                  <a:cubicBezTo>
                    <a:pt x="11903" y="5421"/>
                    <a:pt x="11884" y="5465"/>
                    <a:pt x="11872" y="5484"/>
                  </a:cubicBezTo>
                  <a:cubicBezTo>
                    <a:pt x="11851" y="5520"/>
                    <a:pt x="11793" y="5585"/>
                    <a:pt x="11758" y="5600"/>
                  </a:cubicBezTo>
                  <a:cubicBezTo>
                    <a:pt x="11729" y="5612"/>
                    <a:pt x="11664" y="5587"/>
                    <a:pt x="11634" y="5597"/>
                  </a:cubicBezTo>
                  <a:cubicBezTo>
                    <a:pt x="11605" y="5608"/>
                    <a:pt x="11549" y="5652"/>
                    <a:pt x="11532" y="5682"/>
                  </a:cubicBezTo>
                  <a:cubicBezTo>
                    <a:pt x="11516" y="5713"/>
                    <a:pt x="11508" y="5788"/>
                    <a:pt x="11509" y="5824"/>
                  </a:cubicBezTo>
                  <a:cubicBezTo>
                    <a:pt x="11511" y="5869"/>
                    <a:pt x="11565" y="5956"/>
                    <a:pt x="11554" y="5999"/>
                  </a:cubicBezTo>
                  <a:cubicBezTo>
                    <a:pt x="11548" y="6024"/>
                    <a:pt x="11503" y="6050"/>
                    <a:pt x="11486" y="6065"/>
                  </a:cubicBezTo>
                  <a:cubicBezTo>
                    <a:pt x="11472" y="6078"/>
                    <a:pt x="11441" y="6097"/>
                    <a:pt x="11428" y="6110"/>
                  </a:cubicBezTo>
                  <a:cubicBezTo>
                    <a:pt x="11405" y="6135"/>
                    <a:pt x="11375" y="6201"/>
                    <a:pt x="11352" y="6226"/>
                  </a:cubicBezTo>
                  <a:cubicBezTo>
                    <a:pt x="11339" y="6240"/>
                    <a:pt x="11307" y="6263"/>
                    <a:pt x="11292" y="6274"/>
                  </a:cubicBezTo>
                  <a:cubicBezTo>
                    <a:pt x="11276" y="6286"/>
                    <a:pt x="11232" y="6298"/>
                    <a:pt x="11227" y="6319"/>
                  </a:cubicBezTo>
                  <a:cubicBezTo>
                    <a:pt x="11221" y="6341"/>
                    <a:pt x="11248" y="6382"/>
                    <a:pt x="11261" y="6399"/>
                  </a:cubicBezTo>
                  <a:cubicBezTo>
                    <a:pt x="11277" y="6422"/>
                    <a:pt x="11333" y="6440"/>
                    <a:pt x="11343" y="6468"/>
                  </a:cubicBezTo>
                  <a:cubicBezTo>
                    <a:pt x="11354" y="6496"/>
                    <a:pt x="11345" y="6569"/>
                    <a:pt x="11329" y="6593"/>
                  </a:cubicBezTo>
                  <a:cubicBezTo>
                    <a:pt x="11316" y="6610"/>
                    <a:pt x="11276" y="6627"/>
                    <a:pt x="11258" y="6621"/>
                  </a:cubicBezTo>
                  <a:cubicBezTo>
                    <a:pt x="11223" y="6610"/>
                    <a:pt x="11182" y="6528"/>
                    <a:pt x="11160" y="6492"/>
                  </a:cubicBezTo>
                  <a:cubicBezTo>
                    <a:pt x="11146" y="6468"/>
                    <a:pt x="11134" y="6402"/>
                    <a:pt x="11112" y="6387"/>
                  </a:cubicBezTo>
                  <a:cubicBezTo>
                    <a:pt x="11098" y="6376"/>
                    <a:pt x="11062" y="6382"/>
                    <a:pt x="11046" y="6387"/>
                  </a:cubicBezTo>
                  <a:cubicBezTo>
                    <a:pt x="11016" y="6396"/>
                    <a:pt x="10956" y="6431"/>
                    <a:pt x="10940" y="6462"/>
                  </a:cubicBezTo>
                  <a:cubicBezTo>
                    <a:pt x="10914" y="6511"/>
                    <a:pt x="10927" y="6632"/>
                    <a:pt x="10922" y="6689"/>
                  </a:cubicBezTo>
                  <a:cubicBezTo>
                    <a:pt x="10920" y="6726"/>
                    <a:pt x="10903" y="6803"/>
                    <a:pt x="10912" y="6840"/>
                  </a:cubicBezTo>
                  <a:cubicBezTo>
                    <a:pt x="10919" y="6873"/>
                    <a:pt x="10975" y="6916"/>
                    <a:pt x="10978" y="6951"/>
                  </a:cubicBezTo>
                  <a:cubicBezTo>
                    <a:pt x="10979" y="6978"/>
                    <a:pt x="10954" y="7030"/>
                    <a:pt x="10937" y="7049"/>
                  </a:cubicBezTo>
                  <a:cubicBezTo>
                    <a:pt x="10920" y="7068"/>
                    <a:pt x="10867" y="7076"/>
                    <a:pt x="10848" y="7094"/>
                  </a:cubicBezTo>
                  <a:cubicBezTo>
                    <a:pt x="10823" y="7118"/>
                    <a:pt x="10778" y="7179"/>
                    <a:pt x="10774" y="7217"/>
                  </a:cubicBezTo>
                  <a:cubicBezTo>
                    <a:pt x="10770" y="7254"/>
                    <a:pt x="10809" y="7322"/>
                    <a:pt x="10816" y="7358"/>
                  </a:cubicBezTo>
                  <a:cubicBezTo>
                    <a:pt x="10827" y="7421"/>
                    <a:pt x="10848" y="7553"/>
                    <a:pt x="10833" y="7615"/>
                  </a:cubicBezTo>
                  <a:cubicBezTo>
                    <a:pt x="10826" y="7645"/>
                    <a:pt x="10794" y="7697"/>
                    <a:pt x="10774" y="7715"/>
                  </a:cubicBezTo>
                  <a:cubicBezTo>
                    <a:pt x="10754" y="7732"/>
                    <a:pt x="10704" y="7745"/>
                    <a:pt x="10680" y="7748"/>
                  </a:cubicBezTo>
                  <a:cubicBezTo>
                    <a:pt x="10662" y="7750"/>
                    <a:pt x="10625" y="7751"/>
                    <a:pt x="10608" y="7743"/>
                  </a:cubicBezTo>
                  <a:cubicBezTo>
                    <a:pt x="10579" y="7729"/>
                    <a:pt x="10543" y="7664"/>
                    <a:pt x="10517" y="7645"/>
                  </a:cubicBezTo>
                  <a:cubicBezTo>
                    <a:pt x="10496" y="7629"/>
                    <a:pt x="10450" y="7598"/>
                    <a:pt x="10425" y="7602"/>
                  </a:cubicBezTo>
                  <a:cubicBezTo>
                    <a:pt x="10409" y="7604"/>
                    <a:pt x="10383" y="7631"/>
                    <a:pt x="10374" y="7647"/>
                  </a:cubicBezTo>
                  <a:cubicBezTo>
                    <a:pt x="10358" y="7678"/>
                    <a:pt x="10344" y="7754"/>
                    <a:pt x="10353" y="7788"/>
                  </a:cubicBezTo>
                  <a:cubicBezTo>
                    <a:pt x="10361" y="7821"/>
                    <a:pt x="10409" y="7867"/>
                    <a:pt x="10432" y="7889"/>
                  </a:cubicBezTo>
                  <a:cubicBezTo>
                    <a:pt x="10456" y="7911"/>
                    <a:pt x="10509" y="7957"/>
                    <a:pt x="10540" y="7959"/>
                  </a:cubicBezTo>
                  <a:cubicBezTo>
                    <a:pt x="10569" y="7961"/>
                    <a:pt x="10624" y="7928"/>
                    <a:pt x="10648" y="7908"/>
                  </a:cubicBezTo>
                  <a:cubicBezTo>
                    <a:pt x="10669" y="7893"/>
                    <a:pt x="10695" y="7838"/>
                    <a:pt x="10718" y="7828"/>
                  </a:cubicBezTo>
                  <a:cubicBezTo>
                    <a:pt x="10739" y="7820"/>
                    <a:pt x="10787" y="7821"/>
                    <a:pt x="10803" y="7836"/>
                  </a:cubicBezTo>
                  <a:cubicBezTo>
                    <a:pt x="10823" y="7854"/>
                    <a:pt x="10845" y="7917"/>
                    <a:pt x="10841" y="7947"/>
                  </a:cubicBezTo>
                  <a:cubicBezTo>
                    <a:pt x="10835" y="8004"/>
                    <a:pt x="10753" y="8084"/>
                    <a:pt x="10718" y="8125"/>
                  </a:cubicBezTo>
                  <a:cubicBezTo>
                    <a:pt x="10696" y="8152"/>
                    <a:pt x="10649" y="8203"/>
                    <a:pt x="10621" y="8221"/>
                  </a:cubicBezTo>
                  <a:cubicBezTo>
                    <a:pt x="10599" y="8234"/>
                    <a:pt x="10551" y="8248"/>
                    <a:pt x="10527" y="8250"/>
                  </a:cubicBezTo>
                  <a:cubicBezTo>
                    <a:pt x="10498" y="8254"/>
                    <a:pt x="10431" y="8218"/>
                    <a:pt x="10408" y="8241"/>
                  </a:cubicBezTo>
                  <a:cubicBezTo>
                    <a:pt x="10382" y="8267"/>
                    <a:pt x="10395" y="8361"/>
                    <a:pt x="10395" y="8401"/>
                  </a:cubicBezTo>
                  <a:cubicBezTo>
                    <a:pt x="10396" y="8449"/>
                    <a:pt x="10404" y="8546"/>
                    <a:pt x="10414" y="8593"/>
                  </a:cubicBezTo>
                  <a:cubicBezTo>
                    <a:pt x="10422" y="8627"/>
                    <a:pt x="10455" y="8714"/>
                    <a:pt x="10459" y="8721"/>
                  </a:cubicBezTo>
                  <a:cubicBezTo>
                    <a:pt x="10464" y="8729"/>
                    <a:pt x="10525" y="8813"/>
                    <a:pt x="10551" y="8840"/>
                  </a:cubicBezTo>
                  <a:cubicBezTo>
                    <a:pt x="10569" y="8859"/>
                    <a:pt x="10619" y="8881"/>
                    <a:pt x="10633" y="8905"/>
                  </a:cubicBezTo>
                  <a:cubicBezTo>
                    <a:pt x="10654" y="8939"/>
                    <a:pt x="10684" y="9026"/>
                    <a:pt x="10674" y="9066"/>
                  </a:cubicBezTo>
                  <a:cubicBezTo>
                    <a:pt x="10667" y="9094"/>
                    <a:pt x="10620" y="9130"/>
                    <a:pt x="10598" y="9141"/>
                  </a:cubicBezTo>
                  <a:cubicBezTo>
                    <a:pt x="10570" y="9155"/>
                    <a:pt x="10507" y="9166"/>
                    <a:pt x="10478" y="9154"/>
                  </a:cubicBezTo>
                  <a:cubicBezTo>
                    <a:pt x="10455" y="9144"/>
                    <a:pt x="10423" y="9092"/>
                    <a:pt x="10404" y="9073"/>
                  </a:cubicBezTo>
                  <a:cubicBezTo>
                    <a:pt x="10394" y="9064"/>
                    <a:pt x="10365" y="9053"/>
                    <a:pt x="10361" y="9038"/>
                  </a:cubicBezTo>
                  <a:cubicBezTo>
                    <a:pt x="10356" y="9018"/>
                    <a:pt x="10385" y="8981"/>
                    <a:pt x="10387" y="8960"/>
                  </a:cubicBezTo>
                  <a:cubicBezTo>
                    <a:pt x="10390" y="8929"/>
                    <a:pt x="10381" y="8865"/>
                    <a:pt x="10370" y="8837"/>
                  </a:cubicBezTo>
                  <a:cubicBezTo>
                    <a:pt x="10364" y="8821"/>
                    <a:pt x="10346" y="8786"/>
                    <a:pt x="10332" y="8782"/>
                  </a:cubicBezTo>
                  <a:cubicBezTo>
                    <a:pt x="10308" y="8776"/>
                    <a:pt x="10262" y="8813"/>
                    <a:pt x="10246" y="8834"/>
                  </a:cubicBezTo>
                  <a:cubicBezTo>
                    <a:pt x="10225" y="8865"/>
                    <a:pt x="10204" y="8946"/>
                    <a:pt x="10206" y="8985"/>
                  </a:cubicBezTo>
                  <a:cubicBezTo>
                    <a:pt x="10208" y="9016"/>
                    <a:pt x="10233" y="9073"/>
                    <a:pt x="10249" y="9096"/>
                  </a:cubicBezTo>
                  <a:cubicBezTo>
                    <a:pt x="10263" y="9118"/>
                    <a:pt x="10312" y="9140"/>
                    <a:pt x="10326" y="9164"/>
                  </a:cubicBezTo>
                  <a:cubicBezTo>
                    <a:pt x="10338" y="9188"/>
                    <a:pt x="10331" y="9251"/>
                    <a:pt x="10344" y="9274"/>
                  </a:cubicBezTo>
                  <a:cubicBezTo>
                    <a:pt x="10367" y="9313"/>
                    <a:pt x="10453" y="9339"/>
                    <a:pt x="10478" y="9376"/>
                  </a:cubicBezTo>
                  <a:cubicBezTo>
                    <a:pt x="10500" y="9407"/>
                    <a:pt x="10526" y="9488"/>
                    <a:pt x="10529" y="9529"/>
                  </a:cubicBezTo>
                  <a:cubicBezTo>
                    <a:pt x="10533" y="9571"/>
                    <a:pt x="10528" y="9663"/>
                    <a:pt x="10506" y="9695"/>
                  </a:cubicBezTo>
                  <a:cubicBezTo>
                    <a:pt x="10477" y="9735"/>
                    <a:pt x="10380" y="9755"/>
                    <a:pt x="10336" y="9765"/>
                  </a:cubicBezTo>
                  <a:cubicBezTo>
                    <a:pt x="10310" y="9771"/>
                    <a:pt x="10257" y="9778"/>
                    <a:pt x="10232" y="9773"/>
                  </a:cubicBezTo>
                  <a:cubicBezTo>
                    <a:pt x="10198" y="9764"/>
                    <a:pt x="10142" y="9702"/>
                    <a:pt x="10106" y="9700"/>
                  </a:cubicBezTo>
                  <a:cubicBezTo>
                    <a:pt x="10074" y="9697"/>
                    <a:pt x="10004" y="9719"/>
                    <a:pt x="9984" y="9748"/>
                  </a:cubicBezTo>
                  <a:cubicBezTo>
                    <a:pt x="9966" y="9771"/>
                    <a:pt x="9959" y="9841"/>
                    <a:pt x="9966" y="9871"/>
                  </a:cubicBezTo>
                  <a:cubicBezTo>
                    <a:pt x="9974" y="9903"/>
                    <a:pt x="10019" y="9955"/>
                    <a:pt x="10043" y="9974"/>
                  </a:cubicBezTo>
                  <a:cubicBezTo>
                    <a:pt x="10077" y="10002"/>
                    <a:pt x="10170" y="10009"/>
                    <a:pt x="10202" y="10042"/>
                  </a:cubicBezTo>
                  <a:cubicBezTo>
                    <a:pt x="10227" y="10068"/>
                    <a:pt x="10260" y="10143"/>
                    <a:pt x="10263" y="10183"/>
                  </a:cubicBezTo>
                  <a:cubicBezTo>
                    <a:pt x="10267" y="10223"/>
                    <a:pt x="10244" y="10304"/>
                    <a:pt x="10228" y="10339"/>
                  </a:cubicBezTo>
                  <a:cubicBezTo>
                    <a:pt x="10214" y="10366"/>
                    <a:pt x="10167" y="10401"/>
                    <a:pt x="10155" y="10430"/>
                  </a:cubicBezTo>
                  <a:cubicBezTo>
                    <a:pt x="10144" y="10456"/>
                    <a:pt x="10136" y="10517"/>
                    <a:pt x="10143" y="10545"/>
                  </a:cubicBezTo>
                  <a:cubicBezTo>
                    <a:pt x="10152" y="10584"/>
                    <a:pt x="10205" y="10644"/>
                    <a:pt x="10234" y="10669"/>
                  </a:cubicBezTo>
                  <a:cubicBezTo>
                    <a:pt x="10265" y="10694"/>
                    <a:pt x="10346" y="10708"/>
                    <a:pt x="10374" y="10739"/>
                  </a:cubicBezTo>
                  <a:cubicBezTo>
                    <a:pt x="10400" y="10767"/>
                    <a:pt x="10437" y="10845"/>
                    <a:pt x="10440" y="10887"/>
                  </a:cubicBezTo>
                  <a:cubicBezTo>
                    <a:pt x="10443" y="10928"/>
                    <a:pt x="10418" y="11011"/>
                    <a:pt x="10395" y="11043"/>
                  </a:cubicBezTo>
                  <a:cubicBezTo>
                    <a:pt x="10375" y="11072"/>
                    <a:pt x="10310" y="11094"/>
                    <a:pt x="10285" y="11116"/>
                  </a:cubicBezTo>
                  <a:cubicBezTo>
                    <a:pt x="10259" y="11138"/>
                    <a:pt x="10189" y="11216"/>
                    <a:pt x="10189" y="11216"/>
                  </a:cubicBezTo>
                  <a:lnTo>
                    <a:pt x="12153" y="10986"/>
                  </a:lnTo>
                  <a:lnTo>
                    <a:pt x="14482" y="10724"/>
                  </a:lnTo>
                  <a:lnTo>
                    <a:pt x="17679" y="10298"/>
                  </a:lnTo>
                  <a:cubicBezTo>
                    <a:pt x="17679" y="10298"/>
                    <a:pt x="17723" y="10370"/>
                    <a:pt x="17725" y="10399"/>
                  </a:cubicBezTo>
                  <a:cubicBezTo>
                    <a:pt x="17729" y="10433"/>
                    <a:pt x="17708" y="10499"/>
                    <a:pt x="17696" y="10530"/>
                  </a:cubicBezTo>
                  <a:cubicBezTo>
                    <a:pt x="17687" y="10552"/>
                    <a:pt x="17656" y="10587"/>
                    <a:pt x="17651" y="10610"/>
                  </a:cubicBezTo>
                  <a:cubicBezTo>
                    <a:pt x="17643" y="10657"/>
                    <a:pt x="17685" y="10751"/>
                    <a:pt x="17676" y="10796"/>
                  </a:cubicBezTo>
                  <a:cubicBezTo>
                    <a:pt x="17670" y="10830"/>
                    <a:pt x="17620" y="10879"/>
                    <a:pt x="17611" y="10912"/>
                  </a:cubicBezTo>
                  <a:cubicBezTo>
                    <a:pt x="17598" y="10958"/>
                    <a:pt x="17611" y="11061"/>
                    <a:pt x="17602" y="11109"/>
                  </a:cubicBezTo>
                  <a:cubicBezTo>
                    <a:pt x="17596" y="11142"/>
                    <a:pt x="17559" y="11199"/>
                    <a:pt x="17558" y="11231"/>
                  </a:cubicBezTo>
                  <a:cubicBezTo>
                    <a:pt x="17556" y="11265"/>
                    <a:pt x="17596" y="11326"/>
                    <a:pt x="17590" y="11358"/>
                  </a:cubicBezTo>
                  <a:cubicBezTo>
                    <a:pt x="17585" y="11382"/>
                    <a:pt x="17548" y="11415"/>
                    <a:pt x="17534" y="11433"/>
                  </a:cubicBezTo>
                  <a:cubicBezTo>
                    <a:pt x="17518" y="11454"/>
                    <a:pt x="17481" y="11492"/>
                    <a:pt x="17468" y="11516"/>
                  </a:cubicBezTo>
                  <a:cubicBezTo>
                    <a:pt x="17454" y="11543"/>
                    <a:pt x="17431" y="11607"/>
                    <a:pt x="17430" y="11639"/>
                  </a:cubicBezTo>
                  <a:cubicBezTo>
                    <a:pt x="17429" y="11685"/>
                    <a:pt x="17478" y="11769"/>
                    <a:pt x="17475" y="11815"/>
                  </a:cubicBezTo>
                  <a:cubicBezTo>
                    <a:pt x="17471" y="11861"/>
                    <a:pt x="17406" y="11933"/>
                    <a:pt x="17402" y="11979"/>
                  </a:cubicBezTo>
                  <a:cubicBezTo>
                    <a:pt x="17401" y="12005"/>
                    <a:pt x="17426" y="12052"/>
                    <a:pt x="17430" y="12077"/>
                  </a:cubicBezTo>
                  <a:cubicBezTo>
                    <a:pt x="17437" y="12123"/>
                    <a:pt x="17416" y="12222"/>
                    <a:pt x="17433" y="12265"/>
                  </a:cubicBezTo>
                  <a:cubicBezTo>
                    <a:pt x="17446" y="12304"/>
                    <a:pt x="17518" y="12342"/>
                    <a:pt x="17534" y="12379"/>
                  </a:cubicBezTo>
                  <a:cubicBezTo>
                    <a:pt x="17556" y="12426"/>
                    <a:pt x="17550" y="12537"/>
                    <a:pt x="17564" y="12588"/>
                  </a:cubicBezTo>
                  <a:cubicBezTo>
                    <a:pt x="17576" y="12628"/>
                    <a:pt x="17611" y="12703"/>
                    <a:pt x="17632" y="12738"/>
                  </a:cubicBezTo>
                  <a:cubicBezTo>
                    <a:pt x="17663" y="12792"/>
                    <a:pt x="17735" y="12890"/>
                    <a:pt x="17772" y="12937"/>
                  </a:cubicBezTo>
                  <a:cubicBezTo>
                    <a:pt x="17794" y="12964"/>
                    <a:pt x="17836" y="13018"/>
                    <a:pt x="17862" y="13037"/>
                  </a:cubicBezTo>
                  <a:cubicBezTo>
                    <a:pt x="17885" y="13057"/>
                    <a:pt x="17942" y="13072"/>
                    <a:pt x="17966" y="13091"/>
                  </a:cubicBezTo>
                  <a:cubicBezTo>
                    <a:pt x="17996" y="13113"/>
                    <a:pt x="18052" y="13170"/>
                    <a:pt x="18074" y="13204"/>
                  </a:cubicBezTo>
                  <a:cubicBezTo>
                    <a:pt x="18107" y="13254"/>
                    <a:pt x="18155" y="13368"/>
                    <a:pt x="18172" y="13428"/>
                  </a:cubicBezTo>
                  <a:cubicBezTo>
                    <a:pt x="18186" y="13482"/>
                    <a:pt x="18176" y="13602"/>
                    <a:pt x="18199" y="13651"/>
                  </a:cubicBezTo>
                  <a:cubicBezTo>
                    <a:pt x="18212" y="13678"/>
                    <a:pt x="18260" y="13706"/>
                    <a:pt x="18278" y="13727"/>
                  </a:cubicBezTo>
                  <a:cubicBezTo>
                    <a:pt x="18304" y="13754"/>
                    <a:pt x="18344" y="13822"/>
                    <a:pt x="18371" y="13845"/>
                  </a:cubicBezTo>
                  <a:cubicBezTo>
                    <a:pt x="18389" y="13860"/>
                    <a:pt x="18437" y="13868"/>
                    <a:pt x="18450" y="13888"/>
                  </a:cubicBezTo>
                  <a:cubicBezTo>
                    <a:pt x="18470" y="13918"/>
                    <a:pt x="18476" y="14001"/>
                    <a:pt x="18470" y="14039"/>
                  </a:cubicBezTo>
                  <a:cubicBezTo>
                    <a:pt x="18464" y="14068"/>
                    <a:pt x="18417" y="14110"/>
                    <a:pt x="18416" y="14139"/>
                  </a:cubicBezTo>
                  <a:cubicBezTo>
                    <a:pt x="18414" y="14168"/>
                    <a:pt x="18449" y="14218"/>
                    <a:pt x="18459" y="14245"/>
                  </a:cubicBezTo>
                  <a:cubicBezTo>
                    <a:pt x="18470" y="14273"/>
                    <a:pt x="18484" y="14333"/>
                    <a:pt x="18499" y="14358"/>
                  </a:cubicBezTo>
                  <a:cubicBezTo>
                    <a:pt x="18511" y="14378"/>
                    <a:pt x="18550" y="14400"/>
                    <a:pt x="18559" y="14421"/>
                  </a:cubicBezTo>
                  <a:cubicBezTo>
                    <a:pt x="18571" y="14452"/>
                    <a:pt x="18551" y="14528"/>
                    <a:pt x="18567" y="14555"/>
                  </a:cubicBezTo>
                  <a:cubicBezTo>
                    <a:pt x="18583" y="14580"/>
                    <a:pt x="18645" y="14584"/>
                    <a:pt x="18665" y="14605"/>
                  </a:cubicBezTo>
                  <a:cubicBezTo>
                    <a:pt x="18682" y="14624"/>
                    <a:pt x="18691" y="14687"/>
                    <a:pt x="18709" y="14703"/>
                  </a:cubicBezTo>
                  <a:cubicBezTo>
                    <a:pt x="18725" y="14717"/>
                    <a:pt x="18765" y="14713"/>
                    <a:pt x="18798" y="14713"/>
                  </a:cubicBezTo>
                  <a:cubicBezTo>
                    <a:pt x="18791" y="14748"/>
                    <a:pt x="18796" y="14807"/>
                    <a:pt x="18781" y="14829"/>
                  </a:cubicBezTo>
                  <a:cubicBezTo>
                    <a:pt x="18764" y="14854"/>
                    <a:pt x="18708" y="14875"/>
                    <a:pt x="18682" y="14882"/>
                  </a:cubicBezTo>
                  <a:cubicBezTo>
                    <a:pt x="18655" y="14888"/>
                    <a:pt x="18599" y="14869"/>
                    <a:pt x="18573" y="14882"/>
                  </a:cubicBezTo>
                  <a:cubicBezTo>
                    <a:pt x="18542" y="14897"/>
                    <a:pt x="18501" y="14963"/>
                    <a:pt x="18481" y="14995"/>
                  </a:cubicBezTo>
                  <a:cubicBezTo>
                    <a:pt x="18464" y="15022"/>
                    <a:pt x="18444" y="15091"/>
                    <a:pt x="18424" y="15116"/>
                  </a:cubicBezTo>
                  <a:cubicBezTo>
                    <a:pt x="18410" y="15132"/>
                    <a:pt x="18367" y="15145"/>
                    <a:pt x="18357" y="15164"/>
                  </a:cubicBezTo>
                  <a:cubicBezTo>
                    <a:pt x="18336" y="15203"/>
                    <a:pt x="18357" y="15305"/>
                    <a:pt x="18337" y="15345"/>
                  </a:cubicBezTo>
                  <a:cubicBezTo>
                    <a:pt x="18328" y="15365"/>
                    <a:pt x="18292" y="15391"/>
                    <a:pt x="18274" y="15402"/>
                  </a:cubicBezTo>
                  <a:cubicBezTo>
                    <a:pt x="18259" y="15412"/>
                    <a:pt x="18219" y="15412"/>
                    <a:pt x="18208" y="15427"/>
                  </a:cubicBezTo>
                  <a:cubicBezTo>
                    <a:pt x="18197" y="15444"/>
                    <a:pt x="18190" y="15490"/>
                    <a:pt x="18195" y="15511"/>
                  </a:cubicBezTo>
                  <a:cubicBezTo>
                    <a:pt x="18202" y="15534"/>
                    <a:pt x="18245" y="15555"/>
                    <a:pt x="18255" y="15575"/>
                  </a:cubicBezTo>
                  <a:cubicBezTo>
                    <a:pt x="18262" y="15592"/>
                    <a:pt x="18271" y="15632"/>
                    <a:pt x="18265" y="15649"/>
                  </a:cubicBezTo>
                  <a:cubicBezTo>
                    <a:pt x="18259" y="15672"/>
                    <a:pt x="18223" y="15710"/>
                    <a:pt x="18202" y="15714"/>
                  </a:cubicBezTo>
                  <a:cubicBezTo>
                    <a:pt x="18177" y="15720"/>
                    <a:pt x="18124" y="15696"/>
                    <a:pt x="18108" y="15674"/>
                  </a:cubicBezTo>
                  <a:cubicBezTo>
                    <a:pt x="18096" y="15658"/>
                    <a:pt x="18104" y="15606"/>
                    <a:pt x="18091" y="15591"/>
                  </a:cubicBezTo>
                  <a:cubicBezTo>
                    <a:pt x="18076" y="15573"/>
                    <a:pt x="18029" y="15571"/>
                    <a:pt x="18008" y="15568"/>
                  </a:cubicBezTo>
                  <a:cubicBezTo>
                    <a:pt x="17977" y="15565"/>
                    <a:pt x="17912" y="15564"/>
                    <a:pt x="17883" y="15575"/>
                  </a:cubicBezTo>
                  <a:cubicBezTo>
                    <a:pt x="17855" y="15588"/>
                    <a:pt x="17808" y="15632"/>
                    <a:pt x="17787" y="15656"/>
                  </a:cubicBezTo>
                  <a:cubicBezTo>
                    <a:pt x="17762" y="15685"/>
                    <a:pt x="17715" y="15751"/>
                    <a:pt x="17702" y="15790"/>
                  </a:cubicBezTo>
                  <a:cubicBezTo>
                    <a:pt x="17689" y="15832"/>
                    <a:pt x="17679" y="15928"/>
                    <a:pt x="17692" y="15970"/>
                  </a:cubicBezTo>
                  <a:cubicBezTo>
                    <a:pt x="17709" y="16030"/>
                    <a:pt x="17791" y="16123"/>
                    <a:pt x="17836" y="16157"/>
                  </a:cubicBezTo>
                  <a:cubicBezTo>
                    <a:pt x="17857" y="16173"/>
                    <a:pt x="17906" y="16192"/>
                    <a:pt x="17931" y="16192"/>
                  </a:cubicBezTo>
                  <a:cubicBezTo>
                    <a:pt x="17960" y="16192"/>
                    <a:pt x="18015" y="16168"/>
                    <a:pt x="18040" y="16152"/>
                  </a:cubicBezTo>
                  <a:cubicBezTo>
                    <a:pt x="18067" y="16134"/>
                    <a:pt x="18115" y="16084"/>
                    <a:pt x="18136" y="16056"/>
                  </a:cubicBezTo>
                  <a:cubicBezTo>
                    <a:pt x="18150" y="16038"/>
                    <a:pt x="18165" y="15988"/>
                    <a:pt x="18183" y="15976"/>
                  </a:cubicBezTo>
                  <a:cubicBezTo>
                    <a:pt x="18201" y="15962"/>
                    <a:pt x="18250" y="15952"/>
                    <a:pt x="18270" y="15963"/>
                  </a:cubicBezTo>
                  <a:cubicBezTo>
                    <a:pt x="18285" y="15972"/>
                    <a:pt x="18307" y="16011"/>
                    <a:pt x="18310" y="16031"/>
                  </a:cubicBezTo>
                  <a:cubicBezTo>
                    <a:pt x="18314" y="16052"/>
                    <a:pt x="18308" y="16101"/>
                    <a:pt x="18295" y="16116"/>
                  </a:cubicBezTo>
                  <a:cubicBezTo>
                    <a:pt x="18283" y="16132"/>
                    <a:pt x="18238" y="16124"/>
                    <a:pt x="18227" y="16140"/>
                  </a:cubicBezTo>
                  <a:cubicBezTo>
                    <a:pt x="18207" y="16167"/>
                    <a:pt x="18197" y="16249"/>
                    <a:pt x="18210" y="16283"/>
                  </a:cubicBezTo>
                  <a:cubicBezTo>
                    <a:pt x="18221" y="16310"/>
                    <a:pt x="18275" y="16328"/>
                    <a:pt x="18295" y="16345"/>
                  </a:cubicBezTo>
                  <a:cubicBezTo>
                    <a:pt x="18322" y="16369"/>
                    <a:pt x="18364" y="16431"/>
                    <a:pt x="18393" y="16451"/>
                  </a:cubicBezTo>
                  <a:cubicBezTo>
                    <a:pt x="18420" y="16470"/>
                    <a:pt x="18482" y="16494"/>
                    <a:pt x="18514" y="16497"/>
                  </a:cubicBezTo>
                  <a:cubicBezTo>
                    <a:pt x="18551" y="16499"/>
                    <a:pt x="18624" y="16478"/>
                    <a:pt x="18659" y="16464"/>
                  </a:cubicBezTo>
                  <a:cubicBezTo>
                    <a:pt x="18689" y="16451"/>
                    <a:pt x="18749" y="16417"/>
                    <a:pt x="18773" y="16391"/>
                  </a:cubicBezTo>
                  <a:cubicBezTo>
                    <a:pt x="18797" y="16365"/>
                    <a:pt x="18837" y="16302"/>
                    <a:pt x="18845" y="16265"/>
                  </a:cubicBezTo>
                  <a:cubicBezTo>
                    <a:pt x="18856" y="16218"/>
                    <a:pt x="18832" y="16120"/>
                    <a:pt x="18835" y="16072"/>
                  </a:cubicBezTo>
                  <a:cubicBezTo>
                    <a:pt x="18838" y="16028"/>
                    <a:pt x="18867" y="15942"/>
                    <a:pt x="18865" y="15898"/>
                  </a:cubicBezTo>
                  <a:cubicBezTo>
                    <a:pt x="18863" y="15864"/>
                    <a:pt x="18830" y="15804"/>
                    <a:pt x="18831" y="15770"/>
                  </a:cubicBezTo>
                  <a:cubicBezTo>
                    <a:pt x="18831" y="15745"/>
                    <a:pt x="18846" y="15700"/>
                    <a:pt x="18858" y="15682"/>
                  </a:cubicBezTo>
                  <a:cubicBezTo>
                    <a:pt x="18882" y="15646"/>
                    <a:pt x="18949" y="15597"/>
                    <a:pt x="18981" y="15573"/>
                  </a:cubicBezTo>
                  <a:cubicBezTo>
                    <a:pt x="19009" y="15554"/>
                    <a:pt x="19072" y="15532"/>
                    <a:pt x="19095" y="15505"/>
                  </a:cubicBezTo>
                  <a:cubicBezTo>
                    <a:pt x="19113" y="15485"/>
                    <a:pt x="19139" y="15429"/>
                    <a:pt x="19143" y="15400"/>
                  </a:cubicBezTo>
                  <a:cubicBezTo>
                    <a:pt x="19148" y="15368"/>
                    <a:pt x="19110" y="15302"/>
                    <a:pt x="19124" y="15274"/>
                  </a:cubicBezTo>
                  <a:cubicBezTo>
                    <a:pt x="19134" y="15253"/>
                    <a:pt x="19182" y="15243"/>
                    <a:pt x="19202" y="15243"/>
                  </a:cubicBezTo>
                  <a:cubicBezTo>
                    <a:pt x="19252" y="15244"/>
                    <a:pt x="19343" y="15306"/>
                    <a:pt x="19392" y="15319"/>
                  </a:cubicBezTo>
                  <a:cubicBezTo>
                    <a:pt x="19415" y="15325"/>
                    <a:pt x="19465" y="15341"/>
                    <a:pt x="19490" y="15334"/>
                  </a:cubicBezTo>
                  <a:cubicBezTo>
                    <a:pt x="19518" y="15327"/>
                    <a:pt x="19560" y="15263"/>
                    <a:pt x="19589" y="15264"/>
                  </a:cubicBezTo>
                  <a:cubicBezTo>
                    <a:pt x="19609" y="15265"/>
                    <a:pt x="19645" y="15298"/>
                    <a:pt x="19653" y="15319"/>
                  </a:cubicBezTo>
                  <a:cubicBezTo>
                    <a:pt x="19666" y="15351"/>
                    <a:pt x="19667" y="15435"/>
                    <a:pt x="19647" y="15460"/>
                  </a:cubicBezTo>
                  <a:cubicBezTo>
                    <a:pt x="19624" y="15489"/>
                    <a:pt x="19543" y="15462"/>
                    <a:pt x="19515" y="15483"/>
                  </a:cubicBezTo>
                  <a:cubicBezTo>
                    <a:pt x="19478" y="15511"/>
                    <a:pt x="19419" y="15607"/>
                    <a:pt x="19419" y="15659"/>
                  </a:cubicBezTo>
                  <a:cubicBezTo>
                    <a:pt x="19420" y="15693"/>
                    <a:pt x="19479" y="15759"/>
                    <a:pt x="19485" y="15772"/>
                  </a:cubicBezTo>
                  <a:cubicBezTo>
                    <a:pt x="19491" y="15784"/>
                    <a:pt x="19556" y="15795"/>
                    <a:pt x="19579" y="15808"/>
                  </a:cubicBezTo>
                  <a:cubicBezTo>
                    <a:pt x="19603" y="15821"/>
                    <a:pt x="19651" y="15858"/>
                    <a:pt x="19664" y="15885"/>
                  </a:cubicBezTo>
                  <a:cubicBezTo>
                    <a:pt x="19680" y="15919"/>
                    <a:pt x="19657" y="16013"/>
                    <a:pt x="19681" y="16042"/>
                  </a:cubicBezTo>
                  <a:cubicBezTo>
                    <a:pt x="19701" y="16066"/>
                    <a:pt x="19767" y="16073"/>
                    <a:pt x="19795" y="16064"/>
                  </a:cubicBezTo>
                  <a:cubicBezTo>
                    <a:pt x="19824" y="16054"/>
                    <a:pt x="19865" y="15997"/>
                    <a:pt x="19883" y="15968"/>
                  </a:cubicBezTo>
                  <a:cubicBezTo>
                    <a:pt x="19898" y="15943"/>
                    <a:pt x="19913" y="15882"/>
                    <a:pt x="19927" y="15855"/>
                  </a:cubicBezTo>
                  <a:cubicBezTo>
                    <a:pt x="19940" y="15832"/>
                    <a:pt x="19974" y="15792"/>
                    <a:pt x="19987" y="15770"/>
                  </a:cubicBezTo>
                  <a:cubicBezTo>
                    <a:pt x="20003" y="15739"/>
                    <a:pt x="20026" y="15674"/>
                    <a:pt x="20042" y="15644"/>
                  </a:cubicBezTo>
                  <a:cubicBezTo>
                    <a:pt x="20054" y="15622"/>
                    <a:pt x="20076" y="15573"/>
                    <a:pt x="20095" y="15561"/>
                  </a:cubicBezTo>
                  <a:cubicBezTo>
                    <a:pt x="20110" y="15552"/>
                    <a:pt x="20145" y="15546"/>
                    <a:pt x="20159" y="15556"/>
                  </a:cubicBezTo>
                  <a:cubicBezTo>
                    <a:pt x="20178" y="15569"/>
                    <a:pt x="20179" y="15636"/>
                    <a:pt x="20195" y="15653"/>
                  </a:cubicBezTo>
                  <a:cubicBezTo>
                    <a:pt x="20213" y="15674"/>
                    <a:pt x="20274" y="15672"/>
                    <a:pt x="20288" y="15696"/>
                  </a:cubicBezTo>
                  <a:cubicBezTo>
                    <a:pt x="20310" y="15731"/>
                    <a:pt x="20311" y="15827"/>
                    <a:pt x="20295" y="15865"/>
                  </a:cubicBezTo>
                  <a:cubicBezTo>
                    <a:pt x="20284" y="15890"/>
                    <a:pt x="20241" y="15919"/>
                    <a:pt x="20218" y="15928"/>
                  </a:cubicBezTo>
                  <a:cubicBezTo>
                    <a:pt x="20182" y="15943"/>
                    <a:pt x="20098" y="15915"/>
                    <a:pt x="20063" y="15935"/>
                  </a:cubicBezTo>
                  <a:cubicBezTo>
                    <a:pt x="20037" y="15952"/>
                    <a:pt x="20013" y="16019"/>
                    <a:pt x="19993" y="16044"/>
                  </a:cubicBezTo>
                  <a:cubicBezTo>
                    <a:pt x="19974" y="16067"/>
                    <a:pt x="19919" y="16096"/>
                    <a:pt x="19911" y="16127"/>
                  </a:cubicBezTo>
                  <a:cubicBezTo>
                    <a:pt x="19904" y="16150"/>
                    <a:pt x="19914" y="16204"/>
                    <a:pt x="19930" y="16220"/>
                  </a:cubicBezTo>
                  <a:cubicBezTo>
                    <a:pt x="19946" y="16236"/>
                    <a:pt x="19994" y="16228"/>
                    <a:pt x="20015" y="16222"/>
                  </a:cubicBezTo>
                  <a:cubicBezTo>
                    <a:pt x="20040" y="16214"/>
                    <a:pt x="20082" y="16171"/>
                    <a:pt x="20106" y="16157"/>
                  </a:cubicBezTo>
                  <a:cubicBezTo>
                    <a:pt x="20129" y="16144"/>
                    <a:pt x="20177" y="16115"/>
                    <a:pt x="20204" y="16114"/>
                  </a:cubicBezTo>
                  <a:cubicBezTo>
                    <a:pt x="20224" y="16114"/>
                    <a:pt x="20273" y="16124"/>
                    <a:pt x="20282" y="16147"/>
                  </a:cubicBezTo>
                  <a:cubicBezTo>
                    <a:pt x="20297" y="16183"/>
                    <a:pt x="20263" y="16273"/>
                    <a:pt x="20237" y="16300"/>
                  </a:cubicBezTo>
                  <a:cubicBezTo>
                    <a:pt x="20201" y="16340"/>
                    <a:pt x="20094" y="16345"/>
                    <a:pt x="20046" y="16361"/>
                  </a:cubicBezTo>
                  <a:cubicBezTo>
                    <a:pt x="20010" y="16373"/>
                    <a:pt x="19939" y="16406"/>
                    <a:pt x="19902" y="16412"/>
                  </a:cubicBezTo>
                  <a:cubicBezTo>
                    <a:pt x="19879" y="16414"/>
                    <a:pt x="19831" y="16396"/>
                    <a:pt x="19808" y="16403"/>
                  </a:cubicBezTo>
                  <a:cubicBezTo>
                    <a:pt x="19776" y="16415"/>
                    <a:pt x="19708" y="16462"/>
                    <a:pt x="19702" y="16501"/>
                  </a:cubicBezTo>
                  <a:cubicBezTo>
                    <a:pt x="19699" y="16523"/>
                    <a:pt x="19726" y="16563"/>
                    <a:pt x="19742" y="16572"/>
                  </a:cubicBezTo>
                  <a:cubicBezTo>
                    <a:pt x="19764" y="16583"/>
                    <a:pt x="19817" y="16542"/>
                    <a:pt x="19838" y="16556"/>
                  </a:cubicBezTo>
                  <a:cubicBezTo>
                    <a:pt x="19864" y="16574"/>
                    <a:pt x="19862" y="16663"/>
                    <a:pt x="19885" y="16685"/>
                  </a:cubicBezTo>
                  <a:cubicBezTo>
                    <a:pt x="19903" y="16703"/>
                    <a:pt x="19954" y="16720"/>
                    <a:pt x="19976" y="16710"/>
                  </a:cubicBezTo>
                  <a:cubicBezTo>
                    <a:pt x="19992" y="16704"/>
                    <a:pt x="20007" y="16662"/>
                    <a:pt x="20019" y="16647"/>
                  </a:cubicBezTo>
                  <a:cubicBezTo>
                    <a:pt x="20032" y="16630"/>
                    <a:pt x="20056" y="16587"/>
                    <a:pt x="20076" y="16584"/>
                  </a:cubicBezTo>
                  <a:cubicBezTo>
                    <a:pt x="20101" y="16581"/>
                    <a:pt x="20156" y="16612"/>
                    <a:pt x="20165" y="16640"/>
                  </a:cubicBezTo>
                  <a:cubicBezTo>
                    <a:pt x="20173" y="16662"/>
                    <a:pt x="20140" y="16709"/>
                    <a:pt x="20142" y="16733"/>
                  </a:cubicBezTo>
                  <a:cubicBezTo>
                    <a:pt x="20144" y="16751"/>
                    <a:pt x="20169" y="16780"/>
                    <a:pt x="20174" y="16798"/>
                  </a:cubicBezTo>
                  <a:cubicBezTo>
                    <a:pt x="20181" y="16825"/>
                    <a:pt x="20195" y="16886"/>
                    <a:pt x="20182" y="16909"/>
                  </a:cubicBezTo>
                  <a:cubicBezTo>
                    <a:pt x="20165" y="16939"/>
                    <a:pt x="20097" y="16957"/>
                    <a:pt x="20068" y="16952"/>
                  </a:cubicBezTo>
                  <a:cubicBezTo>
                    <a:pt x="20035" y="16946"/>
                    <a:pt x="19988" y="16878"/>
                    <a:pt x="19957" y="16864"/>
                  </a:cubicBezTo>
                  <a:cubicBezTo>
                    <a:pt x="19932" y="16853"/>
                    <a:pt x="19875" y="16854"/>
                    <a:pt x="19849" y="16846"/>
                  </a:cubicBezTo>
                  <a:cubicBezTo>
                    <a:pt x="19830" y="16841"/>
                    <a:pt x="19795" y="16816"/>
                    <a:pt x="19776" y="16813"/>
                  </a:cubicBezTo>
                  <a:cubicBezTo>
                    <a:pt x="19751" y="16810"/>
                    <a:pt x="19695" y="16811"/>
                    <a:pt x="19675" y="16828"/>
                  </a:cubicBezTo>
                  <a:cubicBezTo>
                    <a:pt x="19649" y="16851"/>
                    <a:pt x="19636" y="16931"/>
                    <a:pt x="19621" y="16964"/>
                  </a:cubicBezTo>
                  <a:cubicBezTo>
                    <a:pt x="19608" y="16996"/>
                    <a:pt x="19564" y="17050"/>
                    <a:pt x="19562" y="17085"/>
                  </a:cubicBezTo>
                  <a:cubicBezTo>
                    <a:pt x="19560" y="17117"/>
                    <a:pt x="19601" y="17170"/>
                    <a:pt x="19600" y="17201"/>
                  </a:cubicBezTo>
                  <a:cubicBezTo>
                    <a:pt x="19599" y="17228"/>
                    <a:pt x="19581" y="17286"/>
                    <a:pt x="19562" y="17299"/>
                  </a:cubicBezTo>
                  <a:cubicBezTo>
                    <a:pt x="19538" y="17314"/>
                    <a:pt x="19479" y="17301"/>
                    <a:pt x="19455" y="17287"/>
                  </a:cubicBezTo>
                  <a:cubicBezTo>
                    <a:pt x="19434" y="17273"/>
                    <a:pt x="19411" y="17216"/>
                    <a:pt x="19390" y="17204"/>
                  </a:cubicBezTo>
                  <a:cubicBezTo>
                    <a:pt x="19369" y="17191"/>
                    <a:pt x="19320" y="17203"/>
                    <a:pt x="19298" y="17193"/>
                  </a:cubicBezTo>
                  <a:cubicBezTo>
                    <a:pt x="19273" y="17183"/>
                    <a:pt x="19233" y="17139"/>
                    <a:pt x="19209" y="17125"/>
                  </a:cubicBezTo>
                  <a:cubicBezTo>
                    <a:pt x="19190" y="17115"/>
                    <a:pt x="19149" y="17089"/>
                    <a:pt x="19128" y="17092"/>
                  </a:cubicBezTo>
                  <a:cubicBezTo>
                    <a:pt x="19104" y="17097"/>
                    <a:pt x="19071" y="17148"/>
                    <a:pt x="19048" y="17156"/>
                  </a:cubicBezTo>
                  <a:cubicBezTo>
                    <a:pt x="19016" y="17165"/>
                    <a:pt x="18952" y="17152"/>
                    <a:pt x="18922" y="17140"/>
                  </a:cubicBezTo>
                  <a:cubicBezTo>
                    <a:pt x="18903" y="17133"/>
                    <a:pt x="18873" y="17100"/>
                    <a:pt x="18854" y="17095"/>
                  </a:cubicBezTo>
                  <a:cubicBezTo>
                    <a:pt x="18817" y="17085"/>
                    <a:pt x="18731" y="17080"/>
                    <a:pt x="18701" y="17107"/>
                  </a:cubicBezTo>
                  <a:cubicBezTo>
                    <a:pt x="18678" y="17130"/>
                    <a:pt x="18656" y="17210"/>
                    <a:pt x="18665" y="17244"/>
                  </a:cubicBezTo>
                  <a:cubicBezTo>
                    <a:pt x="18672" y="17273"/>
                    <a:pt x="18719" y="17316"/>
                    <a:pt x="18744" y="17324"/>
                  </a:cubicBezTo>
                  <a:cubicBezTo>
                    <a:pt x="18764" y="17330"/>
                    <a:pt x="18805" y="17299"/>
                    <a:pt x="18824" y="17306"/>
                  </a:cubicBezTo>
                  <a:cubicBezTo>
                    <a:pt x="18846" y="17316"/>
                    <a:pt x="18863" y="17377"/>
                    <a:pt x="18882" y="17395"/>
                  </a:cubicBezTo>
                  <a:cubicBezTo>
                    <a:pt x="18923" y="17433"/>
                    <a:pt x="19023" y="17486"/>
                    <a:pt x="19075" y="17498"/>
                  </a:cubicBezTo>
                  <a:cubicBezTo>
                    <a:pt x="19110" y="17506"/>
                    <a:pt x="19185" y="17479"/>
                    <a:pt x="19219" y="17493"/>
                  </a:cubicBezTo>
                  <a:cubicBezTo>
                    <a:pt x="19243" y="17502"/>
                    <a:pt x="19275" y="17553"/>
                    <a:pt x="19296" y="17568"/>
                  </a:cubicBezTo>
                  <a:cubicBezTo>
                    <a:pt x="19323" y="17587"/>
                    <a:pt x="19390" y="17595"/>
                    <a:pt x="19411" y="17621"/>
                  </a:cubicBezTo>
                  <a:cubicBezTo>
                    <a:pt x="19438" y="17654"/>
                    <a:pt x="19488" y="17756"/>
                    <a:pt x="19464" y="17792"/>
                  </a:cubicBezTo>
                  <a:cubicBezTo>
                    <a:pt x="19447" y="17818"/>
                    <a:pt x="19379" y="17790"/>
                    <a:pt x="19353" y="17777"/>
                  </a:cubicBezTo>
                  <a:cubicBezTo>
                    <a:pt x="19327" y="17764"/>
                    <a:pt x="19289" y="17706"/>
                    <a:pt x="19264" y="17689"/>
                  </a:cubicBezTo>
                  <a:cubicBezTo>
                    <a:pt x="19233" y="17667"/>
                    <a:pt x="19166" y="17634"/>
                    <a:pt x="19130" y="17626"/>
                  </a:cubicBezTo>
                  <a:cubicBezTo>
                    <a:pt x="19099" y="17619"/>
                    <a:pt x="19035" y="17626"/>
                    <a:pt x="19002" y="17623"/>
                  </a:cubicBezTo>
                  <a:cubicBezTo>
                    <a:pt x="18969" y="17621"/>
                    <a:pt x="18901" y="17617"/>
                    <a:pt x="18868" y="17603"/>
                  </a:cubicBezTo>
                  <a:cubicBezTo>
                    <a:pt x="18844" y="17593"/>
                    <a:pt x="18807" y="17543"/>
                    <a:pt x="18782" y="17536"/>
                  </a:cubicBezTo>
                  <a:cubicBezTo>
                    <a:pt x="18758" y="17529"/>
                    <a:pt x="18698" y="17529"/>
                    <a:pt x="18684" y="17553"/>
                  </a:cubicBezTo>
                  <a:cubicBezTo>
                    <a:pt x="18671" y="17575"/>
                    <a:pt x="18696" y="17633"/>
                    <a:pt x="18703" y="17658"/>
                  </a:cubicBezTo>
                  <a:cubicBezTo>
                    <a:pt x="18713" y="17692"/>
                    <a:pt x="18768" y="17756"/>
                    <a:pt x="18754" y="17787"/>
                  </a:cubicBezTo>
                  <a:cubicBezTo>
                    <a:pt x="18741" y="17817"/>
                    <a:pt x="18664" y="17788"/>
                    <a:pt x="18642" y="17809"/>
                  </a:cubicBezTo>
                  <a:cubicBezTo>
                    <a:pt x="18617" y="17834"/>
                    <a:pt x="18592" y="17914"/>
                    <a:pt x="18599" y="17951"/>
                  </a:cubicBezTo>
                  <a:cubicBezTo>
                    <a:pt x="18605" y="17979"/>
                    <a:pt x="18669" y="18002"/>
                    <a:pt x="18671" y="18031"/>
                  </a:cubicBezTo>
                  <a:cubicBezTo>
                    <a:pt x="18674" y="18066"/>
                    <a:pt x="18609" y="18110"/>
                    <a:pt x="18603" y="18144"/>
                  </a:cubicBezTo>
                  <a:cubicBezTo>
                    <a:pt x="18596" y="18187"/>
                    <a:pt x="18640" y="18273"/>
                    <a:pt x="18631" y="18315"/>
                  </a:cubicBezTo>
                  <a:cubicBezTo>
                    <a:pt x="18624" y="18346"/>
                    <a:pt x="18561" y="18384"/>
                    <a:pt x="18565" y="18416"/>
                  </a:cubicBezTo>
                  <a:cubicBezTo>
                    <a:pt x="18569" y="18457"/>
                    <a:pt x="18643" y="18506"/>
                    <a:pt x="18675" y="18519"/>
                  </a:cubicBezTo>
                  <a:cubicBezTo>
                    <a:pt x="18708" y="18533"/>
                    <a:pt x="18782" y="18510"/>
                    <a:pt x="18815" y="18519"/>
                  </a:cubicBezTo>
                  <a:cubicBezTo>
                    <a:pt x="18841" y="18526"/>
                    <a:pt x="18888" y="18555"/>
                    <a:pt x="18910" y="18574"/>
                  </a:cubicBezTo>
                  <a:cubicBezTo>
                    <a:pt x="18945" y="18606"/>
                    <a:pt x="19001" y="18688"/>
                    <a:pt x="19030" y="18728"/>
                  </a:cubicBezTo>
                  <a:cubicBezTo>
                    <a:pt x="19049" y="18752"/>
                    <a:pt x="19075" y="18833"/>
                    <a:pt x="19102" y="18828"/>
                  </a:cubicBezTo>
                  <a:cubicBezTo>
                    <a:pt x="19140" y="18822"/>
                    <a:pt x="19141" y="18702"/>
                    <a:pt x="19164" y="18668"/>
                  </a:cubicBezTo>
                  <a:cubicBezTo>
                    <a:pt x="19178" y="18647"/>
                    <a:pt x="19215" y="18598"/>
                    <a:pt x="19237" y="18604"/>
                  </a:cubicBezTo>
                  <a:cubicBezTo>
                    <a:pt x="19265" y="18614"/>
                    <a:pt x="19281" y="18725"/>
                    <a:pt x="19281" y="18733"/>
                  </a:cubicBezTo>
                  <a:cubicBezTo>
                    <a:pt x="19281" y="18741"/>
                    <a:pt x="19324" y="18894"/>
                    <a:pt x="19351" y="18940"/>
                  </a:cubicBezTo>
                  <a:cubicBezTo>
                    <a:pt x="19367" y="18965"/>
                    <a:pt x="19404" y="19017"/>
                    <a:pt x="19430" y="19022"/>
                  </a:cubicBezTo>
                  <a:cubicBezTo>
                    <a:pt x="19455" y="19027"/>
                    <a:pt x="19504" y="18995"/>
                    <a:pt x="19523" y="18977"/>
                  </a:cubicBezTo>
                  <a:cubicBezTo>
                    <a:pt x="19541" y="18960"/>
                    <a:pt x="19552" y="18889"/>
                    <a:pt x="19575" y="18889"/>
                  </a:cubicBezTo>
                  <a:cubicBezTo>
                    <a:pt x="19606" y="18889"/>
                    <a:pt x="19618" y="19000"/>
                    <a:pt x="19649" y="19009"/>
                  </a:cubicBezTo>
                  <a:cubicBezTo>
                    <a:pt x="19689" y="19022"/>
                    <a:pt x="19759" y="18937"/>
                    <a:pt x="19800" y="18926"/>
                  </a:cubicBezTo>
                  <a:cubicBezTo>
                    <a:pt x="19849" y="18914"/>
                    <a:pt x="19952" y="18912"/>
                    <a:pt x="20001" y="18926"/>
                  </a:cubicBezTo>
                  <a:cubicBezTo>
                    <a:pt x="20024" y="18934"/>
                    <a:pt x="20074" y="18954"/>
                    <a:pt x="20085" y="18979"/>
                  </a:cubicBezTo>
                  <a:cubicBezTo>
                    <a:pt x="20097" y="19008"/>
                    <a:pt x="20054" y="19083"/>
                    <a:pt x="20070" y="19110"/>
                  </a:cubicBezTo>
                  <a:cubicBezTo>
                    <a:pt x="20089" y="19142"/>
                    <a:pt x="20168" y="19150"/>
                    <a:pt x="20199" y="19141"/>
                  </a:cubicBezTo>
                  <a:cubicBezTo>
                    <a:pt x="20224" y="19132"/>
                    <a:pt x="20253" y="19067"/>
                    <a:pt x="20278" y="19062"/>
                  </a:cubicBezTo>
                  <a:cubicBezTo>
                    <a:pt x="20317" y="19056"/>
                    <a:pt x="20387" y="19114"/>
                    <a:pt x="20420" y="19138"/>
                  </a:cubicBezTo>
                  <a:cubicBezTo>
                    <a:pt x="20461" y="19167"/>
                    <a:pt x="20522" y="19287"/>
                    <a:pt x="20569" y="19278"/>
                  </a:cubicBezTo>
                  <a:cubicBezTo>
                    <a:pt x="20602" y="19273"/>
                    <a:pt x="20624" y="19178"/>
                    <a:pt x="20645" y="19148"/>
                  </a:cubicBezTo>
                  <a:cubicBezTo>
                    <a:pt x="20660" y="19127"/>
                    <a:pt x="20689" y="19076"/>
                    <a:pt x="20711" y="19075"/>
                  </a:cubicBezTo>
                  <a:cubicBezTo>
                    <a:pt x="20736" y="19073"/>
                    <a:pt x="20775" y="19123"/>
                    <a:pt x="20790" y="19145"/>
                  </a:cubicBezTo>
                  <a:cubicBezTo>
                    <a:pt x="20818" y="19184"/>
                    <a:pt x="20844" y="19284"/>
                    <a:pt x="20869" y="19326"/>
                  </a:cubicBezTo>
                  <a:cubicBezTo>
                    <a:pt x="20890" y="19362"/>
                    <a:pt x="20936" y="19434"/>
                    <a:pt x="20966" y="19457"/>
                  </a:cubicBezTo>
                  <a:cubicBezTo>
                    <a:pt x="20995" y="19479"/>
                    <a:pt x="21071" y="19479"/>
                    <a:pt x="21096" y="19507"/>
                  </a:cubicBezTo>
                  <a:cubicBezTo>
                    <a:pt x="21114" y="19528"/>
                    <a:pt x="21132" y="19588"/>
                    <a:pt x="21132" y="19618"/>
                  </a:cubicBezTo>
                  <a:cubicBezTo>
                    <a:pt x="21132" y="19643"/>
                    <a:pt x="21099" y="19686"/>
                    <a:pt x="21100" y="19712"/>
                  </a:cubicBezTo>
                  <a:cubicBezTo>
                    <a:pt x="21102" y="19742"/>
                    <a:pt x="21129" y="19802"/>
                    <a:pt x="21151" y="19817"/>
                  </a:cubicBezTo>
                  <a:cubicBezTo>
                    <a:pt x="21171" y="19829"/>
                    <a:pt x="21221" y="19822"/>
                    <a:pt x="21241" y="19809"/>
                  </a:cubicBezTo>
                  <a:cubicBezTo>
                    <a:pt x="21266" y="19792"/>
                    <a:pt x="21286" y="19719"/>
                    <a:pt x="21309" y="19696"/>
                  </a:cubicBezTo>
                  <a:cubicBezTo>
                    <a:pt x="21334" y="19671"/>
                    <a:pt x="21395" y="19623"/>
                    <a:pt x="21428" y="19629"/>
                  </a:cubicBezTo>
                  <a:cubicBezTo>
                    <a:pt x="21451" y="19632"/>
                    <a:pt x="21483" y="19683"/>
                    <a:pt x="21500" y="19704"/>
                  </a:cubicBezTo>
                  <a:cubicBezTo>
                    <a:pt x="21526" y="19735"/>
                    <a:pt x="21586" y="19795"/>
                    <a:pt x="21593" y="1983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0" name="Shape 3055"/>
            <p:cNvSpPr/>
            <p:nvPr/>
          </p:nvSpPr>
          <p:spPr>
            <a:xfrm>
              <a:off x="4752406" y="4589779"/>
              <a:ext cx="575044" cy="537509"/>
            </a:xfrm>
            <a:custGeom>
              <a:avLst/>
              <a:gdLst/>
              <a:ahLst/>
              <a:cxnLst>
                <a:cxn ang="0">
                  <a:pos x="wd2" y="hd2"/>
                </a:cxn>
                <a:cxn ang="5400000">
                  <a:pos x="wd2" y="hd2"/>
                </a:cxn>
                <a:cxn ang="10800000">
                  <a:pos x="wd2" y="hd2"/>
                </a:cxn>
                <a:cxn ang="16200000">
                  <a:pos x="wd2" y="hd2"/>
                </a:cxn>
              </a:cxnLst>
              <a:rect l="0" t="0" r="r" b="b"/>
              <a:pathLst>
                <a:path w="21597" h="21589" extrusionOk="0">
                  <a:moveTo>
                    <a:pt x="19752" y="8318"/>
                  </a:moveTo>
                  <a:cubicBezTo>
                    <a:pt x="19740" y="8365"/>
                    <a:pt x="19721" y="8417"/>
                    <a:pt x="19702" y="8444"/>
                  </a:cubicBezTo>
                  <a:cubicBezTo>
                    <a:pt x="19679" y="8475"/>
                    <a:pt x="19613" y="8520"/>
                    <a:pt x="19576" y="8533"/>
                  </a:cubicBezTo>
                  <a:cubicBezTo>
                    <a:pt x="19548" y="8543"/>
                    <a:pt x="19486" y="8547"/>
                    <a:pt x="19456" y="8540"/>
                  </a:cubicBezTo>
                  <a:cubicBezTo>
                    <a:pt x="19426" y="8534"/>
                    <a:pt x="19374" y="8479"/>
                    <a:pt x="19344" y="8486"/>
                  </a:cubicBezTo>
                  <a:cubicBezTo>
                    <a:pt x="19319" y="8491"/>
                    <a:pt x="19290" y="8541"/>
                    <a:pt x="19278" y="8565"/>
                  </a:cubicBezTo>
                  <a:cubicBezTo>
                    <a:pt x="19258" y="8602"/>
                    <a:pt x="19224" y="8684"/>
                    <a:pt x="19229" y="8726"/>
                  </a:cubicBezTo>
                  <a:cubicBezTo>
                    <a:pt x="19230" y="8750"/>
                    <a:pt x="19260" y="8788"/>
                    <a:pt x="19272" y="8808"/>
                  </a:cubicBezTo>
                  <a:cubicBezTo>
                    <a:pt x="19293" y="8841"/>
                    <a:pt x="19334" y="8910"/>
                    <a:pt x="19365" y="8934"/>
                  </a:cubicBezTo>
                  <a:cubicBezTo>
                    <a:pt x="19400" y="8963"/>
                    <a:pt x="19495" y="8973"/>
                    <a:pt x="19527" y="9005"/>
                  </a:cubicBezTo>
                  <a:cubicBezTo>
                    <a:pt x="19555" y="9034"/>
                    <a:pt x="19596" y="9114"/>
                    <a:pt x="19593" y="9155"/>
                  </a:cubicBezTo>
                  <a:cubicBezTo>
                    <a:pt x="19590" y="9190"/>
                    <a:pt x="19542" y="9247"/>
                    <a:pt x="19520" y="9273"/>
                  </a:cubicBezTo>
                  <a:cubicBezTo>
                    <a:pt x="19495" y="9300"/>
                    <a:pt x="19435" y="9336"/>
                    <a:pt x="19409" y="9360"/>
                  </a:cubicBezTo>
                  <a:cubicBezTo>
                    <a:pt x="19385" y="9381"/>
                    <a:pt x="19326" y="9418"/>
                    <a:pt x="19320" y="9450"/>
                  </a:cubicBezTo>
                  <a:cubicBezTo>
                    <a:pt x="19316" y="9478"/>
                    <a:pt x="19369" y="9525"/>
                    <a:pt x="19365" y="9552"/>
                  </a:cubicBezTo>
                  <a:cubicBezTo>
                    <a:pt x="19360" y="9581"/>
                    <a:pt x="19317" y="9630"/>
                    <a:pt x="19291" y="9635"/>
                  </a:cubicBezTo>
                  <a:cubicBezTo>
                    <a:pt x="19260" y="9643"/>
                    <a:pt x="19205" y="9584"/>
                    <a:pt x="19173" y="9581"/>
                  </a:cubicBezTo>
                  <a:cubicBezTo>
                    <a:pt x="19145" y="9576"/>
                    <a:pt x="19089" y="9590"/>
                    <a:pt x="19063" y="9600"/>
                  </a:cubicBezTo>
                  <a:cubicBezTo>
                    <a:pt x="19023" y="9614"/>
                    <a:pt x="18954" y="9686"/>
                    <a:pt x="18912" y="9683"/>
                  </a:cubicBezTo>
                  <a:cubicBezTo>
                    <a:pt x="18884" y="9681"/>
                    <a:pt x="18834" y="9641"/>
                    <a:pt x="18820" y="9616"/>
                  </a:cubicBezTo>
                  <a:cubicBezTo>
                    <a:pt x="18800" y="9579"/>
                    <a:pt x="18834" y="9480"/>
                    <a:pt x="18808" y="9446"/>
                  </a:cubicBezTo>
                  <a:cubicBezTo>
                    <a:pt x="18788" y="9419"/>
                    <a:pt x="18716" y="9403"/>
                    <a:pt x="18684" y="9403"/>
                  </a:cubicBezTo>
                  <a:cubicBezTo>
                    <a:pt x="18648" y="9403"/>
                    <a:pt x="18573" y="9421"/>
                    <a:pt x="18551" y="9450"/>
                  </a:cubicBezTo>
                  <a:cubicBezTo>
                    <a:pt x="18530" y="9478"/>
                    <a:pt x="18528" y="9561"/>
                    <a:pt x="18536" y="9596"/>
                  </a:cubicBezTo>
                  <a:cubicBezTo>
                    <a:pt x="18546" y="9632"/>
                    <a:pt x="18602" y="9684"/>
                    <a:pt x="18617" y="9718"/>
                  </a:cubicBezTo>
                  <a:cubicBezTo>
                    <a:pt x="18636" y="9759"/>
                    <a:pt x="18673" y="9846"/>
                    <a:pt x="18669" y="9892"/>
                  </a:cubicBezTo>
                  <a:cubicBezTo>
                    <a:pt x="18667" y="9913"/>
                    <a:pt x="18632" y="9945"/>
                    <a:pt x="18632" y="9967"/>
                  </a:cubicBezTo>
                  <a:cubicBezTo>
                    <a:pt x="18632" y="9996"/>
                    <a:pt x="18669" y="10044"/>
                    <a:pt x="18684" y="10069"/>
                  </a:cubicBezTo>
                  <a:cubicBezTo>
                    <a:pt x="18699" y="10096"/>
                    <a:pt x="18746" y="10140"/>
                    <a:pt x="18753" y="10171"/>
                  </a:cubicBezTo>
                  <a:cubicBezTo>
                    <a:pt x="18759" y="10198"/>
                    <a:pt x="18744" y="10252"/>
                    <a:pt x="18735" y="10277"/>
                  </a:cubicBezTo>
                  <a:cubicBezTo>
                    <a:pt x="18726" y="10305"/>
                    <a:pt x="18703" y="10364"/>
                    <a:pt x="18680" y="10380"/>
                  </a:cubicBezTo>
                  <a:cubicBezTo>
                    <a:pt x="18655" y="10396"/>
                    <a:pt x="18590" y="10399"/>
                    <a:pt x="18562" y="10388"/>
                  </a:cubicBezTo>
                  <a:cubicBezTo>
                    <a:pt x="18530" y="10374"/>
                    <a:pt x="18477" y="10319"/>
                    <a:pt x="18466" y="10285"/>
                  </a:cubicBezTo>
                  <a:cubicBezTo>
                    <a:pt x="18458" y="10259"/>
                    <a:pt x="18475" y="10203"/>
                    <a:pt x="18477" y="10175"/>
                  </a:cubicBezTo>
                  <a:cubicBezTo>
                    <a:pt x="18480" y="10147"/>
                    <a:pt x="18488" y="10092"/>
                    <a:pt x="18488" y="10065"/>
                  </a:cubicBezTo>
                  <a:cubicBezTo>
                    <a:pt x="18488" y="10037"/>
                    <a:pt x="18497" y="9973"/>
                    <a:pt x="18477" y="9954"/>
                  </a:cubicBezTo>
                  <a:cubicBezTo>
                    <a:pt x="18455" y="9932"/>
                    <a:pt x="18381" y="9933"/>
                    <a:pt x="18356" y="9951"/>
                  </a:cubicBezTo>
                  <a:cubicBezTo>
                    <a:pt x="18337" y="9962"/>
                    <a:pt x="18324" y="10011"/>
                    <a:pt x="18318" y="10033"/>
                  </a:cubicBezTo>
                  <a:cubicBezTo>
                    <a:pt x="18314" y="10059"/>
                    <a:pt x="18316" y="10113"/>
                    <a:pt x="18318" y="10140"/>
                  </a:cubicBezTo>
                  <a:cubicBezTo>
                    <a:pt x="18323" y="10173"/>
                    <a:pt x="18363" y="10238"/>
                    <a:pt x="18352" y="10270"/>
                  </a:cubicBezTo>
                  <a:cubicBezTo>
                    <a:pt x="18340" y="10303"/>
                    <a:pt x="18247" y="10316"/>
                    <a:pt x="18238" y="10352"/>
                  </a:cubicBezTo>
                  <a:cubicBezTo>
                    <a:pt x="18231" y="10379"/>
                    <a:pt x="18267" y="10431"/>
                    <a:pt x="18286" y="10450"/>
                  </a:cubicBezTo>
                  <a:cubicBezTo>
                    <a:pt x="18307" y="10474"/>
                    <a:pt x="18364" y="10503"/>
                    <a:pt x="18392" y="10513"/>
                  </a:cubicBezTo>
                  <a:cubicBezTo>
                    <a:pt x="18422" y="10525"/>
                    <a:pt x="18483" y="10539"/>
                    <a:pt x="18514" y="10537"/>
                  </a:cubicBezTo>
                  <a:cubicBezTo>
                    <a:pt x="18534" y="10536"/>
                    <a:pt x="18571" y="10518"/>
                    <a:pt x="18591" y="10513"/>
                  </a:cubicBezTo>
                  <a:cubicBezTo>
                    <a:pt x="18614" y="10508"/>
                    <a:pt x="18662" y="10489"/>
                    <a:pt x="18684" y="10498"/>
                  </a:cubicBezTo>
                  <a:cubicBezTo>
                    <a:pt x="18721" y="10513"/>
                    <a:pt x="18784" y="10588"/>
                    <a:pt x="18783" y="10632"/>
                  </a:cubicBezTo>
                  <a:cubicBezTo>
                    <a:pt x="18781" y="10671"/>
                    <a:pt x="18705" y="10717"/>
                    <a:pt x="18680" y="10746"/>
                  </a:cubicBezTo>
                  <a:cubicBezTo>
                    <a:pt x="18648" y="10783"/>
                    <a:pt x="18593" y="10869"/>
                    <a:pt x="18555" y="10899"/>
                  </a:cubicBezTo>
                  <a:cubicBezTo>
                    <a:pt x="18535" y="10914"/>
                    <a:pt x="18490" y="10941"/>
                    <a:pt x="18466" y="10939"/>
                  </a:cubicBezTo>
                  <a:cubicBezTo>
                    <a:pt x="18438" y="10936"/>
                    <a:pt x="18381" y="10904"/>
                    <a:pt x="18371" y="10876"/>
                  </a:cubicBezTo>
                  <a:cubicBezTo>
                    <a:pt x="18357" y="10840"/>
                    <a:pt x="18402" y="10764"/>
                    <a:pt x="18404" y="10726"/>
                  </a:cubicBezTo>
                  <a:cubicBezTo>
                    <a:pt x="18405" y="10709"/>
                    <a:pt x="18404" y="10674"/>
                    <a:pt x="18397" y="10659"/>
                  </a:cubicBezTo>
                  <a:cubicBezTo>
                    <a:pt x="18386" y="10639"/>
                    <a:pt x="18351" y="10602"/>
                    <a:pt x="18330" y="10600"/>
                  </a:cubicBezTo>
                  <a:cubicBezTo>
                    <a:pt x="18306" y="10597"/>
                    <a:pt x="18258" y="10627"/>
                    <a:pt x="18242" y="10648"/>
                  </a:cubicBezTo>
                  <a:cubicBezTo>
                    <a:pt x="18220" y="10675"/>
                    <a:pt x="18206" y="10753"/>
                    <a:pt x="18201" y="10789"/>
                  </a:cubicBezTo>
                  <a:cubicBezTo>
                    <a:pt x="18194" y="10847"/>
                    <a:pt x="18190" y="10965"/>
                    <a:pt x="18205" y="11021"/>
                  </a:cubicBezTo>
                  <a:cubicBezTo>
                    <a:pt x="18215" y="11059"/>
                    <a:pt x="18251" y="11126"/>
                    <a:pt x="18275" y="11155"/>
                  </a:cubicBezTo>
                  <a:cubicBezTo>
                    <a:pt x="18298" y="11185"/>
                    <a:pt x="18364" y="11221"/>
                    <a:pt x="18389" y="11250"/>
                  </a:cubicBezTo>
                  <a:cubicBezTo>
                    <a:pt x="18411" y="11276"/>
                    <a:pt x="18455" y="11333"/>
                    <a:pt x="18462" y="11368"/>
                  </a:cubicBezTo>
                  <a:cubicBezTo>
                    <a:pt x="18469" y="11406"/>
                    <a:pt x="18455" y="11488"/>
                    <a:pt x="18437" y="11521"/>
                  </a:cubicBezTo>
                  <a:cubicBezTo>
                    <a:pt x="18419" y="11552"/>
                    <a:pt x="18349" y="11578"/>
                    <a:pt x="18330" y="11608"/>
                  </a:cubicBezTo>
                  <a:cubicBezTo>
                    <a:pt x="18299" y="11658"/>
                    <a:pt x="18277" y="11781"/>
                    <a:pt x="18275" y="11840"/>
                  </a:cubicBezTo>
                  <a:cubicBezTo>
                    <a:pt x="18273" y="11866"/>
                    <a:pt x="18276" y="11921"/>
                    <a:pt x="18289" y="11943"/>
                  </a:cubicBezTo>
                  <a:cubicBezTo>
                    <a:pt x="18311" y="11978"/>
                    <a:pt x="18408" y="11991"/>
                    <a:pt x="18426" y="12029"/>
                  </a:cubicBezTo>
                  <a:cubicBezTo>
                    <a:pt x="18440" y="12061"/>
                    <a:pt x="18422" y="12135"/>
                    <a:pt x="18411" y="12167"/>
                  </a:cubicBezTo>
                  <a:cubicBezTo>
                    <a:pt x="18397" y="12206"/>
                    <a:pt x="18350" y="12273"/>
                    <a:pt x="18322" y="12302"/>
                  </a:cubicBezTo>
                  <a:cubicBezTo>
                    <a:pt x="18295" y="12329"/>
                    <a:pt x="18225" y="12365"/>
                    <a:pt x="18194" y="12387"/>
                  </a:cubicBezTo>
                  <a:cubicBezTo>
                    <a:pt x="18168" y="12406"/>
                    <a:pt x="18111" y="12435"/>
                    <a:pt x="18094" y="12463"/>
                  </a:cubicBezTo>
                  <a:cubicBezTo>
                    <a:pt x="18079" y="12487"/>
                    <a:pt x="18067" y="12552"/>
                    <a:pt x="18073" y="12581"/>
                  </a:cubicBezTo>
                  <a:cubicBezTo>
                    <a:pt x="18076" y="12611"/>
                    <a:pt x="18125" y="12657"/>
                    <a:pt x="18127" y="12686"/>
                  </a:cubicBezTo>
                  <a:cubicBezTo>
                    <a:pt x="18130" y="12724"/>
                    <a:pt x="18101" y="12796"/>
                    <a:pt x="18080" y="12825"/>
                  </a:cubicBezTo>
                  <a:cubicBezTo>
                    <a:pt x="18065" y="12845"/>
                    <a:pt x="18023" y="12882"/>
                    <a:pt x="17998" y="12880"/>
                  </a:cubicBezTo>
                  <a:cubicBezTo>
                    <a:pt x="17963" y="12877"/>
                    <a:pt x="17904" y="12817"/>
                    <a:pt x="17892" y="12781"/>
                  </a:cubicBezTo>
                  <a:cubicBezTo>
                    <a:pt x="17881" y="12750"/>
                    <a:pt x="17893" y="12676"/>
                    <a:pt x="17910" y="12648"/>
                  </a:cubicBezTo>
                  <a:cubicBezTo>
                    <a:pt x="17923" y="12627"/>
                    <a:pt x="17980" y="12619"/>
                    <a:pt x="17988" y="12597"/>
                  </a:cubicBezTo>
                  <a:cubicBezTo>
                    <a:pt x="17993" y="12580"/>
                    <a:pt x="17983" y="12539"/>
                    <a:pt x="17969" y="12530"/>
                  </a:cubicBezTo>
                  <a:cubicBezTo>
                    <a:pt x="17936" y="12505"/>
                    <a:pt x="17850" y="12540"/>
                    <a:pt x="17811" y="12541"/>
                  </a:cubicBezTo>
                  <a:cubicBezTo>
                    <a:pt x="17772" y="12543"/>
                    <a:pt x="17694" y="12531"/>
                    <a:pt x="17656" y="12541"/>
                  </a:cubicBezTo>
                  <a:cubicBezTo>
                    <a:pt x="17631" y="12549"/>
                    <a:pt x="17579" y="12572"/>
                    <a:pt x="17568" y="12597"/>
                  </a:cubicBezTo>
                  <a:cubicBezTo>
                    <a:pt x="17555" y="12623"/>
                    <a:pt x="17570" y="12688"/>
                    <a:pt x="17583" y="12715"/>
                  </a:cubicBezTo>
                  <a:cubicBezTo>
                    <a:pt x="17596" y="12744"/>
                    <a:pt x="17656" y="12777"/>
                    <a:pt x="17671" y="12805"/>
                  </a:cubicBezTo>
                  <a:cubicBezTo>
                    <a:pt x="17687" y="12835"/>
                    <a:pt x="17710" y="12905"/>
                    <a:pt x="17704" y="12939"/>
                  </a:cubicBezTo>
                  <a:cubicBezTo>
                    <a:pt x="17698" y="12972"/>
                    <a:pt x="17659" y="13034"/>
                    <a:pt x="17630" y="13049"/>
                  </a:cubicBezTo>
                  <a:cubicBezTo>
                    <a:pt x="17608" y="13061"/>
                    <a:pt x="17555" y="13040"/>
                    <a:pt x="17531" y="13046"/>
                  </a:cubicBezTo>
                  <a:cubicBezTo>
                    <a:pt x="17479" y="13056"/>
                    <a:pt x="17364" y="13091"/>
                    <a:pt x="17335" y="13140"/>
                  </a:cubicBezTo>
                  <a:cubicBezTo>
                    <a:pt x="17314" y="13176"/>
                    <a:pt x="17343" y="13270"/>
                    <a:pt x="17340" y="13313"/>
                  </a:cubicBezTo>
                  <a:cubicBezTo>
                    <a:pt x="17336" y="13352"/>
                    <a:pt x="17329" y="13430"/>
                    <a:pt x="17310" y="13463"/>
                  </a:cubicBezTo>
                  <a:cubicBezTo>
                    <a:pt x="17301" y="13477"/>
                    <a:pt x="17275" y="13504"/>
                    <a:pt x="17258" y="13506"/>
                  </a:cubicBezTo>
                  <a:cubicBezTo>
                    <a:pt x="17226" y="13512"/>
                    <a:pt x="17164" y="13478"/>
                    <a:pt x="17137" y="13459"/>
                  </a:cubicBezTo>
                  <a:cubicBezTo>
                    <a:pt x="17110" y="13439"/>
                    <a:pt x="17074" y="13378"/>
                    <a:pt x="17049" y="13357"/>
                  </a:cubicBezTo>
                  <a:cubicBezTo>
                    <a:pt x="17035" y="13345"/>
                    <a:pt x="17004" y="13322"/>
                    <a:pt x="16986" y="13317"/>
                  </a:cubicBezTo>
                  <a:cubicBezTo>
                    <a:pt x="16966" y="13311"/>
                    <a:pt x="16916" y="13302"/>
                    <a:pt x="16902" y="13317"/>
                  </a:cubicBezTo>
                  <a:cubicBezTo>
                    <a:pt x="16879" y="13339"/>
                    <a:pt x="16885" y="13415"/>
                    <a:pt x="16890" y="13447"/>
                  </a:cubicBezTo>
                  <a:cubicBezTo>
                    <a:pt x="16895" y="13478"/>
                    <a:pt x="16918" y="13538"/>
                    <a:pt x="16938" y="13562"/>
                  </a:cubicBezTo>
                  <a:cubicBezTo>
                    <a:pt x="16963" y="13590"/>
                    <a:pt x="17033" y="13617"/>
                    <a:pt x="17067" y="13632"/>
                  </a:cubicBezTo>
                  <a:cubicBezTo>
                    <a:pt x="17100" y="13646"/>
                    <a:pt x="17168" y="13675"/>
                    <a:pt x="17204" y="13675"/>
                  </a:cubicBezTo>
                  <a:cubicBezTo>
                    <a:pt x="17234" y="13675"/>
                    <a:pt x="17291" y="13642"/>
                    <a:pt x="17321" y="13636"/>
                  </a:cubicBezTo>
                  <a:cubicBezTo>
                    <a:pt x="17352" y="13630"/>
                    <a:pt x="17417" y="13617"/>
                    <a:pt x="17446" y="13629"/>
                  </a:cubicBezTo>
                  <a:cubicBezTo>
                    <a:pt x="17470" y="13637"/>
                    <a:pt x="17513" y="13674"/>
                    <a:pt x="17523" y="13699"/>
                  </a:cubicBezTo>
                  <a:cubicBezTo>
                    <a:pt x="17539" y="13735"/>
                    <a:pt x="17540" y="13821"/>
                    <a:pt x="17523" y="13856"/>
                  </a:cubicBezTo>
                  <a:cubicBezTo>
                    <a:pt x="17510" y="13886"/>
                    <a:pt x="17457" y="13925"/>
                    <a:pt x="17428" y="13935"/>
                  </a:cubicBezTo>
                  <a:cubicBezTo>
                    <a:pt x="17392" y="13948"/>
                    <a:pt x="17309" y="13948"/>
                    <a:pt x="17273" y="13931"/>
                  </a:cubicBezTo>
                  <a:cubicBezTo>
                    <a:pt x="17237" y="13914"/>
                    <a:pt x="17199" y="13827"/>
                    <a:pt x="17163" y="13809"/>
                  </a:cubicBezTo>
                  <a:cubicBezTo>
                    <a:pt x="17135" y="13796"/>
                    <a:pt x="17071" y="13788"/>
                    <a:pt x="17041" y="13798"/>
                  </a:cubicBezTo>
                  <a:cubicBezTo>
                    <a:pt x="17004" y="13810"/>
                    <a:pt x="16947" y="13872"/>
                    <a:pt x="16923" y="13904"/>
                  </a:cubicBezTo>
                  <a:cubicBezTo>
                    <a:pt x="16905" y="13929"/>
                    <a:pt x="16875" y="13987"/>
                    <a:pt x="16869" y="14018"/>
                  </a:cubicBezTo>
                  <a:cubicBezTo>
                    <a:pt x="16862" y="14049"/>
                    <a:pt x="16856" y="14118"/>
                    <a:pt x="16872" y="14144"/>
                  </a:cubicBezTo>
                  <a:cubicBezTo>
                    <a:pt x="16900" y="14190"/>
                    <a:pt x="17005" y="14239"/>
                    <a:pt x="17056" y="14239"/>
                  </a:cubicBezTo>
                  <a:cubicBezTo>
                    <a:pt x="17089" y="14239"/>
                    <a:pt x="17141" y="14179"/>
                    <a:pt x="17174" y="14176"/>
                  </a:cubicBezTo>
                  <a:cubicBezTo>
                    <a:pt x="17197" y="14173"/>
                    <a:pt x="17246" y="14185"/>
                    <a:pt x="17262" y="14204"/>
                  </a:cubicBezTo>
                  <a:cubicBezTo>
                    <a:pt x="17284" y="14227"/>
                    <a:pt x="17292" y="14300"/>
                    <a:pt x="17288" y="14333"/>
                  </a:cubicBezTo>
                  <a:cubicBezTo>
                    <a:pt x="17284" y="14360"/>
                    <a:pt x="17246" y="14404"/>
                    <a:pt x="17240" y="14431"/>
                  </a:cubicBezTo>
                  <a:cubicBezTo>
                    <a:pt x="17234" y="14461"/>
                    <a:pt x="17259" y="14526"/>
                    <a:pt x="17247" y="14554"/>
                  </a:cubicBezTo>
                  <a:cubicBezTo>
                    <a:pt x="17235" y="14582"/>
                    <a:pt x="17182" y="14618"/>
                    <a:pt x="17155" y="14629"/>
                  </a:cubicBezTo>
                  <a:cubicBezTo>
                    <a:pt x="17125" y="14640"/>
                    <a:pt x="17058" y="14633"/>
                    <a:pt x="17027" y="14633"/>
                  </a:cubicBezTo>
                  <a:cubicBezTo>
                    <a:pt x="17000" y="14632"/>
                    <a:pt x="16949" y="14621"/>
                    <a:pt x="16923" y="14624"/>
                  </a:cubicBezTo>
                  <a:cubicBezTo>
                    <a:pt x="16895" y="14629"/>
                    <a:pt x="16828" y="14638"/>
                    <a:pt x="16813" y="14664"/>
                  </a:cubicBezTo>
                  <a:cubicBezTo>
                    <a:pt x="16802" y="14683"/>
                    <a:pt x="16813" y="14735"/>
                    <a:pt x="16824" y="14754"/>
                  </a:cubicBezTo>
                  <a:cubicBezTo>
                    <a:pt x="16836" y="14774"/>
                    <a:pt x="16885" y="14790"/>
                    <a:pt x="16898" y="14810"/>
                  </a:cubicBezTo>
                  <a:cubicBezTo>
                    <a:pt x="16913" y="14833"/>
                    <a:pt x="16926" y="14892"/>
                    <a:pt x="16923" y="14920"/>
                  </a:cubicBezTo>
                  <a:cubicBezTo>
                    <a:pt x="16921" y="14946"/>
                    <a:pt x="16905" y="15002"/>
                    <a:pt x="16883" y="15014"/>
                  </a:cubicBezTo>
                  <a:cubicBezTo>
                    <a:pt x="16856" y="15029"/>
                    <a:pt x="16789" y="15010"/>
                    <a:pt x="16765" y="14990"/>
                  </a:cubicBezTo>
                  <a:cubicBezTo>
                    <a:pt x="16736" y="14966"/>
                    <a:pt x="16734" y="14872"/>
                    <a:pt x="16706" y="14845"/>
                  </a:cubicBezTo>
                  <a:cubicBezTo>
                    <a:pt x="16688" y="14827"/>
                    <a:pt x="16635" y="14803"/>
                    <a:pt x="16610" y="14810"/>
                  </a:cubicBezTo>
                  <a:cubicBezTo>
                    <a:pt x="16584" y="14817"/>
                    <a:pt x="16561" y="14883"/>
                    <a:pt x="16537" y="14896"/>
                  </a:cubicBezTo>
                  <a:cubicBezTo>
                    <a:pt x="16499" y="14915"/>
                    <a:pt x="16403" y="14875"/>
                    <a:pt x="16371" y="14904"/>
                  </a:cubicBezTo>
                  <a:cubicBezTo>
                    <a:pt x="16352" y="14921"/>
                    <a:pt x="16344" y="14984"/>
                    <a:pt x="16349" y="15010"/>
                  </a:cubicBezTo>
                  <a:cubicBezTo>
                    <a:pt x="16353" y="15032"/>
                    <a:pt x="16378" y="15074"/>
                    <a:pt x="16397" y="15085"/>
                  </a:cubicBezTo>
                  <a:cubicBezTo>
                    <a:pt x="16426" y="15102"/>
                    <a:pt x="16497" y="15080"/>
                    <a:pt x="16530" y="15085"/>
                  </a:cubicBezTo>
                  <a:cubicBezTo>
                    <a:pt x="16571" y="15091"/>
                    <a:pt x="16655" y="15106"/>
                    <a:pt x="16688" y="15132"/>
                  </a:cubicBezTo>
                  <a:cubicBezTo>
                    <a:pt x="16707" y="15148"/>
                    <a:pt x="16734" y="15197"/>
                    <a:pt x="16739" y="15223"/>
                  </a:cubicBezTo>
                  <a:cubicBezTo>
                    <a:pt x="16746" y="15256"/>
                    <a:pt x="16742" y="15329"/>
                    <a:pt x="16725" y="15357"/>
                  </a:cubicBezTo>
                  <a:cubicBezTo>
                    <a:pt x="16699" y="15399"/>
                    <a:pt x="16596" y="15423"/>
                    <a:pt x="16562" y="15459"/>
                  </a:cubicBezTo>
                  <a:cubicBezTo>
                    <a:pt x="16536" y="15487"/>
                    <a:pt x="16490" y="15558"/>
                    <a:pt x="16485" y="15597"/>
                  </a:cubicBezTo>
                  <a:cubicBezTo>
                    <a:pt x="16479" y="15648"/>
                    <a:pt x="16509" y="15755"/>
                    <a:pt x="16537" y="15798"/>
                  </a:cubicBezTo>
                  <a:cubicBezTo>
                    <a:pt x="16560" y="15832"/>
                    <a:pt x="16629" y="15881"/>
                    <a:pt x="16666" y="15893"/>
                  </a:cubicBezTo>
                  <a:cubicBezTo>
                    <a:pt x="16707" y="15905"/>
                    <a:pt x="16800" y="15866"/>
                    <a:pt x="16839" y="15889"/>
                  </a:cubicBezTo>
                  <a:cubicBezTo>
                    <a:pt x="16871" y="15907"/>
                    <a:pt x="16911" y="15980"/>
                    <a:pt x="16916" y="16018"/>
                  </a:cubicBezTo>
                  <a:cubicBezTo>
                    <a:pt x="16919" y="16042"/>
                    <a:pt x="16906" y="16092"/>
                    <a:pt x="16890" y="16109"/>
                  </a:cubicBezTo>
                  <a:cubicBezTo>
                    <a:pt x="16871" y="16129"/>
                    <a:pt x="16814" y="16138"/>
                    <a:pt x="16787" y="16136"/>
                  </a:cubicBezTo>
                  <a:cubicBezTo>
                    <a:pt x="16758" y="16136"/>
                    <a:pt x="16705" y="16103"/>
                    <a:pt x="16677" y="16098"/>
                  </a:cubicBezTo>
                  <a:cubicBezTo>
                    <a:pt x="16634" y="16089"/>
                    <a:pt x="16547" y="16088"/>
                    <a:pt x="16504" y="16094"/>
                  </a:cubicBezTo>
                  <a:cubicBezTo>
                    <a:pt x="16476" y="16096"/>
                    <a:pt x="16424" y="16126"/>
                    <a:pt x="16397" y="16120"/>
                  </a:cubicBezTo>
                  <a:cubicBezTo>
                    <a:pt x="16379" y="16117"/>
                    <a:pt x="16355" y="16085"/>
                    <a:pt x="16338" y="16077"/>
                  </a:cubicBezTo>
                  <a:cubicBezTo>
                    <a:pt x="16314" y="16068"/>
                    <a:pt x="16262" y="16056"/>
                    <a:pt x="16239" y="16065"/>
                  </a:cubicBezTo>
                  <a:cubicBezTo>
                    <a:pt x="16217" y="16074"/>
                    <a:pt x="16184" y="16114"/>
                    <a:pt x="16176" y="16136"/>
                  </a:cubicBezTo>
                  <a:cubicBezTo>
                    <a:pt x="16162" y="16176"/>
                    <a:pt x="16176" y="16264"/>
                    <a:pt x="16183" y="16306"/>
                  </a:cubicBezTo>
                  <a:cubicBezTo>
                    <a:pt x="16189" y="16339"/>
                    <a:pt x="16206" y="16405"/>
                    <a:pt x="16224" y="16432"/>
                  </a:cubicBezTo>
                  <a:cubicBezTo>
                    <a:pt x="16246" y="16464"/>
                    <a:pt x="16306" y="16516"/>
                    <a:pt x="16341" y="16526"/>
                  </a:cubicBezTo>
                  <a:cubicBezTo>
                    <a:pt x="16383" y="16538"/>
                    <a:pt x="16476" y="16527"/>
                    <a:pt x="16515" y="16506"/>
                  </a:cubicBezTo>
                  <a:cubicBezTo>
                    <a:pt x="16539" y="16494"/>
                    <a:pt x="16562" y="16429"/>
                    <a:pt x="16589" y="16424"/>
                  </a:cubicBezTo>
                  <a:cubicBezTo>
                    <a:pt x="16618" y="16418"/>
                    <a:pt x="16674" y="16459"/>
                    <a:pt x="16698" y="16479"/>
                  </a:cubicBezTo>
                  <a:cubicBezTo>
                    <a:pt x="16723" y="16497"/>
                    <a:pt x="16774" y="16539"/>
                    <a:pt x="16780" y="16570"/>
                  </a:cubicBezTo>
                  <a:cubicBezTo>
                    <a:pt x="16786" y="16600"/>
                    <a:pt x="16761" y="16667"/>
                    <a:pt x="16739" y="16687"/>
                  </a:cubicBezTo>
                  <a:cubicBezTo>
                    <a:pt x="16723" y="16704"/>
                    <a:pt x="16671" y="16704"/>
                    <a:pt x="16651" y="16716"/>
                  </a:cubicBezTo>
                  <a:cubicBezTo>
                    <a:pt x="16619" y="16733"/>
                    <a:pt x="16576" y="16809"/>
                    <a:pt x="16540" y="16814"/>
                  </a:cubicBezTo>
                  <a:cubicBezTo>
                    <a:pt x="16493" y="16820"/>
                    <a:pt x="16410" y="16749"/>
                    <a:pt x="16368" y="16727"/>
                  </a:cubicBezTo>
                  <a:cubicBezTo>
                    <a:pt x="16335" y="16710"/>
                    <a:pt x="16264" y="16684"/>
                    <a:pt x="16239" y="16656"/>
                  </a:cubicBezTo>
                  <a:cubicBezTo>
                    <a:pt x="16221" y="16637"/>
                    <a:pt x="16215" y="16574"/>
                    <a:pt x="16194" y="16558"/>
                  </a:cubicBezTo>
                  <a:cubicBezTo>
                    <a:pt x="16168" y="16537"/>
                    <a:pt x="16098" y="16532"/>
                    <a:pt x="16065" y="16535"/>
                  </a:cubicBezTo>
                  <a:cubicBezTo>
                    <a:pt x="16039" y="16536"/>
                    <a:pt x="15987" y="16553"/>
                    <a:pt x="15966" y="16570"/>
                  </a:cubicBezTo>
                  <a:cubicBezTo>
                    <a:pt x="15931" y="16597"/>
                    <a:pt x="15871" y="16674"/>
                    <a:pt x="15867" y="16719"/>
                  </a:cubicBezTo>
                  <a:cubicBezTo>
                    <a:pt x="15863" y="16752"/>
                    <a:pt x="15891" y="16819"/>
                    <a:pt x="15915" y="16841"/>
                  </a:cubicBezTo>
                  <a:cubicBezTo>
                    <a:pt x="15940" y="16865"/>
                    <a:pt x="16010" y="16883"/>
                    <a:pt x="16044" y="16885"/>
                  </a:cubicBezTo>
                  <a:cubicBezTo>
                    <a:pt x="16084" y="16887"/>
                    <a:pt x="16163" y="16839"/>
                    <a:pt x="16202" y="16849"/>
                  </a:cubicBezTo>
                  <a:cubicBezTo>
                    <a:pt x="16237" y="16858"/>
                    <a:pt x="16293" y="16915"/>
                    <a:pt x="16312" y="16947"/>
                  </a:cubicBezTo>
                  <a:cubicBezTo>
                    <a:pt x="16339" y="16991"/>
                    <a:pt x="16374" y="17097"/>
                    <a:pt x="16363" y="17148"/>
                  </a:cubicBezTo>
                  <a:cubicBezTo>
                    <a:pt x="16358" y="17178"/>
                    <a:pt x="16319" y="17231"/>
                    <a:pt x="16294" y="17243"/>
                  </a:cubicBezTo>
                  <a:cubicBezTo>
                    <a:pt x="16257" y="17260"/>
                    <a:pt x="16172" y="17218"/>
                    <a:pt x="16132" y="17227"/>
                  </a:cubicBezTo>
                  <a:cubicBezTo>
                    <a:pt x="16089" y="17237"/>
                    <a:pt x="16008" y="17285"/>
                    <a:pt x="15981" y="17322"/>
                  </a:cubicBezTo>
                  <a:cubicBezTo>
                    <a:pt x="15955" y="17357"/>
                    <a:pt x="15921" y="17452"/>
                    <a:pt x="15933" y="17495"/>
                  </a:cubicBezTo>
                  <a:cubicBezTo>
                    <a:pt x="15941" y="17523"/>
                    <a:pt x="15996" y="17551"/>
                    <a:pt x="16017" y="17570"/>
                  </a:cubicBezTo>
                  <a:cubicBezTo>
                    <a:pt x="16048" y="17596"/>
                    <a:pt x="16123" y="17636"/>
                    <a:pt x="16143" y="17672"/>
                  </a:cubicBezTo>
                  <a:cubicBezTo>
                    <a:pt x="16155" y="17694"/>
                    <a:pt x="16162" y="17749"/>
                    <a:pt x="16157" y="17774"/>
                  </a:cubicBezTo>
                  <a:cubicBezTo>
                    <a:pt x="16152" y="17805"/>
                    <a:pt x="16117" y="17860"/>
                    <a:pt x="16098" y="17885"/>
                  </a:cubicBezTo>
                  <a:cubicBezTo>
                    <a:pt x="16081" y="17908"/>
                    <a:pt x="16025" y="17939"/>
                    <a:pt x="16014" y="17968"/>
                  </a:cubicBezTo>
                  <a:cubicBezTo>
                    <a:pt x="16002" y="17998"/>
                    <a:pt x="15995" y="18080"/>
                    <a:pt x="16017" y="18102"/>
                  </a:cubicBezTo>
                  <a:cubicBezTo>
                    <a:pt x="16041" y="18124"/>
                    <a:pt x="16112" y="18099"/>
                    <a:pt x="16143" y="18089"/>
                  </a:cubicBezTo>
                  <a:cubicBezTo>
                    <a:pt x="16168" y="18082"/>
                    <a:pt x="16220" y="18061"/>
                    <a:pt x="16235" y="18038"/>
                  </a:cubicBezTo>
                  <a:cubicBezTo>
                    <a:pt x="16258" y="18003"/>
                    <a:pt x="16250" y="17911"/>
                    <a:pt x="16257" y="17869"/>
                  </a:cubicBezTo>
                  <a:cubicBezTo>
                    <a:pt x="16261" y="17846"/>
                    <a:pt x="16259" y="17792"/>
                    <a:pt x="16275" y="17779"/>
                  </a:cubicBezTo>
                  <a:cubicBezTo>
                    <a:pt x="16290" y="17766"/>
                    <a:pt x="16332" y="17772"/>
                    <a:pt x="16349" y="17779"/>
                  </a:cubicBezTo>
                  <a:cubicBezTo>
                    <a:pt x="16377" y="17789"/>
                    <a:pt x="16429" y="17828"/>
                    <a:pt x="16441" y="17857"/>
                  </a:cubicBezTo>
                  <a:cubicBezTo>
                    <a:pt x="16456" y="17893"/>
                    <a:pt x="16436" y="17976"/>
                    <a:pt x="16433" y="18015"/>
                  </a:cubicBezTo>
                  <a:cubicBezTo>
                    <a:pt x="16432" y="18037"/>
                    <a:pt x="16437" y="18086"/>
                    <a:pt x="16427" y="18105"/>
                  </a:cubicBezTo>
                  <a:cubicBezTo>
                    <a:pt x="16414" y="18128"/>
                    <a:pt x="16368" y="18156"/>
                    <a:pt x="16345" y="18164"/>
                  </a:cubicBezTo>
                  <a:cubicBezTo>
                    <a:pt x="16316" y="18174"/>
                    <a:pt x="16254" y="18157"/>
                    <a:pt x="16224" y="18164"/>
                  </a:cubicBezTo>
                  <a:cubicBezTo>
                    <a:pt x="16204" y="18169"/>
                    <a:pt x="16161" y="18184"/>
                    <a:pt x="16150" y="18204"/>
                  </a:cubicBezTo>
                  <a:cubicBezTo>
                    <a:pt x="16133" y="18234"/>
                    <a:pt x="16137" y="18313"/>
                    <a:pt x="16150" y="18345"/>
                  </a:cubicBezTo>
                  <a:cubicBezTo>
                    <a:pt x="16163" y="18376"/>
                    <a:pt x="16213" y="18425"/>
                    <a:pt x="16242" y="18436"/>
                  </a:cubicBezTo>
                  <a:cubicBezTo>
                    <a:pt x="16268" y="18446"/>
                    <a:pt x="16327" y="18443"/>
                    <a:pt x="16353" y="18432"/>
                  </a:cubicBezTo>
                  <a:cubicBezTo>
                    <a:pt x="16384" y="18418"/>
                    <a:pt x="16428" y="18359"/>
                    <a:pt x="16452" y="18334"/>
                  </a:cubicBezTo>
                  <a:cubicBezTo>
                    <a:pt x="16478" y="18305"/>
                    <a:pt x="16532" y="18249"/>
                    <a:pt x="16551" y="18216"/>
                  </a:cubicBezTo>
                  <a:cubicBezTo>
                    <a:pt x="16568" y="18189"/>
                    <a:pt x="16588" y="18127"/>
                    <a:pt x="16600" y="18097"/>
                  </a:cubicBezTo>
                  <a:cubicBezTo>
                    <a:pt x="16612" y="18065"/>
                    <a:pt x="16626" y="17993"/>
                    <a:pt x="16647" y="17968"/>
                  </a:cubicBezTo>
                  <a:cubicBezTo>
                    <a:pt x="16659" y="17953"/>
                    <a:pt x="16692" y="17931"/>
                    <a:pt x="16710" y="17932"/>
                  </a:cubicBezTo>
                  <a:cubicBezTo>
                    <a:pt x="16736" y="17934"/>
                    <a:pt x="16782" y="17971"/>
                    <a:pt x="16795" y="17995"/>
                  </a:cubicBezTo>
                  <a:cubicBezTo>
                    <a:pt x="16813" y="18030"/>
                    <a:pt x="16815" y="18118"/>
                    <a:pt x="16805" y="18156"/>
                  </a:cubicBezTo>
                  <a:cubicBezTo>
                    <a:pt x="16798" y="18189"/>
                    <a:pt x="16761" y="18243"/>
                    <a:pt x="16739" y="18267"/>
                  </a:cubicBezTo>
                  <a:cubicBezTo>
                    <a:pt x="16716" y="18291"/>
                    <a:pt x="16654" y="18320"/>
                    <a:pt x="16632" y="18345"/>
                  </a:cubicBezTo>
                  <a:cubicBezTo>
                    <a:pt x="16611" y="18371"/>
                    <a:pt x="16586" y="18436"/>
                    <a:pt x="16566" y="18464"/>
                  </a:cubicBezTo>
                  <a:cubicBezTo>
                    <a:pt x="16547" y="18490"/>
                    <a:pt x="16493" y="18532"/>
                    <a:pt x="16478" y="18562"/>
                  </a:cubicBezTo>
                  <a:cubicBezTo>
                    <a:pt x="16458" y="18601"/>
                    <a:pt x="16440" y="18691"/>
                    <a:pt x="16445" y="18735"/>
                  </a:cubicBezTo>
                  <a:cubicBezTo>
                    <a:pt x="16450" y="18790"/>
                    <a:pt x="16510" y="18884"/>
                    <a:pt x="16530" y="18936"/>
                  </a:cubicBezTo>
                  <a:cubicBezTo>
                    <a:pt x="16541" y="18968"/>
                    <a:pt x="16552" y="19038"/>
                    <a:pt x="16571" y="19066"/>
                  </a:cubicBezTo>
                  <a:cubicBezTo>
                    <a:pt x="16588" y="19093"/>
                    <a:pt x="16636" y="19157"/>
                    <a:pt x="16666" y="19149"/>
                  </a:cubicBezTo>
                  <a:cubicBezTo>
                    <a:pt x="16700" y="19139"/>
                    <a:pt x="16705" y="19045"/>
                    <a:pt x="16721" y="19011"/>
                  </a:cubicBezTo>
                  <a:cubicBezTo>
                    <a:pt x="16734" y="18981"/>
                    <a:pt x="16753" y="18910"/>
                    <a:pt x="16780" y="18893"/>
                  </a:cubicBezTo>
                  <a:cubicBezTo>
                    <a:pt x="16805" y="18877"/>
                    <a:pt x="16869" y="18878"/>
                    <a:pt x="16894" y="18893"/>
                  </a:cubicBezTo>
                  <a:cubicBezTo>
                    <a:pt x="16919" y="18909"/>
                    <a:pt x="16949" y="18969"/>
                    <a:pt x="16953" y="18999"/>
                  </a:cubicBezTo>
                  <a:cubicBezTo>
                    <a:pt x="16956" y="19032"/>
                    <a:pt x="16928" y="19095"/>
                    <a:pt x="16916" y="19125"/>
                  </a:cubicBezTo>
                  <a:cubicBezTo>
                    <a:pt x="16905" y="19153"/>
                    <a:pt x="16882" y="19210"/>
                    <a:pt x="16861" y="19232"/>
                  </a:cubicBezTo>
                  <a:cubicBezTo>
                    <a:pt x="16839" y="19253"/>
                    <a:pt x="16768" y="19259"/>
                    <a:pt x="16754" y="19287"/>
                  </a:cubicBezTo>
                  <a:cubicBezTo>
                    <a:pt x="16739" y="19317"/>
                    <a:pt x="16769" y="19387"/>
                    <a:pt x="16773" y="19421"/>
                  </a:cubicBezTo>
                  <a:cubicBezTo>
                    <a:pt x="16776" y="19458"/>
                    <a:pt x="16789" y="19533"/>
                    <a:pt x="16787" y="19570"/>
                  </a:cubicBezTo>
                  <a:cubicBezTo>
                    <a:pt x="16785" y="19614"/>
                    <a:pt x="16772" y="19704"/>
                    <a:pt x="16754" y="19743"/>
                  </a:cubicBezTo>
                  <a:cubicBezTo>
                    <a:pt x="16744" y="19765"/>
                    <a:pt x="16716" y="19809"/>
                    <a:pt x="16695" y="19818"/>
                  </a:cubicBezTo>
                  <a:cubicBezTo>
                    <a:pt x="16654" y="19836"/>
                    <a:pt x="16562" y="19805"/>
                    <a:pt x="16518" y="19794"/>
                  </a:cubicBezTo>
                  <a:cubicBezTo>
                    <a:pt x="16490" y="19787"/>
                    <a:pt x="16434" y="19751"/>
                    <a:pt x="16404" y="19755"/>
                  </a:cubicBezTo>
                  <a:cubicBezTo>
                    <a:pt x="16368" y="19760"/>
                    <a:pt x="16302" y="19805"/>
                    <a:pt x="16283" y="19838"/>
                  </a:cubicBezTo>
                  <a:cubicBezTo>
                    <a:pt x="16265" y="19869"/>
                    <a:pt x="16254" y="19950"/>
                    <a:pt x="16268" y="19983"/>
                  </a:cubicBezTo>
                  <a:cubicBezTo>
                    <a:pt x="16285" y="20021"/>
                    <a:pt x="16362" y="20057"/>
                    <a:pt x="16397" y="20074"/>
                  </a:cubicBezTo>
                  <a:cubicBezTo>
                    <a:pt x="16431" y="20091"/>
                    <a:pt x="16507" y="20103"/>
                    <a:pt x="16540" y="20121"/>
                  </a:cubicBezTo>
                  <a:cubicBezTo>
                    <a:pt x="16586" y="20146"/>
                    <a:pt x="16687" y="20203"/>
                    <a:pt x="16703" y="20255"/>
                  </a:cubicBezTo>
                  <a:cubicBezTo>
                    <a:pt x="16714" y="20295"/>
                    <a:pt x="16680" y="20382"/>
                    <a:pt x="16654" y="20413"/>
                  </a:cubicBezTo>
                  <a:cubicBezTo>
                    <a:pt x="16634" y="20438"/>
                    <a:pt x="16559" y="20444"/>
                    <a:pt x="16540" y="20471"/>
                  </a:cubicBezTo>
                  <a:cubicBezTo>
                    <a:pt x="16525" y="20494"/>
                    <a:pt x="16527" y="20540"/>
                    <a:pt x="16527" y="20582"/>
                  </a:cubicBezTo>
                  <a:lnTo>
                    <a:pt x="15163" y="20695"/>
                  </a:lnTo>
                  <a:lnTo>
                    <a:pt x="8320" y="21220"/>
                  </a:lnTo>
                  <a:lnTo>
                    <a:pt x="3631" y="21589"/>
                  </a:lnTo>
                  <a:lnTo>
                    <a:pt x="3447" y="18488"/>
                  </a:lnTo>
                  <a:cubicBezTo>
                    <a:pt x="3447" y="18488"/>
                    <a:pt x="3373" y="18500"/>
                    <a:pt x="3354" y="18485"/>
                  </a:cubicBezTo>
                  <a:cubicBezTo>
                    <a:pt x="3330" y="18465"/>
                    <a:pt x="3339" y="18382"/>
                    <a:pt x="3314" y="18364"/>
                  </a:cubicBezTo>
                  <a:cubicBezTo>
                    <a:pt x="3298" y="18350"/>
                    <a:pt x="3248" y="18354"/>
                    <a:pt x="3229" y="18364"/>
                  </a:cubicBezTo>
                  <a:cubicBezTo>
                    <a:pt x="3206" y="18376"/>
                    <a:pt x="3187" y="18432"/>
                    <a:pt x="3168" y="18450"/>
                  </a:cubicBezTo>
                  <a:cubicBezTo>
                    <a:pt x="3150" y="18467"/>
                    <a:pt x="3110" y="18502"/>
                    <a:pt x="3087" y="18501"/>
                  </a:cubicBezTo>
                  <a:cubicBezTo>
                    <a:pt x="3065" y="18499"/>
                    <a:pt x="3032" y="18460"/>
                    <a:pt x="3018" y="18443"/>
                  </a:cubicBezTo>
                  <a:cubicBezTo>
                    <a:pt x="2996" y="18417"/>
                    <a:pt x="2971" y="18347"/>
                    <a:pt x="2944" y="18327"/>
                  </a:cubicBezTo>
                  <a:cubicBezTo>
                    <a:pt x="2924" y="18311"/>
                    <a:pt x="2873" y="18293"/>
                    <a:pt x="2849" y="18298"/>
                  </a:cubicBezTo>
                  <a:cubicBezTo>
                    <a:pt x="2820" y="18305"/>
                    <a:pt x="2772" y="18349"/>
                    <a:pt x="2757" y="18377"/>
                  </a:cubicBezTo>
                  <a:cubicBezTo>
                    <a:pt x="2746" y="18401"/>
                    <a:pt x="2759" y="18463"/>
                    <a:pt x="2743" y="18485"/>
                  </a:cubicBezTo>
                  <a:cubicBezTo>
                    <a:pt x="2720" y="18514"/>
                    <a:pt x="2643" y="18548"/>
                    <a:pt x="2608" y="18540"/>
                  </a:cubicBezTo>
                  <a:cubicBezTo>
                    <a:pt x="2578" y="18532"/>
                    <a:pt x="2552" y="18456"/>
                    <a:pt x="2524" y="18443"/>
                  </a:cubicBezTo>
                  <a:cubicBezTo>
                    <a:pt x="2497" y="18429"/>
                    <a:pt x="2431" y="18429"/>
                    <a:pt x="2402" y="18438"/>
                  </a:cubicBezTo>
                  <a:cubicBezTo>
                    <a:pt x="2382" y="18443"/>
                    <a:pt x="2347" y="18471"/>
                    <a:pt x="2333" y="18488"/>
                  </a:cubicBezTo>
                  <a:cubicBezTo>
                    <a:pt x="2319" y="18503"/>
                    <a:pt x="2309" y="18550"/>
                    <a:pt x="2293" y="18563"/>
                  </a:cubicBezTo>
                  <a:cubicBezTo>
                    <a:pt x="2273" y="18581"/>
                    <a:pt x="2215" y="18607"/>
                    <a:pt x="2191" y="18595"/>
                  </a:cubicBezTo>
                  <a:cubicBezTo>
                    <a:pt x="2169" y="18584"/>
                    <a:pt x="2177" y="18507"/>
                    <a:pt x="2154" y="18503"/>
                  </a:cubicBezTo>
                  <a:cubicBezTo>
                    <a:pt x="2127" y="18499"/>
                    <a:pt x="2107" y="18579"/>
                    <a:pt x="2082" y="18592"/>
                  </a:cubicBezTo>
                  <a:cubicBezTo>
                    <a:pt x="2061" y="18604"/>
                    <a:pt x="2006" y="18615"/>
                    <a:pt x="1987" y="18600"/>
                  </a:cubicBezTo>
                  <a:cubicBezTo>
                    <a:pt x="1961" y="18581"/>
                    <a:pt x="1983" y="18479"/>
                    <a:pt x="1953" y="18469"/>
                  </a:cubicBezTo>
                  <a:cubicBezTo>
                    <a:pt x="1927" y="18461"/>
                    <a:pt x="1898" y="18541"/>
                    <a:pt x="1872" y="18542"/>
                  </a:cubicBezTo>
                  <a:cubicBezTo>
                    <a:pt x="1843" y="18543"/>
                    <a:pt x="1800" y="18490"/>
                    <a:pt x="1781" y="18466"/>
                  </a:cubicBezTo>
                  <a:cubicBezTo>
                    <a:pt x="1767" y="18450"/>
                    <a:pt x="1755" y="18403"/>
                    <a:pt x="1739" y="18390"/>
                  </a:cubicBezTo>
                  <a:cubicBezTo>
                    <a:pt x="1720" y="18374"/>
                    <a:pt x="1662" y="18378"/>
                    <a:pt x="1643" y="18361"/>
                  </a:cubicBezTo>
                  <a:cubicBezTo>
                    <a:pt x="1623" y="18343"/>
                    <a:pt x="1599" y="18285"/>
                    <a:pt x="1597" y="18256"/>
                  </a:cubicBezTo>
                  <a:cubicBezTo>
                    <a:pt x="1595" y="18233"/>
                    <a:pt x="1619" y="18190"/>
                    <a:pt x="1621" y="18167"/>
                  </a:cubicBezTo>
                  <a:cubicBezTo>
                    <a:pt x="1623" y="18149"/>
                    <a:pt x="1627" y="18107"/>
                    <a:pt x="1614" y="18095"/>
                  </a:cubicBezTo>
                  <a:cubicBezTo>
                    <a:pt x="1594" y="18080"/>
                    <a:pt x="1533" y="18095"/>
                    <a:pt x="1511" y="18109"/>
                  </a:cubicBezTo>
                  <a:cubicBezTo>
                    <a:pt x="1488" y="18124"/>
                    <a:pt x="1464" y="18180"/>
                    <a:pt x="1446" y="18201"/>
                  </a:cubicBezTo>
                  <a:cubicBezTo>
                    <a:pt x="1444" y="18204"/>
                    <a:pt x="1441" y="18209"/>
                    <a:pt x="1438" y="18213"/>
                  </a:cubicBezTo>
                  <a:lnTo>
                    <a:pt x="1142" y="7953"/>
                  </a:lnTo>
                  <a:lnTo>
                    <a:pt x="1" y="1674"/>
                  </a:lnTo>
                  <a:lnTo>
                    <a:pt x="0" y="1654"/>
                  </a:lnTo>
                  <a:lnTo>
                    <a:pt x="5554" y="1256"/>
                  </a:lnTo>
                  <a:lnTo>
                    <a:pt x="7888" y="1067"/>
                  </a:lnTo>
                  <a:lnTo>
                    <a:pt x="10679" y="839"/>
                  </a:lnTo>
                  <a:lnTo>
                    <a:pt x="12586" y="681"/>
                  </a:lnTo>
                  <a:lnTo>
                    <a:pt x="18757" y="28"/>
                  </a:lnTo>
                  <a:cubicBezTo>
                    <a:pt x="18757" y="28"/>
                    <a:pt x="18925" y="-11"/>
                    <a:pt x="18978" y="3"/>
                  </a:cubicBezTo>
                  <a:cubicBezTo>
                    <a:pt x="19020" y="15"/>
                    <a:pt x="19099" y="70"/>
                    <a:pt x="19121" y="110"/>
                  </a:cubicBezTo>
                  <a:cubicBezTo>
                    <a:pt x="19143" y="151"/>
                    <a:pt x="19119" y="255"/>
                    <a:pt x="19136" y="300"/>
                  </a:cubicBezTo>
                  <a:cubicBezTo>
                    <a:pt x="19152" y="341"/>
                    <a:pt x="19213" y="406"/>
                    <a:pt x="19243" y="437"/>
                  </a:cubicBezTo>
                  <a:cubicBezTo>
                    <a:pt x="19278" y="472"/>
                    <a:pt x="19353" y="540"/>
                    <a:pt x="19398" y="558"/>
                  </a:cubicBezTo>
                  <a:cubicBezTo>
                    <a:pt x="19422" y="570"/>
                    <a:pt x="19481" y="556"/>
                    <a:pt x="19501" y="575"/>
                  </a:cubicBezTo>
                  <a:cubicBezTo>
                    <a:pt x="19528" y="600"/>
                    <a:pt x="19547" y="683"/>
                    <a:pt x="19542" y="721"/>
                  </a:cubicBezTo>
                  <a:cubicBezTo>
                    <a:pt x="19536" y="755"/>
                    <a:pt x="19476" y="801"/>
                    <a:pt x="19467" y="835"/>
                  </a:cubicBezTo>
                  <a:cubicBezTo>
                    <a:pt x="19462" y="861"/>
                    <a:pt x="19470" y="917"/>
                    <a:pt x="19479" y="941"/>
                  </a:cubicBezTo>
                  <a:cubicBezTo>
                    <a:pt x="19489" y="971"/>
                    <a:pt x="19539" y="1013"/>
                    <a:pt x="19549" y="1044"/>
                  </a:cubicBezTo>
                  <a:cubicBezTo>
                    <a:pt x="19564" y="1089"/>
                    <a:pt x="19576" y="1194"/>
                    <a:pt x="19556" y="1236"/>
                  </a:cubicBezTo>
                  <a:cubicBezTo>
                    <a:pt x="19547" y="1255"/>
                    <a:pt x="19507" y="1273"/>
                    <a:pt x="19490" y="1283"/>
                  </a:cubicBezTo>
                  <a:cubicBezTo>
                    <a:pt x="19468" y="1297"/>
                    <a:pt x="19414" y="1307"/>
                    <a:pt x="19398" y="1327"/>
                  </a:cubicBezTo>
                  <a:cubicBezTo>
                    <a:pt x="19381" y="1347"/>
                    <a:pt x="19374" y="1405"/>
                    <a:pt x="19365" y="1429"/>
                  </a:cubicBezTo>
                  <a:cubicBezTo>
                    <a:pt x="19351" y="1467"/>
                    <a:pt x="19331" y="1549"/>
                    <a:pt x="19305" y="1579"/>
                  </a:cubicBezTo>
                  <a:cubicBezTo>
                    <a:pt x="19268" y="1624"/>
                    <a:pt x="19152" y="1660"/>
                    <a:pt x="19107" y="1697"/>
                  </a:cubicBezTo>
                  <a:cubicBezTo>
                    <a:pt x="19082" y="1717"/>
                    <a:pt x="19040" y="1768"/>
                    <a:pt x="19019" y="1792"/>
                  </a:cubicBezTo>
                  <a:cubicBezTo>
                    <a:pt x="18995" y="1818"/>
                    <a:pt x="18936" y="1863"/>
                    <a:pt x="18926" y="1898"/>
                  </a:cubicBezTo>
                  <a:cubicBezTo>
                    <a:pt x="18919" y="1926"/>
                    <a:pt x="18952" y="1983"/>
                    <a:pt x="18948" y="2012"/>
                  </a:cubicBezTo>
                  <a:cubicBezTo>
                    <a:pt x="18945" y="2041"/>
                    <a:pt x="18917" y="2094"/>
                    <a:pt x="18901" y="2119"/>
                  </a:cubicBezTo>
                  <a:cubicBezTo>
                    <a:pt x="18874" y="2157"/>
                    <a:pt x="18802" y="2217"/>
                    <a:pt x="18768" y="2248"/>
                  </a:cubicBezTo>
                  <a:cubicBezTo>
                    <a:pt x="18734" y="2279"/>
                    <a:pt x="18655" y="2331"/>
                    <a:pt x="18628" y="2371"/>
                  </a:cubicBezTo>
                  <a:cubicBezTo>
                    <a:pt x="18604" y="2406"/>
                    <a:pt x="18580" y="2493"/>
                    <a:pt x="18569" y="2536"/>
                  </a:cubicBezTo>
                  <a:cubicBezTo>
                    <a:pt x="18558" y="2579"/>
                    <a:pt x="18554" y="2671"/>
                    <a:pt x="18540" y="2713"/>
                  </a:cubicBezTo>
                  <a:cubicBezTo>
                    <a:pt x="18525" y="2757"/>
                    <a:pt x="18473" y="2835"/>
                    <a:pt x="18455" y="2879"/>
                  </a:cubicBezTo>
                  <a:cubicBezTo>
                    <a:pt x="18444" y="2908"/>
                    <a:pt x="18418" y="2997"/>
                    <a:pt x="18418" y="2997"/>
                  </a:cubicBezTo>
                  <a:lnTo>
                    <a:pt x="21228" y="2661"/>
                  </a:lnTo>
                  <a:cubicBezTo>
                    <a:pt x="21223" y="2669"/>
                    <a:pt x="21219" y="2676"/>
                    <a:pt x="21217" y="2684"/>
                  </a:cubicBezTo>
                  <a:cubicBezTo>
                    <a:pt x="21204" y="2727"/>
                    <a:pt x="21223" y="2822"/>
                    <a:pt x="21241" y="2863"/>
                  </a:cubicBezTo>
                  <a:cubicBezTo>
                    <a:pt x="21258" y="2901"/>
                    <a:pt x="21313" y="2964"/>
                    <a:pt x="21347" y="2986"/>
                  </a:cubicBezTo>
                  <a:cubicBezTo>
                    <a:pt x="21386" y="3012"/>
                    <a:pt x="21486" y="3010"/>
                    <a:pt x="21524" y="3039"/>
                  </a:cubicBezTo>
                  <a:cubicBezTo>
                    <a:pt x="21548" y="3058"/>
                    <a:pt x="21585" y="3117"/>
                    <a:pt x="21592" y="3148"/>
                  </a:cubicBezTo>
                  <a:cubicBezTo>
                    <a:pt x="21600" y="3183"/>
                    <a:pt x="21598" y="3259"/>
                    <a:pt x="21579" y="3288"/>
                  </a:cubicBezTo>
                  <a:cubicBezTo>
                    <a:pt x="21568" y="3307"/>
                    <a:pt x="21526" y="3333"/>
                    <a:pt x="21506" y="3330"/>
                  </a:cubicBezTo>
                  <a:cubicBezTo>
                    <a:pt x="21479" y="3325"/>
                    <a:pt x="21457" y="3259"/>
                    <a:pt x="21432" y="3246"/>
                  </a:cubicBezTo>
                  <a:cubicBezTo>
                    <a:pt x="21401" y="3228"/>
                    <a:pt x="21328" y="3223"/>
                    <a:pt x="21293" y="3222"/>
                  </a:cubicBezTo>
                  <a:cubicBezTo>
                    <a:pt x="21257" y="3221"/>
                    <a:pt x="21179" y="3219"/>
                    <a:pt x="21148" y="3238"/>
                  </a:cubicBezTo>
                  <a:cubicBezTo>
                    <a:pt x="21120" y="3255"/>
                    <a:pt x="21086" y="3318"/>
                    <a:pt x="21075" y="3351"/>
                  </a:cubicBezTo>
                  <a:cubicBezTo>
                    <a:pt x="21064" y="3380"/>
                    <a:pt x="21051" y="3448"/>
                    <a:pt x="21064" y="3477"/>
                  </a:cubicBezTo>
                  <a:cubicBezTo>
                    <a:pt x="21075" y="3498"/>
                    <a:pt x="21118" y="3523"/>
                    <a:pt x="21141" y="3530"/>
                  </a:cubicBezTo>
                  <a:cubicBezTo>
                    <a:pt x="21172" y="3538"/>
                    <a:pt x="21239" y="3515"/>
                    <a:pt x="21271" y="3521"/>
                  </a:cubicBezTo>
                  <a:cubicBezTo>
                    <a:pt x="21306" y="3529"/>
                    <a:pt x="21383" y="3554"/>
                    <a:pt x="21401" y="3587"/>
                  </a:cubicBezTo>
                  <a:cubicBezTo>
                    <a:pt x="21417" y="3618"/>
                    <a:pt x="21402" y="3696"/>
                    <a:pt x="21386" y="3726"/>
                  </a:cubicBezTo>
                  <a:cubicBezTo>
                    <a:pt x="21371" y="3755"/>
                    <a:pt x="21319" y="3793"/>
                    <a:pt x="21291" y="3805"/>
                  </a:cubicBezTo>
                  <a:cubicBezTo>
                    <a:pt x="21267" y="3815"/>
                    <a:pt x="21217" y="3813"/>
                    <a:pt x="21192" y="3816"/>
                  </a:cubicBezTo>
                  <a:cubicBezTo>
                    <a:pt x="21161" y="3819"/>
                    <a:pt x="21097" y="3817"/>
                    <a:pt x="21069" y="3834"/>
                  </a:cubicBezTo>
                  <a:cubicBezTo>
                    <a:pt x="21048" y="3847"/>
                    <a:pt x="21016" y="3893"/>
                    <a:pt x="21011" y="3918"/>
                  </a:cubicBezTo>
                  <a:cubicBezTo>
                    <a:pt x="21000" y="3956"/>
                    <a:pt x="21042" y="4039"/>
                    <a:pt x="21027" y="4076"/>
                  </a:cubicBezTo>
                  <a:cubicBezTo>
                    <a:pt x="21013" y="4110"/>
                    <a:pt x="20945" y="4151"/>
                    <a:pt x="20912" y="4165"/>
                  </a:cubicBezTo>
                  <a:cubicBezTo>
                    <a:pt x="20882" y="4178"/>
                    <a:pt x="20814" y="4173"/>
                    <a:pt x="20782" y="4183"/>
                  </a:cubicBezTo>
                  <a:cubicBezTo>
                    <a:pt x="20751" y="4193"/>
                    <a:pt x="20698" y="4249"/>
                    <a:pt x="20667" y="4243"/>
                  </a:cubicBezTo>
                  <a:cubicBezTo>
                    <a:pt x="20630" y="4236"/>
                    <a:pt x="20604" y="4127"/>
                    <a:pt x="20566" y="4122"/>
                  </a:cubicBezTo>
                  <a:cubicBezTo>
                    <a:pt x="20530" y="4118"/>
                    <a:pt x="20475" y="4184"/>
                    <a:pt x="20448" y="4209"/>
                  </a:cubicBezTo>
                  <a:cubicBezTo>
                    <a:pt x="20410" y="4247"/>
                    <a:pt x="20332" y="4327"/>
                    <a:pt x="20318" y="4380"/>
                  </a:cubicBezTo>
                  <a:cubicBezTo>
                    <a:pt x="20306" y="4425"/>
                    <a:pt x="20324" y="4522"/>
                    <a:pt x="20340" y="4566"/>
                  </a:cubicBezTo>
                  <a:cubicBezTo>
                    <a:pt x="20354" y="4602"/>
                    <a:pt x="20399" y="4664"/>
                    <a:pt x="20423" y="4693"/>
                  </a:cubicBezTo>
                  <a:cubicBezTo>
                    <a:pt x="20449" y="4722"/>
                    <a:pt x="20503" y="4782"/>
                    <a:pt x="20539" y="4795"/>
                  </a:cubicBezTo>
                  <a:cubicBezTo>
                    <a:pt x="20570" y="4806"/>
                    <a:pt x="20641" y="4808"/>
                    <a:pt x="20669" y="4789"/>
                  </a:cubicBezTo>
                  <a:cubicBezTo>
                    <a:pt x="20691" y="4776"/>
                    <a:pt x="20705" y="4716"/>
                    <a:pt x="20721" y="4695"/>
                  </a:cubicBezTo>
                  <a:cubicBezTo>
                    <a:pt x="20731" y="4682"/>
                    <a:pt x="20752" y="4651"/>
                    <a:pt x="20767" y="4653"/>
                  </a:cubicBezTo>
                  <a:cubicBezTo>
                    <a:pt x="20791" y="4655"/>
                    <a:pt x="20821" y="4707"/>
                    <a:pt x="20829" y="4731"/>
                  </a:cubicBezTo>
                  <a:cubicBezTo>
                    <a:pt x="20839" y="4764"/>
                    <a:pt x="20840" y="4840"/>
                    <a:pt x="20824" y="4871"/>
                  </a:cubicBezTo>
                  <a:cubicBezTo>
                    <a:pt x="20804" y="4907"/>
                    <a:pt x="20726" y="4940"/>
                    <a:pt x="20691" y="4960"/>
                  </a:cubicBezTo>
                  <a:cubicBezTo>
                    <a:pt x="20651" y="4983"/>
                    <a:pt x="20560" y="5010"/>
                    <a:pt x="20527" y="5044"/>
                  </a:cubicBezTo>
                  <a:cubicBezTo>
                    <a:pt x="20496" y="5076"/>
                    <a:pt x="20444" y="5159"/>
                    <a:pt x="20446" y="5204"/>
                  </a:cubicBezTo>
                  <a:cubicBezTo>
                    <a:pt x="20447" y="5237"/>
                    <a:pt x="20485" y="5297"/>
                    <a:pt x="20512" y="5312"/>
                  </a:cubicBezTo>
                  <a:cubicBezTo>
                    <a:pt x="20534" y="5324"/>
                    <a:pt x="20586" y="5304"/>
                    <a:pt x="20610" y="5309"/>
                  </a:cubicBezTo>
                  <a:cubicBezTo>
                    <a:pt x="20635" y="5315"/>
                    <a:pt x="20688" y="5332"/>
                    <a:pt x="20701" y="5354"/>
                  </a:cubicBezTo>
                  <a:cubicBezTo>
                    <a:pt x="20722" y="5388"/>
                    <a:pt x="20712" y="5478"/>
                    <a:pt x="20701" y="5516"/>
                  </a:cubicBezTo>
                  <a:cubicBezTo>
                    <a:pt x="20693" y="5544"/>
                    <a:pt x="20663" y="5598"/>
                    <a:pt x="20640" y="5611"/>
                  </a:cubicBezTo>
                  <a:cubicBezTo>
                    <a:pt x="20619" y="5624"/>
                    <a:pt x="20567" y="5622"/>
                    <a:pt x="20544" y="5616"/>
                  </a:cubicBezTo>
                  <a:cubicBezTo>
                    <a:pt x="20514" y="5609"/>
                    <a:pt x="20456" y="5578"/>
                    <a:pt x="20438" y="5551"/>
                  </a:cubicBezTo>
                  <a:cubicBezTo>
                    <a:pt x="20420" y="5522"/>
                    <a:pt x="20434" y="5444"/>
                    <a:pt x="20419" y="5414"/>
                  </a:cubicBezTo>
                  <a:cubicBezTo>
                    <a:pt x="20408" y="5394"/>
                    <a:pt x="20375" y="5361"/>
                    <a:pt x="20355" y="5351"/>
                  </a:cubicBezTo>
                  <a:cubicBezTo>
                    <a:pt x="20333" y="5341"/>
                    <a:pt x="20283" y="5335"/>
                    <a:pt x="20259" y="5341"/>
                  </a:cubicBezTo>
                  <a:cubicBezTo>
                    <a:pt x="20222" y="5349"/>
                    <a:pt x="20151" y="5391"/>
                    <a:pt x="20127" y="5422"/>
                  </a:cubicBezTo>
                  <a:cubicBezTo>
                    <a:pt x="20096" y="5460"/>
                    <a:pt x="20061" y="5560"/>
                    <a:pt x="20061" y="5611"/>
                  </a:cubicBezTo>
                  <a:cubicBezTo>
                    <a:pt x="20061" y="5656"/>
                    <a:pt x="20091" y="5747"/>
                    <a:pt x="20119" y="5782"/>
                  </a:cubicBezTo>
                  <a:cubicBezTo>
                    <a:pt x="20143" y="5809"/>
                    <a:pt x="20219" y="5820"/>
                    <a:pt x="20243" y="5848"/>
                  </a:cubicBezTo>
                  <a:cubicBezTo>
                    <a:pt x="20265" y="5876"/>
                    <a:pt x="20288" y="5952"/>
                    <a:pt x="20286" y="5989"/>
                  </a:cubicBezTo>
                  <a:cubicBezTo>
                    <a:pt x="20284" y="6032"/>
                    <a:pt x="20243" y="6110"/>
                    <a:pt x="20220" y="6144"/>
                  </a:cubicBezTo>
                  <a:cubicBezTo>
                    <a:pt x="20203" y="6169"/>
                    <a:pt x="20163" y="6222"/>
                    <a:pt x="20134" y="6228"/>
                  </a:cubicBezTo>
                  <a:cubicBezTo>
                    <a:pt x="20112" y="6232"/>
                    <a:pt x="20064" y="6209"/>
                    <a:pt x="20048" y="6191"/>
                  </a:cubicBezTo>
                  <a:cubicBezTo>
                    <a:pt x="20022" y="6162"/>
                    <a:pt x="20004" y="6077"/>
                    <a:pt x="19999" y="6036"/>
                  </a:cubicBezTo>
                  <a:cubicBezTo>
                    <a:pt x="19996" y="6008"/>
                    <a:pt x="20017" y="5948"/>
                    <a:pt x="20009" y="5921"/>
                  </a:cubicBezTo>
                  <a:cubicBezTo>
                    <a:pt x="20003" y="5900"/>
                    <a:pt x="19977" y="5860"/>
                    <a:pt x="19957" y="5850"/>
                  </a:cubicBezTo>
                  <a:cubicBezTo>
                    <a:pt x="19931" y="5836"/>
                    <a:pt x="19867" y="5838"/>
                    <a:pt x="19840" y="5850"/>
                  </a:cubicBezTo>
                  <a:cubicBezTo>
                    <a:pt x="19816" y="5861"/>
                    <a:pt x="19778" y="5902"/>
                    <a:pt x="19768" y="5926"/>
                  </a:cubicBezTo>
                  <a:cubicBezTo>
                    <a:pt x="19756" y="5955"/>
                    <a:pt x="19769" y="6024"/>
                    <a:pt x="19761" y="6055"/>
                  </a:cubicBezTo>
                  <a:cubicBezTo>
                    <a:pt x="19753" y="6082"/>
                    <a:pt x="19726" y="6131"/>
                    <a:pt x="19709" y="6152"/>
                  </a:cubicBezTo>
                  <a:cubicBezTo>
                    <a:pt x="19689" y="6177"/>
                    <a:pt x="19626" y="6204"/>
                    <a:pt x="19611" y="6233"/>
                  </a:cubicBezTo>
                  <a:cubicBezTo>
                    <a:pt x="19591" y="6273"/>
                    <a:pt x="19593" y="6369"/>
                    <a:pt x="19596" y="6414"/>
                  </a:cubicBezTo>
                  <a:cubicBezTo>
                    <a:pt x="19598" y="6444"/>
                    <a:pt x="19604" y="6512"/>
                    <a:pt x="19626" y="6530"/>
                  </a:cubicBezTo>
                  <a:cubicBezTo>
                    <a:pt x="19652" y="6551"/>
                    <a:pt x="19729" y="6549"/>
                    <a:pt x="19756" y="6530"/>
                  </a:cubicBezTo>
                  <a:cubicBezTo>
                    <a:pt x="19780" y="6514"/>
                    <a:pt x="19806" y="6449"/>
                    <a:pt x="19802" y="6420"/>
                  </a:cubicBezTo>
                  <a:cubicBezTo>
                    <a:pt x="19799" y="6391"/>
                    <a:pt x="19739" y="6361"/>
                    <a:pt x="19737" y="6333"/>
                  </a:cubicBezTo>
                  <a:cubicBezTo>
                    <a:pt x="19734" y="6313"/>
                    <a:pt x="19755" y="6273"/>
                    <a:pt x="19771" y="6262"/>
                  </a:cubicBezTo>
                  <a:cubicBezTo>
                    <a:pt x="19790" y="6249"/>
                    <a:pt x="19843" y="6243"/>
                    <a:pt x="19864" y="6254"/>
                  </a:cubicBezTo>
                  <a:cubicBezTo>
                    <a:pt x="19886" y="6265"/>
                    <a:pt x="19901" y="6320"/>
                    <a:pt x="19915" y="6341"/>
                  </a:cubicBezTo>
                  <a:cubicBezTo>
                    <a:pt x="19935" y="6367"/>
                    <a:pt x="19988" y="6409"/>
                    <a:pt x="19999" y="6440"/>
                  </a:cubicBezTo>
                  <a:cubicBezTo>
                    <a:pt x="20009" y="6471"/>
                    <a:pt x="20004" y="6539"/>
                    <a:pt x="19994" y="6570"/>
                  </a:cubicBezTo>
                  <a:cubicBezTo>
                    <a:pt x="19986" y="6596"/>
                    <a:pt x="19937" y="6635"/>
                    <a:pt x="19930" y="6664"/>
                  </a:cubicBezTo>
                  <a:cubicBezTo>
                    <a:pt x="19922" y="6697"/>
                    <a:pt x="19955" y="6768"/>
                    <a:pt x="19948" y="6803"/>
                  </a:cubicBezTo>
                  <a:cubicBezTo>
                    <a:pt x="19941" y="6830"/>
                    <a:pt x="19909" y="6880"/>
                    <a:pt x="19886" y="6895"/>
                  </a:cubicBezTo>
                  <a:cubicBezTo>
                    <a:pt x="19848" y="6920"/>
                    <a:pt x="19742" y="6887"/>
                    <a:pt x="19707" y="6918"/>
                  </a:cubicBezTo>
                  <a:cubicBezTo>
                    <a:pt x="19686" y="6937"/>
                    <a:pt x="19673" y="7002"/>
                    <a:pt x="19675" y="7031"/>
                  </a:cubicBezTo>
                  <a:cubicBezTo>
                    <a:pt x="19678" y="7068"/>
                    <a:pt x="19709" y="7138"/>
                    <a:pt x="19734" y="7163"/>
                  </a:cubicBezTo>
                  <a:cubicBezTo>
                    <a:pt x="19759" y="7188"/>
                    <a:pt x="19827" y="7221"/>
                    <a:pt x="19862" y="7221"/>
                  </a:cubicBezTo>
                  <a:cubicBezTo>
                    <a:pt x="19893" y="7220"/>
                    <a:pt x="19946" y="7163"/>
                    <a:pt x="19977" y="7165"/>
                  </a:cubicBezTo>
                  <a:cubicBezTo>
                    <a:pt x="20002" y="7167"/>
                    <a:pt x="20046" y="7202"/>
                    <a:pt x="20061" y="7223"/>
                  </a:cubicBezTo>
                  <a:cubicBezTo>
                    <a:pt x="20084" y="7256"/>
                    <a:pt x="20112" y="7342"/>
                    <a:pt x="20104" y="7383"/>
                  </a:cubicBezTo>
                  <a:cubicBezTo>
                    <a:pt x="20099" y="7413"/>
                    <a:pt x="20050" y="7455"/>
                    <a:pt x="20033" y="7480"/>
                  </a:cubicBezTo>
                  <a:cubicBezTo>
                    <a:pt x="20017" y="7506"/>
                    <a:pt x="19971" y="7554"/>
                    <a:pt x="19970" y="7585"/>
                  </a:cubicBezTo>
                  <a:cubicBezTo>
                    <a:pt x="19969" y="7615"/>
                    <a:pt x="20002" y="7673"/>
                    <a:pt x="20026" y="7691"/>
                  </a:cubicBezTo>
                  <a:cubicBezTo>
                    <a:pt x="20053" y="7709"/>
                    <a:pt x="20123" y="7693"/>
                    <a:pt x="20154" y="7703"/>
                  </a:cubicBezTo>
                  <a:cubicBezTo>
                    <a:pt x="20177" y="7711"/>
                    <a:pt x="20228" y="7734"/>
                    <a:pt x="20237" y="7758"/>
                  </a:cubicBezTo>
                  <a:cubicBezTo>
                    <a:pt x="20250" y="7792"/>
                    <a:pt x="20224" y="7871"/>
                    <a:pt x="20201" y="7898"/>
                  </a:cubicBezTo>
                  <a:cubicBezTo>
                    <a:pt x="20176" y="7925"/>
                    <a:pt x="20102" y="7950"/>
                    <a:pt x="20068" y="7945"/>
                  </a:cubicBezTo>
                  <a:cubicBezTo>
                    <a:pt x="20039" y="7940"/>
                    <a:pt x="20000" y="7883"/>
                    <a:pt x="19972" y="7874"/>
                  </a:cubicBezTo>
                  <a:cubicBezTo>
                    <a:pt x="19940" y="7863"/>
                    <a:pt x="19864" y="7856"/>
                    <a:pt x="19835" y="7874"/>
                  </a:cubicBezTo>
                  <a:cubicBezTo>
                    <a:pt x="19799" y="7895"/>
                    <a:pt x="19758" y="7978"/>
                    <a:pt x="19749" y="8021"/>
                  </a:cubicBezTo>
                  <a:cubicBezTo>
                    <a:pt x="19736" y="8077"/>
                    <a:pt x="19773" y="8195"/>
                    <a:pt x="19766" y="8252"/>
                  </a:cubicBezTo>
                  <a:cubicBezTo>
                    <a:pt x="19764" y="8270"/>
                    <a:pt x="19759" y="8293"/>
                    <a:pt x="19752" y="831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1" name="Shape 3056"/>
            <p:cNvSpPr/>
            <p:nvPr/>
          </p:nvSpPr>
          <p:spPr>
            <a:xfrm>
              <a:off x="2596507" y="2724266"/>
              <a:ext cx="1160871" cy="708724"/>
            </a:xfrm>
            <a:custGeom>
              <a:avLst/>
              <a:gdLst/>
              <a:ahLst/>
              <a:cxnLst>
                <a:cxn ang="0">
                  <a:pos x="wd2" y="hd2"/>
                </a:cxn>
                <a:cxn ang="5400000">
                  <a:pos x="wd2" y="hd2"/>
                </a:cxn>
                <a:cxn ang="10800000">
                  <a:pos x="wd2" y="hd2"/>
                </a:cxn>
                <a:cxn ang="16200000">
                  <a:pos x="wd2" y="hd2"/>
                </a:cxn>
              </a:cxnLst>
              <a:rect l="0" t="0" r="r" b="b"/>
              <a:pathLst>
                <a:path w="21597" h="21598" extrusionOk="0">
                  <a:moveTo>
                    <a:pt x="21267" y="16925"/>
                  </a:moveTo>
                  <a:lnTo>
                    <a:pt x="21165" y="21051"/>
                  </a:lnTo>
                  <a:lnTo>
                    <a:pt x="21121" y="21047"/>
                  </a:lnTo>
                  <a:lnTo>
                    <a:pt x="19294" y="20907"/>
                  </a:lnTo>
                  <a:lnTo>
                    <a:pt x="16989" y="20698"/>
                  </a:lnTo>
                  <a:lnTo>
                    <a:pt x="14629" y="20388"/>
                  </a:lnTo>
                  <a:lnTo>
                    <a:pt x="13239" y="20202"/>
                  </a:lnTo>
                  <a:lnTo>
                    <a:pt x="12130" y="20043"/>
                  </a:lnTo>
                  <a:lnTo>
                    <a:pt x="11549" y="19927"/>
                  </a:lnTo>
                  <a:lnTo>
                    <a:pt x="10332" y="19742"/>
                  </a:lnTo>
                  <a:lnTo>
                    <a:pt x="9766" y="19605"/>
                  </a:lnTo>
                  <a:cubicBezTo>
                    <a:pt x="9766" y="19605"/>
                    <a:pt x="9658" y="19658"/>
                    <a:pt x="9620" y="19658"/>
                  </a:cubicBezTo>
                  <a:cubicBezTo>
                    <a:pt x="9563" y="19660"/>
                    <a:pt x="9451" y="19597"/>
                    <a:pt x="9394" y="19587"/>
                  </a:cubicBezTo>
                  <a:cubicBezTo>
                    <a:pt x="9346" y="19579"/>
                    <a:pt x="9248" y="19585"/>
                    <a:pt x="9199" y="19581"/>
                  </a:cubicBezTo>
                  <a:cubicBezTo>
                    <a:pt x="9073" y="19570"/>
                    <a:pt x="8821" y="19553"/>
                    <a:pt x="8697" y="19512"/>
                  </a:cubicBezTo>
                  <a:cubicBezTo>
                    <a:pt x="8643" y="19494"/>
                    <a:pt x="8488" y="19399"/>
                    <a:pt x="8488" y="19399"/>
                  </a:cubicBezTo>
                  <a:lnTo>
                    <a:pt x="7986" y="19310"/>
                  </a:lnTo>
                  <a:lnTo>
                    <a:pt x="7825" y="21592"/>
                  </a:lnTo>
                  <a:cubicBezTo>
                    <a:pt x="7809" y="21597"/>
                    <a:pt x="7793" y="21600"/>
                    <a:pt x="7784" y="21597"/>
                  </a:cubicBezTo>
                  <a:cubicBezTo>
                    <a:pt x="7763" y="21589"/>
                    <a:pt x="7724" y="21546"/>
                    <a:pt x="7711" y="21517"/>
                  </a:cubicBezTo>
                  <a:cubicBezTo>
                    <a:pt x="7692" y="21476"/>
                    <a:pt x="7688" y="21366"/>
                    <a:pt x="7672" y="21322"/>
                  </a:cubicBezTo>
                  <a:cubicBezTo>
                    <a:pt x="7665" y="21301"/>
                    <a:pt x="7643" y="21269"/>
                    <a:pt x="7633" y="21250"/>
                  </a:cubicBezTo>
                  <a:cubicBezTo>
                    <a:pt x="7620" y="21223"/>
                    <a:pt x="7600" y="21162"/>
                    <a:pt x="7585" y="21139"/>
                  </a:cubicBezTo>
                  <a:cubicBezTo>
                    <a:pt x="7576" y="21125"/>
                    <a:pt x="7549" y="21113"/>
                    <a:pt x="7543" y="21094"/>
                  </a:cubicBezTo>
                  <a:cubicBezTo>
                    <a:pt x="7536" y="21067"/>
                    <a:pt x="7552" y="21002"/>
                    <a:pt x="7553" y="20971"/>
                  </a:cubicBezTo>
                  <a:cubicBezTo>
                    <a:pt x="7555" y="20935"/>
                    <a:pt x="7565" y="20860"/>
                    <a:pt x="7556" y="20828"/>
                  </a:cubicBezTo>
                  <a:cubicBezTo>
                    <a:pt x="7545" y="20790"/>
                    <a:pt x="7488" y="20761"/>
                    <a:pt x="7475" y="20724"/>
                  </a:cubicBezTo>
                  <a:cubicBezTo>
                    <a:pt x="7464" y="20690"/>
                    <a:pt x="7471" y="20607"/>
                    <a:pt x="7466" y="20569"/>
                  </a:cubicBezTo>
                  <a:cubicBezTo>
                    <a:pt x="7461" y="20535"/>
                    <a:pt x="7449" y="20465"/>
                    <a:pt x="7434" y="20442"/>
                  </a:cubicBezTo>
                  <a:cubicBezTo>
                    <a:pt x="7422" y="20423"/>
                    <a:pt x="7386" y="20422"/>
                    <a:pt x="7373" y="20406"/>
                  </a:cubicBezTo>
                  <a:cubicBezTo>
                    <a:pt x="7359" y="20387"/>
                    <a:pt x="7351" y="20323"/>
                    <a:pt x="7337" y="20306"/>
                  </a:cubicBezTo>
                  <a:cubicBezTo>
                    <a:pt x="7323" y="20289"/>
                    <a:pt x="7283" y="20261"/>
                    <a:pt x="7269" y="20278"/>
                  </a:cubicBezTo>
                  <a:cubicBezTo>
                    <a:pt x="7249" y="20302"/>
                    <a:pt x="7284" y="20416"/>
                    <a:pt x="7264" y="20437"/>
                  </a:cubicBezTo>
                  <a:cubicBezTo>
                    <a:pt x="7247" y="20455"/>
                    <a:pt x="7209" y="20392"/>
                    <a:pt x="7188" y="20388"/>
                  </a:cubicBezTo>
                  <a:cubicBezTo>
                    <a:pt x="7170" y="20383"/>
                    <a:pt x="7130" y="20383"/>
                    <a:pt x="7114" y="20400"/>
                  </a:cubicBezTo>
                  <a:cubicBezTo>
                    <a:pt x="7102" y="20412"/>
                    <a:pt x="7088" y="20458"/>
                    <a:pt x="7086" y="20482"/>
                  </a:cubicBezTo>
                  <a:cubicBezTo>
                    <a:pt x="7084" y="20508"/>
                    <a:pt x="7103" y="20559"/>
                    <a:pt x="7101" y="20585"/>
                  </a:cubicBezTo>
                  <a:cubicBezTo>
                    <a:pt x="7098" y="20623"/>
                    <a:pt x="7074" y="20694"/>
                    <a:pt x="7058" y="20724"/>
                  </a:cubicBezTo>
                  <a:cubicBezTo>
                    <a:pt x="7047" y="20746"/>
                    <a:pt x="7012" y="20766"/>
                    <a:pt x="7002" y="20790"/>
                  </a:cubicBezTo>
                  <a:cubicBezTo>
                    <a:pt x="6994" y="20809"/>
                    <a:pt x="6988" y="20859"/>
                    <a:pt x="6990" y="20882"/>
                  </a:cubicBezTo>
                  <a:cubicBezTo>
                    <a:pt x="6995" y="20923"/>
                    <a:pt x="7037" y="20984"/>
                    <a:pt x="7050" y="21021"/>
                  </a:cubicBezTo>
                  <a:cubicBezTo>
                    <a:pt x="7059" y="21049"/>
                    <a:pt x="7085" y="21108"/>
                    <a:pt x="7080" y="21139"/>
                  </a:cubicBezTo>
                  <a:cubicBezTo>
                    <a:pt x="7076" y="21166"/>
                    <a:pt x="7042" y="21203"/>
                    <a:pt x="7024" y="21206"/>
                  </a:cubicBezTo>
                  <a:cubicBezTo>
                    <a:pt x="7006" y="21210"/>
                    <a:pt x="6972" y="21174"/>
                    <a:pt x="6956" y="21158"/>
                  </a:cubicBezTo>
                  <a:cubicBezTo>
                    <a:pt x="6939" y="21141"/>
                    <a:pt x="6914" y="21089"/>
                    <a:pt x="6896" y="21071"/>
                  </a:cubicBezTo>
                  <a:cubicBezTo>
                    <a:pt x="6886" y="21060"/>
                    <a:pt x="6864" y="21040"/>
                    <a:pt x="6852" y="21039"/>
                  </a:cubicBezTo>
                  <a:cubicBezTo>
                    <a:pt x="6832" y="21037"/>
                    <a:pt x="6797" y="21080"/>
                    <a:pt x="6778" y="21077"/>
                  </a:cubicBezTo>
                  <a:cubicBezTo>
                    <a:pt x="6753" y="21073"/>
                    <a:pt x="6715" y="21010"/>
                    <a:pt x="6691" y="21003"/>
                  </a:cubicBezTo>
                  <a:cubicBezTo>
                    <a:pt x="6671" y="20997"/>
                    <a:pt x="6628" y="21013"/>
                    <a:pt x="6608" y="21023"/>
                  </a:cubicBezTo>
                  <a:cubicBezTo>
                    <a:pt x="6585" y="21035"/>
                    <a:pt x="6541" y="21074"/>
                    <a:pt x="6519" y="21092"/>
                  </a:cubicBezTo>
                  <a:cubicBezTo>
                    <a:pt x="6500" y="21107"/>
                    <a:pt x="6466" y="21143"/>
                    <a:pt x="6447" y="21154"/>
                  </a:cubicBezTo>
                  <a:cubicBezTo>
                    <a:pt x="6429" y="21164"/>
                    <a:pt x="6391" y="21191"/>
                    <a:pt x="6374" y="21178"/>
                  </a:cubicBezTo>
                  <a:cubicBezTo>
                    <a:pt x="6356" y="21164"/>
                    <a:pt x="6345" y="21093"/>
                    <a:pt x="6337" y="21063"/>
                  </a:cubicBezTo>
                  <a:cubicBezTo>
                    <a:pt x="6328" y="21026"/>
                    <a:pt x="6327" y="20937"/>
                    <a:pt x="6308" y="20912"/>
                  </a:cubicBezTo>
                  <a:cubicBezTo>
                    <a:pt x="6292" y="20889"/>
                    <a:pt x="6244" y="20889"/>
                    <a:pt x="6223" y="20896"/>
                  </a:cubicBezTo>
                  <a:cubicBezTo>
                    <a:pt x="6201" y="20902"/>
                    <a:pt x="6164" y="20951"/>
                    <a:pt x="6143" y="20963"/>
                  </a:cubicBezTo>
                  <a:cubicBezTo>
                    <a:pt x="6128" y="20973"/>
                    <a:pt x="6096" y="20992"/>
                    <a:pt x="6080" y="20987"/>
                  </a:cubicBezTo>
                  <a:cubicBezTo>
                    <a:pt x="6066" y="20983"/>
                    <a:pt x="6047" y="20931"/>
                    <a:pt x="6033" y="20935"/>
                  </a:cubicBezTo>
                  <a:cubicBezTo>
                    <a:pt x="6017" y="20940"/>
                    <a:pt x="6011" y="21018"/>
                    <a:pt x="5994" y="21023"/>
                  </a:cubicBezTo>
                  <a:cubicBezTo>
                    <a:pt x="5981" y="21027"/>
                    <a:pt x="5962" y="20976"/>
                    <a:pt x="5948" y="20971"/>
                  </a:cubicBezTo>
                  <a:cubicBezTo>
                    <a:pt x="5927" y="20962"/>
                    <a:pt x="5884" y="20996"/>
                    <a:pt x="5863" y="20987"/>
                  </a:cubicBezTo>
                  <a:cubicBezTo>
                    <a:pt x="5852" y="20982"/>
                    <a:pt x="5836" y="20954"/>
                    <a:pt x="5827" y="20943"/>
                  </a:cubicBezTo>
                  <a:cubicBezTo>
                    <a:pt x="5816" y="20931"/>
                    <a:pt x="5798" y="20894"/>
                    <a:pt x="5785" y="20892"/>
                  </a:cubicBezTo>
                  <a:cubicBezTo>
                    <a:pt x="5766" y="20888"/>
                    <a:pt x="5736" y="20947"/>
                    <a:pt x="5717" y="20948"/>
                  </a:cubicBezTo>
                  <a:cubicBezTo>
                    <a:pt x="5702" y="20948"/>
                    <a:pt x="5671" y="20926"/>
                    <a:pt x="5661" y="20907"/>
                  </a:cubicBezTo>
                  <a:cubicBezTo>
                    <a:pt x="5648" y="20881"/>
                    <a:pt x="5653" y="20801"/>
                    <a:pt x="5642" y="20772"/>
                  </a:cubicBezTo>
                  <a:cubicBezTo>
                    <a:pt x="5632" y="20748"/>
                    <a:pt x="5591" y="20708"/>
                    <a:pt x="5583" y="20708"/>
                  </a:cubicBezTo>
                  <a:cubicBezTo>
                    <a:pt x="5576" y="20708"/>
                    <a:pt x="5535" y="20701"/>
                    <a:pt x="5523" y="20716"/>
                  </a:cubicBezTo>
                  <a:cubicBezTo>
                    <a:pt x="5510" y="20732"/>
                    <a:pt x="5510" y="20795"/>
                    <a:pt x="5498" y="20812"/>
                  </a:cubicBezTo>
                  <a:cubicBezTo>
                    <a:pt x="5488" y="20826"/>
                    <a:pt x="5460" y="20829"/>
                    <a:pt x="5447" y="20832"/>
                  </a:cubicBezTo>
                  <a:cubicBezTo>
                    <a:pt x="5432" y="20836"/>
                    <a:pt x="5399" y="20824"/>
                    <a:pt x="5387" y="20840"/>
                  </a:cubicBezTo>
                  <a:cubicBezTo>
                    <a:pt x="5375" y="20855"/>
                    <a:pt x="5369" y="20907"/>
                    <a:pt x="5367" y="20931"/>
                  </a:cubicBezTo>
                  <a:cubicBezTo>
                    <a:pt x="5363" y="20973"/>
                    <a:pt x="5377" y="21058"/>
                    <a:pt x="5369" y="21099"/>
                  </a:cubicBezTo>
                  <a:cubicBezTo>
                    <a:pt x="5363" y="21134"/>
                    <a:pt x="5340" y="21208"/>
                    <a:pt x="5318" y="21218"/>
                  </a:cubicBezTo>
                  <a:cubicBezTo>
                    <a:pt x="5301" y="21226"/>
                    <a:pt x="5268" y="21190"/>
                    <a:pt x="5255" y="21170"/>
                  </a:cubicBezTo>
                  <a:cubicBezTo>
                    <a:pt x="5240" y="21148"/>
                    <a:pt x="5233" y="21074"/>
                    <a:pt x="5216" y="21055"/>
                  </a:cubicBezTo>
                  <a:cubicBezTo>
                    <a:pt x="5205" y="21042"/>
                    <a:pt x="5176" y="21036"/>
                    <a:pt x="5163" y="21039"/>
                  </a:cubicBezTo>
                  <a:cubicBezTo>
                    <a:pt x="5147" y="21043"/>
                    <a:pt x="5121" y="21085"/>
                    <a:pt x="5104" y="21087"/>
                  </a:cubicBezTo>
                  <a:cubicBezTo>
                    <a:pt x="5091" y="21088"/>
                    <a:pt x="5064" y="21069"/>
                    <a:pt x="5053" y="21055"/>
                  </a:cubicBezTo>
                  <a:cubicBezTo>
                    <a:pt x="5043" y="21042"/>
                    <a:pt x="5034" y="20996"/>
                    <a:pt x="5022" y="20987"/>
                  </a:cubicBezTo>
                  <a:cubicBezTo>
                    <a:pt x="5009" y="20978"/>
                    <a:pt x="4979" y="20997"/>
                    <a:pt x="4966" y="20991"/>
                  </a:cubicBezTo>
                  <a:cubicBezTo>
                    <a:pt x="4953" y="20986"/>
                    <a:pt x="4934" y="20954"/>
                    <a:pt x="4922" y="20948"/>
                  </a:cubicBezTo>
                  <a:cubicBezTo>
                    <a:pt x="4902" y="20935"/>
                    <a:pt x="4858" y="20925"/>
                    <a:pt x="4837" y="20923"/>
                  </a:cubicBezTo>
                  <a:cubicBezTo>
                    <a:pt x="4821" y="20922"/>
                    <a:pt x="4787" y="20945"/>
                    <a:pt x="4774" y="20931"/>
                  </a:cubicBezTo>
                  <a:cubicBezTo>
                    <a:pt x="4762" y="20921"/>
                    <a:pt x="4761" y="20870"/>
                    <a:pt x="4752" y="20856"/>
                  </a:cubicBezTo>
                  <a:cubicBezTo>
                    <a:pt x="4741" y="20840"/>
                    <a:pt x="4713" y="20821"/>
                    <a:pt x="4698" y="20820"/>
                  </a:cubicBezTo>
                  <a:cubicBezTo>
                    <a:pt x="4684" y="20819"/>
                    <a:pt x="4658" y="20844"/>
                    <a:pt x="4645" y="20848"/>
                  </a:cubicBezTo>
                  <a:cubicBezTo>
                    <a:pt x="4630" y="20852"/>
                    <a:pt x="4600" y="20843"/>
                    <a:pt x="4586" y="20852"/>
                  </a:cubicBezTo>
                  <a:cubicBezTo>
                    <a:pt x="4564" y="20866"/>
                    <a:pt x="4530" y="20927"/>
                    <a:pt x="4513" y="20956"/>
                  </a:cubicBezTo>
                  <a:cubicBezTo>
                    <a:pt x="4501" y="20976"/>
                    <a:pt x="4474" y="21019"/>
                    <a:pt x="4467" y="21047"/>
                  </a:cubicBezTo>
                  <a:cubicBezTo>
                    <a:pt x="4462" y="21066"/>
                    <a:pt x="4460" y="21107"/>
                    <a:pt x="4462" y="21127"/>
                  </a:cubicBezTo>
                  <a:cubicBezTo>
                    <a:pt x="4465" y="21150"/>
                    <a:pt x="4485" y="21191"/>
                    <a:pt x="4489" y="21214"/>
                  </a:cubicBezTo>
                  <a:cubicBezTo>
                    <a:pt x="4495" y="21244"/>
                    <a:pt x="4506" y="21309"/>
                    <a:pt x="4499" y="21337"/>
                  </a:cubicBezTo>
                  <a:cubicBezTo>
                    <a:pt x="4493" y="21359"/>
                    <a:pt x="4466" y="21386"/>
                    <a:pt x="4452" y="21393"/>
                  </a:cubicBezTo>
                  <a:cubicBezTo>
                    <a:pt x="4435" y="21403"/>
                    <a:pt x="4396" y="21411"/>
                    <a:pt x="4380" y="21398"/>
                  </a:cubicBezTo>
                  <a:cubicBezTo>
                    <a:pt x="4364" y="21384"/>
                    <a:pt x="4347" y="21328"/>
                    <a:pt x="4338" y="21302"/>
                  </a:cubicBezTo>
                  <a:cubicBezTo>
                    <a:pt x="4330" y="21277"/>
                    <a:pt x="4326" y="21216"/>
                    <a:pt x="4314" y="21194"/>
                  </a:cubicBezTo>
                  <a:cubicBezTo>
                    <a:pt x="4303" y="21174"/>
                    <a:pt x="4269" y="21157"/>
                    <a:pt x="4256" y="21142"/>
                  </a:cubicBezTo>
                  <a:cubicBezTo>
                    <a:pt x="4240" y="21126"/>
                    <a:pt x="4211" y="21091"/>
                    <a:pt x="4197" y="21071"/>
                  </a:cubicBezTo>
                  <a:cubicBezTo>
                    <a:pt x="4182" y="21049"/>
                    <a:pt x="4151" y="21004"/>
                    <a:pt x="4141" y="20975"/>
                  </a:cubicBezTo>
                  <a:cubicBezTo>
                    <a:pt x="4130" y="20943"/>
                    <a:pt x="4122" y="20844"/>
                    <a:pt x="4122" y="20832"/>
                  </a:cubicBezTo>
                  <a:cubicBezTo>
                    <a:pt x="4122" y="20820"/>
                    <a:pt x="4114" y="20727"/>
                    <a:pt x="4115" y="20692"/>
                  </a:cubicBezTo>
                  <a:cubicBezTo>
                    <a:pt x="4115" y="20668"/>
                    <a:pt x="4125" y="20621"/>
                    <a:pt x="4124" y="20597"/>
                  </a:cubicBezTo>
                  <a:cubicBezTo>
                    <a:pt x="4124" y="20577"/>
                    <a:pt x="4114" y="20540"/>
                    <a:pt x="4112" y="20521"/>
                  </a:cubicBezTo>
                  <a:cubicBezTo>
                    <a:pt x="4109" y="20497"/>
                    <a:pt x="4111" y="20447"/>
                    <a:pt x="4105" y="20425"/>
                  </a:cubicBezTo>
                  <a:cubicBezTo>
                    <a:pt x="4098" y="20399"/>
                    <a:pt x="4067" y="20361"/>
                    <a:pt x="4061" y="20334"/>
                  </a:cubicBezTo>
                  <a:cubicBezTo>
                    <a:pt x="4055" y="20309"/>
                    <a:pt x="4050" y="20249"/>
                    <a:pt x="4059" y="20226"/>
                  </a:cubicBezTo>
                  <a:cubicBezTo>
                    <a:pt x="4065" y="20211"/>
                    <a:pt x="4092" y="20210"/>
                    <a:pt x="4100" y="20199"/>
                  </a:cubicBezTo>
                  <a:cubicBezTo>
                    <a:pt x="4110" y="20183"/>
                    <a:pt x="4124" y="20141"/>
                    <a:pt x="4127" y="20119"/>
                  </a:cubicBezTo>
                  <a:cubicBezTo>
                    <a:pt x="4130" y="20089"/>
                    <a:pt x="4121" y="20028"/>
                    <a:pt x="4117" y="19999"/>
                  </a:cubicBezTo>
                  <a:cubicBezTo>
                    <a:pt x="4112" y="19962"/>
                    <a:pt x="4102" y="19888"/>
                    <a:pt x="4090" y="19856"/>
                  </a:cubicBezTo>
                  <a:cubicBezTo>
                    <a:pt x="4081" y="19833"/>
                    <a:pt x="4048" y="19806"/>
                    <a:pt x="4041" y="19781"/>
                  </a:cubicBezTo>
                  <a:cubicBezTo>
                    <a:pt x="4033" y="19752"/>
                    <a:pt x="4045" y="19686"/>
                    <a:pt x="4039" y="19656"/>
                  </a:cubicBezTo>
                  <a:cubicBezTo>
                    <a:pt x="4035" y="19633"/>
                    <a:pt x="4013" y="19597"/>
                    <a:pt x="4008" y="19575"/>
                  </a:cubicBezTo>
                  <a:cubicBezTo>
                    <a:pt x="4003" y="19549"/>
                    <a:pt x="4010" y="19489"/>
                    <a:pt x="4001" y="19467"/>
                  </a:cubicBezTo>
                  <a:cubicBezTo>
                    <a:pt x="3992" y="19447"/>
                    <a:pt x="3956" y="19440"/>
                    <a:pt x="3944" y="19423"/>
                  </a:cubicBezTo>
                  <a:cubicBezTo>
                    <a:pt x="3927" y="19398"/>
                    <a:pt x="3909" y="19327"/>
                    <a:pt x="3893" y="19300"/>
                  </a:cubicBezTo>
                  <a:cubicBezTo>
                    <a:pt x="3881" y="19278"/>
                    <a:pt x="3854" y="19233"/>
                    <a:pt x="3837" y="19225"/>
                  </a:cubicBezTo>
                  <a:cubicBezTo>
                    <a:pt x="3817" y="19216"/>
                    <a:pt x="3775" y="19229"/>
                    <a:pt x="3756" y="19243"/>
                  </a:cubicBezTo>
                  <a:cubicBezTo>
                    <a:pt x="3741" y="19255"/>
                    <a:pt x="3720" y="19306"/>
                    <a:pt x="3705" y="19321"/>
                  </a:cubicBezTo>
                  <a:cubicBezTo>
                    <a:pt x="3690" y="19337"/>
                    <a:pt x="3655" y="19371"/>
                    <a:pt x="3638" y="19363"/>
                  </a:cubicBezTo>
                  <a:cubicBezTo>
                    <a:pt x="3620" y="19354"/>
                    <a:pt x="3603" y="19292"/>
                    <a:pt x="3596" y="19264"/>
                  </a:cubicBezTo>
                  <a:cubicBezTo>
                    <a:pt x="3590" y="19240"/>
                    <a:pt x="3592" y="19183"/>
                    <a:pt x="3585" y="19160"/>
                  </a:cubicBezTo>
                  <a:cubicBezTo>
                    <a:pt x="3579" y="19140"/>
                    <a:pt x="3558" y="19110"/>
                    <a:pt x="3547" y="19097"/>
                  </a:cubicBezTo>
                  <a:cubicBezTo>
                    <a:pt x="3531" y="19079"/>
                    <a:pt x="3493" y="19063"/>
                    <a:pt x="3479" y="19043"/>
                  </a:cubicBezTo>
                  <a:cubicBezTo>
                    <a:pt x="3463" y="19019"/>
                    <a:pt x="3437" y="18958"/>
                    <a:pt x="3430" y="18923"/>
                  </a:cubicBezTo>
                  <a:cubicBezTo>
                    <a:pt x="3423" y="18891"/>
                    <a:pt x="3428" y="18820"/>
                    <a:pt x="3425" y="18786"/>
                  </a:cubicBezTo>
                  <a:cubicBezTo>
                    <a:pt x="3422" y="18761"/>
                    <a:pt x="3408" y="18713"/>
                    <a:pt x="3406" y="18688"/>
                  </a:cubicBezTo>
                  <a:cubicBezTo>
                    <a:pt x="3405" y="18670"/>
                    <a:pt x="3404" y="18630"/>
                    <a:pt x="3412" y="18619"/>
                  </a:cubicBezTo>
                  <a:cubicBezTo>
                    <a:pt x="3420" y="18608"/>
                    <a:pt x="3444" y="18625"/>
                    <a:pt x="3454" y="18619"/>
                  </a:cubicBezTo>
                  <a:cubicBezTo>
                    <a:pt x="3469" y="18610"/>
                    <a:pt x="3495" y="18576"/>
                    <a:pt x="3503" y="18553"/>
                  </a:cubicBezTo>
                  <a:cubicBezTo>
                    <a:pt x="3513" y="18524"/>
                    <a:pt x="3508" y="18452"/>
                    <a:pt x="3516" y="18422"/>
                  </a:cubicBezTo>
                  <a:cubicBezTo>
                    <a:pt x="3523" y="18394"/>
                    <a:pt x="3559" y="18356"/>
                    <a:pt x="3561" y="18326"/>
                  </a:cubicBezTo>
                  <a:cubicBezTo>
                    <a:pt x="3563" y="18304"/>
                    <a:pt x="3545" y="18264"/>
                    <a:pt x="3541" y="18242"/>
                  </a:cubicBezTo>
                  <a:cubicBezTo>
                    <a:pt x="3535" y="18208"/>
                    <a:pt x="3539" y="18127"/>
                    <a:pt x="3523" y="18102"/>
                  </a:cubicBezTo>
                  <a:cubicBezTo>
                    <a:pt x="3509" y="18079"/>
                    <a:pt x="3458" y="18097"/>
                    <a:pt x="3443" y="18075"/>
                  </a:cubicBezTo>
                  <a:cubicBezTo>
                    <a:pt x="3432" y="18060"/>
                    <a:pt x="3425" y="18009"/>
                    <a:pt x="3423" y="17986"/>
                  </a:cubicBezTo>
                  <a:cubicBezTo>
                    <a:pt x="3419" y="17953"/>
                    <a:pt x="3435" y="17880"/>
                    <a:pt x="3423" y="17854"/>
                  </a:cubicBezTo>
                  <a:cubicBezTo>
                    <a:pt x="3413" y="17834"/>
                    <a:pt x="3376" y="17842"/>
                    <a:pt x="3362" y="17830"/>
                  </a:cubicBezTo>
                  <a:cubicBezTo>
                    <a:pt x="3345" y="17815"/>
                    <a:pt x="3313" y="17773"/>
                    <a:pt x="3306" y="17743"/>
                  </a:cubicBezTo>
                  <a:cubicBezTo>
                    <a:pt x="3299" y="17717"/>
                    <a:pt x="3308" y="17656"/>
                    <a:pt x="3308" y="17627"/>
                  </a:cubicBezTo>
                  <a:cubicBezTo>
                    <a:pt x="3308" y="17588"/>
                    <a:pt x="3315" y="17508"/>
                    <a:pt x="3306" y="17471"/>
                  </a:cubicBezTo>
                  <a:cubicBezTo>
                    <a:pt x="3298" y="17441"/>
                    <a:pt x="3259" y="17404"/>
                    <a:pt x="3248" y="17376"/>
                  </a:cubicBezTo>
                  <a:cubicBezTo>
                    <a:pt x="3237" y="17348"/>
                    <a:pt x="3230" y="17278"/>
                    <a:pt x="3218" y="17251"/>
                  </a:cubicBezTo>
                  <a:cubicBezTo>
                    <a:pt x="3210" y="17231"/>
                    <a:pt x="3182" y="17209"/>
                    <a:pt x="3177" y="17188"/>
                  </a:cubicBezTo>
                  <a:cubicBezTo>
                    <a:pt x="3169" y="17160"/>
                    <a:pt x="3185" y="17095"/>
                    <a:pt x="3180" y="17065"/>
                  </a:cubicBezTo>
                  <a:cubicBezTo>
                    <a:pt x="3174" y="17024"/>
                    <a:pt x="3139" y="16957"/>
                    <a:pt x="3127" y="16919"/>
                  </a:cubicBezTo>
                  <a:cubicBezTo>
                    <a:pt x="3118" y="16890"/>
                    <a:pt x="3098" y="16832"/>
                    <a:pt x="3096" y="16800"/>
                  </a:cubicBezTo>
                  <a:cubicBezTo>
                    <a:pt x="3094" y="16766"/>
                    <a:pt x="3110" y="16701"/>
                    <a:pt x="3113" y="16668"/>
                  </a:cubicBezTo>
                  <a:cubicBezTo>
                    <a:pt x="3115" y="16640"/>
                    <a:pt x="3124" y="16581"/>
                    <a:pt x="3118" y="16555"/>
                  </a:cubicBezTo>
                  <a:cubicBezTo>
                    <a:pt x="3111" y="16526"/>
                    <a:pt x="3070" y="16497"/>
                    <a:pt x="3063" y="16467"/>
                  </a:cubicBezTo>
                  <a:cubicBezTo>
                    <a:pt x="3057" y="16440"/>
                    <a:pt x="3071" y="16378"/>
                    <a:pt x="3071" y="16348"/>
                  </a:cubicBezTo>
                  <a:cubicBezTo>
                    <a:pt x="3071" y="16323"/>
                    <a:pt x="3058" y="16269"/>
                    <a:pt x="3065" y="16247"/>
                  </a:cubicBezTo>
                  <a:cubicBezTo>
                    <a:pt x="3073" y="16219"/>
                    <a:pt x="3117" y="16206"/>
                    <a:pt x="3127" y="16181"/>
                  </a:cubicBezTo>
                  <a:cubicBezTo>
                    <a:pt x="3136" y="16160"/>
                    <a:pt x="3141" y="16108"/>
                    <a:pt x="3140" y="16082"/>
                  </a:cubicBezTo>
                  <a:cubicBezTo>
                    <a:pt x="3138" y="16057"/>
                    <a:pt x="3130" y="16001"/>
                    <a:pt x="3116" y="15987"/>
                  </a:cubicBezTo>
                  <a:cubicBezTo>
                    <a:pt x="3105" y="15975"/>
                    <a:pt x="3076" y="15993"/>
                    <a:pt x="3063" y="15987"/>
                  </a:cubicBezTo>
                  <a:cubicBezTo>
                    <a:pt x="3048" y="15980"/>
                    <a:pt x="3015" y="15957"/>
                    <a:pt x="3009" y="15933"/>
                  </a:cubicBezTo>
                  <a:cubicBezTo>
                    <a:pt x="2998" y="15890"/>
                    <a:pt x="3024" y="15794"/>
                    <a:pt x="3038" y="15754"/>
                  </a:cubicBezTo>
                  <a:cubicBezTo>
                    <a:pt x="3044" y="15736"/>
                    <a:pt x="3068" y="15715"/>
                    <a:pt x="3073" y="15697"/>
                  </a:cubicBezTo>
                  <a:cubicBezTo>
                    <a:pt x="3078" y="15676"/>
                    <a:pt x="3076" y="15627"/>
                    <a:pt x="3073" y="15604"/>
                  </a:cubicBezTo>
                  <a:cubicBezTo>
                    <a:pt x="3069" y="15583"/>
                    <a:pt x="3056" y="15541"/>
                    <a:pt x="3045" y="15527"/>
                  </a:cubicBezTo>
                  <a:cubicBezTo>
                    <a:pt x="3036" y="15514"/>
                    <a:pt x="3013" y="15501"/>
                    <a:pt x="3001" y="15500"/>
                  </a:cubicBezTo>
                  <a:cubicBezTo>
                    <a:pt x="2988" y="15498"/>
                    <a:pt x="2962" y="15523"/>
                    <a:pt x="2948" y="15520"/>
                  </a:cubicBezTo>
                  <a:cubicBezTo>
                    <a:pt x="2934" y="15518"/>
                    <a:pt x="2902" y="15501"/>
                    <a:pt x="2896" y="15479"/>
                  </a:cubicBezTo>
                  <a:cubicBezTo>
                    <a:pt x="2888" y="15450"/>
                    <a:pt x="2919" y="15390"/>
                    <a:pt x="2916" y="15360"/>
                  </a:cubicBezTo>
                  <a:cubicBezTo>
                    <a:pt x="2913" y="15331"/>
                    <a:pt x="2887" y="15288"/>
                    <a:pt x="2877" y="15264"/>
                  </a:cubicBezTo>
                  <a:cubicBezTo>
                    <a:pt x="2869" y="15242"/>
                    <a:pt x="2857" y="15196"/>
                    <a:pt x="2846" y="15177"/>
                  </a:cubicBezTo>
                  <a:cubicBezTo>
                    <a:pt x="2835" y="15157"/>
                    <a:pt x="2809" y="15120"/>
                    <a:pt x="2793" y="15111"/>
                  </a:cubicBezTo>
                  <a:cubicBezTo>
                    <a:pt x="2780" y="15105"/>
                    <a:pt x="2750" y="15101"/>
                    <a:pt x="2739" y="15114"/>
                  </a:cubicBezTo>
                  <a:cubicBezTo>
                    <a:pt x="2726" y="15129"/>
                    <a:pt x="2721" y="15185"/>
                    <a:pt x="2717" y="15210"/>
                  </a:cubicBezTo>
                  <a:cubicBezTo>
                    <a:pt x="2711" y="15240"/>
                    <a:pt x="2711" y="15309"/>
                    <a:pt x="2698" y="15332"/>
                  </a:cubicBezTo>
                  <a:cubicBezTo>
                    <a:pt x="2689" y="15351"/>
                    <a:pt x="2656" y="15360"/>
                    <a:pt x="2642" y="15368"/>
                  </a:cubicBezTo>
                  <a:cubicBezTo>
                    <a:pt x="2628" y="15377"/>
                    <a:pt x="2595" y="15385"/>
                    <a:pt x="2586" y="15404"/>
                  </a:cubicBezTo>
                  <a:cubicBezTo>
                    <a:pt x="2574" y="15428"/>
                    <a:pt x="2585" y="15497"/>
                    <a:pt x="2576" y="15524"/>
                  </a:cubicBezTo>
                  <a:cubicBezTo>
                    <a:pt x="2572" y="15536"/>
                    <a:pt x="2559" y="15554"/>
                    <a:pt x="2551" y="15559"/>
                  </a:cubicBezTo>
                  <a:cubicBezTo>
                    <a:pt x="2538" y="15568"/>
                    <a:pt x="2507" y="15555"/>
                    <a:pt x="2494" y="15566"/>
                  </a:cubicBezTo>
                  <a:cubicBezTo>
                    <a:pt x="2481" y="15577"/>
                    <a:pt x="2468" y="15628"/>
                    <a:pt x="2458" y="15646"/>
                  </a:cubicBezTo>
                  <a:cubicBezTo>
                    <a:pt x="2452" y="15657"/>
                    <a:pt x="2438" y="15675"/>
                    <a:pt x="2431" y="15682"/>
                  </a:cubicBezTo>
                  <a:cubicBezTo>
                    <a:pt x="2406" y="15704"/>
                    <a:pt x="2352" y="15752"/>
                    <a:pt x="2325" y="15745"/>
                  </a:cubicBezTo>
                  <a:cubicBezTo>
                    <a:pt x="2310" y="15741"/>
                    <a:pt x="2294" y="15688"/>
                    <a:pt x="2279" y="15685"/>
                  </a:cubicBezTo>
                  <a:cubicBezTo>
                    <a:pt x="2266" y="15682"/>
                    <a:pt x="2239" y="15706"/>
                    <a:pt x="2232" y="15724"/>
                  </a:cubicBezTo>
                  <a:cubicBezTo>
                    <a:pt x="2224" y="15742"/>
                    <a:pt x="2230" y="15792"/>
                    <a:pt x="2224" y="15814"/>
                  </a:cubicBezTo>
                  <a:cubicBezTo>
                    <a:pt x="2220" y="15832"/>
                    <a:pt x="2203" y="15861"/>
                    <a:pt x="2195" y="15876"/>
                  </a:cubicBezTo>
                  <a:cubicBezTo>
                    <a:pt x="2183" y="15899"/>
                    <a:pt x="2161" y="15950"/>
                    <a:pt x="2144" y="15963"/>
                  </a:cubicBezTo>
                  <a:cubicBezTo>
                    <a:pt x="2131" y="15973"/>
                    <a:pt x="2099" y="15964"/>
                    <a:pt x="2086" y="15972"/>
                  </a:cubicBezTo>
                  <a:cubicBezTo>
                    <a:pt x="2077" y="15977"/>
                    <a:pt x="2064" y="16006"/>
                    <a:pt x="2055" y="16005"/>
                  </a:cubicBezTo>
                  <a:cubicBezTo>
                    <a:pt x="2042" y="16003"/>
                    <a:pt x="2023" y="15969"/>
                    <a:pt x="2016" y="15951"/>
                  </a:cubicBezTo>
                  <a:cubicBezTo>
                    <a:pt x="2008" y="15928"/>
                    <a:pt x="2011" y="15870"/>
                    <a:pt x="2004" y="15846"/>
                  </a:cubicBezTo>
                  <a:cubicBezTo>
                    <a:pt x="1996" y="15820"/>
                    <a:pt x="1972" y="15773"/>
                    <a:pt x="1958" y="15754"/>
                  </a:cubicBezTo>
                  <a:cubicBezTo>
                    <a:pt x="1940" y="15727"/>
                    <a:pt x="1890" y="15701"/>
                    <a:pt x="1874" y="15670"/>
                  </a:cubicBezTo>
                  <a:cubicBezTo>
                    <a:pt x="1859" y="15640"/>
                    <a:pt x="1857" y="15550"/>
                    <a:pt x="1840" y="15524"/>
                  </a:cubicBezTo>
                  <a:cubicBezTo>
                    <a:pt x="1828" y="15506"/>
                    <a:pt x="1792" y="15507"/>
                    <a:pt x="1777" y="15497"/>
                  </a:cubicBezTo>
                  <a:cubicBezTo>
                    <a:pt x="1765" y="15488"/>
                    <a:pt x="1744" y="15461"/>
                    <a:pt x="1732" y="15452"/>
                  </a:cubicBezTo>
                  <a:cubicBezTo>
                    <a:pt x="1721" y="15443"/>
                    <a:pt x="1691" y="15442"/>
                    <a:pt x="1684" y="15425"/>
                  </a:cubicBezTo>
                  <a:cubicBezTo>
                    <a:pt x="1676" y="15405"/>
                    <a:pt x="1684" y="15350"/>
                    <a:pt x="1688" y="15327"/>
                  </a:cubicBezTo>
                  <a:cubicBezTo>
                    <a:pt x="1692" y="15305"/>
                    <a:pt x="1711" y="15268"/>
                    <a:pt x="1712" y="15246"/>
                  </a:cubicBezTo>
                  <a:cubicBezTo>
                    <a:pt x="1713" y="15223"/>
                    <a:pt x="1692" y="15181"/>
                    <a:pt x="1696" y="15159"/>
                  </a:cubicBezTo>
                  <a:cubicBezTo>
                    <a:pt x="1699" y="15138"/>
                    <a:pt x="1723" y="15107"/>
                    <a:pt x="1736" y="15100"/>
                  </a:cubicBezTo>
                  <a:cubicBezTo>
                    <a:pt x="1751" y="15090"/>
                    <a:pt x="1785" y="15112"/>
                    <a:pt x="1799" y="15100"/>
                  </a:cubicBezTo>
                  <a:cubicBezTo>
                    <a:pt x="1817" y="15083"/>
                    <a:pt x="1837" y="15018"/>
                    <a:pt x="1843" y="14986"/>
                  </a:cubicBezTo>
                  <a:cubicBezTo>
                    <a:pt x="1847" y="14965"/>
                    <a:pt x="1849" y="14918"/>
                    <a:pt x="1847" y="14896"/>
                  </a:cubicBezTo>
                  <a:cubicBezTo>
                    <a:pt x="1844" y="14867"/>
                    <a:pt x="1833" y="14810"/>
                    <a:pt x="1823" y="14786"/>
                  </a:cubicBezTo>
                  <a:cubicBezTo>
                    <a:pt x="1813" y="14759"/>
                    <a:pt x="1775" y="14727"/>
                    <a:pt x="1767" y="14699"/>
                  </a:cubicBezTo>
                  <a:cubicBezTo>
                    <a:pt x="1760" y="14678"/>
                    <a:pt x="1762" y="14627"/>
                    <a:pt x="1759" y="14604"/>
                  </a:cubicBezTo>
                  <a:cubicBezTo>
                    <a:pt x="1757" y="14579"/>
                    <a:pt x="1741" y="14528"/>
                    <a:pt x="1747" y="14505"/>
                  </a:cubicBezTo>
                  <a:cubicBezTo>
                    <a:pt x="1753" y="14480"/>
                    <a:pt x="1788" y="14464"/>
                    <a:pt x="1801" y="14448"/>
                  </a:cubicBezTo>
                  <a:cubicBezTo>
                    <a:pt x="1818" y="14428"/>
                    <a:pt x="1855" y="14391"/>
                    <a:pt x="1865" y="14361"/>
                  </a:cubicBezTo>
                  <a:cubicBezTo>
                    <a:pt x="1873" y="14338"/>
                    <a:pt x="1863" y="14273"/>
                    <a:pt x="1874" y="14254"/>
                  </a:cubicBezTo>
                  <a:cubicBezTo>
                    <a:pt x="1889" y="14230"/>
                    <a:pt x="1936" y="14230"/>
                    <a:pt x="1956" y="14233"/>
                  </a:cubicBezTo>
                  <a:cubicBezTo>
                    <a:pt x="1969" y="14234"/>
                    <a:pt x="1991" y="14254"/>
                    <a:pt x="2004" y="14257"/>
                  </a:cubicBezTo>
                  <a:cubicBezTo>
                    <a:pt x="2013" y="14259"/>
                    <a:pt x="2032" y="14261"/>
                    <a:pt x="2042" y="14260"/>
                  </a:cubicBezTo>
                  <a:cubicBezTo>
                    <a:pt x="2061" y="14257"/>
                    <a:pt x="2102" y="14252"/>
                    <a:pt x="2115" y="14230"/>
                  </a:cubicBezTo>
                  <a:cubicBezTo>
                    <a:pt x="2127" y="14210"/>
                    <a:pt x="2132" y="14150"/>
                    <a:pt x="2130" y="14123"/>
                  </a:cubicBezTo>
                  <a:cubicBezTo>
                    <a:pt x="2127" y="14095"/>
                    <a:pt x="2101" y="14052"/>
                    <a:pt x="2093" y="14027"/>
                  </a:cubicBezTo>
                  <a:cubicBezTo>
                    <a:pt x="2085" y="14001"/>
                    <a:pt x="2066" y="13948"/>
                    <a:pt x="2066" y="13919"/>
                  </a:cubicBezTo>
                  <a:cubicBezTo>
                    <a:pt x="2066" y="13899"/>
                    <a:pt x="2083" y="13864"/>
                    <a:pt x="2086" y="13844"/>
                  </a:cubicBezTo>
                  <a:cubicBezTo>
                    <a:pt x="2091" y="13813"/>
                    <a:pt x="2098" y="13744"/>
                    <a:pt x="2091" y="13713"/>
                  </a:cubicBezTo>
                  <a:cubicBezTo>
                    <a:pt x="2087" y="13693"/>
                    <a:pt x="2067" y="13661"/>
                    <a:pt x="2056" y="13648"/>
                  </a:cubicBezTo>
                  <a:cubicBezTo>
                    <a:pt x="2045" y="13633"/>
                    <a:pt x="2013" y="13627"/>
                    <a:pt x="2004" y="13608"/>
                  </a:cubicBezTo>
                  <a:cubicBezTo>
                    <a:pt x="1991" y="13582"/>
                    <a:pt x="1986" y="13510"/>
                    <a:pt x="1989" y="13477"/>
                  </a:cubicBezTo>
                  <a:cubicBezTo>
                    <a:pt x="1993" y="13439"/>
                    <a:pt x="2023" y="13376"/>
                    <a:pt x="2035" y="13343"/>
                  </a:cubicBezTo>
                  <a:cubicBezTo>
                    <a:pt x="2043" y="13321"/>
                    <a:pt x="2063" y="13280"/>
                    <a:pt x="2067" y="13256"/>
                  </a:cubicBezTo>
                  <a:cubicBezTo>
                    <a:pt x="2073" y="13228"/>
                    <a:pt x="2082" y="13165"/>
                    <a:pt x="2073" y="13139"/>
                  </a:cubicBezTo>
                  <a:cubicBezTo>
                    <a:pt x="2066" y="13120"/>
                    <a:pt x="2035" y="13109"/>
                    <a:pt x="2022" y="13101"/>
                  </a:cubicBezTo>
                  <a:cubicBezTo>
                    <a:pt x="2008" y="13092"/>
                    <a:pt x="1973" y="13095"/>
                    <a:pt x="1963" y="13077"/>
                  </a:cubicBezTo>
                  <a:cubicBezTo>
                    <a:pt x="1952" y="13054"/>
                    <a:pt x="1955" y="12986"/>
                    <a:pt x="1960" y="12957"/>
                  </a:cubicBezTo>
                  <a:cubicBezTo>
                    <a:pt x="1963" y="12937"/>
                    <a:pt x="1976" y="12899"/>
                    <a:pt x="1987" y="12889"/>
                  </a:cubicBezTo>
                  <a:cubicBezTo>
                    <a:pt x="1999" y="12878"/>
                    <a:pt x="2027" y="12881"/>
                    <a:pt x="2040" y="12883"/>
                  </a:cubicBezTo>
                  <a:cubicBezTo>
                    <a:pt x="2054" y="12884"/>
                    <a:pt x="2080" y="12909"/>
                    <a:pt x="2093" y="12903"/>
                  </a:cubicBezTo>
                  <a:cubicBezTo>
                    <a:pt x="2112" y="12895"/>
                    <a:pt x="2142" y="12844"/>
                    <a:pt x="2150" y="12814"/>
                  </a:cubicBezTo>
                  <a:cubicBezTo>
                    <a:pt x="2160" y="12773"/>
                    <a:pt x="2157" y="12680"/>
                    <a:pt x="2150" y="12638"/>
                  </a:cubicBezTo>
                  <a:cubicBezTo>
                    <a:pt x="2145" y="12611"/>
                    <a:pt x="2115" y="12573"/>
                    <a:pt x="2113" y="12545"/>
                  </a:cubicBezTo>
                  <a:cubicBezTo>
                    <a:pt x="2112" y="12518"/>
                    <a:pt x="2126" y="12462"/>
                    <a:pt x="2139" y="12446"/>
                  </a:cubicBezTo>
                  <a:cubicBezTo>
                    <a:pt x="2151" y="12431"/>
                    <a:pt x="2188" y="12452"/>
                    <a:pt x="2199" y="12435"/>
                  </a:cubicBezTo>
                  <a:cubicBezTo>
                    <a:pt x="2214" y="12410"/>
                    <a:pt x="2202" y="12328"/>
                    <a:pt x="2212" y="12297"/>
                  </a:cubicBezTo>
                  <a:cubicBezTo>
                    <a:pt x="2217" y="12277"/>
                    <a:pt x="2242" y="12251"/>
                    <a:pt x="2248" y="12231"/>
                  </a:cubicBezTo>
                  <a:cubicBezTo>
                    <a:pt x="2257" y="12204"/>
                    <a:pt x="2267" y="12140"/>
                    <a:pt x="2266" y="12109"/>
                  </a:cubicBezTo>
                  <a:cubicBezTo>
                    <a:pt x="2265" y="12076"/>
                    <a:pt x="2233" y="12017"/>
                    <a:pt x="2239" y="11986"/>
                  </a:cubicBezTo>
                  <a:cubicBezTo>
                    <a:pt x="2245" y="11956"/>
                    <a:pt x="2290" y="11939"/>
                    <a:pt x="2305" y="11918"/>
                  </a:cubicBezTo>
                  <a:cubicBezTo>
                    <a:pt x="2323" y="11891"/>
                    <a:pt x="2360" y="11833"/>
                    <a:pt x="2369" y="11795"/>
                  </a:cubicBezTo>
                  <a:cubicBezTo>
                    <a:pt x="2375" y="11768"/>
                    <a:pt x="2377" y="11706"/>
                    <a:pt x="2370" y="11679"/>
                  </a:cubicBezTo>
                  <a:cubicBezTo>
                    <a:pt x="2365" y="11658"/>
                    <a:pt x="2336" y="11637"/>
                    <a:pt x="2332" y="11616"/>
                  </a:cubicBezTo>
                  <a:cubicBezTo>
                    <a:pt x="2327" y="11591"/>
                    <a:pt x="2327" y="11528"/>
                    <a:pt x="2339" y="11512"/>
                  </a:cubicBezTo>
                  <a:cubicBezTo>
                    <a:pt x="2351" y="11495"/>
                    <a:pt x="2386" y="11528"/>
                    <a:pt x="2399" y="11517"/>
                  </a:cubicBezTo>
                  <a:cubicBezTo>
                    <a:pt x="2410" y="11509"/>
                    <a:pt x="2420" y="11469"/>
                    <a:pt x="2425" y="11451"/>
                  </a:cubicBezTo>
                  <a:cubicBezTo>
                    <a:pt x="2435" y="11415"/>
                    <a:pt x="2439" y="11331"/>
                    <a:pt x="2450" y="11296"/>
                  </a:cubicBezTo>
                  <a:cubicBezTo>
                    <a:pt x="2457" y="11277"/>
                    <a:pt x="2480" y="11250"/>
                    <a:pt x="2485" y="11230"/>
                  </a:cubicBezTo>
                  <a:cubicBezTo>
                    <a:pt x="2493" y="11202"/>
                    <a:pt x="2488" y="11136"/>
                    <a:pt x="2496" y="11108"/>
                  </a:cubicBezTo>
                  <a:cubicBezTo>
                    <a:pt x="2503" y="11084"/>
                    <a:pt x="2531" y="11051"/>
                    <a:pt x="2538" y="11027"/>
                  </a:cubicBezTo>
                  <a:cubicBezTo>
                    <a:pt x="2547" y="10995"/>
                    <a:pt x="2556" y="10921"/>
                    <a:pt x="2551" y="10887"/>
                  </a:cubicBezTo>
                  <a:cubicBezTo>
                    <a:pt x="2545" y="10852"/>
                    <a:pt x="2515" y="10793"/>
                    <a:pt x="2496" y="10773"/>
                  </a:cubicBezTo>
                  <a:cubicBezTo>
                    <a:pt x="2483" y="10760"/>
                    <a:pt x="2453" y="10751"/>
                    <a:pt x="2438" y="10752"/>
                  </a:cubicBezTo>
                  <a:cubicBezTo>
                    <a:pt x="2417" y="10755"/>
                    <a:pt x="2377" y="10784"/>
                    <a:pt x="2359" y="10800"/>
                  </a:cubicBezTo>
                  <a:cubicBezTo>
                    <a:pt x="2341" y="10816"/>
                    <a:pt x="2313" y="10870"/>
                    <a:pt x="2294" y="10881"/>
                  </a:cubicBezTo>
                  <a:cubicBezTo>
                    <a:pt x="2282" y="10887"/>
                    <a:pt x="2256" y="10890"/>
                    <a:pt x="2244" y="10884"/>
                  </a:cubicBezTo>
                  <a:cubicBezTo>
                    <a:pt x="2230" y="10876"/>
                    <a:pt x="2207" y="10836"/>
                    <a:pt x="2193" y="10824"/>
                  </a:cubicBezTo>
                  <a:cubicBezTo>
                    <a:pt x="2180" y="10813"/>
                    <a:pt x="2152" y="10792"/>
                    <a:pt x="2137" y="10795"/>
                  </a:cubicBezTo>
                  <a:cubicBezTo>
                    <a:pt x="2119" y="10797"/>
                    <a:pt x="2091" y="10850"/>
                    <a:pt x="2073" y="10851"/>
                  </a:cubicBezTo>
                  <a:cubicBezTo>
                    <a:pt x="2061" y="10852"/>
                    <a:pt x="2038" y="10834"/>
                    <a:pt x="2029" y="10821"/>
                  </a:cubicBezTo>
                  <a:cubicBezTo>
                    <a:pt x="2019" y="10805"/>
                    <a:pt x="2013" y="10757"/>
                    <a:pt x="2005" y="10738"/>
                  </a:cubicBezTo>
                  <a:cubicBezTo>
                    <a:pt x="1998" y="10717"/>
                    <a:pt x="1971" y="10686"/>
                    <a:pt x="1971" y="10663"/>
                  </a:cubicBezTo>
                  <a:cubicBezTo>
                    <a:pt x="1971" y="10641"/>
                    <a:pt x="1997" y="10611"/>
                    <a:pt x="2002" y="10591"/>
                  </a:cubicBezTo>
                  <a:cubicBezTo>
                    <a:pt x="2010" y="10561"/>
                    <a:pt x="2022" y="10493"/>
                    <a:pt x="2018" y="10459"/>
                  </a:cubicBezTo>
                  <a:cubicBezTo>
                    <a:pt x="2016" y="10433"/>
                    <a:pt x="1999" y="10381"/>
                    <a:pt x="1985" y="10367"/>
                  </a:cubicBezTo>
                  <a:cubicBezTo>
                    <a:pt x="1968" y="10348"/>
                    <a:pt x="1923" y="10343"/>
                    <a:pt x="1903" y="10352"/>
                  </a:cubicBezTo>
                  <a:cubicBezTo>
                    <a:pt x="1884" y="10361"/>
                    <a:pt x="1856" y="10410"/>
                    <a:pt x="1841" y="10433"/>
                  </a:cubicBezTo>
                  <a:cubicBezTo>
                    <a:pt x="1832" y="10448"/>
                    <a:pt x="1821" y="10493"/>
                    <a:pt x="1808" y="10498"/>
                  </a:cubicBezTo>
                  <a:cubicBezTo>
                    <a:pt x="1796" y="10504"/>
                    <a:pt x="1770" y="10480"/>
                    <a:pt x="1759" y="10469"/>
                  </a:cubicBezTo>
                  <a:cubicBezTo>
                    <a:pt x="1747" y="10455"/>
                    <a:pt x="1719" y="10419"/>
                    <a:pt x="1719" y="10394"/>
                  </a:cubicBezTo>
                  <a:cubicBezTo>
                    <a:pt x="1719" y="10369"/>
                    <a:pt x="1749" y="10339"/>
                    <a:pt x="1757" y="10319"/>
                  </a:cubicBezTo>
                  <a:cubicBezTo>
                    <a:pt x="1768" y="10293"/>
                    <a:pt x="1793" y="10237"/>
                    <a:pt x="1790" y="10205"/>
                  </a:cubicBezTo>
                  <a:cubicBezTo>
                    <a:pt x="1788" y="10175"/>
                    <a:pt x="1758" y="10129"/>
                    <a:pt x="1743" y="10110"/>
                  </a:cubicBezTo>
                  <a:cubicBezTo>
                    <a:pt x="1732" y="10096"/>
                    <a:pt x="1703" y="10085"/>
                    <a:pt x="1692" y="10071"/>
                  </a:cubicBezTo>
                  <a:cubicBezTo>
                    <a:pt x="1678" y="10053"/>
                    <a:pt x="1663" y="9998"/>
                    <a:pt x="1650" y="9979"/>
                  </a:cubicBezTo>
                  <a:cubicBezTo>
                    <a:pt x="1641" y="9966"/>
                    <a:pt x="1620" y="9948"/>
                    <a:pt x="1610" y="9939"/>
                  </a:cubicBezTo>
                  <a:cubicBezTo>
                    <a:pt x="1596" y="9929"/>
                    <a:pt x="1564" y="9922"/>
                    <a:pt x="1551" y="9907"/>
                  </a:cubicBezTo>
                  <a:cubicBezTo>
                    <a:pt x="1540" y="9893"/>
                    <a:pt x="1521" y="9854"/>
                    <a:pt x="1517" y="9832"/>
                  </a:cubicBezTo>
                  <a:cubicBezTo>
                    <a:pt x="1510" y="9800"/>
                    <a:pt x="1510" y="9728"/>
                    <a:pt x="1515" y="9695"/>
                  </a:cubicBezTo>
                  <a:cubicBezTo>
                    <a:pt x="1519" y="9659"/>
                    <a:pt x="1549" y="9597"/>
                    <a:pt x="1553" y="9560"/>
                  </a:cubicBezTo>
                  <a:cubicBezTo>
                    <a:pt x="1557" y="9529"/>
                    <a:pt x="1560" y="9462"/>
                    <a:pt x="1551" y="9435"/>
                  </a:cubicBezTo>
                  <a:cubicBezTo>
                    <a:pt x="1542" y="9406"/>
                    <a:pt x="1499" y="9385"/>
                    <a:pt x="1488" y="9360"/>
                  </a:cubicBezTo>
                  <a:cubicBezTo>
                    <a:pt x="1473" y="9330"/>
                    <a:pt x="1472" y="9242"/>
                    <a:pt x="1455" y="9217"/>
                  </a:cubicBezTo>
                  <a:cubicBezTo>
                    <a:pt x="1440" y="9194"/>
                    <a:pt x="1392" y="9202"/>
                    <a:pt x="1376" y="9181"/>
                  </a:cubicBezTo>
                  <a:cubicBezTo>
                    <a:pt x="1361" y="9159"/>
                    <a:pt x="1346" y="9094"/>
                    <a:pt x="1344" y="9062"/>
                  </a:cubicBezTo>
                  <a:cubicBezTo>
                    <a:pt x="1340" y="9027"/>
                    <a:pt x="1358" y="8958"/>
                    <a:pt x="1354" y="8924"/>
                  </a:cubicBezTo>
                  <a:cubicBezTo>
                    <a:pt x="1352" y="8897"/>
                    <a:pt x="1337" y="8846"/>
                    <a:pt x="1327" y="8825"/>
                  </a:cubicBezTo>
                  <a:cubicBezTo>
                    <a:pt x="1314" y="8799"/>
                    <a:pt x="1271" y="8773"/>
                    <a:pt x="1260" y="8745"/>
                  </a:cubicBezTo>
                  <a:cubicBezTo>
                    <a:pt x="1245" y="8710"/>
                    <a:pt x="1245" y="8617"/>
                    <a:pt x="1232" y="8580"/>
                  </a:cubicBezTo>
                  <a:cubicBezTo>
                    <a:pt x="1224" y="8557"/>
                    <a:pt x="1193" y="8528"/>
                    <a:pt x="1185" y="8505"/>
                  </a:cubicBezTo>
                  <a:cubicBezTo>
                    <a:pt x="1169" y="8463"/>
                    <a:pt x="1171" y="8348"/>
                    <a:pt x="1148" y="8314"/>
                  </a:cubicBezTo>
                  <a:cubicBezTo>
                    <a:pt x="1134" y="8294"/>
                    <a:pt x="1088" y="8313"/>
                    <a:pt x="1075" y="8290"/>
                  </a:cubicBezTo>
                  <a:cubicBezTo>
                    <a:pt x="1063" y="8269"/>
                    <a:pt x="1073" y="8198"/>
                    <a:pt x="1063" y="8174"/>
                  </a:cubicBezTo>
                  <a:cubicBezTo>
                    <a:pt x="1054" y="8155"/>
                    <a:pt x="1022" y="8150"/>
                    <a:pt x="1013" y="8132"/>
                  </a:cubicBezTo>
                  <a:cubicBezTo>
                    <a:pt x="1006" y="8116"/>
                    <a:pt x="1004" y="8074"/>
                    <a:pt x="1002" y="8055"/>
                  </a:cubicBezTo>
                  <a:cubicBezTo>
                    <a:pt x="1001" y="8034"/>
                    <a:pt x="1004" y="7991"/>
                    <a:pt x="1002" y="7971"/>
                  </a:cubicBezTo>
                  <a:cubicBezTo>
                    <a:pt x="1000" y="7935"/>
                    <a:pt x="992" y="7861"/>
                    <a:pt x="981" y="7830"/>
                  </a:cubicBezTo>
                  <a:cubicBezTo>
                    <a:pt x="973" y="7812"/>
                    <a:pt x="951" y="7785"/>
                    <a:pt x="938" y="7777"/>
                  </a:cubicBezTo>
                  <a:cubicBezTo>
                    <a:pt x="913" y="7760"/>
                    <a:pt x="854" y="7777"/>
                    <a:pt x="829" y="7759"/>
                  </a:cubicBezTo>
                  <a:cubicBezTo>
                    <a:pt x="803" y="7740"/>
                    <a:pt x="770" y="7659"/>
                    <a:pt x="747" y="7633"/>
                  </a:cubicBezTo>
                  <a:cubicBezTo>
                    <a:pt x="728" y="7612"/>
                    <a:pt x="680" y="7597"/>
                    <a:pt x="663" y="7570"/>
                  </a:cubicBezTo>
                  <a:cubicBezTo>
                    <a:pt x="648" y="7547"/>
                    <a:pt x="633" y="7483"/>
                    <a:pt x="627" y="7451"/>
                  </a:cubicBezTo>
                  <a:cubicBezTo>
                    <a:pt x="617" y="7405"/>
                    <a:pt x="615" y="7303"/>
                    <a:pt x="601" y="7260"/>
                  </a:cubicBezTo>
                  <a:cubicBezTo>
                    <a:pt x="590" y="7227"/>
                    <a:pt x="557" y="7171"/>
                    <a:pt x="537" y="7152"/>
                  </a:cubicBezTo>
                  <a:cubicBezTo>
                    <a:pt x="524" y="7139"/>
                    <a:pt x="489" y="7141"/>
                    <a:pt x="477" y="7126"/>
                  </a:cubicBezTo>
                  <a:cubicBezTo>
                    <a:pt x="463" y="7108"/>
                    <a:pt x="455" y="7046"/>
                    <a:pt x="442" y="7027"/>
                  </a:cubicBezTo>
                  <a:cubicBezTo>
                    <a:pt x="430" y="7008"/>
                    <a:pt x="395" y="6996"/>
                    <a:pt x="380" y="6982"/>
                  </a:cubicBezTo>
                  <a:cubicBezTo>
                    <a:pt x="361" y="6962"/>
                    <a:pt x="313" y="6921"/>
                    <a:pt x="309" y="6883"/>
                  </a:cubicBezTo>
                  <a:cubicBezTo>
                    <a:pt x="306" y="6854"/>
                    <a:pt x="330" y="6795"/>
                    <a:pt x="346" y="6782"/>
                  </a:cubicBezTo>
                  <a:cubicBezTo>
                    <a:pt x="359" y="6771"/>
                    <a:pt x="389" y="6792"/>
                    <a:pt x="404" y="6794"/>
                  </a:cubicBezTo>
                  <a:cubicBezTo>
                    <a:pt x="420" y="6795"/>
                    <a:pt x="458" y="6811"/>
                    <a:pt x="470" y="6794"/>
                  </a:cubicBezTo>
                  <a:cubicBezTo>
                    <a:pt x="481" y="6777"/>
                    <a:pt x="484" y="6715"/>
                    <a:pt x="477" y="6692"/>
                  </a:cubicBezTo>
                  <a:cubicBezTo>
                    <a:pt x="470" y="6669"/>
                    <a:pt x="432" y="6662"/>
                    <a:pt x="422" y="6641"/>
                  </a:cubicBezTo>
                  <a:cubicBezTo>
                    <a:pt x="411" y="6617"/>
                    <a:pt x="416" y="6549"/>
                    <a:pt x="408" y="6522"/>
                  </a:cubicBezTo>
                  <a:cubicBezTo>
                    <a:pt x="400" y="6497"/>
                    <a:pt x="373" y="6463"/>
                    <a:pt x="364" y="6441"/>
                  </a:cubicBezTo>
                  <a:cubicBezTo>
                    <a:pt x="356" y="6424"/>
                    <a:pt x="336" y="6388"/>
                    <a:pt x="337" y="6366"/>
                  </a:cubicBezTo>
                  <a:cubicBezTo>
                    <a:pt x="337" y="6335"/>
                    <a:pt x="363" y="6276"/>
                    <a:pt x="380" y="6262"/>
                  </a:cubicBezTo>
                  <a:cubicBezTo>
                    <a:pt x="396" y="6249"/>
                    <a:pt x="435" y="6283"/>
                    <a:pt x="452" y="6271"/>
                  </a:cubicBezTo>
                  <a:cubicBezTo>
                    <a:pt x="466" y="6260"/>
                    <a:pt x="488" y="6211"/>
                    <a:pt x="490" y="6184"/>
                  </a:cubicBezTo>
                  <a:cubicBezTo>
                    <a:pt x="493" y="6148"/>
                    <a:pt x="473" y="6077"/>
                    <a:pt x="461" y="6047"/>
                  </a:cubicBezTo>
                  <a:cubicBezTo>
                    <a:pt x="452" y="6023"/>
                    <a:pt x="418" y="5995"/>
                    <a:pt x="411" y="5969"/>
                  </a:cubicBezTo>
                  <a:cubicBezTo>
                    <a:pt x="405" y="5945"/>
                    <a:pt x="407" y="5888"/>
                    <a:pt x="413" y="5865"/>
                  </a:cubicBezTo>
                  <a:cubicBezTo>
                    <a:pt x="418" y="5848"/>
                    <a:pt x="441" y="5831"/>
                    <a:pt x="446" y="5814"/>
                  </a:cubicBezTo>
                  <a:cubicBezTo>
                    <a:pt x="453" y="5786"/>
                    <a:pt x="453" y="5722"/>
                    <a:pt x="446" y="5694"/>
                  </a:cubicBezTo>
                  <a:cubicBezTo>
                    <a:pt x="441" y="5674"/>
                    <a:pt x="419" y="5645"/>
                    <a:pt x="408" y="5631"/>
                  </a:cubicBezTo>
                  <a:cubicBezTo>
                    <a:pt x="398" y="5619"/>
                    <a:pt x="370" y="5611"/>
                    <a:pt x="364" y="5592"/>
                  </a:cubicBezTo>
                  <a:cubicBezTo>
                    <a:pt x="357" y="5569"/>
                    <a:pt x="380" y="5510"/>
                    <a:pt x="373" y="5485"/>
                  </a:cubicBezTo>
                  <a:cubicBezTo>
                    <a:pt x="370" y="5473"/>
                    <a:pt x="353" y="5461"/>
                    <a:pt x="346" y="5455"/>
                  </a:cubicBezTo>
                  <a:cubicBezTo>
                    <a:pt x="333" y="5445"/>
                    <a:pt x="301" y="5442"/>
                    <a:pt x="291" y="5426"/>
                  </a:cubicBezTo>
                  <a:cubicBezTo>
                    <a:pt x="276" y="5400"/>
                    <a:pt x="264" y="5326"/>
                    <a:pt x="264" y="5291"/>
                  </a:cubicBezTo>
                  <a:cubicBezTo>
                    <a:pt x="264" y="5261"/>
                    <a:pt x="286" y="5207"/>
                    <a:pt x="287" y="5177"/>
                  </a:cubicBezTo>
                  <a:cubicBezTo>
                    <a:pt x="289" y="5149"/>
                    <a:pt x="286" y="5086"/>
                    <a:pt x="275" y="5064"/>
                  </a:cubicBezTo>
                  <a:cubicBezTo>
                    <a:pt x="265" y="5044"/>
                    <a:pt x="229" y="5040"/>
                    <a:pt x="216" y="5025"/>
                  </a:cubicBezTo>
                  <a:cubicBezTo>
                    <a:pt x="205" y="5012"/>
                    <a:pt x="187" y="4979"/>
                    <a:pt x="181" y="4959"/>
                  </a:cubicBezTo>
                  <a:cubicBezTo>
                    <a:pt x="176" y="4937"/>
                    <a:pt x="182" y="4887"/>
                    <a:pt x="178" y="4864"/>
                  </a:cubicBezTo>
                  <a:cubicBezTo>
                    <a:pt x="170" y="4821"/>
                    <a:pt x="142" y="4743"/>
                    <a:pt x="125" y="4709"/>
                  </a:cubicBezTo>
                  <a:cubicBezTo>
                    <a:pt x="111" y="4680"/>
                    <a:pt x="69" y="4644"/>
                    <a:pt x="58" y="4613"/>
                  </a:cubicBezTo>
                  <a:cubicBezTo>
                    <a:pt x="45" y="4580"/>
                    <a:pt x="45" y="4499"/>
                    <a:pt x="36" y="4463"/>
                  </a:cubicBezTo>
                  <a:cubicBezTo>
                    <a:pt x="29" y="4440"/>
                    <a:pt x="5" y="4402"/>
                    <a:pt x="1" y="4377"/>
                  </a:cubicBezTo>
                  <a:cubicBezTo>
                    <a:pt x="-3" y="4351"/>
                    <a:pt x="6" y="4272"/>
                    <a:pt x="6" y="4272"/>
                  </a:cubicBezTo>
                  <a:lnTo>
                    <a:pt x="448" y="0"/>
                  </a:lnTo>
                  <a:lnTo>
                    <a:pt x="2281" y="515"/>
                  </a:lnTo>
                  <a:lnTo>
                    <a:pt x="3901" y="946"/>
                  </a:lnTo>
                  <a:lnTo>
                    <a:pt x="7218" y="1695"/>
                  </a:lnTo>
                  <a:lnTo>
                    <a:pt x="9766" y="2245"/>
                  </a:lnTo>
                  <a:lnTo>
                    <a:pt x="11984" y="2571"/>
                  </a:lnTo>
                  <a:lnTo>
                    <a:pt x="14178" y="2938"/>
                  </a:lnTo>
                  <a:lnTo>
                    <a:pt x="17952" y="3415"/>
                  </a:lnTo>
                  <a:lnTo>
                    <a:pt x="21595" y="3710"/>
                  </a:lnTo>
                  <a:lnTo>
                    <a:pt x="21597" y="3710"/>
                  </a:lnTo>
                  <a:cubicBezTo>
                    <a:pt x="21597" y="3710"/>
                    <a:pt x="21267" y="16925"/>
                    <a:pt x="21267" y="1692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2" name="Shape 3057"/>
            <p:cNvSpPr/>
            <p:nvPr/>
          </p:nvSpPr>
          <p:spPr>
            <a:xfrm>
              <a:off x="2957290" y="3357836"/>
              <a:ext cx="772160" cy="629488"/>
            </a:xfrm>
            <a:custGeom>
              <a:avLst/>
              <a:gdLst/>
              <a:ahLst/>
              <a:cxnLst>
                <a:cxn ang="0">
                  <a:pos x="wd2" y="hd2"/>
                </a:cxn>
                <a:cxn ang="5400000">
                  <a:pos x="wd2" y="hd2"/>
                </a:cxn>
                <a:cxn ang="10800000">
                  <a:pos x="wd2" y="hd2"/>
                </a:cxn>
                <a:cxn ang="16200000">
                  <a:pos x="wd2" y="hd2"/>
                </a:cxn>
              </a:cxnLst>
              <a:rect l="0" t="0" r="r" b="b"/>
              <a:pathLst>
                <a:path w="21600" h="21600" extrusionOk="0">
                  <a:moveTo>
                    <a:pt x="468" y="14663"/>
                  </a:moveTo>
                  <a:lnTo>
                    <a:pt x="1608" y="2570"/>
                  </a:lnTo>
                  <a:lnTo>
                    <a:pt x="1850" y="0"/>
                  </a:lnTo>
                  <a:lnTo>
                    <a:pt x="2605" y="100"/>
                  </a:lnTo>
                  <a:cubicBezTo>
                    <a:pt x="2605" y="100"/>
                    <a:pt x="2838" y="208"/>
                    <a:pt x="2920" y="228"/>
                  </a:cubicBezTo>
                  <a:cubicBezTo>
                    <a:pt x="3105" y="274"/>
                    <a:pt x="3485" y="293"/>
                    <a:pt x="3674" y="305"/>
                  </a:cubicBezTo>
                  <a:cubicBezTo>
                    <a:pt x="3747" y="310"/>
                    <a:pt x="3894" y="303"/>
                    <a:pt x="3967" y="312"/>
                  </a:cubicBezTo>
                  <a:cubicBezTo>
                    <a:pt x="4054" y="323"/>
                    <a:pt x="4221" y="394"/>
                    <a:pt x="4308" y="392"/>
                  </a:cubicBezTo>
                  <a:cubicBezTo>
                    <a:pt x="4364" y="392"/>
                    <a:pt x="4527" y="332"/>
                    <a:pt x="4527" y="332"/>
                  </a:cubicBezTo>
                  <a:lnTo>
                    <a:pt x="5377" y="487"/>
                  </a:lnTo>
                  <a:lnTo>
                    <a:pt x="7207" y="695"/>
                  </a:lnTo>
                  <a:lnTo>
                    <a:pt x="8081" y="826"/>
                  </a:lnTo>
                  <a:lnTo>
                    <a:pt x="9749" y="1005"/>
                  </a:lnTo>
                  <a:lnTo>
                    <a:pt x="11838" y="1214"/>
                  </a:lnTo>
                  <a:lnTo>
                    <a:pt x="15387" y="1563"/>
                  </a:lnTo>
                  <a:lnTo>
                    <a:pt x="18853" y="1799"/>
                  </a:lnTo>
                  <a:lnTo>
                    <a:pt x="21600" y="1956"/>
                  </a:lnTo>
                  <a:lnTo>
                    <a:pt x="21294" y="11783"/>
                  </a:lnTo>
                  <a:lnTo>
                    <a:pt x="21294" y="11784"/>
                  </a:lnTo>
                  <a:lnTo>
                    <a:pt x="20937" y="21600"/>
                  </a:lnTo>
                  <a:lnTo>
                    <a:pt x="17252" y="21431"/>
                  </a:lnTo>
                  <a:lnTo>
                    <a:pt x="9361" y="20741"/>
                  </a:lnTo>
                  <a:lnTo>
                    <a:pt x="5970" y="20365"/>
                  </a:lnTo>
                  <a:lnTo>
                    <a:pt x="2976" y="20032"/>
                  </a:lnTo>
                  <a:lnTo>
                    <a:pt x="0" y="19619"/>
                  </a:lnTo>
                  <a:cubicBezTo>
                    <a:pt x="0" y="19619"/>
                    <a:pt x="468" y="14663"/>
                    <a:pt x="468" y="1466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3" name="Shape 3058"/>
            <p:cNvSpPr/>
            <p:nvPr/>
          </p:nvSpPr>
          <p:spPr>
            <a:xfrm>
              <a:off x="2552509" y="3745019"/>
              <a:ext cx="617523" cy="781393"/>
            </a:xfrm>
            <a:custGeom>
              <a:avLst/>
              <a:gdLst/>
              <a:ahLst/>
              <a:cxnLst>
                <a:cxn ang="0">
                  <a:pos x="wd2" y="hd2"/>
                </a:cxn>
                <a:cxn ang="5400000">
                  <a:pos x="wd2" y="hd2"/>
                </a:cxn>
                <a:cxn ang="10800000">
                  <a:pos x="wd2" y="hd2"/>
                </a:cxn>
                <a:cxn ang="16200000">
                  <a:pos x="wd2" y="hd2"/>
                </a:cxn>
              </a:cxnLst>
              <a:rect l="0" t="0" r="r" b="b"/>
              <a:pathLst>
                <a:path w="21600" h="21600" extrusionOk="0">
                  <a:moveTo>
                    <a:pt x="21600" y="5703"/>
                  </a:moveTo>
                  <a:lnTo>
                    <a:pt x="21029" y="10530"/>
                  </a:lnTo>
                  <a:lnTo>
                    <a:pt x="20646" y="13468"/>
                  </a:lnTo>
                  <a:lnTo>
                    <a:pt x="20392" y="15615"/>
                  </a:lnTo>
                  <a:lnTo>
                    <a:pt x="20241" y="16450"/>
                  </a:lnTo>
                  <a:lnTo>
                    <a:pt x="20262" y="17002"/>
                  </a:lnTo>
                  <a:lnTo>
                    <a:pt x="20170" y="17880"/>
                  </a:lnTo>
                  <a:lnTo>
                    <a:pt x="19716" y="21600"/>
                  </a:lnTo>
                  <a:lnTo>
                    <a:pt x="18908" y="21544"/>
                  </a:lnTo>
                  <a:lnTo>
                    <a:pt x="13815" y="21089"/>
                  </a:lnTo>
                  <a:lnTo>
                    <a:pt x="8821" y="20619"/>
                  </a:lnTo>
                  <a:lnTo>
                    <a:pt x="4359" y="20171"/>
                  </a:lnTo>
                  <a:lnTo>
                    <a:pt x="0" y="19680"/>
                  </a:lnTo>
                  <a:lnTo>
                    <a:pt x="118" y="19024"/>
                  </a:lnTo>
                  <a:lnTo>
                    <a:pt x="1126" y="13739"/>
                  </a:lnTo>
                  <a:lnTo>
                    <a:pt x="2375" y="7046"/>
                  </a:lnTo>
                  <a:lnTo>
                    <a:pt x="3582" y="872"/>
                  </a:lnTo>
                  <a:lnTo>
                    <a:pt x="3745" y="0"/>
                  </a:lnTo>
                  <a:lnTo>
                    <a:pt x="7569" y="442"/>
                  </a:lnTo>
                  <a:lnTo>
                    <a:pt x="13175" y="976"/>
                  </a:lnTo>
                  <a:lnTo>
                    <a:pt x="14719" y="1110"/>
                  </a:lnTo>
                  <a:lnTo>
                    <a:pt x="14135" y="5103"/>
                  </a:lnTo>
                  <a:lnTo>
                    <a:pt x="17856" y="5436"/>
                  </a:lnTo>
                  <a:cubicBezTo>
                    <a:pt x="17856" y="5436"/>
                    <a:pt x="21600" y="5703"/>
                    <a:pt x="21600" y="570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4" name="Shape 3059"/>
            <p:cNvSpPr/>
            <p:nvPr/>
          </p:nvSpPr>
          <p:spPr>
            <a:xfrm>
              <a:off x="2367717" y="4457785"/>
              <a:ext cx="750088" cy="879959"/>
            </a:xfrm>
            <a:custGeom>
              <a:avLst/>
              <a:gdLst/>
              <a:ahLst/>
              <a:cxnLst>
                <a:cxn ang="0">
                  <a:pos x="wd2" y="hd2"/>
                </a:cxn>
                <a:cxn ang="5400000">
                  <a:pos x="wd2" y="hd2"/>
                </a:cxn>
                <a:cxn ang="10800000">
                  <a:pos x="wd2" y="hd2"/>
                </a:cxn>
                <a:cxn ang="16200000">
                  <a:pos x="wd2" y="hd2"/>
                </a:cxn>
              </a:cxnLst>
              <a:rect l="0" t="0" r="r" b="b"/>
              <a:pathLst>
                <a:path w="21600" h="21600" extrusionOk="0">
                  <a:moveTo>
                    <a:pt x="21600" y="1705"/>
                  </a:moveTo>
                  <a:lnTo>
                    <a:pt x="21206" y="5191"/>
                  </a:lnTo>
                  <a:lnTo>
                    <a:pt x="20287" y="13438"/>
                  </a:lnTo>
                  <a:lnTo>
                    <a:pt x="19337" y="21600"/>
                  </a:lnTo>
                  <a:lnTo>
                    <a:pt x="14407" y="21158"/>
                  </a:lnTo>
                  <a:lnTo>
                    <a:pt x="12830" y="21004"/>
                  </a:lnTo>
                  <a:lnTo>
                    <a:pt x="12253" y="20961"/>
                  </a:lnTo>
                  <a:lnTo>
                    <a:pt x="4827" y="17645"/>
                  </a:lnTo>
                  <a:lnTo>
                    <a:pt x="0" y="15394"/>
                  </a:lnTo>
                  <a:cubicBezTo>
                    <a:pt x="0" y="15394"/>
                    <a:pt x="27" y="15303"/>
                    <a:pt x="42" y="15274"/>
                  </a:cubicBezTo>
                  <a:cubicBezTo>
                    <a:pt x="50" y="15259"/>
                    <a:pt x="79" y="15233"/>
                    <a:pt x="84" y="15216"/>
                  </a:cubicBezTo>
                  <a:cubicBezTo>
                    <a:pt x="91" y="15197"/>
                    <a:pt x="81" y="15154"/>
                    <a:pt x="87" y="15135"/>
                  </a:cubicBezTo>
                  <a:cubicBezTo>
                    <a:pt x="94" y="15116"/>
                    <a:pt x="135" y="15087"/>
                    <a:pt x="135" y="15067"/>
                  </a:cubicBezTo>
                  <a:cubicBezTo>
                    <a:pt x="136" y="15047"/>
                    <a:pt x="90" y="15017"/>
                    <a:pt x="90" y="14997"/>
                  </a:cubicBezTo>
                  <a:cubicBezTo>
                    <a:pt x="91" y="14981"/>
                    <a:pt x="115" y="14952"/>
                    <a:pt x="130" y="14942"/>
                  </a:cubicBezTo>
                  <a:cubicBezTo>
                    <a:pt x="145" y="14931"/>
                    <a:pt x="188" y="14927"/>
                    <a:pt x="206" y="14918"/>
                  </a:cubicBezTo>
                  <a:cubicBezTo>
                    <a:pt x="244" y="14900"/>
                    <a:pt x="311" y="14853"/>
                    <a:pt x="342" y="14827"/>
                  </a:cubicBezTo>
                  <a:cubicBezTo>
                    <a:pt x="367" y="14804"/>
                    <a:pt x="409" y="14754"/>
                    <a:pt x="429" y="14728"/>
                  </a:cubicBezTo>
                  <a:cubicBezTo>
                    <a:pt x="444" y="14708"/>
                    <a:pt x="480" y="14645"/>
                    <a:pt x="480" y="14645"/>
                  </a:cubicBezTo>
                  <a:cubicBezTo>
                    <a:pt x="492" y="14626"/>
                    <a:pt x="487" y="14610"/>
                    <a:pt x="500" y="14598"/>
                  </a:cubicBezTo>
                  <a:cubicBezTo>
                    <a:pt x="512" y="14586"/>
                    <a:pt x="542" y="14579"/>
                    <a:pt x="560" y="14578"/>
                  </a:cubicBezTo>
                  <a:cubicBezTo>
                    <a:pt x="579" y="14576"/>
                    <a:pt x="615" y="14588"/>
                    <a:pt x="631" y="14596"/>
                  </a:cubicBezTo>
                  <a:cubicBezTo>
                    <a:pt x="652" y="14606"/>
                    <a:pt x="682" y="14643"/>
                    <a:pt x="704" y="14652"/>
                  </a:cubicBezTo>
                  <a:cubicBezTo>
                    <a:pt x="721" y="14659"/>
                    <a:pt x="759" y="14660"/>
                    <a:pt x="778" y="14662"/>
                  </a:cubicBezTo>
                  <a:cubicBezTo>
                    <a:pt x="812" y="14665"/>
                    <a:pt x="882" y="14674"/>
                    <a:pt x="914" y="14666"/>
                  </a:cubicBezTo>
                  <a:cubicBezTo>
                    <a:pt x="938" y="14661"/>
                    <a:pt x="973" y="14626"/>
                    <a:pt x="996" y="14620"/>
                  </a:cubicBezTo>
                  <a:cubicBezTo>
                    <a:pt x="1021" y="14613"/>
                    <a:pt x="1075" y="14626"/>
                    <a:pt x="1098" y="14618"/>
                  </a:cubicBezTo>
                  <a:cubicBezTo>
                    <a:pt x="1119" y="14612"/>
                    <a:pt x="1155" y="14585"/>
                    <a:pt x="1164" y="14568"/>
                  </a:cubicBezTo>
                  <a:cubicBezTo>
                    <a:pt x="1179" y="14543"/>
                    <a:pt x="1154" y="14480"/>
                    <a:pt x="1171" y="14456"/>
                  </a:cubicBezTo>
                  <a:cubicBezTo>
                    <a:pt x="1188" y="14433"/>
                    <a:pt x="1252" y="14418"/>
                    <a:pt x="1279" y="14404"/>
                  </a:cubicBezTo>
                  <a:cubicBezTo>
                    <a:pt x="1314" y="14386"/>
                    <a:pt x="1392" y="14355"/>
                    <a:pt x="1417" y="14327"/>
                  </a:cubicBezTo>
                  <a:cubicBezTo>
                    <a:pt x="1442" y="14299"/>
                    <a:pt x="1462" y="14225"/>
                    <a:pt x="1466" y="14189"/>
                  </a:cubicBezTo>
                  <a:cubicBezTo>
                    <a:pt x="1469" y="14168"/>
                    <a:pt x="1464" y="14124"/>
                    <a:pt x="1457" y="14103"/>
                  </a:cubicBezTo>
                  <a:cubicBezTo>
                    <a:pt x="1447" y="14077"/>
                    <a:pt x="1389" y="14034"/>
                    <a:pt x="1394" y="14007"/>
                  </a:cubicBezTo>
                  <a:cubicBezTo>
                    <a:pt x="1400" y="13982"/>
                    <a:pt x="1483" y="13965"/>
                    <a:pt x="1485" y="13940"/>
                  </a:cubicBezTo>
                  <a:cubicBezTo>
                    <a:pt x="1486" y="13917"/>
                    <a:pt x="1419" y="13894"/>
                    <a:pt x="1410" y="13872"/>
                  </a:cubicBezTo>
                  <a:cubicBezTo>
                    <a:pt x="1401" y="13849"/>
                    <a:pt x="1424" y="13801"/>
                    <a:pt x="1422" y="13777"/>
                  </a:cubicBezTo>
                  <a:cubicBezTo>
                    <a:pt x="1418" y="13750"/>
                    <a:pt x="1405" y="13693"/>
                    <a:pt x="1384" y="13671"/>
                  </a:cubicBezTo>
                  <a:cubicBezTo>
                    <a:pt x="1363" y="13649"/>
                    <a:pt x="1298" y="13628"/>
                    <a:pt x="1266" y="13619"/>
                  </a:cubicBezTo>
                  <a:cubicBezTo>
                    <a:pt x="1245" y="13612"/>
                    <a:pt x="1199" y="13601"/>
                    <a:pt x="1177" y="13605"/>
                  </a:cubicBezTo>
                  <a:cubicBezTo>
                    <a:pt x="1155" y="13609"/>
                    <a:pt x="1123" y="13642"/>
                    <a:pt x="1101" y="13645"/>
                  </a:cubicBezTo>
                  <a:cubicBezTo>
                    <a:pt x="1079" y="13648"/>
                    <a:pt x="1035" y="13636"/>
                    <a:pt x="1017" y="13626"/>
                  </a:cubicBezTo>
                  <a:cubicBezTo>
                    <a:pt x="999" y="13615"/>
                    <a:pt x="986" y="13568"/>
                    <a:pt x="964" y="13564"/>
                  </a:cubicBezTo>
                  <a:cubicBezTo>
                    <a:pt x="944" y="13561"/>
                    <a:pt x="916" y="13604"/>
                    <a:pt x="896" y="13603"/>
                  </a:cubicBezTo>
                  <a:cubicBezTo>
                    <a:pt x="879" y="13602"/>
                    <a:pt x="853" y="13576"/>
                    <a:pt x="844" y="13563"/>
                  </a:cubicBezTo>
                  <a:cubicBezTo>
                    <a:pt x="826" y="13540"/>
                    <a:pt x="817" y="13484"/>
                    <a:pt x="803" y="13460"/>
                  </a:cubicBezTo>
                  <a:cubicBezTo>
                    <a:pt x="789" y="13436"/>
                    <a:pt x="735" y="13398"/>
                    <a:pt x="731" y="13372"/>
                  </a:cubicBezTo>
                  <a:cubicBezTo>
                    <a:pt x="728" y="13351"/>
                    <a:pt x="752" y="13312"/>
                    <a:pt x="762" y="13293"/>
                  </a:cubicBezTo>
                  <a:cubicBezTo>
                    <a:pt x="780" y="13263"/>
                    <a:pt x="831" y="13209"/>
                    <a:pt x="850" y="13178"/>
                  </a:cubicBezTo>
                  <a:cubicBezTo>
                    <a:pt x="871" y="13144"/>
                    <a:pt x="916" y="13074"/>
                    <a:pt x="921" y="13035"/>
                  </a:cubicBezTo>
                  <a:cubicBezTo>
                    <a:pt x="926" y="13009"/>
                    <a:pt x="899" y="12956"/>
                    <a:pt x="903" y="12930"/>
                  </a:cubicBezTo>
                  <a:cubicBezTo>
                    <a:pt x="907" y="12908"/>
                    <a:pt x="936" y="12869"/>
                    <a:pt x="944" y="12847"/>
                  </a:cubicBezTo>
                  <a:cubicBezTo>
                    <a:pt x="952" y="12827"/>
                    <a:pt x="968" y="12787"/>
                    <a:pt x="965" y="12766"/>
                  </a:cubicBezTo>
                  <a:cubicBezTo>
                    <a:pt x="963" y="12750"/>
                    <a:pt x="950" y="12717"/>
                    <a:pt x="936" y="12706"/>
                  </a:cubicBezTo>
                  <a:cubicBezTo>
                    <a:pt x="921" y="12695"/>
                    <a:pt x="875" y="12697"/>
                    <a:pt x="858" y="12688"/>
                  </a:cubicBezTo>
                  <a:cubicBezTo>
                    <a:pt x="840" y="12679"/>
                    <a:pt x="804" y="12652"/>
                    <a:pt x="804" y="12634"/>
                  </a:cubicBezTo>
                  <a:cubicBezTo>
                    <a:pt x="804" y="12608"/>
                    <a:pt x="865" y="12574"/>
                    <a:pt x="885" y="12553"/>
                  </a:cubicBezTo>
                  <a:cubicBezTo>
                    <a:pt x="905" y="12533"/>
                    <a:pt x="959" y="12497"/>
                    <a:pt x="965" y="12470"/>
                  </a:cubicBezTo>
                  <a:cubicBezTo>
                    <a:pt x="971" y="12447"/>
                    <a:pt x="946" y="12400"/>
                    <a:pt x="934" y="12378"/>
                  </a:cubicBezTo>
                  <a:cubicBezTo>
                    <a:pt x="922" y="12356"/>
                    <a:pt x="866" y="12320"/>
                    <a:pt x="872" y="12296"/>
                  </a:cubicBezTo>
                  <a:cubicBezTo>
                    <a:pt x="877" y="12279"/>
                    <a:pt x="926" y="12266"/>
                    <a:pt x="945" y="12260"/>
                  </a:cubicBezTo>
                  <a:cubicBezTo>
                    <a:pt x="976" y="12251"/>
                    <a:pt x="1043" y="12239"/>
                    <a:pt x="1076" y="12244"/>
                  </a:cubicBezTo>
                  <a:cubicBezTo>
                    <a:pt x="1088" y="12247"/>
                    <a:pt x="1107" y="12268"/>
                    <a:pt x="1121" y="12268"/>
                  </a:cubicBezTo>
                  <a:cubicBezTo>
                    <a:pt x="1146" y="12269"/>
                    <a:pt x="1193" y="12242"/>
                    <a:pt x="1211" y="12227"/>
                  </a:cubicBezTo>
                  <a:cubicBezTo>
                    <a:pt x="1233" y="12209"/>
                    <a:pt x="1256" y="12157"/>
                    <a:pt x="1273" y="12135"/>
                  </a:cubicBezTo>
                  <a:cubicBezTo>
                    <a:pt x="1297" y="12105"/>
                    <a:pt x="1345" y="12043"/>
                    <a:pt x="1379" y="12021"/>
                  </a:cubicBezTo>
                  <a:cubicBezTo>
                    <a:pt x="1400" y="12006"/>
                    <a:pt x="1456" y="11996"/>
                    <a:pt x="1476" y="11980"/>
                  </a:cubicBezTo>
                  <a:cubicBezTo>
                    <a:pt x="1503" y="11961"/>
                    <a:pt x="1527" y="11902"/>
                    <a:pt x="1553" y="11882"/>
                  </a:cubicBezTo>
                  <a:cubicBezTo>
                    <a:pt x="1560" y="11876"/>
                    <a:pt x="1580" y="11869"/>
                    <a:pt x="1589" y="11865"/>
                  </a:cubicBezTo>
                  <a:cubicBezTo>
                    <a:pt x="1611" y="11856"/>
                    <a:pt x="1669" y="11849"/>
                    <a:pt x="1677" y="11829"/>
                  </a:cubicBezTo>
                  <a:cubicBezTo>
                    <a:pt x="1688" y="11800"/>
                    <a:pt x="1609" y="11752"/>
                    <a:pt x="1610" y="11722"/>
                  </a:cubicBezTo>
                  <a:cubicBezTo>
                    <a:pt x="1612" y="11696"/>
                    <a:pt x="1664" y="11657"/>
                    <a:pt x="1677" y="11633"/>
                  </a:cubicBezTo>
                  <a:cubicBezTo>
                    <a:pt x="1689" y="11610"/>
                    <a:pt x="1705" y="11562"/>
                    <a:pt x="1711" y="11538"/>
                  </a:cubicBezTo>
                  <a:cubicBezTo>
                    <a:pt x="1719" y="11502"/>
                    <a:pt x="1700" y="11420"/>
                    <a:pt x="1728" y="11391"/>
                  </a:cubicBezTo>
                  <a:cubicBezTo>
                    <a:pt x="1741" y="11377"/>
                    <a:pt x="1791" y="11378"/>
                    <a:pt x="1809" y="11368"/>
                  </a:cubicBezTo>
                  <a:cubicBezTo>
                    <a:pt x="1826" y="11360"/>
                    <a:pt x="1861" y="11337"/>
                    <a:pt x="1866" y="11321"/>
                  </a:cubicBezTo>
                  <a:cubicBezTo>
                    <a:pt x="1874" y="11294"/>
                    <a:pt x="1831" y="11241"/>
                    <a:pt x="1829" y="11213"/>
                  </a:cubicBezTo>
                  <a:cubicBezTo>
                    <a:pt x="1828" y="11187"/>
                    <a:pt x="1851" y="11137"/>
                    <a:pt x="1849" y="11111"/>
                  </a:cubicBezTo>
                  <a:cubicBezTo>
                    <a:pt x="1847" y="11086"/>
                    <a:pt x="1819" y="11040"/>
                    <a:pt x="1814" y="11016"/>
                  </a:cubicBezTo>
                  <a:cubicBezTo>
                    <a:pt x="1808" y="10988"/>
                    <a:pt x="1805" y="10932"/>
                    <a:pt x="1809" y="10904"/>
                  </a:cubicBezTo>
                  <a:cubicBezTo>
                    <a:pt x="1814" y="10873"/>
                    <a:pt x="1830" y="10810"/>
                    <a:pt x="1853" y="10786"/>
                  </a:cubicBezTo>
                  <a:cubicBezTo>
                    <a:pt x="1864" y="10774"/>
                    <a:pt x="1908" y="10772"/>
                    <a:pt x="1915" y="10758"/>
                  </a:cubicBezTo>
                  <a:cubicBezTo>
                    <a:pt x="1929" y="10735"/>
                    <a:pt x="1893" y="10683"/>
                    <a:pt x="1894" y="10657"/>
                  </a:cubicBezTo>
                  <a:cubicBezTo>
                    <a:pt x="1895" y="10640"/>
                    <a:pt x="1920" y="10607"/>
                    <a:pt x="1915" y="10590"/>
                  </a:cubicBezTo>
                  <a:cubicBezTo>
                    <a:pt x="1911" y="10576"/>
                    <a:pt x="1874" y="10561"/>
                    <a:pt x="1869" y="10548"/>
                  </a:cubicBezTo>
                  <a:cubicBezTo>
                    <a:pt x="1862" y="10531"/>
                    <a:pt x="1863" y="10492"/>
                    <a:pt x="1874" y="10478"/>
                  </a:cubicBezTo>
                  <a:cubicBezTo>
                    <a:pt x="1885" y="10465"/>
                    <a:pt x="1925" y="10457"/>
                    <a:pt x="1942" y="10452"/>
                  </a:cubicBezTo>
                  <a:cubicBezTo>
                    <a:pt x="1959" y="10445"/>
                    <a:pt x="1995" y="10438"/>
                    <a:pt x="2011" y="10431"/>
                  </a:cubicBezTo>
                  <a:cubicBezTo>
                    <a:pt x="2047" y="10416"/>
                    <a:pt x="2113" y="10376"/>
                    <a:pt x="2140" y="10352"/>
                  </a:cubicBezTo>
                  <a:cubicBezTo>
                    <a:pt x="2162" y="10330"/>
                    <a:pt x="2186" y="10274"/>
                    <a:pt x="2208" y="10252"/>
                  </a:cubicBezTo>
                  <a:cubicBezTo>
                    <a:pt x="2219" y="10239"/>
                    <a:pt x="2257" y="10225"/>
                    <a:pt x="2264" y="10211"/>
                  </a:cubicBezTo>
                  <a:cubicBezTo>
                    <a:pt x="2275" y="10188"/>
                    <a:pt x="2251" y="10136"/>
                    <a:pt x="2255" y="10112"/>
                  </a:cubicBezTo>
                  <a:cubicBezTo>
                    <a:pt x="2262" y="10082"/>
                    <a:pt x="2290" y="10024"/>
                    <a:pt x="2315" y="10001"/>
                  </a:cubicBezTo>
                  <a:cubicBezTo>
                    <a:pt x="2341" y="9977"/>
                    <a:pt x="2413" y="9949"/>
                    <a:pt x="2450" y="9940"/>
                  </a:cubicBezTo>
                  <a:cubicBezTo>
                    <a:pt x="2482" y="9932"/>
                    <a:pt x="2550" y="9941"/>
                    <a:pt x="2581" y="9934"/>
                  </a:cubicBezTo>
                  <a:cubicBezTo>
                    <a:pt x="2613" y="9927"/>
                    <a:pt x="2670" y="9902"/>
                    <a:pt x="2696" y="9886"/>
                  </a:cubicBezTo>
                  <a:cubicBezTo>
                    <a:pt x="2720" y="9871"/>
                    <a:pt x="2756" y="9829"/>
                    <a:pt x="2781" y="9815"/>
                  </a:cubicBezTo>
                  <a:cubicBezTo>
                    <a:pt x="2796" y="9806"/>
                    <a:pt x="2830" y="9793"/>
                    <a:pt x="2849" y="9788"/>
                  </a:cubicBezTo>
                  <a:cubicBezTo>
                    <a:pt x="2887" y="9779"/>
                    <a:pt x="2971" y="9786"/>
                    <a:pt x="3008" y="9774"/>
                  </a:cubicBezTo>
                  <a:cubicBezTo>
                    <a:pt x="3034" y="9766"/>
                    <a:pt x="3078" y="9735"/>
                    <a:pt x="3098" y="9718"/>
                  </a:cubicBezTo>
                  <a:cubicBezTo>
                    <a:pt x="3125" y="9698"/>
                    <a:pt x="3191" y="9627"/>
                    <a:pt x="3195" y="9625"/>
                  </a:cubicBezTo>
                  <a:cubicBezTo>
                    <a:pt x="3200" y="9622"/>
                    <a:pt x="3287" y="9575"/>
                    <a:pt x="3319" y="9560"/>
                  </a:cubicBezTo>
                  <a:cubicBezTo>
                    <a:pt x="3338" y="9550"/>
                    <a:pt x="3384" y="9538"/>
                    <a:pt x="3398" y="9523"/>
                  </a:cubicBezTo>
                  <a:cubicBezTo>
                    <a:pt x="3413" y="9504"/>
                    <a:pt x="3419" y="9456"/>
                    <a:pt x="3420" y="9433"/>
                  </a:cubicBezTo>
                  <a:cubicBezTo>
                    <a:pt x="3422" y="9410"/>
                    <a:pt x="3421" y="9362"/>
                    <a:pt x="3410" y="9341"/>
                  </a:cubicBezTo>
                  <a:cubicBezTo>
                    <a:pt x="3402" y="9323"/>
                    <a:pt x="3364" y="9299"/>
                    <a:pt x="3354" y="9283"/>
                  </a:cubicBezTo>
                  <a:cubicBezTo>
                    <a:pt x="3342" y="9265"/>
                    <a:pt x="3338" y="9220"/>
                    <a:pt x="3321" y="9206"/>
                  </a:cubicBezTo>
                  <a:cubicBezTo>
                    <a:pt x="3295" y="9183"/>
                    <a:pt x="3208" y="9183"/>
                    <a:pt x="3182" y="9161"/>
                  </a:cubicBezTo>
                  <a:cubicBezTo>
                    <a:pt x="3161" y="9145"/>
                    <a:pt x="3152" y="9094"/>
                    <a:pt x="3136" y="9074"/>
                  </a:cubicBezTo>
                  <a:cubicBezTo>
                    <a:pt x="3121" y="9054"/>
                    <a:pt x="3082" y="9018"/>
                    <a:pt x="3060" y="9004"/>
                  </a:cubicBezTo>
                  <a:cubicBezTo>
                    <a:pt x="3044" y="8993"/>
                    <a:pt x="3003" y="8985"/>
                    <a:pt x="2991" y="8973"/>
                  </a:cubicBezTo>
                  <a:cubicBezTo>
                    <a:pt x="2973" y="8955"/>
                    <a:pt x="2972" y="8906"/>
                    <a:pt x="2958" y="8886"/>
                  </a:cubicBezTo>
                  <a:cubicBezTo>
                    <a:pt x="2945" y="8867"/>
                    <a:pt x="2907" y="8833"/>
                    <a:pt x="2883" y="8822"/>
                  </a:cubicBezTo>
                  <a:cubicBezTo>
                    <a:pt x="2858" y="8810"/>
                    <a:pt x="2794" y="8812"/>
                    <a:pt x="2768" y="8799"/>
                  </a:cubicBezTo>
                  <a:cubicBezTo>
                    <a:pt x="2750" y="8791"/>
                    <a:pt x="2716" y="8765"/>
                    <a:pt x="2710" y="8748"/>
                  </a:cubicBezTo>
                  <a:cubicBezTo>
                    <a:pt x="2700" y="8721"/>
                    <a:pt x="2719" y="8663"/>
                    <a:pt x="2733" y="8638"/>
                  </a:cubicBezTo>
                  <a:cubicBezTo>
                    <a:pt x="2744" y="8616"/>
                    <a:pt x="2796" y="8587"/>
                    <a:pt x="2802" y="8564"/>
                  </a:cubicBezTo>
                  <a:cubicBezTo>
                    <a:pt x="2810" y="8539"/>
                    <a:pt x="2792" y="8485"/>
                    <a:pt x="2780" y="8461"/>
                  </a:cubicBezTo>
                  <a:cubicBezTo>
                    <a:pt x="2760" y="8423"/>
                    <a:pt x="2693" y="8363"/>
                    <a:pt x="2665" y="8329"/>
                  </a:cubicBezTo>
                  <a:cubicBezTo>
                    <a:pt x="2651" y="8313"/>
                    <a:pt x="2610" y="8283"/>
                    <a:pt x="2608" y="8262"/>
                  </a:cubicBezTo>
                  <a:cubicBezTo>
                    <a:pt x="2607" y="8242"/>
                    <a:pt x="2651" y="8213"/>
                    <a:pt x="2652" y="8193"/>
                  </a:cubicBezTo>
                  <a:cubicBezTo>
                    <a:pt x="2653" y="8161"/>
                    <a:pt x="2603" y="8104"/>
                    <a:pt x="2593" y="8072"/>
                  </a:cubicBezTo>
                  <a:cubicBezTo>
                    <a:pt x="2583" y="8038"/>
                    <a:pt x="2582" y="7964"/>
                    <a:pt x="2577" y="7928"/>
                  </a:cubicBezTo>
                  <a:cubicBezTo>
                    <a:pt x="2572" y="7899"/>
                    <a:pt x="2568" y="7837"/>
                    <a:pt x="2554" y="7810"/>
                  </a:cubicBezTo>
                  <a:cubicBezTo>
                    <a:pt x="2538" y="7779"/>
                    <a:pt x="2483" y="7729"/>
                    <a:pt x="2456" y="7705"/>
                  </a:cubicBezTo>
                  <a:cubicBezTo>
                    <a:pt x="2433" y="7685"/>
                    <a:pt x="2374" y="7654"/>
                    <a:pt x="2354" y="7632"/>
                  </a:cubicBezTo>
                  <a:cubicBezTo>
                    <a:pt x="2337" y="7611"/>
                    <a:pt x="2316" y="7562"/>
                    <a:pt x="2309" y="7537"/>
                  </a:cubicBezTo>
                  <a:cubicBezTo>
                    <a:pt x="2300" y="7505"/>
                    <a:pt x="2306" y="7439"/>
                    <a:pt x="2296" y="7407"/>
                  </a:cubicBezTo>
                  <a:cubicBezTo>
                    <a:pt x="2288" y="7382"/>
                    <a:pt x="2264" y="7332"/>
                    <a:pt x="2245" y="7312"/>
                  </a:cubicBezTo>
                  <a:cubicBezTo>
                    <a:pt x="2225" y="7292"/>
                    <a:pt x="2159" y="7273"/>
                    <a:pt x="2142" y="7251"/>
                  </a:cubicBezTo>
                  <a:cubicBezTo>
                    <a:pt x="2128" y="7235"/>
                    <a:pt x="2121" y="7192"/>
                    <a:pt x="2121" y="7171"/>
                  </a:cubicBezTo>
                  <a:cubicBezTo>
                    <a:pt x="2122" y="7130"/>
                    <a:pt x="2154" y="7050"/>
                    <a:pt x="2170" y="7011"/>
                  </a:cubicBezTo>
                  <a:cubicBezTo>
                    <a:pt x="2178" y="6990"/>
                    <a:pt x="2212" y="6952"/>
                    <a:pt x="2209" y="6931"/>
                  </a:cubicBezTo>
                  <a:cubicBezTo>
                    <a:pt x="2207" y="6914"/>
                    <a:pt x="2167" y="6891"/>
                    <a:pt x="2164" y="6874"/>
                  </a:cubicBezTo>
                  <a:cubicBezTo>
                    <a:pt x="2161" y="6857"/>
                    <a:pt x="2187" y="6823"/>
                    <a:pt x="2191" y="6806"/>
                  </a:cubicBezTo>
                  <a:cubicBezTo>
                    <a:pt x="2195" y="6783"/>
                    <a:pt x="2199" y="6736"/>
                    <a:pt x="2191" y="6714"/>
                  </a:cubicBezTo>
                  <a:cubicBezTo>
                    <a:pt x="2191" y="6714"/>
                    <a:pt x="2198" y="6669"/>
                    <a:pt x="2209" y="6650"/>
                  </a:cubicBezTo>
                  <a:cubicBezTo>
                    <a:pt x="2219" y="6634"/>
                    <a:pt x="2237" y="6598"/>
                    <a:pt x="2254" y="6588"/>
                  </a:cubicBezTo>
                  <a:cubicBezTo>
                    <a:pt x="2269" y="6578"/>
                    <a:pt x="2311" y="6581"/>
                    <a:pt x="2325" y="6571"/>
                  </a:cubicBezTo>
                  <a:cubicBezTo>
                    <a:pt x="2338" y="6560"/>
                    <a:pt x="2350" y="6529"/>
                    <a:pt x="2349" y="6514"/>
                  </a:cubicBezTo>
                  <a:cubicBezTo>
                    <a:pt x="2347" y="6498"/>
                    <a:pt x="2326" y="6470"/>
                    <a:pt x="2312" y="6459"/>
                  </a:cubicBezTo>
                  <a:cubicBezTo>
                    <a:pt x="2300" y="6449"/>
                    <a:pt x="2263" y="6447"/>
                    <a:pt x="2253" y="6436"/>
                  </a:cubicBezTo>
                  <a:cubicBezTo>
                    <a:pt x="2243" y="6425"/>
                    <a:pt x="2237" y="6397"/>
                    <a:pt x="2241" y="6384"/>
                  </a:cubicBezTo>
                  <a:cubicBezTo>
                    <a:pt x="2247" y="6368"/>
                    <a:pt x="2278" y="6343"/>
                    <a:pt x="2297" y="6338"/>
                  </a:cubicBezTo>
                  <a:cubicBezTo>
                    <a:pt x="2318" y="6333"/>
                    <a:pt x="2363" y="6354"/>
                    <a:pt x="2386" y="6353"/>
                  </a:cubicBezTo>
                  <a:cubicBezTo>
                    <a:pt x="2413" y="6352"/>
                    <a:pt x="2472" y="6344"/>
                    <a:pt x="2494" y="6329"/>
                  </a:cubicBezTo>
                  <a:cubicBezTo>
                    <a:pt x="2512" y="6317"/>
                    <a:pt x="2530" y="6278"/>
                    <a:pt x="2535" y="6259"/>
                  </a:cubicBezTo>
                  <a:cubicBezTo>
                    <a:pt x="2541" y="6236"/>
                    <a:pt x="2531" y="6188"/>
                    <a:pt x="2534" y="6164"/>
                  </a:cubicBezTo>
                  <a:cubicBezTo>
                    <a:pt x="2536" y="6147"/>
                    <a:pt x="2549" y="6115"/>
                    <a:pt x="2549" y="6098"/>
                  </a:cubicBezTo>
                  <a:cubicBezTo>
                    <a:pt x="2549" y="6073"/>
                    <a:pt x="2526" y="6026"/>
                    <a:pt x="2525" y="6001"/>
                  </a:cubicBezTo>
                  <a:cubicBezTo>
                    <a:pt x="2523" y="5961"/>
                    <a:pt x="2552" y="5882"/>
                    <a:pt x="2548" y="5842"/>
                  </a:cubicBezTo>
                  <a:cubicBezTo>
                    <a:pt x="2545" y="5817"/>
                    <a:pt x="2513" y="5771"/>
                    <a:pt x="2514" y="5747"/>
                  </a:cubicBezTo>
                  <a:cubicBezTo>
                    <a:pt x="2514" y="5715"/>
                    <a:pt x="2558" y="5658"/>
                    <a:pt x="2560" y="5627"/>
                  </a:cubicBezTo>
                  <a:cubicBezTo>
                    <a:pt x="2564" y="5584"/>
                    <a:pt x="2537" y="5500"/>
                    <a:pt x="2525" y="5458"/>
                  </a:cubicBezTo>
                  <a:cubicBezTo>
                    <a:pt x="2515" y="5422"/>
                    <a:pt x="2492" y="5350"/>
                    <a:pt x="2474" y="5316"/>
                  </a:cubicBezTo>
                  <a:cubicBezTo>
                    <a:pt x="2457" y="5283"/>
                    <a:pt x="2398" y="5229"/>
                    <a:pt x="2384" y="5195"/>
                  </a:cubicBezTo>
                  <a:cubicBezTo>
                    <a:pt x="2370" y="5161"/>
                    <a:pt x="2363" y="5088"/>
                    <a:pt x="2366" y="5052"/>
                  </a:cubicBezTo>
                  <a:cubicBezTo>
                    <a:pt x="2368" y="5019"/>
                    <a:pt x="2383" y="4950"/>
                    <a:pt x="2404" y="4922"/>
                  </a:cubicBezTo>
                  <a:cubicBezTo>
                    <a:pt x="2415" y="4908"/>
                    <a:pt x="2457" y="4895"/>
                    <a:pt x="2466" y="4880"/>
                  </a:cubicBezTo>
                  <a:cubicBezTo>
                    <a:pt x="2487" y="4846"/>
                    <a:pt x="2468" y="4763"/>
                    <a:pt x="2480" y="4726"/>
                  </a:cubicBezTo>
                  <a:cubicBezTo>
                    <a:pt x="2488" y="4702"/>
                    <a:pt x="2529" y="4661"/>
                    <a:pt x="2534" y="4637"/>
                  </a:cubicBezTo>
                  <a:cubicBezTo>
                    <a:pt x="2538" y="4610"/>
                    <a:pt x="2525" y="4555"/>
                    <a:pt x="2511" y="4531"/>
                  </a:cubicBezTo>
                  <a:cubicBezTo>
                    <a:pt x="2496" y="4506"/>
                    <a:pt x="2427" y="4474"/>
                    <a:pt x="2423" y="4446"/>
                  </a:cubicBezTo>
                  <a:cubicBezTo>
                    <a:pt x="2422" y="4429"/>
                    <a:pt x="2455" y="4403"/>
                    <a:pt x="2463" y="4388"/>
                  </a:cubicBezTo>
                  <a:cubicBezTo>
                    <a:pt x="2471" y="4372"/>
                    <a:pt x="2489" y="4337"/>
                    <a:pt x="2486" y="4319"/>
                  </a:cubicBezTo>
                  <a:cubicBezTo>
                    <a:pt x="2482" y="4301"/>
                    <a:pt x="2441" y="4276"/>
                    <a:pt x="2435" y="4258"/>
                  </a:cubicBezTo>
                  <a:cubicBezTo>
                    <a:pt x="2428" y="4238"/>
                    <a:pt x="2429" y="4196"/>
                    <a:pt x="2436" y="4176"/>
                  </a:cubicBezTo>
                  <a:cubicBezTo>
                    <a:pt x="2444" y="4155"/>
                    <a:pt x="2488" y="4124"/>
                    <a:pt x="2494" y="4102"/>
                  </a:cubicBezTo>
                  <a:cubicBezTo>
                    <a:pt x="2502" y="4076"/>
                    <a:pt x="2482" y="4021"/>
                    <a:pt x="2483" y="3993"/>
                  </a:cubicBezTo>
                  <a:cubicBezTo>
                    <a:pt x="2484" y="3962"/>
                    <a:pt x="2497" y="3902"/>
                    <a:pt x="2503" y="3872"/>
                  </a:cubicBezTo>
                  <a:cubicBezTo>
                    <a:pt x="2509" y="3839"/>
                    <a:pt x="2510" y="3769"/>
                    <a:pt x="2531" y="3740"/>
                  </a:cubicBezTo>
                  <a:cubicBezTo>
                    <a:pt x="2540" y="3727"/>
                    <a:pt x="2577" y="3716"/>
                    <a:pt x="2587" y="3703"/>
                  </a:cubicBezTo>
                  <a:cubicBezTo>
                    <a:pt x="2600" y="3689"/>
                    <a:pt x="2621" y="3652"/>
                    <a:pt x="2617" y="3633"/>
                  </a:cubicBezTo>
                  <a:cubicBezTo>
                    <a:pt x="2611" y="3607"/>
                    <a:pt x="2546" y="3577"/>
                    <a:pt x="2535" y="3551"/>
                  </a:cubicBezTo>
                  <a:cubicBezTo>
                    <a:pt x="2525" y="3529"/>
                    <a:pt x="2544" y="3476"/>
                    <a:pt x="2534" y="3453"/>
                  </a:cubicBezTo>
                  <a:cubicBezTo>
                    <a:pt x="2527" y="3438"/>
                    <a:pt x="2487" y="3419"/>
                    <a:pt x="2483" y="3403"/>
                  </a:cubicBezTo>
                  <a:cubicBezTo>
                    <a:pt x="2478" y="3384"/>
                    <a:pt x="2511" y="3349"/>
                    <a:pt x="2508" y="3330"/>
                  </a:cubicBezTo>
                  <a:cubicBezTo>
                    <a:pt x="2505" y="3311"/>
                    <a:pt x="2460" y="3285"/>
                    <a:pt x="2459" y="3265"/>
                  </a:cubicBezTo>
                  <a:cubicBezTo>
                    <a:pt x="2456" y="3232"/>
                    <a:pt x="2509" y="3176"/>
                    <a:pt x="2524" y="3145"/>
                  </a:cubicBezTo>
                  <a:cubicBezTo>
                    <a:pt x="2532" y="3127"/>
                    <a:pt x="2552" y="3091"/>
                    <a:pt x="2552" y="3071"/>
                  </a:cubicBezTo>
                  <a:cubicBezTo>
                    <a:pt x="2552" y="3044"/>
                    <a:pt x="2514" y="2992"/>
                    <a:pt x="2514" y="2965"/>
                  </a:cubicBezTo>
                  <a:cubicBezTo>
                    <a:pt x="2513" y="2935"/>
                    <a:pt x="2529" y="2873"/>
                    <a:pt x="2552" y="2851"/>
                  </a:cubicBezTo>
                  <a:cubicBezTo>
                    <a:pt x="2566" y="2839"/>
                    <a:pt x="2607" y="2830"/>
                    <a:pt x="2627" y="2828"/>
                  </a:cubicBezTo>
                  <a:cubicBezTo>
                    <a:pt x="2658" y="2826"/>
                    <a:pt x="2718" y="2846"/>
                    <a:pt x="2750" y="2844"/>
                  </a:cubicBezTo>
                  <a:cubicBezTo>
                    <a:pt x="2771" y="2843"/>
                    <a:pt x="2813" y="2831"/>
                    <a:pt x="2833" y="2822"/>
                  </a:cubicBezTo>
                  <a:cubicBezTo>
                    <a:pt x="2857" y="2812"/>
                    <a:pt x="2895" y="2768"/>
                    <a:pt x="2922" y="2768"/>
                  </a:cubicBezTo>
                  <a:cubicBezTo>
                    <a:pt x="2944" y="2769"/>
                    <a:pt x="2970" y="2818"/>
                    <a:pt x="2992" y="2817"/>
                  </a:cubicBezTo>
                  <a:cubicBezTo>
                    <a:pt x="3019" y="2814"/>
                    <a:pt x="3039" y="2757"/>
                    <a:pt x="3063" y="2747"/>
                  </a:cubicBezTo>
                  <a:cubicBezTo>
                    <a:pt x="3090" y="2736"/>
                    <a:pt x="3154" y="2735"/>
                    <a:pt x="3183" y="2742"/>
                  </a:cubicBezTo>
                  <a:cubicBezTo>
                    <a:pt x="3209" y="2748"/>
                    <a:pt x="3249" y="2784"/>
                    <a:pt x="3275" y="2791"/>
                  </a:cubicBezTo>
                  <a:cubicBezTo>
                    <a:pt x="3292" y="2796"/>
                    <a:pt x="3333" y="2787"/>
                    <a:pt x="3348" y="2796"/>
                  </a:cubicBezTo>
                  <a:cubicBezTo>
                    <a:pt x="3363" y="2805"/>
                    <a:pt x="3362" y="2848"/>
                    <a:pt x="3379" y="2855"/>
                  </a:cubicBezTo>
                  <a:cubicBezTo>
                    <a:pt x="3402" y="2865"/>
                    <a:pt x="3454" y="2831"/>
                    <a:pt x="3478" y="2838"/>
                  </a:cubicBezTo>
                  <a:cubicBezTo>
                    <a:pt x="3496" y="2844"/>
                    <a:pt x="3510" y="2883"/>
                    <a:pt x="3529" y="2889"/>
                  </a:cubicBezTo>
                  <a:cubicBezTo>
                    <a:pt x="3546" y="2894"/>
                    <a:pt x="3584" y="2887"/>
                    <a:pt x="3599" y="2880"/>
                  </a:cubicBezTo>
                  <a:cubicBezTo>
                    <a:pt x="3620" y="2871"/>
                    <a:pt x="3642" y="2831"/>
                    <a:pt x="3663" y="2825"/>
                  </a:cubicBezTo>
                  <a:cubicBezTo>
                    <a:pt x="3685" y="2819"/>
                    <a:pt x="3735" y="2826"/>
                    <a:pt x="3755" y="2836"/>
                  </a:cubicBezTo>
                  <a:cubicBezTo>
                    <a:pt x="3785" y="2851"/>
                    <a:pt x="3822" y="2906"/>
                    <a:pt x="3839" y="2932"/>
                  </a:cubicBezTo>
                  <a:cubicBezTo>
                    <a:pt x="3853" y="2953"/>
                    <a:pt x="3872" y="3000"/>
                    <a:pt x="3885" y="3021"/>
                  </a:cubicBezTo>
                  <a:cubicBezTo>
                    <a:pt x="3895" y="3039"/>
                    <a:pt x="3927" y="3070"/>
                    <a:pt x="3933" y="3090"/>
                  </a:cubicBezTo>
                  <a:cubicBezTo>
                    <a:pt x="3938" y="3110"/>
                    <a:pt x="3919" y="3151"/>
                    <a:pt x="3923" y="3171"/>
                  </a:cubicBezTo>
                  <a:cubicBezTo>
                    <a:pt x="3925" y="3184"/>
                    <a:pt x="3937" y="3208"/>
                    <a:pt x="3948" y="3217"/>
                  </a:cubicBezTo>
                  <a:cubicBezTo>
                    <a:pt x="3968" y="3233"/>
                    <a:pt x="4029" y="3238"/>
                    <a:pt x="4049" y="3253"/>
                  </a:cubicBezTo>
                  <a:cubicBezTo>
                    <a:pt x="4076" y="3272"/>
                    <a:pt x="4095" y="3334"/>
                    <a:pt x="4122" y="3353"/>
                  </a:cubicBezTo>
                  <a:cubicBezTo>
                    <a:pt x="4141" y="3367"/>
                    <a:pt x="4192" y="3384"/>
                    <a:pt x="4218" y="3384"/>
                  </a:cubicBezTo>
                  <a:cubicBezTo>
                    <a:pt x="4252" y="3384"/>
                    <a:pt x="4310" y="3346"/>
                    <a:pt x="4343" y="3341"/>
                  </a:cubicBezTo>
                  <a:cubicBezTo>
                    <a:pt x="4372" y="3337"/>
                    <a:pt x="4435" y="3360"/>
                    <a:pt x="4461" y="3347"/>
                  </a:cubicBezTo>
                  <a:cubicBezTo>
                    <a:pt x="4491" y="3332"/>
                    <a:pt x="4505" y="3264"/>
                    <a:pt x="4524" y="3239"/>
                  </a:cubicBezTo>
                  <a:cubicBezTo>
                    <a:pt x="4538" y="3220"/>
                    <a:pt x="4581" y="3190"/>
                    <a:pt x="4590" y="3169"/>
                  </a:cubicBezTo>
                  <a:cubicBezTo>
                    <a:pt x="4598" y="3151"/>
                    <a:pt x="4581" y="3108"/>
                    <a:pt x="4593" y="3092"/>
                  </a:cubicBezTo>
                  <a:cubicBezTo>
                    <a:pt x="4606" y="3073"/>
                    <a:pt x="4665" y="3064"/>
                    <a:pt x="4684" y="3049"/>
                  </a:cubicBezTo>
                  <a:cubicBezTo>
                    <a:pt x="4700" y="3036"/>
                    <a:pt x="4718" y="3000"/>
                    <a:pt x="4728" y="2984"/>
                  </a:cubicBezTo>
                  <a:cubicBezTo>
                    <a:pt x="4741" y="2964"/>
                    <a:pt x="4759" y="2921"/>
                    <a:pt x="4777" y="2904"/>
                  </a:cubicBezTo>
                  <a:cubicBezTo>
                    <a:pt x="4796" y="2886"/>
                    <a:pt x="4855" y="2868"/>
                    <a:pt x="4873" y="2849"/>
                  </a:cubicBezTo>
                  <a:cubicBezTo>
                    <a:pt x="4886" y="2834"/>
                    <a:pt x="4904" y="2779"/>
                    <a:pt x="4904" y="2779"/>
                  </a:cubicBezTo>
                  <a:lnTo>
                    <a:pt x="5368" y="0"/>
                  </a:lnTo>
                  <a:lnTo>
                    <a:pt x="8957" y="436"/>
                  </a:lnTo>
                  <a:lnTo>
                    <a:pt x="12630" y="834"/>
                  </a:lnTo>
                  <a:lnTo>
                    <a:pt x="16741" y="1251"/>
                  </a:lnTo>
                  <a:lnTo>
                    <a:pt x="20934" y="1655"/>
                  </a:lnTo>
                  <a:cubicBezTo>
                    <a:pt x="20934" y="1655"/>
                    <a:pt x="21600" y="1705"/>
                    <a:pt x="21600" y="170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5" name="Shape 3060"/>
            <p:cNvSpPr/>
            <p:nvPr/>
          </p:nvSpPr>
          <p:spPr>
            <a:xfrm>
              <a:off x="2350118" y="2715467"/>
              <a:ext cx="666462" cy="1076798"/>
            </a:xfrm>
            <a:custGeom>
              <a:avLst/>
              <a:gdLst/>
              <a:ahLst/>
              <a:cxnLst>
                <a:cxn ang="0">
                  <a:pos x="wd2" y="hd2"/>
                </a:cxn>
                <a:cxn ang="5400000">
                  <a:pos x="wd2" y="hd2"/>
                </a:cxn>
                <a:cxn ang="10800000">
                  <a:pos x="wd2" y="hd2"/>
                </a:cxn>
                <a:cxn ang="16200000">
                  <a:pos x="wd2" y="hd2"/>
                </a:cxn>
              </a:cxnLst>
              <a:rect l="0" t="0" r="r" b="b"/>
              <a:pathLst>
                <a:path w="21600" h="21600" extrusionOk="0">
                  <a:moveTo>
                    <a:pt x="10110" y="20794"/>
                  </a:moveTo>
                  <a:lnTo>
                    <a:pt x="9324" y="20723"/>
                  </a:lnTo>
                  <a:lnTo>
                    <a:pt x="7786" y="20574"/>
                  </a:lnTo>
                  <a:lnTo>
                    <a:pt x="6737" y="20479"/>
                  </a:lnTo>
                  <a:lnTo>
                    <a:pt x="0" y="19752"/>
                  </a:lnTo>
                  <a:lnTo>
                    <a:pt x="1372" y="15060"/>
                  </a:lnTo>
                  <a:cubicBezTo>
                    <a:pt x="1372" y="15060"/>
                    <a:pt x="1458" y="14905"/>
                    <a:pt x="1469" y="14851"/>
                  </a:cubicBezTo>
                  <a:cubicBezTo>
                    <a:pt x="1477" y="14809"/>
                    <a:pt x="1454" y="14723"/>
                    <a:pt x="1461" y="14680"/>
                  </a:cubicBezTo>
                  <a:cubicBezTo>
                    <a:pt x="1467" y="14640"/>
                    <a:pt x="1480" y="14557"/>
                    <a:pt x="1516" y="14523"/>
                  </a:cubicBezTo>
                  <a:cubicBezTo>
                    <a:pt x="1530" y="14510"/>
                    <a:pt x="1579" y="14495"/>
                    <a:pt x="1601" y="14486"/>
                  </a:cubicBezTo>
                  <a:cubicBezTo>
                    <a:pt x="1630" y="14475"/>
                    <a:pt x="1699" y="14459"/>
                    <a:pt x="1720" y="14443"/>
                  </a:cubicBezTo>
                  <a:cubicBezTo>
                    <a:pt x="1739" y="14428"/>
                    <a:pt x="1742" y="14387"/>
                    <a:pt x="1757" y="14371"/>
                  </a:cubicBezTo>
                  <a:cubicBezTo>
                    <a:pt x="1766" y="14360"/>
                    <a:pt x="1801" y="14345"/>
                    <a:pt x="1809" y="14334"/>
                  </a:cubicBezTo>
                  <a:cubicBezTo>
                    <a:pt x="1826" y="14308"/>
                    <a:pt x="1801" y="14247"/>
                    <a:pt x="1822" y="14222"/>
                  </a:cubicBezTo>
                  <a:cubicBezTo>
                    <a:pt x="1832" y="14209"/>
                    <a:pt x="1878" y="14195"/>
                    <a:pt x="1893" y="14184"/>
                  </a:cubicBezTo>
                  <a:cubicBezTo>
                    <a:pt x="1912" y="14170"/>
                    <a:pt x="1943" y="14137"/>
                    <a:pt x="1952" y="14119"/>
                  </a:cubicBezTo>
                  <a:cubicBezTo>
                    <a:pt x="1965" y="14096"/>
                    <a:pt x="1980" y="14044"/>
                    <a:pt x="1971" y="14020"/>
                  </a:cubicBezTo>
                  <a:cubicBezTo>
                    <a:pt x="1965" y="14005"/>
                    <a:pt x="1936" y="13976"/>
                    <a:pt x="1914" y="13968"/>
                  </a:cubicBezTo>
                  <a:cubicBezTo>
                    <a:pt x="1904" y="13965"/>
                    <a:pt x="1879" y="13972"/>
                    <a:pt x="1871" y="13967"/>
                  </a:cubicBezTo>
                  <a:cubicBezTo>
                    <a:pt x="1844" y="13950"/>
                    <a:pt x="1839" y="13891"/>
                    <a:pt x="1863" y="13872"/>
                  </a:cubicBezTo>
                  <a:cubicBezTo>
                    <a:pt x="1890" y="13853"/>
                    <a:pt x="1990" y="13871"/>
                    <a:pt x="2027" y="13859"/>
                  </a:cubicBezTo>
                  <a:cubicBezTo>
                    <a:pt x="2052" y="13851"/>
                    <a:pt x="2085" y="13822"/>
                    <a:pt x="2101" y="13808"/>
                  </a:cubicBezTo>
                  <a:cubicBezTo>
                    <a:pt x="2118" y="13793"/>
                    <a:pt x="2138" y="13760"/>
                    <a:pt x="2154" y="13746"/>
                  </a:cubicBezTo>
                  <a:cubicBezTo>
                    <a:pt x="2166" y="13735"/>
                    <a:pt x="2200" y="13717"/>
                    <a:pt x="2209" y="13705"/>
                  </a:cubicBezTo>
                  <a:cubicBezTo>
                    <a:pt x="2225" y="13684"/>
                    <a:pt x="2245" y="13635"/>
                    <a:pt x="2235" y="13613"/>
                  </a:cubicBezTo>
                  <a:cubicBezTo>
                    <a:pt x="2227" y="13596"/>
                    <a:pt x="2185" y="13568"/>
                    <a:pt x="2160" y="13560"/>
                  </a:cubicBezTo>
                  <a:cubicBezTo>
                    <a:pt x="2137" y="13552"/>
                    <a:pt x="2078" y="13561"/>
                    <a:pt x="2055" y="13553"/>
                  </a:cubicBezTo>
                  <a:cubicBezTo>
                    <a:pt x="2036" y="13546"/>
                    <a:pt x="2007" y="13523"/>
                    <a:pt x="2001" y="13511"/>
                  </a:cubicBezTo>
                  <a:cubicBezTo>
                    <a:pt x="1992" y="13490"/>
                    <a:pt x="2029" y="13447"/>
                    <a:pt x="2017" y="13427"/>
                  </a:cubicBezTo>
                  <a:cubicBezTo>
                    <a:pt x="2007" y="13410"/>
                    <a:pt x="1955" y="13384"/>
                    <a:pt x="1927" y="13378"/>
                  </a:cubicBezTo>
                  <a:cubicBezTo>
                    <a:pt x="1912" y="13375"/>
                    <a:pt x="1877" y="13376"/>
                    <a:pt x="1863" y="13381"/>
                  </a:cubicBezTo>
                  <a:cubicBezTo>
                    <a:pt x="1842" y="13388"/>
                    <a:pt x="1828" y="13425"/>
                    <a:pt x="1804" y="13426"/>
                  </a:cubicBezTo>
                  <a:cubicBezTo>
                    <a:pt x="1780" y="13427"/>
                    <a:pt x="1750" y="13394"/>
                    <a:pt x="1734" y="13383"/>
                  </a:cubicBezTo>
                  <a:cubicBezTo>
                    <a:pt x="1721" y="13373"/>
                    <a:pt x="1697" y="13352"/>
                    <a:pt x="1687" y="13341"/>
                  </a:cubicBezTo>
                  <a:cubicBezTo>
                    <a:pt x="1669" y="13322"/>
                    <a:pt x="1663" y="13265"/>
                    <a:pt x="1628" y="13261"/>
                  </a:cubicBezTo>
                  <a:cubicBezTo>
                    <a:pt x="1602" y="13258"/>
                    <a:pt x="1578" y="13299"/>
                    <a:pt x="1555" y="13306"/>
                  </a:cubicBezTo>
                  <a:cubicBezTo>
                    <a:pt x="1523" y="13315"/>
                    <a:pt x="1444" y="13323"/>
                    <a:pt x="1413" y="13312"/>
                  </a:cubicBezTo>
                  <a:cubicBezTo>
                    <a:pt x="1387" y="13302"/>
                    <a:pt x="1382" y="13258"/>
                    <a:pt x="1363" y="13243"/>
                  </a:cubicBezTo>
                  <a:cubicBezTo>
                    <a:pt x="1348" y="13232"/>
                    <a:pt x="1299" y="13221"/>
                    <a:pt x="1288" y="13208"/>
                  </a:cubicBezTo>
                  <a:cubicBezTo>
                    <a:pt x="1273" y="13190"/>
                    <a:pt x="1270" y="13146"/>
                    <a:pt x="1283" y="13127"/>
                  </a:cubicBezTo>
                  <a:cubicBezTo>
                    <a:pt x="1296" y="13109"/>
                    <a:pt x="1373" y="13093"/>
                    <a:pt x="1380" y="13074"/>
                  </a:cubicBezTo>
                  <a:cubicBezTo>
                    <a:pt x="1389" y="13052"/>
                    <a:pt x="1341" y="13010"/>
                    <a:pt x="1328" y="12988"/>
                  </a:cubicBezTo>
                  <a:cubicBezTo>
                    <a:pt x="1315" y="12968"/>
                    <a:pt x="1268" y="12928"/>
                    <a:pt x="1274" y="12906"/>
                  </a:cubicBezTo>
                  <a:cubicBezTo>
                    <a:pt x="1278" y="12889"/>
                    <a:pt x="1333" y="12869"/>
                    <a:pt x="1348" y="12855"/>
                  </a:cubicBezTo>
                  <a:cubicBezTo>
                    <a:pt x="1366" y="12839"/>
                    <a:pt x="1396" y="12806"/>
                    <a:pt x="1404" y="12788"/>
                  </a:cubicBezTo>
                  <a:cubicBezTo>
                    <a:pt x="1413" y="12765"/>
                    <a:pt x="1394" y="12715"/>
                    <a:pt x="1409" y="12692"/>
                  </a:cubicBezTo>
                  <a:cubicBezTo>
                    <a:pt x="1427" y="12666"/>
                    <a:pt x="1510" y="12632"/>
                    <a:pt x="1538" y="12609"/>
                  </a:cubicBezTo>
                  <a:cubicBezTo>
                    <a:pt x="1555" y="12594"/>
                    <a:pt x="1572" y="12554"/>
                    <a:pt x="1598" y="12544"/>
                  </a:cubicBezTo>
                  <a:cubicBezTo>
                    <a:pt x="1618" y="12536"/>
                    <a:pt x="1675" y="12549"/>
                    <a:pt x="1693" y="12539"/>
                  </a:cubicBezTo>
                  <a:cubicBezTo>
                    <a:pt x="1719" y="12525"/>
                    <a:pt x="1704" y="12473"/>
                    <a:pt x="1723" y="12456"/>
                  </a:cubicBezTo>
                  <a:cubicBezTo>
                    <a:pt x="1736" y="12443"/>
                    <a:pt x="1787" y="12433"/>
                    <a:pt x="1799" y="12420"/>
                  </a:cubicBezTo>
                  <a:cubicBezTo>
                    <a:pt x="1818" y="12401"/>
                    <a:pt x="1803" y="12352"/>
                    <a:pt x="1820" y="12333"/>
                  </a:cubicBezTo>
                  <a:cubicBezTo>
                    <a:pt x="1841" y="12310"/>
                    <a:pt x="1924" y="12285"/>
                    <a:pt x="1949" y="12264"/>
                  </a:cubicBezTo>
                  <a:cubicBezTo>
                    <a:pt x="1980" y="12238"/>
                    <a:pt x="2004" y="12173"/>
                    <a:pt x="2033" y="12147"/>
                  </a:cubicBezTo>
                  <a:cubicBezTo>
                    <a:pt x="2053" y="12128"/>
                    <a:pt x="2117" y="12103"/>
                    <a:pt x="2133" y="12083"/>
                  </a:cubicBezTo>
                  <a:cubicBezTo>
                    <a:pt x="2152" y="12059"/>
                    <a:pt x="2133" y="11999"/>
                    <a:pt x="2162" y="11979"/>
                  </a:cubicBezTo>
                  <a:cubicBezTo>
                    <a:pt x="2184" y="11963"/>
                    <a:pt x="2256" y="11957"/>
                    <a:pt x="2289" y="11955"/>
                  </a:cubicBezTo>
                  <a:cubicBezTo>
                    <a:pt x="2316" y="11954"/>
                    <a:pt x="2372" y="11968"/>
                    <a:pt x="2398" y="11964"/>
                  </a:cubicBezTo>
                  <a:cubicBezTo>
                    <a:pt x="2425" y="11960"/>
                    <a:pt x="2461" y="11931"/>
                    <a:pt x="2484" y="11924"/>
                  </a:cubicBezTo>
                  <a:cubicBezTo>
                    <a:pt x="2516" y="11913"/>
                    <a:pt x="2594" y="11908"/>
                    <a:pt x="2621" y="11893"/>
                  </a:cubicBezTo>
                  <a:cubicBezTo>
                    <a:pt x="2663" y="11870"/>
                    <a:pt x="2685" y="11794"/>
                    <a:pt x="2724" y="11769"/>
                  </a:cubicBezTo>
                  <a:cubicBezTo>
                    <a:pt x="2764" y="11743"/>
                    <a:pt x="2884" y="11724"/>
                    <a:pt x="2924" y="11698"/>
                  </a:cubicBezTo>
                  <a:cubicBezTo>
                    <a:pt x="2962" y="11674"/>
                    <a:pt x="3005" y="11611"/>
                    <a:pt x="3024" y="11580"/>
                  </a:cubicBezTo>
                  <a:cubicBezTo>
                    <a:pt x="3034" y="11565"/>
                    <a:pt x="3053" y="11534"/>
                    <a:pt x="3051" y="11518"/>
                  </a:cubicBezTo>
                  <a:cubicBezTo>
                    <a:pt x="3048" y="11489"/>
                    <a:pt x="2969" y="11441"/>
                    <a:pt x="2975" y="11412"/>
                  </a:cubicBezTo>
                  <a:cubicBezTo>
                    <a:pt x="2980" y="11390"/>
                    <a:pt x="3052" y="11366"/>
                    <a:pt x="3064" y="11345"/>
                  </a:cubicBezTo>
                  <a:cubicBezTo>
                    <a:pt x="3078" y="11321"/>
                    <a:pt x="3045" y="11265"/>
                    <a:pt x="3068" y="11244"/>
                  </a:cubicBezTo>
                  <a:cubicBezTo>
                    <a:pt x="3091" y="11224"/>
                    <a:pt x="3185" y="11220"/>
                    <a:pt x="3219" y="11206"/>
                  </a:cubicBezTo>
                  <a:cubicBezTo>
                    <a:pt x="3252" y="11192"/>
                    <a:pt x="3309" y="11156"/>
                    <a:pt x="3329" y="11134"/>
                  </a:cubicBezTo>
                  <a:cubicBezTo>
                    <a:pt x="3344" y="11117"/>
                    <a:pt x="3343" y="11076"/>
                    <a:pt x="3361" y="11060"/>
                  </a:cubicBezTo>
                  <a:cubicBezTo>
                    <a:pt x="3379" y="11045"/>
                    <a:pt x="3443" y="11033"/>
                    <a:pt x="3466" y="11020"/>
                  </a:cubicBezTo>
                  <a:cubicBezTo>
                    <a:pt x="3496" y="11004"/>
                    <a:pt x="3546" y="10965"/>
                    <a:pt x="3566" y="10944"/>
                  </a:cubicBezTo>
                  <a:cubicBezTo>
                    <a:pt x="3586" y="10922"/>
                    <a:pt x="3610" y="10873"/>
                    <a:pt x="3623" y="10849"/>
                  </a:cubicBezTo>
                  <a:cubicBezTo>
                    <a:pt x="3645" y="10811"/>
                    <a:pt x="3676" y="10729"/>
                    <a:pt x="3706" y="10692"/>
                  </a:cubicBezTo>
                  <a:cubicBezTo>
                    <a:pt x="3722" y="10672"/>
                    <a:pt x="3768" y="10636"/>
                    <a:pt x="3789" y="10618"/>
                  </a:cubicBezTo>
                  <a:cubicBezTo>
                    <a:pt x="3809" y="10598"/>
                    <a:pt x="3854" y="10562"/>
                    <a:pt x="3869" y="10541"/>
                  </a:cubicBezTo>
                  <a:cubicBezTo>
                    <a:pt x="3884" y="10520"/>
                    <a:pt x="3890" y="10471"/>
                    <a:pt x="3907" y="10450"/>
                  </a:cubicBezTo>
                  <a:cubicBezTo>
                    <a:pt x="3924" y="10428"/>
                    <a:pt x="3981" y="10393"/>
                    <a:pt x="4004" y="10374"/>
                  </a:cubicBezTo>
                  <a:cubicBezTo>
                    <a:pt x="4048" y="10338"/>
                    <a:pt x="4124" y="10260"/>
                    <a:pt x="4174" y="10228"/>
                  </a:cubicBezTo>
                  <a:cubicBezTo>
                    <a:pt x="4221" y="10198"/>
                    <a:pt x="4355" y="10162"/>
                    <a:pt x="4388" y="10126"/>
                  </a:cubicBezTo>
                  <a:cubicBezTo>
                    <a:pt x="4416" y="10096"/>
                    <a:pt x="4392" y="10021"/>
                    <a:pt x="4416" y="9989"/>
                  </a:cubicBezTo>
                  <a:cubicBezTo>
                    <a:pt x="4434" y="9966"/>
                    <a:pt x="4502" y="9933"/>
                    <a:pt x="4532" y="9915"/>
                  </a:cubicBezTo>
                  <a:cubicBezTo>
                    <a:pt x="4564" y="9895"/>
                    <a:pt x="4632" y="9860"/>
                    <a:pt x="4663" y="9840"/>
                  </a:cubicBezTo>
                  <a:cubicBezTo>
                    <a:pt x="4700" y="9817"/>
                    <a:pt x="4786" y="9775"/>
                    <a:pt x="4803" y="9744"/>
                  </a:cubicBezTo>
                  <a:cubicBezTo>
                    <a:pt x="4820" y="9714"/>
                    <a:pt x="4804" y="9647"/>
                    <a:pt x="4786" y="9617"/>
                  </a:cubicBezTo>
                  <a:cubicBezTo>
                    <a:pt x="4766" y="9583"/>
                    <a:pt x="4674" y="9532"/>
                    <a:pt x="4653" y="9498"/>
                  </a:cubicBezTo>
                  <a:cubicBezTo>
                    <a:pt x="4643" y="9482"/>
                    <a:pt x="4641" y="9448"/>
                    <a:pt x="4640" y="9431"/>
                  </a:cubicBezTo>
                  <a:cubicBezTo>
                    <a:pt x="4639" y="9406"/>
                    <a:pt x="4656" y="9357"/>
                    <a:pt x="4648" y="9333"/>
                  </a:cubicBezTo>
                  <a:cubicBezTo>
                    <a:pt x="4636" y="9293"/>
                    <a:pt x="4591" y="9206"/>
                    <a:pt x="4534" y="9186"/>
                  </a:cubicBezTo>
                  <a:cubicBezTo>
                    <a:pt x="4503" y="9174"/>
                    <a:pt x="4424" y="9196"/>
                    <a:pt x="4388" y="9191"/>
                  </a:cubicBezTo>
                  <a:cubicBezTo>
                    <a:pt x="4355" y="9187"/>
                    <a:pt x="4290" y="9170"/>
                    <a:pt x="4267" y="9154"/>
                  </a:cubicBezTo>
                  <a:cubicBezTo>
                    <a:pt x="4234" y="9132"/>
                    <a:pt x="4238" y="9057"/>
                    <a:pt x="4195" y="9043"/>
                  </a:cubicBezTo>
                  <a:cubicBezTo>
                    <a:pt x="4164" y="9032"/>
                    <a:pt x="4092" y="9062"/>
                    <a:pt x="4057" y="9058"/>
                  </a:cubicBezTo>
                  <a:cubicBezTo>
                    <a:pt x="4027" y="9055"/>
                    <a:pt x="3965" y="9038"/>
                    <a:pt x="3948" y="9022"/>
                  </a:cubicBezTo>
                  <a:cubicBezTo>
                    <a:pt x="3925" y="9002"/>
                    <a:pt x="3938" y="8950"/>
                    <a:pt x="3928" y="8926"/>
                  </a:cubicBezTo>
                  <a:cubicBezTo>
                    <a:pt x="3920" y="8905"/>
                    <a:pt x="3895" y="8864"/>
                    <a:pt x="3878" y="8845"/>
                  </a:cubicBezTo>
                  <a:cubicBezTo>
                    <a:pt x="3852" y="8818"/>
                    <a:pt x="3771" y="8778"/>
                    <a:pt x="3752" y="8749"/>
                  </a:cubicBezTo>
                  <a:cubicBezTo>
                    <a:pt x="3729" y="8713"/>
                    <a:pt x="3745" y="8630"/>
                    <a:pt x="3729" y="8592"/>
                  </a:cubicBezTo>
                  <a:cubicBezTo>
                    <a:pt x="3719" y="8567"/>
                    <a:pt x="3691" y="8517"/>
                    <a:pt x="3664" y="8498"/>
                  </a:cubicBezTo>
                  <a:cubicBezTo>
                    <a:pt x="3604" y="8414"/>
                    <a:pt x="3709" y="8408"/>
                    <a:pt x="3659" y="8328"/>
                  </a:cubicBezTo>
                  <a:cubicBezTo>
                    <a:pt x="3646" y="8307"/>
                    <a:pt x="3545" y="8271"/>
                    <a:pt x="3534" y="8249"/>
                  </a:cubicBezTo>
                  <a:cubicBezTo>
                    <a:pt x="3526" y="8231"/>
                    <a:pt x="3533" y="8190"/>
                    <a:pt x="3550" y="8174"/>
                  </a:cubicBezTo>
                  <a:cubicBezTo>
                    <a:pt x="3565" y="8161"/>
                    <a:pt x="3625" y="8157"/>
                    <a:pt x="3642" y="8145"/>
                  </a:cubicBezTo>
                  <a:cubicBezTo>
                    <a:pt x="3658" y="8134"/>
                    <a:pt x="3665" y="8104"/>
                    <a:pt x="3677" y="8092"/>
                  </a:cubicBezTo>
                  <a:cubicBezTo>
                    <a:pt x="3697" y="8072"/>
                    <a:pt x="3762" y="8046"/>
                    <a:pt x="3776" y="8025"/>
                  </a:cubicBezTo>
                  <a:cubicBezTo>
                    <a:pt x="3787" y="8009"/>
                    <a:pt x="3791" y="7972"/>
                    <a:pt x="3782" y="7956"/>
                  </a:cubicBezTo>
                  <a:cubicBezTo>
                    <a:pt x="3771" y="7935"/>
                    <a:pt x="3694" y="7909"/>
                    <a:pt x="3690" y="7887"/>
                  </a:cubicBezTo>
                  <a:cubicBezTo>
                    <a:pt x="3686" y="7862"/>
                    <a:pt x="3767" y="7822"/>
                    <a:pt x="3766" y="7797"/>
                  </a:cubicBezTo>
                  <a:cubicBezTo>
                    <a:pt x="3766" y="7770"/>
                    <a:pt x="3692" y="7730"/>
                    <a:pt x="3684" y="7704"/>
                  </a:cubicBezTo>
                  <a:cubicBezTo>
                    <a:pt x="3679" y="7687"/>
                    <a:pt x="3707" y="7652"/>
                    <a:pt x="3700" y="7635"/>
                  </a:cubicBezTo>
                  <a:cubicBezTo>
                    <a:pt x="3688" y="7609"/>
                    <a:pt x="3604" y="7575"/>
                    <a:pt x="3588" y="7549"/>
                  </a:cubicBezTo>
                  <a:cubicBezTo>
                    <a:pt x="3579" y="7533"/>
                    <a:pt x="3596" y="7496"/>
                    <a:pt x="3585" y="7480"/>
                  </a:cubicBezTo>
                  <a:cubicBezTo>
                    <a:pt x="3578" y="7469"/>
                    <a:pt x="3540" y="7457"/>
                    <a:pt x="3534" y="7447"/>
                  </a:cubicBezTo>
                  <a:cubicBezTo>
                    <a:pt x="3525" y="7427"/>
                    <a:pt x="3547" y="7387"/>
                    <a:pt x="3556" y="7368"/>
                  </a:cubicBezTo>
                  <a:cubicBezTo>
                    <a:pt x="3567" y="7347"/>
                    <a:pt x="3614" y="7289"/>
                    <a:pt x="3614" y="7289"/>
                  </a:cubicBezTo>
                  <a:lnTo>
                    <a:pt x="5758" y="0"/>
                  </a:lnTo>
                  <a:lnTo>
                    <a:pt x="5773" y="2"/>
                  </a:lnTo>
                  <a:lnTo>
                    <a:pt x="8749" y="318"/>
                  </a:lnTo>
                  <a:lnTo>
                    <a:pt x="7979" y="3130"/>
                  </a:lnTo>
                  <a:cubicBezTo>
                    <a:pt x="7979" y="3130"/>
                    <a:pt x="7963" y="3182"/>
                    <a:pt x="7970" y="3199"/>
                  </a:cubicBezTo>
                  <a:cubicBezTo>
                    <a:pt x="7977" y="3216"/>
                    <a:pt x="8020" y="3240"/>
                    <a:pt x="8030" y="3256"/>
                  </a:cubicBezTo>
                  <a:cubicBezTo>
                    <a:pt x="8047" y="3279"/>
                    <a:pt x="8047" y="3333"/>
                    <a:pt x="8069" y="3354"/>
                  </a:cubicBezTo>
                  <a:cubicBezTo>
                    <a:pt x="8089" y="3375"/>
                    <a:pt x="8162" y="3398"/>
                    <a:pt x="8186" y="3417"/>
                  </a:cubicBezTo>
                  <a:cubicBezTo>
                    <a:pt x="8216" y="3440"/>
                    <a:pt x="8265" y="3491"/>
                    <a:pt x="8278" y="3519"/>
                  </a:cubicBezTo>
                  <a:cubicBezTo>
                    <a:pt x="8286" y="3534"/>
                    <a:pt x="8275" y="3568"/>
                    <a:pt x="8284" y="3582"/>
                  </a:cubicBezTo>
                  <a:cubicBezTo>
                    <a:pt x="8293" y="3595"/>
                    <a:pt x="8326" y="3617"/>
                    <a:pt x="8345" y="3625"/>
                  </a:cubicBezTo>
                  <a:cubicBezTo>
                    <a:pt x="8367" y="3635"/>
                    <a:pt x="8430" y="3638"/>
                    <a:pt x="8447" y="3651"/>
                  </a:cubicBezTo>
                  <a:cubicBezTo>
                    <a:pt x="8466" y="3666"/>
                    <a:pt x="8471" y="3707"/>
                    <a:pt x="8469" y="3726"/>
                  </a:cubicBezTo>
                  <a:cubicBezTo>
                    <a:pt x="8466" y="3746"/>
                    <a:pt x="8427" y="3781"/>
                    <a:pt x="8427" y="3800"/>
                  </a:cubicBezTo>
                  <a:cubicBezTo>
                    <a:pt x="8427" y="3824"/>
                    <a:pt x="8449" y="3872"/>
                    <a:pt x="8475" y="3889"/>
                  </a:cubicBezTo>
                  <a:cubicBezTo>
                    <a:pt x="8493" y="3900"/>
                    <a:pt x="8548" y="3902"/>
                    <a:pt x="8571" y="3909"/>
                  </a:cubicBezTo>
                  <a:cubicBezTo>
                    <a:pt x="8583" y="3913"/>
                    <a:pt x="8612" y="3920"/>
                    <a:pt x="8618" y="3928"/>
                  </a:cubicBezTo>
                  <a:cubicBezTo>
                    <a:pt x="8630" y="3945"/>
                    <a:pt x="8589" y="3983"/>
                    <a:pt x="8602" y="3999"/>
                  </a:cubicBezTo>
                  <a:cubicBezTo>
                    <a:pt x="8612" y="4011"/>
                    <a:pt x="8661" y="4017"/>
                    <a:pt x="8679" y="4025"/>
                  </a:cubicBezTo>
                  <a:cubicBezTo>
                    <a:pt x="8698" y="4033"/>
                    <a:pt x="8736" y="4053"/>
                    <a:pt x="8745" y="4066"/>
                  </a:cubicBezTo>
                  <a:cubicBezTo>
                    <a:pt x="8757" y="4084"/>
                    <a:pt x="8758" y="4127"/>
                    <a:pt x="8745" y="4145"/>
                  </a:cubicBezTo>
                  <a:cubicBezTo>
                    <a:pt x="8737" y="4156"/>
                    <a:pt x="8696" y="4167"/>
                    <a:pt x="8688" y="4178"/>
                  </a:cubicBezTo>
                  <a:cubicBezTo>
                    <a:pt x="8677" y="4194"/>
                    <a:pt x="8674" y="4231"/>
                    <a:pt x="8685" y="4247"/>
                  </a:cubicBezTo>
                  <a:cubicBezTo>
                    <a:pt x="8696" y="4264"/>
                    <a:pt x="8755" y="4283"/>
                    <a:pt x="8771" y="4298"/>
                  </a:cubicBezTo>
                  <a:cubicBezTo>
                    <a:pt x="8792" y="4318"/>
                    <a:pt x="8827" y="4365"/>
                    <a:pt x="8822" y="4388"/>
                  </a:cubicBezTo>
                  <a:cubicBezTo>
                    <a:pt x="8818" y="4406"/>
                    <a:pt x="8781" y="4438"/>
                    <a:pt x="8755" y="4445"/>
                  </a:cubicBezTo>
                  <a:cubicBezTo>
                    <a:pt x="8727" y="4454"/>
                    <a:pt x="8659" y="4431"/>
                    <a:pt x="8631" y="4440"/>
                  </a:cubicBezTo>
                  <a:cubicBezTo>
                    <a:pt x="8600" y="4449"/>
                    <a:pt x="8556" y="4488"/>
                    <a:pt x="8555" y="4508"/>
                  </a:cubicBezTo>
                  <a:cubicBezTo>
                    <a:pt x="8554" y="4523"/>
                    <a:pt x="8589" y="4546"/>
                    <a:pt x="8602" y="4558"/>
                  </a:cubicBezTo>
                  <a:cubicBezTo>
                    <a:pt x="8619" y="4572"/>
                    <a:pt x="8666" y="4595"/>
                    <a:pt x="8679" y="4611"/>
                  </a:cubicBezTo>
                  <a:cubicBezTo>
                    <a:pt x="8693" y="4629"/>
                    <a:pt x="8685" y="4673"/>
                    <a:pt x="8704" y="4689"/>
                  </a:cubicBezTo>
                  <a:cubicBezTo>
                    <a:pt x="8720" y="4703"/>
                    <a:pt x="8787" y="4708"/>
                    <a:pt x="8800" y="4723"/>
                  </a:cubicBezTo>
                  <a:cubicBezTo>
                    <a:pt x="8812" y="4738"/>
                    <a:pt x="8807" y="4778"/>
                    <a:pt x="8787" y="4790"/>
                  </a:cubicBezTo>
                  <a:cubicBezTo>
                    <a:pt x="8765" y="4801"/>
                    <a:pt x="8701" y="4791"/>
                    <a:pt x="8672" y="4790"/>
                  </a:cubicBezTo>
                  <a:cubicBezTo>
                    <a:pt x="8647" y="4789"/>
                    <a:pt x="8594" y="4775"/>
                    <a:pt x="8571" y="4782"/>
                  </a:cubicBezTo>
                  <a:cubicBezTo>
                    <a:pt x="8542" y="4790"/>
                    <a:pt x="8502" y="4830"/>
                    <a:pt x="8507" y="4849"/>
                  </a:cubicBezTo>
                  <a:cubicBezTo>
                    <a:pt x="8514" y="4873"/>
                    <a:pt x="8597" y="4900"/>
                    <a:pt x="8631" y="4914"/>
                  </a:cubicBezTo>
                  <a:cubicBezTo>
                    <a:pt x="8656" y="4923"/>
                    <a:pt x="8717" y="4931"/>
                    <a:pt x="8739" y="4943"/>
                  </a:cubicBezTo>
                  <a:cubicBezTo>
                    <a:pt x="8762" y="4956"/>
                    <a:pt x="8775" y="4997"/>
                    <a:pt x="8800" y="5008"/>
                  </a:cubicBezTo>
                  <a:cubicBezTo>
                    <a:pt x="8821" y="5018"/>
                    <a:pt x="8881" y="5017"/>
                    <a:pt x="8904" y="5026"/>
                  </a:cubicBezTo>
                  <a:cubicBezTo>
                    <a:pt x="8939" y="5038"/>
                    <a:pt x="8997" y="5075"/>
                    <a:pt x="9015" y="5097"/>
                  </a:cubicBezTo>
                  <a:cubicBezTo>
                    <a:pt x="9040" y="5125"/>
                    <a:pt x="9042" y="5192"/>
                    <a:pt x="9060" y="5222"/>
                  </a:cubicBezTo>
                  <a:cubicBezTo>
                    <a:pt x="9072" y="5243"/>
                    <a:pt x="9098" y="5286"/>
                    <a:pt x="9123" y="5301"/>
                  </a:cubicBezTo>
                  <a:cubicBezTo>
                    <a:pt x="9152" y="5318"/>
                    <a:pt x="9236" y="5329"/>
                    <a:pt x="9270" y="5342"/>
                  </a:cubicBezTo>
                  <a:cubicBezTo>
                    <a:pt x="9310" y="5359"/>
                    <a:pt x="9368" y="5412"/>
                    <a:pt x="9413" y="5425"/>
                  </a:cubicBezTo>
                  <a:cubicBezTo>
                    <a:pt x="9456" y="5437"/>
                    <a:pt x="9559" y="5426"/>
                    <a:pt x="9603" y="5437"/>
                  </a:cubicBezTo>
                  <a:cubicBezTo>
                    <a:pt x="9625" y="5442"/>
                    <a:pt x="9664" y="5460"/>
                    <a:pt x="9676" y="5472"/>
                  </a:cubicBezTo>
                  <a:cubicBezTo>
                    <a:pt x="9697" y="5492"/>
                    <a:pt x="9710" y="5541"/>
                    <a:pt x="9714" y="5565"/>
                  </a:cubicBezTo>
                  <a:cubicBezTo>
                    <a:pt x="9717" y="5578"/>
                    <a:pt x="9712" y="5606"/>
                    <a:pt x="9714" y="5620"/>
                  </a:cubicBezTo>
                  <a:cubicBezTo>
                    <a:pt x="9717" y="5633"/>
                    <a:pt x="9720" y="5660"/>
                    <a:pt x="9734" y="5671"/>
                  </a:cubicBezTo>
                  <a:cubicBezTo>
                    <a:pt x="9748" y="5683"/>
                    <a:pt x="9805" y="5686"/>
                    <a:pt x="9819" y="5698"/>
                  </a:cubicBezTo>
                  <a:cubicBezTo>
                    <a:pt x="9838" y="5714"/>
                    <a:pt x="9819" y="5761"/>
                    <a:pt x="9842" y="5775"/>
                  </a:cubicBezTo>
                  <a:cubicBezTo>
                    <a:pt x="9864" y="5789"/>
                    <a:pt x="9945" y="5777"/>
                    <a:pt x="9969" y="5791"/>
                  </a:cubicBezTo>
                  <a:cubicBezTo>
                    <a:pt x="10008" y="5813"/>
                    <a:pt x="10004" y="5888"/>
                    <a:pt x="10032" y="5916"/>
                  </a:cubicBezTo>
                  <a:cubicBezTo>
                    <a:pt x="10047" y="5932"/>
                    <a:pt x="10100" y="5950"/>
                    <a:pt x="10115" y="5966"/>
                  </a:cubicBezTo>
                  <a:cubicBezTo>
                    <a:pt x="10138" y="5990"/>
                    <a:pt x="10137" y="6051"/>
                    <a:pt x="10163" y="6074"/>
                  </a:cubicBezTo>
                  <a:cubicBezTo>
                    <a:pt x="10183" y="6092"/>
                    <a:pt x="10257" y="6109"/>
                    <a:pt x="10280" y="6127"/>
                  </a:cubicBezTo>
                  <a:cubicBezTo>
                    <a:pt x="10298" y="6141"/>
                    <a:pt x="10323" y="6174"/>
                    <a:pt x="10328" y="6192"/>
                  </a:cubicBezTo>
                  <a:cubicBezTo>
                    <a:pt x="10333" y="6214"/>
                    <a:pt x="10303" y="6260"/>
                    <a:pt x="10309" y="6282"/>
                  </a:cubicBezTo>
                  <a:cubicBezTo>
                    <a:pt x="10314" y="6304"/>
                    <a:pt x="10339" y="6347"/>
                    <a:pt x="10366" y="6361"/>
                  </a:cubicBezTo>
                  <a:cubicBezTo>
                    <a:pt x="10393" y="6375"/>
                    <a:pt x="10476" y="6370"/>
                    <a:pt x="10503" y="6385"/>
                  </a:cubicBezTo>
                  <a:cubicBezTo>
                    <a:pt x="10533" y="6402"/>
                    <a:pt x="10535" y="6459"/>
                    <a:pt x="10560" y="6479"/>
                  </a:cubicBezTo>
                  <a:cubicBezTo>
                    <a:pt x="10580" y="6496"/>
                    <a:pt x="10655" y="6509"/>
                    <a:pt x="10671" y="6528"/>
                  </a:cubicBezTo>
                  <a:cubicBezTo>
                    <a:pt x="10686" y="6546"/>
                    <a:pt x="10681" y="6591"/>
                    <a:pt x="10674" y="6611"/>
                  </a:cubicBezTo>
                  <a:cubicBezTo>
                    <a:pt x="10666" y="6635"/>
                    <a:pt x="10615" y="6676"/>
                    <a:pt x="10607" y="6699"/>
                  </a:cubicBezTo>
                  <a:cubicBezTo>
                    <a:pt x="10600" y="6721"/>
                    <a:pt x="10598" y="6769"/>
                    <a:pt x="10610" y="6790"/>
                  </a:cubicBezTo>
                  <a:cubicBezTo>
                    <a:pt x="10619" y="6804"/>
                    <a:pt x="10651" y="6830"/>
                    <a:pt x="10671" y="6839"/>
                  </a:cubicBezTo>
                  <a:cubicBezTo>
                    <a:pt x="10693" y="6849"/>
                    <a:pt x="10748" y="6854"/>
                    <a:pt x="10772" y="6860"/>
                  </a:cubicBezTo>
                  <a:cubicBezTo>
                    <a:pt x="10791" y="6866"/>
                    <a:pt x="10828" y="6878"/>
                    <a:pt x="10843" y="6886"/>
                  </a:cubicBezTo>
                  <a:cubicBezTo>
                    <a:pt x="10865" y="6899"/>
                    <a:pt x="10892" y="6935"/>
                    <a:pt x="10916" y="6947"/>
                  </a:cubicBezTo>
                  <a:cubicBezTo>
                    <a:pt x="10934" y="6956"/>
                    <a:pt x="10985" y="6963"/>
                    <a:pt x="11004" y="6973"/>
                  </a:cubicBezTo>
                  <a:cubicBezTo>
                    <a:pt x="11030" y="6985"/>
                    <a:pt x="11083" y="7015"/>
                    <a:pt x="11087" y="7035"/>
                  </a:cubicBezTo>
                  <a:cubicBezTo>
                    <a:pt x="11091" y="7056"/>
                    <a:pt x="11048" y="7093"/>
                    <a:pt x="11030" y="7110"/>
                  </a:cubicBezTo>
                  <a:cubicBezTo>
                    <a:pt x="11016" y="7124"/>
                    <a:pt x="10963" y="7143"/>
                    <a:pt x="10963" y="7160"/>
                  </a:cubicBezTo>
                  <a:cubicBezTo>
                    <a:pt x="10963" y="7176"/>
                    <a:pt x="11011" y="7200"/>
                    <a:pt x="11033" y="7209"/>
                  </a:cubicBezTo>
                  <a:cubicBezTo>
                    <a:pt x="11052" y="7216"/>
                    <a:pt x="11097" y="7232"/>
                    <a:pt x="11119" y="7228"/>
                  </a:cubicBezTo>
                  <a:cubicBezTo>
                    <a:pt x="11141" y="7225"/>
                    <a:pt x="11160" y="7195"/>
                    <a:pt x="11176" y="7185"/>
                  </a:cubicBezTo>
                  <a:cubicBezTo>
                    <a:pt x="11201" y="7170"/>
                    <a:pt x="11251" y="7138"/>
                    <a:pt x="11284" y="7132"/>
                  </a:cubicBezTo>
                  <a:cubicBezTo>
                    <a:pt x="11319" y="7126"/>
                    <a:pt x="11397" y="7130"/>
                    <a:pt x="11427" y="7142"/>
                  </a:cubicBezTo>
                  <a:cubicBezTo>
                    <a:pt x="11451" y="7151"/>
                    <a:pt x="11480" y="7185"/>
                    <a:pt x="11484" y="7203"/>
                  </a:cubicBezTo>
                  <a:cubicBezTo>
                    <a:pt x="11490" y="7225"/>
                    <a:pt x="11470" y="7269"/>
                    <a:pt x="11456" y="7289"/>
                  </a:cubicBezTo>
                  <a:cubicBezTo>
                    <a:pt x="11446" y="7303"/>
                    <a:pt x="11401" y="7322"/>
                    <a:pt x="11402" y="7337"/>
                  </a:cubicBezTo>
                  <a:cubicBezTo>
                    <a:pt x="11402" y="7352"/>
                    <a:pt x="11449" y="7372"/>
                    <a:pt x="11462" y="7386"/>
                  </a:cubicBezTo>
                  <a:cubicBezTo>
                    <a:pt x="11474" y="7399"/>
                    <a:pt x="11485" y="7430"/>
                    <a:pt x="11503" y="7441"/>
                  </a:cubicBezTo>
                  <a:cubicBezTo>
                    <a:pt x="11518" y="7449"/>
                    <a:pt x="11559" y="7461"/>
                    <a:pt x="11579" y="7460"/>
                  </a:cubicBezTo>
                  <a:cubicBezTo>
                    <a:pt x="11611" y="7459"/>
                    <a:pt x="11659" y="7425"/>
                    <a:pt x="11691" y="7423"/>
                  </a:cubicBezTo>
                  <a:cubicBezTo>
                    <a:pt x="11717" y="7422"/>
                    <a:pt x="11766" y="7436"/>
                    <a:pt x="11789" y="7443"/>
                  </a:cubicBezTo>
                  <a:cubicBezTo>
                    <a:pt x="11814" y="7451"/>
                    <a:pt x="11852" y="7477"/>
                    <a:pt x="11878" y="7482"/>
                  </a:cubicBezTo>
                  <a:cubicBezTo>
                    <a:pt x="11899" y="7486"/>
                    <a:pt x="11944" y="7484"/>
                    <a:pt x="11964" y="7480"/>
                  </a:cubicBezTo>
                  <a:cubicBezTo>
                    <a:pt x="11998" y="7473"/>
                    <a:pt x="12047" y="7438"/>
                    <a:pt x="12078" y="7427"/>
                  </a:cubicBezTo>
                  <a:cubicBezTo>
                    <a:pt x="12110" y="7416"/>
                    <a:pt x="12179" y="7397"/>
                    <a:pt x="12215" y="7395"/>
                  </a:cubicBezTo>
                  <a:cubicBezTo>
                    <a:pt x="12241" y="7394"/>
                    <a:pt x="12295" y="7401"/>
                    <a:pt x="12317" y="7409"/>
                  </a:cubicBezTo>
                  <a:cubicBezTo>
                    <a:pt x="12349" y="7422"/>
                    <a:pt x="12402" y="7461"/>
                    <a:pt x="12412" y="7484"/>
                  </a:cubicBezTo>
                  <a:cubicBezTo>
                    <a:pt x="12422" y="7506"/>
                    <a:pt x="12405" y="7555"/>
                    <a:pt x="12390" y="7576"/>
                  </a:cubicBezTo>
                  <a:cubicBezTo>
                    <a:pt x="12378" y="7592"/>
                    <a:pt x="12328" y="7614"/>
                    <a:pt x="12317" y="7629"/>
                  </a:cubicBezTo>
                  <a:cubicBezTo>
                    <a:pt x="12303" y="7648"/>
                    <a:pt x="12311" y="7692"/>
                    <a:pt x="12298" y="7710"/>
                  </a:cubicBezTo>
                  <a:cubicBezTo>
                    <a:pt x="12288" y="7723"/>
                    <a:pt x="12248" y="7741"/>
                    <a:pt x="12237" y="7754"/>
                  </a:cubicBezTo>
                  <a:cubicBezTo>
                    <a:pt x="12217" y="7777"/>
                    <a:pt x="12210" y="7831"/>
                    <a:pt x="12193" y="7856"/>
                  </a:cubicBezTo>
                  <a:cubicBezTo>
                    <a:pt x="12185" y="7867"/>
                    <a:pt x="12167" y="7893"/>
                    <a:pt x="12148" y="7899"/>
                  </a:cubicBezTo>
                  <a:cubicBezTo>
                    <a:pt x="12125" y="7906"/>
                    <a:pt x="12063" y="7885"/>
                    <a:pt x="12044" y="7895"/>
                  </a:cubicBezTo>
                  <a:cubicBezTo>
                    <a:pt x="12022" y="7906"/>
                    <a:pt x="12021" y="7947"/>
                    <a:pt x="12031" y="7964"/>
                  </a:cubicBezTo>
                  <a:cubicBezTo>
                    <a:pt x="12038" y="7978"/>
                    <a:pt x="12089" y="7991"/>
                    <a:pt x="12098" y="8005"/>
                  </a:cubicBezTo>
                  <a:cubicBezTo>
                    <a:pt x="12109" y="8023"/>
                    <a:pt x="12106" y="8064"/>
                    <a:pt x="12094" y="8082"/>
                  </a:cubicBezTo>
                  <a:cubicBezTo>
                    <a:pt x="12079" y="8107"/>
                    <a:pt x="12015" y="8145"/>
                    <a:pt x="11983" y="8162"/>
                  </a:cubicBezTo>
                  <a:cubicBezTo>
                    <a:pt x="11958" y="8176"/>
                    <a:pt x="11880" y="8188"/>
                    <a:pt x="11869" y="8208"/>
                  </a:cubicBezTo>
                  <a:cubicBezTo>
                    <a:pt x="11858" y="8228"/>
                    <a:pt x="11914" y="8267"/>
                    <a:pt x="11916" y="8288"/>
                  </a:cubicBezTo>
                  <a:cubicBezTo>
                    <a:pt x="11918" y="8309"/>
                    <a:pt x="11900" y="8351"/>
                    <a:pt x="11885" y="8369"/>
                  </a:cubicBezTo>
                  <a:cubicBezTo>
                    <a:pt x="11873" y="8382"/>
                    <a:pt x="11831" y="8399"/>
                    <a:pt x="11821" y="8412"/>
                  </a:cubicBezTo>
                  <a:cubicBezTo>
                    <a:pt x="11805" y="8433"/>
                    <a:pt x="11825" y="8487"/>
                    <a:pt x="11799" y="8503"/>
                  </a:cubicBezTo>
                  <a:cubicBezTo>
                    <a:pt x="11780" y="8514"/>
                    <a:pt x="11715" y="8501"/>
                    <a:pt x="11694" y="8510"/>
                  </a:cubicBezTo>
                  <a:cubicBezTo>
                    <a:pt x="11671" y="8521"/>
                    <a:pt x="11647" y="8558"/>
                    <a:pt x="11649" y="8575"/>
                  </a:cubicBezTo>
                  <a:cubicBezTo>
                    <a:pt x="11652" y="8594"/>
                    <a:pt x="11705" y="8619"/>
                    <a:pt x="11713" y="8636"/>
                  </a:cubicBezTo>
                  <a:cubicBezTo>
                    <a:pt x="11726" y="8664"/>
                    <a:pt x="11731" y="8726"/>
                    <a:pt x="11713" y="8752"/>
                  </a:cubicBezTo>
                  <a:cubicBezTo>
                    <a:pt x="11700" y="8772"/>
                    <a:pt x="11648" y="8806"/>
                    <a:pt x="11614" y="8811"/>
                  </a:cubicBezTo>
                  <a:cubicBezTo>
                    <a:pt x="11592" y="8815"/>
                    <a:pt x="11546" y="8799"/>
                    <a:pt x="11522" y="8798"/>
                  </a:cubicBezTo>
                  <a:cubicBezTo>
                    <a:pt x="11499" y="8796"/>
                    <a:pt x="11450" y="8794"/>
                    <a:pt x="11430" y="8802"/>
                  </a:cubicBezTo>
                  <a:cubicBezTo>
                    <a:pt x="11411" y="8808"/>
                    <a:pt x="11388" y="8834"/>
                    <a:pt x="11383" y="8847"/>
                  </a:cubicBezTo>
                  <a:cubicBezTo>
                    <a:pt x="11374" y="8866"/>
                    <a:pt x="11369" y="8910"/>
                    <a:pt x="11389" y="8926"/>
                  </a:cubicBezTo>
                  <a:cubicBezTo>
                    <a:pt x="11405" y="8938"/>
                    <a:pt x="11466" y="8936"/>
                    <a:pt x="11491" y="8941"/>
                  </a:cubicBezTo>
                  <a:cubicBezTo>
                    <a:pt x="11514" y="8946"/>
                    <a:pt x="11567" y="8954"/>
                    <a:pt x="11579" y="8967"/>
                  </a:cubicBezTo>
                  <a:cubicBezTo>
                    <a:pt x="11595" y="8983"/>
                    <a:pt x="11579" y="9025"/>
                    <a:pt x="11570" y="9043"/>
                  </a:cubicBezTo>
                  <a:cubicBezTo>
                    <a:pt x="11562" y="9059"/>
                    <a:pt x="11527" y="9086"/>
                    <a:pt x="11513" y="9101"/>
                  </a:cubicBezTo>
                  <a:cubicBezTo>
                    <a:pt x="11492" y="9122"/>
                    <a:pt x="11440" y="9164"/>
                    <a:pt x="11434" y="9189"/>
                  </a:cubicBezTo>
                  <a:cubicBezTo>
                    <a:pt x="11428" y="9211"/>
                    <a:pt x="11437" y="9258"/>
                    <a:pt x="11459" y="9275"/>
                  </a:cubicBezTo>
                  <a:cubicBezTo>
                    <a:pt x="11474" y="9288"/>
                    <a:pt x="11531" y="9292"/>
                    <a:pt x="11551" y="9301"/>
                  </a:cubicBezTo>
                  <a:cubicBezTo>
                    <a:pt x="11569" y="9310"/>
                    <a:pt x="11604" y="9331"/>
                    <a:pt x="11612" y="9344"/>
                  </a:cubicBezTo>
                  <a:cubicBezTo>
                    <a:pt x="11622" y="9365"/>
                    <a:pt x="11610" y="9410"/>
                    <a:pt x="11602" y="9431"/>
                  </a:cubicBezTo>
                  <a:cubicBezTo>
                    <a:pt x="11597" y="9444"/>
                    <a:pt x="11567" y="9467"/>
                    <a:pt x="11567" y="9480"/>
                  </a:cubicBezTo>
                  <a:cubicBezTo>
                    <a:pt x="11567" y="9499"/>
                    <a:pt x="11601" y="9534"/>
                    <a:pt x="11614" y="9551"/>
                  </a:cubicBezTo>
                  <a:cubicBezTo>
                    <a:pt x="11628" y="9567"/>
                    <a:pt x="11673" y="9596"/>
                    <a:pt x="11678" y="9614"/>
                  </a:cubicBezTo>
                  <a:cubicBezTo>
                    <a:pt x="11683" y="9632"/>
                    <a:pt x="11673" y="9671"/>
                    <a:pt x="11653" y="9685"/>
                  </a:cubicBezTo>
                  <a:cubicBezTo>
                    <a:pt x="11630" y="9699"/>
                    <a:pt x="11558" y="9702"/>
                    <a:pt x="11525" y="9704"/>
                  </a:cubicBezTo>
                  <a:cubicBezTo>
                    <a:pt x="11509" y="9705"/>
                    <a:pt x="11475" y="9704"/>
                    <a:pt x="11459" y="9702"/>
                  </a:cubicBezTo>
                  <a:cubicBezTo>
                    <a:pt x="11437" y="9700"/>
                    <a:pt x="11398" y="9687"/>
                    <a:pt x="11376" y="9687"/>
                  </a:cubicBezTo>
                  <a:cubicBezTo>
                    <a:pt x="11340" y="9685"/>
                    <a:pt x="11258" y="9684"/>
                    <a:pt x="11233" y="9700"/>
                  </a:cubicBezTo>
                  <a:cubicBezTo>
                    <a:pt x="11213" y="9713"/>
                    <a:pt x="11231" y="9756"/>
                    <a:pt x="11217" y="9771"/>
                  </a:cubicBezTo>
                  <a:cubicBezTo>
                    <a:pt x="11200" y="9791"/>
                    <a:pt x="11135" y="9815"/>
                    <a:pt x="11106" y="9828"/>
                  </a:cubicBezTo>
                  <a:cubicBezTo>
                    <a:pt x="11083" y="9838"/>
                    <a:pt x="11022" y="9849"/>
                    <a:pt x="11011" y="9865"/>
                  </a:cubicBezTo>
                  <a:cubicBezTo>
                    <a:pt x="11000" y="9881"/>
                    <a:pt x="11029" y="9914"/>
                    <a:pt x="11033" y="9931"/>
                  </a:cubicBezTo>
                  <a:cubicBezTo>
                    <a:pt x="11037" y="9946"/>
                    <a:pt x="11034" y="9979"/>
                    <a:pt x="11046" y="9993"/>
                  </a:cubicBezTo>
                  <a:cubicBezTo>
                    <a:pt x="11061" y="10012"/>
                    <a:pt x="11126" y="10033"/>
                    <a:pt x="11144" y="10051"/>
                  </a:cubicBezTo>
                  <a:cubicBezTo>
                    <a:pt x="11161" y="10067"/>
                    <a:pt x="11181" y="10104"/>
                    <a:pt x="11186" y="10123"/>
                  </a:cubicBezTo>
                  <a:cubicBezTo>
                    <a:pt x="11189" y="10138"/>
                    <a:pt x="11187" y="10168"/>
                    <a:pt x="11179" y="10182"/>
                  </a:cubicBezTo>
                  <a:cubicBezTo>
                    <a:pt x="11168" y="10203"/>
                    <a:pt x="11134" y="10246"/>
                    <a:pt x="11103" y="10257"/>
                  </a:cubicBezTo>
                  <a:cubicBezTo>
                    <a:pt x="11079" y="10265"/>
                    <a:pt x="11018" y="10251"/>
                    <a:pt x="10992" y="10257"/>
                  </a:cubicBezTo>
                  <a:cubicBezTo>
                    <a:pt x="10970" y="10262"/>
                    <a:pt x="10928" y="10282"/>
                    <a:pt x="10922" y="10296"/>
                  </a:cubicBezTo>
                  <a:cubicBezTo>
                    <a:pt x="10916" y="10311"/>
                    <a:pt x="10952" y="10338"/>
                    <a:pt x="10950" y="10353"/>
                  </a:cubicBezTo>
                  <a:cubicBezTo>
                    <a:pt x="10949" y="10368"/>
                    <a:pt x="10915" y="10392"/>
                    <a:pt x="10910" y="10406"/>
                  </a:cubicBezTo>
                  <a:cubicBezTo>
                    <a:pt x="10902" y="10422"/>
                    <a:pt x="10888" y="10458"/>
                    <a:pt x="10902" y="10471"/>
                  </a:cubicBezTo>
                  <a:cubicBezTo>
                    <a:pt x="10915" y="10483"/>
                    <a:pt x="10966" y="10483"/>
                    <a:pt x="10985" y="10489"/>
                  </a:cubicBezTo>
                  <a:cubicBezTo>
                    <a:pt x="11006" y="10495"/>
                    <a:pt x="11044" y="10513"/>
                    <a:pt x="11065" y="10519"/>
                  </a:cubicBezTo>
                  <a:cubicBezTo>
                    <a:pt x="11091" y="10525"/>
                    <a:pt x="11152" y="10525"/>
                    <a:pt x="11173" y="10536"/>
                  </a:cubicBezTo>
                  <a:cubicBezTo>
                    <a:pt x="11204" y="10553"/>
                    <a:pt x="11207" y="10613"/>
                    <a:pt x="11233" y="10632"/>
                  </a:cubicBezTo>
                  <a:cubicBezTo>
                    <a:pt x="11261" y="10653"/>
                    <a:pt x="11347" y="10670"/>
                    <a:pt x="11380" y="10688"/>
                  </a:cubicBezTo>
                  <a:cubicBezTo>
                    <a:pt x="11403" y="10701"/>
                    <a:pt x="11446" y="10731"/>
                    <a:pt x="11459" y="10748"/>
                  </a:cubicBezTo>
                  <a:cubicBezTo>
                    <a:pt x="11471" y="10764"/>
                    <a:pt x="11467" y="10802"/>
                    <a:pt x="11481" y="10817"/>
                  </a:cubicBezTo>
                  <a:cubicBezTo>
                    <a:pt x="11492" y="10829"/>
                    <a:pt x="11526" y="10852"/>
                    <a:pt x="11548" y="10853"/>
                  </a:cubicBezTo>
                  <a:cubicBezTo>
                    <a:pt x="11564" y="10854"/>
                    <a:pt x="11587" y="10834"/>
                    <a:pt x="11602" y="10831"/>
                  </a:cubicBezTo>
                  <a:cubicBezTo>
                    <a:pt x="11626" y="10826"/>
                    <a:pt x="11680" y="10832"/>
                    <a:pt x="11703" y="10825"/>
                  </a:cubicBezTo>
                  <a:cubicBezTo>
                    <a:pt x="11732" y="10817"/>
                    <a:pt x="11772" y="10783"/>
                    <a:pt x="11792" y="10768"/>
                  </a:cubicBezTo>
                  <a:cubicBezTo>
                    <a:pt x="11806" y="10758"/>
                    <a:pt x="11835" y="10739"/>
                    <a:pt x="11843" y="10727"/>
                  </a:cubicBezTo>
                  <a:cubicBezTo>
                    <a:pt x="11853" y="10713"/>
                    <a:pt x="11842" y="10680"/>
                    <a:pt x="11856" y="10668"/>
                  </a:cubicBezTo>
                  <a:cubicBezTo>
                    <a:pt x="11869" y="10656"/>
                    <a:pt x="11916" y="10641"/>
                    <a:pt x="11939" y="10642"/>
                  </a:cubicBezTo>
                  <a:cubicBezTo>
                    <a:pt x="11964" y="10644"/>
                    <a:pt x="11993" y="10679"/>
                    <a:pt x="12018" y="10682"/>
                  </a:cubicBezTo>
                  <a:cubicBezTo>
                    <a:pt x="12066" y="10686"/>
                    <a:pt x="12160" y="10655"/>
                    <a:pt x="12203" y="10641"/>
                  </a:cubicBezTo>
                  <a:cubicBezTo>
                    <a:pt x="12216" y="10636"/>
                    <a:pt x="12239" y="10624"/>
                    <a:pt x="12250" y="10617"/>
                  </a:cubicBezTo>
                  <a:cubicBezTo>
                    <a:pt x="12268" y="10605"/>
                    <a:pt x="12290" y="10571"/>
                    <a:pt x="12313" y="10564"/>
                  </a:cubicBezTo>
                  <a:cubicBezTo>
                    <a:pt x="12335" y="10556"/>
                    <a:pt x="12389" y="10566"/>
                    <a:pt x="12412" y="10560"/>
                  </a:cubicBezTo>
                  <a:cubicBezTo>
                    <a:pt x="12426" y="10556"/>
                    <a:pt x="12450" y="10544"/>
                    <a:pt x="12457" y="10536"/>
                  </a:cubicBezTo>
                  <a:cubicBezTo>
                    <a:pt x="12472" y="10519"/>
                    <a:pt x="12453" y="10473"/>
                    <a:pt x="12473" y="10457"/>
                  </a:cubicBezTo>
                  <a:cubicBezTo>
                    <a:pt x="12489" y="10445"/>
                    <a:pt x="12546" y="10440"/>
                    <a:pt x="12571" y="10434"/>
                  </a:cubicBezTo>
                  <a:cubicBezTo>
                    <a:pt x="12595" y="10428"/>
                    <a:pt x="12652" y="10423"/>
                    <a:pt x="12669" y="10410"/>
                  </a:cubicBezTo>
                  <a:cubicBezTo>
                    <a:pt x="12692" y="10395"/>
                    <a:pt x="12691" y="10350"/>
                    <a:pt x="12701" y="10330"/>
                  </a:cubicBezTo>
                  <a:cubicBezTo>
                    <a:pt x="12709" y="10313"/>
                    <a:pt x="12717" y="10276"/>
                    <a:pt x="12739" y="10267"/>
                  </a:cubicBezTo>
                  <a:cubicBezTo>
                    <a:pt x="12759" y="10258"/>
                    <a:pt x="12812" y="10260"/>
                    <a:pt x="12834" y="10265"/>
                  </a:cubicBezTo>
                  <a:cubicBezTo>
                    <a:pt x="12862" y="10270"/>
                    <a:pt x="12907" y="10295"/>
                    <a:pt x="12927" y="10308"/>
                  </a:cubicBezTo>
                  <a:cubicBezTo>
                    <a:pt x="12945" y="10321"/>
                    <a:pt x="12967" y="10351"/>
                    <a:pt x="12981" y="10365"/>
                  </a:cubicBezTo>
                  <a:cubicBezTo>
                    <a:pt x="12997" y="10381"/>
                    <a:pt x="13043" y="10409"/>
                    <a:pt x="13048" y="10428"/>
                  </a:cubicBezTo>
                  <a:cubicBezTo>
                    <a:pt x="13053" y="10448"/>
                    <a:pt x="12999" y="10488"/>
                    <a:pt x="13013" y="10507"/>
                  </a:cubicBezTo>
                  <a:cubicBezTo>
                    <a:pt x="13023" y="10521"/>
                    <a:pt x="13079" y="10532"/>
                    <a:pt x="13105" y="10534"/>
                  </a:cubicBezTo>
                  <a:cubicBezTo>
                    <a:pt x="13128" y="10536"/>
                    <a:pt x="13173" y="10520"/>
                    <a:pt x="13197" y="10520"/>
                  </a:cubicBezTo>
                  <a:cubicBezTo>
                    <a:pt x="13217" y="10521"/>
                    <a:pt x="13258" y="10530"/>
                    <a:pt x="13273" y="10538"/>
                  </a:cubicBezTo>
                  <a:cubicBezTo>
                    <a:pt x="13291" y="10547"/>
                    <a:pt x="13314" y="10575"/>
                    <a:pt x="13321" y="10589"/>
                  </a:cubicBezTo>
                  <a:cubicBezTo>
                    <a:pt x="13327" y="10604"/>
                    <a:pt x="13330" y="10636"/>
                    <a:pt x="13321" y="10650"/>
                  </a:cubicBezTo>
                  <a:cubicBezTo>
                    <a:pt x="13313" y="10662"/>
                    <a:pt x="13271" y="10676"/>
                    <a:pt x="13261" y="10688"/>
                  </a:cubicBezTo>
                  <a:cubicBezTo>
                    <a:pt x="13236" y="10714"/>
                    <a:pt x="13191" y="10777"/>
                    <a:pt x="13209" y="10806"/>
                  </a:cubicBezTo>
                  <a:cubicBezTo>
                    <a:pt x="13220" y="10822"/>
                    <a:pt x="13278" y="10836"/>
                    <a:pt x="13305" y="10841"/>
                  </a:cubicBezTo>
                  <a:cubicBezTo>
                    <a:pt x="13327" y="10845"/>
                    <a:pt x="13378" y="10833"/>
                    <a:pt x="13397" y="10841"/>
                  </a:cubicBezTo>
                  <a:cubicBezTo>
                    <a:pt x="13420" y="10851"/>
                    <a:pt x="13436" y="10887"/>
                    <a:pt x="13438" y="10904"/>
                  </a:cubicBezTo>
                  <a:cubicBezTo>
                    <a:pt x="13441" y="10920"/>
                    <a:pt x="13431" y="10955"/>
                    <a:pt x="13416" y="10969"/>
                  </a:cubicBezTo>
                  <a:cubicBezTo>
                    <a:pt x="13398" y="10985"/>
                    <a:pt x="13323" y="10994"/>
                    <a:pt x="13308" y="11012"/>
                  </a:cubicBezTo>
                  <a:cubicBezTo>
                    <a:pt x="13296" y="11027"/>
                    <a:pt x="13318" y="11062"/>
                    <a:pt x="13318" y="11079"/>
                  </a:cubicBezTo>
                  <a:cubicBezTo>
                    <a:pt x="13318" y="11099"/>
                    <a:pt x="13294" y="11139"/>
                    <a:pt x="13305" y="11157"/>
                  </a:cubicBezTo>
                  <a:cubicBezTo>
                    <a:pt x="13316" y="11177"/>
                    <a:pt x="13388" y="11196"/>
                    <a:pt x="13400" y="11215"/>
                  </a:cubicBezTo>
                  <a:cubicBezTo>
                    <a:pt x="13411" y="11232"/>
                    <a:pt x="13395" y="11271"/>
                    <a:pt x="13391" y="11289"/>
                  </a:cubicBezTo>
                  <a:cubicBezTo>
                    <a:pt x="13386" y="11311"/>
                    <a:pt x="13358" y="11354"/>
                    <a:pt x="13362" y="11376"/>
                  </a:cubicBezTo>
                  <a:cubicBezTo>
                    <a:pt x="13365" y="11397"/>
                    <a:pt x="13401" y="11435"/>
                    <a:pt x="13416" y="11454"/>
                  </a:cubicBezTo>
                  <a:cubicBezTo>
                    <a:pt x="13436" y="11480"/>
                    <a:pt x="13497" y="11524"/>
                    <a:pt x="13508" y="11551"/>
                  </a:cubicBezTo>
                  <a:cubicBezTo>
                    <a:pt x="13516" y="11571"/>
                    <a:pt x="13490" y="11613"/>
                    <a:pt x="13502" y="11632"/>
                  </a:cubicBezTo>
                  <a:cubicBezTo>
                    <a:pt x="13511" y="11646"/>
                    <a:pt x="13561" y="11660"/>
                    <a:pt x="13575" y="11673"/>
                  </a:cubicBezTo>
                  <a:cubicBezTo>
                    <a:pt x="13595" y="11691"/>
                    <a:pt x="13607" y="11737"/>
                    <a:pt x="13626" y="11755"/>
                  </a:cubicBezTo>
                  <a:cubicBezTo>
                    <a:pt x="13645" y="11774"/>
                    <a:pt x="13714" y="11798"/>
                    <a:pt x="13728" y="11818"/>
                  </a:cubicBezTo>
                  <a:cubicBezTo>
                    <a:pt x="13744" y="11842"/>
                    <a:pt x="13731" y="11895"/>
                    <a:pt x="13731" y="11921"/>
                  </a:cubicBezTo>
                  <a:cubicBezTo>
                    <a:pt x="13731" y="11940"/>
                    <a:pt x="13716" y="11980"/>
                    <a:pt x="13728" y="11997"/>
                  </a:cubicBezTo>
                  <a:cubicBezTo>
                    <a:pt x="13741" y="12016"/>
                    <a:pt x="13796" y="12044"/>
                    <a:pt x="13826" y="12054"/>
                  </a:cubicBezTo>
                  <a:cubicBezTo>
                    <a:pt x="13850" y="12062"/>
                    <a:pt x="13914" y="12057"/>
                    <a:pt x="13931" y="12070"/>
                  </a:cubicBezTo>
                  <a:cubicBezTo>
                    <a:pt x="13953" y="12087"/>
                    <a:pt x="13925" y="12135"/>
                    <a:pt x="13931" y="12157"/>
                  </a:cubicBezTo>
                  <a:cubicBezTo>
                    <a:pt x="13935" y="12172"/>
                    <a:pt x="13947" y="12205"/>
                    <a:pt x="13966" y="12216"/>
                  </a:cubicBezTo>
                  <a:cubicBezTo>
                    <a:pt x="13993" y="12230"/>
                    <a:pt x="14081" y="12218"/>
                    <a:pt x="14105" y="12233"/>
                  </a:cubicBezTo>
                  <a:cubicBezTo>
                    <a:pt x="14133" y="12250"/>
                    <a:pt x="14126" y="12303"/>
                    <a:pt x="14137" y="12326"/>
                  </a:cubicBezTo>
                  <a:cubicBezTo>
                    <a:pt x="14144" y="12340"/>
                    <a:pt x="14176" y="12366"/>
                    <a:pt x="14172" y="12381"/>
                  </a:cubicBezTo>
                  <a:cubicBezTo>
                    <a:pt x="14168" y="12401"/>
                    <a:pt x="14106" y="12426"/>
                    <a:pt x="14093" y="12444"/>
                  </a:cubicBezTo>
                  <a:cubicBezTo>
                    <a:pt x="14079" y="12464"/>
                    <a:pt x="14088" y="12511"/>
                    <a:pt x="14071" y="12530"/>
                  </a:cubicBezTo>
                  <a:cubicBezTo>
                    <a:pt x="14057" y="12545"/>
                    <a:pt x="14011" y="12568"/>
                    <a:pt x="13985" y="12574"/>
                  </a:cubicBezTo>
                  <a:cubicBezTo>
                    <a:pt x="13968" y="12577"/>
                    <a:pt x="13926" y="12566"/>
                    <a:pt x="13912" y="12574"/>
                  </a:cubicBezTo>
                  <a:cubicBezTo>
                    <a:pt x="13898" y="12581"/>
                    <a:pt x="13901" y="12607"/>
                    <a:pt x="13902" y="12619"/>
                  </a:cubicBezTo>
                  <a:cubicBezTo>
                    <a:pt x="13904" y="12636"/>
                    <a:pt x="13929" y="12667"/>
                    <a:pt x="13934" y="12684"/>
                  </a:cubicBezTo>
                  <a:cubicBezTo>
                    <a:pt x="13941" y="12706"/>
                    <a:pt x="13931" y="12753"/>
                    <a:pt x="13943" y="12774"/>
                  </a:cubicBezTo>
                  <a:cubicBezTo>
                    <a:pt x="13956" y="12797"/>
                    <a:pt x="14000" y="12837"/>
                    <a:pt x="14029" y="12853"/>
                  </a:cubicBezTo>
                  <a:cubicBezTo>
                    <a:pt x="14054" y="12866"/>
                    <a:pt x="14120" y="12876"/>
                    <a:pt x="14147" y="12888"/>
                  </a:cubicBezTo>
                  <a:cubicBezTo>
                    <a:pt x="14166" y="12897"/>
                    <a:pt x="14203" y="12917"/>
                    <a:pt x="14214" y="12929"/>
                  </a:cubicBezTo>
                  <a:cubicBezTo>
                    <a:pt x="14227" y="12945"/>
                    <a:pt x="14222" y="12982"/>
                    <a:pt x="14233" y="12998"/>
                  </a:cubicBezTo>
                  <a:cubicBezTo>
                    <a:pt x="14245" y="13017"/>
                    <a:pt x="14275" y="13057"/>
                    <a:pt x="14306" y="13063"/>
                  </a:cubicBezTo>
                  <a:cubicBezTo>
                    <a:pt x="14335" y="13069"/>
                    <a:pt x="14397" y="13046"/>
                    <a:pt x="14423" y="13036"/>
                  </a:cubicBezTo>
                  <a:cubicBezTo>
                    <a:pt x="14449" y="13026"/>
                    <a:pt x="14485" y="12992"/>
                    <a:pt x="14512" y="12985"/>
                  </a:cubicBezTo>
                  <a:cubicBezTo>
                    <a:pt x="14544" y="12975"/>
                    <a:pt x="14618" y="12967"/>
                    <a:pt x="14652" y="12973"/>
                  </a:cubicBezTo>
                  <a:cubicBezTo>
                    <a:pt x="14683" y="12978"/>
                    <a:pt x="14729" y="13008"/>
                    <a:pt x="14751" y="13022"/>
                  </a:cubicBezTo>
                  <a:cubicBezTo>
                    <a:pt x="14777" y="13040"/>
                    <a:pt x="14810" y="13087"/>
                    <a:pt x="14840" y="13103"/>
                  </a:cubicBezTo>
                  <a:cubicBezTo>
                    <a:pt x="14861" y="13114"/>
                    <a:pt x="14922" y="13118"/>
                    <a:pt x="14938" y="13132"/>
                  </a:cubicBezTo>
                  <a:cubicBezTo>
                    <a:pt x="14955" y="13146"/>
                    <a:pt x="14941" y="13186"/>
                    <a:pt x="14951" y="13203"/>
                  </a:cubicBezTo>
                  <a:cubicBezTo>
                    <a:pt x="14959" y="13218"/>
                    <a:pt x="14998" y="13241"/>
                    <a:pt x="15005" y="13256"/>
                  </a:cubicBezTo>
                  <a:cubicBezTo>
                    <a:pt x="15014" y="13276"/>
                    <a:pt x="14994" y="13320"/>
                    <a:pt x="15008" y="13339"/>
                  </a:cubicBezTo>
                  <a:cubicBezTo>
                    <a:pt x="15020" y="13355"/>
                    <a:pt x="15078" y="13372"/>
                    <a:pt x="15094" y="13388"/>
                  </a:cubicBezTo>
                  <a:cubicBezTo>
                    <a:pt x="15115" y="13409"/>
                    <a:pt x="15132" y="13458"/>
                    <a:pt x="15141" y="13482"/>
                  </a:cubicBezTo>
                  <a:cubicBezTo>
                    <a:pt x="15147" y="13501"/>
                    <a:pt x="15163" y="13541"/>
                    <a:pt x="15157" y="13561"/>
                  </a:cubicBezTo>
                  <a:cubicBezTo>
                    <a:pt x="15153" y="13575"/>
                    <a:pt x="15129" y="13603"/>
                    <a:pt x="15111" y="13613"/>
                  </a:cubicBezTo>
                  <a:cubicBezTo>
                    <a:pt x="15096" y="13621"/>
                    <a:pt x="15049" y="13621"/>
                    <a:pt x="15039" y="13631"/>
                  </a:cubicBezTo>
                  <a:cubicBezTo>
                    <a:pt x="15023" y="13646"/>
                    <a:pt x="15033" y="13686"/>
                    <a:pt x="15043" y="13702"/>
                  </a:cubicBezTo>
                  <a:cubicBezTo>
                    <a:pt x="15054" y="13720"/>
                    <a:pt x="15107" y="13745"/>
                    <a:pt x="15119" y="13763"/>
                  </a:cubicBezTo>
                  <a:cubicBezTo>
                    <a:pt x="15129" y="13777"/>
                    <a:pt x="15127" y="13810"/>
                    <a:pt x="15132" y="13826"/>
                  </a:cubicBezTo>
                  <a:cubicBezTo>
                    <a:pt x="15136" y="13838"/>
                    <a:pt x="15152" y="13863"/>
                    <a:pt x="15153" y="13875"/>
                  </a:cubicBezTo>
                  <a:cubicBezTo>
                    <a:pt x="15154" y="13891"/>
                    <a:pt x="15137" y="13923"/>
                    <a:pt x="15136" y="13938"/>
                  </a:cubicBezTo>
                  <a:cubicBezTo>
                    <a:pt x="15135" y="13961"/>
                    <a:pt x="15149" y="14022"/>
                    <a:pt x="15149" y="14030"/>
                  </a:cubicBezTo>
                  <a:cubicBezTo>
                    <a:pt x="15149" y="14038"/>
                    <a:pt x="15164" y="14103"/>
                    <a:pt x="15183" y="14124"/>
                  </a:cubicBezTo>
                  <a:cubicBezTo>
                    <a:pt x="15200" y="14144"/>
                    <a:pt x="15254" y="14173"/>
                    <a:pt x="15280" y="14187"/>
                  </a:cubicBezTo>
                  <a:cubicBezTo>
                    <a:pt x="15304" y="14201"/>
                    <a:pt x="15355" y="14224"/>
                    <a:pt x="15382" y="14234"/>
                  </a:cubicBezTo>
                  <a:cubicBezTo>
                    <a:pt x="15406" y="14244"/>
                    <a:pt x="15465" y="14255"/>
                    <a:pt x="15483" y="14269"/>
                  </a:cubicBezTo>
                  <a:cubicBezTo>
                    <a:pt x="15504" y="14283"/>
                    <a:pt x="15512" y="14323"/>
                    <a:pt x="15526" y="14339"/>
                  </a:cubicBezTo>
                  <a:cubicBezTo>
                    <a:pt x="15540" y="14357"/>
                    <a:pt x="15570" y="14394"/>
                    <a:pt x="15598" y="14403"/>
                  </a:cubicBezTo>
                  <a:cubicBezTo>
                    <a:pt x="15626" y="14411"/>
                    <a:pt x="15695" y="14406"/>
                    <a:pt x="15725" y="14400"/>
                  </a:cubicBezTo>
                  <a:cubicBezTo>
                    <a:pt x="15748" y="14395"/>
                    <a:pt x="15795" y="14377"/>
                    <a:pt x="15806" y="14363"/>
                  </a:cubicBezTo>
                  <a:cubicBezTo>
                    <a:pt x="15819" y="14344"/>
                    <a:pt x="15798" y="14302"/>
                    <a:pt x="15788" y="14282"/>
                  </a:cubicBezTo>
                  <a:cubicBezTo>
                    <a:pt x="15781" y="14266"/>
                    <a:pt x="15747" y="14240"/>
                    <a:pt x="15742" y="14224"/>
                  </a:cubicBezTo>
                  <a:cubicBezTo>
                    <a:pt x="15738" y="14211"/>
                    <a:pt x="15742" y="14184"/>
                    <a:pt x="15751" y="14172"/>
                  </a:cubicBezTo>
                  <a:cubicBezTo>
                    <a:pt x="15763" y="14154"/>
                    <a:pt x="15809" y="14125"/>
                    <a:pt x="15831" y="14112"/>
                  </a:cubicBezTo>
                  <a:cubicBezTo>
                    <a:pt x="15860" y="14093"/>
                    <a:pt x="15919" y="14053"/>
                    <a:pt x="15958" y="14043"/>
                  </a:cubicBezTo>
                  <a:cubicBezTo>
                    <a:pt x="15982" y="14037"/>
                    <a:pt x="16035" y="14043"/>
                    <a:pt x="16060" y="14041"/>
                  </a:cubicBezTo>
                  <a:cubicBezTo>
                    <a:pt x="16084" y="14038"/>
                    <a:pt x="16129" y="14022"/>
                    <a:pt x="16153" y="14022"/>
                  </a:cubicBezTo>
                  <a:cubicBezTo>
                    <a:pt x="16178" y="14023"/>
                    <a:pt x="16228" y="14035"/>
                    <a:pt x="16246" y="14046"/>
                  </a:cubicBezTo>
                  <a:cubicBezTo>
                    <a:pt x="16262" y="14055"/>
                    <a:pt x="16265" y="14089"/>
                    <a:pt x="16284" y="14096"/>
                  </a:cubicBezTo>
                  <a:cubicBezTo>
                    <a:pt x="16308" y="14104"/>
                    <a:pt x="16367" y="14089"/>
                    <a:pt x="16395" y="14090"/>
                  </a:cubicBezTo>
                  <a:cubicBezTo>
                    <a:pt x="16432" y="14092"/>
                    <a:pt x="16508" y="14098"/>
                    <a:pt x="16543" y="14106"/>
                  </a:cubicBezTo>
                  <a:cubicBezTo>
                    <a:pt x="16563" y="14111"/>
                    <a:pt x="16597" y="14132"/>
                    <a:pt x="16619" y="14135"/>
                  </a:cubicBezTo>
                  <a:cubicBezTo>
                    <a:pt x="16643" y="14139"/>
                    <a:pt x="16694" y="14126"/>
                    <a:pt x="16716" y="14132"/>
                  </a:cubicBezTo>
                  <a:cubicBezTo>
                    <a:pt x="16737" y="14138"/>
                    <a:pt x="16753" y="14168"/>
                    <a:pt x="16771" y="14177"/>
                  </a:cubicBezTo>
                  <a:cubicBezTo>
                    <a:pt x="16791" y="14186"/>
                    <a:pt x="16836" y="14199"/>
                    <a:pt x="16861" y="14198"/>
                  </a:cubicBezTo>
                  <a:cubicBezTo>
                    <a:pt x="16889" y="14197"/>
                    <a:pt x="16934" y="14169"/>
                    <a:pt x="16962" y="14166"/>
                  </a:cubicBezTo>
                  <a:cubicBezTo>
                    <a:pt x="16986" y="14164"/>
                    <a:pt x="17036" y="14168"/>
                    <a:pt x="17055" y="14177"/>
                  </a:cubicBezTo>
                  <a:cubicBezTo>
                    <a:pt x="17084" y="14190"/>
                    <a:pt x="17097" y="14238"/>
                    <a:pt x="17123" y="14253"/>
                  </a:cubicBezTo>
                  <a:cubicBezTo>
                    <a:pt x="17146" y="14266"/>
                    <a:pt x="17204" y="14289"/>
                    <a:pt x="17234" y="14284"/>
                  </a:cubicBezTo>
                  <a:cubicBezTo>
                    <a:pt x="17271" y="14278"/>
                    <a:pt x="17311" y="14229"/>
                    <a:pt x="17322" y="14206"/>
                  </a:cubicBezTo>
                  <a:cubicBezTo>
                    <a:pt x="17335" y="14179"/>
                    <a:pt x="17311" y="14123"/>
                    <a:pt x="17318" y="14096"/>
                  </a:cubicBezTo>
                  <a:cubicBezTo>
                    <a:pt x="17322" y="14080"/>
                    <a:pt x="17331" y="14045"/>
                    <a:pt x="17352" y="14035"/>
                  </a:cubicBezTo>
                  <a:cubicBezTo>
                    <a:pt x="17373" y="14025"/>
                    <a:pt x="17432" y="14033"/>
                    <a:pt x="17458" y="14030"/>
                  </a:cubicBezTo>
                  <a:cubicBezTo>
                    <a:pt x="17481" y="14028"/>
                    <a:pt x="17529" y="14026"/>
                    <a:pt x="17547" y="14017"/>
                  </a:cubicBezTo>
                  <a:cubicBezTo>
                    <a:pt x="17568" y="14006"/>
                    <a:pt x="17567" y="13964"/>
                    <a:pt x="17589" y="13954"/>
                  </a:cubicBezTo>
                  <a:cubicBezTo>
                    <a:pt x="17611" y="13944"/>
                    <a:pt x="17682" y="13949"/>
                    <a:pt x="17695" y="13949"/>
                  </a:cubicBezTo>
                  <a:cubicBezTo>
                    <a:pt x="17708" y="13949"/>
                    <a:pt x="17780" y="13975"/>
                    <a:pt x="17797" y="13991"/>
                  </a:cubicBezTo>
                  <a:cubicBezTo>
                    <a:pt x="17817" y="14010"/>
                    <a:pt x="17807" y="14062"/>
                    <a:pt x="17831" y="14080"/>
                  </a:cubicBezTo>
                  <a:cubicBezTo>
                    <a:pt x="17848" y="14092"/>
                    <a:pt x="17902" y="14106"/>
                    <a:pt x="17928" y="14106"/>
                  </a:cubicBezTo>
                  <a:cubicBezTo>
                    <a:pt x="17961" y="14106"/>
                    <a:pt x="18014" y="14067"/>
                    <a:pt x="18047" y="14069"/>
                  </a:cubicBezTo>
                  <a:cubicBezTo>
                    <a:pt x="18069" y="14071"/>
                    <a:pt x="18101" y="14095"/>
                    <a:pt x="18119" y="14104"/>
                  </a:cubicBezTo>
                  <a:cubicBezTo>
                    <a:pt x="18134" y="14111"/>
                    <a:pt x="18163" y="14129"/>
                    <a:pt x="18182" y="14132"/>
                  </a:cubicBezTo>
                  <a:cubicBezTo>
                    <a:pt x="18218" y="14138"/>
                    <a:pt x="18294" y="14116"/>
                    <a:pt x="18331" y="14122"/>
                  </a:cubicBezTo>
                  <a:cubicBezTo>
                    <a:pt x="18354" y="14125"/>
                    <a:pt x="18387" y="14159"/>
                    <a:pt x="18411" y="14156"/>
                  </a:cubicBezTo>
                  <a:cubicBezTo>
                    <a:pt x="18439" y="14153"/>
                    <a:pt x="18450" y="14101"/>
                    <a:pt x="18479" y="14098"/>
                  </a:cubicBezTo>
                  <a:cubicBezTo>
                    <a:pt x="18503" y="14096"/>
                    <a:pt x="18535" y="14129"/>
                    <a:pt x="18559" y="14132"/>
                  </a:cubicBezTo>
                  <a:cubicBezTo>
                    <a:pt x="18587" y="14136"/>
                    <a:pt x="18643" y="14123"/>
                    <a:pt x="18670" y="14117"/>
                  </a:cubicBezTo>
                  <a:cubicBezTo>
                    <a:pt x="18706" y="14108"/>
                    <a:pt x="18771" y="14076"/>
                    <a:pt x="18809" y="14072"/>
                  </a:cubicBezTo>
                  <a:cubicBezTo>
                    <a:pt x="18846" y="14068"/>
                    <a:pt x="18929" y="14068"/>
                    <a:pt x="18957" y="14083"/>
                  </a:cubicBezTo>
                  <a:cubicBezTo>
                    <a:pt x="18990" y="14099"/>
                    <a:pt x="18992" y="14158"/>
                    <a:pt x="19008" y="14182"/>
                  </a:cubicBezTo>
                  <a:cubicBezTo>
                    <a:pt x="19021" y="14202"/>
                    <a:pt x="19041" y="14249"/>
                    <a:pt x="19072" y="14258"/>
                  </a:cubicBezTo>
                  <a:cubicBezTo>
                    <a:pt x="19101" y="14267"/>
                    <a:pt x="19169" y="14249"/>
                    <a:pt x="19199" y="14242"/>
                  </a:cubicBezTo>
                  <a:cubicBezTo>
                    <a:pt x="19232" y="14235"/>
                    <a:pt x="19292" y="14212"/>
                    <a:pt x="19324" y="14202"/>
                  </a:cubicBezTo>
                  <a:cubicBezTo>
                    <a:pt x="19363" y="14190"/>
                    <a:pt x="19439" y="14164"/>
                    <a:pt x="19481" y="14156"/>
                  </a:cubicBezTo>
                  <a:cubicBezTo>
                    <a:pt x="19515" y="14149"/>
                    <a:pt x="19589" y="14139"/>
                    <a:pt x="19625" y="14143"/>
                  </a:cubicBezTo>
                  <a:cubicBezTo>
                    <a:pt x="19667" y="14147"/>
                    <a:pt x="19733" y="14189"/>
                    <a:pt x="19775" y="14191"/>
                  </a:cubicBezTo>
                  <a:cubicBezTo>
                    <a:pt x="19809" y="14193"/>
                    <a:pt x="19871" y="14165"/>
                    <a:pt x="19904" y="14166"/>
                  </a:cubicBezTo>
                  <a:cubicBezTo>
                    <a:pt x="19926" y="14167"/>
                    <a:pt x="19965" y="14180"/>
                    <a:pt x="19983" y="14187"/>
                  </a:cubicBezTo>
                  <a:cubicBezTo>
                    <a:pt x="20012" y="14199"/>
                    <a:pt x="20057" y="14234"/>
                    <a:pt x="20087" y="14245"/>
                  </a:cubicBezTo>
                  <a:cubicBezTo>
                    <a:pt x="20114" y="14256"/>
                    <a:pt x="20173" y="14279"/>
                    <a:pt x="20205" y="14277"/>
                  </a:cubicBezTo>
                  <a:cubicBezTo>
                    <a:pt x="20235" y="14274"/>
                    <a:pt x="20295" y="14250"/>
                    <a:pt x="20303" y="14232"/>
                  </a:cubicBezTo>
                  <a:cubicBezTo>
                    <a:pt x="20311" y="14212"/>
                    <a:pt x="20266" y="14173"/>
                    <a:pt x="20250" y="14155"/>
                  </a:cubicBezTo>
                  <a:cubicBezTo>
                    <a:pt x="20228" y="14130"/>
                    <a:pt x="20155" y="14090"/>
                    <a:pt x="20146" y="14063"/>
                  </a:cubicBezTo>
                  <a:cubicBezTo>
                    <a:pt x="20141" y="14048"/>
                    <a:pt x="20153" y="14015"/>
                    <a:pt x="20167" y="14003"/>
                  </a:cubicBezTo>
                  <a:cubicBezTo>
                    <a:pt x="20183" y="13987"/>
                    <a:pt x="20245" y="13973"/>
                    <a:pt x="20264" y="13959"/>
                  </a:cubicBezTo>
                  <a:cubicBezTo>
                    <a:pt x="20291" y="13940"/>
                    <a:pt x="20334" y="13893"/>
                    <a:pt x="20338" y="13867"/>
                  </a:cubicBezTo>
                  <a:cubicBezTo>
                    <a:pt x="20342" y="13850"/>
                    <a:pt x="20309" y="13817"/>
                    <a:pt x="20313" y="13800"/>
                  </a:cubicBezTo>
                  <a:cubicBezTo>
                    <a:pt x="20317" y="13784"/>
                    <a:pt x="20341" y="13754"/>
                    <a:pt x="20362" y="13746"/>
                  </a:cubicBezTo>
                  <a:cubicBezTo>
                    <a:pt x="20389" y="13735"/>
                    <a:pt x="20459" y="13735"/>
                    <a:pt x="20491" y="13738"/>
                  </a:cubicBezTo>
                  <a:cubicBezTo>
                    <a:pt x="20526" y="13741"/>
                    <a:pt x="20593" y="13782"/>
                    <a:pt x="20623" y="13770"/>
                  </a:cubicBezTo>
                  <a:cubicBezTo>
                    <a:pt x="20658" y="13756"/>
                    <a:pt x="20597" y="13681"/>
                    <a:pt x="20631" y="13666"/>
                  </a:cubicBezTo>
                  <a:cubicBezTo>
                    <a:pt x="20656" y="13654"/>
                    <a:pt x="20725" y="13673"/>
                    <a:pt x="20750" y="13684"/>
                  </a:cubicBezTo>
                  <a:cubicBezTo>
                    <a:pt x="20774" y="13695"/>
                    <a:pt x="20789" y="13737"/>
                    <a:pt x="20813" y="13750"/>
                  </a:cubicBezTo>
                  <a:cubicBezTo>
                    <a:pt x="20835" y="13761"/>
                    <a:pt x="20899" y="13761"/>
                    <a:pt x="20919" y="13773"/>
                  </a:cubicBezTo>
                  <a:cubicBezTo>
                    <a:pt x="20945" y="13789"/>
                    <a:pt x="20965" y="13835"/>
                    <a:pt x="20974" y="13857"/>
                  </a:cubicBezTo>
                  <a:cubicBezTo>
                    <a:pt x="20984" y="13882"/>
                    <a:pt x="20971" y="13937"/>
                    <a:pt x="20991" y="13959"/>
                  </a:cubicBezTo>
                  <a:cubicBezTo>
                    <a:pt x="21012" y="13984"/>
                    <a:pt x="21112" y="14003"/>
                    <a:pt x="21131" y="14027"/>
                  </a:cubicBezTo>
                  <a:cubicBezTo>
                    <a:pt x="21147" y="14049"/>
                    <a:pt x="21130" y="14098"/>
                    <a:pt x="21127" y="14122"/>
                  </a:cubicBezTo>
                  <a:cubicBezTo>
                    <a:pt x="21124" y="14142"/>
                    <a:pt x="21096" y="14185"/>
                    <a:pt x="21110" y="14203"/>
                  </a:cubicBezTo>
                  <a:cubicBezTo>
                    <a:pt x="21119" y="14215"/>
                    <a:pt x="21166" y="14223"/>
                    <a:pt x="21182" y="14232"/>
                  </a:cubicBezTo>
                  <a:cubicBezTo>
                    <a:pt x="21208" y="14248"/>
                    <a:pt x="21244" y="14288"/>
                    <a:pt x="21266" y="14305"/>
                  </a:cubicBezTo>
                  <a:cubicBezTo>
                    <a:pt x="21282" y="14318"/>
                    <a:pt x="21322" y="14339"/>
                    <a:pt x="21334" y="14353"/>
                  </a:cubicBezTo>
                  <a:cubicBezTo>
                    <a:pt x="21361" y="14382"/>
                    <a:pt x="21369" y="14454"/>
                    <a:pt x="21402" y="14481"/>
                  </a:cubicBezTo>
                  <a:cubicBezTo>
                    <a:pt x="21425" y="14500"/>
                    <a:pt x="21492" y="14528"/>
                    <a:pt x="21529" y="14534"/>
                  </a:cubicBezTo>
                  <a:cubicBezTo>
                    <a:pt x="21544" y="14536"/>
                    <a:pt x="21572" y="14534"/>
                    <a:pt x="21600" y="14531"/>
                  </a:cubicBezTo>
                  <a:lnTo>
                    <a:pt x="20279" y="21600"/>
                  </a:lnTo>
                  <a:lnTo>
                    <a:pt x="18848" y="21503"/>
                  </a:lnTo>
                  <a:lnTo>
                    <a:pt x="13653" y="21115"/>
                  </a:lnTo>
                  <a:cubicBezTo>
                    <a:pt x="13653" y="21115"/>
                    <a:pt x="10110" y="20794"/>
                    <a:pt x="10110" y="2079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6" name="Shape 3061"/>
            <p:cNvSpPr/>
            <p:nvPr/>
          </p:nvSpPr>
          <p:spPr>
            <a:xfrm>
              <a:off x="1945337" y="3639424"/>
              <a:ext cx="710800" cy="1097517"/>
            </a:xfrm>
            <a:custGeom>
              <a:avLst/>
              <a:gdLst/>
              <a:ahLst/>
              <a:cxnLst>
                <a:cxn ang="0">
                  <a:pos x="wd2" y="hd2"/>
                </a:cxn>
                <a:cxn ang="5400000">
                  <a:pos x="wd2" y="hd2"/>
                </a:cxn>
                <a:cxn ang="10800000">
                  <a:pos x="wd2" y="hd2"/>
                </a:cxn>
                <a:cxn ang="16200000">
                  <a:pos x="wd2" y="hd2"/>
                </a:cxn>
              </a:cxnLst>
              <a:rect l="0" t="0" r="r" b="b"/>
              <a:pathLst>
                <a:path w="21600" h="21600" extrusionOk="0">
                  <a:moveTo>
                    <a:pt x="12120" y="1183"/>
                  </a:moveTo>
                  <a:lnTo>
                    <a:pt x="18437" y="1896"/>
                  </a:lnTo>
                  <a:lnTo>
                    <a:pt x="19421" y="1989"/>
                  </a:lnTo>
                  <a:lnTo>
                    <a:pt x="20863" y="2135"/>
                  </a:lnTo>
                  <a:lnTo>
                    <a:pt x="21600" y="2206"/>
                  </a:lnTo>
                  <a:lnTo>
                    <a:pt x="21458" y="2826"/>
                  </a:lnTo>
                  <a:lnTo>
                    <a:pt x="20410" y="7222"/>
                  </a:lnTo>
                  <a:lnTo>
                    <a:pt x="19325" y="11987"/>
                  </a:lnTo>
                  <a:lnTo>
                    <a:pt x="18449" y="15750"/>
                  </a:lnTo>
                  <a:lnTo>
                    <a:pt x="18347" y="16217"/>
                  </a:lnTo>
                  <a:lnTo>
                    <a:pt x="17856" y="18445"/>
                  </a:lnTo>
                  <a:cubicBezTo>
                    <a:pt x="17856" y="18445"/>
                    <a:pt x="17838" y="18489"/>
                    <a:pt x="17824" y="18501"/>
                  </a:cubicBezTo>
                  <a:cubicBezTo>
                    <a:pt x="17805" y="18517"/>
                    <a:pt x="17743" y="18531"/>
                    <a:pt x="17723" y="18546"/>
                  </a:cubicBezTo>
                  <a:cubicBezTo>
                    <a:pt x="17704" y="18559"/>
                    <a:pt x="17685" y="18594"/>
                    <a:pt x="17672" y="18609"/>
                  </a:cubicBezTo>
                  <a:cubicBezTo>
                    <a:pt x="17660" y="18623"/>
                    <a:pt x="17641" y="18651"/>
                    <a:pt x="17624" y="18661"/>
                  </a:cubicBezTo>
                  <a:cubicBezTo>
                    <a:pt x="17604" y="18674"/>
                    <a:pt x="17543" y="18681"/>
                    <a:pt x="17528" y="18696"/>
                  </a:cubicBezTo>
                  <a:cubicBezTo>
                    <a:pt x="17516" y="18709"/>
                    <a:pt x="17534" y="18743"/>
                    <a:pt x="17526" y="18758"/>
                  </a:cubicBezTo>
                  <a:cubicBezTo>
                    <a:pt x="17516" y="18775"/>
                    <a:pt x="17471" y="18799"/>
                    <a:pt x="17456" y="18814"/>
                  </a:cubicBezTo>
                  <a:cubicBezTo>
                    <a:pt x="17435" y="18834"/>
                    <a:pt x="17421" y="18888"/>
                    <a:pt x="17389" y="18901"/>
                  </a:cubicBezTo>
                  <a:cubicBezTo>
                    <a:pt x="17362" y="18911"/>
                    <a:pt x="17296" y="18893"/>
                    <a:pt x="17265" y="18896"/>
                  </a:cubicBezTo>
                  <a:cubicBezTo>
                    <a:pt x="17230" y="18900"/>
                    <a:pt x="17168" y="18930"/>
                    <a:pt x="17132" y="18931"/>
                  </a:cubicBezTo>
                  <a:cubicBezTo>
                    <a:pt x="17105" y="18931"/>
                    <a:pt x="17052" y="18916"/>
                    <a:pt x="17031" y="18906"/>
                  </a:cubicBezTo>
                  <a:cubicBezTo>
                    <a:pt x="17003" y="18890"/>
                    <a:pt x="16983" y="18841"/>
                    <a:pt x="16955" y="18825"/>
                  </a:cubicBezTo>
                  <a:cubicBezTo>
                    <a:pt x="16933" y="18813"/>
                    <a:pt x="16869" y="18809"/>
                    <a:pt x="16848" y="18796"/>
                  </a:cubicBezTo>
                  <a:cubicBezTo>
                    <a:pt x="16837" y="18789"/>
                    <a:pt x="16824" y="18770"/>
                    <a:pt x="16821" y="18760"/>
                  </a:cubicBezTo>
                  <a:cubicBezTo>
                    <a:pt x="16817" y="18743"/>
                    <a:pt x="16837" y="18710"/>
                    <a:pt x="16832" y="18694"/>
                  </a:cubicBezTo>
                  <a:cubicBezTo>
                    <a:pt x="16826" y="18679"/>
                    <a:pt x="16792" y="18654"/>
                    <a:pt x="16781" y="18639"/>
                  </a:cubicBezTo>
                  <a:cubicBezTo>
                    <a:pt x="16767" y="18622"/>
                    <a:pt x="16748" y="18585"/>
                    <a:pt x="16733" y="18568"/>
                  </a:cubicBezTo>
                  <a:cubicBezTo>
                    <a:pt x="16715" y="18547"/>
                    <a:pt x="16676" y="18503"/>
                    <a:pt x="16644" y="18491"/>
                  </a:cubicBezTo>
                  <a:cubicBezTo>
                    <a:pt x="16623" y="18483"/>
                    <a:pt x="16570" y="18477"/>
                    <a:pt x="16547" y="18482"/>
                  </a:cubicBezTo>
                  <a:cubicBezTo>
                    <a:pt x="16525" y="18487"/>
                    <a:pt x="16501" y="18519"/>
                    <a:pt x="16480" y="18526"/>
                  </a:cubicBezTo>
                  <a:cubicBezTo>
                    <a:pt x="16463" y="18532"/>
                    <a:pt x="16423" y="18538"/>
                    <a:pt x="16406" y="18533"/>
                  </a:cubicBezTo>
                  <a:cubicBezTo>
                    <a:pt x="16386" y="18528"/>
                    <a:pt x="16372" y="18497"/>
                    <a:pt x="16352" y="18493"/>
                  </a:cubicBezTo>
                  <a:cubicBezTo>
                    <a:pt x="16327" y="18487"/>
                    <a:pt x="16271" y="18514"/>
                    <a:pt x="16248" y="18506"/>
                  </a:cubicBezTo>
                  <a:cubicBezTo>
                    <a:pt x="16230" y="18500"/>
                    <a:pt x="16231" y="18466"/>
                    <a:pt x="16215" y="18459"/>
                  </a:cubicBezTo>
                  <a:cubicBezTo>
                    <a:pt x="16199" y="18452"/>
                    <a:pt x="16156" y="18459"/>
                    <a:pt x="16138" y="18455"/>
                  </a:cubicBezTo>
                  <a:cubicBezTo>
                    <a:pt x="16110" y="18449"/>
                    <a:pt x="16068" y="18420"/>
                    <a:pt x="16041" y="18415"/>
                  </a:cubicBezTo>
                  <a:cubicBezTo>
                    <a:pt x="16010" y="18410"/>
                    <a:pt x="15942" y="18410"/>
                    <a:pt x="15914" y="18419"/>
                  </a:cubicBezTo>
                  <a:cubicBezTo>
                    <a:pt x="15889" y="18427"/>
                    <a:pt x="15868" y="18474"/>
                    <a:pt x="15840" y="18475"/>
                  </a:cubicBezTo>
                  <a:cubicBezTo>
                    <a:pt x="15816" y="18477"/>
                    <a:pt x="15789" y="18437"/>
                    <a:pt x="15765" y="18436"/>
                  </a:cubicBezTo>
                  <a:cubicBezTo>
                    <a:pt x="15736" y="18436"/>
                    <a:pt x="15697" y="18472"/>
                    <a:pt x="15671" y="18480"/>
                  </a:cubicBezTo>
                  <a:cubicBezTo>
                    <a:pt x="15651" y="18487"/>
                    <a:pt x="15606" y="18496"/>
                    <a:pt x="15583" y="18497"/>
                  </a:cubicBezTo>
                  <a:cubicBezTo>
                    <a:pt x="15550" y="18499"/>
                    <a:pt x="15486" y="18483"/>
                    <a:pt x="15453" y="18485"/>
                  </a:cubicBezTo>
                  <a:cubicBezTo>
                    <a:pt x="15433" y="18486"/>
                    <a:pt x="15389" y="18493"/>
                    <a:pt x="15375" y="18503"/>
                  </a:cubicBezTo>
                  <a:cubicBezTo>
                    <a:pt x="15350" y="18520"/>
                    <a:pt x="15334" y="18570"/>
                    <a:pt x="15334" y="18594"/>
                  </a:cubicBezTo>
                  <a:cubicBezTo>
                    <a:pt x="15335" y="18616"/>
                    <a:pt x="15375" y="18658"/>
                    <a:pt x="15375" y="18680"/>
                  </a:cubicBezTo>
                  <a:cubicBezTo>
                    <a:pt x="15374" y="18695"/>
                    <a:pt x="15354" y="18724"/>
                    <a:pt x="15345" y="18739"/>
                  </a:cubicBezTo>
                  <a:cubicBezTo>
                    <a:pt x="15330" y="18763"/>
                    <a:pt x="15274" y="18808"/>
                    <a:pt x="15276" y="18835"/>
                  </a:cubicBezTo>
                  <a:cubicBezTo>
                    <a:pt x="15278" y="18851"/>
                    <a:pt x="15325" y="18872"/>
                    <a:pt x="15329" y="18887"/>
                  </a:cubicBezTo>
                  <a:cubicBezTo>
                    <a:pt x="15332" y="18902"/>
                    <a:pt x="15297" y="18930"/>
                    <a:pt x="15302" y="18945"/>
                  </a:cubicBezTo>
                  <a:cubicBezTo>
                    <a:pt x="15306" y="18958"/>
                    <a:pt x="15348" y="18973"/>
                    <a:pt x="15356" y="18986"/>
                  </a:cubicBezTo>
                  <a:cubicBezTo>
                    <a:pt x="15366" y="19004"/>
                    <a:pt x="15346" y="19046"/>
                    <a:pt x="15357" y="19064"/>
                  </a:cubicBezTo>
                  <a:cubicBezTo>
                    <a:pt x="15368" y="19085"/>
                    <a:pt x="15437" y="19109"/>
                    <a:pt x="15443" y="19130"/>
                  </a:cubicBezTo>
                  <a:cubicBezTo>
                    <a:pt x="15447" y="19145"/>
                    <a:pt x="15426" y="19174"/>
                    <a:pt x="15412" y="19186"/>
                  </a:cubicBezTo>
                  <a:cubicBezTo>
                    <a:pt x="15401" y="19196"/>
                    <a:pt x="15362" y="19206"/>
                    <a:pt x="15352" y="19216"/>
                  </a:cubicBezTo>
                  <a:cubicBezTo>
                    <a:pt x="15331" y="19239"/>
                    <a:pt x="15329" y="19295"/>
                    <a:pt x="15323" y="19321"/>
                  </a:cubicBezTo>
                  <a:cubicBezTo>
                    <a:pt x="15317" y="19346"/>
                    <a:pt x="15303" y="19394"/>
                    <a:pt x="15302" y="19419"/>
                  </a:cubicBezTo>
                  <a:cubicBezTo>
                    <a:pt x="15301" y="19441"/>
                    <a:pt x="15322" y="19485"/>
                    <a:pt x="15314" y="19506"/>
                  </a:cubicBezTo>
                  <a:cubicBezTo>
                    <a:pt x="15307" y="19523"/>
                    <a:pt x="15261" y="19548"/>
                    <a:pt x="15253" y="19565"/>
                  </a:cubicBezTo>
                  <a:cubicBezTo>
                    <a:pt x="15245" y="19581"/>
                    <a:pt x="15244" y="19615"/>
                    <a:pt x="15251" y="19631"/>
                  </a:cubicBezTo>
                  <a:cubicBezTo>
                    <a:pt x="15258" y="19646"/>
                    <a:pt x="15301" y="19665"/>
                    <a:pt x="15305" y="19680"/>
                  </a:cubicBezTo>
                  <a:cubicBezTo>
                    <a:pt x="15308" y="19694"/>
                    <a:pt x="15289" y="19722"/>
                    <a:pt x="15281" y="19735"/>
                  </a:cubicBezTo>
                  <a:cubicBezTo>
                    <a:pt x="15273" y="19747"/>
                    <a:pt x="15237" y="19768"/>
                    <a:pt x="15239" y="19782"/>
                  </a:cubicBezTo>
                  <a:cubicBezTo>
                    <a:pt x="15243" y="19804"/>
                    <a:pt x="15316" y="19830"/>
                    <a:pt x="15332" y="19850"/>
                  </a:cubicBezTo>
                  <a:cubicBezTo>
                    <a:pt x="15346" y="19869"/>
                    <a:pt x="15360" y="19913"/>
                    <a:pt x="15356" y="19935"/>
                  </a:cubicBezTo>
                  <a:cubicBezTo>
                    <a:pt x="15351" y="19954"/>
                    <a:pt x="15307" y="19987"/>
                    <a:pt x="15299" y="20006"/>
                  </a:cubicBezTo>
                  <a:cubicBezTo>
                    <a:pt x="15286" y="20036"/>
                    <a:pt x="15306" y="20102"/>
                    <a:pt x="15284" y="20130"/>
                  </a:cubicBezTo>
                  <a:cubicBezTo>
                    <a:pt x="15274" y="20142"/>
                    <a:pt x="15230" y="20152"/>
                    <a:pt x="15219" y="20163"/>
                  </a:cubicBezTo>
                  <a:cubicBezTo>
                    <a:pt x="15196" y="20186"/>
                    <a:pt x="15181" y="20241"/>
                    <a:pt x="15178" y="20268"/>
                  </a:cubicBezTo>
                  <a:cubicBezTo>
                    <a:pt x="15175" y="20296"/>
                    <a:pt x="15183" y="20355"/>
                    <a:pt x="15197" y="20382"/>
                  </a:cubicBezTo>
                  <a:cubicBezTo>
                    <a:pt x="15212" y="20409"/>
                    <a:pt x="15274" y="20453"/>
                    <a:pt x="15293" y="20479"/>
                  </a:cubicBezTo>
                  <a:cubicBezTo>
                    <a:pt x="15312" y="20506"/>
                    <a:pt x="15336" y="20564"/>
                    <a:pt x="15346" y="20593"/>
                  </a:cubicBezTo>
                  <a:cubicBezTo>
                    <a:pt x="15359" y="20627"/>
                    <a:pt x="15388" y="20694"/>
                    <a:pt x="15383" y="20729"/>
                  </a:cubicBezTo>
                  <a:cubicBezTo>
                    <a:pt x="15381" y="20754"/>
                    <a:pt x="15335" y="20799"/>
                    <a:pt x="15334" y="20824"/>
                  </a:cubicBezTo>
                  <a:cubicBezTo>
                    <a:pt x="15334" y="20844"/>
                    <a:pt x="15368" y="20881"/>
                    <a:pt x="15370" y="20901"/>
                  </a:cubicBezTo>
                  <a:cubicBezTo>
                    <a:pt x="15375" y="20933"/>
                    <a:pt x="15344" y="20997"/>
                    <a:pt x="15346" y="21029"/>
                  </a:cubicBezTo>
                  <a:cubicBezTo>
                    <a:pt x="15348" y="21049"/>
                    <a:pt x="15372" y="21086"/>
                    <a:pt x="15372" y="21106"/>
                  </a:cubicBezTo>
                  <a:cubicBezTo>
                    <a:pt x="15372" y="21120"/>
                    <a:pt x="15358" y="21145"/>
                    <a:pt x="15356" y="21159"/>
                  </a:cubicBezTo>
                  <a:cubicBezTo>
                    <a:pt x="15353" y="21178"/>
                    <a:pt x="15363" y="21217"/>
                    <a:pt x="15357" y="21235"/>
                  </a:cubicBezTo>
                  <a:cubicBezTo>
                    <a:pt x="15351" y="21251"/>
                    <a:pt x="15333" y="21281"/>
                    <a:pt x="15314" y="21291"/>
                  </a:cubicBezTo>
                  <a:cubicBezTo>
                    <a:pt x="15291" y="21303"/>
                    <a:pt x="15229" y="21310"/>
                    <a:pt x="15199" y="21310"/>
                  </a:cubicBezTo>
                  <a:cubicBezTo>
                    <a:pt x="15175" y="21311"/>
                    <a:pt x="15128" y="21295"/>
                    <a:pt x="15105" y="21299"/>
                  </a:cubicBezTo>
                  <a:cubicBezTo>
                    <a:pt x="15086" y="21303"/>
                    <a:pt x="15053" y="21323"/>
                    <a:pt x="15047" y="21335"/>
                  </a:cubicBezTo>
                  <a:cubicBezTo>
                    <a:pt x="15042" y="21346"/>
                    <a:pt x="15049" y="21369"/>
                    <a:pt x="15059" y="21377"/>
                  </a:cubicBezTo>
                  <a:cubicBezTo>
                    <a:pt x="15070" y="21386"/>
                    <a:pt x="15109" y="21388"/>
                    <a:pt x="15121" y="21395"/>
                  </a:cubicBezTo>
                  <a:cubicBezTo>
                    <a:pt x="15136" y="21404"/>
                    <a:pt x="15159" y="21427"/>
                    <a:pt x="15160" y="21440"/>
                  </a:cubicBezTo>
                  <a:cubicBezTo>
                    <a:pt x="15162" y="21452"/>
                    <a:pt x="15148" y="21477"/>
                    <a:pt x="15135" y="21485"/>
                  </a:cubicBezTo>
                  <a:cubicBezTo>
                    <a:pt x="15121" y="21493"/>
                    <a:pt x="15076" y="21491"/>
                    <a:pt x="15061" y="21499"/>
                  </a:cubicBezTo>
                  <a:cubicBezTo>
                    <a:pt x="15042" y="21507"/>
                    <a:pt x="15023" y="21536"/>
                    <a:pt x="15013" y="21549"/>
                  </a:cubicBezTo>
                  <a:cubicBezTo>
                    <a:pt x="15001" y="21564"/>
                    <a:pt x="14993" y="21600"/>
                    <a:pt x="14993" y="21600"/>
                  </a:cubicBezTo>
                  <a:cubicBezTo>
                    <a:pt x="14980" y="21575"/>
                    <a:pt x="14894" y="21516"/>
                    <a:pt x="14894" y="21516"/>
                  </a:cubicBezTo>
                  <a:lnTo>
                    <a:pt x="11241" y="18280"/>
                  </a:lnTo>
                  <a:lnTo>
                    <a:pt x="7826" y="15255"/>
                  </a:lnTo>
                  <a:lnTo>
                    <a:pt x="1907" y="10012"/>
                  </a:lnTo>
                  <a:lnTo>
                    <a:pt x="0" y="8324"/>
                  </a:lnTo>
                  <a:lnTo>
                    <a:pt x="103" y="7923"/>
                  </a:lnTo>
                  <a:lnTo>
                    <a:pt x="1160" y="4846"/>
                  </a:lnTo>
                  <a:lnTo>
                    <a:pt x="2209" y="1589"/>
                  </a:lnTo>
                  <a:lnTo>
                    <a:pt x="2731" y="0"/>
                  </a:lnTo>
                  <a:lnTo>
                    <a:pt x="2952" y="32"/>
                  </a:lnTo>
                  <a:lnTo>
                    <a:pt x="12119" y="1182"/>
                  </a:lnTo>
                  <a:cubicBezTo>
                    <a:pt x="12119" y="1182"/>
                    <a:pt x="12120" y="1183"/>
                    <a:pt x="12120" y="118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7" name="Shape 3062"/>
            <p:cNvSpPr/>
            <p:nvPr/>
          </p:nvSpPr>
          <p:spPr>
            <a:xfrm>
              <a:off x="1989336" y="2662669"/>
              <a:ext cx="7388" cy="8050"/>
            </a:xfrm>
            <a:custGeom>
              <a:avLst/>
              <a:gdLst/>
              <a:ahLst/>
              <a:cxnLst>
                <a:cxn ang="0">
                  <a:pos x="wd2" y="hd2"/>
                </a:cxn>
                <a:cxn ang="5400000">
                  <a:pos x="wd2" y="hd2"/>
                </a:cxn>
                <a:cxn ang="10800000">
                  <a:pos x="wd2" y="hd2"/>
                </a:cxn>
                <a:cxn ang="16200000">
                  <a:pos x="wd2" y="hd2"/>
                </a:cxn>
              </a:cxnLst>
              <a:rect l="0" t="0" r="r" b="b"/>
              <a:pathLst>
                <a:path w="21453" h="20816" extrusionOk="0">
                  <a:moveTo>
                    <a:pt x="17670" y="20705"/>
                  </a:moveTo>
                  <a:cubicBezTo>
                    <a:pt x="19255" y="20194"/>
                    <a:pt x="21389" y="17149"/>
                    <a:pt x="21451" y="15638"/>
                  </a:cubicBezTo>
                  <a:cubicBezTo>
                    <a:pt x="21526" y="13949"/>
                    <a:pt x="19030" y="10905"/>
                    <a:pt x="17670" y="9727"/>
                  </a:cubicBezTo>
                  <a:cubicBezTo>
                    <a:pt x="16585" y="8794"/>
                    <a:pt x="13353" y="8171"/>
                    <a:pt x="12354" y="7194"/>
                  </a:cubicBezTo>
                  <a:cubicBezTo>
                    <a:pt x="10882" y="5749"/>
                    <a:pt x="10907" y="860"/>
                    <a:pt x="8935" y="83"/>
                  </a:cubicBezTo>
                  <a:cubicBezTo>
                    <a:pt x="8012" y="-273"/>
                    <a:pt x="5803" y="594"/>
                    <a:pt x="5129" y="1260"/>
                  </a:cubicBezTo>
                  <a:cubicBezTo>
                    <a:pt x="3607" y="2838"/>
                    <a:pt x="4518" y="7549"/>
                    <a:pt x="3420" y="9394"/>
                  </a:cubicBezTo>
                  <a:cubicBezTo>
                    <a:pt x="2871" y="10327"/>
                    <a:pt x="51" y="11371"/>
                    <a:pt x="1" y="12438"/>
                  </a:cubicBezTo>
                  <a:cubicBezTo>
                    <a:pt x="-74" y="14149"/>
                    <a:pt x="3470" y="16749"/>
                    <a:pt x="5129" y="17660"/>
                  </a:cubicBezTo>
                  <a:cubicBezTo>
                    <a:pt x="6140" y="18194"/>
                    <a:pt x="8549" y="18394"/>
                    <a:pt x="9684" y="18660"/>
                  </a:cubicBezTo>
                  <a:cubicBezTo>
                    <a:pt x="11693" y="19149"/>
                    <a:pt x="15699" y="21327"/>
                    <a:pt x="17670" y="2070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8" name="Shape 3063"/>
            <p:cNvSpPr/>
            <p:nvPr/>
          </p:nvSpPr>
          <p:spPr>
            <a:xfrm>
              <a:off x="1980536" y="2653870"/>
              <a:ext cx="6767" cy="9351"/>
            </a:xfrm>
            <a:custGeom>
              <a:avLst/>
              <a:gdLst/>
              <a:ahLst/>
              <a:cxnLst>
                <a:cxn ang="0">
                  <a:pos x="wd2" y="hd2"/>
                </a:cxn>
                <a:cxn ang="5400000">
                  <a:pos x="wd2" y="hd2"/>
                </a:cxn>
                <a:cxn ang="10800000">
                  <a:pos x="wd2" y="hd2"/>
                </a:cxn>
                <a:cxn ang="16200000">
                  <a:pos x="wd2" y="hd2"/>
                </a:cxn>
              </a:cxnLst>
              <a:rect l="0" t="0" r="r" b="b"/>
              <a:pathLst>
                <a:path w="20504" h="20966" extrusionOk="0">
                  <a:moveTo>
                    <a:pt x="19226" y="17324"/>
                  </a:moveTo>
                  <a:cubicBezTo>
                    <a:pt x="18679" y="18210"/>
                    <a:pt x="16883" y="19848"/>
                    <a:pt x="15659" y="20253"/>
                  </a:cubicBezTo>
                  <a:cubicBezTo>
                    <a:pt x="13276" y="21043"/>
                    <a:pt x="7326" y="21351"/>
                    <a:pt x="5165" y="20253"/>
                  </a:cubicBezTo>
                  <a:cubicBezTo>
                    <a:pt x="3329" y="19328"/>
                    <a:pt x="2587" y="15667"/>
                    <a:pt x="2001" y="14087"/>
                  </a:cubicBezTo>
                  <a:cubicBezTo>
                    <a:pt x="1311" y="12314"/>
                    <a:pt x="-629" y="8537"/>
                    <a:pt x="204" y="6765"/>
                  </a:cubicBezTo>
                  <a:cubicBezTo>
                    <a:pt x="881" y="5397"/>
                    <a:pt x="4592" y="3855"/>
                    <a:pt x="6154" y="2950"/>
                  </a:cubicBezTo>
                  <a:cubicBezTo>
                    <a:pt x="7521" y="2179"/>
                    <a:pt x="10204" y="-249"/>
                    <a:pt x="11909" y="21"/>
                  </a:cubicBezTo>
                  <a:cubicBezTo>
                    <a:pt x="13081" y="213"/>
                    <a:pt x="14031" y="2256"/>
                    <a:pt x="14474" y="3104"/>
                  </a:cubicBezTo>
                  <a:cubicBezTo>
                    <a:pt x="15151" y="4356"/>
                    <a:pt x="14956" y="7227"/>
                    <a:pt x="15867" y="8383"/>
                  </a:cubicBezTo>
                  <a:cubicBezTo>
                    <a:pt x="16570" y="9289"/>
                    <a:pt x="19682" y="10175"/>
                    <a:pt x="20216" y="11158"/>
                  </a:cubicBezTo>
                  <a:cubicBezTo>
                    <a:pt x="20971" y="12622"/>
                    <a:pt x="20099" y="15898"/>
                    <a:pt x="19226" y="1732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9" name="Shape 3064"/>
            <p:cNvSpPr/>
            <p:nvPr/>
          </p:nvSpPr>
          <p:spPr>
            <a:xfrm>
              <a:off x="1989336" y="2653870"/>
              <a:ext cx="3841" cy="3862"/>
            </a:xfrm>
            <a:custGeom>
              <a:avLst/>
              <a:gdLst/>
              <a:ahLst/>
              <a:cxnLst>
                <a:cxn ang="0">
                  <a:pos x="wd2" y="hd2"/>
                </a:cxn>
                <a:cxn ang="5400000">
                  <a:pos x="wd2" y="hd2"/>
                </a:cxn>
                <a:cxn ang="10800000">
                  <a:pos x="wd2" y="hd2"/>
                </a:cxn>
                <a:cxn ang="16200000">
                  <a:pos x="wd2" y="hd2"/>
                </a:cxn>
              </a:cxnLst>
              <a:rect l="0" t="0" r="r" b="b"/>
              <a:pathLst>
                <a:path w="20849" h="20740" extrusionOk="0">
                  <a:moveTo>
                    <a:pt x="20842" y="9773"/>
                  </a:moveTo>
                  <a:cubicBezTo>
                    <a:pt x="20585" y="6543"/>
                    <a:pt x="15104" y="1235"/>
                    <a:pt x="11978" y="266"/>
                  </a:cubicBezTo>
                  <a:cubicBezTo>
                    <a:pt x="9366" y="-565"/>
                    <a:pt x="3044" y="635"/>
                    <a:pt x="1341" y="2712"/>
                  </a:cubicBezTo>
                  <a:cubicBezTo>
                    <a:pt x="-548" y="4927"/>
                    <a:pt x="-221" y="11620"/>
                    <a:pt x="968" y="14297"/>
                  </a:cubicBezTo>
                  <a:cubicBezTo>
                    <a:pt x="1948" y="16512"/>
                    <a:pt x="6053" y="20020"/>
                    <a:pt x="8409" y="20620"/>
                  </a:cubicBezTo>
                  <a:cubicBezTo>
                    <a:pt x="9832" y="21035"/>
                    <a:pt x="12888" y="20297"/>
                    <a:pt x="14124" y="19558"/>
                  </a:cubicBezTo>
                  <a:cubicBezTo>
                    <a:pt x="16597" y="17897"/>
                    <a:pt x="21052" y="12727"/>
                    <a:pt x="20842" y="977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0" name="Shape 3065"/>
            <p:cNvSpPr/>
            <p:nvPr/>
          </p:nvSpPr>
          <p:spPr>
            <a:xfrm>
              <a:off x="1936538" y="2627471"/>
              <a:ext cx="43291" cy="46943"/>
            </a:xfrm>
            <a:custGeom>
              <a:avLst/>
              <a:gdLst/>
              <a:ahLst/>
              <a:cxnLst>
                <a:cxn ang="0">
                  <a:pos x="wd2" y="hd2"/>
                </a:cxn>
                <a:cxn ang="5400000">
                  <a:pos x="wd2" y="hd2"/>
                </a:cxn>
                <a:cxn ang="10800000">
                  <a:pos x="wd2" y="hd2"/>
                </a:cxn>
                <a:cxn ang="16200000">
                  <a:pos x="wd2" y="hd2"/>
                </a:cxn>
              </a:cxnLst>
              <a:rect l="0" t="0" r="r" b="b"/>
              <a:pathLst>
                <a:path w="21374" h="21411" extrusionOk="0">
                  <a:moveTo>
                    <a:pt x="19260" y="8055"/>
                  </a:moveTo>
                  <a:cubicBezTo>
                    <a:pt x="19742" y="7953"/>
                    <a:pt x="20883" y="8047"/>
                    <a:pt x="21195" y="7694"/>
                  </a:cubicBezTo>
                  <a:cubicBezTo>
                    <a:pt x="21477" y="7381"/>
                    <a:pt x="21386" y="6428"/>
                    <a:pt x="21195" y="6056"/>
                  </a:cubicBezTo>
                  <a:cubicBezTo>
                    <a:pt x="20932" y="5547"/>
                    <a:pt x="19718" y="5029"/>
                    <a:pt x="19290" y="4625"/>
                  </a:cubicBezTo>
                  <a:cubicBezTo>
                    <a:pt x="18785" y="4143"/>
                    <a:pt x="18087" y="2921"/>
                    <a:pt x="17518" y="2509"/>
                  </a:cubicBezTo>
                  <a:cubicBezTo>
                    <a:pt x="17071" y="2188"/>
                    <a:pt x="16008" y="1753"/>
                    <a:pt x="15450" y="1674"/>
                  </a:cubicBezTo>
                  <a:cubicBezTo>
                    <a:pt x="14848" y="1588"/>
                    <a:pt x="13579" y="1698"/>
                    <a:pt x="13032" y="1941"/>
                  </a:cubicBezTo>
                  <a:cubicBezTo>
                    <a:pt x="12686" y="2090"/>
                    <a:pt x="12217" y="2689"/>
                    <a:pt x="11933" y="2928"/>
                  </a:cubicBezTo>
                  <a:cubicBezTo>
                    <a:pt x="11659" y="3156"/>
                    <a:pt x="11097" y="3610"/>
                    <a:pt x="10804" y="3818"/>
                  </a:cubicBezTo>
                  <a:cubicBezTo>
                    <a:pt x="10446" y="4081"/>
                    <a:pt x="9722" y="4598"/>
                    <a:pt x="9321" y="4802"/>
                  </a:cubicBezTo>
                  <a:cubicBezTo>
                    <a:pt x="8933" y="4998"/>
                    <a:pt x="7987" y="5111"/>
                    <a:pt x="7675" y="5402"/>
                  </a:cubicBezTo>
                  <a:cubicBezTo>
                    <a:pt x="7423" y="5633"/>
                    <a:pt x="7189" y="6299"/>
                    <a:pt x="7158" y="6620"/>
                  </a:cubicBezTo>
                  <a:cubicBezTo>
                    <a:pt x="7130" y="6930"/>
                    <a:pt x="7238" y="7577"/>
                    <a:pt x="7416" y="7843"/>
                  </a:cubicBezTo>
                  <a:cubicBezTo>
                    <a:pt x="7622" y="8157"/>
                    <a:pt x="8371" y="8478"/>
                    <a:pt x="8643" y="8741"/>
                  </a:cubicBezTo>
                  <a:cubicBezTo>
                    <a:pt x="8895" y="8980"/>
                    <a:pt x="9481" y="9478"/>
                    <a:pt x="9514" y="9811"/>
                  </a:cubicBezTo>
                  <a:cubicBezTo>
                    <a:pt x="9529" y="9999"/>
                    <a:pt x="9324" y="10367"/>
                    <a:pt x="9158" y="10469"/>
                  </a:cubicBezTo>
                  <a:cubicBezTo>
                    <a:pt x="8583" y="10830"/>
                    <a:pt x="6950" y="11049"/>
                    <a:pt x="6383" y="10677"/>
                  </a:cubicBezTo>
                  <a:cubicBezTo>
                    <a:pt x="6082" y="10477"/>
                    <a:pt x="6144" y="9685"/>
                    <a:pt x="6027" y="9364"/>
                  </a:cubicBezTo>
                  <a:cubicBezTo>
                    <a:pt x="5823" y="8796"/>
                    <a:pt x="5363" y="7671"/>
                    <a:pt x="5028" y="7161"/>
                  </a:cubicBezTo>
                  <a:cubicBezTo>
                    <a:pt x="4850" y="6883"/>
                    <a:pt x="4266" y="6475"/>
                    <a:pt x="4156" y="6174"/>
                  </a:cubicBezTo>
                  <a:cubicBezTo>
                    <a:pt x="4003" y="5758"/>
                    <a:pt x="4256" y="4857"/>
                    <a:pt x="4224" y="4418"/>
                  </a:cubicBezTo>
                  <a:cubicBezTo>
                    <a:pt x="4190" y="4034"/>
                    <a:pt x="4063" y="3265"/>
                    <a:pt x="3929" y="2897"/>
                  </a:cubicBezTo>
                  <a:cubicBezTo>
                    <a:pt x="3808" y="2560"/>
                    <a:pt x="3483" y="1901"/>
                    <a:pt x="3222" y="1643"/>
                  </a:cubicBezTo>
                  <a:cubicBezTo>
                    <a:pt x="2891" y="1321"/>
                    <a:pt x="1990" y="969"/>
                    <a:pt x="1574" y="749"/>
                  </a:cubicBezTo>
                  <a:cubicBezTo>
                    <a:pt x="1218" y="561"/>
                    <a:pt x="473" y="-168"/>
                    <a:pt x="125" y="36"/>
                  </a:cubicBezTo>
                  <a:cubicBezTo>
                    <a:pt x="-123" y="177"/>
                    <a:pt x="59" y="855"/>
                    <a:pt x="155" y="1110"/>
                  </a:cubicBezTo>
                  <a:cubicBezTo>
                    <a:pt x="316" y="1533"/>
                    <a:pt x="1001" y="2199"/>
                    <a:pt x="1317" y="2536"/>
                  </a:cubicBezTo>
                  <a:cubicBezTo>
                    <a:pt x="1549" y="2787"/>
                    <a:pt x="2094" y="3211"/>
                    <a:pt x="2317" y="3461"/>
                  </a:cubicBezTo>
                  <a:cubicBezTo>
                    <a:pt x="2482" y="3650"/>
                    <a:pt x="2894" y="4026"/>
                    <a:pt x="2898" y="4269"/>
                  </a:cubicBezTo>
                  <a:cubicBezTo>
                    <a:pt x="2902" y="4512"/>
                    <a:pt x="2590" y="4998"/>
                    <a:pt x="2348" y="5100"/>
                  </a:cubicBezTo>
                  <a:cubicBezTo>
                    <a:pt x="2083" y="5217"/>
                    <a:pt x="1466" y="4841"/>
                    <a:pt x="1188" y="4927"/>
                  </a:cubicBezTo>
                  <a:cubicBezTo>
                    <a:pt x="993" y="4982"/>
                    <a:pt x="700" y="5292"/>
                    <a:pt x="607" y="5460"/>
                  </a:cubicBezTo>
                  <a:cubicBezTo>
                    <a:pt x="471" y="5711"/>
                    <a:pt x="456" y="6283"/>
                    <a:pt x="412" y="6566"/>
                  </a:cubicBezTo>
                  <a:cubicBezTo>
                    <a:pt x="365" y="6895"/>
                    <a:pt x="284" y="7569"/>
                    <a:pt x="252" y="7906"/>
                  </a:cubicBezTo>
                  <a:cubicBezTo>
                    <a:pt x="202" y="8412"/>
                    <a:pt x="59" y="9427"/>
                    <a:pt x="91" y="9932"/>
                  </a:cubicBezTo>
                  <a:cubicBezTo>
                    <a:pt x="129" y="10579"/>
                    <a:pt x="261" y="11904"/>
                    <a:pt x="607" y="12460"/>
                  </a:cubicBezTo>
                  <a:cubicBezTo>
                    <a:pt x="863" y="12876"/>
                    <a:pt x="1761" y="13417"/>
                    <a:pt x="2155" y="13719"/>
                  </a:cubicBezTo>
                  <a:cubicBezTo>
                    <a:pt x="2590" y="14048"/>
                    <a:pt x="3568" y="14600"/>
                    <a:pt x="3929" y="15000"/>
                  </a:cubicBezTo>
                  <a:cubicBezTo>
                    <a:pt x="4203" y="15298"/>
                    <a:pt x="4455" y="16082"/>
                    <a:pt x="4737" y="16372"/>
                  </a:cubicBezTo>
                  <a:cubicBezTo>
                    <a:pt x="5028" y="16662"/>
                    <a:pt x="5768" y="17093"/>
                    <a:pt x="6156" y="17266"/>
                  </a:cubicBezTo>
                  <a:cubicBezTo>
                    <a:pt x="6600" y="17462"/>
                    <a:pt x="7542" y="17736"/>
                    <a:pt x="8027" y="17799"/>
                  </a:cubicBezTo>
                  <a:cubicBezTo>
                    <a:pt x="8613" y="17877"/>
                    <a:pt x="9920" y="17438"/>
                    <a:pt x="10386" y="17767"/>
                  </a:cubicBezTo>
                  <a:cubicBezTo>
                    <a:pt x="10628" y="17948"/>
                    <a:pt x="10632" y="18594"/>
                    <a:pt x="10677" y="18877"/>
                  </a:cubicBezTo>
                  <a:cubicBezTo>
                    <a:pt x="10724" y="19206"/>
                    <a:pt x="10579" y="19915"/>
                    <a:pt x="10739" y="20221"/>
                  </a:cubicBezTo>
                  <a:cubicBezTo>
                    <a:pt x="10912" y="20534"/>
                    <a:pt x="11583" y="20981"/>
                    <a:pt x="11933" y="21142"/>
                  </a:cubicBezTo>
                  <a:cubicBezTo>
                    <a:pt x="12223" y="21271"/>
                    <a:pt x="12873" y="21432"/>
                    <a:pt x="13191" y="21408"/>
                  </a:cubicBezTo>
                  <a:cubicBezTo>
                    <a:pt x="13645" y="21373"/>
                    <a:pt x="14576" y="21075"/>
                    <a:pt x="14869" y="20754"/>
                  </a:cubicBezTo>
                  <a:cubicBezTo>
                    <a:pt x="15174" y="20417"/>
                    <a:pt x="15300" y="19492"/>
                    <a:pt x="15289" y="19053"/>
                  </a:cubicBezTo>
                  <a:cubicBezTo>
                    <a:pt x="15283" y="18712"/>
                    <a:pt x="14826" y="18073"/>
                    <a:pt x="14901" y="17744"/>
                  </a:cubicBezTo>
                  <a:cubicBezTo>
                    <a:pt x="14960" y="17493"/>
                    <a:pt x="15376" y="17078"/>
                    <a:pt x="15611" y="16936"/>
                  </a:cubicBezTo>
                  <a:cubicBezTo>
                    <a:pt x="15798" y="16827"/>
                    <a:pt x="16284" y="16827"/>
                    <a:pt x="16485" y="16729"/>
                  </a:cubicBezTo>
                  <a:cubicBezTo>
                    <a:pt x="16708" y="16623"/>
                    <a:pt x="17156" y="16348"/>
                    <a:pt x="17260" y="16129"/>
                  </a:cubicBezTo>
                  <a:cubicBezTo>
                    <a:pt x="17402" y="15831"/>
                    <a:pt x="17154" y="15145"/>
                    <a:pt x="17194" y="14820"/>
                  </a:cubicBezTo>
                  <a:cubicBezTo>
                    <a:pt x="17221" y="14608"/>
                    <a:pt x="17334" y="14173"/>
                    <a:pt x="17451" y="13989"/>
                  </a:cubicBezTo>
                  <a:cubicBezTo>
                    <a:pt x="17620" y="13719"/>
                    <a:pt x="18318" y="13417"/>
                    <a:pt x="18386" y="13119"/>
                  </a:cubicBezTo>
                  <a:cubicBezTo>
                    <a:pt x="18479" y="12727"/>
                    <a:pt x="17885" y="12014"/>
                    <a:pt x="17775" y="11629"/>
                  </a:cubicBezTo>
                  <a:cubicBezTo>
                    <a:pt x="17684" y="11316"/>
                    <a:pt x="17544" y="10673"/>
                    <a:pt x="17550" y="10352"/>
                  </a:cubicBezTo>
                  <a:cubicBezTo>
                    <a:pt x="17552" y="9842"/>
                    <a:pt x="17559" y="8721"/>
                    <a:pt x="17936" y="8353"/>
                  </a:cubicBezTo>
                  <a:cubicBezTo>
                    <a:pt x="18170" y="8122"/>
                    <a:pt x="18925" y="8122"/>
                    <a:pt x="19260" y="805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1" name="Shape 3066"/>
            <p:cNvSpPr/>
            <p:nvPr/>
          </p:nvSpPr>
          <p:spPr>
            <a:xfrm>
              <a:off x="1954137" y="2627471"/>
              <a:ext cx="7850" cy="7728"/>
            </a:xfrm>
            <a:custGeom>
              <a:avLst/>
              <a:gdLst/>
              <a:ahLst/>
              <a:cxnLst>
                <a:cxn ang="0">
                  <a:pos x="wd2" y="hd2"/>
                </a:cxn>
                <a:cxn ang="5400000">
                  <a:pos x="wd2" y="hd2"/>
                </a:cxn>
                <a:cxn ang="10800000">
                  <a:pos x="wd2" y="hd2"/>
                </a:cxn>
                <a:cxn ang="16200000">
                  <a:pos x="wd2" y="hd2"/>
                </a:cxn>
              </a:cxnLst>
              <a:rect l="0" t="0" r="r" b="b"/>
              <a:pathLst>
                <a:path w="21239" h="21182" extrusionOk="0">
                  <a:moveTo>
                    <a:pt x="16123" y="16935"/>
                  </a:moveTo>
                  <a:cubicBezTo>
                    <a:pt x="17635" y="15074"/>
                    <a:pt x="21204" y="11117"/>
                    <a:pt x="21238" y="8714"/>
                  </a:cubicBezTo>
                  <a:cubicBezTo>
                    <a:pt x="21285" y="6359"/>
                    <a:pt x="18611" y="1860"/>
                    <a:pt x="16635" y="659"/>
                  </a:cubicBezTo>
                  <a:cubicBezTo>
                    <a:pt x="15205" y="-260"/>
                    <a:pt x="11578" y="-48"/>
                    <a:pt x="9939" y="282"/>
                  </a:cubicBezTo>
                  <a:cubicBezTo>
                    <a:pt x="7242" y="847"/>
                    <a:pt x="650" y="2402"/>
                    <a:pt x="22" y="5134"/>
                  </a:cubicBezTo>
                  <a:cubicBezTo>
                    <a:pt x="-315" y="6618"/>
                    <a:pt x="3394" y="8432"/>
                    <a:pt x="3742" y="9939"/>
                  </a:cubicBezTo>
                  <a:cubicBezTo>
                    <a:pt x="4138" y="11753"/>
                    <a:pt x="1568" y="15381"/>
                    <a:pt x="2150" y="17124"/>
                  </a:cubicBezTo>
                  <a:cubicBezTo>
                    <a:pt x="2603" y="18513"/>
                    <a:pt x="5207" y="20445"/>
                    <a:pt x="6567" y="20869"/>
                  </a:cubicBezTo>
                  <a:cubicBezTo>
                    <a:pt x="7904" y="21340"/>
                    <a:pt x="10927" y="21269"/>
                    <a:pt x="12229" y="20728"/>
                  </a:cubicBezTo>
                  <a:cubicBezTo>
                    <a:pt x="13461" y="20162"/>
                    <a:pt x="15263" y="17995"/>
                    <a:pt x="16123" y="1693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2" name="Shape 3067"/>
            <p:cNvSpPr/>
            <p:nvPr/>
          </p:nvSpPr>
          <p:spPr>
            <a:xfrm>
              <a:off x="1962937" y="2592273"/>
              <a:ext cx="7082" cy="6366"/>
            </a:xfrm>
            <a:custGeom>
              <a:avLst/>
              <a:gdLst/>
              <a:ahLst/>
              <a:cxnLst>
                <a:cxn ang="0">
                  <a:pos x="wd2" y="hd2"/>
                </a:cxn>
                <a:cxn ang="5400000">
                  <a:pos x="wd2" y="hd2"/>
                </a:cxn>
                <a:cxn ang="10800000">
                  <a:pos x="wd2" y="hd2"/>
                </a:cxn>
                <a:cxn ang="16200000">
                  <a:pos x="wd2" y="hd2"/>
                </a:cxn>
              </a:cxnLst>
              <a:rect l="0" t="0" r="r" b="b"/>
              <a:pathLst>
                <a:path w="21318" h="21419" extrusionOk="0">
                  <a:moveTo>
                    <a:pt x="21318" y="8588"/>
                  </a:moveTo>
                  <a:lnTo>
                    <a:pt x="1050" y="0"/>
                  </a:lnTo>
                  <a:cubicBezTo>
                    <a:pt x="1050" y="0"/>
                    <a:pt x="-282" y="5783"/>
                    <a:pt x="54" y="7663"/>
                  </a:cubicBezTo>
                  <a:cubicBezTo>
                    <a:pt x="494" y="9889"/>
                    <a:pt x="2977" y="13764"/>
                    <a:pt x="4413" y="15383"/>
                  </a:cubicBezTo>
                  <a:cubicBezTo>
                    <a:pt x="6172" y="17378"/>
                    <a:pt x="10415" y="20733"/>
                    <a:pt x="12859" y="21340"/>
                  </a:cubicBezTo>
                  <a:cubicBezTo>
                    <a:pt x="14127" y="21600"/>
                    <a:pt x="16895" y="21195"/>
                    <a:pt x="17968" y="20443"/>
                  </a:cubicBezTo>
                  <a:cubicBezTo>
                    <a:pt x="18873" y="19807"/>
                    <a:pt x="19960" y="17610"/>
                    <a:pt x="20348" y="16511"/>
                  </a:cubicBezTo>
                  <a:cubicBezTo>
                    <a:pt x="20969" y="14631"/>
                    <a:pt x="21318" y="8588"/>
                    <a:pt x="21318" y="858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3" name="Shape 3068"/>
            <p:cNvSpPr/>
            <p:nvPr/>
          </p:nvSpPr>
          <p:spPr>
            <a:xfrm>
              <a:off x="1769346" y="2601072"/>
              <a:ext cx="752491" cy="537234"/>
            </a:xfrm>
            <a:custGeom>
              <a:avLst/>
              <a:gdLst/>
              <a:ahLst/>
              <a:cxnLst>
                <a:cxn ang="0">
                  <a:pos x="wd2" y="hd2"/>
                </a:cxn>
                <a:cxn ang="5400000">
                  <a:pos x="wd2" y="hd2"/>
                </a:cxn>
                <a:cxn ang="10800000">
                  <a:pos x="wd2" y="hd2"/>
                </a:cxn>
                <a:cxn ang="16200000">
                  <a:pos x="wd2" y="hd2"/>
                </a:cxn>
              </a:cxnLst>
              <a:rect l="0" t="0" r="r" b="b"/>
              <a:pathLst>
                <a:path w="21597" h="21596" extrusionOk="0">
                  <a:moveTo>
                    <a:pt x="21597" y="4567"/>
                  </a:moveTo>
                  <a:lnTo>
                    <a:pt x="19698" y="19175"/>
                  </a:lnTo>
                  <a:cubicBezTo>
                    <a:pt x="19698" y="19175"/>
                    <a:pt x="19656" y="19291"/>
                    <a:pt x="19647" y="19333"/>
                  </a:cubicBezTo>
                  <a:cubicBezTo>
                    <a:pt x="19639" y="19371"/>
                    <a:pt x="19620" y="19452"/>
                    <a:pt x="19628" y="19490"/>
                  </a:cubicBezTo>
                  <a:cubicBezTo>
                    <a:pt x="19632" y="19512"/>
                    <a:pt x="19666" y="19536"/>
                    <a:pt x="19673" y="19557"/>
                  </a:cubicBezTo>
                  <a:cubicBezTo>
                    <a:pt x="19682" y="19589"/>
                    <a:pt x="19667" y="19663"/>
                    <a:pt x="19676" y="19695"/>
                  </a:cubicBezTo>
                  <a:cubicBezTo>
                    <a:pt x="19689" y="19747"/>
                    <a:pt x="19764" y="19815"/>
                    <a:pt x="19774" y="19868"/>
                  </a:cubicBezTo>
                  <a:cubicBezTo>
                    <a:pt x="19781" y="19902"/>
                    <a:pt x="19755" y="19972"/>
                    <a:pt x="19760" y="20006"/>
                  </a:cubicBezTo>
                  <a:cubicBezTo>
                    <a:pt x="19767" y="20058"/>
                    <a:pt x="19832" y="20139"/>
                    <a:pt x="19833" y="20191"/>
                  </a:cubicBezTo>
                  <a:cubicBezTo>
                    <a:pt x="19834" y="20243"/>
                    <a:pt x="19762" y="20322"/>
                    <a:pt x="19766" y="20373"/>
                  </a:cubicBezTo>
                  <a:cubicBezTo>
                    <a:pt x="19769" y="20417"/>
                    <a:pt x="19837" y="20468"/>
                    <a:pt x="19847" y="20511"/>
                  </a:cubicBezTo>
                  <a:cubicBezTo>
                    <a:pt x="19855" y="20543"/>
                    <a:pt x="19851" y="20617"/>
                    <a:pt x="19842" y="20648"/>
                  </a:cubicBezTo>
                  <a:cubicBezTo>
                    <a:pt x="19829" y="20690"/>
                    <a:pt x="19772" y="20744"/>
                    <a:pt x="19754" y="20783"/>
                  </a:cubicBezTo>
                  <a:cubicBezTo>
                    <a:pt x="19743" y="20807"/>
                    <a:pt x="19737" y="20868"/>
                    <a:pt x="19723" y="20889"/>
                  </a:cubicBezTo>
                  <a:cubicBezTo>
                    <a:pt x="19708" y="20913"/>
                    <a:pt x="19655" y="20922"/>
                    <a:pt x="19642" y="20948"/>
                  </a:cubicBezTo>
                  <a:cubicBezTo>
                    <a:pt x="19627" y="20979"/>
                    <a:pt x="19620" y="21062"/>
                    <a:pt x="19628" y="21098"/>
                  </a:cubicBezTo>
                  <a:cubicBezTo>
                    <a:pt x="19637" y="21143"/>
                    <a:pt x="19726" y="21213"/>
                    <a:pt x="19738" y="21257"/>
                  </a:cubicBezTo>
                  <a:cubicBezTo>
                    <a:pt x="19783" y="21416"/>
                    <a:pt x="19690" y="21430"/>
                    <a:pt x="19742" y="21596"/>
                  </a:cubicBezTo>
                  <a:cubicBezTo>
                    <a:pt x="19731" y="21577"/>
                    <a:pt x="19682" y="21543"/>
                    <a:pt x="19682" y="21543"/>
                  </a:cubicBezTo>
                  <a:lnTo>
                    <a:pt x="13946" y="19977"/>
                  </a:lnTo>
                  <a:cubicBezTo>
                    <a:pt x="13946" y="19977"/>
                    <a:pt x="13835" y="20075"/>
                    <a:pt x="13796" y="20103"/>
                  </a:cubicBezTo>
                  <a:cubicBezTo>
                    <a:pt x="13759" y="20131"/>
                    <a:pt x="13683" y="20182"/>
                    <a:pt x="13642" y="20198"/>
                  </a:cubicBezTo>
                  <a:cubicBezTo>
                    <a:pt x="13608" y="20212"/>
                    <a:pt x="13535" y="20221"/>
                    <a:pt x="13500" y="20225"/>
                  </a:cubicBezTo>
                  <a:cubicBezTo>
                    <a:pt x="13446" y="20229"/>
                    <a:pt x="13336" y="20247"/>
                    <a:pt x="13286" y="20225"/>
                  </a:cubicBezTo>
                  <a:cubicBezTo>
                    <a:pt x="13251" y="20208"/>
                    <a:pt x="13199" y="20125"/>
                    <a:pt x="13166" y="20103"/>
                  </a:cubicBezTo>
                  <a:cubicBezTo>
                    <a:pt x="13135" y="20084"/>
                    <a:pt x="13068" y="20063"/>
                    <a:pt x="13034" y="20062"/>
                  </a:cubicBezTo>
                  <a:cubicBezTo>
                    <a:pt x="12991" y="20060"/>
                    <a:pt x="12905" y="20091"/>
                    <a:pt x="12862" y="20098"/>
                  </a:cubicBezTo>
                  <a:cubicBezTo>
                    <a:pt x="12823" y="20105"/>
                    <a:pt x="12746" y="20125"/>
                    <a:pt x="12708" y="20119"/>
                  </a:cubicBezTo>
                  <a:cubicBezTo>
                    <a:pt x="12683" y="20115"/>
                    <a:pt x="12636" y="20079"/>
                    <a:pt x="12610" y="20077"/>
                  </a:cubicBezTo>
                  <a:cubicBezTo>
                    <a:pt x="12577" y="20074"/>
                    <a:pt x="12512" y="20115"/>
                    <a:pt x="12479" y="20114"/>
                  </a:cubicBezTo>
                  <a:cubicBezTo>
                    <a:pt x="12454" y="20113"/>
                    <a:pt x="12404" y="20094"/>
                    <a:pt x="12382" y="20077"/>
                  </a:cubicBezTo>
                  <a:cubicBezTo>
                    <a:pt x="12348" y="20051"/>
                    <a:pt x="12304" y="19952"/>
                    <a:pt x="12269" y="19930"/>
                  </a:cubicBezTo>
                  <a:cubicBezTo>
                    <a:pt x="12237" y="19910"/>
                    <a:pt x="12164" y="19902"/>
                    <a:pt x="12130" y="19914"/>
                  </a:cubicBezTo>
                  <a:cubicBezTo>
                    <a:pt x="12105" y="19924"/>
                    <a:pt x="12064" y="19974"/>
                    <a:pt x="12044" y="19998"/>
                  </a:cubicBezTo>
                  <a:cubicBezTo>
                    <a:pt x="12017" y="20032"/>
                    <a:pt x="11980" y="20123"/>
                    <a:pt x="11950" y="20151"/>
                  </a:cubicBezTo>
                  <a:cubicBezTo>
                    <a:pt x="11927" y="20172"/>
                    <a:pt x="11872" y="20188"/>
                    <a:pt x="11845" y="20198"/>
                  </a:cubicBezTo>
                  <a:cubicBezTo>
                    <a:pt x="11794" y="20216"/>
                    <a:pt x="11691" y="20261"/>
                    <a:pt x="11639" y="20256"/>
                  </a:cubicBezTo>
                  <a:cubicBezTo>
                    <a:pt x="11586" y="20251"/>
                    <a:pt x="11489" y="20171"/>
                    <a:pt x="11436" y="20161"/>
                  </a:cubicBezTo>
                  <a:cubicBezTo>
                    <a:pt x="11351" y="20145"/>
                    <a:pt x="11179" y="20169"/>
                    <a:pt x="11095" y="20188"/>
                  </a:cubicBezTo>
                  <a:cubicBezTo>
                    <a:pt x="11030" y="20201"/>
                    <a:pt x="10904" y="20260"/>
                    <a:pt x="10839" y="20277"/>
                  </a:cubicBezTo>
                  <a:cubicBezTo>
                    <a:pt x="10796" y="20289"/>
                    <a:pt x="10708" y="20305"/>
                    <a:pt x="10663" y="20308"/>
                  </a:cubicBezTo>
                  <a:cubicBezTo>
                    <a:pt x="10618" y="20312"/>
                    <a:pt x="10528" y="20296"/>
                    <a:pt x="10483" y="20303"/>
                  </a:cubicBezTo>
                  <a:cubicBezTo>
                    <a:pt x="10458" y="20308"/>
                    <a:pt x="10407" y="20321"/>
                    <a:pt x="10386" y="20340"/>
                  </a:cubicBezTo>
                  <a:cubicBezTo>
                    <a:pt x="10364" y="20359"/>
                    <a:pt x="10340" y="20431"/>
                    <a:pt x="10318" y="20450"/>
                  </a:cubicBezTo>
                  <a:cubicBezTo>
                    <a:pt x="10289" y="20477"/>
                    <a:pt x="10221" y="20510"/>
                    <a:pt x="10187" y="20508"/>
                  </a:cubicBezTo>
                  <a:cubicBezTo>
                    <a:pt x="10156" y="20506"/>
                    <a:pt x="10102" y="20447"/>
                    <a:pt x="10071" y="20445"/>
                  </a:cubicBezTo>
                  <a:cubicBezTo>
                    <a:pt x="10017" y="20441"/>
                    <a:pt x="9917" y="20515"/>
                    <a:pt x="9864" y="20524"/>
                  </a:cubicBezTo>
                  <a:cubicBezTo>
                    <a:pt x="9777" y="20537"/>
                    <a:pt x="9594" y="20540"/>
                    <a:pt x="9511" y="20498"/>
                  </a:cubicBezTo>
                  <a:cubicBezTo>
                    <a:pt x="9469" y="20476"/>
                    <a:pt x="9397" y="20393"/>
                    <a:pt x="9369" y="20345"/>
                  </a:cubicBezTo>
                  <a:cubicBezTo>
                    <a:pt x="9341" y="20298"/>
                    <a:pt x="9321" y="20169"/>
                    <a:pt x="9290" y="20124"/>
                  </a:cubicBezTo>
                  <a:cubicBezTo>
                    <a:pt x="9264" y="20086"/>
                    <a:pt x="9193" y="20035"/>
                    <a:pt x="9155" y="20024"/>
                  </a:cubicBezTo>
                  <a:cubicBezTo>
                    <a:pt x="9113" y="20014"/>
                    <a:pt x="9025" y="20028"/>
                    <a:pt x="8986" y="20051"/>
                  </a:cubicBezTo>
                  <a:cubicBezTo>
                    <a:pt x="8952" y="20071"/>
                    <a:pt x="8904" y="20160"/>
                    <a:pt x="8870" y="20182"/>
                  </a:cubicBezTo>
                  <a:cubicBezTo>
                    <a:pt x="8827" y="20210"/>
                    <a:pt x="8733" y="20230"/>
                    <a:pt x="8686" y="20235"/>
                  </a:cubicBezTo>
                  <a:cubicBezTo>
                    <a:pt x="8640" y="20239"/>
                    <a:pt x="8548" y="20213"/>
                    <a:pt x="8502" y="20219"/>
                  </a:cubicBezTo>
                  <a:cubicBezTo>
                    <a:pt x="8462" y="20224"/>
                    <a:pt x="8381" y="20246"/>
                    <a:pt x="8345" y="20272"/>
                  </a:cubicBezTo>
                  <a:cubicBezTo>
                    <a:pt x="8319" y="20290"/>
                    <a:pt x="8283" y="20368"/>
                    <a:pt x="8255" y="20377"/>
                  </a:cubicBezTo>
                  <a:cubicBezTo>
                    <a:pt x="8232" y="20384"/>
                    <a:pt x="8184" y="20363"/>
                    <a:pt x="8165" y="20345"/>
                  </a:cubicBezTo>
                  <a:cubicBezTo>
                    <a:pt x="8146" y="20328"/>
                    <a:pt x="8131" y="20261"/>
                    <a:pt x="8112" y="20245"/>
                  </a:cubicBezTo>
                  <a:cubicBezTo>
                    <a:pt x="8074" y="20216"/>
                    <a:pt x="7981" y="20241"/>
                    <a:pt x="7939" y="20225"/>
                  </a:cubicBezTo>
                  <a:cubicBezTo>
                    <a:pt x="7903" y="20210"/>
                    <a:pt x="7812" y="20135"/>
                    <a:pt x="7801" y="20135"/>
                  </a:cubicBezTo>
                  <a:cubicBezTo>
                    <a:pt x="7789" y="20135"/>
                    <a:pt x="7705" y="20149"/>
                    <a:pt x="7681" y="20177"/>
                  </a:cubicBezTo>
                  <a:cubicBezTo>
                    <a:pt x="7652" y="20209"/>
                    <a:pt x="7644" y="20332"/>
                    <a:pt x="7613" y="20361"/>
                  </a:cubicBezTo>
                  <a:cubicBezTo>
                    <a:pt x="7586" y="20387"/>
                    <a:pt x="7514" y="20394"/>
                    <a:pt x="7482" y="20382"/>
                  </a:cubicBezTo>
                  <a:cubicBezTo>
                    <a:pt x="7454" y="20371"/>
                    <a:pt x="7399" y="20325"/>
                    <a:pt x="7388" y="20287"/>
                  </a:cubicBezTo>
                  <a:cubicBezTo>
                    <a:pt x="7375" y="20242"/>
                    <a:pt x="7414" y="20142"/>
                    <a:pt x="7411" y="20093"/>
                  </a:cubicBezTo>
                  <a:cubicBezTo>
                    <a:pt x="7408" y="20054"/>
                    <a:pt x="7391" y="19976"/>
                    <a:pt x="7373" y="19946"/>
                  </a:cubicBezTo>
                  <a:cubicBezTo>
                    <a:pt x="7345" y="19899"/>
                    <a:pt x="7258" y="19857"/>
                    <a:pt x="7223" y="19819"/>
                  </a:cubicBezTo>
                  <a:cubicBezTo>
                    <a:pt x="7188" y="19782"/>
                    <a:pt x="7135" y="19675"/>
                    <a:pt x="7096" y="19646"/>
                  </a:cubicBezTo>
                  <a:cubicBezTo>
                    <a:pt x="7071" y="19628"/>
                    <a:pt x="7014" y="19617"/>
                    <a:pt x="6987" y="19615"/>
                  </a:cubicBezTo>
                  <a:cubicBezTo>
                    <a:pt x="6956" y="19613"/>
                    <a:pt x="6894" y="19636"/>
                    <a:pt x="6863" y="19630"/>
                  </a:cubicBezTo>
                  <a:cubicBezTo>
                    <a:pt x="6828" y="19624"/>
                    <a:pt x="6761" y="19589"/>
                    <a:pt x="6731" y="19562"/>
                  </a:cubicBezTo>
                  <a:cubicBezTo>
                    <a:pt x="6697" y="19532"/>
                    <a:pt x="6648" y="19434"/>
                    <a:pt x="6615" y="19399"/>
                  </a:cubicBezTo>
                  <a:cubicBezTo>
                    <a:pt x="6591" y="19374"/>
                    <a:pt x="6537" y="19324"/>
                    <a:pt x="6506" y="19321"/>
                  </a:cubicBezTo>
                  <a:cubicBezTo>
                    <a:pt x="6471" y="19316"/>
                    <a:pt x="6407" y="19379"/>
                    <a:pt x="6371" y="19383"/>
                  </a:cubicBezTo>
                  <a:cubicBezTo>
                    <a:pt x="6337" y="19388"/>
                    <a:pt x="6270" y="19364"/>
                    <a:pt x="6236" y="19358"/>
                  </a:cubicBezTo>
                  <a:cubicBezTo>
                    <a:pt x="6202" y="19350"/>
                    <a:pt x="6133" y="19323"/>
                    <a:pt x="6098" y="19326"/>
                  </a:cubicBezTo>
                  <a:cubicBezTo>
                    <a:pt x="6068" y="19328"/>
                    <a:pt x="6011" y="19370"/>
                    <a:pt x="5981" y="19368"/>
                  </a:cubicBezTo>
                  <a:cubicBezTo>
                    <a:pt x="5943" y="19365"/>
                    <a:pt x="5869" y="19321"/>
                    <a:pt x="5835" y="19294"/>
                  </a:cubicBezTo>
                  <a:cubicBezTo>
                    <a:pt x="5807" y="19273"/>
                    <a:pt x="5764" y="19197"/>
                    <a:pt x="5733" y="19184"/>
                  </a:cubicBezTo>
                  <a:cubicBezTo>
                    <a:pt x="5704" y="19172"/>
                    <a:pt x="5639" y="19186"/>
                    <a:pt x="5610" y="19199"/>
                  </a:cubicBezTo>
                  <a:cubicBezTo>
                    <a:pt x="5577" y="19215"/>
                    <a:pt x="5516" y="19268"/>
                    <a:pt x="5490" y="19299"/>
                  </a:cubicBezTo>
                  <a:cubicBezTo>
                    <a:pt x="5464" y="19331"/>
                    <a:pt x="5434" y="19426"/>
                    <a:pt x="5403" y="19447"/>
                  </a:cubicBezTo>
                  <a:cubicBezTo>
                    <a:pt x="5372" y="19467"/>
                    <a:pt x="5298" y="19435"/>
                    <a:pt x="5265" y="19447"/>
                  </a:cubicBezTo>
                  <a:cubicBezTo>
                    <a:pt x="5242" y="19455"/>
                    <a:pt x="5205" y="19503"/>
                    <a:pt x="5182" y="19510"/>
                  </a:cubicBezTo>
                  <a:cubicBezTo>
                    <a:pt x="5152" y="19519"/>
                    <a:pt x="5089" y="19487"/>
                    <a:pt x="5058" y="19494"/>
                  </a:cubicBezTo>
                  <a:cubicBezTo>
                    <a:pt x="5032" y="19500"/>
                    <a:pt x="4986" y="19541"/>
                    <a:pt x="4961" y="19552"/>
                  </a:cubicBezTo>
                  <a:cubicBezTo>
                    <a:pt x="4925" y="19566"/>
                    <a:pt x="4852" y="19591"/>
                    <a:pt x="4815" y="19588"/>
                  </a:cubicBezTo>
                  <a:cubicBezTo>
                    <a:pt x="4786" y="19587"/>
                    <a:pt x="4734" y="19550"/>
                    <a:pt x="4706" y="19547"/>
                  </a:cubicBezTo>
                  <a:cubicBezTo>
                    <a:pt x="4666" y="19541"/>
                    <a:pt x="4583" y="19547"/>
                    <a:pt x="4544" y="19562"/>
                  </a:cubicBezTo>
                  <a:cubicBezTo>
                    <a:pt x="4519" y="19572"/>
                    <a:pt x="4476" y="19620"/>
                    <a:pt x="4450" y="19630"/>
                  </a:cubicBezTo>
                  <a:cubicBezTo>
                    <a:pt x="4410" y="19648"/>
                    <a:pt x="4324" y="19656"/>
                    <a:pt x="4282" y="19657"/>
                  </a:cubicBezTo>
                  <a:cubicBezTo>
                    <a:pt x="4251" y="19657"/>
                    <a:pt x="4183" y="19667"/>
                    <a:pt x="4158" y="19642"/>
                  </a:cubicBezTo>
                  <a:cubicBezTo>
                    <a:pt x="4127" y="19609"/>
                    <a:pt x="4127" y="19481"/>
                    <a:pt x="4102" y="19441"/>
                  </a:cubicBezTo>
                  <a:cubicBezTo>
                    <a:pt x="4080" y="19408"/>
                    <a:pt x="4021" y="19364"/>
                    <a:pt x="3989" y="19358"/>
                  </a:cubicBezTo>
                  <a:cubicBezTo>
                    <a:pt x="3966" y="19353"/>
                    <a:pt x="3922" y="19385"/>
                    <a:pt x="3899" y="19383"/>
                  </a:cubicBezTo>
                  <a:cubicBezTo>
                    <a:pt x="3877" y="19382"/>
                    <a:pt x="3835" y="19362"/>
                    <a:pt x="3817" y="19347"/>
                  </a:cubicBezTo>
                  <a:cubicBezTo>
                    <a:pt x="3789" y="19324"/>
                    <a:pt x="3748" y="19253"/>
                    <a:pt x="3723" y="19226"/>
                  </a:cubicBezTo>
                  <a:cubicBezTo>
                    <a:pt x="3682" y="19183"/>
                    <a:pt x="3596" y="19104"/>
                    <a:pt x="3550" y="19074"/>
                  </a:cubicBezTo>
                  <a:cubicBezTo>
                    <a:pt x="3511" y="19047"/>
                    <a:pt x="3426" y="19016"/>
                    <a:pt x="3385" y="18995"/>
                  </a:cubicBezTo>
                  <a:cubicBezTo>
                    <a:pt x="3349" y="18976"/>
                    <a:pt x="3274" y="18941"/>
                    <a:pt x="3242" y="18911"/>
                  </a:cubicBezTo>
                  <a:cubicBezTo>
                    <a:pt x="3200" y="18871"/>
                    <a:pt x="3131" y="18762"/>
                    <a:pt x="3100" y="18706"/>
                  </a:cubicBezTo>
                  <a:cubicBezTo>
                    <a:pt x="3079" y="18668"/>
                    <a:pt x="3037" y="18589"/>
                    <a:pt x="3029" y="18543"/>
                  </a:cubicBezTo>
                  <a:cubicBezTo>
                    <a:pt x="3022" y="18500"/>
                    <a:pt x="3032" y="18412"/>
                    <a:pt x="3040" y="18370"/>
                  </a:cubicBezTo>
                  <a:cubicBezTo>
                    <a:pt x="3048" y="18326"/>
                    <a:pt x="3080" y="18248"/>
                    <a:pt x="3093" y="18207"/>
                  </a:cubicBezTo>
                  <a:cubicBezTo>
                    <a:pt x="3106" y="18162"/>
                    <a:pt x="3136" y="18075"/>
                    <a:pt x="3141" y="18028"/>
                  </a:cubicBezTo>
                  <a:cubicBezTo>
                    <a:pt x="3148" y="17976"/>
                    <a:pt x="3146" y="17869"/>
                    <a:pt x="3137" y="17818"/>
                  </a:cubicBezTo>
                  <a:cubicBezTo>
                    <a:pt x="3130" y="17771"/>
                    <a:pt x="3084" y="17692"/>
                    <a:pt x="3081" y="17644"/>
                  </a:cubicBezTo>
                  <a:cubicBezTo>
                    <a:pt x="3080" y="17612"/>
                    <a:pt x="3099" y="17552"/>
                    <a:pt x="3107" y="17524"/>
                  </a:cubicBezTo>
                  <a:cubicBezTo>
                    <a:pt x="3117" y="17492"/>
                    <a:pt x="3150" y="17436"/>
                    <a:pt x="3156" y="17402"/>
                  </a:cubicBezTo>
                  <a:cubicBezTo>
                    <a:pt x="3164" y="17360"/>
                    <a:pt x="3151" y="17268"/>
                    <a:pt x="3156" y="17224"/>
                  </a:cubicBezTo>
                  <a:cubicBezTo>
                    <a:pt x="3162" y="17177"/>
                    <a:pt x="3195" y="17092"/>
                    <a:pt x="3201" y="17045"/>
                  </a:cubicBezTo>
                  <a:cubicBezTo>
                    <a:pt x="3208" y="16998"/>
                    <a:pt x="3213" y="16898"/>
                    <a:pt x="3205" y="16851"/>
                  </a:cubicBezTo>
                  <a:cubicBezTo>
                    <a:pt x="3199" y="16814"/>
                    <a:pt x="3167" y="16754"/>
                    <a:pt x="3156" y="16720"/>
                  </a:cubicBezTo>
                  <a:cubicBezTo>
                    <a:pt x="3136" y="16651"/>
                    <a:pt x="3096" y="16510"/>
                    <a:pt x="3089" y="16436"/>
                  </a:cubicBezTo>
                  <a:cubicBezTo>
                    <a:pt x="3082" y="16371"/>
                    <a:pt x="3107" y="16237"/>
                    <a:pt x="3096" y="16173"/>
                  </a:cubicBezTo>
                  <a:cubicBezTo>
                    <a:pt x="3089" y="16132"/>
                    <a:pt x="3056" y="16058"/>
                    <a:pt x="3036" y="16026"/>
                  </a:cubicBezTo>
                  <a:cubicBezTo>
                    <a:pt x="3009" y="15981"/>
                    <a:pt x="2934" y="15921"/>
                    <a:pt x="2905" y="15879"/>
                  </a:cubicBezTo>
                  <a:cubicBezTo>
                    <a:pt x="2867" y="15822"/>
                    <a:pt x="2809" y="15686"/>
                    <a:pt x="2774" y="15627"/>
                  </a:cubicBezTo>
                  <a:cubicBezTo>
                    <a:pt x="2733" y="15559"/>
                    <a:pt x="2647" y="15429"/>
                    <a:pt x="2601" y="15369"/>
                  </a:cubicBezTo>
                  <a:cubicBezTo>
                    <a:pt x="2575" y="15335"/>
                    <a:pt x="2525" y="15260"/>
                    <a:pt x="2492" y="15243"/>
                  </a:cubicBezTo>
                  <a:cubicBezTo>
                    <a:pt x="2458" y="15225"/>
                    <a:pt x="2382" y="15235"/>
                    <a:pt x="2346" y="15238"/>
                  </a:cubicBezTo>
                  <a:cubicBezTo>
                    <a:pt x="2307" y="15240"/>
                    <a:pt x="2229" y="15246"/>
                    <a:pt x="2192" y="15264"/>
                  </a:cubicBezTo>
                  <a:cubicBezTo>
                    <a:pt x="2157" y="15281"/>
                    <a:pt x="2101" y="15366"/>
                    <a:pt x="2064" y="15369"/>
                  </a:cubicBezTo>
                  <a:cubicBezTo>
                    <a:pt x="2030" y="15372"/>
                    <a:pt x="1971" y="15303"/>
                    <a:pt x="1937" y="15290"/>
                  </a:cubicBezTo>
                  <a:cubicBezTo>
                    <a:pt x="1912" y="15281"/>
                    <a:pt x="1855" y="15293"/>
                    <a:pt x="1832" y="15275"/>
                  </a:cubicBezTo>
                  <a:cubicBezTo>
                    <a:pt x="1804" y="15253"/>
                    <a:pt x="1772" y="15172"/>
                    <a:pt x="1753" y="15138"/>
                  </a:cubicBezTo>
                  <a:cubicBezTo>
                    <a:pt x="1738" y="15110"/>
                    <a:pt x="1698" y="15061"/>
                    <a:pt x="1693" y="15027"/>
                  </a:cubicBezTo>
                  <a:cubicBezTo>
                    <a:pt x="1687" y="14983"/>
                    <a:pt x="1721" y="14899"/>
                    <a:pt x="1727" y="14854"/>
                  </a:cubicBezTo>
                  <a:cubicBezTo>
                    <a:pt x="1733" y="14808"/>
                    <a:pt x="1748" y="14714"/>
                    <a:pt x="1738" y="14670"/>
                  </a:cubicBezTo>
                  <a:cubicBezTo>
                    <a:pt x="1726" y="14615"/>
                    <a:pt x="1670" y="14517"/>
                    <a:pt x="1633" y="14491"/>
                  </a:cubicBezTo>
                  <a:cubicBezTo>
                    <a:pt x="1610" y="14476"/>
                    <a:pt x="1557" y="14486"/>
                    <a:pt x="1532" y="14487"/>
                  </a:cubicBezTo>
                  <a:cubicBezTo>
                    <a:pt x="1509" y="14487"/>
                    <a:pt x="1462" y="14476"/>
                    <a:pt x="1423" y="14474"/>
                  </a:cubicBezTo>
                  <a:cubicBezTo>
                    <a:pt x="1397" y="14434"/>
                    <a:pt x="1318" y="14418"/>
                    <a:pt x="1284" y="14405"/>
                  </a:cubicBezTo>
                  <a:cubicBezTo>
                    <a:pt x="1254" y="14393"/>
                    <a:pt x="1191" y="14384"/>
                    <a:pt x="1160" y="14378"/>
                  </a:cubicBezTo>
                  <a:cubicBezTo>
                    <a:pt x="1144" y="14376"/>
                    <a:pt x="1103" y="14390"/>
                    <a:pt x="1093" y="14370"/>
                  </a:cubicBezTo>
                  <a:cubicBezTo>
                    <a:pt x="1079" y="14346"/>
                    <a:pt x="1106" y="14278"/>
                    <a:pt x="1106" y="14247"/>
                  </a:cubicBezTo>
                  <a:cubicBezTo>
                    <a:pt x="1106" y="14206"/>
                    <a:pt x="1115" y="14108"/>
                    <a:pt x="1091" y="14085"/>
                  </a:cubicBezTo>
                  <a:cubicBezTo>
                    <a:pt x="1061" y="14054"/>
                    <a:pt x="979" y="14100"/>
                    <a:pt x="947" y="14124"/>
                  </a:cubicBezTo>
                  <a:cubicBezTo>
                    <a:pt x="932" y="14134"/>
                    <a:pt x="915" y="14177"/>
                    <a:pt x="900" y="14187"/>
                  </a:cubicBezTo>
                  <a:cubicBezTo>
                    <a:pt x="881" y="14199"/>
                    <a:pt x="833" y="14213"/>
                    <a:pt x="817" y="14195"/>
                  </a:cubicBezTo>
                  <a:cubicBezTo>
                    <a:pt x="803" y="14179"/>
                    <a:pt x="821" y="14112"/>
                    <a:pt x="808" y="14095"/>
                  </a:cubicBezTo>
                  <a:cubicBezTo>
                    <a:pt x="789" y="14071"/>
                    <a:pt x="730" y="14080"/>
                    <a:pt x="707" y="14095"/>
                  </a:cubicBezTo>
                  <a:cubicBezTo>
                    <a:pt x="674" y="14115"/>
                    <a:pt x="635" y="14210"/>
                    <a:pt x="611" y="14247"/>
                  </a:cubicBezTo>
                  <a:cubicBezTo>
                    <a:pt x="593" y="14275"/>
                    <a:pt x="564" y="14352"/>
                    <a:pt x="538" y="14355"/>
                  </a:cubicBezTo>
                  <a:cubicBezTo>
                    <a:pt x="515" y="14358"/>
                    <a:pt x="483" y="14295"/>
                    <a:pt x="465" y="14276"/>
                  </a:cubicBezTo>
                  <a:cubicBezTo>
                    <a:pt x="443" y="14253"/>
                    <a:pt x="399" y="14209"/>
                    <a:pt x="376" y="14187"/>
                  </a:cubicBezTo>
                  <a:cubicBezTo>
                    <a:pt x="360" y="14171"/>
                    <a:pt x="319" y="14148"/>
                    <a:pt x="309" y="14124"/>
                  </a:cubicBezTo>
                  <a:cubicBezTo>
                    <a:pt x="299" y="14101"/>
                    <a:pt x="302" y="14045"/>
                    <a:pt x="303" y="14018"/>
                  </a:cubicBezTo>
                  <a:cubicBezTo>
                    <a:pt x="304" y="13981"/>
                    <a:pt x="324" y="13905"/>
                    <a:pt x="318" y="13869"/>
                  </a:cubicBezTo>
                  <a:cubicBezTo>
                    <a:pt x="314" y="13840"/>
                    <a:pt x="286" y="13790"/>
                    <a:pt x="271" y="13769"/>
                  </a:cubicBezTo>
                  <a:cubicBezTo>
                    <a:pt x="261" y="13754"/>
                    <a:pt x="237" y="13725"/>
                    <a:pt x="223" y="13721"/>
                  </a:cubicBezTo>
                  <a:cubicBezTo>
                    <a:pt x="206" y="13718"/>
                    <a:pt x="170" y="13733"/>
                    <a:pt x="159" y="13750"/>
                  </a:cubicBezTo>
                  <a:cubicBezTo>
                    <a:pt x="141" y="13780"/>
                    <a:pt x="155" y="13868"/>
                    <a:pt x="140" y="13900"/>
                  </a:cubicBezTo>
                  <a:cubicBezTo>
                    <a:pt x="130" y="13923"/>
                    <a:pt x="97" y="13962"/>
                    <a:pt x="78" y="13958"/>
                  </a:cubicBezTo>
                  <a:cubicBezTo>
                    <a:pt x="52" y="13954"/>
                    <a:pt x="20" y="13882"/>
                    <a:pt x="11" y="13848"/>
                  </a:cubicBezTo>
                  <a:cubicBezTo>
                    <a:pt x="0" y="13812"/>
                    <a:pt x="-3" y="13730"/>
                    <a:pt x="5" y="13693"/>
                  </a:cubicBezTo>
                  <a:cubicBezTo>
                    <a:pt x="14" y="13650"/>
                    <a:pt x="65" y="13588"/>
                    <a:pt x="80" y="13549"/>
                  </a:cubicBezTo>
                  <a:cubicBezTo>
                    <a:pt x="104" y="13485"/>
                    <a:pt x="132" y="13347"/>
                    <a:pt x="149" y="13280"/>
                  </a:cubicBezTo>
                  <a:cubicBezTo>
                    <a:pt x="163" y="13229"/>
                    <a:pt x="195" y="13128"/>
                    <a:pt x="206" y="13076"/>
                  </a:cubicBezTo>
                  <a:cubicBezTo>
                    <a:pt x="217" y="13014"/>
                    <a:pt x="231" y="12889"/>
                    <a:pt x="236" y="12826"/>
                  </a:cubicBezTo>
                  <a:cubicBezTo>
                    <a:pt x="241" y="12758"/>
                    <a:pt x="239" y="12620"/>
                    <a:pt x="247" y="12552"/>
                  </a:cubicBezTo>
                  <a:cubicBezTo>
                    <a:pt x="255" y="12482"/>
                    <a:pt x="292" y="12349"/>
                    <a:pt x="303" y="12280"/>
                  </a:cubicBezTo>
                  <a:cubicBezTo>
                    <a:pt x="313" y="12217"/>
                    <a:pt x="317" y="12090"/>
                    <a:pt x="331" y="12030"/>
                  </a:cubicBezTo>
                  <a:cubicBezTo>
                    <a:pt x="340" y="11994"/>
                    <a:pt x="363" y="11922"/>
                    <a:pt x="382" y="11896"/>
                  </a:cubicBezTo>
                  <a:cubicBezTo>
                    <a:pt x="395" y="11877"/>
                    <a:pt x="429" y="11840"/>
                    <a:pt x="448" y="11846"/>
                  </a:cubicBezTo>
                  <a:cubicBezTo>
                    <a:pt x="469" y="11853"/>
                    <a:pt x="491" y="11917"/>
                    <a:pt x="496" y="11946"/>
                  </a:cubicBezTo>
                  <a:cubicBezTo>
                    <a:pt x="502" y="11974"/>
                    <a:pt x="491" y="12034"/>
                    <a:pt x="489" y="12064"/>
                  </a:cubicBezTo>
                  <a:cubicBezTo>
                    <a:pt x="486" y="12110"/>
                    <a:pt x="486" y="12205"/>
                    <a:pt x="479" y="12251"/>
                  </a:cubicBezTo>
                  <a:cubicBezTo>
                    <a:pt x="474" y="12290"/>
                    <a:pt x="455" y="12369"/>
                    <a:pt x="442" y="12405"/>
                  </a:cubicBezTo>
                  <a:cubicBezTo>
                    <a:pt x="430" y="12440"/>
                    <a:pt x="396" y="12499"/>
                    <a:pt x="382" y="12532"/>
                  </a:cubicBezTo>
                  <a:cubicBezTo>
                    <a:pt x="368" y="12566"/>
                    <a:pt x="335" y="12632"/>
                    <a:pt x="331" y="12671"/>
                  </a:cubicBezTo>
                  <a:cubicBezTo>
                    <a:pt x="327" y="12725"/>
                    <a:pt x="350" y="12833"/>
                    <a:pt x="369" y="12881"/>
                  </a:cubicBezTo>
                  <a:cubicBezTo>
                    <a:pt x="378" y="12903"/>
                    <a:pt x="400" y="12962"/>
                    <a:pt x="418" y="12955"/>
                  </a:cubicBezTo>
                  <a:cubicBezTo>
                    <a:pt x="449" y="12943"/>
                    <a:pt x="423" y="12811"/>
                    <a:pt x="446" y="12778"/>
                  </a:cubicBezTo>
                  <a:cubicBezTo>
                    <a:pt x="457" y="12762"/>
                    <a:pt x="495" y="12744"/>
                    <a:pt x="510" y="12755"/>
                  </a:cubicBezTo>
                  <a:cubicBezTo>
                    <a:pt x="529" y="12770"/>
                    <a:pt x="517" y="12862"/>
                    <a:pt x="538" y="12876"/>
                  </a:cubicBezTo>
                  <a:cubicBezTo>
                    <a:pt x="555" y="12888"/>
                    <a:pt x="594" y="12853"/>
                    <a:pt x="609" y="12836"/>
                  </a:cubicBezTo>
                  <a:cubicBezTo>
                    <a:pt x="634" y="12810"/>
                    <a:pt x="666" y="12731"/>
                    <a:pt x="684" y="12694"/>
                  </a:cubicBezTo>
                  <a:cubicBezTo>
                    <a:pt x="699" y="12664"/>
                    <a:pt x="731" y="12606"/>
                    <a:pt x="738" y="12571"/>
                  </a:cubicBezTo>
                  <a:cubicBezTo>
                    <a:pt x="749" y="12517"/>
                    <a:pt x="747" y="12401"/>
                    <a:pt x="740" y="12345"/>
                  </a:cubicBezTo>
                  <a:cubicBezTo>
                    <a:pt x="734" y="12293"/>
                    <a:pt x="697" y="12199"/>
                    <a:pt x="686" y="12148"/>
                  </a:cubicBezTo>
                  <a:cubicBezTo>
                    <a:pt x="677" y="12107"/>
                    <a:pt x="645" y="12016"/>
                    <a:pt x="662" y="11980"/>
                  </a:cubicBezTo>
                  <a:cubicBezTo>
                    <a:pt x="673" y="11956"/>
                    <a:pt x="725" y="11968"/>
                    <a:pt x="744" y="11955"/>
                  </a:cubicBezTo>
                  <a:cubicBezTo>
                    <a:pt x="762" y="11943"/>
                    <a:pt x="793" y="11904"/>
                    <a:pt x="807" y="11884"/>
                  </a:cubicBezTo>
                  <a:cubicBezTo>
                    <a:pt x="822" y="11863"/>
                    <a:pt x="841" y="11803"/>
                    <a:pt x="860" y="11789"/>
                  </a:cubicBezTo>
                  <a:cubicBezTo>
                    <a:pt x="887" y="11771"/>
                    <a:pt x="952" y="11801"/>
                    <a:pt x="980" y="11787"/>
                  </a:cubicBezTo>
                  <a:cubicBezTo>
                    <a:pt x="1003" y="11777"/>
                    <a:pt x="1047" y="11737"/>
                    <a:pt x="1057" y="11706"/>
                  </a:cubicBezTo>
                  <a:cubicBezTo>
                    <a:pt x="1066" y="11680"/>
                    <a:pt x="1062" y="11616"/>
                    <a:pt x="1051" y="11590"/>
                  </a:cubicBezTo>
                  <a:cubicBezTo>
                    <a:pt x="1045" y="11574"/>
                    <a:pt x="1017" y="11563"/>
                    <a:pt x="1009" y="11547"/>
                  </a:cubicBezTo>
                  <a:cubicBezTo>
                    <a:pt x="998" y="11522"/>
                    <a:pt x="1006" y="11454"/>
                    <a:pt x="993" y="11431"/>
                  </a:cubicBezTo>
                  <a:cubicBezTo>
                    <a:pt x="983" y="11414"/>
                    <a:pt x="952" y="11388"/>
                    <a:pt x="938" y="11395"/>
                  </a:cubicBezTo>
                  <a:cubicBezTo>
                    <a:pt x="912" y="11408"/>
                    <a:pt x="914" y="11515"/>
                    <a:pt x="890" y="11534"/>
                  </a:cubicBezTo>
                  <a:cubicBezTo>
                    <a:pt x="874" y="11546"/>
                    <a:pt x="832" y="11535"/>
                    <a:pt x="817" y="11519"/>
                  </a:cubicBezTo>
                  <a:cubicBezTo>
                    <a:pt x="801" y="11503"/>
                    <a:pt x="801" y="11432"/>
                    <a:pt x="783" y="11421"/>
                  </a:cubicBezTo>
                  <a:cubicBezTo>
                    <a:pt x="773" y="11415"/>
                    <a:pt x="752" y="11430"/>
                    <a:pt x="744" y="11439"/>
                  </a:cubicBezTo>
                  <a:cubicBezTo>
                    <a:pt x="723" y="11462"/>
                    <a:pt x="714" y="11547"/>
                    <a:pt x="692" y="11565"/>
                  </a:cubicBezTo>
                  <a:cubicBezTo>
                    <a:pt x="676" y="11577"/>
                    <a:pt x="635" y="11578"/>
                    <a:pt x="620" y="11565"/>
                  </a:cubicBezTo>
                  <a:cubicBezTo>
                    <a:pt x="592" y="11539"/>
                    <a:pt x="589" y="11424"/>
                    <a:pt x="564" y="11391"/>
                  </a:cubicBezTo>
                  <a:cubicBezTo>
                    <a:pt x="546" y="11368"/>
                    <a:pt x="488" y="11368"/>
                    <a:pt x="470" y="11344"/>
                  </a:cubicBezTo>
                  <a:cubicBezTo>
                    <a:pt x="446" y="11312"/>
                    <a:pt x="425" y="11217"/>
                    <a:pt x="421" y="11170"/>
                  </a:cubicBezTo>
                  <a:cubicBezTo>
                    <a:pt x="417" y="11120"/>
                    <a:pt x="436" y="11022"/>
                    <a:pt x="440" y="10971"/>
                  </a:cubicBezTo>
                  <a:cubicBezTo>
                    <a:pt x="444" y="10923"/>
                    <a:pt x="451" y="10825"/>
                    <a:pt x="451" y="10776"/>
                  </a:cubicBezTo>
                  <a:cubicBezTo>
                    <a:pt x="453" y="10707"/>
                    <a:pt x="434" y="10566"/>
                    <a:pt x="444" y="10498"/>
                  </a:cubicBezTo>
                  <a:cubicBezTo>
                    <a:pt x="449" y="10460"/>
                    <a:pt x="475" y="10389"/>
                    <a:pt x="489" y="10357"/>
                  </a:cubicBezTo>
                  <a:cubicBezTo>
                    <a:pt x="498" y="10335"/>
                    <a:pt x="516" y="10279"/>
                    <a:pt x="534" y="10278"/>
                  </a:cubicBezTo>
                  <a:cubicBezTo>
                    <a:pt x="552" y="10276"/>
                    <a:pt x="578" y="10328"/>
                    <a:pt x="586" y="10351"/>
                  </a:cubicBezTo>
                  <a:cubicBezTo>
                    <a:pt x="595" y="10376"/>
                    <a:pt x="599" y="10434"/>
                    <a:pt x="598" y="10461"/>
                  </a:cubicBezTo>
                  <a:cubicBezTo>
                    <a:pt x="596" y="10495"/>
                    <a:pt x="559" y="10568"/>
                    <a:pt x="575" y="10593"/>
                  </a:cubicBezTo>
                  <a:cubicBezTo>
                    <a:pt x="595" y="10624"/>
                    <a:pt x="668" y="10596"/>
                    <a:pt x="692" y="10572"/>
                  </a:cubicBezTo>
                  <a:cubicBezTo>
                    <a:pt x="711" y="10552"/>
                    <a:pt x="715" y="10474"/>
                    <a:pt x="733" y="10451"/>
                  </a:cubicBezTo>
                  <a:cubicBezTo>
                    <a:pt x="755" y="10423"/>
                    <a:pt x="819" y="10413"/>
                    <a:pt x="845" y="10393"/>
                  </a:cubicBezTo>
                  <a:cubicBezTo>
                    <a:pt x="863" y="10380"/>
                    <a:pt x="890" y="10336"/>
                    <a:pt x="909" y="10330"/>
                  </a:cubicBezTo>
                  <a:cubicBezTo>
                    <a:pt x="938" y="10321"/>
                    <a:pt x="996" y="10352"/>
                    <a:pt x="1025" y="10357"/>
                  </a:cubicBezTo>
                  <a:cubicBezTo>
                    <a:pt x="1069" y="10362"/>
                    <a:pt x="1160" y="10379"/>
                    <a:pt x="1202" y="10361"/>
                  </a:cubicBezTo>
                  <a:cubicBezTo>
                    <a:pt x="1223" y="10353"/>
                    <a:pt x="1267" y="10322"/>
                    <a:pt x="1273" y="10293"/>
                  </a:cubicBezTo>
                  <a:cubicBezTo>
                    <a:pt x="1278" y="10270"/>
                    <a:pt x="1257" y="10224"/>
                    <a:pt x="1247" y="10204"/>
                  </a:cubicBezTo>
                  <a:cubicBezTo>
                    <a:pt x="1236" y="10184"/>
                    <a:pt x="1208" y="10148"/>
                    <a:pt x="1191" y="10141"/>
                  </a:cubicBezTo>
                  <a:cubicBezTo>
                    <a:pt x="1159" y="10128"/>
                    <a:pt x="1084" y="10187"/>
                    <a:pt x="1059" y="10157"/>
                  </a:cubicBezTo>
                  <a:cubicBezTo>
                    <a:pt x="1046" y="10141"/>
                    <a:pt x="1066" y="10080"/>
                    <a:pt x="1056" y="10062"/>
                  </a:cubicBezTo>
                  <a:cubicBezTo>
                    <a:pt x="1033" y="10024"/>
                    <a:pt x="946" y="10048"/>
                    <a:pt x="920" y="10015"/>
                  </a:cubicBezTo>
                  <a:cubicBezTo>
                    <a:pt x="911" y="10003"/>
                    <a:pt x="905" y="9965"/>
                    <a:pt x="905" y="9947"/>
                  </a:cubicBezTo>
                  <a:cubicBezTo>
                    <a:pt x="906" y="9920"/>
                    <a:pt x="932" y="9877"/>
                    <a:pt x="935" y="9852"/>
                  </a:cubicBezTo>
                  <a:cubicBezTo>
                    <a:pt x="940" y="9818"/>
                    <a:pt x="946" y="9742"/>
                    <a:pt x="932" y="9715"/>
                  </a:cubicBezTo>
                  <a:cubicBezTo>
                    <a:pt x="920" y="9692"/>
                    <a:pt x="875" y="9690"/>
                    <a:pt x="856" y="9679"/>
                  </a:cubicBezTo>
                  <a:cubicBezTo>
                    <a:pt x="836" y="9664"/>
                    <a:pt x="800" y="9618"/>
                    <a:pt x="778" y="9610"/>
                  </a:cubicBezTo>
                  <a:cubicBezTo>
                    <a:pt x="748" y="9599"/>
                    <a:pt x="683" y="9601"/>
                    <a:pt x="654" y="9616"/>
                  </a:cubicBezTo>
                  <a:cubicBezTo>
                    <a:pt x="631" y="9627"/>
                    <a:pt x="587" y="9669"/>
                    <a:pt x="575" y="9700"/>
                  </a:cubicBezTo>
                  <a:cubicBezTo>
                    <a:pt x="556" y="9748"/>
                    <a:pt x="558" y="9865"/>
                    <a:pt x="560" y="9920"/>
                  </a:cubicBezTo>
                  <a:cubicBezTo>
                    <a:pt x="562" y="9960"/>
                    <a:pt x="596" y="10043"/>
                    <a:pt x="583" y="10077"/>
                  </a:cubicBezTo>
                  <a:cubicBezTo>
                    <a:pt x="569" y="10113"/>
                    <a:pt x="502" y="10127"/>
                    <a:pt x="474" y="10135"/>
                  </a:cubicBezTo>
                  <a:cubicBezTo>
                    <a:pt x="450" y="10143"/>
                    <a:pt x="394" y="10169"/>
                    <a:pt x="376" y="10146"/>
                  </a:cubicBezTo>
                  <a:cubicBezTo>
                    <a:pt x="360" y="10125"/>
                    <a:pt x="371" y="10051"/>
                    <a:pt x="376" y="10020"/>
                  </a:cubicBezTo>
                  <a:cubicBezTo>
                    <a:pt x="386" y="9965"/>
                    <a:pt x="439" y="9874"/>
                    <a:pt x="451" y="9820"/>
                  </a:cubicBezTo>
                  <a:cubicBezTo>
                    <a:pt x="472" y="9728"/>
                    <a:pt x="468" y="9530"/>
                    <a:pt x="485" y="9437"/>
                  </a:cubicBezTo>
                  <a:cubicBezTo>
                    <a:pt x="501" y="9353"/>
                    <a:pt x="564" y="9200"/>
                    <a:pt x="579" y="9116"/>
                  </a:cubicBezTo>
                  <a:cubicBezTo>
                    <a:pt x="600" y="8994"/>
                    <a:pt x="607" y="8742"/>
                    <a:pt x="609" y="8617"/>
                  </a:cubicBezTo>
                  <a:cubicBezTo>
                    <a:pt x="610" y="8523"/>
                    <a:pt x="608" y="8336"/>
                    <a:pt x="598" y="8244"/>
                  </a:cubicBezTo>
                  <a:cubicBezTo>
                    <a:pt x="593" y="8199"/>
                    <a:pt x="575" y="8113"/>
                    <a:pt x="564" y="8071"/>
                  </a:cubicBezTo>
                  <a:cubicBezTo>
                    <a:pt x="541" y="7981"/>
                    <a:pt x="475" y="7814"/>
                    <a:pt x="455" y="7724"/>
                  </a:cubicBezTo>
                  <a:cubicBezTo>
                    <a:pt x="440" y="7657"/>
                    <a:pt x="420" y="7520"/>
                    <a:pt x="418" y="7450"/>
                  </a:cubicBezTo>
                  <a:cubicBezTo>
                    <a:pt x="414" y="7377"/>
                    <a:pt x="421" y="7229"/>
                    <a:pt x="433" y="7156"/>
                  </a:cubicBezTo>
                  <a:cubicBezTo>
                    <a:pt x="445" y="7077"/>
                    <a:pt x="498" y="6930"/>
                    <a:pt x="511" y="6851"/>
                  </a:cubicBezTo>
                  <a:cubicBezTo>
                    <a:pt x="530" y="6741"/>
                    <a:pt x="542" y="6513"/>
                    <a:pt x="549" y="6400"/>
                  </a:cubicBezTo>
                  <a:cubicBezTo>
                    <a:pt x="556" y="6288"/>
                    <a:pt x="564" y="6065"/>
                    <a:pt x="564" y="5953"/>
                  </a:cubicBezTo>
                  <a:cubicBezTo>
                    <a:pt x="564" y="5786"/>
                    <a:pt x="602" y="5426"/>
                    <a:pt x="538" y="5286"/>
                  </a:cubicBezTo>
                  <a:cubicBezTo>
                    <a:pt x="518" y="5243"/>
                    <a:pt x="427" y="5236"/>
                    <a:pt x="410" y="5191"/>
                  </a:cubicBezTo>
                  <a:cubicBezTo>
                    <a:pt x="388" y="5133"/>
                    <a:pt x="433" y="4994"/>
                    <a:pt x="429" y="4928"/>
                  </a:cubicBezTo>
                  <a:cubicBezTo>
                    <a:pt x="427" y="4897"/>
                    <a:pt x="416" y="4836"/>
                    <a:pt x="406" y="4807"/>
                  </a:cubicBezTo>
                  <a:cubicBezTo>
                    <a:pt x="391" y="4763"/>
                    <a:pt x="342" y="4691"/>
                    <a:pt x="324" y="4650"/>
                  </a:cubicBezTo>
                  <a:cubicBezTo>
                    <a:pt x="307" y="4611"/>
                    <a:pt x="291" y="4514"/>
                    <a:pt x="264" y="4487"/>
                  </a:cubicBezTo>
                  <a:cubicBezTo>
                    <a:pt x="247" y="4470"/>
                    <a:pt x="196" y="4491"/>
                    <a:pt x="181" y="4471"/>
                  </a:cubicBezTo>
                  <a:cubicBezTo>
                    <a:pt x="153" y="4432"/>
                    <a:pt x="164" y="4305"/>
                    <a:pt x="155" y="4250"/>
                  </a:cubicBezTo>
                  <a:cubicBezTo>
                    <a:pt x="145" y="4191"/>
                    <a:pt x="112" y="4075"/>
                    <a:pt x="106" y="4014"/>
                  </a:cubicBezTo>
                  <a:cubicBezTo>
                    <a:pt x="101" y="3962"/>
                    <a:pt x="99" y="3855"/>
                    <a:pt x="106" y="3804"/>
                  </a:cubicBezTo>
                  <a:cubicBezTo>
                    <a:pt x="115" y="3741"/>
                    <a:pt x="170" y="3631"/>
                    <a:pt x="178" y="3567"/>
                  </a:cubicBezTo>
                  <a:cubicBezTo>
                    <a:pt x="185" y="3500"/>
                    <a:pt x="145" y="3358"/>
                    <a:pt x="162" y="3294"/>
                  </a:cubicBezTo>
                  <a:cubicBezTo>
                    <a:pt x="169" y="3270"/>
                    <a:pt x="207" y="3244"/>
                    <a:pt x="215" y="3220"/>
                  </a:cubicBezTo>
                  <a:cubicBezTo>
                    <a:pt x="228" y="3184"/>
                    <a:pt x="236" y="3098"/>
                    <a:pt x="230" y="3058"/>
                  </a:cubicBezTo>
                  <a:cubicBezTo>
                    <a:pt x="225" y="3018"/>
                    <a:pt x="181" y="2955"/>
                    <a:pt x="174" y="2916"/>
                  </a:cubicBezTo>
                  <a:cubicBezTo>
                    <a:pt x="166" y="2873"/>
                    <a:pt x="159" y="2777"/>
                    <a:pt x="174" y="2737"/>
                  </a:cubicBezTo>
                  <a:cubicBezTo>
                    <a:pt x="181" y="2717"/>
                    <a:pt x="213" y="2698"/>
                    <a:pt x="226" y="2685"/>
                  </a:cubicBezTo>
                  <a:cubicBezTo>
                    <a:pt x="242" y="2669"/>
                    <a:pt x="276" y="2641"/>
                    <a:pt x="290" y="2621"/>
                  </a:cubicBezTo>
                  <a:cubicBezTo>
                    <a:pt x="304" y="2602"/>
                    <a:pt x="330" y="2558"/>
                    <a:pt x="335" y="2532"/>
                  </a:cubicBezTo>
                  <a:cubicBezTo>
                    <a:pt x="344" y="2491"/>
                    <a:pt x="323" y="2402"/>
                    <a:pt x="327" y="2359"/>
                  </a:cubicBezTo>
                  <a:cubicBezTo>
                    <a:pt x="331" y="2326"/>
                    <a:pt x="344" y="2260"/>
                    <a:pt x="358" y="2233"/>
                  </a:cubicBezTo>
                  <a:cubicBezTo>
                    <a:pt x="375" y="2198"/>
                    <a:pt x="432" y="2156"/>
                    <a:pt x="455" y="2128"/>
                  </a:cubicBezTo>
                  <a:cubicBezTo>
                    <a:pt x="471" y="2108"/>
                    <a:pt x="505" y="2069"/>
                    <a:pt x="515" y="2044"/>
                  </a:cubicBezTo>
                  <a:cubicBezTo>
                    <a:pt x="526" y="2016"/>
                    <a:pt x="535" y="1953"/>
                    <a:pt x="538" y="1923"/>
                  </a:cubicBezTo>
                  <a:cubicBezTo>
                    <a:pt x="540" y="1891"/>
                    <a:pt x="547" y="1822"/>
                    <a:pt x="534" y="1796"/>
                  </a:cubicBezTo>
                  <a:cubicBezTo>
                    <a:pt x="521" y="1772"/>
                    <a:pt x="466" y="1777"/>
                    <a:pt x="451" y="1754"/>
                  </a:cubicBezTo>
                  <a:cubicBezTo>
                    <a:pt x="435" y="1729"/>
                    <a:pt x="425" y="1656"/>
                    <a:pt x="429" y="1623"/>
                  </a:cubicBezTo>
                  <a:cubicBezTo>
                    <a:pt x="431" y="1604"/>
                    <a:pt x="446" y="1564"/>
                    <a:pt x="459" y="1555"/>
                  </a:cubicBezTo>
                  <a:cubicBezTo>
                    <a:pt x="484" y="1537"/>
                    <a:pt x="544" y="1559"/>
                    <a:pt x="571" y="1571"/>
                  </a:cubicBezTo>
                  <a:cubicBezTo>
                    <a:pt x="602" y="1583"/>
                    <a:pt x="659" y="1623"/>
                    <a:pt x="684" y="1649"/>
                  </a:cubicBezTo>
                  <a:cubicBezTo>
                    <a:pt x="728" y="1695"/>
                    <a:pt x="795" y="1817"/>
                    <a:pt x="834" y="1870"/>
                  </a:cubicBezTo>
                  <a:cubicBezTo>
                    <a:pt x="876" y="1927"/>
                    <a:pt x="966" y="2032"/>
                    <a:pt x="1010" y="2085"/>
                  </a:cubicBezTo>
                  <a:cubicBezTo>
                    <a:pt x="1063" y="2149"/>
                    <a:pt x="1173" y="2271"/>
                    <a:pt x="1224" y="2338"/>
                  </a:cubicBezTo>
                  <a:cubicBezTo>
                    <a:pt x="1277" y="2407"/>
                    <a:pt x="1373" y="2559"/>
                    <a:pt x="1427" y="2627"/>
                  </a:cubicBezTo>
                  <a:cubicBezTo>
                    <a:pt x="1445" y="2649"/>
                    <a:pt x="1479" y="2700"/>
                    <a:pt x="1502" y="2711"/>
                  </a:cubicBezTo>
                  <a:cubicBezTo>
                    <a:pt x="1527" y="2723"/>
                    <a:pt x="1581" y="2703"/>
                    <a:pt x="1607" y="2711"/>
                  </a:cubicBezTo>
                  <a:cubicBezTo>
                    <a:pt x="1622" y="2716"/>
                    <a:pt x="1650" y="2736"/>
                    <a:pt x="1663" y="2748"/>
                  </a:cubicBezTo>
                  <a:cubicBezTo>
                    <a:pt x="1703" y="2784"/>
                    <a:pt x="1772" y="2874"/>
                    <a:pt x="1806" y="2921"/>
                  </a:cubicBezTo>
                  <a:cubicBezTo>
                    <a:pt x="1823" y="2946"/>
                    <a:pt x="1856" y="2998"/>
                    <a:pt x="1870" y="3026"/>
                  </a:cubicBezTo>
                  <a:cubicBezTo>
                    <a:pt x="1890" y="3069"/>
                    <a:pt x="1918" y="3166"/>
                    <a:pt x="1937" y="3210"/>
                  </a:cubicBezTo>
                  <a:cubicBezTo>
                    <a:pt x="1952" y="3246"/>
                    <a:pt x="1982" y="3319"/>
                    <a:pt x="2004" y="3347"/>
                  </a:cubicBezTo>
                  <a:cubicBezTo>
                    <a:pt x="2048" y="3402"/>
                    <a:pt x="2158" y="3469"/>
                    <a:pt x="2211" y="3504"/>
                  </a:cubicBezTo>
                  <a:cubicBezTo>
                    <a:pt x="2282" y="3553"/>
                    <a:pt x="2428" y="3640"/>
                    <a:pt x="2504" y="3677"/>
                  </a:cubicBezTo>
                  <a:cubicBezTo>
                    <a:pt x="2567" y="3709"/>
                    <a:pt x="2695" y="3772"/>
                    <a:pt x="2762" y="3783"/>
                  </a:cubicBezTo>
                  <a:cubicBezTo>
                    <a:pt x="2799" y="3788"/>
                    <a:pt x="2872" y="3769"/>
                    <a:pt x="2909" y="3770"/>
                  </a:cubicBezTo>
                  <a:cubicBezTo>
                    <a:pt x="2933" y="3770"/>
                    <a:pt x="2985" y="3766"/>
                    <a:pt x="3007" y="3782"/>
                  </a:cubicBezTo>
                  <a:cubicBezTo>
                    <a:pt x="3051" y="3813"/>
                    <a:pt x="3096" y="3950"/>
                    <a:pt x="3136" y="3990"/>
                  </a:cubicBezTo>
                  <a:cubicBezTo>
                    <a:pt x="3152" y="4005"/>
                    <a:pt x="3188" y="4029"/>
                    <a:pt x="3207" y="4029"/>
                  </a:cubicBezTo>
                  <a:cubicBezTo>
                    <a:pt x="3228" y="4030"/>
                    <a:pt x="3265" y="3990"/>
                    <a:pt x="3286" y="3990"/>
                  </a:cubicBezTo>
                  <a:cubicBezTo>
                    <a:pt x="3306" y="3990"/>
                    <a:pt x="3345" y="4015"/>
                    <a:pt x="3363" y="4029"/>
                  </a:cubicBezTo>
                  <a:cubicBezTo>
                    <a:pt x="3386" y="4049"/>
                    <a:pt x="3422" y="4110"/>
                    <a:pt x="3447" y="4127"/>
                  </a:cubicBezTo>
                  <a:cubicBezTo>
                    <a:pt x="3484" y="4152"/>
                    <a:pt x="3572" y="4147"/>
                    <a:pt x="3606" y="4177"/>
                  </a:cubicBezTo>
                  <a:cubicBezTo>
                    <a:pt x="3633" y="4200"/>
                    <a:pt x="3658" y="4287"/>
                    <a:pt x="3684" y="4311"/>
                  </a:cubicBezTo>
                  <a:cubicBezTo>
                    <a:pt x="3707" y="4332"/>
                    <a:pt x="3765" y="4343"/>
                    <a:pt x="3792" y="4353"/>
                  </a:cubicBezTo>
                  <a:cubicBezTo>
                    <a:pt x="3833" y="4369"/>
                    <a:pt x="3914" y="4403"/>
                    <a:pt x="3955" y="4416"/>
                  </a:cubicBezTo>
                  <a:cubicBezTo>
                    <a:pt x="3993" y="4428"/>
                    <a:pt x="4069" y="4447"/>
                    <a:pt x="4107" y="4453"/>
                  </a:cubicBezTo>
                  <a:cubicBezTo>
                    <a:pt x="4133" y="4457"/>
                    <a:pt x="4188" y="4474"/>
                    <a:pt x="4212" y="4461"/>
                  </a:cubicBezTo>
                  <a:cubicBezTo>
                    <a:pt x="4234" y="4449"/>
                    <a:pt x="4262" y="4390"/>
                    <a:pt x="4280" y="4369"/>
                  </a:cubicBezTo>
                  <a:cubicBezTo>
                    <a:pt x="4294" y="4352"/>
                    <a:pt x="4322" y="4320"/>
                    <a:pt x="4338" y="4308"/>
                  </a:cubicBezTo>
                  <a:cubicBezTo>
                    <a:pt x="4357" y="4293"/>
                    <a:pt x="4400" y="4258"/>
                    <a:pt x="4421" y="4266"/>
                  </a:cubicBezTo>
                  <a:cubicBezTo>
                    <a:pt x="4434" y="4271"/>
                    <a:pt x="4447" y="4310"/>
                    <a:pt x="4454" y="4327"/>
                  </a:cubicBezTo>
                  <a:cubicBezTo>
                    <a:pt x="4470" y="4363"/>
                    <a:pt x="4482" y="4449"/>
                    <a:pt x="4499" y="4485"/>
                  </a:cubicBezTo>
                  <a:cubicBezTo>
                    <a:pt x="4514" y="4514"/>
                    <a:pt x="4560" y="4551"/>
                    <a:pt x="4575" y="4581"/>
                  </a:cubicBezTo>
                  <a:cubicBezTo>
                    <a:pt x="4593" y="4621"/>
                    <a:pt x="4603" y="4719"/>
                    <a:pt x="4619" y="4761"/>
                  </a:cubicBezTo>
                  <a:cubicBezTo>
                    <a:pt x="4629" y="4784"/>
                    <a:pt x="4650" y="4836"/>
                    <a:pt x="4668" y="4845"/>
                  </a:cubicBezTo>
                  <a:cubicBezTo>
                    <a:pt x="4695" y="4855"/>
                    <a:pt x="4746" y="4799"/>
                    <a:pt x="4773" y="4797"/>
                  </a:cubicBezTo>
                  <a:cubicBezTo>
                    <a:pt x="4805" y="4795"/>
                    <a:pt x="4870" y="4813"/>
                    <a:pt x="4897" y="4836"/>
                  </a:cubicBezTo>
                  <a:cubicBezTo>
                    <a:pt x="4916" y="4852"/>
                    <a:pt x="4948" y="4901"/>
                    <a:pt x="4953" y="4931"/>
                  </a:cubicBezTo>
                  <a:cubicBezTo>
                    <a:pt x="4960" y="4968"/>
                    <a:pt x="4923" y="5043"/>
                    <a:pt x="4929" y="5081"/>
                  </a:cubicBezTo>
                  <a:cubicBezTo>
                    <a:pt x="4935" y="5117"/>
                    <a:pt x="4973" y="5177"/>
                    <a:pt x="4995" y="5199"/>
                  </a:cubicBezTo>
                  <a:cubicBezTo>
                    <a:pt x="5012" y="5218"/>
                    <a:pt x="5055" y="5244"/>
                    <a:pt x="5077" y="5246"/>
                  </a:cubicBezTo>
                  <a:cubicBezTo>
                    <a:pt x="5096" y="5248"/>
                    <a:pt x="5140" y="5240"/>
                    <a:pt x="5148" y="5218"/>
                  </a:cubicBezTo>
                  <a:cubicBezTo>
                    <a:pt x="5160" y="5186"/>
                    <a:pt x="5128" y="5115"/>
                    <a:pt x="5115" y="5086"/>
                  </a:cubicBezTo>
                  <a:cubicBezTo>
                    <a:pt x="5106" y="5067"/>
                    <a:pt x="5075" y="5042"/>
                    <a:pt x="5070" y="5020"/>
                  </a:cubicBezTo>
                  <a:cubicBezTo>
                    <a:pt x="5064" y="4995"/>
                    <a:pt x="5069" y="4939"/>
                    <a:pt x="5079" y="4918"/>
                  </a:cubicBezTo>
                  <a:cubicBezTo>
                    <a:pt x="5089" y="4896"/>
                    <a:pt x="5127" y="4881"/>
                    <a:pt x="5141" y="4865"/>
                  </a:cubicBezTo>
                  <a:cubicBezTo>
                    <a:pt x="5158" y="4846"/>
                    <a:pt x="5183" y="4788"/>
                    <a:pt x="5203" y="4776"/>
                  </a:cubicBezTo>
                  <a:cubicBezTo>
                    <a:pt x="5228" y="4761"/>
                    <a:pt x="5284" y="4776"/>
                    <a:pt x="5312" y="4776"/>
                  </a:cubicBezTo>
                  <a:cubicBezTo>
                    <a:pt x="5340" y="4776"/>
                    <a:pt x="5402" y="4754"/>
                    <a:pt x="5424" y="4779"/>
                  </a:cubicBezTo>
                  <a:cubicBezTo>
                    <a:pt x="5440" y="4795"/>
                    <a:pt x="5452" y="4860"/>
                    <a:pt x="5445" y="4887"/>
                  </a:cubicBezTo>
                  <a:cubicBezTo>
                    <a:pt x="5436" y="4917"/>
                    <a:pt x="5381" y="4934"/>
                    <a:pt x="5362" y="4954"/>
                  </a:cubicBezTo>
                  <a:cubicBezTo>
                    <a:pt x="5342" y="4976"/>
                    <a:pt x="5300" y="5020"/>
                    <a:pt x="5289" y="5052"/>
                  </a:cubicBezTo>
                  <a:cubicBezTo>
                    <a:pt x="5281" y="5074"/>
                    <a:pt x="5279" y="5127"/>
                    <a:pt x="5282" y="5151"/>
                  </a:cubicBezTo>
                  <a:cubicBezTo>
                    <a:pt x="5285" y="5184"/>
                    <a:pt x="5309" y="5244"/>
                    <a:pt x="5321" y="5272"/>
                  </a:cubicBezTo>
                  <a:cubicBezTo>
                    <a:pt x="5329" y="5290"/>
                    <a:pt x="5343" y="5330"/>
                    <a:pt x="5357" y="5338"/>
                  </a:cubicBezTo>
                  <a:cubicBezTo>
                    <a:pt x="5373" y="5348"/>
                    <a:pt x="5413" y="5344"/>
                    <a:pt x="5426" y="5328"/>
                  </a:cubicBezTo>
                  <a:cubicBezTo>
                    <a:pt x="5443" y="5305"/>
                    <a:pt x="5434" y="5229"/>
                    <a:pt x="5443" y="5199"/>
                  </a:cubicBezTo>
                  <a:cubicBezTo>
                    <a:pt x="5449" y="5179"/>
                    <a:pt x="5468" y="5141"/>
                    <a:pt x="5480" y="5128"/>
                  </a:cubicBezTo>
                  <a:cubicBezTo>
                    <a:pt x="5495" y="5114"/>
                    <a:pt x="5533" y="5086"/>
                    <a:pt x="5548" y="5099"/>
                  </a:cubicBezTo>
                  <a:cubicBezTo>
                    <a:pt x="5567" y="5115"/>
                    <a:pt x="5566" y="5189"/>
                    <a:pt x="5567" y="5220"/>
                  </a:cubicBezTo>
                  <a:cubicBezTo>
                    <a:pt x="5568" y="5255"/>
                    <a:pt x="5554" y="5324"/>
                    <a:pt x="5555" y="5359"/>
                  </a:cubicBezTo>
                  <a:cubicBezTo>
                    <a:pt x="5556" y="5393"/>
                    <a:pt x="5576" y="5459"/>
                    <a:pt x="5574" y="5493"/>
                  </a:cubicBezTo>
                  <a:cubicBezTo>
                    <a:pt x="5573" y="5524"/>
                    <a:pt x="5568" y="5597"/>
                    <a:pt x="5548" y="5609"/>
                  </a:cubicBezTo>
                  <a:cubicBezTo>
                    <a:pt x="5532" y="5618"/>
                    <a:pt x="5502" y="5564"/>
                    <a:pt x="5484" y="5564"/>
                  </a:cubicBezTo>
                  <a:cubicBezTo>
                    <a:pt x="5467" y="5565"/>
                    <a:pt x="5431" y="5589"/>
                    <a:pt x="5424" y="5611"/>
                  </a:cubicBezTo>
                  <a:cubicBezTo>
                    <a:pt x="5415" y="5638"/>
                    <a:pt x="5431" y="5699"/>
                    <a:pt x="5441" y="5725"/>
                  </a:cubicBezTo>
                  <a:cubicBezTo>
                    <a:pt x="5448" y="5743"/>
                    <a:pt x="5480" y="5766"/>
                    <a:pt x="5484" y="5787"/>
                  </a:cubicBezTo>
                  <a:cubicBezTo>
                    <a:pt x="5490" y="5815"/>
                    <a:pt x="5470" y="5872"/>
                    <a:pt x="5467" y="5900"/>
                  </a:cubicBezTo>
                  <a:cubicBezTo>
                    <a:pt x="5465" y="5927"/>
                    <a:pt x="5455" y="5983"/>
                    <a:pt x="5462" y="6008"/>
                  </a:cubicBezTo>
                  <a:cubicBezTo>
                    <a:pt x="5469" y="6037"/>
                    <a:pt x="5513" y="6069"/>
                    <a:pt x="5520" y="6097"/>
                  </a:cubicBezTo>
                  <a:cubicBezTo>
                    <a:pt x="5527" y="6130"/>
                    <a:pt x="5502" y="6201"/>
                    <a:pt x="5509" y="6235"/>
                  </a:cubicBezTo>
                  <a:cubicBezTo>
                    <a:pt x="5514" y="6260"/>
                    <a:pt x="5551" y="6294"/>
                    <a:pt x="5554" y="6321"/>
                  </a:cubicBezTo>
                  <a:cubicBezTo>
                    <a:pt x="5556" y="6349"/>
                    <a:pt x="5538" y="6406"/>
                    <a:pt x="5524" y="6426"/>
                  </a:cubicBezTo>
                  <a:cubicBezTo>
                    <a:pt x="5513" y="6440"/>
                    <a:pt x="5482" y="6457"/>
                    <a:pt x="5467" y="6452"/>
                  </a:cubicBezTo>
                  <a:cubicBezTo>
                    <a:pt x="5454" y="6448"/>
                    <a:pt x="5442" y="6408"/>
                    <a:pt x="5430" y="6400"/>
                  </a:cubicBezTo>
                  <a:cubicBezTo>
                    <a:pt x="5419" y="6392"/>
                    <a:pt x="5390" y="6378"/>
                    <a:pt x="5381" y="6389"/>
                  </a:cubicBezTo>
                  <a:cubicBezTo>
                    <a:pt x="5366" y="6406"/>
                    <a:pt x="5387" y="6474"/>
                    <a:pt x="5377" y="6497"/>
                  </a:cubicBezTo>
                  <a:cubicBezTo>
                    <a:pt x="5366" y="6523"/>
                    <a:pt x="5321" y="6542"/>
                    <a:pt x="5302" y="6558"/>
                  </a:cubicBezTo>
                  <a:cubicBezTo>
                    <a:pt x="5281" y="6574"/>
                    <a:pt x="5237" y="6602"/>
                    <a:pt x="5220" y="6625"/>
                  </a:cubicBezTo>
                  <a:cubicBezTo>
                    <a:pt x="5199" y="6655"/>
                    <a:pt x="5177" y="6734"/>
                    <a:pt x="5160" y="6767"/>
                  </a:cubicBezTo>
                  <a:cubicBezTo>
                    <a:pt x="5148" y="6791"/>
                    <a:pt x="5118" y="6830"/>
                    <a:pt x="5107" y="6854"/>
                  </a:cubicBezTo>
                  <a:cubicBezTo>
                    <a:pt x="5090" y="6895"/>
                    <a:pt x="5047" y="6986"/>
                    <a:pt x="5058" y="7030"/>
                  </a:cubicBezTo>
                  <a:cubicBezTo>
                    <a:pt x="5065" y="7058"/>
                    <a:pt x="5110" y="7093"/>
                    <a:pt x="5131" y="7091"/>
                  </a:cubicBezTo>
                  <a:cubicBezTo>
                    <a:pt x="5149" y="7088"/>
                    <a:pt x="5173" y="7044"/>
                    <a:pt x="5184" y="7025"/>
                  </a:cubicBezTo>
                  <a:cubicBezTo>
                    <a:pt x="5198" y="7001"/>
                    <a:pt x="5212" y="6939"/>
                    <a:pt x="5229" y="6920"/>
                  </a:cubicBezTo>
                  <a:cubicBezTo>
                    <a:pt x="5244" y="6904"/>
                    <a:pt x="5288" y="6908"/>
                    <a:pt x="5302" y="6891"/>
                  </a:cubicBezTo>
                  <a:cubicBezTo>
                    <a:pt x="5319" y="6871"/>
                    <a:pt x="5325" y="6802"/>
                    <a:pt x="5338" y="6778"/>
                  </a:cubicBezTo>
                  <a:cubicBezTo>
                    <a:pt x="5352" y="6750"/>
                    <a:pt x="5391" y="6704"/>
                    <a:pt x="5413" y="6688"/>
                  </a:cubicBezTo>
                  <a:cubicBezTo>
                    <a:pt x="5436" y="6672"/>
                    <a:pt x="5490" y="6669"/>
                    <a:pt x="5512" y="6652"/>
                  </a:cubicBezTo>
                  <a:cubicBezTo>
                    <a:pt x="5532" y="6637"/>
                    <a:pt x="5561" y="6590"/>
                    <a:pt x="5578" y="6570"/>
                  </a:cubicBezTo>
                  <a:cubicBezTo>
                    <a:pt x="5590" y="6556"/>
                    <a:pt x="5613" y="6527"/>
                    <a:pt x="5627" y="6518"/>
                  </a:cubicBezTo>
                  <a:cubicBezTo>
                    <a:pt x="5638" y="6510"/>
                    <a:pt x="5667" y="6513"/>
                    <a:pt x="5676" y="6499"/>
                  </a:cubicBezTo>
                  <a:cubicBezTo>
                    <a:pt x="5689" y="6477"/>
                    <a:pt x="5687" y="6411"/>
                    <a:pt x="5687" y="6381"/>
                  </a:cubicBezTo>
                  <a:cubicBezTo>
                    <a:pt x="5687" y="6351"/>
                    <a:pt x="5679" y="6293"/>
                    <a:pt x="5676" y="6263"/>
                  </a:cubicBezTo>
                  <a:cubicBezTo>
                    <a:pt x="5671" y="6224"/>
                    <a:pt x="5627" y="6128"/>
                    <a:pt x="5652" y="6110"/>
                  </a:cubicBezTo>
                  <a:cubicBezTo>
                    <a:pt x="5666" y="6101"/>
                    <a:pt x="5682" y="6161"/>
                    <a:pt x="5694" y="6174"/>
                  </a:cubicBezTo>
                  <a:cubicBezTo>
                    <a:pt x="5717" y="6196"/>
                    <a:pt x="5771" y="6213"/>
                    <a:pt x="5794" y="6232"/>
                  </a:cubicBezTo>
                  <a:cubicBezTo>
                    <a:pt x="5809" y="6246"/>
                    <a:pt x="5841" y="6277"/>
                    <a:pt x="5849" y="6299"/>
                  </a:cubicBezTo>
                  <a:cubicBezTo>
                    <a:pt x="5871" y="6362"/>
                    <a:pt x="5867" y="6507"/>
                    <a:pt x="5865" y="6576"/>
                  </a:cubicBezTo>
                  <a:cubicBezTo>
                    <a:pt x="5864" y="6608"/>
                    <a:pt x="5849" y="6670"/>
                    <a:pt x="5849" y="6702"/>
                  </a:cubicBezTo>
                  <a:cubicBezTo>
                    <a:pt x="5850" y="6735"/>
                    <a:pt x="5871" y="6799"/>
                    <a:pt x="5869" y="6832"/>
                  </a:cubicBezTo>
                  <a:cubicBezTo>
                    <a:pt x="5866" y="6864"/>
                    <a:pt x="5829" y="6917"/>
                    <a:pt x="5829" y="6950"/>
                  </a:cubicBezTo>
                  <a:cubicBezTo>
                    <a:pt x="5830" y="6980"/>
                    <a:pt x="5866" y="7027"/>
                    <a:pt x="5869" y="7057"/>
                  </a:cubicBezTo>
                  <a:cubicBezTo>
                    <a:pt x="5873" y="7095"/>
                    <a:pt x="5856" y="7172"/>
                    <a:pt x="5849" y="7210"/>
                  </a:cubicBezTo>
                  <a:cubicBezTo>
                    <a:pt x="5846" y="7227"/>
                    <a:pt x="5843" y="7268"/>
                    <a:pt x="5832" y="7273"/>
                  </a:cubicBezTo>
                  <a:cubicBezTo>
                    <a:pt x="5805" y="7285"/>
                    <a:pt x="5764" y="7195"/>
                    <a:pt x="5736" y="7187"/>
                  </a:cubicBezTo>
                  <a:cubicBezTo>
                    <a:pt x="5711" y="7179"/>
                    <a:pt x="5650" y="7179"/>
                    <a:pt x="5632" y="7206"/>
                  </a:cubicBezTo>
                  <a:cubicBezTo>
                    <a:pt x="5619" y="7227"/>
                    <a:pt x="5620" y="7291"/>
                    <a:pt x="5627" y="7316"/>
                  </a:cubicBezTo>
                  <a:cubicBezTo>
                    <a:pt x="5631" y="7332"/>
                    <a:pt x="5654" y="7350"/>
                    <a:pt x="5660" y="7363"/>
                  </a:cubicBezTo>
                  <a:cubicBezTo>
                    <a:pt x="5677" y="7395"/>
                    <a:pt x="5707" y="7463"/>
                    <a:pt x="5708" y="7502"/>
                  </a:cubicBezTo>
                  <a:cubicBezTo>
                    <a:pt x="5710" y="7539"/>
                    <a:pt x="5683" y="7608"/>
                    <a:pt x="5675" y="7643"/>
                  </a:cubicBezTo>
                  <a:cubicBezTo>
                    <a:pt x="5667" y="7674"/>
                    <a:pt x="5642" y="7733"/>
                    <a:pt x="5644" y="7766"/>
                  </a:cubicBezTo>
                  <a:cubicBezTo>
                    <a:pt x="5645" y="7793"/>
                    <a:pt x="5678" y="7837"/>
                    <a:pt x="5680" y="7864"/>
                  </a:cubicBezTo>
                  <a:cubicBezTo>
                    <a:pt x="5684" y="7901"/>
                    <a:pt x="5662" y="7973"/>
                    <a:pt x="5658" y="8010"/>
                  </a:cubicBezTo>
                  <a:cubicBezTo>
                    <a:pt x="5654" y="8046"/>
                    <a:pt x="5667" y="8133"/>
                    <a:pt x="5646" y="8156"/>
                  </a:cubicBezTo>
                  <a:cubicBezTo>
                    <a:pt x="5622" y="8184"/>
                    <a:pt x="5549" y="8121"/>
                    <a:pt x="5520" y="8140"/>
                  </a:cubicBezTo>
                  <a:cubicBezTo>
                    <a:pt x="5493" y="8157"/>
                    <a:pt x="5464" y="8236"/>
                    <a:pt x="5452" y="8274"/>
                  </a:cubicBezTo>
                  <a:cubicBezTo>
                    <a:pt x="5445" y="8296"/>
                    <a:pt x="5431" y="8347"/>
                    <a:pt x="5438" y="8369"/>
                  </a:cubicBezTo>
                  <a:cubicBezTo>
                    <a:pt x="5447" y="8395"/>
                    <a:pt x="5493" y="8407"/>
                    <a:pt x="5509" y="8424"/>
                  </a:cubicBezTo>
                  <a:cubicBezTo>
                    <a:pt x="5524" y="8440"/>
                    <a:pt x="5548" y="8485"/>
                    <a:pt x="5562" y="8503"/>
                  </a:cubicBezTo>
                  <a:cubicBezTo>
                    <a:pt x="5579" y="8524"/>
                    <a:pt x="5623" y="8554"/>
                    <a:pt x="5635" y="8582"/>
                  </a:cubicBezTo>
                  <a:cubicBezTo>
                    <a:pt x="5645" y="8602"/>
                    <a:pt x="5647" y="8653"/>
                    <a:pt x="5652" y="8676"/>
                  </a:cubicBezTo>
                  <a:cubicBezTo>
                    <a:pt x="5660" y="8718"/>
                    <a:pt x="5687" y="8799"/>
                    <a:pt x="5686" y="8841"/>
                  </a:cubicBezTo>
                  <a:cubicBezTo>
                    <a:pt x="5685" y="8878"/>
                    <a:pt x="5662" y="8946"/>
                    <a:pt x="5652" y="8980"/>
                  </a:cubicBezTo>
                  <a:cubicBezTo>
                    <a:pt x="5644" y="9008"/>
                    <a:pt x="5616" y="9062"/>
                    <a:pt x="5615" y="9094"/>
                  </a:cubicBezTo>
                  <a:cubicBezTo>
                    <a:pt x="5615" y="9111"/>
                    <a:pt x="5623" y="9149"/>
                    <a:pt x="5632" y="9161"/>
                  </a:cubicBezTo>
                  <a:cubicBezTo>
                    <a:pt x="5644" y="9176"/>
                    <a:pt x="5679" y="9180"/>
                    <a:pt x="5694" y="9188"/>
                  </a:cubicBezTo>
                  <a:cubicBezTo>
                    <a:pt x="5713" y="9199"/>
                    <a:pt x="5755" y="9216"/>
                    <a:pt x="5765" y="9239"/>
                  </a:cubicBezTo>
                  <a:cubicBezTo>
                    <a:pt x="5774" y="9261"/>
                    <a:pt x="5772" y="9318"/>
                    <a:pt x="5762" y="9338"/>
                  </a:cubicBezTo>
                  <a:cubicBezTo>
                    <a:pt x="5752" y="9359"/>
                    <a:pt x="5712" y="9372"/>
                    <a:pt x="5694" y="9377"/>
                  </a:cubicBezTo>
                  <a:cubicBezTo>
                    <a:pt x="5667" y="9386"/>
                    <a:pt x="5611" y="9378"/>
                    <a:pt x="5585" y="9389"/>
                  </a:cubicBezTo>
                  <a:cubicBezTo>
                    <a:pt x="5561" y="9400"/>
                    <a:pt x="5521" y="9448"/>
                    <a:pt x="5497" y="9460"/>
                  </a:cubicBezTo>
                  <a:cubicBezTo>
                    <a:pt x="5473" y="9473"/>
                    <a:pt x="5421" y="9497"/>
                    <a:pt x="5396" y="9487"/>
                  </a:cubicBezTo>
                  <a:cubicBezTo>
                    <a:pt x="5375" y="9481"/>
                    <a:pt x="5339" y="9439"/>
                    <a:pt x="5329" y="9413"/>
                  </a:cubicBezTo>
                  <a:cubicBezTo>
                    <a:pt x="5322" y="9397"/>
                    <a:pt x="5330" y="9351"/>
                    <a:pt x="5320" y="9338"/>
                  </a:cubicBezTo>
                  <a:cubicBezTo>
                    <a:pt x="5311" y="9327"/>
                    <a:pt x="5284" y="9334"/>
                    <a:pt x="5272" y="9338"/>
                  </a:cubicBezTo>
                  <a:cubicBezTo>
                    <a:pt x="5253" y="9344"/>
                    <a:pt x="5216" y="9370"/>
                    <a:pt x="5202" y="9389"/>
                  </a:cubicBezTo>
                  <a:cubicBezTo>
                    <a:pt x="5188" y="9408"/>
                    <a:pt x="5166" y="9457"/>
                    <a:pt x="5165" y="9484"/>
                  </a:cubicBezTo>
                  <a:cubicBezTo>
                    <a:pt x="5165" y="9507"/>
                    <a:pt x="5180" y="9553"/>
                    <a:pt x="5193" y="9567"/>
                  </a:cubicBezTo>
                  <a:cubicBezTo>
                    <a:pt x="5209" y="9584"/>
                    <a:pt x="5255" y="9573"/>
                    <a:pt x="5272" y="9587"/>
                  </a:cubicBezTo>
                  <a:cubicBezTo>
                    <a:pt x="5288" y="9599"/>
                    <a:pt x="5311" y="9640"/>
                    <a:pt x="5320" y="9661"/>
                  </a:cubicBezTo>
                  <a:cubicBezTo>
                    <a:pt x="5337" y="9700"/>
                    <a:pt x="5350" y="9795"/>
                    <a:pt x="5371" y="9831"/>
                  </a:cubicBezTo>
                  <a:cubicBezTo>
                    <a:pt x="5388" y="9861"/>
                    <a:pt x="5434" y="9909"/>
                    <a:pt x="5461" y="9922"/>
                  </a:cubicBezTo>
                  <a:cubicBezTo>
                    <a:pt x="5482" y="9931"/>
                    <a:pt x="5533" y="9942"/>
                    <a:pt x="5551" y="9922"/>
                  </a:cubicBezTo>
                  <a:cubicBezTo>
                    <a:pt x="5566" y="9904"/>
                    <a:pt x="5566" y="9842"/>
                    <a:pt x="5565" y="9815"/>
                  </a:cubicBezTo>
                  <a:cubicBezTo>
                    <a:pt x="5563" y="9778"/>
                    <a:pt x="5522" y="9706"/>
                    <a:pt x="5534" y="9673"/>
                  </a:cubicBezTo>
                  <a:cubicBezTo>
                    <a:pt x="5545" y="9644"/>
                    <a:pt x="5600" y="9634"/>
                    <a:pt x="5624" y="9634"/>
                  </a:cubicBezTo>
                  <a:cubicBezTo>
                    <a:pt x="5649" y="9633"/>
                    <a:pt x="5695" y="9672"/>
                    <a:pt x="5720" y="9670"/>
                  </a:cubicBezTo>
                  <a:cubicBezTo>
                    <a:pt x="5754" y="9665"/>
                    <a:pt x="5823" y="9626"/>
                    <a:pt x="5846" y="9590"/>
                  </a:cubicBezTo>
                  <a:cubicBezTo>
                    <a:pt x="5868" y="9558"/>
                    <a:pt x="5883" y="9466"/>
                    <a:pt x="5889" y="9421"/>
                  </a:cubicBezTo>
                  <a:cubicBezTo>
                    <a:pt x="5894" y="9377"/>
                    <a:pt x="5896" y="9283"/>
                    <a:pt x="5886" y="9239"/>
                  </a:cubicBezTo>
                  <a:cubicBezTo>
                    <a:pt x="5877" y="9203"/>
                    <a:pt x="5832" y="9150"/>
                    <a:pt x="5824" y="9113"/>
                  </a:cubicBezTo>
                  <a:cubicBezTo>
                    <a:pt x="5815" y="9078"/>
                    <a:pt x="5809" y="8997"/>
                    <a:pt x="5821" y="8963"/>
                  </a:cubicBezTo>
                  <a:cubicBezTo>
                    <a:pt x="5829" y="8942"/>
                    <a:pt x="5866" y="8927"/>
                    <a:pt x="5877" y="8909"/>
                  </a:cubicBezTo>
                  <a:cubicBezTo>
                    <a:pt x="5894" y="8881"/>
                    <a:pt x="5924" y="8814"/>
                    <a:pt x="5919" y="8778"/>
                  </a:cubicBezTo>
                  <a:cubicBezTo>
                    <a:pt x="5915" y="8745"/>
                    <a:pt x="5861" y="8713"/>
                    <a:pt x="5849" y="8684"/>
                  </a:cubicBezTo>
                  <a:cubicBezTo>
                    <a:pt x="5838" y="8659"/>
                    <a:pt x="5825" y="8599"/>
                    <a:pt x="5826" y="8570"/>
                  </a:cubicBezTo>
                  <a:cubicBezTo>
                    <a:pt x="5829" y="8535"/>
                    <a:pt x="5862" y="8477"/>
                    <a:pt x="5869" y="8443"/>
                  </a:cubicBezTo>
                  <a:cubicBezTo>
                    <a:pt x="5876" y="8404"/>
                    <a:pt x="5861" y="8313"/>
                    <a:pt x="5877" y="8278"/>
                  </a:cubicBezTo>
                  <a:cubicBezTo>
                    <a:pt x="5887" y="8256"/>
                    <a:pt x="5924" y="8232"/>
                    <a:pt x="5942" y="8227"/>
                  </a:cubicBezTo>
                  <a:cubicBezTo>
                    <a:pt x="5965" y="8220"/>
                    <a:pt x="6015" y="8256"/>
                    <a:pt x="6037" y="8243"/>
                  </a:cubicBezTo>
                  <a:cubicBezTo>
                    <a:pt x="6063" y="8226"/>
                    <a:pt x="6105" y="8152"/>
                    <a:pt x="6102" y="8112"/>
                  </a:cubicBezTo>
                  <a:cubicBezTo>
                    <a:pt x="6101" y="8091"/>
                    <a:pt x="6070" y="8066"/>
                    <a:pt x="6060" y="8049"/>
                  </a:cubicBezTo>
                  <a:cubicBezTo>
                    <a:pt x="6046" y="8028"/>
                    <a:pt x="6023" y="7977"/>
                    <a:pt x="6006" y="7959"/>
                  </a:cubicBezTo>
                  <a:cubicBezTo>
                    <a:pt x="5984" y="7935"/>
                    <a:pt x="5919" y="7929"/>
                    <a:pt x="5902" y="7896"/>
                  </a:cubicBezTo>
                  <a:cubicBezTo>
                    <a:pt x="5888" y="7866"/>
                    <a:pt x="5892" y="7789"/>
                    <a:pt x="5897" y="7754"/>
                  </a:cubicBezTo>
                  <a:cubicBezTo>
                    <a:pt x="5901" y="7724"/>
                    <a:pt x="5923" y="7668"/>
                    <a:pt x="5936" y="7643"/>
                  </a:cubicBezTo>
                  <a:cubicBezTo>
                    <a:pt x="5957" y="7607"/>
                    <a:pt x="6015" y="7557"/>
                    <a:pt x="6037" y="7522"/>
                  </a:cubicBezTo>
                  <a:cubicBezTo>
                    <a:pt x="6059" y="7488"/>
                    <a:pt x="6102" y="7415"/>
                    <a:pt x="6111" y="7372"/>
                  </a:cubicBezTo>
                  <a:cubicBezTo>
                    <a:pt x="6117" y="7337"/>
                    <a:pt x="6101" y="7265"/>
                    <a:pt x="6102" y="7230"/>
                  </a:cubicBezTo>
                  <a:cubicBezTo>
                    <a:pt x="6104" y="7175"/>
                    <a:pt x="6112" y="7063"/>
                    <a:pt x="6127" y="7013"/>
                  </a:cubicBezTo>
                  <a:cubicBezTo>
                    <a:pt x="6137" y="6983"/>
                    <a:pt x="6171" y="6934"/>
                    <a:pt x="6186" y="6911"/>
                  </a:cubicBezTo>
                  <a:cubicBezTo>
                    <a:pt x="6199" y="6892"/>
                    <a:pt x="6226" y="6859"/>
                    <a:pt x="6240" y="6843"/>
                  </a:cubicBezTo>
                  <a:cubicBezTo>
                    <a:pt x="6263" y="6817"/>
                    <a:pt x="6319" y="6775"/>
                    <a:pt x="6336" y="6741"/>
                  </a:cubicBezTo>
                  <a:cubicBezTo>
                    <a:pt x="6348" y="6717"/>
                    <a:pt x="6352" y="6654"/>
                    <a:pt x="6361" y="6627"/>
                  </a:cubicBezTo>
                  <a:cubicBezTo>
                    <a:pt x="6371" y="6596"/>
                    <a:pt x="6397" y="6541"/>
                    <a:pt x="6409" y="6512"/>
                  </a:cubicBezTo>
                  <a:cubicBezTo>
                    <a:pt x="6424" y="6478"/>
                    <a:pt x="6456" y="6412"/>
                    <a:pt x="6471" y="6378"/>
                  </a:cubicBezTo>
                  <a:cubicBezTo>
                    <a:pt x="6482" y="6353"/>
                    <a:pt x="6495" y="6291"/>
                    <a:pt x="6513" y="6276"/>
                  </a:cubicBezTo>
                  <a:cubicBezTo>
                    <a:pt x="6538" y="6256"/>
                    <a:pt x="6601" y="6287"/>
                    <a:pt x="6628" y="6276"/>
                  </a:cubicBezTo>
                  <a:cubicBezTo>
                    <a:pt x="6647" y="6268"/>
                    <a:pt x="6686" y="6241"/>
                    <a:pt x="6696" y="6217"/>
                  </a:cubicBezTo>
                  <a:cubicBezTo>
                    <a:pt x="6705" y="6196"/>
                    <a:pt x="6694" y="6142"/>
                    <a:pt x="6699" y="6118"/>
                  </a:cubicBezTo>
                  <a:cubicBezTo>
                    <a:pt x="6705" y="6082"/>
                    <a:pt x="6737" y="6016"/>
                    <a:pt x="6747" y="5981"/>
                  </a:cubicBezTo>
                  <a:cubicBezTo>
                    <a:pt x="6756" y="5947"/>
                    <a:pt x="6783" y="5879"/>
                    <a:pt x="6775" y="5846"/>
                  </a:cubicBezTo>
                  <a:cubicBezTo>
                    <a:pt x="6766" y="5810"/>
                    <a:pt x="6704" y="5783"/>
                    <a:pt x="6685" y="5756"/>
                  </a:cubicBezTo>
                  <a:cubicBezTo>
                    <a:pt x="6654" y="5713"/>
                    <a:pt x="6601" y="5613"/>
                    <a:pt x="6581" y="5559"/>
                  </a:cubicBezTo>
                  <a:cubicBezTo>
                    <a:pt x="6558" y="5499"/>
                    <a:pt x="6527" y="5369"/>
                    <a:pt x="6519" y="5303"/>
                  </a:cubicBezTo>
                  <a:cubicBezTo>
                    <a:pt x="6513" y="5256"/>
                    <a:pt x="6511" y="5157"/>
                    <a:pt x="6516" y="5109"/>
                  </a:cubicBezTo>
                  <a:cubicBezTo>
                    <a:pt x="6520" y="5069"/>
                    <a:pt x="6553" y="4993"/>
                    <a:pt x="6552" y="4952"/>
                  </a:cubicBezTo>
                  <a:cubicBezTo>
                    <a:pt x="6552" y="4914"/>
                    <a:pt x="6519" y="4847"/>
                    <a:pt x="6513" y="4810"/>
                  </a:cubicBezTo>
                  <a:cubicBezTo>
                    <a:pt x="6507" y="4770"/>
                    <a:pt x="6522" y="4681"/>
                    <a:pt x="6508" y="4644"/>
                  </a:cubicBezTo>
                  <a:cubicBezTo>
                    <a:pt x="6497" y="4619"/>
                    <a:pt x="6460" y="4583"/>
                    <a:pt x="6440" y="4578"/>
                  </a:cubicBezTo>
                  <a:cubicBezTo>
                    <a:pt x="6421" y="4572"/>
                    <a:pt x="6377" y="4581"/>
                    <a:pt x="6364" y="4601"/>
                  </a:cubicBezTo>
                  <a:cubicBezTo>
                    <a:pt x="6351" y="4621"/>
                    <a:pt x="6359" y="4682"/>
                    <a:pt x="6353" y="4708"/>
                  </a:cubicBezTo>
                  <a:cubicBezTo>
                    <a:pt x="6348" y="4725"/>
                    <a:pt x="6336" y="4761"/>
                    <a:pt x="6325" y="4771"/>
                  </a:cubicBezTo>
                  <a:cubicBezTo>
                    <a:pt x="6309" y="4784"/>
                    <a:pt x="6264" y="4764"/>
                    <a:pt x="6251" y="4783"/>
                  </a:cubicBezTo>
                  <a:cubicBezTo>
                    <a:pt x="6243" y="4794"/>
                    <a:pt x="6247" y="4833"/>
                    <a:pt x="6246" y="4849"/>
                  </a:cubicBezTo>
                  <a:cubicBezTo>
                    <a:pt x="6244" y="4884"/>
                    <a:pt x="6235" y="4954"/>
                    <a:pt x="6243" y="4988"/>
                  </a:cubicBezTo>
                  <a:cubicBezTo>
                    <a:pt x="6248" y="5011"/>
                    <a:pt x="6273" y="5048"/>
                    <a:pt x="6285" y="5066"/>
                  </a:cubicBezTo>
                  <a:cubicBezTo>
                    <a:pt x="6297" y="5084"/>
                    <a:pt x="6327" y="5111"/>
                    <a:pt x="6339" y="5129"/>
                  </a:cubicBezTo>
                  <a:cubicBezTo>
                    <a:pt x="6354" y="5155"/>
                    <a:pt x="6377" y="5214"/>
                    <a:pt x="6389" y="5243"/>
                  </a:cubicBezTo>
                  <a:cubicBezTo>
                    <a:pt x="6401" y="5271"/>
                    <a:pt x="6427" y="5327"/>
                    <a:pt x="6431" y="5357"/>
                  </a:cubicBezTo>
                  <a:cubicBezTo>
                    <a:pt x="6436" y="5390"/>
                    <a:pt x="6429" y="5456"/>
                    <a:pt x="6426" y="5488"/>
                  </a:cubicBezTo>
                  <a:cubicBezTo>
                    <a:pt x="6423" y="5518"/>
                    <a:pt x="6430" y="5598"/>
                    <a:pt x="6409" y="5606"/>
                  </a:cubicBezTo>
                  <a:cubicBezTo>
                    <a:pt x="6392" y="5613"/>
                    <a:pt x="6367" y="5555"/>
                    <a:pt x="6361" y="5531"/>
                  </a:cubicBezTo>
                  <a:cubicBezTo>
                    <a:pt x="6354" y="5504"/>
                    <a:pt x="6366" y="5441"/>
                    <a:pt x="6361" y="5413"/>
                  </a:cubicBezTo>
                  <a:cubicBezTo>
                    <a:pt x="6353" y="5369"/>
                    <a:pt x="6316" y="5294"/>
                    <a:pt x="6299" y="5256"/>
                  </a:cubicBezTo>
                  <a:cubicBezTo>
                    <a:pt x="6285" y="5222"/>
                    <a:pt x="6258" y="5152"/>
                    <a:pt x="6237" y="5125"/>
                  </a:cubicBezTo>
                  <a:cubicBezTo>
                    <a:pt x="6217" y="5099"/>
                    <a:pt x="6158" y="5081"/>
                    <a:pt x="6142" y="5050"/>
                  </a:cubicBezTo>
                  <a:cubicBezTo>
                    <a:pt x="6129" y="5026"/>
                    <a:pt x="6127" y="4962"/>
                    <a:pt x="6122" y="4932"/>
                  </a:cubicBezTo>
                  <a:cubicBezTo>
                    <a:pt x="6118" y="4905"/>
                    <a:pt x="6109" y="4852"/>
                    <a:pt x="6105" y="4826"/>
                  </a:cubicBezTo>
                  <a:cubicBezTo>
                    <a:pt x="6099" y="4787"/>
                    <a:pt x="6076" y="4711"/>
                    <a:pt x="6080" y="4672"/>
                  </a:cubicBezTo>
                  <a:cubicBezTo>
                    <a:pt x="6083" y="4642"/>
                    <a:pt x="6113" y="4594"/>
                    <a:pt x="6122" y="4566"/>
                  </a:cubicBezTo>
                  <a:cubicBezTo>
                    <a:pt x="6131" y="4536"/>
                    <a:pt x="6136" y="4466"/>
                    <a:pt x="6150" y="4440"/>
                  </a:cubicBezTo>
                  <a:cubicBezTo>
                    <a:pt x="6161" y="4420"/>
                    <a:pt x="6192" y="4389"/>
                    <a:pt x="6209" y="4384"/>
                  </a:cubicBezTo>
                  <a:cubicBezTo>
                    <a:pt x="6235" y="4377"/>
                    <a:pt x="6287" y="4412"/>
                    <a:pt x="6313" y="4412"/>
                  </a:cubicBezTo>
                  <a:cubicBezTo>
                    <a:pt x="6334" y="4412"/>
                    <a:pt x="6374" y="4387"/>
                    <a:pt x="6395" y="4392"/>
                  </a:cubicBezTo>
                  <a:cubicBezTo>
                    <a:pt x="6421" y="4399"/>
                    <a:pt x="6460" y="4460"/>
                    <a:pt x="6486" y="4469"/>
                  </a:cubicBezTo>
                  <a:cubicBezTo>
                    <a:pt x="6500" y="4473"/>
                    <a:pt x="6535" y="4463"/>
                    <a:pt x="6542" y="4463"/>
                  </a:cubicBezTo>
                  <a:cubicBezTo>
                    <a:pt x="6550" y="4463"/>
                    <a:pt x="6602" y="4384"/>
                    <a:pt x="6613" y="4350"/>
                  </a:cubicBezTo>
                  <a:cubicBezTo>
                    <a:pt x="6626" y="4315"/>
                    <a:pt x="6646" y="4235"/>
                    <a:pt x="6642" y="4195"/>
                  </a:cubicBezTo>
                  <a:cubicBezTo>
                    <a:pt x="6636" y="4142"/>
                    <a:pt x="6591" y="4046"/>
                    <a:pt x="6563" y="4009"/>
                  </a:cubicBezTo>
                  <a:cubicBezTo>
                    <a:pt x="6533" y="3968"/>
                    <a:pt x="6446" y="3936"/>
                    <a:pt x="6415" y="3898"/>
                  </a:cubicBezTo>
                  <a:cubicBezTo>
                    <a:pt x="6390" y="3869"/>
                    <a:pt x="6355" y="3791"/>
                    <a:pt x="6336" y="3754"/>
                  </a:cubicBezTo>
                  <a:cubicBezTo>
                    <a:pt x="6322" y="3727"/>
                    <a:pt x="6290" y="3677"/>
                    <a:pt x="6281" y="3646"/>
                  </a:cubicBezTo>
                  <a:cubicBezTo>
                    <a:pt x="6270" y="3606"/>
                    <a:pt x="6261" y="3516"/>
                    <a:pt x="6266" y="3472"/>
                  </a:cubicBezTo>
                  <a:cubicBezTo>
                    <a:pt x="6269" y="3448"/>
                    <a:pt x="6294" y="3406"/>
                    <a:pt x="6296" y="3381"/>
                  </a:cubicBezTo>
                  <a:cubicBezTo>
                    <a:pt x="6299" y="3354"/>
                    <a:pt x="6299" y="3285"/>
                    <a:pt x="6281" y="3273"/>
                  </a:cubicBezTo>
                  <a:cubicBezTo>
                    <a:pt x="6270" y="3266"/>
                    <a:pt x="6250" y="3300"/>
                    <a:pt x="6238" y="3307"/>
                  </a:cubicBezTo>
                  <a:cubicBezTo>
                    <a:pt x="6219" y="3320"/>
                    <a:pt x="6173" y="3327"/>
                    <a:pt x="6160" y="3349"/>
                  </a:cubicBezTo>
                  <a:cubicBezTo>
                    <a:pt x="6147" y="3370"/>
                    <a:pt x="6147" y="3428"/>
                    <a:pt x="6144" y="3454"/>
                  </a:cubicBezTo>
                  <a:cubicBezTo>
                    <a:pt x="6142" y="3481"/>
                    <a:pt x="6142" y="3537"/>
                    <a:pt x="6141" y="3564"/>
                  </a:cubicBezTo>
                  <a:cubicBezTo>
                    <a:pt x="6139" y="3589"/>
                    <a:pt x="6141" y="3640"/>
                    <a:pt x="6133" y="3662"/>
                  </a:cubicBezTo>
                  <a:cubicBezTo>
                    <a:pt x="6127" y="3679"/>
                    <a:pt x="6097" y="3696"/>
                    <a:pt x="6096" y="3715"/>
                  </a:cubicBezTo>
                  <a:cubicBezTo>
                    <a:pt x="6094" y="3744"/>
                    <a:pt x="6129" y="3790"/>
                    <a:pt x="6143" y="3812"/>
                  </a:cubicBezTo>
                  <a:cubicBezTo>
                    <a:pt x="6160" y="3840"/>
                    <a:pt x="6199" y="3891"/>
                    <a:pt x="6218" y="3917"/>
                  </a:cubicBezTo>
                  <a:cubicBezTo>
                    <a:pt x="6230" y="3934"/>
                    <a:pt x="6259" y="3963"/>
                    <a:pt x="6268" y="3982"/>
                  </a:cubicBezTo>
                  <a:cubicBezTo>
                    <a:pt x="6284" y="4015"/>
                    <a:pt x="6313" y="4092"/>
                    <a:pt x="6306" y="4130"/>
                  </a:cubicBezTo>
                  <a:cubicBezTo>
                    <a:pt x="6301" y="4154"/>
                    <a:pt x="6265" y="4179"/>
                    <a:pt x="6250" y="4193"/>
                  </a:cubicBezTo>
                  <a:cubicBezTo>
                    <a:pt x="6235" y="4205"/>
                    <a:pt x="6203" y="4233"/>
                    <a:pt x="6186" y="4232"/>
                  </a:cubicBezTo>
                  <a:cubicBezTo>
                    <a:pt x="6162" y="4231"/>
                    <a:pt x="6118" y="4197"/>
                    <a:pt x="6101" y="4174"/>
                  </a:cubicBezTo>
                  <a:cubicBezTo>
                    <a:pt x="6088" y="4156"/>
                    <a:pt x="6085" y="4090"/>
                    <a:pt x="6068" y="4080"/>
                  </a:cubicBezTo>
                  <a:cubicBezTo>
                    <a:pt x="6044" y="4067"/>
                    <a:pt x="5994" y="4106"/>
                    <a:pt x="5974" y="4127"/>
                  </a:cubicBezTo>
                  <a:cubicBezTo>
                    <a:pt x="5955" y="4147"/>
                    <a:pt x="5939" y="4220"/>
                    <a:pt x="5918" y="4235"/>
                  </a:cubicBezTo>
                  <a:cubicBezTo>
                    <a:pt x="5900" y="4247"/>
                    <a:pt x="5857" y="4217"/>
                    <a:pt x="5840" y="4232"/>
                  </a:cubicBezTo>
                  <a:cubicBezTo>
                    <a:pt x="5817" y="4255"/>
                    <a:pt x="5794" y="4344"/>
                    <a:pt x="5801" y="4382"/>
                  </a:cubicBezTo>
                  <a:cubicBezTo>
                    <a:pt x="5806" y="4409"/>
                    <a:pt x="5848" y="4432"/>
                    <a:pt x="5863" y="4450"/>
                  </a:cubicBezTo>
                  <a:cubicBezTo>
                    <a:pt x="5878" y="4468"/>
                    <a:pt x="5913" y="4499"/>
                    <a:pt x="5923" y="4524"/>
                  </a:cubicBezTo>
                  <a:cubicBezTo>
                    <a:pt x="5936" y="4555"/>
                    <a:pt x="5933" y="4632"/>
                    <a:pt x="5938" y="4668"/>
                  </a:cubicBezTo>
                  <a:cubicBezTo>
                    <a:pt x="5947" y="4731"/>
                    <a:pt x="5982" y="4853"/>
                    <a:pt x="5983" y="4918"/>
                  </a:cubicBezTo>
                  <a:cubicBezTo>
                    <a:pt x="5984" y="4952"/>
                    <a:pt x="5969" y="5020"/>
                    <a:pt x="5964" y="5054"/>
                  </a:cubicBezTo>
                  <a:cubicBezTo>
                    <a:pt x="5959" y="5091"/>
                    <a:pt x="5949" y="5165"/>
                    <a:pt x="5944" y="5201"/>
                  </a:cubicBezTo>
                  <a:cubicBezTo>
                    <a:pt x="5939" y="5238"/>
                    <a:pt x="5925" y="5309"/>
                    <a:pt x="5923" y="5346"/>
                  </a:cubicBezTo>
                  <a:cubicBezTo>
                    <a:pt x="5922" y="5375"/>
                    <a:pt x="5914" y="5437"/>
                    <a:pt x="5925" y="5461"/>
                  </a:cubicBezTo>
                  <a:cubicBezTo>
                    <a:pt x="5933" y="5480"/>
                    <a:pt x="5962" y="5504"/>
                    <a:pt x="5977" y="5504"/>
                  </a:cubicBezTo>
                  <a:cubicBezTo>
                    <a:pt x="5994" y="5503"/>
                    <a:pt x="6023" y="5473"/>
                    <a:pt x="6032" y="5454"/>
                  </a:cubicBezTo>
                  <a:cubicBezTo>
                    <a:pt x="6043" y="5432"/>
                    <a:pt x="6046" y="5377"/>
                    <a:pt x="6047" y="5352"/>
                  </a:cubicBezTo>
                  <a:cubicBezTo>
                    <a:pt x="6048" y="5331"/>
                    <a:pt x="6037" y="5290"/>
                    <a:pt x="6041" y="5270"/>
                  </a:cubicBezTo>
                  <a:cubicBezTo>
                    <a:pt x="6044" y="5256"/>
                    <a:pt x="6054" y="5230"/>
                    <a:pt x="6064" y="5225"/>
                  </a:cubicBezTo>
                  <a:cubicBezTo>
                    <a:pt x="6082" y="5216"/>
                    <a:pt x="6120" y="5243"/>
                    <a:pt x="6137" y="5257"/>
                  </a:cubicBezTo>
                  <a:cubicBezTo>
                    <a:pt x="6151" y="5268"/>
                    <a:pt x="6179" y="5296"/>
                    <a:pt x="6186" y="5317"/>
                  </a:cubicBezTo>
                  <a:cubicBezTo>
                    <a:pt x="6195" y="5348"/>
                    <a:pt x="6179" y="5418"/>
                    <a:pt x="6184" y="5451"/>
                  </a:cubicBezTo>
                  <a:cubicBezTo>
                    <a:pt x="6187" y="5477"/>
                    <a:pt x="6204" y="5526"/>
                    <a:pt x="6214" y="5549"/>
                  </a:cubicBezTo>
                  <a:cubicBezTo>
                    <a:pt x="6225" y="5573"/>
                    <a:pt x="6250" y="5620"/>
                    <a:pt x="6266" y="5638"/>
                  </a:cubicBezTo>
                  <a:cubicBezTo>
                    <a:pt x="6278" y="5651"/>
                    <a:pt x="6308" y="5661"/>
                    <a:pt x="6319" y="5674"/>
                  </a:cubicBezTo>
                  <a:cubicBezTo>
                    <a:pt x="6333" y="5692"/>
                    <a:pt x="6355" y="5738"/>
                    <a:pt x="6362" y="5764"/>
                  </a:cubicBezTo>
                  <a:cubicBezTo>
                    <a:pt x="6371" y="5796"/>
                    <a:pt x="6371" y="5866"/>
                    <a:pt x="6375" y="5900"/>
                  </a:cubicBezTo>
                  <a:cubicBezTo>
                    <a:pt x="6380" y="5940"/>
                    <a:pt x="6394" y="6018"/>
                    <a:pt x="6394" y="6058"/>
                  </a:cubicBezTo>
                  <a:cubicBezTo>
                    <a:pt x="6394" y="6090"/>
                    <a:pt x="6389" y="6158"/>
                    <a:pt x="6379" y="6187"/>
                  </a:cubicBezTo>
                  <a:cubicBezTo>
                    <a:pt x="6371" y="6209"/>
                    <a:pt x="6346" y="6243"/>
                    <a:pt x="6334" y="6260"/>
                  </a:cubicBezTo>
                  <a:cubicBezTo>
                    <a:pt x="6318" y="6284"/>
                    <a:pt x="6282" y="6324"/>
                    <a:pt x="6268" y="6349"/>
                  </a:cubicBezTo>
                  <a:cubicBezTo>
                    <a:pt x="6258" y="6368"/>
                    <a:pt x="6247" y="6416"/>
                    <a:pt x="6235" y="6431"/>
                  </a:cubicBezTo>
                  <a:cubicBezTo>
                    <a:pt x="6228" y="6438"/>
                    <a:pt x="6212" y="6447"/>
                    <a:pt x="6204" y="6447"/>
                  </a:cubicBezTo>
                  <a:cubicBezTo>
                    <a:pt x="6183" y="6445"/>
                    <a:pt x="6143" y="6416"/>
                    <a:pt x="6127" y="6394"/>
                  </a:cubicBezTo>
                  <a:cubicBezTo>
                    <a:pt x="6108" y="6367"/>
                    <a:pt x="6081" y="6295"/>
                    <a:pt x="6079" y="6258"/>
                  </a:cubicBezTo>
                  <a:cubicBezTo>
                    <a:pt x="6077" y="6215"/>
                    <a:pt x="6121" y="6139"/>
                    <a:pt x="6116" y="6097"/>
                  </a:cubicBezTo>
                  <a:cubicBezTo>
                    <a:pt x="6114" y="6077"/>
                    <a:pt x="6086" y="6051"/>
                    <a:pt x="6081" y="6032"/>
                  </a:cubicBezTo>
                  <a:cubicBezTo>
                    <a:pt x="6074" y="6005"/>
                    <a:pt x="6089" y="5944"/>
                    <a:pt x="6081" y="5919"/>
                  </a:cubicBezTo>
                  <a:cubicBezTo>
                    <a:pt x="6073" y="5897"/>
                    <a:pt x="6045" y="5864"/>
                    <a:pt x="6028" y="5861"/>
                  </a:cubicBezTo>
                  <a:cubicBezTo>
                    <a:pt x="6009" y="5857"/>
                    <a:pt x="5974" y="5890"/>
                    <a:pt x="5957" y="5903"/>
                  </a:cubicBezTo>
                  <a:cubicBezTo>
                    <a:pt x="5944" y="5912"/>
                    <a:pt x="5922" y="5947"/>
                    <a:pt x="5908" y="5945"/>
                  </a:cubicBezTo>
                  <a:cubicBezTo>
                    <a:pt x="5890" y="5943"/>
                    <a:pt x="5855" y="5903"/>
                    <a:pt x="5852" y="5877"/>
                  </a:cubicBezTo>
                  <a:cubicBezTo>
                    <a:pt x="5849" y="5855"/>
                    <a:pt x="5880" y="5820"/>
                    <a:pt x="5882" y="5798"/>
                  </a:cubicBezTo>
                  <a:cubicBezTo>
                    <a:pt x="5884" y="5778"/>
                    <a:pt x="5877" y="5736"/>
                    <a:pt x="5869" y="5719"/>
                  </a:cubicBezTo>
                  <a:cubicBezTo>
                    <a:pt x="5855" y="5692"/>
                    <a:pt x="5804" y="5670"/>
                    <a:pt x="5790" y="5643"/>
                  </a:cubicBezTo>
                  <a:cubicBezTo>
                    <a:pt x="5777" y="5616"/>
                    <a:pt x="5765" y="5549"/>
                    <a:pt x="5767" y="5517"/>
                  </a:cubicBezTo>
                  <a:cubicBezTo>
                    <a:pt x="5769" y="5489"/>
                    <a:pt x="5799" y="5444"/>
                    <a:pt x="5801" y="5417"/>
                  </a:cubicBezTo>
                  <a:cubicBezTo>
                    <a:pt x="5803" y="5392"/>
                    <a:pt x="5787" y="5345"/>
                    <a:pt x="5786" y="5320"/>
                  </a:cubicBezTo>
                  <a:cubicBezTo>
                    <a:pt x="5786" y="5296"/>
                    <a:pt x="5790" y="5248"/>
                    <a:pt x="5797" y="5228"/>
                  </a:cubicBezTo>
                  <a:cubicBezTo>
                    <a:pt x="5806" y="5203"/>
                    <a:pt x="5844" y="5174"/>
                    <a:pt x="5852" y="5149"/>
                  </a:cubicBezTo>
                  <a:cubicBezTo>
                    <a:pt x="5863" y="5111"/>
                    <a:pt x="5856" y="5026"/>
                    <a:pt x="5852" y="4986"/>
                  </a:cubicBezTo>
                  <a:cubicBezTo>
                    <a:pt x="5848" y="4951"/>
                    <a:pt x="5829" y="4886"/>
                    <a:pt x="5822" y="4852"/>
                  </a:cubicBezTo>
                  <a:cubicBezTo>
                    <a:pt x="5817" y="4828"/>
                    <a:pt x="5817" y="4771"/>
                    <a:pt x="5803" y="4755"/>
                  </a:cubicBezTo>
                  <a:cubicBezTo>
                    <a:pt x="5783" y="4731"/>
                    <a:pt x="5717" y="4762"/>
                    <a:pt x="5696" y="4740"/>
                  </a:cubicBezTo>
                  <a:cubicBezTo>
                    <a:pt x="5685" y="4727"/>
                    <a:pt x="5682" y="4683"/>
                    <a:pt x="5676" y="4666"/>
                  </a:cubicBezTo>
                  <a:cubicBezTo>
                    <a:pt x="5666" y="4639"/>
                    <a:pt x="5642" y="4588"/>
                    <a:pt x="5628" y="4563"/>
                  </a:cubicBezTo>
                  <a:cubicBezTo>
                    <a:pt x="5615" y="4538"/>
                    <a:pt x="5583" y="4495"/>
                    <a:pt x="5569" y="4471"/>
                  </a:cubicBezTo>
                  <a:cubicBezTo>
                    <a:pt x="5550" y="4440"/>
                    <a:pt x="5507" y="4380"/>
                    <a:pt x="5495" y="4343"/>
                  </a:cubicBezTo>
                  <a:cubicBezTo>
                    <a:pt x="5483" y="4304"/>
                    <a:pt x="5467" y="4216"/>
                    <a:pt x="5477" y="4177"/>
                  </a:cubicBezTo>
                  <a:cubicBezTo>
                    <a:pt x="5489" y="4127"/>
                    <a:pt x="5562" y="4070"/>
                    <a:pt x="5589" y="4032"/>
                  </a:cubicBezTo>
                  <a:cubicBezTo>
                    <a:pt x="5613" y="3999"/>
                    <a:pt x="5658" y="3925"/>
                    <a:pt x="5683" y="3893"/>
                  </a:cubicBezTo>
                  <a:cubicBezTo>
                    <a:pt x="5717" y="3850"/>
                    <a:pt x="5796" y="3780"/>
                    <a:pt x="5831" y="3738"/>
                  </a:cubicBezTo>
                  <a:cubicBezTo>
                    <a:pt x="5848" y="3718"/>
                    <a:pt x="5882" y="3675"/>
                    <a:pt x="5897" y="3651"/>
                  </a:cubicBezTo>
                  <a:cubicBezTo>
                    <a:pt x="5911" y="3630"/>
                    <a:pt x="5941" y="3588"/>
                    <a:pt x="5949" y="3562"/>
                  </a:cubicBezTo>
                  <a:cubicBezTo>
                    <a:pt x="5960" y="3530"/>
                    <a:pt x="5967" y="3458"/>
                    <a:pt x="5970" y="3423"/>
                  </a:cubicBezTo>
                  <a:cubicBezTo>
                    <a:pt x="5973" y="3387"/>
                    <a:pt x="5974" y="3315"/>
                    <a:pt x="5976" y="3278"/>
                  </a:cubicBezTo>
                  <a:cubicBezTo>
                    <a:pt x="5977" y="3251"/>
                    <a:pt x="5975" y="3195"/>
                    <a:pt x="5983" y="3171"/>
                  </a:cubicBezTo>
                  <a:cubicBezTo>
                    <a:pt x="5990" y="3148"/>
                    <a:pt x="6025" y="3120"/>
                    <a:pt x="6032" y="3097"/>
                  </a:cubicBezTo>
                  <a:cubicBezTo>
                    <a:pt x="6038" y="3077"/>
                    <a:pt x="6046" y="3028"/>
                    <a:pt x="6036" y="3013"/>
                  </a:cubicBezTo>
                  <a:cubicBezTo>
                    <a:pt x="6025" y="2997"/>
                    <a:pt x="5987" y="3002"/>
                    <a:pt x="5974" y="3013"/>
                  </a:cubicBezTo>
                  <a:cubicBezTo>
                    <a:pt x="5964" y="3021"/>
                    <a:pt x="5961" y="3058"/>
                    <a:pt x="5951" y="3066"/>
                  </a:cubicBezTo>
                  <a:cubicBezTo>
                    <a:pt x="5937" y="3076"/>
                    <a:pt x="5899" y="3079"/>
                    <a:pt x="5887" y="3063"/>
                  </a:cubicBezTo>
                  <a:cubicBezTo>
                    <a:pt x="5876" y="3047"/>
                    <a:pt x="5881" y="2995"/>
                    <a:pt x="5886" y="2974"/>
                  </a:cubicBezTo>
                  <a:cubicBezTo>
                    <a:pt x="5893" y="2944"/>
                    <a:pt x="5923" y="2896"/>
                    <a:pt x="5940" y="2877"/>
                  </a:cubicBezTo>
                  <a:cubicBezTo>
                    <a:pt x="5952" y="2862"/>
                    <a:pt x="5981" y="2841"/>
                    <a:pt x="5996" y="2837"/>
                  </a:cubicBezTo>
                  <a:cubicBezTo>
                    <a:pt x="6022" y="2830"/>
                    <a:pt x="6073" y="2848"/>
                    <a:pt x="6099" y="2848"/>
                  </a:cubicBezTo>
                  <a:cubicBezTo>
                    <a:pt x="6121" y="2847"/>
                    <a:pt x="6163" y="2831"/>
                    <a:pt x="6184" y="2837"/>
                  </a:cubicBezTo>
                  <a:cubicBezTo>
                    <a:pt x="6200" y="2842"/>
                    <a:pt x="6229" y="2868"/>
                    <a:pt x="6243" y="2881"/>
                  </a:cubicBezTo>
                  <a:cubicBezTo>
                    <a:pt x="6257" y="2894"/>
                    <a:pt x="6283" y="2922"/>
                    <a:pt x="6295" y="2938"/>
                  </a:cubicBezTo>
                  <a:cubicBezTo>
                    <a:pt x="6307" y="2954"/>
                    <a:pt x="6331" y="2987"/>
                    <a:pt x="6339" y="3007"/>
                  </a:cubicBezTo>
                  <a:cubicBezTo>
                    <a:pt x="6350" y="3041"/>
                    <a:pt x="6345" y="3122"/>
                    <a:pt x="6358" y="3155"/>
                  </a:cubicBezTo>
                  <a:cubicBezTo>
                    <a:pt x="6367" y="3176"/>
                    <a:pt x="6396" y="3209"/>
                    <a:pt x="6412" y="3220"/>
                  </a:cubicBezTo>
                  <a:cubicBezTo>
                    <a:pt x="6433" y="3235"/>
                    <a:pt x="6483" y="3269"/>
                    <a:pt x="6503" y="3251"/>
                  </a:cubicBezTo>
                  <a:cubicBezTo>
                    <a:pt x="6537" y="3222"/>
                    <a:pt x="6532" y="3090"/>
                    <a:pt x="6538" y="3034"/>
                  </a:cubicBezTo>
                  <a:cubicBezTo>
                    <a:pt x="6542" y="3000"/>
                    <a:pt x="6549" y="2929"/>
                    <a:pt x="6548" y="2895"/>
                  </a:cubicBezTo>
                  <a:cubicBezTo>
                    <a:pt x="6547" y="2850"/>
                    <a:pt x="6543" y="2758"/>
                    <a:pt x="6527" y="2719"/>
                  </a:cubicBezTo>
                  <a:cubicBezTo>
                    <a:pt x="6517" y="2695"/>
                    <a:pt x="6472" y="2673"/>
                    <a:pt x="6468" y="2647"/>
                  </a:cubicBezTo>
                  <a:cubicBezTo>
                    <a:pt x="6465" y="2625"/>
                    <a:pt x="6482" y="2577"/>
                    <a:pt x="6496" y="2569"/>
                  </a:cubicBezTo>
                  <a:cubicBezTo>
                    <a:pt x="6518" y="2558"/>
                    <a:pt x="6567" y="2595"/>
                    <a:pt x="6585" y="2617"/>
                  </a:cubicBezTo>
                  <a:cubicBezTo>
                    <a:pt x="6599" y="2634"/>
                    <a:pt x="6602" y="2699"/>
                    <a:pt x="6618" y="2708"/>
                  </a:cubicBezTo>
                  <a:cubicBezTo>
                    <a:pt x="6644" y="2720"/>
                    <a:pt x="6698" y="2669"/>
                    <a:pt x="6718" y="2644"/>
                  </a:cubicBezTo>
                  <a:cubicBezTo>
                    <a:pt x="6736" y="2624"/>
                    <a:pt x="6767" y="2570"/>
                    <a:pt x="6771" y="2538"/>
                  </a:cubicBezTo>
                  <a:cubicBezTo>
                    <a:pt x="6775" y="2496"/>
                    <a:pt x="6750" y="2411"/>
                    <a:pt x="6737" y="2373"/>
                  </a:cubicBezTo>
                  <a:cubicBezTo>
                    <a:pt x="6717" y="2315"/>
                    <a:pt x="6647" y="2224"/>
                    <a:pt x="6631" y="2163"/>
                  </a:cubicBezTo>
                  <a:cubicBezTo>
                    <a:pt x="6617" y="2113"/>
                    <a:pt x="6607" y="2002"/>
                    <a:pt x="6613" y="1949"/>
                  </a:cubicBezTo>
                  <a:cubicBezTo>
                    <a:pt x="6617" y="1915"/>
                    <a:pt x="6641" y="1855"/>
                    <a:pt x="6654" y="1827"/>
                  </a:cubicBezTo>
                  <a:cubicBezTo>
                    <a:pt x="6665" y="1802"/>
                    <a:pt x="6700" y="1765"/>
                    <a:pt x="6709" y="1738"/>
                  </a:cubicBezTo>
                  <a:cubicBezTo>
                    <a:pt x="6716" y="1716"/>
                    <a:pt x="6724" y="1665"/>
                    <a:pt x="6720" y="1642"/>
                  </a:cubicBezTo>
                  <a:cubicBezTo>
                    <a:pt x="6715" y="1609"/>
                    <a:pt x="6685" y="1554"/>
                    <a:pt x="6666" y="1533"/>
                  </a:cubicBezTo>
                  <a:cubicBezTo>
                    <a:pt x="6647" y="1511"/>
                    <a:pt x="6599" y="1483"/>
                    <a:pt x="6573" y="1480"/>
                  </a:cubicBezTo>
                  <a:cubicBezTo>
                    <a:pt x="6548" y="1477"/>
                    <a:pt x="6497" y="1492"/>
                    <a:pt x="6474" y="1508"/>
                  </a:cubicBezTo>
                  <a:cubicBezTo>
                    <a:pt x="6450" y="1524"/>
                    <a:pt x="6411" y="1575"/>
                    <a:pt x="6396" y="1604"/>
                  </a:cubicBezTo>
                  <a:cubicBezTo>
                    <a:pt x="6385" y="1628"/>
                    <a:pt x="6369" y="1682"/>
                    <a:pt x="6367" y="1711"/>
                  </a:cubicBezTo>
                  <a:cubicBezTo>
                    <a:pt x="6365" y="1734"/>
                    <a:pt x="6383" y="1782"/>
                    <a:pt x="6378" y="1805"/>
                  </a:cubicBezTo>
                  <a:cubicBezTo>
                    <a:pt x="6374" y="1825"/>
                    <a:pt x="6343" y="1848"/>
                    <a:pt x="6340" y="1868"/>
                  </a:cubicBezTo>
                  <a:cubicBezTo>
                    <a:pt x="6336" y="1894"/>
                    <a:pt x="6367" y="1944"/>
                    <a:pt x="6361" y="1968"/>
                  </a:cubicBezTo>
                  <a:cubicBezTo>
                    <a:pt x="6354" y="2000"/>
                    <a:pt x="6309" y="2051"/>
                    <a:pt x="6285" y="2047"/>
                  </a:cubicBezTo>
                  <a:cubicBezTo>
                    <a:pt x="6262" y="2044"/>
                    <a:pt x="6236" y="1977"/>
                    <a:pt x="6225" y="1949"/>
                  </a:cubicBezTo>
                  <a:cubicBezTo>
                    <a:pt x="6214" y="1922"/>
                    <a:pt x="6203" y="1862"/>
                    <a:pt x="6198" y="1832"/>
                  </a:cubicBezTo>
                  <a:cubicBezTo>
                    <a:pt x="6192" y="1803"/>
                    <a:pt x="6190" y="1740"/>
                    <a:pt x="6181" y="1712"/>
                  </a:cubicBezTo>
                  <a:cubicBezTo>
                    <a:pt x="6174" y="1691"/>
                    <a:pt x="6150" y="1658"/>
                    <a:pt x="6142" y="1638"/>
                  </a:cubicBezTo>
                  <a:cubicBezTo>
                    <a:pt x="6129" y="1608"/>
                    <a:pt x="6092" y="1544"/>
                    <a:pt x="6102" y="1513"/>
                  </a:cubicBezTo>
                  <a:cubicBezTo>
                    <a:pt x="6111" y="1486"/>
                    <a:pt x="6162" y="1474"/>
                    <a:pt x="6184" y="1476"/>
                  </a:cubicBezTo>
                  <a:cubicBezTo>
                    <a:pt x="6207" y="1478"/>
                    <a:pt x="6247" y="1537"/>
                    <a:pt x="6270" y="1530"/>
                  </a:cubicBezTo>
                  <a:cubicBezTo>
                    <a:pt x="6282" y="1526"/>
                    <a:pt x="6294" y="1489"/>
                    <a:pt x="6302" y="1476"/>
                  </a:cubicBezTo>
                  <a:cubicBezTo>
                    <a:pt x="6315" y="1457"/>
                    <a:pt x="6347" y="1425"/>
                    <a:pt x="6354" y="1401"/>
                  </a:cubicBezTo>
                  <a:cubicBezTo>
                    <a:pt x="6359" y="1384"/>
                    <a:pt x="6362" y="1344"/>
                    <a:pt x="6357" y="1326"/>
                  </a:cubicBezTo>
                  <a:cubicBezTo>
                    <a:pt x="6350" y="1303"/>
                    <a:pt x="6323" y="1262"/>
                    <a:pt x="6306" y="1253"/>
                  </a:cubicBezTo>
                  <a:cubicBezTo>
                    <a:pt x="6291" y="1245"/>
                    <a:pt x="6256" y="1267"/>
                    <a:pt x="6240" y="1259"/>
                  </a:cubicBezTo>
                  <a:cubicBezTo>
                    <a:pt x="6224" y="1252"/>
                    <a:pt x="6190" y="1222"/>
                    <a:pt x="6186" y="1198"/>
                  </a:cubicBezTo>
                  <a:cubicBezTo>
                    <a:pt x="6181" y="1161"/>
                    <a:pt x="6229" y="1101"/>
                    <a:pt x="6235" y="1064"/>
                  </a:cubicBezTo>
                  <a:cubicBezTo>
                    <a:pt x="6239" y="1034"/>
                    <a:pt x="6236" y="972"/>
                    <a:pt x="6233" y="942"/>
                  </a:cubicBezTo>
                  <a:cubicBezTo>
                    <a:pt x="6231" y="922"/>
                    <a:pt x="6227" y="882"/>
                    <a:pt x="6220" y="865"/>
                  </a:cubicBezTo>
                  <a:cubicBezTo>
                    <a:pt x="6211" y="843"/>
                    <a:pt x="6179" y="813"/>
                    <a:pt x="6167" y="794"/>
                  </a:cubicBezTo>
                  <a:cubicBezTo>
                    <a:pt x="6156" y="777"/>
                    <a:pt x="6133" y="739"/>
                    <a:pt x="6126" y="717"/>
                  </a:cubicBezTo>
                  <a:cubicBezTo>
                    <a:pt x="6116" y="684"/>
                    <a:pt x="6096" y="604"/>
                    <a:pt x="6112" y="578"/>
                  </a:cubicBezTo>
                  <a:cubicBezTo>
                    <a:pt x="6125" y="558"/>
                    <a:pt x="6171" y="592"/>
                    <a:pt x="6186" y="578"/>
                  </a:cubicBezTo>
                  <a:cubicBezTo>
                    <a:pt x="6211" y="556"/>
                    <a:pt x="6229" y="471"/>
                    <a:pt x="6233" y="432"/>
                  </a:cubicBezTo>
                  <a:cubicBezTo>
                    <a:pt x="6236" y="402"/>
                    <a:pt x="6237" y="330"/>
                    <a:pt x="6219" y="313"/>
                  </a:cubicBezTo>
                  <a:cubicBezTo>
                    <a:pt x="6193" y="290"/>
                    <a:pt x="6128" y="367"/>
                    <a:pt x="6098" y="357"/>
                  </a:cubicBezTo>
                  <a:cubicBezTo>
                    <a:pt x="6083" y="352"/>
                    <a:pt x="6058" y="320"/>
                    <a:pt x="6053" y="300"/>
                  </a:cubicBezTo>
                  <a:cubicBezTo>
                    <a:pt x="6047" y="273"/>
                    <a:pt x="6057" y="212"/>
                    <a:pt x="6069" y="189"/>
                  </a:cubicBezTo>
                  <a:cubicBezTo>
                    <a:pt x="6082" y="163"/>
                    <a:pt x="6128" y="142"/>
                    <a:pt x="6149" y="128"/>
                  </a:cubicBezTo>
                  <a:cubicBezTo>
                    <a:pt x="6164" y="118"/>
                    <a:pt x="6198" y="104"/>
                    <a:pt x="6211" y="89"/>
                  </a:cubicBezTo>
                  <a:cubicBezTo>
                    <a:pt x="6224" y="73"/>
                    <a:pt x="6235" y="18"/>
                    <a:pt x="6250" y="6"/>
                  </a:cubicBezTo>
                  <a:cubicBezTo>
                    <a:pt x="6263" y="-4"/>
                    <a:pt x="6308" y="2"/>
                    <a:pt x="6308" y="2"/>
                  </a:cubicBezTo>
                  <a:lnTo>
                    <a:pt x="13634" y="2427"/>
                  </a:lnTo>
                  <a:cubicBezTo>
                    <a:pt x="13634" y="2427"/>
                    <a:pt x="21597" y="4567"/>
                    <a:pt x="21597" y="456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4" name="Shape 3069"/>
            <p:cNvSpPr/>
            <p:nvPr/>
          </p:nvSpPr>
          <p:spPr>
            <a:xfrm>
              <a:off x="1593354" y="2953055"/>
              <a:ext cx="902456" cy="745946"/>
            </a:xfrm>
            <a:custGeom>
              <a:avLst/>
              <a:gdLst/>
              <a:ahLst/>
              <a:cxnLst>
                <a:cxn ang="0">
                  <a:pos x="wd2" y="hd2"/>
                </a:cxn>
                <a:cxn ang="5400000">
                  <a:pos x="wd2" y="hd2"/>
                </a:cxn>
                <a:cxn ang="10800000">
                  <a:pos x="wd2" y="hd2"/>
                </a:cxn>
                <a:cxn ang="16200000">
                  <a:pos x="wd2" y="hd2"/>
                </a:cxn>
              </a:cxnLst>
              <a:rect l="0" t="0" r="r" b="b"/>
              <a:pathLst>
                <a:path w="21590" h="21599" extrusionOk="0">
                  <a:moveTo>
                    <a:pt x="10647" y="19859"/>
                  </a:moveTo>
                  <a:lnTo>
                    <a:pt x="7064" y="18879"/>
                  </a:lnTo>
                  <a:lnTo>
                    <a:pt x="2696" y="17602"/>
                  </a:lnTo>
                  <a:lnTo>
                    <a:pt x="277" y="16874"/>
                  </a:lnTo>
                  <a:cubicBezTo>
                    <a:pt x="275" y="16830"/>
                    <a:pt x="271" y="16781"/>
                    <a:pt x="262" y="16753"/>
                  </a:cubicBezTo>
                  <a:cubicBezTo>
                    <a:pt x="251" y="16721"/>
                    <a:pt x="213" y="16665"/>
                    <a:pt x="191" y="16642"/>
                  </a:cubicBezTo>
                  <a:cubicBezTo>
                    <a:pt x="177" y="16627"/>
                    <a:pt x="138" y="16615"/>
                    <a:pt x="124" y="16600"/>
                  </a:cubicBezTo>
                  <a:cubicBezTo>
                    <a:pt x="109" y="16585"/>
                    <a:pt x="86" y="16549"/>
                    <a:pt x="79" y="16528"/>
                  </a:cubicBezTo>
                  <a:cubicBezTo>
                    <a:pt x="70" y="16503"/>
                    <a:pt x="77" y="16440"/>
                    <a:pt x="65" y="16415"/>
                  </a:cubicBezTo>
                  <a:cubicBezTo>
                    <a:pt x="56" y="16397"/>
                    <a:pt x="16" y="16383"/>
                    <a:pt x="9" y="16364"/>
                  </a:cubicBezTo>
                  <a:cubicBezTo>
                    <a:pt x="-3" y="16334"/>
                    <a:pt x="5" y="16262"/>
                    <a:pt x="16" y="16230"/>
                  </a:cubicBezTo>
                  <a:cubicBezTo>
                    <a:pt x="21" y="16214"/>
                    <a:pt x="51" y="16192"/>
                    <a:pt x="53" y="16174"/>
                  </a:cubicBezTo>
                  <a:cubicBezTo>
                    <a:pt x="55" y="16156"/>
                    <a:pt x="32" y="16126"/>
                    <a:pt x="30" y="16109"/>
                  </a:cubicBezTo>
                  <a:cubicBezTo>
                    <a:pt x="27" y="16089"/>
                    <a:pt x="37" y="16051"/>
                    <a:pt x="39" y="16032"/>
                  </a:cubicBezTo>
                  <a:cubicBezTo>
                    <a:pt x="43" y="15999"/>
                    <a:pt x="51" y="15934"/>
                    <a:pt x="51" y="15901"/>
                  </a:cubicBezTo>
                  <a:cubicBezTo>
                    <a:pt x="50" y="15879"/>
                    <a:pt x="47" y="15832"/>
                    <a:pt x="41" y="15810"/>
                  </a:cubicBezTo>
                  <a:cubicBezTo>
                    <a:pt x="35" y="15785"/>
                    <a:pt x="6" y="15743"/>
                    <a:pt x="2" y="15717"/>
                  </a:cubicBezTo>
                  <a:cubicBezTo>
                    <a:pt x="-2" y="15693"/>
                    <a:pt x="2" y="15643"/>
                    <a:pt x="9" y="15620"/>
                  </a:cubicBezTo>
                  <a:cubicBezTo>
                    <a:pt x="16" y="15596"/>
                    <a:pt x="53" y="15563"/>
                    <a:pt x="58" y="15538"/>
                  </a:cubicBezTo>
                  <a:cubicBezTo>
                    <a:pt x="65" y="15501"/>
                    <a:pt x="37" y="15426"/>
                    <a:pt x="34" y="15387"/>
                  </a:cubicBezTo>
                  <a:cubicBezTo>
                    <a:pt x="32" y="15362"/>
                    <a:pt x="29" y="15310"/>
                    <a:pt x="34" y="15285"/>
                  </a:cubicBezTo>
                  <a:cubicBezTo>
                    <a:pt x="39" y="15260"/>
                    <a:pt x="68" y="15219"/>
                    <a:pt x="74" y="15195"/>
                  </a:cubicBezTo>
                  <a:cubicBezTo>
                    <a:pt x="88" y="15145"/>
                    <a:pt x="86" y="15037"/>
                    <a:pt x="100" y="14987"/>
                  </a:cubicBezTo>
                  <a:cubicBezTo>
                    <a:pt x="111" y="14949"/>
                    <a:pt x="150" y="14882"/>
                    <a:pt x="163" y="14845"/>
                  </a:cubicBezTo>
                  <a:cubicBezTo>
                    <a:pt x="180" y="14797"/>
                    <a:pt x="196" y="14693"/>
                    <a:pt x="215" y="14647"/>
                  </a:cubicBezTo>
                  <a:cubicBezTo>
                    <a:pt x="232" y="14603"/>
                    <a:pt x="290" y="14532"/>
                    <a:pt x="306" y="14488"/>
                  </a:cubicBezTo>
                  <a:cubicBezTo>
                    <a:pt x="325" y="14438"/>
                    <a:pt x="342" y="14329"/>
                    <a:pt x="349" y="14275"/>
                  </a:cubicBezTo>
                  <a:cubicBezTo>
                    <a:pt x="354" y="14228"/>
                    <a:pt x="368" y="14130"/>
                    <a:pt x="356" y="14084"/>
                  </a:cubicBezTo>
                  <a:cubicBezTo>
                    <a:pt x="347" y="14054"/>
                    <a:pt x="301" y="14013"/>
                    <a:pt x="287" y="13985"/>
                  </a:cubicBezTo>
                  <a:cubicBezTo>
                    <a:pt x="283" y="13976"/>
                    <a:pt x="274" y="13954"/>
                    <a:pt x="274" y="13943"/>
                  </a:cubicBezTo>
                  <a:cubicBezTo>
                    <a:pt x="273" y="13921"/>
                    <a:pt x="295" y="13882"/>
                    <a:pt x="297" y="13860"/>
                  </a:cubicBezTo>
                  <a:cubicBezTo>
                    <a:pt x="299" y="13838"/>
                    <a:pt x="296" y="13790"/>
                    <a:pt x="287" y="13769"/>
                  </a:cubicBezTo>
                  <a:cubicBezTo>
                    <a:pt x="281" y="13753"/>
                    <a:pt x="254" y="13734"/>
                    <a:pt x="248" y="13718"/>
                  </a:cubicBezTo>
                  <a:cubicBezTo>
                    <a:pt x="242" y="13704"/>
                    <a:pt x="248" y="13664"/>
                    <a:pt x="238" y="13653"/>
                  </a:cubicBezTo>
                  <a:cubicBezTo>
                    <a:pt x="230" y="13643"/>
                    <a:pt x="200" y="13658"/>
                    <a:pt x="191" y="13648"/>
                  </a:cubicBezTo>
                  <a:cubicBezTo>
                    <a:pt x="175" y="13627"/>
                    <a:pt x="187" y="13562"/>
                    <a:pt x="189" y="13534"/>
                  </a:cubicBezTo>
                  <a:cubicBezTo>
                    <a:pt x="191" y="13508"/>
                    <a:pt x="208" y="13460"/>
                    <a:pt x="208" y="13435"/>
                  </a:cubicBezTo>
                  <a:cubicBezTo>
                    <a:pt x="209" y="13398"/>
                    <a:pt x="188" y="13326"/>
                    <a:pt x="187" y="13289"/>
                  </a:cubicBezTo>
                  <a:cubicBezTo>
                    <a:pt x="186" y="13261"/>
                    <a:pt x="188" y="13203"/>
                    <a:pt x="196" y="13176"/>
                  </a:cubicBezTo>
                  <a:cubicBezTo>
                    <a:pt x="204" y="13151"/>
                    <a:pt x="233" y="13108"/>
                    <a:pt x="248" y="13088"/>
                  </a:cubicBezTo>
                  <a:cubicBezTo>
                    <a:pt x="270" y="13058"/>
                    <a:pt x="327" y="13012"/>
                    <a:pt x="349" y="12980"/>
                  </a:cubicBezTo>
                  <a:cubicBezTo>
                    <a:pt x="380" y="12935"/>
                    <a:pt x="424" y="12829"/>
                    <a:pt x="452" y="12782"/>
                  </a:cubicBezTo>
                  <a:cubicBezTo>
                    <a:pt x="469" y="12752"/>
                    <a:pt x="510" y="12696"/>
                    <a:pt x="527" y="12665"/>
                  </a:cubicBezTo>
                  <a:cubicBezTo>
                    <a:pt x="544" y="12636"/>
                    <a:pt x="574" y="12574"/>
                    <a:pt x="588" y="12543"/>
                  </a:cubicBezTo>
                  <a:cubicBezTo>
                    <a:pt x="603" y="12509"/>
                    <a:pt x="628" y="12436"/>
                    <a:pt x="642" y="12401"/>
                  </a:cubicBezTo>
                  <a:cubicBezTo>
                    <a:pt x="654" y="12371"/>
                    <a:pt x="684" y="12314"/>
                    <a:pt x="691" y="12282"/>
                  </a:cubicBezTo>
                  <a:cubicBezTo>
                    <a:pt x="696" y="12257"/>
                    <a:pt x="685" y="12203"/>
                    <a:pt x="693" y="12180"/>
                  </a:cubicBezTo>
                  <a:cubicBezTo>
                    <a:pt x="702" y="12157"/>
                    <a:pt x="741" y="12129"/>
                    <a:pt x="754" y="12109"/>
                  </a:cubicBezTo>
                  <a:cubicBezTo>
                    <a:pt x="768" y="12087"/>
                    <a:pt x="787" y="12038"/>
                    <a:pt x="799" y="12015"/>
                  </a:cubicBezTo>
                  <a:cubicBezTo>
                    <a:pt x="813" y="11987"/>
                    <a:pt x="844" y="11933"/>
                    <a:pt x="857" y="11904"/>
                  </a:cubicBezTo>
                  <a:cubicBezTo>
                    <a:pt x="876" y="11867"/>
                    <a:pt x="911" y="11791"/>
                    <a:pt x="926" y="11751"/>
                  </a:cubicBezTo>
                  <a:cubicBezTo>
                    <a:pt x="934" y="11728"/>
                    <a:pt x="948" y="11680"/>
                    <a:pt x="951" y="11655"/>
                  </a:cubicBezTo>
                  <a:cubicBezTo>
                    <a:pt x="957" y="11615"/>
                    <a:pt x="951" y="11533"/>
                    <a:pt x="958" y="11493"/>
                  </a:cubicBezTo>
                  <a:cubicBezTo>
                    <a:pt x="961" y="11469"/>
                    <a:pt x="972" y="11422"/>
                    <a:pt x="983" y="11402"/>
                  </a:cubicBezTo>
                  <a:cubicBezTo>
                    <a:pt x="994" y="11381"/>
                    <a:pt x="1023" y="11344"/>
                    <a:pt x="1042" y="11334"/>
                  </a:cubicBezTo>
                  <a:cubicBezTo>
                    <a:pt x="1057" y="11326"/>
                    <a:pt x="1093" y="11338"/>
                    <a:pt x="1108" y="11330"/>
                  </a:cubicBezTo>
                  <a:cubicBezTo>
                    <a:pt x="1126" y="11321"/>
                    <a:pt x="1152" y="11282"/>
                    <a:pt x="1167" y="11266"/>
                  </a:cubicBezTo>
                  <a:cubicBezTo>
                    <a:pt x="1192" y="11239"/>
                    <a:pt x="1242" y="11186"/>
                    <a:pt x="1264" y="11156"/>
                  </a:cubicBezTo>
                  <a:cubicBezTo>
                    <a:pt x="1298" y="11111"/>
                    <a:pt x="1359" y="11012"/>
                    <a:pt x="1389" y="10963"/>
                  </a:cubicBezTo>
                  <a:cubicBezTo>
                    <a:pt x="1431" y="10896"/>
                    <a:pt x="1517" y="10766"/>
                    <a:pt x="1552" y="10694"/>
                  </a:cubicBezTo>
                  <a:cubicBezTo>
                    <a:pt x="1589" y="10616"/>
                    <a:pt x="1643" y="10447"/>
                    <a:pt x="1674" y="10365"/>
                  </a:cubicBezTo>
                  <a:cubicBezTo>
                    <a:pt x="1713" y="10262"/>
                    <a:pt x="1795" y="10059"/>
                    <a:pt x="1833" y="9956"/>
                  </a:cubicBezTo>
                  <a:cubicBezTo>
                    <a:pt x="1906" y="9757"/>
                    <a:pt x="2044" y="9356"/>
                    <a:pt x="2109" y="9154"/>
                  </a:cubicBezTo>
                  <a:cubicBezTo>
                    <a:pt x="2148" y="9029"/>
                    <a:pt x="2221" y="8777"/>
                    <a:pt x="2257" y="8650"/>
                  </a:cubicBezTo>
                  <a:cubicBezTo>
                    <a:pt x="2282" y="8562"/>
                    <a:pt x="2326" y="8384"/>
                    <a:pt x="2352" y="8296"/>
                  </a:cubicBezTo>
                  <a:cubicBezTo>
                    <a:pt x="2364" y="8257"/>
                    <a:pt x="2391" y="8179"/>
                    <a:pt x="2402" y="8139"/>
                  </a:cubicBezTo>
                  <a:cubicBezTo>
                    <a:pt x="2418" y="8085"/>
                    <a:pt x="2445" y="7974"/>
                    <a:pt x="2456" y="7918"/>
                  </a:cubicBezTo>
                  <a:cubicBezTo>
                    <a:pt x="2464" y="7876"/>
                    <a:pt x="2474" y="7790"/>
                    <a:pt x="2481" y="7747"/>
                  </a:cubicBezTo>
                  <a:cubicBezTo>
                    <a:pt x="2484" y="7724"/>
                    <a:pt x="2489" y="7674"/>
                    <a:pt x="2496" y="7651"/>
                  </a:cubicBezTo>
                  <a:cubicBezTo>
                    <a:pt x="2509" y="7613"/>
                    <a:pt x="2552" y="7550"/>
                    <a:pt x="2570" y="7515"/>
                  </a:cubicBezTo>
                  <a:cubicBezTo>
                    <a:pt x="2596" y="7463"/>
                    <a:pt x="2649" y="7358"/>
                    <a:pt x="2671" y="7303"/>
                  </a:cubicBezTo>
                  <a:cubicBezTo>
                    <a:pt x="2686" y="7267"/>
                    <a:pt x="2717" y="7195"/>
                    <a:pt x="2723" y="7155"/>
                  </a:cubicBezTo>
                  <a:cubicBezTo>
                    <a:pt x="2730" y="7115"/>
                    <a:pt x="2715" y="7031"/>
                    <a:pt x="2721" y="6990"/>
                  </a:cubicBezTo>
                  <a:cubicBezTo>
                    <a:pt x="2730" y="6931"/>
                    <a:pt x="2775" y="6819"/>
                    <a:pt x="2793" y="6762"/>
                  </a:cubicBezTo>
                  <a:cubicBezTo>
                    <a:pt x="2806" y="6722"/>
                    <a:pt x="2834" y="6643"/>
                    <a:pt x="2845" y="6602"/>
                  </a:cubicBezTo>
                  <a:cubicBezTo>
                    <a:pt x="2852" y="6576"/>
                    <a:pt x="2864" y="6524"/>
                    <a:pt x="2867" y="6496"/>
                  </a:cubicBezTo>
                  <a:cubicBezTo>
                    <a:pt x="2869" y="6474"/>
                    <a:pt x="2859" y="6425"/>
                    <a:pt x="2867" y="6404"/>
                  </a:cubicBezTo>
                  <a:cubicBezTo>
                    <a:pt x="2874" y="6385"/>
                    <a:pt x="2907" y="6364"/>
                    <a:pt x="2917" y="6347"/>
                  </a:cubicBezTo>
                  <a:cubicBezTo>
                    <a:pt x="2924" y="6335"/>
                    <a:pt x="2936" y="6309"/>
                    <a:pt x="2939" y="6294"/>
                  </a:cubicBezTo>
                  <a:cubicBezTo>
                    <a:pt x="2942" y="6276"/>
                    <a:pt x="2937" y="6237"/>
                    <a:pt x="2939" y="6219"/>
                  </a:cubicBezTo>
                  <a:cubicBezTo>
                    <a:pt x="2941" y="6193"/>
                    <a:pt x="2955" y="6143"/>
                    <a:pt x="2961" y="6118"/>
                  </a:cubicBezTo>
                  <a:cubicBezTo>
                    <a:pt x="2969" y="6083"/>
                    <a:pt x="2989" y="6015"/>
                    <a:pt x="2996" y="5980"/>
                  </a:cubicBezTo>
                  <a:cubicBezTo>
                    <a:pt x="3001" y="5960"/>
                    <a:pt x="3010" y="5921"/>
                    <a:pt x="3011" y="5901"/>
                  </a:cubicBezTo>
                  <a:cubicBezTo>
                    <a:pt x="3013" y="5858"/>
                    <a:pt x="2994" y="5772"/>
                    <a:pt x="3000" y="5730"/>
                  </a:cubicBezTo>
                  <a:cubicBezTo>
                    <a:pt x="3003" y="5706"/>
                    <a:pt x="3023" y="5660"/>
                    <a:pt x="3034" y="5639"/>
                  </a:cubicBezTo>
                  <a:cubicBezTo>
                    <a:pt x="3048" y="5612"/>
                    <a:pt x="3086" y="5565"/>
                    <a:pt x="3103" y="5539"/>
                  </a:cubicBezTo>
                  <a:cubicBezTo>
                    <a:pt x="3125" y="5505"/>
                    <a:pt x="3171" y="5437"/>
                    <a:pt x="3189" y="5399"/>
                  </a:cubicBezTo>
                  <a:cubicBezTo>
                    <a:pt x="3213" y="5349"/>
                    <a:pt x="3249" y="5241"/>
                    <a:pt x="3265" y="5187"/>
                  </a:cubicBezTo>
                  <a:cubicBezTo>
                    <a:pt x="3278" y="5146"/>
                    <a:pt x="3295" y="5062"/>
                    <a:pt x="3306" y="5020"/>
                  </a:cubicBezTo>
                  <a:cubicBezTo>
                    <a:pt x="3316" y="4988"/>
                    <a:pt x="3341" y="4925"/>
                    <a:pt x="3348" y="4892"/>
                  </a:cubicBezTo>
                  <a:cubicBezTo>
                    <a:pt x="3355" y="4861"/>
                    <a:pt x="3362" y="4798"/>
                    <a:pt x="3364" y="4767"/>
                  </a:cubicBezTo>
                  <a:cubicBezTo>
                    <a:pt x="3365" y="4748"/>
                    <a:pt x="3361" y="4708"/>
                    <a:pt x="3366" y="4689"/>
                  </a:cubicBezTo>
                  <a:cubicBezTo>
                    <a:pt x="3371" y="4665"/>
                    <a:pt x="3395" y="4621"/>
                    <a:pt x="3409" y="4602"/>
                  </a:cubicBezTo>
                  <a:cubicBezTo>
                    <a:pt x="3425" y="4581"/>
                    <a:pt x="3470" y="4556"/>
                    <a:pt x="3486" y="4536"/>
                  </a:cubicBezTo>
                  <a:cubicBezTo>
                    <a:pt x="3499" y="4520"/>
                    <a:pt x="3518" y="4480"/>
                    <a:pt x="3527" y="4460"/>
                  </a:cubicBezTo>
                  <a:cubicBezTo>
                    <a:pt x="3541" y="4428"/>
                    <a:pt x="3562" y="4360"/>
                    <a:pt x="3572" y="4326"/>
                  </a:cubicBezTo>
                  <a:cubicBezTo>
                    <a:pt x="3582" y="4291"/>
                    <a:pt x="3596" y="4219"/>
                    <a:pt x="3605" y="4184"/>
                  </a:cubicBezTo>
                  <a:cubicBezTo>
                    <a:pt x="3617" y="4135"/>
                    <a:pt x="3641" y="4037"/>
                    <a:pt x="3656" y="3989"/>
                  </a:cubicBezTo>
                  <a:cubicBezTo>
                    <a:pt x="3671" y="3944"/>
                    <a:pt x="3713" y="3860"/>
                    <a:pt x="3724" y="3813"/>
                  </a:cubicBezTo>
                  <a:cubicBezTo>
                    <a:pt x="3732" y="3778"/>
                    <a:pt x="3748" y="3701"/>
                    <a:pt x="3736" y="3667"/>
                  </a:cubicBezTo>
                  <a:cubicBezTo>
                    <a:pt x="3726" y="3640"/>
                    <a:pt x="3668" y="3624"/>
                    <a:pt x="3658" y="3597"/>
                  </a:cubicBezTo>
                  <a:cubicBezTo>
                    <a:pt x="3653" y="3582"/>
                    <a:pt x="3654" y="3542"/>
                    <a:pt x="3664" y="3531"/>
                  </a:cubicBezTo>
                  <a:cubicBezTo>
                    <a:pt x="3677" y="3516"/>
                    <a:pt x="3722" y="3537"/>
                    <a:pt x="3738" y="3525"/>
                  </a:cubicBezTo>
                  <a:cubicBezTo>
                    <a:pt x="3758" y="3509"/>
                    <a:pt x="3772" y="3447"/>
                    <a:pt x="3783" y="3421"/>
                  </a:cubicBezTo>
                  <a:cubicBezTo>
                    <a:pt x="3800" y="3381"/>
                    <a:pt x="3845" y="3305"/>
                    <a:pt x="3849" y="3261"/>
                  </a:cubicBezTo>
                  <a:cubicBezTo>
                    <a:pt x="3852" y="3227"/>
                    <a:pt x="3823" y="3164"/>
                    <a:pt x="3822" y="3130"/>
                  </a:cubicBezTo>
                  <a:cubicBezTo>
                    <a:pt x="3822" y="3106"/>
                    <a:pt x="3828" y="3057"/>
                    <a:pt x="3836" y="3035"/>
                  </a:cubicBezTo>
                  <a:cubicBezTo>
                    <a:pt x="3842" y="3017"/>
                    <a:pt x="3864" y="2988"/>
                    <a:pt x="3874" y="2973"/>
                  </a:cubicBezTo>
                  <a:cubicBezTo>
                    <a:pt x="3887" y="2950"/>
                    <a:pt x="3916" y="2905"/>
                    <a:pt x="3927" y="2880"/>
                  </a:cubicBezTo>
                  <a:cubicBezTo>
                    <a:pt x="3945" y="2841"/>
                    <a:pt x="3972" y="2759"/>
                    <a:pt x="3985" y="2717"/>
                  </a:cubicBezTo>
                  <a:cubicBezTo>
                    <a:pt x="4004" y="2654"/>
                    <a:pt x="4036" y="2526"/>
                    <a:pt x="4053" y="2462"/>
                  </a:cubicBezTo>
                  <a:cubicBezTo>
                    <a:pt x="4070" y="2401"/>
                    <a:pt x="4108" y="2282"/>
                    <a:pt x="4119" y="2220"/>
                  </a:cubicBezTo>
                  <a:cubicBezTo>
                    <a:pt x="4126" y="2185"/>
                    <a:pt x="4138" y="2113"/>
                    <a:pt x="4135" y="2078"/>
                  </a:cubicBezTo>
                  <a:cubicBezTo>
                    <a:pt x="4132" y="2047"/>
                    <a:pt x="4106" y="1993"/>
                    <a:pt x="4098" y="1964"/>
                  </a:cubicBezTo>
                  <a:cubicBezTo>
                    <a:pt x="4089" y="1937"/>
                    <a:pt x="4065" y="1885"/>
                    <a:pt x="4066" y="1856"/>
                  </a:cubicBezTo>
                  <a:cubicBezTo>
                    <a:pt x="4069" y="1793"/>
                    <a:pt x="4140" y="1688"/>
                    <a:pt x="4160" y="1629"/>
                  </a:cubicBezTo>
                  <a:cubicBezTo>
                    <a:pt x="4175" y="1585"/>
                    <a:pt x="4202" y="1493"/>
                    <a:pt x="4210" y="1446"/>
                  </a:cubicBezTo>
                  <a:cubicBezTo>
                    <a:pt x="4215" y="1417"/>
                    <a:pt x="4222" y="1358"/>
                    <a:pt x="4219" y="1328"/>
                  </a:cubicBezTo>
                  <a:cubicBezTo>
                    <a:pt x="4218" y="1305"/>
                    <a:pt x="4199" y="1261"/>
                    <a:pt x="4197" y="1238"/>
                  </a:cubicBezTo>
                  <a:cubicBezTo>
                    <a:pt x="4195" y="1212"/>
                    <a:pt x="4195" y="1158"/>
                    <a:pt x="4205" y="1135"/>
                  </a:cubicBezTo>
                  <a:cubicBezTo>
                    <a:pt x="4214" y="1115"/>
                    <a:pt x="4248" y="1087"/>
                    <a:pt x="4265" y="1076"/>
                  </a:cubicBezTo>
                  <a:cubicBezTo>
                    <a:pt x="4286" y="1063"/>
                    <a:pt x="4338" y="1064"/>
                    <a:pt x="4357" y="1046"/>
                  </a:cubicBezTo>
                  <a:cubicBezTo>
                    <a:pt x="4381" y="1024"/>
                    <a:pt x="4406" y="953"/>
                    <a:pt x="4416" y="920"/>
                  </a:cubicBezTo>
                  <a:cubicBezTo>
                    <a:pt x="4435" y="859"/>
                    <a:pt x="4451" y="730"/>
                    <a:pt x="4455" y="666"/>
                  </a:cubicBezTo>
                  <a:cubicBezTo>
                    <a:pt x="4460" y="604"/>
                    <a:pt x="4458" y="479"/>
                    <a:pt x="4452" y="418"/>
                  </a:cubicBezTo>
                  <a:cubicBezTo>
                    <a:pt x="4449" y="386"/>
                    <a:pt x="4434" y="323"/>
                    <a:pt x="4429" y="291"/>
                  </a:cubicBezTo>
                  <a:cubicBezTo>
                    <a:pt x="4424" y="263"/>
                    <a:pt x="4412" y="208"/>
                    <a:pt x="4410" y="179"/>
                  </a:cubicBezTo>
                  <a:cubicBezTo>
                    <a:pt x="4408" y="150"/>
                    <a:pt x="4412" y="90"/>
                    <a:pt x="4416" y="60"/>
                  </a:cubicBezTo>
                  <a:cubicBezTo>
                    <a:pt x="4419" y="45"/>
                    <a:pt x="4419" y="0"/>
                    <a:pt x="4432" y="0"/>
                  </a:cubicBezTo>
                  <a:cubicBezTo>
                    <a:pt x="4447" y="-1"/>
                    <a:pt x="4447" y="51"/>
                    <a:pt x="4455" y="66"/>
                  </a:cubicBezTo>
                  <a:cubicBezTo>
                    <a:pt x="4465" y="82"/>
                    <a:pt x="4491" y="105"/>
                    <a:pt x="4502" y="119"/>
                  </a:cubicBezTo>
                  <a:cubicBezTo>
                    <a:pt x="4519" y="141"/>
                    <a:pt x="4552" y="186"/>
                    <a:pt x="4563" y="211"/>
                  </a:cubicBezTo>
                  <a:cubicBezTo>
                    <a:pt x="4577" y="243"/>
                    <a:pt x="4586" y="315"/>
                    <a:pt x="4601" y="346"/>
                  </a:cubicBezTo>
                  <a:cubicBezTo>
                    <a:pt x="4610" y="365"/>
                    <a:pt x="4634" y="399"/>
                    <a:pt x="4649" y="410"/>
                  </a:cubicBezTo>
                  <a:cubicBezTo>
                    <a:pt x="4664" y="421"/>
                    <a:pt x="4702" y="440"/>
                    <a:pt x="4717" y="429"/>
                  </a:cubicBezTo>
                  <a:cubicBezTo>
                    <a:pt x="4725" y="423"/>
                    <a:pt x="4727" y="395"/>
                    <a:pt x="4726" y="384"/>
                  </a:cubicBezTo>
                  <a:cubicBezTo>
                    <a:pt x="4724" y="367"/>
                    <a:pt x="4699" y="340"/>
                    <a:pt x="4699" y="323"/>
                  </a:cubicBezTo>
                  <a:cubicBezTo>
                    <a:pt x="4700" y="309"/>
                    <a:pt x="4712" y="278"/>
                    <a:pt x="4723" y="274"/>
                  </a:cubicBezTo>
                  <a:cubicBezTo>
                    <a:pt x="4740" y="268"/>
                    <a:pt x="4768" y="311"/>
                    <a:pt x="4785" y="316"/>
                  </a:cubicBezTo>
                  <a:cubicBezTo>
                    <a:pt x="4806" y="322"/>
                    <a:pt x="4850" y="319"/>
                    <a:pt x="4871" y="314"/>
                  </a:cubicBezTo>
                  <a:cubicBezTo>
                    <a:pt x="4894" y="308"/>
                    <a:pt x="4934" y="263"/>
                    <a:pt x="4957" y="268"/>
                  </a:cubicBezTo>
                  <a:cubicBezTo>
                    <a:pt x="4972" y="272"/>
                    <a:pt x="4986" y="314"/>
                    <a:pt x="5000" y="323"/>
                  </a:cubicBezTo>
                  <a:cubicBezTo>
                    <a:pt x="5024" y="340"/>
                    <a:pt x="5083" y="357"/>
                    <a:pt x="5111" y="352"/>
                  </a:cubicBezTo>
                  <a:cubicBezTo>
                    <a:pt x="5124" y="349"/>
                    <a:pt x="5145" y="321"/>
                    <a:pt x="5159" y="319"/>
                  </a:cubicBezTo>
                  <a:cubicBezTo>
                    <a:pt x="5180" y="316"/>
                    <a:pt x="5220" y="342"/>
                    <a:pt x="5240" y="344"/>
                  </a:cubicBezTo>
                  <a:cubicBezTo>
                    <a:pt x="5254" y="345"/>
                    <a:pt x="5282" y="346"/>
                    <a:pt x="5294" y="338"/>
                  </a:cubicBezTo>
                  <a:cubicBezTo>
                    <a:pt x="5309" y="329"/>
                    <a:pt x="5321" y="280"/>
                    <a:pt x="5337" y="274"/>
                  </a:cubicBezTo>
                  <a:cubicBezTo>
                    <a:pt x="5363" y="265"/>
                    <a:pt x="5412" y="326"/>
                    <a:pt x="5437" y="316"/>
                  </a:cubicBezTo>
                  <a:cubicBezTo>
                    <a:pt x="5456" y="308"/>
                    <a:pt x="5485" y="259"/>
                    <a:pt x="5479" y="236"/>
                  </a:cubicBezTo>
                  <a:cubicBezTo>
                    <a:pt x="5478" y="232"/>
                    <a:pt x="5476" y="227"/>
                    <a:pt x="5473" y="223"/>
                  </a:cubicBezTo>
                  <a:cubicBezTo>
                    <a:pt x="5506" y="225"/>
                    <a:pt x="5545" y="233"/>
                    <a:pt x="5564" y="233"/>
                  </a:cubicBezTo>
                  <a:cubicBezTo>
                    <a:pt x="5585" y="232"/>
                    <a:pt x="5629" y="225"/>
                    <a:pt x="5648" y="236"/>
                  </a:cubicBezTo>
                  <a:cubicBezTo>
                    <a:pt x="5679" y="255"/>
                    <a:pt x="5726" y="325"/>
                    <a:pt x="5736" y="365"/>
                  </a:cubicBezTo>
                  <a:cubicBezTo>
                    <a:pt x="5744" y="397"/>
                    <a:pt x="5732" y="464"/>
                    <a:pt x="5727" y="497"/>
                  </a:cubicBezTo>
                  <a:cubicBezTo>
                    <a:pt x="5722" y="529"/>
                    <a:pt x="5693" y="590"/>
                    <a:pt x="5699" y="622"/>
                  </a:cubicBezTo>
                  <a:cubicBezTo>
                    <a:pt x="5703" y="647"/>
                    <a:pt x="5736" y="682"/>
                    <a:pt x="5749" y="702"/>
                  </a:cubicBezTo>
                  <a:cubicBezTo>
                    <a:pt x="5765" y="727"/>
                    <a:pt x="5791" y="785"/>
                    <a:pt x="5814" y="800"/>
                  </a:cubicBezTo>
                  <a:cubicBezTo>
                    <a:pt x="5834" y="813"/>
                    <a:pt x="5881" y="805"/>
                    <a:pt x="5902" y="811"/>
                  </a:cubicBezTo>
                  <a:cubicBezTo>
                    <a:pt x="5930" y="821"/>
                    <a:pt x="5979" y="870"/>
                    <a:pt x="6008" y="868"/>
                  </a:cubicBezTo>
                  <a:cubicBezTo>
                    <a:pt x="6039" y="866"/>
                    <a:pt x="6085" y="805"/>
                    <a:pt x="6115" y="793"/>
                  </a:cubicBezTo>
                  <a:cubicBezTo>
                    <a:pt x="6145" y="780"/>
                    <a:pt x="6210" y="776"/>
                    <a:pt x="6243" y="774"/>
                  </a:cubicBezTo>
                  <a:cubicBezTo>
                    <a:pt x="6273" y="772"/>
                    <a:pt x="6336" y="764"/>
                    <a:pt x="6365" y="778"/>
                  </a:cubicBezTo>
                  <a:cubicBezTo>
                    <a:pt x="6392" y="790"/>
                    <a:pt x="6434" y="844"/>
                    <a:pt x="6455" y="868"/>
                  </a:cubicBezTo>
                  <a:cubicBezTo>
                    <a:pt x="6493" y="912"/>
                    <a:pt x="6565" y="1005"/>
                    <a:pt x="6599" y="1054"/>
                  </a:cubicBezTo>
                  <a:cubicBezTo>
                    <a:pt x="6629" y="1097"/>
                    <a:pt x="6677" y="1195"/>
                    <a:pt x="6708" y="1235"/>
                  </a:cubicBezTo>
                  <a:cubicBezTo>
                    <a:pt x="6733" y="1266"/>
                    <a:pt x="6795" y="1309"/>
                    <a:pt x="6818" y="1341"/>
                  </a:cubicBezTo>
                  <a:cubicBezTo>
                    <a:pt x="6834" y="1365"/>
                    <a:pt x="6862" y="1418"/>
                    <a:pt x="6868" y="1448"/>
                  </a:cubicBezTo>
                  <a:cubicBezTo>
                    <a:pt x="6877" y="1493"/>
                    <a:pt x="6856" y="1590"/>
                    <a:pt x="6862" y="1637"/>
                  </a:cubicBezTo>
                  <a:cubicBezTo>
                    <a:pt x="6868" y="1690"/>
                    <a:pt x="6901" y="1792"/>
                    <a:pt x="6918" y="1841"/>
                  </a:cubicBezTo>
                  <a:cubicBezTo>
                    <a:pt x="6927" y="1866"/>
                    <a:pt x="6954" y="1909"/>
                    <a:pt x="6959" y="1936"/>
                  </a:cubicBezTo>
                  <a:cubicBezTo>
                    <a:pt x="6965" y="1970"/>
                    <a:pt x="6961" y="2041"/>
                    <a:pt x="6956" y="2076"/>
                  </a:cubicBezTo>
                  <a:cubicBezTo>
                    <a:pt x="6951" y="2109"/>
                    <a:pt x="6923" y="2171"/>
                    <a:pt x="6918" y="2205"/>
                  </a:cubicBezTo>
                  <a:cubicBezTo>
                    <a:pt x="6914" y="2236"/>
                    <a:pt x="6925" y="2302"/>
                    <a:pt x="6918" y="2333"/>
                  </a:cubicBezTo>
                  <a:cubicBezTo>
                    <a:pt x="6913" y="2357"/>
                    <a:pt x="6886" y="2397"/>
                    <a:pt x="6877" y="2420"/>
                  </a:cubicBezTo>
                  <a:cubicBezTo>
                    <a:pt x="6870" y="2441"/>
                    <a:pt x="6854" y="2484"/>
                    <a:pt x="6856" y="2507"/>
                  </a:cubicBezTo>
                  <a:cubicBezTo>
                    <a:pt x="6858" y="2541"/>
                    <a:pt x="6896" y="2599"/>
                    <a:pt x="6902" y="2632"/>
                  </a:cubicBezTo>
                  <a:cubicBezTo>
                    <a:pt x="6909" y="2669"/>
                    <a:pt x="6911" y="2746"/>
                    <a:pt x="6906" y="2783"/>
                  </a:cubicBezTo>
                  <a:cubicBezTo>
                    <a:pt x="6901" y="2817"/>
                    <a:pt x="6876" y="2880"/>
                    <a:pt x="6865" y="2912"/>
                  </a:cubicBezTo>
                  <a:cubicBezTo>
                    <a:pt x="6855" y="2942"/>
                    <a:pt x="6828" y="2998"/>
                    <a:pt x="6821" y="3030"/>
                  </a:cubicBezTo>
                  <a:cubicBezTo>
                    <a:pt x="6815" y="3060"/>
                    <a:pt x="6806" y="3124"/>
                    <a:pt x="6812" y="3154"/>
                  </a:cubicBezTo>
                  <a:cubicBezTo>
                    <a:pt x="6818" y="3188"/>
                    <a:pt x="6854" y="3244"/>
                    <a:pt x="6871" y="3272"/>
                  </a:cubicBezTo>
                  <a:cubicBezTo>
                    <a:pt x="6897" y="3312"/>
                    <a:pt x="6955" y="3390"/>
                    <a:pt x="6990" y="3419"/>
                  </a:cubicBezTo>
                  <a:cubicBezTo>
                    <a:pt x="7017" y="3441"/>
                    <a:pt x="7079" y="3466"/>
                    <a:pt x="7109" y="3480"/>
                  </a:cubicBezTo>
                  <a:cubicBezTo>
                    <a:pt x="7143" y="3495"/>
                    <a:pt x="7214" y="3518"/>
                    <a:pt x="7246" y="3537"/>
                  </a:cubicBezTo>
                  <a:cubicBezTo>
                    <a:pt x="7285" y="3559"/>
                    <a:pt x="7357" y="3615"/>
                    <a:pt x="7390" y="3647"/>
                  </a:cubicBezTo>
                  <a:cubicBezTo>
                    <a:pt x="7411" y="3666"/>
                    <a:pt x="7446" y="3717"/>
                    <a:pt x="7469" y="3733"/>
                  </a:cubicBezTo>
                  <a:cubicBezTo>
                    <a:pt x="7484" y="3744"/>
                    <a:pt x="7519" y="3759"/>
                    <a:pt x="7537" y="3760"/>
                  </a:cubicBezTo>
                  <a:cubicBezTo>
                    <a:pt x="7556" y="3761"/>
                    <a:pt x="7593" y="3738"/>
                    <a:pt x="7612" y="3741"/>
                  </a:cubicBezTo>
                  <a:cubicBezTo>
                    <a:pt x="7639" y="3746"/>
                    <a:pt x="7688" y="3778"/>
                    <a:pt x="7706" y="3802"/>
                  </a:cubicBezTo>
                  <a:cubicBezTo>
                    <a:pt x="7727" y="3830"/>
                    <a:pt x="7728" y="3922"/>
                    <a:pt x="7753" y="3946"/>
                  </a:cubicBezTo>
                  <a:cubicBezTo>
                    <a:pt x="7774" y="3964"/>
                    <a:pt x="7830" y="3957"/>
                    <a:pt x="7856" y="3957"/>
                  </a:cubicBezTo>
                  <a:cubicBezTo>
                    <a:pt x="7892" y="3956"/>
                    <a:pt x="7963" y="3950"/>
                    <a:pt x="7997" y="3938"/>
                  </a:cubicBezTo>
                  <a:cubicBezTo>
                    <a:pt x="8018" y="3930"/>
                    <a:pt x="8054" y="3896"/>
                    <a:pt x="8075" y="3889"/>
                  </a:cubicBezTo>
                  <a:cubicBezTo>
                    <a:pt x="8108" y="3878"/>
                    <a:pt x="8176" y="3873"/>
                    <a:pt x="8210" y="3878"/>
                  </a:cubicBezTo>
                  <a:cubicBezTo>
                    <a:pt x="8233" y="3880"/>
                    <a:pt x="8277" y="3907"/>
                    <a:pt x="8300" y="3908"/>
                  </a:cubicBezTo>
                  <a:cubicBezTo>
                    <a:pt x="8331" y="3910"/>
                    <a:pt x="8393" y="3892"/>
                    <a:pt x="8422" y="3881"/>
                  </a:cubicBezTo>
                  <a:cubicBezTo>
                    <a:pt x="8443" y="3874"/>
                    <a:pt x="8482" y="3844"/>
                    <a:pt x="8504" y="3839"/>
                  </a:cubicBezTo>
                  <a:cubicBezTo>
                    <a:pt x="8529" y="3835"/>
                    <a:pt x="8582" y="3857"/>
                    <a:pt x="8607" y="3851"/>
                  </a:cubicBezTo>
                  <a:cubicBezTo>
                    <a:pt x="8626" y="3846"/>
                    <a:pt x="8657" y="3811"/>
                    <a:pt x="8676" y="3806"/>
                  </a:cubicBezTo>
                  <a:cubicBezTo>
                    <a:pt x="8704" y="3797"/>
                    <a:pt x="8765" y="3820"/>
                    <a:pt x="8791" y="3806"/>
                  </a:cubicBezTo>
                  <a:cubicBezTo>
                    <a:pt x="8817" y="3791"/>
                    <a:pt x="8842" y="3722"/>
                    <a:pt x="8863" y="3699"/>
                  </a:cubicBezTo>
                  <a:cubicBezTo>
                    <a:pt x="8885" y="3677"/>
                    <a:pt x="8936" y="3638"/>
                    <a:pt x="8963" y="3627"/>
                  </a:cubicBezTo>
                  <a:cubicBezTo>
                    <a:pt x="8988" y="3618"/>
                    <a:pt x="9042" y="3607"/>
                    <a:pt x="9066" y="3616"/>
                  </a:cubicBezTo>
                  <a:cubicBezTo>
                    <a:pt x="9092" y="3625"/>
                    <a:pt x="9127" y="3680"/>
                    <a:pt x="9151" y="3696"/>
                  </a:cubicBezTo>
                  <a:cubicBezTo>
                    <a:pt x="9179" y="3715"/>
                    <a:pt x="9241" y="3747"/>
                    <a:pt x="9273" y="3749"/>
                  </a:cubicBezTo>
                  <a:cubicBezTo>
                    <a:pt x="9298" y="3750"/>
                    <a:pt x="9345" y="3720"/>
                    <a:pt x="9370" y="3718"/>
                  </a:cubicBezTo>
                  <a:cubicBezTo>
                    <a:pt x="9399" y="3716"/>
                    <a:pt x="9457" y="3736"/>
                    <a:pt x="9485" y="3741"/>
                  </a:cubicBezTo>
                  <a:cubicBezTo>
                    <a:pt x="9514" y="3746"/>
                    <a:pt x="9570" y="3763"/>
                    <a:pt x="9598" y="3760"/>
                  </a:cubicBezTo>
                  <a:cubicBezTo>
                    <a:pt x="9628" y="3757"/>
                    <a:pt x="9681" y="3712"/>
                    <a:pt x="9711" y="3715"/>
                  </a:cubicBezTo>
                  <a:cubicBezTo>
                    <a:pt x="9736" y="3717"/>
                    <a:pt x="9781" y="3753"/>
                    <a:pt x="9801" y="3771"/>
                  </a:cubicBezTo>
                  <a:cubicBezTo>
                    <a:pt x="9829" y="3796"/>
                    <a:pt x="9870" y="3867"/>
                    <a:pt x="9898" y="3889"/>
                  </a:cubicBezTo>
                  <a:cubicBezTo>
                    <a:pt x="9923" y="3908"/>
                    <a:pt x="9979" y="3933"/>
                    <a:pt x="10008" y="3938"/>
                  </a:cubicBezTo>
                  <a:cubicBezTo>
                    <a:pt x="10034" y="3942"/>
                    <a:pt x="10085" y="3925"/>
                    <a:pt x="10111" y="3927"/>
                  </a:cubicBezTo>
                  <a:cubicBezTo>
                    <a:pt x="10134" y="3928"/>
                    <a:pt x="10181" y="3936"/>
                    <a:pt x="10202" y="3949"/>
                  </a:cubicBezTo>
                  <a:cubicBezTo>
                    <a:pt x="10234" y="3970"/>
                    <a:pt x="10279" y="4047"/>
                    <a:pt x="10308" y="4074"/>
                  </a:cubicBezTo>
                  <a:cubicBezTo>
                    <a:pt x="10337" y="4101"/>
                    <a:pt x="10410" y="4131"/>
                    <a:pt x="10433" y="4165"/>
                  </a:cubicBezTo>
                  <a:cubicBezTo>
                    <a:pt x="10448" y="4187"/>
                    <a:pt x="10462" y="4243"/>
                    <a:pt x="10464" y="4271"/>
                  </a:cubicBezTo>
                  <a:cubicBezTo>
                    <a:pt x="10467" y="4306"/>
                    <a:pt x="10434" y="4378"/>
                    <a:pt x="10446" y="4411"/>
                  </a:cubicBezTo>
                  <a:cubicBezTo>
                    <a:pt x="10455" y="4438"/>
                    <a:pt x="10500" y="4472"/>
                    <a:pt x="10524" y="4479"/>
                  </a:cubicBezTo>
                  <a:cubicBezTo>
                    <a:pt x="10550" y="4488"/>
                    <a:pt x="10611" y="4483"/>
                    <a:pt x="10633" y="4464"/>
                  </a:cubicBezTo>
                  <a:cubicBezTo>
                    <a:pt x="10659" y="4443"/>
                    <a:pt x="10666" y="4355"/>
                    <a:pt x="10690" y="4332"/>
                  </a:cubicBezTo>
                  <a:cubicBezTo>
                    <a:pt x="10710" y="4312"/>
                    <a:pt x="10780" y="4301"/>
                    <a:pt x="10789" y="4301"/>
                  </a:cubicBezTo>
                  <a:cubicBezTo>
                    <a:pt x="10799" y="4301"/>
                    <a:pt x="10875" y="4355"/>
                    <a:pt x="10905" y="4366"/>
                  </a:cubicBezTo>
                  <a:cubicBezTo>
                    <a:pt x="10940" y="4378"/>
                    <a:pt x="11018" y="4359"/>
                    <a:pt x="11049" y="4381"/>
                  </a:cubicBezTo>
                  <a:cubicBezTo>
                    <a:pt x="11065" y="4392"/>
                    <a:pt x="11078" y="4441"/>
                    <a:pt x="11093" y="4452"/>
                  </a:cubicBezTo>
                  <a:cubicBezTo>
                    <a:pt x="11109" y="4466"/>
                    <a:pt x="11149" y="4481"/>
                    <a:pt x="11168" y="4475"/>
                  </a:cubicBezTo>
                  <a:cubicBezTo>
                    <a:pt x="11192" y="4469"/>
                    <a:pt x="11221" y="4413"/>
                    <a:pt x="11243" y="4400"/>
                  </a:cubicBezTo>
                  <a:cubicBezTo>
                    <a:pt x="11273" y="4381"/>
                    <a:pt x="11341" y="4365"/>
                    <a:pt x="11374" y="4362"/>
                  </a:cubicBezTo>
                  <a:cubicBezTo>
                    <a:pt x="11413" y="4358"/>
                    <a:pt x="11489" y="4376"/>
                    <a:pt x="11528" y="4373"/>
                  </a:cubicBezTo>
                  <a:cubicBezTo>
                    <a:pt x="11567" y="4370"/>
                    <a:pt x="11645" y="4355"/>
                    <a:pt x="11681" y="4335"/>
                  </a:cubicBezTo>
                  <a:cubicBezTo>
                    <a:pt x="11709" y="4320"/>
                    <a:pt x="11749" y="4255"/>
                    <a:pt x="11778" y="4240"/>
                  </a:cubicBezTo>
                  <a:cubicBezTo>
                    <a:pt x="11810" y="4224"/>
                    <a:pt x="11884" y="4214"/>
                    <a:pt x="11919" y="4222"/>
                  </a:cubicBezTo>
                  <a:cubicBezTo>
                    <a:pt x="11950" y="4229"/>
                    <a:pt x="12009" y="4266"/>
                    <a:pt x="12031" y="4294"/>
                  </a:cubicBezTo>
                  <a:cubicBezTo>
                    <a:pt x="12057" y="4326"/>
                    <a:pt x="12073" y="4418"/>
                    <a:pt x="12097" y="4452"/>
                  </a:cubicBezTo>
                  <a:cubicBezTo>
                    <a:pt x="12121" y="4487"/>
                    <a:pt x="12180" y="4547"/>
                    <a:pt x="12216" y="4562"/>
                  </a:cubicBezTo>
                  <a:cubicBezTo>
                    <a:pt x="12285" y="4593"/>
                    <a:pt x="12437" y="4591"/>
                    <a:pt x="12510" y="4581"/>
                  </a:cubicBezTo>
                  <a:cubicBezTo>
                    <a:pt x="12554" y="4575"/>
                    <a:pt x="12637" y="4522"/>
                    <a:pt x="12682" y="4525"/>
                  </a:cubicBezTo>
                  <a:cubicBezTo>
                    <a:pt x="12707" y="4526"/>
                    <a:pt x="12753" y="4569"/>
                    <a:pt x="12778" y="4570"/>
                  </a:cubicBezTo>
                  <a:cubicBezTo>
                    <a:pt x="12807" y="4571"/>
                    <a:pt x="12864" y="4548"/>
                    <a:pt x="12888" y="4528"/>
                  </a:cubicBezTo>
                  <a:cubicBezTo>
                    <a:pt x="12906" y="4514"/>
                    <a:pt x="12926" y="4463"/>
                    <a:pt x="12944" y="4449"/>
                  </a:cubicBezTo>
                  <a:cubicBezTo>
                    <a:pt x="12962" y="4436"/>
                    <a:pt x="13005" y="4426"/>
                    <a:pt x="13026" y="4423"/>
                  </a:cubicBezTo>
                  <a:cubicBezTo>
                    <a:pt x="13063" y="4417"/>
                    <a:pt x="13138" y="4429"/>
                    <a:pt x="13176" y="4426"/>
                  </a:cubicBezTo>
                  <a:cubicBezTo>
                    <a:pt x="13213" y="4424"/>
                    <a:pt x="13286" y="4412"/>
                    <a:pt x="13322" y="4403"/>
                  </a:cubicBezTo>
                  <a:cubicBezTo>
                    <a:pt x="13376" y="4391"/>
                    <a:pt x="13481" y="4349"/>
                    <a:pt x="13535" y="4339"/>
                  </a:cubicBezTo>
                  <a:cubicBezTo>
                    <a:pt x="13606" y="4326"/>
                    <a:pt x="13749" y="4309"/>
                    <a:pt x="13820" y="4320"/>
                  </a:cubicBezTo>
                  <a:cubicBezTo>
                    <a:pt x="13864" y="4327"/>
                    <a:pt x="13944" y="4385"/>
                    <a:pt x="13989" y="4388"/>
                  </a:cubicBezTo>
                  <a:cubicBezTo>
                    <a:pt x="14033" y="4392"/>
                    <a:pt x="14118" y="4360"/>
                    <a:pt x="14161" y="4347"/>
                  </a:cubicBezTo>
                  <a:cubicBezTo>
                    <a:pt x="14183" y="4340"/>
                    <a:pt x="14229" y="4328"/>
                    <a:pt x="14248" y="4313"/>
                  </a:cubicBezTo>
                  <a:cubicBezTo>
                    <a:pt x="14274" y="4292"/>
                    <a:pt x="14304" y="4227"/>
                    <a:pt x="14326" y="4203"/>
                  </a:cubicBezTo>
                  <a:cubicBezTo>
                    <a:pt x="14343" y="4185"/>
                    <a:pt x="14377" y="4149"/>
                    <a:pt x="14398" y="4142"/>
                  </a:cubicBezTo>
                  <a:cubicBezTo>
                    <a:pt x="14426" y="4133"/>
                    <a:pt x="14488" y="4139"/>
                    <a:pt x="14514" y="4154"/>
                  </a:cubicBezTo>
                  <a:cubicBezTo>
                    <a:pt x="14544" y="4169"/>
                    <a:pt x="14580" y="4240"/>
                    <a:pt x="14608" y="4260"/>
                  </a:cubicBezTo>
                  <a:cubicBezTo>
                    <a:pt x="14626" y="4272"/>
                    <a:pt x="14668" y="4285"/>
                    <a:pt x="14689" y="4286"/>
                  </a:cubicBezTo>
                  <a:cubicBezTo>
                    <a:pt x="14717" y="4287"/>
                    <a:pt x="14771" y="4258"/>
                    <a:pt x="14799" y="4260"/>
                  </a:cubicBezTo>
                  <a:cubicBezTo>
                    <a:pt x="14820" y="4261"/>
                    <a:pt x="14859" y="4287"/>
                    <a:pt x="14880" y="4290"/>
                  </a:cubicBezTo>
                  <a:cubicBezTo>
                    <a:pt x="14912" y="4294"/>
                    <a:pt x="14976" y="4280"/>
                    <a:pt x="15008" y="4275"/>
                  </a:cubicBezTo>
                  <a:cubicBezTo>
                    <a:pt x="15044" y="4269"/>
                    <a:pt x="15116" y="4247"/>
                    <a:pt x="15152" y="4248"/>
                  </a:cubicBezTo>
                  <a:cubicBezTo>
                    <a:pt x="15180" y="4250"/>
                    <a:pt x="15236" y="4265"/>
                    <a:pt x="15262" y="4279"/>
                  </a:cubicBezTo>
                  <a:cubicBezTo>
                    <a:pt x="15290" y="4294"/>
                    <a:pt x="15332" y="4354"/>
                    <a:pt x="15362" y="4366"/>
                  </a:cubicBezTo>
                  <a:cubicBezTo>
                    <a:pt x="15404" y="4382"/>
                    <a:pt x="15496" y="4369"/>
                    <a:pt x="15540" y="4366"/>
                  </a:cubicBezTo>
                  <a:cubicBezTo>
                    <a:pt x="15570" y="4363"/>
                    <a:pt x="15630" y="4356"/>
                    <a:pt x="15659" y="4347"/>
                  </a:cubicBezTo>
                  <a:cubicBezTo>
                    <a:pt x="15692" y="4335"/>
                    <a:pt x="15756" y="4298"/>
                    <a:pt x="15787" y="4279"/>
                  </a:cubicBezTo>
                  <a:cubicBezTo>
                    <a:pt x="15819" y="4258"/>
                    <a:pt x="15912" y="4188"/>
                    <a:pt x="15912" y="4188"/>
                  </a:cubicBezTo>
                  <a:lnTo>
                    <a:pt x="20693" y="5315"/>
                  </a:lnTo>
                  <a:cubicBezTo>
                    <a:pt x="20693" y="5315"/>
                    <a:pt x="20734" y="5340"/>
                    <a:pt x="20744" y="5354"/>
                  </a:cubicBezTo>
                  <a:cubicBezTo>
                    <a:pt x="20763" y="5382"/>
                    <a:pt x="20784" y="5454"/>
                    <a:pt x="20792" y="5490"/>
                  </a:cubicBezTo>
                  <a:cubicBezTo>
                    <a:pt x="20804" y="5545"/>
                    <a:pt x="20792" y="5664"/>
                    <a:pt x="20809" y="5717"/>
                  </a:cubicBezTo>
                  <a:cubicBezTo>
                    <a:pt x="20823" y="5758"/>
                    <a:pt x="20883" y="5817"/>
                    <a:pt x="20902" y="5855"/>
                  </a:cubicBezTo>
                  <a:cubicBezTo>
                    <a:pt x="20915" y="5882"/>
                    <a:pt x="20933" y="5942"/>
                    <a:pt x="20939" y="5972"/>
                  </a:cubicBezTo>
                  <a:cubicBezTo>
                    <a:pt x="20946" y="6006"/>
                    <a:pt x="20937" y="6082"/>
                    <a:pt x="20953" y="6111"/>
                  </a:cubicBezTo>
                  <a:cubicBezTo>
                    <a:pt x="20966" y="6134"/>
                    <a:pt x="21012" y="6159"/>
                    <a:pt x="21034" y="6163"/>
                  </a:cubicBezTo>
                  <a:cubicBezTo>
                    <a:pt x="21060" y="6169"/>
                    <a:pt x="21113" y="6126"/>
                    <a:pt x="21136" y="6140"/>
                  </a:cubicBezTo>
                  <a:cubicBezTo>
                    <a:pt x="21167" y="6162"/>
                    <a:pt x="21165" y="6270"/>
                    <a:pt x="21189" y="6302"/>
                  </a:cubicBezTo>
                  <a:cubicBezTo>
                    <a:pt x="21206" y="6324"/>
                    <a:pt x="21254" y="6349"/>
                    <a:pt x="21278" y="6354"/>
                  </a:cubicBezTo>
                  <a:cubicBezTo>
                    <a:pt x="21305" y="6361"/>
                    <a:pt x="21363" y="6330"/>
                    <a:pt x="21386" y="6347"/>
                  </a:cubicBezTo>
                  <a:cubicBezTo>
                    <a:pt x="21428" y="6377"/>
                    <a:pt x="21461" y="6501"/>
                    <a:pt x="21471" y="6559"/>
                  </a:cubicBezTo>
                  <a:cubicBezTo>
                    <a:pt x="21476" y="6594"/>
                    <a:pt x="21463" y="6666"/>
                    <a:pt x="21464" y="6701"/>
                  </a:cubicBezTo>
                  <a:cubicBezTo>
                    <a:pt x="21465" y="6725"/>
                    <a:pt x="21467" y="6775"/>
                    <a:pt x="21474" y="6797"/>
                  </a:cubicBezTo>
                  <a:cubicBezTo>
                    <a:pt x="21489" y="6847"/>
                    <a:pt x="21558" y="6920"/>
                    <a:pt x="21572" y="6970"/>
                  </a:cubicBezTo>
                  <a:cubicBezTo>
                    <a:pt x="21585" y="7013"/>
                    <a:pt x="21597" y="7110"/>
                    <a:pt x="21585" y="7153"/>
                  </a:cubicBezTo>
                  <a:cubicBezTo>
                    <a:pt x="21572" y="7198"/>
                    <a:pt x="21509" y="7258"/>
                    <a:pt x="21482" y="7291"/>
                  </a:cubicBezTo>
                  <a:cubicBezTo>
                    <a:pt x="21458" y="7320"/>
                    <a:pt x="21408" y="7371"/>
                    <a:pt x="21385" y="7399"/>
                  </a:cubicBezTo>
                  <a:cubicBezTo>
                    <a:pt x="21363" y="7425"/>
                    <a:pt x="21312" y="7473"/>
                    <a:pt x="21299" y="7507"/>
                  </a:cubicBezTo>
                  <a:cubicBezTo>
                    <a:pt x="21281" y="7552"/>
                    <a:pt x="21299" y="7661"/>
                    <a:pt x="21278" y="7704"/>
                  </a:cubicBezTo>
                  <a:cubicBezTo>
                    <a:pt x="21254" y="7756"/>
                    <a:pt x="21155" y="7808"/>
                    <a:pt x="21121" y="7852"/>
                  </a:cubicBezTo>
                  <a:cubicBezTo>
                    <a:pt x="21083" y="7898"/>
                    <a:pt x="21028" y="8010"/>
                    <a:pt x="20995" y="8062"/>
                  </a:cubicBezTo>
                  <a:cubicBezTo>
                    <a:pt x="20978" y="8090"/>
                    <a:pt x="20936" y="8140"/>
                    <a:pt x="20923" y="8171"/>
                  </a:cubicBezTo>
                  <a:cubicBezTo>
                    <a:pt x="20911" y="8202"/>
                    <a:pt x="20906" y="8273"/>
                    <a:pt x="20895" y="8304"/>
                  </a:cubicBezTo>
                  <a:cubicBezTo>
                    <a:pt x="20884" y="8334"/>
                    <a:pt x="20851" y="8386"/>
                    <a:pt x="20836" y="8414"/>
                  </a:cubicBezTo>
                  <a:cubicBezTo>
                    <a:pt x="20821" y="8441"/>
                    <a:pt x="20787" y="8492"/>
                    <a:pt x="20775" y="8522"/>
                  </a:cubicBezTo>
                  <a:cubicBezTo>
                    <a:pt x="20753" y="8575"/>
                    <a:pt x="20730" y="8692"/>
                    <a:pt x="20714" y="8749"/>
                  </a:cubicBezTo>
                  <a:cubicBezTo>
                    <a:pt x="20704" y="8783"/>
                    <a:pt x="20687" y="8853"/>
                    <a:pt x="20672" y="8885"/>
                  </a:cubicBezTo>
                  <a:cubicBezTo>
                    <a:pt x="20657" y="8916"/>
                    <a:pt x="20620" y="8971"/>
                    <a:pt x="20598" y="8995"/>
                  </a:cubicBezTo>
                  <a:cubicBezTo>
                    <a:pt x="20581" y="9013"/>
                    <a:pt x="20534" y="9031"/>
                    <a:pt x="20520" y="9053"/>
                  </a:cubicBezTo>
                  <a:cubicBezTo>
                    <a:pt x="20507" y="9075"/>
                    <a:pt x="20508" y="9135"/>
                    <a:pt x="20497" y="9159"/>
                  </a:cubicBezTo>
                  <a:cubicBezTo>
                    <a:pt x="20482" y="9191"/>
                    <a:pt x="20440" y="9243"/>
                    <a:pt x="20415" y="9263"/>
                  </a:cubicBezTo>
                  <a:cubicBezTo>
                    <a:pt x="20390" y="9284"/>
                    <a:pt x="20321" y="9289"/>
                    <a:pt x="20304" y="9318"/>
                  </a:cubicBezTo>
                  <a:cubicBezTo>
                    <a:pt x="20287" y="9348"/>
                    <a:pt x="20312" y="9430"/>
                    <a:pt x="20301" y="9464"/>
                  </a:cubicBezTo>
                  <a:cubicBezTo>
                    <a:pt x="20292" y="9494"/>
                    <a:pt x="20239" y="9529"/>
                    <a:pt x="20235" y="9560"/>
                  </a:cubicBezTo>
                  <a:cubicBezTo>
                    <a:pt x="20231" y="9602"/>
                    <a:pt x="20289" y="9672"/>
                    <a:pt x="20292" y="9714"/>
                  </a:cubicBezTo>
                  <a:cubicBezTo>
                    <a:pt x="20293" y="9737"/>
                    <a:pt x="20279" y="9782"/>
                    <a:pt x="20272" y="9804"/>
                  </a:cubicBezTo>
                  <a:cubicBezTo>
                    <a:pt x="20257" y="9848"/>
                    <a:pt x="20225" y="9940"/>
                    <a:pt x="20198" y="9974"/>
                  </a:cubicBezTo>
                  <a:cubicBezTo>
                    <a:pt x="20168" y="10011"/>
                    <a:pt x="20080" y="10039"/>
                    <a:pt x="20050" y="10076"/>
                  </a:cubicBezTo>
                  <a:cubicBezTo>
                    <a:pt x="20021" y="10113"/>
                    <a:pt x="20005" y="10222"/>
                    <a:pt x="19974" y="10255"/>
                  </a:cubicBezTo>
                  <a:cubicBezTo>
                    <a:pt x="19954" y="10276"/>
                    <a:pt x="19897" y="10284"/>
                    <a:pt x="19873" y="10299"/>
                  </a:cubicBezTo>
                  <a:cubicBezTo>
                    <a:pt x="19856" y="10311"/>
                    <a:pt x="19829" y="10351"/>
                    <a:pt x="19810" y="10357"/>
                  </a:cubicBezTo>
                  <a:cubicBezTo>
                    <a:pt x="19790" y="10364"/>
                    <a:pt x="19749" y="10342"/>
                    <a:pt x="19729" y="10345"/>
                  </a:cubicBezTo>
                  <a:cubicBezTo>
                    <a:pt x="19704" y="10347"/>
                    <a:pt x="19651" y="10357"/>
                    <a:pt x="19635" y="10379"/>
                  </a:cubicBezTo>
                  <a:cubicBezTo>
                    <a:pt x="19614" y="10407"/>
                    <a:pt x="19628" y="10495"/>
                    <a:pt x="19614" y="10529"/>
                  </a:cubicBezTo>
                  <a:cubicBezTo>
                    <a:pt x="19602" y="10558"/>
                    <a:pt x="19555" y="10594"/>
                    <a:pt x="19540" y="10621"/>
                  </a:cubicBezTo>
                  <a:cubicBezTo>
                    <a:pt x="19519" y="10659"/>
                    <a:pt x="19500" y="10753"/>
                    <a:pt x="19478" y="10790"/>
                  </a:cubicBezTo>
                  <a:cubicBezTo>
                    <a:pt x="19459" y="10821"/>
                    <a:pt x="19398" y="10856"/>
                    <a:pt x="19383" y="10890"/>
                  </a:cubicBezTo>
                  <a:cubicBezTo>
                    <a:pt x="19370" y="10917"/>
                    <a:pt x="19381" y="10988"/>
                    <a:pt x="19367" y="11016"/>
                  </a:cubicBezTo>
                  <a:cubicBezTo>
                    <a:pt x="19359" y="11034"/>
                    <a:pt x="19321" y="11049"/>
                    <a:pt x="19311" y="11067"/>
                  </a:cubicBezTo>
                  <a:cubicBezTo>
                    <a:pt x="19297" y="11093"/>
                    <a:pt x="19308" y="11167"/>
                    <a:pt x="19289" y="11188"/>
                  </a:cubicBezTo>
                  <a:cubicBezTo>
                    <a:pt x="19276" y="11202"/>
                    <a:pt x="19234" y="11183"/>
                    <a:pt x="19219" y="11195"/>
                  </a:cubicBezTo>
                  <a:cubicBezTo>
                    <a:pt x="19200" y="11209"/>
                    <a:pt x="19187" y="11267"/>
                    <a:pt x="19174" y="11288"/>
                  </a:cubicBezTo>
                  <a:cubicBezTo>
                    <a:pt x="19154" y="11322"/>
                    <a:pt x="19092" y="11371"/>
                    <a:pt x="19079" y="11409"/>
                  </a:cubicBezTo>
                  <a:cubicBezTo>
                    <a:pt x="19068" y="11441"/>
                    <a:pt x="19083" y="11514"/>
                    <a:pt x="19076" y="11547"/>
                  </a:cubicBezTo>
                  <a:cubicBezTo>
                    <a:pt x="19070" y="11573"/>
                    <a:pt x="19047" y="11621"/>
                    <a:pt x="19035" y="11643"/>
                  </a:cubicBezTo>
                  <a:cubicBezTo>
                    <a:pt x="19023" y="11663"/>
                    <a:pt x="18983" y="11693"/>
                    <a:pt x="18979" y="11717"/>
                  </a:cubicBezTo>
                  <a:cubicBezTo>
                    <a:pt x="18975" y="11749"/>
                    <a:pt x="19010" y="11806"/>
                    <a:pt x="19019" y="11836"/>
                  </a:cubicBezTo>
                  <a:cubicBezTo>
                    <a:pt x="19029" y="11867"/>
                    <a:pt x="19065" y="11928"/>
                    <a:pt x="19058" y="11960"/>
                  </a:cubicBezTo>
                  <a:cubicBezTo>
                    <a:pt x="19052" y="11988"/>
                    <a:pt x="18996" y="12010"/>
                    <a:pt x="18987" y="12037"/>
                  </a:cubicBezTo>
                  <a:cubicBezTo>
                    <a:pt x="18977" y="12063"/>
                    <a:pt x="18979" y="12127"/>
                    <a:pt x="18990" y="12153"/>
                  </a:cubicBezTo>
                  <a:cubicBezTo>
                    <a:pt x="18998" y="12172"/>
                    <a:pt x="19035" y="12187"/>
                    <a:pt x="19045" y="12204"/>
                  </a:cubicBezTo>
                  <a:cubicBezTo>
                    <a:pt x="19059" y="12225"/>
                    <a:pt x="19063" y="12289"/>
                    <a:pt x="19083" y="12303"/>
                  </a:cubicBezTo>
                  <a:cubicBezTo>
                    <a:pt x="19105" y="12319"/>
                    <a:pt x="19163" y="12308"/>
                    <a:pt x="19187" y="12295"/>
                  </a:cubicBezTo>
                  <a:cubicBezTo>
                    <a:pt x="19204" y="12285"/>
                    <a:pt x="19222" y="12225"/>
                    <a:pt x="19241" y="12229"/>
                  </a:cubicBezTo>
                  <a:cubicBezTo>
                    <a:pt x="19267" y="12235"/>
                    <a:pt x="19271" y="12318"/>
                    <a:pt x="19284" y="12346"/>
                  </a:cubicBezTo>
                  <a:cubicBezTo>
                    <a:pt x="19292" y="12362"/>
                    <a:pt x="19310" y="12391"/>
                    <a:pt x="19320" y="12405"/>
                  </a:cubicBezTo>
                  <a:cubicBezTo>
                    <a:pt x="19331" y="12422"/>
                    <a:pt x="19353" y="12469"/>
                    <a:pt x="19371" y="12468"/>
                  </a:cubicBezTo>
                  <a:cubicBezTo>
                    <a:pt x="19388" y="12467"/>
                    <a:pt x="19399" y="12412"/>
                    <a:pt x="19414" y="12402"/>
                  </a:cubicBezTo>
                  <a:cubicBezTo>
                    <a:pt x="19425" y="12396"/>
                    <a:pt x="19450" y="12394"/>
                    <a:pt x="19461" y="12398"/>
                  </a:cubicBezTo>
                  <a:cubicBezTo>
                    <a:pt x="19482" y="12407"/>
                    <a:pt x="19520" y="12444"/>
                    <a:pt x="19528" y="12469"/>
                  </a:cubicBezTo>
                  <a:cubicBezTo>
                    <a:pt x="19537" y="12497"/>
                    <a:pt x="19510" y="12561"/>
                    <a:pt x="19516" y="12590"/>
                  </a:cubicBezTo>
                  <a:cubicBezTo>
                    <a:pt x="19521" y="12608"/>
                    <a:pt x="19542" y="12642"/>
                    <a:pt x="19556" y="12651"/>
                  </a:cubicBezTo>
                  <a:cubicBezTo>
                    <a:pt x="19573" y="12663"/>
                    <a:pt x="19617" y="12650"/>
                    <a:pt x="19634" y="12661"/>
                  </a:cubicBezTo>
                  <a:cubicBezTo>
                    <a:pt x="19652" y="12673"/>
                    <a:pt x="19683" y="12713"/>
                    <a:pt x="19689" y="12737"/>
                  </a:cubicBezTo>
                  <a:cubicBezTo>
                    <a:pt x="19696" y="12770"/>
                    <a:pt x="19682" y="12840"/>
                    <a:pt x="19670" y="12871"/>
                  </a:cubicBezTo>
                  <a:cubicBezTo>
                    <a:pt x="19663" y="12888"/>
                    <a:pt x="19638" y="12914"/>
                    <a:pt x="19629" y="12929"/>
                  </a:cubicBezTo>
                  <a:cubicBezTo>
                    <a:pt x="19617" y="12950"/>
                    <a:pt x="19602" y="12998"/>
                    <a:pt x="19591" y="13019"/>
                  </a:cubicBezTo>
                  <a:cubicBezTo>
                    <a:pt x="19579" y="13039"/>
                    <a:pt x="19554" y="13081"/>
                    <a:pt x="19535" y="13093"/>
                  </a:cubicBezTo>
                  <a:cubicBezTo>
                    <a:pt x="19508" y="13110"/>
                    <a:pt x="19434" y="13084"/>
                    <a:pt x="19414" y="13112"/>
                  </a:cubicBezTo>
                  <a:cubicBezTo>
                    <a:pt x="19396" y="13138"/>
                    <a:pt x="19400" y="13225"/>
                    <a:pt x="19420" y="13248"/>
                  </a:cubicBezTo>
                  <a:cubicBezTo>
                    <a:pt x="19426" y="13255"/>
                    <a:pt x="19445" y="13245"/>
                    <a:pt x="19452" y="13250"/>
                  </a:cubicBezTo>
                  <a:cubicBezTo>
                    <a:pt x="19468" y="13261"/>
                    <a:pt x="19490" y="13303"/>
                    <a:pt x="19494" y="13325"/>
                  </a:cubicBezTo>
                  <a:cubicBezTo>
                    <a:pt x="19501" y="13360"/>
                    <a:pt x="19489" y="13434"/>
                    <a:pt x="19480" y="13469"/>
                  </a:cubicBezTo>
                  <a:cubicBezTo>
                    <a:pt x="19473" y="13494"/>
                    <a:pt x="19451" y="13542"/>
                    <a:pt x="19437" y="13562"/>
                  </a:cubicBezTo>
                  <a:cubicBezTo>
                    <a:pt x="19426" y="13578"/>
                    <a:pt x="19392" y="13598"/>
                    <a:pt x="19384" y="13616"/>
                  </a:cubicBezTo>
                  <a:cubicBezTo>
                    <a:pt x="19369" y="13652"/>
                    <a:pt x="19387" y="13741"/>
                    <a:pt x="19375" y="13778"/>
                  </a:cubicBezTo>
                  <a:cubicBezTo>
                    <a:pt x="19369" y="13794"/>
                    <a:pt x="19343" y="13816"/>
                    <a:pt x="19336" y="13832"/>
                  </a:cubicBezTo>
                  <a:cubicBezTo>
                    <a:pt x="19325" y="13856"/>
                    <a:pt x="19323" y="13915"/>
                    <a:pt x="19309" y="13935"/>
                  </a:cubicBezTo>
                  <a:cubicBezTo>
                    <a:pt x="19293" y="13960"/>
                    <a:pt x="19243" y="13981"/>
                    <a:pt x="19221" y="13998"/>
                  </a:cubicBezTo>
                  <a:cubicBezTo>
                    <a:pt x="19205" y="14011"/>
                    <a:pt x="19169" y="14032"/>
                    <a:pt x="19158" y="14051"/>
                  </a:cubicBezTo>
                  <a:cubicBezTo>
                    <a:pt x="19132" y="14100"/>
                    <a:pt x="19122" y="14221"/>
                    <a:pt x="19117" y="14279"/>
                  </a:cubicBezTo>
                  <a:cubicBezTo>
                    <a:pt x="19113" y="14340"/>
                    <a:pt x="19130" y="14464"/>
                    <a:pt x="19124" y="14525"/>
                  </a:cubicBezTo>
                  <a:cubicBezTo>
                    <a:pt x="19116" y="14603"/>
                    <a:pt x="19052" y="14827"/>
                    <a:pt x="19052" y="14827"/>
                  </a:cubicBezTo>
                  <a:lnTo>
                    <a:pt x="18039" y="21599"/>
                  </a:lnTo>
                  <a:lnTo>
                    <a:pt x="18038" y="21599"/>
                  </a:lnTo>
                  <a:lnTo>
                    <a:pt x="10821" y="19906"/>
                  </a:lnTo>
                  <a:cubicBezTo>
                    <a:pt x="10821" y="19906"/>
                    <a:pt x="10647" y="19859"/>
                    <a:pt x="10647" y="1985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5" name="Shape 3070"/>
            <p:cNvSpPr/>
            <p:nvPr/>
          </p:nvSpPr>
          <p:spPr>
            <a:xfrm>
              <a:off x="1654951" y="4167399"/>
              <a:ext cx="3267" cy="5408"/>
            </a:xfrm>
            <a:custGeom>
              <a:avLst/>
              <a:gdLst/>
              <a:ahLst/>
              <a:cxnLst>
                <a:cxn ang="0">
                  <a:pos x="wd2" y="hd2"/>
                </a:cxn>
                <a:cxn ang="5400000">
                  <a:pos x="wd2" y="hd2"/>
                </a:cxn>
                <a:cxn ang="10800000">
                  <a:pos x="wd2" y="hd2"/>
                </a:cxn>
                <a:cxn ang="16200000">
                  <a:pos x="wd2" y="hd2"/>
                </a:cxn>
              </a:cxnLst>
              <a:rect l="0" t="0" r="r" b="b"/>
              <a:pathLst>
                <a:path w="20024" h="20657" extrusionOk="0">
                  <a:moveTo>
                    <a:pt x="10863" y="616"/>
                  </a:moveTo>
                  <a:cubicBezTo>
                    <a:pt x="8624" y="58"/>
                    <a:pt x="2987" y="-434"/>
                    <a:pt x="1248" y="616"/>
                  </a:cubicBezTo>
                  <a:cubicBezTo>
                    <a:pt x="-701" y="1798"/>
                    <a:pt x="10" y="5737"/>
                    <a:pt x="853" y="7379"/>
                  </a:cubicBezTo>
                  <a:cubicBezTo>
                    <a:pt x="1643" y="8954"/>
                    <a:pt x="6253" y="11055"/>
                    <a:pt x="7254" y="12565"/>
                  </a:cubicBezTo>
                  <a:cubicBezTo>
                    <a:pt x="8492" y="14437"/>
                    <a:pt x="5779" y="19984"/>
                    <a:pt x="8861" y="20608"/>
                  </a:cubicBezTo>
                  <a:cubicBezTo>
                    <a:pt x="11679" y="21166"/>
                    <a:pt x="15552" y="16767"/>
                    <a:pt x="16869" y="15126"/>
                  </a:cubicBezTo>
                  <a:cubicBezTo>
                    <a:pt x="18581" y="12959"/>
                    <a:pt x="20899" y="7871"/>
                    <a:pt x="19687" y="5606"/>
                  </a:cubicBezTo>
                  <a:cubicBezTo>
                    <a:pt x="18739" y="3833"/>
                    <a:pt x="13655" y="1273"/>
                    <a:pt x="10863" y="61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6" name="Shape 3071"/>
            <p:cNvSpPr/>
            <p:nvPr/>
          </p:nvSpPr>
          <p:spPr>
            <a:xfrm>
              <a:off x="1522957" y="3533829"/>
              <a:ext cx="959295" cy="1524698"/>
            </a:xfrm>
            <a:custGeom>
              <a:avLst/>
              <a:gdLst/>
              <a:ahLst/>
              <a:cxnLst>
                <a:cxn ang="0">
                  <a:pos x="wd2" y="hd2"/>
                </a:cxn>
                <a:cxn ang="5400000">
                  <a:pos x="wd2" y="hd2"/>
                </a:cxn>
                <a:cxn ang="10800000">
                  <a:pos x="wd2" y="hd2"/>
                </a:cxn>
                <a:cxn ang="16200000">
                  <a:pos x="wd2" y="hd2"/>
                </a:cxn>
              </a:cxnLst>
              <a:rect l="0" t="0" r="r" b="b"/>
              <a:pathLst>
                <a:path w="21594" h="21597" extrusionOk="0">
                  <a:moveTo>
                    <a:pt x="21585" y="18522"/>
                  </a:moveTo>
                  <a:cubicBezTo>
                    <a:pt x="21593" y="18535"/>
                    <a:pt x="21594" y="18563"/>
                    <a:pt x="21593" y="18576"/>
                  </a:cubicBezTo>
                  <a:cubicBezTo>
                    <a:pt x="21592" y="18589"/>
                    <a:pt x="21587" y="18617"/>
                    <a:pt x="21575" y="18627"/>
                  </a:cubicBezTo>
                  <a:cubicBezTo>
                    <a:pt x="21565" y="18636"/>
                    <a:pt x="21529" y="18643"/>
                    <a:pt x="21513" y="18649"/>
                  </a:cubicBezTo>
                  <a:cubicBezTo>
                    <a:pt x="21489" y="18658"/>
                    <a:pt x="21421" y="18685"/>
                    <a:pt x="21417" y="18686"/>
                  </a:cubicBezTo>
                  <a:cubicBezTo>
                    <a:pt x="21414" y="18688"/>
                    <a:pt x="21362" y="18728"/>
                    <a:pt x="21341" y="18740"/>
                  </a:cubicBezTo>
                  <a:cubicBezTo>
                    <a:pt x="21325" y="18750"/>
                    <a:pt x="21291" y="18767"/>
                    <a:pt x="21271" y="18772"/>
                  </a:cubicBezTo>
                  <a:cubicBezTo>
                    <a:pt x="21241" y="18779"/>
                    <a:pt x="21176" y="18776"/>
                    <a:pt x="21146" y="18781"/>
                  </a:cubicBezTo>
                  <a:cubicBezTo>
                    <a:pt x="21132" y="18783"/>
                    <a:pt x="21105" y="18791"/>
                    <a:pt x="21093" y="18796"/>
                  </a:cubicBezTo>
                  <a:cubicBezTo>
                    <a:pt x="21074" y="18804"/>
                    <a:pt x="21046" y="18828"/>
                    <a:pt x="21027" y="18837"/>
                  </a:cubicBezTo>
                  <a:cubicBezTo>
                    <a:pt x="21006" y="18846"/>
                    <a:pt x="20962" y="18860"/>
                    <a:pt x="20937" y="18865"/>
                  </a:cubicBezTo>
                  <a:cubicBezTo>
                    <a:pt x="20912" y="18869"/>
                    <a:pt x="20859" y="18864"/>
                    <a:pt x="20835" y="18868"/>
                  </a:cubicBezTo>
                  <a:cubicBezTo>
                    <a:pt x="20806" y="18873"/>
                    <a:pt x="20749" y="18890"/>
                    <a:pt x="20729" y="18904"/>
                  </a:cubicBezTo>
                  <a:cubicBezTo>
                    <a:pt x="20710" y="18916"/>
                    <a:pt x="20687" y="18950"/>
                    <a:pt x="20682" y="18967"/>
                  </a:cubicBezTo>
                  <a:cubicBezTo>
                    <a:pt x="20679" y="18981"/>
                    <a:pt x="20698" y="19011"/>
                    <a:pt x="20689" y="19024"/>
                  </a:cubicBezTo>
                  <a:cubicBezTo>
                    <a:pt x="20683" y="19033"/>
                    <a:pt x="20654" y="19041"/>
                    <a:pt x="20645" y="19048"/>
                  </a:cubicBezTo>
                  <a:cubicBezTo>
                    <a:pt x="20628" y="19061"/>
                    <a:pt x="20610" y="19093"/>
                    <a:pt x="20592" y="19106"/>
                  </a:cubicBezTo>
                  <a:cubicBezTo>
                    <a:pt x="20571" y="19120"/>
                    <a:pt x="20519" y="19143"/>
                    <a:pt x="20491" y="19151"/>
                  </a:cubicBezTo>
                  <a:cubicBezTo>
                    <a:pt x="20479" y="19156"/>
                    <a:pt x="20451" y="19160"/>
                    <a:pt x="20438" y="19163"/>
                  </a:cubicBezTo>
                  <a:cubicBezTo>
                    <a:pt x="20424" y="19167"/>
                    <a:pt x="20393" y="19171"/>
                    <a:pt x="20385" y="19178"/>
                  </a:cubicBezTo>
                  <a:cubicBezTo>
                    <a:pt x="20376" y="19187"/>
                    <a:pt x="20375" y="19209"/>
                    <a:pt x="20380" y="19219"/>
                  </a:cubicBezTo>
                  <a:cubicBezTo>
                    <a:pt x="20385" y="19227"/>
                    <a:pt x="20413" y="19235"/>
                    <a:pt x="20416" y="19243"/>
                  </a:cubicBezTo>
                  <a:cubicBezTo>
                    <a:pt x="20420" y="19253"/>
                    <a:pt x="20401" y="19272"/>
                    <a:pt x="20400" y="19282"/>
                  </a:cubicBezTo>
                  <a:cubicBezTo>
                    <a:pt x="20399" y="19297"/>
                    <a:pt x="20427" y="19327"/>
                    <a:pt x="20416" y="19340"/>
                  </a:cubicBezTo>
                  <a:cubicBezTo>
                    <a:pt x="20410" y="19348"/>
                    <a:pt x="20377" y="19350"/>
                    <a:pt x="20368" y="19356"/>
                  </a:cubicBezTo>
                  <a:cubicBezTo>
                    <a:pt x="20350" y="19370"/>
                    <a:pt x="20338" y="19407"/>
                    <a:pt x="20334" y="19424"/>
                  </a:cubicBezTo>
                  <a:cubicBezTo>
                    <a:pt x="20330" y="19440"/>
                    <a:pt x="20333" y="19473"/>
                    <a:pt x="20337" y="19489"/>
                  </a:cubicBezTo>
                  <a:cubicBezTo>
                    <a:pt x="20341" y="19503"/>
                    <a:pt x="20363" y="19529"/>
                    <a:pt x="20365" y="19544"/>
                  </a:cubicBezTo>
                  <a:cubicBezTo>
                    <a:pt x="20366" y="19559"/>
                    <a:pt x="20348" y="19588"/>
                    <a:pt x="20349" y="19603"/>
                  </a:cubicBezTo>
                  <a:cubicBezTo>
                    <a:pt x="20351" y="19619"/>
                    <a:pt x="20385" y="19650"/>
                    <a:pt x="20378" y="19665"/>
                  </a:cubicBezTo>
                  <a:cubicBezTo>
                    <a:pt x="20374" y="19675"/>
                    <a:pt x="20347" y="19687"/>
                    <a:pt x="20334" y="19692"/>
                  </a:cubicBezTo>
                  <a:cubicBezTo>
                    <a:pt x="20319" y="19698"/>
                    <a:pt x="20280" y="19697"/>
                    <a:pt x="20270" y="19705"/>
                  </a:cubicBezTo>
                  <a:cubicBezTo>
                    <a:pt x="20248" y="19722"/>
                    <a:pt x="20263" y="19769"/>
                    <a:pt x="20256" y="19790"/>
                  </a:cubicBezTo>
                  <a:cubicBezTo>
                    <a:pt x="20252" y="19804"/>
                    <a:pt x="20240" y="19832"/>
                    <a:pt x="20230" y="19845"/>
                  </a:cubicBezTo>
                  <a:cubicBezTo>
                    <a:pt x="20220" y="19859"/>
                    <a:pt x="20179" y="19881"/>
                    <a:pt x="20178" y="19897"/>
                  </a:cubicBezTo>
                  <a:cubicBezTo>
                    <a:pt x="20177" y="19914"/>
                    <a:pt x="20239" y="19942"/>
                    <a:pt x="20230" y="19958"/>
                  </a:cubicBezTo>
                  <a:cubicBezTo>
                    <a:pt x="20224" y="19970"/>
                    <a:pt x="20179" y="19974"/>
                    <a:pt x="20162" y="19979"/>
                  </a:cubicBezTo>
                  <a:cubicBezTo>
                    <a:pt x="20154" y="19982"/>
                    <a:pt x="20139" y="19985"/>
                    <a:pt x="20133" y="19989"/>
                  </a:cubicBezTo>
                  <a:cubicBezTo>
                    <a:pt x="20113" y="20000"/>
                    <a:pt x="20094" y="20034"/>
                    <a:pt x="20073" y="20046"/>
                  </a:cubicBezTo>
                  <a:cubicBezTo>
                    <a:pt x="20057" y="20055"/>
                    <a:pt x="20014" y="20060"/>
                    <a:pt x="19997" y="20069"/>
                  </a:cubicBezTo>
                  <a:cubicBezTo>
                    <a:pt x="19971" y="20082"/>
                    <a:pt x="19933" y="20117"/>
                    <a:pt x="19914" y="20135"/>
                  </a:cubicBezTo>
                  <a:cubicBezTo>
                    <a:pt x="19901" y="20147"/>
                    <a:pt x="19884" y="20177"/>
                    <a:pt x="19866" y="20188"/>
                  </a:cubicBezTo>
                  <a:cubicBezTo>
                    <a:pt x="19852" y="20197"/>
                    <a:pt x="19815" y="20212"/>
                    <a:pt x="19795" y="20212"/>
                  </a:cubicBezTo>
                  <a:cubicBezTo>
                    <a:pt x="19785" y="20212"/>
                    <a:pt x="19770" y="20199"/>
                    <a:pt x="19760" y="20198"/>
                  </a:cubicBezTo>
                  <a:cubicBezTo>
                    <a:pt x="19735" y="20195"/>
                    <a:pt x="19683" y="20202"/>
                    <a:pt x="19658" y="20207"/>
                  </a:cubicBezTo>
                  <a:cubicBezTo>
                    <a:pt x="19643" y="20210"/>
                    <a:pt x="19605" y="20218"/>
                    <a:pt x="19601" y="20228"/>
                  </a:cubicBezTo>
                  <a:cubicBezTo>
                    <a:pt x="19596" y="20241"/>
                    <a:pt x="19640" y="20262"/>
                    <a:pt x="19650" y="20275"/>
                  </a:cubicBezTo>
                  <a:cubicBezTo>
                    <a:pt x="19659" y="20288"/>
                    <a:pt x="19679" y="20315"/>
                    <a:pt x="19674" y="20328"/>
                  </a:cubicBezTo>
                  <a:cubicBezTo>
                    <a:pt x="19669" y="20344"/>
                    <a:pt x="19627" y="20364"/>
                    <a:pt x="19611" y="20376"/>
                  </a:cubicBezTo>
                  <a:cubicBezTo>
                    <a:pt x="19595" y="20388"/>
                    <a:pt x="19548" y="20408"/>
                    <a:pt x="19548" y="20423"/>
                  </a:cubicBezTo>
                  <a:cubicBezTo>
                    <a:pt x="19548" y="20433"/>
                    <a:pt x="19576" y="20448"/>
                    <a:pt x="19590" y="20454"/>
                  </a:cubicBezTo>
                  <a:cubicBezTo>
                    <a:pt x="19603" y="20459"/>
                    <a:pt x="19639" y="20458"/>
                    <a:pt x="19651" y="20464"/>
                  </a:cubicBezTo>
                  <a:cubicBezTo>
                    <a:pt x="19662" y="20471"/>
                    <a:pt x="19673" y="20490"/>
                    <a:pt x="19674" y="20499"/>
                  </a:cubicBezTo>
                  <a:cubicBezTo>
                    <a:pt x="19676" y="20511"/>
                    <a:pt x="19663" y="20534"/>
                    <a:pt x="19657" y="20546"/>
                  </a:cubicBezTo>
                  <a:cubicBezTo>
                    <a:pt x="19651" y="20558"/>
                    <a:pt x="19628" y="20581"/>
                    <a:pt x="19625" y="20594"/>
                  </a:cubicBezTo>
                  <a:cubicBezTo>
                    <a:pt x="19622" y="20609"/>
                    <a:pt x="19643" y="20639"/>
                    <a:pt x="19640" y="20654"/>
                  </a:cubicBezTo>
                  <a:cubicBezTo>
                    <a:pt x="19635" y="20676"/>
                    <a:pt x="19600" y="20717"/>
                    <a:pt x="19584" y="20736"/>
                  </a:cubicBezTo>
                  <a:cubicBezTo>
                    <a:pt x="19569" y="20754"/>
                    <a:pt x="19529" y="20785"/>
                    <a:pt x="19515" y="20803"/>
                  </a:cubicBezTo>
                  <a:cubicBezTo>
                    <a:pt x="19507" y="20814"/>
                    <a:pt x="19488" y="20837"/>
                    <a:pt x="19491" y="20848"/>
                  </a:cubicBezTo>
                  <a:cubicBezTo>
                    <a:pt x="19494" y="20864"/>
                    <a:pt x="19536" y="20885"/>
                    <a:pt x="19547" y="20899"/>
                  </a:cubicBezTo>
                  <a:cubicBezTo>
                    <a:pt x="19558" y="20913"/>
                    <a:pt x="19565" y="20946"/>
                    <a:pt x="19579" y="20959"/>
                  </a:cubicBezTo>
                  <a:cubicBezTo>
                    <a:pt x="19586" y="20966"/>
                    <a:pt x="19606" y="20981"/>
                    <a:pt x="19620" y="20982"/>
                  </a:cubicBezTo>
                  <a:cubicBezTo>
                    <a:pt x="19636" y="20983"/>
                    <a:pt x="19657" y="20958"/>
                    <a:pt x="19673" y="20959"/>
                  </a:cubicBezTo>
                  <a:cubicBezTo>
                    <a:pt x="19690" y="20961"/>
                    <a:pt x="19700" y="20989"/>
                    <a:pt x="19715" y="20995"/>
                  </a:cubicBezTo>
                  <a:cubicBezTo>
                    <a:pt x="19729" y="21001"/>
                    <a:pt x="19763" y="21008"/>
                    <a:pt x="19780" y="21006"/>
                  </a:cubicBezTo>
                  <a:cubicBezTo>
                    <a:pt x="19797" y="21005"/>
                    <a:pt x="19822" y="20985"/>
                    <a:pt x="19840" y="20983"/>
                  </a:cubicBezTo>
                  <a:cubicBezTo>
                    <a:pt x="19857" y="20981"/>
                    <a:pt x="19892" y="20987"/>
                    <a:pt x="19909" y="20991"/>
                  </a:cubicBezTo>
                  <a:cubicBezTo>
                    <a:pt x="19934" y="20996"/>
                    <a:pt x="19985" y="21009"/>
                    <a:pt x="20002" y="21021"/>
                  </a:cubicBezTo>
                  <a:cubicBezTo>
                    <a:pt x="20018" y="21034"/>
                    <a:pt x="20028" y="21067"/>
                    <a:pt x="20031" y="21082"/>
                  </a:cubicBezTo>
                  <a:cubicBezTo>
                    <a:pt x="20032" y="21096"/>
                    <a:pt x="20015" y="21124"/>
                    <a:pt x="20021" y="21137"/>
                  </a:cubicBezTo>
                  <a:cubicBezTo>
                    <a:pt x="20028" y="21150"/>
                    <a:pt x="20081" y="21163"/>
                    <a:pt x="20080" y="21176"/>
                  </a:cubicBezTo>
                  <a:cubicBezTo>
                    <a:pt x="20079" y="21191"/>
                    <a:pt x="20013" y="21201"/>
                    <a:pt x="20009" y="21215"/>
                  </a:cubicBezTo>
                  <a:cubicBezTo>
                    <a:pt x="20005" y="21230"/>
                    <a:pt x="20050" y="21256"/>
                    <a:pt x="20058" y="21271"/>
                  </a:cubicBezTo>
                  <a:cubicBezTo>
                    <a:pt x="20064" y="21283"/>
                    <a:pt x="20068" y="21308"/>
                    <a:pt x="20066" y="21320"/>
                  </a:cubicBezTo>
                  <a:cubicBezTo>
                    <a:pt x="20062" y="21341"/>
                    <a:pt x="20047" y="21383"/>
                    <a:pt x="20027" y="21400"/>
                  </a:cubicBezTo>
                  <a:cubicBezTo>
                    <a:pt x="20008" y="21416"/>
                    <a:pt x="19946" y="21433"/>
                    <a:pt x="19919" y="21444"/>
                  </a:cubicBezTo>
                  <a:cubicBezTo>
                    <a:pt x="19898" y="21452"/>
                    <a:pt x="19848" y="21461"/>
                    <a:pt x="19835" y="21474"/>
                  </a:cubicBezTo>
                  <a:cubicBezTo>
                    <a:pt x="19822" y="21488"/>
                    <a:pt x="19841" y="21524"/>
                    <a:pt x="19829" y="21539"/>
                  </a:cubicBezTo>
                  <a:cubicBezTo>
                    <a:pt x="19822" y="21548"/>
                    <a:pt x="19794" y="21564"/>
                    <a:pt x="19778" y="21568"/>
                  </a:cubicBezTo>
                  <a:cubicBezTo>
                    <a:pt x="19759" y="21572"/>
                    <a:pt x="19717" y="21565"/>
                    <a:pt x="19698" y="21569"/>
                  </a:cubicBezTo>
                  <a:cubicBezTo>
                    <a:pt x="19680" y="21572"/>
                    <a:pt x="19653" y="21592"/>
                    <a:pt x="19634" y="21595"/>
                  </a:cubicBezTo>
                  <a:cubicBezTo>
                    <a:pt x="19608" y="21600"/>
                    <a:pt x="19554" y="21594"/>
                    <a:pt x="19527" y="21593"/>
                  </a:cubicBezTo>
                  <a:cubicBezTo>
                    <a:pt x="19513" y="21592"/>
                    <a:pt x="19483" y="21591"/>
                    <a:pt x="19470" y="21587"/>
                  </a:cubicBezTo>
                  <a:cubicBezTo>
                    <a:pt x="19452" y="21582"/>
                    <a:pt x="19429" y="21561"/>
                    <a:pt x="19412" y="21555"/>
                  </a:cubicBezTo>
                  <a:cubicBezTo>
                    <a:pt x="19400" y="21550"/>
                    <a:pt x="19372" y="21543"/>
                    <a:pt x="19357" y="21544"/>
                  </a:cubicBezTo>
                  <a:cubicBezTo>
                    <a:pt x="19343" y="21545"/>
                    <a:pt x="19320" y="21549"/>
                    <a:pt x="19310" y="21556"/>
                  </a:cubicBezTo>
                  <a:cubicBezTo>
                    <a:pt x="19300" y="21563"/>
                    <a:pt x="19304" y="21572"/>
                    <a:pt x="19294" y="21583"/>
                  </a:cubicBezTo>
                  <a:lnTo>
                    <a:pt x="15528" y="21413"/>
                  </a:lnTo>
                  <a:lnTo>
                    <a:pt x="12794" y="21274"/>
                  </a:lnTo>
                  <a:cubicBezTo>
                    <a:pt x="12794" y="21274"/>
                    <a:pt x="12783" y="21225"/>
                    <a:pt x="12783" y="21209"/>
                  </a:cubicBezTo>
                  <a:cubicBezTo>
                    <a:pt x="12782" y="21185"/>
                    <a:pt x="12798" y="21137"/>
                    <a:pt x="12794" y="21112"/>
                  </a:cubicBezTo>
                  <a:cubicBezTo>
                    <a:pt x="12791" y="21090"/>
                    <a:pt x="12768" y="21047"/>
                    <a:pt x="12758" y="21025"/>
                  </a:cubicBezTo>
                  <a:cubicBezTo>
                    <a:pt x="12750" y="21011"/>
                    <a:pt x="12742" y="20979"/>
                    <a:pt x="12725" y="20967"/>
                  </a:cubicBezTo>
                  <a:cubicBezTo>
                    <a:pt x="12708" y="20955"/>
                    <a:pt x="12657" y="20935"/>
                    <a:pt x="12631" y="20938"/>
                  </a:cubicBezTo>
                  <a:cubicBezTo>
                    <a:pt x="12612" y="20939"/>
                    <a:pt x="12593" y="20967"/>
                    <a:pt x="12574" y="20970"/>
                  </a:cubicBezTo>
                  <a:cubicBezTo>
                    <a:pt x="12559" y="20972"/>
                    <a:pt x="12526" y="20966"/>
                    <a:pt x="12515" y="20959"/>
                  </a:cubicBezTo>
                  <a:cubicBezTo>
                    <a:pt x="12497" y="20947"/>
                    <a:pt x="12488" y="20912"/>
                    <a:pt x="12487" y="20895"/>
                  </a:cubicBezTo>
                  <a:cubicBezTo>
                    <a:pt x="12486" y="20883"/>
                    <a:pt x="12493" y="20859"/>
                    <a:pt x="12502" y="20848"/>
                  </a:cubicBezTo>
                  <a:cubicBezTo>
                    <a:pt x="12511" y="20837"/>
                    <a:pt x="12547" y="20822"/>
                    <a:pt x="12556" y="20811"/>
                  </a:cubicBezTo>
                  <a:cubicBezTo>
                    <a:pt x="12566" y="20798"/>
                    <a:pt x="12571" y="20770"/>
                    <a:pt x="12571" y="20756"/>
                  </a:cubicBezTo>
                  <a:cubicBezTo>
                    <a:pt x="12571" y="20743"/>
                    <a:pt x="12564" y="20717"/>
                    <a:pt x="12556" y="20704"/>
                  </a:cubicBezTo>
                  <a:cubicBezTo>
                    <a:pt x="12552" y="20697"/>
                    <a:pt x="12534" y="20684"/>
                    <a:pt x="12528" y="20676"/>
                  </a:cubicBezTo>
                  <a:cubicBezTo>
                    <a:pt x="12521" y="20667"/>
                    <a:pt x="12504" y="20648"/>
                    <a:pt x="12503" y="20638"/>
                  </a:cubicBezTo>
                  <a:cubicBezTo>
                    <a:pt x="12502" y="20629"/>
                    <a:pt x="12509" y="20611"/>
                    <a:pt x="12518" y="20605"/>
                  </a:cubicBezTo>
                  <a:cubicBezTo>
                    <a:pt x="12528" y="20598"/>
                    <a:pt x="12562" y="20595"/>
                    <a:pt x="12575" y="20590"/>
                  </a:cubicBezTo>
                  <a:cubicBezTo>
                    <a:pt x="12587" y="20586"/>
                    <a:pt x="12612" y="20577"/>
                    <a:pt x="12619" y="20569"/>
                  </a:cubicBezTo>
                  <a:cubicBezTo>
                    <a:pt x="12634" y="20555"/>
                    <a:pt x="12643" y="20521"/>
                    <a:pt x="12646" y="20504"/>
                  </a:cubicBezTo>
                  <a:cubicBezTo>
                    <a:pt x="12653" y="20467"/>
                    <a:pt x="12646" y="20392"/>
                    <a:pt x="12643" y="20355"/>
                  </a:cubicBezTo>
                  <a:cubicBezTo>
                    <a:pt x="12642" y="20334"/>
                    <a:pt x="12635" y="20293"/>
                    <a:pt x="12632" y="20273"/>
                  </a:cubicBezTo>
                  <a:cubicBezTo>
                    <a:pt x="12627" y="20243"/>
                    <a:pt x="12617" y="20182"/>
                    <a:pt x="12612" y="20152"/>
                  </a:cubicBezTo>
                  <a:cubicBezTo>
                    <a:pt x="12608" y="20128"/>
                    <a:pt x="12608" y="20079"/>
                    <a:pt x="12599" y="20056"/>
                  </a:cubicBezTo>
                  <a:cubicBezTo>
                    <a:pt x="12584" y="20017"/>
                    <a:pt x="12532" y="19944"/>
                    <a:pt x="12503" y="19908"/>
                  </a:cubicBezTo>
                  <a:cubicBezTo>
                    <a:pt x="12482" y="19881"/>
                    <a:pt x="12426" y="19831"/>
                    <a:pt x="12403" y="19804"/>
                  </a:cubicBezTo>
                  <a:cubicBezTo>
                    <a:pt x="12385" y="19783"/>
                    <a:pt x="12349" y="19739"/>
                    <a:pt x="12335" y="19715"/>
                  </a:cubicBezTo>
                  <a:cubicBezTo>
                    <a:pt x="12318" y="19686"/>
                    <a:pt x="12305" y="19621"/>
                    <a:pt x="12282" y="19593"/>
                  </a:cubicBezTo>
                  <a:cubicBezTo>
                    <a:pt x="12263" y="19567"/>
                    <a:pt x="12208" y="19524"/>
                    <a:pt x="12178" y="19504"/>
                  </a:cubicBezTo>
                  <a:cubicBezTo>
                    <a:pt x="12165" y="19495"/>
                    <a:pt x="12135" y="19480"/>
                    <a:pt x="12121" y="19472"/>
                  </a:cubicBezTo>
                  <a:cubicBezTo>
                    <a:pt x="12100" y="19460"/>
                    <a:pt x="12052" y="19441"/>
                    <a:pt x="12035" y="19427"/>
                  </a:cubicBezTo>
                  <a:cubicBezTo>
                    <a:pt x="12020" y="19414"/>
                    <a:pt x="12010" y="19381"/>
                    <a:pt x="11999" y="19366"/>
                  </a:cubicBezTo>
                  <a:cubicBezTo>
                    <a:pt x="11986" y="19350"/>
                    <a:pt x="11962" y="19315"/>
                    <a:pt x="11941" y="19302"/>
                  </a:cubicBezTo>
                  <a:cubicBezTo>
                    <a:pt x="11926" y="19292"/>
                    <a:pt x="11887" y="19280"/>
                    <a:pt x="11868" y="19274"/>
                  </a:cubicBezTo>
                  <a:cubicBezTo>
                    <a:pt x="11854" y="19270"/>
                    <a:pt x="11824" y="19265"/>
                    <a:pt x="11810" y="19261"/>
                  </a:cubicBezTo>
                  <a:cubicBezTo>
                    <a:pt x="11796" y="19256"/>
                    <a:pt x="11767" y="19245"/>
                    <a:pt x="11757" y="19237"/>
                  </a:cubicBezTo>
                  <a:cubicBezTo>
                    <a:pt x="11742" y="19223"/>
                    <a:pt x="11737" y="19188"/>
                    <a:pt x="11726" y="19173"/>
                  </a:cubicBezTo>
                  <a:cubicBezTo>
                    <a:pt x="11716" y="19158"/>
                    <a:pt x="11687" y="19130"/>
                    <a:pt x="11673" y="19116"/>
                  </a:cubicBezTo>
                  <a:cubicBezTo>
                    <a:pt x="11664" y="19105"/>
                    <a:pt x="11648" y="19083"/>
                    <a:pt x="11635" y="19075"/>
                  </a:cubicBezTo>
                  <a:cubicBezTo>
                    <a:pt x="11622" y="19066"/>
                    <a:pt x="11583" y="19059"/>
                    <a:pt x="11570" y="19050"/>
                  </a:cubicBezTo>
                  <a:cubicBezTo>
                    <a:pt x="11558" y="19041"/>
                    <a:pt x="11551" y="19017"/>
                    <a:pt x="11541" y="19007"/>
                  </a:cubicBezTo>
                  <a:cubicBezTo>
                    <a:pt x="11517" y="18984"/>
                    <a:pt x="11458" y="18943"/>
                    <a:pt x="11422" y="18929"/>
                  </a:cubicBezTo>
                  <a:cubicBezTo>
                    <a:pt x="11398" y="18919"/>
                    <a:pt x="11336" y="18916"/>
                    <a:pt x="11313" y="18905"/>
                  </a:cubicBezTo>
                  <a:cubicBezTo>
                    <a:pt x="11300" y="18899"/>
                    <a:pt x="11286" y="18880"/>
                    <a:pt x="11275" y="18872"/>
                  </a:cubicBezTo>
                  <a:cubicBezTo>
                    <a:pt x="11246" y="18852"/>
                    <a:pt x="11174" y="18822"/>
                    <a:pt x="11147" y="18801"/>
                  </a:cubicBezTo>
                  <a:cubicBezTo>
                    <a:pt x="11124" y="18784"/>
                    <a:pt x="11090" y="18746"/>
                    <a:pt x="11073" y="18727"/>
                  </a:cubicBezTo>
                  <a:cubicBezTo>
                    <a:pt x="11056" y="18707"/>
                    <a:pt x="11027" y="18665"/>
                    <a:pt x="11010" y="18645"/>
                  </a:cubicBezTo>
                  <a:cubicBezTo>
                    <a:pt x="10996" y="18629"/>
                    <a:pt x="10969" y="18597"/>
                    <a:pt x="10950" y="18583"/>
                  </a:cubicBezTo>
                  <a:cubicBezTo>
                    <a:pt x="10927" y="18568"/>
                    <a:pt x="10869" y="18545"/>
                    <a:pt x="10842" y="18532"/>
                  </a:cubicBezTo>
                  <a:cubicBezTo>
                    <a:pt x="10829" y="18526"/>
                    <a:pt x="10804" y="18510"/>
                    <a:pt x="10788" y="18507"/>
                  </a:cubicBezTo>
                  <a:cubicBezTo>
                    <a:pt x="10776" y="18504"/>
                    <a:pt x="10748" y="18500"/>
                    <a:pt x="10736" y="18504"/>
                  </a:cubicBezTo>
                  <a:cubicBezTo>
                    <a:pt x="10719" y="18508"/>
                    <a:pt x="10696" y="18529"/>
                    <a:pt x="10688" y="18539"/>
                  </a:cubicBezTo>
                  <a:cubicBezTo>
                    <a:pt x="10680" y="18548"/>
                    <a:pt x="10684" y="18572"/>
                    <a:pt x="10671" y="18578"/>
                  </a:cubicBezTo>
                  <a:cubicBezTo>
                    <a:pt x="10655" y="18586"/>
                    <a:pt x="10608" y="18577"/>
                    <a:pt x="10586" y="18578"/>
                  </a:cubicBezTo>
                  <a:cubicBezTo>
                    <a:pt x="10553" y="18578"/>
                    <a:pt x="10488" y="18585"/>
                    <a:pt x="10455" y="18582"/>
                  </a:cubicBezTo>
                  <a:cubicBezTo>
                    <a:pt x="10427" y="18580"/>
                    <a:pt x="10370" y="18570"/>
                    <a:pt x="10345" y="18561"/>
                  </a:cubicBezTo>
                  <a:cubicBezTo>
                    <a:pt x="10320" y="18552"/>
                    <a:pt x="10287" y="18521"/>
                    <a:pt x="10264" y="18510"/>
                  </a:cubicBezTo>
                  <a:cubicBezTo>
                    <a:pt x="10248" y="18503"/>
                    <a:pt x="10210" y="18492"/>
                    <a:pt x="10192" y="18487"/>
                  </a:cubicBezTo>
                  <a:cubicBezTo>
                    <a:pt x="10171" y="18481"/>
                    <a:pt x="10122" y="18476"/>
                    <a:pt x="10105" y="18466"/>
                  </a:cubicBezTo>
                  <a:cubicBezTo>
                    <a:pt x="10089" y="18456"/>
                    <a:pt x="10071" y="18430"/>
                    <a:pt x="10068" y="18417"/>
                  </a:cubicBezTo>
                  <a:cubicBezTo>
                    <a:pt x="10066" y="18405"/>
                    <a:pt x="10073" y="18381"/>
                    <a:pt x="10083" y="18372"/>
                  </a:cubicBezTo>
                  <a:cubicBezTo>
                    <a:pt x="10091" y="18365"/>
                    <a:pt x="10118" y="18359"/>
                    <a:pt x="10129" y="18354"/>
                  </a:cubicBezTo>
                  <a:cubicBezTo>
                    <a:pt x="10146" y="18344"/>
                    <a:pt x="10180" y="18322"/>
                    <a:pt x="10190" y="18309"/>
                  </a:cubicBezTo>
                  <a:cubicBezTo>
                    <a:pt x="10201" y="18295"/>
                    <a:pt x="10208" y="18264"/>
                    <a:pt x="10208" y="18248"/>
                  </a:cubicBezTo>
                  <a:cubicBezTo>
                    <a:pt x="10210" y="18203"/>
                    <a:pt x="10187" y="18114"/>
                    <a:pt x="10170" y="18070"/>
                  </a:cubicBezTo>
                  <a:cubicBezTo>
                    <a:pt x="10157" y="18036"/>
                    <a:pt x="10123" y="17969"/>
                    <a:pt x="10095" y="17939"/>
                  </a:cubicBezTo>
                  <a:cubicBezTo>
                    <a:pt x="10077" y="17920"/>
                    <a:pt x="10025" y="17890"/>
                    <a:pt x="10001" y="17874"/>
                  </a:cubicBezTo>
                  <a:cubicBezTo>
                    <a:pt x="9984" y="17864"/>
                    <a:pt x="9952" y="17841"/>
                    <a:pt x="9932" y="17834"/>
                  </a:cubicBezTo>
                  <a:cubicBezTo>
                    <a:pt x="9901" y="17824"/>
                    <a:pt x="9832" y="17817"/>
                    <a:pt x="9798" y="17814"/>
                  </a:cubicBezTo>
                  <a:cubicBezTo>
                    <a:pt x="9773" y="17812"/>
                    <a:pt x="9721" y="17814"/>
                    <a:pt x="9696" y="17812"/>
                  </a:cubicBezTo>
                  <a:cubicBezTo>
                    <a:pt x="9662" y="17810"/>
                    <a:pt x="9595" y="17801"/>
                    <a:pt x="9561" y="17796"/>
                  </a:cubicBezTo>
                  <a:cubicBezTo>
                    <a:pt x="9530" y="17792"/>
                    <a:pt x="9469" y="17780"/>
                    <a:pt x="9437" y="17779"/>
                  </a:cubicBezTo>
                  <a:cubicBezTo>
                    <a:pt x="9414" y="17778"/>
                    <a:pt x="9368" y="17784"/>
                    <a:pt x="9344" y="17786"/>
                  </a:cubicBezTo>
                  <a:cubicBezTo>
                    <a:pt x="9330" y="17787"/>
                    <a:pt x="9301" y="17786"/>
                    <a:pt x="9289" y="17791"/>
                  </a:cubicBezTo>
                  <a:cubicBezTo>
                    <a:pt x="9274" y="17797"/>
                    <a:pt x="9267" y="17827"/>
                    <a:pt x="9249" y="17828"/>
                  </a:cubicBezTo>
                  <a:cubicBezTo>
                    <a:pt x="9235" y="17829"/>
                    <a:pt x="9218" y="17811"/>
                    <a:pt x="9211" y="17804"/>
                  </a:cubicBezTo>
                  <a:cubicBezTo>
                    <a:pt x="9200" y="17794"/>
                    <a:pt x="9190" y="17769"/>
                    <a:pt x="9178" y="17759"/>
                  </a:cubicBezTo>
                  <a:cubicBezTo>
                    <a:pt x="9165" y="17749"/>
                    <a:pt x="9130" y="17732"/>
                    <a:pt x="9111" y="17726"/>
                  </a:cubicBezTo>
                  <a:cubicBezTo>
                    <a:pt x="9084" y="17717"/>
                    <a:pt x="9024" y="17713"/>
                    <a:pt x="8996" y="17707"/>
                  </a:cubicBezTo>
                  <a:cubicBezTo>
                    <a:pt x="8967" y="17700"/>
                    <a:pt x="8910" y="17687"/>
                    <a:pt x="8884" y="17677"/>
                  </a:cubicBezTo>
                  <a:cubicBezTo>
                    <a:pt x="8861" y="17668"/>
                    <a:pt x="8822" y="17645"/>
                    <a:pt x="8802" y="17634"/>
                  </a:cubicBezTo>
                  <a:cubicBezTo>
                    <a:pt x="8774" y="17619"/>
                    <a:pt x="8725" y="17585"/>
                    <a:pt x="8695" y="17573"/>
                  </a:cubicBezTo>
                  <a:cubicBezTo>
                    <a:pt x="8669" y="17563"/>
                    <a:pt x="8608" y="17551"/>
                    <a:pt x="8580" y="17542"/>
                  </a:cubicBezTo>
                  <a:cubicBezTo>
                    <a:pt x="8567" y="17539"/>
                    <a:pt x="8542" y="17528"/>
                    <a:pt x="8527" y="17525"/>
                  </a:cubicBezTo>
                  <a:cubicBezTo>
                    <a:pt x="8512" y="17522"/>
                    <a:pt x="8476" y="17525"/>
                    <a:pt x="8463" y="17519"/>
                  </a:cubicBezTo>
                  <a:cubicBezTo>
                    <a:pt x="8449" y="17513"/>
                    <a:pt x="8442" y="17489"/>
                    <a:pt x="8432" y="17480"/>
                  </a:cubicBezTo>
                  <a:cubicBezTo>
                    <a:pt x="8420" y="17468"/>
                    <a:pt x="8394" y="17444"/>
                    <a:pt x="8377" y="17434"/>
                  </a:cubicBezTo>
                  <a:cubicBezTo>
                    <a:pt x="8363" y="17426"/>
                    <a:pt x="8325" y="17417"/>
                    <a:pt x="8309" y="17411"/>
                  </a:cubicBezTo>
                  <a:cubicBezTo>
                    <a:pt x="8298" y="17407"/>
                    <a:pt x="8275" y="17400"/>
                    <a:pt x="8267" y="17394"/>
                  </a:cubicBezTo>
                  <a:cubicBezTo>
                    <a:pt x="8255" y="17386"/>
                    <a:pt x="8242" y="17365"/>
                    <a:pt x="8236" y="17355"/>
                  </a:cubicBezTo>
                  <a:cubicBezTo>
                    <a:pt x="8225" y="17339"/>
                    <a:pt x="8204" y="17307"/>
                    <a:pt x="8201" y="17290"/>
                  </a:cubicBezTo>
                  <a:cubicBezTo>
                    <a:pt x="8196" y="17268"/>
                    <a:pt x="8212" y="17224"/>
                    <a:pt x="8207" y="17202"/>
                  </a:cubicBezTo>
                  <a:cubicBezTo>
                    <a:pt x="8203" y="17182"/>
                    <a:pt x="8189" y="17141"/>
                    <a:pt x="8168" y="17126"/>
                  </a:cubicBezTo>
                  <a:cubicBezTo>
                    <a:pt x="8157" y="17119"/>
                    <a:pt x="8125" y="17115"/>
                    <a:pt x="8112" y="17109"/>
                  </a:cubicBezTo>
                  <a:cubicBezTo>
                    <a:pt x="8095" y="17102"/>
                    <a:pt x="8064" y="17085"/>
                    <a:pt x="8053" y="17075"/>
                  </a:cubicBezTo>
                  <a:cubicBezTo>
                    <a:pt x="8041" y="17064"/>
                    <a:pt x="8033" y="17039"/>
                    <a:pt x="8024" y="17027"/>
                  </a:cubicBezTo>
                  <a:cubicBezTo>
                    <a:pt x="8020" y="17022"/>
                    <a:pt x="8012" y="17009"/>
                    <a:pt x="8004" y="17005"/>
                  </a:cubicBezTo>
                  <a:cubicBezTo>
                    <a:pt x="7991" y="16998"/>
                    <a:pt x="7950" y="16999"/>
                    <a:pt x="7938" y="16991"/>
                  </a:cubicBezTo>
                  <a:cubicBezTo>
                    <a:pt x="7926" y="16984"/>
                    <a:pt x="7921" y="16961"/>
                    <a:pt x="7914" y="16951"/>
                  </a:cubicBezTo>
                  <a:cubicBezTo>
                    <a:pt x="7903" y="16937"/>
                    <a:pt x="7882" y="16907"/>
                    <a:pt x="7865" y="16894"/>
                  </a:cubicBezTo>
                  <a:cubicBezTo>
                    <a:pt x="7848" y="16881"/>
                    <a:pt x="7803" y="16862"/>
                    <a:pt x="7781" y="16853"/>
                  </a:cubicBezTo>
                  <a:cubicBezTo>
                    <a:pt x="7755" y="16841"/>
                    <a:pt x="7698" y="16823"/>
                    <a:pt x="7673" y="16811"/>
                  </a:cubicBezTo>
                  <a:cubicBezTo>
                    <a:pt x="7640" y="16795"/>
                    <a:pt x="7588" y="16751"/>
                    <a:pt x="7554" y="16736"/>
                  </a:cubicBezTo>
                  <a:cubicBezTo>
                    <a:pt x="7525" y="16723"/>
                    <a:pt x="7460" y="16703"/>
                    <a:pt x="7426" y="16697"/>
                  </a:cubicBezTo>
                  <a:cubicBezTo>
                    <a:pt x="7393" y="16691"/>
                    <a:pt x="7323" y="16690"/>
                    <a:pt x="7289" y="16691"/>
                  </a:cubicBezTo>
                  <a:cubicBezTo>
                    <a:pt x="7268" y="16692"/>
                    <a:pt x="7224" y="16694"/>
                    <a:pt x="7205" y="16700"/>
                  </a:cubicBezTo>
                  <a:cubicBezTo>
                    <a:pt x="7192" y="16704"/>
                    <a:pt x="7175" y="16722"/>
                    <a:pt x="7161" y="16726"/>
                  </a:cubicBezTo>
                  <a:cubicBezTo>
                    <a:pt x="7149" y="16729"/>
                    <a:pt x="7120" y="16733"/>
                    <a:pt x="7108" y="16729"/>
                  </a:cubicBezTo>
                  <a:cubicBezTo>
                    <a:pt x="7096" y="16725"/>
                    <a:pt x="7087" y="16706"/>
                    <a:pt x="7077" y="16700"/>
                  </a:cubicBezTo>
                  <a:cubicBezTo>
                    <a:pt x="7060" y="16689"/>
                    <a:pt x="7019" y="16671"/>
                    <a:pt x="6998" y="16664"/>
                  </a:cubicBezTo>
                  <a:cubicBezTo>
                    <a:pt x="6982" y="16659"/>
                    <a:pt x="6949" y="16651"/>
                    <a:pt x="6932" y="16650"/>
                  </a:cubicBezTo>
                  <a:cubicBezTo>
                    <a:pt x="6908" y="16647"/>
                    <a:pt x="6859" y="16650"/>
                    <a:pt x="6835" y="16651"/>
                  </a:cubicBezTo>
                  <a:cubicBezTo>
                    <a:pt x="6812" y="16652"/>
                    <a:pt x="6766" y="16659"/>
                    <a:pt x="6744" y="16655"/>
                  </a:cubicBezTo>
                  <a:cubicBezTo>
                    <a:pt x="6722" y="16652"/>
                    <a:pt x="6681" y="16636"/>
                    <a:pt x="6665" y="16626"/>
                  </a:cubicBezTo>
                  <a:cubicBezTo>
                    <a:pt x="6648" y="16616"/>
                    <a:pt x="6632" y="16587"/>
                    <a:pt x="6614" y="16579"/>
                  </a:cubicBezTo>
                  <a:cubicBezTo>
                    <a:pt x="6601" y="16573"/>
                    <a:pt x="6564" y="16571"/>
                    <a:pt x="6550" y="16565"/>
                  </a:cubicBezTo>
                  <a:cubicBezTo>
                    <a:pt x="6535" y="16558"/>
                    <a:pt x="6519" y="16535"/>
                    <a:pt x="6506" y="16528"/>
                  </a:cubicBezTo>
                  <a:cubicBezTo>
                    <a:pt x="6481" y="16513"/>
                    <a:pt x="6424" y="16489"/>
                    <a:pt x="6393" y="16482"/>
                  </a:cubicBezTo>
                  <a:cubicBezTo>
                    <a:pt x="6373" y="16477"/>
                    <a:pt x="6329" y="16474"/>
                    <a:pt x="6307" y="16473"/>
                  </a:cubicBezTo>
                  <a:cubicBezTo>
                    <a:pt x="6284" y="16472"/>
                    <a:pt x="6236" y="16478"/>
                    <a:pt x="6214" y="16473"/>
                  </a:cubicBezTo>
                  <a:cubicBezTo>
                    <a:pt x="6191" y="16469"/>
                    <a:pt x="6157" y="16444"/>
                    <a:pt x="6135" y="16437"/>
                  </a:cubicBezTo>
                  <a:cubicBezTo>
                    <a:pt x="6107" y="16429"/>
                    <a:pt x="6046" y="16421"/>
                    <a:pt x="6016" y="16418"/>
                  </a:cubicBezTo>
                  <a:cubicBezTo>
                    <a:pt x="6000" y="16416"/>
                    <a:pt x="5966" y="16416"/>
                    <a:pt x="5950" y="16414"/>
                  </a:cubicBezTo>
                  <a:cubicBezTo>
                    <a:pt x="5919" y="16408"/>
                    <a:pt x="5864" y="16387"/>
                    <a:pt x="5833" y="16382"/>
                  </a:cubicBezTo>
                  <a:cubicBezTo>
                    <a:pt x="5807" y="16378"/>
                    <a:pt x="5753" y="16377"/>
                    <a:pt x="5727" y="16377"/>
                  </a:cubicBezTo>
                  <a:cubicBezTo>
                    <a:pt x="5691" y="16377"/>
                    <a:pt x="5621" y="16384"/>
                    <a:pt x="5586" y="16383"/>
                  </a:cubicBezTo>
                  <a:cubicBezTo>
                    <a:pt x="5553" y="16383"/>
                    <a:pt x="5490" y="16377"/>
                    <a:pt x="5457" y="16375"/>
                  </a:cubicBezTo>
                  <a:cubicBezTo>
                    <a:pt x="5410" y="16372"/>
                    <a:pt x="5313" y="16374"/>
                    <a:pt x="5268" y="16365"/>
                  </a:cubicBezTo>
                  <a:cubicBezTo>
                    <a:pt x="5254" y="16362"/>
                    <a:pt x="5227" y="16353"/>
                    <a:pt x="5218" y="16346"/>
                  </a:cubicBezTo>
                  <a:cubicBezTo>
                    <a:pt x="5207" y="16338"/>
                    <a:pt x="5195" y="16318"/>
                    <a:pt x="5191" y="16308"/>
                  </a:cubicBezTo>
                  <a:cubicBezTo>
                    <a:pt x="5187" y="16297"/>
                    <a:pt x="5186" y="16274"/>
                    <a:pt x="5184" y="16262"/>
                  </a:cubicBezTo>
                  <a:cubicBezTo>
                    <a:pt x="5181" y="16249"/>
                    <a:pt x="5178" y="16223"/>
                    <a:pt x="5171" y="16210"/>
                  </a:cubicBezTo>
                  <a:cubicBezTo>
                    <a:pt x="5162" y="16196"/>
                    <a:pt x="5136" y="16170"/>
                    <a:pt x="5121" y="16157"/>
                  </a:cubicBezTo>
                  <a:cubicBezTo>
                    <a:pt x="5106" y="16146"/>
                    <a:pt x="5072" y="16125"/>
                    <a:pt x="5053" y="16117"/>
                  </a:cubicBezTo>
                  <a:cubicBezTo>
                    <a:pt x="5039" y="16111"/>
                    <a:pt x="5010" y="16101"/>
                    <a:pt x="4994" y="16099"/>
                  </a:cubicBezTo>
                  <a:cubicBezTo>
                    <a:pt x="4977" y="16095"/>
                    <a:pt x="4940" y="16099"/>
                    <a:pt x="4923" y="16095"/>
                  </a:cubicBezTo>
                  <a:cubicBezTo>
                    <a:pt x="4908" y="16091"/>
                    <a:pt x="4880" y="16077"/>
                    <a:pt x="4870" y="16068"/>
                  </a:cubicBezTo>
                  <a:cubicBezTo>
                    <a:pt x="4862" y="16059"/>
                    <a:pt x="4857" y="16037"/>
                    <a:pt x="4856" y="16026"/>
                  </a:cubicBezTo>
                  <a:cubicBezTo>
                    <a:pt x="4855" y="16017"/>
                    <a:pt x="4857" y="15998"/>
                    <a:pt x="4863" y="15989"/>
                  </a:cubicBezTo>
                  <a:cubicBezTo>
                    <a:pt x="4871" y="15978"/>
                    <a:pt x="4899" y="15960"/>
                    <a:pt x="4913" y="15951"/>
                  </a:cubicBezTo>
                  <a:cubicBezTo>
                    <a:pt x="4927" y="15942"/>
                    <a:pt x="4962" y="15928"/>
                    <a:pt x="4975" y="15919"/>
                  </a:cubicBezTo>
                  <a:cubicBezTo>
                    <a:pt x="4998" y="15902"/>
                    <a:pt x="5036" y="15863"/>
                    <a:pt x="5047" y="15842"/>
                  </a:cubicBezTo>
                  <a:cubicBezTo>
                    <a:pt x="5054" y="15828"/>
                    <a:pt x="5060" y="15797"/>
                    <a:pt x="5057" y="15783"/>
                  </a:cubicBezTo>
                  <a:cubicBezTo>
                    <a:pt x="5055" y="15770"/>
                    <a:pt x="5041" y="15746"/>
                    <a:pt x="5032" y="15735"/>
                  </a:cubicBezTo>
                  <a:cubicBezTo>
                    <a:pt x="5024" y="15724"/>
                    <a:pt x="4997" y="15708"/>
                    <a:pt x="4993" y="15698"/>
                  </a:cubicBezTo>
                  <a:cubicBezTo>
                    <a:pt x="4988" y="15687"/>
                    <a:pt x="4991" y="15665"/>
                    <a:pt x="4996" y="15654"/>
                  </a:cubicBezTo>
                  <a:cubicBezTo>
                    <a:pt x="5001" y="15643"/>
                    <a:pt x="5024" y="15623"/>
                    <a:pt x="5035" y="15613"/>
                  </a:cubicBezTo>
                  <a:cubicBezTo>
                    <a:pt x="5049" y="15602"/>
                    <a:pt x="5085" y="15584"/>
                    <a:pt x="5097" y="15572"/>
                  </a:cubicBezTo>
                  <a:cubicBezTo>
                    <a:pt x="5107" y="15563"/>
                    <a:pt x="5121" y="15540"/>
                    <a:pt x="5127" y="15529"/>
                  </a:cubicBezTo>
                  <a:cubicBezTo>
                    <a:pt x="5131" y="15519"/>
                    <a:pt x="5137" y="15497"/>
                    <a:pt x="5135" y="15486"/>
                  </a:cubicBezTo>
                  <a:cubicBezTo>
                    <a:pt x="5134" y="15478"/>
                    <a:pt x="5126" y="15460"/>
                    <a:pt x="5119" y="15452"/>
                  </a:cubicBezTo>
                  <a:cubicBezTo>
                    <a:pt x="5110" y="15442"/>
                    <a:pt x="5081" y="15425"/>
                    <a:pt x="5069" y="15416"/>
                  </a:cubicBezTo>
                  <a:cubicBezTo>
                    <a:pt x="5060" y="15409"/>
                    <a:pt x="5038" y="15395"/>
                    <a:pt x="5032" y="15386"/>
                  </a:cubicBezTo>
                  <a:cubicBezTo>
                    <a:pt x="5027" y="15377"/>
                    <a:pt x="5024" y="15358"/>
                    <a:pt x="5026" y="15349"/>
                  </a:cubicBezTo>
                  <a:cubicBezTo>
                    <a:pt x="5030" y="15337"/>
                    <a:pt x="5057" y="15315"/>
                    <a:pt x="5066" y="15303"/>
                  </a:cubicBezTo>
                  <a:cubicBezTo>
                    <a:pt x="5080" y="15287"/>
                    <a:pt x="5105" y="15255"/>
                    <a:pt x="5119" y="15239"/>
                  </a:cubicBezTo>
                  <a:cubicBezTo>
                    <a:pt x="5135" y="15221"/>
                    <a:pt x="5176" y="15187"/>
                    <a:pt x="5189" y="15168"/>
                  </a:cubicBezTo>
                  <a:cubicBezTo>
                    <a:pt x="5198" y="15155"/>
                    <a:pt x="5207" y="15128"/>
                    <a:pt x="5214" y="15115"/>
                  </a:cubicBezTo>
                  <a:cubicBezTo>
                    <a:pt x="5224" y="15096"/>
                    <a:pt x="5253" y="15060"/>
                    <a:pt x="5259" y="15040"/>
                  </a:cubicBezTo>
                  <a:cubicBezTo>
                    <a:pt x="5264" y="15025"/>
                    <a:pt x="5262" y="14993"/>
                    <a:pt x="5263" y="14978"/>
                  </a:cubicBezTo>
                  <a:cubicBezTo>
                    <a:pt x="5264" y="14963"/>
                    <a:pt x="5273" y="14932"/>
                    <a:pt x="5267" y="14917"/>
                  </a:cubicBezTo>
                  <a:cubicBezTo>
                    <a:pt x="5263" y="14908"/>
                    <a:pt x="5246" y="14891"/>
                    <a:pt x="5234" y="14885"/>
                  </a:cubicBezTo>
                  <a:cubicBezTo>
                    <a:pt x="5221" y="14877"/>
                    <a:pt x="5182" y="14875"/>
                    <a:pt x="5169" y="14868"/>
                  </a:cubicBezTo>
                  <a:cubicBezTo>
                    <a:pt x="5155" y="14861"/>
                    <a:pt x="5143" y="14839"/>
                    <a:pt x="5132" y="14830"/>
                  </a:cubicBezTo>
                  <a:cubicBezTo>
                    <a:pt x="5123" y="14822"/>
                    <a:pt x="5104" y="14807"/>
                    <a:pt x="5091" y="14803"/>
                  </a:cubicBezTo>
                  <a:cubicBezTo>
                    <a:pt x="5079" y="14799"/>
                    <a:pt x="5050" y="14795"/>
                    <a:pt x="5038" y="14799"/>
                  </a:cubicBezTo>
                  <a:cubicBezTo>
                    <a:pt x="5024" y="14802"/>
                    <a:pt x="5013" y="14823"/>
                    <a:pt x="5002" y="14830"/>
                  </a:cubicBezTo>
                  <a:cubicBezTo>
                    <a:pt x="4993" y="14836"/>
                    <a:pt x="4975" y="14850"/>
                    <a:pt x="4963" y="14848"/>
                  </a:cubicBezTo>
                  <a:cubicBezTo>
                    <a:pt x="4950" y="14847"/>
                    <a:pt x="4946" y="14825"/>
                    <a:pt x="4940" y="14817"/>
                  </a:cubicBezTo>
                  <a:cubicBezTo>
                    <a:pt x="4930" y="14806"/>
                    <a:pt x="4913" y="14781"/>
                    <a:pt x="4898" y="14771"/>
                  </a:cubicBezTo>
                  <a:cubicBezTo>
                    <a:pt x="4883" y="14762"/>
                    <a:pt x="4840" y="14751"/>
                    <a:pt x="4823" y="14742"/>
                  </a:cubicBezTo>
                  <a:cubicBezTo>
                    <a:pt x="4804" y="14731"/>
                    <a:pt x="4774" y="14703"/>
                    <a:pt x="4758" y="14690"/>
                  </a:cubicBezTo>
                  <a:cubicBezTo>
                    <a:pt x="4745" y="14680"/>
                    <a:pt x="4715" y="14662"/>
                    <a:pt x="4707" y="14650"/>
                  </a:cubicBezTo>
                  <a:cubicBezTo>
                    <a:pt x="4697" y="14634"/>
                    <a:pt x="4690" y="14600"/>
                    <a:pt x="4695" y="14583"/>
                  </a:cubicBezTo>
                  <a:cubicBezTo>
                    <a:pt x="4698" y="14573"/>
                    <a:pt x="4717" y="14556"/>
                    <a:pt x="4727" y="14548"/>
                  </a:cubicBezTo>
                  <a:cubicBezTo>
                    <a:pt x="4735" y="14542"/>
                    <a:pt x="4758" y="14533"/>
                    <a:pt x="4766" y="14527"/>
                  </a:cubicBezTo>
                  <a:cubicBezTo>
                    <a:pt x="4779" y="14515"/>
                    <a:pt x="4790" y="14488"/>
                    <a:pt x="4798" y="14474"/>
                  </a:cubicBezTo>
                  <a:cubicBezTo>
                    <a:pt x="4805" y="14462"/>
                    <a:pt x="4816" y="14438"/>
                    <a:pt x="4824" y="14427"/>
                  </a:cubicBezTo>
                  <a:cubicBezTo>
                    <a:pt x="4833" y="14414"/>
                    <a:pt x="4862" y="14393"/>
                    <a:pt x="4867" y="14380"/>
                  </a:cubicBezTo>
                  <a:cubicBezTo>
                    <a:pt x="4876" y="14361"/>
                    <a:pt x="4869" y="14320"/>
                    <a:pt x="4868" y="14300"/>
                  </a:cubicBezTo>
                  <a:cubicBezTo>
                    <a:pt x="4868" y="14289"/>
                    <a:pt x="4871" y="14266"/>
                    <a:pt x="4865" y="14255"/>
                  </a:cubicBezTo>
                  <a:cubicBezTo>
                    <a:pt x="4857" y="14243"/>
                    <a:pt x="4829" y="14220"/>
                    <a:pt x="4810" y="14213"/>
                  </a:cubicBezTo>
                  <a:cubicBezTo>
                    <a:pt x="4794" y="14207"/>
                    <a:pt x="4753" y="14210"/>
                    <a:pt x="4737" y="14205"/>
                  </a:cubicBezTo>
                  <a:cubicBezTo>
                    <a:pt x="4725" y="14201"/>
                    <a:pt x="4711" y="14185"/>
                    <a:pt x="4700" y="14180"/>
                  </a:cubicBezTo>
                  <a:cubicBezTo>
                    <a:pt x="4679" y="14172"/>
                    <a:pt x="4626" y="14171"/>
                    <a:pt x="4604" y="14163"/>
                  </a:cubicBezTo>
                  <a:cubicBezTo>
                    <a:pt x="4590" y="14158"/>
                    <a:pt x="4566" y="14142"/>
                    <a:pt x="4557" y="14133"/>
                  </a:cubicBezTo>
                  <a:cubicBezTo>
                    <a:pt x="4543" y="14119"/>
                    <a:pt x="4534" y="14087"/>
                    <a:pt x="4520" y="14074"/>
                  </a:cubicBezTo>
                  <a:cubicBezTo>
                    <a:pt x="4509" y="14062"/>
                    <a:pt x="4474" y="14045"/>
                    <a:pt x="4461" y="14033"/>
                  </a:cubicBezTo>
                  <a:cubicBezTo>
                    <a:pt x="4451" y="14023"/>
                    <a:pt x="4440" y="13998"/>
                    <a:pt x="4429" y="13988"/>
                  </a:cubicBezTo>
                  <a:cubicBezTo>
                    <a:pt x="4419" y="13979"/>
                    <a:pt x="4385" y="13966"/>
                    <a:pt x="4378" y="13955"/>
                  </a:cubicBezTo>
                  <a:cubicBezTo>
                    <a:pt x="4370" y="13945"/>
                    <a:pt x="4376" y="13921"/>
                    <a:pt x="4373" y="13910"/>
                  </a:cubicBezTo>
                  <a:cubicBezTo>
                    <a:pt x="4369" y="13896"/>
                    <a:pt x="4357" y="13868"/>
                    <a:pt x="4348" y="13854"/>
                  </a:cubicBezTo>
                  <a:cubicBezTo>
                    <a:pt x="4342" y="13844"/>
                    <a:pt x="4320" y="13825"/>
                    <a:pt x="4314" y="13814"/>
                  </a:cubicBezTo>
                  <a:cubicBezTo>
                    <a:pt x="4308" y="13801"/>
                    <a:pt x="4311" y="13773"/>
                    <a:pt x="4303" y="13760"/>
                  </a:cubicBezTo>
                  <a:cubicBezTo>
                    <a:pt x="4297" y="13751"/>
                    <a:pt x="4279" y="13736"/>
                    <a:pt x="4268" y="13731"/>
                  </a:cubicBezTo>
                  <a:cubicBezTo>
                    <a:pt x="4259" y="13726"/>
                    <a:pt x="4235" y="13723"/>
                    <a:pt x="4224" y="13720"/>
                  </a:cubicBezTo>
                  <a:cubicBezTo>
                    <a:pt x="4200" y="13713"/>
                    <a:pt x="4154" y="13697"/>
                    <a:pt x="4131" y="13689"/>
                  </a:cubicBezTo>
                  <a:cubicBezTo>
                    <a:pt x="4115" y="13683"/>
                    <a:pt x="4081" y="13673"/>
                    <a:pt x="4067" y="13665"/>
                  </a:cubicBezTo>
                  <a:cubicBezTo>
                    <a:pt x="4053" y="13658"/>
                    <a:pt x="4029" y="13641"/>
                    <a:pt x="4021" y="13631"/>
                  </a:cubicBezTo>
                  <a:cubicBezTo>
                    <a:pt x="4010" y="13618"/>
                    <a:pt x="4005" y="13591"/>
                    <a:pt x="3997" y="13578"/>
                  </a:cubicBezTo>
                  <a:cubicBezTo>
                    <a:pt x="3988" y="13566"/>
                    <a:pt x="3957" y="13545"/>
                    <a:pt x="3952" y="13532"/>
                  </a:cubicBezTo>
                  <a:cubicBezTo>
                    <a:pt x="3947" y="13515"/>
                    <a:pt x="3967" y="13479"/>
                    <a:pt x="3968" y="13461"/>
                  </a:cubicBezTo>
                  <a:cubicBezTo>
                    <a:pt x="3969" y="13445"/>
                    <a:pt x="3965" y="13411"/>
                    <a:pt x="3959" y="13395"/>
                  </a:cubicBezTo>
                  <a:cubicBezTo>
                    <a:pt x="3955" y="13383"/>
                    <a:pt x="3944" y="13361"/>
                    <a:pt x="3935" y="13352"/>
                  </a:cubicBezTo>
                  <a:cubicBezTo>
                    <a:pt x="3923" y="13338"/>
                    <a:pt x="3888" y="13317"/>
                    <a:pt x="3875" y="13304"/>
                  </a:cubicBezTo>
                  <a:cubicBezTo>
                    <a:pt x="3858" y="13288"/>
                    <a:pt x="3831" y="13252"/>
                    <a:pt x="3816" y="13234"/>
                  </a:cubicBezTo>
                  <a:cubicBezTo>
                    <a:pt x="3806" y="13222"/>
                    <a:pt x="3787" y="13198"/>
                    <a:pt x="3776" y="13187"/>
                  </a:cubicBezTo>
                  <a:cubicBezTo>
                    <a:pt x="3764" y="13175"/>
                    <a:pt x="3732" y="13156"/>
                    <a:pt x="3723" y="13143"/>
                  </a:cubicBezTo>
                  <a:cubicBezTo>
                    <a:pt x="3713" y="13129"/>
                    <a:pt x="3706" y="13098"/>
                    <a:pt x="3706" y="13083"/>
                  </a:cubicBezTo>
                  <a:cubicBezTo>
                    <a:pt x="3707" y="13071"/>
                    <a:pt x="3721" y="13047"/>
                    <a:pt x="3723" y="13035"/>
                  </a:cubicBezTo>
                  <a:cubicBezTo>
                    <a:pt x="3726" y="13018"/>
                    <a:pt x="3732" y="12982"/>
                    <a:pt x="3726" y="12965"/>
                  </a:cubicBezTo>
                  <a:cubicBezTo>
                    <a:pt x="3721" y="12947"/>
                    <a:pt x="3698" y="12914"/>
                    <a:pt x="3681" y="12899"/>
                  </a:cubicBezTo>
                  <a:cubicBezTo>
                    <a:pt x="3662" y="12883"/>
                    <a:pt x="3607" y="12861"/>
                    <a:pt x="3582" y="12849"/>
                  </a:cubicBezTo>
                  <a:cubicBezTo>
                    <a:pt x="3568" y="12842"/>
                    <a:pt x="3534" y="12832"/>
                    <a:pt x="3524" y="12823"/>
                  </a:cubicBezTo>
                  <a:cubicBezTo>
                    <a:pt x="3514" y="12812"/>
                    <a:pt x="3513" y="12786"/>
                    <a:pt x="3509" y="12774"/>
                  </a:cubicBezTo>
                  <a:cubicBezTo>
                    <a:pt x="3503" y="12757"/>
                    <a:pt x="3489" y="12725"/>
                    <a:pt x="3483" y="12709"/>
                  </a:cubicBezTo>
                  <a:cubicBezTo>
                    <a:pt x="3478" y="12697"/>
                    <a:pt x="3469" y="12674"/>
                    <a:pt x="3465" y="12663"/>
                  </a:cubicBezTo>
                  <a:cubicBezTo>
                    <a:pt x="3459" y="12646"/>
                    <a:pt x="3453" y="12610"/>
                    <a:pt x="3445" y="12593"/>
                  </a:cubicBezTo>
                  <a:cubicBezTo>
                    <a:pt x="3435" y="12573"/>
                    <a:pt x="3404" y="12534"/>
                    <a:pt x="3388" y="12516"/>
                  </a:cubicBezTo>
                  <a:cubicBezTo>
                    <a:pt x="3366" y="12491"/>
                    <a:pt x="3318" y="12442"/>
                    <a:pt x="3289" y="12421"/>
                  </a:cubicBezTo>
                  <a:cubicBezTo>
                    <a:pt x="3259" y="12399"/>
                    <a:pt x="3188" y="12360"/>
                    <a:pt x="3151" y="12342"/>
                  </a:cubicBezTo>
                  <a:cubicBezTo>
                    <a:pt x="3128" y="12332"/>
                    <a:pt x="3075" y="12319"/>
                    <a:pt x="3055" y="12307"/>
                  </a:cubicBezTo>
                  <a:cubicBezTo>
                    <a:pt x="3039" y="12297"/>
                    <a:pt x="3014" y="12273"/>
                    <a:pt x="3007" y="12259"/>
                  </a:cubicBezTo>
                  <a:cubicBezTo>
                    <a:pt x="3000" y="12246"/>
                    <a:pt x="3009" y="12217"/>
                    <a:pt x="3002" y="12204"/>
                  </a:cubicBezTo>
                  <a:cubicBezTo>
                    <a:pt x="2994" y="12189"/>
                    <a:pt x="2961" y="12165"/>
                    <a:pt x="2949" y="12152"/>
                  </a:cubicBezTo>
                  <a:cubicBezTo>
                    <a:pt x="2942" y="12144"/>
                    <a:pt x="2926" y="12129"/>
                    <a:pt x="2924" y="12120"/>
                  </a:cubicBezTo>
                  <a:cubicBezTo>
                    <a:pt x="2920" y="12102"/>
                    <a:pt x="2938" y="12065"/>
                    <a:pt x="2942" y="12046"/>
                  </a:cubicBezTo>
                  <a:cubicBezTo>
                    <a:pt x="2946" y="12026"/>
                    <a:pt x="2957" y="11984"/>
                    <a:pt x="2958" y="11964"/>
                  </a:cubicBezTo>
                  <a:cubicBezTo>
                    <a:pt x="2959" y="11937"/>
                    <a:pt x="2954" y="11882"/>
                    <a:pt x="2947" y="11856"/>
                  </a:cubicBezTo>
                  <a:cubicBezTo>
                    <a:pt x="2944" y="11841"/>
                    <a:pt x="2927" y="11813"/>
                    <a:pt x="2926" y="11798"/>
                  </a:cubicBezTo>
                  <a:cubicBezTo>
                    <a:pt x="2924" y="11780"/>
                    <a:pt x="2934" y="11744"/>
                    <a:pt x="2942" y="11727"/>
                  </a:cubicBezTo>
                  <a:cubicBezTo>
                    <a:pt x="2947" y="11716"/>
                    <a:pt x="2961" y="11696"/>
                    <a:pt x="2971" y="11687"/>
                  </a:cubicBezTo>
                  <a:cubicBezTo>
                    <a:pt x="2980" y="11677"/>
                    <a:pt x="3012" y="11665"/>
                    <a:pt x="3017" y="11654"/>
                  </a:cubicBezTo>
                  <a:cubicBezTo>
                    <a:pt x="3020" y="11645"/>
                    <a:pt x="3014" y="11625"/>
                    <a:pt x="3004" y="11618"/>
                  </a:cubicBezTo>
                  <a:cubicBezTo>
                    <a:pt x="2988" y="11608"/>
                    <a:pt x="2930" y="11614"/>
                    <a:pt x="2915" y="11603"/>
                  </a:cubicBezTo>
                  <a:cubicBezTo>
                    <a:pt x="2904" y="11595"/>
                    <a:pt x="2900" y="11569"/>
                    <a:pt x="2906" y="11559"/>
                  </a:cubicBezTo>
                  <a:cubicBezTo>
                    <a:pt x="2915" y="11546"/>
                    <a:pt x="2959" y="11535"/>
                    <a:pt x="2975" y="11526"/>
                  </a:cubicBezTo>
                  <a:cubicBezTo>
                    <a:pt x="2990" y="11516"/>
                    <a:pt x="3012" y="11490"/>
                    <a:pt x="3030" y="11482"/>
                  </a:cubicBezTo>
                  <a:cubicBezTo>
                    <a:pt x="3045" y="11476"/>
                    <a:pt x="3081" y="11468"/>
                    <a:pt x="3098" y="11470"/>
                  </a:cubicBezTo>
                  <a:cubicBezTo>
                    <a:pt x="3115" y="11472"/>
                    <a:pt x="3141" y="11489"/>
                    <a:pt x="3151" y="11498"/>
                  </a:cubicBezTo>
                  <a:cubicBezTo>
                    <a:pt x="3165" y="11509"/>
                    <a:pt x="3169" y="11541"/>
                    <a:pt x="3187" y="11549"/>
                  </a:cubicBezTo>
                  <a:cubicBezTo>
                    <a:pt x="3197" y="11554"/>
                    <a:pt x="3225" y="11556"/>
                    <a:pt x="3237" y="11553"/>
                  </a:cubicBezTo>
                  <a:cubicBezTo>
                    <a:pt x="3261" y="11548"/>
                    <a:pt x="3286" y="11518"/>
                    <a:pt x="3304" y="11506"/>
                  </a:cubicBezTo>
                  <a:cubicBezTo>
                    <a:pt x="3317" y="11497"/>
                    <a:pt x="3350" y="11482"/>
                    <a:pt x="3359" y="11471"/>
                  </a:cubicBezTo>
                  <a:cubicBezTo>
                    <a:pt x="3369" y="11459"/>
                    <a:pt x="3370" y="11430"/>
                    <a:pt x="3377" y="11417"/>
                  </a:cubicBezTo>
                  <a:cubicBezTo>
                    <a:pt x="3386" y="11398"/>
                    <a:pt x="3413" y="11361"/>
                    <a:pt x="3425" y="11342"/>
                  </a:cubicBezTo>
                  <a:cubicBezTo>
                    <a:pt x="3434" y="11328"/>
                    <a:pt x="3449" y="11298"/>
                    <a:pt x="3460" y="11284"/>
                  </a:cubicBezTo>
                  <a:cubicBezTo>
                    <a:pt x="3474" y="11267"/>
                    <a:pt x="3510" y="11237"/>
                    <a:pt x="3522" y="11220"/>
                  </a:cubicBezTo>
                  <a:cubicBezTo>
                    <a:pt x="3532" y="11206"/>
                    <a:pt x="3548" y="11178"/>
                    <a:pt x="3551" y="11163"/>
                  </a:cubicBezTo>
                  <a:cubicBezTo>
                    <a:pt x="3555" y="11142"/>
                    <a:pt x="3548" y="11100"/>
                    <a:pt x="3542" y="11080"/>
                  </a:cubicBezTo>
                  <a:cubicBezTo>
                    <a:pt x="3535" y="11056"/>
                    <a:pt x="3510" y="11010"/>
                    <a:pt x="3500" y="10987"/>
                  </a:cubicBezTo>
                  <a:cubicBezTo>
                    <a:pt x="3494" y="10971"/>
                    <a:pt x="3483" y="10939"/>
                    <a:pt x="3476" y="10924"/>
                  </a:cubicBezTo>
                  <a:cubicBezTo>
                    <a:pt x="3467" y="10906"/>
                    <a:pt x="3449" y="10868"/>
                    <a:pt x="3434" y="10852"/>
                  </a:cubicBezTo>
                  <a:cubicBezTo>
                    <a:pt x="3424" y="10841"/>
                    <a:pt x="3398" y="10821"/>
                    <a:pt x="3381" y="10814"/>
                  </a:cubicBezTo>
                  <a:cubicBezTo>
                    <a:pt x="3363" y="10807"/>
                    <a:pt x="3322" y="10797"/>
                    <a:pt x="3301" y="10799"/>
                  </a:cubicBezTo>
                  <a:cubicBezTo>
                    <a:pt x="3287" y="10801"/>
                    <a:pt x="3270" y="10818"/>
                    <a:pt x="3257" y="10823"/>
                  </a:cubicBezTo>
                  <a:cubicBezTo>
                    <a:pt x="3243" y="10828"/>
                    <a:pt x="3209" y="10840"/>
                    <a:pt x="3193" y="10837"/>
                  </a:cubicBezTo>
                  <a:cubicBezTo>
                    <a:pt x="3179" y="10834"/>
                    <a:pt x="3172" y="10809"/>
                    <a:pt x="3158" y="10805"/>
                  </a:cubicBezTo>
                  <a:cubicBezTo>
                    <a:pt x="3145" y="10800"/>
                    <a:pt x="3113" y="10803"/>
                    <a:pt x="3098" y="10805"/>
                  </a:cubicBezTo>
                  <a:cubicBezTo>
                    <a:pt x="3082" y="10807"/>
                    <a:pt x="3055" y="10822"/>
                    <a:pt x="3039" y="10823"/>
                  </a:cubicBezTo>
                  <a:cubicBezTo>
                    <a:pt x="2995" y="10825"/>
                    <a:pt x="2908" y="10806"/>
                    <a:pt x="2871" y="10791"/>
                  </a:cubicBezTo>
                  <a:cubicBezTo>
                    <a:pt x="2835" y="10776"/>
                    <a:pt x="2782" y="10731"/>
                    <a:pt x="2756" y="10709"/>
                  </a:cubicBezTo>
                  <a:cubicBezTo>
                    <a:pt x="2726" y="10682"/>
                    <a:pt x="2673" y="10626"/>
                    <a:pt x="2650" y="10596"/>
                  </a:cubicBezTo>
                  <a:cubicBezTo>
                    <a:pt x="2627" y="10565"/>
                    <a:pt x="2592" y="10500"/>
                    <a:pt x="2575" y="10467"/>
                  </a:cubicBezTo>
                  <a:cubicBezTo>
                    <a:pt x="2570" y="10456"/>
                    <a:pt x="2563" y="10431"/>
                    <a:pt x="2556" y="10420"/>
                  </a:cubicBezTo>
                  <a:cubicBezTo>
                    <a:pt x="2549" y="10410"/>
                    <a:pt x="2537" y="10390"/>
                    <a:pt x="2525" y="10382"/>
                  </a:cubicBezTo>
                  <a:cubicBezTo>
                    <a:pt x="2516" y="10378"/>
                    <a:pt x="2492" y="10373"/>
                    <a:pt x="2480" y="10371"/>
                  </a:cubicBezTo>
                  <a:cubicBezTo>
                    <a:pt x="2468" y="10369"/>
                    <a:pt x="2437" y="10374"/>
                    <a:pt x="2430" y="10367"/>
                  </a:cubicBezTo>
                  <a:cubicBezTo>
                    <a:pt x="2417" y="10357"/>
                    <a:pt x="2449" y="10329"/>
                    <a:pt x="2443" y="10316"/>
                  </a:cubicBezTo>
                  <a:cubicBezTo>
                    <a:pt x="2438" y="10306"/>
                    <a:pt x="2405" y="10294"/>
                    <a:pt x="2399" y="10284"/>
                  </a:cubicBezTo>
                  <a:cubicBezTo>
                    <a:pt x="2393" y="10275"/>
                    <a:pt x="2401" y="10254"/>
                    <a:pt x="2394" y="10245"/>
                  </a:cubicBezTo>
                  <a:cubicBezTo>
                    <a:pt x="2386" y="10234"/>
                    <a:pt x="2348" y="10221"/>
                    <a:pt x="2339" y="10210"/>
                  </a:cubicBezTo>
                  <a:cubicBezTo>
                    <a:pt x="2326" y="10194"/>
                    <a:pt x="2322" y="10156"/>
                    <a:pt x="2322" y="10138"/>
                  </a:cubicBezTo>
                  <a:cubicBezTo>
                    <a:pt x="2322" y="10117"/>
                    <a:pt x="2335" y="10076"/>
                    <a:pt x="2342" y="10056"/>
                  </a:cubicBezTo>
                  <a:cubicBezTo>
                    <a:pt x="2347" y="10040"/>
                    <a:pt x="2359" y="10007"/>
                    <a:pt x="2368" y="9991"/>
                  </a:cubicBezTo>
                  <a:cubicBezTo>
                    <a:pt x="2376" y="9976"/>
                    <a:pt x="2400" y="9949"/>
                    <a:pt x="2410" y="9935"/>
                  </a:cubicBezTo>
                  <a:cubicBezTo>
                    <a:pt x="2419" y="9922"/>
                    <a:pt x="2441" y="9896"/>
                    <a:pt x="2445" y="9881"/>
                  </a:cubicBezTo>
                  <a:cubicBezTo>
                    <a:pt x="2450" y="9864"/>
                    <a:pt x="2452" y="9830"/>
                    <a:pt x="2445" y="9813"/>
                  </a:cubicBezTo>
                  <a:cubicBezTo>
                    <a:pt x="2442" y="9804"/>
                    <a:pt x="2423" y="9790"/>
                    <a:pt x="2419" y="9781"/>
                  </a:cubicBezTo>
                  <a:cubicBezTo>
                    <a:pt x="2410" y="9763"/>
                    <a:pt x="2410" y="9725"/>
                    <a:pt x="2410" y="9706"/>
                  </a:cubicBezTo>
                  <a:cubicBezTo>
                    <a:pt x="2410" y="9689"/>
                    <a:pt x="2418" y="9653"/>
                    <a:pt x="2419" y="9636"/>
                  </a:cubicBezTo>
                  <a:cubicBezTo>
                    <a:pt x="2419" y="9619"/>
                    <a:pt x="2429" y="9584"/>
                    <a:pt x="2412" y="9572"/>
                  </a:cubicBezTo>
                  <a:cubicBezTo>
                    <a:pt x="2401" y="9563"/>
                    <a:pt x="2360" y="9565"/>
                    <a:pt x="2344" y="9562"/>
                  </a:cubicBezTo>
                  <a:cubicBezTo>
                    <a:pt x="2332" y="9560"/>
                    <a:pt x="2305" y="9558"/>
                    <a:pt x="2297" y="9552"/>
                  </a:cubicBezTo>
                  <a:cubicBezTo>
                    <a:pt x="2288" y="9545"/>
                    <a:pt x="2290" y="9524"/>
                    <a:pt x="2291" y="9515"/>
                  </a:cubicBezTo>
                  <a:cubicBezTo>
                    <a:pt x="2291" y="9498"/>
                    <a:pt x="2300" y="9466"/>
                    <a:pt x="2306" y="9451"/>
                  </a:cubicBezTo>
                  <a:cubicBezTo>
                    <a:pt x="2310" y="9440"/>
                    <a:pt x="2328" y="9419"/>
                    <a:pt x="2330" y="9408"/>
                  </a:cubicBezTo>
                  <a:cubicBezTo>
                    <a:pt x="2333" y="9398"/>
                    <a:pt x="2323" y="9378"/>
                    <a:pt x="2328" y="9369"/>
                  </a:cubicBezTo>
                  <a:cubicBezTo>
                    <a:pt x="2334" y="9360"/>
                    <a:pt x="2359" y="9349"/>
                    <a:pt x="2370" y="9342"/>
                  </a:cubicBezTo>
                  <a:cubicBezTo>
                    <a:pt x="2379" y="9337"/>
                    <a:pt x="2399" y="9328"/>
                    <a:pt x="2406" y="9322"/>
                  </a:cubicBezTo>
                  <a:cubicBezTo>
                    <a:pt x="2414" y="9313"/>
                    <a:pt x="2418" y="9292"/>
                    <a:pt x="2425" y="9283"/>
                  </a:cubicBezTo>
                  <a:cubicBezTo>
                    <a:pt x="2432" y="9275"/>
                    <a:pt x="2453" y="9265"/>
                    <a:pt x="2459" y="9257"/>
                  </a:cubicBezTo>
                  <a:cubicBezTo>
                    <a:pt x="2467" y="9245"/>
                    <a:pt x="2466" y="9216"/>
                    <a:pt x="2467" y="9202"/>
                  </a:cubicBezTo>
                  <a:cubicBezTo>
                    <a:pt x="2468" y="9189"/>
                    <a:pt x="2465" y="9163"/>
                    <a:pt x="2467" y="9149"/>
                  </a:cubicBezTo>
                  <a:cubicBezTo>
                    <a:pt x="2469" y="9137"/>
                    <a:pt x="2483" y="9113"/>
                    <a:pt x="2485" y="9101"/>
                  </a:cubicBezTo>
                  <a:cubicBezTo>
                    <a:pt x="2488" y="9081"/>
                    <a:pt x="2477" y="9042"/>
                    <a:pt x="2483" y="9023"/>
                  </a:cubicBezTo>
                  <a:cubicBezTo>
                    <a:pt x="2485" y="9016"/>
                    <a:pt x="2495" y="9001"/>
                    <a:pt x="2502" y="8995"/>
                  </a:cubicBezTo>
                  <a:cubicBezTo>
                    <a:pt x="2508" y="8989"/>
                    <a:pt x="2520" y="8977"/>
                    <a:pt x="2530" y="8974"/>
                  </a:cubicBezTo>
                  <a:cubicBezTo>
                    <a:pt x="2542" y="8971"/>
                    <a:pt x="2571" y="8977"/>
                    <a:pt x="2584" y="8974"/>
                  </a:cubicBezTo>
                  <a:cubicBezTo>
                    <a:pt x="2598" y="8972"/>
                    <a:pt x="2619" y="8958"/>
                    <a:pt x="2633" y="8955"/>
                  </a:cubicBezTo>
                  <a:cubicBezTo>
                    <a:pt x="2650" y="8951"/>
                    <a:pt x="2687" y="8949"/>
                    <a:pt x="2705" y="8950"/>
                  </a:cubicBezTo>
                  <a:cubicBezTo>
                    <a:pt x="2722" y="8951"/>
                    <a:pt x="2757" y="8956"/>
                    <a:pt x="2773" y="8961"/>
                  </a:cubicBezTo>
                  <a:cubicBezTo>
                    <a:pt x="2786" y="8966"/>
                    <a:pt x="2809" y="8978"/>
                    <a:pt x="2817" y="8986"/>
                  </a:cubicBezTo>
                  <a:cubicBezTo>
                    <a:pt x="2829" y="8999"/>
                    <a:pt x="2837" y="9030"/>
                    <a:pt x="2837" y="9045"/>
                  </a:cubicBezTo>
                  <a:cubicBezTo>
                    <a:pt x="2838" y="9056"/>
                    <a:pt x="2828" y="9079"/>
                    <a:pt x="2826" y="9090"/>
                  </a:cubicBezTo>
                  <a:cubicBezTo>
                    <a:pt x="2824" y="9099"/>
                    <a:pt x="2818" y="9117"/>
                    <a:pt x="2821" y="9126"/>
                  </a:cubicBezTo>
                  <a:cubicBezTo>
                    <a:pt x="2824" y="9134"/>
                    <a:pt x="2846" y="9145"/>
                    <a:pt x="2848" y="9153"/>
                  </a:cubicBezTo>
                  <a:cubicBezTo>
                    <a:pt x="2849" y="9158"/>
                    <a:pt x="2846" y="9171"/>
                    <a:pt x="2839" y="9173"/>
                  </a:cubicBezTo>
                  <a:cubicBezTo>
                    <a:pt x="2826" y="9179"/>
                    <a:pt x="2793" y="9167"/>
                    <a:pt x="2778" y="9170"/>
                  </a:cubicBezTo>
                  <a:cubicBezTo>
                    <a:pt x="2767" y="9172"/>
                    <a:pt x="2746" y="9184"/>
                    <a:pt x="2742" y="9191"/>
                  </a:cubicBezTo>
                  <a:cubicBezTo>
                    <a:pt x="2736" y="9201"/>
                    <a:pt x="2749" y="9221"/>
                    <a:pt x="2751" y="9232"/>
                  </a:cubicBezTo>
                  <a:cubicBezTo>
                    <a:pt x="2752" y="9242"/>
                    <a:pt x="2753" y="9263"/>
                    <a:pt x="2751" y="9272"/>
                  </a:cubicBezTo>
                  <a:cubicBezTo>
                    <a:pt x="2748" y="9282"/>
                    <a:pt x="2727" y="9300"/>
                    <a:pt x="2730" y="9310"/>
                  </a:cubicBezTo>
                  <a:cubicBezTo>
                    <a:pt x="2732" y="9318"/>
                    <a:pt x="2760" y="9328"/>
                    <a:pt x="2762" y="9336"/>
                  </a:cubicBezTo>
                  <a:cubicBezTo>
                    <a:pt x="2764" y="9345"/>
                    <a:pt x="2748" y="9361"/>
                    <a:pt x="2743" y="9369"/>
                  </a:cubicBezTo>
                  <a:cubicBezTo>
                    <a:pt x="2737" y="9378"/>
                    <a:pt x="2712" y="9396"/>
                    <a:pt x="2715" y="9406"/>
                  </a:cubicBezTo>
                  <a:cubicBezTo>
                    <a:pt x="2718" y="9414"/>
                    <a:pt x="2745" y="9423"/>
                    <a:pt x="2756" y="9426"/>
                  </a:cubicBezTo>
                  <a:cubicBezTo>
                    <a:pt x="2770" y="9430"/>
                    <a:pt x="2803" y="9430"/>
                    <a:pt x="2817" y="9435"/>
                  </a:cubicBezTo>
                  <a:cubicBezTo>
                    <a:pt x="2831" y="9440"/>
                    <a:pt x="2848" y="9459"/>
                    <a:pt x="2861" y="9465"/>
                  </a:cubicBezTo>
                  <a:cubicBezTo>
                    <a:pt x="2872" y="9471"/>
                    <a:pt x="2898" y="9481"/>
                    <a:pt x="2911" y="9485"/>
                  </a:cubicBezTo>
                  <a:cubicBezTo>
                    <a:pt x="2927" y="9491"/>
                    <a:pt x="2964" y="9500"/>
                    <a:pt x="2978" y="9508"/>
                  </a:cubicBezTo>
                  <a:cubicBezTo>
                    <a:pt x="2993" y="9516"/>
                    <a:pt x="3014" y="9537"/>
                    <a:pt x="3026" y="9547"/>
                  </a:cubicBezTo>
                  <a:cubicBezTo>
                    <a:pt x="3036" y="9555"/>
                    <a:pt x="3061" y="9572"/>
                    <a:pt x="3068" y="9583"/>
                  </a:cubicBezTo>
                  <a:cubicBezTo>
                    <a:pt x="3077" y="9594"/>
                    <a:pt x="3080" y="9621"/>
                    <a:pt x="3090" y="9633"/>
                  </a:cubicBezTo>
                  <a:cubicBezTo>
                    <a:pt x="3099" y="9642"/>
                    <a:pt x="3122" y="9659"/>
                    <a:pt x="3137" y="9663"/>
                  </a:cubicBezTo>
                  <a:cubicBezTo>
                    <a:pt x="3159" y="9669"/>
                    <a:pt x="3209" y="9663"/>
                    <a:pt x="3232" y="9666"/>
                  </a:cubicBezTo>
                  <a:cubicBezTo>
                    <a:pt x="3246" y="9668"/>
                    <a:pt x="3274" y="9684"/>
                    <a:pt x="3287" y="9680"/>
                  </a:cubicBezTo>
                  <a:cubicBezTo>
                    <a:pt x="3304" y="9674"/>
                    <a:pt x="3304" y="9646"/>
                    <a:pt x="3304" y="9634"/>
                  </a:cubicBezTo>
                  <a:cubicBezTo>
                    <a:pt x="3303" y="9624"/>
                    <a:pt x="3292" y="9606"/>
                    <a:pt x="3287" y="9597"/>
                  </a:cubicBezTo>
                  <a:cubicBezTo>
                    <a:pt x="3280" y="9583"/>
                    <a:pt x="3259" y="9556"/>
                    <a:pt x="3255" y="9542"/>
                  </a:cubicBezTo>
                  <a:cubicBezTo>
                    <a:pt x="3252" y="9528"/>
                    <a:pt x="3259" y="9500"/>
                    <a:pt x="3261" y="9486"/>
                  </a:cubicBezTo>
                  <a:cubicBezTo>
                    <a:pt x="3264" y="9467"/>
                    <a:pt x="3276" y="9429"/>
                    <a:pt x="3277" y="9410"/>
                  </a:cubicBezTo>
                  <a:cubicBezTo>
                    <a:pt x="3278" y="9389"/>
                    <a:pt x="3279" y="9348"/>
                    <a:pt x="3270" y="9329"/>
                  </a:cubicBezTo>
                  <a:cubicBezTo>
                    <a:pt x="3264" y="9318"/>
                    <a:pt x="3244" y="9298"/>
                    <a:pt x="3232" y="9289"/>
                  </a:cubicBezTo>
                  <a:cubicBezTo>
                    <a:pt x="3217" y="9279"/>
                    <a:pt x="3181" y="9263"/>
                    <a:pt x="3162" y="9256"/>
                  </a:cubicBezTo>
                  <a:cubicBezTo>
                    <a:pt x="3152" y="9251"/>
                    <a:pt x="3126" y="9246"/>
                    <a:pt x="3117" y="9239"/>
                  </a:cubicBezTo>
                  <a:cubicBezTo>
                    <a:pt x="3106" y="9231"/>
                    <a:pt x="3097" y="9208"/>
                    <a:pt x="3094" y="9197"/>
                  </a:cubicBezTo>
                  <a:cubicBezTo>
                    <a:pt x="3092" y="9187"/>
                    <a:pt x="3091" y="9165"/>
                    <a:pt x="3097" y="9155"/>
                  </a:cubicBezTo>
                  <a:cubicBezTo>
                    <a:pt x="3102" y="9148"/>
                    <a:pt x="3127" y="9139"/>
                    <a:pt x="3129" y="9132"/>
                  </a:cubicBezTo>
                  <a:cubicBezTo>
                    <a:pt x="3132" y="9125"/>
                    <a:pt x="3124" y="9108"/>
                    <a:pt x="3115" y="9103"/>
                  </a:cubicBezTo>
                  <a:cubicBezTo>
                    <a:pt x="3101" y="9096"/>
                    <a:pt x="3061" y="9102"/>
                    <a:pt x="3044" y="9098"/>
                  </a:cubicBezTo>
                  <a:cubicBezTo>
                    <a:pt x="3030" y="9095"/>
                    <a:pt x="3004" y="9085"/>
                    <a:pt x="2992" y="9079"/>
                  </a:cubicBezTo>
                  <a:cubicBezTo>
                    <a:pt x="2981" y="9072"/>
                    <a:pt x="2959" y="9058"/>
                    <a:pt x="2955" y="9049"/>
                  </a:cubicBezTo>
                  <a:cubicBezTo>
                    <a:pt x="2949" y="9035"/>
                    <a:pt x="2957" y="9005"/>
                    <a:pt x="2965" y="8992"/>
                  </a:cubicBezTo>
                  <a:cubicBezTo>
                    <a:pt x="2969" y="8985"/>
                    <a:pt x="2983" y="8971"/>
                    <a:pt x="2994" y="8967"/>
                  </a:cubicBezTo>
                  <a:cubicBezTo>
                    <a:pt x="3004" y="8962"/>
                    <a:pt x="3033" y="8964"/>
                    <a:pt x="3042" y="8959"/>
                  </a:cubicBezTo>
                  <a:cubicBezTo>
                    <a:pt x="3050" y="8954"/>
                    <a:pt x="3053" y="8940"/>
                    <a:pt x="3056" y="8933"/>
                  </a:cubicBezTo>
                  <a:cubicBezTo>
                    <a:pt x="3058" y="8926"/>
                    <a:pt x="3056" y="8910"/>
                    <a:pt x="3059" y="8903"/>
                  </a:cubicBezTo>
                  <a:cubicBezTo>
                    <a:pt x="3063" y="8892"/>
                    <a:pt x="3082" y="8874"/>
                    <a:pt x="3085" y="8863"/>
                  </a:cubicBezTo>
                  <a:cubicBezTo>
                    <a:pt x="3088" y="8854"/>
                    <a:pt x="3090" y="8834"/>
                    <a:pt x="3085" y="8824"/>
                  </a:cubicBezTo>
                  <a:cubicBezTo>
                    <a:pt x="3081" y="8815"/>
                    <a:pt x="3064" y="8798"/>
                    <a:pt x="3051" y="8792"/>
                  </a:cubicBezTo>
                  <a:cubicBezTo>
                    <a:pt x="3041" y="8788"/>
                    <a:pt x="3015" y="8787"/>
                    <a:pt x="3003" y="8786"/>
                  </a:cubicBezTo>
                  <a:cubicBezTo>
                    <a:pt x="2986" y="8783"/>
                    <a:pt x="2950" y="8785"/>
                    <a:pt x="2936" y="8779"/>
                  </a:cubicBezTo>
                  <a:cubicBezTo>
                    <a:pt x="2926" y="8775"/>
                    <a:pt x="2916" y="8760"/>
                    <a:pt x="2909" y="8754"/>
                  </a:cubicBezTo>
                  <a:cubicBezTo>
                    <a:pt x="2897" y="8745"/>
                    <a:pt x="2870" y="8727"/>
                    <a:pt x="2860" y="8717"/>
                  </a:cubicBezTo>
                  <a:cubicBezTo>
                    <a:pt x="2853" y="8709"/>
                    <a:pt x="2836" y="8692"/>
                    <a:pt x="2840" y="8683"/>
                  </a:cubicBezTo>
                  <a:cubicBezTo>
                    <a:pt x="2845" y="8673"/>
                    <a:pt x="2879" y="8663"/>
                    <a:pt x="2894" y="8659"/>
                  </a:cubicBezTo>
                  <a:cubicBezTo>
                    <a:pt x="2914" y="8654"/>
                    <a:pt x="2958" y="8660"/>
                    <a:pt x="2976" y="8654"/>
                  </a:cubicBezTo>
                  <a:cubicBezTo>
                    <a:pt x="2984" y="8651"/>
                    <a:pt x="2992" y="8640"/>
                    <a:pt x="2997" y="8635"/>
                  </a:cubicBezTo>
                  <a:cubicBezTo>
                    <a:pt x="3008" y="8624"/>
                    <a:pt x="3019" y="8598"/>
                    <a:pt x="3032" y="8588"/>
                  </a:cubicBezTo>
                  <a:cubicBezTo>
                    <a:pt x="3037" y="8584"/>
                    <a:pt x="3051" y="8575"/>
                    <a:pt x="3059" y="8576"/>
                  </a:cubicBezTo>
                  <a:cubicBezTo>
                    <a:pt x="3072" y="8577"/>
                    <a:pt x="3079" y="8598"/>
                    <a:pt x="3091" y="8602"/>
                  </a:cubicBezTo>
                  <a:cubicBezTo>
                    <a:pt x="3105" y="8607"/>
                    <a:pt x="3140" y="8605"/>
                    <a:pt x="3157" y="8604"/>
                  </a:cubicBezTo>
                  <a:cubicBezTo>
                    <a:pt x="3177" y="8604"/>
                    <a:pt x="3219" y="8601"/>
                    <a:pt x="3236" y="8595"/>
                  </a:cubicBezTo>
                  <a:cubicBezTo>
                    <a:pt x="3250" y="8590"/>
                    <a:pt x="3268" y="8572"/>
                    <a:pt x="3280" y="8565"/>
                  </a:cubicBezTo>
                  <a:cubicBezTo>
                    <a:pt x="3288" y="8559"/>
                    <a:pt x="3311" y="8551"/>
                    <a:pt x="3317" y="8544"/>
                  </a:cubicBezTo>
                  <a:cubicBezTo>
                    <a:pt x="3328" y="8531"/>
                    <a:pt x="3330" y="8499"/>
                    <a:pt x="3325" y="8485"/>
                  </a:cubicBezTo>
                  <a:cubicBezTo>
                    <a:pt x="3320" y="8473"/>
                    <a:pt x="3294" y="8453"/>
                    <a:pt x="3282" y="8443"/>
                  </a:cubicBezTo>
                  <a:cubicBezTo>
                    <a:pt x="3264" y="8428"/>
                    <a:pt x="3224" y="8401"/>
                    <a:pt x="3206" y="8386"/>
                  </a:cubicBezTo>
                  <a:cubicBezTo>
                    <a:pt x="3189" y="8374"/>
                    <a:pt x="3155" y="8351"/>
                    <a:pt x="3141" y="8338"/>
                  </a:cubicBezTo>
                  <a:cubicBezTo>
                    <a:pt x="3131" y="8327"/>
                    <a:pt x="3124" y="8301"/>
                    <a:pt x="3109" y="8293"/>
                  </a:cubicBezTo>
                  <a:cubicBezTo>
                    <a:pt x="3100" y="8287"/>
                    <a:pt x="3073" y="8281"/>
                    <a:pt x="3061" y="8283"/>
                  </a:cubicBezTo>
                  <a:cubicBezTo>
                    <a:pt x="3043" y="8286"/>
                    <a:pt x="3029" y="8312"/>
                    <a:pt x="3015" y="8319"/>
                  </a:cubicBezTo>
                  <a:cubicBezTo>
                    <a:pt x="2999" y="8327"/>
                    <a:pt x="2963" y="8340"/>
                    <a:pt x="2943" y="8341"/>
                  </a:cubicBezTo>
                  <a:cubicBezTo>
                    <a:pt x="2931" y="8342"/>
                    <a:pt x="2910" y="8332"/>
                    <a:pt x="2899" y="8332"/>
                  </a:cubicBezTo>
                  <a:cubicBezTo>
                    <a:pt x="2884" y="8330"/>
                    <a:pt x="2851" y="8327"/>
                    <a:pt x="2839" y="8333"/>
                  </a:cubicBezTo>
                  <a:cubicBezTo>
                    <a:pt x="2824" y="8340"/>
                    <a:pt x="2820" y="8366"/>
                    <a:pt x="2817" y="8377"/>
                  </a:cubicBezTo>
                  <a:cubicBezTo>
                    <a:pt x="2814" y="8388"/>
                    <a:pt x="2820" y="8410"/>
                    <a:pt x="2814" y="8420"/>
                  </a:cubicBezTo>
                  <a:cubicBezTo>
                    <a:pt x="2807" y="8430"/>
                    <a:pt x="2775" y="8443"/>
                    <a:pt x="2765" y="8452"/>
                  </a:cubicBezTo>
                  <a:cubicBezTo>
                    <a:pt x="2755" y="8461"/>
                    <a:pt x="2736" y="8480"/>
                    <a:pt x="2732" y="8491"/>
                  </a:cubicBezTo>
                  <a:cubicBezTo>
                    <a:pt x="2728" y="8501"/>
                    <a:pt x="2724" y="8522"/>
                    <a:pt x="2731" y="8531"/>
                  </a:cubicBezTo>
                  <a:cubicBezTo>
                    <a:pt x="2740" y="8543"/>
                    <a:pt x="2786" y="8551"/>
                    <a:pt x="2795" y="8563"/>
                  </a:cubicBezTo>
                  <a:cubicBezTo>
                    <a:pt x="2800" y="8569"/>
                    <a:pt x="2800" y="8584"/>
                    <a:pt x="2795" y="8590"/>
                  </a:cubicBezTo>
                  <a:cubicBezTo>
                    <a:pt x="2790" y="8597"/>
                    <a:pt x="2764" y="8605"/>
                    <a:pt x="2755" y="8610"/>
                  </a:cubicBezTo>
                  <a:cubicBezTo>
                    <a:pt x="2743" y="8619"/>
                    <a:pt x="2727" y="8638"/>
                    <a:pt x="2716" y="8647"/>
                  </a:cubicBezTo>
                  <a:cubicBezTo>
                    <a:pt x="2703" y="8655"/>
                    <a:pt x="2666" y="8665"/>
                    <a:pt x="2660" y="8676"/>
                  </a:cubicBezTo>
                  <a:cubicBezTo>
                    <a:pt x="2656" y="8683"/>
                    <a:pt x="2668" y="8699"/>
                    <a:pt x="2673" y="8706"/>
                  </a:cubicBezTo>
                  <a:cubicBezTo>
                    <a:pt x="2683" y="8723"/>
                    <a:pt x="2715" y="8754"/>
                    <a:pt x="2730" y="8769"/>
                  </a:cubicBezTo>
                  <a:cubicBezTo>
                    <a:pt x="2739" y="8779"/>
                    <a:pt x="2762" y="8797"/>
                    <a:pt x="2770" y="8808"/>
                  </a:cubicBezTo>
                  <a:cubicBezTo>
                    <a:pt x="2778" y="8819"/>
                    <a:pt x="2796" y="8844"/>
                    <a:pt x="2789" y="8856"/>
                  </a:cubicBezTo>
                  <a:cubicBezTo>
                    <a:pt x="2785" y="8863"/>
                    <a:pt x="2760" y="8876"/>
                    <a:pt x="2747" y="8875"/>
                  </a:cubicBezTo>
                  <a:cubicBezTo>
                    <a:pt x="2729" y="8874"/>
                    <a:pt x="2710" y="8849"/>
                    <a:pt x="2700" y="8840"/>
                  </a:cubicBezTo>
                  <a:cubicBezTo>
                    <a:pt x="2693" y="8833"/>
                    <a:pt x="2688" y="8815"/>
                    <a:pt x="2677" y="8811"/>
                  </a:cubicBezTo>
                  <a:cubicBezTo>
                    <a:pt x="2670" y="8809"/>
                    <a:pt x="2652" y="8808"/>
                    <a:pt x="2645" y="8810"/>
                  </a:cubicBezTo>
                  <a:cubicBezTo>
                    <a:pt x="2635" y="8814"/>
                    <a:pt x="2622" y="8829"/>
                    <a:pt x="2621" y="8836"/>
                  </a:cubicBezTo>
                  <a:cubicBezTo>
                    <a:pt x="2618" y="8846"/>
                    <a:pt x="2636" y="8865"/>
                    <a:pt x="2635" y="8874"/>
                  </a:cubicBezTo>
                  <a:cubicBezTo>
                    <a:pt x="2634" y="8883"/>
                    <a:pt x="2627" y="8902"/>
                    <a:pt x="2615" y="8906"/>
                  </a:cubicBezTo>
                  <a:cubicBezTo>
                    <a:pt x="2603" y="8911"/>
                    <a:pt x="2574" y="8904"/>
                    <a:pt x="2561" y="8902"/>
                  </a:cubicBezTo>
                  <a:cubicBezTo>
                    <a:pt x="2545" y="8900"/>
                    <a:pt x="2515" y="8893"/>
                    <a:pt x="2502" y="8887"/>
                  </a:cubicBezTo>
                  <a:cubicBezTo>
                    <a:pt x="2477" y="8877"/>
                    <a:pt x="2437" y="8848"/>
                    <a:pt x="2420" y="8833"/>
                  </a:cubicBezTo>
                  <a:cubicBezTo>
                    <a:pt x="2407" y="8822"/>
                    <a:pt x="2392" y="8797"/>
                    <a:pt x="2381" y="8786"/>
                  </a:cubicBezTo>
                  <a:cubicBezTo>
                    <a:pt x="2365" y="8769"/>
                    <a:pt x="2329" y="8738"/>
                    <a:pt x="2308" y="8724"/>
                  </a:cubicBezTo>
                  <a:cubicBezTo>
                    <a:pt x="2293" y="8715"/>
                    <a:pt x="2260" y="8698"/>
                    <a:pt x="2241" y="8691"/>
                  </a:cubicBezTo>
                  <a:cubicBezTo>
                    <a:pt x="2230" y="8687"/>
                    <a:pt x="2203" y="8681"/>
                    <a:pt x="2190" y="8680"/>
                  </a:cubicBezTo>
                  <a:cubicBezTo>
                    <a:pt x="2174" y="8679"/>
                    <a:pt x="2141" y="8685"/>
                    <a:pt x="2125" y="8685"/>
                  </a:cubicBezTo>
                  <a:cubicBezTo>
                    <a:pt x="2112" y="8684"/>
                    <a:pt x="2085" y="8684"/>
                    <a:pt x="2075" y="8679"/>
                  </a:cubicBezTo>
                  <a:cubicBezTo>
                    <a:pt x="2061" y="8671"/>
                    <a:pt x="2063" y="8645"/>
                    <a:pt x="2056" y="8634"/>
                  </a:cubicBezTo>
                  <a:cubicBezTo>
                    <a:pt x="2046" y="8618"/>
                    <a:pt x="2020" y="8588"/>
                    <a:pt x="2005" y="8573"/>
                  </a:cubicBezTo>
                  <a:cubicBezTo>
                    <a:pt x="1994" y="8564"/>
                    <a:pt x="1965" y="8549"/>
                    <a:pt x="1958" y="8538"/>
                  </a:cubicBezTo>
                  <a:cubicBezTo>
                    <a:pt x="1946" y="8523"/>
                    <a:pt x="1948" y="8487"/>
                    <a:pt x="1937" y="8471"/>
                  </a:cubicBezTo>
                  <a:cubicBezTo>
                    <a:pt x="1926" y="8455"/>
                    <a:pt x="1888" y="8429"/>
                    <a:pt x="1872" y="8415"/>
                  </a:cubicBezTo>
                  <a:cubicBezTo>
                    <a:pt x="1862" y="8407"/>
                    <a:pt x="1846" y="8387"/>
                    <a:pt x="1833" y="8381"/>
                  </a:cubicBezTo>
                  <a:cubicBezTo>
                    <a:pt x="1811" y="8371"/>
                    <a:pt x="1757" y="8367"/>
                    <a:pt x="1734" y="8359"/>
                  </a:cubicBezTo>
                  <a:cubicBezTo>
                    <a:pt x="1718" y="8353"/>
                    <a:pt x="1692" y="8335"/>
                    <a:pt x="1675" y="8330"/>
                  </a:cubicBezTo>
                  <a:cubicBezTo>
                    <a:pt x="1665" y="8327"/>
                    <a:pt x="1643" y="8326"/>
                    <a:pt x="1632" y="8326"/>
                  </a:cubicBezTo>
                  <a:cubicBezTo>
                    <a:pt x="1615" y="8327"/>
                    <a:pt x="1578" y="8330"/>
                    <a:pt x="1566" y="8338"/>
                  </a:cubicBezTo>
                  <a:cubicBezTo>
                    <a:pt x="1554" y="8347"/>
                    <a:pt x="1565" y="8373"/>
                    <a:pt x="1554" y="8383"/>
                  </a:cubicBezTo>
                  <a:cubicBezTo>
                    <a:pt x="1545" y="8391"/>
                    <a:pt x="1515" y="8405"/>
                    <a:pt x="1498" y="8404"/>
                  </a:cubicBezTo>
                  <a:cubicBezTo>
                    <a:pt x="1476" y="8402"/>
                    <a:pt x="1443" y="8376"/>
                    <a:pt x="1435" y="8363"/>
                  </a:cubicBezTo>
                  <a:cubicBezTo>
                    <a:pt x="1431" y="8355"/>
                    <a:pt x="1432" y="8340"/>
                    <a:pt x="1437" y="8333"/>
                  </a:cubicBezTo>
                  <a:cubicBezTo>
                    <a:pt x="1444" y="8323"/>
                    <a:pt x="1476" y="8311"/>
                    <a:pt x="1488" y="8303"/>
                  </a:cubicBezTo>
                  <a:cubicBezTo>
                    <a:pt x="1503" y="8293"/>
                    <a:pt x="1532" y="8272"/>
                    <a:pt x="1546" y="8262"/>
                  </a:cubicBezTo>
                  <a:cubicBezTo>
                    <a:pt x="1565" y="8247"/>
                    <a:pt x="1602" y="8216"/>
                    <a:pt x="1619" y="8200"/>
                  </a:cubicBezTo>
                  <a:cubicBezTo>
                    <a:pt x="1639" y="8181"/>
                    <a:pt x="1676" y="8142"/>
                    <a:pt x="1690" y="8121"/>
                  </a:cubicBezTo>
                  <a:cubicBezTo>
                    <a:pt x="1702" y="8103"/>
                    <a:pt x="1726" y="8065"/>
                    <a:pt x="1725" y="8046"/>
                  </a:cubicBezTo>
                  <a:cubicBezTo>
                    <a:pt x="1724" y="8024"/>
                    <a:pt x="1679" y="7985"/>
                    <a:pt x="1677" y="7963"/>
                  </a:cubicBezTo>
                  <a:cubicBezTo>
                    <a:pt x="1675" y="7947"/>
                    <a:pt x="1683" y="7914"/>
                    <a:pt x="1698" y="7901"/>
                  </a:cubicBezTo>
                  <a:cubicBezTo>
                    <a:pt x="1704" y="7897"/>
                    <a:pt x="1726" y="7896"/>
                    <a:pt x="1729" y="7891"/>
                  </a:cubicBezTo>
                  <a:cubicBezTo>
                    <a:pt x="1738" y="7879"/>
                    <a:pt x="1710" y="7853"/>
                    <a:pt x="1707" y="7839"/>
                  </a:cubicBezTo>
                  <a:cubicBezTo>
                    <a:pt x="1704" y="7826"/>
                    <a:pt x="1714" y="7797"/>
                    <a:pt x="1706" y="7784"/>
                  </a:cubicBezTo>
                  <a:cubicBezTo>
                    <a:pt x="1702" y="7777"/>
                    <a:pt x="1684" y="7766"/>
                    <a:pt x="1675" y="7761"/>
                  </a:cubicBezTo>
                  <a:cubicBezTo>
                    <a:pt x="1664" y="7754"/>
                    <a:pt x="1642" y="7737"/>
                    <a:pt x="1626" y="7737"/>
                  </a:cubicBezTo>
                  <a:cubicBezTo>
                    <a:pt x="1611" y="7736"/>
                    <a:pt x="1590" y="7760"/>
                    <a:pt x="1575" y="7757"/>
                  </a:cubicBezTo>
                  <a:cubicBezTo>
                    <a:pt x="1553" y="7753"/>
                    <a:pt x="1536" y="7720"/>
                    <a:pt x="1537" y="7705"/>
                  </a:cubicBezTo>
                  <a:cubicBezTo>
                    <a:pt x="1537" y="7690"/>
                    <a:pt x="1571" y="7666"/>
                    <a:pt x="1579" y="7652"/>
                  </a:cubicBezTo>
                  <a:cubicBezTo>
                    <a:pt x="1589" y="7635"/>
                    <a:pt x="1608" y="7602"/>
                    <a:pt x="1606" y="7585"/>
                  </a:cubicBezTo>
                  <a:cubicBezTo>
                    <a:pt x="1603" y="7559"/>
                    <a:pt x="1557" y="7514"/>
                    <a:pt x="1546" y="7489"/>
                  </a:cubicBezTo>
                  <a:cubicBezTo>
                    <a:pt x="1537" y="7472"/>
                    <a:pt x="1534" y="7434"/>
                    <a:pt x="1522" y="7417"/>
                  </a:cubicBezTo>
                  <a:cubicBezTo>
                    <a:pt x="1507" y="7396"/>
                    <a:pt x="1456" y="7361"/>
                    <a:pt x="1431" y="7345"/>
                  </a:cubicBezTo>
                  <a:cubicBezTo>
                    <a:pt x="1411" y="7332"/>
                    <a:pt x="1366" y="7311"/>
                    <a:pt x="1344" y="7300"/>
                  </a:cubicBezTo>
                  <a:cubicBezTo>
                    <a:pt x="1322" y="7288"/>
                    <a:pt x="1276" y="7267"/>
                    <a:pt x="1257" y="7253"/>
                  </a:cubicBezTo>
                  <a:cubicBezTo>
                    <a:pt x="1233" y="7236"/>
                    <a:pt x="1203" y="7193"/>
                    <a:pt x="1181" y="7175"/>
                  </a:cubicBezTo>
                  <a:cubicBezTo>
                    <a:pt x="1166" y="7163"/>
                    <a:pt x="1127" y="7144"/>
                    <a:pt x="1116" y="7131"/>
                  </a:cubicBezTo>
                  <a:cubicBezTo>
                    <a:pt x="1104" y="7117"/>
                    <a:pt x="1103" y="7082"/>
                    <a:pt x="1091" y="7067"/>
                  </a:cubicBezTo>
                  <a:cubicBezTo>
                    <a:pt x="1085" y="7060"/>
                    <a:pt x="1064" y="7051"/>
                    <a:pt x="1058" y="7044"/>
                  </a:cubicBezTo>
                  <a:cubicBezTo>
                    <a:pt x="1048" y="7031"/>
                    <a:pt x="1044" y="7001"/>
                    <a:pt x="1038" y="6987"/>
                  </a:cubicBezTo>
                  <a:cubicBezTo>
                    <a:pt x="1026" y="6957"/>
                    <a:pt x="1001" y="6899"/>
                    <a:pt x="985" y="6870"/>
                  </a:cubicBezTo>
                  <a:cubicBezTo>
                    <a:pt x="974" y="6851"/>
                    <a:pt x="948" y="6814"/>
                    <a:pt x="934" y="6796"/>
                  </a:cubicBezTo>
                  <a:cubicBezTo>
                    <a:pt x="922" y="6781"/>
                    <a:pt x="900" y="6751"/>
                    <a:pt x="884" y="6739"/>
                  </a:cubicBezTo>
                  <a:cubicBezTo>
                    <a:pt x="866" y="6726"/>
                    <a:pt x="812" y="6711"/>
                    <a:pt x="797" y="6697"/>
                  </a:cubicBezTo>
                  <a:cubicBezTo>
                    <a:pt x="786" y="6687"/>
                    <a:pt x="779" y="6663"/>
                    <a:pt x="775" y="6652"/>
                  </a:cubicBezTo>
                  <a:cubicBezTo>
                    <a:pt x="769" y="6636"/>
                    <a:pt x="767" y="6604"/>
                    <a:pt x="757" y="6590"/>
                  </a:cubicBezTo>
                  <a:cubicBezTo>
                    <a:pt x="735" y="6559"/>
                    <a:pt x="655" y="6513"/>
                    <a:pt x="623" y="6487"/>
                  </a:cubicBezTo>
                  <a:cubicBezTo>
                    <a:pt x="607" y="6473"/>
                    <a:pt x="572" y="6447"/>
                    <a:pt x="561" y="6432"/>
                  </a:cubicBezTo>
                  <a:cubicBezTo>
                    <a:pt x="547" y="6412"/>
                    <a:pt x="541" y="6368"/>
                    <a:pt x="530" y="6347"/>
                  </a:cubicBezTo>
                  <a:cubicBezTo>
                    <a:pt x="523" y="6332"/>
                    <a:pt x="503" y="6303"/>
                    <a:pt x="491" y="6289"/>
                  </a:cubicBezTo>
                  <a:cubicBezTo>
                    <a:pt x="479" y="6275"/>
                    <a:pt x="442" y="6252"/>
                    <a:pt x="438" y="6237"/>
                  </a:cubicBezTo>
                  <a:cubicBezTo>
                    <a:pt x="434" y="6223"/>
                    <a:pt x="446" y="6193"/>
                    <a:pt x="460" y="6181"/>
                  </a:cubicBezTo>
                  <a:cubicBezTo>
                    <a:pt x="470" y="6173"/>
                    <a:pt x="505" y="6167"/>
                    <a:pt x="519" y="6160"/>
                  </a:cubicBezTo>
                  <a:cubicBezTo>
                    <a:pt x="538" y="6151"/>
                    <a:pt x="575" y="6130"/>
                    <a:pt x="588" y="6116"/>
                  </a:cubicBezTo>
                  <a:cubicBezTo>
                    <a:pt x="601" y="6103"/>
                    <a:pt x="610" y="6072"/>
                    <a:pt x="616" y="6056"/>
                  </a:cubicBezTo>
                  <a:cubicBezTo>
                    <a:pt x="625" y="6031"/>
                    <a:pt x="642" y="5980"/>
                    <a:pt x="642" y="5954"/>
                  </a:cubicBezTo>
                  <a:cubicBezTo>
                    <a:pt x="642" y="5935"/>
                    <a:pt x="631" y="5896"/>
                    <a:pt x="623" y="5877"/>
                  </a:cubicBezTo>
                  <a:cubicBezTo>
                    <a:pt x="618" y="5866"/>
                    <a:pt x="600" y="5845"/>
                    <a:pt x="597" y="5834"/>
                  </a:cubicBezTo>
                  <a:cubicBezTo>
                    <a:pt x="589" y="5810"/>
                    <a:pt x="594" y="5761"/>
                    <a:pt x="592" y="5737"/>
                  </a:cubicBezTo>
                  <a:cubicBezTo>
                    <a:pt x="591" y="5713"/>
                    <a:pt x="589" y="5666"/>
                    <a:pt x="583" y="5643"/>
                  </a:cubicBezTo>
                  <a:cubicBezTo>
                    <a:pt x="578" y="5620"/>
                    <a:pt x="555" y="5576"/>
                    <a:pt x="550" y="5553"/>
                  </a:cubicBezTo>
                  <a:cubicBezTo>
                    <a:pt x="545" y="5537"/>
                    <a:pt x="539" y="5504"/>
                    <a:pt x="541" y="5487"/>
                  </a:cubicBezTo>
                  <a:cubicBezTo>
                    <a:pt x="542" y="5473"/>
                    <a:pt x="557" y="5448"/>
                    <a:pt x="558" y="5434"/>
                  </a:cubicBezTo>
                  <a:cubicBezTo>
                    <a:pt x="560" y="5419"/>
                    <a:pt x="550" y="5388"/>
                    <a:pt x="550" y="5372"/>
                  </a:cubicBezTo>
                  <a:cubicBezTo>
                    <a:pt x="549" y="5356"/>
                    <a:pt x="551" y="5323"/>
                    <a:pt x="556" y="5307"/>
                  </a:cubicBezTo>
                  <a:cubicBezTo>
                    <a:pt x="564" y="5285"/>
                    <a:pt x="591" y="5243"/>
                    <a:pt x="607" y="5222"/>
                  </a:cubicBezTo>
                  <a:cubicBezTo>
                    <a:pt x="626" y="5197"/>
                    <a:pt x="670" y="5149"/>
                    <a:pt x="697" y="5128"/>
                  </a:cubicBezTo>
                  <a:cubicBezTo>
                    <a:pt x="728" y="5103"/>
                    <a:pt x="814" y="5067"/>
                    <a:pt x="837" y="5039"/>
                  </a:cubicBezTo>
                  <a:cubicBezTo>
                    <a:pt x="848" y="5024"/>
                    <a:pt x="851" y="4991"/>
                    <a:pt x="852" y="4975"/>
                  </a:cubicBezTo>
                  <a:cubicBezTo>
                    <a:pt x="852" y="4965"/>
                    <a:pt x="848" y="4946"/>
                    <a:pt x="845" y="4936"/>
                  </a:cubicBezTo>
                  <a:cubicBezTo>
                    <a:pt x="842" y="4923"/>
                    <a:pt x="826" y="4897"/>
                    <a:pt x="828" y="4883"/>
                  </a:cubicBezTo>
                  <a:cubicBezTo>
                    <a:pt x="829" y="4869"/>
                    <a:pt x="854" y="4842"/>
                    <a:pt x="861" y="4828"/>
                  </a:cubicBezTo>
                  <a:cubicBezTo>
                    <a:pt x="871" y="4806"/>
                    <a:pt x="893" y="4761"/>
                    <a:pt x="894" y="4737"/>
                  </a:cubicBezTo>
                  <a:cubicBezTo>
                    <a:pt x="895" y="4719"/>
                    <a:pt x="886" y="4681"/>
                    <a:pt x="874" y="4664"/>
                  </a:cubicBezTo>
                  <a:cubicBezTo>
                    <a:pt x="865" y="4651"/>
                    <a:pt x="828" y="4631"/>
                    <a:pt x="821" y="4618"/>
                  </a:cubicBezTo>
                  <a:cubicBezTo>
                    <a:pt x="815" y="4607"/>
                    <a:pt x="817" y="4584"/>
                    <a:pt x="821" y="4572"/>
                  </a:cubicBezTo>
                  <a:cubicBezTo>
                    <a:pt x="825" y="4561"/>
                    <a:pt x="845" y="4542"/>
                    <a:pt x="850" y="4531"/>
                  </a:cubicBezTo>
                  <a:cubicBezTo>
                    <a:pt x="855" y="4517"/>
                    <a:pt x="856" y="4490"/>
                    <a:pt x="858" y="4476"/>
                  </a:cubicBezTo>
                  <a:cubicBezTo>
                    <a:pt x="861" y="4463"/>
                    <a:pt x="876" y="4437"/>
                    <a:pt x="874" y="4424"/>
                  </a:cubicBezTo>
                  <a:cubicBezTo>
                    <a:pt x="872" y="4411"/>
                    <a:pt x="859" y="4388"/>
                    <a:pt x="847" y="4378"/>
                  </a:cubicBezTo>
                  <a:cubicBezTo>
                    <a:pt x="832" y="4365"/>
                    <a:pt x="780" y="4351"/>
                    <a:pt x="766" y="4338"/>
                  </a:cubicBezTo>
                  <a:cubicBezTo>
                    <a:pt x="754" y="4326"/>
                    <a:pt x="745" y="4300"/>
                    <a:pt x="744" y="4286"/>
                  </a:cubicBezTo>
                  <a:cubicBezTo>
                    <a:pt x="743" y="4272"/>
                    <a:pt x="765" y="4243"/>
                    <a:pt x="761" y="4229"/>
                  </a:cubicBezTo>
                  <a:cubicBezTo>
                    <a:pt x="755" y="4207"/>
                    <a:pt x="704" y="4173"/>
                    <a:pt x="686" y="4153"/>
                  </a:cubicBezTo>
                  <a:cubicBezTo>
                    <a:pt x="672" y="4136"/>
                    <a:pt x="641" y="4102"/>
                    <a:pt x="633" y="4083"/>
                  </a:cubicBezTo>
                  <a:cubicBezTo>
                    <a:pt x="627" y="4068"/>
                    <a:pt x="638" y="4036"/>
                    <a:pt x="629" y="4021"/>
                  </a:cubicBezTo>
                  <a:cubicBezTo>
                    <a:pt x="622" y="4009"/>
                    <a:pt x="593" y="3989"/>
                    <a:pt x="578" y="3979"/>
                  </a:cubicBezTo>
                  <a:cubicBezTo>
                    <a:pt x="561" y="3968"/>
                    <a:pt x="511" y="3955"/>
                    <a:pt x="499" y="3942"/>
                  </a:cubicBezTo>
                  <a:cubicBezTo>
                    <a:pt x="490" y="3932"/>
                    <a:pt x="492" y="3908"/>
                    <a:pt x="494" y="3897"/>
                  </a:cubicBezTo>
                  <a:cubicBezTo>
                    <a:pt x="498" y="3883"/>
                    <a:pt x="528" y="3859"/>
                    <a:pt x="527" y="3845"/>
                  </a:cubicBezTo>
                  <a:cubicBezTo>
                    <a:pt x="527" y="3823"/>
                    <a:pt x="494" y="3783"/>
                    <a:pt x="474" y="3765"/>
                  </a:cubicBezTo>
                  <a:cubicBezTo>
                    <a:pt x="466" y="3758"/>
                    <a:pt x="445" y="3744"/>
                    <a:pt x="432" y="3739"/>
                  </a:cubicBezTo>
                  <a:cubicBezTo>
                    <a:pt x="414" y="3731"/>
                    <a:pt x="368" y="3727"/>
                    <a:pt x="351" y="3718"/>
                  </a:cubicBezTo>
                  <a:cubicBezTo>
                    <a:pt x="336" y="3711"/>
                    <a:pt x="315" y="3690"/>
                    <a:pt x="307" y="3679"/>
                  </a:cubicBezTo>
                  <a:cubicBezTo>
                    <a:pt x="296" y="3664"/>
                    <a:pt x="297" y="3627"/>
                    <a:pt x="282" y="3613"/>
                  </a:cubicBezTo>
                  <a:cubicBezTo>
                    <a:pt x="264" y="3593"/>
                    <a:pt x="197" y="3571"/>
                    <a:pt x="172" y="3554"/>
                  </a:cubicBezTo>
                  <a:cubicBezTo>
                    <a:pt x="138" y="3531"/>
                    <a:pt x="82" y="3478"/>
                    <a:pt x="57" y="3450"/>
                  </a:cubicBezTo>
                  <a:cubicBezTo>
                    <a:pt x="44" y="3435"/>
                    <a:pt x="21" y="3403"/>
                    <a:pt x="13" y="3386"/>
                  </a:cubicBezTo>
                  <a:cubicBezTo>
                    <a:pt x="8" y="3373"/>
                    <a:pt x="-6" y="3346"/>
                    <a:pt x="2" y="3333"/>
                  </a:cubicBezTo>
                  <a:cubicBezTo>
                    <a:pt x="9" y="3323"/>
                    <a:pt x="50" y="3316"/>
                    <a:pt x="60" y="3307"/>
                  </a:cubicBezTo>
                  <a:cubicBezTo>
                    <a:pt x="72" y="3296"/>
                    <a:pt x="80" y="3267"/>
                    <a:pt x="82" y="3253"/>
                  </a:cubicBezTo>
                  <a:cubicBezTo>
                    <a:pt x="83" y="3245"/>
                    <a:pt x="73" y="3228"/>
                    <a:pt x="75" y="3219"/>
                  </a:cubicBezTo>
                  <a:cubicBezTo>
                    <a:pt x="78" y="3209"/>
                    <a:pt x="101" y="3192"/>
                    <a:pt x="104" y="3182"/>
                  </a:cubicBezTo>
                  <a:cubicBezTo>
                    <a:pt x="108" y="3165"/>
                    <a:pt x="95" y="3130"/>
                    <a:pt x="91" y="3113"/>
                  </a:cubicBezTo>
                  <a:cubicBezTo>
                    <a:pt x="87" y="3099"/>
                    <a:pt x="80" y="3072"/>
                    <a:pt x="71" y="3060"/>
                  </a:cubicBezTo>
                  <a:cubicBezTo>
                    <a:pt x="62" y="3048"/>
                    <a:pt x="23" y="3032"/>
                    <a:pt x="20" y="3020"/>
                  </a:cubicBezTo>
                  <a:cubicBezTo>
                    <a:pt x="17" y="3007"/>
                    <a:pt x="40" y="2982"/>
                    <a:pt x="51" y="2971"/>
                  </a:cubicBezTo>
                  <a:cubicBezTo>
                    <a:pt x="62" y="2960"/>
                    <a:pt x="94" y="2943"/>
                    <a:pt x="106" y="2932"/>
                  </a:cubicBezTo>
                  <a:cubicBezTo>
                    <a:pt x="115" y="2924"/>
                    <a:pt x="131" y="2908"/>
                    <a:pt x="137" y="2899"/>
                  </a:cubicBezTo>
                  <a:cubicBezTo>
                    <a:pt x="144" y="2888"/>
                    <a:pt x="150" y="2865"/>
                    <a:pt x="159" y="2854"/>
                  </a:cubicBezTo>
                  <a:cubicBezTo>
                    <a:pt x="171" y="2840"/>
                    <a:pt x="204" y="2814"/>
                    <a:pt x="221" y="2801"/>
                  </a:cubicBezTo>
                  <a:cubicBezTo>
                    <a:pt x="252" y="2778"/>
                    <a:pt x="323" y="2737"/>
                    <a:pt x="355" y="2714"/>
                  </a:cubicBezTo>
                  <a:cubicBezTo>
                    <a:pt x="440" y="2653"/>
                    <a:pt x="592" y="2524"/>
                    <a:pt x="673" y="2461"/>
                  </a:cubicBezTo>
                  <a:cubicBezTo>
                    <a:pt x="733" y="2415"/>
                    <a:pt x="858" y="2327"/>
                    <a:pt x="916" y="2279"/>
                  </a:cubicBezTo>
                  <a:cubicBezTo>
                    <a:pt x="964" y="2240"/>
                    <a:pt x="1057" y="2158"/>
                    <a:pt x="1099" y="2116"/>
                  </a:cubicBezTo>
                  <a:cubicBezTo>
                    <a:pt x="1120" y="2094"/>
                    <a:pt x="1158" y="2050"/>
                    <a:pt x="1174" y="2027"/>
                  </a:cubicBezTo>
                  <a:cubicBezTo>
                    <a:pt x="1187" y="2009"/>
                    <a:pt x="1210" y="1973"/>
                    <a:pt x="1216" y="1955"/>
                  </a:cubicBezTo>
                  <a:cubicBezTo>
                    <a:pt x="1221" y="1939"/>
                    <a:pt x="1231" y="1906"/>
                    <a:pt x="1220" y="1892"/>
                  </a:cubicBezTo>
                  <a:cubicBezTo>
                    <a:pt x="1213" y="1882"/>
                    <a:pt x="1173" y="1874"/>
                    <a:pt x="1165" y="1864"/>
                  </a:cubicBezTo>
                  <a:cubicBezTo>
                    <a:pt x="1152" y="1847"/>
                    <a:pt x="1164" y="1808"/>
                    <a:pt x="1165" y="1789"/>
                  </a:cubicBezTo>
                  <a:cubicBezTo>
                    <a:pt x="1166" y="1776"/>
                    <a:pt x="1164" y="1750"/>
                    <a:pt x="1170" y="1738"/>
                  </a:cubicBezTo>
                  <a:cubicBezTo>
                    <a:pt x="1174" y="1727"/>
                    <a:pt x="1190" y="1705"/>
                    <a:pt x="1203" y="1696"/>
                  </a:cubicBezTo>
                  <a:cubicBezTo>
                    <a:pt x="1214" y="1689"/>
                    <a:pt x="1245" y="1682"/>
                    <a:pt x="1258" y="1675"/>
                  </a:cubicBezTo>
                  <a:cubicBezTo>
                    <a:pt x="1278" y="1666"/>
                    <a:pt x="1314" y="1644"/>
                    <a:pt x="1329" y="1631"/>
                  </a:cubicBezTo>
                  <a:cubicBezTo>
                    <a:pt x="1358" y="1606"/>
                    <a:pt x="1395" y="1547"/>
                    <a:pt x="1417" y="1518"/>
                  </a:cubicBezTo>
                  <a:cubicBezTo>
                    <a:pt x="1432" y="1498"/>
                    <a:pt x="1463" y="1457"/>
                    <a:pt x="1479" y="1436"/>
                  </a:cubicBezTo>
                  <a:cubicBezTo>
                    <a:pt x="1500" y="1409"/>
                    <a:pt x="1544" y="1356"/>
                    <a:pt x="1565" y="1328"/>
                  </a:cubicBezTo>
                  <a:cubicBezTo>
                    <a:pt x="1587" y="1297"/>
                    <a:pt x="1629" y="1234"/>
                    <a:pt x="1649" y="1202"/>
                  </a:cubicBezTo>
                  <a:cubicBezTo>
                    <a:pt x="1665" y="1176"/>
                    <a:pt x="1699" y="1125"/>
                    <a:pt x="1708" y="1098"/>
                  </a:cubicBezTo>
                  <a:cubicBezTo>
                    <a:pt x="1718" y="1067"/>
                    <a:pt x="1718" y="1005"/>
                    <a:pt x="1719" y="974"/>
                  </a:cubicBezTo>
                  <a:cubicBezTo>
                    <a:pt x="1720" y="935"/>
                    <a:pt x="1718" y="857"/>
                    <a:pt x="1715" y="818"/>
                  </a:cubicBezTo>
                  <a:cubicBezTo>
                    <a:pt x="1713" y="794"/>
                    <a:pt x="1707" y="745"/>
                    <a:pt x="1702" y="721"/>
                  </a:cubicBezTo>
                  <a:cubicBezTo>
                    <a:pt x="1699" y="710"/>
                    <a:pt x="1685" y="687"/>
                    <a:pt x="1686" y="676"/>
                  </a:cubicBezTo>
                  <a:cubicBezTo>
                    <a:pt x="1687" y="661"/>
                    <a:pt x="1713" y="633"/>
                    <a:pt x="1715" y="619"/>
                  </a:cubicBezTo>
                  <a:cubicBezTo>
                    <a:pt x="1717" y="603"/>
                    <a:pt x="1706" y="570"/>
                    <a:pt x="1699" y="555"/>
                  </a:cubicBezTo>
                  <a:cubicBezTo>
                    <a:pt x="1697" y="548"/>
                    <a:pt x="1691" y="534"/>
                    <a:pt x="1684" y="528"/>
                  </a:cubicBezTo>
                  <a:cubicBezTo>
                    <a:pt x="1675" y="521"/>
                    <a:pt x="1648" y="512"/>
                    <a:pt x="1635" y="507"/>
                  </a:cubicBezTo>
                  <a:cubicBezTo>
                    <a:pt x="1622" y="502"/>
                    <a:pt x="1590" y="497"/>
                    <a:pt x="1578" y="491"/>
                  </a:cubicBezTo>
                  <a:cubicBezTo>
                    <a:pt x="1564" y="483"/>
                    <a:pt x="1547" y="462"/>
                    <a:pt x="1538" y="452"/>
                  </a:cubicBezTo>
                  <a:cubicBezTo>
                    <a:pt x="1529" y="440"/>
                    <a:pt x="1506" y="417"/>
                    <a:pt x="1507" y="403"/>
                  </a:cubicBezTo>
                  <a:cubicBezTo>
                    <a:pt x="1508" y="393"/>
                    <a:pt x="1530" y="374"/>
                    <a:pt x="1541" y="366"/>
                  </a:cubicBezTo>
                  <a:cubicBezTo>
                    <a:pt x="1558" y="353"/>
                    <a:pt x="1607" y="335"/>
                    <a:pt x="1624" y="321"/>
                  </a:cubicBezTo>
                  <a:cubicBezTo>
                    <a:pt x="1650" y="301"/>
                    <a:pt x="1683" y="253"/>
                    <a:pt x="1702" y="230"/>
                  </a:cubicBezTo>
                  <a:cubicBezTo>
                    <a:pt x="1721" y="204"/>
                    <a:pt x="1762" y="154"/>
                    <a:pt x="1774" y="127"/>
                  </a:cubicBezTo>
                  <a:cubicBezTo>
                    <a:pt x="1784" y="104"/>
                    <a:pt x="1792" y="57"/>
                    <a:pt x="1792" y="34"/>
                  </a:cubicBezTo>
                  <a:cubicBezTo>
                    <a:pt x="1792" y="25"/>
                    <a:pt x="1792" y="13"/>
                    <a:pt x="1791" y="0"/>
                  </a:cubicBezTo>
                  <a:lnTo>
                    <a:pt x="4067" y="356"/>
                  </a:lnTo>
                  <a:lnTo>
                    <a:pt x="8176" y="981"/>
                  </a:lnTo>
                  <a:lnTo>
                    <a:pt x="11548" y="1460"/>
                  </a:lnTo>
                  <a:lnTo>
                    <a:pt x="11162" y="2604"/>
                  </a:lnTo>
                  <a:lnTo>
                    <a:pt x="10385" y="4948"/>
                  </a:lnTo>
                  <a:lnTo>
                    <a:pt x="9602" y="7163"/>
                  </a:lnTo>
                  <a:lnTo>
                    <a:pt x="9525" y="7451"/>
                  </a:lnTo>
                  <a:lnTo>
                    <a:pt x="10938" y="8666"/>
                  </a:lnTo>
                  <a:lnTo>
                    <a:pt x="15322" y="12440"/>
                  </a:lnTo>
                  <a:lnTo>
                    <a:pt x="17852" y="14617"/>
                  </a:lnTo>
                  <a:lnTo>
                    <a:pt x="20558" y="16947"/>
                  </a:lnTo>
                  <a:cubicBezTo>
                    <a:pt x="20558" y="16947"/>
                    <a:pt x="20622" y="16989"/>
                    <a:pt x="20632" y="17007"/>
                  </a:cubicBezTo>
                  <a:cubicBezTo>
                    <a:pt x="20638" y="17019"/>
                    <a:pt x="20635" y="17046"/>
                    <a:pt x="20632" y="17059"/>
                  </a:cubicBezTo>
                  <a:cubicBezTo>
                    <a:pt x="20629" y="17070"/>
                    <a:pt x="20609" y="17089"/>
                    <a:pt x="20611" y="17099"/>
                  </a:cubicBezTo>
                  <a:cubicBezTo>
                    <a:pt x="20613" y="17109"/>
                    <a:pt x="20645" y="17122"/>
                    <a:pt x="20646" y="17132"/>
                  </a:cubicBezTo>
                  <a:cubicBezTo>
                    <a:pt x="20648" y="17144"/>
                    <a:pt x="20622" y="17166"/>
                    <a:pt x="20615" y="17178"/>
                  </a:cubicBezTo>
                  <a:cubicBezTo>
                    <a:pt x="20603" y="17201"/>
                    <a:pt x="20578" y="17247"/>
                    <a:pt x="20577" y="17271"/>
                  </a:cubicBezTo>
                  <a:cubicBezTo>
                    <a:pt x="20577" y="17282"/>
                    <a:pt x="20583" y="17307"/>
                    <a:pt x="20593" y="17317"/>
                  </a:cubicBezTo>
                  <a:cubicBezTo>
                    <a:pt x="20607" y="17329"/>
                    <a:pt x="20658" y="17340"/>
                    <a:pt x="20674" y="17352"/>
                  </a:cubicBezTo>
                  <a:cubicBezTo>
                    <a:pt x="20689" y="17364"/>
                    <a:pt x="20708" y="17392"/>
                    <a:pt x="20714" y="17407"/>
                  </a:cubicBezTo>
                  <a:cubicBezTo>
                    <a:pt x="20722" y="17425"/>
                    <a:pt x="20717" y="17463"/>
                    <a:pt x="20725" y="17482"/>
                  </a:cubicBezTo>
                  <a:cubicBezTo>
                    <a:pt x="20730" y="17496"/>
                    <a:pt x="20746" y="17524"/>
                    <a:pt x="20760" y="17536"/>
                  </a:cubicBezTo>
                  <a:cubicBezTo>
                    <a:pt x="20775" y="17549"/>
                    <a:pt x="20821" y="17567"/>
                    <a:pt x="20839" y="17579"/>
                  </a:cubicBezTo>
                  <a:cubicBezTo>
                    <a:pt x="20860" y="17593"/>
                    <a:pt x="20903" y="17621"/>
                    <a:pt x="20916" y="17639"/>
                  </a:cubicBezTo>
                  <a:cubicBezTo>
                    <a:pt x="20927" y="17655"/>
                    <a:pt x="20930" y="17690"/>
                    <a:pt x="20933" y="17707"/>
                  </a:cubicBezTo>
                  <a:cubicBezTo>
                    <a:pt x="20938" y="17728"/>
                    <a:pt x="20938" y="17771"/>
                    <a:pt x="20946" y="17791"/>
                  </a:cubicBezTo>
                  <a:cubicBezTo>
                    <a:pt x="20954" y="17809"/>
                    <a:pt x="20993" y="17841"/>
                    <a:pt x="20992" y="17860"/>
                  </a:cubicBezTo>
                  <a:cubicBezTo>
                    <a:pt x="20991" y="17872"/>
                    <a:pt x="20957" y="17889"/>
                    <a:pt x="20958" y="17900"/>
                  </a:cubicBezTo>
                  <a:cubicBezTo>
                    <a:pt x="20960" y="17912"/>
                    <a:pt x="20991" y="17929"/>
                    <a:pt x="21002" y="17939"/>
                  </a:cubicBezTo>
                  <a:cubicBezTo>
                    <a:pt x="21025" y="17958"/>
                    <a:pt x="21077" y="17993"/>
                    <a:pt x="21092" y="18015"/>
                  </a:cubicBezTo>
                  <a:cubicBezTo>
                    <a:pt x="21102" y="18029"/>
                    <a:pt x="21116" y="18060"/>
                    <a:pt x="21110" y="18074"/>
                  </a:cubicBezTo>
                  <a:cubicBezTo>
                    <a:pt x="21105" y="18088"/>
                    <a:pt x="21064" y="18104"/>
                    <a:pt x="21055" y="18117"/>
                  </a:cubicBezTo>
                  <a:cubicBezTo>
                    <a:pt x="21045" y="18131"/>
                    <a:pt x="21030" y="18165"/>
                    <a:pt x="21038" y="18181"/>
                  </a:cubicBezTo>
                  <a:cubicBezTo>
                    <a:pt x="21043" y="18190"/>
                    <a:pt x="21069" y="18205"/>
                    <a:pt x="21083" y="18210"/>
                  </a:cubicBezTo>
                  <a:cubicBezTo>
                    <a:pt x="21103" y="18217"/>
                    <a:pt x="21153" y="18216"/>
                    <a:pt x="21173" y="18223"/>
                  </a:cubicBezTo>
                  <a:cubicBezTo>
                    <a:pt x="21191" y="18229"/>
                    <a:pt x="21221" y="18249"/>
                    <a:pt x="21232" y="18260"/>
                  </a:cubicBezTo>
                  <a:cubicBezTo>
                    <a:pt x="21243" y="18271"/>
                    <a:pt x="21244" y="18300"/>
                    <a:pt x="21257" y="18310"/>
                  </a:cubicBezTo>
                  <a:cubicBezTo>
                    <a:pt x="21267" y="18317"/>
                    <a:pt x="21299" y="18322"/>
                    <a:pt x="21311" y="18328"/>
                  </a:cubicBezTo>
                  <a:cubicBezTo>
                    <a:pt x="21329" y="18336"/>
                    <a:pt x="21359" y="18357"/>
                    <a:pt x="21371" y="18368"/>
                  </a:cubicBezTo>
                  <a:cubicBezTo>
                    <a:pt x="21383" y="18380"/>
                    <a:pt x="21390" y="18409"/>
                    <a:pt x="21406" y="18419"/>
                  </a:cubicBezTo>
                  <a:cubicBezTo>
                    <a:pt x="21427" y="18432"/>
                    <a:pt x="21495" y="18432"/>
                    <a:pt x="21516" y="18445"/>
                  </a:cubicBezTo>
                  <a:cubicBezTo>
                    <a:pt x="21529" y="18453"/>
                    <a:pt x="21532" y="18479"/>
                    <a:pt x="21541" y="18489"/>
                  </a:cubicBezTo>
                  <a:cubicBezTo>
                    <a:pt x="21549" y="18498"/>
                    <a:pt x="21578" y="18512"/>
                    <a:pt x="21585" y="1852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7" name="Shape 3072"/>
            <p:cNvSpPr/>
            <p:nvPr/>
          </p:nvSpPr>
          <p:spPr>
            <a:xfrm>
              <a:off x="6785112" y="4070603"/>
              <a:ext cx="13537" cy="17523"/>
            </a:xfrm>
            <a:custGeom>
              <a:avLst/>
              <a:gdLst/>
              <a:ahLst/>
              <a:cxnLst>
                <a:cxn ang="0">
                  <a:pos x="wd2" y="hd2"/>
                </a:cxn>
                <a:cxn ang="5400000">
                  <a:pos x="wd2" y="hd2"/>
                </a:cxn>
                <a:cxn ang="10800000">
                  <a:pos x="wd2" y="hd2"/>
                </a:cxn>
                <a:cxn ang="16200000">
                  <a:pos x="wd2" y="hd2"/>
                </a:cxn>
              </a:cxnLst>
              <a:rect l="0" t="0" r="r" b="b"/>
              <a:pathLst>
                <a:path w="20773" h="21527" extrusionOk="0">
                  <a:moveTo>
                    <a:pt x="20517" y="20714"/>
                  </a:moveTo>
                  <a:cubicBezTo>
                    <a:pt x="21335" y="19606"/>
                    <a:pt x="19990" y="16755"/>
                    <a:pt x="19304" y="15573"/>
                  </a:cubicBezTo>
                  <a:cubicBezTo>
                    <a:pt x="18566" y="14306"/>
                    <a:pt x="15876" y="12406"/>
                    <a:pt x="14900" y="11244"/>
                  </a:cubicBezTo>
                  <a:cubicBezTo>
                    <a:pt x="14082" y="10294"/>
                    <a:pt x="12553" y="8309"/>
                    <a:pt x="12078" y="7233"/>
                  </a:cubicBezTo>
                  <a:cubicBezTo>
                    <a:pt x="11550" y="6008"/>
                    <a:pt x="12025" y="3147"/>
                    <a:pt x="11076" y="2102"/>
                  </a:cubicBezTo>
                  <a:cubicBezTo>
                    <a:pt x="10284" y="1194"/>
                    <a:pt x="7621" y="128"/>
                    <a:pt x="6276" y="11"/>
                  </a:cubicBezTo>
                  <a:cubicBezTo>
                    <a:pt x="5484" y="-73"/>
                    <a:pt x="3902" y="307"/>
                    <a:pt x="3243" y="634"/>
                  </a:cubicBezTo>
                  <a:cubicBezTo>
                    <a:pt x="2188" y="1204"/>
                    <a:pt x="342" y="2862"/>
                    <a:pt x="51" y="3854"/>
                  </a:cubicBezTo>
                  <a:cubicBezTo>
                    <a:pt x="-265" y="4942"/>
                    <a:pt x="975" y="7106"/>
                    <a:pt x="1238" y="8183"/>
                  </a:cubicBezTo>
                  <a:cubicBezTo>
                    <a:pt x="1555" y="9428"/>
                    <a:pt x="1449" y="12089"/>
                    <a:pt x="2267" y="13176"/>
                  </a:cubicBezTo>
                  <a:cubicBezTo>
                    <a:pt x="2821" y="13905"/>
                    <a:pt x="4640" y="15552"/>
                    <a:pt x="5669" y="15256"/>
                  </a:cubicBezTo>
                  <a:cubicBezTo>
                    <a:pt x="6513" y="15003"/>
                    <a:pt x="5695" y="12775"/>
                    <a:pt x="6487" y="12363"/>
                  </a:cubicBezTo>
                  <a:cubicBezTo>
                    <a:pt x="7331" y="11920"/>
                    <a:pt x="9836" y="12363"/>
                    <a:pt x="10469" y="13018"/>
                  </a:cubicBezTo>
                  <a:cubicBezTo>
                    <a:pt x="11260" y="13799"/>
                    <a:pt x="9889" y="16058"/>
                    <a:pt x="10284" y="17030"/>
                  </a:cubicBezTo>
                  <a:cubicBezTo>
                    <a:pt x="10759" y="18170"/>
                    <a:pt x="12843" y="20060"/>
                    <a:pt x="14082" y="20714"/>
                  </a:cubicBezTo>
                  <a:cubicBezTo>
                    <a:pt x="14794" y="21094"/>
                    <a:pt x="16456" y="21527"/>
                    <a:pt x="17300" y="21527"/>
                  </a:cubicBezTo>
                  <a:cubicBezTo>
                    <a:pt x="18144" y="21527"/>
                    <a:pt x="20069" y="21295"/>
                    <a:pt x="20517" y="2071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8" name="Shape 3073"/>
            <p:cNvSpPr/>
            <p:nvPr/>
          </p:nvSpPr>
          <p:spPr>
            <a:xfrm>
              <a:off x="6793911" y="4088202"/>
              <a:ext cx="8565" cy="13321"/>
            </a:xfrm>
            <a:custGeom>
              <a:avLst/>
              <a:gdLst/>
              <a:ahLst/>
              <a:cxnLst>
                <a:cxn ang="0">
                  <a:pos x="wd2" y="hd2"/>
                </a:cxn>
                <a:cxn ang="5400000">
                  <a:pos x="wd2" y="hd2"/>
                </a:cxn>
                <a:cxn ang="10800000">
                  <a:pos x="wd2" y="hd2"/>
                </a:cxn>
                <a:cxn ang="16200000">
                  <a:pos x="wd2" y="hd2"/>
                </a:cxn>
              </a:cxnLst>
              <a:rect l="0" t="0" r="r" b="b"/>
              <a:pathLst>
                <a:path w="21397" h="21477" extrusionOk="0">
                  <a:moveTo>
                    <a:pt x="21268" y="19135"/>
                  </a:moveTo>
                  <a:lnTo>
                    <a:pt x="6711" y="21477"/>
                  </a:lnTo>
                  <a:cubicBezTo>
                    <a:pt x="5251" y="20064"/>
                    <a:pt x="2846" y="18332"/>
                    <a:pt x="2588" y="17085"/>
                  </a:cubicBezTo>
                  <a:cubicBezTo>
                    <a:pt x="2331" y="15699"/>
                    <a:pt x="5294" y="13012"/>
                    <a:pt x="4907" y="11612"/>
                  </a:cubicBezTo>
                  <a:cubicBezTo>
                    <a:pt x="4564" y="10241"/>
                    <a:pt x="141" y="8453"/>
                    <a:pt x="12" y="7082"/>
                  </a:cubicBezTo>
                  <a:cubicBezTo>
                    <a:pt x="-203" y="5461"/>
                    <a:pt x="2545" y="2371"/>
                    <a:pt x="4392" y="1290"/>
                  </a:cubicBezTo>
                  <a:cubicBezTo>
                    <a:pt x="5422" y="694"/>
                    <a:pt x="8128" y="-123"/>
                    <a:pt x="9459" y="16"/>
                  </a:cubicBezTo>
                  <a:cubicBezTo>
                    <a:pt x="10919" y="154"/>
                    <a:pt x="12723" y="2011"/>
                    <a:pt x="14054" y="2454"/>
                  </a:cubicBezTo>
                  <a:cubicBezTo>
                    <a:pt x="15256" y="2842"/>
                    <a:pt x="18262" y="2800"/>
                    <a:pt x="19293" y="3396"/>
                  </a:cubicBezTo>
                  <a:cubicBezTo>
                    <a:pt x="20366" y="4034"/>
                    <a:pt x="21397" y="6015"/>
                    <a:pt x="21397" y="6971"/>
                  </a:cubicBezTo>
                  <a:cubicBezTo>
                    <a:pt x="21397" y="8301"/>
                    <a:pt x="18563" y="10601"/>
                    <a:pt x="18434" y="11931"/>
                  </a:cubicBezTo>
                  <a:cubicBezTo>
                    <a:pt x="18348" y="13566"/>
                    <a:pt x="21011" y="16531"/>
                    <a:pt x="21225" y="18138"/>
                  </a:cubicBezTo>
                  <a:cubicBezTo>
                    <a:pt x="21268" y="18429"/>
                    <a:pt x="21268" y="18775"/>
                    <a:pt x="21268" y="1913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9" name="Shape 3074"/>
            <p:cNvSpPr/>
            <p:nvPr/>
          </p:nvSpPr>
          <p:spPr>
            <a:xfrm>
              <a:off x="6362731" y="3850614"/>
              <a:ext cx="519482" cy="255360"/>
            </a:xfrm>
            <a:custGeom>
              <a:avLst/>
              <a:gdLst/>
              <a:ahLst/>
              <a:cxnLst>
                <a:cxn ang="0">
                  <a:pos x="wd2" y="hd2"/>
                </a:cxn>
                <a:cxn ang="5400000">
                  <a:pos x="wd2" y="hd2"/>
                </a:cxn>
                <a:cxn ang="10800000">
                  <a:pos x="wd2" y="hd2"/>
                </a:cxn>
                <a:cxn ang="16200000">
                  <a:pos x="wd2" y="hd2"/>
                </a:cxn>
              </a:cxnLst>
              <a:rect l="0" t="0" r="r" b="b"/>
              <a:pathLst>
                <a:path w="21588" h="21572" extrusionOk="0">
                  <a:moveTo>
                    <a:pt x="3073" y="8306"/>
                  </a:moveTo>
                  <a:cubicBezTo>
                    <a:pt x="3076" y="8348"/>
                    <a:pt x="3125" y="8407"/>
                    <a:pt x="3119" y="8448"/>
                  </a:cubicBezTo>
                  <a:cubicBezTo>
                    <a:pt x="3113" y="8494"/>
                    <a:pt x="3052" y="8489"/>
                    <a:pt x="3035" y="8521"/>
                  </a:cubicBezTo>
                  <a:cubicBezTo>
                    <a:pt x="3007" y="8569"/>
                    <a:pt x="2964" y="8701"/>
                    <a:pt x="2956" y="8775"/>
                  </a:cubicBezTo>
                  <a:cubicBezTo>
                    <a:pt x="2948" y="8841"/>
                    <a:pt x="2988" y="8988"/>
                    <a:pt x="2970" y="9045"/>
                  </a:cubicBezTo>
                  <a:cubicBezTo>
                    <a:pt x="2960" y="9075"/>
                    <a:pt x="2918" y="9066"/>
                    <a:pt x="2905" y="9089"/>
                  </a:cubicBezTo>
                  <a:cubicBezTo>
                    <a:pt x="2880" y="9132"/>
                    <a:pt x="2856" y="9262"/>
                    <a:pt x="2848" y="9327"/>
                  </a:cubicBezTo>
                  <a:cubicBezTo>
                    <a:pt x="2840" y="9380"/>
                    <a:pt x="2856" y="9504"/>
                    <a:pt x="2839" y="9548"/>
                  </a:cubicBezTo>
                  <a:cubicBezTo>
                    <a:pt x="2825" y="9585"/>
                    <a:pt x="2768" y="9584"/>
                    <a:pt x="2747" y="9608"/>
                  </a:cubicBezTo>
                  <a:cubicBezTo>
                    <a:pt x="2725" y="9634"/>
                    <a:pt x="2683" y="9699"/>
                    <a:pt x="2673" y="9747"/>
                  </a:cubicBezTo>
                  <a:cubicBezTo>
                    <a:pt x="2658" y="9819"/>
                    <a:pt x="2683" y="9983"/>
                    <a:pt x="2676" y="10062"/>
                  </a:cubicBezTo>
                  <a:cubicBezTo>
                    <a:pt x="2671" y="10124"/>
                    <a:pt x="2661" y="10272"/>
                    <a:pt x="2633" y="10298"/>
                  </a:cubicBezTo>
                  <a:cubicBezTo>
                    <a:pt x="2607" y="10324"/>
                    <a:pt x="2548" y="10246"/>
                    <a:pt x="2522" y="10221"/>
                  </a:cubicBezTo>
                  <a:cubicBezTo>
                    <a:pt x="2490" y="10191"/>
                    <a:pt x="2435" y="10099"/>
                    <a:pt x="2402" y="10072"/>
                  </a:cubicBezTo>
                  <a:cubicBezTo>
                    <a:pt x="2375" y="10051"/>
                    <a:pt x="2319" y="10029"/>
                    <a:pt x="2290" y="10023"/>
                  </a:cubicBezTo>
                  <a:cubicBezTo>
                    <a:pt x="2258" y="10015"/>
                    <a:pt x="2190" y="9999"/>
                    <a:pt x="2158" y="10017"/>
                  </a:cubicBezTo>
                  <a:cubicBezTo>
                    <a:pt x="2129" y="10033"/>
                    <a:pt x="2076" y="10098"/>
                    <a:pt x="2057" y="10144"/>
                  </a:cubicBezTo>
                  <a:cubicBezTo>
                    <a:pt x="2028" y="10213"/>
                    <a:pt x="2001" y="10393"/>
                    <a:pt x="1989" y="10481"/>
                  </a:cubicBezTo>
                  <a:cubicBezTo>
                    <a:pt x="1980" y="10553"/>
                    <a:pt x="1984" y="10709"/>
                    <a:pt x="1971" y="10779"/>
                  </a:cubicBezTo>
                  <a:cubicBezTo>
                    <a:pt x="1961" y="10828"/>
                    <a:pt x="1927" y="10909"/>
                    <a:pt x="1908" y="10944"/>
                  </a:cubicBezTo>
                  <a:cubicBezTo>
                    <a:pt x="1891" y="10976"/>
                    <a:pt x="1846" y="11013"/>
                    <a:pt x="1829" y="11043"/>
                  </a:cubicBezTo>
                  <a:cubicBezTo>
                    <a:pt x="1807" y="11084"/>
                    <a:pt x="1775" y="11185"/>
                    <a:pt x="1756" y="11231"/>
                  </a:cubicBezTo>
                  <a:cubicBezTo>
                    <a:pt x="1735" y="11281"/>
                    <a:pt x="1686" y="11369"/>
                    <a:pt x="1669" y="11425"/>
                  </a:cubicBezTo>
                  <a:cubicBezTo>
                    <a:pt x="1654" y="11470"/>
                    <a:pt x="1643" y="11582"/>
                    <a:pt x="1626" y="11624"/>
                  </a:cubicBezTo>
                  <a:cubicBezTo>
                    <a:pt x="1605" y="11672"/>
                    <a:pt x="1528" y="11752"/>
                    <a:pt x="1519" y="11756"/>
                  </a:cubicBezTo>
                  <a:cubicBezTo>
                    <a:pt x="1511" y="11762"/>
                    <a:pt x="1468" y="11904"/>
                    <a:pt x="1457" y="11959"/>
                  </a:cubicBezTo>
                  <a:cubicBezTo>
                    <a:pt x="1444" y="12026"/>
                    <a:pt x="1434" y="12168"/>
                    <a:pt x="1424" y="12237"/>
                  </a:cubicBezTo>
                  <a:cubicBezTo>
                    <a:pt x="1413" y="12314"/>
                    <a:pt x="1403" y="12491"/>
                    <a:pt x="1373" y="12546"/>
                  </a:cubicBezTo>
                  <a:cubicBezTo>
                    <a:pt x="1352" y="12584"/>
                    <a:pt x="1288" y="12567"/>
                    <a:pt x="1264" y="12595"/>
                  </a:cubicBezTo>
                  <a:cubicBezTo>
                    <a:pt x="1233" y="12633"/>
                    <a:pt x="1189" y="12761"/>
                    <a:pt x="1169" y="12822"/>
                  </a:cubicBezTo>
                  <a:cubicBezTo>
                    <a:pt x="1148" y="12884"/>
                    <a:pt x="1130" y="13042"/>
                    <a:pt x="1101" y="13087"/>
                  </a:cubicBezTo>
                  <a:cubicBezTo>
                    <a:pt x="1082" y="13117"/>
                    <a:pt x="1025" y="13093"/>
                    <a:pt x="1006" y="13125"/>
                  </a:cubicBezTo>
                  <a:cubicBezTo>
                    <a:pt x="976" y="13176"/>
                    <a:pt x="966" y="13355"/>
                    <a:pt x="946" y="13424"/>
                  </a:cubicBezTo>
                  <a:cubicBezTo>
                    <a:pt x="932" y="13472"/>
                    <a:pt x="891" y="13551"/>
                    <a:pt x="876" y="13600"/>
                  </a:cubicBezTo>
                  <a:cubicBezTo>
                    <a:pt x="860" y="13651"/>
                    <a:pt x="843" y="13771"/>
                    <a:pt x="827" y="13821"/>
                  </a:cubicBezTo>
                  <a:cubicBezTo>
                    <a:pt x="811" y="13872"/>
                    <a:pt x="768" y="13961"/>
                    <a:pt x="746" y="13998"/>
                  </a:cubicBezTo>
                  <a:cubicBezTo>
                    <a:pt x="719" y="14040"/>
                    <a:pt x="629" y="14130"/>
                    <a:pt x="629" y="14130"/>
                  </a:cubicBezTo>
                  <a:lnTo>
                    <a:pt x="0" y="8036"/>
                  </a:lnTo>
                  <a:lnTo>
                    <a:pt x="8847" y="3855"/>
                  </a:lnTo>
                  <a:lnTo>
                    <a:pt x="14339" y="1039"/>
                  </a:lnTo>
                  <a:lnTo>
                    <a:pt x="16336" y="0"/>
                  </a:lnTo>
                  <a:cubicBezTo>
                    <a:pt x="16331" y="151"/>
                    <a:pt x="16330" y="317"/>
                    <a:pt x="16336" y="418"/>
                  </a:cubicBezTo>
                  <a:cubicBezTo>
                    <a:pt x="16348" y="650"/>
                    <a:pt x="16460" y="1315"/>
                    <a:pt x="16460" y="1315"/>
                  </a:cubicBezTo>
                  <a:lnTo>
                    <a:pt x="18617" y="14677"/>
                  </a:lnTo>
                  <a:lnTo>
                    <a:pt x="21526" y="13191"/>
                  </a:lnTo>
                  <a:cubicBezTo>
                    <a:pt x="21534" y="13437"/>
                    <a:pt x="21531" y="13744"/>
                    <a:pt x="21539" y="13921"/>
                  </a:cubicBezTo>
                  <a:cubicBezTo>
                    <a:pt x="21548" y="14110"/>
                    <a:pt x="21600" y="14489"/>
                    <a:pt x="21585" y="14677"/>
                  </a:cubicBezTo>
                  <a:cubicBezTo>
                    <a:pt x="21573" y="14848"/>
                    <a:pt x="21456" y="15135"/>
                    <a:pt x="21441" y="15306"/>
                  </a:cubicBezTo>
                  <a:cubicBezTo>
                    <a:pt x="21417" y="15607"/>
                    <a:pt x="21501" y="16212"/>
                    <a:pt x="21507" y="16515"/>
                  </a:cubicBezTo>
                  <a:cubicBezTo>
                    <a:pt x="21512" y="16791"/>
                    <a:pt x="21517" y="17345"/>
                    <a:pt x="21491" y="17615"/>
                  </a:cubicBezTo>
                  <a:cubicBezTo>
                    <a:pt x="21467" y="17854"/>
                    <a:pt x="21361" y="18297"/>
                    <a:pt x="21319" y="18526"/>
                  </a:cubicBezTo>
                  <a:cubicBezTo>
                    <a:pt x="21311" y="18571"/>
                    <a:pt x="21302" y="18627"/>
                    <a:pt x="21291" y="18688"/>
                  </a:cubicBezTo>
                  <a:lnTo>
                    <a:pt x="19617" y="20105"/>
                  </a:lnTo>
                  <a:lnTo>
                    <a:pt x="19617" y="20634"/>
                  </a:lnTo>
                  <a:lnTo>
                    <a:pt x="19360" y="20634"/>
                  </a:lnTo>
                  <a:cubicBezTo>
                    <a:pt x="19377" y="20559"/>
                    <a:pt x="19395" y="20463"/>
                    <a:pt x="19375" y="20430"/>
                  </a:cubicBezTo>
                  <a:cubicBezTo>
                    <a:pt x="19328" y="20350"/>
                    <a:pt x="19207" y="20593"/>
                    <a:pt x="19147" y="20613"/>
                  </a:cubicBezTo>
                  <a:cubicBezTo>
                    <a:pt x="19101" y="20626"/>
                    <a:pt x="19004" y="20544"/>
                    <a:pt x="18962" y="20584"/>
                  </a:cubicBezTo>
                  <a:cubicBezTo>
                    <a:pt x="18927" y="20619"/>
                    <a:pt x="18892" y="20777"/>
                    <a:pt x="18872" y="20844"/>
                  </a:cubicBezTo>
                  <a:cubicBezTo>
                    <a:pt x="18839" y="20952"/>
                    <a:pt x="18792" y="21192"/>
                    <a:pt x="18752" y="21291"/>
                  </a:cubicBezTo>
                  <a:cubicBezTo>
                    <a:pt x="18728" y="21356"/>
                    <a:pt x="18670" y="21477"/>
                    <a:pt x="18633" y="21511"/>
                  </a:cubicBezTo>
                  <a:cubicBezTo>
                    <a:pt x="18604" y="21542"/>
                    <a:pt x="18528" y="21600"/>
                    <a:pt x="18502" y="21557"/>
                  </a:cubicBezTo>
                  <a:cubicBezTo>
                    <a:pt x="18478" y="21514"/>
                    <a:pt x="18505" y="21358"/>
                    <a:pt x="18502" y="21291"/>
                  </a:cubicBezTo>
                  <a:cubicBezTo>
                    <a:pt x="18500" y="21218"/>
                    <a:pt x="18492" y="21070"/>
                    <a:pt x="18481" y="20999"/>
                  </a:cubicBezTo>
                  <a:cubicBezTo>
                    <a:pt x="18468" y="20906"/>
                    <a:pt x="18407" y="20742"/>
                    <a:pt x="18402" y="20646"/>
                  </a:cubicBezTo>
                  <a:cubicBezTo>
                    <a:pt x="18400" y="20581"/>
                    <a:pt x="18422" y="20455"/>
                    <a:pt x="18429" y="20392"/>
                  </a:cubicBezTo>
                  <a:cubicBezTo>
                    <a:pt x="18439" y="20306"/>
                    <a:pt x="18437" y="20112"/>
                    <a:pt x="18468" y="20049"/>
                  </a:cubicBezTo>
                  <a:cubicBezTo>
                    <a:pt x="18495" y="19991"/>
                    <a:pt x="18590" y="20020"/>
                    <a:pt x="18620" y="19967"/>
                  </a:cubicBezTo>
                  <a:cubicBezTo>
                    <a:pt x="18644" y="19922"/>
                    <a:pt x="18666" y="19784"/>
                    <a:pt x="18666" y="19718"/>
                  </a:cubicBezTo>
                  <a:cubicBezTo>
                    <a:pt x="18666" y="19679"/>
                    <a:pt x="18657" y="19596"/>
                    <a:pt x="18642" y="19575"/>
                  </a:cubicBezTo>
                  <a:cubicBezTo>
                    <a:pt x="18616" y="19538"/>
                    <a:pt x="18544" y="19544"/>
                    <a:pt x="18517" y="19575"/>
                  </a:cubicBezTo>
                  <a:cubicBezTo>
                    <a:pt x="18485" y="19609"/>
                    <a:pt x="18470" y="19798"/>
                    <a:pt x="18435" y="19818"/>
                  </a:cubicBezTo>
                  <a:cubicBezTo>
                    <a:pt x="18415" y="19829"/>
                    <a:pt x="18374" y="19779"/>
                    <a:pt x="18362" y="19746"/>
                  </a:cubicBezTo>
                  <a:cubicBezTo>
                    <a:pt x="18342" y="19693"/>
                    <a:pt x="18337" y="19551"/>
                    <a:pt x="18340" y="19486"/>
                  </a:cubicBezTo>
                  <a:cubicBezTo>
                    <a:pt x="18343" y="19419"/>
                    <a:pt x="18370" y="19291"/>
                    <a:pt x="18389" y="19238"/>
                  </a:cubicBezTo>
                  <a:cubicBezTo>
                    <a:pt x="18409" y="19183"/>
                    <a:pt x="18479" y="19128"/>
                    <a:pt x="18492" y="19066"/>
                  </a:cubicBezTo>
                  <a:cubicBezTo>
                    <a:pt x="18505" y="19005"/>
                    <a:pt x="18502" y="18852"/>
                    <a:pt x="18481" y="18801"/>
                  </a:cubicBezTo>
                  <a:cubicBezTo>
                    <a:pt x="18465" y="18764"/>
                    <a:pt x="18409" y="18744"/>
                    <a:pt x="18386" y="18763"/>
                  </a:cubicBezTo>
                  <a:cubicBezTo>
                    <a:pt x="18369" y="18779"/>
                    <a:pt x="18361" y="18872"/>
                    <a:pt x="18345" y="18895"/>
                  </a:cubicBezTo>
                  <a:cubicBezTo>
                    <a:pt x="18324" y="18928"/>
                    <a:pt x="18268" y="18937"/>
                    <a:pt x="18242" y="18950"/>
                  </a:cubicBezTo>
                  <a:cubicBezTo>
                    <a:pt x="18208" y="18968"/>
                    <a:pt x="18128" y="18962"/>
                    <a:pt x="18107" y="19016"/>
                  </a:cubicBezTo>
                  <a:cubicBezTo>
                    <a:pt x="18088" y="19064"/>
                    <a:pt x="18116" y="19200"/>
                    <a:pt x="18104" y="19254"/>
                  </a:cubicBezTo>
                  <a:cubicBezTo>
                    <a:pt x="18092" y="19305"/>
                    <a:pt x="18047" y="19402"/>
                    <a:pt x="18020" y="19403"/>
                  </a:cubicBezTo>
                  <a:cubicBezTo>
                    <a:pt x="17996" y="19405"/>
                    <a:pt x="17960" y="19323"/>
                    <a:pt x="17946" y="19287"/>
                  </a:cubicBezTo>
                  <a:cubicBezTo>
                    <a:pt x="17928" y="19239"/>
                    <a:pt x="17899" y="19127"/>
                    <a:pt x="17895" y="19066"/>
                  </a:cubicBezTo>
                  <a:cubicBezTo>
                    <a:pt x="17888" y="18965"/>
                    <a:pt x="17915" y="18762"/>
                    <a:pt x="17930" y="18664"/>
                  </a:cubicBezTo>
                  <a:cubicBezTo>
                    <a:pt x="17937" y="18613"/>
                    <a:pt x="17955" y="18512"/>
                    <a:pt x="17971" y="18470"/>
                  </a:cubicBezTo>
                  <a:cubicBezTo>
                    <a:pt x="17995" y="18407"/>
                    <a:pt x="18062" y="18316"/>
                    <a:pt x="18095" y="18271"/>
                  </a:cubicBezTo>
                  <a:cubicBezTo>
                    <a:pt x="18130" y="18224"/>
                    <a:pt x="18213" y="18171"/>
                    <a:pt x="18242" y="18111"/>
                  </a:cubicBezTo>
                  <a:cubicBezTo>
                    <a:pt x="18262" y="18069"/>
                    <a:pt x="18294" y="17960"/>
                    <a:pt x="18293" y="17901"/>
                  </a:cubicBezTo>
                  <a:cubicBezTo>
                    <a:pt x="18293" y="17844"/>
                    <a:pt x="18265" y="17731"/>
                    <a:pt x="18242" y="17697"/>
                  </a:cubicBezTo>
                  <a:cubicBezTo>
                    <a:pt x="18226" y="17673"/>
                    <a:pt x="18182" y="17658"/>
                    <a:pt x="18163" y="17670"/>
                  </a:cubicBezTo>
                  <a:cubicBezTo>
                    <a:pt x="18137" y="17686"/>
                    <a:pt x="18109" y="17813"/>
                    <a:pt x="18082" y="17819"/>
                  </a:cubicBezTo>
                  <a:cubicBezTo>
                    <a:pt x="18057" y="17824"/>
                    <a:pt x="18014" y="17747"/>
                    <a:pt x="17995" y="17713"/>
                  </a:cubicBezTo>
                  <a:cubicBezTo>
                    <a:pt x="17973" y="17674"/>
                    <a:pt x="17944" y="17564"/>
                    <a:pt x="17919" y="17532"/>
                  </a:cubicBezTo>
                  <a:cubicBezTo>
                    <a:pt x="17889" y="17491"/>
                    <a:pt x="17816" y="17421"/>
                    <a:pt x="17783" y="17449"/>
                  </a:cubicBezTo>
                  <a:cubicBezTo>
                    <a:pt x="17769" y="17459"/>
                    <a:pt x="17753" y="17523"/>
                    <a:pt x="17753" y="17554"/>
                  </a:cubicBezTo>
                  <a:cubicBezTo>
                    <a:pt x="17755" y="17615"/>
                    <a:pt x="17822" y="17687"/>
                    <a:pt x="17827" y="17747"/>
                  </a:cubicBezTo>
                  <a:cubicBezTo>
                    <a:pt x="17830" y="17784"/>
                    <a:pt x="17816" y="17864"/>
                    <a:pt x="17803" y="17890"/>
                  </a:cubicBezTo>
                  <a:cubicBezTo>
                    <a:pt x="17785" y="17921"/>
                    <a:pt x="17734" y="17957"/>
                    <a:pt x="17715" y="17934"/>
                  </a:cubicBezTo>
                  <a:cubicBezTo>
                    <a:pt x="17694" y="17908"/>
                    <a:pt x="17708" y="17779"/>
                    <a:pt x="17691" y="17742"/>
                  </a:cubicBezTo>
                  <a:cubicBezTo>
                    <a:pt x="17678" y="17713"/>
                    <a:pt x="17633" y="17713"/>
                    <a:pt x="17620" y="17686"/>
                  </a:cubicBezTo>
                  <a:cubicBezTo>
                    <a:pt x="17598" y="17638"/>
                    <a:pt x="17599" y="17490"/>
                    <a:pt x="17583" y="17432"/>
                  </a:cubicBezTo>
                  <a:cubicBezTo>
                    <a:pt x="17568" y="17382"/>
                    <a:pt x="17515" y="17318"/>
                    <a:pt x="17500" y="17266"/>
                  </a:cubicBezTo>
                  <a:cubicBezTo>
                    <a:pt x="17489" y="17224"/>
                    <a:pt x="17470" y="17123"/>
                    <a:pt x="17479" y="17077"/>
                  </a:cubicBezTo>
                  <a:cubicBezTo>
                    <a:pt x="17486" y="17045"/>
                    <a:pt x="17529" y="17033"/>
                    <a:pt x="17541" y="17007"/>
                  </a:cubicBezTo>
                  <a:cubicBezTo>
                    <a:pt x="17553" y="16983"/>
                    <a:pt x="17568" y="16918"/>
                    <a:pt x="17574" y="16886"/>
                  </a:cubicBezTo>
                  <a:cubicBezTo>
                    <a:pt x="17583" y="16844"/>
                    <a:pt x="17602" y="16754"/>
                    <a:pt x="17598" y="16709"/>
                  </a:cubicBezTo>
                  <a:cubicBezTo>
                    <a:pt x="17594" y="16646"/>
                    <a:pt x="17555" y="16539"/>
                    <a:pt x="17530" y="16499"/>
                  </a:cubicBezTo>
                  <a:cubicBezTo>
                    <a:pt x="17508" y="16462"/>
                    <a:pt x="17451" y="16417"/>
                    <a:pt x="17422" y="16411"/>
                  </a:cubicBezTo>
                  <a:cubicBezTo>
                    <a:pt x="17397" y="16406"/>
                    <a:pt x="17337" y="16405"/>
                    <a:pt x="17325" y="16449"/>
                  </a:cubicBezTo>
                  <a:cubicBezTo>
                    <a:pt x="17309" y="16502"/>
                    <a:pt x="17356" y="16626"/>
                    <a:pt x="17363" y="16687"/>
                  </a:cubicBezTo>
                  <a:cubicBezTo>
                    <a:pt x="17368" y="16748"/>
                    <a:pt x="17382" y="16878"/>
                    <a:pt x="17370" y="16936"/>
                  </a:cubicBezTo>
                  <a:cubicBezTo>
                    <a:pt x="17354" y="17013"/>
                    <a:pt x="17258" y="17076"/>
                    <a:pt x="17245" y="17156"/>
                  </a:cubicBezTo>
                  <a:cubicBezTo>
                    <a:pt x="17238" y="17207"/>
                    <a:pt x="17257" y="17321"/>
                    <a:pt x="17273" y="17366"/>
                  </a:cubicBezTo>
                  <a:cubicBezTo>
                    <a:pt x="17289" y="17411"/>
                    <a:pt x="17350" y="17441"/>
                    <a:pt x="17365" y="17487"/>
                  </a:cubicBezTo>
                  <a:cubicBezTo>
                    <a:pt x="17383" y="17540"/>
                    <a:pt x="17387" y="17673"/>
                    <a:pt x="17390" y="17736"/>
                  </a:cubicBezTo>
                  <a:cubicBezTo>
                    <a:pt x="17391" y="17784"/>
                    <a:pt x="17378" y="17882"/>
                    <a:pt x="17384" y="17930"/>
                  </a:cubicBezTo>
                  <a:cubicBezTo>
                    <a:pt x="17391" y="17977"/>
                    <a:pt x="17430" y="18049"/>
                    <a:pt x="17441" y="18095"/>
                  </a:cubicBezTo>
                  <a:cubicBezTo>
                    <a:pt x="17454" y="18152"/>
                    <a:pt x="17491" y="18294"/>
                    <a:pt x="17470" y="18343"/>
                  </a:cubicBezTo>
                  <a:cubicBezTo>
                    <a:pt x="17448" y="18399"/>
                    <a:pt x="17360" y="18348"/>
                    <a:pt x="17327" y="18321"/>
                  </a:cubicBezTo>
                  <a:cubicBezTo>
                    <a:pt x="17310" y="18307"/>
                    <a:pt x="17283" y="18256"/>
                    <a:pt x="17273" y="18228"/>
                  </a:cubicBezTo>
                  <a:cubicBezTo>
                    <a:pt x="17259" y="18191"/>
                    <a:pt x="17253" y="18087"/>
                    <a:pt x="17234" y="18062"/>
                  </a:cubicBezTo>
                  <a:cubicBezTo>
                    <a:pt x="17207" y="18025"/>
                    <a:pt x="17128" y="18091"/>
                    <a:pt x="17101" y="18050"/>
                  </a:cubicBezTo>
                  <a:cubicBezTo>
                    <a:pt x="17089" y="18031"/>
                    <a:pt x="17085" y="17959"/>
                    <a:pt x="17080" y="17930"/>
                  </a:cubicBezTo>
                  <a:cubicBezTo>
                    <a:pt x="17069" y="17877"/>
                    <a:pt x="17053" y="17761"/>
                    <a:pt x="17031" y="17724"/>
                  </a:cubicBezTo>
                  <a:cubicBezTo>
                    <a:pt x="17014" y="17697"/>
                    <a:pt x="16970" y="17672"/>
                    <a:pt x="16949" y="17681"/>
                  </a:cubicBezTo>
                  <a:cubicBezTo>
                    <a:pt x="16923" y="17691"/>
                    <a:pt x="16890" y="17793"/>
                    <a:pt x="16865" y="17813"/>
                  </a:cubicBezTo>
                  <a:cubicBezTo>
                    <a:pt x="16836" y="17835"/>
                    <a:pt x="16763" y="17783"/>
                    <a:pt x="16743" y="17830"/>
                  </a:cubicBezTo>
                  <a:cubicBezTo>
                    <a:pt x="16728" y="17864"/>
                    <a:pt x="16737" y="17973"/>
                    <a:pt x="16745" y="18017"/>
                  </a:cubicBezTo>
                  <a:cubicBezTo>
                    <a:pt x="16757" y="18073"/>
                    <a:pt x="16798" y="18176"/>
                    <a:pt x="16827" y="18195"/>
                  </a:cubicBezTo>
                  <a:cubicBezTo>
                    <a:pt x="16854" y="18211"/>
                    <a:pt x="16911" y="18137"/>
                    <a:pt x="16939" y="18150"/>
                  </a:cubicBezTo>
                  <a:cubicBezTo>
                    <a:pt x="16965" y="18162"/>
                    <a:pt x="17023" y="18228"/>
                    <a:pt x="17028" y="18282"/>
                  </a:cubicBezTo>
                  <a:cubicBezTo>
                    <a:pt x="17033" y="18327"/>
                    <a:pt x="17003" y="18415"/>
                    <a:pt x="16985" y="18442"/>
                  </a:cubicBezTo>
                  <a:cubicBezTo>
                    <a:pt x="16965" y="18473"/>
                    <a:pt x="16914" y="18490"/>
                    <a:pt x="16889" y="18486"/>
                  </a:cubicBezTo>
                  <a:cubicBezTo>
                    <a:pt x="16863" y="18484"/>
                    <a:pt x="16814" y="18444"/>
                    <a:pt x="16792" y="18415"/>
                  </a:cubicBezTo>
                  <a:cubicBezTo>
                    <a:pt x="16758" y="18370"/>
                    <a:pt x="16705" y="18239"/>
                    <a:pt x="16680" y="18171"/>
                  </a:cubicBezTo>
                  <a:cubicBezTo>
                    <a:pt x="16660" y="18118"/>
                    <a:pt x="16632" y="17995"/>
                    <a:pt x="16613" y="17940"/>
                  </a:cubicBezTo>
                  <a:cubicBezTo>
                    <a:pt x="16593" y="17886"/>
                    <a:pt x="16555" y="17767"/>
                    <a:pt x="16526" y="17736"/>
                  </a:cubicBezTo>
                  <a:cubicBezTo>
                    <a:pt x="16498" y="17709"/>
                    <a:pt x="16436" y="17716"/>
                    <a:pt x="16406" y="17713"/>
                  </a:cubicBezTo>
                  <a:cubicBezTo>
                    <a:pt x="16378" y="17712"/>
                    <a:pt x="16321" y="17744"/>
                    <a:pt x="16298" y="17719"/>
                  </a:cubicBezTo>
                  <a:cubicBezTo>
                    <a:pt x="16275" y="17696"/>
                    <a:pt x="16248" y="17597"/>
                    <a:pt x="16241" y="17548"/>
                  </a:cubicBezTo>
                  <a:cubicBezTo>
                    <a:pt x="16232" y="17494"/>
                    <a:pt x="16226" y="17371"/>
                    <a:pt x="16241" y="17321"/>
                  </a:cubicBezTo>
                  <a:cubicBezTo>
                    <a:pt x="16255" y="17272"/>
                    <a:pt x="16333" y="17263"/>
                    <a:pt x="16338" y="17205"/>
                  </a:cubicBezTo>
                  <a:cubicBezTo>
                    <a:pt x="16344" y="17140"/>
                    <a:pt x="16286" y="17019"/>
                    <a:pt x="16254" y="17002"/>
                  </a:cubicBezTo>
                  <a:cubicBezTo>
                    <a:pt x="16224" y="16985"/>
                    <a:pt x="16170" y="17095"/>
                    <a:pt x="16141" y="17085"/>
                  </a:cubicBezTo>
                  <a:cubicBezTo>
                    <a:pt x="16113" y="17074"/>
                    <a:pt x="16068" y="16987"/>
                    <a:pt x="16056" y="16936"/>
                  </a:cubicBezTo>
                  <a:cubicBezTo>
                    <a:pt x="16040" y="16868"/>
                    <a:pt x="16059" y="16709"/>
                    <a:pt x="16048" y="16637"/>
                  </a:cubicBezTo>
                  <a:cubicBezTo>
                    <a:pt x="16034" y="16553"/>
                    <a:pt x="15984" y="16399"/>
                    <a:pt x="15953" y="16339"/>
                  </a:cubicBezTo>
                  <a:cubicBezTo>
                    <a:pt x="15923" y="16280"/>
                    <a:pt x="15839" y="16225"/>
                    <a:pt x="15808" y="16168"/>
                  </a:cubicBezTo>
                  <a:cubicBezTo>
                    <a:pt x="15771" y="16096"/>
                    <a:pt x="15704" y="15922"/>
                    <a:pt x="15689" y="15820"/>
                  </a:cubicBezTo>
                  <a:cubicBezTo>
                    <a:pt x="15683" y="15778"/>
                    <a:pt x="15681" y="15685"/>
                    <a:pt x="15691" y="15649"/>
                  </a:cubicBezTo>
                  <a:cubicBezTo>
                    <a:pt x="15714" y="15576"/>
                    <a:pt x="15801" y="15507"/>
                    <a:pt x="15843" y="15487"/>
                  </a:cubicBezTo>
                  <a:cubicBezTo>
                    <a:pt x="15876" y="15472"/>
                    <a:pt x="15951" y="15535"/>
                    <a:pt x="15978" y="15496"/>
                  </a:cubicBezTo>
                  <a:cubicBezTo>
                    <a:pt x="16002" y="15463"/>
                    <a:pt x="16009" y="15336"/>
                    <a:pt x="16013" y="15281"/>
                  </a:cubicBezTo>
                  <a:cubicBezTo>
                    <a:pt x="16019" y="15220"/>
                    <a:pt x="16040" y="15072"/>
                    <a:pt x="16016" y="15036"/>
                  </a:cubicBezTo>
                  <a:cubicBezTo>
                    <a:pt x="15988" y="14997"/>
                    <a:pt x="15921" y="15142"/>
                    <a:pt x="15890" y="15122"/>
                  </a:cubicBezTo>
                  <a:cubicBezTo>
                    <a:pt x="15853" y="15101"/>
                    <a:pt x="15821" y="14936"/>
                    <a:pt x="15794" y="14883"/>
                  </a:cubicBezTo>
                  <a:cubicBezTo>
                    <a:pt x="15778" y="14852"/>
                    <a:pt x="15731" y="14820"/>
                    <a:pt x="15722" y="14779"/>
                  </a:cubicBezTo>
                  <a:cubicBezTo>
                    <a:pt x="15713" y="14735"/>
                    <a:pt x="15723" y="14632"/>
                    <a:pt x="15733" y="14589"/>
                  </a:cubicBezTo>
                  <a:cubicBezTo>
                    <a:pt x="15743" y="14534"/>
                    <a:pt x="15804" y="14465"/>
                    <a:pt x="15806" y="14406"/>
                  </a:cubicBezTo>
                  <a:cubicBezTo>
                    <a:pt x="15807" y="14368"/>
                    <a:pt x="15758" y="14316"/>
                    <a:pt x="15763" y="14278"/>
                  </a:cubicBezTo>
                  <a:cubicBezTo>
                    <a:pt x="15766" y="14252"/>
                    <a:pt x="15801" y="14245"/>
                    <a:pt x="15810" y="14224"/>
                  </a:cubicBezTo>
                  <a:cubicBezTo>
                    <a:pt x="15821" y="14195"/>
                    <a:pt x="15823" y="14118"/>
                    <a:pt x="15832" y="14087"/>
                  </a:cubicBezTo>
                  <a:cubicBezTo>
                    <a:pt x="15847" y="14036"/>
                    <a:pt x="15883" y="13915"/>
                    <a:pt x="15911" y="13909"/>
                  </a:cubicBezTo>
                  <a:cubicBezTo>
                    <a:pt x="15933" y="13906"/>
                    <a:pt x="15961" y="14001"/>
                    <a:pt x="15981" y="14018"/>
                  </a:cubicBezTo>
                  <a:cubicBezTo>
                    <a:pt x="16008" y="14038"/>
                    <a:pt x="16071" y="14056"/>
                    <a:pt x="16099" y="14038"/>
                  </a:cubicBezTo>
                  <a:cubicBezTo>
                    <a:pt x="16124" y="14023"/>
                    <a:pt x="16159" y="13932"/>
                    <a:pt x="16181" y="13901"/>
                  </a:cubicBezTo>
                  <a:cubicBezTo>
                    <a:pt x="16206" y="13865"/>
                    <a:pt x="16273" y="13826"/>
                    <a:pt x="16288" y="13773"/>
                  </a:cubicBezTo>
                  <a:cubicBezTo>
                    <a:pt x="16303" y="13726"/>
                    <a:pt x="16304" y="13603"/>
                    <a:pt x="16293" y="13554"/>
                  </a:cubicBezTo>
                  <a:cubicBezTo>
                    <a:pt x="16280" y="13497"/>
                    <a:pt x="16224" y="13420"/>
                    <a:pt x="16196" y="13400"/>
                  </a:cubicBezTo>
                  <a:cubicBezTo>
                    <a:pt x="16171" y="13384"/>
                    <a:pt x="16120" y="13400"/>
                    <a:pt x="16095" y="13400"/>
                  </a:cubicBezTo>
                  <a:cubicBezTo>
                    <a:pt x="16068" y="13400"/>
                    <a:pt x="16009" y="13427"/>
                    <a:pt x="15985" y="13400"/>
                  </a:cubicBezTo>
                  <a:cubicBezTo>
                    <a:pt x="15962" y="13374"/>
                    <a:pt x="15948" y="13256"/>
                    <a:pt x="15928" y="13218"/>
                  </a:cubicBezTo>
                  <a:cubicBezTo>
                    <a:pt x="15904" y="13172"/>
                    <a:pt x="15836" y="13137"/>
                    <a:pt x="15816" y="13085"/>
                  </a:cubicBezTo>
                  <a:cubicBezTo>
                    <a:pt x="15798" y="13038"/>
                    <a:pt x="15803" y="12897"/>
                    <a:pt x="15781" y="12854"/>
                  </a:cubicBezTo>
                  <a:cubicBezTo>
                    <a:pt x="15768" y="12828"/>
                    <a:pt x="15730" y="12806"/>
                    <a:pt x="15712" y="12813"/>
                  </a:cubicBezTo>
                  <a:cubicBezTo>
                    <a:pt x="15691" y="12820"/>
                    <a:pt x="15648" y="12873"/>
                    <a:pt x="15643" y="12916"/>
                  </a:cubicBezTo>
                  <a:cubicBezTo>
                    <a:pt x="15636" y="12961"/>
                    <a:pt x="15689" y="13050"/>
                    <a:pt x="15678" y="13090"/>
                  </a:cubicBezTo>
                  <a:cubicBezTo>
                    <a:pt x="15662" y="13142"/>
                    <a:pt x="15586" y="13148"/>
                    <a:pt x="15560" y="13118"/>
                  </a:cubicBezTo>
                  <a:cubicBezTo>
                    <a:pt x="15536" y="13090"/>
                    <a:pt x="15538" y="12944"/>
                    <a:pt x="15517" y="12912"/>
                  </a:cubicBezTo>
                  <a:cubicBezTo>
                    <a:pt x="15505" y="12894"/>
                    <a:pt x="15473" y="12891"/>
                    <a:pt x="15459" y="12903"/>
                  </a:cubicBezTo>
                  <a:cubicBezTo>
                    <a:pt x="15439" y="12923"/>
                    <a:pt x="15410" y="13007"/>
                    <a:pt x="15406" y="13053"/>
                  </a:cubicBezTo>
                  <a:cubicBezTo>
                    <a:pt x="15402" y="13111"/>
                    <a:pt x="15424" y="13230"/>
                    <a:pt x="15441" y="13276"/>
                  </a:cubicBezTo>
                  <a:cubicBezTo>
                    <a:pt x="15453" y="13307"/>
                    <a:pt x="15493" y="13329"/>
                    <a:pt x="15504" y="13359"/>
                  </a:cubicBezTo>
                  <a:cubicBezTo>
                    <a:pt x="15516" y="13388"/>
                    <a:pt x="15531" y="13462"/>
                    <a:pt x="15529" y="13499"/>
                  </a:cubicBezTo>
                  <a:cubicBezTo>
                    <a:pt x="15526" y="13572"/>
                    <a:pt x="15494" y="13725"/>
                    <a:pt x="15462" y="13757"/>
                  </a:cubicBezTo>
                  <a:cubicBezTo>
                    <a:pt x="15439" y="13779"/>
                    <a:pt x="15386" y="13742"/>
                    <a:pt x="15364" y="13719"/>
                  </a:cubicBezTo>
                  <a:cubicBezTo>
                    <a:pt x="15333" y="13690"/>
                    <a:pt x="15278" y="13601"/>
                    <a:pt x="15264" y="13541"/>
                  </a:cubicBezTo>
                  <a:cubicBezTo>
                    <a:pt x="15241" y="13442"/>
                    <a:pt x="15262" y="13215"/>
                    <a:pt x="15258" y="13106"/>
                  </a:cubicBezTo>
                  <a:cubicBezTo>
                    <a:pt x="15255" y="13027"/>
                    <a:pt x="15238" y="12870"/>
                    <a:pt x="15238" y="12791"/>
                  </a:cubicBezTo>
                  <a:cubicBezTo>
                    <a:pt x="15237" y="12714"/>
                    <a:pt x="15238" y="12555"/>
                    <a:pt x="15253" y="12485"/>
                  </a:cubicBezTo>
                  <a:cubicBezTo>
                    <a:pt x="15266" y="12430"/>
                    <a:pt x="15326" y="12368"/>
                    <a:pt x="15335" y="12311"/>
                  </a:cubicBezTo>
                  <a:cubicBezTo>
                    <a:pt x="15350" y="12231"/>
                    <a:pt x="15311" y="12054"/>
                    <a:pt x="15321" y="11972"/>
                  </a:cubicBezTo>
                  <a:cubicBezTo>
                    <a:pt x="15328" y="11917"/>
                    <a:pt x="15366" y="11829"/>
                    <a:pt x="15382" y="11785"/>
                  </a:cubicBezTo>
                  <a:cubicBezTo>
                    <a:pt x="15396" y="11746"/>
                    <a:pt x="15434" y="11681"/>
                    <a:pt x="15443" y="11637"/>
                  </a:cubicBezTo>
                  <a:cubicBezTo>
                    <a:pt x="15455" y="11577"/>
                    <a:pt x="15431" y="11438"/>
                    <a:pt x="15449" y="11387"/>
                  </a:cubicBezTo>
                  <a:cubicBezTo>
                    <a:pt x="15459" y="11359"/>
                    <a:pt x="15498" y="11320"/>
                    <a:pt x="15514" y="11335"/>
                  </a:cubicBezTo>
                  <a:cubicBezTo>
                    <a:pt x="15548" y="11361"/>
                    <a:pt x="15546" y="11546"/>
                    <a:pt x="15569" y="11603"/>
                  </a:cubicBezTo>
                  <a:cubicBezTo>
                    <a:pt x="15593" y="11660"/>
                    <a:pt x="15658" y="11748"/>
                    <a:pt x="15694" y="11765"/>
                  </a:cubicBezTo>
                  <a:cubicBezTo>
                    <a:pt x="15722" y="11778"/>
                    <a:pt x="15788" y="11779"/>
                    <a:pt x="15810" y="11739"/>
                  </a:cubicBezTo>
                  <a:cubicBezTo>
                    <a:pt x="15841" y="11683"/>
                    <a:pt x="15848" y="11495"/>
                    <a:pt x="15843" y="11412"/>
                  </a:cubicBezTo>
                  <a:cubicBezTo>
                    <a:pt x="15838" y="11352"/>
                    <a:pt x="15801" y="11249"/>
                    <a:pt x="15786" y="11197"/>
                  </a:cubicBezTo>
                  <a:cubicBezTo>
                    <a:pt x="15764" y="11126"/>
                    <a:pt x="15709" y="11000"/>
                    <a:pt x="15691" y="10924"/>
                  </a:cubicBezTo>
                  <a:cubicBezTo>
                    <a:pt x="15674" y="10844"/>
                    <a:pt x="15660" y="10672"/>
                    <a:pt x="15647" y="10587"/>
                  </a:cubicBezTo>
                  <a:cubicBezTo>
                    <a:pt x="15636" y="10518"/>
                    <a:pt x="15626" y="10359"/>
                    <a:pt x="15600" y="10307"/>
                  </a:cubicBezTo>
                  <a:cubicBezTo>
                    <a:pt x="15586" y="10279"/>
                    <a:pt x="15546" y="10255"/>
                    <a:pt x="15526" y="10257"/>
                  </a:cubicBezTo>
                  <a:cubicBezTo>
                    <a:pt x="15507" y="10258"/>
                    <a:pt x="15462" y="10285"/>
                    <a:pt x="15454" y="10323"/>
                  </a:cubicBezTo>
                  <a:cubicBezTo>
                    <a:pt x="15442" y="10376"/>
                    <a:pt x="15491" y="10483"/>
                    <a:pt x="15488" y="10539"/>
                  </a:cubicBezTo>
                  <a:cubicBezTo>
                    <a:pt x="15486" y="10583"/>
                    <a:pt x="15463" y="10669"/>
                    <a:pt x="15443" y="10687"/>
                  </a:cubicBezTo>
                  <a:cubicBezTo>
                    <a:pt x="15426" y="10705"/>
                    <a:pt x="15379" y="10691"/>
                    <a:pt x="15366" y="10663"/>
                  </a:cubicBezTo>
                  <a:cubicBezTo>
                    <a:pt x="15341" y="10611"/>
                    <a:pt x="15370" y="10436"/>
                    <a:pt x="15350" y="10377"/>
                  </a:cubicBezTo>
                  <a:cubicBezTo>
                    <a:pt x="15342" y="10356"/>
                    <a:pt x="15317" y="10326"/>
                    <a:pt x="15305" y="10332"/>
                  </a:cubicBezTo>
                  <a:cubicBezTo>
                    <a:pt x="15282" y="10341"/>
                    <a:pt x="15249" y="10430"/>
                    <a:pt x="15245" y="10477"/>
                  </a:cubicBezTo>
                  <a:cubicBezTo>
                    <a:pt x="15241" y="10532"/>
                    <a:pt x="15288" y="10628"/>
                    <a:pt x="15286" y="10683"/>
                  </a:cubicBezTo>
                  <a:cubicBezTo>
                    <a:pt x="15284" y="10740"/>
                    <a:pt x="15256" y="10853"/>
                    <a:pt x="15231" y="10882"/>
                  </a:cubicBezTo>
                  <a:cubicBezTo>
                    <a:pt x="15209" y="10908"/>
                    <a:pt x="15151" y="10859"/>
                    <a:pt x="15127" y="10882"/>
                  </a:cubicBezTo>
                  <a:cubicBezTo>
                    <a:pt x="15110" y="10900"/>
                    <a:pt x="15084" y="10971"/>
                    <a:pt x="15082" y="11011"/>
                  </a:cubicBezTo>
                  <a:cubicBezTo>
                    <a:pt x="15082" y="11061"/>
                    <a:pt x="15119" y="11140"/>
                    <a:pt x="15133" y="11180"/>
                  </a:cubicBezTo>
                  <a:cubicBezTo>
                    <a:pt x="15152" y="11230"/>
                    <a:pt x="15211" y="11305"/>
                    <a:pt x="15215" y="11367"/>
                  </a:cubicBezTo>
                  <a:cubicBezTo>
                    <a:pt x="15218" y="11414"/>
                    <a:pt x="15187" y="11499"/>
                    <a:pt x="15172" y="11537"/>
                  </a:cubicBezTo>
                  <a:cubicBezTo>
                    <a:pt x="15156" y="11577"/>
                    <a:pt x="15109" y="11627"/>
                    <a:pt x="15091" y="11665"/>
                  </a:cubicBezTo>
                  <a:cubicBezTo>
                    <a:pt x="15070" y="11708"/>
                    <a:pt x="15048" y="11858"/>
                    <a:pt x="15018" y="11859"/>
                  </a:cubicBezTo>
                  <a:cubicBezTo>
                    <a:pt x="14996" y="11861"/>
                    <a:pt x="14972" y="11766"/>
                    <a:pt x="14963" y="11727"/>
                  </a:cubicBezTo>
                  <a:cubicBezTo>
                    <a:pt x="14949" y="11672"/>
                    <a:pt x="14939" y="11544"/>
                    <a:pt x="14934" y="11482"/>
                  </a:cubicBezTo>
                  <a:cubicBezTo>
                    <a:pt x="14926" y="11395"/>
                    <a:pt x="14923" y="11219"/>
                    <a:pt x="14918" y="11130"/>
                  </a:cubicBezTo>
                  <a:cubicBezTo>
                    <a:pt x="14912" y="11027"/>
                    <a:pt x="14898" y="10821"/>
                    <a:pt x="14891" y="10717"/>
                  </a:cubicBezTo>
                  <a:cubicBezTo>
                    <a:pt x="14886" y="10625"/>
                    <a:pt x="14873" y="10381"/>
                    <a:pt x="14875" y="10348"/>
                  </a:cubicBezTo>
                  <a:cubicBezTo>
                    <a:pt x="14877" y="10315"/>
                    <a:pt x="14904" y="10103"/>
                    <a:pt x="14912" y="10021"/>
                  </a:cubicBezTo>
                  <a:cubicBezTo>
                    <a:pt x="14919" y="9944"/>
                    <a:pt x="14934" y="9789"/>
                    <a:pt x="14934" y="9710"/>
                  </a:cubicBezTo>
                  <a:cubicBezTo>
                    <a:pt x="14935" y="9628"/>
                    <a:pt x="14912" y="9465"/>
                    <a:pt x="14916" y="9384"/>
                  </a:cubicBezTo>
                  <a:cubicBezTo>
                    <a:pt x="14919" y="9313"/>
                    <a:pt x="14929" y="9153"/>
                    <a:pt x="14956" y="9109"/>
                  </a:cubicBezTo>
                  <a:cubicBezTo>
                    <a:pt x="14975" y="9082"/>
                    <a:pt x="15032" y="9076"/>
                    <a:pt x="15050" y="9106"/>
                  </a:cubicBezTo>
                  <a:cubicBezTo>
                    <a:pt x="15079" y="9154"/>
                    <a:pt x="15064" y="9337"/>
                    <a:pt x="15079" y="9408"/>
                  </a:cubicBezTo>
                  <a:cubicBezTo>
                    <a:pt x="15093" y="9475"/>
                    <a:pt x="15136" y="9593"/>
                    <a:pt x="15161" y="9648"/>
                  </a:cubicBezTo>
                  <a:cubicBezTo>
                    <a:pt x="15183" y="9703"/>
                    <a:pt x="15233" y="9813"/>
                    <a:pt x="15266" y="9844"/>
                  </a:cubicBezTo>
                  <a:cubicBezTo>
                    <a:pt x="15305" y="9877"/>
                    <a:pt x="15391" y="9874"/>
                    <a:pt x="15433" y="9872"/>
                  </a:cubicBezTo>
                  <a:cubicBezTo>
                    <a:pt x="15468" y="9869"/>
                    <a:pt x="15540" y="9861"/>
                    <a:pt x="15569" y="9826"/>
                  </a:cubicBezTo>
                  <a:cubicBezTo>
                    <a:pt x="15598" y="9793"/>
                    <a:pt x="15633" y="9675"/>
                    <a:pt x="15653" y="9623"/>
                  </a:cubicBezTo>
                  <a:cubicBezTo>
                    <a:pt x="15671" y="9579"/>
                    <a:pt x="15715" y="9497"/>
                    <a:pt x="15722" y="9442"/>
                  </a:cubicBezTo>
                  <a:cubicBezTo>
                    <a:pt x="15731" y="9376"/>
                    <a:pt x="15728" y="9230"/>
                    <a:pt x="15710" y="9172"/>
                  </a:cubicBezTo>
                  <a:cubicBezTo>
                    <a:pt x="15696" y="9129"/>
                    <a:pt x="15638" y="9106"/>
                    <a:pt x="15621" y="9069"/>
                  </a:cubicBezTo>
                  <a:cubicBezTo>
                    <a:pt x="15603" y="9034"/>
                    <a:pt x="15575" y="8947"/>
                    <a:pt x="15571" y="8899"/>
                  </a:cubicBezTo>
                  <a:cubicBezTo>
                    <a:pt x="15568" y="8854"/>
                    <a:pt x="15583" y="8765"/>
                    <a:pt x="15592" y="8725"/>
                  </a:cubicBezTo>
                  <a:cubicBezTo>
                    <a:pt x="15601" y="8686"/>
                    <a:pt x="15636" y="8627"/>
                    <a:pt x="15645" y="8588"/>
                  </a:cubicBezTo>
                  <a:cubicBezTo>
                    <a:pt x="15653" y="8552"/>
                    <a:pt x="15663" y="8474"/>
                    <a:pt x="15661" y="8434"/>
                  </a:cubicBezTo>
                  <a:cubicBezTo>
                    <a:pt x="15659" y="8392"/>
                    <a:pt x="15645" y="8301"/>
                    <a:pt x="15627" y="8278"/>
                  </a:cubicBezTo>
                  <a:cubicBezTo>
                    <a:pt x="15604" y="8248"/>
                    <a:pt x="15544" y="8269"/>
                    <a:pt x="15518" y="8286"/>
                  </a:cubicBezTo>
                  <a:cubicBezTo>
                    <a:pt x="15493" y="8303"/>
                    <a:pt x="15445" y="8362"/>
                    <a:pt x="15428" y="8407"/>
                  </a:cubicBezTo>
                  <a:cubicBezTo>
                    <a:pt x="15411" y="8457"/>
                    <a:pt x="15400" y="8584"/>
                    <a:pt x="15398" y="8646"/>
                  </a:cubicBezTo>
                  <a:cubicBezTo>
                    <a:pt x="15397" y="8707"/>
                    <a:pt x="15412" y="8826"/>
                    <a:pt x="15417" y="8886"/>
                  </a:cubicBezTo>
                  <a:cubicBezTo>
                    <a:pt x="15421" y="8941"/>
                    <a:pt x="15421" y="9053"/>
                    <a:pt x="15433" y="9102"/>
                  </a:cubicBezTo>
                  <a:cubicBezTo>
                    <a:pt x="15445" y="9147"/>
                    <a:pt x="15497" y="9195"/>
                    <a:pt x="15506" y="9243"/>
                  </a:cubicBezTo>
                  <a:cubicBezTo>
                    <a:pt x="15514" y="9283"/>
                    <a:pt x="15516" y="9389"/>
                    <a:pt x="15501" y="9421"/>
                  </a:cubicBezTo>
                  <a:cubicBezTo>
                    <a:pt x="15486" y="9453"/>
                    <a:pt x="15436" y="9446"/>
                    <a:pt x="15415" y="9442"/>
                  </a:cubicBezTo>
                  <a:cubicBezTo>
                    <a:pt x="15392" y="9436"/>
                    <a:pt x="15345" y="9416"/>
                    <a:pt x="15329" y="9384"/>
                  </a:cubicBezTo>
                  <a:cubicBezTo>
                    <a:pt x="15301" y="9324"/>
                    <a:pt x="15286" y="9151"/>
                    <a:pt x="15281" y="9069"/>
                  </a:cubicBezTo>
                  <a:cubicBezTo>
                    <a:pt x="15276" y="8996"/>
                    <a:pt x="15292" y="8848"/>
                    <a:pt x="15286" y="8775"/>
                  </a:cubicBezTo>
                  <a:cubicBezTo>
                    <a:pt x="15281" y="8701"/>
                    <a:pt x="15250" y="8563"/>
                    <a:pt x="15238" y="8494"/>
                  </a:cubicBezTo>
                  <a:cubicBezTo>
                    <a:pt x="15228" y="8441"/>
                    <a:pt x="15214" y="8335"/>
                    <a:pt x="15203" y="8286"/>
                  </a:cubicBezTo>
                  <a:cubicBezTo>
                    <a:pt x="15183" y="8206"/>
                    <a:pt x="15143" y="8044"/>
                    <a:pt x="15107" y="7992"/>
                  </a:cubicBezTo>
                  <a:cubicBezTo>
                    <a:pt x="15080" y="7953"/>
                    <a:pt x="15002" y="7974"/>
                    <a:pt x="14979" y="7926"/>
                  </a:cubicBezTo>
                  <a:cubicBezTo>
                    <a:pt x="14962" y="7890"/>
                    <a:pt x="14963" y="7784"/>
                    <a:pt x="14959" y="7735"/>
                  </a:cubicBezTo>
                  <a:cubicBezTo>
                    <a:pt x="14952" y="7664"/>
                    <a:pt x="14931" y="7515"/>
                    <a:pt x="14941" y="7445"/>
                  </a:cubicBezTo>
                  <a:cubicBezTo>
                    <a:pt x="14949" y="7373"/>
                    <a:pt x="15016" y="7275"/>
                    <a:pt x="15028" y="7204"/>
                  </a:cubicBezTo>
                  <a:cubicBezTo>
                    <a:pt x="15040" y="7132"/>
                    <a:pt x="15024" y="6975"/>
                    <a:pt x="15028" y="6899"/>
                  </a:cubicBezTo>
                  <a:cubicBezTo>
                    <a:pt x="15031" y="6817"/>
                    <a:pt x="15042" y="6654"/>
                    <a:pt x="15054" y="6574"/>
                  </a:cubicBezTo>
                  <a:cubicBezTo>
                    <a:pt x="15066" y="6503"/>
                    <a:pt x="15100" y="6367"/>
                    <a:pt x="15117" y="6298"/>
                  </a:cubicBezTo>
                  <a:cubicBezTo>
                    <a:pt x="15131" y="6242"/>
                    <a:pt x="15165" y="6136"/>
                    <a:pt x="15178" y="6078"/>
                  </a:cubicBezTo>
                  <a:cubicBezTo>
                    <a:pt x="15188" y="6036"/>
                    <a:pt x="15214" y="5951"/>
                    <a:pt x="15211" y="5905"/>
                  </a:cubicBezTo>
                  <a:cubicBezTo>
                    <a:pt x="15206" y="5834"/>
                    <a:pt x="15134" y="5747"/>
                    <a:pt x="15126" y="5677"/>
                  </a:cubicBezTo>
                  <a:cubicBezTo>
                    <a:pt x="15120" y="5633"/>
                    <a:pt x="15123" y="5530"/>
                    <a:pt x="15138" y="5494"/>
                  </a:cubicBezTo>
                  <a:cubicBezTo>
                    <a:pt x="15156" y="5450"/>
                    <a:pt x="15221" y="5447"/>
                    <a:pt x="15245" y="5420"/>
                  </a:cubicBezTo>
                  <a:cubicBezTo>
                    <a:pt x="15261" y="5404"/>
                    <a:pt x="15291" y="5360"/>
                    <a:pt x="15303" y="5333"/>
                  </a:cubicBezTo>
                  <a:cubicBezTo>
                    <a:pt x="15317" y="5299"/>
                    <a:pt x="15328" y="5211"/>
                    <a:pt x="15341" y="5176"/>
                  </a:cubicBezTo>
                  <a:cubicBezTo>
                    <a:pt x="15352" y="5148"/>
                    <a:pt x="15383" y="5114"/>
                    <a:pt x="15392" y="5085"/>
                  </a:cubicBezTo>
                  <a:cubicBezTo>
                    <a:pt x="15407" y="5037"/>
                    <a:pt x="15401" y="4902"/>
                    <a:pt x="15421" y="4862"/>
                  </a:cubicBezTo>
                  <a:cubicBezTo>
                    <a:pt x="15446" y="4812"/>
                    <a:pt x="15521" y="4790"/>
                    <a:pt x="15555" y="4796"/>
                  </a:cubicBezTo>
                  <a:cubicBezTo>
                    <a:pt x="15592" y="4799"/>
                    <a:pt x="15656" y="4886"/>
                    <a:pt x="15691" y="4899"/>
                  </a:cubicBezTo>
                  <a:cubicBezTo>
                    <a:pt x="15726" y="4910"/>
                    <a:pt x="15801" y="4931"/>
                    <a:pt x="15828" y="4890"/>
                  </a:cubicBezTo>
                  <a:cubicBezTo>
                    <a:pt x="15862" y="4840"/>
                    <a:pt x="15898" y="4645"/>
                    <a:pt x="15881" y="4567"/>
                  </a:cubicBezTo>
                  <a:cubicBezTo>
                    <a:pt x="15869" y="4510"/>
                    <a:pt x="15800" y="4470"/>
                    <a:pt x="15769" y="4464"/>
                  </a:cubicBezTo>
                  <a:cubicBezTo>
                    <a:pt x="15748" y="4459"/>
                    <a:pt x="15702" y="4522"/>
                    <a:pt x="15683" y="4497"/>
                  </a:cubicBezTo>
                  <a:cubicBezTo>
                    <a:pt x="15666" y="4470"/>
                    <a:pt x="15661" y="4362"/>
                    <a:pt x="15669" y="4319"/>
                  </a:cubicBezTo>
                  <a:cubicBezTo>
                    <a:pt x="15682" y="4254"/>
                    <a:pt x="15755" y="4200"/>
                    <a:pt x="15775" y="4145"/>
                  </a:cubicBezTo>
                  <a:cubicBezTo>
                    <a:pt x="15793" y="4100"/>
                    <a:pt x="15816" y="3993"/>
                    <a:pt x="15822" y="3938"/>
                  </a:cubicBezTo>
                  <a:cubicBezTo>
                    <a:pt x="15831" y="3865"/>
                    <a:pt x="15848" y="3699"/>
                    <a:pt x="15828" y="3636"/>
                  </a:cubicBezTo>
                  <a:cubicBezTo>
                    <a:pt x="15813" y="3589"/>
                    <a:pt x="15743" y="3595"/>
                    <a:pt x="15726" y="3553"/>
                  </a:cubicBezTo>
                  <a:cubicBezTo>
                    <a:pt x="15700" y="3489"/>
                    <a:pt x="15697" y="3309"/>
                    <a:pt x="15696" y="3225"/>
                  </a:cubicBezTo>
                  <a:cubicBezTo>
                    <a:pt x="15695" y="3161"/>
                    <a:pt x="15703" y="3032"/>
                    <a:pt x="15712" y="2969"/>
                  </a:cubicBezTo>
                  <a:cubicBezTo>
                    <a:pt x="15721" y="2917"/>
                    <a:pt x="15754" y="2830"/>
                    <a:pt x="15761" y="2778"/>
                  </a:cubicBezTo>
                  <a:cubicBezTo>
                    <a:pt x="15770" y="2713"/>
                    <a:pt x="15783" y="2571"/>
                    <a:pt x="15769" y="2509"/>
                  </a:cubicBezTo>
                  <a:cubicBezTo>
                    <a:pt x="15759" y="2465"/>
                    <a:pt x="15719" y="2400"/>
                    <a:pt x="15696" y="2389"/>
                  </a:cubicBezTo>
                  <a:cubicBezTo>
                    <a:pt x="15666" y="2375"/>
                    <a:pt x="15601" y="2406"/>
                    <a:pt x="15578" y="2444"/>
                  </a:cubicBezTo>
                  <a:cubicBezTo>
                    <a:pt x="15553" y="2480"/>
                    <a:pt x="15545" y="2627"/>
                    <a:pt x="15518" y="2658"/>
                  </a:cubicBezTo>
                  <a:cubicBezTo>
                    <a:pt x="15488" y="2696"/>
                    <a:pt x="15408" y="2632"/>
                    <a:pt x="15374" y="2658"/>
                  </a:cubicBezTo>
                  <a:cubicBezTo>
                    <a:pt x="15324" y="2696"/>
                    <a:pt x="15242" y="2854"/>
                    <a:pt x="15215" y="2947"/>
                  </a:cubicBezTo>
                  <a:cubicBezTo>
                    <a:pt x="15190" y="3036"/>
                    <a:pt x="15169" y="3244"/>
                    <a:pt x="15172" y="3345"/>
                  </a:cubicBezTo>
                  <a:cubicBezTo>
                    <a:pt x="15174" y="3401"/>
                    <a:pt x="15191" y="3515"/>
                    <a:pt x="15211" y="3553"/>
                  </a:cubicBezTo>
                  <a:cubicBezTo>
                    <a:pt x="15226" y="3582"/>
                    <a:pt x="15269" y="3602"/>
                    <a:pt x="15291" y="3602"/>
                  </a:cubicBezTo>
                  <a:cubicBezTo>
                    <a:pt x="15312" y="3601"/>
                    <a:pt x="15351" y="3540"/>
                    <a:pt x="15372" y="3548"/>
                  </a:cubicBezTo>
                  <a:cubicBezTo>
                    <a:pt x="15398" y="3559"/>
                    <a:pt x="15441" y="3636"/>
                    <a:pt x="15456" y="3682"/>
                  </a:cubicBezTo>
                  <a:cubicBezTo>
                    <a:pt x="15476" y="3742"/>
                    <a:pt x="15502" y="3887"/>
                    <a:pt x="15496" y="3959"/>
                  </a:cubicBezTo>
                  <a:cubicBezTo>
                    <a:pt x="15491" y="4017"/>
                    <a:pt x="15451" y="4116"/>
                    <a:pt x="15427" y="4152"/>
                  </a:cubicBezTo>
                  <a:cubicBezTo>
                    <a:pt x="15392" y="4209"/>
                    <a:pt x="15292" y="4221"/>
                    <a:pt x="15264" y="4290"/>
                  </a:cubicBezTo>
                  <a:cubicBezTo>
                    <a:pt x="15240" y="4348"/>
                    <a:pt x="15249" y="4520"/>
                    <a:pt x="15229" y="4584"/>
                  </a:cubicBezTo>
                  <a:cubicBezTo>
                    <a:pt x="15210" y="4648"/>
                    <a:pt x="15136" y="4709"/>
                    <a:pt x="15116" y="4770"/>
                  </a:cubicBezTo>
                  <a:cubicBezTo>
                    <a:pt x="15089" y="4850"/>
                    <a:pt x="15085" y="5054"/>
                    <a:pt x="15063" y="5140"/>
                  </a:cubicBezTo>
                  <a:cubicBezTo>
                    <a:pt x="15044" y="5211"/>
                    <a:pt x="14988" y="5331"/>
                    <a:pt x="14959" y="5387"/>
                  </a:cubicBezTo>
                  <a:cubicBezTo>
                    <a:pt x="14944" y="5416"/>
                    <a:pt x="14914" y="5488"/>
                    <a:pt x="14894" y="5486"/>
                  </a:cubicBezTo>
                  <a:cubicBezTo>
                    <a:pt x="14868" y="5484"/>
                    <a:pt x="14843" y="5356"/>
                    <a:pt x="14818" y="5350"/>
                  </a:cubicBezTo>
                  <a:cubicBezTo>
                    <a:pt x="14802" y="5346"/>
                    <a:pt x="14772" y="5386"/>
                    <a:pt x="14763" y="5413"/>
                  </a:cubicBezTo>
                  <a:cubicBezTo>
                    <a:pt x="14747" y="5459"/>
                    <a:pt x="14738" y="5580"/>
                    <a:pt x="14742" y="5636"/>
                  </a:cubicBezTo>
                  <a:cubicBezTo>
                    <a:pt x="14749" y="5699"/>
                    <a:pt x="14806" y="5790"/>
                    <a:pt x="14807" y="5855"/>
                  </a:cubicBezTo>
                  <a:cubicBezTo>
                    <a:pt x="14810" y="5934"/>
                    <a:pt x="14771" y="6086"/>
                    <a:pt x="14745" y="6144"/>
                  </a:cubicBezTo>
                  <a:cubicBezTo>
                    <a:pt x="14732" y="6173"/>
                    <a:pt x="14699" y="6230"/>
                    <a:pt x="14681" y="6220"/>
                  </a:cubicBezTo>
                  <a:cubicBezTo>
                    <a:pt x="14650" y="6200"/>
                    <a:pt x="14632" y="6044"/>
                    <a:pt x="14624" y="5979"/>
                  </a:cubicBezTo>
                  <a:cubicBezTo>
                    <a:pt x="14618" y="5928"/>
                    <a:pt x="14624" y="5821"/>
                    <a:pt x="14619" y="5768"/>
                  </a:cubicBezTo>
                  <a:cubicBezTo>
                    <a:pt x="14613" y="5718"/>
                    <a:pt x="14599" y="5617"/>
                    <a:pt x="14584" y="5578"/>
                  </a:cubicBezTo>
                  <a:cubicBezTo>
                    <a:pt x="14574" y="5554"/>
                    <a:pt x="14551" y="5513"/>
                    <a:pt x="14536" y="5507"/>
                  </a:cubicBezTo>
                  <a:cubicBezTo>
                    <a:pt x="14508" y="5495"/>
                    <a:pt x="14444" y="5525"/>
                    <a:pt x="14423" y="5565"/>
                  </a:cubicBezTo>
                  <a:cubicBezTo>
                    <a:pt x="14404" y="5600"/>
                    <a:pt x="14388" y="5706"/>
                    <a:pt x="14390" y="5755"/>
                  </a:cubicBezTo>
                  <a:cubicBezTo>
                    <a:pt x="14393" y="5818"/>
                    <a:pt x="14434" y="5919"/>
                    <a:pt x="14451" y="5972"/>
                  </a:cubicBezTo>
                  <a:cubicBezTo>
                    <a:pt x="14463" y="6012"/>
                    <a:pt x="14500" y="6081"/>
                    <a:pt x="14502" y="6127"/>
                  </a:cubicBezTo>
                  <a:cubicBezTo>
                    <a:pt x="14504" y="6163"/>
                    <a:pt x="14489" y="6237"/>
                    <a:pt x="14475" y="6262"/>
                  </a:cubicBezTo>
                  <a:cubicBezTo>
                    <a:pt x="14447" y="6313"/>
                    <a:pt x="14357" y="6291"/>
                    <a:pt x="14331" y="6345"/>
                  </a:cubicBezTo>
                  <a:cubicBezTo>
                    <a:pt x="14296" y="6419"/>
                    <a:pt x="14292" y="6643"/>
                    <a:pt x="14279" y="6743"/>
                  </a:cubicBezTo>
                  <a:cubicBezTo>
                    <a:pt x="14275" y="6782"/>
                    <a:pt x="14252" y="6863"/>
                    <a:pt x="14260" y="6901"/>
                  </a:cubicBezTo>
                  <a:cubicBezTo>
                    <a:pt x="14272" y="6955"/>
                    <a:pt x="14351" y="6962"/>
                    <a:pt x="14362" y="7016"/>
                  </a:cubicBezTo>
                  <a:cubicBezTo>
                    <a:pt x="14374" y="7069"/>
                    <a:pt x="14341" y="7184"/>
                    <a:pt x="14332" y="7239"/>
                  </a:cubicBezTo>
                  <a:cubicBezTo>
                    <a:pt x="14320" y="7322"/>
                    <a:pt x="14304" y="7495"/>
                    <a:pt x="14279" y="7563"/>
                  </a:cubicBezTo>
                  <a:cubicBezTo>
                    <a:pt x="14260" y="7609"/>
                    <a:pt x="14206" y="7663"/>
                    <a:pt x="14182" y="7692"/>
                  </a:cubicBezTo>
                  <a:cubicBezTo>
                    <a:pt x="14146" y="7735"/>
                    <a:pt x="14071" y="7818"/>
                    <a:pt x="14032" y="7845"/>
                  </a:cubicBezTo>
                  <a:cubicBezTo>
                    <a:pt x="14012" y="7858"/>
                    <a:pt x="13970" y="7888"/>
                    <a:pt x="13951" y="7872"/>
                  </a:cubicBezTo>
                  <a:cubicBezTo>
                    <a:pt x="13923" y="7848"/>
                    <a:pt x="13903" y="7715"/>
                    <a:pt x="13881" y="7673"/>
                  </a:cubicBezTo>
                  <a:cubicBezTo>
                    <a:pt x="13871" y="7653"/>
                    <a:pt x="13849" y="7604"/>
                    <a:pt x="13834" y="7607"/>
                  </a:cubicBezTo>
                  <a:cubicBezTo>
                    <a:pt x="13811" y="7612"/>
                    <a:pt x="13783" y="7702"/>
                    <a:pt x="13776" y="7744"/>
                  </a:cubicBezTo>
                  <a:cubicBezTo>
                    <a:pt x="13764" y="7816"/>
                    <a:pt x="13767" y="7981"/>
                    <a:pt x="13784" y="8049"/>
                  </a:cubicBezTo>
                  <a:cubicBezTo>
                    <a:pt x="13798" y="8105"/>
                    <a:pt x="13853" y="8181"/>
                    <a:pt x="13881" y="8205"/>
                  </a:cubicBezTo>
                  <a:cubicBezTo>
                    <a:pt x="13914" y="8232"/>
                    <a:pt x="13985" y="8221"/>
                    <a:pt x="14019" y="8236"/>
                  </a:cubicBezTo>
                  <a:cubicBezTo>
                    <a:pt x="14066" y="8258"/>
                    <a:pt x="14157" y="8322"/>
                    <a:pt x="14201" y="8363"/>
                  </a:cubicBezTo>
                  <a:cubicBezTo>
                    <a:pt x="14234" y="8394"/>
                    <a:pt x="14303" y="8459"/>
                    <a:pt x="14326" y="8515"/>
                  </a:cubicBezTo>
                  <a:cubicBezTo>
                    <a:pt x="14363" y="8605"/>
                    <a:pt x="14381" y="8849"/>
                    <a:pt x="14407" y="8954"/>
                  </a:cubicBezTo>
                  <a:cubicBezTo>
                    <a:pt x="14416" y="8993"/>
                    <a:pt x="14446" y="9060"/>
                    <a:pt x="14454" y="9101"/>
                  </a:cubicBezTo>
                  <a:cubicBezTo>
                    <a:pt x="14470" y="9189"/>
                    <a:pt x="14459" y="9397"/>
                    <a:pt x="14487" y="9473"/>
                  </a:cubicBezTo>
                  <a:cubicBezTo>
                    <a:pt x="14505" y="9520"/>
                    <a:pt x="14566" y="9545"/>
                    <a:pt x="14591" y="9579"/>
                  </a:cubicBezTo>
                  <a:cubicBezTo>
                    <a:pt x="14622" y="9623"/>
                    <a:pt x="14699" y="9715"/>
                    <a:pt x="14704" y="9793"/>
                  </a:cubicBezTo>
                  <a:cubicBezTo>
                    <a:pt x="14710" y="9879"/>
                    <a:pt x="14643" y="10024"/>
                    <a:pt x="14615" y="10088"/>
                  </a:cubicBezTo>
                  <a:cubicBezTo>
                    <a:pt x="14591" y="10146"/>
                    <a:pt x="14527" y="10230"/>
                    <a:pt x="14499" y="10282"/>
                  </a:cubicBezTo>
                  <a:cubicBezTo>
                    <a:pt x="14474" y="10332"/>
                    <a:pt x="14411" y="10425"/>
                    <a:pt x="14401" y="10494"/>
                  </a:cubicBezTo>
                  <a:cubicBezTo>
                    <a:pt x="14395" y="10540"/>
                    <a:pt x="14409" y="10641"/>
                    <a:pt x="14419" y="10682"/>
                  </a:cubicBezTo>
                  <a:cubicBezTo>
                    <a:pt x="14436" y="10743"/>
                    <a:pt x="14506" y="10809"/>
                    <a:pt x="14516" y="10876"/>
                  </a:cubicBezTo>
                  <a:cubicBezTo>
                    <a:pt x="14528" y="10956"/>
                    <a:pt x="14500" y="11127"/>
                    <a:pt x="14484" y="11204"/>
                  </a:cubicBezTo>
                  <a:cubicBezTo>
                    <a:pt x="14470" y="11262"/>
                    <a:pt x="14413" y="11345"/>
                    <a:pt x="14406" y="11408"/>
                  </a:cubicBezTo>
                  <a:cubicBezTo>
                    <a:pt x="14401" y="11456"/>
                    <a:pt x="14427" y="11551"/>
                    <a:pt x="14425" y="11599"/>
                  </a:cubicBezTo>
                  <a:cubicBezTo>
                    <a:pt x="14421" y="11656"/>
                    <a:pt x="14373" y="11750"/>
                    <a:pt x="14377" y="11805"/>
                  </a:cubicBezTo>
                  <a:cubicBezTo>
                    <a:pt x="14381" y="11856"/>
                    <a:pt x="14426" y="11922"/>
                    <a:pt x="14444" y="11958"/>
                  </a:cubicBezTo>
                  <a:cubicBezTo>
                    <a:pt x="14466" y="12002"/>
                    <a:pt x="14528" y="12065"/>
                    <a:pt x="14537" y="12126"/>
                  </a:cubicBezTo>
                  <a:cubicBezTo>
                    <a:pt x="14551" y="12212"/>
                    <a:pt x="14519" y="12396"/>
                    <a:pt x="14502" y="12480"/>
                  </a:cubicBezTo>
                  <a:cubicBezTo>
                    <a:pt x="14489" y="12547"/>
                    <a:pt x="14445" y="12662"/>
                    <a:pt x="14425" y="12722"/>
                  </a:cubicBezTo>
                  <a:cubicBezTo>
                    <a:pt x="14407" y="12774"/>
                    <a:pt x="14365" y="12867"/>
                    <a:pt x="14353" y="12923"/>
                  </a:cubicBezTo>
                  <a:cubicBezTo>
                    <a:pt x="14341" y="12979"/>
                    <a:pt x="14327" y="13101"/>
                    <a:pt x="14331" y="13160"/>
                  </a:cubicBezTo>
                  <a:cubicBezTo>
                    <a:pt x="14334" y="13212"/>
                    <a:pt x="14376" y="13338"/>
                    <a:pt x="14376" y="13350"/>
                  </a:cubicBezTo>
                  <a:cubicBezTo>
                    <a:pt x="14376" y="13363"/>
                    <a:pt x="14488" y="13516"/>
                    <a:pt x="14510" y="13595"/>
                  </a:cubicBezTo>
                  <a:cubicBezTo>
                    <a:pt x="14530" y="13665"/>
                    <a:pt x="14529" y="13838"/>
                    <a:pt x="14536" y="13918"/>
                  </a:cubicBezTo>
                  <a:cubicBezTo>
                    <a:pt x="14545" y="13998"/>
                    <a:pt x="14555" y="14165"/>
                    <a:pt x="14576" y="14237"/>
                  </a:cubicBezTo>
                  <a:cubicBezTo>
                    <a:pt x="14596" y="14306"/>
                    <a:pt x="14670" y="14387"/>
                    <a:pt x="14689" y="14457"/>
                  </a:cubicBezTo>
                  <a:cubicBezTo>
                    <a:pt x="14713" y="14538"/>
                    <a:pt x="14720" y="14733"/>
                    <a:pt x="14732" y="14824"/>
                  </a:cubicBezTo>
                  <a:cubicBezTo>
                    <a:pt x="14746" y="14926"/>
                    <a:pt x="14777" y="15122"/>
                    <a:pt x="14791" y="15222"/>
                  </a:cubicBezTo>
                  <a:cubicBezTo>
                    <a:pt x="14817" y="15403"/>
                    <a:pt x="14841" y="15789"/>
                    <a:pt x="14891" y="15948"/>
                  </a:cubicBezTo>
                  <a:cubicBezTo>
                    <a:pt x="14926" y="16058"/>
                    <a:pt x="15042" y="16202"/>
                    <a:pt x="15094" y="16286"/>
                  </a:cubicBezTo>
                  <a:cubicBezTo>
                    <a:pt x="15131" y="16350"/>
                    <a:pt x="15206" y="16481"/>
                    <a:pt x="15245" y="16539"/>
                  </a:cubicBezTo>
                  <a:cubicBezTo>
                    <a:pt x="15314" y="16640"/>
                    <a:pt x="15471" y="16785"/>
                    <a:pt x="15531" y="16907"/>
                  </a:cubicBezTo>
                  <a:cubicBezTo>
                    <a:pt x="15571" y="16989"/>
                    <a:pt x="15636" y="17186"/>
                    <a:pt x="15651" y="17297"/>
                  </a:cubicBezTo>
                  <a:cubicBezTo>
                    <a:pt x="15661" y="17367"/>
                    <a:pt x="15658" y="17519"/>
                    <a:pt x="15651" y="17590"/>
                  </a:cubicBezTo>
                  <a:cubicBezTo>
                    <a:pt x="15644" y="17670"/>
                    <a:pt x="15596" y="17809"/>
                    <a:pt x="15593" y="17889"/>
                  </a:cubicBezTo>
                  <a:cubicBezTo>
                    <a:pt x="15593" y="17938"/>
                    <a:pt x="15604" y="18048"/>
                    <a:pt x="15623" y="18080"/>
                  </a:cubicBezTo>
                  <a:cubicBezTo>
                    <a:pt x="15643" y="18113"/>
                    <a:pt x="15703" y="18078"/>
                    <a:pt x="15726" y="18104"/>
                  </a:cubicBezTo>
                  <a:cubicBezTo>
                    <a:pt x="15745" y="18126"/>
                    <a:pt x="15775" y="18195"/>
                    <a:pt x="15781" y="18237"/>
                  </a:cubicBezTo>
                  <a:cubicBezTo>
                    <a:pt x="15791" y="18299"/>
                    <a:pt x="15776" y="18433"/>
                    <a:pt x="15771" y="18498"/>
                  </a:cubicBezTo>
                  <a:cubicBezTo>
                    <a:pt x="15766" y="18567"/>
                    <a:pt x="15741" y="18698"/>
                    <a:pt x="15745" y="18766"/>
                  </a:cubicBezTo>
                  <a:cubicBezTo>
                    <a:pt x="15750" y="18868"/>
                    <a:pt x="15794" y="19059"/>
                    <a:pt x="15824" y="19140"/>
                  </a:cubicBezTo>
                  <a:cubicBezTo>
                    <a:pt x="15855" y="19220"/>
                    <a:pt x="15941" y="19332"/>
                    <a:pt x="15981" y="19392"/>
                  </a:cubicBezTo>
                  <a:cubicBezTo>
                    <a:pt x="16018" y="19447"/>
                    <a:pt x="16097" y="19543"/>
                    <a:pt x="16132" y="19604"/>
                  </a:cubicBezTo>
                  <a:cubicBezTo>
                    <a:pt x="16159" y="19651"/>
                    <a:pt x="16220" y="19746"/>
                    <a:pt x="16233" y="19816"/>
                  </a:cubicBezTo>
                  <a:cubicBezTo>
                    <a:pt x="16250" y="19895"/>
                    <a:pt x="16223" y="20081"/>
                    <a:pt x="16233" y="20167"/>
                  </a:cubicBezTo>
                  <a:cubicBezTo>
                    <a:pt x="16246" y="20259"/>
                    <a:pt x="16301" y="20418"/>
                    <a:pt x="16323" y="20502"/>
                  </a:cubicBezTo>
                  <a:cubicBezTo>
                    <a:pt x="16344" y="20578"/>
                    <a:pt x="16395" y="20723"/>
                    <a:pt x="16405" y="20809"/>
                  </a:cubicBezTo>
                  <a:cubicBezTo>
                    <a:pt x="16413" y="20873"/>
                    <a:pt x="16423" y="21024"/>
                    <a:pt x="16401" y="21069"/>
                  </a:cubicBezTo>
                  <a:cubicBezTo>
                    <a:pt x="16376" y="21117"/>
                    <a:pt x="16299" y="21090"/>
                    <a:pt x="16268" y="21066"/>
                  </a:cubicBezTo>
                  <a:cubicBezTo>
                    <a:pt x="16241" y="21043"/>
                    <a:pt x="16205" y="20942"/>
                    <a:pt x="16185" y="20899"/>
                  </a:cubicBezTo>
                  <a:cubicBezTo>
                    <a:pt x="16158" y="20844"/>
                    <a:pt x="16111" y="20713"/>
                    <a:pt x="16079" y="20668"/>
                  </a:cubicBezTo>
                  <a:cubicBezTo>
                    <a:pt x="16048" y="20624"/>
                    <a:pt x="15967" y="20603"/>
                    <a:pt x="15938" y="20552"/>
                  </a:cubicBezTo>
                  <a:cubicBezTo>
                    <a:pt x="15904" y="20491"/>
                    <a:pt x="15884" y="20287"/>
                    <a:pt x="15847" y="20237"/>
                  </a:cubicBezTo>
                  <a:cubicBezTo>
                    <a:pt x="15819" y="20199"/>
                    <a:pt x="15744" y="20166"/>
                    <a:pt x="15714" y="20195"/>
                  </a:cubicBezTo>
                  <a:cubicBezTo>
                    <a:pt x="15691" y="20219"/>
                    <a:pt x="15659" y="20328"/>
                    <a:pt x="15661" y="20382"/>
                  </a:cubicBezTo>
                  <a:cubicBezTo>
                    <a:pt x="15663" y="20433"/>
                    <a:pt x="15721" y="20489"/>
                    <a:pt x="15724" y="20539"/>
                  </a:cubicBezTo>
                  <a:cubicBezTo>
                    <a:pt x="15730" y="20601"/>
                    <a:pt x="15711" y="20748"/>
                    <a:pt x="15683" y="20775"/>
                  </a:cubicBezTo>
                  <a:cubicBezTo>
                    <a:pt x="15661" y="20797"/>
                    <a:pt x="15609" y="20740"/>
                    <a:pt x="15590" y="20710"/>
                  </a:cubicBezTo>
                  <a:cubicBezTo>
                    <a:pt x="15562" y="20665"/>
                    <a:pt x="15541" y="20517"/>
                    <a:pt x="15517" y="20465"/>
                  </a:cubicBezTo>
                  <a:cubicBezTo>
                    <a:pt x="15501" y="20433"/>
                    <a:pt x="15466" y="20375"/>
                    <a:pt x="15446" y="20366"/>
                  </a:cubicBezTo>
                  <a:cubicBezTo>
                    <a:pt x="15413" y="20350"/>
                    <a:pt x="15343" y="20442"/>
                    <a:pt x="15317" y="20402"/>
                  </a:cubicBezTo>
                  <a:cubicBezTo>
                    <a:pt x="15295" y="20367"/>
                    <a:pt x="15316" y="20225"/>
                    <a:pt x="15303" y="20175"/>
                  </a:cubicBezTo>
                  <a:cubicBezTo>
                    <a:pt x="15276" y="20077"/>
                    <a:pt x="15178" y="19955"/>
                    <a:pt x="15136" y="19885"/>
                  </a:cubicBezTo>
                  <a:cubicBezTo>
                    <a:pt x="15110" y="19843"/>
                    <a:pt x="15062" y="19749"/>
                    <a:pt x="15032" y="19723"/>
                  </a:cubicBezTo>
                  <a:cubicBezTo>
                    <a:pt x="15002" y="19699"/>
                    <a:pt x="14935" y="19701"/>
                    <a:pt x="14904" y="19686"/>
                  </a:cubicBezTo>
                  <a:cubicBezTo>
                    <a:pt x="14861" y="19668"/>
                    <a:pt x="14779" y="19588"/>
                    <a:pt x="14736" y="19582"/>
                  </a:cubicBezTo>
                  <a:cubicBezTo>
                    <a:pt x="14690" y="19577"/>
                    <a:pt x="14601" y="19633"/>
                    <a:pt x="14555" y="19649"/>
                  </a:cubicBezTo>
                  <a:cubicBezTo>
                    <a:pt x="14496" y="19670"/>
                    <a:pt x="14369" y="19668"/>
                    <a:pt x="14316" y="19731"/>
                  </a:cubicBezTo>
                  <a:cubicBezTo>
                    <a:pt x="14299" y="19753"/>
                    <a:pt x="14284" y="19841"/>
                    <a:pt x="14268" y="19869"/>
                  </a:cubicBezTo>
                  <a:cubicBezTo>
                    <a:pt x="14240" y="19916"/>
                    <a:pt x="14173" y="19985"/>
                    <a:pt x="14138" y="19997"/>
                  </a:cubicBezTo>
                  <a:cubicBezTo>
                    <a:pt x="14111" y="20004"/>
                    <a:pt x="14056" y="19991"/>
                    <a:pt x="14031" y="19968"/>
                  </a:cubicBezTo>
                  <a:cubicBezTo>
                    <a:pt x="13999" y="19935"/>
                    <a:pt x="13940" y="19830"/>
                    <a:pt x="13927" y="19760"/>
                  </a:cubicBezTo>
                  <a:cubicBezTo>
                    <a:pt x="13919" y="19710"/>
                    <a:pt x="13940" y="19596"/>
                    <a:pt x="13939" y="19541"/>
                  </a:cubicBezTo>
                  <a:cubicBezTo>
                    <a:pt x="13936" y="19480"/>
                    <a:pt x="13924" y="19355"/>
                    <a:pt x="13909" y="19302"/>
                  </a:cubicBezTo>
                  <a:cubicBezTo>
                    <a:pt x="13899" y="19267"/>
                    <a:pt x="13872" y="19204"/>
                    <a:pt x="13854" y="19190"/>
                  </a:cubicBezTo>
                  <a:cubicBezTo>
                    <a:pt x="13831" y="19170"/>
                    <a:pt x="13775" y="19167"/>
                    <a:pt x="13752" y="19193"/>
                  </a:cubicBezTo>
                  <a:cubicBezTo>
                    <a:pt x="13733" y="19217"/>
                    <a:pt x="13701" y="19305"/>
                    <a:pt x="13706" y="19351"/>
                  </a:cubicBezTo>
                  <a:cubicBezTo>
                    <a:pt x="13709" y="19390"/>
                    <a:pt x="13756" y="19418"/>
                    <a:pt x="13765" y="19455"/>
                  </a:cubicBezTo>
                  <a:cubicBezTo>
                    <a:pt x="13776" y="19501"/>
                    <a:pt x="13784" y="19615"/>
                    <a:pt x="13771" y="19657"/>
                  </a:cubicBezTo>
                  <a:cubicBezTo>
                    <a:pt x="13756" y="19701"/>
                    <a:pt x="13699" y="19737"/>
                    <a:pt x="13673" y="19731"/>
                  </a:cubicBezTo>
                  <a:cubicBezTo>
                    <a:pt x="13648" y="19727"/>
                    <a:pt x="13612" y="19640"/>
                    <a:pt x="13589" y="19620"/>
                  </a:cubicBezTo>
                  <a:cubicBezTo>
                    <a:pt x="13554" y="19589"/>
                    <a:pt x="13473" y="19595"/>
                    <a:pt x="13441" y="19554"/>
                  </a:cubicBezTo>
                  <a:cubicBezTo>
                    <a:pt x="13403" y="19504"/>
                    <a:pt x="13366" y="19323"/>
                    <a:pt x="13333" y="19260"/>
                  </a:cubicBezTo>
                  <a:cubicBezTo>
                    <a:pt x="13312" y="19217"/>
                    <a:pt x="13263" y="19140"/>
                    <a:pt x="13235" y="19119"/>
                  </a:cubicBezTo>
                  <a:cubicBezTo>
                    <a:pt x="13201" y="19093"/>
                    <a:pt x="13122" y="19123"/>
                    <a:pt x="13089" y="19090"/>
                  </a:cubicBezTo>
                  <a:cubicBezTo>
                    <a:pt x="13054" y="19055"/>
                    <a:pt x="13000" y="18928"/>
                    <a:pt x="12982" y="18858"/>
                  </a:cubicBezTo>
                  <a:cubicBezTo>
                    <a:pt x="12962" y="18776"/>
                    <a:pt x="12964" y="18580"/>
                    <a:pt x="12948" y="18493"/>
                  </a:cubicBezTo>
                  <a:cubicBezTo>
                    <a:pt x="12931" y="18400"/>
                    <a:pt x="12880" y="18228"/>
                    <a:pt x="12850" y="18150"/>
                  </a:cubicBezTo>
                  <a:cubicBezTo>
                    <a:pt x="12827" y="18091"/>
                    <a:pt x="12779" y="17970"/>
                    <a:pt x="12744" y="17943"/>
                  </a:cubicBezTo>
                  <a:cubicBezTo>
                    <a:pt x="12721" y="17924"/>
                    <a:pt x="12668" y="17930"/>
                    <a:pt x="12644" y="17947"/>
                  </a:cubicBezTo>
                  <a:cubicBezTo>
                    <a:pt x="12621" y="17963"/>
                    <a:pt x="12583" y="18030"/>
                    <a:pt x="12567" y="18068"/>
                  </a:cubicBezTo>
                  <a:cubicBezTo>
                    <a:pt x="12539" y="18131"/>
                    <a:pt x="12510" y="18297"/>
                    <a:pt x="12483" y="18362"/>
                  </a:cubicBezTo>
                  <a:cubicBezTo>
                    <a:pt x="12462" y="18414"/>
                    <a:pt x="12403" y="18486"/>
                    <a:pt x="12379" y="18535"/>
                  </a:cubicBezTo>
                  <a:cubicBezTo>
                    <a:pt x="12359" y="18577"/>
                    <a:pt x="12323" y="18675"/>
                    <a:pt x="12304" y="18722"/>
                  </a:cubicBezTo>
                  <a:cubicBezTo>
                    <a:pt x="12276" y="18789"/>
                    <a:pt x="12221" y="18934"/>
                    <a:pt x="12186" y="18990"/>
                  </a:cubicBezTo>
                  <a:cubicBezTo>
                    <a:pt x="12153" y="19044"/>
                    <a:pt x="12075" y="19110"/>
                    <a:pt x="12040" y="19156"/>
                  </a:cubicBezTo>
                  <a:cubicBezTo>
                    <a:pt x="12010" y="19196"/>
                    <a:pt x="11960" y="19329"/>
                    <a:pt x="11923" y="19329"/>
                  </a:cubicBezTo>
                  <a:cubicBezTo>
                    <a:pt x="11872" y="19331"/>
                    <a:pt x="11787" y="19170"/>
                    <a:pt x="11755" y="19090"/>
                  </a:cubicBezTo>
                  <a:cubicBezTo>
                    <a:pt x="11732" y="19037"/>
                    <a:pt x="11707" y="18907"/>
                    <a:pt x="11697" y="18841"/>
                  </a:cubicBezTo>
                  <a:cubicBezTo>
                    <a:pt x="11686" y="18766"/>
                    <a:pt x="11692" y="18597"/>
                    <a:pt x="11675" y="18526"/>
                  </a:cubicBezTo>
                  <a:cubicBezTo>
                    <a:pt x="11662" y="18475"/>
                    <a:pt x="11607" y="18415"/>
                    <a:pt x="11593" y="18365"/>
                  </a:cubicBezTo>
                  <a:cubicBezTo>
                    <a:pt x="11569" y="18281"/>
                    <a:pt x="11547" y="18085"/>
                    <a:pt x="11542" y="17988"/>
                  </a:cubicBezTo>
                  <a:cubicBezTo>
                    <a:pt x="11538" y="17908"/>
                    <a:pt x="11548" y="17747"/>
                    <a:pt x="11551" y="17665"/>
                  </a:cubicBezTo>
                  <a:cubicBezTo>
                    <a:pt x="11552" y="17587"/>
                    <a:pt x="11548" y="17426"/>
                    <a:pt x="11559" y="17350"/>
                  </a:cubicBezTo>
                  <a:cubicBezTo>
                    <a:pt x="11567" y="17289"/>
                    <a:pt x="11604" y="17183"/>
                    <a:pt x="11620" y="17127"/>
                  </a:cubicBezTo>
                  <a:cubicBezTo>
                    <a:pt x="11629" y="17092"/>
                    <a:pt x="11652" y="17024"/>
                    <a:pt x="11659" y="16987"/>
                  </a:cubicBezTo>
                  <a:cubicBezTo>
                    <a:pt x="11667" y="16936"/>
                    <a:pt x="11667" y="16828"/>
                    <a:pt x="11673" y="16775"/>
                  </a:cubicBezTo>
                  <a:cubicBezTo>
                    <a:pt x="11680" y="16709"/>
                    <a:pt x="11690" y="16570"/>
                    <a:pt x="11710" y="16514"/>
                  </a:cubicBezTo>
                  <a:cubicBezTo>
                    <a:pt x="11727" y="16464"/>
                    <a:pt x="11782" y="16404"/>
                    <a:pt x="11807" y="16370"/>
                  </a:cubicBezTo>
                  <a:cubicBezTo>
                    <a:pt x="11827" y="16341"/>
                    <a:pt x="11872" y="16300"/>
                    <a:pt x="11889" y="16265"/>
                  </a:cubicBezTo>
                  <a:cubicBezTo>
                    <a:pt x="11907" y="16229"/>
                    <a:pt x="11938" y="16142"/>
                    <a:pt x="11944" y="16093"/>
                  </a:cubicBezTo>
                  <a:cubicBezTo>
                    <a:pt x="11950" y="16035"/>
                    <a:pt x="11943" y="15911"/>
                    <a:pt x="11929" y="15859"/>
                  </a:cubicBezTo>
                  <a:cubicBezTo>
                    <a:pt x="11922" y="15833"/>
                    <a:pt x="11903" y="15783"/>
                    <a:pt x="11885" y="15764"/>
                  </a:cubicBezTo>
                  <a:cubicBezTo>
                    <a:pt x="11889" y="15724"/>
                    <a:pt x="11892" y="15689"/>
                    <a:pt x="11893" y="15665"/>
                  </a:cubicBezTo>
                  <a:cubicBezTo>
                    <a:pt x="11894" y="15564"/>
                    <a:pt x="11862" y="15268"/>
                    <a:pt x="11869" y="15259"/>
                  </a:cubicBezTo>
                  <a:cubicBezTo>
                    <a:pt x="11874" y="15251"/>
                    <a:pt x="11948" y="15021"/>
                    <a:pt x="11987" y="14966"/>
                  </a:cubicBezTo>
                  <a:cubicBezTo>
                    <a:pt x="12015" y="14923"/>
                    <a:pt x="12093" y="14915"/>
                    <a:pt x="12121" y="14870"/>
                  </a:cubicBezTo>
                  <a:cubicBezTo>
                    <a:pt x="12145" y="14831"/>
                    <a:pt x="12181" y="14724"/>
                    <a:pt x="12186" y="14662"/>
                  </a:cubicBezTo>
                  <a:cubicBezTo>
                    <a:pt x="12192" y="14600"/>
                    <a:pt x="12167" y="14474"/>
                    <a:pt x="12160" y="14410"/>
                  </a:cubicBezTo>
                  <a:cubicBezTo>
                    <a:pt x="12150" y="14324"/>
                    <a:pt x="12123" y="14155"/>
                    <a:pt x="12117" y="14066"/>
                  </a:cubicBezTo>
                  <a:cubicBezTo>
                    <a:pt x="12112" y="13998"/>
                    <a:pt x="12115" y="13867"/>
                    <a:pt x="12113" y="13783"/>
                  </a:cubicBezTo>
                  <a:lnTo>
                    <a:pt x="12527" y="12380"/>
                  </a:lnTo>
                  <a:lnTo>
                    <a:pt x="11822" y="11430"/>
                  </a:lnTo>
                  <a:lnTo>
                    <a:pt x="11518" y="12355"/>
                  </a:lnTo>
                  <a:cubicBezTo>
                    <a:pt x="11490" y="12286"/>
                    <a:pt x="11447" y="12166"/>
                    <a:pt x="11414" y="12129"/>
                  </a:cubicBezTo>
                  <a:cubicBezTo>
                    <a:pt x="11377" y="12086"/>
                    <a:pt x="11289" y="12054"/>
                    <a:pt x="11247" y="12063"/>
                  </a:cubicBezTo>
                  <a:cubicBezTo>
                    <a:pt x="11224" y="12067"/>
                    <a:pt x="11184" y="12128"/>
                    <a:pt x="11162" y="12136"/>
                  </a:cubicBezTo>
                  <a:cubicBezTo>
                    <a:pt x="11126" y="12151"/>
                    <a:pt x="11055" y="12150"/>
                    <a:pt x="11019" y="12136"/>
                  </a:cubicBezTo>
                  <a:cubicBezTo>
                    <a:pt x="10984" y="12126"/>
                    <a:pt x="10911" y="12094"/>
                    <a:pt x="10884" y="12046"/>
                  </a:cubicBezTo>
                  <a:cubicBezTo>
                    <a:pt x="10854" y="11991"/>
                    <a:pt x="10835" y="11821"/>
                    <a:pt x="10815" y="11748"/>
                  </a:cubicBezTo>
                  <a:cubicBezTo>
                    <a:pt x="10802" y="11698"/>
                    <a:pt x="10779" y="11593"/>
                    <a:pt x="10758" y="11557"/>
                  </a:cubicBezTo>
                  <a:cubicBezTo>
                    <a:pt x="10728" y="11503"/>
                    <a:pt x="10646" y="11460"/>
                    <a:pt x="10608" y="11434"/>
                  </a:cubicBezTo>
                  <a:cubicBezTo>
                    <a:pt x="10550" y="11395"/>
                    <a:pt x="10432" y="11313"/>
                    <a:pt x="10371" y="11308"/>
                  </a:cubicBezTo>
                  <a:cubicBezTo>
                    <a:pt x="10323" y="11306"/>
                    <a:pt x="10229" y="11357"/>
                    <a:pt x="10183" y="11383"/>
                  </a:cubicBezTo>
                  <a:cubicBezTo>
                    <a:pt x="10131" y="11413"/>
                    <a:pt x="10034" y="11531"/>
                    <a:pt x="9980" y="11536"/>
                  </a:cubicBezTo>
                  <a:cubicBezTo>
                    <a:pt x="9935" y="11538"/>
                    <a:pt x="9843" y="11485"/>
                    <a:pt x="9806" y="11430"/>
                  </a:cubicBezTo>
                  <a:cubicBezTo>
                    <a:pt x="9780" y="11390"/>
                    <a:pt x="9760" y="11248"/>
                    <a:pt x="9735" y="11204"/>
                  </a:cubicBezTo>
                  <a:cubicBezTo>
                    <a:pt x="9716" y="11170"/>
                    <a:pt x="9668" y="11127"/>
                    <a:pt x="9643" y="11116"/>
                  </a:cubicBezTo>
                  <a:cubicBezTo>
                    <a:pt x="9606" y="11098"/>
                    <a:pt x="9525" y="11147"/>
                    <a:pt x="9491" y="11110"/>
                  </a:cubicBezTo>
                  <a:cubicBezTo>
                    <a:pt x="9461" y="11077"/>
                    <a:pt x="9425" y="10950"/>
                    <a:pt x="9415" y="10883"/>
                  </a:cubicBezTo>
                  <a:cubicBezTo>
                    <a:pt x="9403" y="10801"/>
                    <a:pt x="9410" y="10624"/>
                    <a:pt x="9420" y="10542"/>
                  </a:cubicBezTo>
                  <a:cubicBezTo>
                    <a:pt x="9428" y="10477"/>
                    <a:pt x="9459" y="10355"/>
                    <a:pt x="9480" y="10304"/>
                  </a:cubicBezTo>
                  <a:cubicBezTo>
                    <a:pt x="9501" y="10252"/>
                    <a:pt x="9568" y="10198"/>
                    <a:pt x="9583" y="10137"/>
                  </a:cubicBezTo>
                  <a:cubicBezTo>
                    <a:pt x="9604" y="10057"/>
                    <a:pt x="9609" y="9860"/>
                    <a:pt x="9595" y="9774"/>
                  </a:cubicBezTo>
                  <a:cubicBezTo>
                    <a:pt x="9579" y="9687"/>
                    <a:pt x="9513" y="9539"/>
                    <a:pt x="9472" y="9503"/>
                  </a:cubicBezTo>
                  <a:cubicBezTo>
                    <a:pt x="9443" y="9478"/>
                    <a:pt x="9375" y="9522"/>
                    <a:pt x="9344" y="9509"/>
                  </a:cubicBezTo>
                  <a:cubicBezTo>
                    <a:pt x="9305" y="9493"/>
                    <a:pt x="9228" y="9433"/>
                    <a:pt x="9195" y="9382"/>
                  </a:cubicBezTo>
                  <a:cubicBezTo>
                    <a:pt x="9158" y="9324"/>
                    <a:pt x="9121" y="9137"/>
                    <a:pt x="9083" y="9084"/>
                  </a:cubicBezTo>
                  <a:cubicBezTo>
                    <a:pt x="9050" y="9037"/>
                    <a:pt x="8967" y="8983"/>
                    <a:pt x="8926" y="8995"/>
                  </a:cubicBezTo>
                  <a:cubicBezTo>
                    <a:pt x="8891" y="9005"/>
                    <a:pt x="8838" y="9131"/>
                    <a:pt x="8804" y="9151"/>
                  </a:cubicBezTo>
                  <a:cubicBezTo>
                    <a:pt x="8773" y="9167"/>
                    <a:pt x="8709" y="9159"/>
                    <a:pt x="8679" y="9144"/>
                  </a:cubicBezTo>
                  <a:cubicBezTo>
                    <a:pt x="8631" y="9122"/>
                    <a:pt x="8553" y="8973"/>
                    <a:pt x="8505" y="8973"/>
                  </a:cubicBezTo>
                  <a:cubicBezTo>
                    <a:pt x="8479" y="8974"/>
                    <a:pt x="8435" y="9042"/>
                    <a:pt x="8413" y="9067"/>
                  </a:cubicBezTo>
                  <a:cubicBezTo>
                    <a:pt x="8404" y="9077"/>
                    <a:pt x="8394" y="9087"/>
                    <a:pt x="8382" y="9099"/>
                  </a:cubicBezTo>
                  <a:cubicBezTo>
                    <a:pt x="8347" y="9075"/>
                    <a:pt x="8306" y="9050"/>
                    <a:pt x="8285" y="9040"/>
                  </a:cubicBezTo>
                  <a:cubicBezTo>
                    <a:pt x="8258" y="9026"/>
                    <a:pt x="8198" y="9035"/>
                    <a:pt x="8173" y="9006"/>
                  </a:cubicBezTo>
                  <a:cubicBezTo>
                    <a:pt x="8157" y="8988"/>
                    <a:pt x="8131" y="8928"/>
                    <a:pt x="8126" y="8891"/>
                  </a:cubicBezTo>
                  <a:cubicBezTo>
                    <a:pt x="8121" y="8842"/>
                    <a:pt x="8149" y="8748"/>
                    <a:pt x="8148" y="8700"/>
                  </a:cubicBezTo>
                  <a:cubicBezTo>
                    <a:pt x="8148" y="8651"/>
                    <a:pt x="8123" y="8562"/>
                    <a:pt x="8122" y="8514"/>
                  </a:cubicBezTo>
                  <a:cubicBezTo>
                    <a:pt x="8122" y="8443"/>
                    <a:pt x="8156" y="8254"/>
                    <a:pt x="8153" y="8236"/>
                  </a:cubicBezTo>
                  <a:cubicBezTo>
                    <a:pt x="8148" y="8219"/>
                    <a:pt x="8088" y="8041"/>
                    <a:pt x="8055" y="8004"/>
                  </a:cubicBezTo>
                  <a:cubicBezTo>
                    <a:pt x="8021" y="7967"/>
                    <a:pt x="7937" y="7992"/>
                    <a:pt x="7902" y="7959"/>
                  </a:cubicBezTo>
                  <a:cubicBezTo>
                    <a:pt x="7879" y="7936"/>
                    <a:pt x="7831" y="7869"/>
                    <a:pt x="7825" y="7818"/>
                  </a:cubicBezTo>
                  <a:cubicBezTo>
                    <a:pt x="7819" y="7771"/>
                    <a:pt x="7857" y="7681"/>
                    <a:pt x="7854" y="7631"/>
                  </a:cubicBezTo>
                  <a:cubicBezTo>
                    <a:pt x="7850" y="7586"/>
                    <a:pt x="7804" y="7528"/>
                    <a:pt x="7800" y="7482"/>
                  </a:cubicBezTo>
                  <a:cubicBezTo>
                    <a:pt x="7797" y="7429"/>
                    <a:pt x="7841" y="7336"/>
                    <a:pt x="7839" y="7283"/>
                  </a:cubicBezTo>
                  <a:cubicBezTo>
                    <a:pt x="7837" y="7246"/>
                    <a:pt x="7816" y="7167"/>
                    <a:pt x="7799" y="7155"/>
                  </a:cubicBezTo>
                  <a:cubicBezTo>
                    <a:pt x="7760" y="7130"/>
                    <a:pt x="7688" y="7271"/>
                    <a:pt x="7648" y="7271"/>
                  </a:cubicBezTo>
                  <a:cubicBezTo>
                    <a:pt x="7614" y="7271"/>
                    <a:pt x="7538" y="7236"/>
                    <a:pt x="7523" y="7175"/>
                  </a:cubicBezTo>
                  <a:cubicBezTo>
                    <a:pt x="7511" y="7122"/>
                    <a:pt x="7578" y="6996"/>
                    <a:pt x="7560" y="6948"/>
                  </a:cubicBezTo>
                  <a:cubicBezTo>
                    <a:pt x="7534" y="6876"/>
                    <a:pt x="7423" y="6998"/>
                    <a:pt x="7383" y="6962"/>
                  </a:cubicBezTo>
                  <a:cubicBezTo>
                    <a:pt x="7355" y="6935"/>
                    <a:pt x="7311" y="6831"/>
                    <a:pt x="7307" y="6770"/>
                  </a:cubicBezTo>
                  <a:cubicBezTo>
                    <a:pt x="7304" y="6717"/>
                    <a:pt x="7331" y="6609"/>
                    <a:pt x="7350" y="6571"/>
                  </a:cubicBezTo>
                  <a:cubicBezTo>
                    <a:pt x="7370" y="6534"/>
                    <a:pt x="7436" y="6535"/>
                    <a:pt x="7454" y="6493"/>
                  </a:cubicBezTo>
                  <a:cubicBezTo>
                    <a:pt x="7477" y="6439"/>
                    <a:pt x="7493" y="6287"/>
                    <a:pt x="7489" y="6216"/>
                  </a:cubicBezTo>
                  <a:cubicBezTo>
                    <a:pt x="7485" y="6156"/>
                    <a:pt x="7458" y="6034"/>
                    <a:pt x="7434" y="6001"/>
                  </a:cubicBezTo>
                  <a:cubicBezTo>
                    <a:pt x="7393" y="5943"/>
                    <a:pt x="7283" y="5918"/>
                    <a:pt x="7236" y="5954"/>
                  </a:cubicBezTo>
                  <a:cubicBezTo>
                    <a:pt x="7208" y="5976"/>
                    <a:pt x="7184" y="6110"/>
                    <a:pt x="7157" y="6137"/>
                  </a:cubicBezTo>
                  <a:cubicBezTo>
                    <a:pt x="7127" y="6166"/>
                    <a:pt x="7055" y="6128"/>
                    <a:pt x="7024" y="6153"/>
                  </a:cubicBezTo>
                  <a:cubicBezTo>
                    <a:pt x="6998" y="6174"/>
                    <a:pt x="6962" y="6284"/>
                    <a:pt x="6934" y="6298"/>
                  </a:cubicBezTo>
                  <a:cubicBezTo>
                    <a:pt x="6905" y="6314"/>
                    <a:pt x="6844" y="6247"/>
                    <a:pt x="6814" y="6261"/>
                  </a:cubicBezTo>
                  <a:cubicBezTo>
                    <a:pt x="6793" y="6272"/>
                    <a:pt x="6764" y="6355"/>
                    <a:pt x="6743" y="6365"/>
                  </a:cubicBezTo>
                  <a:cubicBezTo>
                    <a:pt x="6696" y="6385"/>
                    <a:pt x="6594" y="6337"/>
                    <a:pt x="6551" y="6285"/>
                  </a:cubicBezTo>
                  <a:cubicBezTo>
                    <a:pt x="6516" y="6242"/>
                    <a:pt x="6475" y="6086"/>
                    <a:pt x="6448" y="6025"/>
                  </a:cubicBezTo>
                  <a:cubicBezTo>
                    <a:pt x="6421" y="5966"/>
                    <a:pt x="6368" y="5842"/>
                    <a:pt x="6334" y="5801"/>
                  </a:cubicBezTo>
                  <a:cubicBezTo>
                    <a:pt x="6301" y="5760"/>
                    <a:pt x="6224" y="5723"/>
                    <a:pt x="6187" y="5702"/>
                  </a:cubicBezTo>
                  <a:cubicBezTo>
                    <a:pt x="6152" y="5681"/>
                    <a:pt x="6081" y="5636"/>
                    <a:pt x="6044" y="5628"/>
                  </a:cubicBezTo>
                  <a:cubicBezTo>
                    <a:pt x="5979" y="5612"/>
                    <a:pt x="5842" y="5572"/>
                    <a:pt x="5782" y="5628"/>
                  </a:cubicBezTo>
                  <a:cubicBezTo>
                    <a:pt x="5756" y="5650"/>
                    <a:pt x="5727" y="5755"/>
                    <a:pt x="5709" y="5797"/>
                  </a:cubicBezTo>
                  <a:cubicBezTo>
                    <a:pt x="5690" y="5837"/>
                    <a:pt x="5646" y="5911"/>
                    <a:pt x="5633" y="5959"/>
                  </a:cubicBezTo>
                  <a:cubicBezTo>
                    <a:pt x="5614" y="6023"/>
                    <a:pt x="5602" y="6173"/>
                    <a:pt x="5592" y="6244"/>
                  </a:cubicBezTo>
                  <a:cubicBezTo>
                    <a:pt x="5581" y="6325"/>
                    <a:pt x="5569" y="6493"/>
                    <a:pt x="5547" y="6564"/>
                  </a:cubicBezTo>
                  <a:cubicBezTo>
                    <a:pt x="5534" y="6608"/>
                    <a:pt x="5493" y="6690"/>
                    <a:pt x="5468" y="6701"/>
                  </a:cubicBezTo>
                  <a:cubicBezTo>
                    <a:pt x="5432" y="6713"/>
                    <a:pt x="5366" y="6611"/>
                    <a:pt x="5329" y="6599"/>
                  </a:cubicBezTo>
                  <a:cubicBezTo>
                    <a:pt x="5280" y="6583"/>
                    <a:pt x="5174" y="6571"/>
                    <a:pt x="5129" y="6616"/>
                  </a:cubicBezTo>
                  <a:cubicBezTo>
                    <a:pt x="5103" y="6642"/>
                    <a:pt x="5069" y="6746"/>
                    <a:pt x="5053" y="6798"/>
                  </a:cubicBezTo>
                  <a:cubicBezTo>
                    <a:pt x="5042" y="6834"/>
                    <a:pt x="5039" y="6926"/>
                    <a:pt x="5023" y="6953"/>
                  </a:cubicBezTo>
                  <a:cubicBezTo>
                    <a:pt x="5002" y="6987"/>
                    <a:pt x="4946" y="6985"/>
                    <a:pt x="4920" y="6991"/>
                  </a:cubicBezTo>
                  <a:cubicBezTo>
                    <a:pt x="4887" y="6999"/>
                    <a:pt x="4818" y="6971"/>
                    <a:pt x="4790" y="7003"/>
                  </a:cubicBezTo>
                  <a:cubicBezTo>
                    <a:pt x="4775" y="7018"/>
                    <a:pt x="4751" y="7074"/>
                    <a:pt x="4752" y="7107"/>
                  </a:cubicBezTo>
                  <a:cubicBezTo>
                    <a:pt x="4753" y="7146"/>
                    <a:pt x="4790" y="7198"/>
                    <a:pt x="4806" y="7217"/>
                  </a:cubicBezTo>
                  <a:cubicBezTo>
                    <a:pt x="4830" y="7246"/>
                    <a:pt x="4892" y="7244"/>
                    <a:pt x="4912" y="7283"/>
                  </a:cubicBezTo>
                  <a:cubicBezTo>
                    <a:pt x="4925" y="7312"/>
                    <a:pt x="4943" y="7403"/>
                    <a:pt x="4933" y="7438"/>
                  </a:cubicBezTo>
                  <a:cubicBezTo>
                    <a:pt x="4926" y="7464"/>
                    <a:pt x="4891" y="7463"/>
                    <a:pt x="4877" y="7466"/>
                  </a:cubicBezTo>
                  <a:cubicBezTo>
                    <a:pt x="4851" y="7473"/>
                    <a:pt x="4797" y="7452"/>
                    <a:pt x="4773" y="7471"/>
                  </a:cubicBezTo>
                  <a:cubicBezTo>
                    <a:pt x="4754" y="7487"/>
                    <a:pt x="4717" y="7546"/>
                    <a:pt x="4711" y="7588"/>
                  </a:cubicBezTo>
                  <a:cubicBezTo>
                    <a:pt x="4707" y="7612"/>
                    <a:pt x="4715" y="7670"/>
                    <a:pt x="4725" y="7686"/>
                  </a:cubicBezTo>
                  <a:cubicBezTo>
                    <a:pt x="4744" y="7726"/>
                    <a:pt x="4808" y="7705"/>
                    <a:pt x="4830" y="7736"/>
                  </a:cubicBezTo>
                  <a:cubicBezTo>
                    <a:pt x="4846" y="7759"/>
                    <a:pt x="4868" y="7830"/>
                    <a:pt x="4871" y="7869"/>
                  </a:cubicBezTo>
                  <a:cubicBezTo>
                    <a:pt x="4875" y="7921"/>
                    <a:pt x="4858" y="8028"/>
                    <a:pt x="4844" y="8074"/>
                  </a:cubicBezTo>
                  <a:cubicBezTo>
                    <a:pt x="4832" y="8113"/>
                    <a:pt x="4791" y="8168"/>
                    <a:pt x="4773" y="8200"/>
                  </a:cubicBezTo>
                  <a:cubicBezTo>
                    <a:pt x="4741" y="8258"/>
                    <a:pt x="4687" y="8418"/>
                    <a:pt x="4645" y="8438"/>
                  </a:cubicBezTo>
                  <a:cubicBezTo>
                    <a:pt x="4610" y="8455"/>
                    <a:pt x="4539" y="8342"/>
                    <a:pt x="4502" y="8355"/>
                  </a:cubicBezTo>
                  <a:cubicBezTo>
                    <a:pt x="4465" y="8369"/>
                    <a:pt x="4417" y="8510"/>
                    <a:pt x="4382" y="8531"/>
                  </a:cubicBezTo>
                  <a:cubicBezTo>
                    <a:pt x="4355" y="8547"/>
                    <a:pt x="4296" y="8543"/>
                    <a:pt x="4270" y="8521"/>
                  </a:cubicBezTo>
                  <a:cubicBezTo>
                    <a:pt x="4247" y="8500"/>
                    <a:pt x="4219" y="8392"/>
                    <a:pt x="4195" y="8372"/>
                  </a:cubicBezTo>
                  <a:cubicBezTo>
                    <a:pt x="4157" y="8340"/>
                    <a:pt x="4068" y="8344"/>
                    <a:pt x="4029" y="8372"/>
                  </a:cubicBezTo>
                  <a:cubicBezTo>
                    <a:pt x="4005" y="8388"/>
                    <a:pt x="3971" y="8479"/>
                    <a:pt x="3947" y="8498"/>
                  </a:cubicBezTo>
                  <a:cubicBezTo>
                    <a:pt x="3907" y="8531"/>
                    <a:pt x="3817" y="8550"/>
                    <a:pt x="3774" y="8531"/>
                  </a:cubicBezTo>
                  <a:cubicBezTo>
                    <a:pt x="3745" y="8519"/>
                    <a:pt x="3698" y="8433"/>
                    <a:pt x="3670" y="8409"/>
                  </a:cubicBezTo>
                  <a:cubicBezTo>
                    <a:pt x="3642" y="8385"/>
                    <a:pt x="3581" y="8362"/>
                    <a:pt x="3551" y="8344"/>
                  </a:cubicBezTo>
                  <a:cubicBezTo>
                    <a:pt x="3505" y="8318"/>
                    <a:pt x="3405" y="8301"/>
                    <a:pt x="3369" y="8240"/>
                  </a:cubicBezTo>
                  <a:cubicBezTo>
                    <a:pt x="3350" y="8204"/>
                    <a:pt x="3325" y="8099"/>
                    <a:pt x="3325" y="8046"/>
                  </a:cubicBezTo>
                  <a:cubicBezTo>
                    <a:pt x="3327" y="8005"/>
                    <a:pt x="3350" y="7932"/>
                    <a:pt x="3363" y="7902"/>
                  </a:cubicBezTo>
                  <a:cubicBezTo>
                    <a:pt x="3380" y="7868"/>
                    <a:pt x="3430" y="7843"/>
                    <a:pt x="3443" y="7803"/>
                  </a:cubicBezTo>
                  <a:cubicBezTo>
                    <a:pt x="3450" y="7774"/>
                    <a:pt x="3456" y="7695"/>
                    <a:pt x="3445" y="7670"/>
                  </a:cubicBezTo>
                  <a:cubicBezTo>
                    <a:pt x="3425" y="7627"/>
                    <a:pt x="3353" y="7686"/>
                    <a:pt x="3328" y="7653"/>
                  </a:cubicBezTo>
                  <a:cubicBezTo>
                    <a:pt x="3312" y="7631"/>
                    <a:pt x="3309" y="7535"/>
                    <a:pt x="3293" y="7511"/>
                  </a:cubicBezTo>
                  <a:cubicBezTo>
                    <a:pt x="3275" y="7483"/>
                    <a:pt x="3227" y="7463"/>
                    <a:pt x="3206" y="7477"/>
                  </a:cubicBezTo>
                  <a:cubicBezTo>
                    <a:pt x="3185" y="7493"/>
                    <a:pt x="3161" y="7577"/>
                    <a:pt x="3149" y="7614"/>
                  </a:cubicBezTo>
                  <a:cubicBezTo>
                    <a:pt x="3135" y="7656"/>
                    <a:pt x="3100" y="7746"/>
                    <a:pt x="3108" y="7791"/>
                  </a:cubicBezTo>
                  <a:cubicBezTo>
                    <a:pt x="3116" y="7836"/>
                    <a:pt x="3183" y="7826"/>
                    <a:pt x="3193" y="7869"/>
                  </a:cubicBezTo>
                  <a:cubicBezTo>
                    <a:pt x="3201" y="7906"/>
                    <a:pt x="3183" y="7991"/>
                    <a:pt x="3171" y="8023"/>
                  </a:cubicBezTo>
                  <a:cubicBezTo>
                    <a:pt x="3158" y="8060"/>
                    <a:pt x="3110" y="8087"/>
                    <a:pt x="3098" y="8123"/>
                  </a:cubicBezTo>
                  <a:cubicBezTo>
                    <a:pt x="3083" y="8161"/>
                    <a:pt x="3069" y="8258"/>
                    <a:pt x="3073" y="830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0" name="Shape 3075"/>
            <p:cNvSpPr/>
            <p:nvPr/>
          </p:nvSpPr>
          <p:spPr>
            <a:xfrm>
              <a:off x="6802711" y="4114601"/>
              <a:ext cx="5194" cy="8454"/>
            </a:xfrm>
            <a:custGeom>
              <a:avLst/>
              <a:gdLst/>
              <a:ahLst/>
              <a:cxnLst>
                <a:cxn ang="0">
                  <a:pos x="wd2" y="hd2"/>
                </a:cxn>
                <a:cxn ang="5400000">
                  <a:pos x="wd2" y="hd2"/>
                </a:cxn>
                <a:cxn ang="10800000">
                  <a:pos x="wd2" y="hd2"/>
                </a:cxn>
                <a:cxn ang="16200000">
                  <a:pos x="wd2" y="hd2"/>
                </a:cxn>
              </a:cxnLst>
              <a:rect l="0" t="0" r="r" b="b"/>
              <a:pathLst>
                <a:path w="20461" h="20488" extrusionOk="0">
                  <a:moveTo>
                    <a:pt x="14314" y="2270"/>
                  </a:moveTo>
                  <a:cubicBezTo>
                    <a:pt x="11673" y="1103"/>
                    <a:pt x="4225" y="-813"/>
                    <a:pt x="1448" y="374"/>
                  </a:cubicBezTo>
                  <a:cubicBezTo>
                    <a:pt x="-583" y="1228"/>
                    <a:pt x="94" y="4894"/>
                    <a:pt x="162" y="6373"/>
                  </a:cubicBezTo>
                  <a:cubicBezTo>
                    <a:pt x="297" y="8248"/>
                    <a:pt x="1313" y="12039"/>
                    <a:pt x="2735" y="13684"/>
                  </a:cubicBezTo>
                  <a:cubicBezTo>
                    <a:pt x="4699" y="15809"/>
                    <a:pt x="10183" y="20787"/>
                    <a:pt x="14110" y="20475"/>
                  </a:cubicBezTo>
                  <a:cubicBezTo>
                    <a:pt x="16074" y="20350"/>
                    <a:pt x="17564" y="17496"/>
                    <a:pt x="18173" y="16371"/>
                  </a:cubicBezTo>
                  <a:cubicBezTo>
                    <a:pt x="19392" y="14392"/>
                    <a:pt x="21017" y="10039"/>
                    <a:pt x="20272" y="7977"/>
                  </a:cubicBezTo>
                  <a:cubicBezTo>
                    <a:pt x="19730" y="6331"/>
                    <a:pt x="16616" y="3270"/>
                    <a:pt x="14314" y="227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1" name="Shape 3076"/>
            <p:cNvSpPr/>
            <p:nvPr/>
          </p:nvSpPr>
          <p:spPr>
            <a:xfrm>
              <a:off x="5993149" y="3956209"/>
              <a:ext cx="871796" cy="521900"/>
            </a:xfrm>
            <a:custGeom>
              <a:avLst/>
              <a:gdLst/>
              <a:ahLst/>
              <a:cxnLst>
                <a:cxn ang="0">
                  <a:pos x="wd2" y="hd2"/>
                </a:cxn>
                <a:cxn ang="5400000">
                  <a:pos x="wd2" y="hd2"/>
                </a:cxn>
                <a:cxn ang="10800000">
                  <a:pos x="wd2" y="hd2"/>
                </a:cxn>
                <a:cxn ang="16200000">
                  <a:pos x="wd2" y="hd2"/>
                </a:cxn>
              </a:cxnLst>
              <a:rect l="0" t="0" r="r" b="b"/>
              <a:pathLst>
                <a:path w="21600" h="21600" extrusionOk="0">
                  <a:moveTo>
                    <a:pt x="5583" y="19897"/>
                  </a:moveTo>
                  <a:cubicBezTo>
                    <a:pt x="5567" y="19880"/>
                    <a:pt x="5543" y="19861"/>
                    <a:pt x="5527" y="19845"/>
                  </a:cubicBezTo>
                  <a:cubicBezTo>
                    <a:pt x="5507" y="19826"/>
                    <a:pt x="5480" y="19832"/>
                    <a:pt x="5457" y="19840"/>
                  </a:cubicBezTo>
                  <a:cubicBezTo>
                    <a:pt x="5415" y="19852"/>
                    <a:pt x="5332" y="19891"/>
                    <a:pt x="5291" y="19908"/>
                  </a:cubicBezTo>
                  <a:cubicBezTo>
                    <a:pt x="5243" y="19928"/>
                    <a:pt x="5152" y="19931"/>
                    <a:pt x="5103" y="19938"/>
                  </a:cubicBezTo>
                  <a:cubicBezTo>
                    <a:pt x="5066" y="19945"/>
                    <a:pt x="4989" y="19923"/>
                    <a:pt x="4952" y="19938"/>
                  </a:cubicBezTo>
                  <a:cubicBezTo>
                    <a:pt x="4921" y="19953"/>
                    <a:pt x="4865" y="20009"/>
                    <a:pt x="4841" y="20044"/>
                  </a:cubicBezTo>
                  <a:cubicBezTo>
                    <a:pt x="4821" y="20073"/>
                    <a:pt x="4799" y="20160"/>
                    <a:pt x="4777" y="20182"/>
                  </a:cubicBezTo>
                  <a:cubicBezTo>
                    <a:pt x="4726" y="20236"/>
                    <a:pt x="4599" y="20243"/>
                    <a:pt x="4539" y="20263"/>
                  </a:cubicBezTo>
                  <a:cubicBezTo>
                    <a:pt x="4155" y="20394"/>
                    <a:pt x="3386" y="20664"/>
                    <a:pt x="3000" y="20783"/>
                  </a:cubicBezTo>
                  <a:cubicBezTo>
                    <a:pt x="2553" y="20920"/>
                    <a:pt x="1207" y="21286"/>
                    <a:pt x="1207" y="21286"/>
                  </a:cubicBezTo>
                  <a:lnTo>
                    <a:pt x="0" y="21600"/>
                  </a:lnTo>
                  <a:cubicBezTo>
                    <a:pt x="13" y="21569"/>
                    <a:pt x="26" y="21540"/>
                    <a:pt x="36" y="21521"/>
                  </a:cubicBezTo>
                  <a:cubicBezTo>
                    <a:pt x="67" y="21469"/>
                    <a:pt x="131" y="21368"/>
                    <a:pt x="167" y="21326"/>
                  </a:cubicBezTo>
                  <a:cubicBezTo>
                    <a:pt x="195" y="21293"/>
                    <a:pt x="260" y="21253"/>
                    <a:pt x="289" y="21221"/>
                  </a:cubicBezTo>
                  <a:cubicBezTo>
                    <a:pt x="320" y="21186"/>
                    <a:pt x="370" y="21084"/>
                    <a:pt x="405" y="21059"/>
                  </a:cubicBezTo>
                  <a:cubicBezTo>
                    <a:pt x="444" y="21031"/>
                    <a:pt x="529" y="21037"/>
                    <a:pt x="571" y="21026"/>
                  </a:cubicBezTo>
                  <a:cubicBezTo>
                    <a:pt x="597" y="21018"/>
                    <a:pt x="650" y="21007"/>
                    <a:pt x="673" y="20985"/>
                  </a:cubicBezTo>
                  <a:cubicBezTo>
                    <a:pt x="707" y="20953"/>
                    <a:pt x="753" y="20839"/>
                    <a:pt x="784" y="20799"/>
                  </a:cubicBezTo>
                  <a:cubicBezTo>
                    <a:pt x="815" y="20758"/>
                    <a:pt x="885" y="20693"/>
                    <a:pt x="920" y="20661"/>
                  </a:cubicBezTo>
                  <a:cubicBezTo>
                    <a:pt x="968" y="20617"/>
                    <a:pt x="1066" y="20540"/>
                    <a:pt x="1115" y="20499"/>
                  </a:cubicBezTo>
                  <a:cubicBezTo>
                    <a:pt x="1142" y="20475"/>
                    <a:pt x="1196" y="20412"/>
                    <a:pt x="1226" y="20399"/>
                  </a:cubicBezTo>
                  <a:cubicBezTo>
                    <a:pt x="1252" y="20387"/>
                    <a:pt x="1309" y="20411"/>
                    <a:pt x="1333" y="20393"/>
                  </a:cubicBezTo>
                  <a:cubicBezTo>
                    <a:pt x="1354" y="20378"/>
                    <a:pt x="1387" y="20320"/>
                    <a:pt x="1395" y="20285"/>
                  </a:cubicBezTo>
                  <a:cubicBezTo>
                    <a:pt x="1405" y="20241"/>
                    <a:pt x="1386" y="20146"/>
                    <a:pt x="1392" y="20101"/>
                  </a:cubicBezTo>
                  <a:cubicBezTo>
                    <a:pt x="1395" y="20071"/>
                    <a:pt x="1418" y="20021"/>
                    <a:pt x="1424" y="19993"/>
                  </a:cubicBezTo>
                  <a:cubicBezTo>
                    <a:pt x="1432" y="19954"/>
                    <a:pt x="1443" y="19872"/>
                    <a:pt x="1447" y="19830"/>
                  </a:cubicBezTo>
                  <a:cubicBezTo>
                    <a:pt x="1449" y="19797"/>
                    <a:pt x="1439" y="19724"/>
                    <a:pt x="1450" y="19695"/>
                  </a:cubicBezTo>
                  <a:cubicBezTo>
                    <a:pt x="1466" y="19652"/>
                    <a:pt x="1527" y="19605"/>
                    <a:pt x="1557" y="19598"/>
                  </a:cubicBezTo>
                  <a:cubicBezTo>
                    <a:pt x="1574" y="19594"/>
                    <a:pt x="1607" y="19625"/>
                    <a:pt x="1625" y="19625"/>
                  </a:cubicBezTo>
                  <a:cubicBezTo>
                    <a:pt x="1645" y="19625"/>
                    <a:pt x="1685" y="19607"/>
                    <a:pt x="1702" y="19593"/>
                  </a:cubicBezTo>
                  <a:cubicBezTo>
                    <a:pt x="1732" y="19569"/>
                    <a:pt x="1778" y="19488"/>
                    <a:pt x="1806" y="19463"/>
                  </a:cubicBezTo>
                  <a:cubicBezTo>
                    <a:pt x="1831" y="19440"/>
                    <a:pt x="1888" y="19419"/>
                    <a:pt x="1913" y="19398"/>
                  </a:cubicBezTo>
                  <a:cubicBezTo>
                    <a:pt x="1938" y="19377"/>
                    <a:pt x="1988" y="19332"/>
                    <a:pt x="2004" y="19295"/>
                  </a:cubicBezTo>
                  <a:cubicBezTo>
                    <a:pt x="2015" y="19268"/>
                    <a:pt x="2021" y="19198"/>
                    <a:pt x="2023" y="19165"/>
                  </a:cubicBezTo>
                  <a:cubicBezTo>
                    <a:pt x="2027" y="19114"/>
                    <a:pt x="2028" y="19010"/>
                    <a:pt x="2023" y="18960"/>
                  </a:cubicBezTo>
                  <a:cubicBezTo>
                    <a:pt x="2018" y="18906"/>
                    <a:pt x="1973" y="18806"/>
                    <a:pt x="1981" y="18754"/>
                  </a:cubicBezTo>
                  <a:cubicBezTo>
                    <a:pt x="1986" y="18718"/>
                    <a:pt x="2033" y="18686"/>
                    <a:pt x="2046" y="18657"/>
                  </a:cubicBezTo>
                  <a:cubicBezTo>
                    <a:pt x="2064" y="18617"/>
                    <a:pt x="2072" y="18504"/>
                    <a:pt x="2098" y="18478"/>
                  </a:cubicBezTo>
                  <a:cubicBezTo>
                    <a:pt x="2124" y="18451"/>
                    <a:pt x="2195" y="18506"/>
                    <a:pt x="2221" y="18478"/>
                  </a:cubicBezTo>
                  <a:cubicBezTo>
                    <a:pt x="2243" y="18454"/>
                    <a:pt x="2252" y="18353"/>
                    <a:pt x="2266" y="18316"/>
                  </a:cubicBezTo>
                  <a:cubicBezTo>
                    <a:pt x="2280" y="18278"/>
                    <a:pt x="2323" y="18221"/>
                    <a:pt x="2334" y="18181"/>
                  </a:cubicBezTo>
                  <a:cubicBezTo>
                    <a:pt x="2345" y="18138"/>
                    <a:pt x="2348" y="18043"/>
                    <a:pt x="2347" y="17997"/>
                  </a:cubicBezTo>
                  <a:cubicBezTo>
                    <a:pt x="2345" y="17952"/>
                    <a:pt x="2322" y="17868"/>
                    <a:pt x="2324" y="17823"/>
                  </a:cubicBezTo>
                  <a:cubicBezTo>
                    <a:pt x="2326" y="17786"/>
                    <a:pt x="2342" y="17711"/>
                    <a:pt x="2357" y="17683"/>
                  </a:cubicBezTo>
                  <a:cubicBezTo>
                    <a:pt x="2377" y="17644"/>
                    <a:pt x="2442" y="17617"/>
                    <a:pt x="2466" y="17585"/>
                  </a:cubicBezTo>
                  <a:cubicBezTo>
                    <a:pt x="2506" y="17536"/>
                    <a:pt x="2570" y="17414"/>
                    <a:pt x="2603" y="17353"/>
                  </a:cubicBezTo>
                  <a:cubicBezTo>
                    <a:pt x="2630" y="17302"/>
                    <a:pt x="2676" y="17188"/>
                    <a:pt x="2707" y="17142"/>
                  </a:cubicBezTo>
                  <a:cubicBezTo>
                    <a:pt x="2745" y="17082"/>
                    <a:pt x="2838" y="16993"/>
                    <a:pt x="2882" y="16942"/>
                  </a:cubicBezTo>
                  <a:cubicBezTo>
                    <a:pt x="2920" y="16896"/>
                    <a:pt x="2992" y="16790"/>
                    <a:pt x="3034" y="16752"/>
                  </a:cubicBezTo>
                  <a:cubicBezTo>
                    <a:pt x="3069" y="16719"/>
                    <a:pt x="3152" y="16693"/>
                    <a:pt x="3186" y="16654"/>
                  </a:cubicBezTo>
                  <a:cubicBezTo>
                    <a:pt x="3211" y="16626"/>
                    <a:pt x="3267" y="16503"/>
                    <a:pt x="3267" y="16503"/>
                  </a:cubicBezTo>
                  <a:lnTo>
                    <a:pt x="4038" y="14832"/>
                  </a:lnTo>
                  <a:lnTo>
                    <a:pt x="4038" y="14692"/>
                  </a:lnTo>
                  <a:cubicBezTo>
                    <a:pt x="4066" y="14665"/>
                    <a:pt x="4102" y="14625"/>
                    <a:pt x="4125" y="14631"/>
                  </a:cubicBezTo>
                  <a:cubicBezTo>
                    <a:pt x="4143" y="14636"/>
                    <a:pt x="4170" y="14686"/>
                    <a:pt x="4180" y="14712"/>
                  </a:cubicBezTo>
                  <a:cubicBezTo>
                    <a:pt x="4191" y="14742"/>
                    <a:pt x="4201" y="14808"/>
                    <a:pt x="4203" y="14843"/>
                  </a:cubicBezTo>
                  <a:cubicBezTo>
                    <a:pt x="4204" y="14871"/>
                    <a:pt x="4203" y="14933"/>
                    <a:pt x="4193" y="14956"/>
                  </a:cubicBezTo>
                  <a:cubicBezTo>
                    <a:pt x="4178" y="14991"/>
                    <a:pt x="4112" y="14994"/>
                    <a:pt x="4099" y="15031"/>
                  </a:cubicBezTo>
                  <a:cubicBezTo>
                    <a:pt x="4091" y="15054"/>
                    <a:pt x="4095" y="15112"/>
                    <a:pt x="4102" y="15134"/>
                  </a:cubicBezTo>
                  <a:cubicBezTo>
                    <a:pt x="4111" y="15160"/>
                    <a:pt x="4144" y="15189"/>
                    <a:pt x="4160" y="15200"/>
                  </a:cubicBezTo>
                  <a:cubicBezTo>
                    <a:pt x="4188" y="15218"/>
                    <a:pt x="4254" y="15201"/>
                    <a:pt x="4277" y="15232"/>
                  </a:cubicBezTo>
                  <a:cubicBezTo>
                    <a:pt x="4297" y="15258"/>
                    <a:pt x="4312" y="15347"/>
                    <a:pt x="4316" y="15389"/>
                  </a:cubicBezTo>
                  <a:cubicBezTo>
                    <a:pt x="4321" y="15437"/>
                    <a:pt x="4299" y="15539"/>
                    <a:pt x="4310" y="15584"/>
                  </a:cubicBezTo>
                  <a:cubicBezTo>
                    <a:pt x="4318" y="15620"/>
                    <a:pt x="4359" y="15669"/>
                    <a:pt x="4377" y="15692"/>
                  </a:cubicBezTo>
                  <a:cubicBezTo>
                    <a:pt x="4403" y="15723"/>
                    <a:pt x="4462" y="15764"/>
                    <a:pt x="4488" y="15795"/>
                  </a:cubicBezTo>
                  <a:cubicBezTo>
                    <a:pt x="4512" y="15825"/>
                    <a:pt x="4556" y="15900"/>
                    <a:pt x="4578" y="15935"/>
                  </a:cubicBezTo>
                  <a:cubicBezTo>
                    <a:pt x="4594" y="15960"/>
                    <a:pt x="4619" y="16029"/>
                    <a:pt x="4640" y="16038"/>
                  </a:cubicBezTo>
                  <a:cubicBezTo>
                    <a:pt x="4676" y="16053"/>
                    <a:pt x="4745" y="15967"/>
                    <a:pt x="4782" y="15968"/>
                  </a:cubicBezTo>
                  <a:cubicBezTo>
                    <a:pt x="4817" y="15968"/>
                    <a:pt x="4883" y="16004"/>
                    <a:pt x="4912" y="16033"/>
                  </a:cubicBezTo>
                  <a:cubicBezTo>
                    <a:pt x="4945" y="16065"/>
                    <a:pt x="4995" y="16161"/>
                    <a:pt x="5022" y="16206"/>
                  </a:cubicBezTo>
                  <a:cubicBezTo>
                    <a:pt x="5045" y="16244"/>
                    <a:pt x="5080" y="16341"/>
                    <a:pt x="5109" y="16363"/>
                  </a:cubicBezTo>
                  <a:cubicBezTo>
                    <a:pt x="5134" y="16380"/>
                    <a:pt x="5190" y="16374"/>
                    <a:pt x="5216" y="16363"/>
                  </a:cubicBezTo>
                  <a:cubicBezTo>
                    <a:pt x="5244" y="16351"/>
                    <a:pt x="5289" y="16284"/>
                    <a:pt x="5317" y="16271"/>
                  </a:cubicBezTo>
                  <a:cubicBezTo>
                    <a:pt x="5345" y="16258"/>
                    <a:pt x="5408" y="16282"/>
                    <a:pt x="5434" y="16260"/>
                  </a:cubicBezTo>
                  <a:cubicBezTo>
                    <a:pt x="5453" y="16243"/>
                    <a:pt x="5474" y="16173"/>
                    <a:pt x="5488" y="16146"/>
                  </a:cubicBezTo>
                  <a:cubicBezTo>
                    <a:pt x="5503" y="16121"/>
                    <a:pt x="5537" y="16081"/>
                    <a:pt x="5550" y="16054"/>
                  </a:cubicBezTo>
                  <a:cubicBezTo>
                    <a:pt x="5566" y="16023"/>
                    <a:pt x="5583" y="15939"/>
                    <a:pt x="5602" y="15914"/>
                  </a:cubicBezTo>
                  <a:cubicBezTo>
                    <a:pt x="5611" y="15901"/>
                    <a:pt x="5637" y="15898"/>
                    <a:pt x="5647" y="15887"/>
                  </a:cubicBezTo>
                  <a:cubicBezTo>
                    <a:pt x="5660" y="15871"/>
                    <a:pt x="5677" y="15823"/>
                    <a:pt x="5689" y="15806"/>
                  </a:cubicBezTo>
                  <a:cubicBezTo>
                    <a:pt x="5699" y="15790"/>
                    <a:pt x="5725" y="15772"/>
                    <a:pt x="5735" y="15757"/>
                  </a:cubicBezTo>
                  <a:cubicBezTo>
                    <a:pt x="5746" y="15741"/>
                    <a:pt x="5763" y="15702"/>
                    <a:pt x="5770" y="15680"/>
                  </a:cubicBezTo>
                  <a:cubicBezTo>
                    <a:pt x="5787" y="15630"/>
                    <a:pt x="5801" y="15510"/>
                    <a:pt x="5819" y="15459"/>
                  </a:cubicBezTo>
                  <a:cubicBezTo>
                    <a:pt x="5833" y="15419"/>
                    <a:pt x="5893" y="15318"/>
                    <a:pt x="5893" y="15318"/>
                  </a:cubicBezTo>
                  <a:lnTo>
                    <a:pt x="6341" y="15767"/>
                  </a:lnTo>
                  <a:lnTo>
                    <a:pt x="6868" y="15178"/>
                  </a:lnTo>
                  <a:lnTo>
                    <a:pt x="7059" y="15178"/>
                  </a:lnTo>
                  <a:lnTo>
                    <a:pt x="7289" y="14751"/>
                  </a:lnTo>
                  <a:lnTo>
                    <a:pt x="7202" y="14642"/>
                  </a:lnTo>
                  <a:lnTo>
                    <a:pt x="7202" y="14296"/>
                  </a:lnTo>
                  <a:lnTo>
                    <a:pt x="7286" y="14296"/>
                  </a:lnTo>
                  <a:lnTo>
                    <a:pt x="7513" y="14529"/>
                  </a:lnTo>
                  <a:lnTo>
                    <a:pt x="8031" y="13723"/>
                  </a:lnTo>
                  <a:cubicBezTo>
                    <a:pt x="8031" y="13723"/>
                    <a:pt x="8164" y="13675"/>
                    <a:pt x="8192" y="13723"/>
                  </a:cubicBezTo>
                  <a:cubicBezTo>
                    <a:pt x="8221" y="13770"/>
                    <a:pt x="8164" y="13943"/>
                    <a:pt x="8192" y="13990"/>
                  </a:cubicBezTo>
                  <a:cubicBezTo>
                    <a:pt x="8207" y="14015"/>
                    <a:pt x="8275" y="13990"/>
                    <a:pt x="8275" y="13990"/>
                  </a:cubicBezTo>
                  <a:lnTo>
                    <a:pt x="8692" y="13295"/>
                  </a:lnTo>
                  <a:cubicBezTo>
                    <a:pt x="8692" y="13295"/>
                    <a:pt x="8728" y="13176"/>
                    <a:pt x="8714" y="13144"/>
                  </a:cubicBezTo>
                  <a:cubicBezTo>
                    <a:pt x="8703" y="13117"/>
                    <a:pt x="8656" y="13134"/>
                    <a:pt x="8636" y="13133"/>
                  </a:cubicBezTo>
                  <a:cubicBezTo>
                    <a:pt x="8622" y="13132"/>
                    <a:pt x="8589" y="13149"/>
                    <a:pt x="8578" y="13133"/>
                  </a:cubicBezTo>
                  <a:cubicBezTo>
                    <a:pt x="8561" y="13108"/>
                    <a:pt x="8562" y="13018"/>
                    <a:pt x="8568" y="12982"/>
                  </a:cubicBezTo>
                  <a:cubicBezTo>
                    <a:pt x="8576" y="12942"/>
                    <a:pt x="8614" y="12883"/>
                    <a:pt x="8634" y="12857"/>
                  </a:cubicBezTo>
                  <a:cubicBezTo>
                    <a:pt x="8650" y="12835"/>
                    <a:pt x="8690" y="12807"/>
                    <a:pt x="8708" y="12787"/>
                  </a:cubicBezTo>
                  <a:cubicBezTo>
                    <a:pt x="8726" y="12764"/>
                    <a:pt x="8763" y="12716"/>
                    <a:pt x="8776" y="12684"/>
                  </a:cubicBezTo>
                  <a:cubicBezTo>
                    <a:pt x="8789" y="12649"/>
                    <a:pt x="8815" y="12565"/>
                    <a:pt x="8805" y="12527"/>
                  </a:cubicBezTo>
                  <a:cubicBezTo>
                    <a:pt x="8796" y="12492"/>
                    <a:pt x="8746" y="12467"/>
                    <a:pt x="8724" y="12457"/>
                  </a:cubicBezTo>
                  <a:cubicBezTo>
                    <a:pt x="8705" y="12447"/>
                    <a:pt x="8663" y="12460"/>
                    <a:pt x="8646" y="12445"/>
                  </a:cubicBezTo>
                  <a:cubicBezTo>
                    <a:pt x="8628" y="12431"/>
                    <a:pt x="8602" y="12372"/>
                    <a:pt x="8591" y="12343"/>
                  </a:cubicBezTo>
                  <a:cubicBezTo>
                    <a:pt x="8579" y="12310"/>
                    <a:pt x="8558" y="12236"/>
                    <a:pt x="8559" y="12196"/>
                  </a:cubicBezTo>
                  <a:cubicBezTo>
                    <a:pt x="8560" y="12160"/>
                    <a:pt x="8587" y="12095"/>
                    <a:pt x="8598" y="12061"/>
                  </a:cubicBezTo>
                  <a:cubicBezTo>
                    <a:pt x="8605" y="12040"/>
                    <a:pt x="8623" y="11999"/>
                    <a:pt x="8627" y="11975"/>
                  </a:cubicBezTo>
                  <a:cubicBezTo>
                    <a:pt x="8631" y="11945"/>
                    <a:pt x="8627" y="11881"/>
                    <a:pt x="8627" y="11850"/>
                  </a:cubicBezTo>
                  <a:cubicBezTo>
                    <a:pt x="8626" y="11821"/>
                    <a:pt x="8614" y="11757"/>
                    <a:pt x="8623" y="11732"/>
                  </a:cubicBezTo>
                  <a:cubicBezTo>
                    <a:pt x="8630" y="11713"/>
                    <a:pt x="8662" y="11711"/>
                    <a:pt x="8669" y="11694"/>
                  </a:cubicBezTo>
                  <a:cubicBezTo>
                    <a:pt x="8680" y="11669"/>
                    <a:pt x="8677" y="11605"/>
                    <a:pt x="8679" y="11575"/>
                  </a:cubicBezTo>
                  <a:cubicBezTo>
                    <a:pt x="8680" y="11542"/>
                    <a:pt x="8672" y="11475"/>
                    <a:pt x="8679" y="11445"/>
                  </a:cubicBezTo>
                  <a:cubicBezTo>
                    <a:pt x="8683" y="11428"/>
                    <a:pt x="8703" y="11407"/>
                    <a:pt x="8708" y="11391"/>
                  </a:cubicBezTo>
                  <a:cubicBezTo>
                    <a:pt x="8716" y="11364"/>
                    <a:pt x="8715" y="11299"/>
                    <a:pt x="8724" y="11272"/>
                  </a:cubicBezTo>
                  <a:cubicBezTo>
                    <a:pt x="8731" y="11249"/>
                    <a:pt x="8761" y="11220"/>
                    <a:pt x="8766" y="11196"/>
                  </a:cubicBezTo>
                  <a:cubicBezTo>
                    <a:pt x="8772" y="11169"/>
                    <a:pt x="8762" y="11110"/>
                    <a:pt x="8766" y="11083"/>
                  </a:cubicBezTo>
                  <a:cubicBezTo>
                    <a:pt x="8771" y="11051"/>
                    <a:pt x="8789" y="10993"/>
                    <a:pt x="8802" y="10969"/>
                  </a:cubicBezTo>
                  <a:cubicBezTo>
                    <a:pt x="8815" y="10943"/>
                    <a:pt x="8853" y="10913"/>
                    <a:pt x="8866" y="10888"/>
                  </a:cubicBezTo>
                  <a:cubicBezTo>
                    <a:pt x="8893" y="10841"/>
                    <a:pt x="8927" y="10725"/>
                    <a:pt x="8947" y="10671"/>
                  </a:cubicBezTo>
                  <a:cubicBezTo>
                    <a:pt x="8973" y="10604"/>
                    <a:pt x="9025" y="10471"/>
                    <a:pt x="9048" y="10401"/>
                  </a:cubicBezTo>
                  <a:cubicBezTo>
                    <a:pt x="9065" y="10348"/>
                    <a:pt x="9095" y="10239"/>
                    <a:pt x="9108" y="10184"/>
                  </a:cubicBezTo>
                  <a:cubicBezTo>
                    <a:pt x="9122" y="10130"/>
                    <a:pt x="9147" y="10021"/>
                    <a:pt x="9157" y="9965"/>
                  </a:cubicBezTo>
                  <a:cubicBezTo>
                    <a:pt x="9166" y="9920"/>
                    <a:pt x="9178" y="9825"/>
                    <a:pt x="9186" y="9779"/>
                  </a:cubicBezTo>
                  <a:cubicBezTo>
                    <a:pt x="9196" y="9723"/>
                    <a:pt x="9223" y="9617"/>
                    <a:pt x="9230" y="9560"/>
                  </a:cubicBezTo>
                  <a:cubicBezTo>
                    <a:pt x="9234" y="9526"/>
                    <a:pt x="9242" y="9454"/>
                    <a:pt x="9234" y="9422"/>
                  </a:cubicBezTo>
                  <a:cubicBezTo>
                    <a:pt x="9228" y="9390"/>
                    <a:pt x="9182" y="9354"/>
                    <a:pt x="9182" y="9321"/>
                  </a:cubicBezTo>
                  <a:cubicBezTo>
                    <a:pt x="9182" y="9291"/>
                    <a:pt x="9220" y="9260"/>
                    <a:pt x="9228" y="9235"/>
                  </a:cubicBezTo>
                  <a:cubicBezTo>
                    <a:pt x="9234" y="9215"/>
                    <a:pt x="9239" y="9168"/>
                    <a:pt x="9240" y="9146"/>
                  </a:cubicBezTo>
                  <a:cubicBezTo>
                    <a:pt x="9240" y="9103"/>
                    <a:pt x="9223" y="9018"/>
                    <a:pt x="9223" y="8975"/>
                  </a:cubicBezTo>
                  <a:cubicBezTo>
                    <a:pt x="9223" y="8954"/>
                    <a:pt x="9225" y="8910"/>
                    <a:pt x="9230" y="8890"/>
                  </a:cubicBezTo>
                  <a:cubicBezTo>
                    <a:pt x="9244" y="8836"/>
                    <a:pt x="9293" y="8750"/>
                    <a:pt x="9317" y="8708"/>
                  </a:cubicBezTo>
                  <a:cubicBezTo>
                    <a:pt x="9343" y="8661"/>
                    <a:pt x="9403" y="8579"/>
                    <a:pt x="9429" y="8533"/>
                  </a:cubicBezTo>
                  <a:cubicBezTo>
                    <a:pt x="9448" y="8501"/>
                    <a:pt x="9492" y="8439"/>
                    <a:pt x="9500" y="8395"/>
                  </a:cubicBezTo>
                  <a:cubicBezTo>
                    <a:pt x="9507" y="8355"/>
                    <a:pt x="9501" y="8263"/>
                    <a:pt x="9485" y="8233"/>
                  </a:cubicBezTo>
                  <a:cubicBezTo>
                    <a:pt x="9471" y="8207"/>
                    <a:pt x="9416" y="8229"/>
                    <a:pt x="9405" y="8200"/>
                  </a:cubicBezTo>
                  <a:cubicBezTo>
                    <a:pt x="9394" y="8173"/>
                    <a:pt x="9406" y="8097"/>
                    <a:pt x="9417" y="8071"/>
                  </a:cubicBezTo>
                  <a:cubicBezTo>
                    <a:pt x="9431" y="8036"/>
                    <a:pt x="9490" y="8021"/>
                    <a:pt x="9502" y="7986"/>
                  </a:cubicBezTo>
                  <a:cubicBezTo>
                    <a:pt x="9510" y="7962"/>
                    <a:pt x="9498" y="7905"/>
                    <a:pt x="9502" y="7880"/>
                  </a:cubicBezTo>
                  <a:cubicBezTo>
                    <a:pt x="9505" y="7856"/>
                    <a:pt x="9518" y="7810"/>
                    <a:pt x="9529" y="7794"/>
                  </a:cubicBezTo>
                  <a:cubicBezTo>
                    <a:pt x="9541" y="7778"/>
                    <a:pt x="9579" y="7786"/>
                    <a:pt x="9590" y="7766"/>
                  </a:cubicBezTo>
                  <a:cubicBezTo>
                    <a:pt x="9610" y="7725"/>
                    <a:pt x="9599" y="7608"/>
                    <a:pt x="9599" y="7555"/>
                  </a:cubicBezTo>
                  <a:cubicBezTo>
                    <a:pt x="9600" y="7525"/>
                    <a:pt x="9590" y="7462"/>
                    <a:pt x="9597" y="7433"/>
                  </a:cubicBezTo>
                  <a:cubicBezTo>
                    <a:pt x="9605" y="7398"/>
                    <a:pt x="9652" y="7360"/>
                    <a:pt x="9658" y="7324"/>
                  </a:cubicBezTo>
                  <a:cubicBezTo>
                    <a:pt x="9663" y="7287"/>
                    <a:pt x="9642" y="7213"/>
                    <a:pt x="9633" y="7178"/>
                  </a:cubicBezTo>
                  <a:cubicBezTo>
                    <a:pt x="9623" y="7132"/>
                    <a:pt x="9585" y="7052"/>
                    <a:pt x="9582" y="7004"/>
                  </a:cubicBezTo>
                  <a:cubicBezTo>
                    <a:pt x="9581" y="6977"/>
                    <a:pt x="9587" y="6922"/>
                    <a:pt x="9597" y="6902"/>
                  </a:cubicBezTo>
                  <a:cubicBezTo>
                    <a:pt x="9608" y="6878"/>
                    <a:pt x="9652" y="6875"/>
                    <a:pt x="9660" y="6849"/>
                  </a:cubicBezTo>
                  <a:cubicBezTo>
                    <a:pt x="9669" y="6820"/>
                    <a:pt x="9656" y="6751"/>
                    <a:pt x="9650" y="6719"/>
                  </a:cubicBezTo>
                  <a:cubicBezTo>
                    <a:pt x="9644" y="6685"/>
                    <a:pt x="9614" y="6625"/>
                    <a:pt x="9614" y="6589"/>
                  </a:cubicBezTo>
                  <a:cubicBezTo>
                    <a:pt x="9614" y="6560"/>
                    <a:pt x="9640" y="6512"/>
                    <a:pt x="9643" y="6484"/>
                  </a:cubicBezTo>
                  <a:cubicBezTo>
                    <a:pt x="9646" y="6452"/>
                    <a:pt x="9636" y="6354"/>
                    <a:pt x="9636" y="6354"/>
                  </a:cubicBezTo>
                  <a:lnTo>
                    <a:pt x="9966" y="6484"/>
                  </a:lnTo>
                  <a:lnTo>
                    <a:pt x="10204" y="6995"/>
                  </a:lnTo>
                  <a:lnTo>
                    <a:pt x="10710" y="7057"/>
                  </a:lnTo>
                  <a:cubicBezTo>
                    <a:pt x="10710" y="7057"/>
                    <a:pt x="10735" y="6959"/>
                    <a:pt x="10745" y="6928"/>
                  </a:cubicBezTo>
                  <a:cubicBezTo>
                    <a:pt x="10758" y="6883"/>
                    <a:pt x="10791" y="6799"/>
                    <a:pt x="10803" y="6754"/>
                  </a:cubicBezTo>
                  <a:cubicBezTo>
                    <a:pt x="10811" y="6727"/>
                    <a:pt x="10819" y="6667"/>
                    <a:pt x="10829" y="6640"/>
                  </a:cubicBezTo>
                  <a:cubicBezTo>
                    <a:pt x="10841" y="6612"/>
                    <a:pt x="10879" y="6576"/>
                    <a:pt x="10888" y="6543"/>
                  </a:cubicBezTo>
                  <a:cubicBezTo>
                    <a:pt x="10900" y="6491"/>
                    <a:pt x="10884" y="6373"/>
                    <a:pt x="10884" y="6316"/>
                  </a:cubicBezTo>
                  <a:cubicBezTo>
                    <a:pt x="10884" y="6290"/>
                    <a:pt x="10882" y="6238"/>
                    <a:pt x="10888" y="6214"/>
                  </a:cubicBezTo>
                  <a:cubicBezTo>
                    <a:pt x="10893" y="6184"/>
                    <a:pt x="10923" y="6140"/>
                    <a:pt x="10930" y="6111"/>
                  </a:cubicBezTo>
                  <a:cubicBezTo>
                    <a:pt x="10939" y="6061"/>
                    <a:pt x="10936" y="5953"/>
                    <a:pt x="10936" y="5900"/>
                  </a:cubicBezTo>
                  <a:cubicBezTo>
                    <a:pt x="10936" y="5858"/>
                    <a:pt x="10926" y="5773"/>
                    <a:pt x="10930" y="5732"/>
                  </a:cubicBezTo>
                  <a:cubicBezTo>
                    <a:pt x="10934" y="5679"/>
                    <a:pt x="10958" y="5580"/>
                    <a:pt x="10972" y="5532"/>
                  </a:cubicBezTo>
                  <a:cubicBezTo>
                    <a:pt x="10980" y="5502"/>
                    <a:pt x="10995" y="5438"/>
                    <a:pt x="11011" y="5418"/>
                  </a:cubicBezTo>
                  <a:cubicBezTo>
                    <a:pt x="11025" y="5400"/>
                    <a:pt x="11069" y="5413"/>
                    <a:pt x="11082" y="5391"/>
                  </a:cubicBezTo>
                  <a:cubicBezTo>
                    <a:pt x="11097" y="5363"/>
                    <a:pt x="11100" y="5277"/>
                    <a:pt x="11094" y="5240"/>
                  </a:cubicBezTo>
                  <a:cubicBezTo>
                    <a:pt x="11088" y="5195"/>
                    <a:pt x="11038" y="5137"/>
                    <a:pt x="11030" y="5094"/>
                  </a:cubicBezTo>
                  <a:cubicBezTo>
                    <a:pt x="11023" y="5056"/>
                    <a:pt x="11030" y="4975"/>
                    <a:pt x="11036" y="4937"/>
                  </a:cubicBezTo>
                  <a:cubicBezTo>
                    <a:pt x="11042" y="4904"/>
                    <a:pt x="11067" y="4849"/>
                    <a:pt x="11072" y="4817"/>
                  </a:cubicBezTo>
                  <a:cubicBezTo>
                    <a:pt x="11080" y="4770"/>
                    <a:pt x="11066" y="4659"/>
                    <a:pt x="11082" y="4617"/>
                  </a:cubicBezTo>
                  <a:cubicBezTo>
                    <a:pt x="11090" y="4597"/>
                    <a:pt x="11126" y="4590"/>
                    <a:pt x="11134" y="4569"/>
                  </a:cubicBezTo>
                  <a:cubicBezTo>
                    <a:pt x="11150" y="4529"/>
                    <a:pt x="11138" y="4425"/>
                    <a:pt x="11147" y="4379"/>
                  </a:cubicBezTo>
                  <a:cubicBezTo>
                    <a:pt x="11156" y="4328"/>
                    <a:pt x="11205" y="4190"/>
                    <a:pt x="11205" y="4190"/>
                  </a:cubicBezTo>
                  <a:lnTo>
                    <a:pt x="11596" y="4601"/>
                  </a:lnTo>
                  <a:lnTo>
                    <a:pt x="11717" y="3741"/>
                  </a:lnTo>
                  <a:cubicBezTo>
                    <a:pt x="11717" y="3741"/>
                    <a:pt x="11755" y="3691"/>
                    <a:pt x="11763" y="3668"/>
                  </a:cubicBezTo>
                  <a:cubicBezTo>
                    <a:pt x="11778" y="3628"/>
                    <a:pt x="11780" y="3529"/>
                    <a:pt x="11795" y="3489"/>
                  </a:cubicBezTo>
                  <a:cubicBezTo>
                    <a:pt x="11806" y="3461"/>
                    <a:pt x="11834" y="3390"/>
                    <a:pt x="11853" y="3397"/>
                  </a:cubicBezTo>
                  <a:cubicBezTo>
                    <a:pt x="11869" y="3401"/>
                    <a:pt x="11872" y="3471"/>
                    <a:pt x="11880" y="3494"/>
                  </a:cubicBezTo>
                  <a:cubicBezTo>
                    <a:pt x="11888" y="3515"/>
                    <a:pt x="11901" y="3575"/>
                    <a:pt x="11916" y="3575"/>
                  </a:cubicBezTo>
                  <a:cubicBezTo>
                    <a:pt x="11941" y="3574"/>
                    <a:pt x="11960" y="3473"/>
                    <a:pt x="11973" y="3437"/>
                  </a:cubicBezTo>
                  <a:cubicBezTo>
                    <a:pt x="11982" y="3407"/>
                    <a:pt x="11999" y="3344"/>
                    <a:pt x="12007" y="3311"/>
                  </a:cubicBezTo>
                  <a:cubicBezTo>
                    <a:pt x="12016" y="3270"/>
                    <a:pt x="12018" y="3174"/>
                    <a:pt x="12036" y="3140"/>
                  </a:cubicBezTo>
                  <a:cubicBezTo>
                    <a:pt x="12049" y="3115"/>
                    <a:pt x="12091" y="3094"/>
                    <a:pt x="12111" y="3088"/>
                  </a:cubicBezTo>
                  <a:cubicBezTo>
                    <a:pt x="12126" y="3084"/>
                    <a:pt x="12159" y="3106"/>
                    <a:pt x="12172" y="3092"/>
                  </a:cubicBezTo>
                  <a:cubicBezTo>
                    <a:pt x="12194" y="3068"/>
                    <a:pt x="12200" y="2968"/>
                    <a:pt x="12208" y="2926"/>
                  </a:cubicBezTo>
                  <a:cubicBezTo>
                    <a:pt x="12217" y="2880"/>
                    <a:pt x="12247" y="2785"/>
                    <a:pt x="12235" y="2742"/>
                  </a:cubicBezTo>
                  <a:cubicBezTo>
                    <a:pt x="12228" y="2720"/>
                    <a:pt x="12185" y="2726"/>
                    <a:pt x="12179" y="2703"/>
                  </a:cubicBezTo>
                  <a:cubicBezTo>
                    <a:pt x="12168" y="2665"/>
                    <a:pt x="12196" y="2578"/>
                    <a:pt x="12211" y="2544"/>
                  </a:cubicBezTo>
                  <a:cubicBezTo>
                    <a:pt x="12220" y="2521"/>
                    <a:pt x="12254" y="2498"/>
                    <a:pt x="12264" y="2475"/>
                  </a:cubicBezTo>
                  <a:cubicBezTo>
                    <a:pt x="12276" y="2444"/>
                    <a:pt x="12279" y="2366"/>
                    <a:pt x="12288" y="2333"/>
                  </a:cubicBezTo>
                  <a:cubicBezTo>
                    <a:pt x="12300" y="2290"/>
                    <a:pt x="12332" y="2206"/>
                    <a:pt x="12354" y="2175"/>
                  </a:cubicBezTo>
                  <a:cubicBezTo>
                    <a:pt x="12368" y="2155"/>
                    <a:pt x="12407" y="2145"/>
                    <a:pt x="12419" y="2122"/>
                  </a:cubicBezTo>
                  <a:cubicBezTo>
                    <a:pt x="12432" y="2098"/>
                    <a:pt x="12433" y="2029"/>
                    <a:pt x="12441" y="2001"/>
                  </a:cubicBezTo>
                  <a:cubicBezTo>
                    <a:pt x="12450" y="1968"/>
                    <a:pt x="12484" y="1913"/>
                    <a:pt x="12490" y="1878"/>
                  </a:cubicBezTo>
                  <a:cubicBezTo>
                    <a:pt x="12495" y="1846"/>
                    <a:pt x="12498" y="1773"/>
                    <a:pt x="12487" y="1744"/>
                  </a:cubicBezTo>
                  <a:cubicBezTo>
                    <a:pt x="12476" y="1713"/>
                    <a:pt x="12423" y="1702"/>
                    <a:pt x="12409" y="1672"/>
                  </a:cubicBezTo>
                  <a:cubicBezTo>
                    <a:pt x="12397" y="1641"/>
                    <a:pt x="12385" y="1560"/>
                    <a:pt x="12392" y="1525"/>
                  </a:cubicBezTo>
                  <a:cubicBezTo>
                    <a:pt x="12403" y="1480"/>
                    <a:pt x="12470" y="1448"/>
                    <a:pt x="12482" y="1404"/>
                  </a:cubicBezTo>
                  <a:cubicBezTo>
                    <a:pt x="12490" y="1375"/>
                    <a:pt x="12489" y="1306"/>
                    <a:pt x="12480" y="1278"/>
                  </a:cubicBezTo>
                  <a:cubicBezTo>
                    <a:pt x="12467" y="1237"/>
                    <a:pt x="12395" y="1221"/>
                    <a:pt x="12388" y="1177"/>
                  </a:cubicBezTo>
                  <a:cubicBezTo>
                    <a:pt x="12383" y="1147"/>
                    <a:pt x="12410" y="1092"/>
                    <a:pt x="12422" y="1067"/>
                  </a:cubicBezTo>
                  <a:cubicBezTo>
                    <a:pt x="12435" y="1038"/>
                    <a:pt x="12475" y="1000"/>
                    <a:pt x="12487" y="970"/>
                  </a:cubicBezTo>
                  <a:cubicBezTo>
                    <a:pt x="12501" y="937"/>
                    <a:pt x="12518" y="862"/>
                    <a:pt x="12521" y="823"/>
                  </a:cubicBezTo>
                  <a:cubicBezTo>
                    <a:pt x="12526" y="769"/>
                    <a:pt x="12527" y="653"/>
                    <a:pt x="12512" y="605"/>
                  </a:cubicBezTo>
                  <a:cubicBezTo>
                    <a:pt x="12506" y="587"/>
                    <a:pt x="12478" y="575"/>
                    <a:pt x="12475" y="556"/>
                  </a:cubicBezTo>
                  <a:cubicBezTo>
                    <a:pt x="12473" y="537"/>
                    <a:pt x="12498" y="510"/>
                    <a:pt x="12500" y="491"/>
                  </a:cubicBezTo>
                  <a:cubicBezTo>
                    <a:pt x="12503" y="458"/>
                    <a:pt x="12493" y="389"/>
                    <a:pt x="12482" y="361"/>
                  </a:cubicBezTo>
                  <a:cubicBezTo>
                    <a:pt x="12473" y="335"/>
                    <a:pt x="12429" y="317"/>
                    <a:pt x="12424" y="288"/>
                  </a:cubicBezTo>
                  <a:cubicBezTo>
                    <a:pt x="12420" y="262"/>
                    <a:pt x="12446" y="217"/>
                    <a:pt x="12449" y="190"/>
                  </a:cubicBezTo>
                  <a:cubicBezTo>
                    <a:pt x="12452" y="143"/>
                    <a:pt x="12434" y="0"/>
                    <a:pt x="12434" y="0"/>
                  </a:cubicBezTo>
                  <a:lnTo>
                    <a:pt x="14074" y="1347"/>
                  </a:lnTo>
                  <a:cubicBezTo>
                    <a:pt x="14074" y="1347"/>
                    <a:pt x="14088" y="1250"/>
                    <a:pt x="14091" y="1217"/>
                  </a:cubicBezTo>
                  <a:cubicBezTo>
                    <a:pt x="14093" y="1176"/>
                    <a:pt x="14090" y="1094"/>
                    <a:pt x="14091" y="1052"/>
                  </a:cubicBezTo>
                  <a:cubicBezTo>
                    <a:pt x="14092" y="989"/>
                    <a:pt x="14091" y="860"/>
                    <a:pt x="14100" y="798"/>
                  </a:cubicBezTo>
                  <a:cubicBezTo>
                    <a:pt x="14105" y="764"/>
                    <a:pt x="14132" y="705"/>
                    <a:pt x="14136" y="671"/>
                  </a:cubicBezTo>
                  <a:cubicBezTo>
                    <a:pt x="14141" y="626"/>
                    <a:pt x="14131" y="533"/>
                    <a:pt x="14133" y="487"/>
                  </a:cubicBezTo>
                  <a:cubicBezTo>
                    <a:pt x="14134" y="444"/>
                    <a:pt x="14136" y="355"/>
                    <a:pt x="14145" y="314"/>
                  </a:cubicBezTo>
                  <a:cubicBezTo>
                    <a:pt x="14153" y="283"/>
                    <a:pt x="14176" y="228"/>
                    <a:pt x="14191" y="205"/>
                  </a:cubicBezTo>
                  <a:cubicBezTo>
                    <a:pt x="14200" y="190"/>
                    <a:pt x="14220" y="174"/>
                    <a:pt x="14236" y="159"/>
                  </a:cubicBezTo>
                  <a:cubicBezTo>
                    <a:pt x="14243" y="153"/>
                    <a:pt x="14249" y="148"/>
                    <a:pt x="14254" y="143"/>
                  </a:cubicBezTo>
                  <a:cubicBezTo>
                    <a:pt x="14267" y="131"/>
                    <a:pt x="14294" y="98"/>
                    <a:pt x="14309" y="97"/>
                  </a:cubicBezTo>
                  <a:cubicBezTo>
                    <a:pt x="14338" y="97"/>
                    <a:pt x="14384" y="170"/>
                    <a:pt x="14413" y="181"/>
                  </a:cubicBezTo>
                  <a:cubicBezTo>
                    <a:pt x="14431" y="188"/>
                    <a:pt x="14469" y="192"/>
                    <a:pt x="14487" y="184"/>
                  </a:cubicBezTo>
                  <a:cubicBezTo>
                    <a:pt x="14508" y="175"/>
                    <a:pt x="14539" y="113"/>
                    <a:pt x="14560" y="108"/>
                  </a:cubicBezTo>
                  <a:cubicBezTo>
                    <a:pt x="14585" y="102"/>
                    <a:pt x="14634" y="128"/>
                    <a:pt x="14654" y="152"/>
                  </a:cubicBezTo>
                  <a:cubicBezTo>
                    <a:pt x="14677" y="177"/>
                    <a:pt x="14699" y="269"/>
                    <a:pt x="14720" y="298"/>
                  </a:cubicBezTo>
                  <a:cubicBezTo>
                    <a:pt x="14740" y="323"/>
                    <a:pt x="14786" y="352"/>
                    <a:pt x="14809" y="360"/>
                  </a:cubicBezTo>
                  <a:cubicBezTo>
                    <a:pt x="14828" y="366"/>
                    <a:pt x="14868" y="345"/>
                    <a:pt x="14886" y="357"/>
                  </a:cubicBezTo>
                  <a:cubicBezTo>
                    <a:pt x="14910" y="375"/>
                    <a:pt x="14949" y="447"/>
                    <a:pt x="14959" y="490"/>
                  </a:cubicBezTo>
                  <a:cubicBezTo>
                    <a:pt x="14967" y="532"/>
                    <a:pt x="14964" y="628"/>
                    <a:pt x="14952" y="668"/>
                  </a:cubicBezTo>
                  <a:cubicBezTo>
                    <a:pt x="14943" y="697"/>
                    <a:pt x="14903" y="724"/>
                    <a:pt x="14891" y="749"/>
                  </a:cubicBezTo>
                  <a:cubicBezTo>
                    <a:pt x="14878" y="774"/>
                    <a:pt x="14860" y="834"/>
                    <a:pt x="14855" y="866"/>
                  </a:cubicBezTo>
                  <a:cubicBezTo>
                    <a:pt x="14849" y="906"/>
                    <a:pt x="14845" y="993"/>
                    <a:pt x="14852" y="1033"/>
                  </a:cubicBezTo>
                  <a:cubicBezTo>
                    <a:pt x="14857" y="1066"/>
                    <a:pt x="14879" y="1128"/>
                    <a:pt x="14897" y="1144"/>
                  </a:cubicBezTo>
                  <a:cubicBezTo>
                    <a:pt x="14917" y="1162"/>
                    <a:pt x="14966" y="1138"/>
                    <a:pt x="14988" y="1147"/>
                  </a:cubicBezTo>
                  <a:cubicBezTo>
                    <a:pt x="15003" y="1153"/>
                    <a:pt x="15031" y="1173"/>
                    <a:pt x="15043" y="1190"/>
                  </a:cubicBezTo>
                  <a:cubicBezTo>
                    <a:pt x="15058" y="1212"/>
                    <a:pt x="15069" y="1281"/>
                    <a:pt x="15085" y="1301"/>
                  </a:cubicBezTo>
                  <a:cubicBezTo>
                    <a:pt x="15107" y="1328"/>
                    <a:pt x="15162" y="1354"/>
                    <a:pt x="15188" y="1353"/>
                  </a:cubicBezTo>
                  <a:cubicBezTo>
                    <a:pt x="15221" y="1350"/>
                    <a:pt x="15279" y="1292"/>
                    <a:pt x="15310" y="1278"/>
                  </a:cubicBezTo>
                  <a:cubicBezTo>
                    <a:pt x="15337" y="1265"/>
                    <a:pt x="15393" y="1240"/>
                    <a:pt x="15422" y="1241"/>
                  </a:cubicBezTo>
                  <a:cubicBezTo>
                    <a:pt x="15458" y="1244"/>
                    <a:pt x="15528" y="1284"/>
                    <a:pt x="15563" y="1303"/>
                  </a:cubicBezTo>
                  <a:cubicBezTo>
                    <a:pt x="15586" y="1316"/>
                    <a:pt x="15634" y="1337"/>
                    <a:pt x="15652" y="1363"/>
                  </a:cubicBezTo>
                  <a:cubicBezTo>
                    <a:pt x="15665" y="1381"/>
                    <a:pt x="15678" y="1432"/>
                    <a:pt x="15686" y="1457"/>
                  </a:cubicBezTo>
                  <a:cubicBezTo>
                    <a:pt x="15698" y="1492"/>
                    <a:pt x="15710" y="1576"/>
                    <a:pt x="15727" y="1603"/>
                  </a:cubicBezTo>
                  <a:cubicBezTo>
                    <a:pt x="15744" y="1626"/>
                    <a:pt x="15787" y="1642"/>
                    <a:pt x="15808" y="1647"/>
                  </a:cubicBezTo>
                  <a:cubicBezTo>
                    <a:pt x="15829" y="1653"/>
                    <a:pt x="15872" y="1654"/>
                    <a:pt x="15893" y="1647"/>
                  </a:cubicBezTo>
                  <a:cubicBezTo>
                    <a:pt x="15906" y="1643"/>
                    <a:pt x="15930" y="1613"/>
                    <a:pt x="15944" y="1611"/>
                  </a:cubicBezTo>
                  <a:cubicBezTo>
                    <a:pt x="15969" y="1606"/>
                    <a:pt x="16021" y="1622"/>
                    <a:pt x="16043" y="1643"/>
                  </a:cubicBezTo>
                  <a:cubicBezTo>
                    <a:pt x="16063" y="1662"/>
                    <a:pt x="16089" y="1720"/>
                    <a:pt x="16106" y="1754"/>
                  </a:cubicBezTo>
                  <a:cubicBezTo>
                    <a:pt x="16108" y="1758"/>
                    <a:pt x="16109" y="1762"/>
                    <a:pt x="16112" y="1765"/>
                  </a:cubicBezTo>
                  <a:cubicBezTo>
                    <a:pt x="16126" y="1791"/>
                    <a:pt x="16152" y="1847"/>
                    <a:pt x="16170" y="1866"/>
                  </a:cubicBezTo>
                  <a:cubicBezTo>
                    <a:pt x="16199" y="1900"/>
                    <a:pt x="16270" y="1930"/>
                    <a:pt x="16302" y="1958"/>
                  </a:cubicBezTo>
                  <a:cubicBezTo>
                    <a:pt x="16324" y="1977"/>
                    <a:pt x="16370" y="2017"/>
                    <a:pt x="16386" y="2049"/>
                  </a:cubicBezTo>
                  <a:cubicBezTo>
                    <a:pt x="16411" y="2098"/>
                    <a:pt x="16438" y="2224"/>
                    <a:pt x="16448" y="2287"/>
                  </a:cubicBezTo>
                  <a:cubicBezTo>
                    <a:pt x="16454" y="2323"/>
                    <a:pt x="16458" y="2400"/>
                    <a:pt x="16460" y="2439"/>
                  </a:cubicBezTo>
                  <a:cubicBezTo>
                    <a:pt x="16460" y="2443"/>
                    <a:pt x="16460" y="2448"/>
                    <a:pt x="16460" y="2454"/>
                  </a:cubicBezTo>
                  <a:cubicBezTo>
                    <a:pt x="16461" y="2495"/>
                    <a:pt x="16459" y="2559"/>
                    <a:pt x="16462" y="2592"/>
                  </a:cubicBezTo>
                  <a:cubicBezTo>
                    <a:pt x="16466" y="2636"/>
                    <a:pt x="16482" y="2719"/>
                    <a:pt x="16488" y="2761"/>
                  </a:cubicBezTo>
                  <a:cubicBezTo>
                    <a:pt x="16493" y="2792"/>
                    <a:pt x="16507" y="2854"/>
                    <a:pt x="16504" y="2884"/>
                  </a:cubicBezTo>
                  <a:cubicBezTo>
                    <a:pt x="16501" y="2915"/>
                    <a:pt x="16479" y="2967"/>
                    <a:pt x="16465" y="2986"/>
                  </a:cubicBezTo>
                  <a:cubicBezTo>
                    <a:pt x="16448" y="3008"/>
                    <a:pt x="16402" y="3012"/>
                    <a:pt x="16385" y="3033"/>
                  </a:cubicBezTo>
                  <a:cubicBezTo>
                    <a:pt x="16362" y="3060"/>
                    <a:pt x="16318" y="3173"/>
                    <a:pt x="16315" y="3177"/>
                  </a:cubicBezTo>
                  <a:cubicBezTo>
                    <a:pt x="16311" y="3181"/>
                    <a:pt x="16330" y="3326"/>
                    <a:pt x="16329" y="3376"/>
                  </a:cubicBezTo>
                  <a:cubicBezTo>
                    <a:pt x="16328" y="3387"/>
                    <a:pt x="16327" y="3405"/>
                    <a:pt x="16324" y="3424"/>
                  </a:cubicBezTo>
                  <a:cubicBezTo>
                    <a:pt x="16321" y="3421"/>
                    <a:pt x="16318" y="3420"/>
                    <a:pt x="16316" y="3420"/>
                  </a:cubicBezTo>
                  <a:cubicBezTo>
                    <a:pt x="16298" y="3425"/>
                    <a:pt x="16286" y="3491"/>
                    <a:pt x="16278" y="3516"/>
                  </a:cubicBezTo>
                  <a:cubicBezTo>
                    <a:pt x="16272" y="3535"/>
                    <a:pt x="16266" y="3578"/>
                    <a:pt x="16257" y="3595"/>
                  </a:cubicBezTo>
                  <a:cubicBezTo>
                    <a:pt x="16247" y="3616"/>
                    <a:pt x="16218" y="3645"/>
                    <a:pt x="16203" y="3654"/>
                  </a:cubicBezTo>
                  <a:cubicBezTo>
                    <a:pt x="16192" y="3660"/>
                    <a:pt x="16168" y="3670"/>
                    <a:pt x="16158" y="3662"/>
                  </a:cubicBezTo>
                  <a:cubicBezTo>
                    <a:pt x="16147" y="3654"/>
                    <a:pt x="16140" y="3609"/>
                    <a:pt x="16131" y="3597"/>
                  </a:cubicBezTo>
                  <a:cubicBezTo>
                    <a:pt x="16124" y="3588"/>
                    <a:pt x="16107" y="3579"/>
                    <a:pt x="16098" y="3579"/>
                  </a:cubicBezTo>
                  <a:cubicBezTo>
                    <a:pt x="16089" y="3578"/>
                    <a:pt x="16069" y="3586"/>
                    <a:pt x="16062" y="3597"/>
                  </a:cubicBezTo>
                  <a:cubicBezTo>
                    <a:pt x="16049" y="3617"/>
                    <a:pt x="16037" y="3679"/>
                    <a:pt x="16036" y="3708"/>
                  </a:cubicBezTo>
                  <a:cubicBezTo>
                    <a:pt x="16034" y="3744"/>
                    <a:pt x="16051" y="3812"/>
                    <a:pt x="16054" y="3847"/>
                  </a:cubicBezTo>
                  <a:cubicBezTo>
                    <a:pt x="16059" y="3888"/>
                    <a:pt x="16067" y="3969"/>
                    <a:pt x="16067" y="4011"/>
                  </a:cubicBezTo>
                  <a:cubicBezTo>
                    <a:pt x="16066" y="4046"/>
                    <a:pt x="16059" y="4116"/>
                    <a:pt x="16054" y="4151"/>
                  </a:cubicBezTo>
                  <a:cubicBezTo>
                    <a:pt x="16050" y="4190"/>
                    <a:pt x="16039" y="4268"/>
                    <a:pt x="16030" y="4305"/>
                  </a:cubicBezTo>
                  <a:cubicBezTo>
                    <a:pt x="16022" y="4339"/>
                    <a:pt x="15995" y="4397"/>
                    <a:pt x="15987" y="4431"/>
                  </a:cubicBezTo>
                  <a:cubicBezTo>
                    <a:pt x="15979" y="4470"/>
                    <a:pt x="15970" y="4552"/>
                    <a:pt x="15971" y="4593"/>
                  </a:cubicBezTo>
                  <a:cubicBezTo>
                    <a:pt x="15971" y="4640"/>
                    <a:pt x="15983" y="4732"/>
                    <a:pt x="15991" y="4776"/>
                  </a:cubicBezTo>
                  <a:cubicBezTo>
                    <a:pt x="15997" y="4807"/>
                    <a:pt x="16017" y="4864"/>
                    <a:pt x="16026" y="4893"/>
                  </a:cubicBezTo>
                  <a:cubicBezTo>
                    <a:pt x="16043" y="4945"/>
                    <a:pt x="16074" y="5048"/>
                    <a:pt x="16093" y="5096"/>
                  </a:cubicBezTo>
                  <a:cubicBezTo>
                    <a:pt x="16105" y="5125"/>
                    <a:pt x="16133" y="5175"/>
                    <a:pt x="16144" y="5204"/>
                  </a:cubicBezTo>
                  <a:cubicBezTo>
                    <a:pt x="16153" y="5226"/>
                    <a:pt x="16166" y="5278"/>
                    <a:pt x="16176" y="5299"/>
                  </a:cubicBezTo>
                  <a:cubicBezTo>
                    <a:pt x="16187" y="5320"/>
                    <a:pt x="16212" y="5359"/>
                    <a:pt x="16227" y="5370"/>
                  </a:cubicBezTo>
                  <a:cubicBezTo>
                    <a:pt x="16244" y="5383"/>
                    <a:pt x="16281" y="5394"/>
                    <a:pt x="16298" y="5390"/>
                  </a:cubicBezTo>
                  <a:cubicBezTo>
                    <a:pt x="16318" y="5386"/>
                    <a:pt x="16353" y="5347"/>
                    <a:pt x="16372" y="5335"/>
                  </a:cubicBezTo>
                  <a:cubicBezTo>
                    <a:pt x="16388" y="5325"/>
                    <a:pt x="16426" y="5314"/>
                    <a:pt x="16442" y="5299"/>
                  </a:cubicBezTo>
                  <a:cubicBezTo>
                    <a:pt x="16459" y="5283"/>
                    <a:pt x="16488" y="5233"/>
                    <a:pt x="16502" y="5210"/>
                  </a:cubicBezTo>
                  <a:cubicBezTo>
                    <a:pt x="16519" y="5183"/>
                    <a:pt x="16552" y="5127"/>
                    <a:pt x="16568" y="5098"/>
                  </a:cubicBezTo>
                  <a:cubicBezTo>
                    <a:pt x="16580" y="5078"/>
                    <a:pt x="16600" y="5027"/>
                    <a:pt x="16616" y="5015"/>
                  </a:cubicBezTo>
                  <a:cubicBezTo>
                    <a:pt x="16629" y="5004"/>
                    <a:pt x="16662" y="5019"/>
                    <a:pt x="16677" y="5009"/>
                  </a:cubicBezTo>
                  <a:cubicBezTo>
                    <a:pt x="16689" y="5000"/>
                    <a:pt x="16709" y="4967"/>
                    <a:pt x="16717" y="4948"/>
                  </a:cubicBezTo>
                  <a:cubicBezTo>
                    <a:pt x="16727" y="4928"/>
                    <a:pt x="16731" y="4869"/>
                    <a:pt x="16743" y="4853"/>
                  </a:cubicBezTo>
                  <a:cubicBezTo>
                    <a:pt x="16757" y="4834"/>
                    <a:pt x="16797" y="4822"/>
                    <a:pt x="16815" y="4829"/>
                  </a:cubicBezTo>
                  <a:cubicBezTo>
                    <a:pt x="16833" y="4835"/>
                    <a:pt x="16867" y="4876"/>
                    <a:pt x="16876" y="4904"/>
                  </a:cubicBezTo>
                  <a:cubicBezTo>
                    <a:pt x="16884" y="4929"/>
                    <a:pt x="16879" y="4989"/>
                    <a:pt x="16881" y="5017"/>
                  </a:cubicBezTo>
                  <a:cubicBezTo>
                    <a:pt x="16884" y="5074"/>
                    <a:pt x="16888" y="5189"/>
                    <a:pt x="16900" y="5242"/>
                  </a:cubicBezTo>
                  <a:cubicBezTo>
                    <a:pt x="16906" y="5267"/>
                    <a:pt x="16923" y="5316"/>
                    <a:pt x="16936" y="5332"/>
                  </a:cubicBezTo>
                  <a:cubicBezTo>
                    <a:pt x="16958" y="5359"/>
                    <a:pt x="17018" y="5360"/>
                    <a:pt x="17042" y="5380"/>
                  </a:cubicBezTo>
                  <a:cubicBezTo>
                    <a:pt x="17065" y="5400"/>
                    <a:pt x="17107" y="5453"/>
                    <a:pt x="17124" y="5485"/>
                  </a:cubicBezTo>
                  <a:cubicBezTo>
                    <a:pt x="17137" y="5513"/>
                    <a:pt x="17158" y="5576"/>
                    <a:pt x="17162" y="5610"/>
                  </a:cubicBezTo>
                  <a:cubicBezTo>
                    <a:pt x="17165" y="5633"/>
                    <a:pt x="17155" y="5683"/>
                    <a:pt x="17161" y="5705"/>
                  </a:cubicBezTo>
                  <a:cubicBezTo>
                    <a:pt x="17167" y="5730"/>
                    <a:pt x="17194" y="5767"/>
                    <a:pt x="17209" y="5778"/>
                  </a:cubicBezTo>
                  <a:cubicBezTo>
                    <a:pt x="17232" y="5795"/>
                    <a:pt x="17284" y="5782"/>
                    <a:pt x="17308" y="5788"/>
                  </a:cubicBezTo>
                  <a:cubicBezTo>
                    <a:pt x="17335" y="5797"/>
                    <a:pt x="17390" y="5819"/>
                    <a:pt x="17415" y="5840"/>
                  </a:cubicBezTo>
                  <a:cubicBezTo>
                    <a:pt x="17432" y="5854"/>
                    <a:pt x="17458" y="5909"/>
                    <a:pt x="17477" y="5918"/>
                  </a:cubicBezTo>
                  <a:cubicBezTo>
                    <a:pt x="17502" y="5932"/>
                    <a:pt x="17558" y="5924"/>
                    <a:pt x="17584" y="5910"/>
                  </a:cubicBezTo>
                  <a:cubicBezTo>
                    <a:pt x="17609" y="5896"/>
                    <a:pt x="17647" y="5825"/>
                    <a:pt x="17672" y="5813"/>
                  </a:cubicBezTo>
                  <a:cubicBezTo>
                    <a:pt x="17696" y="5802"/>
                    <a:pt x="17747" y="5800"/>
                    <a:pt x="17768" y="5819"/>
                  </a:cubicBezTo>
                  <a:cubicBezTo>
                    <a:pt x="17781" y="5830"/>
                    <a:pt x="17792" y="5881"/>
                    <a:pt x="17803" y="5894"/>
                  </a:cubicBezTo>
                  <a:cubicBezTo>
                    <a:pt x="17817" y="5909"/>
                    <a:pt x="17853" y="5931"/>
                    <a:pt x="17867" y="5918"/>
                  </a:cubicBezTo>
                  <a:cubicBezTo>
                    <a:pt x="17876" y="5911"/>
                    <a:pt x="17875" y="5870"/>
                    <a:pt x="17882" y="5857"/>
                  </a:cubicBezTo>
                  <a:cubicBezTo>
                    <a:pt x="17894" y="5830"/>
                    <a:pt x="17925" y="5780"/>
                    <a:pt x="17945" y="5772"/>
                  </a:cubicBezTo>
                  <a:cubicBezTo>
                    <a:pt x="17969" y="5763"/>
                    <a:pt x="18018" y="5819"/>
                    <a:pt x="18042" y="5807"/>
                  </a:cubicBezTo>
                  <a:cubicBezTo>
                    <a:pt x="18060" y="5799"/>
                    <a:pt x="18077" y="5728"/>
                    <a:pt x="18095" y="5721"/>
                  </a:cubicBezTo>
                  <a:cubicBezTo>
                    <a:pt x="18115" y="5714"/>
                    <a:pt x="18158" y="5739"/>
                    <a:pt x="18173" y="5762"/>
                  </a:cubicBezTo>
                  <a:cubicBezTo>
                    <a:pt x="18191" y="5789"/>
                    <a:pt x="18196" y="5878"/>
                    <a:pt x="18210" y="5910"/>
                  </a:cubicBezTo>
                  <a:cubicBezTo>
                    <a:pt x="18222" y="5938"/>
                    <a:pt x="18255" y="5982"/>
                    <a:pt x="18273" y="5997"/>
                  </a:cubicBezTo>
                  <a:cubicBezTo>
                    <a:pt x="18299" y="6018"/>
                    <a:pt x="18361" y="6019"/>
                    <a:pt x="18387" y="6040"/>
                  </a:cubicBezTo>
                  <a:cubicBezTo>
                    <a:pt x="18415" y="6063"/>
                    <a:pt x="18463" y="6134"/>
                    <a:pt x="18484" y="6173"/>
                  </a:cubicBezTo>
                  <a:cubicBezTo>
                    <a:pt x="18502" y="6206"/>
                    <a:pt x="18518" y="6300"/>
                    <a:pt x="18540" y="6325"/>
                  </a:cubicBezTo>
                  <a:cubicBezTo>
                    <a:pt x="18560" y="6345"/>
                    <a:pt x="18608" y="6336"/>
                    <a:pt x="18629" y="6346"/>
                  </a:cubicBezTo>
                  <a:cubicBezTo>
                    <a:pt x="18653" y="6357"/>
                    <a:pt x="18699" y="6387"/>
                    <a:pt x="18720" y="6408"/>
                  </a:cubicBezTo>
                  <a:cubicBezTo>
                    <a:pt x="18741" y="6430"/>
                    <a:pt x="18773" y="6495"/>
                    <a:pt x="18795" y="6514"/>
                  </a:cubicBezTo>
                  <a:cubicBezTo>
                    <a:pt x="18818" y="6534"/>
                    <a:pt x="18869" y="6556"/>
                    <a:pt x="18895" y="6560"/>
                  </a:cubicBezTo>
                  <a:cubicBezTo>
                    <a:pt x="18931" y="6565"/>
                    <a:pt x="19005" y="6531"/>
                    <a:pt x="19041" y="6536"/>
                  </a:cubicBezTo>
                  <a:cubicBezTo>
                    <a:pt x="19067" y="6539"/>
                    <a:pt x="19118" y="6564"/>
                    <a:pt x="19143" y="6579"/>
                  </a:cubicBezTo>
                  <a:cubicBezTo>
                    <a:pt x="19194" y="6609"/>
                    <a:pt x="19295" y="6682"/>
                    <a:pt x="19339" y="6735"/>
                  </a:cubicBezTo>
                  <a:cubicBezTo>
                    <a:pt x="19361" y="6761"/>
                    <a:pt x="19401" y="6824"/>
                    <a:pt x="19415" y="6863"/>
                  </a:cubicBezTo>
                  <a:cubicBezTo>
                    <a:pt x="19433" y="6916"/>
                    <a:pt x="19459" y="7040"/>
                    <a:pt x="19452" y="7101"/>
                  </a:cubicBezTo>
                  <a:cubicBezTo>
                    <a:pt x="19447" y="7150"/>
                    <a:pt x="19407" y="7234"/>
                    <a:pt x="19382" y="7263"/>
                  </a:cubicBezTo>
                  <a:cubicBezTo>
                    <a:pt x="19365" y="7283"/>
                    <a:pt x="19320" y="7282"/>
                    <a:pt x="19302" y="7301"/>
                  </a:cubicBezTo>
                  <a:cubicBezTo>
                    <a:pt x="19288" y="7316"/>
                    <a:pt x="19263" y="7358"/>
                    <a:pt x="19260" y="7384"/>
                  </a:cubicBezTo>
                  <a:cubicBezTo>
                    <a:pt x="19254" y="7424"/>
                    <a:pt x="19271" y="7503"/>
                    <a:pt x="19279" y="7541"/>
                  </a:cubicBezTo>
                  <a:cubicBezTo>
                    <a:pt x="19286" y="7581"/>
                    <a:pt x="19313" y="7651"/>
                    <a:pt x="19321" y="7690"/>
                  </a:cubicBezTo>
                  <a:cubicBezTo>
                    <a:pt x="19328" y="7722"/>
                    <a:pt x="19332" y="7791"/>
                    <a:pt x="19339" y="7823"/>
                  </a:cubicBezTo>
                  <a:cubicBezTo>
                    <a:pt x="19347" y="7862"/>
                    <a:pt x="19380" y="7929"/>
                    <a:pt x="19386" y="7969"/>
                  </a:cubicBezTo>
                  <a:cubicBezTo>
                    <a:pt x="19389" y="7991"/>
                    <a:pt x="19390" y="8040"/>
                    <a:pt x="19386" y="8061"/>
                  </a:cubicBezTo>
                  <a:cubicBezTo>
                    <a:pt x="19380" y="8088"/>
                    <a:pt x="19355" y="8129"/>
                    <a:pt x="19344" y="8150"/>
                  </a:cubicBezTo>
                  <a:cubicBezTo>
                    <a:pt x="19333" y="8171"/>
                    <a:pt x="19302" y="8202"/>
                    <a:pt x="19300" y="8229"/>
                  </a:cubicBezTo>
                  <a:cubicBezTo>
                    <a:pt x="19298" y="8254"/>
                    <a:pt x="19316" y="8306"/>
                    <a:pt x="19328" y="8323"/>
                  </a:cubicBezTo>
                  <a:cubicBezTo>
                    <a:pt x="19340" y="8342"/>
                    <a:pt x="19374" y="8361"/>
                    <a:pt x="19391" y="8361"/>
                  </a:cubicBezTo>
                  <a:cubicBezTo>
                    <a:pt x="19406" y="8361"/>
                    <a:pt x="19433" y="8324"/>
                    <a:pt x="19449" y="8326"/>
                  </a:cubicBezTo>
                  <a:cubicBezTo>
                    <a:pt x="19469" y="8328"/>
                    <a:pt x="19505" y="8364"/>
                    <a:pt x="19520" y="8385"/>
                  </a:cubicBezTo>
                  <a:cubicBezTo>
                    <a:pt x="19533" y="8404"/>
                    <a:pt x="19568" y="8451"/>
                    <a:pt x="19561" y="8478"/>
                  </a:cubicBezTo>
                  <a:cubicBezTo>
                    <a:pt x="19545" y="8537"/>
                    <a:pt x="19442" y="8487"/>
                    <a:pt x="19405" y="8507"/>
                  </a:cubicBezTo>
                  <a:cubicBezTo>
                    <a:pt x="19393" y="8514"/>
                    <a:pt x="19373" y="8544"/>
                    <a:pt x="19361" y="8550"/>
                  </a:cubicBezTo>
                  <a:cubicBezTo>
                    <a:pt x="19346" y="8560"/>
                    <a:pt x="19313" y="8570"/>
                    <a:pt x="19297" y="8567"/>
                  </a:cubicBezTo>
                  <a:cubicBezTo>
                    <a:pt x="19282" y="8564"/>
                    <a:pt x="19255" y="8534"/>
                    <a:pt x="19240" y="8529"/>
                  </a:cubicBezTo>
                  <a:cubicBezTo>
                    <a:pt x="19220" y="8522"/>
                    <a:pt x="19177" y="8538"/>
                    <a:pt x="19157" y="8529"/>
                  </a:cubicBezTo>
                  <a:cubicBezTo>
                    <a:pt x="19130" y="8516"/>
                    <a:pt x="19084" y="8455"/>
                    <a:pt x="19059" y="8432"/>
                  </a:cubicBezTo>
                  <a:cubicBezTo>
                    <a:pt x="19045" y="8418"/>
                    <a:pt x="19017" y="8385"/>
                    <a:pt x="19000" y="8380"/>
                  </a:cubicBezTo>
                  <a:cubicBezTo>
                    <a:pt x="18975" y="8373"/>
                    <a:pt x="18917" y="8377"/>
                    <a:pt x="18900" y="8410"/>
                  </a:cubicBezTo>
                  <a:cubicBezTo>
                    <a:pt x="18887" y="8434"/>
                    <a:pt x="18910" y="8514"/>
                    <a:pt x="18897" y="8537"/>
                  </a:cubicBezTo>
                  <a:cubicBezTo>
                    <a:pt x="18887" y="8553"/>
                    <a:pt x="18856" y="8551"/>
                    <a:pt x="18843" y="8542"/>
                  </a:cubicBezTo>
                  <a:cubicBezTo>
                    <a:pt x="18824" y="8529"/>
                    <a:pt x="18799" y="8466"/>
                    <a:pt x="18790" y="8434"/>
                  </a:cubicBezTo>
                  <a:cubicBezTo>
                    <a:pt x="18780" y="8402"/>
                    <a:pt x="18778" y="8328"/>
                    <a:pt x="18769" y="8296"/>
                  </a:cubicBezTo>
                  <a:cubicBezTo>
                    <a:pt x="18757" y="8255"/>
                    <a:pt x="18719" y="8187"/>
                    <a:pt x="18702" y="8150"/>
                  </a:cubicBezTo>
                  <a:cubicBezTo>
                    <a:pt x="18682" y="8105"/>
                    <a:pt x="18650" y="8003"/>
                    <a:pt x="18623" y="7969"/>
                  </a:cubicBezTo>
                  <a:cubicBezTo>
                    <a:pt x="18603" y="7943"/>
                    <a:pt x="18549" y="7929"/>
                    <a:pt x="18527" y="7907"/>
                  </a:cubicBezTo>
                  <a:cubicBezTo>
                    <a:pt x="18518" y="7897"/>
                    <a:pt x="18505" y="7864"/>
                    <a:pt x="18495" y="7855"/>
                  </a:cubicBezTo>
                  <a:cubicBezTo>
                    <a:pt x="18477" y="7840"/>
                    <a:pt x="18432" y="7843"/>
                    <a:pt x="18413" y="7831"/>
                  </a:cubicBezTo>
                  <a:cubicBezTo>
                    <a:pt x="18395" y="7821"/>
                    <a:pt x="18361" y="7795"/>
                    <a:pt x="18348" y="7774"/>
                  </a:cubicBezTo>
                  <a:cubicBezTo>
                    <a:pt x="18339" y="7761"/>
                    <a:pt x="18334" y="7716"/>
                    <a:pt x="18323" y="7707"/>
                  </a:cubicBezTo>
                  <a:cubicBezTo>
                    <a:pt x="18298" y="7683"/>
                    <a:pt x="18234" y="7732"/>
                    <a:pt x="18207" y="7715"/>
                  </a:cubicBezTo>
                  <a:cubicBezTo>
                    <a:pt x="18193" y="7705"/>
                    <a:pt x="18177" y="7659"/>
                    <a:pt x="18165" y="7644"/>
                  </a:cubicBezTo>
                  <a:cubicBezTo>
                    <a:pt x="18152" y="7628"/>
                    <a:pt x="18118" y="7614"/>
                    <a:pt x="18107" y="7596"/>
                  </a:cubicBezTo>
                  <a:cubicBezTo>
                    <a:pt x="18095" y="7577"/>
                    <a:pt x="18084" y="7522"/>
                    <a:pt x="18074" y="7501"/>
                  </a:cubicBezTo>
                  <a:cubicBezTo>
                    <a:pt x="18065" y="7483"/>
                    <a:pt x="18046" y="7443"/>
                    <a:pt x="18032" y="7436"/>
                  </a:cubicBezTo>
                  <a:cubicBezTo>
                    <a:pt x="18009" y="7426"/>
                    <a:pt x="17953" y="7441"/>
                    <a:pt x="17937" y="7471"/>
                  </a:cubicBezTo>
                  <a:cubicBezTo>
                    <a:pt x="17925" y="7490"/>
                    <a:pt x="17921" y="7551"/>
                    <a:pt x="17925" y="7577"/>
                  </a:cubicBezTo>
                  <a:cubicBezTo>
                    <a:pt x="17932" y="7614"/>
                    <a:pt x="17969" y="7665"/>
                    <a:pt x="17987" y="7690"/>
                  </a:cubicBezTo>
                  <a:cubicBezTo>
                    <a:pt x="18001" y="7712"/>
                    <a:pt x="18035" y="7744"/>
                    <a:pt x="18050" y="7766"/>
                  </a:cubicBezTo>
                  <a:cubicBezTo>
                    <a:pt x="18063" y="7786"/>
                    <a:pt x="18084" y="7838"/>
                    <a:pt x="18098" y="7855"/>
                  </a:cubicBezTo>
                  <a:cubicBezTo>
                    <a:pt x="18119" y="7879"/>
                    <a:pt x="18168" y="7900"/>
                    <a:pt x="18191" y="7918"/>
                  </a:cubicBezTo>
                  <a:cubicBezTo>
                    <a:pt x="18211" y="7934"/>
                    <a:pt x="18254" y="7961"/>
                    <a:pt x="18272" y="7986"/>
                  </a:cubicBezTo>
                  <a:cubicBezTo>
                    <a:pt x="18281" y="7998"/>
                    <a:pt x="18291" y="8038"/>
                    <a:pt x="18301" y="8050"/>
                  </a:cubicBezTo>
                  <a:cubicBezTo>
                    <a:pt x="18323" y="8076"/>
                    <a:pt x="18377" y="8095"/>
                    <a:pt x="18403" y="8101"/>
                  </a:cubicBezTo>
                  <a:cubicBezTo>
                    <a:pt x="18425" y="8107"/>
                    <a:pt x="18471" y="8088"/>
                    <a:pt x="18492" y="8101"/>
                  </a:cubicBezTo>
                  <a:cubicBezTo>
                    <a:pt x="18511" y="8114"/>
                    <a:pt x="18537" y="8167"/>
                    <a:pt x="18550" y="8190"/>
                  </a:cubicBezTo>
                  <a:cubicBezTo>
                    <a:pt x="18570" y="8227"/>
                    <a:pt x="18607" y="8306"/>
                    <a:pt x="18623" y="8348"/>
                  </a:cubicBezTo>
                  <a:cubicBezTo>
                    <a:pt x="18641" y="8393"/>
                    <a:pt x="18662" y="8497"/>
                    <a:pt x="18681" y="8540"/>
                  </a:cubicBezTo>
                  <a:cubicBezTo>
                    <a:pt x="18701" y="8583"/>
                    <a:pt x="18750" y="8656"/>
                    <a:pt x="18777" y="8685"/>
                  </a:cubicBezTo>
                  <a:cubicBezTo>
                    <a:pt x="18794" y="8704"/>
                    <a:pt x="18830" y="8732"/>
                    <a:pt x="18850" y="8737"/>
                  </a:cubicBezTo>
                  <a:cubicBezTo>
                    <a:pt x="18874" y="8743"/>
                    <a:pt x="18923" y="8724"/>
                    <a:pt x="18947" y="8715"/>
                  </a:cubicBezTo>
                  <a:cubicBezTo>
                    <a:pt x="18979" y="8704"/>
                    <a:pt x="19041" y="8652"/>
                    <a:pt x="19074" y="8656"/>
                  </a:cubicBezTo>
                  <a:cubicBezTo>
                    <a:pt x="19092" y="8658"/>
                    <a:pt x="19127" y="8693"/>
                    <a:pt x="19143" y="8710"/>
                  </a:cubicBezTo>
                  <a:cubicBezTo>
                    <a:pt x="19157" y="8725"/>
                    <a:pt x="19179" y="8767"/>
                    <a:pt x="19193" y="8780"/>
                  </a:cubicBezTo>
                  <a:cubicBezTo>
                    <a:pt x="19209" y="8796"/>
                    <a:pt x="19245" y="8831"/>
                    <a:pt x="19265" y="8826"/>
                  </a:cubicBezTo>
                  <a:cubicBezTo>
                    <a:pt x="19278" y="8823"/>
                    <a:pt x="19295" y="8783"/>
                    <a:pt x="19307" y="8772"/>
                  </a:cubicBezTo>
                  <a:cubicBezTo>
                    <a:pt x="19328" y="8753"/>
                    <a:pt x="19373" y="8721"/>
                    <a:pt x="19397" y="8718"/>
                  </a:cubicBezTo>
                  <a:cubicBezTo>
                    <a:pt x="19424" y="8715"/>
                    <a:pt x="19484" y="8727"/>
                    <a:pt x="19504" y="8757"/>
                  </a:cubicBezTo>
                  <a:cubicBezTo>
                    <a:pt x="19513" y="8770"/>
                    <a:pt x="19524" y="8814"/>
                    <a:pt x="19522" y="8835"/>
                  </a:cubicBezTo>
                  <a:cubicBezTo>
                    <a:pt x="19519" y="8862"/>
                    <a:pt x="19493" y="8902"/>
                    <a:pt x="19480" y="8918"/>
                  </a:cubicBezTo>
                  <a:cubicBezTo>
                    <a:pt x="19465" y="8937"/>
                    <a:pt x="19427" y="8949"/>
                    <a:pt x="19415" y="8972"/>
                  </a:cubicBezTo>
                  <a:cubicBezTo>
                    <a:pt x="19402" y="9000"/>
                    <a:pt x="19389" y="9074"/>
                    <a:pt x="19394" y="9108"/>
                  </a:cubicBezTo>
                  <a:cubicBezTo>
                    <a:pt x="19398" y="9136"/>
                    <a:pt x="19427" y="9178"/>
                    <a:pt x="19443" y="9192"/>
                  </a:cubicBezTo>
                  <a:cubicBezTo>
                    <a:pt x="19456" y="9205"/>
                    <a:pt x="19488" y="9219"/>
                    <a:pt x="19504" y="9213"/>
                  </a:cubicBezTo>
                  <a:cubicBezTo>
                    <a:pt x="19520" y="9208"/>
                    <a:pt x="19552" y="9174"/>
                    <a:pt x="19559" y="9149"/>
                  </a:cubicBezTo>
                  <a:cubicBezTo>
                    <a:pt x="19568" y="9117"/>
                    <a:pt x="19536" y="9033"/>
                    <a:pt x="19551" y="9010"/>
                  </a:cubicBezTo>
                  <a:cubicBezTo>
                    <a:pt x="19564" y="8991"/>
                    <a:pt x="19605" y="9021"/>
                    <a:pt x="19619" y="9038"/>
                  </a:cubicBezTo>
                  <a:cubicBezTo>
                    <a:pt x="19639" y="9060"/>
                    <a:pt x="19661" y="9136"/>
                    <a:pt x="19674" y="9170"/>
                  </a:cubicBezTo>
                  <a:cubicBezTo>
                    <a:pt x="19694" y="9218"/>
                    <a:pt x="19732" y="9315"/>
                    <a:pt x="19750" y="9365"/>
                  </a:cubicBezTo>
                  <a:cubicBezTo>
                    <a:pt x="19771" y="9422"/>
                    <a:pt x="19819" y="9535"/>
                    <a:pt x="19826" y="9600"/>
                  </a:cubicBezTo>
                  <a:cubicBezTo>
                    <a:pt x="19835" y="9671"/>
                    <a:pt x="19811" y="9815"/>
                    <a:pt x="19809" y="9887"/>
                  </a:cubicBezTo>
                  <a:cubicBezTo>
                    <a:pt x="19807" y="9936"/>
                    <a:pt x="19819" y="10037"/>
                    <a:pt x="19810" y="10085"/>
                  </a:cubicBezTo>
                  <a:cubicBezTo>
                    <a:pt x="19804" y="10116"/>
                    <a:pt x="19782" y="10178"/>
                    <a:pt x="19763" y="10190"/>
                  </a:cubicBezTo>
                  <a:cubicBezTo>
                    <a:pt x="19748" y="10199"/>
                    <a:pt x="19713" y="10180"/>
                    <a:pt x="19698" y="10165"/>
                  </a:cubicBezTo>
                  <a:cubicBezTo>
                    <a:pt x="19679" y="10146"/>
                    <a:pt x="19656" y="10074"/>
                    <a:pt x="19638" y="10049"/>
                  </a:cubicBezTo>
                  <a:cubicBezTo>
                    <a:pt x="19622" y="10026"/>
                    <a:pt x="19584" y="9985"/>
                    <a:pt x="19562" y="9976"/>
                  </a:cubicBezTo>
                  <a:cubicBezTo>
                    <a:pt x="19542" y="9968"/>
                    <a:pt x="19498" y="9994"/>
                    <a:pt x="19478" y="9981"/>
                  </a:cubicBezTo>
                  <a:cubicBezTo>
                    <a:pt x="19462" y="9970"/>
                    <a:pt x="19443" y="9916"/>
                    <a:pt x="19430" y="9898"/>
                  </a:cubicBezTo>
                  <a:cubicBezTo>
                    <a:pt x="19413" y="9874"/>
                    <a:pt x="19376" y="9808"/>
                    <a:pt x="19355" y="9819"/>
                  </a:cubicBezTo>
                  <a:cubicBezTo>
                    <a:pt x="19338" y="9829"/>
                    <a:pt x="19338" y="9902"/>
                    <a:pt x="19329" y="9927"/>
                  </a:cubicBezTo>
                  <a:cubicBezTo>
                    <a:pt x="19319" y="9959"/>
                    <a:pt x="19278" y="10008"/>
                    <a:pt x="19279" y="10044"/>
                  </a:cubicBezTo>
                  <a:cubicBezTo>
                    <a:pt x="19279" y="10074"/>
                    <a:pt x="19309" y="10122"/>
                    <a:pt x="19324" y="10138"/>
                  </a:cubicBezTo>
                  <a:cubicBezTo>
                    <a:pt x="19344" y="10160"/>
                    <a:pt x="19396" y="10159"/>
                    <a:pt x="19416" y="10179"/>
                  </a:cubicBezTo>
                  <a:cubicBezTo>
                    <a:pt x="19431" y="10194"/>
                    <a:pt x="19451" y="10241"/>
                    <a:pt x="19462" y="10263"/>
                  </a:cubicBezTo>
                  <a:cubicBezTo>
                    <a:pt x="19479" y="10299"/>
                    <a:pt x="19505" y="10386"/>
                    <a:pt x="19527" y="10414"/>
                  </a:cubicBezTo>
                  <a:cubicBezTo>
                    <a:pt x="19540" y="10431"/>
                    <a:pt x="19574" y="10437"/>
                    <a:pt x="19588" y="10452"/>
                  </a:cubicBezTo>
                  <a:cubicBezTo>
                    <a:pt x="19602" y="10468"/>
                    <a:pt x="19636" y="10507"/>
                    <a:pt x="19635" y="10536"/>
                  </a:cubicBezTo>
                  <a:cubicBezTo>
                    <a:pt x="19634" y="10562"/>
                    <a:pt x="19604" y="10595"/>
                    <a:pt x="19590" y="10604"/>
                  </a:cubicBezTo>
                  <a:cubicBezTo>
                    <a:pt x="19562" y="10622"/>
                    <a:pt x="19497" y="10583"/>
                    <a:pt x="19470" y="10604"/>
                  </a:cubicBezTo>
                  <a:cubicBezTo>
                    <a:pt x="19455" y="10615"/>
                    <a:pt x="19439" y="10669"/>
                    <a:pt x="19426" y="10688"/>
                  </a:cubicBezTo>
                  <a:cubicBezTo>
                    <a:pt x="19412" y="10709"/>
                    <a:pt x="19380" y="10746"/>
                    <a:pt x="19363" y="10760"/>
                  </a:cubicBezTo>
                  <a:cubicBezTo>
                    <a:pt x="19344" y="10777"/>
                    <a:pt x="19292" y="10778"/>
                    <a:pt x="19281" y="10809"/>
                  </a:cubicBezTo>
                  <a:cubicBezTo>
                    <a:pt x="19272" y="10835"/>
                    <a:pt x="19283" y="10900"/>
                    <a:pt x="19292" y="10925"/>
                  </a:cubicBezTo>
                  <a:cubicBezTo>
                    <a:pt x="19301" y="10950"/>
                    <a:pt x="19330" y="10986"/>
                    <a:pt x="19347" y="10993"/>
                  </a:cubicBezTo>
                  <a:cubicBezTo>
                    <a:pt x="19365" y="11001"/>
                    <a:pt x="19404" y="10993"/>
                    <a:pt x="19421" y="10979"/>
                  </a:cubicBezTo>
                  <a:cubicBezTo>
                    <a:pt x="19440" y="10964"/>
                    <a:pt x="19464" y="10902"/>
                    <a:pt x="19480" y="10880"/>
                  </a:cubicBezTo>
                  <a:cubicBezTo>
                    <a:pt x="19491" y="10864"/>
                    <a:pt x="19514" y="10823"/>
                    <a:pt x="19528" y="10826"/>
                  </a:cubicBezTo>
                  <a:cubicBezTo>
                    <a:pt x="19547" y="10829"/>
                    <a:pt x="19572" y="10889"/>
                    <a:pt x="19580" y="10918"/>
                  </a:cubicBezTo>
                  <a:cubicBezTo>
                    <a:pt x="19591" y="10952"/>
                    <a:pt x="19598" y="11032"/>
                    <a:pt x="19596" y="11072"/>
                  </a:cubicBezTo>
                  <a:cubicBezTo>
                    <a:pt x="19595" y="11095"/>
                    <a:pt x="19575" y="11138"/>
                    <a:pt x="19579" y="11161"/>
                  </a:cubicBezTo>
                  <a:cubicBezTo>
                    <a:pt x="19583" y="11192"/>
                    <a:pt x="19616" y="11250"/>
                    <a:pt x="19635" y="11248"/>
                  </a:cubicBezTo>
                  <a:cubicBezTo>
                    <a:pt x="19656" y="11245"/>
                    <a:pt x="19668" y="11157"/>
                    <a:pt x="19687" y="11144"/>
                  </a:cubicBezTo>
                  <a:cubicBezTo>
                    <a:pt x="19702" y="11135"/>
                    <a:pt x="19736" y="11143"/>
                    <a:pt x="19749" y="11158"/>
                  </a:cubicBezTo>
                  <a:cubicBezTo>
                    <a:pt x="19764" y="11175"/>
                    <a:pt x="19768" y="11250"/>
                    <a:pt x="19784" y="11264"/>
                  </a:cubicBezTo>
                  <a:cubicBezTo>
                    <a:pt x="19810" y="11284"/>
                    <a:pt x="19870" y="11215"/>
                    <a:pt x="19897" y="11231"/>
                  </a:cubicBezTo>
                  <a:cubicBezTo>
                    <a:pt x="19920" y="11245"/>
                    <a:pt x="19947" y="11319"/>
                    <a:pt x="19959" y="11353"/>
                  </a:cubicBezTo>
                  <a:cubicBezTo>
                    <a:pt x="19972" y="11387"/>
                    <a:pt x="19990" y="11463"/>
                    <a:pt x="19996" y="11502"/>
                  </a:cubicBezTo>
                  <a:cubicBezTo>
                    <a:pt x="20006" y="11568"/>
                    <a:pt x="20009" y="11704"/>
                    <a:pt x="20009" y="11772"/>
                  </a:cubicBezTo>
                  <a:cubicBezTo>
                    <a:pt x="20009" y="11831"/>
                    <a:pt x="20019" y="11960"/>
                    <a:pt x="19998" y="12007"/>
                  </a:cubicBezTo>
                  <a:cubicBezTo>
                    <a:pt x="19987" y="12034"/>
                    <a:pt x="19946" y="12051"/>
                    <a:pt x="19927" y="12054"/>
                  </a:cubicBezTo>
                  <a:cubicBezTo>
                    <a:pt x="19912" y="12056"/>
                    <a:pt x="19884" y="12031"/>
                    <a:pt x="19870" y="12037"/>
                  </a:cubicBezTo>
                  <a:cubicBezTo>
                    <a:pt x="19849" y="12046"/>
                    <a:pt x="19815" y="12098"/>
                    <a:pt x="19805" y="12130"/>
                  </a:cubicBezTo>
                  <a:cubicBezTo>
                    <a:pt x="19795" y="12162"/>
                    <a:pt x="19806" y="12243"/>
                    <a:pt x="19796" y="12275"/>
                  </a:cubicBezTo>
                  <a:cubicBezTo>
                    <a:pt x="19784" y="12312"/>
                    <a:pt x="19745" y="12372"/>
                    <a:pt x="19721" y="12381"/>
                  </a:cubicBezTo>
                  <a:cubicBezTo>
                    <a:pt x="19704" y="12387"/>
                    <a:pt x="19669" y="12364"/>
                    <a:pt x="19654" y="12349"/>
                  </a:cubicBezTo>
                  <a:cubicBezTo>
                    <a:pt x="19641" y="12334"/>
                    <a:pt x="19622" y="12288"/>
                    <a:pt x="19614" y="12264"/>
                  </a:cubicBezTo>
                  <a:cubicBezTo>
                    <a:pt x="19607" y="12242"/>
                    <a:pt x="19602" y="12189"/>
                    <a:pt x="19593" y="12167"/>
                  </a:cubicBezTo>
                  <a:cubicBezTo>
                    <a:pt x="19579" y="12133"/>
                    <a:pt x="19542" y="12075"/>
                    <a:pt x="19520" y="12056"/>
                  </a:cubicBezTo>
                  <a:cubicBezTo>
                    <a:pt x="19501" y="12040"/>
                    <a:pt x="19456" y="12041"/>
                    <a:pt x="19436" y="12026"/>
                  </a:cubicBezTo>
                  <a:cubicBezTo>
                    <a:pt x="19413" y="12010"/>
                    <a:pt x="19370" y="11963"/>
                    <a:pt x="19352" y="11935"/>
                  </a:cubicBezTo>
                  <a:cubicBezTo>
                    <a:pt x="19338" y="11913"/>
                    <a:pt x="19323" y="11847"/>
                    <a:pt x="19305" y="11837"/>
                  </a:cubicBezTo>
                  <a:cubicBezTo>
                    <a:pt x="19281" y="11823"/>
                    <a:pt x="19231" y="11886"/>
                    <a:pt x="19206" y="11875"/>
                  </a:cubicBezTo>
                  <a:cubicBezTo>
                    <a:pt x="19182" y="11864"/>
                    <a:pt x="19155" y="11780"/>
                    <a:pt x="19133" y="11761"/>
                  </a:cubicBezTo>
                  <a:cubicBezTo>
                    <a:pt x="19118" y="11749"/>
                    <a:pt x="19083" y="11755"/>
                    <a:pt x="19068" y="11742"/>
                  </a:cubicBezTo>
                  <a:cubicBezTo>
                    <a:pt x="19050" y="11727"/>
                    <a:pt x="19020" y="11675"/>
                    <a:pt x="19008" y="11645"/>
                  </a:cubicBezTo>
                  <a:cubicBezTo>
                    <a:pt x="19000" y="11623"/>
                    <a:pt x="18988" y="11571"/>
                    <a:pt x="18988" y="11545"/>
                  </a:cubicBezTo>
                  <a:cubicBezTo>
                    <a:pt x="18988" y="11515"/>
                    <a:pt x="19015" y="11461"/>
                    <a:pt x="19012" y="11431"/>
                  </a:cubicBezTo>
                  <a:cubicBezTo>
                    <a:pt x="19009" y="11408"/>
                    <a:pt x="18982" y="11379"/>
                    <a:pt x="18974" y="11359"/>
                  </a:cubicBezTo>
                  <a:cubicBezTo>
                    <a:pt x="18962" y="11323"/>
                    <a:pt x="18960" y="11227"/>
                    <a:pt x="18940" y="11201"/>
                  </a:cubicBezTo>
                  <a:cubicBezTo>
                    <a:pt x="18913" y="11165"/>
                    <a:pt x="18835" y="11174"/>
                    <a:pt x="18800" y="11180"/>
                  </a:cubicBezTo>
                  <a:cubicBezTo>
                    <a:pt x="18777" y="11183"/>
                    <a:pt x="18732" y="11203"/>
                    <a:pt x="18712" y="11223"/>
                  </a:cubicBezTo>
                  <a:cubicBezTo>
                    <a:pt x="18689" y="11246"/>
                    <a:pt x="18655" y="11319"/>
                    <a:pt x="18638" y="11353"/>
                  </a:cubicBezTo>
                  <a:cubicBezTo>
                    <a:pt x="18628" y="11371"/>
                    <a:pt x="18614" y="11419"/>
                    <a:pt x="18600" y="11428"/>
                  </a:cubicBezTo>
                  <a:cubicBezTo>
                    <a:pt x="18583" y="11441"/>
                    <a:pt x="18541" y="11401"/>
                    <a:pt x="18523" y="11413"/>
                  </a:cubicBezTo>
                  <a:cubicBezTo>
                    <a:pt x="18509" y="11421"/>
                    <a:pt x="18486" y="11464"/>
                    <a:pt x="18486" y="11489"/>
                  </a:cubicBezTo>
                  <a:cubicBezTo>
                    <a:pt x="18485" y="11514"/>
                    <a:pt x="18509" y="11559"/>
                    <a:pt x="18523" y="11569"/>
                  </a:cubicBezTo>
                  <a:cubicBezTo>
                    <a:pt x="18535" y="11579"/>
                    <a:pt x="18563" y="11558"/>
                    <a:pt x="18576" y="11564"/>
                  </a:cubicBezTo>
                  <a:cubicBezTo>
                    <a:pt x="18592" y="11571"/>
                    <a:pt x="18615" y="11615"/>
                    <a:pt x="18629" y="11626"/>
                  </a:cubicBezTo>
                  <a:cubicBezTo>
                    <a:pt x="18647" y="11640"/>
                    <a:pt x="18686" y="11661"/>
                    <a:pt x="18706" y="11659"/>
                  </a:cubicBezTo>
                  <a:cubicBezTo>
                    <a:pt x="18718" y="11657"/>
                    <a:pt x="18744" y="11639"/>
                    <a:pt x="18753" y="11623"/>
                  </a:cubicBezTo>
                  <a:cubicBezTo>
                    <a:pt x="18767" y="11600"/>
                    <a:pt x="18777" y="11534"/>
                    <a:pt x="18785" y="11504"/>
                  </a:cubicBezTo>
                  <a:cubicBezTo>
                    <a:pt x="18791" y="11482"/>
                    <a:pt x="18796" y="11419"/>
                    <a:pt x="18811" y="11415"/>
                  </a:cubicBezTo>
                  <a:cubicBezTo>
                    <a:pt x="18830" y="11410"/>
                    <a:pt x="18854" y="11482"/>
                    <a:pt x="18865" y="11510"/>
                  </a:cubicBezTo>
                  <a:cubicBezTo>
                    <a:pt x="18879" y="11549"/>
                    <a:pt x="18891" y="11640"/>
                    <a:pt x="18905" y="11680"/>
                  </a:cubicBezTo>
                  <a:cubicBezTo>
                    <a:pt x="18915" y="11707"/>
                    <a:pt x="18943" y="11752"/>
                    <a:pt x="18952" y="11780"/>
                  </a:cubicBezTo>
                  <a:cubicBezTo>
                    <a:pt x="18960" y="11807"/>
                    <a:pt x="18974" y="11864"/>
                    <a:pt x="18973" y="11894"/>
                  </a:cubicBezTo>
                  <a:cubicBezTo>
                    <a:pt x="18971" y="11920"/>
                    <a:pt x="18948" y="11961"/>
                    <a:pt x="18945" y="11986"/>
                  </a:cubicBezTo>
                  <a:cubicBezTo>
                    <a:pt x="18942" y="12015"/>
                    <a:pt x="18947" y="12076"/>
                    <a:pt x="18952" y="12105"/>
                  </a:cubicBezTo>
                  <a:cubicBezTo>
                    <a:pt x="18957" y="12139"/>
                    <a:pt x="18970" y="12212"/>
                    <a:pt x="18988" y="12232"/>
                  </a:cubicBezTo>
                  <a:cubicBezTo>
                    <a:pt x="19008" y="12256"/>
                    <a:pt x="19064" y="12257"/>
                    <a:pt x="19088" y="12246"/>
                  </a:cubicBezTo>
                  <a:cubicBezTo>
                    <a:pt x="19111" y="12235"/>
                    <a:pt x="19143" y="12153"/>
                    <a:pt x="19167" y="12151"/>
                  </a:cubicBezTo>
                  <a:cubicBezTo>
                    <a:pt x="19185" y="12149"/>
                    <a:pt x="19215" y="12195"/>
                    <a:pt x="19230" y="12211"/>
                  </a:cubicBezTo>
                  <a:cubicBezTo>
                    <a:pt x="19263" y="12241"/>
                    <a:pt x="19325" y="12310"/>
                    <a:pt x="19358" y="12337"/>
                  </a:cubicBezTo>
                  <a:cubicBezTo>
                    <a:pt x="19384" y="12359"/>
                    <a:pt x="19440" y="12387"/>
                    <a:pt x="19465" y="12411"/>
                  </a:cubicBezTo>
                  <a:cubicBezTo>
                    <a:pt x="19482" y="12427"/>
                    <a:pt x="19517" y="12463"/>
                    <a:pt x="19528" y="12489"/>
                  </a:cubicBezTo>
                  <a:cubicBezTo>
                    <a:pt x="19548" y="12533"/>
                    <a:pt x="19558" y="12645"/>
                    <a:pt x="19572" y="12694"/>
                  </a:cubicBezTo>
                  <a:cubicBezTo>
                    <a:pt x="19586" y="12744"/>
                    <a:pt x="19612" y="12862"/>
                    <a:pt x="19643" y="12879"/>
                  </a:cubicBezTo>
                  <a:cubicBezTo>
                    <a:pt x="19654" y="12884"/>
                    <a:pt x="19676" y="12864"/>
                    <a:pt x="19684" y="12852"/>
                  </a:cubicBezTo>
                  <a:cubicBezTo>
                    <a:pt x="19696" y="12832"/>
                    <a:pt x="19696" y="12762"/>
                    <a:pt x="19710" y="12746"/>
                  </a:cubicBezTo>
                  <a:cubicBezTo>
                    <a:pt x="19721" y="12733"/>
                    <a:pt x="19761" y="12746"/>
                    <a:pt x="19766" y="12746"/>
                  </a:cubicBezTo>
                  <a:cubicBezTo>
                    <a:pt x="19771" y="12746"/>
                    <a:pt x="19809" y="12694"/>
                    <a:pt x="19820" y="12673"/>
                  </a:cubicBezTo>
                  <a:cubicBezTo>
                    <a:pt x="19836" y="12643"/>
                    <a:pt x="19855" y="12560"/>
                    <a:pt x="19877" y="12544"/>
                  </a:cubicBezTo>
                  <a:cubicBezTo>
                    <a:pt x="19895" y="12529"/>
                    <a:pt x="19937" y="12564"/>
                    <a:pt x="19955" y="12551"/>
                  </a:cubicBezTo>
                  <a:cubicBezTo>
                    <a:pt x="19967" y="12543"/>
                    <a:pt x="19986" y="12507"/>
                    <a:pt x="19988" y="12487"/>
                  </a:cubicBezTo>
                  <a:cubicBezTo>
                    <a:pt x="19992" y="12447"/>
                    <a:pt x="19950" y="12380"/>
                    <a:pt x="19953" y="12340"/>
                  </a:cubicBezTo>
                  <a:cubicBezTo>
                    <a:pt x="19954" y="12322"/>
                    <a:pt x="19967" y="12288"/>
                    <a:pt x="19977" y="12278"/>
                  </a:cubicBezTo>
                  <a:cubicBezTo>
                    <a:pt x="19992" y="12263"/>
                    <a:pt x="20031" y="12279"/>
                    <a:pt x="20047" y="12264"/>
                  </a:cubicBezTo>
                  <a:cubicBezTo>
                    <a:pt x="20063" y="12249"/>
                    <a:pt x="20077" y="12174"/>
                    <a:pt x="20095" y="12164"/>
                  </a:cubicBezTo>
                  <a:cubicBezTo>
                    <a:pt x="20116" y="12155"/>
                    <a:pt x="20156" y="12196"/>
                    <a:pt x="20176" y="12207"/>
                  </a:cubicBezTo>
                  <a:cubicBezTo>
                    <a:pt x="20205" y="12225"/>
                    <a:pt x="20262" y="12274"/>
                    <a:pt x="20293" y="12284"/>
                  </a:cubicBezTo>
                  <a:cubicBezTo>
                    <a:pt x="20332" y="12296"/>
                    <a:pt x="20414" y="12279"/>
                    <a:pt x="20455" y="12284"/>
                  </a:cubicBezTo>
                  <a:cubicBezTo>
                    <a:pt x="20487" y="12287"/>
                    <a:pt x="20552" y="12318"/>
                    <a:pt x="20584" y="12310"/>
                  </a:cubicBezTo>
                  <a:cubicBezTo>
                    <a:pt x="20611" y="12305"/>
                    <a:pt x="20663" y="12268"/>
                    <a:pt x="20684" y="12240"/>
                  </a:cubicBezTo>
                  <a:cubicBezTo>
                    <a:pt x="20700" y="12219"/>
                    <a:pt x="20718" y="12155"/>
                    <a:pt x="20733" y="12132"/>
                  </a:cubicBezTo>
                  <a:cubicBezTo>
                    <a:pt x="20750" y="12106"/>
                    <a:pt x="20791" y="12066"/>
                    <a:pt x="20814" y="12056"/>
                  </a:cubicBezTo>
                  <a:cubicBezTo>
                    <a:pt x="20832" y="12049"/>
                    <a:pt x="20872" y="12048"/>
                    <a:pt x="20888" y="12061"/>
                  </a:cubicBezTo>
                  <a:cubicBezTo>
                    <a:pt x="20917" y="12086"/>
                    <a:pt x="20953" y="12179"/>
                    <a:pt x="20970" y="12224"/>
                  </a:cubicBezTo>
                  <a:cubicBezTo>
                    <a:pt x="20998" y="12302"/>
                    <a:pt x="21035" y="12476"/>
                    <a:pt x="21057" y="12559"/>
                  </a:cubicBezTo>
                  <a:cubicBezTo>
                    <a:pt x="21077" y="12635"/>
                    <a:pt x="21113" y="12790"/>
                    <a:pt x="21138" y="12862"/>
                  </a:cubicBezTo>
                  <a:cubicBezTo>
                    <a:pt x="21166" y="12943"/>
                    <a:pt x="21237" y="13088"/>
                    <a:pt x="21267" y="13165"/>
                  </a:cubicBezTo>
                  <a:cubicBezTo>
                    <a:pt x="21302" y="13251"/>
                    <a:pt x="21362" y="13433"/>
                    <a:pt x="21397" y="13517"/>
                  </a:cubicBezTo>
                  <a:cubicBezTo>
                    <a:pt x="21430" y="13595"/>
                    <a:pt x="21512" y="13731"/>
                    <a:pt x="21540" y="13814"/>
                  </a:cubicBezTo>
                  <a:cubicBezTo>
                    <a:pt x="21558" y="13871"/>
                    <a:pt x="21573" y="13999"/>
                    <a:pt x="21588" y="14058"/>
                  </a:cubicBezTo>
                  <a:cubicBezTo>
                    <a:pt x="21591" y="14071"/>
                    <a:pt x="21596" y="14087"/>
                    <a:pt x="21600" y="14103"/>
                  </a:cubicBezTo>
                  <a:lnTo>
                    <a:pt x="19196" y="15134"/>
                  </a:lnTo>
                  <a:cubicBezTo>
                    <a:pt x="19196" y="15134"/>
                    <a:pt x="17641" y="15789"/>
                    <a:pt x="17122" y="16003"/>
                  </a:cubicBezTo>
                  <a:cubicBezTo>
                    <a:pt x="16678" y="16186"/>
                    <a:pt x="15789" y="16546"/>
                    <a:pt x="15344" y="16725"/>
                  </a:cubicBezTo>
                  <a:cubicBezTo>
                    <a:pt x="14938" y="16889"/>
                    <a:pt x="14128" y="17220"/>
                    <a:pt x="13721" y="17374"/>
                  </a:cubicBezTo>
                  <a:cubicBezTo>
                    <a:pt x="13432" y="17484"/>
                    <a:pt x="12850" y="17679"/>
                    <a:pt x="12560" y="17788"/>
                  </a:cubicBezTo>
                  <a:cubicBezTo>
                    <a:pt x="12297" y="17887"/>
                    <a:pt x="11774" y="18105"/>
                    <a:pt x="11511" y="18202"/>
                  </a:cubicBezTo>
                  <a:cubicBezTo>
                    <a:pt x="11223" y="18309"/>
                    <a:pt x="10644" y="18501"/>
                    <a:pt x="10355" y="18600"/>
                  </a:cubicBezTo>
                  <a:cubicBezTo>
                    <a:pt x="10066" y="18698"/>
                    <a:pt x="9489" y="18904"/>
                    <a:pt x="9198" y="18989"/>
                  </a:cubicBezTo>
                  <a:cubicBezTo>
                    <a:pt x="9039" y="19036"/>
                    <a:pt x="8717" y="19105"/>
                    <a:pt x="8557" y="19152"/>
                  </a:cubicBezTo>
                  <a:cubicBezTo>
                    <a:pt x="8440" y="19185"/>
                    <a:pt x="8208" y="19271"/>
                    <a:pt x="8091" y="19305"/>
                  </a:cubicBezTo>
                  <a:cubicBezTo>
                    <a:pt x="7794" y="19393"/>
                    <a:pt x="7197" y="19528"/>
                    <a:pt x="6901" y="19614"/>
                  </a:cubicBezTo>
                  <a:cubicBezTo>
                    <a:pt x="6692" y="19674"/>
                    <a:pt x="6280" y="19841"/>
                    <a:pt x="6070" y="19882"/>
                  </a:cubicBezTo>
                  <a:cubicBezTo>
                    <a:pt x="5985" y="19899"/>
                    <a:pt x="5815" y="19906"/>
                    <a:pt x="5729" y="19906"/>
                  </a:cubicBezTo>
                  <a:cubicBezTo>
                    <a:pt x="5693" y="19906"/>
                    <a:pt x="5615" y="19931"/>
                    <a:pt x="5584" y="19898"/>
                  </a:cubicBezTo>
                  <a:cubicBezTo>
                    <a:pt x="5584" y="19897"/>
                    <a:pt x="5583" y="19897"/>
                    <a:pt x="5583" y="1989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2" name="Shape 3077"/>
            <p:cNvSpPr/>
            <p:nvPr/>
          </p:nvSpPr>
          <p:spPr>
            <a:xfrm>
              <a:off x="6793911" y="4105802"/>
              <a:ext cx="5828" cy="7027"/>
            </a:xfrm>
            <a:custGeom>
              <a:avLst/>
              <a:gdLst/>
              <a:ahLst/>
              <a:cxnLst>
                <a:cxn ang="0">
                  <a:pos x="wd2" y="hd2"/>
                </a:cxn>
                <a:cxn ang="5400000">
                  <a:pos x="wd2" y="hd2"/>
                </a:cxn>
                <a:cxn ang="10800000">
                  <a:pos x="wd2" y="hd2"/>
                </a:cxn>
                <a:cxn ang="16200000">
                  <a:pos x="wd2" y="hd2"/>
                </a:cxn>
              </a:cxnLst>
              <a:rect l="0" t="0" r="r" b="b"/>
              <a:pathLst>
                <a:path w="21540" h="21302" extrusionOk="0">
                  <a:moveTo>
                    <a:pt x="0" y="4403"/>
                  </a:moveTo>
                  <a:lnTo>
                    <a:pt x="21536" y="0"/>
                  </a:lnTo>
                  <a:cubicBezTo>
                    <a:pt x="21600" y="3570"/>
                    <a:pt x="20901" y="8807"/>
                    <a:pt x="19758" y="11412"/>
                  </a:cubicBezTo>
                  <a:cubicBezTo>
                    <a:pt x="18614" y="14174"/>
                    <a:pt x="15438" y="20975"/>
                    <a:pt x="11816" y="21287"/>
                  </a:cubicBezTo>
                  <a:cubicBezTo>
                    <a:pt x="9021" y="21600"/>
                    <a:pt x="5019" y="16988"/>
                    <a:pt x="3621" y="15008"/>
                  </a:cubicBezTo>
                  <a:cubicBezTo>
                    <a:pt x="2287" y="13080"/>
                    <a:pt x="2414" y="8520"/>
                    <a:pt x="1398" y="6462"/>
                  </a:cubicBezTo>
                  <a:cubicBezTo>
                    <a:pt x="1080" y="5836"/>
                    <a:pt x="635" y="5159"/>
                    <a:pt x="0" y="440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3" name="Shape 3078"/>
            <p:cNvSpPr/>
            <p:nvPr/>
          </p:nvSpPr>
          <p:spPr>
            <a:xfrm>
              <a:off x="6820310" y="4070603"/>
              <a:ext cx="59827" cy="147885"/>
            </a:xfrm>
            <a:custGeom>
              <a:avLst/>
              <a:gdLst/>
              <a:ahLst/>
              <a:cxnLst>
                <a:cxn ang="0">
                  <a:pos x="wd2" y="hd2"/>
                </a:cxn>
                <a:cxn ang="5400000">
                  <a:pos x="wd2" y="hd2"/>
                </a:cxn>
                <a:cxn ang="10800000">
                  <a:pos x="wd2" y="hd2"/>
                </a:cxn>
                <a:cxn ang="16200000">
                  <a:pos x="wd2" y="hd2"/>
                </a:cxn>
              </a:cxnLst>
              <a:rect l="0" t="0" r="r" b="b"/>
              <a:pathLst>
                <a:path w="21538" h="21595" extrusionOk="0">
                  <a:moveTo>
                    <a:pt x="7035" y="2448"/>
                  </a:moveTo>
                  <a:lnTo>
                    <a:pt x="21538" y="0"/>
                  </a:lnTo>
                  <a:cubicBezTo>
                    <a:pt x="21241" y="350"/>
                    <a:pt x="20857" y="807"/>
                    <a:pt x="20635" y="1065"/>
                  </a:cubicBezTo>
                  <a:cubicBezTo>
                    <a:pt x="20400" y="1329"/>
                    <a:pt x="19707" y="1841"/>
                    <a:pt x="19676" y="2124"/>
                  </a:cubicBezTo>
                  <a:cubicBezTo>
                    <a:pt x="19645" y="2322"/>
                    <a:pt x="20152" y="2699"/>
                    <a:pt x="20140" y="2896"/>
                  </a:cubicBezTo>
                  <a:cubicBezTo>
                    <a:pt x="20127" y="3121"/>
                    <a:pt x="19830" y="3569"/>
                    <a:pt x="19527" y="3756"/>
                  </a:cubicBezTo>
                  <a:cubicBezTo>
                    <a:pt x="19329" y="3876"/>
                    <a:pt x="18778" y="4120"/>
                    <a:pt x="18420" y="4127"/>
                  </a:cubicBezTo>
                  <a:cubicBezTo>
                    <a:pt x="18079" y="4137"/>
                    <a:pt x="17590" y="3851"/>
                    <a:pt x="17244" y="3831"/>
                  </a:cubicBezTo>
                  <a:cubicBezTo>
                    <a:pt x="16891" y="3814"/>
                    <a:pt x="16155" y="3909"/>
                    <a:pt x="15883" y="4003"/>
                  </a:cubicBezTo>
                  <a:cubicBezTo>
                    <a:pt x="15320" y="4201"/>
                    <a:pt x="14924" y="4819"/>
                    <a:pt x="14608" y="5091"/>
                  </a:cubicBezTo>
                  <a:cubicBezTo>
                    <a:pt x="14398" y="5287"/>
                    <a:pt x="13903" y="5669"/>
                    <a:pt x="13767" y="5874"/>
                  </a:cubicBezTo>
                  <a:cubicBezTo>
                    <a:pt x="13538" y="6205"/>
                    <a:pt x="13402" y="6895"/>
                    <a:pt x="13365" y="7239"/>
                  </a:cubicBezTo>
                  <a:cubicBezTo>
                    <a:pt x="13321" y="7574"/>
                    <a:pt x="13532" y="8242"/>
                    <a:pt x="13457" y="8574"/>
                  </a:cubicBezTo>
                  <a:cubicBezTo>
                    <a:pt x="13389" y="8877"/>
                    <a:pt x="12882" y="9458"/>
                    <a:pt x="12845" y="9759"/>
                  </a:cubicBezTo>
                  <a:cubicBezTo>
                    <a:pt x="12832" y="9922"/>
                    <a:pt x="12839" y="10266"/>
                    <a:pt x="13030" y="10409"/>
                  </a:cubicBezTo>
                  <a:cubicBezTo>
                    <a:pt x="13148" y="10489"/>
                    <a:pt x="13624" y="10566"/>
                    <a:pt x="13742" y="10648"/>
                  </a:cubicBezTo>
                  <a:cubicBezTo>
                    <a:pt x="13928" y="10771"/>
                    <a:pt x="14113" y="11077"/>
                    <a:pt x="14027" y="11218"/>
                  </a:cubicBezTo>
                  <a:cubicBezTo>
                    <a:pt x="13928" y="11365"/>
                    <a:pt x="13160" y="11533"/>
                    <a:pt x="13055" y="11677"/>
                  </a:cubicBezTo>
                  <a:cubicBezTo>
                    <a:pt x="12969" y="11799"/>
                    <a:pt x="13253" y="12055"/>
                    <a:pt x="13222" y="12183"/>
                  </a:cubicBezTo>
                  <a:cubicBezTo>
                    <a:pt x="13179" y="12389"/>
                    <a:pt x="12585" y="12768"/>
                    <a:pt x="12585" y="12977"/>
                  </a:cubicBezTo>
                  <a:cubicBezTo>
                    <a:pt x="12591" y="13086"/>
                    <a:pt x="12907" y="13284"/>
                    <a:pt x="12944" y="13396"/>
                  </a:cubicBezTo>
                  <a:cubicBezTo>
                    <a:pt x="12999" y="13605"/>
                    <a:pt x="12900" y="14036"/>
                    <a:pt x="12727" y="14236"/>
                  </a:cubicBezTo>
                  <a:cubicBezTo>
                    <a:pt x="12585" y="14400"/>
                    <a:pt x="11929" y="14653"/>
                    <a:pt x="11787" y="14819"/>
                  </a:cubicBezTo>
                  <a:cubicBezTo>
                    <a:pt x="11564" y="15081"/>
                    <a:pt x="11700" y="15657"/>
                    <a:pt x="11576" y="15933"/>
                  </a:cubicBezTo>
                  <a:cubicBezTo>
                    <a:pt x="11484" y="16128"/>
                    <a:pt x="11292" y="16524"/>
                    <a:pt x="11032" y="16687"/>
                  </a:cubicBezTo>
                  <a:cubicBezTo>
                    <a:pt x="10865" y="16796"/>
                    <a:pt x="10320" y="16942"/>
                    <a:pt x="10073" y="17022"/>
                  </a:cubicBezTo>
                  <a:cubicBezTo>
                    <a:pt x="9949" y="17060"/>
                    <a:pt x="9621" y="17106"/>
                    <a:pt x="9578" y="17165"/>
                  </a:cubicBezTo>
                  <a:cubicBezTo>
                    <a:pt x="9485" y="17300"/>
                    <a:pt x="10091" y="17652"/>
                    <a:pt x="10091" y="17681"/>
                  </a:cubicBezTo>
                  <a:cubicBezTo>
                    <a:pt x="10091" y="17710"/>
                    <a:pt x="10116" y="18031"/>
                    <a:pt x="10215" y="18139"/>
                  </a:cubicBezTo>
                  <a:cubicBezTo>
                    <a:pt x="10296" y="18237"/>
                    <a:pt x="10692" y="18391"/>
                    <a:pt x="10772" y="18490"/>
                  </a:cubicBezTo>
                  <a:cubicBezTo>
                    <a:pt x="10877" y="18621"/>
                    <a:pt x="10896" y="18902"/>
                    <a:pt x="10846" y="19036"/>
                  </a:cubicBezTo>
                  <a:cubicBezTo>
                    <a:pt x="10797" y="19174"/>
                    <a:pt x="10568" y="19447"/>
                    <a:pt x="10401" y="19571"/>
                  </a:cubicBezTo>
                  <a:cubicBezTo>
                    <a:pt x="10234" y="19690"/>
                    <a:pt x="9708" y="19871"/>
                    <a:pt x="9553" y="19991"/>
                  </a:cubicBezTo>
                  <a:cubicBezTo>
                    <a:pt x="9355" y="20137"/>
                    <a:pt x="9207" y="20471"/>
                    <a:pt x="9040" y="20621"/>
                  </a:cubicBezTo>
                  <a:cubicBezTo>
                    <a:pt x="8835" y="20792"/>
                    <a:pt x="8384" y="21138"/>
                    <a:pt x="8043" y="21269"/>
                  </a:cubicBezTo>
                  <a:cubicBezTo>
                    <a:pt x="7870" y="21336"/>
                    <a:pt x="7425" y="21502"/>
                    <a:pt x="7196" y="21459"/>
                  </a:cubicBezTo>
                  <a:cubicBezTo>
                    <a:pt x="6985" y="21423"/>
                    <a:pt x="7190" y="21139"/>
                    <a:pt x="6985" y="21098"/>
                  </a:cubicBezTo>
                  <a:cubicBezTo>
                    <a:pt x="6763" y="21053"/>
                    <a:pt x="6274" y="21202"/>
                    <a:pt x="6070" y="21259"/>
                  </a:cubicBezTo>
                  <a:cubicBezTo>
                    <a:pt x="5828" y="21326"/>
                    <a:pt x="5538" y="21587"/>
                    <a:pt x="5247" y="21595"/>
                  </a:cubicBezTo>
                  <a:cubicBezTo>
                    <a:pt x="5012" y="21600"/>
                    <a:pt x="4609" y="21439"/>
                    <a:pt x="4492" y="21354"/>
                  </a:cubicBezTo>
                  <a:cubicBezTo>
                    <a:pt x="4356" y="21254"/>
                    <a:pt x="4473" y="21005"/>
                    <a:pt x="4374" y="20896"/>
                  </a:cubicBezTo>
                  <a:cubicBezTo>
                    <a:pt x="4232" y="20735"/>
                    <a:pt x="3706" y="20457"/>
                    <a:pt x="3403" y="20335"/>
                  </a:cubicBezTo>
                  <a:cubicBezTo>
                    <a:pt x="3199" y="20247"/>
                    <a:pt x="2642" y="20134"/>
                    <a:pt x="2419" y="20049"/>
                  </a:cubicBezTo>
                  <a:cubicBezTo>
                    <a:pt x="2184" y="19951"/>
                    <a:pt x="1800" y="19720"/>
                    <a:pt x="1646" y="19600"/>
                  </a:cubicBezTo>
                  <a:cubicBezTo>
                    <a:pt x="1281" y="19312"/>
                    <a:pt x="841" y="18692"/>
                    <a:pt x="588" y="18388"/>
                  </a:cubicBezTo>
                  <a:cubicBezTo>
                    <a:pt x="433" y="18204"/>
                    <a:pt x="-6" y="17845"/>
                    <a:pt x="0" y="17652"/>
                  </a:cubicBezTo>
                  <a:cubicBezTo>
                    <a:pt x="6" y="17451"/>
                    <a:pt x="526" y="17088"/>
                    <a:pt x="680" y="16899"/>
                  </a:cubicBezTo>
                  <a:cubicBezTo>
                    <a:pt x="860" y="16676"/>
                    <a:pt x="1380" y="16232"/>
                    <a:pt x="1318" y="16001"/>
                  </a:cubicBezTo>
                  <a:cubicBezTo>
                    <a:pt x="1274" y="15843"/>
                    <a:pt x="718" y="15587"/>
                    <a:pt x="563" y="15439"/>
                  </a:cubicBezTo>
                  <a:cubicBezTo>
                    <a:pt x="396" y="15275"/>
                    <a:pt x="124" y="14942"/>
                    <a:pt x="68" y="14771"/>
                  </a:cubicBezTo>
                  <a:cubicBezTo>
                    <a:pt x="-62" y="14377"/>
                    <a:pt x="185" y="13581"/>
                    <a:pt x="185" y="13185"/>
                  </a:cubicBezTo>
                  <a:cubicBezTo>
                    <a:pt x="192" y="12808"/>
                    <a:pt x="124" y="12053"/>
                    <a:pt x="117" y="11677"/>
                  </a:cubicBezTo>
                  <a:cubicBezTo>
                    <a:pt x="111" y="11551"/>
                    <a:pt x="37" y="11294"/>
                    <a:pt x="117" y="11172"/>
                  </a:cubicBezTo>
                  <a:cubicBezTo>
                    <a:pt x="204" y="11032"/>
                    <a:pt x="668" y="10798"/>
                    <a:pt x="823" y="10666"/>
                  </a:cubicBezTo>
                  <a:cubicBezTo>
                    <a:pt x="1002" y="10513"/>
                    <a:pt x="1305" y="10198"/>
                    <a:pt x="1411" y="10036"/>
                  </a:cubicBezTo>
                  <a:cubicBezTo>
                    <a:pt x="1553" y="9807"/>
                    <a:pt x="1503" y="9317"/>
                    <a:pt x="1739" y="9102"/>
                  </a:cubicBezTo>
                  <a:cubicBezTo>
                    <a:pt x="1850" y="9000"/>
                    <a:pt x="2308" y="8856"/>
                    <a:pt x="2419" y="8758"/>
                  </a:cubicBezTo>
                  <a:cubicBezTo>
                    <a:pt x="2561" y="8640"/>
                    <a:pt x="2586" y="8372"/>
                    <a:pt x="2704" y="8251"/>
                  </a:cubicBezTo>
                  <a:cubicBezTo>
                    <a:pt x="2790" y="8165"/>
                    <a:pt x="3106" y="8025"/>
                    <a:pt x="3174" y="7937"/>
                  </a:cubicBezTo>
                  <a:cubicBezTo>
                    <a:pt x="3267" y="7817"/>
                    <a:pt x="3347" y="7558"/>
                    <a:pt x="3242" y="7440"/>
                  </a:cubicBezTo>
                  <a:cubicBezTo>
                    <a:pt x="3118" y="7292"/>
                    <a:pt x="2196" y="7129"/>
                    <a:pt x="2209" y="6972"/>
                  </a:cubicBezTo>
                  <a:cubicBezTo>
                    <a:pt x="2221" y="6858"/>
                    <a:pt x="2766" y="6710"/>
                    <a:pt x="3013" y="6657"/>
                  </a:cubicBezTo>
                  <a:cubicBezTo>
                    <a:pt x="3366" y="6581"/>
                    <a:pt x="4244" y="6609"/>
                    <a:pt x="4566" y="6514"/>
                  </a:cubicBezTo>
                  <a:cubicBezTo>
                    <a:pt x="4987" y="6389"/>
                    <a:pt x="5364" y="5964"/>
                    <a:pt x="5624" y="5779"/>
                  </a:cubicBezTo>
                  <a:cubicBezTo>
                    <a:pt x="5779" y="5668"/>
                    <a:pt x="6125" y="5451"/>
                    <a:pt x="6237" y="5332"/>
                  </a:cubicBezTo>
                  <a:cubicBezTo>
                    <a:pt x="6323" y="5229"/>
                    <a:pt x="6515" y="5011"/>
                    <a:pt x="6422" y="4910"/>
                  </a:cubicBezTo>
                  <a:cubicBezTo>
                    <a:pt x="6292" y="4775"/>
                    <a:pt x="5643" y="4587"/>
                    <a:pt x="5296" y="4548"/>
                  </a:cubicBezTo>
                  <a:cubicBezTo>
                    <a:pt x="5111" y="4526"/>
                    <a:pt x="4715" y="4554"/>
                    <a:pt x="4541" y="4587"/>
                  </a:cubicBezTo>
                  <a:cubicBezTo>
                    <a:pt x="4269" y="4635"/>
                    <a:pt x="3935" y="4880"/>
                    <a:pt x="3650" y="4900"/>
                  </a:cubicBezTo>
                  <a:cubicBezTo>
                    <a:pt x="3496" y="4912"/>
                    <a:pt x="3174" y="4863"/>
                    <a:pt x="3081" y="4815"/>
                  </a:cubicBezTo>
                  <a:cubicBezTo>
                    <a:pt x="2939" y="4745"/>
                    <a:pt x="2883" y="4541"/>
                    <a:pt x="2939" y="4451"/>
                  </a:cubicBezTo>
                  <a:cubicBezTo>
                    <a:pt x="3007" y="4343"/>
                    <a:pt x="3434" y="4182"/>
                    <a:pt x="3626" y="4100"/>
                  </a:cubicBezTo>
                  <a:cubicBezTo>
                    <a:pt x="3774" y="4032"/>
                    <a:pt x="4152" y="3925"/>
                    <a:pt x="4282" y="3851"/>
                  </a:cubicBezTo>
                  <a:cubicBezTo>
                    <a:pt x="4424" y="3772"/>
                    <a:pt x="4603" y="3590"/>
                    <a:pt x="4678" y="3499"/>
                  </a:cubicBezTo>
                  <a:cubicBezTo>
                    <a:pt x="4702" y="3465"/>
                    <a:pt x="4758" y="3417"/>
                    <a:pt x="4814" y="3364"/>
                  </a:cubicBezTo>
                  <a:lnTo>
                    <a:pt x="7035" y="3364"/>
                  </a:lnTo>
                  <a:cubicBezTo>
                    <a:pt x="7035" y="3364"/>
                    <a:pt x="7035" y="2448"/>
                    <a:pt x="7035" y="244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4" name="Shape 3079"/>
            <p:cNvSpPr/>
            <p:nvPr/>
          </p:nvSpPr>
          <p:spPr>
            <a:xfrm>
              <a:off x="5535570" y="3313839"/>
              <a:ext cx="6412" cy="7691"/>
            </a:xfrm>
            <a:custGeom>
              <a:avLst/>
              <a:gdLst/>
              <a:ahLst/>
              <a:cxnLst>
                <a:cxn ang="0">
                  <a:pos x="wd2" y="hd2"/>
                </a:cxn>
                <a:cxn ang="5400000">
                  <a:pos x="wd2" y="hd2"/>
                </a:cxn>
                <a:cxn ang="10800000">
                  <a:pos x="wd2" y="hd2"/>
                </a:cxn>
                <a:cxn ang="16200000">
                  <a:pos x="wd2" y="hd2"/>
                </a:cxn>
              </a:cxnLst>
              <a:rect l="0" t="0" r="r" b="b"/>
              <a:pathLst>
                <a:path w="20557" h="20968" extrusionOk="0">
                  <a:moveTo>
                    <a:pt x="15926" y="19983"/>
                  </a:moveTo>
                  <a:cubicBezTo>
                    <a:pt x="19342" y="17687"/>
                    <a:pt x="21546" y="9207"/>
                    <a:pt x="20113" y="5716"/>
                  </a:cubicBezTo>
                  <a:cubicBezTo>
                    <a:pt x="19287" y="3561"/>
                    <a:pt x="14383" y="328"/>
                    <a:pt x="11738" y="23"/>
                  </a:cubicBezTo>
                  <a:cubicBezTo>
                    <a:pt x="9864" y="-211"/>
                    <a:pt x="6007" y="1382"/>
                    <a:pt x="4575" y="2507"/>
                  </a:cubicBezTo>
                  <a:cubicBezTo>
                    <a:pt x="2591" y="4240"/>
                    <a:pt x="-54" y="8996"/>
                    <a:pt x="1" y="11432"/>
                  </a:cubicBezTo>
                  <a:cubicBezTo>
                    <a:pt x="111" y="13799"/>
                    <a:pt x="2646" y="18718"/>
                    <a:pt x="5015" y="19983"/>
                  </a:cubicBezTo>
                  <a:cubicBezTo>
                    <a:pt x="7330" y="21202"/>
                    <a:pt x="13777" y="21389"/>
                    <a:pt x="15926" y="1998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5" name="Shape 3080"/>
            <p:cNvSpPr/>
            <p:nvPr/>
          </p:nvSpPr>
          <p:spPr>
            <a:xfrm>
              <a:off x="5544369" y="3296239"/>
              <a:ext cx="12005" cy="16489"/>
            </a:xfrm>
            <a:custGeom>
              <a:avLst/>
              <a:gdLst/>
              <a:ahLst/>
              <a:cxnLst>
                <a:cxn ang="0">
                  <a:pos x="wd2" y="hd2"/>
                </a:cxn>
                <a:cxn ang="5400000">
                  <a:pos x="wd2" y="hd2"/>
                </a:cxn>
                <a:cxn ang="10800000">
                  <a:pos x="wd2" y="hd2"/>
                </a:cxn>
                <a:cxn ang="16200000">
                  <a:pos x="wd2" y="hd2"/>
                </a:cxn>
              </a:cxnLst>
              <a:rect l="0" t="0" r="r" b="b"/>
              <a:pathLst>
                <a:path w="21369" h="20827" extrusionOk="0">
                  <a:moveTo>
                    <a:pt x="15042" y="20765"/>
                  </a:moveTo>
                  <a:cubicBezTo>
                    <a:pt x="12931" y="20244"/>
                    <a:pt x="12472" y="16238"/>
                    <a:pt x="10851" y="15142"/>
                  </a:cubicBezTo>
                  <a:cubicBezTo>
                    <a:pt x="9413" y="14187"/>
                    <a:pt x="5068" y="13829"/>
                    <a:pt x="3630" y="12841"/>
                  </a:cubicBezTo>
                  <a:cubicBezTo>
                    <a:pt x="2162" y="11788"/>
                    <a:pt x="479" y="8879"/>
                    <a:pt x="142" y="7392"/>
                  </a:cubicBezTo>
                  <a:cubicBezTo>
                    <a:pt x="-133" y="5905"/>
                    <a:pt x="-133" y="2540"/>
                    <a:pt x="1305" y="1455"/>
                  </a:cubicBezTo>
                  <a:cubicBezTo>
                    <a:pt x="2529" y="532"/>
                    <a:pt x="6506" y="576"/>
                    <a:pt x="8281" y="445"/>
                  </a:cubicBezTo>
                  <a:cubicBezTo>
                    <a:pt x="10422" y="315"/>
                    <a:pt x="15195" y="-488"/>
                    <a:pt x="16908" y="445"/>
                  </a:cubicBezTo>
                  <a:cubicBezTo>
                    <a:pt x="17887" y="1010"/>
                    <a:pt x="17979" y="3040"/>
                    <a:pt x="18071" y="3919"/>
                  </a:cubicBezTo>
                  <a:cubicBezTo>
                    <a:pt x="18132" y="4961"/>
                    <a:pt x="17061" y="7045"/>
                    <a:pt x="17367" y="8043"/>
                  </a:cubicBezTo>
                  <a:cubicBezTo>
                    <a:pt x="17581" y="8803"/>
                    <a:pt x="19019" y="9997"/>
                    <a:pt x="19448" y="10692"/>
                  </a:cubicBezTo>
                  <a:cubicBezTo>
                    <a:pt x="20060" y="11647"/>
                    <a:pt x="21192" y="13623"/>
                    <a:pt x="21314" y="14654"/>
                  </a:cubicBezTo>
                  <a:cubicBezTo>
                    <a:pt x="21467" y="15793"/>
                    <a:pt x="21345" y="18225"/>
                    <a:pt x="20396" y="19115"/>
                  </a:cubicBezTo>
                  <a:cubicBezTo>
                    <a:pt x="19509" y="19940"/>
                    <a:pt x="16419" y="21112"/>
                    <a:pt x="15042" y="2076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6" name="Shape 3081"/>
            <p:cNvSpPr/>
            <p:nvPr/>
          </p:nvSpPr>
          <p:spPr>
            <a:xfrm>
              <a:off x="5579567" y="3208243"/>
              <a:ext cx="14141" cy="26306"/>
            </a:xfrm>
            <a:custGeom>
              <a:avLst/>
              <a:gdLst/>
              <a:ahLst/>
              <a:cxnLst>
                <a:cxn ang="0">
                  <a:pos x="wd2" y="hd2"/>
                </a:cxn>
                <a:cxn ang="5400000">
                  <a:pos x="wd2" y="hd2"/>
                </a:cxn>
                <a:cxn ang="10800000">
                  <a:pos x="wd2" y="hd2"/>
                </a:cxn>
                <a:cxn ang="16200000">
                  <a:pos x="wd2" y="hd2"/>
                </a:cxn>
              </a:cxnLst>
              <a:rect l="0" t="0" r="r" b="b"/>
              <a:pathLst>
                <a:path w="21361" h="21461" extrusionOk="0">
                  <a:moveTo>
                    <a:pt x="15207" y="20817"/>
                  </a:moveTo>
                  <a:cubicBezTo>
                    <a:pt x="15856" y="20466"/>
                    <a:pt x="15519" y="19303"/>
                    <a:pt x="15986" y="18896"/>
                  </a:cubicBezTo>
                  <a:cubicBezTo>
                    <a:pt x="16765" y="18216"/>
                    <a:pt x="19828" y="17564"/>
                    <a:pt x="20555" y="16863"/>
                  </a:cubicBezTo>
                  <a:cubicBezTo>
                    <a:pt x="21256" y="16162"/>
                    <a:pt x="21438" y="14472"/>
                    <a:pt x="21334" y="13666"/>
                  </a:cubicBezTo>
                  <a:cubicBezTo>
                    <a:pt x="21230" y="13084"/>
                    <a:pt x="20477" y="11976"/>
                    <a:pt x="20140" y="11423"/>
                  </a:cubicBezTo>
                  <a:cubicBezTo>
                    <a:pt x="19802" y="10904"/>
                    <a:pt x="18764" y="9936"/>
                    <a:pt x="18556" y="9404"/>
                  </a:cubicBezTo>
                  <a:cubicBezTo>
                    <a:pt x="18115" y="8303"/>
                    <a:pt x="18894" y="6010"/>
                    <a:pt x="18375" y="4924"/>
                  </a:cubicBezTo>
                  <a:cubicBezTo>
                    <a:pt x="18089" y="4314"/>
                    <a:pt x="16557" y="3276"/>
                    <a:pt x="16194" y="2687"/>
                  </a:cubicBezTo>
                  <a:cubicBezTo>
                    <a:pt x="15830" y="2140"/>
                    <a:pt x="16272" y="766"/>
                    <a:pt x="15415" y="437"/>
                  </a:cubicBezTo>
                  <a:cubicBezTo>
                    <a:pt x="14662" y="163"/>
                    <a:pt x="12741" y="822"/>
                    <a:pt x="11858" y="766"/>
                  </a:cubicBezTo>
                  <a:cubicBezTo>
                    <a:pt x="11001" y="703"/>
                    <a:pt x="9522" y="-124"/>
                    <a:pt x="8665" y="16"/>
                  </a:cubicBezTo>
                  <a:cubicBezTo>
                    <a:pt x="7419" y="234"/>
                    <a:pt x="6302" y="1776"/>
                    <a:pt x="5939" y="2463"/>
                  </a:cubicBezTo>
                  <a:cubicBezTo>
                    <a:pt x="5550" y="3213"/>
                    <a:pt x="6380" y="4833"/>
                    <a:pt x="5939" y="5562"/>
                  </a:cubicBezTo>
                  <a:cubicBezTo>
                    <a:pt x="5550" y="6193"/>
                    <a:pt x="3473" y="7090"/>
                    <a:pt x="2953" y="7693"/>
                  </a:cubicBezTo>
                  <a:cubicBezTo>
                    <a:pt x="2304" y="8436"/>
                    <a:pt x="1629" y="10077"/>
                    <a:pt x="1577" y="10890"/>
                  </a:cubicBezTo>
                  <a:cubicBezTo>
                    <a:pt x="1526" y="11703"/>
                    <a:pt x="2798" y="13287"/>
                    <a:pt x="2564" y="14087"/>
                  </a:cubicBezTo>
                  <a:cubicBezTo>
                    <a:pt x="2382" y="14795"/>
                    <a:pt x="435" y="15952"/>
                    <a:pt x="201" y="16653"/>
                  </a:cubicBezTo>
                  <a:cubicBezTo>
                    <a:pt x="-110" y="17522"/>
                    <a:pt x="-162" y="19457"/>
                    <a:pt x="799" y="20172"/>
                  </a:cubicBezTo>
                  <a:cubicBezTo>
                    <a:pt x="1577" y="20761"/>
                    <a:pt x="4407" y="21175"/>
                    <a:pt x="5731" y="21343"/>
                  </a:cubicBezTo>
                  <a:cubicBezTo>
                    <a:pt x="6484" y="21448"/>
                    <a:pt x="8094" y="21476"/>
                    <a:pt x="8873" y="21455"/>
                  </a:cubicBezTo>
                  <a:cubicBezTo>
                    <a:pt x="10482" y="21406"/>
                    <a:pt x="14039" y="21420"/>
                    <a:pt x="15207" y="2081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7" name="Shape 3082"/>
            <p:cNvSpPr/>
            <p:nvPr/>
          </p:nvSpPr>
          <p:spPr>
            <a:xfrm>
              <a:off x="5667564" y="3173045"/>
              <a:ext cx="30944" cy="20467"/>
            </a:xfrm>
            <a:custGeom>
              <a:avLst/>
              <a:gdLst/>
              <a:ahLst/>
              <a:cxnLst>
                <a:cxn ang="0">
                  <a:pos x="wd2" y="hd2"/>
                </a:cxn>
                <a:cxn ang="5400000">
                  <a:pos x="wd2" y="hd2"/>
                </a:cxn>
                <a:cxn ang="10800000">
                  <a:pos x="wd2" y="hd2"/>
                </a:cxn>
                <a:cxn ang="16200000">
                  <a:pos x="wd2" y="hd2"/>
                </a:cxn>
              </a:cxnLst>
              <a:rect l="0" t="0" r="r" b="b"/>
              <a:pathLst>
                <a:path w="21438" h="21409" extrusionOk="0">
                  <a:moveTo>
                    <a:pt x="19035" y="19416"/>
                  </a:moveTo>
                  <a:cubicBezTo>
                    <a:pt x="19297" y="18876"/>
                    <a:pt x="19643" y="17636"/>
                    <a:pt x="19893" y="17097"/>
                  </a:cubicBezTo>
                  <a:cubicBezTo>
                    <a:pt x="20226" y="16395"/>
                    <a:pt x="21345" y="15353"/>
                    <a:pt x="21429" y="14490"/>
                  </a:cubicBezTo>
                  <a:cubicBezTo>
                    <a:pt x="21512" y="13825"/>
                    <a:pt x="21036" y="12458"/>
                    <a:pt x="20702" y="11973"/>
                  </a:cubicBezTo>
                  <a:cubicBezTo>
                    <a:pt x="20369" y="11470"/>
                    <a:pt x="19321" y="11317"/>
                    <a:pt x="18940" y="10876"/>
                  </a:cubicBezTo>
                  <a:cubicBezTo>
                    <a:pt x="18607" y="10463"/>
                    <a:pt x="18345" y="8710"/>
                    <a:pt x="17904" y="8755"/>
                  </a:cubicBezTo>
                  <a:cubicBezTo>
                    <a:pt x="17535" y="8791"/>
                    <a:pt x="17475" y="10355"/>
                    <a:pt x="17178" y="10670"/>
                  </a:cubicBezTo>
                  <a:cubicBezTo>
                    <a:pt x="16642" y="11236"/>
                    <a:pt x="15237" y="11524"/>
                    <a:pt x="14606" y="11362"/>
                  </a:cubicBezTo>
                  <a:cubicBezTo>
                    <a:pt x="13903" y="11164"/>
                    <a:pt x="12843" y="9627"/>
                    <a:pt x="12200" y="9231"/>
                  </a:cubicBezTo>
                  <a:cubicBezTo>
                    <a:pt x="11831" y="9007"/>
                    <a:pt x="11057" y="8701"/>
                    <a:pt x="10652" y="8692"/>
                  </a:cubicBezTo>
                  <a:cubicBezTo>
                    <a:pt x="10081" y="8665"/>
                    <a:pt x="8962" y="9348"/>
                    <a:pt x="8390" y="9312"/>
                  </a:cubicBezTo>
                  <a:cubicBezTo>
                    <a:pt x="7747" y="9249"/>
                    <a:pt x="6509" y="8665"/>
                    <a:pt x="5949" y="8207"/>
                  </a:cubicBezTo>
                  <a:cubicBezTo>
                    <a:pt x="5520" y="7856"/>
                    <a:pt x="4782" y="6894"/>
                    <a:pt x="4449" y="6364"/>
                  </a:cubicBezTo>
                  <a:cubicBezTo>
                    <a:pt x="3913" y="5501"/>
                    <a:pt x="3151" y="3434"/>
                    <a:pt x="2639" y="2535"/>
                  </a:cubicBezTo>
                  <a:cubicBezTo>
                    <a:pt x="2258" y="1852"/>
                    <a:pt x="1555" y="-18"/>
                    <a:pt x="960" y="0"/>
                  </a:cubicBezTo>
                  <a:cubicBezTo>
                    <a:pt x="626" y="18"/>
                    <a:pt x="174" y="1025"/>
                    <a:pt x="67" y="1510"/>
                  </a:cubicBezTo>
                  <a:cubicBezTo>
                    <a:pt x="-88" y="2139"/>
                    <a:pt x="55" y="3542"/>
                    <a:pt x="198" y="4171"/>
                  </a:cubicBezTo>
                  <a:cubicBezTo>
                    <a:pt x="424" y="5178"/>
                    <a:pt x="1210" y="6975"/>
                    <a:pt x="1698" y="7730"/>
                  </a:cubicBezTo>
                  <a:cubicBezTo>
                    <a:pt x="2365" y="8791"/>
                    <a:pt x="4091" y="10319"/>
                    <a:pt x="4913" y="11146"/>
                  </a:cubicBezTo>
                  <a:cubicBezTo>
                    <a:pt x="5497" y="11739"/>
                    <a:pt x="6723" y="12836"/>
                    <a:pt x="7306" y="13474"/>
                  </a:cubicBezTo>
                  <a:cubicBezTo>
                    <a:pt x="8009" y="14256"/>
                    <a:pt x="9331" y="15991"/>
                    <a:pt x="9974" y="16899"/>
                  </a:cubicBezTo>
                  <a:cubicBezTo>
                    <a:pt x="10605" y="17762"/>
                    <a:pt x="11617" y="19919"/>
                    <a:pt x="12379" y="20521"/>
                  </a:cubicBezTo>
                  <a:cubicBezTo>
                    <a:pt x="13010" y="21016"/>
                    <a:pt x="14510" y="21186"/>
                    <a:pt x="15225" y="21267"/>
                  </a:cubicBezTo>
                  <a:cubicBezTo>
                    <a:pt x="15880" y="21339"/>
                    <a:pt x="17249" y="21582"/>
                    <a:pt x="17856" y="21195"/>
                  </a:cubicBezTo>
                  <a:cubicBezTo>
                    <a:pt x="18237" y="20944"/>
                    <a:pt x="18773" y="19919"/>
                    <a:pt x="19035" y="1941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8" name="Shape 3083"/>
            <p:cNvSpPr/>
            <p:nvPr/>
          </p:nvSpPr>
          <p:spPr>
            <a:xfrm>
              <a:off x="5086791" y="2997053"/>
              <a:ext cx="694983" cy="333449"/>
            </a:xfrm>
            <a:custGeom>
              <a:avLst/>
              <a:gdLst/>
              <a:ahLst/>
              <a:cxnLst>
                <a:cxn ang="0">
                  <a:pos x="wd2" y="hd2"/>
                </a:cxn>
                <a:cxn ang="5400000">
                  <a:pos x="wd2" y="hd2"/>
                </a:cxn>
                <a:cxn ang="10800000">
                  <a:pos x="wd2" y="hd2"/>
                </a:cxn>
                <a:cxn ang="16200000">
                  <a:pos x="wd2" y="hd2"/>
                </a:cxn>
              </a:cxnLst>
              <a:rect l="0" t="0" r="r" b="b"/>
              <a:pathLst>
                <a:path w="21596" h="21589" extrusionOk="0">
                  <a:moveTo>
                    <a:pt x="21567" y="9432"/>
                  </a:moveTo>
                  <a:cubicBezTo>
                    <a:pt x="21582" y="9483"/>
                    <a:pt x="21600" y="9605"/>
                    <a:pt x="21596" y="9664"/>
                  </a:cubicBezTo>
                  <a:cubicBezTo>
                    <a:pt x="21591" y="9723"/>
                    <a:pt x="21552" y="9818"/>
                    <a:pt x="21536" y="9867"/>
                  </a:cubicBezTo>
                  <a:cubicBezTo>
                    <a:pt x="21520" y="9921"/>
                    <a:pt x="21489" y="10034"/>
                    <a:pt x="21468" y="10079"/>
                  </a:cubicBezTo>
                  <a:cubicBezTo>
                    <a:pt x="21437" y="10143"/>
                    <a:pt x="21366" y="10260"/>
                    <a:pt x="21323" y="10279"/>
                  </a:cubicBezTo>
                  <a:cubicBezTo>
                    <a:pt x="21288" y="10294"/>
                    <a:pt x="21214" y="10264"/>
                    <a:pt x="21183" y="10227"/>
                  </a:cubicBezTo>
                  <a:cubicBezTo>
                    <a:pt x="21159" y="10198"/>
                    <a:pt x="21136" y="10078"/>
                    <a:pt x="21112" y="10050"/>
                  </a:cubicBezTo>
                  <a:cubicBezTo>
                    <a:pt x="21084" y="10016"/>
                    <a:pt x="21014" y="9990"/>
                    <a:pt x="20982" y="10011"/>
                  </a:cubicBezTo>
                  <a:cubicBezTo>
                    <a:pt x="20959" y="10026"/>
                    <a:pt x="20933" y="10121"/>
                    <a:pt x="20913" y="10146"/>
                  </a:cubicBezTo>
                  <a:cubicBezTo>
                    <a:pt x="20875" y="10198"/>
                    <a:pt x="20790" y="10280"/>
                    <a:pt x="20744" y="10286"/>
                  </a:cubicBezTo>
                  <a:cubicBezTo>
                    <a:pt x="20705" y="10292"/>
                    <a:pt x="20632" y="10203"/>
                    <a:pt x="20592" y="10206"/>
                  </a:cubicBezTo>
                  <a:cubicBezTo>
                    <a:pt x="20553" y="10210"/>
                    <a:pt x="20481" y="10333"/>
                    <a:pt x="20444" y="10307"/>
                  </a:cubicBezTo>
                  <a:cubicBezTo>
                    <a:pt x="20422" y="10293"/>
                    <a:pt x="20407" y="10181"/>
                    <a:pt x="20389" y="10151"/>
                  </a:cubicBezTo>
                  <a:cubicBezTo>
                    <a:pt x="20375" y="10129"/>
                    <a:pt x="20340" y="10096"/>
                    <a:pt x="20322" y="10100"/>
                  </a:cubicBezTo>
                  <a:cubicBezTo>
                    <a:pt x="20302" y="10104"/>
                    <a:pt x="20271" y="10177"/>
                    <a:pt x="20251" y="10184"/>
                  </a:cubicBezTo>
                  <a:cubicBezTo>
                    <a:pt x="20218" y="10197"/>
                    <a:pt x="20153" y="10142"/>
                    <a:pt x="20119" y="10138"/>
                  </a:cubicBezTo>
                  <a:cubicBezTo>
                    <a:pt x="20092" y="10135"/>
                    <a:pt x="20039" y="10136"/>
                    <a:pt x="20013" y="10151"/>
                  </a:cubicBezTo>
                  <a:cubicBezTo>
                    <a:pt x="19980" y="10171"/>
                    <a:pt x="19925" y="10274"/>
                    <a:pt x="19892" y="10291"/>
                  </a:cubicBezTo>
                  <a:cubicBezTo>
                    <a:pt x="19852" y="10310"/>
                    <a:pt x="19769" y="10287"/>
                    <a:pt x="19729" y="10279"/>
                  </a:cubicBezTo>
                  <a:cubicBezTo>
                    <a:pt x="19692" y="10270"/>
                    <a:pt x="19620" y="10212"/>
                    <a:pt x="19585" y="10227"/>
                  </a:cubicBezTo>
                  <a:cubicBezTo>
                    <a:pt x="19541" y="10247"/>
                    <a:pt x="19479" y="10416"/>
                    <a:pt x="19434" y="10434"/>
                  </a:cubicBezTo>
                  <a:cubicBezTo>
                    <a:pt x="19410" y="10445"/>
                    <a:pt x="19360" y="10391"/>
                    <a:pt x="19335" y="10396"/>
                  </a:cubicBezTo>
                  <a:cubicBezTo>
                    <a:pt x="19300" y="10405"/>
                    <a:pt x="19240" y="10489"/>
                    <a:pt x="19207" y="10516"/>
                  </a:cubicBezTo>
                  <a:cubicBezTo>
                    <a:pt x="19178" y="10539"/>
                    <a:pt x="19120" y="10585"/>
                    <a:pt x="19089" y="10596"/>
                  </a:cubicBezTo>
                  <a:cubicBezTo>
                    <a:pt x="19066" y="10603"/>
                    <a:pt x="19015" y="10573"/>
                    <a:pt x="18994" y="10596"/>
                  </a:cubicBezTo>
                  <a:cubicBezTo>
                    <a:pt x="18958" y="10631"/>
                    <a:pt x="18923" y="10799"/>
                    <a:pt x="18894" y="10858"/>
                  </a:cubicBezTo>
                  <a:cubicBezTo>
                    <a:pt x="18878" y="10892"/>
                    <a:pt x="18846" y="10968"/>
                    <a:pt x="18823" y="10976"/>
                  </a:cubicBezTo>
                  <a:cubicBezTo>
                    <a:pt x="18800" y="10985"/>
                    <a:pt x="18750" y="10951"/>
                    <a:pt x="18734" y="10916"/>
                  </a:cubicBezTo>
                  <a:cubicBezTo>
                    <a:pt x="18710" y="10868"/>
                    <a:pt x="18710" y="10711"/>
                    <a:pt x="18691" y="10654"/>
                  </a:cubicBezTo>
                  <a:cubicBezTo>
                    <a:pt x="18681" y="10622"/>
                    <a:pt x="18653" y="10558"/>
                    <a:pt x="18635" y="10553"/>
                  </a:cubicBezTo>
                  <a:cubicBezTo>
                    <a:pt x="18610" y="10547"/>
                    <a:pt x="18571" y="10652"/>
                    <a:pt x="18547" y="10641"/>
                  </a:cubicBezTo>
                  <a:cubicBezTo>
                    <a:pt x="18525" y="10632"/>
                    <a:pt x="18510" y="10521"/>
                    <a:pt x="18490" y="10502"/>
                  </a:cubicBezTo>
                  <a:cubicBezTo>
                    <a:pt x="18478" y="10491"/>
                    <a:pt x="18447" y="10483"/>
                    <a:pt x="18437" y="10502"/>
                  </a:cubicBezTo>
                  <a:cubicBezTo>
                    <a:pt x="18419" y="10540"/>
                    <a:pt x="18447" y="10672"/>
                    <a:pt x="18433" y="10718"/>
                  </a:cubicBezTo>
                  <a:cubicBezTo>
                    <a:pt x="18422" y="10753"/>
                    <a:pt x="18382" y="10802"/>
                    <a:pt x="18362" y="10794"/>
                  </a:cubicBezTo>
                  <a:cubicBezTo>
                    <a:pt x="18345" y="10787"/>
                    <a:pt x="18320" y="10718"/>
                    <a:pt x="18317" y="10682"/>
                  </a:cubicBezTo>
                  <a:cubicBezTo>
                    <a:pt x="18311" y="10625"/>
                    <a:pt x="18349" y="10518"/>
                    <a:pt x="18350" y="10460"/>
                  </a:cubicBezTo>
                  <a:cubicBezTo>
                    <a:pt x="18351" y="10401"/>
                    <a:pt x="18346" y="10271"/>
                    <a:pt x="18329" y="10225"/>
                  </a:cubicBezTo>
                  <a:cubicBezTo>
                    <a:pt x="18306" y="10168"/>
                    <a:pt x="18232" y="10106"/>
                    <a:pt x="18197" y="10117"/>
                  </a:cubicBezTo>
                  <a:cubicBezTo>
                    <a:pt x="18186" y="10122"/>
                    <a:pt x="18170" y="10164"/>
                    <a:pt x="18161" y="10181"/>
                  </a:cubicBezTo>
                  <a:cubicBezTo>
                    <a:pt x="18142" y="10216"/>
                    <a:pt x="18109" y="10299"/>
                    <a:pt x="18088" y="10327"/>
                  </a:cubicBezTo>
                  <a:cubicBezTo>
                    <a:pt x="18077" y="10341"/>
                    <a:pt x="18050" y="10380"/>
                    <a:pt x="18039" y="10365"/>
                  </a:cubicBezTo>
                  <a:cubicBezTo>
                    <a:pt x="18024" y="10343"/>
                    <a:pt x="18044" y="10247"/>
                    <a:pt x="18036" y="10212"/>
                  </a:cubicBezTo>
                  <a:cubicBezTo>
                    <a:pt x="18024" y="10162"/>
                    <a:pt x="17979" y="10084"/>
                    <a:pt x="17954" y="10067"/>
                  </a:cubicBezTo>
                  <a:cubicBezTo>
                    <a:pt x="17939" y="10057"/>
                    <a:pt x="17908" y="10065"/>
                    <a:pt x="17893" y="10073"/>
                  </a:cubicBezTo>
                  <a:cubicBezTo>
                    <a:pt x="17878" y="10080"/>
                    <a:pt x="17848" y="10105"/>
                    <a:pt x="17838" y="10129"/>
                  </a:cubicBezTo>
                  <a:cubicBezTo>
                    <a:pt x="17823" y="10171"/>
                    <a:pt x="17814" y="10281"/>
                    <a:pt x="17813" y="10333"/>
                  </a:cubicBezTo>
                  <a:cubicBezTo>
                    <a:pt x="17813" y="10386"/>
                    <a:pt x="17827" y="10491"/>
                    <a:pt x="17835" y="10542"/>
                  </a:cubicBezTo>
                  <a:cubicBezTo>
                    <a:pt x="17842" y="10593"/>
                    <a:pt x="17870" y="10686"/>
                    <a:pt x="17872" y="10739"/>
                  </a:cubicBezTo>
                  <a:cubicBezTo>
                    <a:pt x="17873" y="10795"/>
                    <a:pt x="17866" y="10914"/>
                    <a:pt x="17847" y="10955"/>
                  </a:cubicBezTo>
                  <a:cubicBezTo>
                    <a:pt x="17829" y="10995"/>
                    <a:pt x="17763" y="10976"/>
                    <a:pt x="17747" y="11019"/>
                  </a:cubicBezTo>
                  <a:cubicBezTo>
                    <a:pt x="17733" y="11055"/>
                    <a:pt x="17729" y="11164"/>
                    <a:pt x="17740" y="11203"/>
                  </a:cubicBezTo>
                  <a:cubicBezTo>
                    <a:pt x="17750" y="11233"/>
                    <a:pt x="17791" y="11232"/>
                    <a:pt x="17804" y="11253"/>
                  </a:cubicBezTo>
                  <a:cubicBezTo>
                    <a:pt x="17821" y="11279"/>
                    <a:pt x="17855" y="11343"/>
                    <a:pt x="17856" y="11386"/>
                  </a:cubicBezTo>
                  <a:cubicBezTo>
                    <a:pt x="17858" y="11440"/>
                    <a:pt x="17804" y="11517"/>
                    <a:pt x="17802" y="11572"/>
                  </a:cubicBezTo>
                  <a:cubicBezTo>
                    <a:pt x="17801" y="11598"/>
                    <a:pt x="17813" y="11650"/>
                    <a:pt x="17820" y="11673"/>
                  </a:cubicBezTo>
                  <a:cubicBezTo>
                    <a:pt x="17829" y="11703"/>
                    <a:pt x="17859" y="11743"/>
                    <a:pt x="17868" y="11774"/>
                  </a:cubicBezTo>
                  <a:cubicBezTo>
                    <a:pt x="17882" y="11822"/>
                    <a:pt x="17908" y="11934"/>
                    <a:pt x="17903" y="11989"/>
                  </a:cubicBezTo>
                  <a:cubicBezTo>
                    <a:pt x="17895" y="12056"/>
                    <a:pt x="17845" y="12173"/>
                    <a:pt x="17813" y="12186"/>
                  </a:cubicBezTo>
                  <a:cubicBezTo>
                    <a:pt x="17789" y="12197"/>
                    <a:pt x="17745" y="12128"/>
                    <a:pt x="17723" y="12105"/>
                  </a:cubicBezTo>
                  <a:cubicBezTo>
                    <a:pt x="17704" y="12085"/>
                    <a:pt x="17671" y="12031"/>
                    <a:pt x="17652" y="12014"/>
                  </a:cubicBezTo>
                  <a:cubicBezTo>
                    <a:pt x="17638" y="12003"/>
                    <a:pt x="17605" y="12006"/>
                    <a:pt x="17591" y="11989"/>
                  </a:cubicBezTo>
                  <a:cubicBezTo>
                    <a:pt x="17566" y="11961"/>
                    <a:pt x="17534" y="11858"/>
                    <a:pt x="17512" y="11819"/>
                  </a:cubicBezTo>
                  <a:cubicBezTo>
                    <a:pt x="17490" y="11777"/>
                    <a:pt x="17443" y="11702"/>
                    <a:pt x="17418" y="11673"/>
                  </a:cubicBezTo>
                  <a:cubicBezTo>
                    <a:pt x="17380" y="11628"/>
                    <a:pt x="17292" y="11589"/>
                    <a:pt x="17256" y="11539"/>
                  </a:cubicBezTo>
                  <a:cubicBezTo>
                    <a:pt x="17218" y="11487"/>
                    <a:pt x="17163" y="11331"/>
                    <a:pt x="17129" y="11269"/>
                  </a:cubicBezTo>
                  <a:cubicBezTo>
                    <a:pt x="17081" y="11179"/>
                    <a:pt x="16979" y="11013"/>
                    <a:pt x="16924" y="10942"/>
                  </a:cubicBezTo>
                  <a:cubicBezTo>
                    <a:pt x="16891" y="10901"/>
                    <a:pt x="16823" y="10825"/>
                    <a:pt x="16786" y="10803"/>
                  </a:cubicBezTo>
                  <a:cubicBezTo>
                    <a:pt x="16735" y="10770"/>
                    <a:pt x="16626" y="10759"/>
                    <a:pt x="16573" y="10744"/>
                  </a:cubicBezTo>
                  <a:cubicBezTo>
                    <a:pt x="16516" y="10727"/>
                    <a:pt x="16401" y="10661"/>
                    <a:pt x="16343" y="10671"/>
                  </a:cubicBezTo>
                  <a:cubicBezTo>
                    <a:pt x="16324" y="10675"/>
                    <a:pt x="16289" y="10723"/>
                    <a:pt x="16270" y="10723"/>
                  </a:cubicBezTo>
                  <a:cubicBezTo>
                    <a:pt x="16241" y="10723"/>
                    <a:pt x="16186" y="10647"/>
                    <a:pt x="16156" y="10646"/>
                  </a:cubicBezTo>
                  <a:cubicBezTo>
                    <a:pt x="16120" y="10645"/>
                    <a:pt x="16054" y="10744"/>
                    <a:pt x="16018" y="10730"/>
                  </a:cubicBezTo>
                  <a:cubicBezTo>
                    <a:pt x="15970" y="10714"/>
                    <a:pt x="15906" y="10526"/>
                    <a:pt x="15860" y="10489"/>
                  </a:cubicBezTo>
                  <a:cubicBezTo>
                    <a:pt x="15831" y="10468"/>
                    <a:pt x="15768" y="10444"/>
                    <a:pt x="15740" y="10464"/>
                  </a:cubicBezTo>
                  <a:cubicBezTo>
                    <a:pt x="15716" y="10481"/>
                    <a:pt x="15689" y="10613"/>
                    <a:pt x="15663" y="10608"/>
                  </a:cubicBezTo>
                  <a:cubicBezTo>
                    <a:pt x="15640" y="10603"/>
                    <a:pt x="15629" y="10474"/>
                    <a:pt x="15608" y="10451"/>
                  </a:cubicBezTo>
                  <a:cubicBezTo>
                    <a:pt x="15587" y="10428"/>
                    <a:pt x="15533" y="10412"/>
                    <a:pt x="15513" y="10439"/>
                  </a:cubicBezTo>
                  <a:cubicBezTo>
                    <a:pt x="15489" y="10469"/>
                    <a:pt x="15494" y="10628"/>
                    <a:pt x="15470" y="10654"/>
                  </a:cubicBezTo>
                  <a:cubicBezTo>
                    <a:pt x="15437" y="10690"/>
                    <a:pt x="15364" y="10583"/>
                    <a:pt x="15328" y="10591"/>
                  </a:cubicBezTo>
                  <a:cubicBezTo>
                    <a:pt x="15302" y="10597"/>
                    <a:pt x="15256" y="10649"/>
                    <a:pt x="15234" y="10680"/>
                  </a:cubicBezTo>
                  <a:cubicBezTo>
                    <a:pt x="15194" y="10740"/>
                    <a:pt x="15123" y="10893"/>
                    <a:pt x="15097" y="10981"/>
                  </a:cubicBezTo>
                  <a:cubicBezTo>
                    <a:pt x="15063" y="11087"/>
                    <a:pt x="15030" y="11336"/>
                    <a:pt x="15005" y="11450"/>
                  </a:cubicBezTo>
                  <a:cubicBezTo>
                    <a:pt x="14979" y="11566"/>
                    <a:pt x="14932" y="11807"/>
                    <a:pt x="14891" y="11903"/>
                  </a:cubicBezTo>
                  <a:cubicBezTo>
                    <a:pt x="14868" y="11956"/>
                    <a:pt x="14810" y="12043"/>
                    <a:pt x="14777" y="12063"/>
                  </a:cubicBezTo>
                  <a:cubicBezTo>
                    <a:pt x="14733" y="12091"/>
                    <a:pt x="14636" y="12084"/>
                    <a:pt x="14592" y="12056"/>
                  </a:cubicBezTo>
                  <a:cubicBezTo>
                    <a:pt x="14562" y="12036"/>
                    <a:pt x="14517" y="11925"/>
                    <a:pt x="14485" y="11906"/>
                  </a:cubicBezTo>
                  <a:cubicBezTo>
                    <a:pt x="14463" y="11895"/>
                    <a:pt x="14416" y="11899"/>
                    <a:pt x="14395" y="11920"/>
                  </a:cubicBezTo>
                  <a:cubicBezTo>
                    <a:pt x="14368" y="11948"/>
                    <a:pt x="14341" y="12085"/>
                    <a:pt x="14313" y="12110"/>
                  </a:cubicBezTo>
                  <a:cubicBezTo>
                    <a:pt x="14279" y="12140"/>
                    <a:pt x="14202" y="12073"/>
                    <a:pt x="14170" y="12107"/>
                  </a:cubicBezTo>
                  <a:cubicBezTo>
                    <a:pt x="14155" y="12121"/>
                    <a:pt x="14132" y="12181"/>
                    <a:pt x="14129" y="12216"/>
                  </a:cubicBezTo>
                  <a:cubicBezTo>
                    <a:pt x="14125" y="12270"/>
                    <a:pt x="14162" y="12368"/>
                    <a:pt x="14164" y="12423"/>
                  </a:cubicBezTo>
                  <a:cubicBezTo>
                    <a:pt x="14166" y="12483"/>
                    <a:pt x="14169" y="12630"/>
                    <a:pt x="14144" y="12656"/>
                  </a:cubicBezTo>
                  <a:cubicBezTo>
                    <a:pt x="14125" y="12676"/>
                    <a:pt x="14087" y="12597"/>
                    <a:pt x="14069" y="12580"/>
                  </a:cubicBezTo>
                  <a:cubicBezTo>
                    <a:pt x="14019" y="12534"/>
                    <a:pt x="13921" y="12428"/>
                    <a:pt x="13867" y="12407"/>
                  </a:cubicBezTo>
                  <a:cubicBezTo>
                    <a:pt x="13853" y="12400"/>
                    <a:pt x="13821" y="12412"/>
                    <a:pt x="13806" y="12407"/>
                  </a:cubicBezTo>
                  <a:cubicBezTo>
                    <a:pt x="13768" y="12394"/>
                    <a:pt x="13698" y="12319"/>
                    <a:pt x="13660" y="12309"/>
                  </a:cubicBezTo>
                  <a:cubicBezTo>
                    <a:pt x="13617" y="12297"/>
                    <a:pt x="13527" y="12289"/>
                    <a:pt x="13488" y="12326"/>
                  </a:cubicBezTo>
                  <a:cubicBezTo>
                    <a:pt x="13457" y="12355"/>
                    <a:pt x="13427" y="12511"/>
                    <a:pt x="13395" y="12525"/>
                  </a:cubicBezTo>
                  <a:cubicBezTo>
                    <a:pt x="13362" y="12539"/>
                    <a:pt x="13304" y="12419"/>
                    <a:pt x="13271" y="12423"/>
                  </a:cubicBezTo>
                  <a:cubicBezTo>
                    <a:pt x="13231" y="12428"/>
                    <a:pt x="13164" y="12542"/>
                    <a:pt x="13128" y="12580"/>
                  </a:cubicBezTo>
                  <a:cubicBezTo>
                    <a:pt x="13103" y="12607"/>
                    <a:pt x="13051" y="12650"/>
                    <a:pt x="13029" y="12685"/>
                  </a:cubicBezTo>
                  <a:cubicBezTo>
                    <a:pt x="12994" y="12743"/>
                    <a:pt x="12933" y="12880"/>
                    <a:pt x="12917" y="12965"/>
                  </a:cubicBezTo>
                  <a:cubicBezTo>
                    <a:pt x="12904" y="13037"/>
                    <a:pt x="12912" y="13196"/>
                    <a:pt x="12911" y="13274"/>
                  </a:cubicBezTo>
                  <a:cubicBezTo>
                    <a:pt x="12909" y="13373"/>
                    <a:pt x="12907" y="13573"/>
                    <a:pt x="12901" y="13671"/>
                  </a:cubicBezTo>
                  <a:cubicBezTo>
                    <a:pt x="12898" y="13723"/>
                    <a:pt x="12882" y="13823"/>
                    <a:pt x="12880" y="13875"/>
                  </a:cubicBezTo>
                  <a:cubicBezTo>
                    <a:pt x="12878" y="13935"/>
                    <a:pt x="12898" y="14061"/>
                    <a:pt x="12887" y="14116"/>
                  </a:cubicBezTo>
                  <a:cubicBezTo>
                    <a:pt x="12875" y="14171"/>
                    <a:pt x="12829" y="14260"/>
                    <a:pt x="12801" y="14272"/>
                  </a:cubicBezTo>
                  <a:cubicBezTo>
                    <a:pt x="12773" y="14286"/>
                    <a:pt x="12716" y="14180"/>
                    <a:pt x="12690" y="14205"/>
                  </a:cubicBezTo>
                  <a:cubicBezTo>
                    <a:pt x="12667" y="14227"/>
                    <a:pt x="12664" y="14353"/>
                    <a:pt x="12648" y="14396"/>
                  </a:cubicBezTo>
                  <a:cubicBezTo>
                    <a:pt x="12635" y="14435"/>
                    <a:pt x="12594" y="14493"/>
                    <a:pt x="12574" y="14518"/>
                  </a:cubicBezTo>
                  <a:cubicBezTo>
                    <a:pt x="12550" y="14547"/>
                    <a:pt x="12495" y="14577"/>
                    <a:pt x="12472" y="14607"/>
                  </a:cubicBezTo>
                  <a:cubicBezTo>
                    <a:pt x="12454" y="14631"/>
                    <a:pt x="12418" y="14686"/>
                    <a:pt x="12408" y="14725"/>
                  </a:cubicBezTo>
                  <a:cubicBezTo>
                    <a:pt x="12391" y="14783"/>
                    <a:pt x="12394" y="14926"/>
                    <a:pt x="12381" y="14988"/>
                  </a:cubicBezTo>
                  <a:cubicBezTo>
                    <a:pt x="12375" y="15016"/>
                    <a:pt x="12361" y="15080"/>
                    <a:pt x="12346" y="15089"/>
                  </a:cubicBezTo>
                  <a:cubicBezTo>
                    <a:pt x="12323" y="15104"/>
                    <a:pt x="12277" y="15000"/>
                    <a:pt x="12255" y="15021"/>
                  </a:cubicBezTo>
                  <a:cubicBezTo>
                    <a:pt x="12239" y="15038"/>
                    <a:pt x="12232" y="15121"/>
                    <a:pt x="12232" y="15157"/>
                  </a:cubicBezTo>
                  <a:cubicBezTo>
                    <a:pt x="12232" y="15200"/>
                    <a:pt x="12260" y="15276"/>
                    <a:pt x="12259" y="15318"/>
                  </a:cubicBezTo>
                  <a:cubicBezTo>
                    <a:pt x="12257" y="15353"/>
                    <a:pt x="12240" y="15417"/>
                    <a:pt x="12228" y="15441"/>
                  </a:cubicBezTo>
                  <a:cubicBezTo>
                    <a:pt x="12215" y="15468"/>
                    <a:pt x="12174" y="15487"/>
                    <a:pt x="12159" y="15513"/>
                  </a:cubicBezTo>
                  <a:cubicBezTo>
                    <a:pt x="12146" y="15534"/>
                    <a:pt x="12121" y="15589"/>
                    <a:pt x="12119" y="15623"/>
                  </a:cubicBezTo>
                  <a:cubicBezTo>
                    <a:pt x="12116" y="15662"/>
                    <a:pt x="12135" y="15741"/>
                    <a:pt x="12149" y="15767"/>
                  </a:cubicBezTo>
                  <a:cubicBezTo>
                    <a:pt x="12161" y="15788"/>
                    <a:pt x="12200" y="15779"/>
                    <a:pt x="12213" y="15800"/>
                  </a:cubicBezTo>
                  <a:cubicBezTo>
                    <a:pt x="12224" y="15821"/>
                    <a:pt x="12243" y="15886"/>
                    <a:pt x="12240" y="15918"/>
                  </a:cubicBezTo>
                  <a:cubicBezTo>
                    <a:pt x="12237" y="15975"/>
                    <a:pt x="12194" y="16068"/>
                    <a:pt x="12170" y="16093"/>
                  </a:cubicBezTo>
                  <a:cubicBezTo>
                    <a:pt x="12146" y="16114"/>
                    <a:pt x="12092" y="16105"/>
                    <a:pt x="12068" y="16093"/>
                  </a:cubicBezTo>
                  <a:cubicBezTo>
                    <a:pt x="12046" y="16081"/>
                    <a:pt x="12006" y="16030"/>
                    <a:pt x="11987" y="16004"/>
                  </a:cubicBezTo>
                  <a:cubicBezTo>
                    <a:pt x="11954" y="15957"/>
                    <a:pt x="11887" y="15860"/>
                    <a:pt x="11865" y="15792"/>
                  </a:cubicBezTo>
                  <a:cubicBezTo>
                    <a:pt x="11849" y="15743"/>
                    <a:pt x="11831" y="15627"/>
                    <a:pt x="11829" y="15567"/>
                  </a:cubicBezTo>
                  <a:cubicBezTo>
                    <a:pt x="11826" y="15516"/>
                    <a:pt x="11826" y="15398"/>
                    <a:pt x="11845" y="15364"/>
                  </a:cubicBezTo>
                  <a:cubicBezTo>
                    <a:pt x="11863" y="15330"/>
                    <a:pt x="11921" y="15382"/>
                    <a:pt x="11942" y="15356"/>
                  </a:cubicBezTo>
                  <a:cubicBezTo>
                    <a:pt x="11953" y="15343"/>
                    <a:pt x="11967" y="15290"/>
                    <a:pt x="11971" y="15263"/>
                  </a:cubicBezTo>
                  <a:cubicBezTo>
                    <a:pt x="11976" y="15215"/>
                    <a:pt x="11951" y="15108"/>
                    <a:pt x="11963" y="15064"/>
                  </a:cubicBezTo>
                  <a:cubicBezTo>
                    <a:pt x="11970" y="15033"/>
                    <a:pt x="12012" y="15025"/>
                    <a:pt x="12021" y="14997"/>
                  </a:cubicBezTo>
                  <a:cubicBezTo>
                    <a:pt x="12031" y="14965"/>
                    <a:pt x="12027" y="14885"/>
                    <a:pt x="12027" y="14849"/>
                  </a:cubicBezTo>
                  <a:cubicBezTo>
                    <a:pt x="12027" y="14803"/>
                    <a:pt x="12017" y="14715"/>
                    <a:pt x="12019" y="14671"/>
                  </a:cubicBezTo>
                  <a:cubicBezTo>
                    <a:pt x="12022" y="14623"/>
                    <a:pt x="12031" y="14510"/>
                    <a:pt x="12051" y="14493"/>
                  </a:cubicBezTo>
                  <a:cubicBezTo>
                    <a:pt x="12063" y="14482"/>
                    <a:pt x="12084" y="14533"/>
                    <a:pt x="12096" y="14535"/>
                  </a:cubicBezTo>
                  <a:cubicBezTo>
                    <a:pt x="12113" y="14539"/>
                    <a:pt x="12150" y="14533"/>
                    <a:pt x="12163" y="14510"/>
                  </a:cubicBezTo>
                  <a:cubicBezTo>
                    <a:pt x="12182" y="14479"/>
                    <a:pt x="12190" y="14369"/>
                    <a:pt x="12200" y="14323"/>
                  </a:cubicBezTo>
                  <a:cubicBezTo>
                    <a:pt x="12207" y="14293"/>
                    <a:pt x="12223" y="14236"/>
                    <a:pt x="12228" y="14205"/>
                  </a:cubicBezTo>
                  <a:cubicBezTo>
                    <a:pt x="12237" y="14156"/>
                    <a:pt x="12245" y="14054"/>
                    <a:pt x="12253" y="14006"/>
                  </a:cubicBezTo>
                  <a:cubicBezTo>
                    <a:pt x="12259" y="13967"/>
                    <a:pt x="12280" y="13894"/>
                    <a:pt x="12285" y="13854"/>
                  </a:cubicBezTo>
                  <a:cubicBezTo>
                    <a:pt x="12295" y="13780"/>
                    <a:pt x="12308" y="13625"/>
                    <a:pt x="12301" y="13549"/>
                  </a:cubicBezTo>
                  <a:cubicBezTo>
                    <a:pt x="12296" y="13496"/>
                    <a:pt x="12275" y="13388"/>
                    <a:pt x="12253" y="13359"/>
                  </a:cubicBezTo>
                  <a:cubicBezTo>
                    <a:pt x="12225" y="13322"/>
                    <a:pt x="12155" y="13319"/>
                    <a:pt x="12124" y="13342"/>
                  </a:cubicBezTo>
                  <a:cubicBezTo>
                    <a:pt x="12092" y="13366"/>
                    <a:pt x="12040" y="13478"/>
                    <a:pt x="12024" y="13541"/>
                  </a:cubicBezTo>
                  <a:cubicBezTo>
                    <a:pt x="12003" y="13613"/>
                    <a:pt x="12007" y="13793"/>
                    <a:pt x="11989" y="13866"/>
                  </a:cubicBezTo>
                  <a:cubicBezTo>
                    <a:pt x="11979" y="13908"/>
                    <a:pt x="11950" y="13986"/>
                    <a:pt x="11930" y="14006"/>
                  </a:cubicBezTo>
                  <a:cubicBezTo>
                    <a:pt x="11905" y="14032"/>
                    <a:pt x="11847" y="14031"/>
                    <a:pt x="11820" y="14023"/>
                  </a:cubicBezTo>
                  <a:cubicBezTo>
                    <a:pt x="11794" y="14016"/>
                    <a:pt x="11741" y="13988"/>
                    <a:pt x="11723" y="13952"/>
                  </a:cubicBezTo>
                  <a:cubicBezTo>
                    <a:pt x="11707" y="13919"/>
                    <a:pt x="11710" y="13809"/>
                    <a:pt x="11692" y="13783"/>
                  </a:cubicBezTo>
                  <a:cubicBezTo>
                    <a:pt x="11670" y="13746"/>
                    <a:pt x="11606" y="13732"/>
                    <a:pt x="11581" y="13756"/>
                  </a:cubicBezTo>
                  <a:cubicBezTo>
                    <a:pt x="11555" y="13780"/>
                    <a:pt x="11523" y="13890"/>
                    <a:pt x="11516" y="13947"/>
                  </a:cubicBezTo>
                  <a:cubicBezTo>
                    <a:pt x="11509" y="13998"/>
                    <a:pt x="11518" y="14109"/>
                    <a:pt x="11528" y="14158"/>
                  </a:cubicBezTo>
                  <a:cubicBezTo>
                    <a:pt x="11535" y="14198"/>
                    <a:pt x="11576" y="14251"/>
                    <a:pt x="11579" y="14294"/>
                  </a:cubicBezTo>
                  <a:cubicBezTo>
                    <a:pt x="11583" y="14367"/>
                    <a:pt x="11539" y="14499"/>
                    <a:pt x="11522" y="14564"/>
                  </a:cubicBezTo>
                  <a:cubicBezTo>
                    <a:pt x="11508" y="14618"/>
                    <a:pt x="11463" y="14709"/>
                    <a:pt x="11455" y="14768"/>
                  </a:cubicBezTo>
                  <a:cubicBezTo>
                    <a:pt x="11446" y="14830"/>
                    <a:pt x="11460" y="14963"/>
                    <a:pt x="11453" y="15026"/>
                  </a:cubicBezTo>
                  <a:cubicBezTo>
                    <a:pt x="11444" y="15097"/>
                    <a:pt x="11414" y="15240"/>
                    <a:pt x="11387" y="15288"/>
                  </a:cubicBezTo>
                  <a:cubicBezTo>
                    <a:pt x="11358" y="15343"/>
                    <a:pt x="11272" y="15356"/>
                    <a:pt x="11237" y="15398"/>
                  </a:cubicBezTo>
                  <a:cubicBezTo>
                    <a:pt x="11205" y="15438"/>
                    <a:pt x="11157" y="15564"/>
                    <a:pt x="11126" y="15605"/>
                  </a:cubicBezTo>
                  <a:cubicBezTo>
                    <a:pt x="11104" y="15633"/>
                    <a:pt x="11057" y="15708"/>
                    <a:pt x="11034" y="15686"/>
                  </a:cubicBezTo>
                  <a:cubicBezTo>
                    <a:pt x="11000" y="15653"/>
                    <a:pt x="11000" y="15462"/>
                    <a:pt x="10994" y="15385"/>
                  </a:cubicBezTo>
                  <a:cubicBezTo>
                    <a:pt x="10988" y="15316"/>
                    <a:pt x="10990" y="15175"/>
                    <a:pt x="10982" y="15107"/>
                  </a:cubicBezTo>
                  <a:cubicBezTo>
                    <a:pt x="10974" y="15042"/>
                    <a:pt x="10934" y="14928"/>
                    <a:pt x="10931" y="14861"/>
                  </a:cubicBezTo>
                  <a:cubicBezTo>
                    <a:pt x="10928" y="14792"/>
                    <a:pt x="10964" y="14663"/>
                    <a:pt x="10961" y="14594"/>
                  </a:cubicBezTo>
                  <a:cubicBezTo>
                    <a:pt x="10959" y="14536"/>
                    <a:pt x="10936" y="14421"/>
                    <a:pt x="10916" y="14379"/>
                  </a:cubicBezTo>
                  <a:cubicBezTo>
                    <a:pt x="10900" y="14344"/>
                    <a:pt x="10856" y="14298"/>
                    <a:pt x="10833" y="14294"/>
                  </a:cubicBezTo>
                  <a:cubicBezTo>
                    <a:pt x="10803" y="14289"/>
                    <a:pt x="10737" y="14324"/>
                    <a:pt x="10716" y="14370"/>
                  </a:cubicBezTo>
                  <a:cubicBezTo>
                    <a:pt x="10687" y="14431"/>
                    <a:pt x="10671" y="14612"/>
                    <a:pt x="10673" y="14696"/>
                  </a:cubicBezTo>
                  <a:cubicBezTo>
                    <a:pt x="10674" y="14783"/>
                    <a:pt x="10720" y="14937"/>
                    <a:pt x="10727" y="15021"/>
                  </a:cubicBezTo>
                  <a:cubicBezTo>
                    <a:pt x="10734" y="15107"/>
                    <a:pt x="10735" y="15281"/>
                    <a:pt x="10725" y="15364"/>
                  </a:cubicBezTo>
                  <a:cubicBezTo>
                    <a:pt x="10718" y="15429"/>
                    <a:pt x="10689" y="15551"/>
                    <a:pt x="10671" y="15605"/>
                  </a:cubicBezTo>
                  <a:cubicBezTo>
                    <a:pt x="10647" y="15678"/>
                    <a:pt x="10583" y="15795"/>
                    <a:pt x="10555" y="15859"/>
                  </a:cubicBezTo>
                  <a:cubicBezTo>
                    <a:pt x="10515" y="15950"/>
                    <a:pt x="10430" y="16124"/>
                    <a:pt x="10398" y="16227"/>
                  </a:cubicBezTo>
                  <a:cubicBezTo>
                    <a:pt x="10371" y="16318"/>
                    <a:pt x="10335" y="16520"/>
                    <a:pt x="10318" y="16621"/>
                  </a:cubicBezTo>
                  <a:cubicBezTo>
                    <a:pt x="10283" y="16823"/>
                    <a:pt x="10223" y="17233"/>
                    <a:pt x="10201" y="17442"/>
                  </a:cubicBezTo>
                  <a:cubicBezTo>
                    <a:pt x="10190" y="17551"/>
                    <a:pt x="10191" y="17781"/>
                    <a:pt x="10171" y="17886"/>
                  </a:cubicBezTo>
                  <a:cubicBezTo>
                    <a:pt x="10155" y="17971"/>
                    <a:pt x="10080" y="18096"/>
                    <a:pt x="10073" y="18185"/>
                  </a:cubicBezTo>
                  <a:cubicBezTo>
                    <a:pt x="10067" y="18246"/>
                    <a:pt x="10108" y="18365"/>
                    <a:pt x="10103" y="18426"/>
                  </a:cubicBezTo>
                  <a:cubicBezTo>
                    <a:pt x="10096" y="18506"/>
                    <a:pt x="10035" y="18624"/>
                    <a:pt x="10015" y="18692"/>
                  </a:cubicBezTo>
                  <a:cubicBezTo>
                    <a:pt x="10003" y="18731"/>
                    <a:pt x="9981" y="18810"/>
                    <a:pt x="9972" y="18851"/>
                  </a:cubicBezTo>
                  <a:cubicBezTo>
                    <a:pt x="9954" y="18928"/>
                    <a:pt x="9928" y="19090"/>
                    <a:pt x="9911" y="19168"/>
                  </a:cubicBezTo>
                  <a:cubicBezTo>
                    <a:pt x="9899" y="19224"/>
                    <a:pt x="9867" y="19328"/>
                    <a:pt x="9856" y="19385"/>
                  </a:cubicBezTo>
                  <a:cubicBezTo>
                    <a:pt x="9839" y="19473"/>
                    <a:pt x="9824" y="19666"/>
                    <a:pt x="9804" y="19752"/>
                  </a:cubicBezTo>
                  <a:cubicBezTo>
                    <a:pt x="9793" y="19802"/>
                    <a:pt x="9757" y="19888"/>
                    <a:pt x="9744" y="19936"/>
                  </a:cubicBezTo>
                  <a:cubicBezTo>
                    <a:pt x="9716" y="20037"/>
                    <a:pt x="9677" y="20254"/>
                    <a:pt x="9652" y="20356"/>
                  </a:cubicBezTo>
                  <a:cubicBezTo>
                    <a:pt x="9628" y="20451"/>
                    <a:pt x="9574" y="20633"/>
                    <a:pt x="9545" y="20724"/>
                  </a:cubicBezTo>
                  <a:cubicBezTo>
                    <a:pt x="9519" y="20812"/>
                    <a:pt x="9450" y="20969"/>
                    <a:pt x="9433" y="21067"/>
                  </a:cubicBezTo>
                  <a:cubicBezTo>
                    <a:pt x="9424" y="21117"/>
                    <a:pt x="9422" y="21222"/>
                    <a:pt x="9421" y="21276"/>
                  </a:cubicBezTo>
                  <a:cubicBezTo>
                    <a:pt x="9419" y="21353"/>
                    <a:pt x="9425" y="21504"/>
                    <a:pt x="9427" y="21581"/>
                  </a:cubicBezTo>
                  <a:cubicBezTo>
                    <a:pt x="9427" y="21583"/>
                    <a:pt x="9427" y="21586"/>
                    <a:pt x="9427" y="21589"/>
                  </a:cubicBezTo>
                  <a:cubicBezTo>
                    <a:pt x="9392" y="21589"/>
                    <a:pt x="9348" y="21586"/>
                    <a:pt x="9328" y="21576"/>
                  </a:cubicBezTo>
                  <a:cubicBezTo>
                    <a:pt x="9292" y="21559"/>
                    <a:pt x="9218" y="21508"/>
                    <a:pt x="9194" y="21450"/>
                  </a:cubicBezTo>
                  <a:cubicBezTo>
                    <a:pt x="9182" y="21419"/>
                    <a:pt x="9184" y="21327"/>
                    <a:pt x="9174" y="21292"/>
                  </a:cubicBezTo>
                  <a:cubicBezTo>
                    <a:pt x="9158" y="21239"/>
                    <a:pt x="9104" y="21168"/>
                    <a:pt x="9080" y="21128"/>
                  </a:cubicBezTo>
                  <a:cubicBezTo>
                    <a:pt x="9057" y="21087"/>
                    <a:pt x="9001" y="21022"/>
                    <a:pt x="8985" y="20968"/>
                  </a:cubicBezTo>
                  <a:cubicBezTo>
                    <a:pt x="8965" y="20897"/>
                    <a:pt x="8958" y="20727"/>
                    <a:pt x="8959" y="20645"/>
                  </a:cubicBezTo>
                  <a:cubicBezTo>
                    <a:pt x="8960" y="20527"/>
                    <a:pt x="8993" y="20296"/>
                    <a:pt x="9006" y="20180"/>
                  </a:cubicBezTo>
                  <a:cubicBezTo>
                    <a:pt x="9015" y="20095"/>
                    <a:pt x="9029" y="19923"/>
                    <a:pt x="9044" y="19841"/>
                  </a:cubicBezTo>
                  <a:cubicBezTo>
                    <a:pt x="9058" y="19767"/>
                    <a:pt x="9102" y="19636"/>
                    <a:pt x="9117" y="19562"/>
                  </a:cubicBezTo>
                  <a:cubicBezTo>
                    <a:pt x="9125" y="19522"/>
                    <a:pt x="9144" y="19438"/>
                    <a:pt x="9143" y="19393"/>
                  </a:cubicBezTo>
                  <a:cubicBezTo>
                    <a:pt x="9143" y="19337"/>
                    <a:pt x="9121" y="19233"/>
                    <a:pt x="9107" y="19186"/>
                  </a:cubicBezTo>
                  <a:cubicBezTo>
                    <a:pt x="9092" y="19136"/>
                    <a:pt x="9053" y="19037"/>
                    <a:pt x="9026" y="19020"/>
                  </a:cubicBezTo>
                  <a:cubicBezTo>
                    <a:pt x="8999" y="19004"/>
                    <a:pt x="8937" y="19028"/>
                    <a:pt x="8916" y="19066"/>
                  </a:cubicBezTo>
                  <a:cubicBezTo>
                    <a:pt x="8895" y="19106"/>
                    <a:pt x="8900" y="19241"/>
                    <a:pt x="8883" y="19287"/>
                  </a:cubicBezTo>
                  <a:cubicBezTo>
                    <a:pt x="8867" y="19333"/>
                    <a:pt x="8819" y="19398"/>
                    <a:pt x="8792" y="19414"/>
                  </a:cubicBezTo>
                  <a:cubicBezTo>
                    <a:pt x="8758" y="19436"/>
                    <a:pt x="8685" y="19398"/>
                    <a:pt x="8650" y="19414"/>
                  </a:cubicBezTo>
                  <a:cubicBezTo>
                    <a:pt x="8618" y="19429"/>
                    <a:pt x="8566" y="19518"/>
                    <a:pt x="8534" y="19529"/>
                  </a:cubicBezTo>
                  <a:cubicBezTo>
                    <a:pt x="8505" y="19538"/>
                    <a:pt x="8438" y="19543"/>
                    <a:pt x="8419" y="19499"/>
                  </a:cubicBezTo>
                  <a:cubicBezTo>
                    <a:pt x="8398" y="19452"/>
                    <a:pt x="8403" y="19304"/>
                    <a:pt x="8414" y="19245"/>
                  </a:cubicBezTo>
                  <a:cubicBezTo>
                    <a:pt x="8424" y="19192"/>
                    <a:pt x="8485" y="19139"/>
                    <a:pt x="8491" y="19084"/>
                  </a:cubicBezTo>
                  <a:cubicBezTo>
                    <a:pt x="8502" y="18998"/>
                    <a:pt x="8438" y="18834"/>
                    <a:pt x="8441" y="18746"/>
                  </a:cubicBezTo>
                  <a:cubicBezTo>
                    <a:pt x="8442" y="18699"/>
                    <a:pt x="8462" y="18611"/>
                    <a:pt x="8477" y="18576"/>
                  </a:cubicBezTo>
                  <a:cubicBezTo>
                    <a:pt x="8494" y="18536"/>
                    <a:pt x="8550" y="18509"/>
                    <a:pt x="8567" y="18466"/>
                  </a:cubicBezTo>
                  <a:cubicBezTo>
                    <a:pt x="8585" y="18419"/>
                    <a:pt x="8601" y="18298"/>
                    <a:pt x="8601" y="18238"/>
                  </a:cubicBezTo>
                  <a:cubicBezTo>
                    <a:pt x="8601" y="18085"/>
                    <a:pt x="8521" y="17808"/>
                    <a:pt x="8510" y="17658"/>
                  </a:cubicBezTo>
                  <a:cubicBezTo>
                    <a:pt x="8506" y="17606"/>
                    <a:pt x="8498" y="17495"/>
                    <a:pt x="8512" y="17451"/>
                  </a:cubicBezTo>
                  <a:cubicBezTo>
                    <a:pt x="8525" y="17406"/>
                    <a:pt x="8586" y="17396"/>
                    <a:pt x="8601" y="17353"/>
                  </a:cubicBezTo>
                  <a:cubicBezTo>
                    <a:pt x="8626" y="17284"/>
                    <a:pt x="8648" y="17096"/>
                    <a:pt x="8633" y="17015"/>
                  </a:cubicBezTo>
                  <a:cubicBezTo>
                    <a:pt x="8613" y="16899"/>
                    <a:pt x="8476" y="16815"/>
                    <a:pt x="8449" y="16706"/>
                  </a:cubicBezTo>
                  <a:cubicBezTo>
                    <a:pt x="8439" y="16667"/>
                    <a:pt x="8432" y="16567"/>
                    <a:pt x="8443" y="16528"/>
                  </a:cubicBezTo>
                  <a:cubicBezTo>
                    <a:pt x="8455" y="16479"/>
                    <a:pt x="8529" y="16475"/>
                    <a:pt x="8536" y="16423"/>
                  </a:cubicBezTo>
                  <a:cubicBezTo>
                    <a:pt x="8547" y="16342"/>
                    <a:pt x="8488" y="16186"/>
                    <a:pt x="8457" y="16135"/>
                  </a:cubicBezTo>
                  <a:cubicBezTo>
                    <a:pt x="8415" y="16066"/>
                    <a:pt x="8296" y="16076"/>
                    <a:pt x="8254" y="16008"/>
                  </a:cubicBezTo>
                  <a:cubicBezTo>
                    <a:pt x="8234" y="15976"/>
                    <a:pt x="8223" y="15862"/>
                    <a:pt x="8203" y="15830"/>
                  </a:cubicBezTo>
                  <a:cubicBezTo>
                    <a:pt x="8176" y="15783"/>
                    <a:pt x="8104" y="15735"/>
                    <a:pt x="8069" y="15737"/>
                  </a:cubicBezTo>
                  <a:cubicBezTo>
                    <a:pt x="8033" y="15739"/>
                    <a:pt x="7970" y="15856"/>
                    <a:pt x="7935" y="15847"/>
                  </a:cubicBezTo>
                  <a:cubicBezTo>
                    <a:pt x="7912" y="15841"/>
                    <a:pt x="7872" y="15775"/>
                    <a:pt x="7858" y="15737"/>
                  </a:cubicBezTo>
                  <a:cubicBezTo>
                    <a:pt x="7843" y="15698"/>
                    <a:pt x="7844" y="15574"/>
                    <a:pt x="7823" y="15551"/>
                  </a:cubicBezTo>
                  <a:cubicBezTo>
                    <a:pt x="7793" y="15517"/>
                    <a:pt x="7721" y="15584"/>
                    <a:pt x="7689" y="15610"/>
                  </a:cubicBezTo>
                  <a:cubicBezTo>
                    <a:pt x="7658" y="15635"/>
                    <a:pt x="7609" y="15752"/>
                    <a:pt x="7575" y="15753"/>
                  </a:cubicBezTo>
                  <a:cubicBezTo>
                    <a:pt x="7531" y="15756"/>
                    <a:pt x="7449" y="15655"/>
                    <a:pt x="7421" y="15584"/>
                  </a:cubicBezTo>
                  <a:cubicBezTo>
                    <a:pt x="7394" y="15513"/>
                    <a:pt x="7361" y="15321"/>
                    <a:pt x="7372" y="15233"/>
                  </a:cubicBezTo>
                  <a:cubicBezTo>
                    <a:pt x="7378" y="15183"/>
                    <a:pt x="7426" y="15128"/>
                    <a:pt x="7441" y="15089"/>
                  </a:cubicBezTo>
                  <a:cubicBezTo>
                    <a:pt x="7458" y="15048"/>
                    <a:pt x="7498" y="14965"/>
                    <a:pt x="7498" y="14912"/>
                  </a:cubicBezTo>
                  <a:cubicBezTo>
                    <a:pt x="7498" y="14869"/>
                    <a:pt x="7460" y="14808"/>
                    <a:pt x="7451" y="14768"/>
                  </a:cubicBezTo>
                  <a:cubicBezTo>
                    <a:pt x="7441" y="14715"/>
                    <a:pt x="7446" y="14592"/>
                    <a:pt x="7432" y="14544"/>
                  </a:cubicBezTo>
                  <a:cubicBezTo>
                    <a:pt x="7419" y="14501"/>
                    <a:pt x="7375" y="14449"/>
                    <a:pt x="7354" y="14425"/>
                  </a:cubicBezTo>
                  <a:cubicBezTo>
                    <a:pt x="7316" y="14380"/>
                    <a:pt x="7234" y="14293"/>
                    <a:pt x="7189" y="14290"/>
                  </a:cubicBezTo>
                  <a:cubicBezTo>
                    <a:pt x="7164" y="14288"/>
                    <a:pt x="7118" y="14356"/>
                    <a:pt x="7092" y="14353"/>
                  </a:cubicBezTo>
                  <a:cubicBezTo>
                    <a:pt x="7052" y="14349"/>
                    <a:pt x="6985" y="14229"/>
                    <a:pt x="6946" y="14230"/>
                  </a:cubicBezTo>
                  <a:cubicBezTo>
                    <a:pt x="6898" y="14232"/>
                    <a:pt x="6820" y="14397"/>
                    <a:pt x="6774" y="14391"/>
                  </a:cubicBezTo>
                  <a:cubicBezTo>
                    <a:pt x="6728" y="14386"/>
                    <a:pt x="6660" y="14235"/>
                    <a:pt x="6619" y="14196"/>
                  </a:cubicBezTo>
                  <a:cubicBezTo>
                    <a:pt x="6589" y="14168"/>
                    <a:pt x="6525" y="14097"/>
                    <a:pt x="6493" y="14112"/>
                  </a:cubicBezTo>
                  <a:cubicBezTo>
                    <a:pt x="6471" y="14122"/>
                    <a:pt x="6448" y="14235"/>
                    <a:pt x="6426" y="14239"/>
                  </a:cubicBezTo>
                  <a:cubicBezTo>
                    <a:pt x="6384" y="14245"/>
                    <a:pt x="6324" y="14069"/>
                    <a:pt x="6284" y="14045"/>
                  </a:cubicBezTo>
                  <a:cubicBezTo>
                    <a:pt x="6253" y="14026"/>
                    <a:pt x="6187" y="14064"/>
                    <a:pt x="6156" y="14049"/>
                  </a:cubicBezTo>
                  <a:cubicBezTo>
                    <a:pt x="6126" y="14033"/>
                    <a:pt x="6080" y="13934"/>
                    <a:pt x="6050" y="13925"/>
                  </a:cubicBezTo>
                  <a:cubicBezTo>
                    <a:pt x="6012" y="13916"/>
                    <a:pt x="5935" y="13973"/>
                    <a:pt x="5900" y="14006"/>
                  </a:cubicBezTo>
                  <a:cubicBezTo>
                    <a:pt x="5854" y="14050"/>
                    <a:pt x="5782" y="14210"/>
                    <a:pt x="5735" y="14243"/>
                  </a:cubicBezTo>
                  <a:cubicBezTo>
                    <a:pt x="5717" y="14256"/>
                    <a:pt x="5676" y="14268"/>
                    <a:pt x="5658" y="14251"/>
                  </a:cubicBezTo>
                  <a:cubicBezTo>
                    <a:pt x="5636" y="14229"/>
                    <a:pt x="5619" y="14112"/>
                    <a:pt x="5597" y="14086"/>
                  </a:cubicBezTo>
                  <a:cubicBezTo>
                    <a:pt x="5568" y="14051"/>
                    <a:pt x="5496" y="14063"/>
                    <a:pt x="5463" y="14049"/>
                  </a:cubicBezTo>
                  <a:cubicBezTo>
                    <a:pt x="5441" y="14038"/>
                    <a:pt x="5398" y="13990"/>
                    <a:pt x="5376" y="13993"/>
                  </a:cubicBezTo>
                  <a:cubicBezTo>
                    <a:pt x="5350" y="13997"/>
                    <a:pt x="5308" y="14087"/>
                    <a:pt x="5283" y="14086"/>
                  </a:cubicBezTo>
                  <a:cubicBezTo>
                    <a:pt x="5263" y="14086"/>
                    <a:pt x="5234" y="14015"/>
                    <a:pt x="5215" y="14015"/>
                  </a:cubicBezTo>
                  <a:cubicBezTo>
                    <a:pt x="5192" y="14015"/>
                    <a:pt x="5134" y="14103"/>
                    <a:pt x="5134" y="14103"/>
                  </a:cubicBezTo>
                  <a:lnTo>
                    <a:pt x="4293" y="13253"/>
                  </a:lnTo>
                  <a:lnTo>
                    <a:pt x="1122" y="12167"/>
                  </a:lnTo>
                  <a:cubicBezTo>
                    <a:pt x="1122" y="12167"/>
                    <a:pt x="1049" y="12049"/>
                    <a:pt x="1028" y="12003"/>
                  </a:cubicBezTo>
                  <a:cubicBezTo>
                    <a:pt x="1004" y="11951"/>
                    <a:pt x="965" y="11834"/>
                    <a:pt x="942" y="11780"/>
                  </a:cubicBezTo>
                  <a:cubicBezTo>
                    <a:pt x="929" y="11748"/>
                    <a:pt x="897" y="11696"/>
                    <a:pt x="887" y="11659"/>
                  </a:cubicBezTo>
                  <a:cubicBezTo>
                    <a:pt x="874" y="11612"/>
                    <a:pt x="868" y="11497"/>
                    <a:pt x="860" y="11444"/>
                  </a:cubicBezTo>
                  <a:cubicBezTo>
                    <a:pt x="848" y="11370"/>
                    <a:pt x="821" y="11224"/>
                    <a:pt x="802" y="11158"/>
                  </a:cubicBezTo>
                  <a:cubicBezTo>
                    <a:pt x="778" y="11075"/>
                    <a:pt x="712" y="10931"/>
                    <a:pt x="680" y="10859"/>
                  </a:cubicBezTo>
                  <a:cubicBezTo>
                    <a:pt x="655" y="10804"/>
                    <a:pt x="607" y="10677"/>
                    <a:pt x="574" y="10644"/>
                  </a:cubicBezTo>
                  <a:cubicBezTo>
                    <a:pt x="545" y="10616"/>
                    <a:pt x="480" y="10626"/>
                    <a:pt x="449" y="10612"/>
                  </a:cubicBezTo>
                  <a:cubicBezTo>
                    <a:pt x="424" y="10601"/>
                    <a:pt x="369" y="10587"/>
                    <a:pt x="351" y="10549"/>
                  </a:cubicBezTo>
                  <a:cubicBezTo>
                    <a:pt x="339" y="10523"/>
                    <a:pt x="343" y="10439"/>
                    <a:pt x="333" y="10410"/>
                  </a:cubicBezTo>
                  <a:cubicBezTo>
                    <a:pt x="319" y="10370"/>
                    <a:pt x="277" y="10304"/>
                    <a:pt x="254" y="10301"/>
                  </a:cubicBezTo>
                  <a:cubicBezTo>
                    <a:pt x="220" y="10299"/>
                    <a:pt x="168" y="10419"/>
                    <a:pt x="135" y="10434"/>
                  </a:cubicBezTo>
                  <a:cubicBezTo>
                    <a:pt x="108" y="10448"/>
                    <a:pt x="46" y="10464"/>
                    <a:pt x="25" y="10429"/>
                  </a:cubicBezTo>
                  <a:cubicBezTo>
                    <a:pt x="3" y="10390"/>
                    <a:pt x="4" y="10253"/>
                    <a:pt x="1" y="10194"/>
                  </a:cubicBezTo>
                  <a:cubicBezTo>
                    <a:pt x="1" y="10187"/>
                    <a:pt x="0" y="10178"/>
                    <a:pt x="0" y="10169"/>
                  </a:cubicBezTo>
                  <a:cubicBezTo>
                    <a:pt x="35" y="10115"/>
                    <a:pt x="77" y="10009"/>
                    <a:pt x="103" y="9965"/>
                  </a:cubicBezTo>
                  <a:cubicBezTo>
                    <a:pt x="128" y="9924"/>
                    <a:pt x="177" y="9835"/>
                    <a:pt x="207" y="9808"/>
                  </a:cubicBezTo>
                  <a:cubicBezTo>
                    <a:pt x="243" y="9776"/>
                    <a:pt x="347" y="9753"/>
                    <a:pt x="361" y="9749"/>
                  </a:cubicBezTo>
                  <a:cubicBezTo>
                    <a:pt x="375" y="9746"/>
                    <a:pt x="475" y="9609"/>
                    <a:pt x="512" y="9559"/>
                  </a:cubicBezTo>
                  <a:cubicBezTo>
                    <a:pt x="554" y="9500"/>
                    <a:pt x="637" y="9367"/>
                    <a:pt x="684" y="9326"/>
                  </a:cubicBezTo>
                  <a:cubicBezTo>
                    <a:pt x="739" y="9278"/>
                    <a:pt x="863" y="9266"/>
                    <a:pt x="918" y="9220"/>
                  </a:cubicBezTo>
                  <a:cubicBezTo>
                    <a:pt x="976" y="9171"/>
                    <a:pt x="1084" y="9030"/>
                    <a:pt x="1131" y="8945"/>
                  </a:cubicBezTo>
                  <a:cubicBezTo>
                    <a:pt x="1194" y="8833"/>
                    <a:pt x="1291" y="8549"/>
                    <a:pt x="1346" y="8420"/>
                  </a:cubicBezTo>
                  <a:cubicBezTo>
                    <a:pt x="1395" y="8307"/>
                    <a:pt x="1500" y="8094"/>
                    <a:pt x="1545" y="7976"/>
                  </a:cubicBezTo>
                  <a:cubicBezTo>
                    <a:pt x="1571" y="7912"/>
                    <a:pt x="1612" y="7770"/>
                    <a:pt x="1636" y="7705"/>
                  </a:cubicBezTo>
                  <a:cubicBezTo>
                    <a:pt x="1664" y="7635"/>
                    <a:pt x="1716" y="7487"/>
                    <a:pt x="1752" y="7439"/>
                  </a:cubicBezTo>
                  <a:cubicBezTo>
                    <a:pt x="1801" y="7376"/>
                    <a:pt x="1916" y="7329"/>
                    <a:pt x="1972" y="7308"/>
                  </a:cubicBezTo>
                  <a:cubicBezTo>
                    <a:pt x="2027" y="7286"/>
                    <a:pt x="2141" y="7246"/>
                    <a:pt x="2196" y="7270"/>
                  </a:cubicBezTo>
                  <a:cubicBezTo>
                    <a:pt x="2232" y="7284"/>
                    <a:pt x="2290" y="7419"/>
                    <a:pt x="2327" y="7413"/>
                  </a:cubicBezTo>
                  <a:cubicBezTo>
                    <a:pt x="2378" y="7405"/>
                    <a:pt x="2445" y="7212"/>
                    <a:pt x="2490" y="7164"/>
                  </a:cubicBezTo>
                  <a:cubicBezTo>
                    <a:pt x="2530" y="7122"/>
                    <a:pt x="2616" y="7063"/>
                    <a:pt x="2660" y="7049"/>
                  </a:cubicBezTo>
                  <a:cubicBezTo>
                    <a:pt x="2710" y="7034"/>
                    <a:pt x="2811" y="7081"/>
                    <a:pt x="2859" y="7058"/>
                  </a:cubicBezTo>
                  <a:cubicBezTo>
                    <a:pt x="2905" y="7036"/>
                    <a:pt x="2989" y="6935"/>
                    <a:pt x="3028" y="6880"/>
                  </a:cubicBezTo>
                  <a:cubicBezTo>
                    <a:pt x="3069" y="6823"/>
                    <a:pt x="3138" y="6675"/>
                    <a:pt x="3177" y="6613"/>
                  </a:cubicBezTo>
                  <a:cubicBezTo>
                    <a:pt x="3219" y="6546"/>
                    <a:pt x="3311" y="6432"/>
                    <a:pt x="3353" y="6364"/>
                  </a:cubicBezTo>
                  <a:cubicBezTo>
                    <a:pt x="3395" y="6295"/>
                    <a:pt x="3479" y="6154"/>
                    <a:pt x="3513" y="6067"/>
                  </a:cubicBezTo>
                  <a:cubicBezTo>
                    <a:pt x="3538" y="6006"/>
                    <a:pt x="3572" y="5861"/>
                    <a:pt x="3593" y="5793"/>
                  </a:cubicBezTo>
                  <a:cubicBezTo>
                    <a:pt x="3612" y="5725"/>
                    <a:pt x="3643" y="5572"/>
                    <a:pt x="3674" y="5526"/>
                  </a:cubicBezTo>
                  <a:cubicBezTo>
                    <a:pt x="3697" y="5490"/>
                    <a:pt x="3757" y="5478"/>
                    <a:pt x="3786" y="5467"/>
                  </a:cubicBezTo>
                  <a:cubicBezTo>
                    <a:pt x="3811" y="5457"/>
                    <a:pt x="3865" y="5465"/>
                    <a:pt x="3889" y="5443"/>
                  </a:cubicBezTo>
                  <a:cubicBezTo>
                    <a:pt x="3912" y="5420"/>
                    <a:pt x="3939" y="5313"/>
                    <a:pt x="3963" y="5296"/>
                  </a:cubicBezTo>
                  <a:cubicBezTo>
                    <a:pt x="4004" y="5267"/>
                    <a:pt x="4095" y="5360"/>
                    <a:pt x="4136" y="5331"/>
                  </a:cubicBezTo>
                  <a:cubicBezTo>
                    <a:pt x="4194" y="5291"/>
                    <a:pt x="4285" y="5100"/>
                    <a:pt x="4313" y="4989"/>
                  </a:cubicBezTo>
                  <a:cubicBezTo>
                    <a:pt x="4337" y="4894"/>
                    <a:pt x="4334" y="4671"/>
                    <a:pt x="4342" y="4567"/>
                  </a:cubicBezTo>
                  <a:cubicBezTo>
                    <a:pt x="4346" y="4510"/>
                    <a:pt x="4349" y="4392"/>
                    <a:pt x="4362" y="4341"/>
                  </a:cubicBezTo>
                  <a:cubicBezTo>
                    <a:pt x="4373" y="4295"/>
                    <a:pt x="4414" y="4234"/>
                    <a:pt x="4432" y="4199"/>
                  </a:cubicBezTo>
                  <a:cubicBezTo>
                    <a:pt x="4455" y="4152"/>
                    <a:pt x="4505" y="4064"/>
                    <a:pt x="4526" y="4011"/>
                  </a:cubicBezTo>
                  <a:cubicBezTo>
                    <a:pt x="4546" y="3963"/>
                    <a:pt x="4566" y="3834"/>
                    <a:pt x="4592" y="3798"/>
                  </a:cubicBezTo>
                  <a:cubicBezTo>
                    <a:pt x="4611" y="3772"/>
                    <a:pt x="4665" y="3794"/>
                    <a:pt x="4683" y="3767"/>
                  </a:cubicBezTo>
                  <a:cubicBezTo>
                    <a:pt x="4702" y="3739"/>
                    <a:pt x="4717" y="3644"/>
                    <a:pt x="4729" y="3605"/>
                  </a:cubicBezTo>
                  <a:cubicBezTo>
                    <a:pt x="4739" y="3570"/>
                    <a:pt x="4761" y="3501"/>
                    <a:pt x="4772" y="3465"/>
                  </a:cubicBezTo>
                  <a:cubicBezTo>
                    <a:pt x="4798" y="3378"/>
                    <a:pt x="4835" y="3183"/>
                    <a:pt x="4872" y="3116"/>
                  </a:cubicBezTo>
                  <a:cubicBezTo>
                    <a:pt x="4910" y="3046"/>
                    <a:pt x="5013" y="2992"/>
                    <a:pt x="5058" y="2944"/>
                  </a:cubicBezTo>
                  <a:cubicBezTo>
                    <a:pt x="5107" y="2893"/>
                    <a:pt x="5203" y="2786"/>
                    <a:pt x="5247" y="2716"/>
                  </a:cubicBezTo>
                  <a:cubicBezTo>
                    <a:pt x="5280" y="2662"/>
                    <a:pt x="5338" y="2529"/>
                    <a:pt x="5366" y="2462"/>
                  </a:cubicBezTo>
                  <a:cubicBezTo>
                    <a:pt x="5406" y="2361"/>
                    <a:pt x="5484" y="2151"/>
                    <a:pt x="5515" y="2036"/>
                  </a:cubicBezTo>
                  <a:cubicBezTo>
                    <a:pt x="5537" y="1954"/>
                    <a:pt x="5563" y="1771"/>
                    <a:pt x="5585" y="1688"/>
                  </a:cubicBezTo>
                  <a:cubicBezTo>
                    <a:pt x="5611" y="1588"/>
                    <a:pt x="5670" y="1390"/>
                    <a:pt x="5710" y="1313"/>
                  </a:cubicBezTo>
                  <a:cubicBezTo>
                    <a:pt x="5752" y="1232"/>
                    <a:pt x="5862" y="1137"/>
                    <a:pt x="5911" y="1072"/>
                  </a:cubicBezTo>
                  <a:cubicBezTo>
                    <a:pt x="5937" y="1038"/>
                    <a:pt x="5986" y="962"/>
                    <a:pt x="6012" y="926"/>
                  </a:cubicBezTo>
                  <a:cubicBezTo>
                    <a:pt x="6040" y="885"/>
                    <a:pt x="6097" y="804"/>
                    <a:pt x="6127" y="767"/>
                  </a:cubicBezTo>
                  <a:cubicBezTo>
                    <a:pt x="6149" y="741"/>
                    <a:pt x="6195" y="702"/>
                    <a:pt x="6216" y="672"/>
                  </a:cubicBezTo>
                  <a:cubicBezTo>
                    <a:pt x="6253" y="618"/>
                    <a:pt x="6311" y="460"/>
                    <a:pt x="6353" y="419"/>
                  </a:cubicBezTo>
                  <a:cubicBezTo>
                    <a:pt x="6387" y="384"/>
                    <a:pt x="6465" y="386"/>
                    <a:pt x="6502" y="367"/>
                  </a:cubicBezTo>
                  <a:cubicBezTo>
                    <a:pt x="6537" y="351"/>
                    <a:pt x="6604" y="311"/>
                    <a:pt x="6636" y="278"/>
                  </a:cubicBezTo>
                  <a:cubicBezTo>
                    <a:pt x="6660" y="255"/>
                    <a:pt x="6700" y="180"/>
                    <a:pt x="6724" y="157"/>
                  </a:cubicBezTo>
                  <a:cubicBezTo>
                    <a:pt x="6761" y="126"/>
                    <a:pt x="6838" y="90"/>
                    <a:pt x="6877" y="81"/>
                  </a:cubicBezTo>
                  <a:cubicBezTo>
                    <a:pt x="6952" y="68"/>
                    <a:pt x="7103" y="141"/>
                    <a:pt x="7178" y="120"/>
                  </a:cubicBezTo>
                  <a:cubicBezTo>
                    <a:pt x="7212" y="111"/>
                    <a:pt x="7274" y="45"/>
                    <a:pt x="7306" y="31"/>
                  </a:cubicBezTo>
                  <a:cubicBezTo>
                    <a:pt x="7350" y="13"/>
                    <a:pt x="7440" y="-11"/>
                    <a:pt x="7483" y="6"/>
                  </a:cubicBezTo>
                  <a:cubicBezTo>
                    <a:pt x="7522" y="20"/>
                    <a:pt x="7595" y="101"/>
                    <a:pt x="7630" y="145"/>
                  </a:cubicBezTo>
                  <a:cubicBezTo>
                    <a:pt x="7666" y="194"/>
                    <a:pt x="7741" y="296"/>
                    <a:pt x="7763" y="374"/>
                  </a:cubicBezTo>
                  <a:cubicBezTo>
                    <a:pt x="7780" y="434"/>
                    <a:pt x="7808" y="591"/>
                    <a:pt x="7788" y="647"/>
                  </a:cubicBezTo>
                  <a:cubicBezTo>
                    <a:pt x="7773" y="687"/>
                    <a:pt x="7717" y="664"/>
                    <a:pt x="7693" y="666"/>
                  </a:cubicBezTo>
                  <a:cubicBezTo>
                    <a:pt x="7668" y="667"/>
                    <a:pt x="7615" y="637"/>
                    <a:pt x="7593" y="659"/>
                  </a:cubicBezTo>
                  <a:cubicBezTo>
                    <a:pt x="7563" y="690"/>
                    <a:pt x="7542" y="846"/>
                    <a:pt x="7513" y="881"/>
                  </a:cubicBezTo>
                  <a:cubicBezTo>
                    <a:pt x="7494" y="907"/>
                    <a:pt x="7443" y="932"/>
                    <a:pt x="7422" y="914"/>
                  </a:cubicBezTo>
                  <a:cubicBezTo>
                    <a:pt x="7405" y="898"/>
                    <a:pt x="7395" y="808"/>
                    <a:pt x="7379" y="787"/>
                  </a:cubicBezTo>
                  <a:cubicBezTo>
                    <a:pt x="7357" y="756"/>
                    <a:pt x="7300" y="742"/>
                    <a:pt x="7272" y="748"/>
                  </a:cubicBezTo>
                  <a:cubicBezTo>
                    <a:pt x="7240" y="755"/>
                    <a:pt x="7183" y="835"/>
                    <a:pt x="7151" y="849"/>
                  </a:cubicBezTo>
                  <a:cubicBezTo>
                    <a:pt x="7123" y="863"/>
                    <a:pt x="7060" y="825"/>
                    <a:pt x="7039" y="863"/>
                  </a:cubicBezTo>
                  <a:cubicBezTo>
                    <a:pt x="7017" y="901"/>
                    <a:pt x="7005" y="1043"/>
                    <a:pt x="7017" y="1097"/>
                  </a:cubicBezTo>
                  <a:cubicBezTo>
                    <a:pt x="7031" y="1163"/>
                    <a:pt x="7117" y="1187"/>
                    <a:pt x="7133" y="1250"/>
                  </a:cubicBezTo>
                  <a:cubicBezTo>
                    <a:pt x="7145" y="1298"/>
                    <a:pt x="7147" y="1421"/>
                    <a:pt x="7133" y="1466"/>
                  </a:cubicBezTo>
                  <a:cubicBezTo>
                    <a:pt x="7112" y="1530"/>
                    <a:pt x="7028" y="1542"/>
                    <a:pt x="6996" y="1580"/>
                  </a:cubicBezTo>
                  <a:cubicBezTo>
                    <a:pt x="6968" y="1614"/>
                    <a:pt x="6923" y="1710"/>
                    <a:pt x="6895" y="1745"/>
                  </a:cubicBezTo>
                  <a:cubicBezTo>
                    <a:pt x="6872" y="1772"/>
                    <a:pt x="6820" y="1793"/>
                    <a:pt x="6801" y="1827"/>
                  </a:cubicBezTo>
                  <a:cubicBezTo>
                    <a:pt x="6782" y="1860"/>
                    <a:pt x="6760" y="1949"/>
                    <a:pt x="6749" y="1992"/>
                  </a:cubicBezTo>
                  <a:cubicBezTo>
                    <a:pt x="6734" y="2049"/>
                    <a:pt x="6716" y="2173"/>
                    <a:pt x="6700" y="2227"/>
                  </a:cubicBezTo>
                  <a:cubicBezTo>
                    <a:pt x="6680" y="2295"/>
                    <a:pt x="6628" y="2415"/>
                    <a:pt x="6600" y="2468"/>
                  </a:cubicBezTo>
                  <a:cubicBezTo>
                    <a:pt x="6572" y="2520"/>
                    <a:pt x="6509" y="2597"/>
                    <a:pt x="6481" y="2646"/>
                  </a:cubicBezTo>
                  <a:cubicBezTo>
                    <a:pt x="6444" y="2712"/>
                    <a:pt x="6369" y="2844"/>
                    <a:pt x="6346" y="2931"/>
                  </a:cubicBezTo>
                  <a:cubicBezTo>
                    <a:pt x="6331" y="2990"/>
                    <a:pt x="6318" y="3126"/>
                    <a:pt x="6319" y="3193"/>
                  </a:cubicBezTo>
                  <a:cubicBezTo>
                    <a:pt x="6320" y="3239"/>
                    <a:pt x="6355" y="3327"/>
                    <a:pt x="6346" y="3370"/>
                  </a:cubicBezTo>
                  <a:cubicBezTo>
                    <a:pt x="6338" y="3414"/>
                    <a:pt x="6287" y="3450"/>
                    <a:pt x="6265" y="3453"/>
                  </a:cubicBezTo>
                  <a:cubicBezTo>
                    <a:pt x="6249" y="3455"/>
                    <a:pt x="6217" y="3391"/>
                    <a:pt x="6204" y="3408"/>
                  </a:cubicBezTo>
                  <a:cubicBezTo>
                    <a:pt x="6186" y="3430"/>
                    <a:pt x="6193" y="3531"/>
                    <a:pt x="6191" y="3573"/>
                  </a:cubicBezTo>
                  <a:cubicBezTo>
                    <a:pt x="6190" y="3632"/>
                    <a:pt x="6211" y="3756"/>
                    <a:pt x="6197" y="3808"/>
                  </a:cubicBezTo>
                  <a:cubicBezTo>
                    <a:pt x="6186" y="3854"/>
                    <a:pt x="6132" y="3886"/>
                    <a:pt x="6112" y="3916"/>
                  </a:cubicBezTo>
                  <a:cubicBezTo>
                    <a:pt x="6092" y="3945"/>
                    <a:pt x="6050" y="4002"/>
                    <a:pt x="6036" y="4042"/>
                  </a:cubicBezTo>
                  <a:cubicBezTo>
                    <a:pt x="6019" y="4091"/>
                    <a:pt x="6000" y="4206"/>
                    <a:pt x="5997" y="4265"/>
                  </a:cubicBezTo>
                  <a:cubicBezTo>
                    <a:pt x="5990" y="4389"/>
                    <a:pt x="6046" y="4641"/>
                    <a:pt x="6026" y="4760"/>
                  </a:cubicBezTo>
                  <a:cubicBezTo>
                    <a:pt x="6011" y="4856"/>
                    <a:pt x="5927" y="4981"/>
                    <a:pt x="5890" y="5046"/>
                  </a:cubicBezTo>
                  <a:cubicBezTo>
                    <a:pt x="5866" y="5086"/>
                    <a:pt x="5802" y="5134"/>
                    <a:pt x="5789" y="5192"/>
                  </a:cubicBezTo>
                  <a:cubicBezTo>
                    <a:pt x="5772" y="5266"/>
                    <a:pt x="5803" y="5439"/>
                    <a:pt x="5801" y="5522"/>
                  </a:cubicBezTo>
                  <a:cubicBezTo>
                    <a:pt x="5800" y="5585"/>
                    <a:pt x="5787" y="5708"/>
                    <a:pt x="5780" y="5769"/>
                  </a:cubicBezTo>
                  <a:cubicBezTo>
                    <a:pt x="5773" y="5833"/>
                    <a:pt x="5750" y="5958"/>
                    <a:pt x="5743" y="6022"/>
                  </a:cubicBezTo>
                  <a:cubicBezTo>
                    <a:pt x="5736" y="6106"/>
                    <a:pt x="5722" y="6276"/>
                    <a:pt x="5728" y="6359"/>
                  </a:cubicBezTo>
                  <a:cubicBezTo>
                    <a:pt x="5733" y="6430"/>
                    <a:pt x="5762" y="6561"/>
                    <a:pt x="5780" y="6620"/>
                  </a:cubicBezTo>
                  <a:cubicBezTo>
                    <a:pt x="5801" y="6684"/>
                    <a:pt x="5846" y="6851"/>
                    <a:pt x="5883" y="6842"/>
                  </a:cubicBezTo>
                  <a:cubicBezTo>
                    <a:pt x="5924" y="6832"/>
                    <a:pt x="5950" y="6625"/>
                    <a:pt x="5969" y="6550"/>
                  </a:cubicBezTo>
                  <a:cubicBezTo>
                    <a:pt x="5982" y="6500"/>
                    <a:pt x="6004" y="6393"/>
                    <a:pt x="6014" y="6341"/>
                  </a:cubicBezTo>
                  <a:cubicBezTo>
                    <a:pt x="6025" y="6287"/>
                    <a:pt x="6039" y="6169"/>
                    <a:pt x="6057" y="6125"/>
                  </a:cubicBezTo>
                  <a:cubicBezTo>
                    <a:pt x="6069" y="6095"/>
                    <a:pt x="6106" y="6067"/>
                    <a:pt x="6121" y="6042"/>
                  </a:cubicBezTo>
                  <a:cubicBezTo>
                    <a:pt x="6163" y="5974"/>
                    <a:pt x="6235" y="5814"/>
                    <a:pt x="6271" y="5731"/>
                  </a:cubicBezTo>
                  <a:cubicBezTo>
                    <a:pt x="6314" y="5627"/>
                    <a:pt x="6392" y="5399"/>
                    <a:pt x="6435" y="5292"/>
                  </a:cubicBezTo>
                  <a:cubicBezTo>
                    <a:pt x="6463" y="5226"/>
                    <a:pt x="6515" y="5082"/>
                    <a:pt x="6551" y="5033"/>
                  </a:cubicBezTo>
                  <a:cubicBezTo>
                    <a:pt x="6579" y="4994"/>
                    <a:pt x="6645" y="4941"/>
                    <a:pt x="6679" y="4937"/>
                  </a:cubicBezTo>
                  <a:cubicBezTo>
                    <a:pt x="6700" y="4935"/>
                    <a:pt x="6751" y="4944"/>
                    <a:pt x="6761" y="4982"/>
                  </a:cubicBezTo>
                  <a:cubicBezTo>
                    <a:pt x="6771" y="5021"/>
                    <a:pt x="6751" y="5120"/>
                    <a:pt x="6737" y="5153"/>
                  </a:cubicBezTo>
                  <a:cubicBezTo>
                    <a:pt x="6719" y="5194"/>
                    <a:pt x="6657" y="5198"/>
                    <a:pt x="6642" y="5242"/>
                  </a:cubicBezTo>
                  <a:cubicBezTo>
                    <a:pt x="6634" y="5266"/>
                    <a:pt x="6637" y="5328"/>
                    <a:pt x="6639" y="5357"/>
                  </a:cubicBezTo>
                  <a:cubicBezTo>
                    <a:pt x="6643" y="5405"/>
                    <a:pt x="6652" y="5518"/>
                    <a:pt x="6673" y="5540"/>
                  </a:cubicBezTo>
                  <a:cubicBezTo>
                    <a:pt x="6700" y="5571"/>
                    <a:pt x="6764" y="5513"/>
                    <a:pt x="6791" y="5484"/>
                  </a:cubicBezTo>
                  <a:cubicBezTo>
                    <a:pt x="6809" y="5465"/>
                    <a:pt x="6837" y="5404"/>
                    <a:pt x="6852" y="5376"/>
                  </a:cubicBezTo>
                  <a:cubicBezTo>
                    <a:pt x="6871" y="5340"/>
                    <a:pt x="6904" y="5249"/>
                    <a:pt x="6929" y="5236"/>
                  </a:cubicBezTo>
                  <a:cubicBezTo>
                    <a:pt x="6994" y="5203"/>
                    <a:pt x="7124" y="5354"/>
                    <a:pt x="7191" y="5376"/>
                  </a:cubicBezTo>
                  <a:cubicBezTo>
                    <a:pt x="7215" y="5384"/>
                    <a:pt x="7266" y="5398"/>
                    <a:pt x="7291" y="5388"/>
                  </a:cubicBezTo>
                  <a:cubicBezTo>
                    <a:pt x="7326" y="5375"/>
                    <a:pt x="7385" y="5287"/>
                    <a:pt x="7419" y="5268"/>
                  </a:cubicBezTo>
                  <a:cubicBezTo>
                    <a:pt x="7444" y="5253"/>
                    <a:pt x="7497" y="5232"/>
                    <a:pt x="7522" y="5242"/>
                  </a:cubicBezTo>
                  <a:cubicBezTo>
                    <a:pt x="7550" y="5254"/>
                    <a:pt x="7594" y="5338"/>
                    <a:pt x="7620" y="5362"/>
                  </a:cubicBezTo>
                  <a:cubicBezTo>
                    <a:pt x="7638" y="5381"/>
                    <a:pt x="7677" y="5430"/>
                    <a:pt x="7697" y="5420"/>
                  </a:cubicBezTo>
                  <a:cubicBezTo>
                    <a:pt x="7713" y="5411"/>
                    <a:pt x="7726" y="5326"/>
                    <a:pt x="7742" y="5319"/>
                  </a:cubicBezTo>
                  <a:cubicBezTo>
                    <a:pt x="7770" y="5307"/>
                    <a:pt x="7824" y="5370"/>
                    <a:pt x="7846" y="5407"/>
                  </a:cubicBezTo>
                  <a:cubicBezTo>
                    <a:pt x="7857" y="5428"/>
                    <a:pt x="7866" y="5499"/>
                    <a:pt x="7879" y="5515"/>
                  </a:cubicBezTo>
                  <a:cubicBezTo>
                    <a:pt x="7906" y="5545"/>
                    <a:pt x="7980" y="5469"/>
                    <a:pt x="8001" y="5515"/>
                  </a:cubicBezTo>
                  <a:cubicBezTo>
                    <a:pt x="8016" y="5548"/>
                    <a:pt x="7993" y="5654"/>
                    <a:pt x="7998" y="5700"/>
                  </a:cubicBezTo>
                  <a:cubicBezTo>
                    <a:pt x="8003" y="5746"/>
                    <a:pt x="8019" y="5846"/>
                    <a:pt x="8037" y="5870"/>
                  </a:cubicBezTo>
                  <a:cubicBezTo>
                    <a:pt x="8064" y="5904"/>
                    <a:pt x="8136" y="5898"/>
                    <a:pt x="8162" y="5864"/>
                  </a:cubicBezTo>
                  <a:cubicBezTo>
                    <a:pt x="8177" y="5845"/>
                    <a:pt x="8178" y="5737"/>
                    <a:pt x="8196" y="5737"/>
                  </a:cubicBezTo>
                  <a:cubicBezTo>
                    <a:pt x="8216" y="5739"/>
                    <a:pt x="8215" y="5870"/>
                    <a:pt x="8232" y="5890"/>
                  </a:cubicBezTo>
                  <a:cubicBezTo>
                    <a:pt x="8252" y="5912"/>
                    <a:pt x="8300" y="5858"/>
                    <a:pt x="8321" y="5870"/>
                  </a:cubicBezTo>
                  <a:cubicBezTo>
                    <a:pt x="8338" y="5882"/>
                    <a:pt x="8364" y="5943"/>
                    <a:pt x="8379" y="5967"/>
                  </a:cubicBezTo>
                  <a:cubicBezTo>
                    <a:pt x="8397" y="5993"/>
                    <a:pt x="8436" y="6036"/>
                    <a:pt x="8452" y="6067"/>
                  </a:cubicBezTo>
                  <a:cubicBezTo>
                    <a:pt x="8480" y="6124"/>
                    <a:pt x="8531" y="6251"/>
                    <a:pt x="8544" y="6327"/>
                  </a:cubicBezTo>
                  <a:cubicBezTo>
                    <a:pt x="8555" y="6398"/>
                    <a:pt x="8531" y="6559"/>
                    <a:pt x="8546" y="6627"/>
                  </a:cubicBezTo>
                  <a:cubicBezTo>
                    <a:pt x="8560" y="6687"/>
                    <a:pt x="8615" y="6773"/>
                    <a:pt x="8644" y="6803"/>
                  </a:cubicBezTo>
                  <a:cubicBezTo>
                    <a:pt x="8667" y="6830"/>
                    <a:pt x="8729" y="6814"/>
                    <a:pt x="8748" y="6855"/>
                  </a:cubicBezTo>
                  <a:cubicBezTo>
                    <a:pt x="8775" y="6917"/>
                    <a:pt x="8752" y="7119"/>
                    <a:pt x="8775" y="7191"/>
                  </a:cubicBezTo>
                  <a:cubicBezTo>
                    <a:pt x="8791" y="7245"/>
                    <a:pt x="8853" y="7298"/>
                    <a:pt x="8878" y="7337"/>
                  </a:cubicBezTo>
                  <a:cubicBezTo>
                    <a:pt x="8895" y="7364"/>
                    <a:pt x="8931" y="7419"/>
                    <a:pt x="8946" y="7451"/>
                  </a:cubicBezTo>
                  <a:cubicBezTo>
                    <a:pt x="8962" y="7488"/>
                    <a:pt x="8981" y="7585"/>
                    <a:pt x="9000" y="7616"/>
                  </a:cubicBezTo>
                  <a:cubicBezTo>
                    <a:pt x="9019" y="7648"/>
                    <a:pt x="9065" y="7691"/>
                    <a:pt x="9089" y="7693"/>
                  </a:cubicBezTo>
                  <a:cubicBezTo>
                    <a:pt x="9108" y="7694"/>
                    <a:pt x="9143" y="7636"/>
                    <a:pt x="9162" y="7642"/>
                  </a:cubicBezTo>
                  <a:cubicBezTo>
                    <a:pt x="9180" y="7647"/>
                    <a:pt x="9213" y="7697"/>
                    <a:pt x="9222" y="7730"/>
                  </a:cubicBezTo>
                  <a:cubicBezTo>
                    <a:pt x="9235" y="7775"/>
                    <a:pt x="9225" y="7884"/>
                    <a:pt x="9232" y="7934"/>
                  </a:cubicBezTo>
                  <a:cubicBezTo>
                    <a:pt x="9238" y="7982"/>
                    <a:pt x="9270" y="8063"/>
                    <a:pt x="9275" y="8111"/>
                  </a:cubicBezTo>
                  <a:cubicBezTo>
                    <a:pt x="9281" y="8175"/>
                    <a:pt x="9249" y="8313"/>
                    <a:pt x="9262" y="8372"/>
                  </a:cubicBezTo>
                  <a:cubicBezTo>
                    <a:pt x="9278" y="8440"/>
                    <a:pt x="9353" y="8507"/>
                    <a:pt x="9387" y="8537"/>
                  </a:cubicBezTo>
                  <a:cubicBezTo>
                    <a:pt x="9430" y="8575"/>
                    <a:pt x="9523" y="8631"/>
                    <a:pt x="9569" y="8632"/>
                  </a:cubicBezTo>
                  <a:cubicBezTo>
                    <a:pt x="9610" y="8633"/>
                    <a:pt x="9686" y="8581"/>
                    <a:pt x="9725" y="8562"/>
                  </a:cubicBezTo>
                  <a:cubicBezTo>
                    <a:pt x="9761" y="8545"/>
                    <a:pt x="9830" y="8500"/>
                    <a:pt x="9865" y="8486"/>
                  </a:cubicBezTo>
                  <a:cubicBezTo>
                    <a:pt x="9900" y="8472"/>
                    <a:pt x="9969" y="8461"/>
                    <a:pt x="10003" y="8448"/>
                  </a:cubicBezTo>
                  <a:cubicBezTo>
                    <a:pt x="10034" y="8435"/>
                    <a:pt x="10098" y="8417"/>
                    <a:pt x="10124" y="8384"/>
                  </a:cubicBezTo>
                  <a:cubicBezTo>
                    <a:pt x="10163" y="8337"/>
                    <a:pt x="10215" y="8172"/>
                    <a:pt x="10249" y="8111"/>
                  </a:cubicBezTo>
                  <a:cubicBezTo>
                    <a:pt x="10277" y="8063"/>
                    <a:pt x="10336" y="7965"/>
                    <a:pt x="10371" y="7947"/>
                  </a:cubicBezTo>
                  <a:cubicBezTo>
                    <a:pt x="10410" y="7926"/>
                    <a:pt x="10500" y="7926"/>
                    <a:pt x="10532" y="7977"/>
                  </a:cubicBezTo>
                  <a:cubicBezTo>
                    <a:pt x="10562" y="8025"/>
                    <a:pt x="10564" y="8201"/>
                    <a:pt x="10582" y="8270"/>
                  </a:cubicBezTo>
                  <a:cubicBezTo>
                    <a:pt x="10598" y="8336"/>
                    <a:pt x="10631" y="8480"/>
                    <a:pt x="10664" y="8511"/>
                  </a:cubicBezTo>
                  <a:cubicBezTo>
                    <a:pt x="10689" y="8535"/>
                    <a:pt x="10748" y="8467"/>
                    <a:pt x="10773" y="8493"/>
                  </a:cubicBezTo>
                  <a:cubicBezTo>
                    <a:pt x="10797" y="8517"/>
                    <a:pt x="10810" y="8645"/>
                    <a:pt x="10831" y="8677"/>
                  </a:cubicBezTo>
                  <a:cubicBezTo>
                    <a:pt x="10857" y="8713"/>
                    <a:pt x="10922" y="8732"/>
                    <a:pt x="10953" y="8733"/>
                  </a:cubicBezTo>
                  <a:cubicBezTo>
                    <a:pt x="10974" y="8735"/>
                    <a:pt x="11018" y="8726"/>
                    <a:pt x="11035" y="8702"/>
                  </a:cubicBezTo>
                  <a:cubicBezTo>
                    <a:pt x="11055" y="8676"/>
                    <a:pt x="11079" y="8588"/>
                    <a:pt x="11087" y="8543"/>
                  </a:cubicBezTo>
                  <a:cubicBezTo>
                    <a:pt x="11094" y="8504"/>
                    <a:pt x="11084" y="8415"/>
                    <a:pt x="11093" y="8378"/>
                  </a:cubicBezTo>
                  <a:cubicBezTo>
                    <a:pt x="11101" y="8348"/>
                    <a:pt x="11131" y="8312"/>
                    <a:pt x="11145" y="8296"/>
                  </a:cubicBezTo>
                  <a:cubicBezTo>
                    <a:pt x="11166" y="8271"/>
                    <a:pt x="11213" y="8210"/>
                    <a:pt x="11236" y="8226"/>
                  </a:cubicBezTo>
                  <a:cubicBezTo>
                    <a:pt x="11261" y="8242"/>
                    <a:pt x="11277" y="8362"/>
                    <a:pt x="11294" y="8404"/>
                  </a:cubicBezTo>
                  <a:cubicBezTo>
                    <a:pt x="11310" y="8443"/>
                    <a:pt x="11340" y="8543"/>
                    <a:pt x="11364" y="8543"/>
                  </a:cubicBezTo>
                  <a:cubicBezTo>
                    <a:pt x="11387" y="8543"/>
                    <a:pt x="11420" y="8457"/>
                    <a:pt x="11431" y="8416"/>
                  </a:cubicBezTo>
                  <a:cubicBezTo>
                    <a:pt x="11444" y="8371"/>
                    <a:pt x="11450" y="8264"/>
                    <a:pt x="11449" y="8213"/>
                  </a:cubicBezTo>
                  <a:cubicBezTo>
                    <a:pt x="11449" y="8163"/>
                    <a:pt x="11437" y="8063"/>
                    <a:pt x="11428" y="8016"/>
                  </a:cubicBezTo>
                  <a:cubicBezTo>
                    <a:pt x="11422" y="7984"/>
                    <a:pt x="11403" y="7925"/>
                    <a:pt x="11395" y="7896"/>
                  </a:cubicBezTo>
                  <a:cubicBezTo>
                    <a:pt x="11383" y="7855"/>
                    <a:pt x="11349" y="7784"/>
                    <a:pt x="11343" y="7737"/>
                  </a:cubicBezTo>
                  <a:cubicBezTo>
                    <a:pt x="11337" y="7686"/>
                    <a:pt x="11338" y="7571"/>
                    <a:pt x="11352" y="7528"/>
                  </a:cubicBezTo>
                  <a:cubicBezTo>
                    <a:pt x="11361" y="7498"/>
                    <a:pt x="11394" y="7471"/>
                    <a:pt x="11410" y="7458"/>
                  </a:cubicBezTo>
                  <a:cubicBezTo>
                    <a:pt x="11427" y="7443"/>
                    <a:pt x="11463" y="7407"/>
                    <a:pt x="11480" y="7419"/>
                  </a:cubicBezTo>
                  <a:cubicBezTo>
                    <a:pt x="11505" y="7439"/>
                    <a:pt x="11532" y="7548"/>
                    <a:pt x="11544" y="7597"/>
                  </a:cubicBezTo>
                  <a:cubicBezTo>
                    <a:pt x="11558" y="7654"/>
                    <a:pt x="11581" y="7777"/>
                    <a:pt x="11578" y="7839"/>
                  </a:cubicBezTo>
                  <a:cubicBezTo>
                    <a:pt x="11575" y="7892"/>
                    <a:pt x="11522" y="7977"/>
                    <a:pt x="11529" y="8029"/>
                  </a:cubicBezTo>
                  <a:cubicBezTo>
                    <a:pt x="11538" y="8096"/>
                    <a:pt x="11613" y="8144"/>
                    <a:pt x="11644" y="8169"/>
                  </a:cubicBezTo>
                  <a:cubicBezTo>
                    <a:pt x="11668" y="8187"/>
                    <a:pt x="11718" y="8218"/>
                    <a:pt x="11742" y="8207"/>
                  </a:cubicBezTo>
                  <a:cubicBezTo>
                    <a:pt x="11771" y="8192"/>
                    <a:pt x="11816" y="8100"/>
                    <a:pt x="11836" y="8054"/>
                  </a:cubicBezTo>
                  <a:cubicBezTo>
                    <a:pt x="11861" y="8002"/>
                    <a:pt x="11896" y="7874"/>
                    <a:pt x="11916" y="7813"/>
                  </a:cubicBezTo>
                  <a:cubicBezTo>
                    <a:pt x="11939" y="7738"/>
                    <a:pt x="11984" y="7583"/>
                    <a:pt x="12007" y="7508"/>
                  </a:cubicBezTo>
                  <a:cubicBezTo>
                    <a:pt x="12021" y="7462"/>
                    <a:pt x="12044" y="7358"/>
                    <a:pt x="12065" y="7324"/>
                  </a:cubicBezTo>
                  <a:cubicBezTo>
                    <a:pt x="12092" y="7283"/>
                    <a:pt x="12162" y="7275"/>
                    <a:pt x="12193" y="7248"/>
                  </a:cubicBezTo>
                  <a:cubicBezTo>
                    <a:pt x="12230" y="7217"/>
                    <a:pt x="12302" y="7143"/>
                    <a:pt x="12333" y="7089"/>
                  </a:cubicBezTo>
                  <a:cubicBezTo>
                    <a:pt x="12366" y="7032"/>
                    <a:pt x="12412" y="6872"/>
                    <a:pt x="12443" y="6810"/>
                  </a:cubicBezTo>
                  <a:cubicBezTo>
                    <a:pt x="12479" y="6738"/>
                    <a:pt x="12564" y="6630"/>
                    <a:pt x="12600" y="6559"/>
                  </a:cubicBezTo>
                  <a:cubicBezTo>
                    <a:pt x="12640" y="6478"/>
                    <a:pt x="12706" y="6287"/>
                    <a:pt x="12745" y="6203"/>
                  </a:cubicBezTo>
                  <a:cubicBezTo>
                    <a:pt x="12772" y="6144"/>
                    <a:pt x="12827" y="6022"/>
                    <a:pt x="12860" y="5978"/>
                  </a:cubicBezTo>
                  <a:cubicBezTo>
                    <a:pt x="12886" y="5944"/>
                    <a:pt x="12943" y="5874"/>
                    <a:pt x="12974" y="5881"/>
                  </a:cubicBezTo>
                  <a:cubicBezTo>
                    <a:pt x="12995" y="5887"/>
                    <a:pt x="13024" y="5967"/>
                    <a:pt x="13045" y="5983"/>
                  </a:cubicBezTo>
                  <a:cubicBezTo>
                    <a:pt x="13070" y="6002"/>
                    <a:pt x="13125" y="6026"/>
                    <a:pt x="13150" y="6008"/>
                  </a:cubicBezTo>
                  <a:cubicBezTo>
                    <a:pt x="13175" y="5992"/>
                    <a:pt x="13204" y="5892"/>
                    <a:pt x="13226" y="5864"/>
                  </a:cubicBezTo>
                  <a:cubicBezTo>
                    <a:pt x="13264" y="5816"/>
                    <a:pt x="13353" y="5773"/>
                    <a:pt x="13395" y="5737"/>
                  </a:cubicBezTo>
                  <a:cubicBezTo>
                    <a:pt x="13447" y="5692"/>
                    <a:pt x="13549" y="5584"/>
                    <a:pt x="13601" y="5539"/>
                  </a:cubicBezTo>
                  <a:cubicBezTo>
                    <a:pt x="13635" y="5509"/>
                    <a:pt x="13701" y="5441"/>
                    <a:pt x="13738" y="5433"/>
                  </a:cubicBezTo>
                  <a:cubicBezTo>
                    <a:pt x="13814" y="5414"/>
                    <a:pt x="13967" y="5512"/>
                    <a:pt x="14044" y="5513"/>
                  </a:cubicBezTo>
                  <a:cubicBezTo>
                    <a:pt x="14109" y="5514"/>
                    <a:pt x="14239" y="5488"/>
                    <a:pt x="14302" y="5458"/>
                  </a:cubicBezTo>
                  <a:cubicBezTo>
                    <a:pt x="14348" y="5437"/>
                    <a:pt x="14433" y="5342"/>
                    <a:pt x="14479" y="5327"/>
                  </a:cubicBezTo>
                  <a:cubicBezTo>
                    <a:pt x="14559" y="5299"/>
                    <a:pt x="14724" y="5370"/>
                    <a:pt x="14804" y="5335"/>
                  </a:cubicBezTo>
                  <a:cubicBezTo>
                    <a:pt x="14857" y="5312"/>
                    <a:pt x="14957" y="5208"/>
                    <a:pt x="15005" y="5150"/>
                  </a:cubicBezTo>
                  <a:cubicBezTo>
                    <a:pt x="15054" y="5090"/>
                    <a:pt x="15142" y="4936"/>
                    <a:pt x="15187" y="4865"/>
                  </a:cubicBezTo>
                  <a:cubicBezTo>
                    <a:pt x="15238" y="4788"/>
                    <a:pt x="15336" y="4629"/>
                    <a:pt x="15389" y="4557"/>
                  </a:cubicBezTo>
                  <a:cubicBezTo>
                    <a:pt x="15446" y="4477"/>
                    <a:pt x="15564" y="4322"/>
                    <a:pt x="15626" y="4261"/>
                  </a:cubicBezTo>
                  <a:cubicBezTo>
                    <a:pt x="15678" y="4211"/>
                    <a:pt x="15784" y="4122"/>
                    <a:pt x="15840" y="4104"/>
                  </a:cubicBezTo>
                  <a:cubicBezTo>
                    <a:pt x="15901" y="4085"/>
                    <a:pt x="16028" y="4145"/>
                    <a:pt x="16089" y="4125"/>
                  </a:cubicBezTo>
                  <a:cubicBezTo>
                    <a:pt x="16132" y="4112"/>
                    <a:pt x="16215" y="4049"/>
                    <a:pt x="16252" y="4002"/>
                  </a:cubicBezTo>
                  <a:cubicBezTo>
                    <a:pt x="16282" y="3965"/>
                    <a:pt x="16319" y="3819"/>
                    <a:pt x="16353" y="3808"/>
                  </a:cubicBezTo>
                  <a:cubicBezTo>
                    <a:pt x="16395" y="3795"/>
                    <a:pt x="16494" y="3875"/>
                    <a:pt x="16505" y="3960"/>
                  </a:cubicBezTo>
                  <a:cubicBezTo>
                    <a:pt x="16516" y="4032"/>
                    <a:pt x="16446" y="4148"/>
                    <a:pt x="16426" y="4210"/>
                  </a:cubicBezTo>
                  <a:cubicBezTo>
                    <a:pt x="16407" y="4272"/>
                    <a:pt x="16356" y="4387"/>
                    <a:pt x="16347" y="4459"/>
                  </a:cubicBezTo>
                  <a:cubicBezTo>
                    <a:pt x="16336" y="4556"/>
                    <a:pt x="16370" y="4754"/>
                    <a:pt x="16366" y="4853"/>
                  </a:cubicBezTo>
                  <a:cubicBezTo>
                    <a:pt x="16362" y="4948"/>
                    <a:pt x="16314" y="5127"/>
                    <a:pt x="16316" y="5221"/>
                  </a:cubicBezTo>
                  <a:cubicBezTo>
                    <a:pt x="16320" y="5319"/>
                    <a:pt x="16366" y="5498"/>
                    <a:pt x="16388" y="5586"/>
                  </a:cubicBezTo>
                  <a:cubicBezTo>
                    <a:pt x="16402" y="5642"/>
                    <a:pt x="16453" y="5736"/>
                    <a:pt x="16455" y="5801"/>
                  </a:cubicBezTo>
                  <a:cubicBezTo>
                    <a:pt x="16457" y="5864"/>
                    <a:pt x="16417" y="5974"/>
                    <a:pt x="16406" y="6033"/>
                  </a:cubicBezTo>
                  <a:cubicBezTo>
                    <a:pt x="16396" y="6092"/>
                    <a:pt x="16364" y="6209"/>
                    <a:pt x="16370" y="6271"/>
                  </a:cubicBezTo>
                  <a:cubicBezTo>
                    <a:pt x="16375" y="6332"/>
                    <a:pt x="16422" y="6422"/>
                    <a:pt x="16443" y="6465"/>
                  </a:cubicBezTo>
                  <a:cubicBezTo>
                    <a:pt x="16463" y="6506"/>
                    <a:pt x="16504" y="6594"/>
                    <a:pt x="16532" y="6609"/>
                  </a:cubicBezTo>
                  <a:cubicBezTo>
                    <a:pt x="16568" y="6629"/>
                    <a:pt x="16648" y="6602"/>
                    <a:pt x="16679" y="6559"/>
                  </a:cubicBezTo>
                  <a:cubicBezTo>
                    <a:pt x="16696" y="6532"/>
                    <a:pt x="16700" y="6411"/>
                    <a:pt x="16721" y="6402"/>
                  </a:cubicBezTo>
                  <a:cubicBezTo>
                    <a:pt x="16744" y="6392"/>
                    <a:pt x="16776" y="6500"/>
                    <a:pt x="16796" y="6525"/>
                  </a:cubicBezTo>
                  <a:cubicBezTo>
                    <a:pt x="16818" y="6552"/>
                    <a:pt x="16864" y="6615"/>
                    <a:pt x="16889" y="6609"/>
                  </a:cubicBezTo>
                  <a:cubicBezTo>
                    <a:pt x="16914" y="6602"/>
                    <a:pt x="16944" y="6482"/>
                    <a:pt x="16969" y="6483"/>
                  </a:cubicBezTo>
                  <a:cubicBezTo>
                    <a:pt x="17002" y="6484"/>
                    <a:pt x="17041" y="6629"/>
                    <a:pt x="17071" y="6660"/>
                  </a:cubicBezTo>
                  <a:cubicBezTo>
                    <a:pt x="17094" y="6684"/>
                    <a:pt x="17145" y="6725"/>
                    <a:pt x="17170" y="6715"/>
                  </a:cubicBezTo>
                  <a:cubicBezTo>
                    <a:pt x="17205" y="6701"/>
                    <a:pt x="17281" y="6546"/>
                    <a:pt x="17288" y="6546"/>
                  </a:cubicBezTo>
                  <a:cubicBezTo>
                    <a:pt x="17294" y="6546"/>
                    <a:pt x="17367" y="6401"/>
                    <a:pt x="17394" y="6351"/>
                  </a:cubicBezTo>
                  <a:cubicBezTo>
                    <a:pt x="17415" y="6310"/>
                    <a:pt x="17453" y="6213"/>
                    <a:pt x="17481" y="6190"/>
                  </a:cubicBezTo>
                  <a:cubicBezTo>
                    <a:pt x="17512" y="6164"/>
                    <a:pt x="17583" y="6177"/>
                    <a:pt x="17617" y="6182"/>
                  </a:cubicBezTo>
                  <a:cubicBezTo>
                    <a:pt x="17652" y="6187"/>
                    <a:pt x="17725" y="6195"/>
                    <a:pt x="17755" y="6233"/>
                  </a:cubicBezTo>
                  <a:cubicBezTo>
                    <a:pt x="17800" y="6288"/>
                    <a:pt x="17844" y="6504"/>
                    <a:pt x="17884" y="6571"/>
                  </a:cubicBezTo>
                  <a:cubicBezTo>
                    <a:pt x="17906" y="6606"/>
                    <a:pt x="17957" y="6680"/>
                    <a:pt x="17984" y="6668"/>
                  </a:cubicBezTo>
                  <a:cubicBezTo>
                    <a:pt x="18018" y="6654"/>
                    <a:pt x="18052" y="6503"/>
                    <a:pt x="18078" y="6456"/>
                  </a:cubicBezTo>
                  <a:cubicBezTo>
                    <a:pt x="18100" y="6417"/>
                    <a:pt x="18158" y="6375"/>
                    <a:pt x="18175" y="6326"/>
                  </a:cubicBezTo>
                  <a:cubicBezTo>
                    <a:pt x="18199" y="6256"/>
                    <a:pt x="18196" y="6071"/>
                    <a:pt x="18216" y="5996"/>
                  </a:cubicBezTo>
                  <a:cubicBezTo>
                    <a:pt x="18234" y="5925"/>
                    <a:pt x="18284" y="5794"/>
                    <a:pt x="18320" y="5762"/>
                  </a:cubicBezTo>
                  <a:cubicBezTo>
                    <a:pt x="18337" y="5748"/>
                    <a:pt x="18377" y="5779"/>
                    <a:pt x="18394" y="5766"/>
                  </a:cubicBezTo>
                  <a:cubicBezTo>
                    <a:pt x="18429" y="5744"/>
                    <a:pt x="18476" y="5600"/>
                    <a:pt x="18513" y="5586"/>
                  </a:cubicBezTo>
                  <a:cubicBezTo>
                    <a:pt x="18545" y="5572"/>
                    <a:pt x="18610" y="5626"/>
                    <a:pt x="18641" y="5653"/>
                  </a:cubicBezTo>
                  <a:cubicBezTo>
                    <a:pt x="18671" y="5680"/>
                    <a:pt x="18720" y="5813"/>
                    <a:pt x="18752" y="5798"/>
                  </a:cubicBezTo>
                  <a:cubicBezTo>
                    <a:pt x="18797" y="5773"/>
                    <a:pt x="18821" y="5547"/>
                    <a:pt x="18845" y="5467"/>
                  </a:cubicBezTo>
                  <a:cubicBezTo>
                    <a:pt x="18861" y="5418"/>
                    <a:pt x="18890" y="5316"/>
                    <a:pt x="18910" y="5277"/>
                  </a:cubicBezTo>
                  <a:cubicBezTo>
                    <a:pt x="18929" y="5242"/>
                    <a:pt x="18972" y="5168"/>
                    <a:pt x="18996" y="5179"/>
                  </a:cubicBezTo>
                  <a:cubicBezTo>
                    <a:pt x="19020" y="5190"/>
                    <a:pt x="19031" y="5329"/>
                    <a:pt x="19055" y="5344"/>
                  </a:cubicBezTo>
                  <a:cubicBezTo>
                    <a:pt x="19087" y="5364"/>
                    <a:pt x="19149" y="5225"/>
                    <a:pt x="19181" y="5246"/>
                  </a:cubicBezTo>
                  <a:cubicBezTo>
                    <a:pt x="19203" y="5262"/>
                    <a:pt x="19225" y="5366"/>
                    <a:pt x="19234" y="5411"/>
                  </a:cubicBezTo>
                  <a:cubicBezTo>
                    <a:pt x="19247" y="5488"/>
                    <a:pt x="19253" y="5721"/>
                    <a:pt x="19253" y="5733"/>
                  </a:cubicBezTo>
                  <a:cubicBezTo>
                    <a:pt x="19253" y="5746"/>
                    <a:pt x="19268" y="5983"/>
                    <a:pt x="19260" y="6063"/>
                  </a:cubicBezTo>
                  <a:cubicBezTo>
                    <a:pt x="19253" y="6134"/>
                    <a:pt x="19198" y="6249"/>
                    <a:pt x="19197" y="6322"/>
                  </a:cubicBezTo>
                  <a:cubicBezTo>
                    <a:pt x="19195" y="6407"/>
                    <a:pt x="19237" y="6568"/>
                    <a:pt x="19260" y="6639"/>
                  </a:cubicBezTo>
                  <a:cubicBezTo>
                    <a:pt x="19274" y="6682"/>
                    <a:pt x="19319" y="6741"/>
                    <a:pt x="19331" y="6787"/>
                  </a:cubicBezTo>
                  <a:cubicBezTo>
                    <a:pt x="19347" y="6849"/>
                    <a:pt x="19349" y="6996"/>
                    <a:pt x="19357" y="7066"/>
                  </a:cubicBezTo>
                  <a:cubicBezTo>
                    <a:pt x="19368" y="7161"/>
                    <a:pt x="19393" y="7349"/>
                    <a:pt x="19404" y="7442"/>
                  </a:cubicBezTo>
                  <a:cubicBezTo>
                    <a:pt x="19414" y="7519"/>
                    <a:pt x="19450" y="7676"/>
                    <a:pt x="19439" y="7751"/>
                  </a:cubicBezTo>
                  <a:cubicBezTo>
                    <a:pt x="19430" y="7810"/>
                    <a:pt x="19377" y="7883"/>
                    <a:pt x="19353" y="7917"/>
                  </a:cubicBezTo>
                  <a:cubicBezTo>
                    <a:pt x="19338" y="7937"/>
                    <a:pt x="19304" y="7971"/>
                    <a:pt x="19286" y="7980"/>
                  </a:cubicBezTo>
                  <a:cubicBezTo>
                    <a:pt x="19263" y="7992"/>
                    <a:pt x="19214" y="7975"/>
                    <a:pt x="19191" y="7989"/>
                  </a:cubicBezTo>
                  <a:cubicBezTo>
                    <a:pt x="19169" y="8002"/>
                    <a:pt x="19126" y="8049"/>
                    <a:pt x="19112" y="8086"/>
                  </a:cubicBezTo>
                  <a:cubicBezTo>
                    <a:pt x="19093" y="8135"/>
                    <a:pt x="19075" y="8263"/>
                    <a:pt x="19075" y="8328"/>
                  </a:cubicBezTo>
                  <a:cubicBezTo>
                    <a:pt x="19075" y="8387"/>
                    <a:pt x="19087" y="8510"/>
                    <a:pt x="19105" y="8556"/>
                  </a:cubicBezTo>
                  <a:cubicBezTo>
                    <a:pt x="19118" y="8586"/>
                    <a:pt x="19154" y="8624"/>
                    <a:pt x="19173" y="8623"/>
                  </a:cubicBezTo>
                  <a:cubicBezTo>
                    <a:pt x="19197" y="8623"/>
                    <a:pt x="19241" y="8567"/>
                    <a:pt x="19258" y="8530"/>
                  </a:cubicBezTo>
                  <a:cubicBezTo>
                    <a:pt x="19272" y="8500"/>
                    <a:pt x="19276" y="8405"/>
                    <a:pt x="19292" y="8382"/>
                  </a:cubicBezTo>
                  <a:cubicBezTo>
                    <a:pt x="19323" y="8340"/>
                    <a:pt x="19406" y="8331"/>
                    <a:pt x="19439" y="8366"/>
                  </a:cubicBezTo>
                  <a:cubicBezTo>
                    <a:pt x="19457" y="8384"/>
                    <a:pt x="19473" y="8470"/>
                    <a:pt x="19485" y="8505"/>
                  </a:cubicBezTo>
                  <a:cubicBezTo>
                    <a:pt x="19496" y="8537"/>
                    <a:pt x="19513" y="8616"/>
                    <a:pt x="19530" y="8632"/>
                  </a:cubicBezTo>
                  <a:cubicBezTo>
                    <a:pt x="19556" y="8656"/>
                    <a:pt x="19615" y="8597"/>
                    <a:pt x="19644" y="8603"/>
                  </a:cubicBezTo>
                  <a:cubicBezTo>
                    <a:pt x="19672" y="8608"/>
                    <a:pt x="19730" y="8634"/>
                    <a:pt x="19752" y="8674"/>
                  </a:cubicBezTo>
                  <a:cubicBezTo>
                    <a:pt x="19767" y="8703"/>
                    <a:pt x="19788" y="8790"/>
                    <a:pt x="19784" y="8831"/>
                  </a:cubicBezTo>
                  <a:cubicBezTo>
                    <a:pt x="19777" y="8891"/>
                    <a:pt x="19704" y="8934"/>
                    <a:pt x="19692" y="8992"/>
                  </a:cubicBezTo>
                  <a:cubicBezTo>
                    <a:pt x="19685" y="9025"/>
                    <a:pt x="19687" y="9107"/>
                    <a:pt x="19697" y="9139"/>
                  </a:cubicBezTo>
                  <a:cubicBezTo>
                    <a:pt x="19709" y="9185"/>
                    <a:pt x="19761" y="9224"/>
                    <a:pt x="19780" y="9258"/>
                  </a:cubicBezTo>
                  <a:cubicBezTo>
                    <a:pt x="19807" y="9308"/>
                    <a:pt x="19845" y="9445"/>
                    <a:pt x="19875" y="9487"/>
                  </a:cubicBezTo>
                  <a:cubicBezTo>
                    <a:pt x="19906" y="9530"/>
                    <a:pt x="19981" y="9569"/>
                    <a:pt x="20018" y="9584"/>
                  </a:cubicBezTo>
                  <a:cubicBezTo>
                    <a:pt x="20050" y="9598"/>
                    <a:pt x="20120" y="9580"/>
                    <a:pt x="20152" y="9605"/>
                  </a:cubicBezTo>
                  <a:cubicBezTo>
                    <a:pt x="20178" y="9626"/>
                    <a:pt x="20216" y="9724"/>
                    <a:pt x="20241" y="9753"/>
                  </a:cubicBezTo>
                  <a:cubicBezTo>
                    <a:pt x="20264" y="9780"/>
                    <a:pt x="20312" y="9841"/>
                    <a:pt x="20339" y="9833"/>
                  </a:cubicBezTo>
                  <a:cubicBezTo>
                    <a:pt x="20359" y="9828"/>
                    <a:pt x="20394" y="9765"/>
                    <a:pt x="20405" y="9728"/>
                  </a:cubicBezTo>
                  <a:cubicBezTo>
                    <a:pt x="20416" y="9694"/>
                    <a:pt x="20410" y="9605"/>
                    <a:pt x="20419" y="9571"/>
                  </a:cubicBezTo>
                  <a:cubicBezTo>
                    <a:pt x="20429" y="9542"/>
                    <a:pt x="20458" y="9478"/>
                    <a:pt x="20474" y="9487"/>
                  </a:cubicBezTo>
                  <a:cubicBezTo>
                    <a:pt x="20497" y="9497"/>
                    <a:pt x="20499" y="9628"/>
                    <a:pt x="20517" y="9656"/>
                  </a:cubicBezTo>
                  <a:cubicBezTo>
                    <a:pt x="20539" y="9689"/>
                    <a:pt x="20598" y="9717"/>
                    <a:pt x="20623" y="9694"/>
                  </a:cubicBezTo>
                  <a:cubicBezTo>
                    <a:pt x="20643" y="9674"/>
                    <a:pt x="20664" y="9579"/>
                    <a:pt x="20670" y="9533"/>
                  </a:cubicBezTo>
                  <a:cubicBezTo>
                    <a:pt x="20677" y="9475"/>
                    <a:pt x="20678" y="9347"/>
                    <a:pt x="20665" y="9292"/>
                  </a:cubicBezTo>
                  <a:cubicBezTo>
                    <a:pt x="20655" y="9247"/>
                    <a:pt x="20613" y="9190"/>
                    <a:pt x="20592" y="9165"/>
                  </a:cubicBezTo>
                  <a:cubicBezTo>
                    <a:pt x="20582" y="9153"/>
                    <a:pt x="20557" y="9145"/>
                    <a:pt x="20547" y="9131"/>
                  </a:cubicBezTo>
                  <a:cubicBezTo>
                    <a:pt x="20518" y="9092"/>
                    <a:pt x="20469" y="8989"/>
                    <a:pt x="20450" y="8928"/>
                  </a:cubicBezTo>
                  <a:cubicBezTo>
                    <a:pt x="20442" y="8903"/>
                    <a:pt x="20428" y="8844"/>
                    <a:pt x="20430" y="8813"/>
                  </a:cubicBezTo>
                  <a:cubicBezTo>
                    <a:pt x="20431" y="8770"/>
                    <a:pt x="20453" y="8672"/>
                    <a:pt x="20474" y="8662"/>
                  </a:cubicBezTo>
                  <a:cubicBezTo>
                    <a:pt x="20495" y="8651"/>
                    <a:pt x="20531" y="8730"/>
                    <a:pt x="20549" y="8750"/>
                  </a:cubicBezTo>
                  <a:cubicBezTo>
                    <a:pt x="20570" y="8773"/>
                    <a:pt x="20608" y="8832"/>
                    <a:pt x="20631" y="8835"/>
                  </a:cubicBezTo>
                  <a:cubicBezTo>
                    <a:pt x="20648" y="8838"/>
                    <a:pt x="20682" y="8810"/>
                    <a:pt x="20696" y="8789"/>
                  </a:cubicBezTo>
                  <a:cubicBezTo>
                    <a:pt x="20713" y="8762"/>
                    <a:pt x="20732" y="8667"/>
                    <a:pt x="20751" y="8644"/>
                  </a:cubicBezTo>
                  <a:cubicBezTo>
                    <a:pt x="20770" y="8621"/>
                    <a:pt x="20818" y="8622"/>
                    <a:pt x="20840" y="8615"/>
                  </a:cubicBezTo>
                  <a:cubicBezTo>
                    <a:pt x="20886" y="8601"/>
                    <a:pt x="20978" y="8555"/>
                    <a:pt x="21025" y="8560"/>
                  </a:cubicBezTo>
                  <a:cubicBezTo>
                    <a:pt x="21057" y="8563"/>
                    <a:pt x="21124" y="8585"/>
                    <a:pt x="21151" y="8623"/>
                  </a:cubicBezTo>
                  <a:cubicBezTo>
                    <a:pt x="21176" y="8661"/>
                    <a:pt x="21202" y="8790"/>
                    <a:pt x="21222" y="8839"/>
                  </a:cubicBezTo>
                  <a:cubicBezTo>
                    <a:pt x="21237" y="8875"/>
                    <a:pt x="21275" y="8932"/>
                    <a:pt x="21289" y="8970"/>
                  </a:cubicBezTo>
                  <a:cubicBezTo>
                    <a:pt x="21308" y="9021"/>
                    <a:pt x="21346" y="9186"/>
                    <a:pt x="21346" y="9199"/>
                  </a:cubicBezTo>
                  <a:cubicBezTo>
                    <a:pt x="21346" y="9213"/>
                    <a:pt x="21387" y="9306"/>
                    <a:pt x="21406" y="9322"/>
                  </a:cubicBezTo>
                  <a:cubicBezTo>
                    <a:pt x="21429" y="9339"/>
                    <a:pt x="21481" y="9304"/>
                    <a:pt x="21504" y="9322"/>
                  </a:cubicBezTo>
                  <a:cubicBezTo>
                    <a:pt x="21523" y="9337"/>
                    <a:pt x="21556" y="9396"/>
                    <a:pt x="21567" y="943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9" name="Shape 3084"/>
            <p:cNvSpPr/>
            <p:nvPr/>
          </p:nvSpPr>
          <p:spPr>
            <a:xfrm>
              <a:off x="5517970" y="3190644"/>
              <a:ext cx="445814" cy="603132"/>
            </a:xfrm>
            <a:custGeom>
              <a:avLst/>
              <a:gdLst/>
              <a:ahLst/>
              <a:cxnLst>
                <a:cxn ang="0">
                  <a:pos x="wd2" y="hd2"/>
                </a:cxn>
                <a:cxn ang="5400000">
                  <a:pos x="wd2" y="hd2"/>
                </a:cxn>
                <a:cxn ang="10800000">
                  <a:pos x="wd2" y="hd2"/>
                </a:cxn>
                <a:cxn ang="16200000">
                  <a:pos x="wd2" y="hd2"/>
                </a:cxn>
              </a:cxnLst>
              <a:rect l="0" t="0" r="r" b="b"/>
              <a:pathLst>
                <a:path w="21595" h="21589" extrusionOk="0">
                  <a:moveTo>
                    <a:pt x="3939" y="5619"/>
                  </a:moveTo>
                  <a:cubicBezTo>
                    <a:pt x="3940" y="5563"/>
                    <a:pt x="3947" y="5448"/>
                    <a:pt x="3969" y="5394"/>
                  </a:cubicBezTo>
                  <a:cubicBezTo>
                    <a:pt x="3987" y="5352"/>
                    <a:pt x="4050" y="5278"/>
                    <a:pt x="4083" y="5243"/>
                  </a:cubicBezTo>
                  <a:cubicBezTo>
                    <a:pt x="4112" y="5213"/>
                    <a:pt x="4196" y="5168"/>
                    <a:pt x="4212" y="5134"/>
                  </a:cubicBezTo>
                  <a:cubicBezTo>
                    <a:pt x="4234" y="5088"/>
                    <a:pt x="4222" y="4984"/>
                    <a:pt x="4202" y="4938"/>
                  </a:cubicBezTo>
                  <a:cubicBezTo>
                    <a:pt x="4188" y="4904"/>
                    <a:pt x="4133" y="4856"/>
                    <a:pt x="4122" y="4822"/>
                  </a:cubicBezTo>
                  <a:cubicBezTo>
                    <a:pt x="4112" y="4790"/>
                    <a:pt x="4127" y="4722"/>
                    <a:pt x="4153" y="4695"/>
                  </a:cubicBezTo>
                  <a:cubicBezTo>
                    <a:pt x="4176" y="4673"/>
                    <a:pt x="4240" y="4670"/>
                    <a:pt x="4260" y="4646"/>
                  </a:cubicBezTo>
                  <a:cubicBezTo>
                    <a:pt x="4281" y="4620"/>
                    <a:pt x="4263" y="4553"/>
                    <a:pt x="4250" y="4524"/>
                  </a:cubicBezTo>
                  <a:cubicBezTo>
                    <a:pt x="4237" y="4495"/>
                    <a:pt x="4200" y="4425"/>
                    <a:pt x="4160" y="4422"/>
                  </a:cubicBezTo>
                  <a:cubicBezTo>
                    <a:pt x="4132" y="4419"/>
                    <a:pt x="4095" y="4463"/>
                    <a:pt x="4074" y="4478"/>
                  </a:cubicBezTo>
                  <a:cubicBezTo>
                    <a:pt x="4050" y="4495"/>
                    <a:pt x="3993" y="4525"/>
                    <a:pt x="3979" y="4548"/>
                  </a:cubicBezTo>
                  <a:cubicBezTo>
                    <a:pt x="3961" y="4578"/>
                    <a:pt x="3979" y="4647"/>
                    <a:pt x="3965" y="4678"/>
                  </a:cubicBezTo>
                  <a:cubicBezTo>
                    <a:pt x="3954" y="4702"/>
                    <a:pt x="3902" y="4741"/>
                    <a:pt x="3894" y="4765"/>
                  </a:cubicBezTo>
                  <a:cubicBezTo>
                    <a:pt x="3886" y="4787"/>
                    <a:pt x="3907" y="4832"/>
                    <a:pt x="3898" y="4853"/>
                  </a:cubicBezTo>
                  <a:cubicBezTo>
                    <a:pt x="3891" y="4872"/>
                    <a:pt x="3843" y="4898"/>
                    <a:pt x="3836" y="4916"/>
                  </a:cubicBezTo>
                  <a:cubicBezTo>
                    <a:pt x="3830" y="4939"/>
                    <a:pt x="3835" y="4994"/>
                    <a:pt x="3860" y="5008"/>
                  </a:cubicBezTo>
                  <a:cubicBezTo>
                    <a:pt x="3889" y="5024"/>
                    <a:pt x="3983" y="4980"/>
                    <a:pt x="4008" y="5001"/>
                  </a:cubicBezTo>
                  <a:cubicBezTo>
                    <a:pt x="4026" y="5016"/>
                    <a:pt x="4001" y="5063"/>
                    <a:pt x="3989" y="5081"/>
                  </a:cubicBezTo>
                  <a:cubicBezTo>
                    <a:pt x="3974" y="5102"/>
                    <a:pt x="3915" y="5130"/>
                    <a:pt x="3904" y="5151"/>
                  </a:cubicBezTo>
                  <a:cubicBezTo>
                    <a:pt x="3884" y="5185"/>
                    <a:pt x="3906" y="5263"/>
                    <a:pt x="3894" y="5299"/>
                  </a:cubicBezTo>
                  <a:cubicBezTo>
                    <a:pt x="3887" y="5316"/>
                    <a:pt x="3858" y="5345"/>
                    <a:pt x="3851" y="5362"/>
                  </a:cubicBezTo>
                  <a:cubicBezTo>
                    <a:pt x="3839" y="5392"/>
                    <a:pt x="3839" y="5454"/>
                    <a:pt x="3836" y="5485"/>
                  </a:cubicBezTo>
                  <a:cubicBezTo>
                    <a:pt x="3834" y="5519"/>
                    <a:pt x="3829" y="5625"/>
                    <a:pt x="3829" y="5625"/>
                  </a:cubicBezTo>
                  <a:cubicBezTo>
                    <a:pt x="3829" y="5632"/>
                    <a:pt x="3829" y="5639"/>
                    <a:pt x="3827" y="5645"/>
                  </a:cubicBezTo>
                  <a:cubicBezTo>
                    <a:pt x="3823" y="5660"/>
                    <a:pt x="3804" y="5694"/>
                    <a:pt x="3783" y="5699"/>
                  </a:cubicBezTo>
                  <a:cubicBezTo>
                    <a:pt x="3752" y="5706"/>
                    <a:pt x="3686" y="5678"/>
                    <a:pt x="3663" y="5662"/>
                  </a:cubicBezTo>
                  <a:cubicBezTo>
                    <a:pt x="3636" y="5643"/>
                    <a:pt x="3602" y="5591"/>
                    <a:pt x="3590" y="5565"/>
                  </a:cubicBezTo>
                  <a:cubicBezTo>
                    <a:pt x="3568" y="5522"/>
                    <a:pt x="3562" y="5427"/>
                    <a:pt x="3542" y="5383"/>
                  </a:cubicBezTo>
                  <a:cubicBezTo>
                    <a:pt x="3527" y="5352"/>
                    <a:pt x="3470" y="5296"/>
                    <a:pt x="3460" y="5264"/>
                  </a:cubicBezTo>
                  <a:cubicBezTo>
                    <a:pt x="3445" y="5216"/>
                    <a:pt x="3455" y="5113"/>
                    <a:pt x="3470" y="5065"/>
                  </a:cubicBezTo>
                  <a:cubicBezTo>
                    <a:pt x="3483" y="5021"/>
                    <a:pt x="3550" y="4944"/>
                    <a:pt x="3568" y="4901"/>
                  </a:cubicBezTo>
                  <a:cubicBezTo>
                    <a:pt x="3583" y="4865"/>
                    <a:pt x="3608" y="4789"/>
                    <a:pt x="3606" y="4751"/>
                  </a:cubicBezTo>
                  <a:cubicBezTo>
                    <a:pt x="3602" y="4711"/>
                    <a:pt x="3559" y="4635"/>
                    <a:pt x="3542" y="4597"/>
                  </a:cubicBezTo>
                  <a:cubicBezTo>
                    <a:pt x="3529" y="4567"/>
                    <a:pt x="3487" y="4511"/>
                    <a:pt x="3485" y="4480"/>
                  </a:cubicBezTo>
                  <a:cubicBezTo>
                    <a:pt x="3483" y="4434"/>
                    <a:pt x="3515" y="4336"/>
                    <a:pt x="3555" y="4300"/>
                  </a:cubicBezTo>
                  <a:cubicBezTo>
                    <a:pt x="3584" y="4274"/>
                    <a:pt x="3700" y="4271"/>
                    <a:pt x="3713" y="4239"/>
                  </a:cubicBezTo>
                  <a:cubicBezTo>
                    <a:pt x="3734" y="4189"/>
                    <a:pt x="3621" y="4094"/>
                    <a:pt x="3574" y="4054"/>
                  </a:cubicBezTo>
                  <a:cubicBezTo>
                    <a:pt x="3549" y="4033"/>
                    <a:pt x="3477" y="4007"/>
                    <a:pt x="3450" y="3986"/>
                  </a:cubicBezTo>
                  <a:cubicBezTo>
                    <a:pt x="3420" y="3962"/>
                    <a:pt x="3359" y="3909"/>
                    <a:pt x="3352" y="3876"/>
                  </a:cubicBezTo>
                  <a:cubicBezTo>
                    <a:pt x="3344" y="3841"/>
                    <a:pt x="3368" y="3763"/>
                    <a:pt x="3403" y="3739"/>
                  </a:cubicBezTo>
                  <a:cubicBezTo>
                    <a:pt x="3447" y="3707"/>
                    <a:pt x="3589" y="3720"/>
                    <a:pt x="3637" y="3694"/>
                  </a:cubicBezTo>
                  <a:cubicBezTo>
                    <a:pt x="3673" y="3675"/>
                    <a:pt x="3715" y="3615"/>
                    <a:pt x="3729" y="3584"/>
                  </a:cubicBezTo>
                  <a:cubicBezTo>
                    <a:pt x="3740" y="3558"/>
                    <a:pt x="3753" y="3502"/>
                    <a:pt x="3741" y="3476"/>
                  </a:cubicBezTo>
                  <a:cubicBezTo>
                    <a:pt x="3727" y="3443"/>
                    <a:pt x="3665" y="3374"/>
                    <a:pt x="3618" y="3369"/>
                  </a:cubicBezTo>
                  <a:cubicBezTo>
                    <a:pt x="3593" y="3366"/>
                    <a:pt x="3548" y="3396"/>
                    <a:pt x="3533" y="3411"/>
                  </a:cubicBezTo>
                  <a:cubicBezTo>
                    <a:pt x="3515" y="3429"/>
                    <a:pt x="3516" y="3478"/>
                    <a:pt x="3498" y="3495"/>
                  </a:cubicBezTo>
                  <a:cubicBezTo>
                    <a:pt x="3482" y="3511"/>
                    <a:pt x="3434" y="3530"/>
                    <a:pt x="3409" y="3537"/>
                  </a:cubicBezTo>
                  <a:cubicBezTo>
                    <a:pt x="3381" y="3546"/>
                    <a:pt x="3318" y="3549"/>
                    <a:pt x="3289" y="3558"/>
                  </a:cubicBezTo>
                  <a:cubicBezTo>
                    <a:pt x="3254" y="3570"/>
                    <a:pt x="3186" y="3600"/>
                    <a:pt x="3163" y="3622"/>
                  </a:cubicBezTo>
                  <a:cubicBezTo>
                    <a:pt x="3128" y="3654"/>
                    <a:pt x="3091" y="3734"/>
                    <a:pt x="3079" y="3774"/>
                  </a:cubicBezTo>
                  <a:cubicBezTo>
                    <a:pt x="3065" y="3828"/>
                    <a:pt x="3085" y="3941"/>
                    <a:pt x="3070" y="3996"/>
                  </a:cubicBezTo>
                  <a:cubicBezTo>
                    <a:pt x="3061" y="4033"/>
                    <a:pt x="3024" y="4104"/>
                    <a:pt x="2998" y="4136"/>
                  </a:cubicBezTo>
                  <a:cubicBezTo>
                    <a:pt x="2979" y="4160"/>
                    <a:pt x="2922" y="4198"/>
                    <a:pt x="2900" y="4220"/>
                  </a:cubicBezTo>
                  <a:cubicBezTo>
                    <a:pt x="2868" y="4251"/>
                    <a:pt x="2812" y="4317"/>
                    <a:pt x="2782" y="4349"/>
                  </a:cubicBezTo>
                  <a:cubicBezTo>
                    <a:pt x="2755" y="4380"/>
                    <a:pt x="2685" y="4437"/>
                    <a:pt x="2671" y="4473"/>
                  </a:cubicBezTo>
                  <a:cubicBezTo>
                    <a:pt x="2658" y="4511"/>
                    <a:pt x="2691" y="4591"/>
                    <a:pt x="2684" y="4630"/>
                  </a:cubicBezTo>
                  <a:cubicBezTo>
                    <a:pt x="2677" y="4671"/>
                    <a:pt x="2643" y="4751"/>
                    <a:pt x="2615" y="4786"/>
                  </a:cubicBezTo>
                  <a:cubicBezTo>
                    <a:pt x="2593" y="4814"/>
                    <a:pt x="2534" y="4863"/>
                    <a:pt x="2497" y="4880"/>
                  </a:cubicBezTo>
                  <a:cubicBezTo>
                    <a:pt x="2457" y="4899"/>
                    <a:pt x="2362" y="4930"/>
                    <a:pt x="2314" y="4925"/>
                  </a:cubicBezTo>
                  <a:cubicBezTo>
                    <a:pt x="2279" y="4920"/>
                    <a:pt x="2230" y="4877"/>
                    <a:pt x="2199" y="4864"/>
                  </a:cubicBezTo>
                  <a:cubicBezTo>
                    <a:pt x="2164" y="4848"/>
                    <a:pt x="2090" y="4808"/>
                    <a:pt x="2048" y="4807"/>
                  </a:cubicBezTo>
                  <a:cubicBezTo>
                    <a:pt x="2002" y="4806"/>
                    <a:pt x="1910" y="4836"/>
                    <a:pt x="1881" y="4861"/>
                  </a:cubicBezTo>
                  <a:cubicBezTo>
                    <a:pt x="1851" y="4886"/>
                    <a:pt x="1841" y="4956"/>
                    <a:pt x="1833" y="4988"/>
                  </a:cubicBezTo>
                  <a:cubicBezTo>
                    <a:pt x="1823" y="5020"/>
                    <a:pt x="1828" y="5091"/>
                    <a:pt x="1804" y="5118"/>
                  </a:cubicBezTo>
                  <a:cubicBezTo>
                    <a:pt x="1785" y="5141"/>
                    <a:pt x="1720" y="5174"/>
                    <a:pt x="1683" y="5180"/>
                  </a:cubicBezTo>
                  <a:cubicBezTo>
                    <a:pt x="1657" y="5183"/>
                    <a:pt x="1603" y="5163"/>
                    <a:pt x="1576" y="5161"/>
                  </a:cubicBezTo>
                  <a:cubicBezTo>
                    <a:pt x="1543" y="5158"/>
                    <a:pt x="1472" y="5150"/>
                    <a:pt x="1443" y="5163"/>
                  </a:cubicBezTo>
                  <a:cubicBezTo>
                    <a:pt x="1419" y="5174"/>
                    <a:pt x="1396" y="5217"/>
                    <a:pt x="1389" y="5238"/>
                  </a:cubicBezTo>
                  <a:cubicBezTo>
                    <a:pt x="1374" y="5287"/>
                    <a:pt x="1393" y="5390"/>
                    <a:pt x="1402" y="5440"/>
                  </a:cubicBezTo>
                  <a:cubicBezTo>
                    <a:pt x="1418" y="5524"/>
                    <a:pt x="1510" y="5688"/>
                    <a:pt x="1510" y="5774"/>
                  </a:cubicBezTo>
                  <a:cubicBezTo>
                    <a:pt x="1510" y="5822"/>
                    <a:pt x="1479" y="5920"/>
                    <a:pt x="1449" y="5964"/>
                  </a:cubicBezTo>
                  <a:cubicBezTo>
                    <a:pt x="1425" y="5999"/>
                    <a:pt x="1355" y="6064"/>
                    <a:pt x="1314" y="6090"/>
                  </a:cubicBezTo>
                  <a:cubicBezTo>
                    <a:pt x="1260" y="6122"/>
                    <a:pt x="1131" y="6160"/>
                    <a:pt x="1071" y="6183"/>
                  </a:cubicBezTo>
                  <a:cubicBezTo>
                    <a:pt x="992" y="6212"/>
                    <a:pt x="823" y="6254"/>
                    <a:pt x="759" y="6297"/>
                  </a:cubicBezTo>
                  <a:cubicBezTo>
                    <a:pt x="721" y="6325"/>
                    <a:pt x="661" y="6395"/>
                    <a:pt x="652" y="6434"/>
                  </a:cubicBezTo>
                  <a:cubicBezTo>
                    <a:pt x="643" y="6472"/>
                    <a:pt x="673" y="6550"/>
                    <a:pt x="693" y="6586"/>
                  </a:cubicBezTo>
                  <a:cubicBezTo>
                    <a:pt x="729" y="6650"/>
                    <a:pt x="867" y="6753"/>
                    <a:pt x="902" y="6817"/>
                  </a:cubicBezTo>
                  <a:cubicBezTo>
                    <a:pt x="926" y="6862"/>
                    <a:pt x="940" y="6959"/>
                    <a:pt x="947" y="7006"/>
                  </a:cubicBezTo>
                  <a:cubicBezTo>
                    <a:pt x="957" y="7088"/>
                    <a:pt x="986" y="7255"/>
                    <a:pt x="959" y="7334"/>
                  </a:cubicBezTo>
                  <a:cubicBezTo>
                    <a:pt x="949" y="7361"/>
                    <a:pt x="897" y="7406"/>
                    <a:pt x="882" y="7433"/>
                  </a:cubicBezTo>
                  <a:cubicBezTo>
                    <a:pt x="866" y="7467"/>
                    <a:pt x="837" y="7539"/>
                    <a:pt x="845" y="7575"/>
                  </a:cubicBezTo>
                  <a:cubicBezTo>
                    <a:pt x="853" y="7613"/>
                    <a:pt x="932" y="7672"/>
                    <a:pt x="947" y="7708"/>
                  </a:cubicBezTo>
                  <a:cubicBezTo>
                    <a:pt x="968" y="7763"/>
                    <a:pt x="977" y="7881"/>
                    <a:pt x="968" y="7938"/>
                  </a:cubicBezTo>
                  <a:cubicBezTo>
                    <a:pt x="961" y="7997"/>
                    <a:pt x="908" y="8111"/>
                    <a:pt x="882" y="8167"/>
                  </a:cubicBezTo>
                  <a:cubicBezTo>
                    <a:pt x="850" y="8240"/>
                    <a:pt x="763" y="8381"/>
                    <a:pt x="731" y="8455"/>
                  </a:cubicBezTo>
                  <a:cubicBezTo>
                    <a:pt x="696" y="8534"/>
                    <a:pt x="642" y="8695"/>
                    <a:pt x="614" y="8775"/>
                  </a:cubicBezTo>
                  <a:cubicBezTo>
                    <a:pt x="583" y="8864"/>
                    <a:pt x="529" y="9044"/>
                    <a:pt x="494" y="9133"/>
                  </a:cubicBezTo>
                  <a:cubicBezTo>
                    <a:pt x="471" y="9189"/>
                    <a:pt x="427" y="9301"/>
                    <a:pt x="392" y="9353"/>
                  </a:cubicBezTo>
                  <a:cubicBezTo>
                    <a:pt x="369" y="9388"/>
                    <a:pt x="308" y="9454"/>
                    <a:pt x="272" y="9482"/>
                  </a:cubicBezTo>
                  <a:cubicBezTo>
                    <a:pt x="232" y="9513"/>
                    <a:pt x="127" y="9554"/>
                    <a:pt x="88" y="9585"/>
                  </a:cubicBezTo>
                  <a:cubicBezTo>
                    <a:pt x="60" y="9607"/>
                    <a:pt x="4" y="9659"/>
                    <a:pt x="0" y="9690"/>
                  </a:cubicBezTo>
                  <a:cubicBezTo>
                    <a:pt x="-5" y="9726"/>
                    <a:pt x="40" y="9794"/>
                    <a:pt x="63" y="9826"/>
                  </a:cubicBezTo>
                  <a:cubicBezTo>
                    <a:pt x="118" y="9906"/>
                    <a:pt x="290" y="10038"/>
                    <a:pt x="345" y="10118"/>
                  </a:cubicBezTo>
                  <a:cubicBezTo>
                    <a:pt x="387" y="10180"/>
                    <a:pt x="435" y="10316"/>
                    <a:pt x="461" y="10383"/>
                  </a:cubicBezTo>
                  <a:cubicBezTo>
                    <a:pt x="490" y="10452"/>
                    <a:pt x="536" y="10594"/>
                    <a:pt x="563" y="10663"/>
                  </a:cubicBezTo>
                  <a:cubicBezTo>
                    <a:pt x="581" y="10708"/>
                    <a:pt x="629" y="10795"/>
                    <a:pt x="639" y="10841"/>
                  </a:cubicBezTo>
                  <a:cubicBezTo>
                    <a:pt x="649" y="10890"/>
                    <a:pt x="644" y="10989"/>
                    <a:pt x="639" y="11038"/>
                  </a:cubicBezTo>
                  <a:cubicBezTo>
                    <a:pt x="632" y="11110"/>
                    <a:pt x="624" y="11257"/>
                    <a:pt x="582" y="11323"/>
                  </a:cubicBezTo>
                  <a:cubicBezTo>
                    <a:pt x="553" y="11370"/>
                    <a:pt x="436" y="11434"/>
                    <a:pt x="399" y="11478"/>
                  </a:cubicBezTo>
                  <a:cubicBezTo>
                    <a:pt x="361" y="11521"/>
                    <a:pt x="303" y="11615"/>
                    <a:pt x="285" y="11664"/>
                  </a:cubicBezTo>
                  <a:cubicBezTo>
                    <a:pt x="264" y="11719"/>
                    <a:pt x="236" y="11833"/>
                    <a:pt x="246" y="11889"/>
                  </a:cubicBezTo>
                  <a:cubicBezTo>
                    <a:pt x="261" y="11976"/>
                    <a:pt x="367" y="12139"/>
                    <a:pt x="424" y="12216"/>
                  </a:cubicBezTo>
                  <a:cubicBezTo>
                    <a:pt x="482" y="12296"/>
                    <a:pt x="638" y="12435"/>
                    <a:pt x="703" y="12511"/>
                  </a:cubicBezTo>
                  <a:cubicBezTo>
                    <a:pt x="748" y="12566"/>
                    <a:pt x="833" y="12679"/>
                    <a:pt x="873" y="12736"/>
                  </a:cubicBezTo>
                  <a:cubicBezTo>
                    <a:pt x="922" y="12805"/>
                    <a:pt x="1012" y="12946"/>
                    <a:pt x="1056" y="13017"/>
                  </a:cubicBezTo>
                  <a:cubicBezTo>
                    <a:pt x="1123" y="13119"/>
                    <a:pt x="1240" y="13330"/>
                    <a:pt x="1317" y="13428"/>
                  </a:cubicBezTo>
                  <a:cubicBezTo>
                    <a:pt x="1384" y="13515"/>
                    <a:pt x="1550" y="13674"/>
                    <a:pt x="1627" y="13756"/>
                  </a:cubicBezTo>
                  <a:cubicBezTo>
                    <a:pt x="1720" y="13856"/>
                    <a:pt x="1912" y="14053"/>
                    <a:pt x="1995" y="14158"/>
                  </a:cubicBezTo>
                  <a:cubicBezTo>
                    <a:pt x="2077" y="14264"/>
                    <a:pt x="2217" y="14487"/>
                    <a:pt x="2285" y="14598"/>
                  </a:cubicBezTo>
                  <a:cubicBezTo>
                    <a:pt x="2339" y="14686"/>
                    <a:pt x="2448" y="14862"/>
                    <a:pt x="2488" y="14954"/>
                  </a:cubicBezTo>
                  <a:cubicBezTo>
                    <a:pt x="2523" y="15034"/>
                    <a:pt x="2562" y="15200"/>
                    <a:pt x="2590" y="15281"/>
                  </a:cubicBezTo>
                  <a:cubicBezTo>
                    <a:pt x="2656" y="15477"/>
                    <a:pt x="2838" y="15863"/>
                    <a:pt x="2880" y="16063"/>
                  </a:cubicBezTo>
                  <a:cubicBezTo>
                    <a:pt x="2905" y="16178"/>
                    <a:pt x="2903" y="16410"/>
                    <a:pt x="2906" y="16526"/>
                  </a:cubicBezTo>
                  <a:cubicBezTo>
                    <a:pt x="2910" y="16698"/>
                    <a:pt x="2904" y="17042"/>
                    <a:pt x="2900" y="17214"/>
                  </a:cubicBezTo>
                  <a:cubicBezTo>
                    <a:pt x="2895" y="17360"/>
                    <a:pt x="2890" y="17653"/>
                    <a:pt x="2875" y="17799"/>
                  </a:cubicBezTo>
                  <a:cubicBezTo>
                    <a:pt x="2859" y="17946"/>
                    <a:pt x="2816" y="18238"/>
                    <a:pt x="2780" y="18383"/>
                  </a:cubicBezTo>
                  <a:cubicBezTo>
                    <a:pt x="2744" y="18521"/>
                    <a:pt x="2659" y="18796"/>
                    <a:pt x="2590" y="18926"/>
                  </a:cubicBezTo>
                  <a:cubicBezTo>
                    <a:pt x="2536" y="19025"/>
                    <a:pt x="2377" y="19202"/>
                    <a:pt x="2310" y="19296"/>
                  </a:cubicBezTo>
                  <a:cubicBezTo>
                    <a:pt x="2256" y="19374"/>
                    <a:pt x="2155" y="19535"/>
                    <a:pt x="2102" y="19614"/>
                  </a:cubicBezTo>
                  <a:cubicBezTo>
                    <a:pt x="2042" y="19702"/>
                    <a:pt x="1905" y="19872"/>
                    <a:pt x="1861" y="19965"/>
                  </a:cubicBezTo>
                  <a:cubicBezTo>
                    <a:pt x="1825" y="20042"/>
                    <a:pt x="1795" y="20204"/>
                    <a:pt x="1773" y="20283"/>
                  </a:cubicBezTo>
                  <a:cubicBezTo>
                    <a:pt x="1753" y="20349"/>
                    <a:pt x="1723" y="20481"/>
                    <a:pt x="1697" y="20545"/>
                  </a:cubicBezTo>
                  <a:cubicBezTo>
                    <a:pt x="1663" y="20626"/>
                    <a:pt x="1573" y="20782"/>
                    <a:pt x="1526" y="20859"/>
                  </a:cubicBezTo>
                  <a:cubicBezTo>
                    <a:pt x="1486" y="20922"/>
                    <a:pt x="1402" y="21049"/>
                    <a:pt x="1348" y="21106"/>
                  </a:cubicBezTo>
                  <a:cubicBezTo>
                    <a:pt x="1267" y="21194"/>
                    <a:pt x="1067" y="21348"/>
                    <a:pt x="968" y="21425"/>
                  </a:cubicBezTo>
                  <a:cubicBezTo>
                    <a:pt x="914" y="21467"/>
                    <a:pt x="835" y="21528"/>
                    <a:pt x="753" y="21589"/>
                  </a:cubicBezTo>
                  <a:cubicBezTo>
                    <a:pt x="1111" y="21558"/>
                    <a:pt x="1959" y="21487"/>
                    <a:pt x="2289" y="21456"/>
                  </a:cubicBezTo>
                  <a:cubicBezTo>
                    <a:pt x="2883" y="21398"/>
                    <a:pt x="4062" y="21267"/>
                    <a:pt x="4653" y="21195"/>
                  </a:cubicBezTo>
                  <a:cubicBezTo>
                    <a:pt x="6240" y="21003"/>
                    <a:pt x="10998" y="20424"/>
                    <a:pt x="10998" y="20424"/>
                  </a:cubicBezTo>
                  <a:lnTo>
                    <a:pt x="11078" y="20803"/>
                  </a:lnTo>
                  <a:cubicBezTo>
                    <a:pt x="11460" y="20751"/>
                    <a:pt x="12831" y="20563"/>
                    <a:pt x="13334" y="20487"/>
                  </a:cubicBezTo>
                  <a:cubicBezTo>
                    <a:pt x="14075" y="20374"/>
                    <a:pt x="15550" y="20127"/>
                    <a:pt x="16288" y="20002"/>
                  </a:cubicBezTo>
                  <a:cubicBezTo>
                    <a:pt x="16653" y="19941"/>
                    <a:pt x="17590" y="19777"/>
                    <a:pt x="17977" y="19710"/>
                  </a:cubicBezTo>
                  <a:cubicBezTo>
                    <a:pt x="17986" y="19698"/>
                    <a:pt x="17993" y="19686"/>
                    <a:pt x="17993" y="19676"/>
                  </a:cubicBezTo>
                  <a:cubicBezTo>
                    <a:pt x="17991" y="19642"/>
                    <a:pt x="17928" y="19584"/>
                    <a:pt x="17908" y="19553"/>
                  </a:cubicBezTo>
                  <a:cubicBezTo>
                    <a:pt x="17884" y="19516"/>
                    <a:pt x="17820" y="19446"/>
                    <a:pt x="17817" y="19406"/>
                  </a:cubicBezTo>
                  <a:cubicBezTo>
                    <a:pt x="17815" y="19377"/>
                    <a:pt x="17840" y="19319"/>
                    <a:pt x="17865" y="19297"/>
                  </a:cubicBezTo>
                  <a:cubicBezTo>
                    <a:pt x="17894" y="19271"/>
                    <a:pt x="17999" y="19261"/>
                    <a:pt x="18026" y="19233"/>
                  </a:cubicBezTo>
                  <a:cubicBezTo>
                    <a:pt x="18065" y="19196"/>
                    <a:pt x="18044" y="19085"/>
                    <a:pt x="18083" y="19048"/>
                  </a:cubicBezTo>
                  <a:cubicBezTo>
                    <a:pt x="18112" y="19021"/>
                    <a:pt x="18215" y="19012"/>
                    <a:pt x="18250" y="18989"/>
                  </a:cubicBezTo>
                  <a:cubicBezTo>
                    <a:pt x="18271" y="18974"/>
                    <a:pt x="18300" y="18935"/>
                    <a:pt x="18307" y="18915"/>
                  </a:cubicBezTo>
                  <a:cubicBezTo>
                    <a:pt x="18317" y="18882"/>
                    <a:pt x="18300" y="18815"/>
                    <a:pt x="18302" y="18781"/>
                  </a:cubicBezTo>
                  <a:cubicBezTo>
                    <a:pt x="18304" y="18745"/>
                    <a:pt x="18297" y="18667"/>
                    <a:pt x="18326" y="18637"/>
                  </a:cubicBezTo>
                  <a:cubicBezTo>
                    <a:pt x="18351" y="18611"/>
                    <a:pt x="18447" y="18600"/>
                    <a:pt x="18482" y="18581"/>
                  </a:cubicBezTo>
                  <a:cubicBezTo>
                    <a:pt x="18509" y="18567"/>
                    <a:pt x="18554" y="18531"/>
                    <a:pt x="18572" y="18511"/>
                  </a:cubicBezTo>
                  <a:cubicBezTo>
                    <a:pt x="18598" y="18483"/>
                    <a:pt x="18620" y="18415"/>
                    <a:pt x="18649" y="18388"/>
                  </a:cubicBezTo>
                  <a:cubicBezTo>
                    <a:pt x="18675" y="18361"/>
                    <a:pt x="18757" y="18326"/>
                    <a:pt x="18786" y="18301"/>
                  </a:cubicBezTo>
                  <a:cubicBezTo>
                    <a:pt x="18823" y="18268"/>
                    <a:pt x="18895" y="18198"/>
                    <a:pt x="18904" y="18157"/>
                  </a:cubicBezTo>
                  <a:cubicBezTo>
                    <a:pt x="18915" y="18115"/>
                    <a:pt x="18871" y="18033"/>
                    <a:pt x="18862" y="17992"/>
                  </a:cubicBezTo>
                  <a:cubicBezTo>
                    <a:pt x="18857" y="17969"/>
                    <a:pt x="18836" y="17923"/>
                    <a:pt x="18843" y="17900"/>
                  </a:cubicBezTo>
                  <a:cubicBezTo>
                    <a:pt x="18852" y="17871"/>
                    <a:pt x="18905" y="17821"/>
                    <a:pt x="18934" y="17799"/>
                  </a:cubicBezTo>
                  <a:cubicBezTo>
                    <a:pt x="18963" y="17776"/>
                    <a:pt x="19049" y="17752"/>
                    <a:pt x="19071" y="17725"/>
                  </a:cubicBezTo>
                  <a:cubicBezTo>
                    <a:pt x="19095" y="17695"/>
                    <a:pt x="19101" y="17620"/>
                    <a:pt x="19094" y="17584"/>
                  </a:cubicBezTo>
                  <a:cubicBezTo>
                    <a:pt x="19089" y="17551"/>
                    <a:pt x="19041" y="17491"/>
                    <a:pt x="19028" y="17458"/>
                  </a:cubicBezTo>
                  <a:cubicBezTo>
                    <a:pt x="19004" y="17397"/>
                    <a:pt x="18973" y="17272"/>
                    <a:pt x="18961" y="17209"/>
                  </a:cubicBezTo>
                  <a:cubicBezTo>
                    <a:pt x="18951" y="17154"/>
                    <a:pt x="18934" y="17044"/>
                    <a:pt x="18938" y="16988"/>
                  </a:cubicBezTo>
                  <a:cubicBezTo>
                    <a:pt x="18943" y="16907"/>
                    <a:pt x="18963" y="16740"/>
                    <a:pt x="19014" y="16669"/>
                  </a:cubicBezTo>
                  <a:cubicBezTo>
                    <a:pt x="19061" y="16602"/>
                    <a:pt x="19219" y="16500"/>
                    <a:pt x="19303" y="16458"/>
                  </a:cubicBezTo>
                  <a:cubicBezTo>
                    <a:pt x="19376" y="16422"/>
                    <a:pt x="19552" y="16387"/>
                    <a:pt x="19627" y="16353"/>
                  </a:cubicBezTo>
                  <a:cubicBezTo>
                    <a:pt x="19694" y="16321"/>
                    <a:pt x="19824" y="16247"/>
                    <a:pt x="19868" y="16198"/>
                  </a:cubicBezTo>
                  <a:cubicBezTo>
                    <a:pt x="19919" y="16143"/>
                    <a:pt x="19972" y="16012"/>
                    <a:pt x="19982" y="15946"/>
                  </a:cubicBezTo>
                  <a:cubicBezTo>
                    <a:pt x="19993" y="15878"/>
                    <a:pt x="19975" y="15740"/>
                    <a:pt x="19949" y="15676"/>
                  </a:cubicBezTo>
                  <a:cubicBezTo>
                    <a:pt x="19940" y="15652"/>
                    <a:pt x="19897" y="15612"/>
                    <a:pt x="19888" y="15588"/>
                  </a:cubicBezTo>
                  <a:cubicBezTo>
                    <a:pt x="19867" y="15533"/>
                    <a:pt x="19858" y="15417"/>
                    <a:pt x="19868" y="15359"/>
                  </a:cubicBezTo>
                  <a:cubicBezTo>
                    <a:pt x="19875" y="15328"/>
                    <a:pt x="19917" y="15269"/>
                    <a:pt x="19926" y="15237"/>
                  </a:cubicBezTo>
                  <a:cubicBezTo>
                    <a:pt x="19935" y="15205"/>
                    <a:pt x="19910" y="15127"/>
                    <a:pt x="19945" y="15107"/>
                  </a:cubicBezTo>
                  <a:cubicBezTo>
                    <a:pt x="19967" y="15095"/>
                    <a:pt x="20027" y="15118"/>
                    <a:pt x="20054" y="15118"/>
                  </a:cubicBezTo>
                  <a:cubicBezTo>
                    <a:pt x="20103" y="15118"/>
                    <a:pt x="20224" y="15128"/>
                    <a:pt x="20249" y="15096"/>
                  </a:cubicBezTo>
                  <a:cubicBezTo>
                    <a:pt x="20275" y="15064"/>
                    <a:pt x="20211" y="14985"/>
                    <a:pt x="20177" y="14956"/>
                  </a:cubicBezTo>
                  <a:cubicBezTo>
                    <a:pt x="20152" y="14934"/>
                    <a:pt x="20069" y="14919"/>
                    <a:pt x="20040" y="14900"/>
                  </a:cubicBezTo>
                  <a:cubicBezTo>
                    <a:pt x="20016" y="14885"/>
                    <a:pt x="19967" y="14849"/>
                    <a:pt x="19963" y="14827"/>
                  </a:cubicBezTo>
                  <a:cubicBezTo>
                    <a:pt x="19959" y="14795"/>
                    <a:pt x="20007" y="14735"/>
                    <a:pt x="20035" y="14710"/>
                  </a:cubicBezTo>
                  <a:cubicBezTo>
                    <a:pt x="20069" y="14679"/>
                    <a:pt x="20169" y="14639"/>
                    <a:pt x="20211" y="14612"/>
                  </a:cubicBezTo>
                  <a:cubicBezTo>
                    <a:pt x="20263" y="14579"/>
                    <a:pt x="20355" y="14501"/>
                    <a:pt x="20410" y="14469"/>
                  </a:cubicBezTo>
                  <a:cubicBezTo>
                    <a:pt x="20445" y="14450"/>
                    <a:pt x="20519" y="14410"/>
                    <a:pt x="20562" y="14406"/>
                  </a:cubicBezTo>
                  <a:cubicBezTo>
                    <a:pt x="20606" y="14403"/>
                    <a:pt x="20689" y="14439"/>
                    <a:pt x="20733" y="14444"/>
                  </a:cubicBezTo>
                  <a:cubicBezTo>
                    <a:pt x="20763" y="14447"/>
                    <a:pt x="20831" y="14434"/>
                    <a:pt x="20857" y="14446"/>
                  </a:cubicBezTo>
                  <a:cubicBezTo>
                    <a:pt x="20896" y="14464"/>
                    <a:pt x="20952" y="14533"/>
                    <a:pt x="20945" y="14568"/>
                  </a:cubicBezTo>
                  <a:cubicBezTo>
                    <a:pt x="20940" y="14594"/>
                    <a:pt x="20875" y="14630"/>
                    <a:pt x="20844" y="14643"/>
                  </a:cubicBezTo>
                  <a:cubicBezTo>
                    <a:pt x="20806" y="14658"/>
                    <a:pt x="20703" y="14643"/>
                    <a:pt x="20676" y="14668"/>
                  </a:cubicBezTo>
                  <a:cubicBezTo>
                    <a:pt x="20660" y="14684"/>
                    <a:pt x="20693" y="14729"/>
                    <a:pt x="20682" y="14748"/>
                  </a:cubicBezTo>
                  <a:cubicBezTo>
                    <a:pt x="20664" y="14778"/>
                    <a:pt x="20557" y="14800"/>
                    <a:pt x="20546" y="14832"/>
                  </a:cubicBezTo>
                  <a:cubicBezTo>
                    <a:pt x="20539" y="14856"/>
                    <a:pt x="20568" y="14908"/>
                    <a:pt x="20594" y="14923"/>
                  </a:cubicBezTo>
                  <a:cubicBezTo>
                    <a:pt x="20617" y="14936"/>
                    <a:pt x="20685" y="14922"/>
                    <a:pt x="20708" y="14935"/>
                  </a:cubicBezTo>
                  <a:cubicBezTo>
                    <a:pt x="20729" y="14947"/>
                    <a:pt x="20729" y="14994"/>
                    <a:pt x="20745" y="15010"/>
                  </a:cubicBezTo>
                  <a:cubicBezTo>
                    <a:pt x="20766" y="15030"/>
                    <a:pt x="20818" y="15063"/>
                    <a:pt x="20850" y="15068"/>
                  </a:cubicBezTo>
                  <a:cubicBezTo>
                    <a:pt x="20895" y="15075"/>
                    <a:pt x="20983" y="15041"/>
                    <a:pt x="21027" y="15033"/>
                  </a:cubicBezTo>
                  <a:cubicBezTo>
                    <a:pt x="21075" y="15025"/>
                    <a:pt x="21179" y="15025"/>
                    <a:pt x="21217" y="15003"/>
                  </a:cubicBezTo>
                  <a:cubicBezTo>
                    <a:pt x="21266" y="14976"/>
                    <a:pt x="21325" y="14851"/>
                    <a:pt x="21329" y="14844"/>
                  </a:cubicBezTo>
                  <a:cubicBezTo>
                    <a:pt x="21331" y="14836"/>
                    <a:pt x="21424" y="14756"/>
                    <a:pt x="21445" y="14722"/>
                  </a:cubicBezTo>
                  <a:cubicBezTo>
                    <a:pt x="21472" y="14680"/>
                    <a:pt x="21511" y="14589"/>
                    <a:pt x="21505" y="14542"/>
                  </a:cubicBezTo>
                  <a:cubicBezTo>
                    <a:pt x="21502" y="14511"/>
                    <a:pt x="21439" y="14459"/>
                    <a:pt x="21436" y="14427"/>
                  </a:cubicBezTo>
                  <a:cubicBezTo>
                    <a:pt x="21431" y="14390"/>
                    <a:pt x="21477" y="14319"/>
                    <a:pt x="21487" y="14282"/>
                  </a:cubicBezTo>
                  <a:cubicBezTo>
                    <a:pt x="21496" y="14246"/>
                    <a:pt x="21501" y="14171"/>
                    <a:pt x="21512" y="14135"/>
                  </a:cubicBezTo>
                  <a:cubicBezTo>
                    <a:pt x="21526" y="14087"/>
                    <a:pt x="21595" y="13997"/>
                    <a:pt x="21594" y="13948"/>
                  </a:cubicBezTo>
                  <a:cubicBezTo>
                    <a:pt x="21594" y="13905"/>
                    <a:pt x="21541" y="13824"/>
                    <a:pt x="21518" y="13784"/>
                  </a:cubicBezTo>
                  <a:cubicBezTo>
                    <a:pt x="21499" y="13751"/>
                    <a:pt x="21438" y="13691"/>
                    <a:pt x="21429" y="13656"/>
                  </a:cubicBezTo>
                  <a:cubicBezTo>
                    <a:pt x="21420" y="13618"/>
                    <a:pt x="21455" y="13541"/>
                    <a:pt x="21452" y="13503"/>
                  </a:cubicBezTo>
                  <a:cubicBezTo>
                    <a:pt x="21448" y="13462"/>
                    <a:pt x="21405" y="13382"/>
                    <a:pt x="21401" y="13340"/>
                  </a:cubicBezTo>
                  <a:cubicBezTo>
                    <a:pt x="21398" y="13310"/>
                    <a:pt x="21408" y="13252"/>
                    <a:pt x="21411" y="13223"/>
                  </a:cubicBezTo>
                  <a:cubicBezTo>
                    <a:pt x="21415" y="13172"/>
                    <a:pt x="21408" y="13068"/>
                    <a:pt x="21433" y="13021"/>
                  </a:cubicBezTo>
                  <a:cubicBezTo>
                    <a:pt x="21447" y="12995"/>
                    <a:pt x="21511" y="12958"/>
                    <a:pt x="21528" y="12932"/>
                  </a:cubicBezTo>
                  <a:cubicBezTo>
                    <a:pt x="21549" y="12899"/>
                    <a:pt x="21580" y="12826"/>
                    <a:pt x="21572" y="12790"/>
                  </a:cubicBezTo>
                  <a:cubicBezTo>
                    <a:pt x="21566" y="12763"/>
                    <a:pt x="21508" y="12723"/>
                    <a:pt x="21493" y="12699"/>
                  </a:cubicBezTo>
                  <a:cubicBezTo>
                    <a:pt x="21471" y="12664"/>
                    <a:pt x="21454" y="12586"/>
                    <a:pt x="21433" y="12551"/>
                  </a:cubicBezTo>
                  <a:cubicBezTo>
                    <a:pt x="21417" y="12526"/>
                    <a:pt x="21373" y="12480"/>
                    <a:pt x="21353" y="12455"/>
                  </a:cubicBezTo>
                  <a:cubicBezTo>
                    <a:pt x="21316" y="12408"/>
                    <a:pt x="21252" y="12306"/>
                    <a:pt x="21208" y="12261"/>
                  </a:cubicBezTo>
                  <a:cubicBezTo>
                    <a:pt x="21162" y="12214"/>
                    <a:pt x="21036" y="12139"/>
                    <a:pt x="20996" y="12088"/>
                  </a:cubicBezTo>
                  <a:cubicBezTo>
                    <a:pt x="20948" y="12029"/>
                    <a:pt x="20913" y="11889"/>
                    <a:pt x="20875" y="11826"/>
                  </a:cubicBezTo>
                  <a:cubicBezTo>
                    <a:pt x="20837" y="11761"/>
                    <a:pt x="20723" y="11642"/>
                    <a:pt x="20688" y="11576"/>
                  </a:cubicBezTo>
                  <a:cubicBezTo>
                    <a:pt x="20664" y="11529"/>
                    <a:pt x="20645" y="11430"/>
                    <a:pt x="20628" y="11382"/>
                  </a:cubicBezTo>
                  <a:cubicBezTo>
                    <a:pt x="20587" y="11257"/>
                    <a:pt x="20489" y="11010"/>
                    <a:pt x="20448" y="10885"/>
                  </a:cubicBezTo>
                  <a:cubicBezTo>
                    <a:pt x="20421" y="10804"/>
                    <a:pt x="20386" y="10638"/>
                    <a:pt x="20350" y="10558"/>
                  </a:cubicBezTo>
                  <a:cubicBezTo>
                    <a:pt x="20325" y="10503"/>
                    <a:pt x="20249" y="10400"/>
                    <a:pt x="20217" y="10347"/>
                  </a:cubicBezTo>
                  <a:cubicBezTo>
                    <a:pt x="20168" y="10267"/>
                    <a:pt x="20082" y="10103"/>
                    <a:pt x="20031" y="10022"/>
                  </a:cubicBezTo>
                  <a:cubicBezTo>
                    <a:pt x="19972" y="9931"/>
                    <a:pt x="19823" y="9760"/>
                    <a:pt x="19780" y="9664"/>
                  </a:cubicBezTo>
                  <a:cubicBezTo>
                    <a:pt x="19753" y="9604"/>
                    <a:pt x="19734" y="9475"/>
                    <a:pt x="19724" y="9412"/>
                  </a:cubicBezTo>
                  <a:cubicBezTo>
                    <a:pt x="19709" y="9330"/>
                    <a:pt x="19709" y="9164"/>
                    <a:pt x="19685" y="9084"/>
                  </a:cubicBezTo>
                  <a:cubicBezTo>
                    <a:pt x="19664" y="9012"/>
                    <a:pt x="19588" y="8875"/>
                    <a:pt x="19552" y="8806"/>
                  </a:cubicBezTo>
                  <a:cubicBezTo>
                    <a:pt x="19513" y="8731"/>
                    <a:pt x="19450" y="8574"/>
                    <a:pt x="19385" y="8511"/>
                  </a:cubicBezTo>
                  <a:cubicBezTo>
                    <a:pt x="19340" y="8467"/>
                    <a:pt x="19206" y="8416"/>
                    <a:pt x="19157" y="8375"/>
                  </a:cubicBezTo>
                  <a:cubicBezTo>
                    <a:pt x="19103" y="8332"/>
                    <a:pt x="19029" y="8229"/>
                    <a:pt x="18988" y="8178"/>
                  </a:cubicBezTo>
                  <a:cubicBezTo>
                    <a:pt x="18929" y="8106"/>
                    <a:pt x="18842" y="7943"/>
                    <a:pt x="18760" y="7882"/>
                  </a:cubicBezTo>
                  <a:cubicBezTo>
                    <a:pt x="18725" y="7854"/>
                    <a:pt x="18627" y="7819"/>
                    <a:pt x="18580" y="7802"/>
                  </a:cubicBezTo>
                  <a:cubicBezTo>
                    <a:pt x="18529" y="7783"/>
                    <a:pt x="18418" y="7755"/>
                    <a:pt x="18365" y="7739"/>
                  </a:cubicBezTo>
                  <a:cubicBezTo>
                    <a:pt x="18317" y="7724"/>
                    <a:pt x="18223" y="7684"/>
                    <a:pt x="18172" y="7678"/>
                  </a:cubicBezTo>
                  <a:cubicBezTo>
                    <a:pt x="18139" y="7675"/>
                    <a:pt x="18072" y="7690"/>
                    <a:pt x="18039" y="7690"/>
                  </a:cubicBezTo>
                  <a:cubicBezTo>
                    <a:pt x="17994" y="7689"/>
                    <a:pt x="17904" y="7686"/>
                    <a:pt x="17865" y="7671"/>
                  </a:cubicBezTo>
                  <a:cubicBezTo>
                    <a:pt x="17824" y="7655"/>
                    <a:pt x="17783" y="7579"/>
                    <a:pt x="17738" y="7571"/>
                  </a:cubicBezTo>
                  <a:cubicBezTo>
                    <a:pt x="17676" y="7559"/>
                    <a:pt x="17547" y="7607"/>
                    <a:pt x="17494" y="7634"/>
                  </a:cubicBezTo>
                  <a:cubicBezTo>
                    <a:pt x="17465" y="7648"/>
                    <a:pt x="17426" y="7696"/>
                    <a:pt x="17399" y="7713"/>
                  </a:cubicBezTo>
                  <a:cubicBezTo>
                    <a:pt x="17368" y="7733"/>
                    <a:pt x="17297" y="7761"/>
                    <a:pt x="17264" y="7778"/>
                  </a:cubicBezTo>
                  <a:cubicBezTo>
                    <a:pt x="17245" y="7788"/>
                    <a:pt x="17206" y="7806"/>
                    <a:pt x="17194" y="7818"/>
                  </a:cubicBezTo>
                  <a:cubicBezTo>
                    <a:pt x="17162" y="7850"/>
                    <a:pt x="17159" y="7937"/>
                    <a:pt x="17127" y="7968"/>
                  </a:cubicBezTo>
                  <a:cubicBezTo>
                    <a:pt x="17105" y="7989"/>
                    <a:pt x="17042" y="8013"/>
                    <a:pt x="17010" y="8022"/>
                  </a:cubicBezTo>
                  <a:cubicBezTo>
                    <a:pt x="16958" y="8037"/>
                    <a:pt x="16841" y="8038"/>
                    <a:pt x="16791" y="8057"/>
                  </a:cubicBezTo>
                  <a:cubicBezTo>
                    <a:pt x="16752" y="8072"/>
                    <a:pt x="16702" y="8129"/>
                    <a:pt x="16665" y="8146"/>
                  </a:cubicBezTo>
                  <a:cubicBezTo>
                    <a:pt x="16616" y="8169"/>
                    <a:pt x="16506" y="8197"/>
                    <a:pt x="16449" y="8207"/>
                  </a:cubicBezTo>
                  <a:cubicBezTo>
                    <a:pt x="16394" y="8216"/>
                    <a:pt x="16277" y="8205"/>
                    <a:pt x="16225" y="8221"/>
                  </a:cubicBezTo>
                  <a:cubicBezTo>
                    <a:pt x="16192" y="8231"/>
                    <a:pt x="16133" y="8267"/>
                    <a:pt x="16117" y="8291"/>
                  </a:cubicBezTo>
                  <a:cubicBezTo>
                    <a:pt x="16100" y="8317"/>
                    <a:pt x="16120" y="8378"/>
                    <a:pt x="16111" y="8406"/>
                  </a:cubicBezTo>
                  <a:cubicBezTo>
                    <a:pt x="16101" y="8433"/>
                    <a:pt x="16067" y="8485"/>
                    <a:pt x="16041" y="8506"/>
                  </a:cubicBezTo>
                  <a:cubicBezTo>
                    <a:pt x="16010" y="8532"/>
                    <a:pt x="15924" y="8563"/>
                    <a:pt x="15882" y="8579"/>
                  </a:cubicBezTo>
                  <a:cubicBezTo>
                    <a:pt x="15861" y="8587"/>
                    <a:pt x="15805" y="8589"/>
                    <a:pt x="15791" y="8605"/>
                  </a:cubicBezTo>
                  <a:cubicBezTo>
                    <a:pt x="15778" y="8619"/>
                    <a:pt x="15787" y="8657"/>
                    <a:pt x="15797" y="8673"/>
                  </a:cubicBezTo>
                  <a:cubicBezTo>
                    <a:pt x="15808" y="8688"/>
                    <a:pt x="15860" y="8703"/>
                    <a:pt x="15870" y="8719"/>
                  </a:cubicBezTo>
                  <a:cubicBezTo>
                    <a:pt x="15882" y="8739"/>
                    <a:pt x="15877" y="8785"/>
                    <a:pt x="15870" y="8806"/>
                  </a:cubicBezTo>
                  <a:cubicBezTo>
                    <a:pt x="15860" y="8834"/>
                    <a:pt x="15820" y="8886"/>
                    <a:pt x="15794" y="8909"/>
                  </a:cubicBezTo>
                  <a:cubicBezTo>
                    <a:pt x="15765" y="8934"/>
                    <a:pt x="15684" y="8970"/>
                    <a:pt x="15655" y="8995"/>
                  </a:cubicBezTo>
                  <a:cubicBezTo>
                    <a:pt x="15631" y="9016"/>
                    <a:pt x="15589" y="9061"/>
                    <a:pt x="15575" y="9086"/>
                  </a:cubicBezTo>
                  <a:cubicBezTo>
                    <a:pt x="15556" y="9124"/>
                    <a:pt x="15555" y="9207"/>
                    <a:pt x="15538" y="9246"/>
                  </a:cubicBezTo>
                  <a:cubicBezTo>
                    <a:pt x="15524" y="9275"/>
                    <a:pt x="15474" y="9328"/>
                    <a:pt x="15462" y="9358"/>
                  </a:cubicBezTo>
                  <a:cubicBezTo>
                    <a:pt x="15450" y="9386"/>
                    <a:pt x="15450" y="9446"/>
                    <a:pt x="15443" y="9475"/>
                  </a:cubicBezTo>
                  <a:cubicBezTo>
                    <a:pt x="15435" y="9502"/>
                    <a:pt x="15408" y="9553"/>
                    <a:pt x="15402" y="9580"/>
                  </a:cubicBezTo>
                  <a:cubicBezTo>
                    <a:pt x="15398" y="9601"/>
                    <a:pt x="15412" y="9646"/>
                    <a:pt x="15399" y="9664"/>
                  </a:cubicBezTo>
                  <a:cubicBezTo>
                    <a:pt x="15381" y="9689"/>
                    <a:pt x="15312" y="9716"/>
                    <a:pt x="15278" y="9727"/>
                  </a:cubicBezTo>
                  <a:cubicBezTo>
                    <a:pt x="15230" y="9744"/>
                    <a:pt x="15113" y="9740"/>
                    <a:pt x="15072" y="9765"/>
                  </a:cubicBezTo>
                  <a:cubicBezTo>
                    <a:pt x="15027" y="9793"/>
                    <a:pt x="15002" y="9885"/>
                    <a:pt x="14977" y="9924"/>
                  </a:cubicBezTo>
                  <a:cubicBezTo>
                    <a:pt x="14957" y="9956"/>
                    <a:pt x="14909" y="10016"/>
                    <a:pt x="14892" y="10048"/>
                  </a:cubicBezTo>
                  <a:cubicBezTo>
                    <a:pt x="14867" y="10096"/>
                    <a:pt x="14848" y="10200"/>
                    <a:pt x="14819" y="10247"/>
                  </a:cubicBezTo>
                  <a:cubicBezTo>
                    <a:pt x="14798" y="10280"/>
                    <a:pt x="14743" y="10342"/>
                    <a:pt x="14711" y="10371"/>
                  </a:cubicBezTo>
                  <a:cubicBezTo>
                    <a:pt x="14677" y="10403"/>
                    <a:pt x="14610" y="10476"/>
                    <a:pt x="14556" y="10488"/>
                  </a:cubicBezTo>
                  <a:cubicBezTo>
                    <a:pt x="14526" y="10495"/>
                    <a:pt x="14461" y="10479"/>
                    <a:pt x="14433" y="10469"/>
                  </a:cubicBezTo>
                  <a:cubicBezTo>
                    <a:pt x="14381" y="10451"/>
                    <a:pt x="14304" y="10384"/>
                    <a:pt x="14252" y="10366"/>
                  </a:cubicBezTo>
                  <a:cubicBezTo>
                    <a:pt x="14210" y="10352"/>
                    <a:pt x="14114" y="10347"/>
                    <a:pt x="14068" y="10338"/>
                  </a:cubicBezTo>
                  <a:cubicBezTo>
                    <a:pt x="14001" y="10324"/>
                    <a:pt x="13873" y="10265"/>
                    <a:pt x="13803" y="10270"/>
                  </a:cubicBezTo>
                  <a:cubicBezTo>
                    <a:pt x="13769" y="10274"/>
                    <a:pt x="13720" y="10320"/>
                    <a:pt x="13686" y="10324"/>
                  </a:cubicBezTo>
                  <a:cubicBezTo>
                    <a:pt x="13650" y="10328"/>
                    <a:pt x="13580" y="10306"/>
                    <a:pt x="13546" y="10296"/>
                  </a:cubicBezTo>
                  <a:cubicBezTo>
                    <a:pt x="13493" y="10279"/>
                    <a:pt x="13384" y="10241"/>
                    <a:pt x="13344" y="10210"/>
                  </a:cubicBezTo>
                  <a:cubicBezTo>
                    <a:pt x="13283" y="10161"/>
                    <a:pt x="13238" y="10023"/>
                    <a:pt x="13179" y="9973"/>
                  </a:cubicBezTo>
                  <a:cubicBezTo>
                    <a:pt x="13138" y="9939"/>
                    <a:pt x="12989" y="9913"/>
                    <a:pt x="12976" y="9868"/>
                  </a:cubicBezTo>
                  <a:cubicBezTo>
                    <a:pt x="12967" y="9833"/>
                    <a:pt x="13056" y="9781"/>
                    <a:pt x="13075" y="9748"/>
                  </a:cubicBezTo>
                  <a:cubicBezTo>
                    <a:pt x="13092" y="9719"/>
                    <a:pt x="13116" y="9655"/>
                    <a:pt x="13119" y="9622"/>
                  </a:cubicBezTo>
                  <a:cubicBezTo>
                    <a:pt x="13123" y="9577"/>
                    <a:pt x="13099" y="9489"/>
                    <a:pt x="13094" y="9444"/>
                  </a:cubicBezTo>
                  <a:cubicBezTo>
                    <a:pt x="13084" y="9371"/>
                    <a:pt x="13058" y="9224"/>
                    <a:pt x="13059" y="9150"/>
                  </a:cubicBezTo>
                  <a:cubicBezTo>
                    <a:pt x="13059" y="9103"/>
                    <a:pt x="13070" y="9010"/>
                    <a:pt x="13084" y="8965"/>
                  </a:cubicBezTo>
                  <a:cubicBezTo>
                    <a:pt x="13099" y="8918"/>
                    <a:pt x="13146" y="8829"/>
                    <a:pt x="13169" y="8785"/>
                  </a:cubicBezTo>
                  <a:cubicBezTo>
                    <a:pt x="13193" y="8740"/>
                    <a:pt x="13228" y="8643"/>
                    <a:pt x="13274" y="8610"/>
                  </a:cubicBezTo>
                  <a:cubicBezTo>
                    <a:pt x="13303" y="8588"/>
                    <a:pt x="13383" y="8568"/>
                    <a:pt x="13423" y="8562"/>
                  </a:cubicBezTo>
                  <a:cubicBezTo>
                    <a:pt x="13467" y="8555"/>
                    <a:pt x="13560" y="8566"/>
                    <a:pt x="13603" y="8560"/>
                  </a:cubicBezTo>
                  <a:cubicBezTo>
                    <a:pt x="13646" y="8555"/>
                    <a:pt x="13726" y="8525"/>
                    <a:pt x="13768" y="8515"/>
                  </a:cubicBezTo>
                  <a:cubicBezTo>
                    <a:pt x="13826" y="8503"/>
                    <a:pt x="13964" y="8511"/>
                    <a:pt x="14006" y="8478"/>
                  </a:cubicBezTo>
                  <a:cubicBezTo>
                    <a:pt x="14033" y="8456"/>
                    <a:pt x="14029" y="8389"/>
                    <a:pt x="14024" y="8359"/>
                  </a:cubicBezTo>
                  <a:cubicBezTo>
                    <a:pt x="14021" y="8334"/>
                    <a:pt x="13973" y="8290"/>
                    <a:pt x="13980" y="8265"/>
                  </a:cubicBezTo>
                  <a:cubicBezTo>
                    <a:pt x="13989" y="8236"/>
                    <a:pt x="14063" y="8197"/>
                    <a:pt x="14094" y="8176"/>
                  </a:cubicBezTo>
                  <a:cubicBezTo>
                    <a:pt x="14116" y="8162"/>
                    <a:pt x="14160" y="8133"/>
                    <a:pt x="14186" y="8125"/>
                  </a:cubicBezTo>
                  <a:cubicBezTo>
                    <a:pt x="14217" y="8116"/>
                    <a:pt x="14288" y="8120"/>
                    <a:pt x="14319" y="8111"/>
                  </a:cubicBezTo>
                  <a:cubicBezTo>
                    <a:pt x="14351" y="8101"/>
                    <a:pt x="14415" y="8071"/>
                    <a:pt x="14429" y="8048"/>
                  </a:cubicBezTo>
                  <a:cubicBezTo>
                    <a:pt x="14444" y="8026"/>
                    <a:pt x="14421" y="7975"/>
                    <a:pt x="14426" y="7952"/>
                  </a:cubicBezTo>
                  <a:cubicBezTo>
                    <a:pt x="14435" y="7919"/>
                    <a:pt x="14489" y="7861"/>
                    <a:pt x="14493" y="7828"/>
                  </a:cubicBezTo>
                  <a:cubicBezTo>
                    <a:pt x="14499" y="7782"/>
                    <a:pt x="14456" y="7693"/>
                    <a:pt x="14449" y="7648"/>
                  </a:cubicBezTo>
                  <a:cubicBezTo>
                    <a:pt x="14436" y="7576"/>
                    <a:pt x="14414" y="7432"/>
                    <a:pt x="14414" y="7360"/>
                  </a:cubicBezTo>
                  <a:cubicBezTo>
                    <a:pt x="14414" y="7299"/>
                    <a:pt x="14421" y="7177"/>
                    <a:pt x="14443" y="7119"/>
                  </a:cubicBezTo>
                  <a:cubicBezTo>
                    <a:pt x="14460" y="7071"/>
                    <a:pt x="14521" y="6979"/>
                    <a:pt x="14563" y="6939"/>
                  </a:cubicBezTo>
                  <a:cubicBezTo>
                    <a:pt x="14585" y="6918"/>
                    <a:pt x="14638" y="6882"/>
                    <a:pt x="14670" y="6871"/>
                  </a:cubicBezTo>
                  <a:cubicBezTo>
                    <a:pt x="14691" y="6864"/>
                    <a:pt x="14737" y="6860"/>
                    <a:pt x="14759" y="6864"/>
                  </a:cubicBezTo>
                  <a:cubicBezTo>
                    <a:pt x="14783" y="6869"/>
                    <a:pt x="14816" y="6901"/>
                    <a:pt x="14838" y="6909"/>
                  </a:cubicBezTo>
                  <a:cubicBezTo>
                    <a:pt x="14854" y="6914"/>
                    <a:pt x="14890" y="6924"/>
                    <a:pt x="14908" y="6920"/>
                  </a:cubicBezTo>
                  <a:cubicBezTo>
                    <a:pt x="14940" y="6914"/>
                    <a:pt x="14992" y="6876"/>
                    <a:pt x="15009" y="6854"/>
                  </a:cubicBezTo>
                  <a:cubicBezTo>
                    <a:pt x="15032" y="6825"/>
                    <a:pt x="15023" y="6752"/>
                    <a:pt x="15043" y="6722"/>
                  </a:cubicBezTo>
                  <a:cubicBezTo>
                    <a:pt x="15065" y="6691"/>
                    <a:pt x="15146" y="6651"/>
                    <a:pt x="15171" y="6623"/>
                  </a:cubicBezTo>
                  <a:cubicBezTo>
                    <a:pt x="15186" y="6605"/>
                    <a:pt x="15189" y="6557"/>
                    <a:pt x="15211" y="6543"/>
                  </a:cubicBezTo>
                  <a:cubicBezTo>
                    <a:pt x="15243" y="6525"/>
                    <a:pt x="15345" y="6550"/>
                    <a:pt x="15370" y="6527"/>
                  </a:cubicBezTo>
                  <a:cubicBezTo>
                    <a:pt x="15401" y="6499"/>
                    <a:pt x="15365" y="6420"/>
                    <a:pt x="15357" y="6384"/>
                  </a:cubicBezTo>
                  <a:cubicBezTo>
                    <a:pt x="15347" y="6340"/>
                    <a:pt x="15300" y="6254"/>
                    <a:pt x="15290" y="6209"/>
                  </a:cubicBezTo>
                  <a:cubicBezTo>
                    <a:pt x="15268" y="6105"/>
                    <a:pt x="15276" y="5893"/>
                    <a:pt x="15266" y="5788"/>
                  </a:cubicBezTo>
                  <a:cubicBezTo>
                    <a:pt x="15257" y="5702"/>
                    <a:pt x="15236" y="5528"/>
                    <a:pt x="15221" y="5442"/>
                  </a:cubicBezTo>
                  <a:cubicBezTo>
                    <a:pt x="15216" y="5411"/>
                    <a:pt x="15210" y="5349"/>
                    <a:pt x="15196" y="5320"/>
                  </a:cubicBezTo>
                  <a:cubicBezTo>
                    <a:pt x="15181" y="5288"/>
                    <a:pt x="15116" y="5236"/>
                    <a:pt x="15107" y="5203"/>
                  </a:cubicBezTo>
                  <a:cubicBezTo>
                    <a:pt x="15095" y="5158"/>
                    <a:pt x="15116" y="5065"/>
                    <a:pt x="15132" y="5021"/>
                  </a:cubicBezTo>
                  <a:cubicBezTo>
                    <a:pt x="15146" y="4986"/>
                    <a:pt x="15207" y="4925"/>
                    <a:pt x="15215" y="4890"/>
                  </a:cubicBezTo>
                  <a:cubicBezTo>
                    <a:pt x="15226" y="4836"/>
                    <a:pt x="15199" y="4727"/>
                    <a:pt x="15184" y="4674"/>
                  </a:cubicBezTo>
                  <a:cubicBezTo>
                    <a:pt x="15170" y="4629"/>
                    <a:pt x="15129" y="4539"/>
                    <a:pt x="15102" y="4496"/>
                  </a:cubicBezTo>
                  <a:cubicBezTo>
                    <a:pt x="15079" y="4464"/>
                    <a:pt x="15006" y="4410"/>
                    <a:pt x="14993" y="4375"/>
                  </a:cubicBezTo>
                  <a:cubicBezTo>
                    <a:pt x="14976" y="4324"/>
                    <a:pt x="15034" y="4216"/>
                    <a:pt x="15018" y="4164"/>
                  </a:cubicBezTo>
                  <a:cubicBezTo>
                    <a:pt x="15006" y="4121"/>
                    <a:pt x="14932" y="4050"/>
                    <a:pt x="14898" y="4014"/>
                  </a:cubicBezTo>
                  <a:cubicBezTo>
                    <a:pt x="14869" y="3983"/>
                    <a:pt x="14788" y="3933"/>
                    <a:pt x="14771" y="3897"/>
                  </a:cubicBezTo>
                  <a:cubicBezTo>
                    <a:pt x="14756" y="3866"/>
                    <a:pt x="14793" y="3790"/>
                    <a:pt x="14769" y="3762"/>
                  </a:cubicBezTo>
                  <a:cubicBezTo>
                    <a:pt x="14739" y="3729"/>
                    <a:pt x="14625" y="3708"/>
                    <a:pt x="14574" y="3699"/>
                  </a:cubicBezTo>
                  <a:cubicBezTo>
                    <a:pt x="14523" y="3689"/>
                    <a:pt x="14411" y="3707"/>
                    <a:pt x="14365" y="3689"/>
                  </a:cubicBezTo>
                  <a:cubicBezTo>
                    <a:pt x="14322" y="3671"/>
                    <a:pt x="14281" y="3601"/>
                    <a:pt x="14246" y="3576"/>
                  </a:cubicBezTo>
                  <a:cubicBezTo>
                    <a:pt x="14218" y="3556"/>
                    <a:pt x="14149" y="3529"/>
                    <a:pt x="14122" y="3509"/>
                  </a:cubicBezTo>
                  <a:cubicBezTo>
                    <a:pt x="14103" y="3495"/>
                    <a:pt x="14069" y="3462"/>
                    <a:pt x="14061" y="3442"/>
                  </a:cubicBezTo>
                  <a:cubicBezTo>
                    <a:pt x="14051" y="3421"/>
                    <a:pt x="14067" y="3373"/>
                    <a:pt x="14057" y="3352"/>
                  </a:cubicBezTo>
                  <a:cubicBezTo>
                    <a:pt x="14047" y="3332"/>
                    <a:pt x="13990" y="3305"/>
                    <a:pt x="13985" y="3285"/>
                  </a:cubicBezTo>
                  <a:cubicBezTo>
                    <a:pt x="13978" y="3262"/>
                    <a:pt x="14019" y="3217"/>
                    <a:pt x="14018" y="3193"/>
                  </a:cubicBezTo>
                  <a:cubicBezTo>
                    <a:pt x="14018" y="3174"/>
                    <a:pt x="13994" y="3138"/>
                    <a:pt x="13985" y="3120"/>
                  </a:cubicBezTo>
                  <a:cubicBezTo>
                    <a:pt x="13972" y="3095"/>
                    <a:pt x="13925" y="3048"/>
                    <a:pt x="13928" y="3021"/>
                  </a:cubicBezTo>
                  <a:cubicBezTo>
                    <a:pt x="13931" y="2998"/>
                    <a:pt x="13979" y="2960"/>
                    <a:pt x="13999" y="2941"/>
                  </a:cubicBezTo>
                  <a:cubicBezTo>
                    <a:pt x="14023" y="2918"/>
                    <a:pt x="14068" y="2865"/>
                    <a:pt x="14103" y="2853"/>
                  </a:cubicBezTo>
                  <a:cubicBezTo>
                    <a:pt x="14142" y="2841"/>
                    <a:pt x="14232" y="2843"/>
                    <a:pt x="14269" y="2856"/>
                  </a:cubicBezTo>
                  <a:cubicBezTo>
                    <a:pt x="14287" y="2863"/>
                    <a:pt x="14307" y="2890"/>
                    <a:pt x="14322" y="2898"/>
                  </a:cubicBezTo>
                  <a:cubicBezTo>
                    <a:pt x="14349" y="2915"/>
                    <a:pt x="14407" y="2944"/>
                    <a:pt x="14441" y="2951"/>
                  </a:cubicBezTo>
                  <a:cubicBezTo>
                    <a:pt x="14477" y="2959"/>
                    <a:pt x="14556" y="2947"/>
                    <a:pt x="14593" y="2955"/>
                  </a:cubicBezTo>
                  <a:cubicBezTo>
                    <a:pt x="14629" y="2962"/>
                    <a:pt x="14684" y="3006"/>
                    <a:pt x="14721" y="3007"/>
                  </a:cubicBezTo>
                  <a:cubicBezTo>
                    <a:pt x="14745" y="3008"/>
                    <a:pt x="14797" y="2994"/>
                    <a:pt x="14811" y="2979"/>
                  </a:cubicBezTo>
                  <a:cubicBezTo>
                    <a:pt x="14831" y="2958"/>
                    <a:pt x="14829" y="2901"/>
                    <a:pt x="14816" y="2878"/>
                  </a:cubicBezTo>
                  <a:cubicBezTo>
                    <a:pt x="14804" y="2857"/>
                    <a:pt x="14745" y="2835"/>
                    <a:pt x="14725" y="2818"/>
                  </a:cubicBezTo>
                  <a:cubicBezTo>
                    <a:pt x="14700" y="2795"/>
                    <a:pt x="14663" y="2743"/>
                    <a:pt x="14645" y="2716"/>
                  </a:cubicBezTo>
                  <a:cubicBezTo>
                    <a:pt x="14627" y="2688"/>
                    <a:pt x="14604" y="2629"/>
                    <a:pt x="14588" y="2600"/>
                  </a:cubicBezTo>
                  <a:cubicBezTo>
                    <a:pt x="14565" y="2559"/>
                    <a:pt x="14530" y="2466"/>
                    <a:pt x="14483" y="2435"/>
                  </a:cubicBezTo>
                  <a:cubicBezTo>
                    <a:pt x="14444" y="2410"/>
                    <a:pt x="14327" y="2409"/>
                    <a:pt x="14285" y="2386"/>
                  </a:cubicBezTo>
                  <a:cubicBezTo>
                    <a:pt x="14245" y="2366"/>
                    <a:pt x="14191" y="2307"/>
                    <a:pt x="14165" y="2277"/>
                  </a:cubicBezTo>
                  <a:cubicBezTo>
                    <a:pt x="14140" y="2249"/>
                    <a:pt x="14114" y="2181"/>
                    <a:pt x="14085" y="2154"/>
                  </a:cubicBezTo>
                  <a:cubicBezTo>
                    <a:pt x="14060" y="2134"/>
                    <a:pt x="13992" y="2108"/>
                    <a:pt x="13961" y="2092"/>
                  </a:cubicBezTo>
                  <a:cubicBezTo>
                    <a:pt x="13929" y="2074"/>
                    <a:pt x="13854" y="2047"/>
                    <a:pt x="13838" y="2021"/>
                  </a:cubicBezTo>
                  <a:cubicBezTo>
                    <a:pt x="13829" y="2007"/>
                    <a:pt x="13824" y="1971"/>
                    <a:pt x="13838" y="1958"/>
                  </a:cubicBezTo>
                  <a:cubicBezTo>
                    <a:pt x="13851" y="1945"/>
                    <a:pt x="13907" y="1951"/>
                    <a:pt x="13924" y="1940"/>
                  </a:cubicBezTo>
                  <a:cubicBezTo>
                    <a:pt x="13951" y="1922"/>
                    <a:pt x="13980" y="1867"/>
                    <a:pt x="13980" y="1839"/>
                  </a:cubicBezTo>
                  <a:cubicBezTo>
                    <a:pt x="13980" y="1821"/>
                    <a:pt x="13961" y="1783"/>
                    <a:pt x="13943" y="1772"/>
                  </a:cubicBezTo>
                  <a:cubicBezTo>
                    <a:pt x="13908" y="1751"/>
                    <a:pt x="13808" y="1758"/>
                    <a:pt x="13767" y="1744"/>
                  </a:cubicBezTo>
                  <a:cubicBezTo>
                    <a:pt x="13721" y="1728"/>
                    <a:pt x="13644" y="1680"/>
                    <a:pt x="13610" y="1653"/>
                  </a:cubicBezTo>
                  <a:cubicBezTo>
                    <a:pt x="13569" y="1621"/>
                    <a:pt x="13521" y="1535"/>
                    <a:pt x="13471" y="1509"/>
                  </a:cubicBezTo>
                  <a:cubicBezTo>
                    <a:pt x="13436" y="1489"/>
                    <a:pt x="13346" y="1466"/>
                    <a:pt x="13301" y="1470"/>
                  </a:cubicBezTo>
                  <a:cubicBezTo>
                    <a:pt x="13268" y="1473"/>
                    <a:pt x="13218" y="1515"/>
                    <a:pt x="13187" y="1523"/>
                  </a:cubicBezTo>
                  <a:cubicBezTo>
                    <a:pt x="13153" y="1532"/>
                    <a:pt x="13080" y="1537"/>
                    <a:pt x="13044" y="1537"/>
                  </a:cubicBezTo>
                  <a:cubicBezTo>
                    <a:pt x="12971" y="1536"/>
                    <a:pt x="12825" y="1514"/>
                    <a:pt x="12755" y="1499"/>
                  </a:cubicBezTo>
                  <a:cubicBezTo>
                    <a:pt x="12703" y="1487"/>
                    <a:pt x="12606" y="1451"/>
                    <a:pt x="12556" y="1435"/>
                  </a:cubicBezTo>
                  <a:cubicBezTo>
                    <a:pt x="12502" y="1419"/>
                    <a:pt x="12392" y="1387"/>
                    <a:pt x="12337" y="1372"/>
                  </a:cubicBezTo>
                  <a:cubicBezTo>
                    <a:pt x="12274" y="1354"/>
                    <a:pt x="12149" y="1304"/>
                    <a:pt x="12080" y="1302"/>
                  </a:cubicBezTo>
                  <a:cubicBezTo>
                    <a:pt x="12031" y="1300"/>
                    <a:pt x="11940" y="1338"/>
                    <a:pt x="11891" y="1341"/>
                  </a:cubicBezTo>
                  <a:cubicBezTo>
                    <a:pt x="11831" y="1343"/>
                    <a:pt x="11707" y="1331"/>
                    <a:pt x="11653" y="1313"/>
                  </a:cubicBezTo>
                  <a:cubicBezTo>
                    <a:pt x="11615" y="1299"/>
                    <a:pt x="11557" y="1250"/>
                    <a:pt x="11526" y="1228"/>
                  </a:cubicBezTo>
                  <a:cubicBezTo>
                    <a:pt x="11476" y="1196"/>
                    <a:pt x="11383" y="1124"/>
                    <a:pt x="11325" y="1098"/>
                  </a:cubicBezTo>
                  <a:cubicBezTo>
                    <a:pt x="11274" y="1074"/>
                    <a:pt x="11159" y="1039"/>
                    <a:pt x="11098" y="1032"/>
                  </a:cubicBezTo>
                  <a:cubicBezTo>
                    <a:pt x="11034" y="1024"/>
                    <a:pt x="10903" y="1034"/>
                    <a:pt x="10842" y="1046"/>
                  </a:cubicBezTo>
                  <a:cubicBezTo>
                    <a:pt x="10818" y="1050"/>
                    <a:pt x="10778" y="1070"/>
                    <a:pt x="10756" y="1074"/>
                  </a:cubicBezTo>
                  <a:cubicBezTo>
                    <a:pt x="10724" y="1078"/>
                    <a:pt x="10659" y="1070"/>
                    <a:pt x="10628" y="1074"/>
                  </a:cubicBezTo>
                  <a:cubicBezTo>
                    <a:pt x="10592" y="1078"/>
                    <a:pt x="10524" y="1100"/>
                    <a:pt x="10489" y="1106"/>
                  </a:cubicBezTo>
                  <a:cubicBezTo>
                    <a:pt x="10456" y="1110"/>
                    <a:pt x="10386" y="1120"/>
                    <a:pt x="10352" y="1116"/>
                  </a:cubicBezTo>
                  <a:cubicBezTo>
                    <a:pt x="10317" y="1112"/>
                    <a:pt x="10250" y="1091"/>
                    <a:pt x="10224" y="1074"/>
                  </a:cubicBezTo>
                  <a:cubicBezTo>
                    <a:pt x="10193" y="1053"/>
                    <a:pt x="10163" y="992"/>
                    <a:pt x="10143" y="965"/>
                  </a:cubicBezTo>
                  <a:cubicBezTo>
                    <a:pt x="10122" y="935"/>
                    <a:pt x="10087" y="871"/>
                    <a:pt x="10062" y="842"/>
                  </a:cubicBezTo>
                  <a:cubicBezTo>
                    <a:pt x="10038" y="815"/>
                    <a:pt x="9979" y="767"/>
                    <a:pt x="9948" y="744"/>
                  </a:cubicBezTo>
                  <a:cubicBezTo>
                    <a:pt x="9918" y="722"/>
                    <a:pt x="9850" y="685"/>
                    <a:pt x="9820" y="663"/>
                  </a:cubicBezTo>
                  <a:cubicBezTo>
                    <a:pt x="9786" y="639"/>
                    <a:pt x="9729" y="581"/>
                    <a:pt x="9692" y="558"/>
                  </a:cubicBezTo>
                  <a:cubicBezTo>
                    <a:pt x="9660" y="538"/>
                    <a:pt x="9590" y="502"/>
                    <a:pt x="9550" y="492"/>
                  </a:cubicBezTo>
                  <a:cubicBezTo>
                    <a:pt x="9511" y="481"/>
                    <a:pt x="9428" y="482"/>
                    <a:pt x="9388" y="477"/>
                  </a:cubicBezTo>
                  <a:cubicBezTo>
                    <a:pt x="9323" y="469"/>
                    <a:pt x="9194" y="445"/>
                    <a:pt x="9132" y="432"/>
                  </a:cubicBezTo>
                  <a:cubicBezTo>
                    <a:pt x="9094" y="423"/>
                    <a:pt x="9023" y="390"/>
                    <a:pt x="8985" y="393"/>
                  </a:cubicBezTo>
                  <a:cubicBezTo>
                    <a:pt x="8953" y="395"/>
                    <a:pt x="8901" y="428"/>
                    <a:pt x="8875" y="442"/>
                  </a:cubicBezTo>
                  <a:cubicBezTo>
                    <a:pt x="8852" y="455"/>
                    <a:pt x="8819" y="497"/>
                    <a:pt x="8790" y="498"/>
                  </a:cubicBezTo>
                  <a:cubicBezTo>
                    <a:pt x="8755" y="501"/>
                    <a:pt x="8705" y="451"/>
                    <a:pt x="8671" y="445"/>
                  </a:cubicBezTo>
                  <a:cubicBezTo>
                    <a:pt x="8645" y="441"/>
                    <a:pt x="8586" y="443"/>
                    <a:pt x="8561" y="452"/>
                  </a:cubicBezTo>
                  <a:cubicBezTo>
                    <a:pt x="8542" y="461"/>
                    <a:pt x="8526" y="494"/>
                    <a:pt x="8509" y="505"/>
                  </a:cubicBezTo>
                  <a:cubicBezTo>
                    <a:pt x="8485" y="522"/>
                    <a:pt x="8429" y="557"/>
                    <a:pt x="8396" y="558"/>
                  </a:cubicBezTo>
                  <a:cubicBezTo>
                    <a:pt x="8357" y="560"/>
                    <a:pt x="8288" y="522"/>
                    <a:pt x="8253" y="509"/>
                  </a:cubicBezTo>
                  <a:cubicBezTo>
                    <a:pt x="8195" y="489"/>
                    <a:pt x="8080" y="449"/>
                    <a:pt x="8025" y="425"/>
                  </a:cubicBezTo>
                  <a:cubicBezTo>
                    <a:pt x="7935" y="385"/>
                    <a:pt x="7774" y="281"/>
                    <a:pt x="7679" y="249"/>
                  </a:cubicBezTo>
                  <a:cubicBezTo>
                    <a:pt x="7602" y="224"/>
                    <a:pt x="7434" y="210"/>
                    <a:pt x="7355" y="190"/>
                  </a:cubicBezTo>
                  <a:cubicBezTo>
                    <a:pt x="7292" y="173"/>
                    <a:pt x="7168" y="130"/>
                    <a:pt x="7109" y="105"/>
                  </a:cubicBezTo>
                  <a:cubicBezTo>
                    <a:pt x="7062" y="86"/>
                    <a:pt x="6985" y="25"/>
                    <a:pt x="6933" y="14"/>
                  </a:cubicBezTo>
                  <a:cubicBezTo>
                    <a:pt x="6872" y="1"/>
                    <a:pt x="6727" y="-11"/>
                    <a:pt x="6681" y="21"/>
                  </a:cubicBezTo>
                  <a:cubicBezTo>
                    <a:pt x="6663" y="33"/>
                    <a:pt x="6670" y="73"/>
                    <a:pt x="6672" y="91"/>
                  </a:cubicBezTo>
                  <a:cubicBezTo>
                    <a:pt x="6673" y="108"/>
                    <a:pt x="6694" y="138"/>
                    <a:pt x="6691" y="154"/>
                  </a:cubicBezTo>
                  <a:cubicBezTo>
                    <a:pt x="6685" y="181"/>
                    <a:pt x="6642" y="229"/>
                    <a:pt x="6614" y="246"/>
                  </a:cubicBezTo>
                  <a:cubicBezTo>
                    <a:pt x="6583" y="264"/>
                    <a:pt x="6503" y="285"/>
                    <a:pt x="6463" y="284"/>
                  </a:cubicBezTo>
                  <a:cubicBezTo>
                    <a:pt x="6426" y="284"/>
                    <a:pt x="6362" y="246"/>
                    <a:pt x="6325" y="246"/>
                  </a:cubicBezTo>
                  <a:cubicBezTo>
                    <a:pt x="6289" y="246"/>
                    <a:pt x="6223" y="277"/>
                    <a:pt x="6188" y="284"/>
                  </a:cubicBezTo>
                  <a:cubicBezTo>
                    <a:pt x="6155" y="291"/>
                    <a:pt x="6091" y="306"/>
                    <a:pt x="6059" y="302"/>
                  </a:cubicBezTo>
                  <a:cubicBezTo>
                    <a:pt x="6029" y="298"/>
                    <a:pt x="5984" y="261"/>
                    <a:pt x="5955" y="256"/>
                  </a:cubicBezTo>
                  <a:cubicBezTo>
                    <a:pt x="5922" y="251"/>
                    <a:pt x="5848" y="252"/>
                    <a:pt x="5822" y="267"/>
                  </a:cubicBezTo>
                  <a:cubicBezTo>
                    <a:pt x="5798" y="280"/>
                    <a:pt x="5773" y="326"/>
                    <a:pt x="5778" y="348"/>
                  </a:cubicBezTo>
                  <a:cubicBezTo>
                    <a:pt x="5783" y="362"/>
                    <a:pt x="5817" y="386"/>
                    <a:pt x="5836" y="393"/>
                  </a:cubicBezTo>
                  <a:cubicBezTo>
                    <a:pt x="5858" y="402"/>
                    <a:pt x="5917" y="391"/>
                    <a:pt x="5936" y="404"/>
                  </a:cubicBezTo>
                  <a:cubicBezTo>
                    <a:pt x="5970" y="427"/>
                    <a:pt x="5987" y="503"/>
                    <a:pt x="5978" y="537"/>
                  </a:cubicBezTo>
                  <a:cubicBezTo>
                    <a:pt x="5969" y="572"/>
                    <a:pt x="5897" y="624"/>
                    <a:pt x="5869" y="652"/>
                  </a:cubicBezTo>
                  <a:cubicBezTo>
                    <a:pt x="5835" y="687"/>
                    <a:pt x="5769" y="757"/>
                    <a:pt x="5732" y="789"/>
                  </a:cubicBezTo>
                  <a:cubicBezTo>
                    <a:pt x="5703" y="813"/>
                    <a:pt x="5646" y="859"/>
                    <a:pt x="5613" y="879"/>
                  </a:cubicBezTo>
                  <a:cubicBezTo>
                    <a:pt x="5579" y="899"/>
                    <a:pt x="5489" y="917"/>
                    <a:pt x="5466" y="944"/>
                  </a:cubicBezTo>
                  <a:cubicBezTo>
                    <a:pt x="5446" y="965"/>
                    <a:pt x="5460" y="1023"/>
                    <a:pt x="5447" y="1046"/>
                  </a:cubicBezTo>
                  <a:cubicBezTo>
                    <a:pt x="5430" y="1075"/>
                    <a:pt x="5368" y="1120"/>
                    <a:pt x="5342" y="1146"/>
                  </a:cubicBezTo>
                  <a:cubicBezTo>
                    <a:pt x="5320" y="1167"/>
                    <a:pt x="5267" y="1206"/>
                    <a:pt x="5256" y="1232"/>
                  </a:cubicBezTo>
                  <a:cubicBezTo>
                    <a:pt x="5246" y="1253"/>
                    <a:pt x="5255" y="1300"/>
                    <a:pt x="5256" y="1323"/>
                  </a:cubicBezTo>
                  <a:cubicBezTo>
                    <a:pt x="5261" y="1361"/>
                    <a:pt x="5271" y="1437"/>
                    <a:pt x="5285" y="1474"/>
                  </a:cubicBezTo>
                  <a:cubicBezTo>
                    <a:pt x="5314" y="1543"/>
                    <a:pt x="5397" y="1676"/>
                    <a:pt x="5456" y="1734"/>
                  </a:cubicBezTo>
                  <a:cubicBezTo>
                    <a:pt x="5489" y="1766"/>
                    <a:pt x="5575" y="1816"/>
                    <a:pt x="5618" y="1842"/>
                  </a:cubicBezTo>
                  <a:cubicBezTo>
                    <a:pt x="5678" y="1879"/>
                    <a:pt x="5788" y="1974"/>
                    <a:pt x="5864" y="1986"/>
                  </a:cubicBezTo>
                  <a:cubicBezTo>
                    <a:pt x="5922" y="1996"/>
                    <a:pt x="6034" y="1952"/>
                    <a:pt x="6092" y="1948"/>
                  </a:cubicBezTo>
                  <a:cubicBezTo>
                    <a:pt x="6160" y="1943"/>
                    <a:pt x="6305" y="1926"/>
                    <a:pt x="6363" y="1951"/>
                  </a:cubicBezTo>
                  <a:cubicBezTo>
                    <a:pt x="6401" y="1967"/>
                    <a:pt x="6450" y="2031"/>
                    <a:pt x="6454" y="2063"/>
                  </a:cubicBezTo>
                  <a:cubicBezTo>
                    <a:pt x="6455" y="2086"/>
                    <a:pt x="6424" y="2126"/>
                    <a:pt x="6406" y="2144"/>
                  </a:cubicBezTo>
                  <a:cubicBezTo>
                    <a:pt x="6377" y="2173"/>
                    <a:pt x="6302" y="2219"/>
                    <a:pt x="6259" y="2235"/>
                  </a:cubicBezTo>
                  <a:cubicBezTo>
                    <a:pt x="6200" y="2257"/>
                    <a:pt x="6070" y="2269"/>
                    <a:pt x="6006" y="2281"/>
                  </a:cubicBezTo>
                  <a:cubicBezTo>
                    <a:pt x="5959" y="2291"/>
                    <a:pt x="5866" y="2316"/>
                    <a:pt x="5817" y="2323"/>
                  </a:cubicBezTo>
                  <a:cubicBezTo>
                    <a:pt x="5746" y="2333"/>
                    <a:pt x="5599" y="2339"/>
                    <a:pt x="5528" y="2344"/>
                  </a:cubicBezTo>
                  <a:cubicBezTo>
                    <a:pt x="5474" y="2348"/>
                    <a:pt x="5366" y="2349"/>
                    <a:pt x="5314" y="2358"/>
                  </a:cubicBezTo>
                  <a:cubicBezTo>
                    <a:pt x="5250" y="2369"/>
                    <a:pt x="5117" y="2394"/>
                    <a:pt x="5067" y="2425"/>
                  </a:cubicBezTo>
                  <a:cubicBezTo>
                    <a:pt x="5017" y="2455"/>
                    <a:pt x="4977" y="2552"/>
                    <a:pt x="4938" y="2590"/>
                  </a:cubicBezTo>
                  <a:cubicBezTo>
                    <a:pt x="4917" y="2611"/>
                    <a:pt x="4870" y="2654"/>
                    <a:pt x="4839" y="2667"/>
                  </a:cubicBezTo>
                  <a:cubicBezTo>
                    <a:pt x="4799" y="2683"/>
                    <a:pt x="4697" y="2674"/>
                    <a:pt x="4658" y="2691"/>
                  </a:cubicBezTo>
                  <a:cubicBezTo>
                    <a:pt x="4614" y="2712"/>
                    <a:pt x="4565" y="2786"/>
                    <a:pt x="4530" y="2814"/>
                  </a:cubicBezTo>
                  <a:cubicBezTo>
                    <a:pt x="4497" y="2841"/>
                    <a:pt x="4411" y="2882"/>
                    <a:pt x="4388" y="2912"/>
                  </a:cubicBezTo>
                  <a:cubicBezTo>
                    <a:pt x="4353" y="2957"/>
                    <a:pt x="4333" y="3059"/>
                    <a:pt x="4326" y="3109"/>
                  </a:cubicBezTo>
                  <a:cubicBezTo>
                    <a:pt x="4317" y="3167"/>
                    <a:pt x="4308" y="3285"/>
                    <a:pt x="4326" y="3341"/>
                  </a:cubicBezTo>
                  <a:cubicBezTo>
                    <a:pt x="4343" y="3397"/>
                    <a:pt x="4440" y="3492"/>
                    <a:pt x="4464" y="3548"/>
                  </a:cubicBezTo>
                  <a:cubicBezTo>
                    <a:pt x="4481" y="3587"/>
                    <a:pt x="4481" y="3670"/>
                    <a:pt x="4497" y="3709"/>
                  </a:cubicBezTo>
                  <a:cubicBezTo>
                    <a:pt x="4510" y="3739"/>
                    <a:pt x="4554" y="3795"/>
                    <a:pt x="4568" y="3825"/>
                  </a:cubicBezTo>
                  <a:cubicBezTo>
                    <a:pt x="4586" y="3864"/>
                    <a:pt x="4625" y="3945"/>
                    <a:pt x="4620" y="3986"/>
                  </a:cubicBezTo>
                  <a:cubicBezTo>
                    <a:pt x="4616" y="4023"/>
                    <a:pt x="4544" y="4087"/>
                    <a:pt x="4544" y="4123"/>
                  </a:cubicBezTo>
                  <a:cubicBezTo>
                    <a:pt x="4545" y="4169"/>
                    <a:pt x="4625" y="4247"/>
                    <a:pt x="4640" y="4292"/>
                  </a:cubicBezTo>
                  <a:cubicBezTo>
                    <a:pt x="4658" y="4351"/>
                    <a:pt x="4668" y="4474"/>
                    <a:pt x="4658" y="4534"/>
                  </a:cubicBezTo>
                  <a:cubicBezTo>
                    <a:pt x="4649" y="4587"/>
                    <a:pt x="4594" y="4686"/>
                    <a:pt x="4573" y="4738"/>
                  </a:cubicBezTo>
                  <a:cubicBezTo>
                    <a:pt x="4555" y="4783"/>
                    <a:pt x="4512" y="4873"/>
                    <a:pt x="4501" y="4920"/>
                  </a:cubicBezTo>
                  <a:cubicBezTo>
                    <a:pt x="4494" y="4953"/>
                    <a:pt x="4500" y="5021"/>
                    <a:pt x="4492" y="5053"/>
                  </a:cubicBezTo>
                  <a:cubicBezTo>
                    <a:pt x="4482" y="5091"/>
                    <a:pt x="4438" y="5162"/>
                    <a:pt x="4429" y="5201"/>
                  </a:cubicBezTo>
                  <a:cubicBezTo>
                    <a:pt x="4421" y="5233"/>
                    <a:pt x="4444" y="5305"/>
                    <a:pt x="4422" y="5334"/>
                  </a:cubicBezTo>
                  <a:cubicBezTo>
                    <a:pt x="4406" y="5356"/>
                    <a:pt x="4335" y="5376"/>
                    <a:pt x="4308" y="5392"/>
                  </a:cubicBezTo>
                  <a:cubicBezTo>
                    <a:pt x="4280" y="5411"/>
                    <a:pt x="4217" y="5449"/>
                    <a:pt x="4207" y="5477"/>
                  </a:cubicBezTo>
                  <a:cubicBezTo>
                    <a:pt x="4194" y="5513"/>
                    <a:pt x="4252" y="5587"/>
                    <a:pt x="4248" y="5624"/>
                  </a:cubicBezTo>
                  <a:cubicBezTo>
                    <a:pt x="4247" y="5644"/>
                    <a:pt x="4227" y="5685"/>
                    <a:pt x="4210" y="5702"/>
                  </a:cubicBezTo>
                  <a:cubicBezTo>
                    <a:pt x="4192" y="5718"/>
                    <a:pt x="4141" y="5750"/>
                    <a:pt x="4113" y="5748"/>
                  </a:cubicBezTo>
                  <a:cubicBezTo>
                    <a:pt x="4080" y="5746"/>
                    <a:pt x="4041" y="5700"/>
                    <a:pt x="4018" y="5685"/>
                  </a:cubicBezTo>
                  <a:cubicBezTo>
                    <a:pt x="3999" y="5673"/>
                    <a:pt x="3954" y="5657"/>
                    <a:pt x="3944" y="5640"/>
                  </a:cubicBezTo>
                  <a:cubicBezTo>
                    <a:pt x="3941" y="5635"/>
                    <a:pt x="3939" y="5627"/>
                    <a:pt x="3939" y="561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0" name="Shape 3085"/>
            <p:cNvSpPr/>
            <p:nvPr/>
          </p:nvSpPr>
          <p:spPr>
            <a:xfrm>
              <a:off x="7172293" y="3120248"/>
              <a:ext cx="3750" cy="7358"/>
            </a:xfrm>
            <a:custGeom>
              <a:avLst/>
              <a:gdLst/>
              <a:ahLst/>
              <a:cxnLst>
                <a:cxn ang="0">
                  <a:pos x="wd2" y="hd2"/>
                </a:cxn>
                <a:cxn ang="5400000">
                  <a:pos x="wd2" y="hd2"/>
                </a:cxn>
                <a:cxn ang="10800000">
                  <a:pos x="wd2" y="hd2"/>
                </a:cxn>
                <a:cxn ang="16200000">
                  <a:pos x="wd2" y="hd2"/>
                </a:cxn>
              </a:cxnLst>
              <a:rect l="0" t="0" r="r" b="b"/>
              <a:pathLst>
                <a:path w="20944" h="20732" extrusionOk="0">
                  <a:moveTo>
                    <a:pt x="12553" y="20693"/>
                  </a:moveTo>
                  <a:cubicBezTo>
                    <a:pt x="17353" y="20088"/>
                    <a:pt x="20617" y="14155"/>
                    <a:pt x="20905" y="11661"/>
                  </a:cubicBezTo>
                  <a:cubicBezTo>
                    <a:pt x="21289" y="8683"/>
                    <a:pt x="18793" y="1684"/>
                    <a:pt x="13705" y="231"/>
                  </a:cubicBezTo>
                  <a:cubicBezTo>
                    <a:pt x="11017" y="-495"/>
                    <a:pt x="4297" y="619"/>
                    <a:pt x="2377" y="1733"/>
                  </a:cubicBezTo>
                  <a:cubicBezTo>
                    <a:pt x="-23" y="2992"/>
                    <a:pt x="265" y="6794"/>
                    <a:pt x="73" y="8537"/>
                  </a:cubicBezTo>
                  <a:cubicBezTo>
                    <a:pt x="-23" y="10571"/>
                    <a:pt x="-311" y="14882"/>
                    <a:pt x="1609" y="16649"/>
                  </a:cubicBezTo>
                  <a:cubicBezTo>
                    <a:pt x="3241" y="18127"/>
                    <a:pt x="9193" y="21105"/>
                    <a:pt x="12553" y="2069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1" name="Shape 3086"/>
            <p:cNvSpPr/>
            <p:nvPr/>
          </p:nvSpPr>
          <p:spPr>
            <a:xfrm>
              <a:off x="7163493" y="3137847"/>
              <a:ext cx="6201" cy="7794"/>
            </a:xfrm>
            <a:custGeom>
              <a:avLst/>
              <a:gdLst/>
              <a:ahLst/>
              <a:cxnLst>
                <a:cxn ang="0">
                  <a:pos x="wd2" y="hd2"/>
                </a:cxn>
                <a:cxn ang="5400000">
                  <a:pos x="wd2" y="hd2"/>
                </a:cxn>
                <a:cxn ang="10800000">
                  <a:pos x="wd2" y="hd2"/>
                </a:cxn>
                <a:cxn ang="16200000">
                  <a:pos x="wd2" y="hd2"/>
                </a:cxn>
              </a:cxnLst>
              <a:rect l="0" t="0" r="r" b="b"/>
              <a:pathLst>
                <a:path w="20562" h="21201" extrusionOk="0">
                  <a:moveTo>
                    <a:pt x="17201" y="11389"/>
                  </a:moveTo>
                  <a:cubicBezTo>
                    <a:pt x="17543" y="9285"/>
                    <a:pt x="21247" y="5405"/>
                    <a:pt x="20449" y="3394"/>
                  </a:cubicBezTo>
                  <a:cubicBezTo>
                    <a:pt x="19879" y="2015"/>
                    <a:pt x="16574" y="-112"/>
                    <a:pt x="14807" y="5"/>
                  </a:cubicBezTo>
                  <a:cubicBezTo>
                    <a:pt x="12755" y="145"/>
                    <a:pt x="10589" y="3698"/>
                    <a:pt x="8937" y="4820"/>
                  </a:cubicBezTo>
                  <a:cubicBezTo>
                    <a:pt x="6885" y="6246"/>
                    <a:pt x="787" y="7813"/>
                    <a:pt x="46" y="9940"/>
                  </a:cubicBezTo>
                  <a:cubicBezTo>
                    <a:pt x="-353" y="11272"/>
                    <a:pt x="1927" y="13774"/>
                    <a:pt x="2896" y="14943"/>
                  </a:cubicBezTo>
                  <a:cubicBezTo>
                    <a:pt x="4377" y="16696"/>
                    <a:pt x="7512" y="20740"/>
                    <a:pt x="10077" y="21161"/>
                  </a:cubicBezTo>
                  <a:cubicBezTo>
                    <a:pt x="12071" y="21488"/>
                    <a:pt x="16574" y="19758"/>
                    <a:pt x="17600" y="18309"/>
                  </a:cubicBezTo>
                  <a:cubicBezTo>
                    <a:pt x="18739" y="16813"/>
                    <a:pt x="16916" y="13119"/>
                    <a:pt x="17201" y="1138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2" name="Shape 3087"/>
            <p:cNvSpPr/>
            <p:nvPr/>
          </p:nvSpPr>
          <p:spPr>
            <a:xfrm>
              <a:off x="7172293" y="3129047"/>
              <a:ext cx="3753" cy="4902"/>
            </a:xfrm>
            <a:custGeom>
              <a:avLst/>
              <a:gdLst/>
              <a:ahLst/>
              <a:cxnLst>
                <a:cxn ang="0">
                  <a:pos x="wd2" y="hd2"/>
                </a:cxn>
                <a:cxn ang="5400000">
                  <a:pos x="wd2" y="hd2"/>
                </a:cxn>
                <a:cxn ang="10800000">
                  <a:pos x="wd2" y="hd2"/>
                </a:cxn>
                <a:cxn ang="16200000">
                  <a:pos x="wd2" y="hd2"/>
                </a:cxn>
              </a:cxnLst>
              <a:rect l="0" t="0" r="r" b="b"/>
              <a:pathLst>
                <a:path w="19813" h="21202" extrusionOk="0">
                  <a:moveTo>
                    <a:pt x="19209" y="4240"/>
                  </a:moveTo>
                  <a:cubicBezTo>
                    <a:pt x="18211" y="2492"/>
                    <a:pt x="13582" y="-73"/>
                    <a:pt x="11313" y="1"/>
                  </a:cubicBezTo>
                  <a:cubicBezTo>
                    <a:pt x="7955" y="76"/>
                    <a:pt x="1784" y="3979"/>
                    <a:pt x="604" y="6507"/>
                  </a:cubicBezTo>
                  <a:cubicBezTo>
                    <a:pt x="-848" y="9221"/>
                    <a:pt x="513" y="15765"/>
                    <a:pt x="2601" y="18107"/>
                  </a:cubicBezTo>
                  <a:cubicBezTo>
                    <a:pt x="3962" y="19594"/>
                    <a:pt x="8681" y="21527"/>
                    <a:pt x="10950" y="21155"/>
                  </a:cubicBezTo>
                  <a:cubicBezTo>
                    <a:pt x="13219" y="20858"/>
                    <a:pt x="16396" y="17512"/>
                    <a:pt x="17485" y="15876"/>
                  </a:cubicBezTo>
                  <a:cubicBezTo>
                    <a:pt x="19028" y="13199"/>
                    <a:pt x="20752" y="6916"/>
                    <a:pt x="19209" y="424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3" name="Shape 3088"/>
            <p:cNvSpPr/>
            <p:nvPr/>
          </p:nvSpPr>
          <p:spPr>
            <a:xfrm>
              <a:off x="7304287" y="2988254"/>
              <a:ext cx="7560" cy="8794"/>
            </a:xfrm>
            <a:custGeom>
              <a:avLst/>
              <a:gdLst/>
              <a:ahLst/>
              <a:cxnLst>
                <a:cxn ang="0">
                  <a:pos x="wd2" y="hd2"/>
                </a:cxn>
                <a:cxn ang="5400000">
                  <a:pos x="wd2" y="hd2"/>
                </a:cxn>
                <a:cxn ang="10800000">
                  <a:pos x="wd2" y="hd2"/>
                </a:cxn>
                <a:cxn ang="16200000">
                  <a:pos x="wd2" y="hd2"/>
                </a:cxn>
              </a:cxnLst>
              <a:rect l="0" t="0" r="r" b="b"/>
              <a:pathLst>
                <a:path w="20565" h="20992" extrusionOk="0">
                  <a:moveTo>
                    <a:pt x="16307" y="20991"/>
                  </a:moveTo>
                  <a:cubicBezTo>
                    <a:pt x="14530" y="20950"/>
                    <a:pt x="13829" y="16684"/>
                    <a:pt x="12286" y="15863"/>
                  </a:cubicBezTo>
                  <a:cubicBezTo>
                    <a:pt x="10697" y="15002"/>
                    <a:pt x="6302" y="15925"/>
                    <a:pt x="4806" y="14920"/>
                  </a:cubicBezTo>
                  <a:cubicBezTo>
                    <a:pt x="3076" y="13791"/>
                    <a:pt x="1626" y="9791"/>
                    <a:pt x="1112" y="7904"/>
                  </a:cubicBezTo>
                  <a:cubicBezTo>
                    <a:pt x="598" y="6038"/>
                    <a:pt x="-945" y="1320"/>
                    <a:pt x="832" y="191"/>
                  </a:cubicBezTo>
                  <a:cubicBezTo>
                    <a:pt x="2000" y="-547"/>
                    <a:pt x="5086" y="1032"/>
                    <a:pt x="6161" y="1832"/>
                  </a:cubicBezTo>
                  <a:cubicBezTo>
                    <a:pt x="8172" y="3289"/>
                    <a:pt x="9247" y="8520"/>
                    <a:pt x="11491" y="9750"/>
                  </a:cubicBezTo>
                  <a:cubicBezTo>
                    <a:pt x="12567" y="10366"/>
                    <a:pt x="15465" y="9648"/>
                    <a:pt x="16541" y="10243"/>
                  </a:cubicBezTo>
                  <a:cubicBezTo>
                    <a:pt x="18224" y="11166"/>
                    <a:pt x="20655" y="14386"/>
                    <a:pt x="20561" y="16089"/>
                  </a:cubicBezTo>
                  <a:cubicBezTo>
                    <a:pt x="20468" y="17648"/>
                    <a:pt x="18037" y="21053"/>
                    <a:pt x="16307" y="2099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4" name="Shape 3089"/>
            <p:cNvSpPr/>
            <p:nvPr/>
          </p:nvSpPr>
          <p:spPr>
            <a:xfrm>
              <a:off x="7286688" y="3005853"/>
              <a:ext cx="12321" cy="17800"/>
            </a:xfrm>
            <a:custGeom>
              <a:avLst/>
              <a:gdLst/>
              <a:ahLst/>
              <a:cxnLst>
                <a:cxn ang="0">
                  <a:pos x="wd2" y="hd2"/>
                </a:cxn>
                <a:cxn ang="5400000">
                  <a:pos x="wd2" y="hd2"/>
                </a:cxn>
                <a:cxn ang="10800000">
                  <a:pos x="wd2" y="hd2"/>
                </a:cxn>
                <a:cxn ang="16200000">
                  <a:pos x="wd2" y="hd2"/>
                </a:cxn>
              </a:cxnLst>
              <a:rect l="0" t="0" r="r" b="b"/>
              <a:pathLst>
                <a:path w="21182" h="21224" extrusionOk="0">
                  <a:moveTo>
                    <a:pt x="21182" y="14688"/>
                  </a:moveTo>
                  <a:cubicBezTo>
                    <a:pt x="21212" y="13510"/>
                    <a:pt x="17518" y="11983"/>
                    <a:pt x="17312" y="10825"/>
                  </a:cubicBezTo>
                  <a:cubicBezTo>
                    <a:pt x="17105" y="9637"/>
                    <a:pt x="19941" y="7577"/>
                    <a:pt x="19853" y="6368"/>
                  </a:cubicBezTo>
                  <a:cubicBezTo>
                    <a:pt x="19705" y="5241"/>
                    <a:pt x="17873" y="3161"/>
                    <a:pt x="16632" y="2402"/>
                  </a:cubicBezTo>
                  <a:cubicBezTo>
                    <a:pt x="15302" y="1572"/>
                    <a:pt x="11786" y="835"/>
                    <a:pt x="10072" y="537"/>
                  </a:cubicBezTo>
                  <a:cubicBezTo>
                    <a:pt x="8979" y="343"/>
                    <a:pt x="6497" y="-313"/>
                    <a:pt x="5669" y="179"/>
                  </a:cubicBezTo>
                  <a:cubicBezTo>
                    <a:pt x="4369" y="968"/>
                    <a:pt x="6438" y="3950"/>
                    <a:pt x="5522" y="4974"/>
                  </a:cubicBezTo>
                  <a:cubicBezTo>
                    <a:pt x="4753" y="5794"/>
                    <a:pt x="1149" y="5876"/>
                    <a:pt x="469" y="6726"/>
                  </a:cubicBezTo>
                  <a:cubicBezTo>
                    <a:pt x="-388" y="7741"/>
                    <a:pt x="26" y="10415"/>
                    <a:pt x="942" y="11399"/>
                  </a:cubicBezTo>
                  <a:cubicBezTo>
                    <a:pt x="1503" y="11983"/>
                    <a:pt x="3985" y="12106"/>
                    <a:pt x="4517" y="12680"/>
                  </a:cubicBezTo>
                  <a:cubicBezTo>
                    <a:pt x="5256" y="13530"/>
                    <a:pt x="4133" y="15733"/>
                    <a:pt x="4665" y="16676"/>
                  </a:cubicBezTo>
                  <a:cubicBezTo>
                    <a:pt x="5197" y="17578"/>
                    <a:pt x="7442" y="18961"/>
                    <a:pt x="8565" y="19586"/>
                  </a:cubicBezTo>
                  <a:cubicBezTo>
                    <a:pt x="9422" y="20098"/>
                    <a:pt x="11284" y="21123"/>
                    <a:pt x="12407" y="21215"/>
                  </a:cubicBezTo>
                  <a:cubicBezTo>
                    <a:pt x="13234" y="21287"/>
                    <a:pt x="14830" y="20857"/>
                    <a:pt x="15450" y="20518"/>
                  </a:cubicBezTo>
                  <a:cubicBezTo>
                    <a:pt x="16396" y="20006"/>
                    <a:pt x="17312" y="18397"/>
                    <a:pt x="17991" y="17711"/>
                  </a:cubicBezTo>
                  <a:cubicBezTo>
                    <a:pt x="18730" y="16942"/>
                    <a:pt x="21153" y="15610"/>
                    <a:pt x="21182" y="1468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5" name="Shape 3090"/>
            <p:cNvSpPr/>
            <p:nvPr/>
          </p:nvSpPr>
          <p:spPr>
            <a:xfrm>
              <a:off x="7277888" y="3014652"/>
              <a:ext cx="9783" cy="6285"/>
            </a:xfrm>
            <a:custGeom>
              <a:avLst/>
              <a:gdLst/>
              <a:ahLst/>
              <a:cxnLst>
                <a:cxn ang="0">
                  <a:pos x="wd2" y="hd2"/>
                </a:cxn>
                <a:cxn ang="5400000">
                  <a:pos x="wd2" y="hd2"/>
                </a:cxn>
                <a:cxn ang="10800000">
                  <a:pos x="wd2" y="hd2"/>
                </a:cxn>
                <a:cxn ang="16200000">
                  <a:pos x="wd2" y="hd2"/>
                </a:cxn>
              </a:cxnLst>
              <a:rect l="0" t="0" r="r" b="b"/>
              <a:pathLst>
                <a:path w="21018" h="20569" extrusionOk="0">
                  <a:moveTo>
                    <a:pt x="20047" y="18951"/>
                  </a:moveTo>
                  <a:cubicBezTo>
                    <a:pt x="18496" y="21257"/>
                    <a:pt x="13585" y="20498"/>
                    <a:pt x="11407" y="20244"/>
                  </a:cubicBezTo>
                  <a:cubicBezTo>
                    <a:pt x="9450" y="19963"/>
                    <a:pt x="5425" y="18810"/>
                    <a:pt x="3837" y="17038"/>
                  </a:cubicBezTo>
                  <a:cubicBezTo>
                    <a:pt x="2360" y="15407"/>
                    <a:pt x="-335" y="10401"/>
                    <a:pt x="34" y="7701"/>
                  </a:cubicBezTo>
                  <a:cubicBezTo>
                    <a:pt x="440" y="4551"/>
                    <a:pt x="4945" y="1176"/>
                    <a:pt x="6976" y="332"/>
                  </a:cubicBezTo>
                  <a:cubicBezTo>
                    <a:pt x="8563" y="-343"/>
                    <a:pt x="11997" y="79"/>
                    <a:pt x="13511" y="979"/>
                  </a:cubicBezTo>
                  <a:cubicBezTo>
                    <a:pt x="15653" y="2244"/>
                    <a:pt x="19788" y="6435"/>
                    <a:pt x="20674" y="9613"/>
                  </a:cubicBezTo>
                  <a:cubicBezTo>
                    <a:pt x="21265" y="11779"/>
                    <a:pt x="21117" y="17319"/>
                    <a:pt x="20047" y="1895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6" name="Shape 3091"/>
            <p:cNvSpPr/>
            <p:nvPr/>
          </p:nvSpPr>
          <p:spPr>
            <a:xfrm>
              <a:off x="7269089" y="3023452"/>
              <a:ext cx="20718" cy="23377"/>
            </a:xfrm>
            <a:custGeom>
              <a:avLst/>
              <a:gdLst/>
              <a:ahLst/>
              <a:cxnLst>
                <a:cxn ang="0">
                  <a:pos x="wd2" y="hd2"/>
                </a:cxn>
                <a:cxn ang="5400000">
                  <a:pos x="wd2" y="hd2"/>
                </a:cxn>
                <a:cxn ang="10800000">
                  <a:pos x="wd2" y="hd2"/>
                </a:cxn>
                <a:cxn ang="16200000">
                  <a:pos x="wd2" y="hd2"/>
                </a:cxn>
              </a:cxnLst>
              <a:rect l="0" t="0" r="r" b="b"/>
              <a:pathLst>
                <a:path w="20714" h="21336" extrusionOk="0">
                  <a:moveTo>
                    <a:pt x="12554" y="6183"/>
                  </a:moveTo>
                  <a:cubicBezTo>
                    <a:pt x="12520" y="5399"/>
                    <a:pt x="14857" y="4646"/>
                    <a:pt x="14908" y="3853"/>
                  </a:cubicBezTo>
                  <a:cubicBezTo>
                    <a:pt x="14943" y="3124"/>
                    <a:pt x="13654" y="1885"/>
                    <a:pt x="12932" y="1524"/>
                  </a:cubicBezTo>
                  <a:cubicBezTo>
                    <a:pt x="12485" y="1304"/>
                    <a:pt x="11386" y="1477"/>
                    <a:pt x="10887" y="1352"/>
                  </a:cubicBezTo>
                  <a:cubicBezTo>
                    <a:pt x="10080" y="1140"/>
                    <a:pt x="8757" y="-123"/>
                    <a:pt x="7949" y="10"/>
                  </a:cubicBezTo>
                  <a:cubicBezTo>
                    <a:pt x="6626" y="222"/>
                    <a:pt x="5199" y="2669"/>
                    <a:pt x="4323" y="3595"/>
                  </a:cubicBezTo>
                  <a:cubicBezTo>
                    <a:pt x="3756" y="4159"/>
                    <a:pt x="2570" y="5257"/>
                    <a:pt x="2158" y="5916"/>
                  </a:cubicBezTo>
                  <a:cubicBezTo>
                    <a:pt x="1419" y="7108"/>
                    <a:pt x="-643" y="9971"/>
                    <a:pt x="199" y="11108"/>
                  </a:cubicBezTo>
                  <a:cubicBezTo>
                    <a:pt x="508" y="11516"/>
                    <a:pt x="1814" y="11218"/>
                    <a:pt x="2364" y="11187"/>
                  </a:cubicBezTo>
                  <a:cubicBezTo>
                    <a:pt x="3000" y="11155"/>
                    <a:pt x="4375" y="10512"/>
                    <a:pt x="4907" y="10834"/>
                  </a:cubicBezTo>
                  <a:cubicBezTo>
                    <a:pt x="5509" y="11202"/>
                    <a:pt x="5371" y="12818"/>
                    <a:pt x="5698" y="13430"/>
                  </a:cubicBezTo>
                  <a:cubicBezTo>
                    <a:pt x="6162" y="14324"/>
                    <a:pt x="7846" y="15720"/>
                    <a:pt x="8241" y="16653"/>
                  </a:cubicBezTo>
                  <a:cubicBezTo>
                    <a:pt x="8499" y="17242"/>
                    <a:pt x="8207" y="18606"/>
                    <a:pt x="8533" y="19155"/>
                  </a:cubicBezTo>
                  <a:cubicBezTo>
                    <a:pt x="8980" y="19908"/>
                    <a:pt x="10544" y="21132"/>
                    <a:pt x="11472" y="21304"/>
                  </a:cubicBezTo>
                  <a:cubicBezTo>
                    <a:pt x="12365" y="21477"/>
                    <a:pt x="14273" y="20912"/>
                    <a:pt x="14994" y="20410"/>
                  </a:cubicBezTo>
                  <a:cubicBezTo>
                    <a:pt x="15750" y="19893"/>
                    <a:pt x="16335" y="18097"/>
                    <a:pt x="16953" y="17461"/>
                  </a:cubicBezTo>
                  <a:cubicBezTo>
                    <a:pt x="17709" y="16693"/>
                    <a:pt x="20167" y="15908"/>
                    <a:pt x="20579" y="14952"/>
                  </a:cubicBezTo>
                  <a:cubicBezTo>
                    <a:pt x="20957" y="14104"/>
                    <a:pt x="20476" y="12159"/>
                    <a:pt x="19995" y="11375"/>
                  </a:cubicBezTo>
                  <a:cubicBezTo>
                    <a:pt x="19428" y="10395"/>
                    <a:pt x="17434" y="8975"/>
                    <a:pt x="16369" y="8426"/>
                  </a:cubicBezTo>
                  <a:cubicBezTo>
                    <a:pt x="15888" y="8167"/>
                    <a:pt x="14771" y="8050"/>
                    <a:pt x="14324" y="7799"/>
                  </a:cubicBezTo>
                  <a:cubicBezTo>
                    <a:pt x="13774" y="7493"/>
                    <a:pt x="12554" y="6748"/>
                    <a:pt x="12554" y="618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7" name="Shape 3092"/>
            <p:cNvSpPr/>
            <p:nvPr/>
          </p:nvSpPr>
          <p:spPr>
            <a:xfrm>
              <a:off x="7295487" y="3032252"/>
              <a:ext cx="9812" cy="13527"/>
            </a:xfrm>
            <a:custGeom>
              <a:avLst/>
              <a:gdLst/>
              <a:ahLst/>
              <a:cxnLst>
                <a:cxn ang="0">
                  <a:pos x="wd2" y="hd2"/>
                </a:cxn>
                <a:cxn ang="5400000">
                  <a:pos x="wd2" y="hd2"/>
                </a:cxn>
                <a:cxn ang="10800000">
                  <a:pos x="wd2" y="hd2"/>
                </a:cxn>
                <a:cxn ang="16200000">
                  <a:pos x="wd2" y="hd2"/>
                </a:cxn>
              </a:cxnLst>
              <a:rect l="0" t="0" r="r" b="b"/>
              <a:pathLst>
                <a:path w="21223" h="21171" extrusionOk="0">
                  <a:moveTo>
                    <a:pt x="8507" y="20758"/>
                  </a:moveTo>
                  <a:cubicBezTo>
                    <a:pt x="6648" y="19642"/>
                    <a:pt x="7578" y="15392"/>
                    <a:pt x="6388" y="13832"/>
                  </a:cubicBezTo>
                  <a:cubicBezTo>
                    <a:pt x="5310" y="12460"/>
                    <a:pt x="403" y="10980"/>
                    <a:pt x="31" y="9393"/>
                  </a:cubicBezTo>
                  <a:cubicBezTo>
                    <a:pt x="-341" y="7833"/>
                    <a:pt x="2708" y="4982"/>
                    <a:pt x="4046" y="3718"/>
                  </a:cubicBezTo>
                  <a:cubicBezTo>
                    <a:pt x="5050" y="2857"/>
                    <a:pt x="7318" y="1297"/>
                    <a:pt x="8730" y="812"/>
                  </a:cubicBezTo>
                  <a:cubicBezTo>
                    <a:pt x="10069" y="342"/>
                    <a:pt x="13154" y="-129"/>
                    <a:pt x="14641" y="32"/>
                  </a:cubicBezTo>
                  <a:cubicBezTo>
                    <a:pt x="15943" y="167"/>
                    <a:pt x="18508" y="974"/>
                    <a:pt x="19326" y="1727"/>
                  </a:cubicBezTo>
                  <a:cubicBezTo>
                    <a:pt x="20627" y="2938"/>
                    <a:pt x="21222" y="6179"/>
                    <a:pt x="21222" y="7712"/>
                  </a:cubicBezTo>
                  <a:cubicBezTo>
                    <a:pt x="21259" y="8855"/>
                    <a:pt x="20032" y="11021"/>
                    <a:pt x="19958" y="12164"/>
                  </a:cubicBezTo>
                  <a:cubicBezTo>
                    <a:pt x="19883" y="13361"/>
                    <a:pt x="21073" y="15741"/>
                    <a:pt x="20813" y="16912"/>
                  </a:cubicBezTo>
                  <a:cubicBezTo>
                    <a:pt x="20627" y="17705"/>
                    <a:pt x="19735" y="19292"/>
                    <a:pt x="18917" y="19830"/>
                  </a:cubicBezTo>
                  <a:cubicBezTo>
                    <a:pt x="18099" y="20368"/>
                    <a:pt x="15757" y="20799"/>
                    <a:pt x="14641" y="20906"/>
                  </a:cubicBezTo>
                  <a:cubicBezTo>
                    <a:pt x="13117" y="21081"/>
                    <a:pt x="9697" y="21471"/>
                    <a:pt x="8507" y="2075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8" name="Shape 3093"/>
            <p:cNvSpPr/>
            <p:nvPr/>
          </p:nvSpPr>
          <p:spPr>
            <a:xfrm>
              <a:off x="7251490" y="3093849"/>
              <a:ext cx="6228" cy="6861"/>
            </a:xfrm>
            <a:custGeom>
              <a:avLst/>
              <a:gdLst/>
              <a:ahLst/>
              <a:cxnLst>
                <a:cxn ang="0">
                  <a:pos x="wd2" y="hd2"/>
                </a:cxn>
                <a:cxn ang="5400000">
                  <a:pos x="wd2" y="hd2"/>
                </a:cxn>
                <a:cxn ang="10800000">
                  <a:pos x="wd2" y="hd2"/>
                </a:cxn>
                <a:cxn ang="16200000">
                  <a:pos x="wd2" y="hd2"/>
                </a:cxn>
              </a:cxnLst>
              <a:rect l="0" t="0" r="r" b="b"/>
              <a:pathLst>
                <a:path w="20276" h="21342" extrusionOk="0">
                  <a:moveTo>
                    <a:pt x="19525" y="5189"/>
                  </a:moveTo>
                  <a:cubicBezTo>
                    <a:pt x="18518" y="3184"/>
                    <a:pt x="14209" y="110"/>
                    <a:pt x="11859" y="3"/>
                  </a:cubicBezTo>
                  <a:cubicBezTo>
                    <a:pt x="9396" y="-104"/>
                    <a:pt x="4752" y="2703"/>
                    <a:pt x="3241" y="4601"/>
                  </a:cubicBezTo>
                  <a:cubicBezTo>
                    <a:pt x="1338" y="7007"/>
                    <a:pt x="-844" y="13690"/>
                    <a:pt x="331" y="16470"/>
                  </a:cubicBezTo>
                  <a:cubicBezTo>
                    <a:pt x="1282" y="18582"/>
                    <a:pt x="5983" y="21255"/>
                    <a:pt x="8389" y="21336"/>
                  </a:cubicBezTo>
                  <a:cubicBezTo>
                    <a:pt x="11299" y="21496"/>
                    <a:pt x="17287" y="18529"/>
                    <a:pt x="18909" y="16149"/>
                  </a:cubicBezTo>
                  <a:cubicBezTo>
                    <a:pt x="20420" y="13850"/>
                    <a:pt x="20756" y="7648"/>
                    <a:pt x="19525" y="518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9" name="Shape 3094"/>
            <p:cNvSpPr/>
            <p:nvPr/>
          </p:nvSpPr>
          <p:spPr>
            <a:xfrm>
              <a:off x="7286688" y="3067450"/>
              <a:ext cx="7993" cy="11287"/>
            </a:xfrm>
            <a:custGeom>
              <a:avLst/>
              <a:gdLst/>
              <a:ahLst/>
              <a:cxnLst>
                <a:cxn ang="0">
                  <a:pos x="wd2" y="hd2"/>
                </a:cxn>
                <a:cxn ang="5400000">
                  <a:pos x="wd2" y="hd2"/>
                </a:cxn>
                <a:cxn ang="10800000">
                  <a:pos x="wd2" y="hd2"/>
                </a:cxn>
                <a:cxn ang="16200000">
                  <a:pos x="wd2" y="hd2"/>
                </a:cxn>
              </a:cxnLst>
              <a:rect l="0" t="0" r="r" b="b"/>
              <a:pathLst>
                <a:path w="21103" h="21236" extrusionOk="0">
                  <a:moveTo>
                    <a:pt x="14654" y="21223"/>
                  </a:moveTo>
                  <a:cubicBezTo>
                    <a:pt x="11477" y="20899"/>
                    <a:pt x="10525" y="15014"/>
                    <a:pt x="8437" y="13300"/>
                  </a:cubicBezTo>
                  <a:cubicBezTo>
                    <a:pt x="6758" y="11975"/>
                    <a:pt x="1358" y="10681"/>
                    <a:pt x="405" y="9065"/>
                  </a:cubicBezTo>
                  <a:cubicBezTo>
                    <a:pt x="-457" y="7658"/>
                    <a:pt x="133" y="4214"/>
                    <a:pt x="1449" y="2969"/>
                  </a:cubicBezTo>
                  <a:cubicBezTo>
                    <a:pt x="2946" y="1530"/>
                    <a:pt x="8210" y="-151"/>
                    <a:pt x="10706" y="11"/>
                  </a:cubicBezTo>
                  <a:cubicBezTo>
                    <a:pt x="13111" y="189"/>
                    <a:pt x="17195" y="2484"/>
                    <a:pt x="18556" y="3891"/>
                  </a:cubicBezTo>
                  <a:cubicBezTo>
                    <a:pt x="20190" y="5702"/>
                    <a:pt x="21007" y="10196"/>
                    <a:pt x="21098" y="12363"/>
                  </a:cubicBezTo>
                  <a:cubicBezTo>
                    <a:pt x="21143" y="13689"/>
                    <a:pt x="20916" y="16405"/>
                    <a:pt x="20054" y="17536"/>
                  </a:cubicBezTo>
                  <a:cubicBezTo>
                    <a:pt x="19192" y="18733"/>
                    <a:pt x="16469" y="21449"/>
                    <a:pt x="14654" y="2122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0" name="Shape 3095"/>
            <p:cNvSpPr/>
            <p:nvPr/>
          </p:nvSpPr>
          <p:spPr>
            <a:xfrm>
              <a:off x="7260289" y="2997053"/>
              <a:ext cx="5972" cy="23750"/>
            </a:xfrm>
            <a:custGeom>
              <a:avLst/>
              <a:gdLst/>
              <a:ahLst/>
              <a:cxnLst>
                <a:cxn ang="0">
                  <a:pos x="wd2" y="hd2"/>
                </a:cxn>
                <a:cxn ang="5400000">
                  <a:pos x="wd2" y="hd2"/>
                </a:cxn>
                <a:cxn ang="10800000">
                  <a:pos x="wd2" y="hd2"/>
                </a:cxn>
                <a:cxn ang="16200000">
                  <a:pos x="wd2" y="hd2"/>
                </a:cxn>
              </a:cxnLst>
              <a:rect l="0" t="0" r="r" b="b"/>
              <a:pathLst>
                <a:path w="20844" h="21427" extrusionOk="0">
                  <a:moveTo>
                    <a:pt x="18055" y="21224"/>
                  </a:moveTo>
                  <a:cubicBezTo>
                    <a:pt x="21115" y="20518"/>
                    <a:pt x="20875" y="18115"/>
                    <a:pt x="20815" y="17060"/>
                  </a:cubicBezTo>
                  <a:cubicBezTo>
                    <a:pt x="20755" y="16269"/>
                    <a:pt x="18595" y="14758"/>
                    <a:pt x="18355" y="13967"/>
                  </a:cubicBezTo>
                  <a:cubicBezTo>
                    <a:pt x="18115" y="12889"/>
                    <a:pt x="20575" y="10672"/>
                    <a:pt x="19435" y="9633"/>
                  </a:cubicBezTo>
                  <a:cubicBezTo>
                    <a:pt x="18595" y="8904"/>
                    <a:pt x="13135" y="7904"/>
                    <a:pt x="12595" y="7160"/>
                  </a:cubicBezTo>
                  <a:cubicBezTo>
                    <a:pt x="11935" y="6260"/>
                    <a:pt x="15775" y="4531"/>
                    <a:pt x="16015" y="3616"/>
                  </a:cubicBezTo>
                  <a:cubicBezTo>
                    <a:pt x="16195" y="2802"/>
                    <a:pt x="16915" y="918"/>
                    <a:pt x="14635" y="345"/>
                  </a:cubicBezTo>
                  <a:cubicBezTo>
                    <a:pt x="13135" y="-43"/>
                    <a:pt x="7975" y="-105"/>
                    <a:pt x="6115" y="166"/>
                  </a:cubicBezTo>
                  <a:cubicBezTo>
                    <a:pt x="3295" y="577"/>
                    <a:pt x="595" y="2337"/>
                    <a:pt x="295" y="3167"/>
                  </a:cubicBezTo>
                  <a:cubicBezTo>
                    <a:pt x="-185" y="4237"/>
                    <a:pt x="3655" y="6268"/>
                    <a:pt x="4375" y="7330"/>
                  </a:cubicBezTo>
                  <a:cubicBezTo>
                    <a:pt x="5155" y="8501"/>
                    <a:pt x="7015" y="10873"/>
                    <a:pt x="6115" y="12021"/>
                  </a:cubicBezTo>
                  <a:cubicBezTo>
                    <a:pt x="5455" y="12781"/>
                    <a:pt x="835" y="13990"/>
                    <a:pt x="295" y="14765"/>
                  </a:cubicBezTo>
                  <a:cubicBezTo>
                    <a:pt x="-485" y="15719"/>
                    <a:pt x="355" y="17758"/>
                    <a:pt x="1975" y="18650"/>
                  </a:cubicBezTo>
                  <a:cubicBezTo>
                    <a:pt x="3415" y="19479"/>
                    <a:pt x="8275" y="20968"/>
                    <a:pt x="11575" y="21309"/>
                  </a:cubicBezTo>
                  <a:cubicBezTo>
                    <a:pt x="13075" y="21464"/>
                    <a:pt x="16795" y="21495"/>
                    <a:pt x="18055" y="2122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1" name="Shape 3096"/>
            <p:cNvSpPr/>
            <p:nvPr/>
          </p:nvSpPr>
          <p:spPr>
            <a:xfrm>
              <a:off x="7313087" y="3023452"/>
              <a:ext cx="5437" cy="4703"/>
            </a:xfrm>
            <a:custGeom>
              <a:avLst/>
              <a:gdLst/>
              <a:ahLst/>
              <a:cxnLst>
                <a:cxn ang="0">
                  <a:pos x="wd2" y="hd2"/>
                </a:cxn>
                <a:cxn ang="5400000">
                  <a:pos x="wd2" y="hd2"/>
                </a:cxn>
                <a:cxn ang="10800000">
                  <a:pos x="wd2" y="hd2"/>
                </a:cxn>
                <a:cxn ang="16200000">
                  <a:pos x="wd2" y="hd2"/>
                </a:cxn>
              </a:cxnLst>
              <a:rect l="0" t="0" r="r" b="b"/>
              <a:pathLst>
                <a:path w="20578" h="20698" extrusionOk="0">
                  <a:moveTo>
                    <a:pt x="19380" y="16350"/>
                  </a:moveTo>
                  <a:cubicBezTo>
                    <a:pt x="18014" y="18771"/>
                    <a:pt x="12549" y="21003"/>
                    <a:pt x="10077" y="20663"/>
                  </a:cubicBezTo>
                  <a:cubicBezTo>
                    <a:pt x="7019" y="20284"/>
                    <a:pt x="708" y="15972"/>
                    <a:pt x="58" y="12492"/>
                  </a:cubicBezTo>
                  <a:cubicBezTo>
                    <a:pt x="-528" y="9238"/>
                    <a:pt x="3506" y="2770"/>
                    <a:pt x="5978" y="1219"/>
                  </a:cubicBezTo>
                  <a:cubicBezTo>
                    <a:pt x="8906" y="-484"/>
                    <a:pt x="16713" y="-597"/>
                    <a:pt x="18990" y="2127"/>
                  </a:cubicBezTo>
                  <a:cubicBezTo>
                    <a:pt x="21072" y="4699"/>
                    <a:pt x="21007" y="13399"/>
                    <a:pt x="19380" y="1635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2" name="Shape 3097"/>
            <p:cNvSpPr/>
            <p:nvPr/>
          </p:nvSpPr>
          <p:spPr>
            <a:xfrm>
              <a:off x="7313087" y="3005853"/>
              <a:ext cx="12513" cy="12053"/>
            </a:xfrm>
            <a:custGeom>
              <a:avLst/>
              <a:gdLst/>
              <a:ahLst/>
              <a:cxnLst>
                <a:cxn ang="0">
                  <a:pos x="wd2" y="hd2"/>
                </a:cxn>
                <a:cxn ang="5400000">
                  <a:pos x="wd2" y="hd2"/>
                </a:cxn>
                <a:cxn ang="10800000">
                  <a:pos x="wd2" y="hd2"/>
                </a:cxn>
                <a:cxn ang="16200000">
                  <a:pos x="wd2" y="hd2"/>
                </a:cxn>
              </a:cxnLst>
              <a:rect l="0" t="0" r="r" b="b"/>
              <a:pathLst>
                <a:path w="20691" h="21364" extrusionOk="0">
                  <a:moveTo>
                    <a:pt x="16120" y="21362"/>
                  </a:moveTo>
                  <a:cubicBezTo>
                    <a:pt x="14301" y="21484"/>
                    <a:pt x="14073" y="15421"/>
                    <a:pt x="12368" y="14751"/>
                  </a:cubicBezTo>
                  <a:cubicBezTo>
                    <a:pt x="11117" y="14264"/>
                    <a:pt x="8673" y="16427"/>
                    <a:pt x="7366" y="16518"/>
                  </a:cubicBezTo>
                  <a:cubicBezTo>
                    <a:pt x="5490" y="16625"/>
                    <a:pt x="659" y="16823"/>
                    <a:pt x="62" y="14934"/>
                  </a:cubicBezTo>
                  <a:cubicBezTo>
                    <a:pt x="-592" y="12908"/>
                    <a:pt x="4097" y="10120"/>
                    <a:pt x="5263" y="8323"/>
                  </a:cubicBezTo>
                  <a:cubicBezTo>
                    <a:pt x="6144" y="6952"/>
                    <a:pt x="7195" y="3631"/>
                    <a:pt x="8332" y="2413"/>
                  </a:cubicBezTo>
                  <a:cubicBezTo>
                    <a:pt x="9128" y="1560"/>
                    <a:pt x="11203" y="-116"/>
                    <a:pt x="12368" y="6"/>
                  </a:cubicBezTo>
                  <a:cubicBezTo>
                    <a:pt x="13704" y="97"/>
                    <a:pt x="15608" y="2504"/>
                    <a:pt x="16574" y="3464"/>
                  </a:cubicBezTo>
                  <a:cubicBezTo>
                    <a:pt x="17711" y="4576"/>
                    <a:pt x="20297" y="6739"/>
                    <a:pt x="20639" y="8323"/>
                  </a:cubicBezTo>
                  <a:cubicBezTo>
                    <a:pt x="21008" y="10120"/>
                    <a:pt x="19303" y="13593"/>
                    <a:pt x="18677" y="15284"/>
                  </a:cubicBezTo>
                  <a:cubicBezTo>
                    <a:pt x="18137" y="16853"/>
                    <a:pt x="17654" y="21271"/>
                    <a:pt x="16120" y="2136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3" name="Shape 3098"/>
            <p:cNvSpPr/>
            <p:nvPr/>
          </p:nvSpPr>
          <p:spPr>
            <a:xfrm>
              <a:off x="7330686" y="3014652"/>
              <a:ext cx="7304" cy="6295"/>
            </a:xfrm>
            <a:custGeom>
              <a:avLst/>
              <a:gdLst/>
              <a:ahLst/>
              <a:cxnLst>
                <a:cxn ang="0">
                  <a:pos x="wd2" y="hd2"/>
                </a:cxn>
                <a:cxn ang="5400000">
                  <a:pos x="wd2" y="hd2"/>
                </a:cxn>
                <a:cxn ang="10800000">
                  <a:pos x="wd2" y="hd2"/>
                </a:cxn>
                <a:cxn ang="16200000">
                  <a:pos x="wd2" y="hd2"/>
                </a:cxn>
              </a:cxnLst>
              <a:rect l="0" t="0" r="r" b="b"/>
              <a:pathLst>
                <a:path w="20860" h="20517" extrusionOk="0">
                  <a:moveTo>
                    <a:pt x="7945" y="20460"/>
                  </a:moveTo>
                  <a:cubicBezTo>
                    <a:pt x="5539" y="19955"/>
                    <a:pt x="728" y="16201"/>
                    <a:pt x="90" y="13456"/>
                  </a:cubicBezTo>
                  <a:cubicBezTo>
                    <a:pt x="-597" y="10010"/>
                    <a:pt x="2790" y="2418"/>
                    <a:pt x="5490" y="681"/>
                  </a:cubicBezTo>
                  <a:cubicBezTo>
                    <a:pt x="7503" y="-720"/>
                    <a:pt x="12903" y="261"/>
                    <a:pt x="14965" y="1633"/>
                  </a:cubicBezTo>
                  <a:cubicBezTo>
                    <a:pt x="17174" y="3090"/>
                    <a:pt x="21003" y="8273"/>
                    <a:pt x="20856" y="11215"/>
                  </a:cubicBezTo>
                  <a:cubicBezTo>
                    <a:pt x="20708" y="13344"/>
                    <a:pt x="17370" y="16454"/>
                    <a:pt x="15799" y="17602"/>
                  </a:cubicBezTo>
                  <a:cubicBezTo>
                    <a:pt x="14032" y="18891"/>
                    <a:pt x="9958" y="20880"/>
                    <a:pt x="7945" y="2046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4" name="Shape 3099"/>
            <p:cNvSpPr/>
            <p:nvPr/>
          </p:nvSpPr>
          <p:spPr>
            <a:xfrm>
              <a:off x="7321886" y="3005853"/>
              <a:ext cx="5434" cy="7067"/>
            </a:xfrm>
            <a:custGeom>
              <a:avLst/>
              <a:gdLst/>
              <a:ahLst/>
              <a:cxnLst>
                <a:cxn ang="0">
                  <a:pos x="wd2" y="hd2"/>
                </a:cxn>
                <a:cxn ang="5400000">
                  <a:pos x="wd2" y="hd2"/>
                </a:cxn>
                <a:cxn ang="10800000">
                  <a:pos x="wd2" y="hd2"/>
                </a:cxn>
                <a:cxn ang="16200000">
                  <a:pos x="wd2" y="hd2"/>
                </a:cxn>
              </a:cxnLst>
              <a:rect l="0" t="0" r="r" b="b"/>
              <a:pathLst>
                <a:path w="20760" h="20823" extrusionOk="0">
                  <a:moveTo>
                    <a:pt x="12515" y="20722"/>
                  </a:moveTo>
                  <a:cubicBezTo>
                    <a:pt x="9561" y="21380"/>
                    <a:pt x="2930" y="18696"/>
                    <a:pt x="1223" y="16670"/>
                  </a:cubicBezTo>
                  <a:cubicBezTo>
                    <a:pt x="-484" y="14619"/>
                    <a:pt x="-221" y="9149"/>
                    <a:pt x="895" y="6870"/>
                  </a:cubicBezTo>
                  <a:cubicBezTo>
                    <a:pt x="1945" y="4718"/>
                    <a:pt x="6344" y="995"/>
                    <a:pt x="9101" y="210"/>
                  </a:cubicBezTo>
                  <a:cubicBezTo>
                    <a:pt x="10677" y="-220"/>
                    <a:pt x="14222" y="33"/>
                    <a:pt x="15535" y="768"/>
                  </a:cubicBezTo>
                  <a:cubicBezTo>
                    <a:pt x="18359" y="2515"/>
                    <a:pt x="21116" y="8415"/>
                    <a:pt x="20722" y="11200"/>
                  </a:cubicBezTo>
                  <a:cubicBezTo>
                    <a:pt x="20328" y="14037"/>
                    <a:pt x="16061" y="19962"/>
                    <a:pt x="12515" y="2072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5" name="Shape 3100"/>
            <p:cNvSpPr/>
            <p:nvPr/>
          </p:nvSpPr>
          <p:spPr>
            <a:xfrm>
              <a:off x="7313087" y="3005853"/>
              <a:ext cx="4906" cy="4771"/>
            </a:xfrm>
            <a:custGeom>
              <a:avLst/>
              <a:gdLst/>
              <a:ahLst/>
              <a:cxnLst>
                <a:cxn ang="0">
                  <a:pos x="wd2" y="hd2"/>
                </a:cxn>
                <a:cxn ang="5400000">
                  <a:pos x="wd2" y="hd2"/>
                </a:cxn>
                <a:cxn ang="10800000">
                  <a:pos x="wd2" y="hd2"/>
                </a:cxn>
                <a:cxn ang="16200000">
                  <a:pos x="wd2" y="hd2"/>
                </a:cxn>
              </a:cxnLst>
              <a:rect l="0" t="0" r="r" b="b"/>
              <a:pathLst>
                <a:path w="19949" h="20745" extrusionOk="0">
                  <a:moveTo>
                    <a:pt x="16046" y="13043"/>
                  </a:moveTo>
                  <a:cubicBezTo>
                    <a:pt x="14648" y="15323"/>
                    <a:pt x="11362" y="20555"/>
                    <a:pt x="8916" y="20742"/>
                  </a:cubicBezTo>
                  <a:cubicBezTo>
                    <a:pt x="6120" y="20891"/>
                    <a:pt x="737" y="16369"/>
                    <a:pt x="108" y="13492"/>
                  </a:cubicBezTo>
                  <a:cubicBezTo>
                    <a:pt x="-661" y="10128"/>
                    <a:pt x="2834" y="2766"/>
                    <a:pt x="5700" y="1085"/>
                  </a:cubicBezTo>
                  <a:cubicBezTo>
                    <a:pt x="8706" y="-709"/>
                    <a:pt x="17793" y="-373"/>
                    <a:pt x="19681" y="2804"/>
                  </a:cubicBezTo>
                  <a:cubicBezTo>
                    <a:pt x="20939" y="5121"/>
                    <a:pt x="17444" y="10801"/>
                    <a:pt x="16046" y="1304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6" name="Shape 3101"/>
            <p:cNvSpPr/>
            <p:nvPr/>
          </p:nvSpPr>
          <p:spPr>
            <a:xfrm>
              <a:off x="7330686" y="2988254"/>
              <a:ext cx="6343" cy="7570"/>
            </a:xfrm>
            <a:custGeom>
              <a:avLst/>
              <a:gdLst/>
              <a:ahLst/>
              <a:cxnLst>
                <a:cxn ang="0">
                  <a:pos x="wd2" y="hd2"/>
                </a:cxn>
                <a:cxn ang="5400000">
                  <a:pos x="wd2" y="hd2"/>
                </a:cxn>
                <a:cxn ang="10800000">
                  <a:pos x="wd2" y="hd2"/>
                </a:cxn>
                <a:cxn ang="16200000">
                  <a:pos x="wd2" y="hd2"/>
                </a:cxn>
              </a:cxnLst>
              <a:rect l="0" t="0" r="r" b="b"/>
              <a:pathLst>
                <a:path w="20437" h="20349" extrusionOk="0">
                  <a:moveTo>
                    <a:pt x="16667" y="19559"/>
                  </a:moveTo>
                  <a:cubicBezTo>
                    <a:pt x="14839" y="21153"/>
                    <a:pt x="8359" y="20044"/>
                    <a:pt x="6254" y="18797"/>
                  </a:cubicBezTo>
                  <a:cubicBezTo>
                    <a:pt x="3153" y="16949"/>
                    <a:pt x="-1001" y="10157"/>
                    <a:pt x="217" y="7177"/>
                  </a:cubicBezTo>
                  <a:cubicBezTo>
                    <a:pt x="1547" y="3827"/>
                    <a:pt x="10851" y="-447"/>
                    <a:pt x="15061" y="38"/>
                  </a:cubicBezTo>
                  <a:cubicBezTo>
                    <a:pt x="16999" y="315"/>
                    <a:pt x="20322" y="3180"/>
                    <a:pt x="20433" y="4797"/>
                  </a:cubicBezTo>
                  <a:cubicBezTo>
                    <a:pt x="20599" y="6599"/>
                    <a:pt x="15947" y="8863"/>
                    <a:pt x="15393" y="10619"/>
                  </a:cubicBezTo>
                  <a:cubicBezTo>
                    <a:pt x="14728" y="12790"/>
                    <a:pt x="18494" y="17965"/>
                    <a:pt x="16667" y="1955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7" name="Shape 3102"/>
            <p:cNvSpPr/>
            <p:nvPr/>
          </p:nvSpPr>
          <p:spPr>
            <a:xfrm>
              <a:off x="7013900" y="2574673"/>
              <a:ext cx="417414" cy="666371"/>
            </a:xfrm>
            <a:custGeom>
              <a:avLst/>
              <a:gdLst/>
              <a:ahLst/>
              <a:cxnLst>
                <a:cxn ang="0">
                  <a:pos x="wd2" y="hd2"/>
                </a:cxn>
                <a:cxn ang="5400000">
                  <a:pos x="wd2" y="hd2"/>
                </a:cxn>
                <a:cxn ang="10800000">
                  <a:pos x="wd2" y="hd2"/>
                </a:cxn>
                <a:cxn ang="16200000">
                  <a:pos x="wd2" y="hd2"/>
                </a:cxn>
              </a:cxnLst>
              <a:rect l="0" t="0" r="r" b="b"/>
              <a:pathLst>
                <a:path w="21599" h="21594" extrusionOk="0">
                  <a:moveTo>
                    <a:pt x="21541" y="9665"/>
                  </a:moveTo>
                  <a:cubicBezTo>
                    <a:pt x="21564" y="9686"/>
                    <a:pt x="21600" y="9734"/>
                    <a:pt x="21599" y="9760"/>
                  </a:cubicBezTo>
                  <a:cubicBezTo>
                    <a:pt x="21599" y="9785"/>
                    <a:pt x="21556" y="9832"/>
                    <a:pt x="21539" y="9855"/>
                  </a:cubicBezTo>
                  <a:cubicBezTo>
                    <a:pt x="21516" y="9885"/>
                    <a:pt x="21478" y="9950"/>
                    <a:pt x="21442" y="9974"/>
                  </a:cubicBezTo>
                  <a:cubicBezTo>
                    <a:pt x="21404" y="10000"/>
                    <a:pt x="21290" y="10020"/>
                    <a:pt x="21251" y="10045"/>
                  </a:cubicBezTo>
                  <a:cubicBezTo>
                    <a:pt x="21219" y="10067"/>
                    <a:pt x="21185" y="10125"/>
                    <a:pt x="21166" y="10152"/>
                  </a:cubicBezTo>
                  <a:cubicBezTo>
                    <a:pt x="21149" y="10174"/>
                    <a:pt x="21114" y="10218"/>
                    <a:pt x="21110" y="10243"/>
                  </a:cubicBezTo>
                  <a:cubicBezTo>
                    <a:pt x="21102" y="10284"/>
                    <a:pt x="21143" y="10403"/>
                    <a:pt x="21143" y="10407"/>
                  </a:cubicBezTo>
                  <a:cubicBezTo>
                    <a:pt x="21143" y="10413"/>
                    <a:pt x="21096" y="10538"/>
                    <a:pt x="21066" y="10578"/>
                  </a:cubicBezTo>
                  <a:cubicBezTo>
                    <a:pt x="21034" y="10622"/>
                    <a:pt x="20958" y="10711"/>
                    <a:pt x="20897" y="10741"/>
                  </a:cubicBezTo>
                  <a:cubicBezTo>
                    <a:pt x="20855" y="10762"/>
                    <a:pt x="20736" y="10766"/>
                    <a:pt x="20694" y="10786"/>
                  </a:cubicBezTo>
                  <a:cubicBezTo>
                    <a:pt x="20663" y="10800"/>
                    <a:pt x="20610" y="10841"/>
                    <a:pt x="20603" y="10865"/>
                  </a:cubicBezTo>
                  <a:cubicBezTo>
                    <a:pt x="20596" y="10888"/>
                    <a:pt x="20644" y="10932"/>
                    <a:pt x="20640" y="10956"/>
                  </a:cubicBezTo>
                  <a:cubicBezTo>
                    <a:pt x="20638" y="10976"/>
                    <a:pt x="20603" y="11011"/>
                    <a:pt x="20584" y="11027"/>
                  </a:cubicBezTo>
                  <a:cubicBezTo>
                    <a:pt x="20557" y="11051"/>
                    <a:pt x="20494" y="11098"/>
                    <a:pt x="20450" y="11110"/>
                  </a:cubicBezTo>
                  <a:cubicBezTo>
                    <a:pt x="20424" y="11117"/>
                    <a:pt x="20359" y="11122"/>
                    <a:pt x="20335" y="11111"/>
                  </a:cubicBezTo>
                  <a:cubicBezTo>
                    <a:pt x="20290" y="11090"/>
                    <a:pt x="20263" y="11008"/>
                    <a:pt x="20275" y="10973"/>
                  </a:cubicBezTo>
                  <a:cubicBezTo>
                    <a:pt x="20286" y="10942"/>
                    <a:pt x="20405" y="10905"/>
                    <a:pt x="20405" y="10873"/>
                  </a:cubicBezTo>
                  <a:cubicBezTo>
                    <a:pt x="20405" y="10848"/>
                    <a:pt x="20333" y="10815"/>
                    <a:pt x="20309" y="10795"/>
                  </a:cubicBezTo>
                  <a:cubicBezTo>
                    <a:pt x="20287" y="10778"/>
                    <a:pt x="20235" y="10749"/>
                    <a:pt x="20225" y="10729"/>
                  </a:cubicBezTo>
                  <a:cubicBezTo>
                    <a:pt x="20214" y="10705"/>
                    <a:pt x="20243" y="10656"/>
                    <a:pt x="20235" y="10633"/>
                  </a:cubicBezTo>
                  <a:cubicBezTo>
                    <a:pt x="20228" y="10614"/>
                    <a:pt x="20204" y="10562"/>
                    <a:pt x="20171" y="10562"/>
                  </a:cubicBezTo>
                  <a:cubicBezTo>
                    <a:pt x="20133" y="10562"/>
                    <a:pt x="20125" y="10632"/>
                    <a:pt x="20095" y="10648"/>
                  </a:cubicBezTo>
                  <a:cubicBezTo>
                    <a:pt x="20059" y="10666"/>
                    <a:pt x="19947" y="10661"/>
                    <a:pt x="19916" y="10684"/>
                  </a:cubicBezTo>
                  <a:cubicBezTo>
                    <a:pt x="19886" y="10704"/>
                    <a:pt x="19859" y="10767"/>
                    <a:pt x="19882" y="10789"/>
                  </a:cubicBezTo>
                  <a:cubicBezTo>
                    <a:pt x="19901" y="10807"/>
                    <a:pt x="19994" y="10792"/>
                    <a:pt x="20020" y="10808"/>
                  </a:cubicBezTo>
                  <a:cubicBezTo>
                    <a:pt x="20066" y="10837"/>
                    <a:pt x="20104" y="10930"/>
                    <a:pt x="20080" y="10968"/>
                  </a:cubicBezTo>
                  <a:cubicBezTo>
                    <a:pt x="20066" y="10991"/>
                    <a:pt x="19965" y="10999"/>
                    <a:pt x="19950" y="11021"/>
                  </a:cubicBezTo>
                  <a:cubicBezTo>
                    <a:pt x="19935" y="11045"/>
                    <a:pt x="19995" y="11098"/>
                    <a:pt x="19986" y="11124"/>
                  </a:cubicBezTo>
                  <a:cubicBezTo>
                    <a:pt x="19979" y="11143"/>
                    <a:pt x="19940" y="11182"/>
                    <a:pt x="19909" y="11188"/>
                  </a:cubicBezTo>
                  <a:cubicBezTo>
                    <a:pt x="19879" y="11194"/>
                    <a:pt x="19818" y="11155"/>
                    <a:pt x="19788" y="11162"/>
                  </a:cubicBezTo>
                  <a:cubicBezTo>
                    <a:pt x="19749" y="11172"/>
                    <a:pt x="19744" y="11242"/>
                    <a:pt x="19707" y="11254"/>
                  </a:cubicBezTo>
                  <a:cubicBezTo>
                    <a:pt x="19676" y="11265"/>
                    <a:pt x="19593" y="11263"/>
                    <a:pt x="19565" y="11250"/>
                  </a:cubicBezTo>
                  <a:cubicBezTo>
                    <a:pt x="19526" y="11230"/>
                    <a:pt x="19550" y="11149"/>
                    <a:pt x="19512" y="11129"/>
                  </a:cubicBezTo>
                  <a:cubicBezTo>
                    <a:pt x="19475" y="11109"/>
                    <a:pt x="19364" y="11103"/>
                    <a:pt x="19319" y="11115"/>
                  </a:cubicBezTo>
                  <a:cubicBezTo>
                    <a:pt x="19282" y="11124"/>
                    <a:pt x="19243" y="11173"/>
                    <a:pt x="19217" y="11192"/>
                  </a:cubicBezTo>
                  <a:cubicBezTo>
                    <a:pt x="19196" y="11208"/>
                    <a:pt x="19137" y="11233"/>
                    <a:pt x="19131" y="11253"/>
                  </a:cubicBezTo>
                  <a:cubicBezTo>
                    <a:pt x="19123" y="11280"/>
                    <a:pt x="19185" y="11330"/>
                    <a:pt x="19195" y="11358"/>
                  </a:cubicBezTo>
                  <a:cubicBezTo>
                    <a:pt x="19207" y="11392"/>
                    <a:pt x="19193" y="11465"/>
                    <a:pt x="19213" y="11497"/>
                  </a:cubicBezTo>
                  <a:cubicBezTo>
                    <a:pt x="19225" y="11520"/>
                    <a:pt x="19298" y="11552"/>
                    <a:pt x="19298" y="11575"/>
                  </a:cubicBezTo>
                  <a:cubicBezTo>
                    <a:pt x="19299" y="11600"/>
                    <a:pt x="19224" y="11634"/>
                    <a:pt x="19213" y="11658"/>
                  </a:cubicBezTo>
                  <a:cubicBezTo>
                    <a:pt x="19205" y="11674"/>
                    <a:pt x="19199" y="11710"/>
                    <a:pt x="19213" y="11724"/>
                  </a:cubicBezTo>
                  <a:cubicBezTo>
                    <a:pt x="19238" y="11751"/>
                    <a:pt x="19349" y="11765"/>
                    <a:pt x="19390" y="11784"/>
                  </a:cubicBezTo>
                  <a:cubicBezTo>
                    <a:pt x="19427" y="11800"/>
                    <a:pt x="19504" y="11835"/>
                    <a:pt x="19524" y="11861"/>
                  </a:cubicBezTo>
                  <a:cubicBezTo>
                    <a:pt x="19547" y="11889"/>
                    <a:pt x="19565" y="11957"/>
                    <a:pt x="19547" y="11987"/>
                  </a:cubicBezTo>
                  <a:cubicBezTo>
                    <a:pt x="19529" y="12016"/>
                    <a:pt x="19443" y="12073"/>
                    <a:pt x="19393" y="12071"/>
                  </a:cubicBezTo>
                  <a:cubicBezTo>
                    <a:pt x="19347" y="12069"/>
                    <a:pt x="19296" y="12010"/>
                    <a:pt x="19275" y="11985"/>
                  </a:cubicBezTo>
                  <a:cubicBezTo>
                    <a:pt x="19256" y="11960"/>
                    <a:pt x="19258" y="11899"/>
                    <a:pt x="19237" y="11874"/>
                  </a:cubicBezTo>
                  <a:cubicBezTo>
                    <a:pt x="19218" y="11850"/>
                    <a:pt x="19156" y="11810"/>
                    <a:pt x="19121" y="11794"/>
                  </a:cubicBezTo>
                  <a:cubicBezTo>
                    <a:pt x="19094" y="11782"/>
                    <a:pt x="19028" y="11771"/>
                    <a:pt x="19000" y="11761"/>
                  </a:cubicBezTo>
                  <a:cubicBezTo>
                    <a:pt x="18964" y="11748"/>
                    <a:pt x="18910" y="11707"/>
                    <a:pt x="18872" y="11698"/>
                  </a:cubicBezTo>
                  <a:cubicBezTo>
                    <a:pt x="18827" y="11686"/>
                    <a:pt x="18712" y="11660"/>
                    <a:pt x="18678" y="11682"/>
                  </a:cubicBezTo>
                  <a:cubicBezTo>
                    <a:pt x="18639" y="11705"/>
                    <a:pt x="18689" y="11782"/>
                    <a:pt x="18697" y="11815"/>
                  </a:cubicBezTo>
                  <a:cubicBezTo>
                    <a:pt x="18702" y="11834"/>
                    <a:pt x="18730" y="11872"/>
                    <a:pt x="18723" y="11891"/>
                  </a:cubicBezTo>
                  <a:cubicBezTo>
                    <a:pt x="18714" y="11916"/>
                    <a:pt x="18663" y="11964"/>
                    <a:pt x="18626" y="11974"/>
                  </a:cubicBezTo>
                  <a:cubicBezTo>
                    <a:pt x="18599" y="11981"/>
                    <a:pt x="18526" y="11979"/>
                    <a:pt x="18504" y="11965"/>
                  </a:cubicBezTo>
                  <a:cubicBezTo>
                    <a:pt x="18479" y="11947"/>
                    <a:pt x="18512" y="11892"/>
                    <a:pt x="18500" y="11869"/>
                  </a:cubicBezTo>
                  <a:cubicBezTo>
                    <a:pt x="18482" y="11838"/>
                    <a:pt x="18419" y="11780"/>
                    <a:pt x="18373" y="11764"/>
                  </a:cubicBezTo>
                  <a:cubicBezTo>
                    <a:pt x="18348" y="11756"/>
                    <a:pt x="18282" y="11749"/>
                    <a:pt x="18257" y="11758"/>
                  </a:cubicBezTo>
                  <a:cubicBezTo>
                    <a:pt x="18222" y="11769"/>
                    <a:pt x="18197" y="11819"/>
                    <a:pt x="18181" y="11840"/>
                  </a:cubicBezTo>
                  <a:cubicBezTo>
                    <a:pt x="18172" y="11851"/>
                    <a:pt x="18166" y="11879"/>
                    <a:pt x="18149" y="11885"/>
                  </a:cubicBezTo>
                  <a:cubicBezTo>
                    <a:pt x="18133" y="11892"/>
                    <a:pt x="18084" y="11890"/>
                    <a:pt x="18068" y="11882"/>
                  </a:cubicBezTo>
                  <a:cubicBezTo>
                    <a:pt x="18041" y="11867"/>
                    <a:pt x="18063" y="11806"/>
                    <a:pt x="18033" y="11793"/>
                  </a:cubicBezTo>
                  <a:cubicBezTo>
                    <a:pt x="18006" y="11781"/>
                    <a:pt x="17930" y="11789"/>
                    <a:pt x="17901" y="11799"/>
                  </a:cubicBezTo>
                  <a:cubicBezTo>
                    <a:pt x="17876" y="11808"/>
                    <a:pt x="17839" y="11839"/>
                    <a:pt x="17835" y="11856"/>
                  </a:cubicBezTo>
                  <a:cubicBezTo>
                    <a:pt x="17828" y="11885"/>
                    <a:pt x="17874" y="11939"/>
                    <a:pt x="17896" y="11965"/>
                  </a:cubicBezTo>
                  <a:cubicBezTo>
                    <a:pt x="17912" y="11983"/>
                    <a:pt x="17964" y="12012"/>
                    <a:pt x="17977" y="12031"/>
                  </a:cubicBezTo>
                  <a:cubicBezTo>
                    <a:pt x="17998" y="12062"/>
                    <a:pt x="18005" y="12131"/>
                    <a:pt x="18013" y="12165"/>
                  </a:cubicBezTo>
                  <a:cubicBezTo>
                    <a:pt x="18019" y="12194"/>
                    <a:pt x="18012" y="12256"/>
                    <a:pt x="18033" y="12282"/>
                  </a:cubicBezTo>
                  <a:cubicBezTo>
                    <a:pt x="18049" y="12302"/>
                    <a:pt x="18118" y="12323"/>
                    <a:pt x="18135" y="12342"/>
                  </a:cubicBezTo>
                  <a:cubicBezTo>
                    <a:pt x="18155" y="12368"/>
                    <a:pt x="18177" y="12432"/>
                    <a:pt x="18155" y="12457"/>
                  </a:cubicBezTo>
                  <a:cubicBezTo>
                    <a:pt x="18138" y="12476"/>
                    <a:pt x="18045" y="12476"/>
                    <a:pt x="18028" y="12495"/>
                  </a:cubicBezTo>
                  <a:cubicBezTo>
                    <a:pt x="18006" y="12518"/>
                    <a:pt x="18052" y="12575"/>
                    <a:pt x="18038" y="12600"/>
                  </a:cubicBezTo>
                  <a:cubicBezTo>
                    <a:pt x="18027" y="12619"/>
                    <a:pt x="17980" y="12664"/>
                    <a:pt x="17947" y="12660"/>
                  </a:cubicBezTo>
                  <a:cubicBezTo>
                    <a:pt x="17895" y="12654"/>
                    <a:pt x="17873" y="12570"/>
                    <a:pt x="17871" y="12536"/>
                  </a:cubicBezTo>
                  <a:cubicBezTo>
                    <a:pt x="17870" y="12514"/>
                    <a:pt x="17932" y="12471"/>
                    <a:pt x="17911" y="12454"/>
                  </a:cubicBezTo>
                  <a:cubicBezTo>
                    <a:pt x="17890" y="12436"/>
                    <a:pt x="17799" y="12442"/>
                    <a:pt x="17770" y="12454"/>
                  </a:cubicBezTo>
                  <a:cubicBezTo>
                    <a:pt x="17741" y="12465"/>
                    <a:pt x="17733" y="12510"/>
                    <a:pt x="17714" y="12526"/>
                  </a:cubicBezTo>
                  <a:cubicBezTo>
                    <a:pt x="17693" y="12543"/>
                    <a:pt x="17622" y="12561"/>
                    <a:pt x="17611" y="12581"/>
                  </a:cubicBezTo>
                  <a:cubicBezTo>
                    <a:pt x="17595" y="12611"/>
                    <a:pt x="17667" y="12674"/>
                    <a:pt x="17658" y="12705"/>
                  </a:cubicBezTo>
                  <a:cubicBezTo>
                    <a:pt x="17651" y="12723"/>
                    <a:pt x="17617" y="12767"/>
                    <a:pt x="17586" y="12765"/>
                  </a:cubicBezTo>
                  <a:cubicBezTo>
                    <a:pt x="17548" y="12762"/>
                    <a:pt x="17558" y="12693"/>
                    <a:pt x="17530" y="12676"/>
                  </a:cubicBezTo>
                  <a:cubicBezTo>
                    <a:pt x="17513" y="12665"/>
                    <a:pt x="17458" y="12646"/>
                    <a:pt x="17434" y="12654"/>
                  </a:cubicBezTo>
                  <a:cubicBezTo>
                    <a:pt x="17386" y="12669"/>
                    <a:pt x="17377" y="12750"/>
                    <a:pt x="17378" y="12784"/>
                  </a:cubicBezTo>
                  <a:cubicBezTo>
                    <a:pt x="17379" y="12821"/>
                    <a:pt x="17438" y="12888"/>
                    <a:pt x="17445" y="12924"/>
                  </a:cubicBezTo>
                  <a:cubicBezTo>
                    <a:pt x="17450" y="12950"/>
                    <a:pt x="17466" y="13010"/>
                    <a:pt x="17436" y="13027"/>
                  </a:cubicBezTo>
                  <a:cubicBezTo>
                    <a:pt x="17413" y="13041"/>
                    <a:pt x="17335" y="13037"/>
                    <a:pt x="17308" y="13025"/>
                  </a:cubicBezTo>
                  <a:cubicBezTo>
                    <a:pt x="17271" y="13010"/>
                    <a:pt x="17266" y="12942"/>
                    <a:pt x="17233" y="12924"/>
                  </a:cubicBezTo>
                  <a:cubicBezTo>
                    <a:pt x="17182" y="12895"/>
                    <a:pt x="17022" y="12901"/>
                    <a:pt x="16973" y="12871"/>
                  </a:cubicBezTo>
                  <a:cubicBezTo>
                    <a:pt x="16936" y="12849"/>
                    <a:pt x="16924" y="12782"/>
                    <a:pt x="16909" y="12752"/>
                  </a:cubicBezTo>
                  <a:cubicBezTo>
                    <a:pt x="16887" y="12711"/>
                    <a:pt x="16858" y="12624"/>
                    <a:pt x="16828" y="12585"/>
                  </a:cubicBezTo>
                  <a:cubicBezTo>
                    <a:pt x="16807" y="12559"/>
                    <a:pt x="16760" y="12507"/>
                    <a:pt x="16722" y="12492"/>
                  </a:cubicBezTo>
                  <a:cubicBezTo>
                    <a:pt x="16686" y="12477"/>
                    <a:pt x="16590" y="12459"/>
                    <a:pt x="16550" y="12471"/>
                  </a:cubicBezTo>
                  <a:cubicBezTo>
                    <a:pt x="16518" y="12479"/>
                    <a:pt x="16501" y="12529"/>
                    <a:pt x="16478" y="12545"/>
                  </a:cubicBezTo>
                  <a:cubicBezTo>
                    <a:pt x="16461" y="12557"/>
                    <a:pt x="16421" y="12588"/>
                    <a:pt x="16394" y="12585"/>
                  </a:cubicBezTo>
                  <a:cubicBezTo>
                    <a:pt x="16360" y="12581"/>
                    <a:pt x="16351" y="12520"/>
                    <a:pt x="16320" y="12509"/>
                  </a:cubicBezTo>
                  <a:cubicBezTo>
                    <a:pt x="16295" y="12500"/>
                    <a:pt x="16226" y="12497"/>
                    <a:pt x="16204" y="12509"/>
                  </a:cubicBezTo>
                  <a:cubicBezTo>
                    <a:pt x="16173" y="12526"/>
                    <a:pt x="16196" y="12589"/>
                    <a:pt x="16185" y="12614"/>
                  </a:cubicBezTo>
                  <a:cubicBezTo>
                    <a:pt x="16180" y="12625"/>
                    <a:pt x="16172" y="12652"/>
                    <a:pt x="16154" y="12652"/>
                  </a:cubicBezTo>
                  <a:cubicBezTo>
                    <a:pt x="16116" y="12654"/>
                    <a:pt x="16100" y="12584"/>
                    <a:pt x="16066" y="12572"/>
                  </a:cubicBezTo>
                  <a:cubicBezTo>
                    <a:pt x="16044" y="12565"/>
                    <a:pt x="15987" y="12559"/>
                    <a:pt x="15968" y="12570"/>
                  </a:cubicBezTo>
                  <a:cubicBezTo>
                    <a:pt x="15938" y="12588"/>
                    <a:pt x="15975" y="12650"/>
                    <a:pt x="15965" y="12676"/>
                  </a:cubicBezTo>
                  <a:cubicBezTo>
                    <a:pt x="15955" y="12699"/>
                    <a:pt x="15899" y="12737"/>
                    <a:pt x="15897" y="12761"/>
                  </a:cubicBezTo>
                  <a:cubicBezTo>
                    <a:pt x="15895" y="12784"/>
                    <a:pt x="15917" y="12839"/>
                    <a:pt x="15951" y="12847"/>
                  </a:cubicBezTo>
                  <a:cubicBezTo>
                    <a:pt x="15983" y="12855"/>
                    <a:pt x="16040" y="12811"/>
                    <a:pt x="16073" y="12811"/>
                  </a:cubicBezTo>
                  <a:cubicBezTo>
                    <a:pt x="16107" y="12812"/>
                    <a:pt x="16163" y="12839"/>
                    <a:pt x="16192" y="12850"/>
                  </a:cubicBezTo>
                  <a:cubicBezTo>
                    <a:pt x="16230" y="12865"/>
                    <a:pt x="16296" y="12905"/>
                    <a:pt x="16337" y="12918"/>
                  </a:cubicBezTo>
                  <a:cubicBezTo>
                    <a:pt x="16389" y="12933"/>
                    <a:pt x="16511" y="12933"/>
                    <a:pt x="16563" y="12949"/>
                  </a:cubicBezTo>
                  <a:cubicBezTo>
                    <a:pt x="16595" y="12959"/>
                    <a:pt x="16648" y="12988"/>
                    <a:pt x="16671" y="13004"/>
                  </a:cubicBezTo>
                  <a:cubicBezTo>
                    <a:pt x="16709" y="13030"/>
                    <a:pt x="16772" y="13088"/>
                    <a:pt x="16791" y="13121"/>
                  </a:cubicBezTo>
                  <a:cubicBezTo>
                    <a:pt x="16808" y="13153"/>
                    <a:pt x="16828" y="13224"/>
                    <a:pt x="16810" y="13256"/>
                  </a:cubicBezTo>
                  <a:cubicBezTo>
                    <a:pt x="16786" y="13302"/>
                    <a:pt x="16666" y="13369"/>
                    <a:pt x="16605" y="13396"/>
                  </a:cubicBezTo>
                  <a:cubicBezTo>
                    <a:pt x="16550" y="13421"/>
                    <a:pt x="16408" y="13437"/>
                    <a:pt x="16357" y="13466"/>
                  </a:cubicBezTo>
                  <a:cubicBezTo>
                    <a:pt x="16326" y="13483"/>
                    <a:pt x="16275" y="13529"/>
                    <a:pt x="16276" y="13555"/>
                  </a:cubicBezTo>
                  <a:cubicBezTo>
                    <a:pt x="16278" y="13581"/>
                    <a:pt x="16364" y="13614"/>
                    <a:pt x="16371" y="13640"/>
                  </a:cubicBezTo>
                  <a:cubicBezTo>
                    <a:pt x="16379" y="13666"/>
                    <a:pt x="16349" y="13719"/>
                    <a:pt x="16326" y="13741"/>
                  </a:cubicBezTo>
                  <a:cubicBezTo>
                    <a:pt x="16306" y="13762"/>
                    <a:pt x="16244" y="13799"/>
                    <a:pt x="16204" y="13803"/>
                  </a:cubicBezTo>
                  <a:cubicBezTo>
                    <a:pt x="16157" y="13807"/>
                    <a:pt x="16074" y="13761"/>
                    <a:pt x="16027" y="13758"/>
                  </a:cubicBezTo>
                  <a:cubicBezTo>
                    <a:pt x="15981" y="13756"/>
                    <a:pt x="15895" y="13791"/>
                    <a:pt x="15853" y="13781"/>
                  </a:cubicBezTo>
                  <a:cubicBezTo>
                    <a:pt x="15793" y="13768"/>
                    <a:pt x="15730" y="13689"/>
                    <a:pt x="15698" y="13655"/>
                  </a:cubicBezTo>
                  <a:cubicBezTo>
                    <a:pt x="15659" y="13613"/>
                    <a:pt x="15601" y="13525"/>
                    <a:pt x="15579" y="13478"/>
                  </a:cubicBezTo>
                  <a:cubicBezTo>
                    <a:pt x="15563" y="13442"/>
                    <a:pt x="15541" y="13366"/>
                    <a:pt x="15543" y="13329"/>
                  </a:cubicBezTo>
                  <a:cubicBezTo>
                    <a:pt x="15543" y="13297"/>
                    <a:pt x="15561" y="13233"/>
                    <a:pt x="15579" y="13203"/>
                  </a:cubicBezTo>
                  <a:cubicBezTo>
                    <a:pt x="15594" y="13179"/>
                    <a:pt x="15663" y="13139"/>
                    <a:pt x="15667" y="13112"/>
                  </a:cubicBezTo>
                  <a:cubicBezTo>
                    <a:pt x="15673" y="13082"/>
                    <a:pt x="15633" y="13024"/>
                    <a:pt x="15606" y="13000"/>
                  </a:cubicBezTo>
                  <a:cubicBezTo>
                    <a:pt x="15585" y="12982"/>
                    <a:pt x="15530" y="12944"/>
                    <a:pt x="15495" y="12945"/>
                  </a:cubicBezTo>
                  <a:cubicBezTo>
                    <a:pt x="15465" y="12946"/>
                    <a:pt x="15423" y="12981"/>
                    <a:pt x="15410" y="12998"/>
                  </a:cubicBezTo>
                  <a:cubicBezTo>
                    <a:pt x="15392" y="13023"/>
                    <a:pt x="15413" y="13082"/>
                    <a:pt x="15397" y="13108"/>
                  </a:cubicBezTo>
                  <a:cubicBezTo>
                    <a:pt x="15390" y="13119"/>
                    <a:pt x="15368" y="13145"/>
                    <a:pt x="15349" y="13144"/>
                  </a:cubicBezTo>
                  <a:cubicBezTo>
                    <a:pt x="15314" y="13141"/>
                    <a:pt x="15301" y="13084"/>
                    <a:pt x="15288" y="13064"/>
                  </a:cubicBezTo>
                  <a:cubicBezTo>
                    <a:pt x="15273" y="13039"/>
                    <a:pt x="15266" y="12983"/>
                    <a:pt x="15238" y="12964"/>
                  </a:cubicBezTo>
                  <a:cubicBezTo>
                    <a:pt x="15219" y="12952"/>
                    <a:pt x="15161" y="12935"/>
                    <a:pt x="15133" y="12938"/>
                  </a:cubicBezTo>
                  <a:cubicBezTo>
                    <a:pt x="15111" y="12942"/>
                    <a:pt x="15074" y="12964"/>
                    <a:pt x="15069" y="12977"/>
                  </a:cubicBezTo>
                  <a:cubicBezTo>
                    <a:pt x="15056" y="13006"/>
                    <a:pt x="15109" y="13065"/>
                    <a:pt x="15129" y="13093"/>
                  </a:cubicBezTo>
                  <a:cubicBezTo>
                    <a:pt x="15144" y="13113"/>
                    <a:pt x="15193" y="13146"/>
                    <a:pt x="15204" y="13167"/>
                  </a:cubicBezTo>
                  <a:cubicBezTo>
                    <a:pt x="15216" y="13190"/>
                    <a:pt x="15221" y="13238"/>
                    <a:pt x="15215" y="13261"/>
                  </a:cubicBezTo>
                  <a:cubicBezTo>
                    <a:pt x="15208" y="13280"/>
                    <a:pt x="15192" y="13332"/>
                    <a:pt x="15159" y="13332"/>
                  </a:cubicBezTo>
                  <a:cubicBezTo>
                    <a:pt x="15127" y="13333"/>
                    <a:pt x="15110" y="13280"/>
                    <a:pt x="15103" y="13261"/>
                  </a:cubicBezTo>
                  <a:cubicBezTo>
                    <a:pt x="15094" y="13237"/>
                    <a:pt x="15112" y="13187"/>
                    <a:pt x="15103" y="13163"/>
                  </a:cubicBezTo>
                  <a:cubicBezTo>
                    <a:pt x="15094" y="13141"/>
                    <a:pt x="15063" y="13094"/>
                    <a:pt x="15031" y="13082"/>
                  </a:cubicBezTo>
                  <a:cubicBezTo>
                    <a:pt x="15011" y="13075"/>
                    <a:pt x="14956" y="13074"/>
                    <a:pt x="14936" y="13082"/>
                  </a:cubicBezTo>
                  <a:cubicBezTo>
                    <a:pt x="14908" y="13097"/>
                    <a:pt x="14922" y="13153"/>
                    <a:pt x="14906" y="13174"/>
                  </a:cubicBezTo>
                  <a:cubicBezTo>
                    <a:pt x="14891" y="13195"/>
                    <a:pt x="14843" y="13232"/>
                    <a:pt x="14815" y="13248"/>
                  </a:cubicBezTo>
                  <a:cubicBezTo>
                    <a:pt x="14777" y="13269"/>
                    <a:pt x="14655" y="13285"/>
                    <a:pt x="14642" y="13316"/>
                  </a:cubicBezTo>
                  <a:cubicBezTo>
                    <a:pt x="14632" y="13341"/>
                    <a:pt x="14703" y="13386"/>
                    <a:pt x="14724" y="13409"/>
                  </a:cubicBezTo>
                  <a:cubicBezTo>
                    <a:pt x="14750" y="13438"/>
                    <a:pt x="14816" y="13494"/>
                    <a:pt x="14829" y="13527"/>
                  </a:cubicBezTo>
                  <a:cubicBezTo>
                    <a:pt x="14838" y="13554"/>
                    <a:pt x="14807" y="13611"/>
                    <a:pt x="14822" y="13638"/>
                  </a:cubicBezTo>
                  <a:cubicBezTo>
                    <a:pt x="14834" y="13660"/>
                    <a:pt x="14886" y="13698"/>
                    <a:pt x="14916" y="13711"/>
                  </a:cubicBezTo>
                  <a:cubicBezTo>
                    <a:pt x="14958" y="13731"/>
                    <a:pt x="15074" y="13735"/>
                    <a:pt x="15109" y="13758"/>
                  </a:cubicBezTo>
                  <a:cubicBezTo>
                    <a:pt x="15158" y="13790"/>
                    <a:pt x="15191" y="13878"/>
                    <a:pt x="15197" y="13921"/>
                  </a:cubicBezTo>
                  <a:cubicBezTo>
                    <a:pt x="15200" y="13943"/>
                    <a:pt x="15206" y="13995"/>
                    <a:pt x="15177" y="14008"/>
                  </a:cubicBezTo>
                  <a:cubicBezTo>
                    <a:pt x="15134" y="14028"/>
                    <a:pt x="15016" y="13999"/>
                    <a:pt x="14967" y="13985"/>
                  </a:cubicBezTo>
                  <a:cubicBezTo>
                    <a:pt x="14901" y="13967"/>
                    <a:pt x="14801" y="13897"/>
                    <a:pt x="14737" y="13875"/>
                  </a:cubicBezTo>
                  <a:cubicBezTo>
                    <a:pt x="14697" y="13861"/>
                    <a:pt x="14611" y="13837"/>
                    <a:pt x="14565" y="13834"/>
                  </a:cubicBezTo>
                  <a:cubicBezTo>
                    <a:pt x="14531" y="13833"/>
                    <a:pt x="14467" y="13852"/>
                    <a:pt x="14433" y="13853"/>
                  </a:cubicBezTo>
                  <a:cubicBezTo>
                    <a:pt x="14347" y="13857"/>
                    <a:pt x="14168" y="13852"/>
                    <a:pt x="14088" y="13833"/>
                  </a:cubicBezTo>
                  <a:cubicBezTo>
                    <a:pt x="14048" y="13823"/>
                    <a:pt x="13994" y="13773"/>
                    <a:pt x="13953" y="13767"/>
                  </a:cubicBezTo>
                  <a:cubicBezTo>
                    <a:pt x="13913" y="13761"/>
                    <a:pt x="13818" y="13769"/>
                    <a:pt x="13790" y="13788"/>
                  </a:cubicBezTo>
                  <a:cubicBezTo>
                    <a:pt x="13752" y="13815"/>
                    <a:pt x="13801" y="13902"/>
                    <a:pt x="13767" y="13932"/>
                  </a:cubicBezTo>
                  <a:cubicBezTo>
                    <a:pt x="13742" y="13954"/>
                    <a:pt x="13651" y="13985"/>
                    <a:pt x="13611" y="13976"/>
                  </a:cubicBezTo>
                  <a:cubicBezTo>
                    <a:pt x="13565" y="13966"/>
                    <a:pt x="13542" y="13896"/>
                    <a:pt x="13527" y="13866"/>
                  </a:cubicBezTo>
                  <a:cubicBezTo>
                    <a:pt x="13504" y="13824"/>
                    <a:pt x="13495" y="13735"/>
                    <a:pt x="13476" y="13693"/>
                  </a:cubicBezTo>
                  <a:cubicBezTo>
                    <a:pt x="13461" y="13660"/>
                    <a:pt x="13410" y="13600"/>
                    <a:pt x="13398" y="13568"/>
                  </a:cubicBezTo>
                  <a:cubicBezTo>
                    <a:pt x="13383" y="13530"/>
                    <a:pt x="13375" y="13453"/>
                    <a:pt x="13367" y="13415"/>
                  </a:cubicBezTo>
                  <a:cubicBezTo>
                    <a:pt x="13359" y="13373"/>
                    <a:pt x="13387" y="13266"/>
                    <a:pt x="13327" y="13246"/>
                  </a:cubicBezTo>
                  <a:cubicBezTo>
                    <a:pt x="13303" y="13237"/>
                    <a:pt x="13247" y="13262"/>
                    <a:pt x="13226" y="13273"/>
                  </a:cubicBezTo>
                  <a:cubicBezTo>
                    <a:pt x="13187" y="13292"/>
                    <a:pt x="13134" y="13345"/>
                    <a:pt x="13107" y="13370"/>
                  </a:cubicBezTo>
                  <a:cubicBezTo>
                    <a:pt x="13084" y="13394"/>
                    <a:pt x="13050" y="13446"/>
                    <a:pt x="13022" y="13468"/>
                  </a:cubicBezTo>
                  <a:cubicBezTo>
                    <a:pt x="13008" y="13480"/>
                    <a:pt x="12975" y="13509"/>
                    <a:pt x="12952" y="13508"/>
                  </a:cubicBezTo>
                  <a:cubicBezTo>
                    <a:pt x="12906" y="13507"/>
                    <a:pt x="12875" y="13428"/>
                    <a:pt x="12830" y="13424"/>
                  </a:cubicBezTo>
                  <a:cubicBezTo>
                    <a:pt x="12812" y="13422"/>
                    <a:pt x="12778" y="13438"/>
                    <a:pt x="12765" y="13447"/>
                  </a:cubicBezTo>
                  <a:cubicBezTo>
                    <a:pt x="12730" y="13472"/>
                    <a:pt x="12718" y="13549"/>
                    <a:pt x="12677" y="13572"/>
                  </a:cubicBezTo>
                  <a:cubicBezTo>
                    <a:pt x="12649" y="13588"/>
                    <a:pt x="12556" y="13584"/>
                    <a:pt x="12529" y="13601"/>
                  </a:cubicBezTo>
                  <a:cubicBezTo>
                    <a:pt x="12499" y="13620"/>
                    <a:pt x="12472" y="13677"/>
                    <a:pt x="12481" y="13703"/>
                  </a:cubicBezTo>
                  <a:cubicBezTo>
                    <a:pt x="12491" y="13728"/>
                    <a:pt x="12561" y="13760"/>
                    <a:pt x="12589" y="13777"/>
                  </a:cubicBezTo>
                  <a:cubicBezTo>
                    <a:pt x="12619" y="13794"/>
                    <a:pt x="12684" y="13823"/>
                    <a:pt x="12711" y="13841"/>
                  </a:cubicBezTo>
                  <a:cubicBezTo>
                    <a:pt x="12741" y="13860"/>
                    <a:pt x="12800" y="13901"/>
                    <a:pt x="12820" y="13926"/>
                  </a:cubicBezTo>
                  <a:cubicBezTo>
                    <a:pt x="12849" y="13962"/>
                    <a:pt x="12890" y="14042"/>
                    <a:pt x="12887" y="14082"/>
                  </a:cubicBezTo>
                  <a:cubicBezTo>
                    <a:pt x="12885" y="14114"/>
                    <a:pt x="12851" y="14178"/>
                    <a:pt x="12816" y="14201"/>
                  </a:cubicBezTo>
                  <a:cubicBezTo>
                    <a:pt x="12797" y="14214"/>
                    <a:pt x="12727" y="14216"/>
                    <a:pt x="12711" y="14231"/>
                  </a:cubicBezTo>
                  <a:cubicBezTo>
                    <a:pt x="12666" y="14274"/>
                    <a:pt x="12713" y="14386"/>
                    <a:pt x="12711" y="14438"/>
                  </a:cubicBezTo>
                  <a:cubicBezTo>
                    <a:pt x="12711" y="14469"/>
                    <a:pt x="12700" y="14530"/>
                    <a:pt x="12704" y="14561"/>
                  </a:cubicBezTo>
                  <a:cubicBezTo>
                    <a:pt x="12712" y="14605"/>
                    <a:pt x="12773" y="14687"/>
                    <a:pt x="12773" y="14730"/>
                  </a:cubicBezTo>
                  <a:cubicBezTo>
                    <a:pt x="12772" y="14769"/>
                    <a:pt x="12728" y="14842"/>
                    <a:pt x="12708" y="14879"/>
                  </a:cubicBezTo>
                  <a:cubicBezTo>
                    <a:pt x="12696" y="14901"/>
                    <a:pt x="12648" y="14942"/>
                    <a:pt x="12651" y="14965"/>
                  </a:cubicBezTo>
                  <a:cubicBezTo>
                    <a:pt x="12652" y="14987"/>
                    <a:pt x="12715" y="15018"/>
                    <a:pt x="12718" y="15039"/>
                  </a:cubicBezTo>
                  <a:cubicBezTo>
                    <a:pt x="12724" y="15075"/>
                    <a:pt x="12627" y="15140"/>
                    <a:pt x="12647" y="15173"/>
                  </a:cubicBezTo>
                  <a:cubicBezTo>
                    <a:pt x="12668" y="15208"/>
                    <a:pt x="12798" y="15253"/>
                    <a:pt x="12856" y="15245"/>
                  </a:cubicBezTo>
                  <a:cubicBezTo>
                    <a:pt x="12899" y="15240"/>
                    <a:pt x="12921" y="15168"/>
                    <a:pt x="12962" y="15160"/>
                  </a:cubicBezTo>
                  <a:cubicBezTo>
                    <a:pt x="12989" y="15155"/>
                    <a:pt x="13046" y="15170"/>
                    <a:pt x="13067" y="15181"/>
                  </a:cubicBezTo>
                  <a:cubicBezTo>
                    <a:pt x="13099" y="15199"/>
                    <a:pt x="13147" y="15250"/>
                    <a:pt x="13144" y="15277"/>
                  </a:cubicBezTo>
                  <a:cubicBezTo>
                    <a:pt x="13140" y="15312"/>
                    <a:pt x="13048" y="15365"/>
                    <a:pt x="13009" y="15391"/>
                  </a:cubicBezTo>
                  <a:cubicBezTo>
                    <a:pt x="12982" y="15409"/>
                    <a:pt x="12909" y="15435"/>
                    <a:pt x="12884" y="15455"/>
                  </a:cubicBezTo>
                  <a:cubicBezTo>
                    <a:pt x="12845" y="15486"/>
                    <a:pt x="12810" y="15562"/>
                    <a:pt x="12786" y="15599"/>
                  </a:cubicBezTo>
                  <a:cubicBezTo>
                    <a:pt x="12770" y="15623"/>
                    <a:pt x="12750" y="15675"/>
                    <a:pt x="12725" y="15696"/>
                  </a:cubicBezTo>
                  <a:cubicBezTo>
                    <a:pt x="12701" y="15715"/>
                    <a:pt x="12625" y="15733"/>
                    <a:pt x="12600" y="15751"/>
                  </a:cubicBezTo>
                  <a:cubicBezTo>
                    <a:pt x="12564" y="15778"/>
                    <a:pt x="12502" y="15841"/>
                    <a:pt x="12502" y="15877"/>
                  </a:cubicBezTo>
                  <a:cubicBezTo>
                    <a:pt x="12502" y="15892"/>
                    <a:pt x="12540" y="15918"/>
                    <a:pt x="12545" y="15933"/>
                  </a:cubicBezTo>
                  <a:cubicBezTo>
                    <a:pt x="12555" y="15956"/>
                    <a:pt x="12563" y="16003"/>
                    <a:pt x="12552" y="16025"/>
                  </a:cubicBezTo>
                  <a:cubicBezTo>
                    <a:pt x="12542" y="16046"/>
                    <a:pt x="12488" y="16079"/>
                    <a:pt x="12465" y="16097"/>
                  </a:cubicBezTo>
                  <a:cubicBezTo>
                    <a:pt x="12442" y="16112"/>
                    <a:pt x="12399" y="16146"/>
                    <a:pt x="12369" y="16156"/>
                  </a:cubicBezTo>
                  <a:cubicBezTo>
                    <a:pt x="12340" y="16166"/>
                    <a:pt x="12264" y="16186"/>
                    <a:pt x="12238" y="16173"/>
                  </a:cubicBezTo>
                  <a:cubicBezTo>
                    <a:pt x="12209" y="16158"/>
                    <a:pt x="12253" y="16100"/>
                    <a:pt x="12234" y="16080"/>
                  </a:cubicBezTo>
                  <a:cubicBezTo>
                    <a:pt x="12217" y="16061"/>
                    <a:pt x="12150" y="16040"/>
                    <a:pt x="12116" y="16035"/>
                  </a:cubicBezTo>
                  <a:cubicBezTo>
                    <a:pt x="12100" y="16032"/>
                    <a:pt x="12060" y="16029"/>
                    <a:pt x="12049" y="16038"/>
                  </a:cubicBezTo>
                  <a:cubicBezTo>
                    <a:pt x="12027" y="16052"/>
                    <a:pt x="12063" y="16099"/>
                    <a:pt x="12052" y="16118"/>
                  </a:cubicBezTo>
                  <a:cubicBezTo>
                    <a:pt x="12044" y="16131"/>
                    <a:pt x="12016" y="16158"/>
                    <a:pt x="11994" y="16158"/>
                  </a:cubicBezTo>
                  <a:cubicBezTo>
                    <a:pt x="11961" y="16157"/>
                    <a:pt x="11929" y="16111"/>
                    <a:pt x="11920" y="16092"/>
                  </a:cubicBezTo>
                  <a:cubicBezTo>
                    <a:pt x="11911" y="16074"/>
                    <a:pt x="11937" y="16033"/>
                    <a:pt x="11923" y="16016"/>
                  </a:cubicBezTo>
                  <a:cubicBezTo>
                    <a:pt x="11912" y="16001"/>
                    <a:pt x="11865" y="15978"/>
                    <a:pt x="11839" y="15976"/>
                  </a:cubicBezTo>
                  <a:cubicBezTo>
                    <a:pt x="11787" y="15970"/>
                    <a:pt x="11683" y="16000"/>
                    <a:pt x="11640" y="16018"/>
                  </a:cubicBezTo>
                  <a:cubicBezTo>
                    <a:pt x="11608" y="16031"/>
                    <a:pt x="11573" y="16074"/>
                    <a:pt x="11542" y="16086"/>
                  </a:cubicBezTo>
                  <a:cubicBezTo>
                    <a:pt x="11507" y="16099"/>
                    <a:pt x="11415" y="16094"/>
                    <a:pt x="11385" y="16111"/>
                  </a:cubicBezTo>
                  <a:cubicBezTo>
                    <a:pt x="11354" y="16130"/>
                    <a:pt x="11335" y="16188"/>
                    <a:pt x="11332" y="16215"/>
                  </a:cubicBezTo>
                  <a:cubicBezTo>
                    <a:pt x="11326" y="16250"/>
                    <a:pt x="11370" y="16320"/>
                    <a:pt x="11362" y="16355"/>
                  </a:cubicBezTo>
                  <a:cubicBezTo>
                    <a:pt x="11355" y="16384"/>
                    <a:pt x="11286" y="16433"/>
                    <a:pt x="11287" y="16463"/>
                  </a:cubicBezTo>
                  <a:cubicBezTo>
                    <a:pt x="11288" y="16489"/>
                    <a:pt x="11352" y="16532"/>
                    <a:pt x="11358" y="16558"/>
                  </a:cubicBezTo>
                  <a:cubicBezTo>
                    <a:pt x="11368" y="16601"/>
                    <a:pt x="11338" y="16687"/>
                    <a:pt x="11315" y="16728"/>
                  </a:cubicBezTo>
                  <a:cubicBezTo>
                    <a:pt x="11299" y="16755"/>
                    <a:pt x="11266" y="16828"/>
                    <a:pt x="11220" y="16827"/>
                  </a:cubicBezTo>
                  <a:cubicBezTo>
                    <a:pt x="11172" y="16827"/>
                    <a:pt x="11138" y="16751"/>
                    <a:pt x="11129" y="16721"/>
                  </a:cubicBezTo>
                  <a:cubicBezTo>
                    <a:pt x="11123" y="16701"/>
                    <a:pt x="11154" y="16660"/>
                    <a:pt x="11142" y="16641"/>
                  </a:cubicBezTo>
                  <a:cubicBezTo>
                    <a:pt x="11130" y="16622"/>
                    <a:pt x="11074" y="16597"/>
                    <a:pt x="11045" y="16590"/>
                  </a:cubicBezTo>
                  <a:cubicBezTo>
                    <a:pt x="11019" y="16584"/>
                    <a:pt x="10954" y="16575"/>
                    <a:pt x="10936" y="16588"/>
                  </a:cubicBezTo>
                  <a:cubicBezTo>
                    <a:pt x="10908" y="16608"/>
                    <a:pt x="10957" y="16668"/>
                    <a:pt x="10969" y="16694"/>
                  </a:cubicBezTo>
                  <a:cubicBezTo>
                    <a:pt x="10980" y="16712"/>
                    <a:pt x="11021" y="16744"/>
                    <a:pt x="11021" y="16763"/>
                  </a:cubicBezTo>
                  <a:cubicBezTo>
                    <a:pt x="11021" y="16785"/>
                    <a:pt x="10973" y="16821"/>
                    <a:pt x="10966" y="16842"/>
                  </a:cubicBezTo>
                  <a:cubicBezTo>
                    <a:pt x="10957" y="16865"/>
                    <a:pt x="10972" y="16914"/>
                    <a:pt x="10959" y="16938"/>
                  </a:cubicBezTo>
                  <a:cubicBezTo>
                    <a:pt x="10950" y="16955"/>
                    <a:pt x="10923" y="16993"/>
                    <a:pt x="10895" y="17001"/>
                  </a:cubicBezTo>
                  <a:cubicBezTo>
                    <a:pt x="10871" y="17008"/>
                    <a:pt x="10809" y="17000"/>
                    <a:pt x="10790" y="16988"/>
                  </a:cubicBezTo>
                  <a:cubicBezTo>
                    <a:pt x="10770" y="16974"/>
                    <a:pt x="10788" y="16929"/>
                    <a:pt x="10773" y="16912"/>
                  </a:cubicBezTo>
                  <a:cubicBezTo>
                    <a:pt x="10762" y="16899"/>
                    <a:pt x="10723" y="16878"/>
                    <a:pt x="10700" y="16876"/>
                  </a:cubicBezTo>
                  <a:cubicBezTo>
                    <a:pt x="10667" y="16873"/>
                    <a:pt x="10601" y="16888"/>
                    <a:pt x="10580" y="16903"/>
                  </a:cubicBezTo>
                  <a:cubicBezTo>
                    <a:pt x="10555" y="16922"/>
                    <a:pt x="10542" y="16976"/>
                    <a:pt x="10550" y="17001"/>
                  </a:cubicBezTo>
                  <a:cubicBezTo>
                    <a:pt x="10557" y="17022"/>
                    <a:pt x="10618" y="17051"/>
                    <a:pt x="10628" y="17071"/>
                  </a:cubicBezTo>
                  <a:cubicBezTo>
                    <a:pt x="10642" y="17097"/>
                    <a:pt x="10659" y="17160"/>
                    <a:pt x="10631" y="17181"/>
                  </a:cubicBezTo>
                  <a:cubicBezTo>
                    <a:pt x="10611" y="17196"/>
                    <a:pt x="10537" y="17206"/>
                    <a:pt x="10510" y="17195"/>
                  </a:cubicBezTo>
                  <a:cubicBezTo>
                    <a:pt x="10476" y="17183"/>
                    <a:pt x="10487" y="17122"/>
                    <a:pt x="10466" y="17102"/>
                  </a:cubicBezTo>
                  <a:cubicBezTo>
                    <a:pt x="10448" y="17086"/>
                    <a:pt x="10400" y="17053"/>
                    <a:pt x="10368" y="17052"/>
                  </a:cubicBezTo>
                  <a:cubicBezTo>
                    <a:pt x="10335" y="17051"/>
                    <a:pt x="10267" y="17076"/>
                    <a:pt x="10256" y="17096"/>
                  </a:cubicBezTo>
                  <a:cubicBezTo>
                    <a:pt x="10243" y="17118"/>
                    <a:pt x="10298" y="17164"/>
                    <a:pt x="10299" y="17187"/>
                  </a:cubicBezTo>
                  <a:cubicBezTo>
                    <a:pt x="10304" y="17216"/>
                    <a:pt x="10290" y="17274"/>
                    <a:pt x="10276" y="17302"/>
                  </a:cubicBezTo>
                  <a:cubicBezTo>
                    <a:pt x="10261" y="17331"/>
                    <a:pt x="10210" y="17384"/>
                    <a:pt x="10181" y="17410"/>
                  </a:cubicBezTo>
                  <a:cubicBezTo>
                    <a:pt x="10156" y="17432"/>
                    <a:pt x="10085" y="17468"/>
                    <a:pt x="10063" y="17492"/>
                  </a:cubicBezTo>
                  <a:cubicBezTo>
                    <a:pt x="10033" y="17525"/>
                    <a:pt x="10015" y="17601"/>
                    <a:pt x="9985" y="17634"/>
                  </a:cubicBezTo>
                  <a:cubicBezTo>
                    <a:pt x="9961" y="17663"/>
                    <a:pt x="9912" y="17732"/>
                    <a:pt x="9860" y="17738"/>
                  </a:cubicBezTo>
                  <a:cubicBezTo>
                    <a:pt x="9831" y="17741"/>
                    <a:pt x="9778" y="17711"/>
                    <a:pt x="9756" y="17697"/>
                  </a:cubicBezTo>
                  <a:cubicBezTo>
                    <a:pt x="9711" y="17672"/>
                    <a:pt x="9642" y="17610"/>
                    <a:pt x="9620" y="17575"/>
                  </a:cubicBezTo>
                  <a:cubicBezTo>
                    <a:pt x="9603" y="17548"/>
                    <a:pt x="9620" y="17481"/>
                    <a:pt x="9590" y="17458"/>
                  </a:cubicBezTo>
                  <a:cubicBezTo>
                    <a:pt x="9566" y="17440"/>
                    <a:pt x="9486" y="17424"/>
                    <a:pt x="9447" y="17424"/>
                  </a:cubicBezTo>
                  <a:cubicBezTo>
                    <a:pt x="9390" y="17426"/>
                    <a:pt x="9280" y="17464"/>
                    <a:pt x="9235" y="17488"/>
                  </a:cubicBezTo>
                  <a:cubicBezTo>
                    <a:pt x="9185" y="17513"/>
                    <a:pt x="9106" y="17581"/>
                    <a:pt x="9082" y="17619"/>
                  </a:cubicBezTo>
                  <a:cubicBezTo>
                    <a:pt x="9073" y="17635"/>
                    <a:pt x="9082" y="17671"/>
                    <a:pt x="9073" y="17687"/>
                  </a:cubicBezTo>
                  <a:cubicBezTo>
                    <a:pt x="9058" y="17711"/>
                    <a:pt x="9011" y="17756"/>
                    <a:pt x="8974" y="17767"/>
                  </a:cubicBezTo>
                  <a:cubicBezTo>
                    <a:pt x="8941" y="17777"/>
                    <a:pt x="8863" y="17775"/>
                    <a:pt x="8829" y="17767"/>
                  </a:cubicBezTo>
                  <a:cubicBezTo>
                    <a:pt x="8802" y="17761"/>
                    <a:pt x="8753" y="17737"/>
                    <a:pt x="8741" y="17721"/>
                  </a:cubicBezTo>
                  <a:cubicBezTo>
                    <a:pt x="8723" y="17695"/>
                    <a:pt x="8723" y="17632"/>
                    <a:pt x="8747" y="17609"/>
                  </a:cubicBezTo>
                  <a:cubicBezTo>
                    <a:pt x="8766" y="17591"/>
                    <a:pt x="8849" y="17591"/>
                    <a:pt x="8869" y="17575"/>
                  </a:cubicBezTo>
                  <a:cubicBezTo>
                    <a:pt x="8902" y="17548"/>
                    <a:pt x="8924" y="17472"/>
                    <a:pt x="8903" y="17442"/>
                  </a:cubicBezTo>
                  <a:cubicBezTo>
                    <a:pt x="8885" y="17416"/>
                    <a:pt x="8789" y="17397"/>
                    <a:pt x="8755" y="17380"/>
                  </a:cubicBezTo>
                  <a:cubicBezTo>
                    <a:pt x="8735" y="17370"/>
                    <a:pt x="8688" y="17353"/>
                    <a:pt x="8681" y="17338"/>
                  </a:cubicBezTo>
                  <a:cubicBezTo>
                    <a:pt x="8666" y="17308"/>
                    <a:pt x="8750" y="17246"/>
                    <a:pt x="8727" y="17219"/>
                  </a:cubicBezTo>
                  <a:cubicBezTo>
                    <a:pt x="8715" y="17202"/>
                    <a:pt x="8645" y="17187"/>
                    <a:pt x="8616" y="17191"/>
                  </a:cubicBezTo>
                  <a:cubicBezTo>
                    <a:pt x="8583" y="17196"/>
                    <a:pt x="8540" y="17234"/>
                    <a:pt x="8524" y="17253"/>
                  </a:cubicBezTo>
                  <a:cubicBezTo>
                    <a:pt x="8502" y="17279"/>
                    <a:pt x="8496" y="17340"/>
                    <a:pt x="8481" y="17367"/>
                  </a:cubicBezTo>
                  <a:cubicBezTo>
                    <a:pt x="8470" y="17387"/>
                    <a:pt x="8446" y="17427"/>
                    <a:pt x="8426" y="17444"/>
                  </a:cubicBezTo>
                  <a:cubicBezTo>
                    <a:pt x="8398" y="17468"/>
                    <a:pt x="8317" y="17504"/>
                    <a:pt x="8281" y="17524"/>
                  </a:cubicBezTo>
                  <a:cubicBezTo>
                    <a:pt x="8237" y="17550"/>
                    <a:pt x="8135" y="17594"/>
                    <a:pt x="8108" y="17628"/>
                  </a:cubicBezTo>
                  <a:cubicBezTo>
                    <a:pt x="8087" y="17656"/>
                    <a:pt x="8110" y="17726"/>
                    <a:pt x="8088" y="17755"/>
                  </a:cubicBezTo>
                  <a:cubicBezTo>
                    <a:pt x="8066" y="17784"/>
                    <a:pt x="7958" y="17815"/>
                    <a:pt x="7943" y="17846"/>
                  </a:cubicBezTo>
                  <a:cubicBezTo>
                    <a:pt x="7928" y="17875"/>
                    <a:pt x="7977" y="17934"/>
                    <a:pt x="7980" y="17964"/>
                  </a:cubicBezTo>
                  <a:cubicBezTo>
                    <a:pt x="7983" y="18007"/>
                    <a:pt x="7975" y="18095"/>
                    <a:pt x="7956" y="18136"/>
                  </a:cubicBezTo>
                  <a:cubicBezTo>
                    <a:pt x="7943" y="18162"/>
                    <a:pt x="7879" y="18206"/>
                    <a:pt x="7875" y="18234"/>
                  </a:cubicBezTo>
                  <a:cubicBezTo>
                    <a:pt x="7872" y="18253"/>
                    <a:pt x="7895" y="18291"/>
                    <a:pt x="7912" y="18308"/>
                  </a:cubicBezTo>
                  <a:cubicBezTo>
                    <a:pt x="7932" y="18326"/>
                    <a:pt x="7993" y="18349"/>
                    <a:pt x="8017" y="18365"/>
                  </a:cubicBezTo>
                  <a:cubicBezTo>
                    <a:pt x="8051" y="18387"/>
                    <a:pt x="8103" y="18439"/>
                    <a:pt x="8136" y="18462"/>
                  </a:cubicBezTo>
                  <a:cubicBezTo>
                    <a:pt x="8168" y="18485"/>
                    <a:pt x="8248" y="18521"/>
                    <a:pt x="8274" y="18547"/>
                  </a:cubicBezTo>
                  <a:cubicBezTo>
                    <a:pt x="8302" y="18573"/>
                    <a:pt x="8333" y="18635"/>
                    <a:pt x="8345" y="18666"/>
                  </a:cubicBezTo>
                  <a:cubicBezTo>
                    <a:pt x="8354" y="18689"/>
                    <a:pt x="8385" y="18741"/>
                    <a:pt x="8366" y="18763"/>
                  </a:cubicBezTo>
                  <a:cubicBezTo>
                    <a:pt x="8342" y="18790"/>
                    <a:pt x="8235" y="18810"/>
                    <a:pt x="8186" y="18816"/>
                  </a:cubicBezTo>
                  <a:cubicBezTo>
                    <a:pt x="8144" y="18821"/>
                    <a:pt x="8054" y="18801"/>
                    <a:pt x="8014" y="18812"/>
                  </a:cubicBezTo>
                  <a:cubicBezTo>
                    <a:pt x="7966" y="18824"/>
                    <a:pt x="7913" y="18886"/>
                    <a:pt x="7871" y="18905"/>
                  </a:cubicBezTo>
                  <a:cubicBezTo>
                    <a:pt x="7836" y="18921"/>
                    <a:pt x="7742" y="18933"/>
                    <a:pt x="7712" y="18954"/>
                  </a:cubicBezTo>
                  <a:cubicBezTo>
                    <a:pt x="7668" y="18985"/>
                    <a:pt x="7625" y="19069"/>
                    <a:pt x="7618" y="19111"/>
                  </a:cubicBezTo>
                  <a:cubicBezTo>
                    <a:pt x="7614" y="19135"/>
                    <a:pt x="7631" y="19184"/>
                    <a:pt x="7641" y="19208"/>
                  </a:cubicBezTo>
                  <a:cubicBezTo>
                    <a:pt x="7656" y="19243"/>
                    <a:pt x="7700" y="19312"/>
                    <a:pt x="7726" y="19346"/>
                  </a:cubicBezTo>
                  <a:cubicBezTo>
                    <a:pt x="7747" y="19372"/>
                    <a:pt x="7815" y="19416"/>
                    <a:pt x="7824" y="19445"/>
                  </a:cubicBezTo>
                  <a:cubicBezTo>
                    <a:pt x="7838" y="19483"/>
                    <a:pt x="7822" y="19566"/>
                    <a:pt x="7791" y="19600"/>
                  </a:cubicBezTo>
                  <a:cubicBezTo>
                    <a:pt x="7767" y="19625"/>
                    <a:pt x="7662" y="19645"/>
                    <a:pt x="7641" y="19671"/>
                  </a:cubicBezTo>
                  <a:cubicBezTo>
                    <a:pt x="7618" y="19703"/>
                    <a:pt x="7666" y="19778"/>
                    <a:pt x="7652" y="19811"/>
                  </a:cubicBezTo>
                  <a:cubicBezTo>
                    <a:pt x="7637" y="19846"/>
                    <a:pt x="7573" y="19908"/>
                    <a:pt x="7530" y="19932"/>
                  </a:cubicBezTo>
                  <a:cubicBezTo>
                    <a:pt x="7477" y="19962"/>
                    <a:pt x="7335" y="19986"/>
                    <a:pt x="7276" y="20010"/>
                  </a:cubicBezTo>
                  <a:cubicBezTo>
                    <a:pt x="7222" y="20033"/>
                    <a:pt x="7108" y="20081"/>
                    <a:pt x="7083" y="20118"/>
                  </a:cubicBezTo>
                  <a:cubicBezTo>
                    <a:pt x="7047" y="20175"/>
                    <a:pt x="7107" y="20301"/>
                    <a:pt x="7118" y="20362"/>
                  </a:cubicBezTo>
                  <a:cubicBezTo>
                    <a:pt x="7130" y="20425"/>
                    <a:pt x="7157" y="20550"/>
                    <a:pt x="7179" y="20612"/>
                  </a:cubicBezTo>
                  <a:cubicBezTo>
                    <a:pt x="7189" y="20644"/>
                    <a:pt x="7233" y="20706"/>
                    <a:pt x="7233" y="20739"/>
                  </a:cubicBezTo>
                  <a:cubicBezTo>
                    <a:pt x="7230" y="20811"/>
                    <a:pt x="7116" y="20945"/>
                    <a:pt x="7098" y="21016"/>
                  </a:cubicBezTo>
                  <a:cubicBezTo>
                    <a:pt x="7085" y="21062"/>
                    <a:pt x="7101" y="21153"/>
                    <a:pt x="7094" y="21198"/>
                  </a:cubicBezTo>
                  <a:cubicBezTo>
                    <a:pt x="7084" y="21252"/>
                    <a:pt x="7045" y="21357"/>
                    <a:pt x="7027" y="21410"/>
                  </a:cubicBezTo>
                  <a:cubicBezTo>
                    <a:pt x="7014" y="21446"/>
                    <a:pt x="6991" y="21518"/>
                    <a:pt x="6969" y="21552"/>
                  </a:cubicBezTo>
                  <a:cubicBezTo>
                    <a:pt x="6961" y="21564"/>
                    <a:pt x="6945" y="21578"/>
                    <a:pt x="6928" y="21594"/>
                  </a:cubicBezTo>
                  <a:lnTo>
                    <a:pt x="6928" y="21403"/>
                  </a:lnTo>
                  <a:lnTo>
                    <a:pt x="6603" y="21403"/>
                  </a:lnTo>
                  <a:lnTo>
                    <a:pt x="6090" y="21238"/>
                  </a:lnTo>
                  <a:lnTo>
                    <a:pt x="5995" y="20748"/>
                  </a:lnTo>
                  <a:cubicBezTo>
                    <a:pt x="5995" y="20748"/>
                    <a:pt x="5722" y="20706"/>
                    <a:pt x="5635" y="20685"/>
                  </a:cubicBezTo>
                  <a:cubicBezTo>
                    <a:pt x="5571" y="20669"/>
                    <a:pt x="5443" y="20634"/>
                    <a:pt x="5391" y="20605"/>
                  </a:cubicBezTo>
                  <a:cubicBezTo>
                    <a:pt x="5333" y="20574"/>
                    <a:pt x="5282" y="20469"/>
                    <a:pt x="5213" y="20447"/>
                  </a:cubicBezTo>
                  <a:cubicBezTo>
                    <a:pt x="5173" y="20433"/>
                    <a:pt x="5075" y="20455"/>
                    <a:pt x="5030" y="20447"/>
                  </a:cubicBezTo>
                  <a:cubicBezTo>
                    <a:pt x="4984" y="20438"/>
                    <a:pt x="4901" y="20400"/>
                    <a:pt x="4868" y="20377"/>
                  </a:cubicBezTo>
                  <a:cubicBezTo>
                    <a:pt x="4817" y="20339"/>
                    <a:pt x="4753" y="20244"/>
                    <a:pt x="4731" y="20196"/>
                  </a:cubicBezTo>
                  <a:cubicBezTo>
                    <a:pt x="4711" y="20152"/>
                    <a:pt x="4701" y="20060"/>
                    <a:pt x="4697" y="20015"/>
                  </a:cubicBezTo>
                  <a:cubicBezTo>
                    <a:pt x="4691" y="19971"/>
                    <a:pt x="4701" y="19883"/>
                    <a:pt x="4690" y="19840"/>
                  </a:cubicBezTo>
                  <a:cubicBezTo>
                    <a:pt x="4681" y="19794"/>
                    <a:pt x="4633" y="19707"/>
                    <a:pt x="4615" y="19662"/>
                  </a:cubicBezTo>
                  <a:cubicBezTo>
                    <a:pt x="4599" y="19622"/>
                    <a:pt x="4590" y="19538"/>
                    <a:pt x="4554" y="19503"/>
                  </a:cubicBezTo>
                  <a:cubicBezTo>
                    <a:pt x="4529" y="19480"/>
                    <a:pt x="4412" y="19436"/>
                    <a:pt x="4412" y="19436"/>
                  </a:cubicBezTo>
                  <a:lnTo>
                    <a:pt x="3986" y="18744"/>
                  </a:lnTo>
                  <a:lnTo>
                    <a:pt x="1399" y="14182"/>
                  </a:lnTo>
                  <a:lnTo>
                    <a:pt x="0" y="11967"/>
                  </a:lnTo>
                  <a:cubicBezTo>
                    <a:pt x="6" y="11963"/>
                    <a:pt x="12" y="11959"/>
                    <a:pt x="13" y="11955"/>
                  </a:cubicBezTo>
                  <a:cubicBezTo>
                    <a:pt x="41" y="11917"/>
                    <a:pt x="1" y="11823"/>
                    <a:pt x="44" y="11793"/>
                  </a:cubicBezTo>
                  <a:cubicBezTo>
                    <a:pt x="69" y="11775"/>
                    <a:pt x="162" y="11786"/>
                    <a:pt x="191" y="11771"/>
                  </a:cubicBezTo>
                  <a:cubicBezTo>
                    <a:pt x="227" y="11753"/>
                    <a:pt x="260" y="11697"/>
                    <a:pt x="267" y="11669"/>
                  </a:cubicBezTo>
                  <a:cubicBezTo>
                    <a:pt x="272" y="11648"/>
                    <a:pt x="226" y="11597"/>
                    <a:pt x="252" y="11583"/>
                  </a:cubicBezTo>
                  <a:cubicBezTo>
                    <a:pt x="298" y="11558"/>
                    <a:pt x="425" y="11622"/>
                    <a:pt x="486" y="11624"/>
                  </a:cubicBezTo>
                  <a:cubicBezTo>
                    <a:pt x="526" y="11626"/>
                    <a:pt x="608" y="11605"/>
                    <a:pt x="647" y="11612"/>
                  </a:cubicBezTo>
                  <a:cubicBezTo>
                    <a:pt x="697" y="11620"/>
                    <a:pt x="786" y="11660"/>
                    <a:pt x="810" y="11688"/>
                  </a:cubicBezTo>
                  <a:cubicBezTo>
                    <a:pt x="836" y="11719"/>
                    <a:pt x="791" y="11796"/>
                    <a:pt x="820" y="11825"/>
                  </a:cubicBezTo>
                  <a:cubicBezTo>
                    <a:pt x="848" y="11851"/>
                    <a:pt x="965" y="11860"/>
                    <a:pt x="1003" y="11882"/>
                  </a:cubicBezTo>
                  <a:cubicBezTo>
                    <a:pt x="1045" y="11906"/>
                    <a:pt x="1067" y="11990"/>
                    <a:pt x="1120" y="12005"/>
                  </a:cubicBezTo>
                  <a:cubicBezTo>
                    <a:pt x="1147" y="12014"/>
                    <a:pt x="1216" y="12003"/>
                    <a:pt x="1242" y="11993"/>
                  </a:cubicBezTo>
                  <a:cubicBezTo>
                    <a:pt x="1282" y="11976"/>
                    <a:pt x="1336" y="11921"/>
                    <a:pt x="1347" y="11891"/>
                  </a:cubicBezTo>
                  <a:cubicBezTo>
                    <a:pt x="1362" y="11857"/>
                    <a:pt x="1338" y="11761"/>
                    <a:pt x="1342" y="11751"/>
                  </a:cubicBezTo>
                  <a:cubicBezTo>
                    <a:pt x="1347" y="11742"/>
                    <a:pt x="1284" y="11668"/>
                    <a:pt x="1298" y="11640"/>
                  </a:cubicBezTo>
                  <a:cubicBezTo>
                    <a:pt x="1307" y="11620"/>
                    <a:pt x="1387" y="11605"/>
                    <a:pt x="1403" y="11587"/>
                  </a:cubicBezTo>
                  <a:cubicBezTo>
                    <a:pt x="1420" y="11568"/>
                    <a:pt x="1434" y="11520"/>
                    <a:pt x="1419" y="11500"/>
                  </a:cubicBezTo>
                  <a:cubicBezTo>
                    <a:pt x="1394" y="11470"/>
                    <a:pt x="1258" y="11461"/>
                    <a:pt x="1232" y="11431"/>
                  </a:cubicBezTo>
                  <a:cubicBezTo>
                    <a:pt x="1208" y="11404"/>
                    <a:pt x="1256" y="11338"/>
                    <a:pt x="1236" y="11310"/>
                  </a:cubicBezTo>
                  <a:cubicBezTo>
                    <a:pt x="1223" y="11290"/>
                    <a:pt x="1152" y="11271"/>
                    <a:pt x="1135" y="11253"/>
                  </a:cubicBezTo>
                  <a:cubicBezTo>
                    <a:pt x="1116" y="11233"/>
                    <a:pt x="1095" y="11187"/>
                    <a:pt x="1099" y="11164"/>
                  </a:cubicBezTo>
                  <a:cubicBezTo>
                    <a:pt x="1106" y="11131"/>
                    <a:pt x="1158" y="11066"/>
                    <a:pt x="1201" y="11046"/>
                  </a:cubicBezTo>
                  <a:cubicBezTo>
                    <a:pt x="1235" y="11031"/>
                    <a:pt x="1329" y="11016"/>
                    <a:pt x="1368" y="11027"/>
                  </a:cubicBezTo>
                  <a:cubicBezTo>
                    <a:pt x="1409" y="11039"/>
                    <a:pt x="1424" y="11106"/>
                    <a:pt x="1459" y="11123"/>
                  </a:cubicBezTo>
                  <a:cubicBezTo>
                    <a:pt x="1504" y="11143"/>
                    <a:pt x="1619" y="11162"/>
                    <a:pt x="1673" y="11157"/>
                  </a:cubicBezTo>
                  <a:cubicBezTo>
                    <a:pt x="1710" y="11154"/>
                    <a:pt x="1766" y="11108"/>
                    <a:pt x="1804" y="11110"/>
                  </a:cubicBezTo>
                  <a:cubicBezTo>
                    <a:pt x="1842" y="11111"/>
                    <a:pt x="1885" y="11160"/>
                    <a:pt x="1921" y="11167"/>
                  </a:cubicBezTo>
                  <a:cubicBezTo>
                    <a:pt x="1959" y="11173"/>
                    <a:pt x="2049" y="11171"/>
                    <a:pt x="2078" y="11154"/>
                  </a:cubicBezTo>
                  <a:cubicBezTo>
                    <a:pt x="2134" y="11122"/>
                    <a:pt x="2150" y="11014"/>
                    <a:pt x="2139" y="10967"/>
                  </a:cubicBezTo>
                  <a:cubicBezTo>
                    <a:pt x="2131" y="10929"/>
                    <a:pt x="2074" y="10857"/>
                    <a:pt x="2028" y="10834"/>
                  </a:cubicBezTo>
                  <a:cubicBezTo>
                    <a:pt x="1961" y="10799"/>
                    <a:pt x="1779" y="10788"/>
                    <a:pt x="1698" y="10769"/>
                  </a:cubicBezTo>
                  <a:cubicBezTo>
                    <a:pt x="1645" y="10758"/>
                    <a:pt x="1538" y="10737"/>
                    <a:pt x="1490" y="10719"/>
                  </a:cubicBezTo>
                  <a:cubicBezTo>
                    <a:pt x="1458" y="10707"/>
                    <a:pt x="1396" y="10679"/>
                    <a:pt x="1378" y="10659"/>
                  </a:cubicBezTo>
                  <a:cubicBezTo>
                    <a:pt x="1349" y="10626"/>
                    <a:pt x="1332" y="10547"/>
                    <a:pt x="1338" y="10509"/>
                  </a:cubicBezTo>
                  <a:cubicBezTo>
                    <a:pt x="1341" y="10480"/>
                    <a:pt x="1387" y="10426"/>
                    <a:pt x="1399" y="10398"/>
                  </a:cubicBezTo>
                  <a:cubicBezTo>
                    <a:pt x="1416" y="10352"/>
                    <a:pt x="1418" y="10256"/>
                    <a:pt x="1439" y="10211"/>
                  </a:cubicBezTo>
                  <a:cubicBezTo>
                    <a:pt x="1458" y="10171"/>
                    <a:pt x="1515" y="10096"/>
                    <a:pt x="1551" y="10062"/>
                  </a:cubicBezTo>
                  <a:cubicBezTo>
                    <a:pt x="1582" y="10031"/>
                    <a:pt x="1667" y="9981"/>
                    <a:pt x="1698" y="9950"/>
                  </a:cubicBezTo>
                  <a:cubicBezTo>
                    <a:pt x="1734" y="9912"/>
                    <a:pt x="1769" y="9824"/>
                    <a:pt x="1809" y="9788"/>
                  </a:cubicBezTo>
                  <a:cubicBezTo>
                    <a:pt x="1828" y="9773"/>
                    <a:pt x="1880" y="9751"/>
                    <a:pt x="1900" y="9738"/>
                  </a:cubicBezTo>
                  <a:cubicBezTo>
                    <a:pt x="1988" y="9682"/>
                    <a:pt x="2133" y="9554"/>
                    <a:pt x="2221" y="9499"/>
                  </a:cubicBezTo>
                  <a:cubicBezTo>
                    <a:pt x="2276" y="9465"/>
                    <a:pt x="2421" y="9418"/>
                    <a:pt x="2459" y="9375"/>
                  </a:cubicBezTo>
                  <a:cubicBezTo>
                    <a:pt x="2484" y="9347"/>
                    <a:pt x="2505" y="9279"/>
                    <a:pt x="2490" y="9248"/>
                  </a:cubicBezTo>
                  <a:cubicBezTo>
                    <a:pt x="2471" y="9212"/>
                    <a:pt x="2359" y="9168"/>
                    <a:pt x="2316" y="9140"/>
                  </a:cubicBezTo>
                  <a:cubicBezTo>
                    <a:pt x="2289" y="9122"/>
                    <a:pt x="2219" y="9091"/>
                    <a:pt x="2211" y="9067"/>
                  </a:cubicBezTo>
                  <a:cubicBezTo>
                    <a:pt x="2198" y="9031"/>
                    <a:pt x="2259" y="8961"/>
                    <a:pt x="2281" y="8927"/>
                  </a:cubicBezTo>
                  <a:cubicBezTo>
                    <a:pt x="2308" y="8887"/>
                    <a:pt x="2368" y="8807"/>
                    <a:pt x="2408" y="8772"/>
                  </a:cubicBezTo>
                  <a:cubicBezTo>
                    <a:pt x="2456" y="8728"/>
                    <a:pt x="2595" y="8662"/>
                    <a:pt x="2636" y="8616"/>
                  </a:cubicBezTo>
                  <a:cubicBezTo>
                    <a:pt x="2683" y="8563"/>
                    <a:pt x="2757" y="8443"/>
                    <a:pt x="2743" y="8384"/>
                  </a:cubicBezTo>
                  <a:cubicBezTo>
                    <a:pt x="2737" y="8361"/>
                    <a:pt x="2667" y="8328"/>
                    <a:pt x="2662" y="8305"/>
                  </a:cubicBezTo>
                  <a:cubicBezTo>
                    <a:pt x="2655" y="8278"/>
                    <a:pt x="2731" y="8222"/>
                    <a:pt x="2707" y="8200"/>
                  </a:cubicBezTo>
                  <a:cubicBezTo>
                    <a:pt x="2680" y="8174"/>
                    <a:pt x="2559" y="8181"/>
                    <a:pt x="2510" y="8184"/>
                  </a:cubicBezTo>
                  <a:cubicBezTo>
                    <a:pt x="2463" y="8187"/>
                    <a:pt x="2367" y="8242"/>
                    <a:pt x="2333" y="8222"/>
                  </a:cubicBezTo>
                  <a:cubicBezTo>
                    <a:pt x="2285" y="8195"/>
                    <a:pt x="2426" y="8101"/>
                    <a:pt x="2392" y="8066"/>
                  </a:cubicBezTo>
                  <a:cubicBezTo>
                    <a:pt x="2369" y="8042"/>
                    <a:pt x="2255" y="8052"/>
                    <a:pt x="2215" y="8037"/>
                  </a:cubicBezTo>
                  <a:cubicBezTo>
                    <a:pt x="2186" y="8028"/>
                    <a:pt x="2121" y="8002"/>
                    <a:pt x="2119" y="7980"/>
                  </a:cubicBezTo>
                  <a:cubicBezTo>
                    <a:pt x="2114" y="7943"/>
                    <a:pt x="2235" y="7892"/>
                    <a:pt x="2266" y="7860"/>
                  </a:cubicBezTo>
                  <a:cubicBezTo>
                    <a:pt x="2288" y="7837"/>
                    <a:pt x="2353" y="7787"/>
                    <a:pt x="2337" y="7762"/>
                  </a:cubicBezTo>
                  <a:cubicBezTo>
                    <a:pt x="2316" y="7729"/>
                    <a:pt x="2156" y="7738"/>
                    <a:pt x="2129" y="7707"/>
                  </a:cubicBezTo>
                  <a:cubicBezTo>
                    <a:pt x="2102" y="7678"/>
                    <a:pt x="2138" y="7603"/>
                    <a:pt x="2165" y="7574"/>
                  </a:cubicBezTo>
                  <a:cubicBezTo>
                    <a:pt x="2192" y="7544"/>
                    <a:pt x="2315" y="7517"/>
                    <a:pt x="2337" y="7485"/>
                  </a:cubicBezTo>
                  <a:cubicBezTo>
                    <a:pt x="2359" y="7451"/>
                    <a:pt x="2344" y="7371"/>
                    <a:pt x="2316" y="7339"/>
                  </a:cubicBezTo>
                  <a:cubicBezTo>
                    <a:pt x="2291" y="7308"/>
                    <a:pt x="2195" y="7266"/>
                    <a:pt x="2144" y="7253"/>
                  </a:cubicBezTo>
                  <a:cubicBezTo>
                    <a:pt x="2097" y="7241"/>
                    <a:pt x="1982" y="7256"/>
                    <a:pt x="1941" y="7237"/>
                  </a:cubicBezTo>
                  <a:cubicBezTo>
                    <a:pt x="1909" y="7222"/>
                    <a:pt x="1877" y="7170"/>
                    <a:pt x="1876" y="7145"/>
                  </a:cubicBezTo>
                  <a:cubicBezTo>
                    <a:pt x="1872" y="7112"/>
                    <a:pt x="1937" y="7051"/>
                    <a:pt x="1937" y="7018"/>
                  </a:cubicBezTo>
                  <a:cubicBezTo>
                    <a:pt x="1936" y="6987"/>
                    <a:pt x="1876" y="6931"/>
                    <a:pt x="1876" y="6900"/>
                  </a:cubicBezTo>
                  <a:cubicBezTo>
                    <a:pt x="1873" y="6858"/>
                    <a:pt x="1907" y="6772"/>
                    <a:pt x="1941" y="6735"/>
                  </a:cubicBezTo>
                  <a:cubicBezTo>
                    <a:pt x="1965" y="6709"/>
                    <a:pt x="2064" y="6681"/>
                    <a:pt x="2084" y="6653"/>
                  </a:cubicBezTo>
                  <a:cubicBezTo>
                    <a:pt x="2096" y="6635"/>
                    <a:pt x="2090" y="6595"/>
                    <a:pt x="2084" y="6576"/>
                  </a:cubicBezTo>
                  <a:cubicBezTo>
                    <a:pt x="2077" y="6557"/>
                    <a:pt x="2040" y="6525"/>
                    <a:pt x="2033" y="6507"/>
                  </a:cubicBezTo>
                  <a:cubicBezTo>
                    <a:pt x="2026" y="6489"/>
                    <a:pt x="2023" y="6452"/>
                    <a:pt x="2028" y="6433"/>
                  </a:cubicBezTo>
                  <a:cubicBezTo>
                    <a:pt x="2034" y="6405"/>
                    <a:pt x="2053" y="6342"/>
                    <a:pt x="2089" y="6325"/>
                  </a:cubicBezTo>
                  <a:cubicBezTo>
                    <a:pt x="2115" y="6313"/>
                    <a:pt x="2193" y="6331"/>
                    <a:pt x="2221" y="6319"/>
                  </a:cubicBezTo>
                  <a:cubicBezTo>
                    <a:pt x="2274" y="6297"/>
                    <a:pt x="2316" y="6214"/>
                    <a:pt x="2337" y="6176"/>
                  </a:cubicBezTo>
                  <a:cubicBezTo>
                    <a:pt x="2354" y="6145"/>
                    <a:pt x="2352" y="6077"/>
                    <a:pt x="2377" y="6049"/>
                  </a:cubicBezTo>
                  <a:cubicBezTo>
                    <a:pt x="2395" y="6029"/>
                    <a:pt x="2468" y="6009"/>
                    <a:pt x="2484" y="5989"/>
                  </a:cubicBezTo>
                  <a:cubicBezTo>
                    <a:pt x="2523" y="5941"/>
                    <a:pt x="2525" y="5832"/>
                    <a:pt x="2525" y="5779"/>
                  </a:cubicBezTo>
                  <a:cubicBezTo>
                    <a:pt x="2524" y="5719"/>
                    <a:pt x="2493" y="5602"/>
                    <a:pt x="2474" y="5544"/>
                  </a:cubicBezTo>
                  <a:cubicBezTo>
                    <a:pt x="2445" y="5454"/>
                    <a:pt x="2349" y="5281"/>
                    <a:pt x="2316" y="5191"/>
                  </a:cubicBezTo>
                  <a:cubicBezTo>
                    <a:pt x="2284" y="5096"/>
                    <a:pt x="2224" y="4904"/>
                    <a:pt x="2215" y="4807"/>
                  </a:cubicBezTo>
                  <a:cubicBezTo>
                    <a:pt x="2211" y="4757"/>
                    <a:pt x="2230" y="4606"/>
                    <a:pt x="2230" y="4606"/>
                  </a:cubicBezTo>
                  <a:lnTo>
                    <a:pt x="3956" y="915"/>
                  </a:lnTo>
                  <a:cubicBezTo>
                    <a:pt x="3956" y="915"/>
                    <a:pt x="4045" y="768"/>
                    <a:pt x="4080" y="720"/>
                  </a:cubicBezTo>
                  <a:cubicBezTo>
                    <a:pt x="4109" y="682"/>
                    <a:pt x="4154" y="598"/>
                    <a:pt x="4206" y="572"/>
                  </a:cubicBezTo>
                  <a:cubicBezTo>
                    <a:pt x="4265" y="542"/>
                    <a:pt x="4424" y="523"/>
                    <a:pt x="4500" y="519"/>
                  </a:cubicBezTo>
                  <a:cubicBezTo>
                    <a:pt x="4577" y="515"/>
                    <a:pt x="4732" y="536"/>
                    <a:pt x="4808" y="547"/>
                  </a:cubicBezTo>
                  <a:cubicBezTo>
                    <a:pt x="4850" y="553"/>
                    <a:pt x="4931" y="588"/>
                    <a:pt x="4973" y="580"/>
                  </a:cubicBezTo>
                  <a:cubicBezTo>
                    <a:pt x="5014" y="573"/>
                    <a:pt x="5043" y="505"/>
                    <a:pt x="5085" y="502"/>
                  </a:cubicBezTo>
                  <a:cubicBezTo>
                    <a:pt x="5126" y="500"/>
                    <a:pt x="5193" y="544"/>
                    <a:pt x="5213" y="566"/>
                  </a:cubicBezTo>
                  <a:cubicBezTo>
                    <a:pt x="5243" y="597"/>
                    <a:pt x="5255" y="673"/>
                    <a:pt x="5258" y="710"/>
                  </a:cubicBezTo>
                  <a:cubicBezTo>
                    <a:pt x="5259" y="747"/>
                    <a:pt x="5227" y="853"/>
                    <a:pt x="5231" y="860"/>
                  </a:cubicBezTo>
                  <a:cubicBezTo>
                    <a:pt x="5234" y="867"/>
                    <a:pt x="5313" y="988"/>
                    <a:pt x="5342" y="1030"/>
                  </a:cubicBezTo>
                  <a:cubicBezTo>
                    <a:pt x="5379" y="1082"/>
                    <a:pt x="5432" y="1194"/>
                    <a:pt x="5491" y="1237"/>
                  </a:cubicBezTo>
                  <a:cubicBezTo>
                    <a:pt x="5522" y="1260"/>
                    <a:pt x="5608" y="1289"/>
                    <a:pt x="5650" y="1305"/>
                  </a:cubicBezTo>
                  <a:cubicBezTo>
                    <a:pt x="5725" y="1332"/>
                    <a:pt x="5875" y="1394"/>
                    <a:pt x="5961" y="1402"/>
                  </a:cubicBezTo>
                  <a:cubicBezTo>
                    <a:pt x="5999" y="1405"/>
                    <a:pt x="6075" y="1381"/>
                    <a:pt x="6113" y="1385"/>
                  </a:cubicBezTo>
                  <a:cubicBezTo>
                    <a:pt x="6165" y="1391"/>
                    <a:pt x="6241" y="1446"/>
                    <a:pt x="6292" y="1453"/>
                  </a:cubicBezTo>
                  <a:cubicBezTo>
                    <a:pt x="6330" y="1458"/>
                    <a:pt x="6411" y="1452"/>
                    <a:pt x="6444" y="1440"/>
                  </a:cubicBezTo>
                  <a:cubicBezTo>
                    <a:pt x="6497" y="1422"/>
                    <a:pt x="6560" y="1353"/>
                    <a:pt x="6596" y="1324"/>
                  </a:cubicBezTo>
                  <a:cubicBezTo>
                    <a:pt x="6631" y="1297"/>
                    <a:pt x="6690" y="1238"/>
                    <a:pt x="6729" y="1214"/>
                  </a:cubicBezTo>
                  <a:cubicBezTo>
                    <a:pt x="6768" y="1188"/>
                    <a:pt x="6859" y="1147"/>
                    <a:pt x="6901" y="1125"/>
                  </a:cubicBezTo>
                  <a:cubicBezTo>
                    <a:pt x="6958" y="1093"/>
                    <a:pt x="7056" y="1017"/>
                    <a:pt x="7124" y="996"/>
                  </a:cubicBezTo>
                  <a:cubicBezTo>
                    <a:pt x="7195" y="974"/>
                    <a:pt x="7365" y="986"/>
                    <a:pt x="7436" y="964"/>
                  </a:cubicBezTo>
                  <a:cubicBezTo>
                    <a:pt x="7476" y="951"/>
                    <a:pt x="7542" y="909"/>
                    <a:pt x="7560" y="883"/>
                  </a:cubicBezTo>
                  <a:cubicBezTo>
                    <a:pt x="7582" y="853"/>
                    <a:pt x="7563" y="784"/>
                    <a:pt x="7574" y="752"/>
                  </a:cubicBezTo>
                  <a:cubicBezTo>
                    <a:pt x="7582" y="729"/>
                    <a:pt x="7598" y="678"/>
                    <a:pt x="7628" y="663"/>
                  </a:cubicBezTo>
                  <a:cubicBezTo>
                    <a:pt x="7663" y="646"/>
                    <a:pt x="7767" y="661"/>
                    <a:pt x="7804" y="646"/>
                  </a:cubicBezTo>
                  <a:cubicBezTo>
                    <a:pt x="7849" y="629"/>
                    <a:pt x="7883" y="558"/>
                    <a:pt x="7926" y="538"/>
                  </a:cubicBezTo>
                  <a:cubicBezTo>
                    <a:pt x="7980" y="514"/>
                    <a:pt x="8114" y="487"/>
                    <a:pt x="8179" y="494"/>
                  </a:cubicBezTo>
                  <a:cubicBezTo>
                    <a:pt x="8233" y="499"/>
                    <a:pt x="8301" y="573"/>
                    <a:pt x="8355" y="572"/>
                  </a:cubicBezTo>
                  <a:cubicBezTo>
                    <a:pt x="8415" y="572"/>
                    <a:pt x="8500" y="508"/>
                    <a:pt x="8541" y="481"/>
                  </a:cubicBezTo>
                  <a:cubicBezTo>
                    <a:pt x="8572" y="461"/>
                    <a:pt x="8642" y="419"/>
                    <a:pt x="8642" y="392"/>
                  </a:cubicBezTo>
                  <a:cubicBezTo>
                    <a:pt x="8643" y="372"/>
                    <a:pt x="8589" y="342"/>
                    <a:pt x="8575" y="324"/>
                  </a:cubicBezTo>
                  <a:cubicBezTo>
                    <a:pt x="8555" y="298"/>
                    <a:pt x="8514" y="243"/>
                    <a:pt x="8514" y="214"/>
                  </a:cubicBezTo>
                  <a:cubicBezTo>
                    <a:pt x="8516" y="187"/>
                    <a:pt x="8553" y="133"/>
                    <a:pt x="8582" y="112"/>
                  </a:cubicBezTo>
                  <a:cubicBezTo>
                    <a:pt x="8628" y="80"/>
                    <a:pt x="8759" y="44"/>
                    <a:pt x="8826" y="32"/>
                  </a:cubicBezTo>
                  <a:cubicBezTo>
                    <a:pt x="8884" y="21"/>
                    <a:pt x="9008" y="23"/>
                    <a:pt x="9069" y="19"/>
                  </a:cubicBezTo>
                  <a:cubicBezTo>
                    <a:pt x="9135" y="15"/>
                    <a:pt x="9268" y="-6"/>
                    <a:pt x="9333" y="2"/>
                  </a:cubicBezTo>
                  <a:cubicBezTo>
                    <a:pt x="9390" y="10"/>
                    <a:pt x="9485" y="56"/>
                    <a:pt x="9536" y="74"/>
                  </a:cubicBezTo>
                  <a:cubicBezTo>
                    <a:pt x="9588" y="92"/>
                    <a:pt x="9692" y="129"/>
                    <a:pt x="9745" y="147"/>
                  </a:cubicBezTo>
                  <a:cubicBezTo>
                    <a:pt x="9802" y="165"/>
                    <a:pt x="9916" y="203"/>
                    <a:pt x="9975" y="218"/>
                  </a:cubicBezTo>
                  <a:cubicBezTo>
                    <a:pt x="10036" y="235"/>
                    <a:pt x="10161" y="266"/>
                    <a:pt x="10225" y="273"/>
                  </a:cubicBezTo>
                  <a:cubicBezTo>
                    <a:pt x="10279" y="280"/>
                    <a:pt x="10391" y="266"/>
                    <a:pt x="10442" y="277"/>
                  </a:cubicBezTo>
                  <a:cubicBezTo>
                    <a:pt x="10507" y="293"/>
                    <a:pt x="10597" y="368"/>
                    <a:pt x="10659" y="388"/>
                  </a:cubicBezTo>
                  <a:cubicBezTo>
                    <a:pt x="10701" y="402"/>
                    <a:pt x="10799" y="408"/>
                    <a:pt x="10842" y="421"/>
                  </a:cubicBezTo>
                  <a:cubicBezTo>
                    <a:pt x="10892" y="439"/>
                    <a:pt x="10967" y="497"/>
                    <a:pt x="11017" y="515"/>
                  </a:cubicBezTo>
                  <a:cubicBezTo>
                    <a:pt x="11061" y="531"/>
                    <a:pt x="11172" y="538"/>
                    <a:pt x="11213" y="558"/>
                  </a:cubicBezTo>
                  <a:cubicBezTo>
                    <a:pt x="11263" y="580"/>
                    <a:pt x="11315" y="656"/>
                    <a:pt x="11362" y="680"/>
                  </a:cubicBezTo>
                  <a:cubicBezTo>
                    <a:pt x="11401" y="700"/>
                    <a:pt x="11496" y="725"/>
                    <a:pt x="11545" y="735"/>
                  </a:cubicBezTo>
                  <a:cubicBezTo>
                    <a:pt x="11651" y="758"/>
                    <a:pt x="11984" y="795"/>
                    <a:pt x="11984" y="795"/>
                  </a:cubicBezTo>
                  <a:lnTo>
                    <a:pt x="14645" y="5426"/>
                  </a:lnTo>
                  <a:cubicBezTo>
                    <a:pt x="14645" y="5426"/>
                    <a:pt x="14690" y="5572"/>
                    <a:pt x="14735" y="5611"/>
                  </a:cubicBezTo>
                  <a:cubicBezTo>
                    <a:pt x="14760" y="5632"/>
                    <a:pt x="14843" y="5652"/>
                    <a:pt x="14872" y="5671"/>
                  </a:cubicBezTo>
                  <a:cubicBezTo>
                    <a:pt x="14914" y="5698"/>
                    <a:pt x="15003" y="5758"/>
                    <a:pt x="15005" y="5795"/>
                  </a:cubicBezTo>
                  <a:cubicBezTo>
                    <a:pt x="15006" y="5822"/>
                    <a:pt x="14933" y="5865"/>
                    <a:pt x="14913" y="5890"/>
                  </a:cubicBezTo>
                  <a:cubicBezTo>
                    <a:pt x="14894" y="5915"/>
                    <a:pt x="14846" y="5967"/>
                    <a:pt x="14853" y="5995"/>
                  </a:cubicBezTo>
                  <a:cubicBezTo>
                    <a:pt x="14858" y="6022"/>
                    <a:pt x="14916" y="6067"/>
                    <a:pt x="14949" y="6084"/>
                  </a:cubicBezTo>
                  <a:cubicBezTo>
                    <a:pt x="14983" y="6101"/>
                    <a:pt x="15079" y="6110"/>
                    <a:pt x="15111" y="6129"/>
                  </a:cubicBezTo>
                  <a:cubicBezTo>
                    <a:pt x="15143" y="6146"/>
                    <a:pt x="15197" y="6194"/>
                    <a:pt x="15192" y="6220"/>
                  </a:cubicBezTo>
                  <a:cubicBezTo>
                    <a:pt x="15188" y="6243"/>
                    <a:pt x="15116" y="6269"/>
                    <a:pt x="15096" y="6287"/>
                  </a:cubicBezTo>
                  <a:cubicBezTo>
                    <a:pt x="15071" y="6310"/>
                    <a:pt x="15008" y="6358"/>
                    <a:pt x="15015" y="6386"/>
                  </a:cubicBezTo>
                  <a:cubicBezTo>
                    <a:pt x="15021" y="6412"/>
                    <a:pt x="15101" y="6444"/>
                    <a:pt x="15132" y="6462"/>
                  </a:cubicBezTo>
                  <a:cubicBezTo>
                    <a:pt x="15154" y="6476"/>
                    <a:pt x="15208" y="6498"/>
                    <a:pt x="15227" y="6513"/>
                  </a:cubicBezTo>
                  <a:cubicBezTo>
                    <a:pt x="15249" y="6529"/>
                    <a:pt x="15293" y="6565"/>
                    <a:pt x="15294" y="6586"/>
                  </a:cubicBezTo>
                  <a:cubicBezTo>
                    <a:pt x="15296" y="6618"/>
                    <a:pt x="15209" y="6671"/>
                    <a:pt x="15201" y="6703"/>
                  </a:cubicBezTo>
                  <a:cubicBezTo>
                    <a:pt x="15197" y="6727"/>
                    <a:pt x="15215" y="6778"/>
                    <a:pt x="15232" y="6799"/>
                  </a:cubicBezTo>
                  <a:cubicBezTo>
                    <a:pt x="15256" y="6824"/>
                    <a:pt x="15328" y="6865"/>
                    <a:pt x="15369" y="6878"/>
                  </a:cubicBezTo>
                  <a:cubicBezTo>
                    <a:pt x="15428" y="6895"/>
                    <a:pt x="15564" y="6913"/>
                    <a:pt x="15624" y="6897"/>
                  </a:cubicBezTo>
                  <a:cubicBezTo>
                    <a:pt x="15681" y="6882"/>
                    <a:pt x="15714" y="6782"/>
                    <a:pt x="15775" y="6774"/>
                  </a:cubicBezTo>
                  <a:cubicBezTo>
                    <a:pt x="15811" y="6769"/>
                    <a:pt x="15882" y="6799"/>
                    <a:pt x="15907" y="6815"/>
                  </a:cubicBezTo>
                  <a:cubicBezTo>
                    <a:pt x="15940" y="6835"/>
                    <a:pt x="15957" y="6898"/>
                    <a:pt x="15988" y="6920"/>
                  </a:cubicBezTo>
                  <a:cubicBezTo>
                    <a:pt x="16019" y="6941"/>
                    <a:pt x="16100" y="6976"/>
                    <a:pt x="16146" y="6980"/>
                  </a:cubicBezTo>
                  <a:cubicBezTo>
                    <a:pt x="16212" y="6985"/>
                    <a:pt x="16333" y="6927"/>
                    <a:pt x="16399" y="6929"/>
                  </a:cubicBezTo>
                  <a:cubicBezTo>
                    <a:pt x="16475" y="6931"/>
                    <a:pt x="16603" y="7000"/>
                    <a:pt x="16678" y="7002"/>
                  </a:cubicBezTo>
                  <a:cubicBezTo>
                    <a:pt x="16748" y="7004"/>
                    <a:pt x="16883" y="6973"/>
                    <a:pt x="16943" y="6951"/>
                  </a:cubicBezTo>
                  <a:cubicBezTo>
                    <a:pt x="16987" y="6934"/>
                    <a:pt x="17048" y="6878"/>
                    <a:pt x="17089" y="6859"/>
                  </a:cubicBezTo>
                  <a:cubicBezTo>
                    <a:pt x="17118" y="6846"/>
                    <a:pt x="17180" y="6819"/>
                    <a:pt x="17217" y="6818"/>
                  </a:cubicBezTo>
                  <a:cubicBezTo>
                    <a:pt x="17263" y="6816"/>
                    <a:pt x="17354" y="6840"/>
                    <a:pt x="17389" y="6859"/>
                  </a:cubicBezTo>
                  <a:cubicBezTo>
                    <a:pt x="17416" y="6874"/>
                    <a:pt x="17439" y="6918"/>
                    <a:pt x="17454" y="6939"/>
                  </a:cubicBezTo>
                  <a:cubicBezTo>
                    <a:pt x="17470" y="6958"/>
                    <a:pt x="17501" y="6998"/>
                    <a:pt x="17515" y="7018"/>
                  </a:cubicBezTo>
                  <a:cubicBezTo>
                    <a:pt x="17534" y="7044"/>
                    <a:pt x="17567" y="7099"/>
                    <a:pt x="17586" y="7126"/>
                  </a:cubicBezTo>
                  <a:cubicBezTo>
                    <a:pt x="17598" y="7142"/>
                    <a:pt x="17640" y="7172"/>
                    <a:pt x="17637" y="7190"/>
                  </a:cubicBezTo>
                  <a:cubicBezTo>
                    <a:pt x="17634" y="7210"/>
                    <a:pt x="17584" y="7242"/>
                    <a:pt x="17556" y="7253"/>
                  </a:cubicBezTo>
                  <a:cubicBezTo>
                    <a:pt x="17518" y="7268"/>
                    <a:pt x="17420" y="7266"/>
                    <a:pt x="17385" y="7282"/>
                  </a:cubicBezTo>
                  <a:cubicBezTo>
                    <a:pt x="17350" y="7296"/>
                    <a:pt x="17292" y="7339"/>
                    <a:pt x="17288" y="7364"/>
                  </a:cubicBezTo>
                  <a:cubicBezTo>
                    <a:pt x="17281" y="7397"/>
                    <a:pt x="17335" y="7460"/>
                    <a:pt x="17363" y="7488"/>
                  </a:cubicBezTo>
                  <a:cubicBezTo>
                    <a:pt x="17407" y="7530"/>
                    <a:pt x="17519" y="7604"/>
                    <a:pt x="17586" y="7631"/>
                  </a:cubicBezTo>
                  <a:cubicBezTo>
                    <a:pt x="17651" y="7657"/>
                    <a:pt x="17814" y="7669"/>
                    <a:pt x="17875" y="7698"/>
                  </a:cubicBezTo>
                  <a:cubicBezTo>
                    <a:pt x="17916" y="7717"/>
                    <a:pt x="17983" y="7769"/>
                    <a:pt x="17997" y="7799"/>
                  </a:cubicBezTo>
                  <a:cubicBezTo>
                    <a:pt x="18018" y="7843"/>
                    <a:pt x="17992" y="7936"/>
                    <a:pt x="17982" y="7980"/>
                  </a:cubicBezTo>
                  <a:cubicBezTo>
                    <a:pt x="17977" y="8006"/>
                    <a:pt x="17947" y="8056"/>
                    <a:pt x="17947" y="8082"/>
                  </a:cubicBezTo>
                  <a:cubicBezTo>
                    <a:pt x="17947" y="8111"/>
                    <a:pt x="17987" y="8165"/>
                    <a:pt x="17982" y="8193"/>
                  </a:cubicBezTo>
                  <a:cubicBezTo>
                    <a:pt x="17978" y="8221"/>
                    <a:pt x="17905" y="8269"/>
                    <a:pt x="17916" y="8295"/>
                  </a:cubicBezTo>
                  <a:cubicBezTo>
                    <a:pt x="17931" y="8329"/>
                    <a:pt x="18049" y="8360"/>
                    <a:pt x="18094" y="8381"/>
                  </a:cubicBezTo>
                  <a:cubicBezTo>
                    <a:pt x="18140" y="8402"/>
                    <a:pt x="18239" y="8440"/>
                    <a:pt x="18281" y="8464"/>
                  </a:cubicBezTo>
                  <a:cubicBezTo>
                    <a:pt x="18333" y="8492"/>
                    <a:pt x="18425" y="8558"/>
                    <a:pt x="18464" y="8594"/>
                  </a:cubicBezTo>
                  <a:cubicBezTo>
                    <a:pt x="18494" y="8620"/>
                    <a:pt x="18523" y="8686"/>
                    <a:pt x="18560" y="8708"/>
                  </a:cubicBezTo>
                  <a:cubicBezTo>
                    <a:pt x="18605" y="8734"/>
                    <a:pt x="18727" y="8758"/>
                    <a:pt x="18784" y="8772"/>
                  </a:cubicBezTo>
                  <a:cubicBezTo>
                    <a:pt x="18829" y="8782"/>
                    <a:pt x="18922" y="8813"/>
                    <a:pt x="18967" y="8804"/>
                  </a:cubicBezTo>
                  <a:cubicBezTo>
                    <a:pt x="19013" y="8793"/>
                    <a:pt x="19057" y="8729"/>
                    <a:pt x="19078" y="8702"/>
                  </a:cubicBezTo>
                  <a:cubicBezTo>
                    <a:pt x="19097" y="8676"/>
                    <a:pt x="19139" y="8622"/>
                    <a:pt x="19134" y="8594"/>
                  </a:cubicBezTo>
                  <a:cubicBezTo>
                    <a:pt x="19130" y="8571"/>
                    <a:pt x="19062" y="8537"/>
                    <a:pt x="19057" y="8514"/>
                  </a:cubicBezTo>
                  <a:cubicBezTo>
                    <a:pt x="19054" y="8491"/>
                    <a:pt x="19074" y="8440"/>
                    <a:pt x="19104" y="8425"/>
                  </a:cubicBezTo>
                  <a:cubicBezTo>
                    <a:pt x="19132" y="8411"/>
                    <a:pt x="19216" y="8410"/>
                    <a:pt x="19250" y="8419"/>
                  </a:cubicBezTo>
                  <a:cubicBezTo>
                    <a:pt x="19282" y="8427"/>
                    <a:pt x="19311" y="8472"/>
                    <a:pt x="19341" y="8483"/>
                  </a:cubicBezTo>
                  <a:cubicBezTo>
                    <a:pt x="19370" y="8492"/>
                    <a:pt x="19440" y="8501"/>
                    <a:pt x="19469" y="8492"/>
                  </a:cubicBezTo>
                  <a:cubicBezTo>
                    <a:pt x="19498" y="8483"/>
                    <a:pt x="19507" y="8433"/>
                    <a:pt x="19535" y="8422"/>
                  </a:cubicBezTo>
                  <a:cubicBezTo>
                    <a:pt x="19579" y="8405"/>
                    <a:pt x="19694" y="8405"/>
                    <a:pt x="19741" y="8416"/>
                  </a:cubicBezTo>
                  <a:cubicBezTo>
                    <a:pt x="20171" y="8521"/>
                    <a:pt x="20694" y="9046"/>
                    <a:pt x="21045" y="9232"/>
                  </a:cubicBezTo>
                  <a:cubicBezTo>
                    <a:pt x="21073" y="9247"/>
                    <a:pt x="21133" y="9272"/>
                    <a:pt x="21163" y="9285"/>
                  </a:cubicBezTo>
                  <a:cubicBezTo>
                    <a:pt x="21204" y="9303"/>
                    <a:pt x="21299" y="9328"/>
                    <a:pt x="21328" y="9353"/>
                  </a:cubicBezTo>
                  <a:cubicBezTo>
                    <a:pt x="21358" y="9379"/>
                    <a:pt x="21370" y="9445"/>
                    <a:pt x="21383" y="9476"/>
                  </a:cubicBezTo>
                  <a:cubicBezTo>
                    <a:pt x="21396" y="9506"/>
                    <a:pt x="21412" y="9568"/>
                    <a:pt x="21437" y="9594"/>
                  </a:cubicBezTo>
                  <a:cubicBezTo>
                    <a:pt x="21456" y="9615"/>
                    <a:pt x="21522" y="9644"/>
                    <a:pt x="21541" y="966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48" name="Group 147"/>
          <p:cNvGrpSpPr/>
          <p:nvPr/>
        </p:nvGrpSpPr>
        <p:grpSpPr>
          <a:xfrm>
            <a:off x="3057573" y="2066266"/>
            <a:ext cx="664348" cy="1275282"/>
            <a:chOff x="3381423" y="2066266"/>
            <a:chExt cx="664348" cy="1275282"/>
          </a:xfrm>
        </p:grpSpPr>
        <p:grpSp>
          <p:nvGrpSpPr>
            <p:cNvPr id="149" name="Group 148"/>
            <p:cNvGrpSpPr/>
            <p:nvPr/>
          </p:nvGrpSpPr>
          <p:grpSpPr>
            <a:xfrm>
              <a:off x="3381423" y="2066266"/>
              <a:ext cx="664348" cy="1275282"/>
              <a:chOff x="1615191" y="866274"/>
              <a:chExt cx="883091" cy="1695180"/>
            </a:xfrm>
          </p:grpSpPr>
          <p:cxnSp>
            <p:nvCxnSpPr>
              <p:cNvPr id="151" name="Straight Connector 150"/>
              <p:cNvCxnSpPr/>
              <p:nvPr/>
            </p:nvCxnSpPr>
            <p:spPr>
              <a:xfrm>
                <a:off x="2056736" y="1529993"/>
                <a:ext cx="1" cy="788792"/>
              </a:xfrm>
              <a:prstGeom prst="line">
                <a:avLst/>
              </a:prstGeom>
              <a:ln w="41275">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152" name="Freeform 151"/>
              <p:cNvSpPr/>
              <p:nvPr/>
            </p:nvSpPr>
            <p:spPr>
              <a:xfrm rot="10800000">
                <a:off x="1615191" y="866274"/>
                <a:ext cx="883091" cy="971254"/>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153" name="Oval 152"/>
              <p:cNvSpPr/>
              <p:nvPr/>
            </p:nvSpPr>
            <p:spPr>
              <a:xfrm>
                <a:off x="1935402" y="2318785"/>
                <a:ext cx="242669" cy="242669"/>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154" name="Oval 153"/>
              <p:cNvSpPr/>
              <p:nvPr/>
            </p:nvSpPr>
            <p:spPr>
              <a:xfrm>
                <a:off x="2002150" y="2382368"/>
                <a:ext cx="115503" cy="1155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0" name="TextBox 149"/>
            <p:cNvSpPr txBox="1"/>
            <p:nvPr/>
          </p:nvSpPr>
          <p:spPr>
            <a:xfrm>
              <a:off x="3458618" y="2306761"/>
              <a:ext cx="584840" cy="221599"/>
            </a:xfrm>
            <a:prstGeom prst="rect">
              <a:avLst/>
            </a:prstGeom>
            <a:noFill/>
          </p:spPr>
          <p:txBody>
            <a:bodyPr wrap="square" rtlCol="0">
              <a:spAutoFit/>
            </a:bodyPr>
            <a:lstStyle/>
            <a:p>
              <a:pPr algn="ctr">
                <a:lnSpc>
                  <a:spcPct val="70000"/>
                </a:lnSpc>
              </a:pPr>
              <a:r>
                <a:rPr lang="id-ID" sz="1200" b="1" dirty="0" smtClean="0">
                  <a:solidFill>
                    <a:schemeClr val="bg1"/>
                  </a:solidFill>
                  <a:latin typeface="Clear Sans" panose="020B0503030202020304" pitchFamily="34" charset="0"/>
                  <a:ea typeface="Roboto" panose="02000000000000000000" pitchFamily="2" charset="0"/>
                  <a:cs typeface="Clear Sans" panose="020B0503030202020304" pitchFamily="34" charset="0"/>
                </a:rPr>
                <a:t>60</a:t>
              </a:r>
              <a:r>
                <a:rPr lang="id-ID" sz="1200" dirty="0" smtClean="0">
                  <a:solidFill>
                    <a:schemeClr val="bg1"/>
                  </a:solidFill>
                  <a:latin typeface="Clear Sans" panose="020B0503030202020304" pitchFamily="34" charset="0"/>
                  <a:ea typeface="Roboto" panose="02000000000000000000" pitchFamily="2" charset="0"/>
                  <a:cs typeface="Clear Sans" panose="020B0503030202020304" pitchFamily="34" charset="0"/>
                </a:rPr>
                <a:t>%</a:t>
              </a:r>
              <a:endParaRPr lang="id-ID" sz="1200" dirty="0">
                <a:solidFill>
                  <a:schemeClr val="bg1"/>
                </a:solidFill>
                <a:latin typeface="Clear Sans" panose="020B0503030202020304" pitchFamily="34" charset="0"/>
                <a:ea typeface="Roboto" panose="02000000000000000000" pitchFamily="2" charset="0"/>
                <a:cs typeface="Clear Sans" panose="020B0503030202020304" pitchFamily="34" charset="0"/>
              </a:endParaRPr>
            </a:p>
          </p:txBody>
        </p:sp>
      </p:grpSp>
      <p:grpSp>
        <p:nvGrpSpPr>
          <p:cNvPr id="155" name="Group 154"/>
          <p:cNvGrpSpPr/>
          <p:nvPr/>
        </p:nvGrpSpPr>
        <p:grpSpPr>
          <a:xfrm>
            <a:off x="5302483" y="3560630"/>
            <a:ext cx="664348" cy="1275282"/>
            <a:chOff x="5626333" y="3560630"/>
            <a:chExt cx="664348" cy="1275282"/>
          </a:xfrm>
        </p:grpSpPr>
        <p:grpSp>
          <p:nvGrpSpPr>
            <p:cNvPr id="156" name="Group 155"/>
            <p:cNvGrpSpPr/>
            <p:nvPr/>
          </p:nvGrpSpPr>
          <p:grpSpPr>
            <a:xfrm>
              <a:off x="5626333" y="3560630"/>
              <a:ext cx="664348" cy="1275282"/>
              <a:chOff x="1615191" y="866274"/>
              <a:chExt cx="883091" cy="1695180"/>
            </a:xfrm>
          </p:grpSpPr>
          <p:cxnSp>
            <p:nvCxnSpPr>
              <p:cNvPr id="158" name="Straight Connector 157"/>
              <p:cNvCxnSpPr/>
              <p:nvPr/>
            </p:nvCxnSpPr>
            <p:spPr>
              <a:xfrm>
                <a:off x="2056736" y="1529993"/>
                <a:ext cx="1" cy="788792"/>
              </a:xfrm>
              <a:prstGeom prst="line">
                <a:avLst/>
              </a:prstGeom>
              <a:ln w="41275">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9" name="Freeform 158"/>
              <p:cNvSpPr/>
              <p:nvPr/>
            </p:nvSpPr>
            <p:spPr>
              <a:xfrm rot="10800000">
                <a:off x="1615191" y="866274"/>
                <a:ext cx="883091" cy="971254"/>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160" name="Oval 159"/>
              <p:cNvSpPr/>
              <p:nvPr/>
            </p:nvSpPr>
            <p:spPr>
              <a:xfrm>
                <a:off x="1935402" y="2318785"/>
                <a:ext cx="242669" cy="242669"/>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161" name="Oval 160"/>
              <p:cNvSpPr/>
              <p:nvPr/>
            </p:nvSpPr>
            <p:spPr>
              <a:xfrm>
                <a:off x="2002150" y="2382368"/>
                <a:ext cx="115503" cy="1155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7" name="TextBox 156"/>
            <p:cNvSpPr txBox="1"/>
            <p:nvPr/>
          </p:nvSpPr>
          <p:spPr>
            <a:xfrm>
              <a:off x="5670133" y="3800415"/>
              <a:ext cx="584840" cy="221599"/>
            </a:xfrm>
            <a:prstGeom prst="rect">
              <a:avLst/>
            </a:prstGeom>
            <a:noFill/>
          </p:spPr>
          <p:txBody>
            <a:bodyPr wrap="square" rtlCol="0">
              <a:spAutoFit/>
            </a:bodyPr>
            <a:lstStyle/>
            <a:p>
              <a:pPr algn="ctr">
                <a:lnSpc>
                  <a:spcPct val="70000"/>
                </a:lnSpc>
              </a:pPr>
              <a:r>
                <a:rPr lang="id-ID" sz="1200" b="1" dirty="0" smtClean="0">
                  <a:solidFill>
                    <a:schemeClr val="bg1"/>
                  </a:solidFill>
                  <a:latin typeface="Clear Sans" panose="020B0503030202020304" pitchFamily="34" charset="0"/>
                  <a:ea typeface="Roboto" panose="02000000000000000000" pitchFamily="2" charset="0"/>
                  <a:cs typeface="Clear Sans" panose="020B0503030202020304" pitchFamily="34" charset="0"/>
                </a:rPr>
                <a:t>80</a:t>
              </a:r>
              <a:r>
                <a:rPr lang="id-ID" sz="1200" dirty="0" smtClean="0">
                  <a:solidFill>
                    <a:schemeClr val="bg1"/>
                  </a:solidFill>
                  <a:latin typeface="Clear Sans" panose="020B0503030202020304" pitchFamily="34" charset="0"/>
                  <a:ea typeface="Roboto" panose="02000000000000000000" pitchFamily="2" charset="0"/>
                  <a:cs typeface="Clear Sans" panose="020B0503030202020304" pitchFamily="34" charset="0"/>
                </a:rPr>
                <a:t>%</a:t>
              </a:r>
              <a:endParaRPr lang="id-ID" sz="1200" dirty="0">
                <a:solidFill>
                  <a:schemeClr val="bg1"/>
                </a:solidFill>
                <a:latin typeface="Clear Sans" panose="020B0503030202020304" pitchFamily="34" charset="0"/>
                <a:ea typeface="Roboto" panose="02000000000000000000" pitchFamily="2" charset="0"/>
                <a:cs typeface="Clear Sans" panose="020B0503030202020304" pitchFamily="34" charset="0"/>
              </a:endParaRPr>
            </a:p>
          </p:txBody>
        </p:sp>
      </p:grpSp>
      <p:grpSp>
        <p:nvGrpSpPr>
          <p:cNvPr id="162" name="Group 161"/>
          <p:cNvGrpSpPr/>
          <p:nvPr/>
        </p:nvGrpSpPr>
        <p:grpSpPr>
          <a:xfrm>
            <a:off x="2021895" y="3613162"/>
            <a:ext cx="664348" cy="1275282"/>
            <a:chOff x="2345745" y="3613162"/>
            <a:chExt cx="664348" cy="1275282"/>
          </a:xfrm>
        </p:grpSpPr>
        <p:grpSp>
          <p:nvGrpSpPr>
            <p:cNvPr id="163" name="Group 162"/>
            <p:cNvGrpSpPr/>
            <p:nvPr/>
          </p:nvGrpSpPr>
          <p:grpSpPr>
            <a:xfrm>
              <a:off x="2345745" y="3613162"/>
              <a:ext cx="664348" cy="1275282"/>
              <a:chOff x="1615191" y="866274"/>
              <a:chExt cx="883091" cy="1695180"/>
            </a:xfrm>
          </p:grpSpPr>
          <p:cxnSp>
            <p:nvCxnSpPr>
              <p:cNvPr id="165" name="Straight Connector 164"/>
              <p:cNvCxnSpPr/>
              <p:nvPr/>
            </p:nvCxnSpPr>
            <p:spPr>
              <a:xfrm>
                <a:off x="2056736" y="1529993"/>
                <a:ext cx="1" cy="788792"/>
              </a:xfrm>
              <a:prstGeom prst="line">
                <a:avLst/>
              </a:prstGeom>
              <a:ln w="41275">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66" name="Freeform 165"/>
              <p:cNvSpPr/>
              <p:nvPr/>
            </p:nvSpPr>
            <p:spPr>
              <a:xfrm rot="10800000">
                <a:off x="1615191" y="866274"/>
                <a:ext cx="883091" cy="971254"/>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167" name="Oval 166"/>
              <p:cNvSpPr/>
              <p:nvPr/>
            </p:nvSpPr>
            <p:spPr>
              <a:xfrm>
                <a:off x="1935402" y="2318785"/>
                <a:ext cx="242669" cy="242669"/>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168" name="Oval 167"/>
              <p:cNvSpPr/>
              <p:nvPr/>
            </p:nvSpPr>
            <p:spPr>
              <a:xfrm>
                <a:off x="2002150" y="2382368"/>
                <a:ext cx="115503" cy="1155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64" name="TextBox 163"/>
            <p:cNvSpPr txBox="1"/>
            <p:nvPr/>
          </p:nvSpPr>
          <p:spPr>
            <a:xfrm>
              <a:off x="2406584" y="3852712"/>
              <a:ext cx="584840" cy="221599"/>
            </a:xfrm>
            <a:prstGeom prst="rect">
              <a:avLst/>
            </a:prstGeom>
            <a:noFill/>
          </p:spPr>
          <p:txBody>
            <a:bodyPr wrap="square" rtlCol="0">
              <a:spAutoFit/>
            </a:bodyPr>
            <a:lstStyle/>
            <a:p>
              <a:pPr algn="ctr">
                <a:lnSpc>
                  <a:spcPct val="70000"/>
                </a:lnSpc>
              </a:pPr>
              <a:r>
                <a:rPr lang="id-ID" sz="1200" b="1" dirty="0" smtClean="0">
                  <a:solidFill>
                    <a:schemeClr val="bg1"/>
                  </a:solidFill>
                  <a:latin typeface="Clear Sans" panose="020B0503030202020304" pitchFamily="34" charset="0"/>
                  <a:ea typeface="Roboto" panose="02000000000000000000" pitchFamily="2" charset="0"/>
                  <a:cs typeface="Clear Sans" panose="020B0503030202020304" pitchFamily="34" charset="0"/>
                </a:rPr>
                <a:t>70</a:t>
              </a:r>
              <a:r>
                <a:rPr lang="id-ID" sz="1200" dirty="0" smtClean="0">
                  <a:solidFill>
                    <a:schemeClr val="bg1"/>
                  </a:solidFill>
                  <a:latin typeface="Clear Sans" panose="020B0503030202020304" pitchFamily="34" charset="0"/>
                  <a:ea typeface="Roboto" panose="02000000000000000000" pitchFamily="2" charset="0"/>
                  <a:cs typeface="Clear Sans" panose="020B0503030202020304" pitchFamily="34" charset="0"/>
                </a:rPr>
                <a:t>%</a:t>
              </a:r>
              <a:endParaRPr lang="id-ID" sz="1200" dirty="0">
                <a:solidFill>
                  <a:schemeClr val="bg1"/>
                </a:solidFill>
                <a:latin typeface="Clear Sans" panose="020B0503030202020304" pitchFamily="34" charset="0"/>
                <a:ea typeface="Roboto" panose="02000000000000000000" pitchFamily="2" charset="0"/>
                <a:cs typeface="Clear Sans" panose="020B0503030202020304" pitchFamily="34" charset="0"/>
              </a:endParaRPr>
            </a:p>
          </p:txBody>
        </p:sp>
      </p:grpSp>
      <p:sp>
        <p:nvSpPr>
          <p:cNvPr id="169"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170"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97</a:t>
            </a:fld>
            <a:endParaRPr lang="en-AU" dirty="0"/>
          </a:p>
        </p:txBody>
      </p:sp>
      <p:sp>
        <p:nvSpPr>
          <p:cNvPr id="171"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426205259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62"/>
                                        </p:tgtEl>
                                        <p:attrNameLst>
                                          <p:attrName>style.visibility</p:attrName>
                                        </p:attrNameLst>
                                      </p:cBhvr>
                                      <p:to>
                                        <p:strVal val="visible"/>
                                      </p:to>
                                    </p:set>
                                    <p:animEffect transition="in" filter="wipe(down)">
                                      <p:cBhvr>
                                        <p:cTn id="19" dur="500"/>
                                        <p:tgtEl>
                                          <p:spTgt spid="1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500"/>
                            </p:stCondLst>
                            <p:childTnLst>
                              <p:par>
                                <p:cTn id="29" presetID="22" presetClass="entr" presetSubtype="4" fill="hold" nodeType="after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wipe(down)">
                                      <p:cBhvr>
                                        <p:cTn id="31" dur="500"/>
                                        <p:tgtEl>
                                          <p:spTgt spid="148"/>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4500"/>
                            </p:stCondLst>
                            <p:childTnLst>
                              <p:par>
                                <p:cTn id="37" presetID="22" presetClass="entr" presetSubtype="8"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par>
                          <p:cTn id="40" fill="hold">
                            <p:stCondLst>
                              <p:cond delay="5000"/>
                            </p:stCondLst>
                            <p:childTnLst>
                              <p:par>
                                <p:cTn id="41" presetID="22" presetClass="entr" presetSubtype="4" fill="hold" nodeType="after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wipe(down)">
                                      <p:cBhvr>
                                        <p:cTn id="43" dur="500"/>
                                        <p:tgtEl>
                                          <p:spTgt spid="155"/>
                                        </p:tgtEl>
                                      </p:cBhvr>
                                    </p:animEffect>
                                  </p:childTnLst>
                                </p:cTn>
                              </p:par>
                            </p:childTnLst>
                          </p:cTn>
                        </p:par>
                        <p:par>
                          <p:cTn id="44" fill="hold">
                            <p:stCondLst>
                              <p:cond delay="55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P spid="7" grpId="0"/>
      <p:bldP spid="8" grpId="0"/>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6503952" y="3578541"/>
            <a:ext cx="3562870" cy="1492623"/>
            <a:chOff x="6503952" y="3578541"/>
            <a:chExt cx="3562870" cy="1492623"/>
          </a:xfrm>
        </p:grpSpPr>
        <p:grpSp>
          <p:nvGrpSpPr>
            <p:cNvPr id="4" name="Group 3"/>
            <p:cNvGrpSpPr/>
            <p:nvPr/>
          </p:nvGrpSpPr>
          <p:grpSpPr>
            <a:xfrm>
              <a:off x="6894632" y="3578541"/>
              <a:ext cx="3172190" cy="1492623"/>
              <a:chOff x="1900598" y="3578541"/>
              <a:chExt cx="3172190" cy="1492623"/>
            </a:xfrm>
          </p:grpSpPr>
          <p:sp>
            <p:nvSpPr>
              <p:cNvPr id="5" name="Rectangle 4"/>
              <p:cNvSpPr/>
              <p:nvPr/>
            </p:nvSpPr>
            <p:spPr>
              <a:xfrm>
                <a:off x="1900598" y="3578541"/>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900598" y="3977013"/>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900598" y="4398196"/>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900598" y="4803411"/>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0" name="Freeform 21"/>
            <p:cNvSpPr>
              <a:spLocks noEditPoints="1"/>
            </p:cNvSpPr>
            <p:nvPr/>
          </p:nvSpPr>
          <p:spPr bwMode="auto">
            <a:xfrm>
              <a:off x="6503952" y="3960572"/>
              <a:ext cx="246353" cy="281386"/>
            </a:xfrm>
            <a:custGeom>
              <a:avLst/>
              <a:gdLst>
                <a:gd name="T0" fmla="*/ 432 w 504"/>
                <a:gd name="T1" fmla="*/ 541 h 577"/>
                <a:gd name="T2" fmla="*/ 407 w 504"/>
                <a:gd name="T3" fmla="*/ 541 h 577"/>
                <a:gd name="T4" fmla="*/ 504 w 504"/>
                <a:gd name="T5" fmla="*/ 361 h 577"/>
                <a:gd name="T6" fmla="*/ 341 w 504"/>
                <a:gd name="T7" fmla="*/ 152 h 577"/>
                <a:gd name="T8" fmla="*/ 382 w 504"/>
                <a:gd name="T9" fmla="*/ 75 h 577"/>
                <a:gd name="T10" fmla="*/ 374 w 504"/>
                <a:gd name="T11" fmla="*/ 50 h 577"/>
                <a:gd name="T12" fmla="*/ 277 w 504"/>
                <a:gd name="T13" fmla="*/ 3 h 577"/>
                <a:gd name="T14" fmla="*/ 263 w 504"/>
                <a:gd name="T15" fmla="*/ 2 h 577"/>
                <a:gd name="T16" fmla="*/ 252 w 504"/>
                <a:gd name="T17" fmla="*/ 12 h 577"/>
                <a:gd name="T18" fmla="*/ 137 w 504"/>
                <a:gd name="T19" fmla="*/ 230 h 577"/>
                <a:gd name="T20" fmla="*/ 153 w 504"/>
                <a:gd name="T21" fmla="*/ 280 h 577"/>
                <a:gd name="T22" fmla="*/ 137 w 504"/>
                <a:gd name="T23" fmla="*/ 313 h 577"/>
                <a:gd name="T24" fmla="*/ 202 w 504"/>
                <a:gd name="T25" fmla="*/ 344 h 577"/>
                <a:gd name="T26" fmla="*/ 217 w 504"/>
                <a:gd name="T27" fmla="*/ 312 h 577"/>
                <a:gd name="T28" fmla="*/ 217 w 504"/>
                <a:gd name="T29" fmla="*/ 312 h 577"/>
                <a:gd name="T30" fmla="*/ 267 w 504"/>
                <a:gd name="T31" fmla="*/ 293 h 577"/>
                <a:gd name="T32" fmla="*/ 306 w 504"/>
                <a:gd name="T33" fmla="*/ 219 h 577"/>
                <a:gd name="T34" fmla="*/ 432 w 504"/>
                <a:gd name="T35" fmla="*/ 361 h 577"/>
                <a:gd name="T36" fmla="*/ 288 w 504"/>
                <a:gd name="T37" fmla="*/ 505 h 577"/>
                <a:gd name="T38" fmla="*/ 180 w 504"/>
                <a:gd name="T39" fmla="*/ 469 h 577"/>
                <a:gd name="T40" fmla="*/ 180 w 504"/>
                <a:gd name="T41" fmla="*/ 451 h 577"/>
                <a:gd name="T42" fmla="*/ 198 w 504"/>
                <a:gd name="T43" fmla="*/ 433 h 577"/>
                <a:gd name="T44" fmla="*/ 288 w 504"/>
                <a:gd name="T45" fmla="*/ 433 h 577"/>
                <a:gd name="T46" fmla="*/ 288 w 504"/>
                <a:gd name="T47" fmla="*/ 397 h 577"/>
                <a:gd name="T48" fmla="*/ 149 w 504"/>
                <a:gd name="T49" fmla="*/ 397 h 577"/>
                <a:gd name="T50" fmla="*/ 75 w 504"/>
                <a:gd name="T51" fmla="*/ 397 h 577"/>
                <a:gd name="T52" fmla="*/ 0 w 504"/>
                <a:gd name="T53" fmla="*/ 397 h 577"/>
                <a:gd name="T54" fmla="*/ 0 w 504"/>
                <a:gd name="T55" fmla="*/ 433 h 577"/>
                <a:gd name="T56" fmla="*/ 85 w 504"/>
                <a:gd name="T57" fmla="*/ 433 h 577"/>
                <a:gd name="T58" fmla="*/ 90 w 504"/>
                <a:gd name="T59" fmla="*/ 433 h 577"/>
                <a:gd name="T60" fmla="*/ 108 w 504"/>
                <a:gd name="T61" fmla="*/ 451 h 577"/>
                <a:gd name="T62" fmla="*/ 108 w 504"/>
                <a:gd name="T63" fmla="*/ 469 h 577"/>
                <a:gd name="T64" fmla="*/ 108 w 504"/>
                <a:gd name="T65" fmla="*/ 541 h 577"/>
                <a:gd name="T66" fmla="*/ 36 w 504"/>
                <a:gd name="T67" fmla="*/ 577 h 577"/>
                <a:gd name="T68" fmla="*/ 504 w 504"/>
                <a:gd name="T69" fmla="*/ 577 h 577"/>
                <a:gd name="T70" fmla="*/ 432 w 504"/>
                <a:gd name="T71" fmla="*/ 541 h 577"/>
                <a:gd name="T72" fmla="*/ 306 w 504"/>
                <a:gd name="T73" fmla="*/ 49 h 577"/>
                <a:gd name="T74" fmla="*/ 294 w 504"/>
                <a:gd name="T75" fmla="*/ 61 h 577"/>
                <a:gd name="T76" fmla="*/ 212 w 504"/>
                <a:gd name="T77" fmla="*/ 217 h 577"/>
                <a:gd name="T78" fmla="*/ 180 w 504"/>
                <a:gd name="T79" fmla="*/ 202 h 577"/>
                <a:gd name="T80" fmla="*/ 182 w 504"/>
                <a:gd name="T81" fmla="*/ 195 h 577"/>
                <a:gd name="T82" fmla="*/ 261 w 504"/>
                <a:gd name="T83" fmla="*/ 48 h 577"/>
                <a:gd name="T84" fmla="*/ 272 w 504"/>
                <a:gd name="T85" fmla="*/ 38 h 577"/>
                <a:gd name="T86" fmla="*/ 286 w 504"/>
                <a:gd name="T87" fmla="*/ 39 h 577"/>
                <a:gd name="T88" fmla="*/ 306 w 504"/>
                <a:gd name="T89" fmla="*/ 49 h 577"/>
                <a:gd name="T90" fmla="*/ 306 w 504"/>
                <a:gd name="T91" fmla="*/ 4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4" h="577">
                  <a:moveTo>
                    <a:pt x="432" y="541"/>
                  </a:moveTo>
                  <a:cubicBezTo>
                    <a:pt x="407" y="541"/>
                    <a:pt x="407" y="541"/>
                    <a:pt x="407" y="541"/>
                  </a:cubicBezTo>
                  <a:cubicBezTo>
                    <a:pt x="466" y="502"/>
                    <a:pt x="504" y="436"/>
                    <a:pt x="504" y="361"/>
                  </a:cubicBezTo>
                  <a:cubicBezTo>
                    <a:pt x="504" y="260"/>
                    <a:pt x="435" y="175"/>
                    <a:pt x="341" y="152"/>
                  </a:cubicBezTo>
                  <a:cubicBezTo>
                    <a:pt x="382" y="75"/>
                    <a:pt x="382" y="75"/>
                    <a:pt x="382" y="75"/>
                  </a:cubicBezTo>
                  <a:cubicBezTo>
                    <a:pt x="386" y="65"/>
                    <a:pt x="383" y="54"/>
                    <a:pt x="374" y="50"/>
                  </a:cubicBezTo>
                  <a:cubicBezTo>
                    <a:pt x="277" y="3"/>
                    <a:pt x="277" y="3"/>
                    <a:pt x="277" y="3"/>
                  </a:cubicBezTo>
                  <a:cubicBezTo>
                    <a:pt x="272" y="1"/>
                    <a:pt x="267" y="0"/>
                    <a:pt x="263" y="2"/>
                  </a:cubicBezTo>
                  <a:cubicBezTo>
                    <a:pt x="258" y="4"/>
                    <a:pt x="254" y="7"/>
                    <a:pt x="252" y="12"/>
                  </a:cubicBezTo>
                  <a:cubicBezTo>
                    <a:pt x="137" y="230"/>
                    <a:pt x="137" y="230"/>
                    <a:pt x="137" y="230"/>
                  </a:cubicBezTo>
                  <a:cubicBezTo>
                    <a:pt x="128" y="249"/>
                    <a:pt x="135" y="272"/>
                    <a:pt x="153" y="280"/>
                  </a:cubicBezTo>
                  <a:cubicBezTo>
                    <a:pt x="137" y="313"/>
                    <a:pt x="137" y="313"/>
                    <a:pt x="137" y="313"/>
                  </a:cubicBezTo>
                  <a:cubicBezTo>
                    <a:pt x="202" y="344"/>
                    <a:pt x="202" y="344"/>
                    <a:pt x="202" y="344"/>
                  </a:cubicBezTo>
                  <a:cubicBezTo>
                    <a:pt x="217" y="312"/>
                    <a:pt x="217" y="312"/>
                    <a:pt x="217" y="312"/>
                  </a:cubicBezTo>
                  <a:cubicBezTo>
                    <a:pt x="217" y="312"/>
                    <a:pt x="217" y="312"/>
                    <a:pt x="217" y="312"/>
                  </a:cubicBezTo>
                  <a:cubicBezTo>
                    <a:pt x="235" y="320"/>
                    <a:pt x="257" y="312"/>
                    <a:pt x="267" y="293"/>
                  </a:cubicBezTo>
                  <a:cubicBezTo>
                    <a:pt x="306" y="219"/>
                    <a:pt x="306" y="219"/>
                    <a:pt x="306" y="219"/>
                  </a:cubicBezTo>
                  <a:cubicBezTo>
                    <a:pt x="377" y="228"/>
                    <a:pt x="432" y="288"/>
                    <a:pt x="432" y="361"/>
                  </a:cubicBezTo>
                  <a:cubicBezTo>
                    <a:pt x="432" y="440"/>
                    <a:pt x="367" y="505"/>
                    <a:pt x="288" y="505"/>
                  </a:cubicBezTo>
                  <a:cubicBezTo>
                    <a:pt x="252" y="505"/>
                    <a:pt x="205" y="491"/>
                    <a:pt x="180" y="469"/>
                  </a:cubicBezTo>
                  <a:cubicBezTo>
                    <a:pt x="180" y="451"/>
                    <a:pt x="180" y="451"/>
                    <a:pt x="180" y="451"/>
                  </a:cubicBezTo>
                  <a:cubicBezTo>
                    <a:pt x="180" y="441"/>
                    <a:pt x="188" y="433"/>
                    <a:pt x="198" y="433"/>
                  </a:cubicBezTo>
                  <a:cubicBezTo>
                    <a:pt x="288" y="433"/>
                    <a:pt x="288" y="433"/>
                    <a:pt x="288" y="433"/>
                  </a:cubicBezTo>
                  <a:cubicBezTo>
                    <a:pt x="288" y="397"/>
                    <a:pt x="288" y="397"/>
                    <a:pt x="288" y="397"/>
                  </a:cubicBezTo>
                  <a:cubicBezTo>
                    <a:pt x="149" y="397"/>
                    <a:pt x="149" y="397"/>
                    <a:pt x="149" y="397"/>
                  </a:cubicBezTo>
                  <a:cubicBezTo>
                    <a:pt x="75" y="397"/>
                    <a:pt x="75" y="397"/>
                    <a:pt x="75" y="397"/>
                  </a:cubicBezTo>
                  <a:cubicBezTo>
                    <a:pt x="0" y="397"/>
                    <a:pt x="0" y="397"/>
                    <a:pt x="0" y="397"/>
                  </a:cubicBezTo>
                  <a:cubicBezTo>
                    <a:pt x="0" y="433"/>
                    <a:pt x="0" y="433"/>
                    <a:pt x="0" y="433"/>
                  </a:cubicBezTo>
                  <a:cubicBezTo>
                    <a:pt x="85" y="433"/>
                    <a:pt x="85" y="433"/>
                    <a:pt x="85" y="433"/>
                  </a:cubicBezTo>
                  <a:cubicBezTo>
                    <a:pt x="90" y="433"/>
                    <a:pt x="90" y="433"/>
                    <a:pt x="90" y="433"/>
                  </a:cubicBezTo>
                  <a:cubicBezTo>
                    <a:pt x="100" y="433"/>
                    <a:pt x="108" y="441"/>
                    <a:pt x="108" y="451"/>
                  </a:cubicBezTo>
                  <a:cubicBezTo>
                    <a:pt x="108" y="469"/>
                    <a:pt x="108" y="469"/>
                    <a:pt x="108" y="469"/>
                  </a:cubicBezTo>
                  <a:cubicBezTo>
                    <a:pt x="108" y="541"/>
                    <a:pt x="108" y="541"/>
                    <a:pt x="108" y="541"/>
                  </a:cubicBezTo>
                  <a:cubicBezTo>
                    <a:pt x="68" y="541"/>
                    <a:pt x="36" y="537"/>
                    <a:pt x="36" y="577"/>
                  </a:cubicBezTo>
                  <a:cubicBezTo>
                    <a:pt x="504" y="577"/>
                    <a:pt x="504" y="577"/>
                    <a:pt x="504" y="577"/>
                  </a:cubicBezTo>
                  <a:cubicBezTo>
                    <a:pt x="504" y="537"/>
                    <a:pt x="472" y="541"/>
                    <a:pt x="432" y="541"/>
                  </a:cubicBezTo>
                  <a:close/>
                  <a:moveTo>
                    <a:pt x="306" y="49"/>
                  </a:moveTo>
                  <a:cubicBezTo>
                    <a:pt x="301" y="51"/>
                    <a:pt x="297" y="55"/>
                    <a:pt x="294" y="61"/>
                  </a:cubicBezTo>
                  <a:cubicBezTo>
                    <a:pt x="212" y="217"/>
                    <a:pt x="212" y="217"/>
                    <a:pt x="212" y="217"/>
                  </a:cubicBezTo>
                  <a:cubicBezTo>
                    <a:pt x="180" y="202"/>
                    <a:pt x="180" y="202"/>
                    <a:pt x="180" y="202"/>
                  </a:cubicBezTo>
                  <a:cubicBezTo>
                    <a:pt x="181" y="199"/>
                    <a:pt x="181" y="197"/>
                    <a:pt x="182" y="195"/>
                  </a:cubicBezTo>
                  <a:cubicBezTo>
                    <a:pt x="261" y="48"/>
                    <a:pt x="261" y="48"/>
                    <a:pt x="261" y="48"/>
                  </a:cubicBezTo>
                  <a:cubicBezTo>
                    <a:pt x="263" y="43"/>
                    <a:pt x="267" y="40"/>
                    <a:pt x="272" y="38"/>
                  </a:cubicBezTo>
                  <a:cubicBezTo>
                    <a:pt x="276" y="36"/>
                    <a:pt x="281" y="37"/>
                    <a:pt x="286" y="39"/>
                  </a:cubicBezTo>
                  <a:cubicBezTo>
                    <a:pt x="306" y="49"/>
                    <a:pt x="306" y="49"/>
                    <a:pt x="306" y="49"/>
                  </a:cubicBezTo>
                  <a:cubicBezTo>
                    <a:pt x="306" y="49"/>
                    <a:pt x="306" y="49"/>
                    <a:pt x="306" y="4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5"/>
            <p:cNvSpPr>
              <a:spLocks noEditPoints="1"/>
            </p:cNvSpPr>
            <p:nvPr/>
          </p:nvSpPr>
          <p:spPr bwMode="auto">
            <a:xfrm>
              <a:off x="6517017" y="3612596"/>
              <a:ext cx="256002" cy="201940"/>
            </a:xfrm>
            <a:custGeom>
              <a:avLst/>
              <a:gdLst>
                <a:gd name="T0" fmla="*/ 410 w 411"/>
                <a:gd name="T1" fmla="*/ 309 h 324"/>
                <a:gd name="T2" fmla="*/ 410 w 411"/>
                <a:gd name="T3" fmla="*/ 46 h 324"/>
                <a:gd name="T4" fmla="*/ 395 w 411"/>
                <a:gd name="T5" fmla="*/ 32 h 324"/>
                <a:gd name="T6" fmla="*/ 210 w 411"/>
                <a:gd name="T7" fmla="*/ 32 h 324"/>
                <a:gd name="T8" fmla="*/ 200 w 411"/>
                <a:gd name="T9" fmla="*/ 17 h 324"/>
                <a:gd name="T10" fmla="*/ 200 w 411"/>
                <a:gd name="T11" fmla="*/ 15 h 324"/>
                <a:gd name="T12" fmla="*/ 184 w 411"/>
                <a:gd name="T13" fmla="*/ 0 h 324"/>
                <a:gd name="T14" fmla="*/ 86 w 411"/>
                <a:gd name="T15" fmla="*/ 0 h 324"/>
                <a:gd name="T16" fmla="*/ 70 w 411"/>
                <a:gd name="T17" fmla="*/ 15 h 324"/>
                <a:gd name="T18" fmla="*/ 70 w 411"/>
                <a:gd name="T19" fmla="*/ 17 h 324"/>
                <a:gd name="T20" fmla="*/ 60 w 411"/>
                <a:gd name="T21" fmla="*/ 32 h 324"/>
                <a:gd name="T22" fmla="*/ 60 w 411"/>
                <a:gd name="T23" fmla="*/ 32 h 324"/>
                <a:gd name="T24" fmla="*/ 46 w 411"/>
                <a:gd name="T25" fmla="*/ 46 h 324"/>
                <a:gd name="T26" fmla="*/ 46 w 411"/>
                <a:gd name="T27" fmla="*/ 122 h 324"/>
                <a:gd name="T28" fmla="*/ 14 w 411"/>
                <a:gd name="T29" fmla="*/ 122 h 324"/>
                <a:gd name="T30" fmla="*/ 5 w 411"/>
                <a:gd name="T31" fmla="*/ 138 h 324"/>
                <a:gd name="T32" fmla="*/ 38 w 411"/>
                <a:gd name="T33" fmla="*/ 309 h 324"/>
                <a:gd name="T34" fmla="*/ 53 w 411"/>
                <a:gd name="T35" fmla="*/ 324 h 324"/>
                <a:gd name="T36" fmla="*/ 403 w 411"/>
                <a:gd name="T37" fmla="*/ 324 h 324"/>
                <a:gd name="T38" fmla="*/ 410 w 411"/>
                <a:gd name="T39" fmla="*/ 309 h 324"/>
                <a:gd name="T40" fmla="*/ 392 w 411"/>
                <a:gd name="T41" fmla="*/ 144 h 324"/>
                <a:gd name="T42" fmla="*/ 392 w 411"/>
                <a:gd name="T43" fmla="*/ 316 h 324"/>
                <a:gd name="T44" fmla="*/ 359 w 411"/>
                <a:gd name="T45" fmla="*/ 132 h 324"/>
                <a:gd name="T46" fmla="*/ 345 w 411"/>
                <a:gd name="T47" fmla="*/ 123 h 324"/>
                <a:gd name="T48" fmla="*/ 64 w 411"/>
                <a:gd name="T49" fmla="*/ 123 h 324"/>
                <a:gd name="T50" fmla="*/ 64 w 411"/>
                <a:gd name="T51" fmla="*/ 64 h 324"/>
                <a:gd name="T52" fmla="*/ 392 w 411"/>
                <a:gd name="T53" fmla="*/ 64 h 324"/>
                <a:gd name="T54" fmla="*/ 392 w 411"/>
                <a:gd name="T55" fmla="*/ 1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1" h="324">
                  <a:moveTo>
                    <a:pt x="410" y="309"/>
                  </a:moveTo>
                  <a:cubicBezTo>
                    <a:pt x="410" y="46"/>
                    <a:pt x="410" y="46"/>
                    <a:pt x="410" y="46"/>
                  </a:cubicBezTo>
                  <a:cubicBezTo>
                    <a:pt x="410" y="38"/>
                    <a:pt x="403" y="32"/>
                    <a:pt x="395" y="32"/>
                  </a:cubicBezTo>
                  <a:cubicBezTo>
                    <a:pt x="210" y="32"/>
                    <a:pt x="210" y="32"/>
                    <a:pt x="210" y="32"/>
                  </a:cubicBezTo>
                  <a:cubicBezTo>
                    <a:pt x="204" y="32"/>
                    <a:pt x="200" y="21"/>
                    <a:pt x="200" y="17"/>
                  </a:cubicBezTo>
                  <a:cubicBezTo>
                    <a:pt x="200" y="15"/>
                    <a:pt x="200" y="15"/>
                    <a:pt x="200" y="15"/>
                  </a:cubicBezTo>
                  <a:cubicBezTo>
                    <a:pt x="200" y="7"/>
                    <a:pt x="193" y="0"/>
                    <a:pt x="184" y="0"/>
                  </a:cubicBezTo>
                  <a:cubicBezTo>
                    <a:pt x="86" y="0"/>
                    <a:pt x="86" y="0"/>
                    <a:pt x="86" y="0"/>
                  </a:cubicBezTo>
                  <a:cubicBezTo>
                    <a:pt x="77" y="0"/>
                    <a:pt x="70" y="7"/>
                    <a:pt x="70" y="15"/>
                  </a:cubicBezTo>
                  <a:cubicBezTo>
                    <a:pt x="70" y="17"/>
                    <a:pt x="70" y="17"/>
                    <a:pt x="70" y="17"/>
                  </a:cubicBezTo>
                  <a:cubicBezTo>
                    <a:pt x="70" y="21"/>
                    <a:pt x="66" y="32"/>
                    <a:pt x="60" y="32"/>
                  </a:cubicBezTo>
                  <a:cubicBezTo>
                    <a:pt x="60" y="32"/>
                    <a:pt x="60" y="32"/>
                    <a:pt x="60" y="32"/>
                  </a:cubicBezTo>
                  <a:cubicBezTo>
                    <a:pt x="52" y="32"/>
                    <a:pt x="46" y="38"/>
                    <a:pt x="46" y="46"/>
                  </a:cubicBezTo>
                  <a:cubicBezTo>
                    <a:pt x="46" y="122"/>
                    <a:pt x="46" y="122"/>
                    <a:pt x="46" y="122"/>
                  </a:cubicBezTo>
                  <a:cubicBezTo>
                    <a:pt x="14" y="122"/>
                    <a:pt x="14" y="122"/>
                    <a:pt x="14" y="122"/>
                  </a:cubicBezTo>
                  <a:cubicBezTo>
                    <a:pt x="14" y="122"/>
                    <a:pt x="0" y="122"/>
                    <a:pt x="5" y="138"/>
                  </a:cubicBezTo>
                  <a:cubicBezTo>
                    <a:pt x="38" y="309"/>
                    <a:pt x="38" y="309"/>
                    <a:pt x="38" y="309"/>
                  </a:cubicBezTo>
                  <a:cubicBezTo>
                    <a:pt x="38" y="317"/>
                    <a:pt x="44" y="324"/>
                    <a:pt x="53" y="324"/>
                  </a:cubicBezTo>
                  <a:cubicBezTo>
                    <a:pt x="403" y="324"/>
                    <a:pt x="403" y="324"/>
                    <a:pt x="403" y="324"/>
                  </a:cubicBezTo>
                  <a:cubicBezTo>
                    <a:pt x="411" y="324"/>
                    <a:pt x="410" y="309"/>
                    <a:pt x="410" y="309"/>
                  </a:cubicBezTo>
                  <a:close/>
                  <a:moveTo>
                    <a:pt x="392" y="144"/>
                  </a:moveTo>
                  <a:cubicBezTo>
                    <a:pt x="392" y="316"/>
                    <a:pt x="392" y="316"/>
                    <a:pt x="392" y="316"/>
                  </a:cubicBezTo>
                  <a:cubicBezTo>
                    <a:pt x="359" y="132"/>
                    <a:pt x="359" y="132"/>
                    <a:pt x="359" y="132"/>
                  </a:cubicBezTo>
                  <a:cubicBezTo>
                    <a:pt x="356" y="122"/>
                    <a:pt x="345" y="123"/>
                    <a:pt x="345" y="123"/>
                  </a:cubicBezTo>
                  <a:cubicBezTo>
                    <a:pt x="64" y="123"/>
                    <a:pt x="64" y="123"/>
                    <a:pt x="64" y="123"/>
                  </a:cubicBezTo>
                  <a:cubicBezTo>
                    <a:pt x="64" y="64"/>
                    <a:pt x="64" y="64"/>
                    <a:pt x="64" y="64"/>
                  </a:cubicBezTo>
                  <a:cubicBezTo>
                    <a:pt x="392" y="64"/>
                    <a:pt x="392" y="64"/>
                    <a:pt x="392" y="64"/>
                  </a:cubicBezTo>
                  <a:lnTo>
                    <a:pt x="392" y="144"/>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134" name="Group 133"/>
            <p:cNvGrpSpPr/>
            <p:nvPr/>
          </p:nvGrpSpPr>
          <p:grpSpPr>
            <a:xfrm>
              <a:off x="6526437" y="4409196"/>
              <a:ext cx="264807" cy="256753"/>
              <a:chOff x="5212306" y="5023984"/>
              <a:chExt cx="466477" cy="452289"/>
            </a:xfrm>
          </p:grpSpPr>
          <p:sp>
            <p:nvSpPr>
              <p:cNvPr id="132" name="Freeform 28"/>
              <p:cNvSpPr>
                <a:spLocks/>
              </p:cNvSpPr>
              <p:nvPr/>
            </p:nvSpPr>
            <p:spPr bwMode="auto">
              <a:xfrm>
                <a:off x="5212306" y="5070973"/>
                <a:ext cx="417780" cy="405300"/>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accent2"/>
              </a:solidFill>
              <a:ln>
                <a:noFill/>
              </a:ln>
              <a:extLst/>
            </p:spPr>
            <p:txBody>
              <a:bodyPr lIns="0" tIns="0" rIns="0" bIns="0"/>
              <a:lstStyle/>
              <a:p>
                <a:endParaRPr lang="en-US"/>
              </a:p>
            </p:txBody>
          </p:sp>
          <p:sp>
            <p:nvSpPr>
              <p:cNvPr id="133" name="Freeform 30"/>
              <p:cNvSpPr>
                <a:spLocks/>
              </p:cNvSpPr>
              <p:nvPr/>
            </p:nvSpPr>
            <p:spPr bwMode="auto">
              <a:xfrm>
                <a:off x="5511330" y="5023984"/>
                <a:ext cx="167453" cy="162327"/>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solidFill>
                <a:schemeClr val="accent2"/>
              </a:solidFill>
              <a:ln>
                <a:noFill/>
              </a:ln>
              <a:extLst/>
            </p:spPr>
            <p:txBody>
              <a:bodyPr lIns="0" tIns="0" rIns="0" bIns="0"/>
              <a:lstStyle/>
              <a:p>
                <a:endParaRPr lang="en-US"/>
              </a:p>
            </p:txBody>
          </p:sp>
        </p:grpSp>
        <p:sp>
          <p:nvSpPr>
            <p:cNvPr id="135" name="Freeform 37"/>
            <p:cNvSpPr>
              <a:spLocks noEditPoints="1"/>
            </p:cNvSpPr>
            <p:nvPr/>
          </p:nvSpPr>
          <p:spPr bwMode="auto">
            <a:xfrm>
              <a:off x="6517017" y="4807892"/>
              <a:ext cx="259252" cy="257455"/>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 name="Title 1"/>
          <p:cNvSpPr>
            <a:spLocks noGrp="1"/>
          </p:cNvSpPr>
          <p:nvPr>
            <p:ph type="title"/>
          </p:nvPr>
        </p:nvSpPr>
        <p:spPr/>
        <p:txBody>
          <a:bodyPr>
            <a:normAutofit fontScale="90000"/>
          </a:bodyPr>
          <a:lstStyle/>
          <a:p>
            <a:r>
              <a:rPr lang="id-ID" dirty="0" smtClean="0"/>
              <a:t>Africa Map</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Sale in africa</a:t>
            </a:r>
            <a:endParaRPr lang="en-AU" dirty="0"/>
          </a:p>
        </p:txBody>
      </p:sp>
      <p:grpSp>
        <p:nvGrpSpPr>
          <p:cNvPr id="66" name="Group 65"/>
          <p:cNvGrpSpPr/>
          <p:nvPr/>
        </p:nvGrpSpPr>
        <p:grpSpPr>
          <a:xfrm>
            <a:off x="1030543" y="2137846"/>
            <a:ext cx="3592496" cy="3862346"/>
            <a:chOff x="6625671" y="2060156"/>
            <a:chExt cx="3592496" cy="3862346"/>
          </a:xfrm>
          <a:solidFill>
            <a:schemeClr val="bg1">
              <a:lumMod val="65000"/>
            </a:schemeClr>
          </a:solidFill>
        </p:grpSpPr>
        <p:sp>
          <p:nvSpPr>
            <p:cNvPr id="67" name="Shape 3355"/>
            <p:cNvSpPr/>
            <p:nvPr/>
          </p:nvSpPr>
          <p:spPr>
            <a:xfrm>
              <a:off x="6898872" y="2701586"/>
              <a:ext cx="858747" cy="805086"/>
            </a:xfrm>
            <a:custGeom>
              <a:avLst/>
              <a:gdLst/>
              <a:ahLst/>
              <a:cxnLst>
                <a:cxn ang="0">
                  <a:pos x="wd2" y="hd2"/>
                </a:cxn>
                <a:cxn ang="5400000">
                  <a:pos x="wd2" y="hd2"/>
                </a:cxn>
                <a:cxn ang="10800000">
                  <a:pos x="wd2" y="hd2"/>
                </a:cxn>
                <a:cxn ang="16200000">
                  <a:pos x="wd2" y="hd2"/>
                </a:cxn>
              </a:cxnLst>
              <a:rect l="0" t="0" r="r" b="b"/>
              <a:pathLst>
                <a:path w="21600" h="21600" extrusionOk="0">
                  <a:moveTo>
                    <a:pt x="8454" y="21120"/>
                  </a:moveTo>
                  <a:cubicBezTo>
                    <a:pt x="8466" y="21073"/>
                    <a:pt x="8502" y="20999"/>
                    <a:pt x="8502" y="20949"/>
                  </a:cubicBezTo>
                  <a:cubicBezTo>
                    <a:pt x="8502" y="20786"/>
                    <a:pt x="8454" y="20691"/>
                    <a:pt x="8454" y="20528"/>
                  </a:cubicBezTo>
                  <a:cubicBezTo>
                    <a:pt x="8454" y="20473"/>
                    <a:pt x="8441" y="20434"/>
                    <a:pt x="8454" y="20383"/>
                  </a:cubicBezTo>
                  <a:cubicBezTo>
                    <a:pt x="8466" y="20318"/>
                    <a:pt x="8554" y="20323"/>
                    <a:pt x="8582" y="20263"/>
                  </a:cubicBezTo>
                  <a:cubicBezTo>
                    <a:pt x="8630" y="20160"/>
                    <a:pt x="8659" y="20100"/>
                    <a:pt x="8679" y="19988"/>
                  </a:cubicBezTo>
                  <a:cubicBezTo>
                    <a:pt x="8719" y="19782"/>
                    <a:pt x="8687" y="19654"/>
                    <a:pt x="8711" y="19440"/>
                  </a:cubicBezTo>
                  <a:cubicBezTo>
                    <a:pt x="8719" y="19354"/>
                    <a:pt x="8755" y="19307"/>
                    <a:pt x="8791" y="19234"/>
                  </a:cubicBezTo>
                  <a:cubicBezTo>
                    <a:pt x="8860" y="19106"/>
                    <a:pt x="8932" y="19015"/>
                    <a:pt x="9065" y="18977"/>
                  </a:cubicBezTo>
                  <a:cubicBezTo>
                    <a:pt x="9221" y="18929"/>
                    <a:pt x="9326" y="18913"/>
                    <a:pt x="9450" y="18805"/>
                  </a:cubicBezTo>
                  <a:cubicBezTo>
                    <a:pt x="9474" y="18788"/>
                    <a:pt x="9502" y="18780"/>
                    <a:pt x="9514" y="18754"/>
                  </a:cubicBezTo>
                  <a:cubicBezTo>
                    <a:pt x="9619" y="18566"/>
                    <a:pt x="9570" y="18415"/>
                    <a:pt x="9627" y="18205"/>
                  </a:cubicBezTo>
                  <a:cubicBezTo>
                    <a:pt x="9631" y="18184"/>
                    <a:pt x="9615" y="18154"/>
                    <a:pt x="9627" y="18137"/>
                  </a:cubicBezTo>
                  <a:cubicBezTo>
                    <a:pt x="9675" y="18077"/>
                    <a:pt x="9751" y="18120"/>
                    <a:pt x="9819" y="18085"/>
                  </a:cubicBezTo>
                  <a:cubicBezTo>
                    <a:pt x="9904" y="18043"/>
                    <a:pt x="9900" y="17940"/>
                    <a:pt x="9932" y="17846"/>
                  </a:cubicBezTo>
                  <a:cubicBezTo>
                    <a:pt x="9960" y="17764"/>
                    <a:pt x="10008" y="17717"/>
                    <a:pt x="10045" y="17640"/>
                  </a:cubicBezTo>
                  <a:cubicBezTo>
                    <a:pt x="10109" y="17498"/>
                    <a:pt x="10153" y="17404"/>
                    <a:pt x="10238" y="17280"/>
                  </a:cubicBezTo>
                  <a:cubicBezTo>
                    <a:pt x="10342" y="17129"/>
                    <a:pt x="10414" y="16971"/>
                    <a:pt x="10591" y="16971"/>
                  </a:cubicBezTo>
                  <a:cubicBezTo>
                    <a:pt x="10744" y="16971"/>
                    <a:pt x="10824" y="17057"/>
                    <a:pt x="10977" y="17057"/>
                  </a:cubicBezTo>
                  <a:cubicBezTo>
                    <a:pt x="11069" y="17057"/>
                    <a:pt x="11149" y="17031"/>
                    <a:pt x="11202" y="16954"/>
                  </a:cubicBezTo>
                  <a:cubicBezTo>
                    <a:pt x="11226" y="16915"/>
                    <a:pt x="11206" y="16855"/>
                    <a:pt x="11234" y="16817"/>
                  </a:cubicBezTo>
                  <a:cubicBezTo>
                    <a:pt x="11278" y="16753"/>
                    <a:pt x="11350" y="16744"/>
                    <a:pt x="11427" y="16731"/>
                  </a:cubicBezTo>
                  <a:cubicBezTo>
                    <a:pt x="11523" y="16710"/>
                    <a:pt x="11588" y="16731"/>
                    <a:pt x="11684" y="16714"/>
                  </a:cubicBezTo>
                  <a:cubicBezTo>
                    <a:pt x="11788" y="16697"/>
                    <a:pt x="11845" y="16663"/>
                    <a:pt x="11941" y="16611"/>
                  </a:cubicBezTo>
                  <a:lnTo>
                    <a:pt x="14754" y="14691"/>
                  </a:lnTo>
                  <a:lnTo>
                    <a:pt x="16216" y="14691"/>
                  </a:lnTo>
                  <a:lnTo>
                    <a:pt x="16409" y="14760"/>
                  </a:lnTo>
                  <a:lnTo>
                    <a:pt x="16409" y="14760"/>
                  </a:lnTo>
                  <a:cubicBezTo>
                    <a:pt x="16522" y="14777"/>
                    <a:pt x="16582" y="14777"/>
                    <a:pt x="16694" y="14777"/>
                  </a:cubicBezTo>
                  <a:cubicBezTo>
                    <a:pt x="16992" y="14777"/>
                    <a:pt x="17156" y="14751"/>
                    <a:pt x="17454" y="14725"/>
                  </a:cubicBezTo>
                  <a:cubicBezTo>
                    <a:pt x="17578" y="14717"/>
                    <a:pt x="17651" y="14721"/>
                    <a:pt x="17775" y="14708"/>
                  </a:cubicBezTo>
                  <a:cubicBezTo>
                    <a:pt x="18032" y="14674"/>
                    <a:pt x="18169" y="14589"/>
                    <a:pt x="18418" y="14537"/>
                  </a:cubicBezTo>
                  <a:cubicBezTo>
                    <a:pt x="18864" y="14438"/>
                    <a:pt x="19133" y="14455"/>
                    <a:pt x="19591" y="14417"/>
                  </a:cubicBezTo>
                  <a:cubicBezTo>
                    <a:pt x="19792" y="14400"/>
                    <a:pt x="19905" y="14383"/>
                    <a:pt x="20106" y="14348"/>
                  </a:cubicBezTo>
                  <a:cubicBezTo>
                    <a:pt x="20117" y="14160"/>
                    <a:pt x="20202" y="14040"/>
                    <a:pt x="20202" y="13851"/>
                  </a:cubicBezTo>
                  <a:cubicBezTo>
                    <a:pt x="20367" y="13826"/>
                    <a:pt x="20455" y="13838"/>
                    <a:pt x="20620" y="13817"/>
                  </a:cubicBezTo>
                  <a:cubicBezTo>
                    <a:pt x="20720" y="13804"/>
                    <a:pt x="20800" y="13830"/>
                    <a:pt x="20877" y="13766"/>
                  </a:cubicBezTo>
                  <a:cubicBezTo>
                    <a:pt x="21005" y="13659"/>
                    <a:pt x="21005" y="13517"/>
                    <a:pt x="21053" y="13354"/>
                  </a:cubicBezTo>
                  <a:cubicBezTo>
                    <a:pt x="21094" y="13217"/>
                    <a:pt x="21134" y="13144"/>
                    <a:pt x="21182" y="13011"/>
                  </a:cubicBezTo>
                  <a:cubicBezTo>
                    <a:pt x="21234" y="12874"/>
                    <a:pt x="21287" y="12805"/>
                    <a:pt x="21343" y="12669"/>
                  </a:cubicBezTo>
                  <a:cubicBezTo>
                    <a:pt x="21403" y="12523"/>
                    <a:pt x="21391" y="12411"/>
                    <a:pt x="21439" y="12257"/>
                  </a:cubicBezTo>
                  <a:cubicBezTo>
                    <a:pt x="21488" y="12103"/>
                    <a:pt x="21511" y="12004"/>
                    <a:pt x="21536" y="11846"/>
                  </a:cubicBezTo>
                  <a:cubicBezTo>
                    <a:pt x="21556" y="11717"/>
                    <a:pt x="21600" y="11640"/>
                    <a:pt x="21600" y="11507"/>
                  </a:cubicBezTo>
                  <a:cubicBezTo>
                    <a:pt x="21600" y="11477"/>
                    <a:pt x="21584" y="11464"/>
                    <a:pt x="21584" y="11434"/>
                  </a:cubicBezTo>
                  <a:lnTo>
                    <a:pt x="21584" y="8966"/>
                  </a:lnTo>
                  <a:lnTo>
                    <a:pt x="21584" y="8966"/>
                  </a:lnTo>
                  <a:cubicBezTo>
                    <a:pt x="21379" y="8983"/>
                    <a:pt x="21219" y="9017"/>
                    <a:pt x="21022" y="9069"/>
                  </a:cubicBezTo>
                  <a:cubicBezTo>
                    <a:pt x="20973" y="9077"/>
                    <a:pt x="20941" y="9103"/>
                    <a:pt x="20889" y="9103"/>
                  </a:cubicBezTo>
                  <a:lnTo>
                    <a:pt x="20575" y="9103"/>
                  </a:lnTo>
                  <a:cubicBezTo>
                    <a:pt x="20439" y="9103"/>
                    <a:pt x="20338" y="9060"/>
                    <a:pt x="20250" y="8948"/>
                  </a:cubicBezTo>
                  <a:cubicBezTo>
                    <a:pt x="20186" y="8867"/>
                    <a:pt x="20198" y="8781"/>
                    <a:pt x="20186" y="8674"/>
                  </a:cubicBezTo>
                  <a:cubicBezTo>
                    <a:pt x="20178" y="8597"/>
                    <a:pt x="20154" y="8550"/>
                    <a:pt x="20154" y="8473"/>
                  </a:cubicBezTo>
                  <a:lnTo>
                    <a:pt x="20154" y="8053"/>
                  </a:lnTo>
                  <a:cubicBezTo>
                    <a:pt x="20154" y="7937"/>
                    <a:pt x="20061" y="7881"/>
                    <a:pt x="19977" y="7817"/>
                  </a:cubicBezTo>
                  <a:cubicBezTo>
                    <a:pt x="19808" y="7684"/>
                    <a:pt x="19708" y="7594"/>
                    <a:pt x="19527" y="7474"/>
                  </a:cubicBezTo>
                  <a:cubicBezTo>
                    <a:pt x="19454" y="7427"/>
                    <a:pt x="19406" y="7389"/>
                    <a:pt x="19334" y="7337"/>
                  </a:cubicBezTo>
                  <a:cubicBezTo>
                    <a:pt x="19282" y="7303"/>
                    <a:pt x="19265" y="7239"/>
                    <a:pt x="19205" y="7217"/>
                  </a:cubicBezTo>
                  <a:cubicBezTo>
                    <a:pt x="19069" y="7166"/>
                    <a:pt x="18960" y="7226"/>
                    <a:pt x="18820" y="7183"/>
                  </a:cubicBezTo>
                  <a:cubicBezTo>
                    <a:pt x="18735" y="7157"/>
                    <a:pt x="18695" y="7097"/>
                    <a:pt x="18627" y="7045"/>
                  </a:cubicBezTo>
                  <a:cubicBezTo>
                    <a:pt x="18418" y="6878"/>
                    <a:pt x="18333" y="6737"/>
                    <a:pt x="18177" y="6514"/>
                  </a:cubicBezTo>
                  <a:cubicBezTo>
                    <a:pt x="18049" y="6330"/>
                    <a:pt x="17992" y="6197"/>
                    <a:pt x="17823" y="6051"/>
                  </a:cubicBezTo>
                  <a:cubicBezTo>
                    <a:pt x="17703" y="5948"/>
                    <a:pt x="17610" y="5893"/>
                    <a:pt x="17518" y="5760"/>
                  </a:cubicBezTo>
                  <a:lnTo>
                    <a:pt x="10639" y="18"/>
                  </a:lnTo>
                  <a:lnTo>
                    <a:pt x="10639" y="18"/>
                  </a:lnTo>
                  <a:lnTo>
                    <a:pt x="8437" y="0"/>
                  </a:lnTo>
                  <a:lnTo>
                    <a:pt x="8807" y="12617"/>
                  </a:lnTo>
                  <a:lnTo>
                    <a:pt x="9402" y="12892"/>
                  </a:lnTo>
                  <a:lnTo>
                    <a:pt x="8727" y="13851"/>
                  </a:lnTo>
                  <a:lnTo>
                    <a:pt x="4018" y="13663"/>
                  </a:lnTo>
                  <a:cubicBezTo>
                    <a:pt x="3945" y="13620"/>
                    <a:pt x="3861" y="13573"/>
                    <a:pt x="3793" y="13525"/>
                  </a:cubicBezTo>
                  <a:cubicBezTo>
                    <a:pt x="3765" y="13508"/>
                    <a:pt x="3765" y="13457"/>
                    <a:pt x="3729" y="13457"/>
                  </a:cubicBezTo>
                  <a:cubicBezTo>
                    <a:pt x="3664" y="13457"/>
                    <a:pt x="3648" y="13521"/>
                    <a:pt x="3600" y="13560"/>
                  </a:cubicBezTo>
                  <a:cubicBezTo>
                    <a:pt x="3504" y="13637"/>
                    <a:pt x="3444" y="13680"/>
                    <a:pt x="3343" y="13748"/>
                  </a:cubicBezTo>
                  <a:cubicBezTo>
                    <a:pt x="3263" y="13804"/>
                    <a:pt x="3214" y="13869"/>
                    <a:pt x="3118" y="13869"/>
                  </a:cubicBezTo>
                  <a:cubicBezTo>
                    <a:pt x="3001" y="13869"/>
                    <a:pt x="2941" y="13800"/>
                    <a:pt x="2829" y="13783"/>
                  </a:cubicBezTo>
                  <a:cubicBezTo>
                    <a:pt x="2632" y="13748"/>
                    <a:pt x="2515" y="13740"/>
                    <a:pt x="2314" y="13714"/>
                  </a:cubicBezTo>
                  <a:cubicBezTo>
                    <a:pt x="2238" y="13706"/>
                    <a:pt x="2198" y="13680"/>
                    <a:pt x="2122" y="13680"/>
                  </a:cubicBezTo>
                  <a:cubicBezTo>
                    <a:pt x="2066" y="13680"/>
                    <a:pt x="2062" y="13757"/>
                    <a:pt x="2025" y="13800"/>
                  </a:cubicBezTo>
                  <a:cubicBezTo>
                    <a:pt x="1965" y="13873"/>
                    <a:pt x="1917" y="13916"/>
                    <a:pt x="1848" y="13988"/>
                  </a:cubicBezTo>
                  <a:cubicBezTo>
                    <a:pt x="1824" y="14014"/>
                    <a:pt x="1820" y="14057"/>
                    <a:pt x="1784" y="14057"/>
                  </a:cubicBezTo>
                  <a:cubicBezTo>
                    <a:pt x="1635" y="14057"/>
                    <a:pt x="1579" y="13916"/>
                    <a:pt x="1479" y="13800"/>
                  </a:cubicBezTo>
                  <a:cubicBezTo>
                    <a:pt x="1338" y="13637"/>
                    <a:pt x="1237" y="13543"/>
                    <a:pt x="1157" y="13337"/>
                  </a:cubicBezTo>
                  <a:cubicBezTo>
                    <a:pt x="956" y="13405"/>
                    <a:pt x="836" y="13457"/>
                    <a:pt x="643" y="13543"/>
                  </a:cubicBezTo>
                  <a:cubicBezTo>
                    <a:pt x="551" y="13581"/>
                    <a:pt x="466" y="13599"/>
                    <a:pt x="434" y="13697"/>
                  </a:cubicBezTo>
                  <a:cubicBezTo>
                    <a:pt x="373" y="13881"/>
                    <a:pt x="434" y="14010"/>
                    <a:pt x="370" y="14194"/>
                  </a:cubicBezTo>
                  <a:cubicBezTo>
                    <a:pt x="305" y="14387"/>
                    <a:pt x="212" y="14447"/>
                    <a:pt x="75" y="14593"/>
                  </a:cubicBezTo>
                  <a:lnTo>
                    <a:pt x="75" y="14593"/>
                  </a:lnTo>
                  <a:cubicBezTo>
                    <a:pt x="44" y="14799"/>
                    <a:pt x="0" y="14897"/>
                    <a:pt x="0" y="15103"/>
                  </a:cubicBezTo>
                  <a:cubicBezTo>
                    <a:pt x="0" y="15218"/>
                    <a:pt x="112" y="15257"/>
                    <a:pt x="112" y="15373"/>
                  </a:cubicBezTo>
                  <a:cubicBezTo>
                    <a:pt x="112" y="15523"/>
                    <a:pt x="97" y="15609"/>
                    <a:pt x="97" y="15758"/>
                  </a:cubicBezTo>
                  <a:cubicBezTo>
                    <a:pt x="97" y="15947"/>
                    <a:pt x="116" y="16058"/>
                    <a:pt x="177" y="16234"/>
                  </a:cubicBezTo>
                  <a:cubicBezTo>
                    <a:pt x="205" y="16316"/>
                    <a:pt x="213" y="16410"/>
                    <a:pt x="290" y="16440"/>
                  </a:cubicBezTo>
                  <a:cubicBezTo>
                    <a:pt x="334" y="16457"/>
                    <a:pt x="373" y="16457"/>
                    <a:pt x="418" y="16474"/>
                  </a:cubicBezTo>
                  <a:cubicBezTo>
                    <a:pt x="675" y="16585"/>
                    <a:pt x="771" y="16843"/>
                    <a:pt x="771" y="17143"/>
                  </a:cubicBezTo>
                  <a:cubicBezTo>
                    <a:pt x="771" y="17310"/>
                    <a:pt x="711" y="17409"/>
                    <a:pt x="643" y="17554"/>
                  </a:cubicBezTo>
                  <a:cubicBezTo>
                    <a:pt x="587" y="17679"/>
                    <a:pt x="570" y="17764"/>
                    <a:pt x="531" y="17897"/>
                  </a:cubicBezTo>
                  <a:lnTo>
                    <a:pt x="531" y="17897"/>
                  </a:lnTo>
                  <a:cubicBezTo>
                    <a:pt x="506" y="17999"/>
                    <a:pt x="562" y="18069"/>
                    <a:pt x="562" y="18176"/>
                  </a:cubicBezTo>
                  <a:cubicBezTo>
                    <a:pt x="562" y="18253"/>
                    <a:pt x="531" y="18313"/>
                    <a:pt x="562" y="18377"/>
                  </a:cubicBezTo>
                  <a:cubicBezTo>
                    <a:pt x="587" y="18428"/>
                    <a:pt x="631" y="18446"/>
                    <a:pt x="675" y="18480"/>
                  </a:cubicBezTo>
                  <a:cubicBezTo>
                    <a:pt x="748" y="18540"/>
                    <a:pt x="808" y="18582"/>
                    <a:pt x="900" y="18582"/>
                  </a:cubicBezTo>
                  <a:cubicBezTo>
                    <a:pt x="1017" y="18582"/>
                    <a:pt x="1073" y="18497"/>
                    <a:pt x="1189" y="18497"/>
                  </a:cubicBezTo>
                  <a:cubicBezTo>
                    <a:pt x="1221" y="18497"/>
                    <a:pt x="1214" y="18553"/>
                    <a:pt x="1237" y="18566"/>
                  </a:cubicBezTo>
                  <a:cubicBezTo>
                    <a:pt x="1282" y="18595"/>
                    <a:pt x="1322" y="18617"/>
                    <a:pt x="1366" y="18651"/>
                  </a:cubicBezTo>
                  <a:cubicBezTo>
                    <a:pt x="1429" y="18704"/>
                    <a:pt x="1444" y="18814"/>
                    <a:pt x="1511" y="18840"/>
                  </a:cubicBezTo>
                  <a:cubicBezTo>
                    <a:pt x="1636" y="18759"/>
                    <a:pt x="1688" y="18656"/>
                    <a:pt x="1816" y="18582"/>
                  </a:cubicBezTo>
                  <a:cubicBezTo>
                    <a:pt x="1905" y="18531"/>
                    <a:pt x="1977" y="18471"/>
                    <a:pt x="2024" y="18393"/>
                  </a:cubicBezTo>
                  <a:cubicBezTo>
                    <a:pt x="2041" y="18415"/>
                    <a:pt x="2033" y="18450"/>
                    <a:pt x="2057" y="18463"/>
                  </a:cubicBezTo>
                  <a:cubicBezTo>
                    <a:pt x="2126" y="18501"/>
                    <a:pt x="2178" y="18497"/>
                    <a:pt x="2250" y="18531"/>
                  </a:cubicBezTo>
                  <a:cubicBezTo>
                    <a:pt x="2383" y="18595"/>
                    <a:pt x="2455" y="18686"/>
                    <a:pt x="2604" y="18686"/>
                  </a:cubicBezTo>
                  <a:cubicBezTo>
                    <a:pt x="2696" y="18686"/>
                    <a:pt x="2748" y="18642"/>
                    <a:pt x="2829" y="18600"/>
                  </a:cubicBezTo>
                  <a:cubicBezTo>
                    <a:pt x="2977" y="18514"/>
                    <a:pt x="3070" y="18471"/>
                    <a:pt x="3214" y="18377"/>
                  </a:cubicBezTo>
                  <a:cubicBezTo>
                    <a:pt x="3339" y="18296"/>
                    <a:pt x="3419" y="18205"/>
                    <a:pt x="3568" y="18205"/>
                  </a:cubicBezTo>
                  <a:cubicBezTo>
                    <a:pt x="3628" y="18205"/>
                    <a:pt x="3660" y="18270"/>
                    <a:pt x="3680" y="18325"/>
                  </a:cubicBezTo>
                  <a:cubicBezTo>
                    <a:pt x="3729" y="18450"/>
                    <a:pt x="3697" y="18544"/>
                    <a:pt x="3744" y="18669"/>
                  </a:cubicBezTo>
                  <a:cubicBezTo>
                    <a:pt x="3769" y="18728"/>
                    <a:pt x="3829" y="18741"/>
                    <a:pt x="3873" y="18788"/>
                  </a:cubicBezTo>
                  <a:cubicBezTo>
                    <a:pt x="3958" y="18879"/>
                    <a:pt x="3986" y="18968"/>
                    <a:pt x="3986" y="19097"/>
                  </a:cubicBezTo>
                  <a:cubicBezTo>
                    <a:pt x="3986" y="19166"/>
                    <a:pt x="3954" y="19199"/>
                    <a:pt x="3954" y="19268"/>
                  </a:cubicBezTo>
                  <a:cubicBezTo>
                    <a:pt x="3954" y="19328"/>
                    <a:pt x="3994" y="19354"/>
                    <a:pt x="4018" y="19405"/>
                  </a:cubicBezTo>
                  <a:cubicBezTo>
                    <a:pt x="4098" y="19568"/>
                    <a:pt x="4215" y="19615"/>
                    <a:pt x="4339" y="19749"/>
                  </a:cubicBezTo>
                  <a:cubicBezTo>
                    <a:pt x="4207" y="19860"/>
                    <a:pt x="4171" y="20005"/>
                    <a:pt x="4171" y="20190"/>
                  </a:cubicBezTo>
                  <a:lnTo>
                    <a:pt x="4171" y="20520"/>
                  </a:lnTo>
                  <a:lnTo>
                    <a:pt x="4303" y="20520"/>
                  </a:lnTo>
                  <a:cubicBezTo>
                    <a:pt x="4363" y="20520"/>
                    <a:pt x="4388" y="20464"/>
                    <a:pt x="4436" y="20434"/>
                  </a:cubicBezTo>
                  <a:cubicBezTo>
                    <a:pt x="4488" y="20399"/>
                    <a:pt x="4520" y="20378"/>
                    <a:pt x="4565" y="20331"/>
                  </a:cubicBezTo>
                  <a:cubicBezTo>
                    <a:pt x="4565" y="20468"/>
                    <a:pt x="4552" y="20571"/>
                    <a:pt x="4629" y="20674"/>
                  </a:cubicBezTo>
                  <a:cubicBezTo>
                    <a:pt x="4645" y="20700"/>
                    <a:pt x="4649" y="20730"/>
                    <a:pt x="4677" y="20743"/>
                  </a:cubicBezTo>
                  <a:cubicBezTo>
                    <a:pt x="4818" y="20811"/>
                    <a:pt x="4926" y="20790"/>
                    <a:pt x="5062" y="20863"/>
                  </a:cubicBezTo>
                  <a:cubicBezTo>
                    <a:pt x="5219" y="20944"/>
                    <a:pt x="5296" y="21073"/>
                    <a:pt x="5400" y="21223"/>
                  </a:cubicBezTo>
                  <a:lnTo>
                    <a:pt x="5400" y="21223"/>
                  </a:lnTo>
                  <a:cubicBezTo>
                    <a:pt x="5424" y="21223"/>
                    <a:pt x="5436" y="21240"/>
                    <a:pt x="5460" y="21240"/>
                  </a:cubicBezTo>
                  <a:cubicBezTo>
                    <a:pt x="5501" y="21240"/>
                    <a:pt x="5520" y="21205"/>
                    <a:pt x="5561" y="21205"/>
                  </a:cubicBezTo>
                  <a:cubicBezTo>
                    <a:pt x="5677" y="21205"/>
                    <a:pt x="5754" y="21227"/>
                    <a:pt x="5850" y="21291"/>
                  </a:cubicBezTo>
                  <a:cubicBezTo>
                    <a:pt x="6011" y="21398"/>
                    <a:pt x="6047" y="21600"/>
                    <a:pt x="6236" y="21600"/>
                  </a:cubicBezTo>
                  <a:cubicBezTo>
                    <a:pt x="6292" y="21600"/>
                    <a:pt x="6300" y="21527"/>
                    <a:pt x="6332" y="21479"/>
                  </a:cubicBezTo>
                  <a:cubicBezTo>
                    <a:pt x="6368" y="21428"/>
                    <a:pt x="6401" y="21390"/>
                    <a:pt x="6445" y="21343"/>
                  </a:cubicBezTo>
                  <a:cubicBezTo>
                    <a:pt x="6513" y="21270"/>
                    <a:pt x="6577" y="21248"/>
                    <a:pt x="6637" y="21171"/>
                  </a:cubicBezTo>
                  <a:cubicBezTo>
                    <a:pt x="6653" y="21150"/>
                    <a:pt x="6649" y="21120"/>
                    <a:pt x="6670" y="21102"/>
                  </a:cubicBezTo>
                  <a:cubicBezTo>
                    <a:pt x="6794" y="20978"/>
                    <a:pt x="6915" y="20931"/>
                    <a:pt x="7088" y="20931"/>
                  </a:cubicBezTo>
                  <a:cubicBezTo>
                    <a:pt x="7204" y="20931"/>
                    <a:pt x="7285" y="20949"/>
                    <a:pt x="7377" y="21017"/>
                  </a:cubicBezTo>
                  <a:cubicBezTo>
                    <a:pt x="7445" y="21068"/>
                    <a:pt x="7461" y="21145"/>
                    <a:pt x="7505" y="21223"/>
                  </a:cubicBezTo>
                  <a:cubicBezTo>
                    <a:pt x="7594" y="21377"/>
                    <a:pt x="7670" y="21531"/>
                    <a:pt x="7843" y="21531"/>
                  </a:cubicBezTo>
                  <a:cubicBezTo>
                    <a:pt x="7895" y="21531"/>
                    <a:pt x="7899" y="21458"/>
                    <a:pt x="7923" y="21411"/>
                  </a:cubicBezTo>
                  <a:cubicBezTo>
                    <a:pt x="7951" y="21351"/>
                    <a:pt x="7975" y="21317"/>
                    <a:pt x="8004" y="21257"/>
                  </a:cubicBezTo>
                  <a:cubicBezTo>
                    <a:pt x="8028" y="21205"/>
                    <a:pt x="8020" y="21150"/>
                    <a:pt x="8068" y="21120"/>
                  </a:cubicBezTo>
                  <a:cubicBezTo>
                    <a:pt x="8108" y="21094"/>
                    <a:pt x="8148" y="21137"/>
                    <a:pt x="8197" y="21137"/>
                  </a:cubicBezTo>
                  <a:cubicBezTo>
                    <a:pt x="8297" y="21141"/>
                    <a:pt x="8353" y="21120"/>
                    <a:pt x="8454" y="21120"/>
                  </a:cubicBezTo>
                  <a:cubicBezTo>
                    <a:pt x="8454" y="21120"/>
                    <a:pt x="8454" y="21120"/>
                    <a:pt x="8454" y="2112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8" name="Shape 3356"/>
            <p:cNvSpPr/>
            <p:nvPr/>
          </p:nvSpPr>
          <p:spPr>
            <a:xfrm>
              <a:off x="7231466" y="3247989"/>
              <a:ext cx="408507" cy="293920"/>
            </a:xfrm>
            <a:custGeom>
              <a:avLst/>
              <a:gdLst/>
              <a:ahLst/>
              <a:cxnLst>
                <a:cxn ang="0">
                  <a:pos x="wd2" y="hd2"/>
                </a:cxn>
                <a:cxn ang="5400000">
                  <a:pos x="wd2" y="hd2"/>
                </a:cxn>
                <a:cxn ang="10800000">
                  <a:pos x="wd2" y="hd2"/>
                </a:cxn>
                <a:cxn ang="16200000">
                  <a:pos x="wd2" y="hd2"/>
                </a:cxn>
              </a:cxnLst>
              <a:rect l="0" t="0" r="r" b="b"/>
              <a:pathLst>
                <a:path w="21585" h="21600" extrusionOk="0">
                  <a:moveTo>
                    <a:pt x="16722" y="187"/>
                  </a:moveTo>
                  <a:cubicBezTo>
                    <a:pt x="16428" y="1186"/>
                    <a:pt x="16081" y="1725"/>
                    <a:pt x="16081" y="2817"/>
                  </a:cubicBezTo>
                  <a:cubicBezTo>
                    <a:pt x="16081" y="3123"/>
                    <a:pt x="16174" y="3287"/>
                    <a:pt x="16250" y="3569"/>
                  </a:cubicBezTo>
                  <a:cubicBezTo>
                    <a:pt x="16461" y="4366"/>
                    <a:pt x="16765" y="4754"/>
                    <a:pt x="17196" y="5353"/>
                  </a:cubicBezTo>
                  <a:cubicBezTo>
                    <a:pt x="17356" y="5575"/>
                    <a:pt x="17491" y="5705"/>
                    <a:pt x="17703" y="5822"/>
                  </a:cubicBezTo>
                  <a:cubicBezTo>
                    <a:pt x="17854" y="5904"/>
                    <a:pt x="17997" y="5880"/>
                    <a:pt x="18107" y="6056"/>
                  </a:cubicBezTo>
                  <a:cubicBezTo>
                    <a:pt x="18175" y="6162"/>
                    <a:pt x="18158" y="6303"/>
                    <a:pt x="18175" y="6433"/>
                  </a:cubicBezTo>
                  <a:cubicBezTo>
                    <a:pt x="18225" y="6738"/>
                    <a:pt x="18276" y="6902"/>
                    <a:pt x="18377" y="7184"/>
                  </a:cubicBezTo>
                  <a:cubicBezTo>
                    <a:pt x="18512" y="7572"/>
                    <a:pt x="18664" y="7771"/>
                    <a:pt x="18884" y="8076"/>
                  </a:cubicBezTo>
                  <a:cubicBezTo>
                    <a:pt x="19019" y="8263"/>
                    <a:pt x="19086" y="8428"/>
                    <a:pt x="19255" y="8545"/>
                  </a:cubicBezTo>
                  <a:cubicBezTo>
                    <a:pt x="19559" y="8756"/>
                    <a:pt x="19754" y="8827"/>
                    <a:pt x="20066" y="9015"/>
                  </a:cubicBezTo>
                  <a:cubicBezTo>
                    <a:pt x="20420" y="9239"/>
                    <a:pt x="20664" y="9202"/>
                    <a:pt x="21010" y="9438"/>
                  </a:cubicBezTo>
                  <a:cubicBezTo>
                    <a:pt x="21053" y="9461"/>
                    <a:pt x="21120" y="9438"/>
                    <a:pt x="21146" y="9484"/>
                  </a:cubicBezTo>
                  <a:cubicBezTo>
                    <a:pt x="21298" y="9719"/>
                    <a:pt x="21180" y="10001"/>
                    <a:pt x="21180" y="10330"/>
                  </a:cubicBezTo>
                  <a:cubicBezTo>
                    <a:pt x="21180" y="10894"/>
                    <a:pt x="21323" y="11187"/>
                    <a:pt x="21416" y="11738"/>
                  </a:cubicBezTo>
                  <a:cubicBezTo>
                    <a:pt x="21475" y="12103"/>
                    <a:pt x="21500" y="12325"/>
                    <a:pt x="21585" y="12678"/>
                  </a:cubicBezTo>
                  <a:lnTo>
                    <a:pt x="21585" y="12678"/>
                  </a:lnTo>
                  <a:cubicBezTo>
                    <a:pt x="21449" y="13018"/>
                    <a:pt x="21399" y="13335"/>
                    <a:pt x="21314" y="13709"/>
                  </a:cubicBezTo>
                  <a:cubicBezTo>
                    <a:pt x="21246" y="14005"/>
                    <a:pt x="21273" y="14298"/>
                    <a:pt x="21078" y="14462"/>
                  </a:cubicBezTo>
                  <a:cubicBezTo>
                    <a:pt x="20969" y="14544"/>
                    <a:pt x="20867" y="14509"/>
                    <a:pt x="20732" y="14509"/>
                  </a:cubicBezTo>
                  <a:cubicBezTo>
                    <a:pt x="20133" y="14509"/>
                    <a:pt x="19795" y="14497"/>
                    <a:pt x="19197" y="14497"/>
                  </a:cubicBezTo>
                  <a:cubicBezTo>
                    <a:pt x="19095" y="14497"/>
                    <a:pt x="19052" y="14650"/>
                    <a:pt x="18984" y="14744"/>
                  </a:cubicBezTo>
                  <a:cubicBezTo>
                    <a:pt x="18791" y="15013"/>
                    <a:pt x="18655" y="15154"/>
                    <a:pt x="18479" y="15447"/>
                  </a:cubicBezTo>
                  <a:cubicBezTo>
                    <a:pt x="18361" y="15635"/>
                    <a:pt x="18336" y="15812"/>
                    <a:pt x="18243" y="16011"/>
                  </a:cubicBezTo>
                  <a:cubicBezTo>
                    <a:pt x="18141" y="16222"/>
                    <a:pt x="18005" y="16222"/>
                    <a:pt x="17904" y="16434"/>
                  </a:cubicBezTo>
                  <a:lnTo>
                    <a:pt x="17904" y="16434"/>
                  </a:lnTo>
                  <a:cubicBezTo>
                    <a:pt x="17593" y="16328"/>
                    <a:pt x="17415" y="16247"/>
                    <a:pt x="17094" y="16199"/>
                  </a:cubicBezTo>
                  <a:cubicBezTo>
                    <a:pt x="16935" y="16175"/>
                    <a:pt x="16842" y="16222"/>
                    <a:pt x="16689" y="16152"/>
                  </a:cubicBezTo>
                  <a:cubicBezTo>
                    <a:pt x="16529" y="16081"/>
                    <a:pt x="16461" y="15917"/>
                    <a:pt x="16318" y="15776"/>
                  </a:cubicBezTo>
                  <a:cubicBezTo>
                    <a:pt x="16132" y="15589"/>
                    <a:pt x="15921" y="15683"/>
                    <a:pt x="15710" y="15589"/>
                  </a:cubicBezTo>
                  <a:lnTo>
                    <a:pt x="15710" y="15589"/>
                  </a:lnTo>
                  <a:cubicBezTo>
                    <a:pt x="15441" y="15084"/>
                    <a:pt x="15085" y="14978"/>
                    <a:pt x="14630" y="14978"/>
                  </a:cubicBezTo>
                  <a:cubicBezTo>
                    <a:pt x="14309" y="14978"/>
                    <a:pt x="14123" y="15036"/>
                    <a:pt x="13819" y="15166"/>
                  </a:cubicBezTo>
                  <a:cubicBezTo>
                    <a:pt x="13634" y="15237"/>
                    <a:pt x="13591" y="15507"/>
                    <a:pt x="13415" y="15635"/>
                  </a:cubicBezTo>
                  <a:cubicBezTo>
                    <a:pt x="13177" y="15812"/>
                    <a:pt x="13009" y="15965"/>
                    <a:pt x="12730" y="15965"/>
                  </a:cubicBezTo>
                  <a:cubicBezTo>
                    <a:pt x="11600" y="15965"/>
                    <a:pt x="10967" y="15928"/>
                    <a:pt x="9835" y="15917"/>
                  </a:cubicBezTo>
                  <a:lnTo>
                    <a:pt x="7439" y="15776"/>
                  </a:lnTo>
                  <a:cubicBezTo>
                    <a:pt x="7439" y="16058"/>
                    <a:pt x="7203" y="16141"/>
                    <a:pt x="7203" y="16423"/>
                  </a:cubicBezTo>
                  <a:cubicBezTo>
                    <a:pt x="7203" y="16774"/>
                    <a:pt x="7203" y="17127"/>
                    <a:pt x="7203" y="17479"/>
                  </a:cubicBezTo>
                  <a:cubicBezTo>
                    <a:pt x="7203" y="18253"/>
                    <a:pt x="7540" y="18641"/>
                    <a:pt x="7540" y="19416"/>
                  </a:cubicBezTo>
                  <a:cubicBezTo>
                    <a:pt x="7540" y="20121"/>
                    <a:pt x="7203" y="20449"/>
                    <a:pt x="7203" y="21152"/>
                  </a:cubicBezTo>
                  <a:cubicBezTo>
                    <a:pt x="7203" y="21273"/>
                    <a:pt x="7217" y="21381"/>
                    <a:pt x="7239" y="21481"/>
                  </a:cubicBezTo>
                  <a:lnTo>
                    <a:pt x="7239" y="21481"/>
                  </a:lnTo>
                  <a:cubicBezTo>
                    <a:pt x="6919" y="21081"/>
                    <a:pt x="6814" y="20930"/>
                    <a:pt x="6425" y="20660"/>
                  </a:cubicBezTo>
                  <a:cubicBezTo>
                    <a:pt x="6214" y="20519"/>
                    <a:pt x="6088" y="20438"/>
                    <a:pt x="5886" y="20285"/>
                  </a:cubicBezTo>
                  <a:cubicBezTo>
                    <a:pt x="5683" y="20132"/>
                    <a:pt x="5581" y="19908"/>
                    <a:pt x="5345" y="19908"/>
                  </a:cubicBezTo>
                  <a:cubicBezTo>
                    <a:pt x="5160" y="19908"/>
                    <a:pt x="5100" y="20155"/>
                    <a:pt x="4974" y="20332"/>
                  </a:cubicBezTo>
                  <a:cubicBezTo>
                    <a:pt x="4771" y="20613"/>
                    <a:pt x="4594" y="20778"/>
                    <a:pt x="4299" y="20801"/>
                  </a:cubicBezTo>
                  <a:cubicBezTo>
                    <a:pt x="4130" y="20812"/>
                    <a:pt x="4028" y="20847"/>
                    <a:pt x="3860" y="20847"/>
                  </a:cubicBezTo>
                  <a:cubicBezTo>
                    <a:pt x="3809" y="20847"/>
                    <a:pt x="3767" y="20789"/>
                    <a:pt x="3724" y="20801"/>
                  </a:cubicBezTo>
                  <a:cubicBezTo>
                    <a:pt x="3412" y="20907"/>
                    <a:pt x="3446" y="21600"/>
                    <a:pt x="3117" y="21600"/>
                  </a:cubicBezTo>
                  <a:cubicBezTo>
                    <a:pt x="2923" y="21600"/>
                    <a:pt x="2805" y="21447"/>
                    <a:pt x="2644" y="21318"/>
                  </a:cubicBezTo>
                  <a:cubicBezTo>
                    <a:pt x="2265" y="20988"/>
                    <a:pt x="2104" y="20695"/>
                    <a:pt x="1800" y="20237"/>
                  </a:cubicBezTo>
                  <a:cubicBezTo>
                    <a:pt x="1539" y="19839"/>
                    <a:pt x="1344" y="19615"/>
                    <a:pt x="1092" y="19204"/>
                  </a:cubicBezTo>
                  <a:cubicBezTo>
                    <a:pt x="974" y="19016"/>
                    <a:pt x="914" y="18852"/>
                    <a:pt x="821" y="18641"/>
                  </a:cubicBezTo>
                  <a:cubicBezTo>
                    <a:pt x="796" y="18582"/>
                    <a:pt x="821" y="18489"/>
                    <a:pt x="787" y="18452"/>
                  </a:cubicBezTo>
                  <a:cubicBezTo>
                    <a:pt x="754" y="18418"/>
                    <a:pt x="694" y="18464"/>
                    <a:pt x="653" y="18452"/>
                  </a:cubicBezTo>
                  <a:cubicBezTo>
                    <a:pt x="442" y="18371"/>
                    <a:pt x="315" y="18406"/>
                    <a:pt x="95" y="18406"/>
                  </a:cubicBezTo>
                  <a:cubicBezTo>
                    <a:pt x="95" y="18089"/>
                    <a:pt x="11" y="17925"/>
                    <a:pt x="11" y="17608"/>
                  </a:cubicBezTo>
                  <a:lnTo>
                    <a:pt x="11" y="17608"/>
                  </a:lnTo>
                  <a:cubicBezTo>
                    <a:pt x="36" y="17479"/>
                    <a:pt x="112" y="17278"/>
                    <a:pt x="112" y="17139"/>
                  </a:cubicBezTo>
                  <a:cubicBezTo>
                    <a:pt x="112" y="16693"/>
                    <a:pt x="11" y="16434"/>
                    <a:pt x="11" y="15988"/>
                  </a:cubicBezTo>
                  <a:cubicBezTo>
                    <a:pt x="11" y="15836"/>
                    <a:pt x="-15" y="15729"/>
                    <a:pt x="11" y="15589"/>
                  </a:cubicBezTo>
                  <a:cubicBezTo>
                    <a:pt x="36" y="15413"/>
                    <a:pt x="222" y="15424"/>
                    <a:pt x="281" y="15260"/>
                  </a:cubicBezTo>
                  <a:cubicBezTo>
                    <a:pt x="382" y="14978"/>
                    <a:pt x="442" y="14814"/>
                    <a:pt x="483" y="14509"/>
                  </a:cubicBezTo>
                  <a:cubicBezTo>
                    <a:pt x="568" y="13945"/>
                    <a:pt x="500" y="13594"/>
                    <a:pt x="551" y="13006"/>
                  </a:cubicBezTo>
                  <a:cubicBezTo>
                    <a:pt x="568" y="12771"/>
                    <a:pt x="644" y="12642"/>
                    <a:pt x="719" y="12443"/>
                  </a:cubicBezTo>
                  <a:cubicBezTo>
                    <a:pt x="864" y="12091"/>
                    <a:pt x="1015" y="11844"/>
                    <a:pt x="1294" y="11738"/>
                  </a:cubicBezTo>
                  <a:cubicBezTo>
                    <a:pt x="1623" y="11608"/>
                    <a:pt x="1843" y="11562"/>
                    <a:pt x="2104" y="11268"/>
                  </a:cubicBezTo>
                  <a:cubicBezTo>
                    <a:pt x="2155" y="11222"/>
                    <a:pt x="2213" y="11199"/>
                    <a:pt x="2239" y="11128"/>
                  </a:cubicBezTo>
                  <a:cubicBezTo>
                    <a:pt x="2458" y="10612"/>
                    <a:pt x="2357" y="10200"/>
                    <a:pt x="2476" y="9625"/>
                  </a:cubicBezTo>
                  <a:cubicBezTo>
                    <a:pt x="2484" y="9567"/>
                    <a:pt x="2450" y="9484"/>
                    <a:pt x="2476" y="9438"/>
                  </a:cubicBezTo>
                  <a:cubicBezTo>
                    <a:pt x="2577" y="9273"/>
                    <a:pt x="2737" y="9391"/>
                    <a:pt x="2880" y="9297"/>
                  </a:cubicBezTo>
                  <a:cubicBezTo>
                    <a:pt x="3058" y="9179"/>
                    <a:pt x="3049" y="8897"/>
                    <a:pt x="3117" y="8640"/>
                  </a:cubicBezTo>
                  <a:cubicBezTo>
                    <a:pt x="3176" y="8416"/>
                    <a:pt x="3277" y="8287"/>
                    <a:pt x="3353" y="8076"/>
                  </a:cubicBezTo>
                  <a:cubicBezTo>
                    <a:pt x="3488" y="7688"/>
                    <a:pt x="3581" y="7429"/>
                    <a:pt x="3759" y="7089"/>
                  </a:cubicBezTo>
                  <a:cubicBezTo>
                    <a:pt x="3978" y="6678"/>
                    <a:pt x="4130" y="6244"/>
                    <a:pt x="4502" y="6244"/>
                  </a:cubicBezTo>
                  <a:cubicBezTo>
                    <a:pt x="4821" y="6244"/>
                    <a:pt x="4991" y="6479"/>
                    <a:pt x="5311" y="6479"/>
                  </a:cubicBezTo>
                  <a:cubicBezTo>
                    <a:pt x="5506" y="6479"/>
                    <a:pt x="5674" y="6410"/>
                    <a:pt x="5784" y="6197"/>
                  </a:cubicBezTo>
                  <a:cubicBezTo>
                    <a:pt x="5835" y="6091"/>
                    <a:pt x="5793" y="5927"/>
                    <a:pt x="5851" y="5822"/>
                  </a:cubicBezTo>
                  <a:cubicBezTo>
                    <a:pt x="5944" y="5647"/>
                    <a:pt x="6096" y="5622"/>
                    <a:pt x="6257" y="5587"/>
                  </a:cubicBezTo>
                  <a:cubicBezTo>
                    <a:pt x="6460" y="5529"/>
                    <a:pt x="6594" y="5587"/>
                    <a:pt x="6797" y="5540"/>
                  </a:cubicBezTo>
                  <a:cubicBezTo>
                    <a:pt x="7016" y="5494"/>
                    <a:pt x="7134" y="5400"/>
                    <a:pt x="7337" y="5258"/>
                  </a:cubicBezTo>
                  <a:lnTo>
                    <a:pt x="13245" y="0"/>
                  </a:lnTo>
                  <a:lnTo>
                    <a:pt x="16318" y="0"/>
                  </a:lnTo>
                  <a:lnTo>
                    <a:pt x="16722" y="187"/>
                  </a:lnTo>
                  <a:cubicBezTo>
                    <a:pt x="16722" y="187"/>
                    <a:pt x="16722" y="187"/>
                    <a:pt x="16722" y="18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9" name="Shape 3357"/>
            <p:cNvSpPr/>
            <p:nvPr/>
          </p:nvSpPr>
          <p:spPr>
            <a:xfrm>
              <a:off x="7534364" y="2808491"/>
              <a:ext cx="824243" cy="627673"/>
            </a:xfrm>
            <a:custGeom>
              <a:avLst/>
              <a:gdLst/>
              <a:ahLst/>
              <a:cxnLst>
                <a:cxn ang="0">
                  <a:pos x="wd2" y="hd2"/>
                </a:cxn>
                <a:cxn ang="5400000">
                  <a:pos x="wd2" y="hd2"/>
                </a:cxn>
                <a:cxn ang="10800000">
                  <a:pos x="wd2" y="hd2"/>
                </a:cxn>
                <a:cxn ang="16200000">
                  <a:pos x="wd2" y="hd2"/>
                </a:cxn>
              </a:cxnLst>
              <a:rect l="0" t="0" r="r" b="b"/>
              <a:pathLst>
                <a:path w="21600" h="21600" extrusionOk="0">
                  <a:moveTo>
                    <a:pt x="318" y="15259"/>
                  </a:moveTo>
                  <a:cubicBezTo>
                    <a:pt x="436" y="15281"/>
                    <a:pt x="499" y="15281"/>
                    <a:pt x="616" y="15281"/>
                  </a:cubicBezTo>
                  <a:cubicBezTo>
                    <a:pt x="925" y="15281"/>
                    <a:pt x="1097" y="15249"/>
                    <a:pt x="1407" y="15215"/>
                  </a:cubicBezTo>
                  <a:cubicBezTo>
                    <a:pt x="1536" y="15204"/>
                    <a:pt x="1612" y="15210"/>
                    <a:pt x="1742" y="15193"/>
                  </a:cubicBezTo>
                  <a:cubicBezTo>
                    <a:pt x="2009" y="15149"/>
                    <a:pt x="2152" y="15040"/>
                    <a:pt x="2412" y="14974"/>
                  </a:cubicBezTo>
                  <a:cubicBezTo>
                    <a:pt x="2876" y="14847"/>
                    <a:pt x="3157" y="14869"/>
                    <a:pt x="3634" y="14820"/>
                  </a:cubicBezTo>
                  <a:cubicBezTo>
                    <a:pt x="3843" y="14797"/>
                    <a:pt x="3960" y="14776"/>
                    <a:pt x="4170" y="14731"/>
                  </a:cubicBezTo>
                  <a:cubicBezTo>
                    <a:pt x="4182" y="14490"/>
                    <a:pt x="4270" y="14336"/>
                    <a:pt x="4270" y="14094"/>
                  </a:cubicBezTo>
                  <a:cubicBezTo>
                    <a:pt x="4442" y="14061"/>
                    <a:pt x="4534" y="14078"/>
                    <a:pt x="4705" y="14050"/>
                  </a:cubicBezTo>
                  <a:cubicBezTo>
                    <a:pt x="4810" y="14033"/>
                    <a:pt x="4894" y="14067"/>
                    <a:pt x="4973" y="13984"/>
                  </a:cubicBezTo>
                  <a:cubicBezTo>
                    <a:pt x="5107" y="13847"/>
                    <a:pt x="5107" y="13665"/>
                    <a:pt x="5157" y="13456"/>
                  </a:cubicBezTo>
                  <a:cubicBezTo>
                    <a:pt x="5199" y="13281"/>
                    <a:pt x="5241" y="13187"/>
                    <a:pt x="5291" y="13017"/>
                  </a:cubicBezTo>
                  <a:cubicBezTo>
                    <a:pt x="5346" y="12840"/>
                    <a:pt x="5400" y="12753"/>
                    <a:pt x="5459" y="12577"/>
                  </a:cubicBezTo>
                  <a:cubicBezTo>
                    <a:pt x="5522" y="12390"/>
                    <a:pt x="5509" y="12247"/>
                    <a:pt x="5559" y="12049"/>
                  </a:cubicBezTo>
                  <a:cubicBezTo>
                    <a:pt x="5610" y="11851"/>
                    <a:pt x="5634" y="11725"/>
                    <a:pt x="5660" y="11522"/>
                  </a:cubicBezTo>
                  <a:cubicBezTo>
                    <a:pt x="5681" y="11356"/>
                    <a:pt x="5727" y="11258"/>
                    <a:pt x="5727" y="11087"/>
                  </a:cubicBezTo>
                  <a:cubicBezTo>
                    <a:pt x="5727" y="11049"/>
                    <a:pt x="5710" y="11032"/>
                    <a:pt x="5710" y="10994"/>
                  </a:cubicBezTo>
                  <a:lnTo>
                    <a:pt x="5710" y="7828"/>
                  </a:lnTo>
                  <a:lnTo>
                    <a:pt x="5710" y="7828"/>
                  </a:lnTo>
                  <a:lnTo>
                    <a:pt x="8021" y="7190"/>
                  </a:lnTo>
                  <a:lnTo>
                    <a:pt x="8707" y="6310"/>
                  </a:lnTo>
                  <a:lnTo>
                    <a:pt x="16259" y="0"/>
                  </a:lnTo>
                  <a:lnTo>
                    <a:pt x="16259" y="0"/>
                  </a:lnTo>
                  <a:cubicBezTo>
                    <a:pt x="16410" y="82"/>
                    <a:pt x="16535" y="121"/>
                    <a:pt x="16694" y="176"/>
                  </a:cubicBezTo>
                  <a:cubicBezTo>
                    <a:pt x="16724" y="181"/>
                    <a:pt x="16749" y="170"/>
                    <a:pt x="16778" y="176"/>
                  </a:cubicBezTo>
                  <a:cubicBezTo>
                    <a:pt x="16937" y="231"/>
                    <a:pt x="17021" y="308"/>
                    <a:pt x="17180" y="374"/>
                  </a:cubicBezTo>
                  <a:cubicBezTo>
                    <a:pt x="17306" y="429"/>
                    <a:pt x="17389" y="440"/>
                    <a:pt x="17515" y="483"/>
                  </a:cubicBezTo>
                  <a:cubicBezTo>
                    <a:pt x="17707" y="554"/>
                    <a:pt x="17808" y="648"/>
                    <a:pt x="17983" y="769"/>
                  </a:cubicBezTo>
                  <a:cubicBezTo>
                    <a:pt x="18268" y="968"/>
                    <a:pt x="18448" y="1083"/>
                    <a:pt x="18720" y="1319"/>
                  </a:cubicBezTo>
                  <a:lnTo>
                    <a:pt x="20210" y="593"/>
                  </a:lnTo>
                  <a:lnTo>
                    <a:pt x="20210" y="593"/>
                  </a:lnTo>
                  <a:cubicBezTo>
                    <a:pt x="20248" y="791"/>
                    <a:pt x="20244" y="918"/>
                    <a:pt x="20261" y="1121"/>
                  </a:cubicBezTo>
                  <a:cubicBezTo>
                    <a:pt x="20273" y="1258"/>
                    <a:pt x="20285" y="1336"/>
                    <a:pt x="20294" y="1472"/>
                  </a:cubicBezTo>
                  <a:cubicBezTo>
                    <a:pt x="20323" y="1951"/>
                    <a:pt x="20332" y="2226"/>
                    <a:pt x="20361" y="2704"/>
                  </a:cubicBezTo>
                  <a:cubicBezTo>
                    <a:pt x="20374" y="2907"/>
                    <a:pt x="20382" y="3029"/>
                    <a:pt x="20395" y="3232"/>
                  </a:cubicBezTo>
                  <a:cubicBezTo>
                    <a:pt x="20399" y="3336"/>
                    <a:pt x="20424" y="3391"/>
                    <a:pt x="20428" y="3496"/>
                  </a:cubicBezTo>
                  <a:cubicBezTo>
                    <a:pt x="20437" y="3666"/>
                    <a:pt x="20416" y="3770"/>
                    <a:pt x="20445" y="3936"/>
                  </a:cubicBezTo>
                  <a:cubicBezTo>
                    <a:pt x="20457" y="4018"/>
                    <a:pt x="20508" y="4046"/>
                    <a:pt x="20546" y="4111"/>
                  </a:cubicBezTo>
                  <a:cubicBezTo>
                    <a:pt x="20646" y="4287"/>
                    <a:pt x="20754" y="4337"/>
                    <a:pt x="20863" y="4507"/>
                  </a:cubicBezTo>
                  <a:cubicBezTo>
                    <a:pt x="21006" y="4727"/>
                    <a:pt x="21086" y="4870"/>
                    <a:pt x="21215" y="5101"/>
                  </a:cubicBezTo>
                  <a:cubicBezTo>
                    <a:pt x="21290" y="5233"/>
                    <a:pt x="21332" y="5326"/>
                    <a:pt x="21416" y="5453"/>
                  </a:cubicBezTo>
                  <a:cubicBezTo>
                    <a:pt x="21458" y="5519"/>
                    <a:pt x="21496" y="5557"/>
                    <a:pt x="21533" y="5629"/>
                  </a:cubicBezTo>
                  <a:cubicBezTo>
                    <a:pt x="21550" y="5662"/>
                    <a:pt x="21600" y="5650"/>
                    <a:pt x="21600" y="5695"/>
                  </a:cubicBezTo>
                  <a:cubicBezTo>
                    <a:pt x="21600" y="5816"/>
                    <a:pt x="21512" y="5859"/>
                    <a:pt x="21466" y="5959"/>
                  </a:cubicBezTo>
                  <a:cubicBezTo>
                    <a:pt x="21424" y="6052"/>
                    <a:pt x="21408" y="6129"/>
                    <a:pt x="21366" y="6223"/>
                  </a:cubicBezTo>
                  <a:cubicBezTo>
                    <a:pt x="21236" y="6497"/>
                    <a:pt x="21068" y="6607"/>
                    <a:pt x="21031" y="6926"/>
                  </a:cubicBezTo>
                  <a:cubicBezTo>
                    <a:pt x="21014" y="7058"/>
                    <a:pt x="21039" y="7140"/>
                    <a:pt x="21031" y="7278"/>
                  </a:cubicBezTo>
                  <a:cubicBezTo>
                    <a:pt x="21014" y="7585"/>
                    <a:pt x="20997" y="7762"/>
                    <a:pt x="20981" y="8069"/>
                  </a:cubicBezTo>
                  <a:cubicBezTo>
                    <a:pt x="20968" y="8311"/>
                    <a:pt x="20960" y="8443"/>
                    <a:pt x="20947" y="8685"/>
                  </a:cubicBezTo>
                  <a:cubicBezTo>
                    <a:pt x="20909" y="9285"/>
                    <a:pt x="20897" y="9625"/>
                    <a:pt x="20863" y="10224"/>
                  </a:cubicBezTo>
                  <a:cubicBezTo>
                    <a:pt x="20859" y="10334"/>
                    <a:pt x="20830" y="10394"/>
                    <a:pt x="20830" y="10505"/>
                  </a:cubicBezTo>
                  <a:lnTo>
                    <a:pt x="20830" y="11038"/>
                  </a:lnTo>
                  <a:lnTo>
                    <a:pt x="20730" y="12687"/>
                  </a:lnTo>
                  <a:lnTo>
                    <a:pt x="18268" y="15413"/>
                  </a:lnTo>
                  <a:cubicBezTo>
                    <a:pt x="18268" y="15655"/>
                    <a:pt x="18239" y="15787"/>
                    <a:pt x="18235" y="16029"/>
                  </a:cubicBezTo>
                  <a:cubicBezTo>
                    <a:pt x="18235" y="16117"/>
                    <a:pt x="18259" y="16161"/>
                    <a:pt x="18259" y="16249"/>
                  </a:cubicBezTo>
                  <a:cubicBezTo>
                    <a:pt x="18259" y="16342"/>
                    <a:pt x="18205" y="16397"/>
                    <a:pt x="18151" y="16447"/>
                  </a:cubicBezTo>
                  <a:cubicBezTo>
                    <a:pt x="18071" y="16524"/>
                    <a:pt x="18038" y="16606"/>
                    <a:pt x="17950" y="16667"/>
                  </a:cubicBezTo>
                  <a:cubicBezTo>
                    <a:pt x="17850" y="16738"/>
                    <a:pt x="17749" y="16820"/>
                    <a:pt x="17749" y="16975"/>
                  </a:cubicBezTo>
                  <a:cubicBezTo>
                    <a:pt x="17749" y="17101"/>
                    <a:pt x="17787" y="17167"/>
                    <a:pt x="17816" y="17282"/>
                  </a:cubicBezTo>
                  <a:cubicBezTo>
                    <a:pt x="17892" y="17552"/>
                    <a:pt x="17925" y="17596"/>
                    <a:pt x="17992" y="17871"/>
                  </a:cubicBezTo>
                  <a:lnTo>
                    <a:pt x="17993" y="17871"/>
                  </a:lnTo>
                  <a:cubicBezTo>
                    <a:pt x="17966" y="17861"/>
                    <a:pt x="17936" y="17854"/>
                    <a:pt x="17900" y="17854"/>
                  </a:cubicBezTo>
                  <a:cubicBezTo>
                    <a:pt x="17611" y="17854"/>
                    <a:pt x="17427" y="17958"/>
                    <a:pt x="17197" y="18184"/>
                  </a:cubicBezTo>
                  <a:cubicBezTo>
                    <a:pt x="16978" y="18398"/>
                    <a:pt x="16971" y="18706"/>
                    <a:pt x="16744" y="18909"/>
                  </a:cubicBezTo>
                  <a:cubicBezTo>
                    <a:pt x="16627" y="19014"/>
                    <a:pt x="16548" y="19082"/>
                    <a:pt x="16410" y="19107"/>
                  </a:cubicBezTo>
                  <a:cubicBezTo>
                    <a:pt x="16401" y="19109"/>
                    <a:pt x="16393" y="19110"/>
                    <a:pt x="16383" y="19109"/>
                  </a:cubicBezTo>
                  <a:cubicBezTo>
                    <a:pt x="16322" y="19076"/>
                    <a:pt x="16265" y="19035"/>
                    <a:pt x="16192" y="18998"/>
                  </a:cubicBezTo>
                  <a:cubicBezTo>
                    <a:pt x="15962" y="18877"/>
                    <a:pt x="15819" y="18777"/>
                    <a:pt x="15568" y="18777"/>
                  </a:cubicBezTo>
                  <a:lnTo>
                    <a:pt x="13417" y="18777"/>
                  </a:lnTo>
                  <a:cubicBezTo>
                    <a:pt x="13329" y="18777"/>
                    <a:pt x="13287" y="18860"/>
                    <a:pt x="13212" y="18909"/>
                  </a:cubicBezTo>
                  <a:cubicBezTo>
                    <a:pt x="13023" y="19041"/>
                    <a:pt x="12944" y="19195"/>
                    <a:pt x="12743" y="19305"/>
                  </a:cubicBezTo>
                  <a:cubicBezTo>
                    <a:pt x="12458" y="19459"/>
                    <a:pt x="12265" y="19437"/>
                    <a:pt x="11956" y="19437"/>
                  </a:cubicBezTo>
                  <a:cubicBezTo>
                    <a:pt x="11814" y="19437"/>
                    <a:pt x="11725" y="19470"/>
                    <a:pt x="11587" y="19437"/>
                  </a:cubicBezTo>
                  <a:cubicBezTo>
                    <a:pt x="11504" y="19415"/>
                    <a:pt x="11458" y="19360"/>
                    <a:pt x="11386" y="19305"/>
                  </a:cubicBezTo>
                  <a:cubicBezTo>
                    <a:pt x="11173" y="19134"/>
                    <a:pt x="11081" y="18975"/>
                    <a:pt x="10850" y="18843"/>
                  </a:cubicBezTo>
                  <a:cubicBezTo>
                    <a:pt x="10788" y="18811"/>
                    <a:pt x="10754" y="18734"/>
                    <a:pt x="10683" y="18734"/>
                  </a:cubicBezTo>
                  <a:cubicBezTo>
                    <a:pt x="10616" y="18734"/>
                    <a:pt x="10578" y="18766"/>
                    <a:pt x="10516" y="18777"/>
                  </a:cubicBezTo>
                  <a:cubicBezTo>
                    <a:pt x="10327" y="18816"/>
                    <a:pt x="10219" y="18827"/>
                    <a:pt x="10030" y="18888"/>
                  </a:cubicBezTo>
                  <a:cubicBezTo>
                    <a:pt x="9980" y="18904"/>
                    <a:pt x="9950" y="18948"/>
                    <a:pt x="9896" y="18953"/>
                  </a:cubicBezTo>
                  <a:cubicBezTo>
                    <a:pt x="9712" y="18970"/>
                    <a:pt x="9607" y="18931"/>
                    <a:pt x="9427" y="18975"/>
                  </a:cubicBezTo>
                  <a:cubicBezTo>
                    <a:pt x="9377" y="18986"/>
                    <a:pt x="9348" y="19041"/>
                    <a:pt x="9293" y="19041"/>
                  </a:cubicBezTo>
                  <a:cubicBezTo>
                    <a:pt x="9201" y="19041"/>
                    <a:pt x="9167" y="18926"/>
                    <a:pt x="9092" y="18866"/>
                  </a:cubicBezTo>
                  <a:cubicBezTo>
                    <a:pt x="8904" y="18711"/>
                    <a:pt x="8778" y="18629"/>
                    <a:pt x="8640" y="18404"/>
                  </a:cubicBezTo>
                  <a:cubicBezTo>
                    <a:pt x="8569" y="18288"/>
                    <a:pt x="8527" y="18200"/>
                    <a:pt x="8423" y="18162"/>
                  </a:cubicBezTo>
                  <a:cubicBezTo>
                    <a:pt x="8238" y="18095"/>
                    <a:pt x="8125" y="18090"/>
                    <a:pt x="7937" y="18030"/>
                  </a:cubicBezTo>
                  <a:cubicBezTo>
                    <a:pt x="7795" y="17986"/>
                    <a:pt x="7720" y="17925"/>
                    <a:pt x="7602" y="17810"/>
                  </a:cubicBezTo>
                  <a:cubicBezTo>
                    <a:pt x="7535" y="17744"/>
                    <a:pt x="7489" y="17656"/>
                    <a:pt x="7401" y="17656"/>
                  </a:cubicBezTo>
                  <a:cubicBezTo>
                    <a:pt x="7079" y="17656"/>
                    <a:pt x="6903" y="17738"/>
                    <a:pt x="6581" y="17788"/>
                  </a:cubicBezTo>
                  <a:cubicBezTo>
                    <a:pt x="6397" y="17816"/>
                    <a:pt x="6292" y="17755"/>
                    <a:pt x="6112" y="17810"/>
                  </a:cubicBezTo>
                  <a:cubicBezTo>
                    <a:pt x="6003" y="17843"/>
                    <a:pt x="5944" y="17887"/>
                    <a:pt x="5844" y="17942"/>
                  </a:cubicBezTo>
                  <a:cubicBezTo>
                    <a:pt x="5794" y="17970"/>
                    <a:pt x="5752" y="17975"/>
                    <a:pt x="5710" y="18008"/>
                  </a:cubicBezTo>
                  <a:cubicBezTo>
                    <a:pt x="5630" y="18074"/>
                    <a:pt x="5610" y="18162"/>
                    <a:pt x="5543" y="18250"/>
                  </a:cubicBezTo>
                  <a:cubicBezTo>
                    <a:pt x="5497" y="18311"/>
                    <a:pt x="5442" y="18332"/>
                    <a:pt x="5409" y="18404"/>
                  </a:cubicBezTo>
                  <a:cubicBezTo>
                    <a:pt x="5300" y="18618"/>
                    <a:pt x="5325" y="18800"/>
                    <a:pt x="5258" y="19041"/>
                  </a:cubicBezTo>
                  <a:cubicBezTo>
                    <a:pt x="5183" y="19305"/>
                    <a:pt x="5112" y="19454"/>
                    <a:pt x="4957" y="19657"/>
                  </a:cubicBezTo>
                  <a:cubicBezTo>
                    <a:pt x="4865" y="19778"/>
                    <a:pt x="4814" y="19866"/>
                    <a:pt x="4722" y="19987"/>
                  </a:cubicBezTo>
                  <a:cubicBezTo>
                    <a:pt x="4680" y="20041"/>
                    <a:pt x="4651" y="20102"/>
                    <a:pt x="4651" y="20185"/>
                  </a:cubicBezTo>
                  <a:cubicBezTo>
                    <a:pt x="4651" y="20207"/>
                    <a:pt x="4621" y="20207"/>
                    <a:pt x="4621" y="20229"/>
                  </a:cubicBezTo>
                  <a:cubicBezTo>
                    <a:pt x="4613" y="20416"/>
                    <a:pt x="4655" y="20520"/>
                    <a:pt x="4655" y="20707"/>
                  </a:cubicBezTo>
                  <a:cubicBezTo>
                    <a:pt x="4655" y="20844"/>
                    <a:pt x="4504" y="20866"/>
                    <a:pt x="4504" y="21004"/>
                  </a:cubicBezTo>
                  <a:lnTo>
                    <a:pt x="4491" y="21600"/>
                  </a:lnTo>
                  <a:lnTo>
                    <a:pt x="4491" y="21600"/>
                  </a:lnTo>
                  <a:cubicBezTo>
                    <a:pt x="4271" y="21491"/>
                    <a:pt x="4194" y="21233"/>
                    <a:pt x="4119" y="20932"/>
                  </a:cubicBezTo>
                  <a:cubicBezTo>
                    <a:pt x="4051" y="20658"/>
                    <a:pt x="3834" y="20652"/>
                    <a:pt x="3651" y="20493"/>
                  </a:cubicBezTo>
                  <a:cubicBezTo>
                    <a:pt x="3581" y="20432"/>
                    <a:pt x="3514" y="20372"/>
                    <a:pt x="3450" y="20312"/>
                  </a:cubicBezTo>
                  <a:cubicBezTo>
                    <a:pt x="3383" y="20432"/>
                    <a:pt x="3232" y="20591"/>
                    <a:pt x="3148" y="20691"/>
                  </a:cubicBezTo>
                  <a:cubicBezTo>
                    <a:pt x="3006" y="20855"/>
                    <a:pt x="2905" y="21014"/>
                    <a:pt x="2730" y="21108"/>
                  </a:cubicBezTo>
                  <a:lnTo>
                    <a:pt x="2730" y="21108"/>
                  </a:lnTo>
                  <a:cubicBezTo>
                    <a:pt x="2688" y="20943"/>
                    <a:pt x="2675" y="20839"/>
                    <a:pt x="2646" y="20668"/>
                  </a:cubicBezTo>
                  <a:cubicBezTo>
                    <a:pt x="2600" y="20410"/>
                    <a:pt x="2529" y="20273"/>
                    <a:pt x="2529" y="20009"/>
                  </a:cubicBezTo>
                  <a:cubicBezTo>
                    <a:pt x="2529" y="19855"/>
                    <a:pt x="2587" y="19723"/>
                    <a:pt x="2512" y="19613"/>
                  </a:cubicBezTo>
                  <a:cubicBezTo>
                    <a:pt x="2499" y="19591"/>
                    <a:pt x="2466" y="19602"/>
                    <a:pt x="2445" y="19591"/>
                  </a:cubicBezTo>
                  <a:cubicBezTo>
                    <a:pt x="2273" y="19481"/>
                    <a:pt x="2152" y="19498"/>
                    <a:pt x="1976" y="19393"/>
                  </a:cubicBezTo>
                  <a:cubicBezTo>
                    <a:pt x="1821" y="19305"/>
                    <a:pt x="1725" y="19272"/>
                    <a:pt x="1574" y="19173"/>
                  </a:cubicBezTo>
                  <a:cubicBezTo>
                    <a:pt x="1490" y="19118"/>
                    <a:pt x="1457" y="19041"/>
                    <a:pt x="1390" y="18953"/>
                  </a:cubicBezTo>
                  <a:cubicBezTo>
                    <a:pt x="1281" y="18811"/>
                    <a:pt x="1206" y="18717"/>
                    <a:pt x="1139" y="18536"/>
                  </a:cubicBezTo>
                  <a:cubicBezTo>
                    <a:pt x="1089" y="18404"/>
                    <a:pt x="1063" y="18327"/>
                    <a:pt x="1038" y="18184"/>
                  </a:cubicBezTo>
                  <a:cubicBezTo>
                    <a:pt x="1030" y="18123"/>
                    <a:pt x="1038" y="18057"/>
                    <a:pt x="1005" y="18008"/>
                  </a:cubicBezTo>
                  <a:cubicBezTo>
                    <a:pt x="950" y="17925"/>
                    <a:pt x="879" y="17936"/>
                    <a:pt x="804" y="17898"/>
                  </a:cubicBezTo>
                  <a:cubicBezTo>
                    <a:pt x="700" y="17843"/>
                    <a:pt x="632" y="17782"/>
                    <a:pt x="553" y="17678"/>
                  </a:cubicBezTo>
                  <a:cubicBezTo>
                    <a:pt x="339" y="17398"/>
                    <a:pt x="189" y="17216"/>
                    <a:pt x="84" y="16843"/>
                  </a:cubicBezTo>
                  <a:cubicBezTo>
                    <a:pt x="46" y="16711"/>
                    <a:pt x="0" y="16634"/>
                    <a:pt x="0" y="16491"/>
                  </a:cubicBezTo>
                  <a:cubicBezTo>
                    <a:pt x="0" y="15979"/>
                    <a:pt x="172" y="15727"/>
                    <a:pt x="318" y="15259"/>
                  </a:cubicBezTo>
                  <a:cubicBezTo>
                    <a:pt x="318" y="15259"/>
                    <a:pt x="318" y="15259"/>
                    <a:pt x="318" y="1525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0" name="Shape 3358"/>
            <p:cNvSpPr/>
            <p:nvPr/>
          </p:nvSpPr>
          <p:spPr>
            <a:xfrm>
              <a:off x="8211429" y="2808491"/>
              <a:ext cx="557163" cy="878910"/>
            </a:xfrm>
            <a:custGeom>
              <a:avLst/>
              <a:gdLst/>
              <a:ahLst/>
              <a:cxnLst>
                <a:cxn ang="0">
                  <a:pos x="wd2" y="hd2"/>
                </a:cxn>
                <a:cxn ang="5400000">
                  <a:pos x="wd2" y="hd2"/>
                </a:cxn>
                <a:cxn ang="10800000">
                  <a:pos x="wd2" y="hd2"/>
                </a:cxn>
                <a:cxn ang="16200000">
                  <a:pos x="wd2" y="hd2"/>
                </a:cxn>
              </a:cxnLst>
              <a:rect l="0" t="0" r="r" b="b"/>
              <a:pathLst>
                <a:path w="21600" h="21589" extrusionOk="0">
                  <a:moveTo>
                    <a:pt x="3641" y="455"/>
                  </a:moveTo>
                  <a:lnTo>
                    <a:pt x="5499" y="0"/>
                  </a:lnTo>
                  <a:lnTo>
                    <a:pt x="21476" y="5085"/>
                  </a:lnTo>
                  <a:lnTo>
                    <a:pt x="21476" y="5085"/>
                  </a:lnTo>
                  <a:lnTo>
                    <a:pt x="21600" y="10108"/>
                  </a:lnTo>
                  <a:cubicBezTo>
                    <a:pt x="21427" y="10163"/>
                    <a:pt x="21303" y="10170"/>
                    <a:pt x="21105" y="10186"/>
                  </a:cubicBezTo>
                  <a:cubicBezTo>
                    <a:pt x="20869" y="10202"/>
                    <a:pt x="20744" y="10276"/>
                    <a:pt x="20510" y="10280"/>
                  </a:cubicBezTo>
                  <a:cubicBezTo>
                    <a:pt x="20237" y="10284"/>
                    <a:pt x="20088" y="10308"/>
                    <a:pt x="19817" y="10327"/>
                  </a:cubicBezTo>
                  <a:cubicBezTo>
                    <a:pt x="19656" y="10339"/>
                    <a:pt x="19520" y="10350"/>
                    <a:pt x="19445" y="10437"/>
                  </a:cubicBezTo>
                  <a:cubicBezTo>
                    <a:pt x="19396" y="10500"/>
                    <a:pt x="19445" y="10551"/>
                    <a:pt x="19445" y="10625"/>
                  </a:cubicBezTo>
                  <a:cubicBezTo>
                    <a:pt x="19445" y="10700"/>
                    <a:pt x="19420" y="10747"/>
                    <a:pt x="19371" y="10814"/>
                  </a:cubicBezTo>
                  <a:cubicBezTo>
                    <a:pt x="19266" y="10947"/>
                    <a:pt x="19179" y="11033"/>
                    <a:pt x="18998" y="11128"/>
                  </a:cubicBezTo>
                  <a:cubicBezTo>
                    <a:pt x="18837" y="11214"/>
                    <a:pt x="18781" y="11300"/>
                    <a:pt x="18652" y="11410"/>
                  </a:cubicBezTo>
                  <a:cubicBezTo>
                    <a:pt x="18522" y="11520"/>
                    <a:pt x="18381" y="11587"/>
                    <a:pt x="18381" y="11724"/>
                  </a:cubicBezTo>
                  <a:cubicBezTo>
                    <a:pt x="18381" y="11873"/>
                    <a:pt x="18486" y="11956"/>
                    <a:pt x="18528" y="12101"/>
                  </a:cubicBezTo>
                  <a:cubicBezTo>
                    <a:pt x="18571" y="12242"/>
                    <a:pt x="18554" y="12332"/>
                    <a:pt x="18578" y="12477"/>
                  </a:cubicBezTo>
                  <a:cubicBezTo>
                    <a:pt x="18528" y="12477"/>
                    <a:pt x="18503" y="12462"/>
                    <a:pt x="18454" y="12462"/>
                  </a:cubicBezTo>
                  <a:cubicBezTo>
                    <a:pt x="18367" y="12462"/>
                    <a:pt x="18330" y="12505"/>
                    <a:pt x="18256" y="12524"/>
                  </a:cubicBezTo>
                  <a:cubicBezTo>
                    <a:pt x="18151" y="12552"/>
                    <a:pt x="18008" y="12560"/>
                    <a:pt x="18008" y="12634"/>
                  </a:cubicBezTo>
                  <a:cubicBezTo>
                    <a:pt x="18008" y="12674"/>
                    <a:pt x="18057" y="12689"/>
                    <a:pt x="18057" y="12728"/>
                  </a:cubicBezTo>
                  <a:cubicBezTo>
                    <a:pt x="18057" y="12768"/>
                    <a:pt x="18020" y="12787"/>
                    <a:pt x="18008" y="12823"/>
                  </a:cubicBezTo>
                  <a:cubicBezTo>
                    <a:pt x="17964" y="12956"/>
                    <a:pt x="17915" y="13038"/>
                    <a:pt x="17760" y="13136"/>
                  </a:cubicBezTo>
                  <a:cubicBezTo>
                    <a:pt x="17544" y="13274"/>
                    <a:pt x="17315" y="13349"/>
                    <a:pt x="17315" y="13540"/>
                  </a:cubicBezTo>
                  <a:lnTo>
                    <a:pt x="17315" y="13890"/>
                  </a:lnTo>
                  <a:cubicBezTo>
                    <a:pt x="17556" y="13890"/>
                    <a:pt x="17711" y="13866"/>
                    <a:pt x="17934" y="13921"/>
                  </a:cubicBezTo>
                  <a:cubicBezTo>
                    <a:pt x="18008" y="13937"/>
                    <a:pt x="18076" y="13957"/>
                    <a:pt x="18108" y="14000"/>
                  </a:cubicBezTo>
                  <a:cubicBezTo>
                    <a:pt x="18132" y="14039"/>
                    <a:pt x="18101" y="14078"/>
                    <a:pt x="18108" y="14125"/>
                  </a:cubicBezTo>
                  <a:cubicBezTo>
                    <a:pt x="18120" y="14255"/>
                    <a:pt x="18176" y="14325"/>
                    <a:pt x="18181" y="14455"/>
                  </a:cubicBezTo>
                  <a:cubicBezTo>
                    <a:pt x="18188" y="14600"/>
                    <a:pt x="18164" y="14691"/>
                    <a:pt x="18206" y="14831"/>
                  </a:cubicBezTo>
                  <a:cubicBezTo>
                    <a:pt x="18269" y="15035"/>
                    <a:pt x="18423" y="15133"/>
                    <a:pt x="18528" y="15334"/>
                  </a:cubicBezTo>
                  <a:cubicBezTo>
                    <a:pt x="18591" y="15452"/>
                    <a:pt x="18554" y="15554"/>
                    <a:pt x="18676" y="15648"/>
                  </a:cubicBezTo>
                  <a:cubicBezTo>
                    <a:pt x="18757" y="15711"/>
                    <a:pt x="18862" y="15722"/>
                    <a:pt x="18974" y="15758"/>
                  </a:cubicBezTo>
                  <a:cubicBezTo>
                    <a:pt x="19222" y="15836"/>
                    <a:pt x="19339" y="15958"/>
                    <a:pt x="19371" y="16134"/>
                  </a:cubicBezTo>
                  <a:cubicBezTo>
                    <a:pt x="19408" y="16334"/>
                    <a:pt x="19432" y="16448"/>
                    <a:pt x="19544" y="16636"/>
                  </a:cubicBezTo>
                  <a:cubicBezTo>
                    <a:pt x="19581" y="16703"/>
                    <a:pt x="19576" y="16758"/>
                    <a:pt x="19618" y="16825"/>
                  </a:cubicBezTo>
                  <a:cubicBezTo>
                    <a:pt x="19661" y="16900"/>
                    <a:pt x="19749" y="16954"/>
                    <a:pt x="19791" y="17029"/>
                  </a:cubicBezTo>
                  <a:lnTo>
                    <a:pt x="19791" y="17029"/>
                  </a:lnTo>
                  <a:lnTo>
                    <a:pt x="19074" y="17029"/>
                  </a:lnTo>
                  <a:cubicBezTo>
                    <a:pt x="18918" y="17045"/>
                    <a:pt x="18825" y="17036"/>
                    <a:pt x="18676" y="17060"/>
                  </a:cubicBezTo>
                  <a:cubicBezTo>
                    <a:pt x="18498" y="17143"/>
                    <a:pt x="18367" y="17225"/>
                    <a:pt x="18256" y="17343"/>
                  </a:cubicBezTo>
                  <a:cubicBezTo>
                    <a:pt x="18181" y="17421"/>
                    <a:pt x="18088" y="17457"/>
                    <a:pt x="18008" y="17531"/>
                  </a:cubicBezTo>
                  <a:cubicBezTo>
                    <a:pt x="17940" y="17598"/>
                    <a:pt x="17927" y="17668"/>
                    <a:pt x="17835" y="17719"/>
                  </a:cubicBezTo>
                  <a:cubicBezTo>
                    <a:pt x="17723" y="17782"/>
                    <a:pt x="17586" y="17743"/>
                    <a:pt x="17439" y="17766"/>
                  </a:cubicBezTo>
                  <a:cubicBezTo>
                    <a:pt x="17074" y="17821"/>
                    <a:pt x="16993" y="18033"/>
                    <a:pt x="16645" y="18128"/>
                  </a:cubicBezTo>
                  <a:cubicBezTo>
                    <a:pt x="16355" y="18206"/>
                    <a:pt x="16101" y="18143"/>
                    <a:pt x="15852" y="18269"/>
                  </a:cubicBezTo>
                  <a:cubicBezTo>
                    <a:pt x="15742" y="18324"/>
                    <a:pt x="15711" y="18391"/>
                    <a:pt x="15606" y="18457"/>
                  </a:cubicBezTo>
                  <a:cubicBezTo>
                    <a:pt x="15506" y="18520"/>
                    <a:pt x="15408" y="18535"/>
                    <a:pt x="15308" y="18598"/>
                  </a:cubicBezTo>
                  <a:cubicBezTo>
                    <a:pt x="15209" y="18661"/>
                    <a:pt x="15209" y="18751"/>
                    <a:pt x="15086" y="18787"/>
                  </a:cubicBezTo>
                  <a:cubicBezTo>
                    <a:pt x="14874" y="18846"/>
                    <a:pt x="14726" y="18850"/>
                    <a:pt x="14491" y="18865"/>
                  </a:cubicBezTo>
                  <a:cubicBezTo>
                    <a:pt x="14106" y="18893"/>
                    <a:pt x="13884" y="18908"/>
                    <a:pt x="13501" y="18928"/>
                  </a:cubicBezTo>
                  <a:cubicBezTo>
                    <a:pt x="13345" y="18936"/>
                    <a:pt x="13245" y="18901"/>
                    <a:pt x="13104" y="18928"/>
                  </a:cubicBezTo>
                  <a:cubicBezTo>
                    <a:pt x="13011" y="18948"/>
                    <a:pt x="13011" y="19006"/>
                    <a:pt x="12955" y="19054"/>
                  </a:cubicBezTo>
                  <a:cubicBezTo>
                    <a:pt x="12726" y="19242"/>
                    <a:pt x="12453" y="19265"/>
                    <a:pt x="12162" y="19414"/>
                  </a:cubicBezTo>
                  <a:cubicBezTo>
                    <a:pt x="11909" y="19544"/>
                    <a:pt x="11797" y="19650"/>
                    <a:pt x="11519" y="19760"/>
                  </a:cubicBezTo>
                  <a:cubicBezTo>
                    <a:pt x="11407" y="19803"/>
                    <a:pt x="11333" y="19842"/>
                    <a:pt x="11221" y="19886"/>
                  </a:cubicBezTo>
                  <a:cubicBezTo>
                    <a:pt x="10899" y="20011"/>
                    <a:pt x="10682" y="20062"/>
                    <a:pt x="10329" y="20152"/>
                  </a:cubicBezTo>
                  <a:cubicBezTo>
                    <a:pt x="10175" y="20192"/>
                    <a:pt x="10087" y="20239"/>
                    <a:pt x="9933" y="20278"/>
                  </a:cubicBezTo>
                  <a:cubicBezTo>
                    <a:pt x="9494" y="20392"/>
                    <a:pt x="9246" y="20474"/>
                    <a:pt x="8818" y="20607"/>
                  </a:cubicBezTo>
                  <a:cubicBezTo>
                    <a:pt x="8633" y="20666"/>
                    <a:pt x="8502" y="20690"/>
                    <a:pt x="8323" y="20749"/>
                  </a:cubicBezTo>
                  <a:cubicBezTo>
                    <a:pt x="8255" y="20768"/>
                    <a:pt x="8193" y="20776"/>
                    <a:pt x="8125" y="20796"/>
                  </a:cubicBezTo>
                  <a:cubicBezTo>
                    <a:pt x="7915" y="20862"/>
                    <a:pt x="7834" y="20945"/>
                    <a:pt x="7629" y="21015"/>
                  </a:cubicBezTo>
                  <a:cubicBezTo>
                    <a:pt x="7475" y="21070"/>
                    <a:pt x="7332" y="21078"/>
                    <a:pt x="7233" y="21172"/>
                  </a:cubicBezTo>
                  <a:cubicBezTo>
                    <a:pt x="7115" y="21286"/>
                    <a:pt x="7103" y="21372"/>
                    <a:pt x="7035" y="21502"/>
                  </a:cubicBezTo>
                  <a:cubicBezTo>
                    <a:pt x="6824" y="21459"/>
                    <a:pt x="6706" y="21400"/>
                    <a:pt x="6564" y="21298"/>
                  </a:cubicBezTo>
                  <a:cubicBezTo>
                    <a:pt x="6434" y="21204"/>
                    <a:pt x="6348" y="21094"/>
                    <a:pt x="6143" y="21094"/>
                  </a:cubicBezTo>
                  <a:cubicBezTo>
                    <a:pt x="6026" y="21094"/>
                    <a:pt x="6000" y="21164"/>
                    <a:pt x="5920" y="21219"/>
                  </a:cubicBezTo>
                  <a:cubicBezTo>
                    <a:pt x="5796" y="21306"/>
                    <a:pt x="5722" y="21361"/>
                    <a:pt x="5623" y="21455"/>
                  </a:cubicBezTo>
                  <a:cubicBezTo>
                    <a:pt x="5580" y="21498"/>
                    <a:pt x="5560" y="21545"/>
                    <a:pt x="5499" y="21581"/>
                  </a:cubicBezTo>
                  <a:cubicBezTo>
                    <a:pt x="5462" y="21600"/>
                    <a:pt x="5406" y="21581"/>
                    <a:pt x="5350" y="21581"/>
                  </a:cubicBezTo>
                  <a:cubicBezTo>
                    <a:pt x="5177" y="21581"/>
                    <a:pt x="5071" y="21549"/>
                    <a:pt x="4898" y="21549"/>
                  </a:cubicBezTo>
                  <a:cubicBezTo>
                    <a:pt x="4787" y="21549"/>
                    <a:pt x="4719" y="21561"/>
                    <a:pt x="4607" y="21565"/>
                  </a:cubicBezTo>
                  <a:lnTo>
                    <a:pt x="4607" y="21565"/>
                  </a:lnTo>
                  <a:cubicBezTo>
                    <a:pt x="4651" y="21443"/>
                    <a:pt x="4681" y="21349"/>
                    <a:pt x="4756" y="21235"/>
                  </a:cubicBezTo>
                  <a:cubicBezTo>
                    <a:pt x="4868" y="21058"/>
                    <a:pt x="5003" y="20956"/>
                    <a:pt x="5003" y="20764"/>
                  </a:cubicBezTo>
                  <a:cubicBezTo>
                    <a:pt x="5003" y="20501"/>
                    <a:pt x="4762" y="20360"/>
                    <a:pt x="4483" y="20168"/>
                  </a:cubicBezTo>
                  <a:cubicBezTo>
                    <a:pt x="4131" y="19924"/>
                    <a:pt x="3802" y="19842"/>
                    <a:pt x="3419" y="19618"/>
                  </a:cubicBezTo>
                  <a:cubicBezTo>
                    <a:pt x="3319" y="19564"/>
                    <a:pt x="3270" y="19516"/>
                    <a:pt x="3195" y="19446"/>
                  </a:cubicBezTo>
                  <a:cubicBezTo>
                    <a:pt x="2966" y="19234"/>
                    <a:pt x="2774" y="19132"/>
                    <a:pt x="2526" y="18928"/>
                  </a:cubicBezTo>
                  <a:cubicBezTo>
                    <a:pt x="2384" y="18810"/>
                    <a:pt x="2303" y="18740"/>
                    <a:pt x="2180" y="18614"/>
                  </a:cubicBezTo>
                  <a:cubicBezTo>
                    <a:pt x="2050" y="18481"/>
                    <a:pt x="1932" y="18398"/>
                    <a:pt x="1932" y="18238"/>
                  </a:cubicBezTo>
                  <a:cubicBezTo>
                    <a:pt x="1932" y="18132"/>
                    <a:pt x="1957" y="18053"/>
                    <a:pt x="2080" y="17987"/>
                  </a:cubicBezTo>
                  <a:cubicBezTo>
                    <a:pt x="2205" y="17919"/>
                    <a:pt x="2329" y="17923"/>
                    <a:pt x="2477" y="17876"/>
                  </a:cubicBezTo>
                  <a:cubicBezTo>
                    <a:pt x="2768" y="17786"/>
                    <a:pt x="2947" y="17688"/>
                    <a:pt x="3275" y="17688"/>
                  </a:cubicBezTo>
                  <a:lnTo>
                    <a:pt x="3759" y="17688"/>
                  </a:lnTo>
                  <a:cubicBezTo>
                    <a:pt x="4198" y="17688"/>
                    <a:pt x="4440" y="17770"/>
                    <a:pt x="4880" y="17814"/>
                  </a:cubicBezTo>
                  <a:cubicBezTo>
                    <a:pt x="4799" y="17606"/>
                    <a:pt x="4644" y="17508"/>
                    <a:pt x="4508" y="17311"/>
                  </a:cubicBezTo>
                  <a:cubicBezTo>
                    <a:pt x="4359" y="17104"/>
                    <a:pt x="4323" y="16966"/>
                    <a:pt x="4211" y="16747"/>
                  </a:cubicBezTo>
                  <a:cubicBezTo>
                    <a:pt x="4174" y="16672"/>
                    <a:pt x="4106" y="16632"/>
                    <a:pt x="4063" y="16558"/>
                  </a:cubicBezTo>
                  <a:cubicBezTo>
                    <a:pt x="3976" y="16421"/>
                    <a:pt x="3963" y="16330"/>
                    <a:pt x="3939" y="16181"/>
                  </a:cubicBezTo>
                  <a:cubicBezTo>
                    <a:pt x="3920" y="16060"/>
                    <a:pt x="3889" y="15989"/>
                    <a:pt x="3889" y="15867"/>
                  </a:cubicBezTo>
                  <a:cubicBezTo>
                    <a:pt x="3889" y="15714"/>
                    <a:pt x="4023" y="15545"/>
                    <a:pt x="4023" y="15392"/>
                  </a:cubicBezTo>
                  <a:cubicBezTo>
                    <a:pt x="3937" y="15248"/>
                    <a:pt x="3859" y="15127"/>
                    <a:pt x="3741" y="14957"/>
                  </a:cubicBezTo>
                  <a:cubicBezTo>
                    <a:pt x="3629" y="14797"/>
                    <a:pt x="3447" y="14746"/>
                    <a:pt x="3270" y="14612"/>
                  </a:cubicBezTo>
                  <a:cubicBezTo>
                    <a:pt x="3193" y="14554"/>
                    <a:pt x="3159" y="14490"/>
                    <a:pt x="3096" y="14423"/>
                  </a:cubicBezTo>
                  <a:cubicBezTo>
                    <a:pt x="3048" y="14373"/>
                    <a:pt x="2981" y="14356"/>
                    <a:pt x="2947" y="14298"/>
                  </a:cubicBezTo>
                  <a:cubicBezTo>
                    <a:pt x="2801" y="14043"/>
                    <a:pt x="2779" y="13891"/>
                    <a:pt x="2712" y="13616"/>
                  </a:cubicBezTo>
                  <a:lnTo>
                    <a:pt x="2142" y="13238"/>
                  </a:lnTo>
                  <a:cubicBezTo>
                    <a:pt x="1994" y="13207"/>
                    <a:pt x="1900" y="13232"/>
                    <a:pt x="1758" y="13200"/>
                  </a:cubicBezTo>
                  <a:cubicBezTo>
                    <a:pt x="1473" y="13134"/>
                    <a:pt x="1326" y="13073"/>
                    <a:pt x="1065" y="12980"/>
                  </a:cubicBezTo>
                  <a:cubicBezTo>
                    <a:pt x="886" y="12916"/>
                    <a:pt x="769" y="12884"/>
                    <a:pt x="570" y="12838"/>
                  </a:cubicBezTo>
                  <a:cubicBezTo>
                    <a:pt x="489" y="12820"/>
                    <a:pt x="429" y="12800"/>
                    <a:pt x="361" y="12788"/>
                  </a:cubicBezTo>
                  <a:lnTo>
                    <a:pt x="360" y="12788"/>
                  </a:lnTo>
                  <a:cubicBezTo>
                    <a:pt x="260" y="12592"/>
                    <a:pt x="211" y="12560"/>
                    <a:pt x="99" y="12368"/>
                  </a:cubicBezTo>
                  <a:cubicBezTo>
                    <a:pt x="56" y="12285"/>
                    <a:pt x="0" y="12238"/>
                    <a:pt x="0" y="12148"/>
                  </a:cubicBezTo>
                  <a:cubicBezTo>
                    <a:pt x="0" y="12038"/>
                    <a:pt x="149" y="11979"/>
                    <a:pt x="297" y="11928"/>
                  </a:cubicBezTo>
                  <a:cubicBezTo>
                    <a:pt x="427" y="11885"/>
                    <a:pt x="477" y="11826"/>
                    <a:pt x="594" y="11771"/>
                  </a:cubicBezTo>
                  <a:cubicBezTo>
                    <a:pt x="674" y="11736"/>
                    <a:pt x="755" y="11696"/>
                    <a:pt x="755" y="11630"/>
                  </a:cubicBezTo>
                  <a:cubicBezTo>
                    <a:pt x="755" y="11567"/>
                    <a:pt x="718" y="11536"/>
                    <a:pt x="718" y="11473"/>
                  </a:cubicBezTo>
                  <a:cubicBezTo>
                    <a:pt x="724" y="11300"/>
                    <a:pt x="768" y="11206"/>
                    <a:pt x="768" y="11033"/>
                  </a:cubicBezTo>
                  <a:lnTo>
                    <a:pt x="4409" y="9087"/>
                  </a:lnTo>
                  <a:lnTo>
                    <a:pt x="4558" y="7910"/>
                  </a:lnTo>
                  <a:lnTo>
                    <a:pt x="4558" y="7530"/>
                  </a:lnTo>
                  <a:cubicBezTo>
                    <a:pt x="4558" y="7451"/>
                    <a:pt x="4601" y="7408"/>
                    <a:pt x="4607" y="7330"/>
                  </a:cubicBezTo>
                  <a:cubicBezTo>
                    <a:pt x="4657" y="6902"/>
                    <a:pt x="4675" y="6659"/>
                    <a:pt x="4731" y="6231"/>
                  </a:cubicBezTo>
                  <a:cubicBezTo>
                    <a:pt x="4749" y="6058"/>
                    <a:pt x="4762" y="5964"/>
                    <a:pt x="4781" y="5791"/>
                  </a:cubicBezTo>
                  <a:cubicBezTo>
                    <a:pt x="4805" y="5572"/>
                    <a:pt x="4830" y="5446"/>
                    <a:pt x="4855" y="5227"/>
                  </a:cubicBezTo>
                  <a:cubicBezTo>
                    <a:pt x="4868" y="5128"/>
                    <a:pt x="4830" y="5070"/>
                    <a:pt x="4855" y="4975"/>
                  </a:cubicBezTo>
                  <a:cubicBezTo>
                    <a:pt x="4910" y="4748"/>
                    <a:pt x="5158" y="4669"/>
                    <a:pt x="5350" y="4473"/>
                  </a:cubicBezTo>
                  <a:cubicBezTo>
                    <a:pt x="5413" y="4406"/>
                    <a:pt x="5437" y="4351"/>
                    <a:pt x="5499" y="4285"/>
                  </a:cubicBezTo>
                  <a:cubicBezTo>
                    <a:pt x="5567" y="4214"/>
                    <a:pt x="5697" y="4183"/>
                    <a:pt x="5697" y="4096"/>
                  </a:cubicBezTo>
                  <a:cubicBezTo>
                    <a:pt x="5697" y="4065"/>
                    <a:pt x="5623" y="4073"/>
                    <a:pt x="5598" y="4049"/>
                  </a:cubicBezTo>
                  <a:cubicBezTo>
                    <a:pt x="5543" y="3998"/>
                    <a:pt x="5487" y="3971"/>
                    <a:pt x="5425" y="3924"/>
                  </a:cubicBezTo>
                  <a:cubicBezTo>
                    <a:pt x="5301" y="3834"/>
                    <a:pt x="5238" y="3767"/>
                    <a:pt x="5127" y="3673"/>
                  </a:cubicBezTo>
                  <a:cubicBezTo>
                    <a:pt x="4936" y="3508"/>
                    <a:pt x="4818" y="3406"/>
                    <a:pt x="4607" y="3249"/>
                  </a:cubicBezTo>
                  <a:cubicBezTo>
                    <a:pt x="4446" y="3127"/>
                    <a:pt x="4285" y="3092"/>
                    <a:pt x="4137" y="2966"/>
                  </a:cubicBezTo>
                  <a:cubicBezTo>
                    <a:pt x="4081" y="2920"/>
                    <a:pt x="4007" y="2900"/>
                    <a:pt x="3988" y="2841"/>
                  </a:cubicBezTo>
                  <a:cubicBezTo>
                    <a:pt x="3945" y="2723"/>
                    <a:pt x="3976" y="2648"/>
                    <a:pt x="3963" y="2527"/>
                  </a:cubicBezTo>
                  <a:cubicBezTo>
                    <a:pt x="3957" y="2452"/>
                    <a:pt x="3920" y="2413"/>
                    <a:pt x="3914" y="2339"/>
                  </a:cubicBezTo>
                  <a:cubicBezTo>
                    <a:pt x="3896" y="2193"/>
                    <a:pt x="3883" y="2107"/>
                    <a:pt x="3864" y="1962"/>
                  </a:cubicBezTo>
                  <a:cubicBezTo>
                    <a:pt x="3821" y="1620"/>
                    <a:pt x="3808" y="1424"/>
                    <a:pt x="3765" y="1083"/>
                  </a:cubicBezTo>
                  <a:cubicBezTo>
                    <a:pt x="3752" y="985"/>
                    <a:pt x="3734" y="930"/>
                    <a:pt x="3715" y="832"/>
                  </a:cubicBezTo>
                  <a:cubicBezTo>
                    <a:pt x="3691" y="687"/>
                    <a:pt x="3697" y="596"/>
                    <a:pt x="3641" y="455"/>
                  </a:cubicBezTo>
                  <a:cubicBezTo>
                    <a:pt x="3641" y="455"/>
                    <a:pt x="3641" y="455"/>
                    <a:pt x="3641" y="45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1" name="Shape 3359"/>
            <p:cNvSpPr/>
            <p:nvPr/>
          </p:nvSpPr>
          <p:spPr>
            <a:xfrm>
              <a:off x="7961984" y="3331138"/>
              <a:ext cx="420765" cy="649313"/>
            </a:xfrm>
            <a:custGeom>
              <a:avLst/>
              <a:gdLst/>
              <a:ahLst/>
              <a:cxnLst>
                <a:cxn ang="0">
                  <a:pos x="wd2" y="hd2"/>
                </a:cxn>
                <a:cxn ang="5400000">
                  <a:pos x="wd2" y="hd2"/>
                </a:cxn>
                <a:cxn ang="10800000">
                  <a:pos x="wd2" y="hd2"/>
                </a:cxn>
                <a:cxn ang="16200000">
                  <a:pos x="wd2" y="hd2"/>
                </a:cxn>
              </a:cxnLst>
              <a:rect l="0" t="0" r="r" b="b"/>
              <a:pathLst>
                <a:path w="21600" h="21600" extrusionOk="0">
                  <a:moveTo>
                    <a:pt x="13583" y="0"/>
                  </a:moveTo>
                  <a:cubicBezTo>
                    <a:pt x="13673" y="16"/>
                    <a:pt x="13752" y="44"/>
                    <a:pt x="13858" y="68"/>
                  </a:cubicBezTo>
                  <a:cubicBezTo>
                    <a:pt x="14123" y="130"/>
                    <a:pt x="14278" y="173"/>
                    <a:pt x="14514" y="260"/>
                  </a:cubicBezTo>
                  <a:cubicBezTo>
                    <a:pt x="14860" y="386"/>
                    <a:pt x="15055" y="468"/>
                    <a:pt x="15433" y="558"/>
                  </a:cubicBezTo>
                  <a:cubicBezTo>
                    <a:pt x="15620" y="601"/>
                    <a:pt x="15744" y="568"/>
                    <a:pt x="15941" y="610"/>
                  </a:cubicBezTo>
                  <a:lnTo>
                    <a:pt x="16695" y="1122"/>
                  </a:lnTo>
                  <a:cubicBezTo>
                    <a:pt x="16784" y="1494"/>
                    <a:pt x="16813" y="1700"/>
                    <a:pt x="17007" y="2046"/>
                  </a:cubicBezTo>
                  <a:cubicBezTo>
                    <a:pt x="17051" y="2124"/>
                    <a:pt x="17140" y="2146"/>
                    <a:pt x="17204" y="2215"/>
                  </a:cubicBezTo>
                  <a:cubicBezTo>
                    <a:pt x="17287" y="2305"/>
                    <a:pt x="17332" y="2392"/>
                    <a:pt x="17434" y="2470"/>
                  </a:cubicBezTo>
                  <a:cubicBezTo>
                    <a:pt x="17668" y="2652"/>
                    <a:pt x="17909" y="2720"/>
                    <a:pt x="18058" y="2938"/>
                  </a:cubicBezTo>
                  <a:cubicBezTo>
                    <a:pt x="18214" y="3169"/>
                    <a:pt x="18317" y="3332"/>
                    <a:pt x="18432" y="3527"/>
                  </a:cubicBezTo>
                  <a:cubicBezTo>
                    <a:pt x="18432" y="3735"/>
                    <a:pt x="18253" y="3964"/>
                    <a:pt x="18253" y="4171"/>
                  </a:cubicBezTo>
                  <a:cubicBezTo>
                    <a:pt x="18253" y="4336"/>
                    <a:pt x="18295" y="4431"/>
                    <a:pt x="18319" y="4596"/>
                  </a:cubicBezTo>
                  <a:cubicBezTo>
                    <a:pt x="18352" y="4797"/>
                    <a:pt x="18369" y="4920"/>
                    <a:pt x="18484" y="5106"/>
                  </a:cubicBezTo>
                  <a:cubicBezTo>
                    <a:pt x="18541" y="5207"/>
                    <a:pt x="18631" y="5260"/>
                    <a:pt x="18681" y="5361"/>
                  </a:cubicBezTo>
                  <a:cubicBezTo>
                    <a:pt x="18828" y="5659"/>
                    <a:pt x="18877" y="5845"/>
                    <a:pt x="19074" y="6126"/>
                  </a:cubicBezTo>
                  <a:cubicBezTo>
                    <a:pt x="19254" y="6392"/>
                    <a:pt x="19459" y="6525"/>
                    <a:pt x="19566" y="6806"/>
                  </a:cubicBezTo>
                  <a:cubicBezTo>
                    <a:pt x="18983" y="6748"/>
                    <a:pt x="18664" y="6637"/>
                    <a:pt x="18082" y="6637"/>
                  </a:cubicBezTo>
                  <a:lnTo>
                    <a:pt x="17441" y="6637"/>
                  </a:lnTo>
                  <a:cubicBezTo>
                    <a:pt x="17007" y="6637"/>
                    <a:pt x="16769" y="6770"/>
                    <a:pt x="16384" y="6891"/>
                  </a:cubicBezTo>
                  <a:cubicBezTo>
                    <a:pt x="16188" y="6955"/>
                    <a:pt x="16023" y="6950"/>
                    <a:pt x="15859" y="7041"/>
                  </a:cubicBezTo>
                  <a:cubicBezTo>
                    <a:pt x="15696" y="7131"/>
                    <a:pt x="15663" y="7237"/>
                    <a:pt x="15663" y="7381"/>
                  </a:cubicBezTo>
                  <a:cubicBezTo>
                    <a:pt x="15663" y="7598"/>
                    <a:pt x="15818" y="7710"/>
                    <a:pt x="15991" y="7890"/>
                  </a:cubicBezTo>
                  <a:cubicBezTo>
                    <a:pt x="16154" y="8061"/>
                    <a:pt x="16261" y="8156"/>
                    <a:pt x="16450" y="8315"/>
                  </a:cubicBezTo>
                  <a:cubicBezTo>
                    <a:pt x="16777" y="8592"/>
                    <a:pt x="17032" y="8730"/>
                    <a:pt x="17335" y="9017"/>
                  </a:cubicBezTo>
                  <a:cubicBezTo>
                    <a:pt x="17434" y="9112"/>
                    <a:pt x="17499" y="9176"/>
                    <a:pt x="17631" y="9251"/>
                  </a:cubicBezTo>
                  <a:cubicBezTo>
                    <a:pt x="18139" y="9554"/>
                    <a:pt x="18574" y="9665"/>
                    <a:pt x="19041" y="9994"/>
                  </a:cubicBezTo>
                  <a:cubicBezTo>
                    <a:pt x="19410" y="10255"/>
                    <a:pt x="19729" y="10446"/>
                    <a:pt x="19729" y="10802"/>
                  </a:cubicBezTo>
                  <a:cubicBezTo>
                    <a:pt x="19729" y="11063"/>
                    <a:pt x="19550" y="11201"/>
                    <a:pt x="19401" y="11440"/>
                  </a:cubicBezTo>
                  <a:cubicBezTo>
                    <a:pt x="19303" y="11594"/>
                    <a:pt x="19262" y="11722"/>
                    <a:pt x="19204" y="11886"/>
                  </a:cubicBezTo>
                  <a:lnTo>
                    <a:pt x="19204" y="11886"/>
                  </a:lnTo>
                  <a:cubicBezTo>
                    <a:pt x="19123" y="12057"/>
                    <a:pt x="19107" y="12136"/>
                    <a:pt x="18975" y="12290"/>
                  </a:cubicBezTo>
                  <a:cubicBezTo>
                    <a:pt x="18820" y="12476"/>
                    <a:pt x="18582" y="12577"/>
                    <a:pt x="18582" y="12795"/>
                  </a:cubicBezTo>
                  <a:lnTo>
                    <a:pt x="18582" y="13396"/>
                  </a:lnTo>
                  <a:cubicBezTo>
                    <a:pt x="18032" y="13650"/>
                    <a:pt x="17835" y="13916"/>
                    <a:pt x="17532" y="14309"/>
                  </a:cubicBezTo>
                  <a:cubicBezTo>
                    <a:pt x="17377" y="14511"/>
                    <a:pt x="17318" y="14649"/>
                    <a:pt x="17139" y="14841"/>
                  </a:cubicBezTo>
                  <a:cubicBezTo>
                    <a:pt x="17023" y="14963"/>
                    <a:pt x="16844" y="15032"/>
                    <a:pt x="16844" y="15181"/>
                  </a:cubicBezTo>
                  <a:cubicBezTo>
                    <a:pt x="16844" y="15266"/>
                    <a:pt x="17015" y="15277"/>
                    <a:pt x="17073" y="15351"/>
                  </a:cubicBezTo>
                  <a:cubicBezTo>
                    <a:pt x="17204" y="15510"/>
                    <a:pt x="17294" y="15616"/>
                    <a:pt x="17434" y="15776"/>
                  </a:cubicBezTo>
                  <a:cubicBezTo>
                    <a:pt x="17638" y="16004"/>
                    <a:pt x="17745" y="16148"/>
                    <a:pt x="17958" y="16371"/>
                  </a:cubicBezTo>
                  <a:cubicBezTo>
                    <a:pt x="18336" y="16770"/>
                    <a:pt x="18369" y="17062"/>
                    <a:pt x="18615" y="17497"/>
                  </a:cubicBezTo>
                  <a:cubicBezTo>
                    <a:pt x="18729" y="17699"/>
                    <a:pt x="18812" y="17811"/>
                    <a:pt x="18943" y="18008"/>
                  </a:cubicBezTo>
                  <a:cubicBezTo>
                    <a:pt x="19140" y="18290"/>
                    <a:pt x="19337" y="18465"/>
                    <a:pt x="19763" y="18603"/>
                  </a:cubicBezTo>
                  <a:cubicBezTo>
                    <a:pt x="20410" y="18810"/>
                    <a:pt x="20969" y="18880"/>
                    <a:pt x="21600" y="19113"/>
                  </a:cubicBezTo>
                  <a:lnTo>
                    <a:pt x="21600" y="19113"/>
                  </a:lnTo>
                  <a:cubicBezTo>
                    <a:pt x="21567" y="19177"/>
                    <a:pt x="21600" y="19256"/>
                    <a:pt x="21534" y="19304"/>
                  </a:cubicBezTo>
                  <a:cubicBezTo>
                    <a:pt x="21460" y="19358"/>
                    <a:pt x="21345" y="19337"/>
                    <a:pt x="21271" y="19389"/>
                  </a:cubicBezTo>
                  <a:cubicBezTo>
                    <a:pt x="21132" y="19485"/>
                    <a:pt x="21173" y="19596"/>
                    <a:pt x="21173" y="19729"/>
                  </a:cubicBezTo>
                  <a:cubicBezTo>
                    <a:pt x="21173" y="19948"/>
                    <a:pt x="21271" y="20064"/>
                    <a:pt x="21271" y="20282"/>
                  </a:cubicBezTo>
                  <a:cubicBezTo>
                    <a:pt x="21271" y="20505"/>
                    <a:pt x="21082" y="20611"/>
                    <a:pt x="21042" y="20835"/>
                  </a:cubicBezTo>
                  <a:cubicBezTo>
                    <a:pt x="21017" y="20968"/>
                    <a:pt x="21058" y="21037"/>
                    <a:pt x="21058" y="21170"/>
                  </a:cubicBezTo>
                  <a:cubicBezTo>
                    <a:pt x="21058" y="21340"/>
                    <a:pt x="21034" y="21430"/>
                    <a:pt x="21075" y="21600"/>
                  </a:cubicBezTo>
                  <a:lnTo>
                    <a:pt x="21108" y="21600"/>
                  </a:lnTo>
                  <a:cubicBezTo>
                    <a:pt x="20837" y="21541"/>
                    <a:pt x="20664" y="21462"/>
                    <a:pt x="20517" y="21303"/>
                  </a:cubicBezTo>
                  <a:cubicBezTo>
                    <a:pt x="20427" y="21201"/>
                    <a:pt x="20354" y="21122"/>
                    <a:pt x="20189" y="21068"/>
                  </a:cubicBezTo>
                  <a:cubicBezTo>
                    <a:pt x="19755" y="20930"/>
                    <a:pt x="19459" y="20920"/>
                    <a:pt x="19008" y="20814"/>
                  </a:cubicBezTo>
                  <a:cubicBezTo>
                    <a:pt x="18746" y="20749"/>
                    <a:pt x="18623" y="20676"/>
                    <a:pt x="18352" y="20644"/>
                  </a:cubicBezTo>
                  <a:cubicBezTo>
                    <a:pt x="18155" y="20617"/>
                    <a:pt x="18024" y="20622"/>
                    <a:pt x="17827" y="20601"/>
                  </a:cubicBezTo>
                  <a:cubicBezTo>
                    <a:pt x="17352" y="20553"/>
                    <a:pt x="17065" y="20538"/>
                    <a:pt x="16581" y="20538"/>
                  </a:cubicBezTo>
                  <a:cubicBezTo>
                    <a:pt x="15252" y="20538"/>
                    <a:pt x="14465" y="20617"/>
                    <a:pt x="13137" y="20665"/>
                  </a:cubicBezTo>
                  <a:lnTo>
                    <a:pt x="13137" y="20665"/>
                  </a:lnTo>
                  <a:cubicBezTo>
                    <a:pt x="12727" y="20644"/>
                    <a:pt x="12530" y="20580"/>
                    <a:pt x="12121" y="20559"/>
                  </a:cubicBezTo>
                  <a:cubicBezTo>
                    <a:pt x="11808" y="20542"/>
                    <a:pt x="11620" y="20521"/>
                    <a:pt x="11333" y="20452"/>
                  </a:cubicBezTo>
                  <a:cubicBezTo>
                    <a:pt x="11152" y="20410"/>
                    <a:pt x="11070" y="20304"/>
                    <a:pt x="10873" y="20304"/>
                  </a:cubicBezTo>
                  <a:cubicBezTo>
                    <a:pt x="10538" y="20304"/>
                    <a:pt x="10464" y="20521"/>
                    <a:pt x="10185" y="20633"/>
                  </a:cubicBezTo>
                  <a:cubicBezTo>
                    <a:pt x="9930" y="20644"/>
                    <a:pt x="9783" y="20665"/>
                    <a:pt x="9529" y="20665"/>
                  </a:cubicBezTo>
                  <a:cubicBezTo>
                    <a:pt x="9274" y="20665"/>
                    <a:pt x="9135" y="20622"/>
                    <a:pt x="8882" y="20622"/>
                  </a:cubicBezTo>
                  <a:cubicBezTo>
                    <a:pt x="8414" y="20622"/>
                    <a:pt x="8078" y="20575"/>
                    <a:pt x="7660" y="20707"/>
                  </a:cubicBezTo>
                  <a:lnTo>
                    <a:pt x="7660" y="20707"/>
                  </a:lnTo>
                  <a:lnTo>
                    <a:pt x="5101" y="20665"/>
                  </a:lnTo>
                  <a:cubicBezTo>
                    <a:pt x="4723" y="20649"/>
                    <a:pt x="4518" y="20500"/>
                    <a:pt x="4150" y="20452"/>
                  </a:cubicBezTo>
                  <a:cubicBezTo>
                    <a:pt x="4002" y="20436"/>
                    <a:pt x="3904" y="20469"/>
                    <a:pt x="3756" y="20452"/>
                  </a:cubicBezTo>
                  <a:cubicBezTo>
                    <a:pt x="3699" y="20447"/>
                    <a:pt x="3663" y="20406"/>
                    <a:pt x="3605" y="20391"/>
                  </a:cubicBezTo>
                  <a:lnTo>
                    <a:pt x="3605" y="20391"/>
                  </a:lnTo>
                  <a:cubicBezTo>
                    <a:pt x="3660" y="20272"/>
                    <a:pt x="3541" y="20150"/>
                    <a:pt x="3625" y="20017"/>
                  </a:cubicBezTo>
                  <a:cubicBezTo>
                    <a:pt x="3699" y="19900"/>
                    <a:pt x="3920" y="19879"/>
                    <a:pt x="3920" y="19751"/>
                  </a:cubicBezTo>
                  <a:cubicBezTo>
                    <a:pt x="3920" y="19594"/>
                    <a:pt x="3657" y="19546"/>
                    <a:pt x="3657" y="19389"/>
                  </a:cubicBezTo>
                  <a:cubicBezTo>
                    <a:pt x="3657" y="19291"/>
                    <a:pt x="3772" y="19244"/>
                    <a:pt x="3772" y="19145"/>
                  </a:cubicBezTo>
                  <a:cubicBezTo>
                    <a:pt x="3772" y="19047"/>
                    <a:pt x="3699" y="18999"/>
                    <a:pt x="3691" y="18901"/>
                  </a:cubicBezTo>
                  <a:lnTo>
                    <a:pt x="3805" y="18773"/>
                  </a:lnTo>
                  <a:cubicBezTo>
                    <a:pt x="3702" y="18502"/>
                    <a:pt x="3739" y="18321"/>
                    <a:pt x="3526" y="18082"/>
                  </a:cubicBezTo>
                  <a:cubicBezTo>
                    <a:pt x="3424" y="17966"/>
                    <a:pt x="3276" y="17939"/>
                    <a:pt x="3100" y="17870"/>
                  </a:cubicBezTo>
                  <a:cubicBezTo>
                    <a:pt x="3006" y="17832"/>
                    <a:pt x="3002" y="17768"/>
                    <a:pt x="2969" y="17699"/>
                  </a:cubicBezTo>
                  <a:cubicBezTo>
                    <a:pt x="2927" y="17620"/>
                    <a:pt x="2887" y="17572"/>
                    <a:pt x="2887" y="17487"/>
                  </a:cubicBezTo>
                  <a:cubicBezTo>
                    <a:pt x="2887" y="17394"/>
                    <a:pt x="3034" y="17373"/>
                    <a:pt x="3149" y="17317"/>
                  </a:cubicBezTo>
                  <a:cubicBezTo>
                    <a:pt x="3059" y="17216"/>
                    <a:pt x="2916" y="17179"/>
                    <a:pt x="2735" y="17179"/>
                  </a:cubicBezTo>
                  <a:lnTo>
                    <a:pt x="2022" y="17179"/>
                  </a:lnTo>
                  <a:cubicBezTo>
                    <a:pt x="1739" y="17179"/>
                    <a:pt x="1690" y="16988"/>
                    <a:pt x="1526" y="16839"/>
                  </a:cubicBezTo>
                  <a:cubicBezTo>
                    <a:pt x="1369" y="16698"/>
                    <a:pt x="1164" y="16631"/>
                    <a:pt x="1164" y="16456"/>
                  </a:cubicBezTo>
                  <a:cubicBezTo>
                    <a:pt x="1164" y="16390"/>
                    <a:pt x="1296" y="16374"/>
                    <a:pt x="1296" y="16308"/>
                  </a:cubicBezTo>
                  <a:cubicBezTo>
                    <a:pt x="1296" y="16254"/>
                    <a:pt x="1246" y="16201"/>
                    <a:pt x="1164" y="16201"/>
                  </a:cubicBezTo>
                  <a:cubicBezTo>
                    <a:pt x="1009" y="16201"/>
                    <a:pt x="902" y="16212"/>
                    <a:pt x="772" y="16265"/>
                  </a:cubicBezTo>
                  <a:cubicBezTo>
                    <a:pt x="673" y="16305"/>
                    <a:pt x="628" y="16371"/>
                    <a:pt x="509" y="16371"/>
                  </a:cubicBezTo>
                  <a:cubicBezTo>
                    <a:pt x="423" y="16371"/>
                    <a:pt x="312" y="16353"/>
                    <a:pt x="312" y="16296"/>
                  </a:cubicBezTo>
                  <a:cubicBezTo>
                    <a:pt x="312" y="16161"/>
                    <a:pt x="304" y="15999"/>
                    <a:pt x="99" y="15978"/>
                  </a:cubicBezTo>
                  <a:cubicBezTo>
                    <a:pt x="65" y="15974"/>
                    <a:pt x="31" y="15973"/>
                    <a:pt x="0" y="15972"/>
                  </a:cubicBezTo>
                  <a:lnTo>
                    <a:pt x="0" y="15972"/>
                  </a:lnTo>
                  <a:cubicBezTo>
                    <a:pt x="197" y="15781"/>
                    <a:pt x="221" y="15707"/>
                    <a:pt x="410" y="15521"/>
                  </a:cubicBezTo>
                  <a:cubicBezTo>
                    <a:pt x="476" y="15452"/>
                    <a:pt x="583" y="15452"/>
                    <a:pt x="673" y="15393"/>
                  </a:cubicBezTo>
                  <a:cubicBezTo>
                    <a:pt x="1001" y="15181"/>
                    <a:pt x="1099" y="14974"/>
                    <a:pt x="1099" y="14671"/>
                  </a:cubicBezTo>
                  <a:cubicBezTo>
                    <a:pt x="1099" y="14586"/>
                    <a:pt x="1091" y="14538"/>
                    <a:pt x="1067" y="14459"/>
                  </a:cubicBezTo>
                  <a:cubicBezTo>
                    <a:pt x="1058" y="14426"/>
                    <a:pt x="1001" y="14411"/>
                    <a:pt x="1001" y="14373"/>
                  </a:cubicBezTo>
                  <a:cubicBezTo>
                    <a:pt x="1001" y="14261"/>
                    <a:pt x="1140" y="14214"/>
                    <a:pt x="1264" y="14140"/>
                  </a:cubicBezTo>
                  <a:cubicBezTo>
                    <a:pt x="1460" y="14023"/>
                    <a:pt x="1616" y="13954"/>
                    <a:pt x="1789" y="13821"/>
                  </a:cubicBezTo>
                  <a:cubicBezTo>
                    <a:pt x="1902" y="13736"/>
                    <a:pt x="1952" y="13662"/>
                    <a:pt x="2051" y="13565"/>
                  </a:cubicBezTo>
                  <a:cubicBezTo>
                    <a:pt x="2247" y="13374"/>
                    <a:pt x="2420" y="13284"/>
                    <a:pt x="2674" y="13120"/>
                  </a:cubicBezTo>
                  <a:cubicBezTo>
                    <a:pt x="2985" y="12918"/>
                    <a:pt x="3239" y="12843"/>
                    <a:pt x="3559" y="12652"/>
                  </a:cubicBezTo>
                  <a:cubicBezTo>
                    <a:pt x="3649" y="12599"/>
                    <a:pt x="3683" y="12545"/>
                    <a:pt x="3756" y="12481"/>
                  </a:cubicBezTo>
                  <a:cubicBezTo>
                    <a:pt x="3912" y="12343"/>
                    <a:pt x="4067" y="12285"/>
                    <a:pt x="4280" y="12184"/>
                  </a:cubicBezTo>
                  <a:cubicBezTo>
                    <a:pt x="4395" y="12131"/>
                    <a:pt x="4461" y="12057"/>
                    <a:pt x="4608" y="12057"/>
                  </a:cubicBezTo>
                  <a:cubicBezTo>
                    <a:pt x="4912" y="12057"/>
                    <a:pt x="5076" y="12105"/>
                    <a:pt x="5364" y="12163"/>
                  </a:cubicBezTo>
                  <a:cubicBezTo>
                    <a:pt x="5519" y="12195"/>
                    <a:pt x="5593" y="12248"/>
                    <a:pt x="5757" y="12248"/>
                  </a:cubicBezTo>
                  <a:cubicBezTo>
                    <a:pt x="5971" y="12248"/>
                    <a:pt x="6101" y="12210"/>
                    <a:pt x="6282" y="12141"/>
                  </a:cubicBezTo>
                  <a:cubicBezTo>
                    <a:pt x="6371" y="12109"/>
                    <a:pt x="6429" y="12035"/>
                    <a:pt x="6544" y="12035"/>
                  </a:cubicBezTo>
                  <a:cubicBezTo>
                    <a:pt x="6667" y="12035"/>
                    <a:pt x="6700" y="12126"/>
                    <a:pt x="6773" y="12184"/>
                  </a:cubicBezTo>
                  <a:cubicBezTo>
                    <a:pt x="6938" y="12311"/>
                    <a:pt x="7036" y="12402"/>
                    <a:pt x="7167" y="12545"/>
                  </a:cubicBezTo>
                  <a:cubicBezTo>
                    <a:pt x="7290" y="12678"/>
                    <a:pt x="7397" y="12758"/>
                    <a:pt x="7594" y="12843"/>
                  </a:cubicBezTo>
                  <a:cubicBezTo>
                    <a:pt x="7733" y="12901"/>
                    <a:pt x="7815" y="12992"/>
                    <a:pt x="7987" y="12992"/>
                  </a:cubicBezTo>
                  <a:cubicBezTo>
                    <a:pt x="8151" y="12992"/>
                    <a:pt x="8241" y="12933"/>
                    <a:pt x="8380" y="12885"/>
                  </a:cubicBezTo>
                  <a:cubicBezTo>
                    <a:pt x="8742" y="12763"/>
                    <a:pt x="8832" y="12577"/>
                    <a:pt x="9037" y="12354"/>
                  </a:cubicBezTo>
                  <a:cubicBezTo>
                    <a:pt x="9184" y="12195"/>
                    <a:pt x="9316" y="12115"/>
                    <a:pt x="9463" y="11950"/>
                  </a:cubicBezTo>
                  <a:cubicBezTo>
                    <a:pt x="9709" y="11669"/>
                    <a:pt x="9783" y="11472"/>
                    <a:pt x="10021" y="11185"/>
                  </a:cubicBezTo>
                  <a:cubicBezTo>
                    <a:pt x="10193" y="10973"/>
                    <a:pt x="10382" y="10840"/>
                    <a:pt x="10382" y="10595"/>
                  </a:cubicBezTo>
                  <a:lnTo>
                    <a:pt x="10382" y="10160"/>
                  </a:lnTo>
                  <a:cubicBezTo>
                    <a:pt x="10382" y="10096"/>
                    <a:pt x="10340" y="10058"/>
                    <a:pt x="10348" y="9994"/>
                  </a:cubicBezTo>
                  <a:cubicBezTo>
                    <a:pt x="10366" y="9814"/>
                    <a:pt x="10545" y="9734"/>
                    <a:pt x="10644" y="9570"/>
                  </a:cubicBezTo>
                  <a:cubicBezTo>
                    <a:pt x="10726" y="9442"/>
                    <a:pt x="10776" y="9368"/>
                    <a:pt x="10873" y="9251"/>
                  </a:cubicBezTo>
                  <a:cubicBezTo>
                    <a:pt x="11054" y="9091"/>
                    <a:pt x="11202" y="8974"/>
                    <a:pt x="11365" y="8805"/>
                  </a:cubicBezTo>
                  <a:cubicBezTo>
                    <a:pt x="11653" y="8507"/>
                    <a:pt x="11898" y="8369"/>
                    <a:pt x="12087" y="8039"/>
                  </a:cubicBezTo>
                  <a:cubicBezTo>
                    <a:pt x="12210" y="7826"/>
                    <a:pt x="12342" y="7715"/>
                    <a:pt x="12382" y="7487"/>
                  </a:cubicBezTo>
                  <a:cubicBezTo>
                    <a:pt x="12399" y="7386"/>
                    <a:pt x="12374" y="7295"/>
                    <a:pt x="12481" y="7232"/>
                  </a:cubicBezTo>
                  <a:cubicBezTo>
                    <a:pt x="12604" y="7157"/>
                    <a:pt x="12744" y="7173"/>
                    <a:pt x="12907" y="7146"/>
                  </a:cubicBezTo>
                  <a:cubicBezTo>
                    <a:pt x="13112" y="7115"/>
                    <a:pt x="13235" y="7088"/>
                    <a:pt x="13432" y="7041"/>
                  </a:cubicBezTo>
                  <a:cubicBezTo>
                    <a:pt x="13727" y="6965"/>
                    <a:pt x="13727" y="6770"/>
                    <a:pt x="13826" y="6573"/>
                  </a:cubicBezTo>
                  <a:cubicBezTo>
                    <a:pt x="13891" y="6435"/>
                    <a:pt x="14015" y="6371"/>
                    <a:pt x="14088" y="6233"/>
                  </a:cubicBezTo>
                  <a:cubicBezTo>
                    <a:pt x="14194" y="6047"/>
                    <a:pt x="14170" y="5914"/>
                    <a:pt x="14252" y="5722"/>
                  </a:cubicBezTo>
                  <a:cubicBezTo>
                    <a:pt x="14367" y="5457"/>
                    <a:pt x="14465" y="5303"/>
                    <a:pt x="14612" y="5042"/>
                  </a:cubicBezTo>
                  <a:cubicBezTo>
                    <a:pt x="14736" y="4830"/>
                    <a:pt x="14777" y="4681"/>
                    <a:pt x="15039" y="4532"/>
                  </a:cubicBezTo>
                  <a:cubicBezTo>
                    <a:pt x="15400" y="4330"/>
                    <a:pt x="15696" y="4267"/>
                    <a:pt x="16122" y="4128"/>
                  </a:cubicBezTo>
                  <a:cubicBezTo>
                    <a:pt x="16220" y="4096"/>
                    <a:pt x="16303" y="4086"/>
                    <a:pt x="16384" y="4043"/>
                  </a:cubicBezTo>
                  <a:cubicBezTo>
                    <a:pt x="16425" y="4022"/>
                    <a:pt x="16417" y="3985"/>
                    <a:pt x="16450" y="3958"/>
                  </a:cubicBezTo>
                  <a:cubicBezTo>
                    <a:pt x="16524" y="3905"/>
                    <a:pt x="16622" y="3879"/>
                    <a:pt x="16679" y="3810"/>
                  </a:cubicBezTo>
                  <a:cubicBezTo>
                    <a:pt x="16769" y="3698"/>
                    <a:pt x="16729" y="3602"/>
                    <a:pt x="16745" y="3470"/>
                  </a:cubicBezTo>
                  <a:cubicBezTo>
                    <a:pt x="16753" y="3347"/>
                    <a:pt x="16810" y="3273"/>
                    <a:pt x="16810" y="3151"/>
                  </a:cubicBezTo>
                  <a:cubicBezTo>
                    <a:pt x="16810" y="2938"/>
                    <a:pt x="16548" y="2853"/>
                    <a:pt x="16319" y="2704"/>
                  </a:cubicBezTo>
                  <a:cubicBezTo>
                    <a:pt x="16146" y="2593"/>
                    <a:pt x="16072" y="2502"/>
                    <a:pt x="15859" y="2428"/>
                  </a:cubicBezTo>
                  <a:cubicBezTo>
                    <a:pt x="15334" y="2247"/>
                    <a:pt x="14974" y="2194"/>
                    <a:pt x="14548" y="1918"/>
                  </a:cubicBezTo>
                  <a:cubicBezTo>
                    <a:pt x="13933" y="1519"/>
                    <a:pt x="13933" y="1115"/>
                    <a:pt x="13826" y="558"/>
                  </a:cubicBezTo>
                  <a:cubicBezTo>
                    <a:pt x="13802" y="393"/>
                    <a:pt x="13583" y="165"/>
                    <a:pt x="13583" y="0"/>
                  </a:cubicBezTo>
                  <a:cubicBezTo>
                    <a:pt x="13583" y="0"/>
                    <a:pt x="13583" y="0"/>
                    <a:pt x="13583"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2" name="Shape 3360"/>
            <p:cNvSpPr/>
            <p:nvPr/>
          </p:nvSpPr>
          <p:spPr>
            <a:xfrm>
              <a:off x="7659087" y="3325199"/>
              <a:ext cx="627699" cy="508614"/>
            </a:xfrm>
            <a:custGeom>
              <a:avLst/>
              <a:gdLst/>
              <a:ahLst/>
              <a:cxnLst>
                <a:cxn ang="0">
                  <a:pos x="wd2" y="hd2"/>
                </a:cxn>
                <a:cxn ang="5400000">
                  <a:pos x="wd2" y="hd2"/>
                </a:cxn>
                <a:cxn ang="10800000">
                  <a:pos x="wd2" y="hd2"/>
                </a:cxn>
                <a:cxn ang="16200000">
                  <a:pos x="wd2" y="hd2"/>
                </a:cxn>
              </a:cxnLst>
              <a:rect l="0" t="0" r="r" b="b"/>
              <a:pathLst>
                <a:path w="21571" h="21600" extrusionOk="0">
                  <a:moveTo>
                    <a:pt x="19411" y="266"/>
                  </a:moveTo>
                  <a:cubicBezTo>
                    <a:pt x="19411" y="476"/>
                    <a:pt x="19557" y="767"/>
                    <a:pt x="19573" y="978"/>
                  </a:cubicBezTo>
                  <a:cubicBezTo>
                    <a:pt x="19645" y="1690"/>
                    <a:pt x="19645" y="2205"/>
                    <a:pt x="20057" y="2714"/>
                  </a:cubicBezTo>
                  <a:cubicBezTo>
                    <a:pt x="20342" y="3067"/>
                    <a:pt x="20583" y="3135"/>
                    <a:pt x="20934" y="3365"/>
                  </a:cubicBezTo>
                  <a:cubicBezTo>
                    <a:pt x="21077" y="3460"/>
                    <a:pt x="21127" y="3576"/>
                    <a:pt x="21242" y="3717"/>
                  </a:cubicBezTo>
                  <a:cubicBezTo>
                    <a:pt x="21396" y="3908"/>
                    <a:pt x="21571" y="4016"/>
                    <a:pt x="21571" y="4288"/>
                  </a:cubicBezTo>
                  <a:cubicBezTo>
                    <a:pt x="21571" y="4444"/>
                    <a:pt x="21533" y="4539"/>
                    <a:pt x="21528" y="4695"/>
                  </a:cubicBezTo>
                  <a:cubicBezTo>
                    <a:pt x="21517" y="4864"/>
                    <a:pt x="21544" y="4986"/>
                    <a:pt x="21483" y="5129"/>
                  </a:cubicBezTo>
                  <a:cubicBezTo>
                    <a:pt x="21445" y="5217"/>
                    <a:pt x="21379" y="5251"/>
                    <a:pt x="21330" y="5319"/>
                  </a:cubicBezTo>
                  <a:cubicBezTo>
                    <a:pt x="21308" y="5352"/>
                    <a:pt x="21314" y="5400"/>
                    <a:pt x="21286" y="5427"/>
                  </a:cubicBezTo>
                  <a:cubicBezTo>
                    <a:pt x="21231" y="5482"/>
                    <a:pt x="21176" y="5495"/>
                    <a:pt x="21110" y="5535"/>
                  </a:cubicBezTo>
                  <a:cubicBezTo>
                    <a:pt x="20825" y="5713"/>
                    <a:pt x="20627" y="5793"/>
                    <a:pt x="20385" y="6051"/>
                  </a:cubicBezTo>
                  <a:cubicBezTo>
                    <a:pt x="20210" y="6242"/>
                    <a:pt x="20183" y="6431"/>
                    <a:pt x="20100" y="6703"/>
                  </a:cubicBezTo>
                  <a:cubicBezTo>
                    <a:pt x="20001" y="7035"/>
                    <a:pt x="19936" y="7232"/>
                    <a:pt x="19859" y="7571"/>
                  </a:cubicBezTo>
                  <a:cubicBezTo>
                    <a:pt x="19804" y="7815"/>
                    <a:pt x="19820" y="7985"/>
                    <a:pt x="19749" y="8222"/>
                  </a:cubicBezTo>
                  <a:cubicBezTo>
                    <a:pt x="19700" y="8399"/>
                    <a:pt x="19617" y="8480"/>
                    <a:pt x="19573" y="8657"/>
                  </a:cubicBezTo>
                  <a:cubicBezTo>
                    <a:pt x="19507" y="8908"/>
                    <a:pt x="19507" y="9158"/>
                    <a:pt x="19310" y="9254"/>
                  </a:cubicBezTo>
                  <a:cubicBezTo>
                    <a:pt x="19178" y="9314"/>
                    <a:pt x="19096" y="9349"/>
                    <a:pt x="18958" y="9389"/>
                  </a:cubicBezTo>
                  <a:cubicBezTo>
                    <a:pt x="18849" y="9423"/>
                    <a:pt x="18755" y="9402"/>
                    <a:pt x="18673" y="9498"/>
                  </a:cubicBezTo>
                  <a:cubicBezTo>
                    <a:pt x="18602" y="9579"/>
                    <a:pt x="18618" y="9695"/>
                    <a:pt x="18607" y="9823"/>
                  </a:cubicBezTo>
                  <a:cubicBezTo>
                    <a:pt x="18580" y="10115"/>
                    <a:pt x="18492" y="10257"/>
                    <a:pt x="18409" y="10528"/>
                  </a:cubicBezTo>
                  <a:cubicBezTo>
                    <a:pt x="18283" y="10949"/>
                    <a:pt x="18119" y="11125"/>
                    <a:pt x="17926" y="11506"/>
                  </a:cubicBezTo>
                  <a:cubicBezTo>
                    <a:pt x="17817" y="11722"/>
                    <a:pt x="17718" y="11872"/>
                    <a:pt x="17597" y="12075"/>
                  </a:cubicBezTo>
                  <a:cubicBezTo>
                    <a:pt x="17532" y="12225"/>
                    <a:pt x="17498" y="12319"/>
                    <a:pt x="17443" y="12482"/>
                  </a:cubicBezTo>
                  <a:cubicBezTo>
                    <a:pt x="17377" y="12692"/>
                    <a:pt x="17257" y="12795"/>
                    <a:pt x="17245" y="13025"/>
                  </a:cubicBezTo>
                  <a:cubicBezTo>
                    <a:pt x="17240" y="13106"/>
                    <a:pt x="17268" y="13154"/>
                    <a:pt x="17268" y="13236"/>
                  </a:cubicBezTo>
                  <a:lnTo>
                    <a:pt x="17268" y="13791"/>
                  </a:lnTo>
                  <a:cubicBezTo>
                    <a:pt x="17268" y="14104"/>
                    <a:pt x="17142" y="14273"/>
                    <a:pt x="17026" y="14545"/>
                  </a:cubicBezTo>
                  <a:cubicBezTo>
                    <a:pt x="16867" y="14911"/>
                    <a:pt x="16817" y="15162"/>
                    <a:pt x="16653" y="15521"/>
                  </a:cubicBezTo>
                  <a:cubicBezTo>
                    <a:pt x="16554" y="15732"/>
                    <a:pt x="16466" y="15834"/>
                    <a:pt x="16368" y="16037"/>
                  </a:cubicBezTo>
                  <a:cubicBezTo>
                    <a:pt x="16230" y="16321"/>
                    <a:pt x="16170" y="16559"/>
                    <a:pt x="15928" y="16715"/>
                  </a:cubicBezTo>
                  <a:cubicBezTo>
                    <a:pt x="15835" y="16777"/>
                    <a:pt x="15774" y="16851"/>
                    <a:pt x="15665" y="16851"/>
                  </a:cubicBezTo>
                  <a:cubicBezTo>
                    <a:pt x="15549" y="16851"/>
                    <a:pt x="15494" y="16736"/>
                    <a:pt x="15401" y="16662"/>
                  </a:cubicBezTo>
                  <a:cubicBezTo>
                    <a:pt x="15270" y="16552"/>
                    <a:pt x="15198" y="16451"/>
                    <a:pt x="15116" y="16281"/>
                  </a:cubicBezTo>
                  <a:cubicBezTo>
                    <a:pt x="15028" y="16098"/>
                    <a:pt x="14962" y="15982"/>
                    <a:pt x="14852" y="15820"/>
                  </a:cubicBezTo>
                  <a:cubicBezTo>
                    <a:pt x="14803" y="15745"/>
                    <a:pt x="14781" y="15630"/>
                    <a:pt x="14699" y="15630"/>
                  </a:cubicBezTo>
                  <a:cubicBezTo>
                    <a:pt x="14622" y="15630"/>
                    <a:pt x="14583" y="15724"/>
                    <a:pt x="14524" y="15766"/>
                  </a:cubicBezTo>
                  <a:cubicBezTo>
                    <a:pt x="14403" y="15854"/>
                    <a:pt x="14315" y="15902"/>
                    <a:pt x="14172" y="15902"/>
                  </a:cubicBezTo>
                  <a:cubicBezTo>
                    <a:pt x="14062" y="15902"/>
                    <a:pt x="14012" y="15834"/>
                    <a:pt x="13909" y="15793"/>
                  </a:cubicBezTo>
                  <a:cubicBezTo>
                    <a:pt x="13716" y="15719"/>
                    <a:pt x="13606" y="15657"/>
                    <a:pt x="13403" y="15657"/>
                  </a:cubicBezTo>
                  <a:cubicBezTo>
                    <a:pt x="13304" y="15657"/>
                    <a:pt x="13260" y="15752"/>
                    <a:pt x="13184" y="15820"/>
                  </a:cubicBezTo>
                  <a:cubicBezTo>
                    <a:pt x="13041" y="15949"/>
                    <a:pt x="12937" y="16023"/>
                    <a:pt x="12832" y="16200"/>
                  </a:cubicBezTo>
                  <a:cubicBezTo>
                    <a:pt x="12783" y="16281"/>
                    <a:pt x="12761" y="16349"/>
                    <a:pt x="12700" y="16417"/>
                  </a:cubicBezTo>
                  <a:cubicBezTo>
                    <a:pt x="12486" y="16662"/>
                    <a:pt x="12316" y="16757"/>
                    <a:pt x="12108" y="17014"/>
                  </a:cubicBezTo>
                  <a:cubicBezTo>
                    <a:pt x="11938" y="17224"/>
                    <a:pt x="11822" y="17339"/>
                    <a:pt x="11691" y="17584"/>
                  </a:cubicBezTo>
                  <a:cubicBezTo>
                    <a:pt x="11625" y="17706"/>
                    <a:pt x="11591" y="17801"/>
                    <a:pt x="11515" y="17909"/>
                  </a:cubicBezTo>
                  <a:cubicBezTo>
                    <a:pt x="11400" y="18079"/>
                    <a:pt x="11295" y="18167"/>
                    <a:pt x="11164" y="18317"/>
                  </a:cubicBezTo>
                  <a:cubicBezTo>
                    <a:pt x="11081" y="18412"/>
                    <a:pt x="10988" y="18472"/>
                    <a:pt x="10988" y="18615"/>
                  </a:cubicBezTo>
                  <a:cubicBezTo>
                    <a:pt x="10988" y="18663"/>
                    <a:pt x="11026" y="18683"/>
                    <a:pt x="11032" y="18724"/>
                  </a:cubicBezTo>
                  <a:cubicBezTo>
                    <a:pt x="11049" y="18826"/>
                    <a:pt x="11054" y="18886"/>
                    <a:pt x="11054" y="18995"/>
                  </a:cubicBezTo>
                  <a:cubicBezTo>
                    <a:pt x="11054" y="19381"/>
                    <a:pt x="10988" y="19646"/>
                    <a:pt x="10769" y="19917"/>
                  </a:cubicBezTo>
                  <a:cubicBezTo>
                    <a:pt x="10708" y="19992"/>
                    <a:pt x="10637" y="19992"/>
                    <a:pt x="10593" y="20080"/>
                  </a:cubicBezTo>
                  <a:cubicBezTo>
                    <a:pt x="10466" y="20318"/>
                    <a:pt x="10450" y="20413"/>
                    <a:pt x="10318" y="20656"/>
                  </a:cubicBezTo>
                  <a:lnTo>
                    <a:pt x="10318" y="20656"/>
                  </a:lnTo>
                  <a:cubicBezTo>
                    <a:pt x="10227" y="20653"/>
                    <a:pt x="10153" y="20672"/>
                    <a:pt x="10066" y="20609"/>
                  </a:cubicBezTo>
                  <a:cubicBezTo>
                    <a:pt x="9967" y="20538"/>
                    <a:pt x="9928" y="20450"/>
                    <a:pt x="9835" y="20365"/>
                  </a:cubicBezTo>
                  <a:cubicBezTo>
                    <a:pt x="9827" y="20402"/>
                    <a:pt x="9813" y="20433"/>
                    <a:pt x="9813" y="20474"/>
                  </a:cubicBezTo>
                  <a:cubicBezTo>
                    <a:pt x="9813" y="20704"/>
                    <a:pt x="10022" y="20776"/>
                    <a:pt x="10022" y="21007"/>
                  </a:cubicBezTo>
                  <a:cubicBezTo>
                    <a:pt x="10022" y="21047"/>
                    <a:pt x="10013" y="21070"/>
                    <a:pt x="10011" y="21111"/>
                  </a:cubicBezTo>
                  <a:cubicBezTo>
                    <a:pt x="9819" y="21139"/>
                    <a:pt x="9709" y="21139"/>
                    <a:pt x="9517" y="21139"/>
                  </a:cubicBezTo>
                  <a:cubicBezTo>
                    <a:pt x="9116" y="21139"/>
                    <a:pt x="8897" y="21003"/>
                    <a:pt x="8496" y="21003"/>
                  </a:cubicBezTo>
                  <a:cubicBezTo>
                    <a:pt x="8326" y="21003"/>
                    <a:pt x="8271" y="21233"/>
                    <a:pt x="8100" y="21233"/>
                  </a:cubicBezTo>
                  <a:cubicBezTo>
                    <a:pt x="7996" y="21233"/>
                    <a:pt x="7941" y="21152"/>
                    <a:pt x="7837" y="21152"/>
                  </a:cubicBezTo>
                  <a:cubicBezTo>
                    <a:pt x="7727" y="21152"/>
                    <a:pt x="7706" y="21329"/>
                    <a:pt x="7595" y="21329"/>
                  </a:cubicBezTo>
                  <a:cubicBezTo>
                    <a:pt x="7478" y="21329"/>
                    <a:pt x="7428" y="21206"/>
                    <a:pt x="7310" y="21206"/>
                  </a:cubicBezTo>
                  <a:cubicBezTo>
                    <a:pt x="7178" y="21206"/>
                    <a:pt x="7176" y="21464"/>
                    <a:pt x="7044" y="21464"/>
                  </a:cubicBezTo>
                  <a:lnTo>
                    <a:pt x="6764" y="21464"/>
                  </a:lnTo>
                  <a:cubicBezTo>
                    <a:pt x="6611" y="21464"/>
                    <a:pt x="6536" y="21600"/>
                    <a:pt x="6383" y="21600"/>
                  </a:cubicBezTo>
                  <a:cubicBezTo>
                    <a:pt x="6248" y="21600"/>
                    <a:pt x="6182" y="21505"/>
                    <a:pt x="6048" y="21505"/>
                  </a:cubicBezTo>
                  <a:cubicBezTo>
                    <a:pt x="5891" y="21505"/>
                    <a:pt x="5809" y="21587"/>
                    <a:pt x="5652" y="21587"/>
                  </a:cubicBezTo>
                  <a:cubicBezTo>
                    <a:pt x="5502" y="21587"/>
                    <a:pt x="5452" y="21410"/>
                    <a:pt x="5378" y="21246"/>
                  </a:cubicBezTo>
                  <a:cubicBezTo>
                    <a:pt x="5295" y="21063"/>
                    <a:pt x="5243" y="20942"/>
                    <a:pt x="5104" y="20827"/>
                  </a:cubicBezTo>
                  <a:cubicBezTo>
                    <a:pt x="4999" y="20741"/>
                    <a:pt x="4884" y="20708"/>
                    <a:pt x="4862" y="20555"/>
                  </a:cubicBezTo>
                  <a:cubicBezTo>
                    <a:pt x="4846" y="20439"/>
                    <a:pt x="4840" y="20358"/>
                    <a:pt x="4796" y="20256"/>
                  </a:cubicBezTo>
                  <a:cubicBezTo>
                    <a:pt x="4741" y="20135"/>
                    <a:pt x="4686" y="20070"/>
                    <a:pt x="4686" y="19931"/>
                  </a:cubicBezTo>
                  <a:cubicBezTo>
                    <a:pt x="4686" y="19846"/>
                    <a:pt x="4730" y="19798"/>
                    <a:pt x="4730" y="19714"/>
                  </a:cubicBezTo>
                  <a:cubicBezTo>
                    <a:pt x="4730" y="19606"/>
                    <a:pt x="4664" y="19551"/>
                    <a:pt x="4664" y="19442"/>
                  </a:cubicBezTo>
                  <a:cubicBezTo>
                    <a:pt x="4664" y="19260"/>
                    <a:pt x="4753" y="19181"/>
                    <a:pt x="4807" y="19008"/>
                  </a:cubicBezTo>
                  <a:cubicBezTo>
                    <a:pt x="4675" y="19008"/>
                    <a:pt x="4598" y="19035"/>
                    <a:pt x="4466" y="19008"/>
                  </a:cubicBezTo>
                  <a:cubicBezTo>
                    <a:pt x="4486" y="18947"/>
                    <a:pt x="4543" y="18927"/>
                    <a:pt x="4543" y="18859"/>
                  </a:cubicBezTo>
                  <a:cubicBezTo>
                    <a:pt x="4543" y="18798"/>
                    <a:pt x="4521" y="18764"/>
                    <a:pt x="4500" y="18710"/>
                  </a:cubicBezTo>
                  <a:cubicBezTo>
                    <a:pt x="4442" y="18533"/>
                    <a:pt x="4236" y="18523"/>
                    <a:pt x="4236" y="18330"/>
                  </a:cubicBezTo>
                  <a:cubicBezTo>
                    <a:pt x="4236" y="18167"/>
                    <a:pt x="4357" y="18116"/>
                    <a:pt x="4423" y="17978"/>
                  </a:cubicBezTo>
                  <a:cubicBezTo>
                    <a:pt x="4318" y="17998"/>
                    <a:pt x="4245" y="17991"/>
                    <a:pt x="4159" y="18059"/>
                  </a:cubicBezTo>
                  <a:cubicBezTo>
                    <a:pt x="4090" y="18113"/>
                    <a:pt x="4066" y="18207"/>
                    <a:pt x="3983" y="18207"/>
                  </a:cubicBezTo>
                  <a:cubicBezTo>
                    <a:pt x="3822" y="18207"/>
                    <a:pt x="3767" y="18018"/>
                    <a:pt x="3676" y="17855"/>
                  </a:cubicBezTo>
                  <a:cubicBezTo>
                    <a:pt x="3569" y="17662"/>
                    <a:pt x="3512" y="17539"/>
                    <a:pt x="3369" y="17380"/>
                  </a:cubicBezTo>
                  <a:cubicBezTo>
                    <a:pt x="3218" y="17214"/>
                    <a:pt x="3075" y="17214"/>
                    <a:pt x="2886" y="17136"/>
                  </a:cubicBezTo>
                  <a:cubicBezTo>
                    <a:pt x="2735" y="17072"/>
                    <a:pt x="2649" y="17000"/>
                    <a:pt x="2488" y="17000"/>
                  </a:cubicBezTo>
                  <a:lnTo>
                    <a:pt x="2098" y="17000"/>
                  </a:lnTo>
                  <a:cubicBezTo>
                    <a:pt x="1892" y="17000"/>
                    <a:pt x="1785" y="16905"/>
                    <a:pt x="1579" y="16865"/>
                  </a:cubicBezTo>
                  <a:cubicBezTo>
                    <a:pt x="1606" y="16450"/>
                    <a:pt x="2404" y="16512"/>
                    <a:pt x="1615" y="16512"/>
                  </a:cubicBezTo>
                  <a:cubicBezTo>
                    <a:pt x="1544" y="16512"/>
                    <a:pt x="1503" y="16485"/>
                    <a:pt x="1431" y="16485"/>
                  </a:cubicBezTo>
                  <a:cubicBezTo>
                    <a:pt x="1239" y="16485"/>
                    <a:pt x="1146" y="16627"/>
                    <a:pt x="1009" y="16797"/>
                  </a:cubicBezTo>
                  <a:lnTo>
                    <a:pt x="781" y="16797"/>
                  </a:lnTo>
                  <a:cubicBezTo>
                    <a:pt x="591" y="16797"/>
                    <a:pt x="492" y="16675"/>
                    <a:pt x="303" y="16675"/>
                  </a:cubicBezTo>
                  <a:lnTo>
                    <a:pt x="170" y="16675"/>
                  </a:lnTo>
                  <a:lnTo>
                    <a:pt x="170" y="16675"/>
                  </a:lnTo>
                  <a:cubicBezTo>
                    <a:pt x="170" y="15908"/>
                    <a:pt x="169" y="15468"/>
                    <a:pt x="169" y="14701"/>
                  </a:cubicBezTo>
                  <a:cubicBezTo>
                    <a:pt x="169" y="14661"/>
                    <a:pt x="207" y="14640"/>
                    <a:pt x="207" y="14599"/>
                  </a:cubicBezTo>
                  <a:cubicBezTo>
                    <a:pt x="207" y="14389"/>
                    <a:pt x="190" y="14260"/>
                    <a:pt x="163" y="14056"/>
                  </a:cubicBezTo>
                  <a:cubicBezTo>
                    <a:pt x="147" y="13928"/>
                    <a:pt x="87" y="13853"/>
                    <a:pt x="53" y="13731"/>
                  </a:cubicBezTo>
                  <a:cubicBezTo>
                    <a:pt x="-29" y="13459"/>
                    <a:pt x="9" y="13269"/>
                    <a:pt x="9" y="12978"/>
                  </a:cubicBezTo>
                  <a:lnTo>
                    <a:pt x="9" y="11662"/>
                  </a:lnTo>
                  <a:cubicBezTo>
                    <a:pt x="9" y="11533"/>
                    <a:pt x="75" y="11465"/>
                    <a:pt x="97" y="11343"/>
                  </a:cubicBezTo>
                  <a:cubicBezTo>
                    <a:pt x="158" y="11024"/>
                    <a:pt x="251" y="10807"/>
                    <a:pt x="470" y="10638"/>
                  </a:cubicBezTo>
                  <a:cubicBezTo>
                    <a:pt x="701" y="10461"/>
                    <a:pt x="909" y="10365"/>
                    <a:pt x="975" y="10041"/>
                  </a:cubicBezTo>
                  <a:cubicBezTo>
                    <a:pt x="998" y="9918"/>
                    <a:pt x="959" y="9836"/>
                    <a:pt x="975" y="9715"/>
                  </a:cubicBezTo>
                  <a:cubicBezTo>
                    <a:pt x="1009" y="9490"/>
                    <a:pt x="1064" y="9369"/>
                    <a:pt x="1151" y="9172"/>
                  </a:cubicBezTo>
                  <a:cubicBezTo>
                    <a:pt x="1272" y="8915"/>
                    <a:pt x="1387" y="8805"/>
                    <a:pt x="1503" y="8547"/>
                  </a:cubicBezTo>
                  <a:cubicBezTo>
                    <a:pt x="1568" y="8392"/>
                    <a:pt x="1722" y="8351"/>
                    <a:pt x="1722" y="8168"/>
                  </a:cubicBezTo>
                  <a:cubicBezTo>
                    <a:pt x="1722" y="8018"/>
                    <a:pt x="1717" y="7924"/>
                    <a:pt x="1678" y="7788"/>
                  </a:cubicBezTo>
                  <a:cubicBezTo>
                    <a:pt x="1656" y="7700"/>
                    <a:pt x="1568" y="7666"/>
                    <a:pt x="1568" y="7571"/>
                  </a:cubicBezTo>
                  <a:cubicBezTo>
                    <a:pt x="1568" y="7476"/>
                    <a:pt x="1656" y="7456"/>
                    <a:pt x="1700" y="7381"/>
                  </a:cubicBezTo>
                  <a:cubicBezTo>
                    <a:pt x="1772" y="7258"/>
                    <a:pt x="1810" y="7157"/>
                    <a:pt x="1810" y="7001"/>
                  </a:cubicBezTo>
                  <a:cubicBezTo>
                    <a:pt x="1810" y="6892"/>
                    <a:pt x="1782" y="6832"/>
                    <a:pt x="1766" y="6729"/>
                  </a:cubicBezTo>
                  <a:lnTo>
                    <a:pt x="1832" y="6079"/>
                  </a:lnTo>
                  <a:cubicBezTo>
                    <a:pt x="1788" y="5746"/>
                    <a:pt x="1634" y="5597"/>
                    <a:pt x="1634" y="5264"/>
                  </a:cubicBezTo>
                  <a:cubicBezTo>
                    <a:pt x="1634" y="5074"/>
                    <a:pt x="1660" y="5044"/>
                    <a:pt x="1704" y="4867"/>
                  </a:cubicBezTo>
                  <a:lnTo>
                    <a:pt x="1704" y="4867"/>
                  </a:lnTo>
                  <a:lnTo>
                    <a:pt x="1722" y="4131"/>
                  </a:lnTo>
                  <a:cubicBezTo>
                    <a:pt x="1722" y="3962"/>
                    <a:pt x="1920" y="3935"/>
                    <a:pt x="1920" y="3765"/>
                  </a:cubicBezTo>
                  <a:cubicBezTo>
                    <a:pt x="1920" y="3534"/>
                    <a:pt x="1865" y="3406"/>
                    <a:pt x="1875" y="3175"/>
                  </a:cubicBezTo>
                  <a:cubicBezTo>
                    <a:pt x="1875" y="3148"/>
                    <a:pt x="1914" y="3148"/>
                    <a:pt x="1914" y="3121"/>
                  </a:cubicBezTo>
                  <a:cubicBezTo>
                    <a:pt x="1914" y="3019"/>
                    <a:pt x="1952" y="2944"/>
                    <a:pt x="2007" y="2877"/>
                  </a:cubicBezTo>
                  <a:cubicBezTo>
                    <a:pt x="2128" y="2727"/>
                    <a:pt x="2194" y="2619"/>
                    <a:pt x="2315" y="2470"/>
                  </a:cubicBezTo>
                  <a:cubicBezTo>
                    <a:pt x="2518" y="2219"/>
                    <a:pt x="2611" y="2036"/>
                    <a:pt x="2710" y="1710"/>
                  </a:cubicBezTo>
                  <a:cubicBezTo>
                    <a:pt x="2797" y="1412"/>
                    <a:pt x="2765" y="1187"/>
                    <a:pt x="2908" y="923"/>
                  </a:cubicBezTo>
                  <a:cubicBezTo>
                    <a:pt x="2952" y="835"/>
                    <a:pt x="3023" y="808"/>
                    <a:pt x="3084" y="733"/>
                  </a:cubicBezTo>
                  <a:cubicBezTo>
                    <a:pt x="3171" y="625"/>
                    <a:pt x="3199" y="516"/>
                    <a:pt x="3303" y="434"/>
                  </a:cubicBezTo>
                  <a:cubicBezTo>
                    <a:pt x="3358" y="394"/>
                    <a:pt x="3412" y="387"/>
                    <a:pt x="3478" y="353"/>
                  </a:cubicBezTo>
                  <a:cubicBezTo>
                    <a:pt x="3610" y="286"/>
                    <a:pt x="3687" y="231"/>
                    <a:pt x="3830" y="190"/>
                  </a:cubicBezTo>
                  <a:cubicBezTo>
                    <a:pt x="4066" y="123"/>
                    <a:pt x="4203" y="197"/>
                    <a:pt x="4445" y="163"/>
                  </a:cubicBezTo>
                  <a:cubicBezTo>
                    <a:pt x="4867" y="102"/>
                    <a:pt x="5098" y="0"/>
                    <a:pt x="5521" y="0"/>
                  </a:cubicBezTo>
                  <a:cubicBezTo>
                    <a:pt x="5636" y="0"/>
                    <a:pt x="5696" y="109"/>
                    <a:pt x="5784" y="190"/>
                  </a:cubicBezTo>
                  <a:cubicBezTo>
                    <a:pt x="5938" y="333"/>
                    <a:pt x="6037" y="407"/>
                    <a:pt x="6224" y="462"/>
                  </a:cubicBezTo>
                  <a:cubicBezTo>
                    <a:pt x="6470" y="536"/>
                    <a:pt x="6618" y="542"/>
                    <a:pt x="6860" y="625"/>
                  </a:cubicBezTo>
                  <a:cubicBezTo>
                    <a:pt x="6998" y="672"/>
                    <a:pt x="7053" y="780"/>
                    <a:pt x="7146" y="923"/>
                  </a:cubicBezTo>
                  <a:cubicBezTo>
                    <a:pt x="7326" y="1201"/>
                    <a:pt x="7492" y="1302"/>
                    <a:pt x="7738" y="1493"/>
                  </a:cubicBezTo>
                  <a:cubicBezTo>
                    <a:pt x="7837" y="1567"/>
                    <a:pt x="7881" y="1710"/>
                    <a:pt x="8002" y="1710"/>
                  </a:cubicBezTo>
                  <a:cubicBezTo>
                    <a:pt x="8073" y="1710"/>
                    <a:pt x="8112" y="1642"/>
                    <a:pt x="8178" y="1628"/>
                  </a:cubicBezTo>
                  <a:cubicBezTo>
                    <a:pt x="8414" y="1574"/>
                    <a:pt x="8551" y="1621"/>
                    <a:pt x="8792" y="1601"/>
                  </a:cubicBezTo>
                  <a:cubicBezTo>
                    <a:pt x="8863" y="1595"/>
                    <a:pt x="8902" y="1540"/>
                    <a:pt x="8968" y="1520"/>
                  </a:cubicBezTo>
                  <a:cubicBezTo>
                    <a:pt x="9215" y="1445"/>
                    <a:pt x="9358" y="1432"/>
                    <a:pt x="9605" y="1384"/>
                  </a:cubicBezTo>
                  <a:cubicBezTo>
                    <a:pt x="9687" y="1370"/>
                    <a:pt x="9736" y="1330"/>
                    <a:pt x="9824" y="1330"/>
                  </a:cubicBezTo>
                  <a:cubicBezTo>
                    <a:pt x="9918" y="1330"/>
                    <a:pt x="9961" y="1425"/>
                    <a:pt x="10044" y="1465"/>
                  </a:cubicBezTo>
                  <a:cubicBezTo>
                    <a:pt x="10346" y="1628"/>
                    <a:pt x="10467" y="1825"/>
                    <a:pt x="10746" y="2036"/>
                  </a:cubicBezTo>
                  <a:cubicBezTo>
                    <a:pt x="10840" y="2104"/>
                    <a:pt x="10900" y="2171"/>
                    <a:pt x="11010" y="2198"/>
                  </a:cubicBezTo>
                  <a:cubicBezTo>
                    <a:pt x="11191" y="2239"/>
                    <a:pt x="11307" y="2198"/>
                    <a:pt x="11493" y="2198"/>
                  </a:cubicBezTo>
                  <a:cubicBezTo>
                    <a:pt x="11899" y="2198"/>
                    <a:pt x="12152" y="2225"/>
                    <a:pt x="12525" y="2036"/>
                  </a:cubicBezTo>
                  <a:cubicBezTo>
                    <a:pt x="12789" y="1899"/>
                    <a:pt x="12893" y="1710"/>
                    <a:pt x="13140" y="1547"/>
                  </a:cubicBezTo>
                  <a:cubicBezTo>
                    <a:pt x="13239" y="1486"/>
                    <a:pt x="13294" y="1384"/>
                    <a:pt x="13409" y="1384"/>
                  </a:cubicBezTo>
                  <a:lnTo>
                    <a:pt x="16230" y="1384"/>
                  </a:lnTo>
                  <a:cubicBezTo>
                    <a:pt x="16560" y="1384"/>
                    <a:pt x="16747" y="1506"/>
                    <a:pt x="17048" y="1656"/>
                  </a:cubicBezTo>
                  <a:cubicBezTo>
                    <a:pt x="17145" y="1702"/>
                    <a:pt x="17219" y="1753"/>
                    <a:pt x="17299" y="1793"/>
                  </a:cubicBezTo>
                  <a:cubicBezTo>
                    <a:pt x="17312" y="1795"/>
                    <a:pt x="17323" y="1793"/>
                    <a:pt x="17334" y="1791"/>
                  </a:cubicBezTo>
                  <a:cubicBezTo>
                    <a:pt x="17515" y="1761"/>
                    <a:pt x="17619" y="1676"/>
                    <a:pt x="17773" y="1547"/>
                  </a:cubicBezTo>
                  <a:cubicBezTo>
                    <a:pt x="18070" y="1297"/>
                    <a:pt x="18080" y="915"/>
                    <a:pt x="18366" y="652"/>
                  </a:cubicBezTo>
                  <a:cubicBezTo>
                    <a:pt x="18668" y="373"/>
                    <a:pt x="18909" y="244"/>
                    <a:pt x="19288" y="244"/>
                  </a:cubicBezTo>
                  <a:cubicBezTo>
                    <a:pt x="19335" y="244"/>
                    <a:pt x="19374" y="253"/>
                    <a:pt x="19411" y="266"/>
                  </a:cubicBezTo>
                  <a:cubicBezTo>
                    <a:pt x="19411" y="266"/>
                    <a:pt x="19411" y="266"/>
                    <a:pt x="19411" y="26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3" name="Shape 3361"/>
            <p:cNvSpPr/>
            <p:nvPr/>
          </p:nvSpPr>
          <p:spPr>
            <a:xfrm>
              <a:off x="7564060" y="3402408"/>
              <a:ext cx="147603" cy="332716"/>
            </a:xfrm>
            <a:custGeom>
              <a:avLst/>
              <a:gdLst/>
              <a:ahLst/>
              <a:cxnLst>
                <a:cxn ang="0">
                  <a:pos x="wd2" y="hd2"/>
                </a:cxn>
                <a:cxn ang="5400000">
                  <a:pos x="wd2" y="hd2"/>
                </a:cxn>
                <a:cxn ang="10800000">
                  <a:pos x="wd2" y="hd2"/>
                </a:cxn>
                <a:cxn ang="16200000">
                  <a:pos x="wd2" y="hd2"/>
                </a:cxn>
              </a:cxnLst>
              <a:rect l="0" t="0" r="r" b="b"/>
              <a:pathLst>
                <a:path w="21600" h="21600" extrusionOk="0">
                  <a:moveTo>
                    <a:pt x="11221" y="1503"/>
                  </a:moveTo>
                  <a:cubicBezTo>
                    <a:pt x="12202" y="1326"/>
                    <a:pt x="12763" y="1026"/>
                    <a:pt x="13559" y="715"/>
                  </a:cubicBezTo>
                  <a:cubicBezTo>
                    <a:pt x="14024" y="528"/>
                    <a:pt x="14870" y="227"/>
                    <a:pt x="15243" y="0"/>
                  </a:cubicBezTo>
                  <a:cubicBezTo>
                    <a:pt x="15600" y="114"/>
                    <a:pt x="15973" y="227"/>
                    <a:pt x="16363" y="342"/>
                  </a:cubicBezTo>
                  <a:cubicBezTo>
                    <a:pt x="17390" y="642"/>
                    <a:pt x="18598" y="653"/>
                    <a:pt x="18981" y="1171"/>
                  </a:cubicBezTo>
                  <a:cubicBezTo>
                    <a:pt x="19397" y="1738"/>
                    <a:pt x="19830" y="2225"/>
                    <a:pt x="21055" y="2431"/>
                  </a:cubicBezTo>
                  <a:lnTo>
                    <a:pt x="21055" y="2431"/>
                  </a:lnTo>
                  <a:cubicBezTo>
                    <a:pt x="20867" y="2700"/>
                    <a:pt x="20758" y="2747"/>
                    <a:pt x="20758" y="3037"/>
                  </a:cubicBezTo>
                  <a:cubicBezTo>
                    <a:pt x="20758" y="3545"/>
                    <a:pt x="21412" y="3774"/>
                    <a:pt x="21600" y="4282"/>
                  </a:cubicBezTo>
                  <a:lnTo>
                    <a:pt x="21319" y="5277"/>
                  </a:lnTo>
                  <a:cubicBezTo>
                    <a:pt x="21389" y="5434"/>
                    <a:pt x="21504" y="5526"/>
                    <a:pt x="21504" y="5692"/>
                  </a:cubicBezTo>
                  <a:cubicBezTo>
                    <a:pt x="21504" y="5930"/>
                    <a:pt x="21342" y="6086"/>
                    <a:pt x="21039" y="6273"/>
                  </a:cubicBezTo>
                  <a:cubicBezTo>
                    <a:pt x="20850" y="6388"/>
                    <a:pt x="20477" y="6418"/>
                    <a:pt x="20477" y="6563"/>
                  </a:cubicBezTo>
                  <a:cubicBezTo>
                    <a:pt x="20477" y="6708"/>
                    <a:pt x="20850" y="6761"/>
                    <a:pt x="20943" y="6896"/>
                  </a:cubicBezTo>
                  <a:cubicBezTo>
                    <a:pt x="21108" y="7102"/>
                    <a:pt x="21131" y="7247"/>
                    <a:pt x="21131" y="7476"/>
                  </a:cubicBezTo>
                  <a:cubicBezTo>
                    <a:pt x="21131" y="7756"/>
                    <a:pt x="20477" y="7819"/>
                    <a:pt x="20197" y="8056"/>
                  </a:cubicBezTo>
                  <a:cubicBezTo>
                    <a:pt x="19704" y="8450"/>
                    <a:pt x="19215" y="8617"/>
                    <a:pt x="18701" y="9011"/>
                  </a:cubicBezTo>
                  <a:cubicBezTo>
                    <a:pt x="18328" y="9312"/>
                    <a:pt x="18093" y="9498"/>
                    <a:pt x="17951" y="9840"/>
                  </a:cubicBezTo>
                  <a:cubicBezTo>
                    <a:pt x="17882" y="10026"/>
                    <a:pt x="18047" y="10151"/>
                    <a:pt x="17951" y="10339"/>
                  </a:cubicBezTo>
                  <a:cubicBezTo>
                    <a:pt x="17670" y="10835"/>
                    <a:pt x="16782" y="10982"/>
                    <a:pt x="15801" y="11251"/>
                  </a:cubicBezTo>
                  <a:cubicBezTo>
                    <a:pt x="14866" y="11511"/>
                    <a:pt x="14470" y="11842"/>
                    <a:pt x="14213" y="12329"/>
                  </a:cubicBezTo>
                  <a:cubicBezTo>
                    <a:pt x="14117" y="12515"/>
                    <a:pt x="13836" y="12620"/>
                    <a:pt x="13836" y="12817"/>
                  </a:cubicBezTo>
                  <a:lnTo>
                    <a:pt x="13836" y="14829"/>
                  </a:lnTo>
                  <a:cubicBezTo>
                    <a:pt x="13836" y="15274"/>
                    <a:pt x="13675" y="15564"/>
                    <a:pt x="14024" y="15980"/>
                  </a:cubicBezTo>
                  <a:cubicBezTo>
                    <a:pt x="14167" y="16166"/>
                    <a:pt x="14424" y="16280"/>
                    <a:pt x="14493" y="16477"/>
                  </a:cubicBezTo>
                  <a:cubicBezTo>
                    <a:pt x="14609" y="16789"/>
                    <a:pt x="14678" y="16985"/>
                    <a:pt x="14678" y="17307"/>
                  </a:cubicBezTo>
                  <a:cubicBezTo>
                    <a:pt x="14678" y="17369"/>
                    <a:pt x="14517" y="17401"/>
                    <a:pt x="14517" y="17463"/>
                  </a:cubicBezTo>
                  <a:cubicBezTo>
                    <a:pt x="14517" y="18635"/>
                    <a:pt x="14520" y="19309"/>
                    <a:pt x="14520" y="20481"/>
                  </a:cubicBezTo>
                  <a:lnTo>
                    <a:pt x="14520" y="20481"/>
                  </a:lnTo>
                  <a:lnTo>
                    <a:pt x="13896" y="20481"/>
                  </a:lnTo>
                  <a:cubicBezTo>
                    <a:pt x="13205" y="20481"/>
                    <a:pt x="12832" y="20448"/>
                    <a:pt x="12155" y="20377"/>
                  </a:cubicBezTo>
                  <a:cubicBezTo>
                    <a:pt x="11967" y="20356"/>
                    <a:pt x="11921" y="20252"/>
                    <a:pt x="11723" y="20252"/>
                  </a:cubicBezTo>
                  <a:lnTo>
                    <a:pt x="11383" y="20252"/>
                  </a:lnTo>
                  <a:lnTo>
                    <a:pt x="11383" y="20687"/>
                  </a:lnTo>
                  <a:cubicBezTo>
                    <a:pt x="12294" y="20781"/>
                    <a:pt x="12984" y="20797"/>
                    <a:pt x="13605" y="21102"/>
                  </a:cubicBezTo>
                  <a:lnTo>
                    <a:pt x="13559" y="21185"/>
                  </a:lnTo>
                  <a:lnTo>
                    <a:pt x="7199" y="21600"/>
                  </a:lnTo>
                  <a:lnTo>
                    <a:pt x="6945" y="21600"/>
                  </a:lnTo>
                  <a:lnTo>
                    <a:pt x="6945" y="21600"/>
                  </a:lnTo>
                  <a:cubicBezTo>
                    <a:pt x="6499" y="21112"/>
                    <a:pt x="6453" y="20771"/>
                    <a:pt x="6264" y="20252"/>
                  </a:cubicBezTo>
                  <a:cubicBezTo>
                    <a:pt x="6125" y="19868"/>
                    <a:pt x="5822" y="19640"/>
                    <a:pt x="5703" y="19256"/>
                  </a:cubicBezTo>
                  <a:cubicBezTo>
                    <a:pt x="5495" y="18625"/>
                    <a:pt x="5518" y="18241"/>
                    <a:pt x="5518" y="17598"/>
                  </a:cubicBezTo>
                  <a:cubicBezTo>
                    <a:pt x="5518" y="16726"/>
                    <a:pt x="5422" y="16218"/>
                    <a:pt x="5703" y="15358"/>
                  </a:cubicBezTo>
                  <a:cubicBezTo>
                    <a:pt x="5891" y="14819"/>
                    <a:pt x="6076" y="14496"/>
                    <a:pt x="6076" y="13947"/>
                  </a:cubicBezTo>
                  <a:cubicBezTo>
                    <a:pt x="6076" y="13138"/>
                    <a:pt x="5983" y="12640"/>
                    <a:pt x="5422" y="11872"/>
                  </a:cubicBezTo>
                  <a:cubicBezTo>
                    <a:pt x="5284" y="11686"/>
                    <a:pt x="5284" y="11552"/>
                    <a:pt x="5141" y="11376"/>
                  </a:cubicBezTo>
                  <a:cubicBezTo>
                    <a:pt x="4699" y="10835"/>
                    <a:pt x="3996" y="10586"/>
                    <a:pt x="3553" y="10047"/>
                  </a:cubicBezTo>
                  <a:cubicBezTo>
                    <a:pt x="3319" y="9747"/>
                    <a:pt x="3411" y="9540"/>
                    <a:pt x="3365" y="9218"/>
                  </a:cubicBezTo>
                  <a:cubicBezTo>
                    <a:pt x="3295" y="8742"/>
                    <a:pt x="3319" y="8472"/>
                    <a:pt x="2991" y="8015"/>
                  </a:cubicBezTo>
                  <a:cubicBezTo>
                    <a:pt x="2757" y="7674"/>
                    <a:pt x="2361" y="7496"/>
                    <a:pt x="1964" y="7186"/>
                  </a:cubicBezTo>
                  <a:cubicBezTo>
                    <a:pt x="1800" y="7051"/>
                    <a:pt x="1753" y="6927"/>
                    <a:pt x="1496" y="6812"/>
                  </a:cubicBezTo>
                  <a:cubicBezTo>
                    <a:pt x="1146" y="6657"/>
                    <a:pt x="911" y="6543"/>
                    <a:pt x="654" y="6355"/>
                  </a:cubicBezTo>
                  <a:cubicBezTo>
                    <a:pt x="419" y="6179"/>
                    <a:pt x="0" y="6075"/>
                    <a:pt x="0" y="5859"/>
                  </a:cubicBezTo>
                  <a:cubicBezTo>
                    <a:pt x="0" y="5412"/>
                    <a:pt x="561" y="5236"/>
                    <a:pt x="1027" y="4821"/>
                  </a:cubicBezTo>
                  <a:lnTo>
                    <a:pt x="1027" y="4821"/>
                  </a:lnTo>
                  <a:cubicBezTo>
                    <a:pt x="1308" y="4634"/>
                    <a:pt x="1684" y="4634"/>
                    <a:pt x="1964" y="4448"/>
                  </a:cubicBezTo>
                  <a:cubicBezTo>
                    <a:pt x="2222" y="4272"/>
                    <a:pt x="2292" y="4115"/>
                    <a:pt x="2618" y="3950"/>
                  </a:cubicBezTo>
                  <a:cubicBezTo>
                    <a:pt x="3107" y="3690"/>
                    <a:pt x="3484" y="3566"/>
                    <a:pt x="4018" y="3329"/>
                  </a:cubicBezTo>
                  <a:cubicBezTo>
                    <a:pt x="4207" y="3245"/>
                    <a:pt x="4326" y="3110"/>
                    <a:pt x="4607" y="3110"/>
                  </a:cubicBezTo>
                  <a:cubicBezTo>
                    <a:pt x="6264" y="3110"/>
                    <a:pt x="7199" y="3121"/>
                    <a:pt x="8860" y="3121"/>
                  </a:cubicBezTo>
                  <a:cubicBezTo>
                    <a:pt x="9233" y="3121"/>
                    <a:pt x="9514" y="3151"/>
                    <a:pt x="9818" y="3080"/>
                  </a:cubicBezTo>
                  <a:cubicBezTo>
                    <a:pt x="10356" y="2935"/>
                    <a:pt x="10283" y="2675"/>
                    <a:pt x="10472" y="2414"/>
                  </a:cubicBezTo>
                  <a:cubicBezTo>
                    <a:pt x="10706" y="2083"/>
                    <a:pt x="10845" y="1804"/>
                    <a:pt x="11221" y="1503"/>
                  </a:cubicBezTo>
                  <a:cubicBezTo>
                    <a:pt x="11221" y="1503"/>
                    <a:pt x="11221" y="1503"/>
                    <a:pt x="11221" y="150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4" name="Shape 3362"/>
            <p:cNvSpPr/>
            <p:nvPr/>
          </p:nvSpPr>
          <p:spPr>
            <a:xfrm>
              <a:off x="7510607" y="3461800"/>
              <a:ext cx="98568" cy="277155"/>
            </a:xfrm>
            <a:custGeom>
              <a:avLst/>
              <a:gdLst/>
              <a:ahLst/>
              <a:cxnLst>
                <a:cxn ang="0">
                  <a:pos x="wd2" y="hd2"/>
                </a:cxn>
                <a:cxn ang="5400000">
                  <a:pos x="wd2" y="hd2"/>
                </a:cxn>
                <a:cxn ang="10800000">
                  <a:pos x="wd2" y="hd2"/>
                </a:cxn>
                <a:cxn ang="16200000">
                  <a:pos x="wd2" y="hd2"/>
                </a:cxn>
              </a:cxnLst>
              <a:rect l="0" t="0" r="r" b="b"/>
              <a:pathLst>
                <a:path w="21600" h="21600" extrusionOk="0">
                  <a:moveTo>
                    <a:pt x="3640" y="0"/>
                  </a:moveTo>
                  <a:cubicBezTo>
                    <a:pt x="4515" y="100"/>
                    <a:pt x="5390" y="0"/>
                    <a:pt x="6162" y="199"/>
                  </a:cubicBezTo>
                  <a:cubicBezTo>
                    <a:pt x="6755" y="348"/>
                    <a:pt x="7037" y="522"/>
                    <a:pt x="7700" y="598"/>
                  </a:cubicBezTo>
                  <a:cubicBezTo>
                    <a:pt x="8333" y="672"/>
                    <a:pt x="8718" y="622"/>
                    <a:pt x="9381" y="647"/>
                  </a:cubicBezTo>
                  <a:cubicBezTo>
                    <a:pt x="10711" y="698"/>
                    <a:pt x="11448" y="784"/>
                    <a:pt x="12739" y="897"/>
                  </a:cubicBezTo>
                  <a:lnTo>
                    <a:pt x="12739" y="897"/>
                  </a:lnTo>
                  <a:cubicBezTo>
                    <a:pt x="12041" y="1394"/>
                    <a:pt x="11201" y="1606"/>
                    <a:pt x="11201" y="2142"/>
                  </a:cubicBezTo>
                  <a:cubicBezTo>
                    <a:pt x="11201" y="2402"/>
                    <a:pt x="11829" y="2527"/>
                    <a:pt x="12180" y="2738"/>
                  </a:cubicBezTo>
                  <a:cubicBezTo>
                    <a:pt x="12565" y="2963"/>
                    <a:pt x="12917" y="3100"/>
                    <a:pt x="13441" y="3287"/>
                  </a:cubicBezTo>
                  <a:cubicBezTo>
                    <a:pt x="13826" y="3424"/>
                    <a:pt x="13896" y="3573"/>
                    <a:pt x="14142" y="3735"/>
                  </a:cubicBezTo>
                  <a:cubicBezTo>
                    <a:pt x="14736" y="4108"/>
                    <a:pt x="15330" y="4321"/>
                    <a:pt x="15680" y="4731"/>
                  </a:cubicBezTo>
                  <a:cubicBezTo>
                    <a:pt x="16170" y="5279"/>
                    <a:pt x="16135" y="5603"/>
                    <a:pt x="16240" y="6175"/>
                  </a:cubicBezTo>
                  <a:cubicBezTo>
                    <a:pt x="16309" y="6562"/>
                    <a:pt x="16170" y="6809"/>
                    <a:pt x="16522" y="7170"/>
                  </a:cubicBezTo>
                  <a:cubicBezTo>
                    <a:pt x="17184" y="7817"/>
                    <a:pt x="18238" y="8116"/>
                    <a:pt x="18900" y="8765"/>
                  </a:cubicBezTo>
                  <a:cubicBezTo>
                    <a:pt x="19113" y="8976"/>
                    <a:pt x="19113" y="9138"/>
                    <a:pt x="19320" y="9361"/>
                  </a:cubicBezTo>
                  <a:cubicBezTo>
                    <a:pt x="20161" y="10283"/>
                    <a:pt x="20299" y="10881"/>
                    <a:pt x="20299" y="11852"/>
                  </a:cubicBezTo>
                  <a:cubicBezTo>
                    <a:pt x="20299" y="12511"/>
                    <a:pt x="20023" y="12898"/>
                    <a:pt x="19741" y="13545"/>
                  </a:cubicBezTo>
                  <a:cubicBezTo>
                    <a:pt x="19320" y="14578"/>
                    <a:pt x="19463" y="15188"/>
                    <a:pt x="19463" y="16234"/>
                  </a:cubicBezTo>
                  <a:cubicBezTo>
                    <a:pt x="19463" y="17006"/>
                    <a:pt x="19429" y="17467"/>
                    <a:pt x="19741" y="18225"/>
                  </a:cubicBezTo>
                  <a:cubicBezTo>
                    <a:pt x="19918" y="18686"/>
                    <a:pt x="20373" y="18960"/>
                    <a:pt x="20581" y="19421"/>
                  </a:cubicBezTo>
                  <a:cubicBezTo>
                    <a:pt x="20863" y="20043"/>
                    <a:pt x="20932" y="20453"/>
                    <a:pt x="21600" y="21039"/>
                  </a:cubicBezTo>
                  <a:lnTo>
                    <a:pt x="21600" y="21039"/>
                  </a:lnTo>
                  <a:lnTo>
                    <a:pt x="20527" y="21039"/>
                  </a:lnTo>
                  <a:cubicBezTo>
                    <a:pt x="19968" y="21039"/>
                    <a:pt x="19671" y="20990"/>
                    <a:pt x="19113" y="20990"/>
                  </a:cubicBezTo>
                  <a:cubicBezTo>
                    <a:pt x="18252" y="20990"/>
                    <a:pt x="17886" y="21195"/>
                    <a:pt x="17080" y="21289"/>
                  </a:cubicBezTo>
                  <a:cubicBezTo>
                    <a:pt x="16417" y="21369"/>
                    <a:pt x="15943" y="21269"/>
                    <a:pt x="15260" y="21338"/>
                  </a:cubicBezTo>
                  <a:cubicBezTo>
                    <a:pt x="14479" y="21419"/>
                    <a:pt x="14034" y="21522"/>
                    <a:pt x="13322" y="21600"/>
                  </a:cubicBezTo>
                  <a:lnTo>
                    <a:pt x="13322" y="21600"/>
                  </a:lnTo>
                  <a:cubicBezTo>
                    <a:pt x="12130" y="21002"/>
                    <a:pt x="10993" y="20566"/>
                    <a:pt x="10078" y="19919"/>
                  </a:cubicBezTo>
                  <a:cubicBezTo>
                    <a:pt x="9658" y="19607"/>
                    <a:pt x="9450" y="19421"/>
                    <a:pt x="8961" y="19122"/>
                  </a:cubicBezTo>
                  <a:cubicBezTo>
                    <a:pt x="8436" y="18798"/>
                    <a:pt x="7700" y="18612"/>
                    <a:pt x="7700" y="18225"/>
                  </a:cubicBezTo>
                  <a:cubicBezTo>
                    <a:pt x="7700" y="17715"/>
                    <a:pt x="8401" y="17441"/>
                    <a:pt x="8401" y="16931"/>
                  </a:cubicBezTo>
                  <a:cubicBezTo>
                    <a:pt x="8401" y="16333"/>
                    <a:pt x="7630" y="15999"/>
                    <a:pt x="7630" y="15401"/>
                  </a:cubicBezTo>
                  <a:lnTo>
                    <a:pt x="7630" y="13594"/>
                  </a:lnTo>
                  <a:lnTo>
                    <a:pt x="8401" y="12001"/>
                  </a:lnTo>
                  <a:cubicBezTo>
                    <a:pt x="8333" y="11616"/>
                    <a:pt x="8367" y="11378"/>
                    <a:pt x="8120" y="11006"/>
                  </a:cubicBezTo>
                  <a:cubicBezTo>
                    <a:pt x="7630" y="10308"/>
                    <a:pt x="6720" y="9935"/>
                    <a:pt x="6858" y="9212"/>
                  </a:cubicBezTo>
                  <a:cubicBezTo>
                    <a:pt x="6963" y="8665"/>
                    <a:pt x="6893" y="8366"/>
                    <a:pt x="6858" y="7817"/>
                  </a:cubicBezTo>
                  <a:cubicBezTo>
                    <a:pt x="6824" y="7407"/>
                    <a:pt x="6508" y="7158"/>
                    <a:pt x="5880" y="6822"/>
                  </a:cubicBezTo>
                  <a:cubicBezTo>
                    <a:pt x="5529" y="6635"/>
                    <a:pt x="4900" y="6562"/>
                    <a:pt x="4900" y="6324"/>
                  </a:cubicBezTo>
                  <a:cubicBezTo>
                    <a:pt x="4900" y="5503"/>
                    <a:pt x="5425" y="5030"/>
                    <a:pt x="5880" y="4233"/>
                  </a:cubicBezTo>
                  <a:cubicBezTo>
                    <a:pt x="6058" y="3934"/>
                    <a:pt x="6300" y="3748"/>
                    <a:pt x="6300" y="3436"/>
                  </a:cubicBezTo>
                  <a:cubicBezTo>
                    <a:pt x="6300" y="2939"/>
                    <a:pt x="5563" y="2640"/>
                    <a:pt x="4480" y="2341"/>
                  </a:cubicBezTo>
                  <a:cubicBezTo>
                    <a:pt x="4233" y="2279"/>
                    <a:pt x="4198" y="2191"/>
                    <a:pt x="3917" y="2142"/>
                  </a:cubicBezTo>
                  <a:cubicBezTo>
                    <a:pt x="2937" y="1968"/>
                    <a:pt x="2136" y="2005"/>
                    <a:pt x="1117" y="1843"/>
                  </a:cubicBezTo>
                  <a:cubicBezTo>
                    <a:pt x="489" y="1743"/>
                    <a:pt x="0" y="1593"/>
                    <a:pt x="0" y="1345"/>
                  </a:cubicBezTo>
                  <a:cubicBezTo>
                    <a:pt x="0" y="921"/>
                    <a:pt x="1083" y="772"/>
                    <a:pt x="2102" y="549"/>
                  </a:cubicBezTo>
                  <a:cubicBezTo>
                    <a:pt x="2799" y="399"/>
                    <a:pt x="3150" y="237"/>
                    <a:pt x="3640" y="0"/>
                  </a:cubicBezTo>
                  <a:cubicBezTo>
                    <a:pt x="3640" y="0"/>
                    <a:pt x="3640" y="0"/>
                    <a:pt x="3640"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5" name="Shape 3363"/>
            <p:cNvSpPr/>
            <p:nvPr/>
          </p:nvSpPr>
          <p:spPr>
            <a:xfrm>
              <a:off x="7338371" y="3455860"/>
              <a:ext cx="235228" cy="348240"/>
            </a:xfrm>
            <a:custGeom>
              <a:avLst/>
              <a:gdLst/>
              <a:ahLst/>
              <a:cxnLst>
                <a:cxn ang="0">
                  <a:pos x="wd2" y="hd2"/>
                </a:cxn>
                <a:cxn ang="5400000">
                  <a:pos x="wd2" y="hd2"/>
                </a:cxn>
                <a:cxn ang="10800000">
                  <a:pos x="wd2" y="hd2"/>
                </a:cxn>
                <a:cxn ang="16200000">
                  <a:pos x="wd2" y="hd2"/>
                </a:cxn>
              </a:cxnLst>
              <a:rect l="0" t="0" r="r" b="b"/>
              <a:pathLst>
                <a:path w="21585" h="21600" extrusionOk="0">
                  <a:moveTo>
                    <a:pt x="17530" y="515"/>
                  </a:moveTo>
                  <a:cubicBezTo>
                    <a:pt x="17325" y="704"/>
                    <a:pt x="17178" y="833"/>
                    <a:pt x="16886" y="952"/>
                  </a:cubicBezTo>
                  <a:cubicBezTo>
                    <a:pt x="16460" y="1130"/>
                    <a:pt x="16006" y="1249"/>
                    <a:pt x="16006" y="1586"/>
                  </a:cubicBezTo>
                  <a:cubicBezTo>
                    <a:pt x="16006" y="1783"/>
                    <a:pt x="16211" y="1902"/>
                    <a:pt x="16474" y="1982"/>
                  </a:cubicBezTo>
                  <a:cubicBezTo>
                    <a:pt x="16901" y="2111"/>
                    <a:pt x="17236" y="2081"/>
                    <a:pt x="17647" y="2220"/>
                  </a:cubicBezTo>
                  <a:cubicBezTo>
                    <a:pt x="17764" y="2259"/>
                    <a:pt x="17779" y="2329"/>
                    <a:pt x="17883" y="2378"/>
                  </a:cubicBezTo>
                  <a:cubicBezTo>
                    <a:pt x="18336" y="2616"/>
                    <a:pt x="18644" y="2854"/>
                    <a:pt x="18644" y="3250"/>
                  </a:cubicBezTo>
                  <a:cubicBezTo>
                    <a:pt x="18644" y="3498"/>
                    <a:pt x="18543" y="3646"/>
                    <a:pt x="18469" y="3884"/>
                  </a:cubicBezTo>
                  <a:cubicBezTo>
                    <a:pt x="18278" y="4518"/>
                    <a:pt x="18058" y="4895"/>
                    <a:pt x="18058" y="5548"/>
                  </a:cubicBezTo>
                  <a:cubicBezTo>
                    <a:pt x="18058" y="5737"/>
                    <a:pt x="18322" y="5796"/>
                    <a:pt x="18469" y="5945"/>
                  </a:cubicBezTo>
                  <a:cubicBezTo>
                    <a:pt x="18731" y="6212"/>
                    <a:pt x="18864" y="6411"/>
                    <a:pt x="18878" y="6737"/>
                  </a:cubicBezTo>
                  <a:cubicBezTo>
                    <a:pt x="18893" y="7173"/>
                    <a:pt x="18922" y="7411"/>
                    <a:pt x="18878" y="7847"/>
                  </a:cubicBezTo>
                  <a:cubicBezTo>
                    <a:pt x="18821" y="8422"/>
                    <a:pt x="19201" y="8719"/>
                    <a:pt x="19407" y="9274"/>
                  </a:cubicBezTo>
                  <a:cubicBezTo>
                    <a:pt x="19510" y="9571"/>
                    <a:pt x="19496" y="9760"/>
                    <a:pt x="19524" y="10067"/>
                  </a:cubicBezTo>
                  <a:lnTo>
                    <a:pt x="19201" y="11335"/>
                  </a:lnTo>
                  <a:lnTo>
                    <a:pt x="19201" y="12772"/>
                  </a:lnTo>
                  <a:cubicBezTo>
                    <a:pt x="19201" y="13248"/>
                    <a:pt x="19524" y="13514"/>
                    <a:pt x="19524" y="13990"/>
                  </a:cubicBezTo>
                  <a:cubicBezTo>
                    <a:pt x="19524" y="14396"/>
                    <a:pt x="19231" y="14614"/>
                    <a:pt x="19231" y="15020"/>
                  </a:cubicBezTo>
                  <a:cubicBezTo>
                    <a:pt x="19231" y="15328"/>
                    <a:pt x="19539" y="15476"/>
                    <a:pt x="19759" y="15734"/>
                  </a:cubicBezTo>
                  <a:cubicBezTo>
                    <a:pt x="19964" y="15972"/>
                    <a:pt x="20051" y="16120"/>
                    <a:pt x="20226" y="16368"/>
                  </a:cubicBezTo>
                  <a:cubicBezTo>
                    <a:pt x="20610" y="16883"/>
                    <a:pt x="21086" y="17230"/>
                    <a:pt x="21585" y="17706"/>
                  </a:cubicBezTo>
                  <a:lnTo>
                    <a:pt x="21585" y="17706"/>
                  </a:lnTo>
                  <a:cubicBezTo>
                    <a:pt x="21537" y="17716"/>
                    <a:pt x="21485" y="17726"/>
                    <a:pt x="21430" y="17735"/>
                  </a:cubicBezTo>
                  <a:cubicBezTo>
                    <a:pt x="21012" y="17804"/>
                    <a:pt x="20916" y="18038"/>
                    <a:pt x="20550" y="18171"/>
                  </a:cubicBezTo>
                  <a:cubicBezTo>
                    <a:pt x="20168" y="18309"/>
                    <a:pt x="19854" y="18211"/>
                    <a:pt x="19436" y="18290"/>
                  </a:cubicBezTo>
                  <a:cubicBezTo>
                    <a:pt x="19164" y="18340"/>
                    <a:pt x="19040" y="18489"/>
                    <a:pt x="18754" y="18489"/>
                  </a:cubicBezTo>
                  <a:lnTo>
                    <a:pt x="18036" y="18489"/>
                  </a:lnTo>
                  <a:cubicBezTo>
                    <a:pt x="17889" y="18489"/>
                    <a:pt x="17822" y="18428"/>
                    <a:pt x="17678" y="18428"/>
                  </a:cubicBezTo>
                  <a:cubicBezTo>
                    <a:pt x="17201" y="18428"/>
                    <a:pt x="16959" y="18582"/>
                    <a:pt x="16534" y="18726"/>
                  </a:cubicBezTo>
                  <a:cubicBezTo>
                    <a:pt x="16102" y="18871"/>
                    <a:pt x="15830" y="18914"/>
                    <a:pt x="15389" y="19043"/>
                  </a:cubicBezTo>
                  <a:cubicBezTo>
                    <a:pt x="14635" y="19265"/>
                    <a:pt x="14240" y="19538"/>
                    <a:pt x="13420" y="19538"/>
                  </a:cubicBezTo>
                  <a:cubicBezTo>
                    <a:pt x="13273" y="19538"/>
                    <a:pt x="13192" y="19534"/>
                    <a:pt x="13045" y="19534"/>
                  </a:cubicBezTo>
                  <a:cubicBezTo>
                    <a:pt x="12892" y="19534"/>
                    <a:pt x="12840" y="19633"/>
                    <a:pt x="12722" y="19698"/>
                  </a:cubicBezTo>
                  <a:cubicBezTo>
                    <a:pt x="12488" y="19831"/>
                    <a:pt x="12275" y="19856"/>
                    <a:pt x="12018" y="19974"/>
                  </a:cubicBezTo>
                  <a:cubicBezTo>
                    <a:pt x="11770" y="20088"/>
                    <a:pt x="11652" y="20252"/>
                    <a:pt x="11345" y="20252"/>
                  </a:cubicBezTo>
                  <a:cubicBezTo>
                    <a:pt x="11293" y="20252"/>
                    <a:pt x="11271" y="20217"/>
                    <a:pt x="11227" y="20213"/>
                  </a:cubicBezTo>
                  <a:cubicBezTo>
                    <a:pt x="10185" y="20326"/>
                    <a:pt x="9776" y="20806"/>
                    <a:pt x="8736" y="20806"/>
                  </a:cubicBezTo>
                  <a:cubicBezTo>
                    <a:pt x="8537" y="20806"/>
                    <a:pt x="8436" y="20708"/>
                    <a:pt x="8237" y="20708"/>
                  </a:cubicBezTo>
                  <a:cubicBezTo>
                    <a:pt x="7914" y="20708"/>
                    <a:pt x="7812" y="20896"/>
                    <a:pt x="7564" y="21025"/>
                  </a:cubicBezTo>
                  <a:cubicBezTo>
                    <a:pt x="7402" y="21109"/>
                    <a:pt x="7204" y="21064"/>
                    <a:pt x="7036" y="21144"/>
                  </a:cubicBezTo>
                  <a:cubicBezTo>
                    <a:pt x="6736" y="21292"/>
                    <a:pt x="6560" y="21382"/>
                    <a:pt x="6214" y="21481"/>
                  </a:cubicBezTo>
                  <a:cubicBezTo>
                    <a:pt x="6112" y="21510"/>
                    <a:pt x="6090" y="21600"/>
                    <a:pt x="5972" y="21600"/>
                  </a:cubicBezTo>
                  <a:lnTo>
                    <a:pt x="5371" y="21600"/>
                  </a:lnTo>
                  <a:cubicBezTo>
                    <a:pt x="5019" y="21600"/>
                    <a:pt x="4872" y="21417"/>
                    <a:pt x="4543" y="21341"/>
                  </a:cubicBezTo>
                  <a:cubicBezTo>
                    <a:pt x="3781" y="21173"/>
                    <a:pt x="3313" y="21104"/>
                    <a:pt x="2609" y="20847"/>
                  </a:cubicBezTo>
                  <a:cubicBezTo>
                    <a:pt x="2240" y="20712"/>
                    <a:pt x="1940" y="20624"/>
                    <a:pt x="1638" y="20540"/>
                  </a:cubicBezTo>
                  <a:lnTo>
                    <a:pt x="1638" y="20540"/>
                  </a:lnTo>
                  <a:lnTo>
                    <a:pt x="1758" y="20133"/>
                  </a:lnTo>
                  <a:lnTo>
                    <a:pt x="1758" y="19331"/>
                  </a:lnTo>
                  <a:cubicBezTo>
                    <a:pt x="1758" y="19043"/>
                    <a:pt x="1377" y="18953"/>
                    <a:pt x="1172" y="18705"/>
                  </a:cubicBezTo>
                  <a:cubicBezTo>
                    <a:pt x="1039" y="18537"/>
                    <a:pt x="995" y="18409"/>
                    <a:pt x="880" y="18231"/>
                  </a:cubicBezTo>
                  <a:cubicBezTo>
                    <a:pt x="718" y="17983"/>
                    <a:pt x="528" y="17854"/>
                    <a:pt x="409" y="17597"/>
                  </a:cubicBezTo>
                  <a:cubicBezTo>
                    <a:pt x="101" y="16953"/>
                    <a:pt x="0" y="16536"/>
                    <a:pt x="0" y="15853"/>
                  </a:cubicBezTo>
                  <a:cubicBezTo>
                    <a:pt x="0" y="15416"/>
                    <a:pt x="-15" y="15119"/>
                    <a:pt x="292" y="14743"/>
                  </a:cubicBezTo>
                  <a:cubicBezTo>
                    <a:pt x="615" y="14347"/>
                    <a:pt x="1010" y="14208"/>
                    <a:pt x="1290" y="13793"/>
                  </a:cubicBezTo>
                  <a:cubicBezTo>
                    <a:pt x="1480" y="13494"/>
                    <a:pt x="1318" y="13276"/>
                    <a:pt x="1406" y="12960"/>
                  </a:cubicBezTo>
                  <a:cubicBezTo>
                    <a:pt x="1495" y="12632"/>
                    <a:pt x="1758" y="12474"/>
                    <a:pt x="1934" y="12168"/>
                  </a:cubicBezTo>
                  <a:cubicBezTo>
                    <a:pt x="2153" y="11801"/>
                    <a:pt x="2286" y="11592"/>
                    <a:pt x="2520" y="11216"/>
                  </a:cubicBezTo>
                  <a:cubicBezTo>
                    <a:pt x="2872" y="10671"/>
                    <a:pt x="3576" y="10463"/>
                    <a:pt x="3576" y="9868"/>
                  </a:cubicBezTo>
                  <a:cubicBezTo>
                    <a:pt x="3576" y="9323"/>
                    <a:pt x="3532" y="9017"/>
                    <a:pt x="3400" y="8481"/>
                  </a:cubicBezTo>
                  <a:cubicBezTo>
                    <a:pt x="3313" y="8115"/>
                    <a:pt x="3224" y="7887"/>
                    <a:pt x="3048" y="7530"/>
                  </a:cubicBezTo>
                  <a:cubicBezTo>
                    <a:pt x="2969" y="7362"/>
                    <a:pt x="2892" y="7266"/>
                    <a:pt x="2843" y="7113"/>
                  </a:cubicBezTo>
                  <a:cubicBezTo>
                    <a:pt x="2793" y="7053"/>
                    <a:pt x="2756" y="6986"/>
                    <a:pt x="2756" y="6896"/>
                  </a:cubicBezTo>
                  <a:cubicBezTo>
                    <a:pt x="2756" y="6629"/>
                    <a:pt x="3224" y="6569"/>
                    <a:pt x="3224" y="6301"/>
                  </a:cubicBezTo>
                  <a:cubicBezTo>
                    <a:pt x="3224" y="5968"/>
                    <a:pt x="2948" y="5762"/>
                    <a:pt x="2820" y="5488"/>
                  </a:cubicBezTo>
                  <a:lnTo>
                    <a:pt x="2820" y="5488"/>
                  </a:lnTo>
                  <a:cubicBezTo>
                    <a:pt x="2781" y="5404"/>
                    <a:pt x="2756" y="5313"/>
                    <a:pt x="2756" y="5211"/>
                  </a:cubicBezTo>
                  <a:cubicBezTo>
                    <a:pt x="2756" y="4618"/>
                    <a:pt x="3342" y="4340"/>
                    <a:pt x="3342" y="3746"/>
                  </a:cubicBezTo>
                  <a:cubicBezTo>
                    <a:pt x="3342" y="3092"/>
                    <a:pt x="2756" y="2764"/>
                    <a:pt x="2756" y="2111"/>
                  </a:cubicBezTo>
                  <a:cubicBezTo>
                    <a:pt x="2756" y="1814"/>
                    <a:pt x="2756" y="1516"/>
                    <a:pt x="2756" y="1219"/>
                  </a:cubicBezTo>
                  <a:cubicBezTo>
                    <a:pt x="2756" y="981"/>
                    <a:pt x="3166" y="911"/>
                    <a:pt x="3166" y="673"/>
                  </a:cubicBezTo>
                  <a:lnTo>
                    <a:pt x="7328" y="792"/>
                  </a:lnTo>
                  <a:cubicBezTo>
                    <a:pt x="9293" y="802"/>
                    <a:pt x="10392" y="833"/>
                    <a:pt x="12356" y="833"/>
                  </a:cubicBezTo>
                  <a:cubicBezTo>
                    <a:pt x="12840" y="833"/>
                    <a:pt x="13132" y="704"/>
                    <a:pt x="13544" y="554"/>
                  </a:cubicBezTo>
                  <a:cubicBezTo>
                    <a:pt x="13851" y="446"/>
                    <a:pt x="13925" y="218"/>
                    <a:pt x="14246" y="158"/>
                  </a:cubicBezTo>
                  <a:cubicBezTo>
                    <a:pt x="14774" y="49"/>
                    <a:pt x="15097" y="0"/>
                    <a:pt x="15654" y="0"/>
                  </a:cubicBezTo>
                  <a:cubicBezTo>
                    <a:pt x="16446" y="0"/>
                    <a:pt x="17062" y="90"/>
                    <a:pt x="17530" y="515"/>
                  </a:cubicBezTo>
                  <a:cubicBezTo>
                    <a:pt x="17530" y="515"/>
                    <a:pt x="17530" y="515"/>
                    <a:pt x="17530" y="51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6" name="Shape 3364"/>
            <p:cNvSpPr/>
            <p:nvPr/>
          </p:nvSpPr>
          <p:spPr>
            <a:xfrm>
              <a:off x="7065169" y="3485556"/>
              <a:ext cx="314365" cy="338649"/>
            </a:xfrm>
            <a:custGeom>
              <a:avLst/>
              <a:gdLst/>
              <a:ahLst/>
              <a:cxnLst>
                <a:cxn ang="0">
                  <a:pos x="wd2" y="hd2"/>
                </a:cxn>
                <a:cxn ang="5400000">
                  <a:pos x="wd2" y="hd2"/>
                </a:cxn>
                <a:cxn ang="10800000">
                  <a:pos x="wd2" y="hd2"/>
                </a:cxn>
                <a:cxn ang="16200000">
                  <a:pos x="wd2" y="hd2"/>
                </a:cxn>
              </a:cxnLst>
              <a:rect l="0" t="0" r="r" b="b"/>
              <a:pathLst>
                <a:path w="21600" h="21600" extrusionOk="0">
                  <a:moveTo>
                    <a:pt x="20149" y="19288"/>
                  </a:moveTo>
                  <a:lnTo>
                    <a:pt x="20239" y="18870"/>
                  </a:lnTo>
                  <a:lnTo>
                    <a:pt x="20239" y="18045"/>
                  </a:lnTo>
                  <a:cubicBezTo>
                    <a:pt x="20239" y="17748"/>
                    <a:pt x="19953" y="17656"/>
                    <a:pt x="19800" y="17402"/>
                  </a:cubicBezTo>
                  <a:cubicBezTo>
                    <a:pt x="19701" y="17229"/>
                    <a:pt x="19668" y="17096"/>
                    <a:pt x="19581" y="16914"/>
                  </a:cubicBezTo>
                  <a:cubicBezTo>
                    <a:pt x="19460" y="16659"/>
                    <a:pt x="19318" y="16526"/>
                    <a:pt x="19229" y="16262"/>
                  </a:cubicBezTo>
                  <a:cubicBezTo>
                    <a:pt x="18998" y="15599"/>
                    <a:pt x="18922" y="15170"/>
                    <a:pt x="18922" y="14468"/>
                  </a:cubicBezTo>
                  <a:cubicBezTo>
                    <a:pt x="18922" y="14019"/>
                    <a:pt x="18911" y="13714"/>
                    <a:pt x="19141" y="13327"/>
                  </a:cubicBezTo>
                  <a:cubicBezTo>
                    <a:pt x="19383" y="12919"/>
                    <a:pt x="19679" y="12777"/>
                    <a:pt x="19888" y="12349"/>
                  </a:cubicBezTo>
                  <a:cubicBezTo>
                    <a:pt x="20031" y="12043"/>
                    <a:pt x="19910" y="11818"/>
                    <a:pt x="19975" y="11493"/>
                  </a:cubicBezTo>
                  <a:cubicBezTo>
                    <a:pt x="20042" y="11156"/>
                    <a:pt x="20239" y="10994"/>
                    <a:pt x="20371" y="10678"/>
                  </a:cubicBezTo>
                  <a:cubicBezTo>
                    <a:pt x="20535" y="10301"/>
                    <a:pt x="20634" y="10087"/>
                    <a:pt x="20809" y="9700"/>
                  </a:cubicBezTo>
                  <a:cubicBezTo>
                    <a:pt x="21073" y="9140"/>
                    <a:pt x="21600" y="8925"/>
                    <a:pt x="21600" y="8314"/>
                  </a:cubicBezTo>
                  <a:cubicBezTo>
                    <a:pt x="21600" y="7754"/>
                    <a:pt x="21568" y="7439"/>
                    <a:pt x="21468" y="6887"/>
                  </a:cubicBezTo>
                  <a:cubicBezTo>
                    <a:pt x="21403" y="6512"/>
                    <a:pt x="21336" y="6277"/>
                    <a:pt x="21205" y="5910"/>
                  </a:cubicBezTo>
                  <a:cubicBezTo>
                    <a:pt x="21146" y="5737"/>
                    <a:pt x="21088" y="5638"/>
                    <a:pt x="21051" y="5481"/>
                  </a:cubicBezTo>
                  <a:cubicBezTo>
                    <a:pt x="21014" y="5419"/>
                    <a:pt x="20986" y="5350"/>
                    <a:pt x="20986" y="5258"/>
                  </a:cubicBezTo>
                  <a:cubicBezTo>
                    <a:pt x="20986" y="4983"/>
                    <a:pt x="21336" y="4921"/>
                    <a:pt x="21336" y="4646"/>
                  </a:cubicBezTo>
                  <a:cubicBezTo>
                    <a:pt x="21336" y="4304"/>
                    <a:pt x="21130" y="4092"/>
                    <a:pt x="21034" y="3810"/>
                  </a:cubicBezTo>
                  <a:lnTo>
                    <a:pt x="21034" y="3810"/>
                  </a:lnTo>
                  <a:cubicBezTo>
                    <a:pt x="20617" y="3463"/>
                    <a:pt x="20481" y="3332"/>
                    <a:pt x="19975" y="3097"/>
                  </a:cubicBezTo>
                  <a:cubicBezTo>
                    <a:pt x="19701" y="2975"/>
                    <a:pt x="19536" y="2905"/>
                    <a:pt x="19274" y="2772"/>
                  </a:cubicBezTo>
                  <a:cubicBezTo>
                    <a:pt x="19011" y="2640"/>
                    <a:pt x="18877" y="2445"/>
                    <a:pt x="18570" y="2445"/>
                  </a:cubicBezTo>
                  <a:cubicBezTo>
                    <a:pt x="18330" y="2445"/>
                    <a:pt x="18252" y="2660"/>
                    <a:pt x="18088" y="2813"/>
                  </a:cubicBezTo>
                  <a:cubicBezTo>
                    <a:pt x="17824" y="3057"/>
                    <a:pt x="17594" y="3200"/>
                    <a:pt x="17211" y="3220"/>
                  </a:cubicBezTo>
                  <a:cubicBezTo>
                    <a:pt x="16990" y="3230"/>
                    <a:pt x="16858" y="3260"/>
                    <a:pt x="16640" y="3260"/>
                  </a:cubicBezTo>
                  <a:cubicBezTo>
                    <a:pt x="16573" y="3260"/>
                    <a:pt x="16519" y="3210"/>
                    <a:pt x="16463" y="3220"/>
                  </a:cubicBezTo>
                  <a:cubicBezTo>
                    <a:pt x="16057" y="3312"/>
                    <a:pt x="16102" y="3914"/>
                    <a:pt x="15674" y="3914"/>
                  </a:cubicBezTo>
                  <a:cubicBezTo>
                    <a:pt x="15421" y="3914"/>
                    <a:pt x="15268" y="3781"/>
                    <a:pt x="15058" y="3669"/>
                  </a:cubicBezTo>
                  <a:cubicBezTo>
                    <a:pt x="14565" y="3383"/>
                    <a:pt x="14356" y="3128"/>
                    <a:pt x="13961" y="2731"/>
                  </a:cubicBezTo>
                  <a:cubicBezTo>
                    <a:pt x="13621" y="2385"/>
                    <a:pt x="13368" y="2191"/>
                    <a:pt x="13040" y="1834"/>
                  </a:cubicBezTo>
                  <a:cubicBezTo>
                    <a:pt x="12886" y="1671"/>
                    <a:pt x="12809" y="1529"/>
                    <a:pt x="12688" y="1346"/>
                  </a:cubicBezTo>
                  <a:cubicBezTo>
                    <a:pt x="12655" y="1294"/>
                    <a:pt x="12688" y="1213"/>
                    <a:pt x="12644" y="1182"/>
                  </a:cubicBezTo>
                  <a:cubicBezTo>
                    <a:pt x="12601" y="1152"/>
                    <a:pt x="12523" y="1192"/>
                    <a:pt x="12469" y="1182"/>
                  </a:cubicBezTo>
                  <a:cubicBezTo>
                    <a:pt x="12195" y="1111"/>
                    <a:pt x="12030" y="1141"/>
                    <a:pt x="11743" y="1141"/>
                  </a:cubicBezTo>
                  <a:cubicBezTo>
                    <a:pt x="11743" y="867"/>
                    <a:pt x="11635" y="724"/>
                    <a:pt x="11635" y="449"/>
                  </a:cubicBezTo>
                  <a:lnTo>
                    <a:pt x="11635" y="449"/>
                  </a:lnTo>
                  <a:cubicBezTo>
                    <a:pt x="11361" y="449"/>
                    <a:pt x="11207" y="500"/>
                    <a:pt x="10933" y="489"/>
                  </a:cubicBezTo>
                  <a:cubicBezTo>
                    <a:pt x="10801" y="489"/>
                    <a:pt x="10691" y="387"/>
                    <a:pt x="10581" y="449"/>
                  </a:cubicBezTo>
                  <a:cubicBezTo>
                    <a:pt x="10449" y="520"/>
                    <a:pt x="10470" y="652"/>
                    <a:pt x="10405" y="774"/>
                  </a:cubicBezTo>
                  <a:cubicBezTo>
                    <a:pt x="10328" y="917"/>
                    <a:pt x="10263" y="999"/>
                    <a:pt x="10185" y="1141"/>
                  </a:cubicBezTo>
                  <a:cubicBezTo>
                    <a:pt x="10120" y="1254"/>
                    <a:pt x="10109" y="1426"/>
                    <a:pt x="9967" y="1426"/>
                  </a:cubicBezTo>
                  <a:cubicBezTo>
                    <a:pt x="9494" y="1426"/>
                    <a:pt x="9286" y="1060"/>
                    <a:pt x="9044" y="694"/>
                  </a:cubicBezTo>
                  <a:cubicBezTo>
                    <a:pt x="8923" y="510"/>
                    <a:pt x="8880" y="327"/>
                    <a:pt x="8694" y="205"/>
                  </a:cubicBezTo>
                  <a:cubicBezTo>
                    <a:pt x="8441" y="42"/>
                    <a:pt x="8221" y="0"/>
                    <a:pt x="7903" y="0"/>
                  </a:cubicBezTo>
                  <a:cubicBezTo>
                    <a:pt x="7432" y="0"/>
                    <a:pt x="7101" y="112"/>
                    <a:pt x="6762" y="407"/>
                  </a:cubicBezTo>
                  <a:cubicBezTo>
                    <a:pt x="6706" y="449"/>
                    <a:pt x="6717" y="520"/>
                    <a:pt x="6673" y="572"/>
                  </a:cubicBezTo>
                  <a:cubicBezTo>
                    <a:pt x="6509" y="754"/>
                    <a:pt x="6334" y="806"/>
                    <a:pt x="6146" y="979"/>
                  </a:cubicBezTo>
                  <a:cubicBezTo>
                    <a:pt x="6027" y="1091"/>
                    <a:pt x="5938" y="1182"/>
                    <a:pt x="5839" y="1304"/>
                  </a:cubicBezTo>
                  <a:cubicBezTo>
                    <a:pt x="5751" y="1416"/>
                    <a:pt x="5729" y="1591"/>
                    <a:pt x="5575" y="1591"/>
                  </a:cubicBezTo>
                  <a:cubicBezTo>
                    <a:pt x="5061" y="1591"/>
                    <a:pt x="4962" y="1111"/>
                    <a:pt x="4523" y="856"/>
                  </a:cubicBezTo>
                  <a:cubicBezTo>
                    <a:pt x="4259" y="704"/>
                    <a:pt x="4050" y="652"/>
                    <a:pt x="3732" y="652"/>
                  </a:cubicBezTo>
                  <a:cubicBezTo>
                    <a:pt x="3622" y="652"/>
                    <a:pt x="3568" y="734"/>
                    <a:pt x="3458" y="734"/>
                  </a:cubicBezTo>
                  <a:cubicBezTo>
                    <a:pt x="3392" y="734"/>
                    <a:pt x="3358" y="694"/>
                    <a:pt x="3293" y="694"/>
                  </a:cubicBezTo>
                  <a:lnTo>
                    <a:pt x="3293" y="694"/>
                  </a:lnTo>
                  <a:cubicBezTo>
                    <a:pt x="2898" y="969"/>
                    <a:pt x="2602" y="1049"/>
                    <a:pt x="2239" y="1386"/>
                  </a:cubicBezTo>
                  <a:cubicBezTo>
                    <a:pt x="1932" y="1671"/>
                    <a:pt x="1845" y="1956"/>
                    <a:pt x="1845" y="2364"/>
                  </a:cubicBezTo>
                  <a:cubicBezTo>
                    <a:pt x="1845" y="2640"/>
                    <a:pt x="1943" y="2802"/>
                    <a:pt x="2107" y="3017"/>
                  </a:cubicBezTo>
                  <a:cubicBezTo>
                    <a:pt x="2141" y="3067"/>
                    <a:pt x="2152" y="3138"/>
                    <a:pt x="2195" y="3180"/>
                  </a:cubicBezTo>
                  <a:cubicBezTo>
                    <a:pt x="2416" y="3383"/>
                    <a:pt x="2854" y="3332"/>
                    <a:pt x="2854" y="3627"/>
                  </a:cubicBezTo>
                  <a:cubicBezTo>
                    <a:pt x="2854" y="3709"/>
                    <a:pt x="2733" y="3719"/>
                    <a:pt x="2723" y="3790"/>
                  </a:cubicBezTo>
                  <a:cubicBezTo>
                    <a:pt x="2656" y="4036"/>
                    <a:pt x="2678" y="4177"/>
                    <a:pt x="2678" y="4432"/>
                  </a:cubicBezTo>
                  <a:lnTo>
                    <a:pt x="2678" y="6409"/>
                  </a:lnTo>
                  <a:cubicBezTo>
                    <a:pt x="2678" y="6787"/>
                    <a:pt x="2930" y="7122"/>
                    <a:pt x="2634" y="7377"/>
                  </a:cubicBezTo>
                  <a:cubicBezTo>
                    <a:pt x="2492" y="7499"/>
                    <a:pt x="2316" y="7439"/>
                    <a:pt x="2107" y="7459"/>
                  </a:cubicBezTo>
                  <a:cubicBezTo>
                    <a:pt x="1878" y="7479"/>
                    <a:pt x="1757" y="7581"/>
                    <a:pt x="1526" y="7581"/>
                  </a:cubicBezTo>
                  <a:cubicBezTo>
                    <a:pt x="1329" y="7581"/>
                    <a:pt x="1208" y="7551"/>
                    <a:pt x="1011" y="7539"/>
                  </a:cubicBezTo>
                  <a:cubicBezTo>
                    <a:pt x="1296" y="7806"/>
                    <a:pt x="1536" y="7988"/>
                    <a:pt x="1536" y="8355"/>
                  </a:cubicBezTo>
                  <a:cubicBezTo>
                    <a:pt x="1536" y="8763"/>
                    <a:pt x="1339" y="8977"/>
                    <a:pt x="1141" y="9333"/>
                  </a:cubicBezTo>
                  <a:cubicBezTo>
                    <a:pt x="845" y="9852"/>
                    <a:pt x="549" y="10127"/>
                    <a:pt x="88" y="10556"/>
                  </a:cubicBezTo>
                  <a:lnTo>
                    <a:pt x="88" y="10556"/>
                  </a:lnTo>
                  <a:cubicBezTo>
                    <a:pt x="88" y="11575"/>
                    <a:pt x="121" y="12318"/>
                    <a:pt x="121" y="13337"/>
                  </a:cubicBezTo>
                  <a:cubicBezTo>
                    <a:pt x="121" y="13499"/>
                    <a:pt x="0" y="13571"/>
                    <a:pt x="0" y="13734"/>
                  </a:cubicBezTo>
                  <a:cubicBezTo>
                    <a:pt x="0" y="14019"/>
                    <a:pt x="263" y="14163"/>
                    <a:pt x="527" y="14306"/>
                  </a:cubicBezTo>
                  <a:cubicBezTo>
                    <a:pt x="791" y="14448"/>
                    <a:pt x="955" y="14560"/>
                    <a:pt x="1229" y="14673"/>
                  </a:cubicBezTo>
                  <a:cubicBezTo>
                    <a:pt x="1439" y="14753"/>
                    <a:pt x="1614" y="14795"/>
                    <a:pt x="1757" y="14958"/>
                  </a:cubicBezTo>
                  <a:cubicBezTo>
                    <a:pt x="1943" y="15170"/>
                    <a:pt x="1932" y="15375"/>
                    <a:pt x="2107" y="15610"/>
                  </a:cubicBezTo>
                  <a:cubicBezTo>
                    <a:pt x="2481" y="16119"/>
                    <a:pt x="2909" y="16262"/>
                    <a:pt x="3337" y="16750"/>
                  </a:cubicBezTo>
                  <a:cubicBezTo>
                    <a:pt x="3644" y="17106"/>
                    <a:pt x="3689" y="17433"/>
                    <a:pt x="3689" y="17892"/>
                  </a:cubicBezTo>
                  <a:cubicBezTo>
                    <a:pt x="3689" y="18533"/>
                    <a:pt x="3458" y="18880"/>
                    <a:pt x="3382" y="19522"/>
                  </a:cubicBezTo>
                  <a:cubicBezTo>
                    <a:pt x="3282" y="20296"/>
                    <a:pt x="3316" y="20788"/>
                    <a:pt x="3251" y="21563"/>
                  </a:cubicBezTo>
                  <a:lnTo>
                    <a:pt x="3251" y="21563"/>
                  </a:lnTo>
                  <a:lnTo>
                    <a:pt x="4676" y="21600"/>
                  </a:lnTo>
                  <a:cubicBezTo>
                    <a:pt x="4923" y="21548"/>
                    <a:pt x="4972" y="21341"/>
                    <a:pt x="5203" y="21254"/>
                  </a:cubicBezTo>
                  <a:cubicBezTo>
                    <a:pt x="5417" y="21173"/>
                    <a:pt x="5554" y="21147"/>
                    <a:pt x="5751" y="21050"/>
                  </a:cubicBezTo>
                  <a:cubicBezTo>
                    <a:pt x="5893" y="20978"/>
                    <a:pt x="6010" y="20994"/>
                    <a:pt x="6168" y="20948"/>
                  </a:cubicBezTo>
                  <a:cubicBezTo>
                    <a:pt x="6535" y="20836"/>
                    <a:pt x="6712" y="20713"/>
                    <a:pt x="7090" y="20663"/>
                  </a:cubicBezTo>
                  <a:cubicBezTo>
                    <a:pt x="7672" y="20587"/>
                    <a:pt x="7804" y="20112"/>
                    <a:pt x="8342" y="19909"/>
                  </a:cubicBezTo>
                  <a:cubicBezTo>
                    <a:pt x="8666" y="19787"/>
                    <a:pt x="8895" y="19812"/>
                    <a:pt x="9219" y="19684"/>
                  </a:cubicBezTo>
                  <a:cubicBezTo>
                    <a:pt x="9429" y="19604"/>
                    <a:pt x="9444" y="19389"/>
                    <a:pt x="9660" y="19339"/>
                  </a:cubicBezTo>
                  <a:cubicBezTo>
                    <a:pt x="10174" y="19216"/>
                    <a:pt x="10488" y="19237"/>
                    <a:pt x="11019" y="19237"/>
                  </a:cubicBezTo>
                  <a:cubicBezTo>
                    <a:pt x="11410" y="19237"/>
                    <a:pt x="11629" y="19277"/>
                    <a:pt x="12018" y="19277"/>
                  </a:cubicBezTo>
                  <a:cubicBezTo>
                    <a:pt x="12474" y="19277"/>
                    <a:pt x="12748" y="19257"/>
                    <a:pt x="13193" y="19175"/>
                  </a:cubicBezTo>
                  <a:cubicBezTo>
                    <a:pt x="13770" y="19068"/>
                    <a:pt x="14060" y="18818"/>
                    <a:pt x="14641" y="18727"/>
                  </a:cubicBezTo>
                  <a:cubicBezTo>
                    <a:pt x="14883" y="18691"/>
                    <a:pt x="14982" y="18533"/>
                    <a:pt x="15212" y="18462"/>
                  </a:cubicBezTo>
                  <a:cubicBezTo>
                    <a:pt x="15525" y="18360"/>
                    <a:pt x="15734" y="18340"/>
                    <a:pt x="16068" y="18340"/>
                  </a:cubicBezTo>
                  <a:cubicBezTo>
                    <a:pt x="16271" y="18457"/>
                    <a:pt x="16206" y="18706"/>
                    <a:pt x="16420" y="18809"/>
                  </a:cubicBezTo>
                  <a:cubicBezTo>
                    <a:pt x="16936" y="19058"/>
                    <a:pt x="17330" y="18952"/>
                    <a:pt x="17913" y="18952"/>
                  </a:cubicBezTo>
                  <a:cubicBezTo>
                    <a:pt x="18099" y="18952"/>
                    <a:pt x="18110" y="18743"/>
                    <a:pt x="18177" y="18585"/>
                  </a:cubicBezTo>
                  <a:cubicBezTo>
                    <a:pt x="18291" y="18318"/>
                    <a:pt x="18505" y="18248"/>
                    <a:pt x="18790" y="18115"/>
                  </a:cubicBezTo>
                  <a:lnTo>
                    <a:pt x="18877" y="18075"/>
                  </a:lnTo>
                  <a:cubicBezTo>
                    <a:pt x="18840" y="18136"/>
                    <a:pt x="18829" y="18192"/>
                    <a:pt x="18812" y="18258"/>
                  </a:cubicBezTo>
                  <a:lnTo>
                    <a:pt x="18901" y="18318"/>
                  </a:lnTo>
                  <a:lnTo>
                    <a:pt x="19553" y="18318"/>
                  </a:lnTo>
                  <a:cubicBezTo>
                    <a:pt x="19629" y="18318"/>
                    <a:pt x="19668" y="18370"/>
                    <a:pt x="19735" y="18400"/>
                  </a:cubicBezTo>
                  <a:cubicBezTo>
                    <a:pt x="19439" y="18625"/>
                    <a:pt x="19153" y="18554"/>
                    <a:pt x="18834" y="18747"/>
                  </a:cubicBezTo>
                  <a:cubicBezTo>
                    <a:pt x="18944" y="18936"/>
                    <a:pt x="19169" y="18906"/>
                    <a:pt x="19383" y="18992"/>
                  </a:cubicBezTo>
                  <a:cubicBezTo>
                    <a:pt x="19679" y="19116"/>
                    <a:pt x="19915" y="19199"/>
                    <a:pt x="20149" y="19288"/>
                  </a:cubicBezTo>
                  <a:cubicBezTo>
                    <a:pt x="20149" y="19288"/>
                    <a:pt x="20149" y="19288"/>
                    <a:pt x="20149" y="1928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7" name="Shape 3365"/>
            <p:cNvSpPr/>
            <p:nvPr/>
          </p:nvSpPr>
          <p:spPr>
            <a:xfrm>
              <a:off x="6904812" y="3598401"/>
              <a:ext cx="213610" cy="223676"/>
            </a:xfrm>
            <a:custGeom>
              <a:avLst/>
              <a:gdLst/>
              <a:ahLst/>
              <a:cxnLst>
                <a:cxn ang="0">
                  <a:pos x="wd2" y="hd2"/>
                </a:cxn>
                <a:cxn ang="5400000">
                  <a:pos x="wd2" y="hd2"/>
                </a:cxn>
                <a:cxn ang="10800000">
                  <a:pos x="wd2" y="hd2"/>
                </a:cxn>
                <a:cxn ang="16200000">
                  <a:pos x="wd2" y="hd2"/>
                </a:cxn>
              </a:cxnLst>
              <a:rect l="0" t="0" r="r" b="b"/>
              <a:pathLst>
                <a:path w="21600" h="21600" extrusionOk="0">
                  <a:moveTo>
                    <a:pt x="16301" y="4936"/>
                  </a:moveTo>
                  <a:cubicBezTo>
                    <a:pt x="16301" y="6479"/>
                    <a:pt x="16349" y="7603"/>
                    <a:pt x="16349" y="9146"/>
                  </a:cubicBezTo>
                  <a:cubicBezTo>
                    <a:pt x="16349" y="9392"/>
                    <a:pt x="16171" y="9501"/>
                    <a:pt x="16171" y="9748"/>
                  </a:cubicBezTo>
                  <a:cubicBezTo>
                    <a:pt x="16171" y="10179"/>
                    <a:pt x="16559" y="10397"/>
                    <a:pt x="16947" y="10613"/>
                  </a:cubicBezTo>
                  <a:cubicBezTo>
                    <a:pt x="17335" y="10828"/>
                    <a:pt x="17577" y="10998"/>
                    <a:pt x="17981" y="11168"/>
                  </a:cubicBezTo>
                  <a:cubicBezTo>
                    <a:pt x="18289" y="11290"/>
                    <a:pt x="18547" y="11354"/>
                    <a:pt x="18757" y="11600"/>
                  </a:cubicBezTo>
                  <a:cubicBezTo>
                    <a:pt x="19031" y="11922"/>
                    <a:pt x="19014" y="12232"/>
                    <a:pt x="19272" y="12587"/>
                  </a:cubicBezTo>
                  <a:cubicBezTo>
                    <a:pt x="19822" y="13358"/>
                    <a:pt x="20452" y="13574"/>
                    <a:pt x="21082" y="14313"/>
                  </a:cubicBezTo>
                  <a:cubicBezTo>
                    <a:pt x="21534" y="14853"/>
                    <a:pt x="21600" y="15348"/>
                    <a:pt x="21600" y="16043"/>
                  </a:cubicBezTo>
                  <a:cubicBezTo>
                    <a:pt x="21600" y="17013"/>
                    <a:pt x="21260" y="17538"/>
                    <a:pt x="21148" y="18510"/>
                  </a:cubicBezTo>
                  <a:cubicBezTo>
                    <a:pt x="21002" y="19682"/>
                    <a:pt x="21052" y="20427"/>
                    <a:pt x="20956" y="21600"/>
                  </a:cubicBezTo>
                  <a:lnTo>
                    <a:pt x="20956" y="21600"/>
                  </a:lnTo>
                  <a:lnTo>
                    <a:pt x="19628" y="21565"/>
                  </a:lnTo>
                  <a:cubicBezTo>
                    <a:pt x="17940" y="21031"/>
                    <a:pt x="17068" y="20515"/>
                    <a:pt x="15624" y="19558"/>
                  </a:cubicBezTo>
                  <a:cubicBezTo>
                    <a:pt x="15252" y="19312"/>
                    <a:pt x="15074" y="19111"/>
                    <a:pt x="14686" y="18880"/>
                  </a:cubicBezTo>
                  <a:cubicBezTo>
                    <a:pt x="14314" y="18665"/>
                    <a:pt x="13974" y="18826"/>
                    <a:pt x="13588" y="18634"/>
                  </a:cubicBezTo>
                  <a:cubicBezTo>
                    <a:pt x="13063" y="18371"/>
                    <a:pt x="12870" y="18078"/>
                    <a:pt x="12360" y="17799"/>
                  </a:cubicBezTo>
                  <a:cubicBezTo>
                    <a:pt x="11722" y="17444"/>
                    <a:pt x="11455" y="17083"/>
                    <a:pt x="10875" y="16660"/>
                  </a:cubicBezTo>
                  <a:cubicBezTo>
                    <a:pt x="10494" y="16381"/>
                    <a:pt x="10243" y="16235"/>
                    <a:pt x="9873" y="15949"/>
                  </a:cubicBezTo>
                  <a:cubicBezTo>
                    <a:pt x="9645" y="15780"/>
                    <a:pt x="9371" y="15749"/>
                    <a:pt x="9260" y="15487"/>
                  </a:cubicBezTo>
                  <a:cubicBezTo>
                    <a:pt x="9130" y="15169"/>
                    <a:pt x="9073" y="14953"/>
                    <a:pt x="8904" y="14653"/>
                  </a:cubicBezTo>
                  <a:cubicBezTo>
                    <a:pt x="8694" y="14291"/>
                    <a:pt x="8169" y="14446"/>
                    <a:pt x="7934" y="14099"/>
                  </a:cubicBezTo>
                  <a:cubicBezTo>
                    <a:pt x="7644" y="13659"/>
                    <a:pt x="7320" y="13496"/>
                    <a:pt x="6868" y="13204"/>
                  </a:cubicBezTo>
                  <a:cubicBezTo>
                    <a:pt x="6432" y="12918"/>
                    <a:pt x="6327" y="12587"/>
                    <a:pt x="5930" y="12247"/>
                  </a:cubicBezTo>
                  <a:lnTo>
                    <a:pt x="5132" y="12247"/>
                  </a:lnTo>
                  <a:cubicBezTo>
                    <a:pt x="4502" y="12247"/>
                    <a:pt x="4082" y="12031"/>
                    <a:pt x="3669" y="11569"/>
                  </a:cubicBezTo>
                  <a:cubicBezTo>
                    <a:pt x="3283" y="11136"/>
                    <a:pt x="2927" y="10974"/>
                    <a:pt x="2702" y="10458"/>
                  </a:cubicBezTo>
                  <a:cubicBezTo>
                    <a:pt x="2524" y="10057"/>
                    <a:pt x="2361" y="9717"/>
                    <a:pt x="1926" y="9593"/>
                  </a:cubicBezTo>
                  <a:cubicBezTo>
                    <a:pt x="1481" y="9462"/>
                    <a:pt x="1166" y="9501"/>
                    <a:pt x="762" y="9286"/>
                  </a:cubicBezTo>
                  <a:cubicBezTo>
                    <a:pt x="561" y="9177"/>
                    <a:pt x="552" y="8985"/>
                    <a:pt x="440" y="8791"/>
                  </a:cubicBezTo>
                  <a:cubicBezTo>
                    <a:pt x="319" y="8592"/>
                    <a:pt x="171" y="8479"/>
                    <a:pt x="0" y="8385"/>
                  </a:cubicBezTo>
                  <a:lnTo>
                    <a:pt x="0" y="8385"/>
                  </a:lnTo>
                  <a:cubicBezTo>
                    <a:pt x="226" y="8015"/>
                    <a:pt x="374" y="7712"/>
                    <a:pt x="666" y="7403"/>
                  </a:cubicBezTo>
                  <a:cubicBezTo>
                    <a:pt x="730" y="7327"/>
                    <a:pt x="714" y="7217"/>
                    <a:pt x="794" y="7156"/>
                  </a:cubicBezTo>
                  <a:cubicBezTo>
                    <a:pt x="1070" y="6926"/>
                    <a:pt x="1392" y="6895"/>
                    <a:pt x="1570" y="6601"/>
                  </a:cubicBezTo>
                  <a:cubicBezTo>
                    <a:pt x="1942" y="6030"/>
                    <a:pt x="2120" y="5583"/>
                    <a:pt x="2670" y="5182"/>
                  </a:cubicBezTo>
                  <a:cubicBezTo>
                    <a:pt x="3023" y="4921"/>
                    <a:pt x="3265" y="4812"/>
                    <a:pt x="3637" y="4565"/>
                  </a:cubicBezTo>
                  <a:cubicBezTo>
                    <a:pt x="3815" y="4457"/>
                    <a:pt x="4009" y="4411"/>
                    <a:pt x="4155" y="4256"/>
                  </a:cubicBezTo>
                  <a:cubicBezTo>
                    <a:pt x="4445" y="3964"/>
                    <a:pt x="4445" y="3639"/>
                    <a:pt x="4607" y="3269"/>
                  </a:cubicBezTo>
                  <a:cubicBezTo>
                    <a:pt x="4897" y="2576"/>
                    <a:pt x="5173" y="2205"/>
                    <a:pt x="5511" y="1541"/>
                  </a:cubicBezTo>
                  <a:cubicBezTo>
                    <a:pt x="5755" y="1064"/>
                    <a:pt x="5850" y="754"/>
                    <a:pt x="6156" y="307"/>
                  </a:cubicBezTo>
                  <a:lnTo>
                    <a:pt x="6156" y="307"/>
                  </a:lnTo>
                  <a:cubicBezTo>
                    <a:pt x="6562" y="277"/>
                    <a:pt x="6852" y="0"/>
                    <a:pt x="7256" y="0"/>
                  </a:cubicBezTo>
                  <a:cubicBezTo>
                    <a:pt x="7578" y="0"/>
                    <a:pt x="7724" y="185"/>
                    <a:pt x="8032" y="246"/>
                  </a:cubicBezTo>
                  <a:cubicBezTo>
                    <a:pt x="8420" y="338"/>
                    <a:pt x="8694" y="262"/>
                    <a:pt x="9066" y="369"/>
                  </a:cubicBezTo>
                  <a:cubicBezTo>
                    <a:pt x="10147" y="709"/>
                    <a:pt x="10939" y="1434"/>
                    <a:pt x="10939" y="2530"/>
                  </a:cubicBezTo>
                  <a:cubicBezTo>
                    <a:pt x="10939" y="3208"/>
                    <a:pt x="10891" y="3624"/>
                    <a:pt x="10681" y="4256"/>
                  </a:cubicBezTo>
                  <a:cubicBezTo>
                    <a:pt x="10551" y="4626"/>
                    <a:pt x="10357" y="4827"/>
                    <a:pt x="10357" y="5228"/>
                  </a:cubicBezTo>
                  <a:lnTo>
                    <a:pt x="10357" y="5738"/>
                  </a:lnTo>
                  <a:cubicBezTo>
                    <a:pt x="10453" y="5738"/>
                    <a:pt x="10503" y="5799"/>
                    <a:pt x="10599" y="5799"/>
                  </a:cubicBezTo>
                  <a:cubicBezTo>
                    <a:pt x="10907" y="5799"/>
                    <a:pt x="11085" y="5738"/>
                    <a:pt x="11391" y="5738"/>
                  </a:cubicBezTo>
                  <a:cubicBezTo>
                    <a:pt x="11487" y="5738"/>
                    <a:pt x="11505" y="5877"/>
                    <a:pt x="11585" y="5923"/>
                  </a:cubicBezTo>
                  <a:cubicBezTo>
                    <a:pt x="12037" y="6200"/>
                    <a:pt x="12214" y="6601"/>
                    <a:pt x="12746" y="6601"/>
                  </a:cubicBezTo>
                  <a:cubicBezTo>
                    <a:pt x="13153" y="6601"/>
                    <a:pt x="13362" y="6446"/>
                    <a:pt x="13716" y="6293"/>
                  </a:cubicBezTo>
                  <a:cubicBezTo>
                    <a:pt x="14152" y="6108"/>
                    <a:pt x="14524" y="6015"/>
                    <a:pt x="14750" y="5614"/>
                  </a:cubicBezTo>
                  <a:cubicBezTo>
                    <a:pt x="15058" y="5075"/>
                    <a:pt x="15042" y="4657"/>
                    <a:pt x="15396" y="4134"/>
                  </a:cubicBezTo>
                  <a:cubicBezTo>
                    <a:pt x="15735" y="4457"/>
                    <a:pt x="15945" y="4626"/>
                    <a:pt x="16301" y="4936"/>
                  </a:cubicBezTo>
                  <a:cubicBezTo>
                    <a:pt x="16301" y="4936"/>
                    <a:pt x="16301" y="4936"/>
                    <a:pt x="16301" y="493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8" name="Shape 3366"/>
            <p:cNvSpPr/>
            <p:nvPr/>
          </p:nvSpPr>
          <p:spPr>
            <a:xfrm>
              <a:off x="6744454" y="3360834"/>
              <a:ext cx="368638" cy="307323"/>
            </a:xfrm>
            <a:custGeom>
              <a:avLst/>
              <a:gdLst/>
              <a:ahLst/>
              <a:cxnLst>
                <a:cxn ang="0">
                  <a:pos x="wd2" y="hd2"/>
                </a:cxn>
                <a:cxn ang="5400000">
                  <a:pos x="wd2" y="hd2"/>
                </a:cxn>
                <a:cxn ang="10800000">
                  <a:pos x="wd2" y="hd2"/>
                </a:cxn>
                <a:cxn ang="16200000">
                  <a:pos x="wd2" y="hd2"/>
                </a:cxn>
              </a:cxnLst>
              <a:rect l="0" t="0" r="r" b="b"/>
              <a:pathLst>
                <a:path w="21597" h="21600" extrusionOk="0">
                  <a:moveTo>
                    <a:pt x="12986" y="17020"/>
                  </a:moveTo>
                  <a:cubicBezTo>
                    <a:pt x="13222" y="16997"/>
                    <a:pt x="13390" y="16796"/>
                    <a:pt x="13624" y="16796"/>
                  </a:cubicBezTo>
                  <a:cubicBezTo>
                    <a:pt x="13810" y="16796"/>
                    <a:pt x="13895" y="16931"/>
                    <a:pt x="14073" y="16975"/>
                  </a:cubicBezTo>
                  <a:cubicBezTo>
                    <a:pt x="14298" y="17042"/>
                    <a:pt x="14457" y="16986"/>
                    <a:pt x="14672" y="17064"/>
                  </a:cubicBezTo>
                  <a:cubicBezTo>
                    <a:pt x="15299" y="17312"/>
                    <a:pt x="15757" y="17840"/>
                    <a:pt x="15757" y="18637"/>
                  </a:cubicBezTo>
                  <a:cubicBezTo>
                    <a:pt x="15757" y="19131"/>
                    <a:pt x="15730" y="19434"/>
                    <a:pt x="15608" y="19894"/>
                  </a:cubicBezTo>
                  <a:cubicBezTo>
                    <a:pt x="15533" y="20163"/>
                    <a:pt x="15420" y="20309"/>
                    <a:pt x="15420" y="20601"/>
                  </a:cubicBezTo>
                  <a:lnTo>
                    <a:pt x="15420" y="20972"/>
                  </a:lnTo>
                  <a:cubicBezTo>
                    <a:pt x="15476" y="20972"/>
                    <a:pt x="15505" y="21016"/>
                    <a:pt x="15560" y="21016"/>
                  </a:cubicBezTo>
                  <a:cubicBezTo>
                    <a:pt x="15739" y="21016"/>
                    <a:pt x="15842" y="20972"/>
                    <a:pt x="16019" y="20972"/>
                  </a:cubicBezTo>
                  <a:cubicBezTo>
                    <a:pt x="16075" y="20972"/>
                    <a:pt x="16085" y="21074"/>
                    <a:pt x="16132" y="21107"/>
                  </a:cubicBezTo>
                  <a:cubicBezTo>
                    <a:pt x="16393" y="21308"/>
                    <a:pt x="16496" y="21600"/>
                    <a:pt x="16805" y="21600"/>
                  </a:cubicBezTo>
                  <a:cubicBezTo>
                    <a:pt x="17040" y="21600"/>
                    <a:pt x="17161" y="21487"/>
                    <a:pt x="17366" y="21376"/>
                  </a:cubicBezTo>
                  <a:cubicBezTo>
                    <a:pt x="17619" y="21242"/>
                    <a:pt x="17834" y="21173"/>
                    <a:pt x="17965" y="20882"/>
                  </a:cubicBezTo>
                  <a:cubicBezTo>
                    <a:pt x="18144" y="20490"/>
                    <a:pt x="18135" y="20185"/>
                    <a:pt x="18339" y="19805"/>
                  </a:cubicBezTo>
                  <a:cubicBezTo>
                    <a:pt x="18536" y="20040"/>
                    <a:pt x="18658" y="20163"/>
                    <a:pt x="18864" y="20388"/>
                  </a:cubicBezTo>
                  <a:lnTo>
                    <a:pt x="18864" y="20388"/>
                  </a:lnTo>
                  <a:cubicBezTo>
                    <a:pt x="19257" y="19916"/>
                    <a:pt x="19509" y="19613"/>
                    <a:pt x="19762" y="19040"/>
                  </a:cubicBezTo>
                  <a:cubicBezTo>
                    <a:pt x="19931" y="18648"/>
                    <a:pt x="20099" y="18412"/>
                    <a:pt x="20099" y="17963"/>
                  </a:cubicBezTo>
                  <a:cubicBezTo>
                    <a:pt x="20099" y="17559"/>
                    <a:pt x="19894" y="17357"/>
                    <a:pt x="19651" y="17064"/>
                  </a:cubicBezTo>
                  <a:cubicBezTo>
                    <a:pt x="19819" y="17077"/>
                    <a:pt x="19922" y="17110"/>
                    <a:pt x="20090" y="17110"/>
                  </a:cubicBezTo>
                  <a:cubicBezTo>
                    <a:pt x="20287" y="17110"/>
                    <a:pt x="20390" y="16997"/>
                    <a:pt x="20586" y="16975"/>
                  </a:cubicBezTo>
                  <a:cubicBezTo>
                    <a:pt x="20764" y="16953"/>
                    <a:pt x="20913" y="17020"/>
                    <a:pt x="21035" y="16885"/>
                  </a:cubicBezTo>
                  <a:cubicBezTo>
                    <a:pt x="21288" y="16604"/>
                    <a:pt x="21072" y="16235"/>
                    <a:pt x="21072" y="15819"/>
                  </a:cubicBezTo>
                  <a:lnTo>
                    <a:pt x="21072" y="13640"/>
                  </a:lnTo>
                  <a:cubicBezTo>
                    <a:pt x="21072" y="13359"/>
                    <a:pt x="21054" y="13204"/>
                    <a:pt x="21111" y="12932"/>
                  </a:cubicBezTo>
                  <a:cubicBezTo>
                    <a:pt x="21120" y="12855"/>
                    <a:pt x="21223" y="12844"/>
                    <a:pt x="21223" y="12753"/>
                  </a:cubicBezTo>
                  <a:cubicBezTo>
                    <a:pt x="21223" y="12428"/>
                    <a:pt x="20849" y="12484"/>
                    <a:pt x="20661" y="12260"/>
                  </a:cubicBezTo>
                  <a:cubicBezTo>
                    <a:pt x="20624" y="12214"/>
                    <a:pt x="20615" y="12136"/>
                    <a:pt x="20586" y="12081"/>
                  </a:cubicBezTo>
                  <a:cubicBezTo>
                    <a:pt x="20446" y="11844"/>
                    <a:pt x="20362" y="11665"/>
                    <a:pt x="20362" y="11361"/>
                  </a:cubicBezTo>
                  <a:cubicBezTo>
                    <a:pt x="20362" y="10912"/>
                    <a:pt x="20436" y="10598"/>
                    <a:pt x="20698" y="10284"/>
                  </a:cubicBezTo>
                  <a:cubicBezTo>
                    <a:pt x="21007" y="9913"/>
                    <a:pt x="21260" y="9824"/>
                    <a:pt x="21597" y="9521"/>
                  </a:cubicBezTo>
                  <a:lnTo>
                    <a:pt x="21597" y="9521"/>
                  </a:lnTo>
                  <a:cubicBezTo>
                    <a:pt x="21354" y="9128"/>
                    <a:pt x="21175" y="8791"/>
                    <a:pt x="20810" y="8577"/>
                  </a:cubicBezTo>
                  <a:cubicBezTo>
                    <a:pt x="20493" y="8387"/>
                    <a:pt x="20241" y="8442"/>
                    <a:pt x="19913" y="8263"/>
                  </a:cubicBezTo>
                  <a:cubicBezTo>
                    <a:pt x="19846" y="8230"/>
                    <a:pt x="19837" y="8150"/>
                    <a:pt x="19800" y="8084"/>
                  </a:cubicBezTo>
                  <a:cubicBezTo>
                    <a:pt x="19622" y="7814"/>
                    <a:pt x="19651" y="7545"/>
                    <a:pt x="19651" y="7185"/>
                  </a:cubicBezTo>
                  <a:cubicBezTo>
                    <a:pt x="19548" y="7308"/>
                    <a:pt x="19472" y="7364"/>
                    <a:pt x="19351" y="7454"/>
                  </a:cubicBezTo>
                  <a:cubicBezTo>
                    <a:pt x="19238" y="7534"/>
                    <a:pt x="19181" y="7679"/>
                    <a:pt x="19041" y="7679"/>
                  </a:cubicBezTo>
                  <a:lnTo>
                    <a:pt x="18733" y="7679"/>
                  </a:lnTo>
                  <a:lnTo>
                    <a:pt x="18733" y="6815"/>
                  </a:lnTo>
                  <a:cubicBezTo>
                    <a:pt x="18733" y="6331"/>
                    <a:pt x="18818" y="5951"/>
                    <a:pt x="19126" y="5659"/>
                  </a:cubicBezTo>
                  <a:cubicBezTo>
                    <a:pt x="18837" y="5310"/>
                    <a:pt x="18564" y="5186"/>
                    <a:pt x="18378" y="4760"/>
                  </a:cubicBezTo>
                  <a:cubicBezTo>
                    <a:pt x="18321" y="4625"/>
                    <a:pt x="18228" y="4558"/>
                    <a:pt x="18228" y="4401"/>
                  </a:cubicBezTo>
                  <a:cubicBezTo>
                    <a:pt x="18228" y="4220"/>
                    <a:pt x="18302" y="4132"/>
                    <a:pt x="18302" y="3952"/>
                  </a:cubicBezTo>
                  <a:cubicBezTo>
                    <a:pt x="18302" y="3614"/>
                    <a:pt x="18238" y="3380"/>
                    <a:pt x="18041" y="3143"/>
                  </a:cubicBezTo>
                  <a:cubicBezTo>
                    <a:pt x="17937" y="3020"/>
                    <a:pt x="17797" y="2986"/>
                    <a:pt x="17741" y="2829"/>
                  </a:cubicBezTo>
                  <a:cubicBezTo>
                    <a:pt x="17629" y="2503"/>
                    <a:pt x="17704" y="2257"/>
                    <a:pt x="17591" y="1930"/>
                  </a:cubicBezTo>
                  <a:cubicBezTo>
                    <a:pt x="17545" y="1784"/>
                    <a:pt x="17470" y="1616"/>
                    <a:pt x="17329" y="1616"/>
                  </a:cubicBezTo>
                  <a:cubicBezTo>
                    <a:pt x="16983" y="1616"/>
                    <a:pt x="16795" y="1852"/>
                    <a:pt x="16506" y="2065"/>
                  </a:cubicBezTo>
                  <a:cubicBezTo>
                    <a:pt x="16169" y="2312"/>
                    <a:pt x="15953" y="2425"/>
                    <a:pt x="15608" y="2650"/>
                  </a:cubicBezTo>
                  <a:cubicBezTo>
                    <a:pt x="15420" y="2761"/>
                    <a:pt x="15299" y="2874"/>
                    <a:pt x="15083" y="2874"/>
                  </a:cubicBezTo>
                  <a:cubicBezTo>
                    <a:pt x="14737" y="2874"/>
                    <a:pt x="14569" y="2637"/>
                    <a:pt x="14259" y="2469"/>
                  </a:cubicBezTo>
                  <a:cubicBezTo>
                    <a:pt x="14092" y="2381"/>
                    <a:pt x="13970" y="2392"/>
                    <a:pt x="13810" y="2290"/>
                  </a:cubicBezTo>
                  <a:cubicBezTo>
                    <a:pt x="13754" y="2257"/>
                    <a:pt x="13773" y="2166"/>
                    <a:pt x="13732" y="2108"/>
                  </a:cubicBezTo>
                  <a:cubicBezTo>
                    <a:pt x="13624" y="2311"/>
                    <a:pt x="13456" y="2469"/>
                    <a:pt x="13250" y="2604"/>
                  </a:cubicBezTo>
                  <a:cubicBezTo>
                    <a:pt x="12951" y="2798"/>
                    <a:pt x="12829" y="3067"/>
                    <a:pt x="12538" y="3278"/>
                  </a:cubicBezTo>
                  <a:cubicBezTo>
                    <a:pt x="12382" y="3212"/>
                    <a:pt x="12348" y="2921"/>
                    <a:pt x="12201" y="2783"/>
                  </a:cubicBezTo>
                  <a:cubicBezTo>
                    <a:pt x="12098" y="2695"/>
                    <a:pt x="12004" y="2637"/>
                    <a:pt x="11901" y="2560"/>
                  </a:cubicBezTo>
                  <a:cubicBezTo>
                    <a:pt x="11845" y="2526"/>
                    <a:pt x="11864" y="2381"/>
                    <a:pt x="11789" y="2381"/>
                  </a:cubicBezTo>
                  <a:cubicBezTo>
                    <a:pt x="11518" y="2381"/>
                    <a:pt x="11387" y="2604"/>
                    <a:pt x="11116" y="2604"/>
                  </a:cubicBezTo>
                  <a:cubicBezTo>
                    <a:pt x="10900" y="2604"/>
                    <a:pt x="10760" y="2492"/>
                    <a:pt x="10591" y="2335"/>
                  </a:cubicBezTo>
                  <a:cubicBezTo>
                    <a:pt x="10489" y="2246"/>
                    <a:pt x="10386" y="2200"/>
                    <a:pt x="10329" y="2065"/>
                  </a:cubicBezTo>
                  <a:cubicBezTo>
                    <a:pt x="10255" y="1897"/>
                    <a:pt x="10329" y="1740"/>
                    <a:pt x="10329" y="1538"/>
                  </a:cubicBezTo>
                  <a:cubicBezTo>
                    <a:pt x="10329" y="1258"/>
                    <a:pt x="10198" y="1077"/>
                    <a:pt x="10255" y="807"/>
                  </a:cubicBezTo>
                  <a:lnTo>
                    <a:pt x="10255" y="807"/>
                  </a:lnTo>
                  <a:cubicBezTo>
                    <a:pt x="9842" y="886"/>
                    <a:pt x="9618" y="931"/>
                    <a:pt x="9207" y="988"/>
                  </a:cubicBezTo>
                  <a:cubicBezTo>
                    <a:pt x="8860" y="1032"/>
                    <a:pt x="8645" y="999"/>
                    <a:pt x="8307" y="1077"/>
                  </a:cubicBezTo>
                  <a:cubicBezTo>
                    <a:pt x="7961" y="1156"/>
                    <a:pt x="7764" y="1313"/>
                    <a:pt x="7410" y="1346"/>
                  </a:cubicBezTo>
                  <a:lnTo>
                    <a:pt x="3367" y="0"/>
                  </a:lnTo>
                  <a:lnTo>
                    <a:pt x="3367" y="0"/>
                  </a:lnTo>
                  <a:cubicBezTo>
                    <a:pt x="3367" y="135"/>
                    <a:pt x="3255" y="303"/>
                    <a:pt x="3255" y="438"/>
                  </a:cubicBezTo>
                  <a:cubicBezTo>
                    <a:pt x="3255" y="752"/>
                    <a:pt x="3292" y="931"/>
                    <a:pt x="3292" y="1247"/>
                  </a:cubicBezTo>
                  <a:cubicBezTo>
                    <a:pt x="3292" y="1459"/>
                    <a:pt x="3124" y="1572"/>
                    <a:pt x="2954" y="1616"/>
                  </a:cubicBezTo>
                  <a:lnTo>
                    <a:pt x="2954" y="2503"/>
                  </a:lnTo>
                  <a:cubicBezTo>
                    <a:pt x="2954" y="2783"/>
                    <a:pt x="3030" y="2964"/>
                    <a:pt x="2993" y="3234"/>
                  </a:cubicBezTo>
                  <a:cubicBezTo>
                    <a:pt x="2954" y="3480"/>
                    <a:pt x="2759" y="3559"/>
                    <a:pt x="2580" y="3683"/>
                  </a:cubicBezTo>
                  <a:cubicBezTo>
                    <a:pt x="2422" y="3794"/>
                    <a:pt x="2300" y="3895"/>
                    <a:pt x="2131" y="3997"/>
                  </a:cubicBezTo>
                  <a:cubicBezTo>
                    <a:pt x="1775" y="4209"/>
                    <a:pt x="1579" y="4390"/>
                    <a:pt x="1233" y="4625"/>
                  </a:cubicBezTo>
                  <a:cubicBezTo>
                    <a:pt x="990" y="4793"/>
                    <a:pt x="858" y="4963"/>
                    <a:pt x="634" y="5164"/>
                  </a:cubicBezTo>
                  <a:cubicBezTo>
                    <a:pt x="400" y="5367"/>
                    <a:pt x="175" y="5456"/>
                    <a:pt x="72" y="5794"/>
                  </a:cubicBezTo>
                  <a:cubicBezTo>
                    <a:pt x="-3" y="6051"/>
                    <a:pt x="0" y="6306"/>
                    <a:pt x="0" y="6587"/>
                  </a:cubicBezTo>
                  <a:lnTo>
                    <a:pt x="0" y="6587"/>
                  </a:lnTo>
                  <a:cubicBezTo>
                    <a:pt x="131" y="6634"/>
                    <a:pt x="124" y="6879"/>
                    <a:pt x="203" y="7050"/>
                  </a:cubicBezTo>
                  <a:cubicBezTo>
                    <a:pt x="292" y="7242"/>
                    <a:pt x="559" y="7213"/>
                    <a:pt x="559" y="7432"/>
                  </a:cubicBezTo>
                  <a:cubicBezTo>
                    <a:pt x="559" y="7673"/>
                    <a:pt x="391" y="7775"/>
                    <a:pt x="391" y="8016"/>
                  </a:cubicBezTo>
                  <a:cubicBezTo>
                    <a:pt x="391" y="8274"/>
                    <a:pt x="568" y="8369"/>
                    <a:pt x="653" y="8599"/>
                  </a:cubicBezTo>
                  <a:cubicBezTo>
                    <a:pt x="896" y="9240"/>
                    <a:pt x="1115" y="9583"/>
                    <a:pt x="1532" y="10081"/>
                  </a:cubicBezTo>
                  <a:cubicBezTo>
                    <a:pt x="1827" y="10436"/>
                    <a:pt x="2075" y="10558"/>
                    <a:pt x="2431" y="10823"/>
                  </a:cubicBezTo>
                  <a:cubicBezTo>
                    <a:pt x="2669" y="10996"/>
                    <a:pt x="2917" y="11143"/>
                    <a:pt x="2917" y="11484"/>
                  </a:cubicBezTo>
                  <a:cubicBezTo>
                    <a:pt x="2917" y="11860"/>
                    <a:pt x="2693" y="12041"/>
                    <a:pt x="2693" y="12417"/>
                  </a:cubicBezTo>
                  <a:cubicBezTo>
                    <a:pt x="2693" y="12534"/>
                    <a:pt x="2829" y="12512"/>
                    <a:pt x="2917" y="12552"/>
                  </a:cubicBezTo>
                  <a:cubicBezTo>
                    <a:pt x="3188" y="12669"/>
                    <a:pt x="3456" y="12545"/>
                    <a:pt x="3629" y="12821"/>
                  </a:cubicBezTo>
                  <a:cubicBezTo>
                    <a:pt x="3811" y="13107"/>
                    <a:pt x="3885" y="13304"/>
                    <a:pt x="4021" y="13629"/>
                  </a:cubicBezTo>
                  <a:cubicBezTo>
                    <a:pt x="4058" y="13725"/>
                    <a:pt x="4134" y="13781"/>
                    <a:pt x="4134" y="13893"/>
                  </a:cubicBezTo>
                  <a:lnTo>
                    <a:pt x="4134" y="13911"/>
                  </a:lnTo>
                  <a:lnTo>
                    <a:pt x="4134" y="13911"/>
                  </a:lnTo>
                  <a:cubicBezTo>
                    <a:pt x="4359" y="14000"/>
                    <a:pt x="4593" y="14055"/>
                    <a:pt x="4826" y="14055"/>
                  </a:cubicBezTo>
                  <a:cubicBezTo>
                    <a:pt x="4976" y="14055"/>
                    <a:pt x="4967" y="13832"/>
                    <a:pt x="5051" y="13697"/>
                  </a:cubicBezTo>
                  <a:cubicBezTo>
                    <a:pt x="5173" y="13494"/>
                    <a:pt x="5285" y="13370"/>
                    <a:pt x="5388" y="13158"/>
                  </a:cubicBezTo>
                  <a:cubicBezTo>
                    <a:pt x="5529" y="12877"/>
                    <a:pt x="5659" y="12720"/>
                    <a:pt x="5799" y="12439"/>
                  </a:cubicBezTo>
                  <a:cubicBezTo>
                    <a:pt x="6146" y="11765"/>
                    <a:pt x="6398" y="11384"/>
                    <a:pt x="6922" y="10912"/>
                  </a:cubicBezTo>
                  <a:lnTo>
                    <a:pt x="8121" y="11316"/>
                  </a:lnTo>
                  <a:cubicBezTo>
                    <a:pt x="8298" y="11193"/>
                    <a:pt x="8401" y="11092"/>
                    <a:pt x="8569" y="10958"/>
                  </a:cubicBezTo>
                  <a:cubicBezTo>
                    <a:pt x="8682" y="10867"/>
                    <a:pt x="8738" y="10733"/>
                    <a:pt x="8879" y="10733"/>
                  </a:cubicBezTo>
                  <a:cubicBezTo>
                    <a:pt x="9281" y="10733"/>
                    <a:pt x="9505" y="10777"/>
                    <a:pt x="9909" y="10777"/>
                  </a:cubicBezTo>
                  <a:cubicBezTo>
                    <a:pt x="10152" y="10777"/>
                    <a:pt x="10283" y="10889"/>
                    <a:pt x="10517" y="10958"/>
                  </a:cubicBezTo>
                  <a:cubicBezTo>
                    <a:pt x="10760" y="11024"/>
                    <a:pt x="10919" y="11058"/>
                    <a:pt x="11116" y="11227"/>
                  </a:cubicBezTo>
                  <a:cubicBezTo>
                    <a:pt x="11340" y="11418"/>
                    <a:pt x="11396" y="11654"/>
                    <a:pt x="11527" y="11946"/>
                  </a:cubicBezTo>
                  <a:cubicBezTo>
                    <a:pt x="11648" y="12214"/>
                    <a:pt x="11742" y="12395"/>
                    <a:pt x="11864" y="12664"/>
                  </a:cubicBezTo>
                  <a:cubicBezTo>
                    <a:pt x="12079" y="13158"/>
                    <a:pt x="11985" y="13573"/>
                    <a:pt x="12164" y="14101"/>
                  </a:cubicBezTo>
                  <a:cubicBezTo>
                    <a:pt x="12313" y="14539"/>
                    <a:pt x="12500" y="14785"/>
                    <a:pt x="12500" y="15269"/>
                  </a:cubicBezTo>
                  <a:cubicBezTo>
                    <a:pt x="12500" y="15538"/>
                    <a:pt x="12350" y="15673"/>
                    <a:pt x="12238" y="15897"/>
                  </a:cubicBezTo>
                  <a:cubicBezTo>
                    <a:pt x="12135" y="16111"/>
                    <a:pt x="12052" y="16257"/>
                    <a:pt x="11901" y="16436"/>
                  </a:cubicBezTo>
                  <a:cubicBezTo>
                    <a:pt x="12107" y="16593"/>
                    <a:pt x="12266" y="16615"/>
                    <a:pt x="12500" y="16706"/>
                  </a:cubicBezTo>
                  <a:cubicBezTo>
                    <a:pt x="12678" y="16774"/>
                    <a:pt x="12809" y="16942"/>
                    <a:pt x="12986" y="17020"/>
                  </a:cubicBezTo>
                  <a:cubicBezTo>
                    <a:pt x="12986" y="17020"/>
                    <a:pt x="12986" y="17020"/>
                    <a:pt x="12986" y="1702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9" name="Shape 3367"/>
            <p:cNvSpPr/>
            <p:nvPr/>
          </p:nvSpPr>
          <p:spPr>
            <a:xfrm>
              <a:off x="6815724" y="3509313"/>
              <a:ext cx="151101" cy="173103"/>
            </a:xfrm>
            <a:custGeom>
              <a:avLst/>
              <a:gdLst/>
              <a:ahLst/>
              <a:cxnLst>
                <a:cxn ang="0">
                  <a:pos x="wd2" y="hd2"/>
                </a:cxn>
                <a:cxn ang="5400000">
                  <a:pos x="wd2" y="hd2"/>
                </a:cxn>
                <a:cxn ang="10800000">
                  <a:pos x="wd2" y="hd2"/>
                </a:cxn>
                <a:cxn ang="16200000">
                  <a:pos x="wd2" y="hd2"/>
                </a:cxn>
              </a:cxnLst>
              <a:rect l="0" t="0" r="r" b="b"/>
              <a:pathLst>
                <a:path w="21600" h="21600" extrusionOk="0">
                  <a:moveTo>
                    <a:pt x="12897" y="21600"/>
                  </a:moveTo>
                  <a:cubicBezTo>
                    <a:pt x="13216" y="21121"/>
                    <a:pt x="13426" y="20730"/>
                    <a:pt x="13839" y="20330"/>
                  </a:cubicBezTo>
                  <a:cubicBezTo>
                    <a:pt x="13929" y="20232"/>
                    <a:pt x="13906" y="20091"/>
                    <a:pt x="14019" y="20012"/>
                  </a:cubicBezTo>
                  <a:cubicBezTo>
                    <a:pt x="14410" y="19714"/>
                    <a:pt x="14865" y="19674"/>
                    <a:pt x="15116" y="19294"/>
                  </a:cubicBezTo>
                  <a:cubicBezTo>
                    <a:pt x="15642" y="18556"/>
                    <a:pt x="15894" y="17979"/>
                    <a:pt x="16671" y="17461"/>
                  </a:cubicBezTo>
                  <a:cubicBezTo>
                    <a:pt x="17171" y="17123"/>
                    <a:pt x="17513" y="16982"/>
                    <a:pt x="18039" y="16664"/>
                  </a:cubicBezTo>
                  <a:cubicBezTo>
                    <a:pt x="18290" y="16523"/>
                    <a:pt x="18565" y="16464"/>
                    <a:pt x="18771" y="16264"/>
                  </a:cubicBezTo>
                  <a:cubicBezTo>
                    <a:pt x="19181" y="15887"/>
                    <a:pt x="19181" y="15467"/>
                    <a:pt x="19409" y="14988"/>
                  </a:cubicBezTo>
                  <a:cubicBezTo>
                    <a:pt x="19819" y="14093"/>
                    <a:pt x="20210" y="13614"/>
                    <a:pt x="20687" y="12756"/>
                  </a:cubicBezTo>
                  <a:cubicBezTo>
                    <a:pt x="21032" y="12139"/>
                    <a:pt x="21168" y="11739"/>
                    <a:pt x="21600" y="11162"/>
                  </a:cubicBezTo>
                  <a:lnTo>
                    <a:pt x="21600" y="11162"/>
                  </a:lnTo>
                  <a:cubicBezTo>
                    <a:pt x="21168" y="11024"/>
                    <a:pt x="20848" y="10726"/>
                    <a:pt x="20413" y="10604"/>
                  </a:cubicBezTo>
                  <a:cubicBezTo>
                    <a:pt x="19842" y="10444"/>
                    <a:pt x="19455" y="10404"/>
                    <a:pt x="18951" y="10126"/>
                  </a:cubicBezTo>
                  <a:cubicBezTo>
                    <a:pt x="19320" y="9808"/>
                    <a:pt x="19523" y="9548"/>
                    <a:pt x="19774" y="9168"/>
                  </a:cubicBezTo>
                  <a:cubicBezTo>
                    <a:pt x="20048" y="8771"/>
                    <a:pt x="20413" y="8532"/>
                    <a:pt x="20413" y="8053"/>
                  </a:cubicBezTo>
                  <a:cubicBezTo>
                    <a:pt x="20413" y="7195"/>
                    <a:pt x="19958" y="6758"/>
                    <a:pt x="19594" y="5981"/>
                  </a:cubicBezTo>
                  <a:cubicBezTo>
                    <a:pt x="19158" y="5043"/>
                    <a:pt x="19387" y="4305"/>
                    <a:pt x="18861" y="3430"/>
                  </a:cubicBezTo>
                  <a:cubicBezTo>
                    <a:pt x="18565" y="2951"/>
                    <a:pt x="18335" y="2630"/>
                    <a:pt x="18039" y="2154"/>
                  </a:cubicBezTo>
                  <a:cubicBezTo>
                    <a:pt x="17719" y="1636"/>
                    <a:pt x="17584" y="1217"/>
                    <a:pt x="17035" y="879"/>
                  </a:cubicBezTo>
                  <a:cubicBezTo>
                    <a:pt x="16555" y="578"/>
                    <a:pt x="16168" y="518"/>
                    <a:pt x="15574" y="400"/>
                  </a:cubicBezTo>
                  <a:cubicBezTo>
                    <a:pt x="15003" y="279"/>
                    <a:pt x="14684" y="79"/>
                    <a:pt x="14090" y="79"/>
                  </a:cubicBezTo>
                  <a:cubicBezTo>
                    <a:pt x="13106" y="79"/>
                    <a:pt x="12558" y="0"/>
                    <a:pt x="11577" y="0"/>
                  </a:cubicBezTo>
                  <a:cubicBezTo>
                    <a:pt x="11235" y="0"/>
                    <a:pt x="11097" y="240"/>
                    <a:pt x="10822" y="400"/>
                  </a:cubicBezTo>
                  <a:cubicBezTo>
                    <a:pt x="10413" y="639"/>
                    <a:pt x="10161" y="817"/>
                    <a:pt x="9729" y="1036"/>
                  </a:cubicBezTo>
                  <a:lnTo>
                    <a:pt x="6803" y="318"/>
                  </a:lnTo>
                  <a:cubicBezTo>
                    <a:pt x="5526" y="1157"/>
                    <a:pt x="4910" y="1833"/>
                    <a:pt x="4064" y="3030"/>
                  </a:cubicBezTo>
                  <a:cubicBezTo>
                    <a:pt x="3722" y="3528"/>
                    <a:pt x="3403" y="3807"/>
                    <a:pt x="3061" y="4305"/>
                  </a:cubicBezTo>
                  <a:cubicBezTo>
                    <a:pt x="2809" y="4683"/>
                    <a:pt x="2535" y="4903"/>
                    <a:pt x="2239" y="5263"/>
                  </a:cubicBezTo>
                  <a:cubicBezTo>
                    <a:pt x="2032" y="5502"/>
                    <a:pt x="2055" y="5899"/>
                    <a:pt x="1690" y="5899"/>
                  </a:cubicBezTo>
                  <a:cubicBezTo>
                    <a:pt x="1119" y="5899"/>
                    <a:pt x="548" y="5801"/>
                    <a:pt x="0" y="5643"/>
                  </a:cubicBezTo>
                  <a:lnTo>
                    <a:pt x="0" y="5643"/>
                  </a:lnTo>
                  <a:lnTo>
                    <a:pt x="0" y="6986"/>
                  </a:lnTo>
                  <a:cubicBezTo>
                    <a:pt x="0" y="7744"/>
                    <a:pt x="194" y="8301"/>
                    <a:pt x="822" y="8811"/>
                  </a:cubicBezTo>
                  <a:cubicBezTo>
                    <a:pt x="1277" y="9180"/>
                    <a:pt x="1826" y="9050"/>
                    <a:pt x="2284" y="9447"/>
                  </a:cubicBezTo>
                  <a:lnTo>
                    <a:pt x="2329" y="9607"/>
                  </a:lnTo>
                  <a:lnTo>
                    <a:pt x="832" y="9607"/>
                  </a:lnTo>
                  <a:cubicBezTo>
                    <a:pt x="571" y="9607"/>
                    <a:pt x="319" y="9776"/>
                    <a:pt x="319" y="10005"/>
                  </a:cubicBezTo>
                  <a:cubicBezTo>
                    <a:pt x="319" y="10435"/>
                    <a:pt x="755" y="10585"/>
                    <a:pt x="1096" y="10883"/>
                  </a:cubicBezTo>
                  <a:cubicBezTo>
                    <a:pt x="1393" y="11142"/>
                    <a:pt x="1552" y="11351"/>
                    <a:pt x="1919" y="11522"/>
                  </a:cubicBezTo>
                  <a:cubicBezTo>
                    <a:pt x="2432" y="11762"/>
                    <a:pt x="3106" y="11841"/>
                    <a:pt x="3106" y="12359"/>
                  </a:cubicBezTo>
                  <a:cubicBezTo>
                    <a:pt x="3106" y="12668"/>
                    <a:pt x="2787" y="12806"/>
                    <a:pt x="2787" y="13116"/>
                  </a:cubicBezTo>
                  <a:cubicBezTo>
                    <a:pt x="2787" y="14161"/>
                    <a:pt x="3561" y="15189"/>
                    <a:pt x="4761" y="15189"/>
                  </a:cubicBezTo>
                  <a:lnTo>
                    <a:pt x="5800" y="15189"/>
                  </a:lnTo>
                  <a:lnTo>
                    <a:pt x="6394" y="15067"/>
                  </a:lnTo>
                  <a:cubicBezTo>
                    <a:pt x="6496" y="15357"/>
                    <a:pt x="6474" y="15557"/>
                    <a:pt x="6484" y="15867"/>
                  </a:cubicBezTo>
                  <a:cubicBezTo>
                    <a:pt x="6496" y="16146"/>
                    <a:pt x="6803" y="16264"/>
                    <a:pt x="6803" y="16543"/>
                  </a:cubicBezTo>
                  <a:cubicBezTo>
                    <a:pt x="6803" y="16625"/>
                    <a:pt x="6658" y="16605"/>
                    <a:pt x="6623" y="16664"/>
                  </a:cubicBezTo>
                  <a:cubicBezTo>
                    <a:pt x="6348" y="17052"/>
                    <a:pt x="5984" y="17272"/>
                    <a:pt x="5984" y="17740"/>
                  </a:cubicBezTo>
                  <a:cubicBezTo>
                    <a:pt x="5984" y="17971"/>
                    <a:pt x="6258" y="18049"/>
                    <a:pt x="6484" y="18139"/>
                  </a:cubicBezTo>
                  <a:cubicBezTo>
                    <a:pt x="7032" y="18356"/>
                    <a:pt x="7297" y="18627"/>
                    <a:pt x="7855" y="18815"/>
                  </a:cubicBezTo>
                  <a:cubicBezTo>
                    <a:pt x="8700" y="19094"/>
                    <a:pt x="9078" y="19494"/>
                    <a:pt x="9864" y="19894"/>
                  </a:cubicBezTo>
                  <a:cubicBezTo>
                    <a:pt x="10790" y="20361"/>
                    <a:pt x="11235" y="20750"/>
                    <a:pt x="12149" y="21248"/>
                  </a:cubicBezTo>
                  <a:cubicBezTo>
                    <a:pt x="12419" y="21392"/>
                    <a:pt x="12671" y="21487"/>
                    <a:pt x="12897" y="21600"/>
                  </a:cubicBezTo>
                  <a:cubicBezTo>
                    <a:pt x="12897" y="21600"/>
                    <a:pt x="12897" y="21600"/>
                    <a:pt x="12897" y="2160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0" name="Shape 3368"/>
            <p:cNvSpPr/>
            <p:nvPr/>
          </p:nvSpPr>
          <p:spPr>
            <a:xfrm>
              <a:off x="6649427" y="3354895"/>
              <a:ext cx="148642" cy="101740"/>
            </a:xfrm>
            <a:custGeom>
              <a:avLst/>
              <a:gdLst/>
              <a:ahLst/>
              <a:cxnLst>
                <a:cxn ang="0">
                  <a:pos x="wd2" y="hd2"/>
                </a:cxn>
                <a:cxn ang="5400000">
                  <a:pos x="wd2" y="hd2"/>
                </a:cxn>
                <a:cxn ang="10800000">
                  <a:pos x="wd2" y="hd2"/>
                </a:cxn>
                <a:cxn ang="16200000">
                  <a:pos x="wd2" y="hd2"/>
                </a:cxn>
              </a:cxnLst>
              <a:rect l="0" t="0" r="r" b="b"/>
              <a:pathLst>
                <a:path w="21600" h="21465" extrusionOk="0">
                  <a:moveTo>
                    <a:pt x="13248" y="20884"/>
                  </a:moveTo>
                  <a:cubicBezTo>
                    <a:pt x="13212" y="20870"/>
                    <a:pt x="13172" y="20861"/>
                    <a:pt x="13126" y="20861"/>
                  </a:cubicBezTo>
                  <a:cubicBezTo>
                    <a:pt x="12756" y="20861"/>
                    <a:pt x="12638" y="21465"/>
                    <a:pt x="12267" y="21465"/>
                  </a:cubicBezTo>
                  <a:cubicBezTo>
                    <a:pt x="11746" y="21465"/>
                    <a:pt x="11526" y="20608"/>
                    <a:pt x="11526" y="19851"/>
                  </a:cubicBezTo>
                  <a:cubicBezTo>
                    <a:pt x="11526" y="19646"/>
                    <a:pt x="11477" y="19494"/>
                    <a:pt x="11431" y="19308"/>
                  </a:cubicBezTo>
                  <a:cubicBezTo>
                    <a:pt x="11130" y="19527"/>
                    <a:pt x="11047" y="19984"/>
                    <a:pt x="10722" y="19984"/>
                  </a:cubicBezTo>
                  <a:lnTo>
                    <a:pt x="10132" y="19984"/>
                  </a:lnTo>
                  <a:cubicBezTo>
                    <a:pt x="10014" y="18603"/>
                    <a:pt x="9736" y="17894"/>
                    <a:pt x="9529" y="16547"/>
                  </a:cubicBezTo>
                  <a:cubicBezTo>
                    <a:pt x="9447" y="15990"/>
                    <a:pt x="9480" y="15671"/>
                    <a:pt x="9296" y="15128"/>
                  </a:cubicBezTo>
                  <a:cubicBezTo>
                    <a:pt x="9781" y="14776"/>
                    <a:pt x="10178" y="14324"/>
                    <a:pt x="10178" y="13529"/>
                  </a:cubicBezTo>
                  <a:lnTo>
                    <a:pt x="10178" y="12976"/>
                  </a:lnTo>
                  <a:cubicBezTo>
                    <a:pt x="9808" y="13110"/>
                    <a:pt x="9611" y="13177"/>
                    <a:pt x="9237" y="13177"/>
                  </a:cubicBezTo>
                  <a:lnTo>
                    <a:pt x="8437" y="13177"/>
                  </a:lnTo>
                  <a:lnTo>
                    <a:pt x="8437" y="11881"/>
                  </a:lnTo>
                  <a:cubicBezTo>
                    <a:pt x="8437" y="11543"/>
                    <a:pt x="8355" y="11258"/>
                    <a:pt x="8506" y="11019"/>
                  </a:cubicBezTo>
                  <a:cubicBezTo>
                    <a:pt x="8831" y="10515"/>
                    <a:pt x="9260" y="10782"/>
                    <a:pt x="9713" y="10548"/>
                  </a:cubicBezTo>
                  <a:cubicBezTo>
                    <a:pt x="10142" y="10329"/>
                    <a:pt x="10375" y="10091"/>
                    <a:pt x="10828" y="9939"/>
                  </a:cubicBezTo>
                  <a:lnTo>
                    <a:pt x="10736" y="9672"/>
                  </a:lnTo>
                  <a:cubicBezTo>
                    <a:pt x="10388" y="9501"/>
                    <a:pt x="10178" y="9268"/>
                    <a:pt x="9808" y="9268"/>
                  </a:cubicBezTo>
                  <a:cubicBezTo>
                    <a:pt x="8853" y="9268"/>
                    <a:pt x="8355" y="9858"/>
                    <a:pt x="7486" y="10415"/>
                  </a:cubicBezTo>
                  <a:cubicBezTo>
                    <a:pt x="7125" y="10634"/>
                    <a:pt x="7044" y="11224"/>
                    <a:pt x="6650" y="11224"/>
                  </a:cubicBezTo>
                  <a:cubicBezTo>
                    <a:pt x="6302" y="11224"/>
                    <a:pt x="6105" y="10820"/>
                    <a:pt x="6001" y="10349"/>
                  </a:cubicBezTo>
                  <a:cubicBezTo>
                    <a:pt x="6001" y="9825"/>
                    <a:pt x="6057" y="9453"/>
                    <a:pt x="6001" y="8929"/>
                  </a:cubicBezTo>
                  <a:cubicBezTo>
                    <a:pt x="5443" y="9201"/>
                    <a:pt x="5105" y="9334"/>
                    <a:pt x="4515" y="9334"/>
                  </a:cubicBezTo>
                  <a:cubicBezTo>
                    <a:pt x="3981" y="9334"/>
                    <a:pt x="3725" y="8863"/>
                    <a:pt x="3309" y="8391"/>
                  </a:cubicBezTo>
                  <a:cubicBezTo>
                    <a:pt x="2935" y="7968"/>
                    <a:pt x="2610" y="7602"/>
                    <a:pt x="2610" y="6907"/>
                  </a:cubicBezTo>
                  <a:cubicBezTo>
                    <a:pt x="2610" y="6520"/>
                    <a:pt x="2797" y="6354"/>
                    <a:pt x="2797" y="5964"/>
                  </a:cubicBezTo>
                  <a:cubicBezTo>
                    <a:pt x="2797" y="5392"/>
                    <a:pt x="2344" y="5293"/>
                    <a:pt x="2007" y="5021"/>
                  </a:cubicBezTo>
                  <a:cubicBezTo>
                    <a:pt x="1600" y="4702"/>
                    <a:pt x="1416" y="4378"/>
                    <a:pt x="1079" y="3940"/>
                  </a:cubicBezTo>
                  <a:cubicBezTo>
                    <a:pt x="633" y="3359"/>
                    <a:pt x="347" y="2855"/>
                    <a:pt x="0" y="2369"/>
                  </a:cubicBezTo>
                  <a:lnTo>
                    <a:pt x="0" y="2369"/>
                  </a:lnTo>
                  <a:lnTo>
                    <a:pt x="429" y="2460"/>
                  </a:lnTo>
                  <a:lnTo>
                    <a:pt x="1171" y="2188"/>
                  </a:lnTo>
                  <a:cubicBezTo>
                    <a:pt x="2705" y="2559"/>
                    <a:pt x="3538" y="2593"/>
                    <a:pt x="5073" y="2593"/>
                  </a:cubicBezTo>
                  <a:cubicBezTo>
                    <a:pt x="6024" y="2593"/>
                    <a:pt x="6581" y="2831"/>
                    <a:pt x="7486" y="2460"/>
                  </a:cubicBezTo>
                  <a:cubicBezTo>
                    <a:pt x="7926" y="2293"/>
                    <a:pt x="8181" y="2022"/>
                    <a:pt x="8601" y="1788"/>
                  </a:cubicBezTo>
                  <a:cubicBezTo>
                    <a:pt x="9388" y="1312"/>
                    <a:pt x="9713" y="503"/>
                    <a:pt x="10549" y="303"/>
                  </a:cubicBezTo>
                  <a:cubicBezTo>
                    <a:pt x="12359" y="-135"/>
                    <a:pt x="13428" y="31"/>
                    <a:pt x="15284" y="31"/>
                  </a:cubicBezTo>
                  <a:cubicBezTo>
                    <a:pt x="16517" y="31"/>
                    <a:pt x="17212" y="31"/>
                    <a:pt x="18442" y="170"/>
                  </a:cubicBezTo>
                  <a:cubicBezTo>
                    <a:pt x="19022" y="236"/>
                    <a:pt x="19370" y="436"/>
                    <a:pt x="19927" y="574"/>
                  </a:cubicBezTo>
                  <a:cubicBezTo>
                    <a:pt x="20485" y="707"/>
                    <a:pt x="21042" y="841"/>
                    <a:pt x="21600" y="1113"/>
                  </a:cubicBezTo>
                  <a:lnTo>
                    <a:pt x="21600" y="1113"/>
                  </a:lnTo>
                  <a:cubicBezTo>
                    <a:pt x="21600" y="1517"/>
                    <a:pt x="21321" y="2022"/>
                    <a:pt x="21321" y="2426"/>
                  </a:cubicBezTo>
                  <a:cubicBezTo>
                    <a:pt x="21321" y="3369"/>
                    <a:pt x="21413" y="3907"/>
                    <a:pt x="21413" y="4854"/>
                  </a:cubicBezTo>
                  <a:cubicBezTo>
                    <a:pt x="21413" y="5492"/>
                    <a:pt x="20997" y="5830"/>
                    <a:pt x="20577" y="5964"/>
                  </a:cubicBezTo>
                  <a:lnTo>
                    <a:pt x="20577" y="8625"/>
                  </a:lnTo>
                  <a:cubicBezTo>
                    <a:pt x="20577" y="9468"/>
                    <a:pt x="20763" y="10010"/>
                    <a:pt x="20672" y="10820"/>
                  </a:cubicBezTo>
                  <a:cubicBezTo>
                    <a:pt x="20577" y="11558"/>
                    <a:pt x="20091" y="11796"/>
                    <a:pt x="19649" y="12167"/>
                  </a:cubicBezTo>
                  <a:cubicBezTo>
                    <a:pt x="19255" y="12500"/>
                    <a:pt x="18954" y="12805"/>
                    <a:pt x="18534" y="13110"/>
                  </a:cubicBezTo>
                  <a:cubicBezTo>
                    <a:pt x="17652" y="13747"/>
                    <a:pt x="17166" y="14290"/>
                    <a:pt x="16307" y="14995"/>
                  </a:cubicBezTo>
                  <a:cubicBezTo>
                    <a:pt x="15704" y="15500"/>
                    <a:pt x="15376" y="16009"/>
                    <a:pt x="14822" y="16614"/>
                  </a:cubicBezTo>
                  <a:cubicBezTo>
                    <a:pt x="14241" y="17223"/>
                    <a:pt x="13684" y="17490"/>
                    <a:pt x="13428" y="18504"/>
                  </a:cubicBezTo>
                  <a:cubicBezTo>
                    <a:pt x="13241" y="19275"/>
                    <a:pt x="13248" y="20041"/>
                    <a:pt x="13248" y="20884"/>
                  </a:cubicBezTo>
                  <a:cubicBezTo>
                    <a:pt x="13248" y="20884"/>
                    <a:pt x="13248" y="20884"/>
                    <a:pt x="13248" y="2088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1" name="Shape 3369"/>
            <p:cNvSpPr/>
            <p:nvPr/>
          </p:nvSpPr>
          <p:spPr>
            <a:xfrm>
              <a:off x="6625671" y="3135145"/>
              <a:ext cx="301889" cy="244707"/>
            </a:xfrm>
            <a:custGeom>
              <a:avLst/>
              <a:gdLst/>
              <a:ahLst/>
              <a:cxnLst>
                <a:cxn ang="0">
                  <a:pos x="wd2" y="hd2"/>
                </a:cxn>
                <a:cxn ang="5400000">
                  <a:pos x="wd2" y="hd2"/>
                </a:cxn>
                <a:cxn ang="10800000">
                  <a:pos x="wd2" y="hd2"/>
                </a:cxn>
                <a:cxn ang="16200000">
                  <a:pos x="wd2" y="hd2"/>
                </a:cxn>
              </a:cxnLst>
              <a:rect l="0" t="0" r="r" b="b"/>
              <a:pathLst>
                <a:path w="21600" h="21600" extrusionOk="0">
                  <a:moveTo>
                    <a:pt x="1868" y="20435"/>
                  </a:moveTo>
                  <a:cubicBezTo>
                    <a:pt x="1766" y="20315"/>
                    <a:pt x="1653" y="20198"/>
                    <a:pt x="1508" y="20078"/>
                  </a:cubicBezTo>
                  <a:cubicBezTo>
                    <a:pt x="1526" y="20007"/>
                    <a:pt x="1542" y="19959"/>
                    <a:pt x="1553" y="19881"/>
                  </a:cubicBezTo>
                  <a:lnTo>
                    <a:pt x="2971" y="19626"/>
                  </a:lnTo>
                  <a:lnTo>
                    <a:pt x="3634" y="19626"/>
                  </a:lnTo>
                  <a:cubicBezTo>
                    <a:pt x="3685" y="19584"/>
                    <a:pt x="3714" y="19548"/>
                    <a:pt x="3748" y="19487"/>
                  </a:cubicBezTo>
                  <a:lnTo>
                    <a:pt x="3090" y="19487"/>
                  </a:lnTo>
                  <a:cubicBezTo>
                    <a:pt x="2737" y="19487"/>
                    <a:pt x="2566" y="19176"/>
                    <a:pt x="2210" y="19176"/>
                  </a:cubicBezTo>
                  <a:cubicBezTo>
                    <a:pt x="2068" y="19176"/>
                    <a:pt x="1994" y="19204"/>
                    <a:pt x="1850" y="19182"/>
                  </a:cubicBezTo>
                  <a:lnTo>
                    <a:pt x="1850" y="18971"/>
                  </a:lnTo>
                  <a:cubicBezTo>
                    <a:pt x="1850" y="18224"/>
                    <a:pt x="1931" y="17794"/>
                    <a:pt x="2080" y="17060"/>
                  </a:cubicBezTo>
                  <a:cubicBezTo>
                    <a:pt x="2086" y="17031"/>
                    <a:pt x="2093" y="17003"/>
                    <a:pt x="2102" y="16979"/>
                  </a:cubicBezTo>
                  <a:lnTo>
                    <a:pt x="2102" y="16979"/>
                  </a:lnTo>
                  <a:cubicBezTo>
                    <a:pt x="2743" y="16979"/>
                    <a:pt x="3176" y="17144"/>
                    <a:pt x="3817" y="17144"/>
                  </a:cubicBezTo>
                  <a:cubicBezTo>
                    <a:pt x="4490" y="17144"/>
                    <a:pt x="4937" y="17019"/>
                    <a:pt x="5462" y="16525"/>
                  </a:cubicBezTo>
                  <a:cubicBezTo>
                    <a:pt x="5703" y="16300"/>
                    <a:pt x="5840" y="16017"/>
                    <a:pt x="6148" y="16017"/>
                  </a:cubicBezTo>
                  <a:cubicBezTo>
                    <a:pt x="6583" y="16017"/>
                    <a:pt x="6810" y="16242"/>
                    <a:pt x="7246" y="16242"/>
                  </a:cubicBezTo>
                  <a:cubicBezTo>
                    <a:pt x="7382" y="16242"/>
                    <a:pt x="7485" y="16242"/>
                    <a:pt x="7611" y="16186"/>
                  </a:cubicBezTo>
                  <a:cubicBezTo>
                    <a:pt x="7748" y="16116"/>
                    <a:pt x="7816" y="15905"/>
                    <a:pt x="7976" y="15905"/>
                  </a:cubicBezTo>
                  <a:cubicBezTo>
                    <a:pt x="8262" y="15905"/>
                    <a:pt x="8423" y="16089"/>
                    <a:pt x="8709" y="16130"/>
                  </a:cubicBezTo>
                  <a:cubicBezTo>
                    <a:pt x="9349" y="16228"/>
                    <a:pt x="9749" y="16116"/>
                    <a:pt x="10354" y="16356"/>
                  </a:cubicBezTo>
                  <a:cubicBezTo>
                    <a:pt x="10789" y="16525"/>
                    <a:pt x="11029" y="16808"/>
                    <a:pt x="11498" y="16808"/>
                  </a:cubicBezTo>
                  <a:cubicBezTo>
                    <a:pt x="11817" y="16808"/>
                    <a:pt x="12182" y="16638"/>
                    <a:pt x="12182" y="16242"/>
                  </a:cubicBezTo>
                  <a:cubicBezTo>
                    <a:pt x="12182" y="15778"/>
                    <a:pt x="11680" y="15819"/>
                    <a:pt x="11313" y="15736"/>
                  </a:cubicBezTo>
                  <a:cubicBezTo>
                    <a:pt x="10881" y="15636"/>
                    <a:pt x="10640" y="15509"/>
                    <a:pt x="10217" y="15340"/>
                  </a:cubicBezTo>
                  <a:cubicBezTo>
                    <a:pt x="9999" y="15256"/>
                    <a:pt x="9875" y="15242"/>
                    <a:pt x="9668" y="15115"/>
                  </a:cubicBezTo>
                  <a:cubicBezTo>
                    <a:pt x="9439" y="14973"/>
                    <a:pt x="9360" y="14734"/>
                    <a:pt x="9119" y="14607"/>
                  </a:cubicBezTo>
                  <a:cubicBezTo>
                    <a:pt x="8926" y="14509"/>
                    <a:pt x="8766" y="14523"/>
                    <a:pt x="8572" y="14437"/>
                  </a:cubicBezTo>
                  <a:cubicBezTo>
                    <a:pt x="8262" y="14298"/>
                    <a:pt x="8079" y="14099"/>
                    <a:pt x="7748" y="14099"/>
                  </a:cubicBezTo>
                  <a:cubicBezTo>
                    <a:pt x="7314" y="14099"/>
                    <a:pt x="7096" y="14368"/>
                    <a:pt x="6697" y="14551"/>
                  </a:cubicBezTo>
                  <a:cubicBezTo>
                    <a:pt x="5942" y="14889"/>
                    <a:pt x="5496" y="15284"/>
                    <a:pt x="4686" y="15284"/>
                  </a:cubicBezTo>
                  <a:cubicBezTo>
                    <a:pt x="4022" y="15284"/>
                    <a:pt x="3604" y="15041"/>
                    <a:pt x="2998" y="14730"/>
                  </a:cubicBezTo>
                  <a:lnTo>
                    <a:pt x="2998" y="14730"/>
                  </a:lnTo>
                  <a:cubicBezTo>
                    <a:pt x="3010" y="14694"/>
                    <a:pt x="3016" y="14652"/>
                    <a:pt x="3016" y="14607"/>
                  </a:cubicBezTo>
                  <a:cubicBezTo>
                    <a:pt x="3016" y="13973"/>
                    <a:pt x="2674" y="13676"/>
                    <a:pt x="2309" y="13224"/>
                  </a:cubicBezTo>
                  <a:cubicBezTo>
                    <a:pt x="2199" y="13091"/>
                    <a:pt x="2051" y="13049"/>
                    <a:pt x="2010" y="12858"/>
                  </a:cubicBezTo>
                  <a:cubicBezTo>
                    <a:pt x="1909" y="12402"/>
                    <a:pt x="1960" y="12091"/>
                    <a:pt x="1783" y="11674"/>
                  </a:cubicBezTo>
                  <a:cubicBezTo>
                    <a:pt x="1652" y="11358"/>
                    <a:pt x="1405" y="11314"/>
                    <a:pt x="1234" y="11025"/>
                  </a:cubicBezTo>
                  <a:cubicBezTo>
                    <a:pt x="880" y="10428"/>
                    <a:pt x="925" y="9892"/>
                    <a:pt x="547" y="9306"/>
                  </a:cubicBezTo>
                  <a:cubicBezTo>
                    <a:pt x="405" y="9079"/>
                    <a:pt x="171" y="9179"/>
                    <a:pt x="0" y="8995"/>
                  </a:cubicBezTo>
                  <a:cubicBezTo>
                    <a:pt x="509" y="8157"/>
                    <a:pt x="1062" y="7993"/>
                    <a:pt x="1668" y="7247"/>
                  </a:cubicBezTo>
                  <a:cubicBezTo>
                    <a:pt x="1943" y="6908"/>
                    <a:pt x="1988" y="6591"/>
                    <a:pt x="2239" y="6233"/>
                  </a:cubicBezTo>
                  <a:cubicBezTo>
                    <a:pt x="2753" y="5506"/>
                    <a:pt x="2914" y="4984"/>
                    <a:pt x="3291" y="4145"/>
                  </a:cubicBezTo>
                  <a:cubicBezTo>
                    <a:pt x="3497" y="3693"/>
                    <a:pt x="3651" y="3462"/>
                    <a:pt x="3839" y="2988"/>
                  </a:cubicBezTo>
                  <a:cubicBezTo>
                    <a:pt x="4011" y="2635"/>
                    <a:pt x="4074" y="2339"/>
                    <a:pt x="4101" y="2028"/>
                  </a:cubicBezTo>
                  <a:lnTo>
                    <a:pt x="4101" y="2028"/>
                  </a:lnTo>
                  <a:cubicBezTo>
                    <a:pt x="4120" y="2020"/>
                    <a:pt x="4138" y="2008"/>
                    <a:pt x="4158" y="2008"/>
                  </a:cubicBezTo>
                  <a:cubicBezTo>
                    <a:pt x="4182" y="2008"/>
                    <a:pt x="4216" y="2056"/>
                    <a:pt x="4229" y="2030"/>
                  </a:cubicBezTo>
                  <a:cubicBezTo>
                    <a:pt x="4443" y="1564"/>
                    <a:pt x="4514" y="1283"/>
                    <a:pt x="4731" y="847"/>
                  </a:cubicBezTo>
                  <a:cubicBezTo>
                    <a:pt x="4823" y="661"/>
                    <a:pt x="4868" y="394"/>
                    <a:pt x="5050" y="394"/>
                  </a:cubicBezTo>
                  <a:cubicBezTo>
                    <a:pt x="5394" y="394"/>
                    <a:pt x="5588" y="619"/>
                    <a:pt x="5931" y="619"/>
                  </a:cubicBezTo>
                  <a:cubicBezTo>
                    <a:pt x="6709" y="619"/>
                    <a:pt x="7143" y="606"/>
                    <a:pt x="7920" y="606"/>
                  </a:cubicBezTo>
                  <a:cubicBezTo>
                    <a:pt x="8034" y="606"/>
                    <a:pt x="8091" y="677"/>
                    <a:pt x="8206" y="677"/>
                  </a:cubicBezTo>
                  <a:cubicBezTo>
                    <a:pt x="8833" y="677"/>
                    <a:pt x="9085" y="0"/>
                    <a:pt x="9713" y="0"/>
                  </a:cubicBezTo>
                  <a:cubicBezTo>
                    <a:pt x="10229" y="0"/>
                    <a:pt x="10480" y="382"/>
                    <a:pt x="10994" y="450"/>
                  </a:cubicBezTo>
                  <a:cubicBezTo>
                    <a:pt x="11531" y="524"/>
                    <a:pt x="11909" y="337"/>
                    <a:pt x="12366" y="677"/>
                  </a:cubicBezTo>
                  <a:cubicBezTo>
                    <a:pt x="12778" y="984"/>
                    <a:pt x="12639" y="1651"/>
                    <a:pt x="13006" y="2030"/>
                  </a:cubicBezTo>
                  <a:cubicBezTo>
                    <a:pt x="13404" y="2442"/>
                    <a:pt x="13714" y="2763"/>
                    <a:pt x="14241" y="2763"/>
                  </a:cubicBezTo>
                  <a:cubicBezTo>
                    <a:pt x="14527" y="2763"/>
                    <a:pt x="14841" y="2337"/>
                    <a:pt x="14972" y="2651"/>
                  </a:cubicBezTo>
                  <a:cubicBezTo>
                    <a:pt x="15310" y="3458"/>
                    <a:pt x="15439" y="3962"/>
                    <a:pt x="15612" y="4850"/>
                  </a:cubicBezTo>
                  <a:cubicBezTo>
                    <a:pt x="15736" y="5486"/>
                    <a:pt x="15941" y="5840"/>
                    <a:pt x="16343" y="6261"/>
                  </a:cubicBezTo>
                  <a:cubicBezTo>
                    <a:pt x="16454" y="6376"/>
                    <a:pt x="16419" y="6601"/>
                    <a:pt x="16480" y="6769"/>
                  </a:cubicBezTo>
                  <a:cubicBezTo>
                    <a:pt x="16637" y="7193"/>
                    <a:pt x="16868" y="7362"/>
                    <a:pt x="17119" y="7726"/>
                  </a:cubicBezTo>
                  <a:cubicBezTo>
                    <a:pt x="17804" y="8715"/>
                    <a:pt x="18403" y="8964"/>
                    <a:pt x="19223" y="9701"/>
                  </a:cubicBezTo>
                  <a:cubicBezTo>
                    <a:pt x="19359" y="9822"/>
                    <a:pt x="19491" y="9940"/>
                    <a:pt x="19621" y="10053"/>
                  </a:cubicBezTo>
                  <a:lnTo>
                    <a:pt x="19621" y="10053"/>
                  </a:lnTo>
                  <a:cubicBezTo>
                    <a:pt x="19530" y="10730"/>
                    <a:pt x="19406" y="11053"/>
                    <a:pt x="19406" y="11730"/>
                  </a:cubicBezTo>
                  <a:cubicBezTo>
                    <a:pt x="19406" y="12111"/>
                    <a:pt x="19726" y="12238"/>
                    <a:pt x="19726" y="12619"/>
                  </a:cubicBezTo>
                  <a:cubicBezTo>
                    <a:pt x="19726" y="13113"/>
                    <a:pt x="19680" y="13395"/>
                    <a:pt x="19680" y="13887"/>
                  </a:cubicBezTo>
                  <a:cubicBezTo>
                    <a:pt x="19680" y="14509"/>
                    <a:pt x="19737" y="14875"/>
                    <a:pt x="19910" y="15453"/>
                  </a:cubicBezTo>
                  <a:cubicBezTo>
                    <a:pt x="19989" y="15722"/>
                    <a:pt x="20011" y="16031"/>
                    <a:pt x="20229" y="16130"/>
                  </a:cubicBezTo>
                  <a:cubicBezTo>
                    <a:pt x="20355" y="16186"/>
                    <a:pt x="20468" y="16186"/>
                    <a:pt x="20594" y="16242"/>
                  </a:cubicBezTo>
                  <a:cubicBezTo>
                    <a:pt x="21325" y="16608"/>
                    <a:pt x="21600" y="17455"/>
                    <a:pt x="21600" y="18443"/>
                  </a:cubicBezTo>
                  <a:cubicBezTo>
                    <a:pt x="21600" y="18993"/>
                    <a:pt x="21429" y="19317"/>
                    <a:pt x="21235" y="19795"/>
                  </a:cubicBezTo>
                  <a:cubicBezTo>
                    <a:pt x="21075" y="20206"/>
                    <a:pt x="21028" y="20486"/>
                    <a:pt x="20915" y="20923"/>
                  </a:cubicBezTo>
                  <a:lnTo>
                    <a:pt x="20915" y="20923"/>
                  </a:lnTo>
                  <a:cubicBezTo>
                    <a:pt x="20412" y="21022"/>
                    <a:pt x="20137" y="21078"/>
                    <a:pt x="19635" y="21150"/>
                  </a:cubicBezTo>
                  <a:cubicBezTo>
                    <a:pt x="19212" y="21206"/>
                    <a:pt x="18949" y="21164"/>
                    <a:pt x="18537" y="21261"/>
                  </a:cubicBezTo>
                  <a:cubicBezTo>
                    <a:pt x="18114" y="21361"/>
                    <a:pt x="17873" y="21558"/>
                    <a:pt x="17441" y="21600"/>
                  </a:cubicBezTo>
                  <a:lnTo>
                    <a:pt x="12504" y="19909"/>
                  </a:lnTo>
                  <a:lnTo>
                    <a:pt x="12504" y="19909"/>
                  </a:lnTo>
                  <a:cubicBezTo>
                    <a:pt x="12229" y="19795"/>
                    <a:pt x="11954" y="19740"/>
                    <a:pt x="11680" y="19684"/>
                  </a:cubicBezTo>
                  <a:cubicBezTo>
                    <a:pt x="11405" y="19626"/>
                    <a:pt x="11234" y="19542"/>
                    <a:pt x="10949" y="19515"/>
                  </a:cubicBezTo>
                  <a:cubicBezTo>
                    <a:pt x="10343" y="19457"/>
                    <a:pt x="10001" y="19457"/>
                    <a:pt x="9394" y="19457"/>
                  </a:cubicBezTo>
                  <a:cubicBezTo>
                    <a:pt x="8480" y="19457"/>
                    <a:pt x="7954" y="19387"/>
                    <a:pt x="7062" y="19570"/>
                  </a:cubicBezTo>
                  <a:cubicBezTo>
                    <a:pt x="6651" y="19654"/>
                    <a:pt x="6491" y="19992"/>
                    <a:pt x="6103" y="20192"/>
                  </a:cubicBezTo>
                  <a:cubicBezTo>
                    <a:pt x="5897" y="20289"/>
                    <a:pt x="5771" y="20403"/>
                    <a:pt x="5554" y="20473"/>
                  </a:cubicBezTo>
                  <a:cubicBezTo>
                    <a:pt x="5109" y="20628"/>
                    <a:pt x="4834" y="20528"/>
                    <a:pt x="4366" y="20528"/>
                  </a:cubicBezTo>
                  <a:cubicBezTo>
                    <a:pt x="3610" y="20528"/>
                    <a:pt x="3200" y="20514"/>
                    <a:pt x="2445" y="20359"/>
                  </a:cubicBezTo>
                  <a:lnTo>
                    <a:pt x="2080" y="20473"/>
                  </a:lnTo>
                  <a:lnTo>
                    <a:pt x="1868" y="20435"/>
                  </a:lnTo>
                  <a:cubicBezTo>
                    <a:pt x="1868" y="20435"/>
                    <a:pt x="1868" y="20435"/>
                    <a:pt x="1868" y="2043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2" name="Shape 3370"/>
            <p:cNvSpPr/>
            <p:nvPr/>
          </p:nvSpPr>
          <p:spPr>
            <a:xfrm>
              <a:off x="6655367" y="3289564"/>
              <a:ext cx="140879" cy="34505"/>
            </a:xfrm>
            <a:custGeom>
              <a:avLst/>
              <a:gdLst/>
              <a:ahLst/>
              <a:cxnLst>
                <a:cxn ang="0">
                  <a:pos x="wd2" y="hd2"/>
                </a:cxn>
                <a:cxn ang="5400000">
                  <a:pos x="wd2" y="hd2"/>
                </a:cxn>
                <a:cxn ang="10800000">
                  <a:pos x="wd2" y="hd2"/>
                </a:cxn>
                <a:cxn ang="16200000">
                  <a:pos x="wd2" y="hd2"/>
                </a:cxn>
              </a:cxnLst>
              <a:rect l="0" t="0" r="r" b="b"/>
              <a:pathLst>
                <a:path w="21600" h="21600" extrusionOk="0">
                  <a:moveTo>
                    <a:pt x="0" y="20427"/>
                  </a:moveTo>
                  <a:cubicBezTo>
                    <a:pt x="197" y="18719"/>
                    <a:pt x="727" y="18519"/>
                    <a:pt x="1225" y="18211"/>
                  </a:cubicBezTo>
                  <a:cubicBezTo>
                    <a:pt x="4290" y="16232"/>
                    <a:pt x="3086" y="16769"/>
                    <a:pt x="1225" y="13605"/>
                  </a:cubicBezTo>
                  <a:cubicBezTo>
                    <a:pt x="1321" y="11005"/>
                    <a:pt x="1370" y="9451"/>
                    <a:pt x="1567" y="7008"/>
                  </a:cubicBezTo>
                  <a:cubicBezTo>
                    <a:pt x="1654" y="5962"/>
                    <a:pt x="1841" y="5368"/>
                    <a:pt x="1920" y="4479"/>
                  </a:cubicBezTo>
                  <a:lnTo>
                    <a:pt x="1920" y="4479"/>
                  </a:lnTo>
                  <a:cubicBezTo>
                    <a:pt x="3217" y="6683"/>
                    <a:pt x="4114" y="8405"/>
                    <a:pt x="5536" y="8405"/>
                  </a:cubicBezTo>
                  <a:cubicBezTo>
                    <a:pt x="7272" y="8405"/>
                    <a:pt x="8228" y="5608"/>
                    <a:pt x="9847" y="3208"/>
                  </a:cubicBezTo>
                  <a:cubicBezTo>
                    <a:pt x="10702" y="1908"/>
                    <a:pt x="11168" y="0"/>
                    <a:pt x="12099" y="0"/>
                  </a:cubicBezTo>
                  <a:cubicBezTo>
                    <a:pt x="12808" y="0"/>
                    <a:pt x="13199" y="1412"/>
                    <a:pt x="13864" y="2402"/>
                  </a:cubicBezTo>
                  <a:cubicBezTo>
                    <a:pt x="14279" y="3008"/>
                    <a:pt x="14621" y="2910"/>
                    <a:pt x="15037" y="3604"/>
                  </a:cubicBezTo>
                  <a:cubicBezTo>
                    <a:pt x="15552" y="4508"/>
                    <a:pt x="15721" y="6202"/>
                    <a:pt x="16213" y="7205"/>
                  </a:cubicBezTo>
                  <a:cubicBezTo>
                    <a:pt x="16656" y="8110"/>
                    <a:pt x="16922" y="8208"/>
                    <a:pt x="17389" y="8801"/>
                  </a:cubicBezTo>
                  <a:cubicBezTo>
                    <a:pt x="18296" y="10001"/>
                    <a:pt x="18811" y="10905"/>
                    <a:pt x="19738" y="11613"/>
                  </a:cubicBezTo>
                  <a:cubicBezTo>
                    <a:pt x="20524" y="12205"/>
                    <a:pt x="21600" y="11909"/>
                    <a:pt x="21600" y="15201"/>
                  </a:cubicBezTo>
                  <a:cubicBezTo>
                    <a:pt x="21600" y="18011"/>
                    <a:pt x="20818" y="19213"/>
                    <a:pt x="20133" y="19213"/>
                  </a:cubicBezTo>
                  <a:cubicBezTo>
                    <a:pt x="19130" y="19213"/>
                    <a:pt x="18614" y="17207"/>
                    <a:pt x="17683" y="16007"/>
                  </a:cubicBezTo>
                  <a:cubicBezTo>
                    <a:pt x="16386" y="14311"/>
                    <a:pt x="15528" y="15103"/>
                    <a:pt x="14158" y="14409"/>
                  </a:cubicBezTo>
                  <a:cubicBezTo>
                    <a:pt x="13545" y="14113"/>
                    <a:pt x="13199" y="12813"/>
                    <a:pt x="12587" y="12813"/>
                  </a:cubicBezTo>
                  <a:cubicBezTo>
                    <a:pt x="12244" y="12813"/>
                    <a:pt x="12099" y="14311"/>
                    <a:pt x="11805" y="14805"/>
                  </a:cubicBezTo>
                  <a:cubicBezTo>
                    <a:pt x="11535" y="15201"/>
                    <a:pt x="11314" y="15201"/>
                    <a:pt x="11023" y="15201"/>
                  </a:cubicBezTo>
                  <a:cubicBezTo>
                    <a:pt x="10089" y="15201"/>
                    <a:pt x="9601" y="13605"/>
                    <a:pt x="8670" y="13605"/>
                  </a:cubicBezTo>
                  <a:cubicBezTo>
                    <a:pt x="8010" y="13605"/>
                    <a:pt x="7715" y="15611"/>
                    <a:pt x="7200" y="17207"/>
                  </a:cubicBezTo>
                  <a:cubicBezTo>
                    <a:pt x="6076" y="20710"/>
                    <a:pt x="5117" y="21600"/>
                    <a:pt x="3674" y="21600"/>
                  </a:cubicBezTo>
                  <a:cubicBezTo>
                    <a:pt x="2301" y="21600"/>
                    <a:pt x="1373" y="20427"/>
                    <a:pt x="0" y="20427"/>
                  </a:cubicBezTo>
                  <a:cubicBezTo>
                    <a:pt x="0" y="20427"/>
                    <a:pt x="0" y="20427"/>
                    <a:pt x="0" y="2042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3" name="Shape 3371"/>
            <p:cNvSpPr/>
            <p:nvPr/>
          </p:nvSpPr>
          <p:spPr>
            <a:xfrm>
              <a:off x="6685062" y="2559046"/>
              <a:ext cx="636881" cy="687042"/>
            </a:xfrm>
            <a:custGeom>
              <a:avLst/>
              <a:gdLst/>
              <a:ahLst/>
              <a:cxnLst>
                <a:cxn ang="0">
                  <a:pos x="wd2" y="hd2"/>
                </a:cxn>
                <a:cxn ang="5400000">
                  <a:pos x="wd2" y="hd2"/>
                </a:cxn>
                <a:cxn ang="10800000">
                  <a:pos x="wd2" y="hd2"/>
                </a:cxn>
                <a:cxn ang="16200000">
                  <a:pos x="wd2" y="hd2"/>
                </a:cxn>
              </a:cxnLst>
              <a:rect l="0" t="0" r="r" b="b"/>
              <a:pathLst>
                <a:path w="21600" h="21600" extrusionOk="0">
                  <a:moveTo>
                    <a:pt x="0" y="18742"/>
                  </a:moveTo>
                  <a:cubicBezTo>
                    <a:pt x="9" y="18739"/>
                    <a:pt x="18" y="18735"/>
                    <a:pt x="27" y="18735"/>
                  </a:cubicBezTo>
                  <a:cubicBezTo>
                    <a:pt x="38" y="18735"/>
                    <a:pt x="54" y="18752"/>
                    <a:pt x="60" y="18742"/>
                  </a:cubicBezTo>
                  <a:cubicBezTo>
                    <a:pt x="162" y="18576"/>
                    <a:pt x="196" y="18476"/>
                    <a:pt x="299" y="18321"/>
                  </a:cubicBezTo>
                  <a:cubicBezTo>
                    <a:pt x="342" y="18255"/>
                    <a:pt x="364" y="18160"/>
                    <a:pt x="450" y="18160"/>
                  </a:cubicBezTo>
                  <a:cubicBezTo>
                    <a:pt x="613" y="18160"/>
                    <a:pt x="705" y="18240"/>
                    <a:pt x="867" y="18240"/>
                  </a:cubicBezTo>
                  <a:cubicBezTo>
                    <a:pt x="1236" y="18240"/>
                    <a:pt x="1442" y="18235"/>
                    <a:pt x="1810" y="18235"/>
                  </a:cubicBezTo>
                  <a:cubicBezTo>
                    <a:pt x="1864" y="18235"/>
                    <a:pt x="1891" y="18261"/>
                    <a:pt x="1946" y="18261"/>
                  </a:cubicBezTo>
                  <a:cubicBezTo>
                    <a:pt x="2243" y="18261"/>
                    <a:pt x="2363" y="18019"/>
                    <a:pt x="2660" y="18019"/>
                  </a:cubicBezTo>
                  <a:cubicBezTo>
                    <a:pt x="2904" y="18019"/>
                    <a:pt x="3024" y="18156"/>
                    <a:pt x="3267" y="18180"/>
                  </a:cubicBezTo>
                  <a:cubicBezTo>
                    <a:pt x="3522" y="18206"/>
                    <a:pt x="3701" y="18139"/>
                    <a:pt x="3918" y="18261"/>
                  </a:cubicBezTo>
                  <a:cubicBezTo>
                    <a:pt x="4113" y="18370"/>
                    <a:pt x="4047" y="18608"/>
                    <a:pt x="4221" y="18742"/>
                  </a:cubicBezTo>
                  <a:cubicBezTo>
                    <a:pt x="4410" y="18889"/>
                    <a:pt x="4557" y="19003"/>
                    <a:pt x="4806" y="19003"/>
                  </a:cubicBezTo>
                  <a:cubicBezTo>
                    <a:pt x="4942" y="19003"/>
                    <a:pt x="5091" y="18852"/>
                    <a:pt x="5153" y="18964"/>
                  </a:cubicBezTo>
                  <a:cubicBezTo>
                    <a:pt x="5313" y="19251"/>
                    <a:pt x="5374" y="19431"/>
                    <a:pt x="5456" y="19747"/>
                  </a:cubicBezTo>
                  <a:cubicBezTo>
                    <a:pt x="5515" y="19973"/>
                    <a:pt x="5612" y="20100"/>
                    <a:pt x="5803" y="20249"/>
                  </a:cubicBezTo>
                  <a:cubicBezTo>
                    <a:pt x="5856" y="20290"/>
                    <a:pt x="5839" y="20371"/>
                    <a:pt x="5868" y="20430"/>
                  </a:cubicBezTo>
                  <a:cubicBezTo>
                    <a:pt x="5942" y="20581"/>
                    <a:pt x="6051" y="20641"/>
                    <a:pt x="6171" y="20771"/>
                  </a:cubicBezTo>
                  <a:cubicBezTo>
                    <a:pt x="6495" y="21123"/>
                    <a:pt x="6779" y="21212"/>
                    <a:pt x="7168" y="21474"/>
                  </a:cubicBezTo>
                  <a:cubicBezTo>
                    <a:pt x="7232" y="21518"/>
                    <a:pt x="7295" y="21560"/>
                    <a:pt x="7356" y="21600"/>
                  </a:cubicBezTo>
                  <a:lnTo>
                    <a:pt x="7356" y="21600"/>
                  </a:lnTo>
                  <a:cubicBezTo>
                    <a:pt x="7541" y="21430"/>
                    <a:pt x="7666" y="21359"/>
                    <a:pt x="7753" y="21133"/>
                  </a:cubicBezTo>
                  <a:cubicBezTo>
                    <a:pt x="7840" y="20917"/>
                    <a:pt x="7758" y="20766"/>
                    <a:pt x="7840" y="20551"/>
                  </a:cubicBezTo>
                  <a:cubicBezTo>
                    <a:pt x="7883" y="20435"/>
                    <a:pt x="7997" y="20414"/>
                    <a:pt x="8122" y="20370"/>
                  </a:cubicBezTo>
                  <a:cubicBezTo>
                    <a:pt x="8382" y="20269"/>
                    <a:pt x="8544" y="20209"/>
                    <a:pt x="8815" y="20129"/>
                  </a:cubicBezTo>
                  <a:cubicBezTo>
                    <a:pt x="8923" y="20370"/>
                    <a:pt x="9058" y="20480"/>
                    <a:pt x="9248" y="20671"/>
                  </a:cubicBezTo>
                  <a:cubicBezTo>
                    <a:pt x="9384" y="20807"/>
                    <a:pt x="9459" y="20972"/>
                    <a:pt x="9660" y="20972"/>
                  </a:cubicBezTo>
                  <a:cubicBezTo>
                    <a:pt x="9709" y="20972"/>
                    <a:pt x="9714" y="20922"/>
                    <a:pt x="9746" y="20892"/>
                  </a:cubicBezTo>
                  <a:cubicBezTo>
                    <a:pt x="9839" y="20807"/>
                    <a:pt x="9904" y="20756"/>
                    <a:pt x="9985" y="20671"/>
                  </a:cubicBezTo>
                  <a:cubicBezTo>
                    <a:pt x="10034" y="20621"/>
                    <a:pt x="10040" y="20530"/>
                    <a:pt x="10115" y="20530"/>
                  </a:cubicBezTo>
                  <a:cubicBezTo>
                    <a:pt x="10218" y="20530"/>
                    <a:pt x="10272" y="20561"/>
                    <a:pt x="10375" y="20571"/>
                  </a:cubicBezTo>
                  <a:cubicBezTo>
                    <a:pt x="10646" y="20600"/>
                    <a:pt x="10803" y="20610"/>
                    <a:pt x="11069" y="20651"/>
                  </a:cubicBezTo>
                  <a:cubicBezTo>
                    <a:pt x="11221" y="20671"/>
                    <a:pt x="11302" y="20751"/>
                    <a:pt x="11459" y="20751"/>
                  </a:cubicBezTo>
                  <a:cubicBezTo>
                    <a:pt x="11589" y="20751"/>
                    <a:pt x="11654" y="20676"/>
                    <a:pt x="11762" y="20610"/>
                  </a:cubicBezTo>
                  <a:cubicBezTo>
                    <a:pt x="11898" y="20530"/>
                    <a:pt x="11979" y="20480"/>
                    <a:pt x="12109" y="20390"/>
                  </a:cubicBezTo>
                  <a:cubicBezTo>
                    <a:pt x="12173" y="20344"/>
                    <a:pt x="12196" y="20269"/>
                    <a:pt x="12282" y="20269"/>
                  </a:cubicBezTo>
                  <a:cubicBezTo>
                    <a:pt x="12331" y="20269"/>
                    <a:pt x="12331" y="20329"/>
                    <a:pt x="12368" y="20349"/>
                  </a:cubicBezTo>
                  <a:cubicBezTo>
                    <a:pt x="12461" y="20405"/>
                    <a:pt x="12574" y="20460"/>
                    <a:pt x="12672" y="20510"/>
                  </a:cubicBezTo>
                  <a:lnTo>
                    <a:pt x="19022" y="20731"/>
                  </a:lnTo>
                  <a:lnTo>
                    <a:pt x="19932" y="19606"/>
                  </a:lnTo>
                  <a:lnTo>
                    <a:pt x="19130" y="19285"/>
                  </a:lnTo>
                  <a:lnTo>
                    <a:pt x="18631" y="4500"/>
                  </a:lnTo>
                  <a:lnTo>
                    <a:pt x="21600" y="4521"/>
                  </a:lnTo>
                  <a:lnTo>
                    <a:pt x="21600" y="4521"/>
                  </a:lnTo>
                  <a:lnTo>
                    <a:pt x="15728" y="0"/>
                  </a:lnTo>
                  <a:lnTo>
                    <a:pt x="15728" y="0"/>
                  </a:lnTo>
                  <a:lnTo>
                    <a:pt x="15359" y="2351"/>
                  </a:lnTo>
                  <a:lnTo>
                    <a:pt x="9899" y="2150"/>
                  </a:lnTo>
                  <a:lnTo>
                    <a:pt x="9335" y="6328"/>
                  </a:lnTo>
                  <a:cubicBezTo>
                    <a:pt x="9097" y="6363"/>
                    <a:pt x="8967" y="6303"/>
                    <a:pt x="8729" y="6328"/>
                  </a:cubicBezTo>
                  <a:cubicBezTo>
                    <a:pt x="8349" y="6368"/>
                    <a:pt x="8143" y="6439"/>
                    <a:pt x="7775" y="6508"/>
                  </a:cubicBezTo>
                  <a:cubicBezTo>
                    <a:pt x="7499" y="6560"/>
                    <a:pt x="7309" y="6599"/>
                    <a:pt x="7082" y="6750"/>
                  </a:cubicBezTo>
                  <a:cubicBezTo>
                    <a:pt x="6903" y="6870"/>
                    <a:pt x="6854" y="7011"/>
                    <a:pt x="6756" y="7192"/>
                  </a:cubicBezTo>
                  <a:cubicBezTo>
                    <a:pt x="6707" y="7282"/>
                    <a:pt x="6665" y="7337"/>
                    <a:pt x="6626" y="7433"/>
                  </a:cubicBezTo>
                  <a:cubicBezTo>
                    <a:pt x="6534" y="7669"/>
                    <a:pt x="6561" y="7825"/>
                    <a:pt x="6540" y="8076"/>
                  </a:cubicBezTo>
                  <a:cubicBezTo>
                    <a:pt x="6518" y="8362"/>
                    <a:pt x="6475" y="8518"/>
                    <a:pt x="6475" y="8804"/>
                  </a:cubicBezTo>
                  <a:lnTo>
                    <a:pt x="6475" y="9196"/>
                  </a:lnTo>
                  <a:cubicBezTo>
                    <a:pt x="6475" y="9417"/>
                    <a:pt x="6540" y="9542"/>
                    <a:pt x="6540" y="9763"/>
                  </a:cubicBezTo>
                  <a:lnTo>
                    <a:pt x="518" y="9459"/>
                  </a:lnTo>
                  <a:lnTo>
                    <a:pt x="518" y="9459"/>
                  </a:lnTo>
                  <a:cubicBezTo>
                    <a:pt x="491" y="9573"/>
                    <a:pt x="406" y="9644"/>
                    <a:pt x="342" y="9763"/>
                  </a:cubicBezTo>
                  <a:cubicBezTo>
                    <a:pt x="233" y="9964"/>
                    <a:pt x="149" y="10057"/>
                    <a:pt x="38" y="10266"/>
                  </a:cubicBezTo>
                  <a:lnTo>
                    <a:pt x="38" y="10335"/>
                  </a:lnTo>
                  <a:lnTo>
                    <a:pt x="220" y="10335"/>
                  </a:lnTo>
                  <a:cubicBezTo>
                    <a:pt x="274" y="10335"/>
                    <a:pt x="299" y="10305"/>
                    <a:pt x="353" y="10305"/>
                  </a:cubicBezTo>
                  <a:cubicBezTo>
                    <a:pt x="475" y="10305"/>
                    <a:pt x="491" y="10446"/>
                    <a:pt x="515" y="10557"/>
                  </a:cubicBezTo>
                  <a:cubicBezTo>
                    <a:pt x="553" y="10715"/>
                    <a:pt x="673" y="10767"/>
                    <a:pt x="732" y="10918"/>
                  </a:cubicBezTo>
                  <a:cubicBezTo>
                    <a:pt x="751" y="10966"/>
                    <a:pt x="751" y="11039"/>
                    <a:pt x="807" y="11039"/>
                  </a:cubicBezTo>
                  <a:cubicBezTo>
                    <a:pt x="854" y="11039"/>
                    <a:pt x="870" y="10999"/>
                    <a:pt x="916" y="10999"/>
                  </a:cubicBezTo>
                  <a:cubicBezTo>
                    <a:pt x="1006" y="10999"/>
                    <a:pt x="986" y="11116"/>
                    <a:pt x="1025" y="11189"/>
                  </a:cubicBezTo>
                  <a:cubicBezTo>
                    <a:pt x="1081" y="11297"/>
                    <a:pt x="1187" y="11340"/>
                    <a:pt x="1187" y="11461"/>
                  </a:cubicBezTo>
                  <a:cubicBezTo>
                    <a:pt x="1187" y="11524"/>
                    <a:pt x="1154" y="11556"/>
                    <a:pt x="1154" y="11619"/>
                  </a:cubicBezTo>
                  <a:cubicBezTo>
                    <a:pt x="1154" y="11736"/>
                    <a:pt x="1143" y="11814"/>
                    <a:pt x="1143" y="11933"/>
                  </a:cubicBezTo>
                  <a:cubicBezTo>
                    <a:pt x="1187" y="12015"/>
                    <a:pt x="1219" y="12066"/>
                    <a:pt x="1219" y="12159"/>
                  </a:cubicBezTo>
                  <a:cubicBezTo>
                    <a:pt x="1219" y="12344"/>
                    <a:pt x="1168" y="12465"/>
                    <a:pt x="1057" y="12616"/>
                  </a:cubicBezTo>
                  <a:cubicBezTo>
                    <a:pt x="997" y="12698"/>
                    <a:pt x="905" y="12734"/>
                    <a:pt x="905" y="12837"/>
                  </a:cubicBezTo>
                  <a:cubicBezTo>
                    <a:pt x="905" y="12947"/>
                    <a:pt x="1035" y="12987"/>
                    <a:pt x="1035" y="13098"/>
                  </a:cubicBezTo>
                  <a:cubicBezTo>
                    <a:pt x="1035" y="13133"/>
                    <a:pt x="979" y="13133"/>
                    <a:pt x="949" y="13148"/>
                  </a:cubicBezTo>
                  <a:cubicBezTo>
                    <a:pt x="854" y="13201"/>
                    <a:pt x="797" y="13273"/>
                    <a:pt x="797" y="13379"/>
                  </a:cubicBezTo>
                  <a:cubicBezTo>
                    <a:pt x="797" y="13550"/>
                    <a:pt x="957" y="13607"/>
                    <a:pt x="1014" y="13771"/>
                  </a:cubicBezTo>
                  <a:cubicBezTo>
                    <a:pt x="1127" y="14092"/>
                    <a:pt x="1208" y="14278"/>
                    <a:pt x="1208" y="14614"/>
                  </a:cubicBezTo>
                  <a:cubicBezTo>
                    <a:pt x="1208" y="15079"/>
                    <a:pt x="1168" y="15345"/>
                    <a:pt x="1046" y="15799"/>
                  </a:cubicBezTo>
                  <a:cubicBezTo>
                    <a:pt x="990" y="16010"/>
                    <a:pt x="973" y="16134"/>
                    <a:pt x="916" y="16342"/>
                  </a:cubicBezTo>
                  <a:cubicBezTo>
                    <a:pt x="854" y="16571"/>
                    <a:pt x="770" y="16691"/>
                    <a:pt x="667" y="16904"/>
                  </a:cubicBezTo>
                  <a:cubicBezTo>
                    <a:pt x="569" y="17103"/>
                    <a:pt x="423" y="17166"/>
                    <a:pt x="309" y="17356"/>
                  </a:cubicBezTo>
                  <a:cubicBezTo>
                    <a:pt x="182" y="17572"/>
                    <a:pt x="166" y="17723"/>
                    <a:pt x="147" y="17969"/>
                  </a:cubicBezTo>
                  <a:cubicBezTo>
                    <a:pt x="133" y="18135"/>
                    <a:pt x="47" y="18215"/>
                    <a:pt x="28" y="18381"/>
                  </a:cubicBezTo>
                  <a:cubicBezTo>
                    <a:pt x="12" y="18522"/>
                    <a:pt x="13" y="18634"/>
                    <a:pt x="0" y="18742"/>
                  </a:cubicBezTo>
                  <a:cubicBezTo>
                    <a:pt x="0" y="18742"/>
                    <a:pt x="0" y="18742"/>
                    <a:pt x="0" y="1874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4" name="Shape 3372"/>
            <p:cNvSpPr/>
            <p:nvPr/>
          </p:nvSpPr>
          <p:spPr>
            <a:xfrm>
              <a:off x="7148318" y="2072034"/>
              <a:ext cx="1010817" cy="969930"/>
            </a:xfrm>
            <a:custGeom>
              <a:avLst/>
              <a:gdLst/>
              <a:ahLst/>
              <a:cxnLst>
                <a:cxn ang="0">
                  <a:pos x="wd2" y="hd2"/>
                </a:cxn>
                <a:cxn ang="5400000">
                  <a:pos x="wd2" y="hd2"/>
                </a:cxn>
                <a:cxn ang="10800000">
                  <a:pos x="wd2" y="hd2"/>
                </a:cxn>
                <a:cxn ang="16200000">
                  <a:pos x="wd2" y="hd2"/>
                </a:cxn>
              </a:cxnLst>
              <a:rect l="0" t="0" r="r" b="b"/>
              <a:pathLst>
                <a:path w="21600" h="21600" extrusionOk="0">
                  <a:moveTo>
                    <a:pt x="19265" y="8339"/>
                  </a:moveTo>
                  <a:cubicBezTo>
                    <a:pt x="19204" y="8381"/>
                    <a:pt x="19156" y="8416"/>
                    <a:pt x="19156" y="8495"/>
                  </a:cubicBezTo>
                  <a:cubicBezTo>
                    <a:pt x="19156" y="8645"/>
                    <a:pt x="19269" y="8712"/>
                    <a:pt x="19269" y="8862"/>
                  </a:cubicBezTo>
                  <a:lnTo>
                    <a:pt x="19269" y="10177"/>
                  </a:lnTo>
                  <a:cubicBezTo>
                    <a:pt x="19269" y="10221"/>
                    <a:pt x="19238" y="10245"/>
                    <a:pt x="19238" y="10288"/>
                  </a:cubicBezTo>
                  <a:cubicBezTo>
                    <a:pt x="19238" y="10362"/>
                    <a:pt x="19299" y="10394"/>
                    <a:pt x="19334" y="10459"/>
                  </a:cubicBezTo>
                  <a:cubicBezTo>
                    <a:pt x="19443" y="10665"/>
                    <a:pt x="19569" y="10747"/>
                    <a:pt x="19675" y="10957"/>
                  </a:cubicBezTo>
                  <a:cubicBezTo>
                    <a:pt x="19726" y="11060"/>
                    <a:pt x="19784" y="11120"/>
                    <a:pt x="19784" y="11241"/>
                  </a:cubicBezTo>
                  <a:cubicBezTo>
                    <a:pt x="19784" y="11270"/>
                    <a:pt x="19753" y="11273"/>
                    <a:pt x="19743" y="11298"/>
                  </a:cubicBezTo>
                  <a:cubicBezTo>
                    <a:pt x="19722" y="11341"/>
                    <a:pt x="19702" y="11373"/>
                    <a:pt x="19675" y="11412"/>
                  </a:cubicBezTo>
                  <a:cubicBezTo>
                    <a:pt x="19644" y="11455"/>
                    <a:pt x="19586" y="11444"/>
                    <a:pt x="19566" y="11497"/>
                  </a:cubicBezTo>
                  <a:cubicBezTo>
                    <a:pt x="19535" y="11579"/>
                    <a:pt x="19562" y="11636"/>
                    <a:pt x="19566" y="11725"/>
                  </a:cubicBezTo>
                  <a:cubicBezTo>
                    <a:pt x="19572" y="11907"/>
                    <a:pt x="19549" y="12013"/>
                    <a:pt x="19484" y="12180"/>
                  </a:cubicBezTo>
                  <a:cubicBezTo>
                    <a:pt x="19385" y="12430"/>
                    <a:pt x="19255" y="12532"/>
                    <a:pt x="19088" y="12735"/>
                  </a:cubicBezTo>
                  <a:cubicBezTo>
                    <a:pt x="18968" y="12881"/>
                    <a:pt x="18914" y="12977"/>
                    <a:pt x="18801" y="13134"/>
                  </a:cubicBezTo>
                  <a:cubicBezTo>
                    <a:pt x="18914" y="13251"/>
                    <a:pt x="18944" y="13340"/>
                    <a:pt x="19033" y="13475"/>
                  </a:cubicBezTo>
                  <a:cubicBezTo>
                    <a:pt x="19129" y="13625"/>
                    <a:pt x="19217" y="13685"/>
                    <a:pt x="19334" y="13817"/>
                  </a:cubicBezTo>
                  <a:cubicBezTo>
                    <a:pt x="19443" y="13941"/>
                    <a:pt x="19528" y="14002"/>
                    <a:pt x="19634" y="14130"/>
                  </a:cubicBezTo>
                  <a:cubicBezTo>
                    <a:pt x="19702" y="14212"/>
                    <a:pt x="19777" y="14251"/>
                    <a:pt x="19798" y="14357"/>
                  </a:cubicBezTo>
                  <a:cubicBezTo>
                    <a:pt x="19805" y="14397"/>
                    <a:pt x="19784" y="14429"/>
                    <a:pt x="19784" y="14471"/>
                  </a:cubicBezTo>
                  <a:cubicBezTo>
                    <a:pt x="19784" y="14748"/>
                    <a:pt x="19839" y="14970"/>
                    <a:pt x="20057" y="15126"/>
                  </a:cubicBezTo>
                  <a:cubicBezTo>
                    <a:pt x="20259" y="15268"/>
                    <a:pt x="20439" y="15204"/>
                    <a:pt x="20671" y="15282"/>
                  </a:cubicBezTo>
                  <a:cubicBezTo>
                    <a:pt x="20835" y="15339"/>
                    <a:pt x="20897" y="15449"/>
                    <a:pt x="20999" y="15596"/>
                  </a:cubicBezTo>
                  <a:cubicBezTo>
                    <a:pt x="21074" y="15702"/>
                    <a:pt x="21177" y="15709"/>
                    <a:pt x="21272" y="15795"/>
                  </a:cubicBezTo>
                  <a:cubicBezTo>
                    <a:pt x="21327" y="15844"/>
                    <a:pt x="21330" y="15898"/>
                    <a:pt x="21354" y="15966"/>
                  </a:cubicBezTo>
                  <a:cubicBezTo>
                    <a:pt x="21378" y="16040"/>
                    <a:pt x="21440" y="16065"/>
                    <a:pt x="21477" y="16136"/>
                  </a:cubicBezTo>
                  <a:cubicBezTo>
                    <a:pt x="21532" y="16239"/>
                    <a:pt x="21549" y="16314"/>
                    <a:pt x="21600" y="16421"/>
                  </a:cubicBezTo>
                  <a:lnTo>
                    <a:pt x="21600" y="16421"/>
                  </a:lnTo>
                  <a:lnTo>
                    <a:pt x="15442" y="20504"/>
                  </a:lnTo>
                  <a:lnTo>
                    <a:pt x="14882" y="21074"/>
                  </a:lnTo>
                  <a:lnTo>
                    <a:pt x="12998" y="21486"/>
                  </a:lnTo>
                  <a:lnTo>
                    <a:pt x="12998" y="21486"/>
                  </a:lnTo>
                  <a:cubicBezTo>
                    <a:pt x="12824" y="21500"/>
                    <a:pt x="12688" y="21529"/>
                    <a:pt x="12521" y="21572"/>
                  </a:cubicBezTo>
                  <a:cubicBezTo>
                    <a:pt x="12480" y="21579"/>
                    <a:pt x="12452" y="21600"/>
                    <a:pt x="12408" y="21600"/>
                  </a:cubicBezTo>
                  <a:lnTo>
                    <a:pt x="12141" y="21600"/>
                  </a:lnTo>
                  <a:cubicBezTo>
                    <a:pt x="12025" y="21600"/>
                    <a:pt x="11940" y="21564"/>
                    <a:pt x="11865" y="21472"/>
                  </a:cubicBezTo>
                  <a:cubicBezTo>
                    <a:pt x="11810" y="21404"/>
                    <a:pt x="11821" y="21333"/>
                    <a:pt x="11810" y="21244"/>
                  </a:cubicBezTo>
                  <a:cubicBezTo>
                    <a:pt x="11804" y="21180"/>
                    <a:pt x="11783" y="21141"/>
                    <a:pt x="11783" y="21077"/>
                  </a:cubicBezTo>
                  <a:lnTo>
                    <a:pt x="11783" y="20729"/>
                  </a:lnTo>
                  <a:cubicBezTo>
                    <a:pt x="11783" y="20633"/>
                    <a:pt x="11705" y="20586"/>
                    <a:pt x="11633" y="20533"/>
                  </a:cubicBezTo>
                  <a:cubicBezTo>
                    <a:pt x="11490" y="20423"/>
                    <a:pt x="11404" y="20348"/>
                    <a:pt x="11250" y="20248"/>
                  </a:cubicBezTo>
                  <a:cubicBezTo>
                    <a:pt x="11189" y="20209"/>
                    <a:pt x="11148" y="20177"/>
                    <a:pt x="11087" y="20135"/>
                  </a:cubicBezTo>
                  <a:cubicBezTo>
                    <a:pt x="11043" y="20106"/>
                    <a:pt x="11029" y="20053"/>
                    <a:pt x="10977" y="20035"/>
                  </a:cubicBezTo>
                  <a:cubicBezTo>
                    <a:pt x="10862" y="19992"/>
                    <a:pt x="10769" y="20042"/>
                    <a:pt x="10650" y="20006"/>
                  </a:cubicBezTo>
                  <a:cubicBezTo>
                    <a:pt x="10578" y="19985"/>
                    <a:pt x="10544" y="19935"/>
                    <a:pt x="10486" y="19892"/>
                  </a:cubicBezTo>
                  <a:cubicBezTo>
                    <a:pt x="10309" y="19754"/>
                    <a:pt x="10237" y="19637"/>
                    <a:pt x="10104" y="19452"/>
                  </a:cubicBezTo>
                  <a:cubicBezTo>
                    <a:pt x="9995" y="19298"/>
                    <a:pt x="9947" y="19188"/>
                    <a:pt x="9803" y="19067"/>
                  </a:cubicBezTo>
                  <a:cubicBezTo>
                    <a:pt x="9701" y="18982"/>
                    <a:pt x="9622" y="18935"/>
                    <a:pt x="9544" y="18825"/>
                  </a:cubicBezTo>
                  <a:lnTo>
                    <a:pt x="3700" y="14059"/>
                  </a:lnTo>
                  <a:lnTo>
                    <a:pt x="3700" y="14059"/>
                  </a:lnTo>
                  <a:lnTo>
                    <a:pt x="0" y="10857"/>
                  </a:lnTo>
                  <a:lnTo>
                    <a:pt x="0" y="10857"/>
                  </a:lnTo>
                  <a:cubicBezTo>
                    <a:pt x="38" y="10608"/>
                    <a:pt x="14" y="10423"/>
                    <a:pt x="41" y="10174"/>
                  </a:cubicBezTo>
                  <a:cubicBezTo>
                    <a:pt x="58" y="10018"/>
                    <a:pt x="85" y="9929"/>
                    <a:pt x="109" y="9775"/>
                  </a:cubicBezTo>
                  <a:cubicBezTo>
                    <a:pt x="123" y="9690"/>
                    <a:pt x="143" y="9634"/>
                    <a:pt x="164" y="9548"/>
                  </a:cubicBezTo>
                  <a:cubicBezTo>
                    <a:pt x="184" y="9459"/>
                    <a:pt x="195" y="9402"/>
                    <a:pt x="232" y="9320"/>
                  </a:cubicBezTo>
                  <a:cubicBezTo>
                    <a:pt x="256" y="9271"/>
                    <a:pt x="300" y="9256"/>
                    <a:pt x="341" y="9220"/>
                  </a:cubicBezTo>
                  <a:cubicBezTo>
                    <a:pt x="399" y="9171"/>
                    <a:pt x="440" y="9139"/>
                    <a:pt x="505" y="9093"/>
                  </a:cubicBezTo>
                  <a:cubicBezTo>
                    <a:pt x="638" y="9000"/>
                    <a:pt x="700" y="8915"/>
                    <a:pt x="819" y="8808"/>
                  </a:cubicBezTo>
                  <a:cubicBezTo>
                    <a:pt x="877" y="8758"/>
                    <a:pt x="925" y="8730"/>
                    <a:pt x="983" y="8680"/>
                  </a:cubicBezTo>
                  <a:cubicBezTo>
                    <a:pt x="1065" y="8605"/>
                    <a:pt x="1110" y="8552"/>
                    <a:pt x="1202" y="8495"/>
                  </a:cubicBezTo>
                  <a:cubicBezTo>
                    <a:pt x="1246" y="8467"/>
                    <a:pt x="1260" y="8416"/>
                    <a:pt x="1311" y="8409"/>
                  </a:cubicBezTo>
                  <a:cubicBezTo>
                    <a:pt x="1393" y="8395"/>
                    <a:pt x="1451" y="8420"/>
                    <a:pt x="1529" y="8395"/>
                  </a:cubicBezTo>
                  <a:cubicBezTo>
                    <a:pt x="1621" y="8363"/>
                    <a:pt x="1662" y="8299"/>
                    <a:pt x="1748" y="8253"/>
                  </a:cubicBezTo>
                  <a:cubicBezTo>
                    <a:pt x="1823" y="8214"/>
                    <a:pt x="1881" y="8221"/>
                    <a:pt x="1966" y="8210"/>
                  </a:cubicBezTo>
                  <a:cubicBezTo>
                    <a:pt x="2021" y="8203"/>
                    <a:pt x="2048" y="8182"/>
                    <a:pt x="2103" y="8182"/>
                  </a:cubicBezTo>
                  <a:cubicBezTo>
                    <a:pt x="2195" y="8182"/>
                    <a:pt x="2229" y="8282"/>
                    <a:pt x="2321" y="8282"/>
                  </a:cubicBezTo>
                  <a:cubicBezTo>
                    <a:pt x="2465" y="8282"/>
                    <a:pt x="2492" y="8082"/>
                    <a:pt x="2635" y="8082"/>
                  </a:cubicBezTo>
                  <a:cubicBezTo>
                    <a:pt x="2782" y="8082"/>
                    <a:pt x="2844" y="8210"/>
                    <a:pt x="2990" y="8210"/>
                  </a:cubicBezTo>
                  <a:cubicBezTo>
                    <a:pt x="3096" y="8210"/>
                    <a:pt x="3157" y="8182"/>
                    <a:pt x="3263" y="8182"/>
                  </a:cubicBezTo>
                  <a:cubicBezTo>
                    <a:pt x="3335" y="8182"/>
                    <a:pt x="3362" y="8121"/>
                    <a:pt x="3427" y="8097"/>
                  </a:cubicBezTo>
                  <a:cubicBezTo>
                    <a:pt x="3529" y="8054"/>
                    <a:pt x="3598" y="8040"/>
                    <a:pt x="3700" y="7997"/>
                  </a:cubicBezTo>
                  <a:cubicBezTo>
                    <a:pt x="3867" y="7926"/>
                    <a:pt x="3977" y="7887"/>
                    <a:pt x="4137" y="7798"/>
                  </a:cubicBezTo>
                  <a:cubicBezTo>
                    <a:pt x="4325" y="7695"/>
                    <a:pt x="4445" y="7642"/>
                    <a:pt x="4642" y="7556"/>
                  </a:cubicBezTo>
                  <a:cubicBezTo>
                    <a:pt x="4799" y="7488"/>
                    <a:pt x="4875" y="7410"/>
                    <a:pt x="5025" y="7328"/>
                  </a:cubicBezTo>
                  <a:cubicBezTo>
                    <a:pt x="5164" y="7250"/>
                    <a:pt x="5260" y="7218"/>
                    <a:pt x="5407" y="7157"/>
                  </a:cubicBezTo>
                  <a:cubicBezTo>
                    <a:pt x="5619" y="7069"/>
                    <a:pt x="5728" y="6972"/>
                    <a:pt x="5926" y="6844"/>
                  </a:cubicBezTo>
                  <a:cubicBezTo>
                    <a:pt x="6004" y="6794"/>
                    <a:pt x="6059" y="6759"/>
                    <a:pt x="6144" y="6716"/>
                  </a:cubicBezTo>
                  <a:cubicBezTo>
                    <a:pt x="6219" y="6677"/>
                    <a:pt x="6291" y="6656"/>
                    <a:pt x="6322" y="6574"/>
                  </a:cubicBezTo>
                  <a:cubicBezTo>
                    <a:pt x="6359" y="6471"/>
                    <a:pt x="6332" y="6371"/>
                    <a:pt x="6404" y="6290"/>
                  </a:cubicBezTo>
                  <a:cubicBezTo>
                    <a:pt x="6451" y="6236"/>
                    <a:pt x="6523" y="6244"/>
                    <a:pt x="6581" y="6204"/>
                  </a:cubicBezTo>
                  <a:cubicBezTo>
                    <a:pt x="6683" y="6126"/>
                    <a:pt x="6738" y="6066"/>
                    <a:pt x="6854" y="6005"/>
                  </a:cubicBezTo>
                  <a:cubicBezTo>
                    <a:pt x="6912" y="5976"/>
                    <a:pt x="6957" y="5973"/>
                    <a:pt x="7018" y="5948"/>
                  </a:cubicBezTo>
                  <a:cubicBezTo>
                    <a:pt x="7131" y="5902"/>
                    <a:pt x="7196" y="5834"/>
                    <a:pt x="7318" y="5849"/>
                  </a:cubicBezTo>
                  <a:lnTo>
                    <a:pt x="7946" y="5706"/>
                  </a:lnTo>
                  <a:lnTo>
                    <a:pt x="8219" y="5706"/>
                  </a:lnTo>
                  <a:cubicBezTo>
                    <a:pt x="8294" y="5571"/>
                    <a:pt x="8342" y="5493"/>
                    <a:pt x="8424" y="5365"/>
                  </a:cubicBezTo>
                  <a:cubicBezTo>
                    <a:pt x="8479" y="5279"/>
                    <a:pt x="8561" y="5240"/>
                    <a:pt x="8561" y="5137"/>
                  </a:cubicBezTo>
                  <a:cubicBezTo>
                    <a:pt x="8561" y="5109"/>
                    <a:pt x="8530" y="5105"/>
                    <a:pt x="8520" y="5080"/>
                  </a:cubicBezTo>
                  <a:cubicBezTo>
                    <a:pt x="8496" y="5030"/>
                    <a:pt x="8462" y="5005"/>
                    <a:pt x="8424" y="4966"/>
                  </a:cubicBezTo>
                  <a:cubicBezTo>
                    <a:pt x="8332" y="4870"/>
                    <a:pt x="8257" y="4813"/>
                    <a:pt x="8233" y="4682"/>
                  </a:cubicBezTo>
                  <a:cubicBezTo>
                    <a:pt x="8227" y="4642"/>
                    <a:pt x="8237" y="4607"/>
                    <a:pt x="8233" y="4568"/>
                  </a:cubicBezTo>
                  <a:cubicBezTo>
                    <a:pt x="8212" y="4436"/>
                    <a:pt x="8151" y="4361"/>
                    <a:pt x="8151" y="4226"/>
                  </a:cubicBezTo>
                  <a:cubicBezTo>
                    <a:pt x="8151" y="3792"/>
                    <a:pt x="8233" y="3550"/>
                    <a:pt x="8233" y="3117"/>
                  </a:cubicBezTo>
                  <a:cubicBezTo>
                    <a:pt x="8233" y="2935"/>
                    <a:pt x="8192" y="2835"/>
                    <a:pt x="8151" y="2661"/>
                  </a:cubicBezTo>
                  <a:cubicBezTo>
                    <a:pt x="8131" y="2576"/>
                    <a:pt x="8148" y="2515"/>
                    <a:pt x="8124" y="2433"/>
                  </a:cubicBezTo>
                  <a:cubicBezTo>
                    <a:pt x="8093" y="2330"/>
                    <a:pt x="8005" y="2302"/>
                    <a:pt x="7960" y="2206"/>
                  </a:cubicBezTo>
                  <a:cubicBezTo>
                    <a:pt x="7902" y="2085"/>
                    <a:pt x="7905" y="1966"/>
                    <a:pt x="7874" y="1834"/>
                  </a:cubicBezTo>
                  <a:lnTo>
                    <a:pt x="7874" y="1834"/>
                  </a:lnTo>
                  <a:cubicBezTo>
                    <a:pt x="7939" y="1835"/>
                    <a:pt x="7991" y="1836"/>
                    <a:pt x="8068" y="1836"/>
                  </a:cubicBezTo>
                  <a:cubicBezTo>
                    <a:pt x="8131" y="1836"/>
                    <a:pt x="8167" y="1827"/>
                    <a:pt x="8227" y="1807"/>
                  </a:cubicBezTo>
                  <a:cubicBezTo>
                    <a:pt x="8269" y="1795"/>
                    <a:pt x="8278" y="1743"/>
                    <a:pt x="8322" y="1743"/>
                  </a:cubicBezTo>
                  <a:cubicBezTo>
                    <a:pt x="8388" y="1743"/>
                    <a:pt x="8426" y="1758"/>
                    <a:pt x="8493" y="1758"/>
                  </a:cubicBezTo>
                  <a:cubicBezTo>
                    <a:pt x="8579" y="1758"/>
                    <a:pt x="8622" y="1701"/>
                    <a:pt x="8690" y="1644"/>
                  </a:cubicBezTo>
                  <a:cubicBezTo>
                    <a:pt x="8769" y="1580"/>
                    <a:pt x="8815" y="1534"/>
                    <a:pt x="8868" y="1444"/>
                  </a:cubicBezTo>
                  <a:cubicBezTo>
                    <a:pt x="8930" y="1341"/>
                    <a:pt x="8991" y="1259"/>
                    <a:pt x="9107" y="1259"/>
                  </a:cubicBezTo>
                  <a:cubicBezTo>
                    <a:pt x="9182" y="1259"/>
                    <a:pt x="9223" y="1281"/>
                    <a:pt x="9298" y="1281"/>
                  </a:cubicBezTo>
                  <a:cubicBezTo>
                    <a:pt x="9399" y="1281"/>
                    <a:pt x="9465" y="1284"/>
                    <a:pt x="9551" y="1231"/>
                  </a:cubicBezTo>
                  <a:cubicBezTo>
                    <a:pt x="9629" y="1181"/>
                    <a:pt x="9648" y="1117"/>
                    <a:pt x="9721" y="1060"/>
                  </a:cubicBezTo>
                  <a:cubicBezTo>
                    <a:pt x="9802" y="1144"/>
                    <a:pt x="9829" y="1252"/>
                    <a:pt x="9940" y="1252"/>
                  </a:cubicBezTo>
                  <a:cubicBezTo>
                    <a:pt x="10083" y="1252"/>
                    <a:pt x="10139" y="1142"/>
                    <a:pt x="10254" y="1053"/>
                  </a:cubicBezTo>
                  <a:cubicBezTo>
                    <a:pt x="10375" y="959"/>
                    <a:pt x="10452" y="917"/>
                    <a:pt x="10582" y="833"/>
                  </a:cubicBezTo>
                  <a:cubicBezTo>
                    <a:pt x="10824" y="676"/>
                    <a:pt x="10972" y="656"/>
                    <a:pt x="11237" y="520"/>
                  </a:cubicBezTo>
                  <a:lnTo>
                    <a:pt x="11290" y="520"/>
                  </a:lnTo>
                  <a:cubicBezTo>
                    <a:pt x="11384" y="520"/>
                    <a:pt x="11430" y="463"/>
                    <a:pt x="11524" y="463"/>
                  </a:cubicBezTo>
                  <a:cubicBezTo>
                    <a:pt x="11688" y="463"/>
                    <a:pt x="11780" y="506"/>
                    <a:pt x="11943" y="506"/>
                  </a:cubicBezTo>
                  <a:cubicBezTo>
                    <a:pt x="12078" y="506"/>
                    <a:pt x="12154" y="491"/>
                    <a:pt x="12288" y="484"/>
                  </a:cubicBezTo>
                  <a:cubicBezTo>
                    <a:pt x="12524" y="484"/>
                    <a:pt x="12658" y="482"/>
                    <a:pt x="12894" y="482"/>
                  </a:cubicBezTo>
                  <a:cubicBezTo>
                    <a:pt x="12954" y="482"/>
                    <a:pt x="12961" y="399"/>
                    <a:pt x="13019" y="384"/>
                  </a:cubicBezTo>
                  <a:cubicBezTo>
                    <a:pt x="13172" y="345"/>
                    <a:pt x="13259" y="307"/>
                    <a:pt x="13416" y="307"/>
                  </a:cubicBezTo>
                  <a:cubicBezTo>
                    <a:pt x="13524" y="307"/>
                    <a:pt x="13585" y="299"/>
                    <a:pt x="13693" y="299"/>
                  </a:cubicBezTo>
                  <a:cubicBezTo>
                    <a:pt x="13838" y="299"/>
                    <a:pt x="13900" y="171"/>
                    <a:pt x="14044" y="171"/>
                  </a:cubicBezTo>
                  <a:lnTo>
                    <a:pt x="14178" y="171"/>
                  </a:lnTo>
                  <a:cubicBezTo>
                    <a:pt x="14256" y="171"/>
                    <a:pt x="14300" y="194"/>
                    <a:pt x="14378" y="207"/>
                  </a:cubicBezTo>
                  <a:cubicBezTo>
                    <a:pt x="14555" y="235"/>
                    <a:pt x="14661" y="235"/>
                    <a:pt x="14841" y="249"/>
                  </a:cubicBezTo>
                  <a:cubicBezTo>
                    <a:pt x="14971" y="260"/>
                    <a:pt x="15067" y="240"/>
                    <a:pt x="15169" y="321"/>
                  </a:cubicBezTo>
                  <a:cubicBezTo>
                    <a:pt x="15219" y="358"/>
                    <a:pt x="15210" y="420"/>
                    <a:pt x="15251" y="470"/>
                  </a:cubicBezTo>
                  <a:cubicBezTo>
                    <a:pt x="15299" y="529"/>
                    <a:pt x="15352" y="541"/>
                    <a:pt x="15425" y="541"/>
                  </a:cubicBezTo>
                  <a:cubicBezTo>
                    <a:pt x="15550" y="541"/>
                    <a:pt x="15604" y="454"/>
                    <a:pt x="15722" y="413"/>
                  </a:cubicBezTo>
                  <a:cubicBezTo>
                    <a:pt x="15866" y="363"/>
                    <a:pt x="15954" y="365"/>
                    <a:pt x="16098" y="314"/>
                  </a:cubicBezTo>
                  <a:cubicBezTo>
                    <a:pt x="16237" y="263"/>
                    <a:pt x="16316" y="226"/>
                    <a:pt x="16453" y="164"/>
                  </a:cubicBezTo>
                  <a:cubicBezTo>
                    <a:pt x="16547" y="121"/>
                    <a:pt x="16562" y="0"/>
                    <a:pt x="16664" y="0"/>
                  </a:cubicBezTo>
                  <a:cubicBezTo>
                    <a:pt x="16745" y="0"/>
                    <a:pt x="16772" y="73"/>
                    <a:pt x="16835" y="121"/>
                  </a:cubicBezTo>
                  <a:cubicBezTo>
                    <a:pt x="16930" y="196"/>
                    <a:pt x="16988" y="270"/>
                    <a:pt x="17108" y="270"/>
                  </a:cubicBezTo>
                  <a:cubicBezTo>
                    <a:pt x="17296" y="270"/>
                    <a:pt x="17350" y="43"/>
                    <a:pt x="17538" y="43"/>
                  </a:cubicBezTo>
                  <a:cubicBezTo>
                    <a:pt x="17586" y="43"/>
                    <a:pt x="17600" y="89"/>
                    <a:pt x="17641" y="114"/>
                  </a:cubicBezTo>
                  <a:cubicBezTo>
                    <a:pt x="17785" y="205"/>
                    <a:pt x="17845" y="335"/>
                    <a:pt x="18012" y="335"/>
                  </a:cubicBezTo>
                  <a:cubicBezTo>
                    <a:pt x="18106" y="335"/>
                    <a:pt x="18135" y="221"/>
                    <a:pt x="18229" y="221"/>
                  </a:cubicBezTo>
                  <a:lnTo>
                    <a:pt x="18376" y="221"/>
                  </a:lnTo>
                  <a:cubicBezTo>
                    <a:pt x="18473" y="221"/>
                    <a:pt x="18540" y="249"/>
                    <a:pt x="18615" y="262"/>
                  </a:cubicBezTo>
                  <a:lnTo>
                    <a:pt x="18615" y="262"/>
                  </a:lnTo>
                  <a:cubicBezTo>
                    <a:pt x="18564" y="475"/>
                    <a:pt x="18467" y="566"/>
                    <a:pt x="18309" y="712"/>
                  </a:cubicBezTo>
                  <a:cubicBezTo>
                    <a:pt x="18357" y="800"/>
                    <a:pt x="18378" y="864"/>
                    <a:pt x="18378" y="968"/>
                  </a:cubicBezTo>
                  <a:cubicBezTo>
                    <a:pt x="18378" y="1092"/>
                    <a:pt x="18337" y="1156"/>
                    <a:pt x="18323" y="1281"/>
                  </a:cubicBezTo>
                  <a:cubicBezTo>
                    <a:pt x="18309" y="1402"/>
                    <a:pt x="18337" y="1473"/>
                    <a:pt x="18337" y="1594"/>
                  </a:cubicBezTo>
                  <a:cubicBezTo>
                    <a:pt x="18337" y="1694"/>
                    <a:pt x="18327" y="1758"/>
                    <a:pt x="18296" y="1850"/>
                  </a:cubicBezTo>
                  <a:cubicBezTo>
                    <a:pt x="18265" y="1939"/>
                    <a:pt x="18214" y="1982"/>
                    <a:pt x="18214" y="2077"/>
                  </a:cubicBezTo>
                  <a:cubicBezTo>
                    <a:pt x="18214" y="2106"/>
                    <a:pt x="18248" y="2110"/>
                    <a:pt x="18255" y="2135"/>
                  </a:cubicBezTo>
                  <a:cubicBezTo>
                    <a:pt x="18272" y="2184"/>
                    <a:pt x="18296" y="2220"/>
                    <a:pt x="18296" y="2277"/>
                  </a:cubicBezTo>
                  <a:cubicBezTo>
                    <a:pt x="18296" y="2355"/>
                    <a:pt x="18272" y="2401"/>
                    <a:pt x="18255" y="2476"/>
                  </a:cubicBezTo>
                  <a:cubicBezTo>
                    <a:pt x="18221" y="2618"/>
                    <a:pt x="18190" y="2697"/>
                    <a:pt x="18118" y="2818"/>
                  </a:cubicBezTo>
                  <a:cubicBezTo>
                    <a:pt x="18091" y="2864"/>
                    <a:pt x="18047" y="2878"/>
                    <a:pt x="18009" y="2917"/>
                  </a:cubicBezTo>
                  <a:cubicBezTo>
                    <a:pt x="17893" y="3038"/>
                    <a:pt x="17797" y="3092"/>
                    <a:pt x="17709" y="3230"/>
                  </a:cubicBezTo>
                  <a:cubicBezTo>
                    <a:pt x="17616" y="3372"/>
                    <a:pt x="17586" y="3472"/>
                    <a:pt x="17518" y="3629"/>
                  </a:cubicBezTo>
                  <a:cubicBezTo>
                    <a:pt x="17467" y="3746"/>
                    <a:pt x="17381" y="3810"/>
                    <a:pt x="17381" y="3942"/>
                  </a:cubicBezTo>
                  <a:cubicBezTo>
                    <a:pt x="17381" y="4045"/>
                    <a:pt x="17429" y="4106"/>
                    <a:pt x="17463" y="4198"/>
                  </a:cubicBezTo>
                  <a:cubicBezTo>
                    <a:pt x="17524" y="4354"/>
                    <a:pt x="17538" y="4454"/>
                    <a:pt x="17600" y="4610"/>
                  </a:cubicBezTo>
                  <a:cubicBezTo>
                    <a:pt x="17688" y="4834"/>
                    <a:pt x="17893" y="4848"/>
                    <a:pt x="18078" y="4995"/>
                  </a:cubicBezTo>
                  <a:cubicBezTo>
                    <a:pt x="18211" y="5101"/>
                    <a:pt x="18173" y="5262"/>
                    <a:pt x="18200" y="5435"/>
                  </a:cubicBezTo>
                  <a:cubicBezTo>
                    <a:pt x="18204" y="5475"/>
                    <a:pt x="18193" y="5514"/>
                    <a:pt x="18214" y="5550"/>
                  </a:cubicBezTo>
                  <a:cubicBezTo>
                    <a:pt x="18224" y="5571"/>
                    <a:pt x="18255" y="5560"/>
                    <a:pt x="18268" y="5578"/>
                  </a:cubicBezTo>
                  <a:cubicBezTo>
                    <a:pt x="18299" y="5613"/>
                    <a:pt x="18330" y="5642"/>
                    <a:pt x="18364" y="5678"/>
                  </a:cubicBezTo>
                  <a:cubicBezTo>
                    <a:pt x="18490" y="5809"/>
                    <a:pt x="18586" y="5859"/>
                    <a:pt x="18733" y="5962"/>
                  </a:cubicBezTo>
                  <a:cubicBezTo>
                    <a:pt x="18975" y="6133"/>
                    <a:pt x="18986" y="6382"/>
                    <a:pt x="19019" y="6688"/>
                  </a:cubicBezTo>
                  <a:cubicBezTo>
                    <a:pt x="19040" y="6877"/>
                    <a:pt x="19047" y="6987"/>
                    <a:pt x="19074" y="7172"/>
                  </a:cubicBezTo>
                  <a:cubicBezTo>
                    <a:pt x="19119" y="7488"/>
                    <a:pt x="19163" y="7666"/>
                    <a:pt x="19211" y="7983"/>
                  </a:cubicBezTo>
                  <a:cubicBezTo>
                    <a:pt x="19231" y="8118"/>
                    <a:pt x="19234" y="8203"/>
                    <a:pt x="19265" y="8339"/>
                  </a:cubicBezTo>
                  <a:cubicBezTo>
                    <a:pt x="19265" y="8339"/>
                    <a:pt x="19265" y="8339"/>
                    <a:pt x="19265" y="833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5" name="Shape 3373"/>
            <p:cNvSpPr/>
            <p:nvPr/>
          </p:nvSpPr>
          <p:spPr>
            <a:xfrm>
              <a:off x="6696941" y="2107669"/>
              <a:ext cx="850757" cy="763541"/>
            </a:xfrm>
            <a:custGeom>
              <a:avLst/>
              <a:gdLst/>
              <a:ahLst/>
              <a:cxnLst>
                <a:cxn ang="0">
                  <a:pos x="wd2" y="hd2"/>
                </a:cxn>
                <a:cxn ang="5400000">
                  <a:pos x="wd2" y="hd2"/>
                </a:cxn>
                <a:cxn ang="10800000">
                  <a:pos x="wd2" y="hd2"/>
                </a:cxn>
                <a:cxn ang="16200000">
                  <a:pos x="wd2" y="hd2"/>
                </a:cxn>
              </a:cxnLst>
              <a:rect l="0" t="0" r="r" b="b"/>
              <a:pathLst>
                <a:path w="21600" h="21600" extrusionOk="0">
                  <a:moveTo>
                    <a:pt x="11429" y="12815"/>
                  </a:moveTo>
                  <a:cubicBezTo>
                    <a:pt x="11473" y="12499"/>
                    <a:pt x="11445" y="12264"/>
                    <a:pt x="11477" y="11948"/>
                  </a:cubicBezTo>
                  <a:cubicBezTo>
                    <a:pt x="11498" y="11749"/>
                    <a:pt x="11530" y="11636"/>
                    <a:pt x="11559" y="11441"/>
                  </a:cubicBezTo>
                  <a:cubicBezTo>
                    <a:pt x="11575" y="11333"/>
                    <a:pt x="11599" y="11261"/>
                    <a:pt x="11624" y="11152"/>
                  </a:cubicBezTo>
                  <a:cubicBezTo>
                    <a:pt x="11648" y="11039"/>
                    <a:pt x="11660" y="10967"/>
                    <a:pt x="11704" y="10863"/>
                  </a:cubicBezTo>
                  <a:cubicBezTo>
                    <a:pt x="11733" y="10800"/>
                    <a:pt x="11786" y="10782"/>
                    <a:pt x="11834" y="10736"/>
                  </a:cubicBezTo>
                  <a:cubicBezTo>
                    <a:pt x="11903" y="10674"/>
                    <a:pt x="11952" y="10633"/>
                    <a:pt x="12029" y="10574"/>
                  </a:cubicBezTo>
                  <a:cubicBezTo>
                    <a:pt x="12187" y="10457"/>
                    <a:pt x="12260" y="10348"/>
                    <a:pt x="12402" y="10212"/>
                  </a:cubicBezTo>
                  <a:cubicBezTo>
                    <a:pt x="12471" y="10149"/>
                    <a:pt x="12528" y="10113"/>
                    <a:pt x="12597" y="10049"/>
                  </a:cubicBezTo>
                  <a:cubicBezTo>
                    <a:pt x="12694" y="9955"/>
                    <a:pt x="12747" y="9887"/>
                    <a:pt x="12857" y="9814"/>
                  </a:cubicBezTo>
                  <a:cubicBezTo>
                    <a:pt x="12909" y="9779"/>
                    <a:pt x="12925" y="9715"/>
                    <a:pt x="12986" y="9706"/>
                  </a:cubicBezTo>
                  <a:cubicBezTo>
                    <a:pt x="13083" y="9688"/>
                    <a:pt x="13153" y="9720"/>
                    <a:pt x="13246" y="9688"/>
                  </a:cubicBezTo>
                  <a:cubicBezTo>
                    <a:pt x="13355" y="9647"/>
                    <a:pt x="13404" y="9566"/>
                    <a:pt x="13506" y="9507"/>
                  </a:cubicBezTo>
                  <a:cubicBezTo>
                    <a:pt x="13594" y="9457"/>
                    <a:pt x="13663" y="9467"/>
                    <a:pt x="13765" y="9453"/>
                  </a:cubicBezTo>
                  <a:cubicBezTo>
                    <a:pt x="13830" y="9444"/>
                    <a:pt x="13862" y="9417"/>
                    <a:pt x="13927" y="9417"/>
                  </a:cubicBezTo>
                  <a:cubicBezTo>
                    <a:pt x="14037" y="9417"/>
                    <a:pt x="14077" y="9544"/>
                    <a:pt x="14187" y="9544"/>
                  </a:cubicBezTo>
                  <a:cubicBezTo>
                    <a:pt x="14357" y="9544"/>
                    <a:pt x="14390" y="9290"/>
                    <a:pt x="14560" y="9290"/>
                  </a:cubicBezTo>
                  <a:cubicBezTo>
                    <a:pt x="14734" y="9290"/>
                    <a:pt x="14807" y="9453"/>
                    <a:pt x="14981" y="9453"/>
                  </a:cubicBezTo>
                  <a:cubicBezTo>
                    <a:pt x="15108" y="9453"/>
                    <a:pt x="15180" y="9417"/>
                    <a:pt x="15306" y="9417"/>
                  </a:cubicBezTo>
                  <a:cubicBezTo>
                    <a:pt x="15391" y="9417"/>
                    <a:pt x="15424" y="9340"/>
                    <a:pt x="15501" y="9309"/>
                  </a:cubicBezTo>
                  <a:cubicBezTo>
                    <a:pt x="15622" y="9254"/>
                    <a:pt x="15703" y="9236"/>
                    <a:pt x="15825" y="9182"/>
                  </a:cubicBezTo>
                  <a:cubicBezTo>
                    <a:pt x="16024" y="9092"/>
                    <a:pt x="16154" y="9042"/>
                    <a:pt x="16344" y="8929"/>
                  </a:cubicBezTo>
                  <a:cubicBezTo>
                    <a:pt x="16567" y="8798"/>
                    <a:pt x="16709" y="8730"/>
                    <a:pt x="16944" y="8622"/>
                  </a:cubicBezTo>
                  <a:cubicBezTo>
                    <a:pt x="17131" y="8536"/>
                    <a:pt x="17221" y="8437"/>
                    <a:pt x="17399" y="8332"/>
                  </a:cubicBezTo>
                  <a:cubicBezTo>
                    <a:pt x="17565" y="8233"/>
                    <a:pt x="17678" y="8192"/>
                    <a:pt x="17853" y="8115"/>
                  </a:cubicBezTo>
                  <a:cubicBezTo>
                    <a:pt x="18105" y="8003"/>
                    <a:pt x="18234" y="7880"/>
                    <a:pt x="18469" y="7718"/>
                  </a:cubicBezTo>
                  <a:cubicBezTo>
                    <a:pt x="18563" y="7654"/>
                    <a:pt x="18628" y="7609"/>
                    <a:pt x="18729" y="7555"/>
                  </a:cubicBezTo>
                  <a:cubicBezTo>
                    <a:pt x="18818" y="7505"/>
                    <a:pt x="18903" y="7478"/>
                    <a:pt x="18940" y="7375"/>
                  </a:cubicBezTo>
                  <a:cubicBezTo>
                    <a:pt x="18985" y="7243"/>
                    <a:pt x="18952" y="7117"/>
                    <a:pt x="19037" y="7013"/>
                  </a:cubicBezTo>
                  <a:cubicBezTo>
                    <a:pt x="19094" y="6946"/>
                    <a:pt x="19179" y="6954"/>
                    <a:pt x="19248" y="6905"/>
                  </a:cubicBezTo>
                  <a:cubicBezTo>
                    <a:pt x="19370" y="6805"/>
                    <a:pt x="19434" y="6728"/>
                    <a:pt x="19572" y="6652"/>
                  </a:cubicBezTo>
                  <a:cubicBezTo>
                    <a:pt x="19641" y="6615"/>
                    <a:pt x="19694" y="6611"/>
                    <a:pt x="19767" y="6579"/>
                  </a:cubicBezTo>
                  <a:cubicBezTo>
                    <a:pt x="19901" y="6520"/>
                    <a:pt x="19978" y="6435"/>
                    <a:pt x="20124" y="6453"/>
                  </a:cubicBezTo>
                  <a:lnTo>
                    <a:pt x="20870" y="6271"/>
                  </a:lnTo>
                  <a:lnTo>
                    <a:pt x="21194" y="6271"/>
                  </a:lnTo>
                  <a:cubicBezTo>
                    <a:pt x="21284" y="6100"/>
                    <a:pt x="21340" y="6001"/>
                    <a:pt x="21438" y="5838"/>
                  </a:cubicBezTo>
                  <a:cubicBezTo>
                    <a:pt x="21503" y="5729"/>
                    <a:pt x="21600" y="5680"/>
                    <a:pt x="21600" y="5549"/>
                  </a:cubicBezTo>
                  <a:cubicBezTo>
                    <a:pt x="21600" y="5513"/>
                    <a:pt x="21564" y="5508"/>
                    <a:pt x="21551" y="5477"/>
                  </a:cubicBezTo>
                  <a:cubicBezTo>
                    <a:pt x="21523" y="5413"/>
                    <a:pt x="21483" y="5381"/>
                    <a:pt x="21438" y="5332"/>
                  </a:cubicBezTo>
                  <a:cubicBezTo>
                    <a:pt x="21328" y="5210"/>
                    <a:pt x="21239" y="5138"/>
                    <a:pt x="21211" y="4970"/>
                  </a:cubicBezTo>
                  <a:cubicBezTo>
                    <a:pt x="21203" y="4921"/>
                    <a:pt x="21215" y="4876"/>
                    <a:pt x="21211" y="4826"/>
                  </a:cubicBezTo>
                  <a:cubicBezTo>
                    <a:pt x="21186" y="4659"/>
                    <a:pt x="21114" y="4564"/>
                    <a:pt x="21114" y="4392"/>
                  </a:cubicBezTo>
                  <a:cubicBezTo>
                    <a:pt x="21114" y="3840"/>
                    <a:pt x="21211" y="3533"/>
                    <a:pt x="21211" y="2983"/>
                  </a:cubicBezTo>
                  <a:cubicBezTo>
                    <a:pt x="21211" y="2751"/>
                    <a:pt x="21162" y="2625"/>
                    <a:pt x="21114" y="2404"/>
                  </a:cubicBezTo>
                  <a:cubicBezTo>
                    <a:pt x="21090" y="2296"/>
                    <a:pt x="21110" y="2218"/>
                    <a:pt x="21081" y="2114"/>
                  </a:cubicBezTo>
                  <a:cubicBezTo>
                    <a:pt x="21045" y="1983"/>
                    <a:pt x="20939" y="1947"/>
                    <a:pt x="20887" y="1825"/>
                  </a:cubicBezTo>
                  <a:cubicBezTo>
                    <a:pt x="20817" y="1671"/>
                    <a:pt x="20821" y="1521"/>
                    <a:pt x="20785" y="1353"/>
                  </a:cubicBezTo>
                  <a:lnTo>
                    <a:pt x="20785" y="1353"/>
                  </a:lnTo>
                  <a:cubicBezTo>
                    <a:pt x="20759" y="1353"/>
                    <a:pt x="20733" y="1353"/>
                    <a:pt x="20702" y="1353"/>
                  </a:cubicBezTo>
                  <a:cubicBezTo>
                    <a:pt x="20570" y="1353"/>
                    <a:pt x="20495" y="1374"/>
                    <a:pt x="20364" y="1374"/>
                  </a:cubicBezTo>
                  <a:cubicBezTo>
                    <a:pt x="20235" y="1374"/>
                    <a:pt x="20132" y="1436"/>
                    <a:pt x="20035" y="1346"/>
                  </a:cubicBezTo>
                  <a:cubicBezTo>
                    <a:pt x="19944" y="1263"/>
                    <a:pt x="19945" y="1150"/>
                    <a:pt x="19945" y="1016"/>
                  </a:cubicBezTo>
                  <a:cubicBezTo>
                    <a:pt x="19945" y="951"/>
                    <a:pt x="19980" y="849"/>
                    <a:pt x="19921" y="849"/>
                  </a:cubicBezTo>
                  <a:cubicBezTo>
                    <a:pt x="19848" y="849"/>
                    <a:pt x="19820" y="917"/>
                    <a:pt x="19759" y="958"/>
                  </a:cubicBezTo>
                  <a:cubicBezTo>
                    <a:pt x="19682" y="1010"/>
                    <a:pt x="19607" y="998"/>
                    <a:pt x="19548" y="1075"/>
                  </a:cubicBezTo>
                  <a:cubicBezTo>
                    <a:pt x="19514" y="1120"/>
                    <a:pt x="19489" y="1166"/>
                    <a:pt x="19434" y="1166"/>
                  </a:cubicBezTo>
                  <a:cubicBezTo>
                    <a:pt x="19333" y="1166"/>
                    <a:pt x="19305" y="1066"/>
                    <a:pt x="19215" y="1012"/>
                  </a:cubicBezTo>
                  <a:cubicBezTo>
                    <a:pt x="19148" y="1111"/>
                    <a:pt x="19061" y="1148"/>
                    <a:pt x="18948" y="1148"/>
                  </a:cubicBezTo>
                  <a:cubicBezTo>
                    <a:pt x="18865" y="1148"/>
                    <a:pt x="18820" y="1093"/>
                    <a:pt x="18737" y="1093"/>
                  </a:cubicBezTo>
                  <a:cubicBezTo>
                    <a:pt x="18567" y="1093"/>
                    <a:pt x="18474" y="1148"/>
                    <a:pt x="18303" y="1148"/>
                  </a:cubicBezTo>
                  <a:cubicBezTo>
                    <a:pt x="18143" y="1148"/>
                    <a:pt x="18038" y="1163"/>
                    <a:pt x="17894" y="1084"/>
                  </a:cubicBezTo>
                  <a:cubicBezTo>
                    <a:pt x="17749" y="1005"/>
                    <a:pt x="17713" y="883"/>
                    <a:pt x="17585" y="777"/>
                  </a:cubicBezTo>
                  <a:cubicBezTo>
                    <a:pt x="17518" y="723"/>
                    <a:pt x="17455" y="709"/>
                    <a:pt x="17407" y="632"/>
                  </a:cubicBezTo>
                  <a:cubicBezTo>
                    <a:pt x="17370" y="576"/>
                    <a:pt x="17396" y="522"/>
                    <a:pt x="17391" y="452"/>
                  </a:cubicBezTo>
                  <a:cubicBezTo>
                    <a:pt x="17380" y="341"/>
                    <a:pt x="17328" y="289"/>
                    <a:pt x="17309" y="180"/>
                  </a:cubicBezTo>
                  <a:cubicBezTo>
                    <a:pt x="17297" y="106"/>
                    <a:pt x="17300" y="45"/>
                    <a:pt x="17245" y="0"/>
                  </a:cubicBezTo>
                  <a:cubicBezTo>
                    <a:pt x="17072" y="31"/>
                    <a:pt x="16985" y="86"/>
                    <a:pt x="16823" y="144"/>
                  </a:cubicBezTo>
                  <a:cubicBezTo>
                    <a:pt x="16723" y="180"/>
                    <a:pt x="16642" y="158"/>
                    <a:pt x="16563" y="235"/>
                  </a:cubicBezTo>
                  <a:cubicBezTo>
                    <a:pt x="16361" y="432"/>
                    <a:pt x="16371" y="646"/>
                    <a:pt x="16214" y="894"/>
                  </a:cubicBezTo>
                  <a:cubicBezTo>
                    <a:pt x="16034" y="1184"/>
                    <a:pt x="15959" y="1364"/>
                    <a:pt x="15777" y="1644"/>
                  </a:cubicBezTo>
                  <a:cubicBezTo>
                    <a:pt x="15722" y="1728"/>
                    <a:pt x="15711" y="1791"/>
                    <a:pt x="15663" y="1879"/>
                  </a:cubicBezTo>
                  <a:cubicBezTo>
                    <a:pt x="15495" y="2180"/>
                    <a:pt x="15397" y="2347"/>
                    <a:pt x="15200" y="2630"/>
                  </a:cubicBezTo>
                  <a:cubicBezTo>
                    <a:pt x="15124" y="2742"/>
                    <a:pt x="15054" y="2786"/>
                    <a:pt x="14949" y="2865"/>
                  </a:cubicBezTo>
                  <a:cubicBezTo>
                    <a:pt x="14672" y="3077"/>
                    <a:pt x="14487" y="3159"/>
                    <a:pt x="14162" y="3253"/>
                  </a:cubicBezTo>
                  <a:cubicBezTo>
                    <a:pt x="13670" y="3395"/>
                    <a:pt x="13360" y="3414"/>
                    <a:pt x="12938" y="3741"/>
                  </a:cubicBezTo>
                  <a:cubicBezTo>
                    <a:pt x="12865" y="3798"/>
                    <a:pt x="12808" y="3805"/>
                    <a:pt x="12734" y="3858"/>
                  </a:cubicBezTo>
                  <a:cubicBezTo>
                    <a:pt x="12522" y="4022"/>
                    <a:pt x="12420" y="4143"/>
                    <a:pt x="12224" y="4329"/>
                  </a:cubicBezTo>
                  <a:cubicBezTo>
                    <a:pt x="12153" y="4395"/>
                    <a:pt x="12123" y="4453"/>
                    <a:pt x="12045" y="4509"/>
                  </a:cubicBezTo>
                  <a:cubicBezTo>
                    <a:pt x="11952" y="4577"/>
                    <a:pt x="11842" y="4602"/>
                    <a:pt x="11834" y="4726"/>
                  </a:cubicBezTo>
                  <a:cubicBezTo>
                    <a:pt x="11828" y="4819"/>
                    <a:pt x="11850" y="4869"/>
                    <a:pt x="11842" y="4961"/>
                  </a:cubicBezTo>
                  <a:cubicBezTo>
                    <a:pt x="11828" y="5094"/>
                    <a:pt x="11767" y="5153"/>
                    <a:pt x="11713" y="5269"/>
                  </a:cubicBezTo>
                  <a:cubicBezTo>
                    <a:pt x="11504" y="5701"/>
                    <a:pt x="11247" y="5847"/>
                    <a:pt x="11048" y="6290"/>
                  </a:cubicBezTo>
                  <a:cubicBezTo>
                    <a:pt x="11050" y="6326"/>
                    <a:pt x="11056" y="6347"/>
                    <a:pt x="11056" y="6383"/>
                  </a:cubicBezTo>
                  <a:cubicBezTo>
                    <a:pt x="11056" y="6487"/>
                    <a:pt x="10993" y="6529"/>
                    <a:pt x="10958" y="6624"/>
                  </a:cubicBezTo>
                  <a:cubicBezTo>
                    <a:pt x="10847" y="6929"/>
                    <a:pt x="10732" y="7101"/>
                    <a:pt x="10732" y="7429"/>
                  </a:cubicBezTo>
                  <a:cubicBezTo>
                    <a:pt x="10732" y="7530"/>
                    <a:pt x="10812" y="7564"/>
                    <a:pt x="10853" y="7654"/>
                  </a:cubicBezTo>
                  <a:cubicBezTo>
                    <a:pt x="10900" y="7761"/>
                    <a:pt x="10894" y="7838"/>
                    <a:pt x="10894" y="7957"/>
                  </a:cubicBezTo>
                  <a:cubicBezTo>
                    <a:pt x="10894" y="8271"/>
                    <a:pt x="10786" y="8457"/>
                    <a:pt x="10601" y="8694"/>
                  </a:cubicBezTo>
                  <a:cubicBezTo>
                    <a:pt x="10484" y="8845"/>
                    <a:pt x="10462" y="8981"/>
                    <a:pt x="10318" y="9101"/>
                  </a:cubicBezTo>
                  <a:cubicBezTo>
                    <a:pt x="10206" y="9193"/>
                    <a:pt x="10137" y="9250"/>
                    <a:pt x="10050" y="9371"/>
                  </a:cubicBezTo>
                  <a:cubicBezTo>
                    <a:pt x="9969" y="9485"/>
                    <a:pt x="9931" y="9557"/>
                    <a:pt x="9880" y="9688"/>
                  </a:cubicBezTo>
                  <a:cubicBezTo>
                    <a:pt x="9835" y="9803"/>
                    <a:pt x="9851" y="9918"/>
                    <a:pt x="9758" y="9987"/>
                  </a:cubicBezTo>
                  <a:cubicBezTo>
                    <a:pt x="9707" y="10022"/>
                    <a:pt x="9695" y="10068"/>
                    <a:pt x="9645" y="10104"/>
                  </a:cubicBezTo>
                  <a:cubicBezTo>
                    <a:pt x="9549" y="10174"/>
                    <a:pt x="9466" y="10146"/>
                    <a:pt x="9352" y="10167"/>
                  </a:cubicBezTo>
                  <a:cubicBezTo>
                    <a:pt x="9222" y="10192"/>
                    <a:pt x="9166" y="10293"/>
                    <a:pt x="9034" y="10293"/>
                  </a:cubicBezTo>
                  <a:lnTo>
                    <a:pt x="8794" y="10293"/>
                  </a:lnTo>
                  <a:cubicBezTo>
                    <a:pt x="8703" y="10293"/>
                    <a:pt x="8669" y="10377"/>
                    <a:pt x="8598" y="10438"/>
                  </a:cubicBezTo>
                  <a:cubicBezTo>
                    <a:pt x="8507" y="10515"/>
                    <a:pt x="8429" y="10524"/>
                    <a:pt x="8338" y="10601"/>
                  </a:cubicBezTo>
                  <a:cubicBezTo>
                    <a:pt x="8192" y="10725"/>
                    <a:pt x="8188" y="10902"/>
                    <a:pt x="8030" y="10999"/>
                  </a:cubicBezTo>
                  <a:cubicBezTo>
                    <a:pt x="7939" y="11055"/>
                    <a:pt x="7897" y="11120"/>
                    <a:pt x="7795" y="11152"/>
                  </a:cubicBezTo>
                  <a:cubicBezTo>
                    <a:pt x="7532" y="11233"/>
                    <a:pt x="7386" y="11193"/>
                    <a:pt x="7113" y="11251"/>
                  </a:cubicBezTo>
                  <a:cubicBezTo>
                    <a:pt x="6889" y="11355"/>
                    <a:pt x="6724" y="11297"/>
                    <a:pt x="6497" y="11396"/>
                  </a:cubicBezTo>
                  <a:cubicBezTo>
                    <a:pt x="6252" y="11505"/>
                    <a:pt x="6197" y="11724"/>
                    <a:pt x="6019" y="11938"/>
                  </a:cubicBezTo>
                  <a:cubicBezTo>
                    <a:pt x="5883" y="12101"/>
                    <a:pt x="5801" y="12194"/>
                    <a:pt x="5678" y="12372"/>
                  </a:cubicBezTo>
                  <a:cubicBezTo>
                    <a:pt x="5622" y="12453"/>
                    <a:pt x="5558" y="12485"/>
                    <a:pt x="5524" y="12580"/>
                  </a:cubicBezTo>
                  <a:cubicBezTo>
                    <a:pt x="5483" y="12691"/>
                    <a:pt x="5447" y="12754"/>
                    <a:pt x="5419" y="12870"/>
                  </a:cubicBezTo>
                  <a:cubicBezTo>
                    <a:pt x="5380" y="13023"/>
                    <a:pt x="5360" y="13143"/>
                    <a:pt x="5240" y="13231"/>
                  </a:cubicBezTo>
                  <a:cubicBezTo>
                    <a:pt x="5021" y="13394"/>
                    <a:pt x="4877" y="13443"/>
                    <a:pt x="4640" y="13574"/>
                  </a:cubicBezTo>
                  <a:cubicBezTo>
                    <a:pt x="4464" y="13671"/>
                    <a:pt x="4402" y="13784"/>
                    <a:pt x="4235" y="13900"/>
                  </a:cubicBezTo>
                  <a:cubicBezTo>
                    <a:pt x="4127" y="13974"/>
                    <a:pt x="4064" y="14017"/>
                    <a:pt x="3975" y="14116"/>
                  </a:cubicBezTo>
                  <a:cubicBezTo>
                    <a:pt x="3887" y="14214"/>
                    <a:pt x="3859" y="14291"/>
                    <a:pt x="3804" y="14414"/>
                  </a:cubicBezTo>
                  <a:cubicBezTo>
                    <a:pt x="3733" y="14575"/>
                    <a:pt x="3660" y="14647"/>
                    <a:pt x="3601" y="14813"/>
                  </a:cubicBezTo>
                  <a:cubicBezTo>
                    <a:pt x="3547" y="14966"/>
                    <a:pt x="3530" y="15072"/>
                    <a:pt x="3447" y="15210"/>
                  </a:cubicBezTo>
                  <a:cubicBezTo>
                    <a:pt x="3385" y="15314"/>
                    <a:pt x="3342" y="15389"/>
                    <a:pt x="3342" y="15515"/>
                  </a:cubicBezTo>
                  <a:lnTo>
                    <a:pt x="3342" y="15647"/>
                  </a:lnTo>
                  <a:cubicBezTo>
                    <a:pt x="3342" y="15854"/>
                    <a:pt x="3165" y="15926"/>
                    <a:pt x="3002" y="16023"/>
                  </a:cubicBezTo>
                  <a:cubicBezTo>
                    <a:pt x="2870" y="16102"/>
                    <a:pt x="2821" y="16193"/>
                    <a:pt x="2701" y="16294"/>
                  </a:cubicBezTo>
                  <a:cubicBezTo>
                    <a:pt x="2551" y="16423"/>
                    <a:pt x="2419" y="16460"/>
                    <a:pt x="2336" y="16647"/>
                  </a:cubicBezTo>
                  <a:cubicBezTo>
                    <a:pt x="2184" y="16988"/>
                    <a:pt x="2040" y="17160"/>
                    <a:pt x="1939" y="17523"/>
                  </a:cubicBezTo>
                  <a:cubicBezTo>
                    <a:pt x="1894" y="17687"/>
                    <a:pt x="1799" y="17734"/>
                    <a:pt x="1728" y="17894"/>
                  </a:cubicBezTo>
                  <a:cubicBezTo>
                    <a:pt x="1728" y="18025"/>
                    <a:pt x="1647" y="18079"/>
                    <a:pt x="1606" y="18201"/>
                  </a:cubicBezTo>
                  <a:cubicBezTo>
                    <a:pt x="1533" y="18421"/>
                    <a:pt x="1460" y="18534"/>
                    <a:pt x="1338" y="18726"/>
                  </a:cubicBezTo>
                  <a:cubicBezTo>
                    <a:pt x="1217" y="18920"/>
                    <a:pt x="1107" y="19006"/>
                    <a:pt x="990" y="19205"/>
                  </a:cubicBezTo>
                  <a:cubicBezTo>
                    <a:pt x="921" y="19320"/>
                    <a:pt x="909" y="19413"/>
                    <a:pt x="819" y="19512"/>
                  </a:cubicBezTo>
                  <a:cubicBezTo>
                    <a:pt x="702" y="19643"/>
                    <a:pt x="590" y="19641"/>
                    <a:pt x="446" y="19729"/>
                  </a:cubicBezTo>
                  <a:cubicBezTo>
                    <a:pt x="361" y="19781"/>
                    <a:pt x="349" y="19860"/>
                    <a:pt x="292" y="19946"/>
                  </a:cubicBezTo>
                  <a:cubicBezTo>
                    <a:pt x="250" y="20012"/>
                    <a:pt x="207" y="20045"/>
                    <a:pt x="171" y="20118"/>
                  </a:cubicBezTo>
                  <a:cubicBezTo>
                    <a:pt x="88" y="20278"/>
                    <a:pt x="75" y="20394"/>
                    <a:pt x="57" y="20579"/>
                  </a:cubicBezTo>
                  <a:cubicBezTo>
                    <a:pt x="45" y="20702"/>
                    <a:pt x="0" y="20770"/>
                    <a:pt x="0" y="20895"/>
                  </a:cubicBezTo>
                  <a:cubicBezTo>
                    <a:pt x="0" y="21040"/>
                    <a:pt x="49" y="21116"/>
                    <a:pt x="49" y="21260"/>
                  </a:cubicBezTo>
                  <a:cubicBezTo>
                    <a:pt x="49" y="21285"/>
                    <a:pt x="47" y="21306"/>
                    <a:pt x="43" y="21326"/>
                  </a:cubicBezTo>
                  <a:lnTo>
                    <a:pt x="43" y="21326"/>
                  </a:lnTo>
                  <a:lnTo>
                    <a:pt x="4551" y="21600"/>
                  </a:lnTo>
                  <a:cubicBezTo>
                    <a:pt x="4551" y="21401"/>
                    <a:pt x="4502" y="21288"/>
                    <a:pt x="4502" y="21089"/>
                  </a:cubicBezTo>
                  <a:lnTo>
                    <a:pt x="4502" y="20737"/>
                  </a:lnTo>
                  <a:cubicBezTo>
                    <a:pt x="4502" y="20479"/>
                    <a:pt x="4534" y="20339"/>
                    <a:pt x="4551" y="20081"/>
                  </a:cubicBezTo>
                  <a:cubicBezTo>
                    <a:pt x="4567" y="19855"/>
                    <a:pt x="4547" y="19716"/>
                    <a:pt x="4615" y="19503"/>
                  </a:cubicBezTo>
                  <a:cubicBezTo>
                    <a:pt x="4644" y="19417"/>
                    <a:pt x="4676" y="19367"/>
                    <a:pt x="4713" y="19286"/>
                  </a:cubicBezTo>
                  <a:cubicBezTo>
                    <a:pt x="4786" y="19123"/>
                    <a:pt x="4822" y="18997"/>
                    <a:pt x="4956" y="18888"/>
                  </a:cubicBezTo>
                  <a:cubicBezTo>
                    <a:pt x="5127" y="18753"/>
                    <a:pt x="5269" y="18717"/>
                    <a:pt x="5475" y="18671"/>
                  </a:cubicBezTo>
                  <a:cubicBezTo>
                    <a:pt x="5751" y="18609"/>
                    <a:pt x="5905" y="18545"/>
                    <a:pt x="6189" y="18509"/>
                  </a:cubicBezTo>
                  <a:cubicBezTo>
                    <a:pt x="6368" y="18486"/>
                    <a:pt x="6465" y="18540"/>
                    <a:pt x="6643" y="18509"/>
                  </a:cubicBezTo>
                  <a:lnTo>
                    <a:pt x="7065" y="14749"/>
                  </a:lnTo>
                  <a:lnTo>
                    <a:pt x="11153" y="14930"/>
                  </a:lnTo>
                  <a:lnTo>
                    <a:pt x="11429" y="12815"/>
                  </a:lnTo>
                  <a:cubicBezTo>
                    <a:pt x="11429" y="12815"/>
                    <a:pt x="11429" y="12815"/>
                    <a:pt x="11429" y="1281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6" name="Shape 3374"/>
            <p:cNvSpPr/>
            <p:nvPr/>
          </p:nvSpPr>
          <p:spPr>
            <a:xfrm>
              <a:off x="7961984" y="2060156"/>
              <a:ext cx="190390" cy="383373"/>
            </a:xfrm>
            <a:custGeom>
              <a:avLst/>
              <a:gdLst/>
              <a:ahLst/>
              <a:cxnLst>
                <a:cxn ang="0">
                  <a:pos x="wd2" y="hd2"/>
                </a:cxn>
                <a:cxn ang="5400000">
                  <a:pos x="wd2" y="hd2"/>
                </a:cxn>
                <a:cxn ang="10800000">
                  <a:pos x="wd2" y="hd2"/>
                </a:cxn>
                <a:cxn ang="16200000">
                  <a:pos x="wd2" y="hd2"/>
                </a:cxn>
              </a:cxnLst>
              <a:rect l="0" t="0" r="r" b="b"/>
              <a:pathLst>
                <a:path w="21600" h="21600" extrusionOk="0">
                  <a:moveTo>
                    <a:pt x="6549" y="1167"/>
                  </a:moveTo>
                  <a:cubicBezTo>
                    <a:pt x="6277" y="1706"/>
                    <a:pt x="5763" y="1935"/>
                    <a:pt x="4928" y="2304"/>
                  </a:cubicBezTo>
                  <a:cubicBezTo>
                    <a:pt x="5182" y="2529"/>
                    <a:pt x="5292" y="2690"/>
                    <a:pt x="5292" y="2952"/>
                  </a:cubicBezTo>
                  <a:cubicBezTo>
                    <a:pt x="5292" y="3267"/>
                    <a:pt x="5074" y="3429"/>
                    <a:pt x="5003" y="3744"/>
                  </a:cubicBezTo>
                  <a:cubicBezTo>
                    <a:pt x="4928" y="4051"/>
                    <a:pt x="5074" y="4230"/>
                    <a:pt x="5074" y="4536"/>
                  </a:cubicBezTo>
                  <a:cubicBezTo>
                    <a:pt x="5074" y="4788"/>
                    <a:pt x="5020" y="4951"/>
                    <a:pt x="4856" y="5185"/>
                  </a:cubicBezTo>
                  <a:cubicBezTo>
                    <a:pt x="4693" y="5409"/>
                    <a:pt x="4422" y="5518"/>
                    <a:pt x="4422" y="5760"/>
                  </a:cubicBezTo>
                  <a:cubicBezTo>
                    <a:pt x="4422" y="5832"/>
                    <a:pt x="4603" y="5841"/>
                    <a:pt x="4639" y="5904"/>
                  </a:cubicBezTo>
                  <a:cubicBezTo>
                    <a:pt x="4729" y="6030"/>
                    <a:pt x="4856" y="6121"/>
                    <a:pt x="4856" y="6264"/>
                  </a:cubicBezTo>
                  <a:cubicBezTo>
                    <a:pt x="4856" y="6461"/>
                    <a:pt x="4729" y="6578"/>
                    <a:pt x="4639" y="6768"/>
                  </a:cubicBezTo>
                  <a:cubicBezTo>
                    <a:pt x="4457" y="7128"/>
                    <a:pt x="4293" y="7326"/>
                    <a:pt x="3915" y="7632"/>
                  </a:cubicBezTo>
                  <a:cubicBezTo>
                    <a:pt x="3769" y="7749"/>
                    <a:pt x="3533" y="7785"/>
                    <a:pt x="3333" y="7884"/>
                  </a:cubicBezTo>
                  <a:cubicBezTo>
                    <a:pt x="2716" y="8190"/>
                    <a:pt x="2209" y="8325"/>
                    <a:pt x="1738" y="8676"/>
                  </a:cubicBezTo>
                  <a:cubicBezTo>
                    <a:pt x="1249" y="9036"/>
                    <a:pt x="1085" y="9289"/>
                    <a:pt x="724" y="9684"/>
                  </a:cubicBezTo>
                  <a:cubicBezTo>
                    <a:pt x="453" y="9981"/>
                    <a:pt x="0" y="10143"/>
                    <a:pt x="0" y="10476"/>
                  </a:cubicBezTo>
                  <a:cubicBezTo>
                    <a:pt x="0" y="10737"/>
                    <a:pt x="254" y="10891"/>
                    <a:pt x="435" y="11125"/>
                  </a:cubicBezTo>
                  <a:cubicBezTo>
                    <a:pt x="760" y="11520"/>
                    <a:pt x="832" y="11772"/>
                    <a:pt x="1160" y="12167"/>
                  </a:cubicBezTo>
                  <a:cubicBezTo>
                    <a:pt x="1631" y="12734"/>
                    <a:pt x="2716" y="12770"/>
                    <a:pt x="3697" y="13140"/>
                  </a:cubicBezTo>
                  <a:cubicBezTo>
                    <a:pt x="4403" y="13410"/>
                    <a:pt x="4204" y="13815"/>
                    <a:pt x="4347" y="14255"/>
                  </a:cubicBezTo>
                  <a:cubicBezTo>
                    <a:pt x="4368" y="14354"/>
                    <a:pt x="4311" y="14453"/>
                    <a:pt x="4422" y="14544"/>
                  </a:cubicBezTo>
                  <a:cubicBezTo>
                    <a:pt x="4475" y="14598"/>
                    <a:pt x="4639" y="14570"/>
                    <a:pt x="4711" y="14616"/>
                  </a:cubicBezTo>
                  <a:cubicBezTo>
                    <a:pt x="4875" y="14705"/>
                    <a:pt x="5038" y="14778"/>
                    <a:pt x="5218" y="14868"/>
                  </a:cubicBezTo>
                  <a:cubicBezTo>
                    <a:pt x="5888" y="15201"/>
                    <a:pt x="6398" y="15327"/>
                    <a:pt x="7176" y="15588"/>
                  </a:cubicBezTo>
                  <a:cubicBezTo>
                    <a:pt x="8461" y="16020"/>
                    <a:pt x="8518" y="16650"/>
                    <a:pt x="8697" y="17423"/>
                  </a:cubicBezTo>
                  <a:cubicBezTo>
                    <a:pt x="8807" y="17901"/>
                    <a:pt x="8843" y="18180"/>
                    <a:pt x="8989" y="18648"/>
                  </a:cubicBezTo>
                  <a:cubicBezTo>
                    <a:pt x="9224" y="19449"/>
                    <a:pt x="9460" y="19899"/>
                    <a:pt x="9713" y="20700"/>
                  </a:cubicBezTo>
                  <a:cubicBezTo>
                    <a:pt x="9821" y="21042"/>
                    <a:pt x="9839" y="21258"/>
                    <a:pt x="10002" y="21600"/>
                  </a:cubicBezTo>
                  <a:lnTo>
                    <a:pt x="10002" y="21600"/>
                  </a:lnTo>
                  <a:cubicBezTo>
                    <a:pt x="10110" y="21600"/>
                    <a:pt x="10330" y="21563"/>
                    <a:pt x="10438" y="21563"/>
                  </a:cubicBezTo>
                  <a:cubicBezTo>
                    <a:pt x="10563" y="21563"/>
                    <a:pt x="10619" y="21510"/>
                    <a:pt x="10727" y="21492"/>
                  </a:cubicBezTo>
                  <a:cubicBezTo>
                    <a:pt x="11218" y="21402"/>
                    <a:pt x="11472" y="21285"/>
                    <a:pt x="11887" y="21132"/>
                  </a:cubicBezTo>
                  <a:cubicBezTo>
                    <a:pt x="12450" y="20925"/>
                    <a:pt x="12849" y="20835"/>
                    <a:pt x="13264" y="20556"/>
                  </a:cubicBezTo>
                  <a:cubicBezTo>
                    <a:pt x="13917" y="20124"/>
                    <a:pt x="14206" y="19791"/>
                    <a:pt x="14206" y="19252"/>
                  </a:cubicBezTo>
                  <a:cubicBezTo>
                    <a:pt x="14206" y="18809"/>
                    <a:pt x="14134" y="18557"/>
                    <a:pt x="14134" y="18118"/>
                  </a:cubicBezTo>
                  <a:lnTo>
                    <a:pt x="14134" y="17901"/>
                  </a:lnTo>
                  <a:cubicBezTo>
                    <a:pt x="14134" y="17586"/>
                    <a:pt x="14027" y="17361"/>
                    <a:pt x="14352" y="17101"/>
                  </a:cubicBezTo>
                  <a:cubicBezTo>
                    <a:pt x="14698" y="16830"/>
                    <a:pt x="15148" y="16775"/>
                    <a:pt x="15730" y="16633"/>
                  </a:cubicBezTo>
                  <a:cubicBezTo>
                    <a:pt x="16418" y="16461"/>
                    <a:pt x="16818" y="16362"/>
                    <a:pt x="17468" y="16165"/>
                  </a:cubicBezTo>
                  <a:cubicBezTo>
                    <a:pt x="18320" y="15903"/>
                    <a:pt x="18901" y="15786"/>
                    <a:pt x="19790" y="15552"/>
                  </a:cubicBezTo>
                  <a:cubicBezTo>
                    <a:pt x="20243" y="15435"/>
                    <a:pt x="20532" y="15354"/>
                    <a:pt x="20950" y="15192"/>
                  </a:cubicBezTo>
                  <a:cubicBezTo>
                    <a:pt x="21257" y="15075"/>
                    <a:pt x="21600" y="14994"/>
                    <a:pt x="21600" y="14797"/>
                  </a:cubicBezTo>
                  <a:cubicBezTo>
                    <a:pt x="21600" y="14553"/>
                    <a:pt x="21221" y="14444"/>
                    <a:pt x="21093" y="14219"/>
                  </a:cubicBezTo>
                  <a:cubicBezTo>
                    <a:pt x="20914" y="13897"/>
                    <a:pt x="20914" y="13688"/>
                    <a:pt x="20914" y="13347"/>
                  </a:cubicBezTo>
                  <a:cubicBezTo>
                    <a:pt x="20914" y="13185"/>
                    <a:pt x="20906" y="12987"/>
                    <a:pt x="20957" y="12826"/>
                  </a:cubicBezTo>
                  <a:lnTo>
                    <a:pt x="20957" y="12826"/>
                  </a:lnTo>
                  <a:cubicBezTo>
                    <a:pt x="19990" y="12611"/>
                    <a:pt x="20002" y="12079"/>
                    <a:pt x="19498" y="11574"/>
                  </a:cubicBezTo>
                  <a:cubicBezTo>
                    <a:pt x="19308" y="11381"/>
                    <a:pt x="18901" y="11377"/>
                    <a:pt x="18466" y="11377"/>
                  </a:cubicBezTo>
                  <a:cubicBezTo>
                    <a:pt x="17842" y="11377"/>
                    <a:pt x="17821" y="11862"/>
                    <a:pt x="17197" y="11862"/>
                  </a:cubicBezTo>
                  <a:cubicBezTo>
                    <a:pt x="16882" y="11862"/>
                    <a:pt x="16454" y="11857"/>
                    <a:pt x="16454" y="11699"/>
                  </a:cubicBezTo>
                  <a:cubicBezTo>
                    <a:pt x="16454" y="11471"/>
                    <a:pt x="16582" y="11340"/>
                    <a:pt x="16582" y="11110"/>
                  </a:cubicBezTo>
                  <a:cubicBezTo>
                    <a:pt x="16582" y="11016"/>
                    <a:pt x="16590" y="10967"/>
                    <a:pt x="16582" y="10872"/>
                  </a:cubicBezTo>
                  <a:lnTo>
                    <a:pt x="16237" y="10872"/>
                  </a:lnTo>
                  <a:lnTo>
                    <a:pt x="15404" y="10980"/>
                  </a:lnTo>
                  <a:cubicBezTo>
                    <a:pt x="14959" y="10899"/>
                    <a:pt x="14823" y="10718"/>
                    <a:pt x="14606" y="10512"/>
                  </a:cubicBezTo>
                  <a:cubicBezTo>
                    <a:pt x="14424" y="10342"/>
                    <a:pt x="14153" y="10246"/>
                    <a:pt x="14153" y="10049"/>
                  </a:cubicBezTo>
                  <a:lnTo>
                    <a:pt x="14153" y="9679"/>
                  </a:lnTo>
                  <a:cubicBezTo>
                    <a:pt x="14153" y="9553"/>
                    <a:pt x="14099" y="9486"/>
                    <a:pt x="14099" y="9360"/>
                  </a:cubicBezTo>
                  <a:cubicBezTo>
                    <a:pt x="14099" y="9131"/>
                    <a:pt x="14270" y="8995"/>
                    <a:pt x="14570" y="8820"/>
                  </a:cubicBezTo>
                  <a:cubicBezTo>
                    <a:pt x="14933" y="8605"/>
                    <a:pt x="15448" y="8708"/>
                    <a:pt x="15983" y="8623"/>
                  </a:cubicBezTo>
                  <a:cubicBezTo>
                    <a:pt x="16247" y="8582"/>
                    <a:pt x="16308" y="8478"/>
                    <a:pt x="16526" y="8389"/>
                  </a:cubicBezTo>
                  <a:cubicBezTo>
                    <a:pt x="16800" y="8276"/>
                    <a:pt x="17015" y="8226"/>
                    <a:pt x="17214" y="8081"/>
                  </a:cubicBezTo>
                  <a:cubicBezTo>
                    <a:pt x="17696" y="7730"/>
                    <a:pt x="17767" y="7443"/>
                    <a:pt x="18448" y="7182"/>
                  </a:cubicBezTo>
                  <a:cubicBezTo>
                    <a:pt x="18674" y="7097"/>
                    <a:pt x="18763" y="7016"/>
                    <a:pt x="18991" y="6929"/>
                  </a:cubicBezTo>
                  <a:cubicBezTo>
                    <a:pt x="19518" y="6728"/>
                    <a:pt x="19969" y="6560"/>
                    <a:pt x="19969" y="6227"/>
                  </a:cubicBezTo>
                  <a:cubicBezTo>
                    <a:pt x="19969" y="6057"/>
                    <a:pt x="19897" y="5963"/>
                    <a:pt x="19826" y="5796"/>
                  </a:cubicBezTo>
                  <a:cubicBezTo>
                    <a:pt x="19754" y="5625"/>
                    <a:pt x="19780" y="5485"/>
                    <a:pt x="19534" y="5364"/>
                  </a:cubicBezTo>
                  <a:cubicBezTo>
                    <a:pt x="19145" y="5170"/>
                    <a:pt x="18595" y="5288"/>
                    <a:pt x="18231" y="5076"/>
                  </a:cubicBezTo>
                  <a:cubicBezTo>
                    <a:pt x="17860" y="4859"/>
                    <a:pt x="17468" y="4815"/>
                    <a:pt x="17214" y="4572"/>
                  </a:cubicBezTo>
                  <a:cubicBezTo>
                    <a:pt x="16964" y="4333"/>
                    <a:pt x="17061" y="4150"/>
                    <a:pt x="16889" y="3888"/>
                  </a:cubicBezTo>
                  <a:cubicBezTo>
                    <a:pt x="16807" y="3758"/>
                    <a:pt x="16636" y="3686"/>
                    <a:pt x="16636" y="3546"/>
                  </a:cubicBezTo>
                  <a:cubicBezTo>
                    <a:pt x="16636" y="3204"/>
                    <a:pt x="17317" y="3115"/>
                    <a:pt x="17867" y="2917"/>
                  </a:cubicBezTo>
                  <a:cubicBezTo>
                    <a:pt x="18267" y="2772"/>
                    <a:pt x="18402" y="2619"/>
                    <a:pt x="18809" y="2484"/>
                  </a:cubicBezTo>
                  <a:cubicBezTo>
                    <a:pt x="19183" y="2358"/>
                    <a:pt x="19498" y="2345"/>
                    <a:pt x="19826" y="2197"/>
                  </a:cubicBezTo>
                  <a:cubicBezTo>
                    <a:pt x="20205" y="2021"/>
                    <a:pt x="20187" y="1809"/>
                    <a:pt x="20187" y="1549"/>
                  </a:cubicBezTo>
                  <a:cubicBezTo>
                    <a:pt x="20187" y="1287"/>
                    <a:pt x="20243" y="918"/>
                    <a:pt x="19716" y="918"/>
                  </a:cubicBezTo>
                  <a:cubicBezTo>
                    <a:pt x="19201" y="918"/>
                    <a:pt x="18884" y="1017"/>
                    <a:pt x="18484" y="1170"/>
                  </a:cubicBezTo>
                  <a:cubicBezTo>
                    <a:pt x="18113" y="1315"/>
                    <a:pt x="18057" y="1584"/>
                    <a:pt x="17578" y="1584"/>
                  </a:cubicBezTo>
                  <a:cubicBezTo>
                    <a:pt x="17289" y="1584"/>
                    <a:pt x="17107" y="1579"/>
                    <a:pt x="16853" y="1513"/>
                  </a:cubicBezTo>
                  <a:cubicBezTo>
                    <a:pt x="16582" y="1440"/>
                    <a:pt x="16572" y="1292"/>
                    <a:pt x="16308" y="1205"/>
                  </a:cubicBezTo>
                  <a:cubicBezTo>
                    <a:pt x="15937" y="1085"/>
                    <a:pt x="15747" y="950"/>
                    <a:pt x="15620" y="737"/>
                  </a:cubicBezTo>
                  <a:cubicBezTo>
                    <a:pt x="15502" y="544"/>
                    <a:pt x="15412" y="307"/>
                    <a:pt x="14995" y="307"/>
                  </a:cubicBezTo>
                  <a:lnTo>
                    <a:pt x="14181" y="307"/>
                  </a:lnTo>
                  <a:cubicBezTo>
                    <a:pt x="13446" y="307"/>
                    <a:pt x="13128" y="0"/>
                    <a:pt x="12396" y="0"/>
                  </a:cubicBezTo>
                  <a:cubicBezTo>
                    <a:pt x="11915" y="0"/>
                    <a:pt x="11625" y="86"/>
                    <a:pt x="11237" y="216"/>
                  </a:cubicBezTo>
                  <a:cubicBezTo>
                    <a:pt x="11073" y="270"/>
                    <a:pt x="11027" y="379"/>
                    <a:pt x="10827" y="379"/>
                  </a:cubicBezTo>
                  <a:lnTo>
                    <a:pt x="9324" y="379"/>
                  </a:lnTo>
                  <a:cubicBezTo>
                    <a:pt x="8932" y="379"/>
                    <a:pt x="8779" y="549"/>
                    <a:pt x="8554" y="702"/>
                  </a:cubicBezTo>
                  <a:cubicBezTo>
                    <a:pt x="8361" y="833"/>
                    <a:pt x="8108" y="865"/>
                    <a:pt x="7865" y="971"/>
                  </a:cubicBezTo>
                  <a:cubicBezTo>
                    <a:pt x="7675" y="1058"/>
                    <a:pt x="7565" y="1129"/>
                    <a:pt x="7319" y="1170"/>
                  </a:cubicBezTo>
                  <a:cubicBezTo>
                    <a:pt x="7023" y="1195"/>
                    <a:pt x="6779" y="1188"/>
                    <a:pt x="6549" y="1167"/>
                  </a:cubicBezTo>
                  <a:cubicBezTo>
                    <a:pt x="6549" y="1167"/>
                    <a:pt x="6549" y="1167"/>
                    <a:pt x="6549" y="116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7" name="Shape 3375"/>
            <p:cNvSpPr/>
            <p:nvPr/>
          </p:nvSpPr>
          <p:spPr>
            <a:xfrm>
              <a:off x="8027315" y="2291783"/>
              <a:ext cx="789121" cy="724391"/>
            </a:xfrm>
            <a:custGeom>
              <a:avLst/>
              <a:gdLst/>
              <a:ahLst/>
              <a:cxnLst>
                <a:cxn ang="0">
                  <a:pos x="wd2" y="hd2"/>
                </a:cxn>
                <a:cxn ang="5400000">
                  <a:pos x="wd2" y="hd2"/>
                </a:cxn>
                <a:cxn ang="10800000">
                  <a:pos x="wd2" y="hd2"/>
                </a:cxn>
                <a:cxn ang="16200000">
                  <a:pos x="wd2" y="hd2"/>
                </a:cxn>
              </a:cxnLst>
              <a:rect l="0" t="0" r="r" b="b"/>
              <a:pathLst>
                <a:path w="21600" h="21600" extrusionOk="0">
                  <a:moveTo>
                    <a:pt x="595" y="4643"/>
                  </a:moveTo>
                  <a:cubicBezTo>
                    <a:pt x="621" y="4643"/>
                    <a:pt x="674" y="4624"/>
                    <a:pt x="700" y="4624"/>
                  </a:cubicBezTo>
                  <a:cubicBezTo>
                    <a:pt x="730" y="4624"/>
                    <a:pt x="744" y="4596"/>
                    <a:pt x="770" y="4586"/>
                  </a:cubicBezTo>
                  <a:cubicBezTo>
                    <a:pt x="888" y="4538"/>
                    <a:pt x="949" y="4477"/>
                    <a:pt x="1049" y="4396"/>
                  </a:cubicBezTo>
                  <a:cubicBezTo>
                    <a:pt x="1185" y="4286"/>
                    <a:pt x="1282" y="4238"/>
                    <a:pt x="1382" y="4091"/>
                  </a:cubicBezTo>
                  <a:cubicBezTo>
                    <a:pt x="1539" y="3862"/>
                    <a:pt x="1609" y="3686"/>
                    <a:pt x="1609" y="3401"/>
                  </a:cubicBezTo>
                  <a:cubicBezTo>
                    <a:pt x="1609" y="3167"/>
                    <a:pt x="1592" y="3033"/>
                    <a:pt x="1592" y="2800"/>
                  </a:cubicBezTo>
                  <a:lnTo>
                    <a:pt x="1592" y="2686"/>
                  </a:lnTo>
                  <a:cubicBezTo>
                    <a:pt x="1592" y="2519"/>
                    <a:pt x="1566" y="2400"/>
                    <a:pt x="1644" y="2262"/>
                  </a:cubicBezTo>
                  <a:cubicBezTo>
                    <a:pt x="1728" y="2119"/>
                    <a:pt x="1836" y="2090"/>
                    <a:pt x="1977" y="2015"/>
                  </a:cubicBezTo>
                  <a:cubicBezTo>
                    <a:pt x="2143" y="1924"/>
                    <a:pt x="2239" y="1871"/>
                    <a:pt x="2396" y="1767"/>
                  </a:cubicBezTo>
                  <a:cubicBezTo>
                    <a:pt x="2602" y="1628"/>
                    <a:pt x="2742" y="1566"/>
                    <a:pt x="2956" y="1443"/>
                  </a:cubicBezTo>
                  <a:cubicBezTo>
                    <a:pt x="3066" y="1381"/>
                    <a:pt x="3135" y="1338"/>
                    <a:pt x="3236" y="1252"/>
                  </a:cubicBezTo>
                  <a:cubicBezTo>
                    <a:pt x="3310" y="1190"/>
                    <a:pt x="3393" y="1147"/>
                    <a:pt x="3393" y="1043"/>
                  </a:cubicBezTo>
                  <a:cubicBezTo>
                    <a:pt x="3393" y="914"/>
                    <a:pt x="3301" y="857"/>
                    <a:pt x="3271" y="737"/>
                  </a:cubicBezTo>
                  <a:cubicBezTo>
                    <a:pt x="3227" y="567"/>
                    <a:pt x="3227" y="456"/>
                    <a:pt x="3227" y="276"/>
                  </a:cubicBezTo>
                  <a:cubicBezTo>
                    <a:pt x="3227" y="190"/>
                    <a:pt x="3225" y="85"/>
                    <a:pt x="3238" y="0"/>
                  </a:cubicBezTo>
                  <a:lnTo>
                    <a:pt x="3238" y="0"/>
                  </a:lnTo>
                  <a:cubicBezTo>
                    <a:pt x="3248" y="5"/>
                    <a:pt x="3259" y="9"/>
                    <a:pt x="3271" y="13"/>
                  </a:cubicBezTo>
                  <a:cubicBezTo>
                    <a:pt x="3621" y="147"/>
                    <a:pt x="3820" y="205"/>
                    <a:pt x="4154" y="385"/>
                  </a:cubicBezTo>
                  <a:cubicBezTo>
                    <a:pt x="4329" y="495"/>
                    <a:pt x="4390" y="681"/>
                    <a:pt x="4591" y="681"/>
                  </a:cubicBezTo>
                  <a:cubicBezTo>
                    <a:pt x="4701" y="681"/>
                    <a:pt x="4764" y="643"/>
                    <a:pt x="4873" y="643"/>
                  </a:cubicBezTo>
                  <a:lnTo>
                    <a:pt x="5158" y="643"/>
                  </a:lnTo>
                  <a:cubicBezTo>
                    <a:pt x="5411" y="643"/>
                    <a:pt x="5527" y="433"/>
                    <a:pt x="5780" y="433"/>
                  </a:cubicBezTo>
                  <a:cubicBezTo>
                    <a:pt x="5890" y="433"/>
                    <a:pt x="5919" y="550"/>
                    <a:pt x="6025" y="576"/>
                  </a:cubicBezTo>
                  <a:cubicBezTo>
                    <a:pt x="6156" y="609"/>
                    <a:pt x="6230" y="628"/>
                    <a:pt x="6358" y="671"/>
                  </a:cubicBezTo>
                  <a:cubicBezTo>
                    <a:pt x="6434" y="694"/>
                    <a:pt x="6463" y="752"/>
                    <a:pt x="6533" y="795"/>
                  </a:cubicBezTo>
                  <a:cubicBezTo>
                    <a:pt x="6646" y="867"/>
                    <a:pt x="6725" y="885"/>
                    <a:pt x="6856" y="890"/>
                  </a:cubicBezTo>
                  <a:cubicBezTo>
                    <a:pt x="7197" y="904"/>
                    <a:pt x="7337" y="1223"/>
                    <a:pt x="7678" y="1223"/>
                  </a:cubicBezTo>
                  <a:cubicBezTo>
                    <a:pt x="7724" y="1223"/>
                    <a:pt x="7748" y="1195"/>
                    <a:pt x="7794" y="1195"/>
                  </a:cubicBezTo>
                  <a:lnTo>
                    <a:pt x="8008" y="1195"/>
                  </a:lnTo>
                  <a:cubicBezTo>
                    <a:pt x="8172" y="1195"/>
                    <a:pt x="8360" y="1271"/>
                    <a:pt x="8360" y="1449"/>
                  </a:cubicBezTo>
                  <a:lnTo>
                    <a:pt x="8360" y="1778"/>
                  </a:lnTo>
                  <a:cubicBezTo>
                    <a:pt x="8360" y="1907"/>
                    <a:pt x="8402" y="1978"/>
                    <a:pt x="8457" y="2090"/>
                  </a:cubicBezTo>
                  <a:cubicBezTo>
                    <a:pt x="8515" y="2212"/>
                    <a:pt x="8548" y="2290"/>
                    <a:pt x="8631" y="2395"/>
                  </a:cubicBezTo>
                  <a:cubicBezTo>
                    <a:pt x="8798" y="2603"/>
                    <a:pt x="8863" y="2862"/>
                    <a:pt x="9114" y="2862"/>
                  </a:cubicBezTo>
                  <a:lnTo>
                    <a:pt x="9399" y="2862"/>
                  </a:lnTo>
                  <a:cubicBezTo>
                    <a:pt x="9495" y="2862"/>
                    <a:pt x="9549" y="2891"/>
                    <a:pt x="9646" y="2900"/>
                  </a:cubicBezTo>
                  <a:cubicBezTo>
                    <a:pt x="9937" y="2934"/>
                    <a:pt x="10098" y="2946"/>
                    <a:pt x="10380" y="3033"/>
                  </a:cubicBezTo>
                  <a:cubicBezTo>
                    <a:pt x="10647" y="3117"/>
                    <a:pt x="10806" y="3095"/>
                    <a:pt x="11071" y="3186"/>
                  </a:cubicBezTo>
                  <a:cubicBezTo>
                    <a:pt x="11165" y="3217"/>
                    <a:pt x="11244" y="3241"/>
                    <a:pt x="11307" y="3319"/>
                  </a:cubicBezTo>
                  <a:cubicBezTo>
                    <a:pt x="11460" y="3319"/>
                    <a:pt x="11514" y="3451"/>
                    <a:pt x="11648" y="3529"/>
                  </a:cubicBezTo>
                  <a:lnTo>
                    <a:pt x="12269" y="3891"/>
                  </a:lnTo>
                  <a:cubicBezTo>
                    <a:pt x="12514" y="4034"/>
                    <a:pt x="12632" y="4169"/>
                    <a:pt x="12889" y="4291"/>
                  </a:cubicBezTo>
                  <a:cubicBezTo>
                    <a:pt x="13059" y="4370"/>
                    <a:pt x="13119" y="4538"/>
                    <a:pt x="13303" y="4538"/>
                  </a:cubicBezTo>
                  <a:lnTo>
                    <a:pt x="13526" y="4538"/>
                  </a:lnTo>
                  <a:cubicBezTo>
                    <a:pt x="13670" y="4538"/>
                    <a:pt x="13729" y="4422"/>
                    <a:pt x="13843" y="4329"/>
                  </a:cubicBezTo>
                  <a:cubicBezTo>
                    <a:pt x="13963" y="4231"/>
                    <a:pt x="13999" y="4136"/>
                    <a:pt x="14088" y="4005"/>
                  </a:cubicBezTo>
                  <a:cubicBezTo>
                    <a:pt x="14193" y="3853"/>
                    <a:pt x="14241" y="3745"/>
                    <a:pt x="14368" y="3615"/>
                  </a:cubicBezTo>
                  <a:cubicBezTo>
                    <a:pt x="14466" y="3514"/>
                    <a:pt x="14613" y="3488"/>
                    <a:pt x="14613" y="3341"/>
                  </a:cubicBezTo>
                  <a:lnTo>
                    <a:pt x="14613" y="3138"/>
                  </a:lnTo>
                  <a:lnTo>
                    <a:pt x="14167" y="2281"/>
                  </a:lnTo>
                  <a:lnTo>
                    <a:pt x="14167" y="2050"/>
                  </a:lnTo>
                  <a:cubicBezTo>
                    <a:pt x="14167" y="1926"/>
                    <a:pt x="14215" y="1857"/>
                    <a:pt x="14236" y="1738"/>
                  </a:cubicBezTo>
                  <a:cubicBezTo>
                    <a:pt x="14256" y="1626"/>
                    <a:pt x="14238" y="1552"/>
                    <a:pt x="14289" y="1452"/>
                  </a:cubicBezTo>
                  <a:cubicBezTo>
                    <a:pt x="14399" y="1238"/>
                    <a:pt x="14610" y="1274"/>
                    <a:pt x="14770" y="1099"/>
                  </a:cubicBezTo>
                  <a:cubicBezTo>
                    <a:pt x="14882" y="978"/>
                    <a:pt x="14923" y="867"/>
                    <a:pt x="15067" y="795"/>
                  </a:cubicBezTo>
                  <a:cubicBezTo>
                    <a:pt x="15321" y="669"/>
                    <a:pt x="15479" y="626"/>
                    <a:pt x="15749" y="567"/>
                  </a:cubicBezTo>
                  <a:cubicBezTo>
                    <a:pt x="15907" y="530"/>
                    <a:pt x="16007" y="559"/>
                    <a:pt x="16161" y="509"/>
                  </a:cubicBezTo>
                  <a:cubicBezTo>
                    <a:pt x="16300" y="462"/>
                    <a:pt x="16355" y="338"/>
                    <a:pt x="16502" y="338"/>
                  </a:cubicBezTo>
                  <a:cubicBezTo>
                    <a:pt x="16718" y="338"/>
                    <a:pt x="16831" y="452"/>
                    <a:pt x="17048" y="452"/>
                  </a:cubicBezTo>
                  <a:cubicBezTo>
                    <a:pt x="17197" y="452"/>
                    <a:pt x="17280" y="414"/>
                    <a:pt x="17428" y="414"/>
                  </a:cubicBezTo>
                  <a:cubicBezTo>
                    <a:pt x="17743" y="414"/>
                    <a:pt x="17916" y="540"/>
                    <a:pt x="18189" y="719"/>
                  </a:cubicBezTo>
                  <a:cubicBezTo>
                    <a:pt x="18261" y="764"/>
                    <a:pt x="18311" y="790"/>
                    <a:pt x="18373" y="852"/>
                  </a:cubicBezTo>
                  <a:cubicBezTo>
                    <a:pt x="18436" y="914"/>
                    <a:pt x="18374" y="1014"/>
                    <a:pt x="18425" y="1090"/>
                  </a:cubicBezTo>
                  <a:cubicBezTo>
                    <a:pt x="18471" y="1159"/>
                    <a:pt x="18541" y="1149"/>
                    <a:pt x="18618" y="1167"/>
                  </a:cubicBezTo>
                  <a:cubicBezTo>
                    <a:pt x="18703" y="1186"/>
                    <a:pt x="18751" y="1214"/>
                    <a:pt x="18839" y="1214"/>
                  </a:cubicBezTo>
                  <a:lnTo>
                    <a:pt x="19114" y="1214"/>
                  </a:lnTo>
                  <a:cubicBezTo>
                    <a:pt x="19268" y="1214"/>
                    <a:pt x="19376" y="1250"/>
                    <a:pt x="19484" y="1367"/>
                  </a:cubicBezTo>
                  <a:cubicBezTo>
                    <a:pt x="19552" y="1440"/>
                    <a:pt x="19544" y="1531"/>
                    <a:pt x="19623" y="1595"/>
                  </a:cubicBezTo>
                  <a:cubicBezTo>
                    <a:pt x="19678" y="1638"/>
                    <a:pt x="19731" y="1616"/>
                    <a:pt x="19799" y="1633"/>
                  </a:cubicBezTo>
                  <a:cubicBezTo>
                    <a:pt x="19884" y="1655"/>
                    <a:pt x="19931" y="1681"/>
                    <a:pt x="20019" y="1681"/>
                  </a:cubicBezTo>
                  <a:lnTo>
                    <a:pt x="20260" y="1681"/>
                  </a:lnTo>
                  <a:cubicBezTo>
                    <a:pt x="20419" y="1681"/>
                    <a:pt x="20504" y="1604"/>
                    <a:pt x="20663" y="1604"/>
                  </a:cubicBezTo>
                  <a:cubicBezTo>
                    <a:pt x="20694" y="1604"/>
                    <a:pt x="20719" y="1611"/>
                    <a:pt x="20741" y="1622"/>
                  </a:cubicBezTo>
                  <a:lnTo>
                    <a:pt x="20741" y="1622"/>
                  </a:lnTo>
                  <a:cubicBezTo>
                    <a:pt x="20667" y="1865"/>
                    <a:pt x="20603" y="2043"/>
                    <a:pt x="20603" y="2300"/>
                  </a:cubicBezTo>
                  <a:cubicBezTo>
                    <a:pt x="20603" y="2438"/>
                    <a:pt x="20646" y="2514"/>
                    <a:pt x="20691" y="2643"/>
                  </a:cubicBezTo>
                  <a:cubicBezTo>
                    <a:pt x="20782" y="2919"/>
                    <a:pt x="20874" y="3072"/>
                    <a:pt x="20918" y="3367"/>
                  </a:cubicBezTo>
                  <a:lnTo>
                    <a:pt x="20672" y="4491"/>
                  </a:lnTo>
                  <a:cubicBezTo>
                    <a:pt x="20691" y="4763"/>
                    <a:pt x="20739" y="4915"/>
                    <a:pt x="20796" y="5177"/>
                  </a:cubicBezTo>
                  <a:lnTo>
                    <a:pt x="21478" y="17789"/>
                  </a:lnTo>
                  <a:lnTo>
                    <a:pt x="21478" y="17789"/>
                  </a:lnTo>
                  <a:lnTo>
                    <a:pt x="21600" y="20972"/>
                  </a:lnTo>
                  <a:lnTo>
                    <a:pt x="20305" y="20972"/>
                  </a:lnTo>
                  <a:lnTo>
                    <a:pt x="20305" y="21600"/>
                  </a:lnTo>
                  <a:lnTo>
                    <a:pt x="20305" y="21600"/>
                  </a:lnTo>
                  <a:lnTo>
                    <a:pt x="9025" y="15427"/>
                  </a:lnTo>
                  <a:lnTo>
                    <a:pt x="7713" y="15979"/>
                  </a:lnTo>
                  <a:lnTo>
                    <a:pt x="7713" y="15979"/>
                  </a:lnTo>
                  <a:lnTo>
                    <a:pt x="6156" y="16608"/>
                  </a:lnTo>
                  <a:cubicBezTo>
                    <a:pt x="5872" y="16403"/>
                    <a:pt x="5684" y="16304"/>
                    <a:pt x="5387" y="16131"/>
                  </a:cubicBezTo>
                  <a:cubicBezTo>
                    <a:pt x="5203" y="16027"/>
                    <a:pt x="5098" y="15946"/>
                    <a:pt x="4898" y="15884"/>
                  </a:cubicBezTo>
                  <a:cubicBezTo>
                    <a:pt x="4766" y="15846"/>
                    <a:pt x="4679" y="15837"/>
                    <a:pt x="4547" y="15789"/>
                  </a:cubicBezTo>
                  <a:cubicBezTo>
                    <a:pt x="4381" y="15732"/>
                    <a:pt x="4294" y="15665"/>
                    <a:pt x="4128" y="15617"/>
                  </a:cubicBezTo>
                  <a:cubicBezTo>
                    <a:pt x="4097" y="15613"/>
                    <a:pt x="4071" y="15622"/>
                    <a:pt x="4040" y="15617"/>
                  </a:cubicBezTo>
                  <a:cubicBezTo>
                    <a:pt x="3874" y="15570"/>
                    <a:pt x="3743" y="15537"/>
                    <a:pt x="3586" y="15465"/>
                  </a:cubicBezTo>
                  <a:lnTo>
                    <a:pt x="3586" y="15465"/>
                  </a:lnTo>
                  <a:cubicBezTo>
                    <a:pt x="3520" y="15322"/>
                    <a:pt x="3498" y="15222"/>
                    <a:pt x="3428" y="15084"/>
                  </a:cubicBezTo>
                  <a:cubicBezTo>
                    <a:pt x="3381" y="14989"/>
                    <a:pt x="3301" y="14955"/>
                    <a:pt x="3271" y="14856"/>
                  </a:cubicBezTo>
                  <a:cubicBezTo>
                    <a:pt x="3240" y="14765"/>
                    <a:pt x="3236" y="14694"/>
                    <a:pt x="3166" y="14627"/>
                  </a:cubicBezTo>
                  <a:cubicBezTo>
                    <a:pt x="3043" y="14513"/>
                    <a:pt x="2912" y="14503"/>
                    <a:pt x="2816" y="14360"/>
                  </a:cubicBezTo>
                  <a:cubicBezTo>
                    <a:pt x="2685" y="14165"/>
                    <a:pt x="2606" y="14017"/>
                    <a:pt x="2396" y="13941"/>
                  </a:cubicBezTo>
                  <a:cubicBezTo>
                    <a:pt x="2099" y="13836"/>
                    <a:pt x="1867" y="13922"/>
                    <a:pt x="1609" y="13731"/>
                  </a:cubicBezTo>
                  <a:cubicBezTo>
                    <a:pt x="1329" y="13522"/>
                    <a:pt x="1259" y="13226"/>
                    <a:pt x="1259" y="12855"/>
                  </a:cubicBezTo>
                  <a:cubicBezTo>
                    <a:pt x="1259" y="12798"/>
                    <a:pt x="1286" y="12755"/>
                    <a:pt x="1277" y="12703"/>
                  </a:cubicBezTo>
                  <a:cubicBezTo>
                    <a:pt x="1251" y="12560"/>
                    <a:pt x="1154" y="12507"/>
                    <a:pt x="1067" y="12398"/>
                  </a:cubicBezTo>
                  <a:cubicBezTo>
                    <a:pt x="931" y="12226"/>
                    <a:pt x="822" y="12145"/>
                    <a:pt x="683" y="11978"/>
                  </a:cubicBezTo>
                  <a:cubicBezTo>
                    <a:pt x="534" y="11802"/>
                    <a:pt x="420" y="11721"/>
                    <a:pt x="298" y="11521"/>
                  </a:cubicBezTo>
                  <a:cubicBezTo>
                    <a:pt x="184" y="11341"/>
                    <a:pt x="144" y="11221"/>
                    <a:pt x="0" y="11064"/>
                  </a:cubicBezTo>
                  <a:cubicBezTo>
                    <a:pt x="144" y="10855"/>
                    <a:pt x="214" y="10726"/>
                    <a:pt x="368" y="10531"/>
                  </a:cubicBezTo>
                  <a:cubicBezTo>
                    <a:pt x="582" y="10259"/>
                    <a:pt x="748" y="10121"/>
                    <a:pt x="875" y="9788"/>
                  </a:cubicBezTo>
                  <a:cubicBezTo>
                    <a:pt x="958" y="9564"/>
                    <a:pt x="988" y="9421"/>
                    <a:pt x="980" y="9178"/>
                  </a:cubicBezTo>
                  <a:cubicBezTo>
                    <a:pt x="975" y="9059"/>
                    <a:pt x="940" y="8983"/>
                    <a:pt x="980" y="8872"/>
                  </a:cubicBezTo>
                  <a:cubicBezTo>
                    <a:pt x="1006" y="8801"/>
                    <a:pt x="1080" y="8816"/>
                    <a:pt x="1120" y="8759"/>
                  </a:cubicBezTo>
                  <a:cubicBezTo>
                    <a:pt x="1154" y="8706"/>
                    <a:pt x="1180" y="8664"/>
                    <a:pt x="1207" y="8606"/>
                  </a:cubicBezTo>
                  <a:cubicBezTo>
                    <a:pt x="1220" y="8573"/>
                    <a:pt x="1259" y="8568"/>
                    <a:pt x="1259" y="8530"/>
                  </a:cubicBezTo>
                  <a:cubicBezTo>
                    <a:pt x="1259" y="8368"/>
                    <a:pt x="1185" y="8287"/>
                    <a:pt x="1120" y="8149"/>
                  </a:cubicBezTo>
                  <a:cubicBezTo>
                    <a:pt x="984" y="7868"/>
                    <a:pt x="822" y="7758"/>
                    <a:pt x="683" y="7482"/>
                  </a:cubicBezTo>
                  <a:cubicBezTo>
                    <a:pt x="639" y="7396"/>
                    <a:pt x="560" y="7353"/>
                    <a:pt x="560" y="7254"/>
                  </a:cubicBezTo>
                  <a:cubicBezTo>
                    <a:pt x="560" y="7196"/>
                    <a:pt x="599" y="7163"/>
                    <a:pt x="599" y="7106"/>
                  </a:cubicBezTo>
                  <a:lnTo>
                    <a:pt x="599" y="5344"/>
                  </a:lnTo>
                  <a:cubicBezTo>
                    <a:pt x="599" y="5143"/>
                    <a:pt x="455" y="5053"/>
                    <a:pt x="455" y="4853"/>
                  </a:cubicBezTo>
                  <a:cubicBezTo>
                    <a:pt x="455" y="4748"/>
                    <a:pt x="516" y="4701"/>
                    <a:pt x="595" y="4643"/>
                  </a:cubicBezTo>
                  <a:cubicBezTo>
                    <a:pt x="595" y="4643"/>
                    <a:pt x="595" y="4643"/>
                    <a:pt x="595" y="464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8" name="Shape 3376"/>
            <p:cNvSpPr/>
            <p:nvPr/>
          </p:nvSpPr>
          <p:spPr>
            <a:xfrm>
              <a:off x="8781589" y="2345236"/>
              <a:ext cx="629633" cy="542213"/>
            </a:xfrm>
            <a:custGeom>
              <a:avLst/>
              <a:gdLst/>
              <a:ahLst/>
              <a:cxnLst>
                <a:cxn ang="0">
                  <a:pos x="wd2" y="hd2"/>
                </a:cxn>
                <a:cxn ang="5400000">
                  <a:pos x="wd2" y="hd2"/>
                </a:cxn>
                <a:cxn ang="10800000">
                  <a:pos x="wd2" y="hd2"/>
                </a:cxn>
                <a:cxn ang="16200000">
                  <a:pos x="wd2" y="hd2"/>
                </a:cxn>
              </a:cxnLst>
              <a:rect l="0" t="0" r="r" b="b"/>
              <a:pathLst>
                <a:path w="21600" h="21600" extrusionOk="0">
                  <a:moveTo>
                    <a:pt x="173" y="0"/>
                  </a:moveTo>
                  <a:cubicBezTo>
                    <a:pt x="231" y="27"/>
                    <a:pt x="277" y="75"/>
                    <a:pt x="350" y="104"/>
                  </a:cubicBezTo>
                  <a:cubicBezTo>
                    <a:pt x="438" y="308"/>
                    <a:pt x="471" y="439"/>
                    <a:pt x="516" y="652"/>
                  </a:cubicBezTo>
                  <a:cubicBezTo>
                    <a:pt x="553" y="836"/>
                    <a:pt x="660" y="983"/>
                    <a:pt x="822" y="983"/>
                  </a:cubicBezTo>
                  <a:cubicBezTo>
                    <a:pt x="969" y="983"/>
                    <a:pt x="1047" y="890"/>
                    <a:pt x="1172" y="805"/>
                  </a:cubicBezTo>
                  <a:cubicBezTo>
                    <a:pt x="1290" y="725"/>
                    <a:pt x="1389" y="737"/>
                    <a:pt x="1502" y="652"/>
                  </a:cubicBezTo>
                  <a:cubicBezTo>
                    <a:pt x="1616" y="563"/>
                    <a:pt x="1691" y="486"/>
                    <a:pt x="1830" y="486"/>
                  </a:cubicBezTo>
                  <a:cubicBezTo>
                    <a:pt x="2161" y="486"/>
                    <a:pt x="2335" y="652"/>
                    <a:pt x="2666" y="652"/>
                  </a:cubicBezTo>
                  <a:lnTo>
                    <a:pt x="3230" y="652"/>
                  </a:lnTo>
                  <a:cubicBezTo>
                    <a:pt x="3380" y="652"/>
                    <a:pt x="3488" y="588"/>
                    <a:pt x="3617" y="678"/>
                  </a:cubicBezTo>
                  <a:cubicBezTo>
                    <a:pt x="3731" y="757"/>
                    <a:pt x="3727" y="957"/>
                    <a:pt x="3860" y="957"/>
                  </a:cubicBezTo>
                  <a:lnTo>
                    <a:pt x="4173" y="957"/>
                  </a:lnTo>
                  <a:cubicBezTo>
                    <a:pt x="4454" y="957"/>
                    <a:pt x="4628" y="1014"/>
                    <a:pt x="4866" y="1187"/>
                  </a:cubicBezTo>
                  <a:cubicBezTo>
                    <a:pt x="4984" y="1269"/>
                    <a:pt x="4976" y="1410"/>
                    <a:pt x="5052" y="1543"/>
                  </a:cubicBezTo>
                  <a:cubicBezTo>
                    <a:pt x="5094" y="1616"/>
                    <a:pt x="5162" y="1609"/>
                    <a:pt x="5238" y="1619"/>
                  </a:cubicBezTo>
                  <a:cubicBezTo>
                    <a:pt x="5351" y="1634"/>
                    <a:pt x="5414" y="1670"/>
                    <a:pt x="5526" y="1670"/>
                  </a:cubicBezTo>
                  <a:lnTo>
                    <a:pt x="6058" y="1670"/>
                  </a:lnTo>
                  <a:cubicBezTo>
                    <a:pt x="6213" y="1670"/>
                    <a:pt x="6291" y="1778"/>
                    <a:pt x="6422" y="1873"/>
                  </a:cubicBezTo>
                  <a:cubicBezTo>
                    <a:pt x="6557" y="1969"/>
                    <a:pt x="6640" y="2020"/>
                    <a:pt x="6795" y="2064"/>
                  </a:cubicBezTo>
                  <a:cubicBezTo>
                    <a:pt x="6891" y="2093"/>
                    <a:pt x="6938" y="2166"/>
                    <a:pt x="7035" y="2166"/>
                  </a:cubicBezTo>
                  <a:cubicBezTo>
                    <a:pt x="7198" y="2166"/>
                    <a:pt x="7224" y="1972"/>
                    <a:pt x="7354" y="1861"/>
                  </a:cubicBezTo>
                  <a:cubicBezTo>
                    <a:pt x="7494" y="1740"/>
                    <a:pt x="7523" y="1604"/>
                    <a:pt x="7650" y="1466"/>
                  </a:cubicBezTo>
                  <a:cubicBezTo>
                    <a:pt x="7726" y="1384"/>
                    <a:pt x="7789" y="1342"/>
                    <a:pt x="7858" y="1250"/>
                  </a:cubicBezTo>
                  <a:cubicBezTo>
                    <a:pt x="8011" y="1050"/>
                    <a:pt x="8124" y="868"/>
                    <a:pt x="8356" y="868"/>
                  </a:cubicBezTo>
                  <a:cubicBezTo>
                    <a:pt x="8387" y="868"/>
                    <a:pt x="8398" y="906"/>
                    <a:pt x="8427" y="906"/>
                  </a:cubicBezTo>
                  <a:cubicBezTo>
                    <a:pt x="8805" y="906"/>
                    <a:pt x="8910" y="385"/>
                    <a:pt x="9288" y="385"/>
                  </a:cubicBezTo>
                  <a:cubicBezTo>
                    <a:pt x="9548" y="385"/>
                    <a:pt x="9694" y="489"/>
                    <a:pt x="9918" y="639"/>
                  </a:cubicBezTo>
                  <a:cubicBezTo>
                    <a:pt x="10146" y="601"/>
                    <a:pt x="10274" y="422"/>
                    <a:pt x="10502" y="422"/>
                  </a:cubicBezTo>
                  <a:lnTo>
                    <a:pt x="10716" y="422"/>
                  </a:lnTo>
                  <a:cubicBezTo>
                    <a:pt x="10829" y="422"/>
                    <a:pt x="10886" y="486"/>
                    <a:pt x="10997" y="486"/>
                  </a:cubicBezTo>
                  <a:cubicBezTo>
                    <a:pt x="11196" y="486"/>
                    <a:pt x="11278" y="295"/>
                    <a:pt x="11474" y="295"/>
                  </a:cubicBezTo>
                  <a:cubicBezTo>
                    <a:pt x="11631" y="295"/>
                    <a:pt x="11683" y="464"/>
                    <a:pt x="11781" y="601"/>
                  </a:cubicBezTo>
                  <a:cubicBezTo>
                    <a:pt x="11820" y="654"/>
                    <a:pt x="11869" y="683"/>
                    <a:pt x="11869" y="757"/>
                  </a:cubicBezTo>
                  <a:lnTo>
                    <a:pt x="11869" y="856"/>
                  </a:lnTo>
                  <a:cubicBezTo>
                    <a:pt x="11719" y="877"/>
                    <a:pt x="11620" y="830"/>
                    <a:pt x="11485" y="906"/>
                  </a:cubicBezTo>
                  <a:cubicBezTo>
                    <a:pt x="11541" y="1059"/>
                    <a:pt x="11628" y="1113"/>
                    <a:pt x="11738" y="1224"/>
                  </a:cubicBezTo>
                  <a:cubicBezTo>
                    <a:pt x="11812" y="1298"/>
                    <a:pt x="11837" y="1415"/>
                    <a:pt x="11936" y="1415"/>
                  </a:cubicBezTo>
                  <a:cubicBezTo>
                    <a:pt x="12146" y="1415"/>
                    <a:pt x="12222" y="1196"/>
                    <a:pt x="12329" y="983"/>
                  </a:cubicBezTo>
                  <a:cubicBezTo>
                    <a:pt x="12527" y="1059"/>
                    <a:pt x="12603" y="1250"/>
                    <a:pt x="12812" y="1250"/>
                  </a:cubicBezTo>
                  <a:cubicBezTo>
                    <a:pt x="13061" y="1250"/>
                    <a:pt x="13171" y="1021"/>
                    <a:pt x="13420" y="1021"/>
                  </a:cubicBezTo>
                  <a:cubicBezTo>
                    <a:pt x="13581" y="1021"/>
                    <a:pt x="13685" y="1014"/>
                    <a:pt x="13831" y="1097"/>
                  </a:cubicBezTo>
                  <a:cubicBezTo>
                    <a:pt x="13883" y="1125"/>
                    <a:pt x="13902" y="1199"/>
                    <a:pt x="13962" y="1199"/>
                  </a:cubicBezTo>
                  <a:cubicBezTo>
                    <a:pt x="14133" y="1199"/>
                    <a:pt x="14193" y="1011"/>
                    <a:pt x="14258" y="830"/>
                  </a:cubicBezTo>
                  <a:cubicBezTo>
                    <a:pt x="14280" y="770"/>
                    <a:pt x="14346" y="795"/>
                    <a:pt x="14401" y="779"/>
                  </a:cubicBezTo>
                  <a:cubicBezTo>
                    <a:pt x="14494" y="753"/>
                    <a:pt x="14549" y="737"/>
                    <a:pt x="14642" y="716"/>
                  </a:cubicBezTo>
                  <a:cubicBezTo>
                    <a:pt x="14952" y="633"/>
                    <a:pt x="15120" y="503"/>
                    <a:pt x="15384" y="361"/>
                  </a:cubicBezTo>
                  <a:lnTo>
                    <a:pt x="15384" y="361"/>
                  </a:lnTo>
                  <a:lnTo>
                    <a:pt x="16824" y="4660"/>
                  </a:lnTo>
                  <a:lnTo>
                    <a:pt x="16824" y="4660"/>
                  </a:lnTo>
                  <a:cubicBezTo>
                    <a:pt x="16765" y="4753"/>
                    <a:pt x="16729" y="4813"/>
                    <a:pt x="16681" y="4916"/>
                  </a:cubicBezTo>
                  <a:cubicBezTo>
                    <a:pt x="16642" y="4998"/>
                    <a:pt x="16565" y="5007"/>
                    <a:pt x="16539" y="5094"/>
                  </a:cubicBezTo>
                  <a:cubicBezTo>
                    <a:pt x="16466" y="5304"/>
                    <a:pt x="16503" y="5449"/>
                    <a:pt x="16450" y="5666"/>
                  </a:cubicBezTo>
                  <a:cubicBezTo>
                    <a:pt x="16382" y="5943"/>
                    <a:pt x="16297" y="6098"/>
                    <a:pt x="16297" y="6388"/>
                  </a:cubicBezTo>
                  <a:lnTo>
                    <a:pt x="16297" y="6776"/>
                  </a:lnTo>
                  <a:cubicBezTo>
                    <a:pt x="16297" y="6898"/>
                    <a:pt x="16220" y="6954"/>
                    <a:pt x="16220" y="7076"/>
                  </a:cubicBezTo>
                  <a:lnTo>
                    <a:pt x="16220" y="7909"/>
                  </a:lnTo>
                  <a:cubicBezTo>
                    <a:pt x="16220" y="8132"/>
                    <a:pt x="16226" y="8440"/>
                    <a:pt x="16034" y="8440"/>
                  </a:cubicBezTo>
                  <a:cubicBezTo>
                    <a:pt x="15871" y="8440"/>
                    <a:pt x="15788" y="8335"/>
                    <a:pt x="15672" y="8211"/>
                  </a:cubicBezTo>
                  <a:cubicBezTo>
                    <a:pt x="15540" y="8068"/>
                    <a:pt x="15404" y="8065"/>
                    <a:pt x="15300" y="7893"/>
                  </a:cubicBezTo>
                  <a:cubicBezTo>
                    <a:pt x="15173" y="7686"/>
                    <a:pt x="15116" y="7531"/>
                    <a:pt x="14927" y="7409"/>
                  </a:cubicBezTo>
                  <a:cubicBezTo>
                    <a:pt x="14778" y="7314"/>
                    <a:pt x="14685" y="7264"/>
                    <a:pt x="14554" y="7143"/>
                  </a:cubicBezTo>
                  <a:cubicBezTo>
                    <a:pt x="14458" y="7053"/>
                    <a:pt x="14337" y="7041"/>
                    <a:pt x="14314" y="6900"/>
                  </a:cubicBezTo>
                  <a:cubicBezTo>
                    <a:pt x="14261" y="6618"/>
                    <a:pt x="14280" y="6442"/>
                    <a:pt x="14215" y="6162"/>
                  </a:cubicBezTo>
                  <a:cubicBezTo>
                    <a:pt x="14159" y="5933"/>
                    <a:pt x="14086" y="5813"/>
                    <a:pt x="13973" y="5615"/>
                  </a:cubicBezTo>
                  <a:cubicBezTo>
                    <a:pt x="13941" y="5555"/>
                    <a:pt x="13880" y="5571"/>
                    <a:pt x="13831" y="5527"/>
                  </a:cubicBezTo>
                  <a:cubicBezTo>
                    <a:pt x="13749" y="5449"/>
                    <a:pt x="13707" y="5383"/>
                    <a:pt x="13645" y="5284"/>
                  </a:cubicBezTo>
                  <a:cubicBezTo>
                    <a:pt x="13606" y="5224"/>
                    <a:pt x="13543" y="5224"/>
                    <a:pt x="13513" y="5157"/>
                  </a:cubicBezTo>
                  <a:cubicBezTo>
                    <a:pt x="13464" y="5048"/>
                    <a:pt x="13433" y="4986"/>
                    <a:pt x="13382" y="4877"/>
                  </a:cubicBezTo>
                  <a:cubicBezTo>
                    <a:pt x="13283" y="4674"/>
                    <a:pt x="13201" y="4559"/>
                    <a:pt x="13151" y="4329"/>
                  </a:cubicBezTo>
                  <a:cubicBezTo>
                    <a:pt x="13086" y="4018"/>
                    <a:pt x="13066" y="3668"/>
                    <a:pt x="12790" y="3617"/>
                  </a:cubicBezTo>
                  <a:cubicBezTo>
                    <a:pt x="12770" y="3671"/>
                    <a:pt x="12745" y="3706"/>
                    <a:pt x="12745" y="3767"/>
                  </a:cubicBezTo>
                  <a:lnTo>
                    <a:pt x="12745" y="4269"/>
                  </a:lnTo>
                  <a:cubicBezTo>
                    <a:pt x="12745" y="4383"/>
                    <a:pt x="12691" y="4444"/>
                    <a:pt x="12691" y="4559"/>
                  </a:cubicBezTo>
                  <a:cubicBezTo>
                    <a:pt x="12691" y="4756"/>
                    <a:pt x="12838" y="4820"/>
                    <a:pt x="12922" y="4991"/>
                  </a:cubicBezTo>
                  <a:cubicBezTo>
                    <a:pt x="13055" y="5271"/>
                    <a:pt x="13140" y="5457"/>
                    <a:pt x="13140" y="5778"/>
                  </a:cubicBezTo>
                  <a:lnTo>
                    <a:pt x="13140" y="5968"/>
                  </a:lnTo>
                  <a:cubicBezTo>
                    <a:pt x="13140" y="6217"/>
                    <a:pt x="13325" y="6300"/>
                    <a:pt x="13470" y="6481"/>
                  </a:cubicBezTo>
                  <a:cubicBezTo>
                    <a:pt x="13614" y="6662"/>
                    <a:pt x="13678" y="6799"/>
                    <a:pt x="13852" y="6938"/>
                  </a:cubicBezTo>
                  <a:cubicBezTo>
                    <a:pt x="14017" y="7069"/>
                    <a:pt x="14048" y="7228"/>
                    <a:pt x="14204" y="7371"/>
                  </a:cubicBezTo>
                  <a:cubicBezTo>
                    <a:pt x="14385" y="7537"/>
                    <a:pt x="14470" y="7655"/>
                    <a:pt x="14631" y="7842"/>
                  </a:cubicBezTo>
                  <a:cubicBezTo>
                    <a:pt x="14932" y="8192"/>
                    <a:pt x="14966" y="8539"/>
                    <a:pt x="15300" y="8847"/>
                  </a:cubicBezTo>
                  <a:cubicBezTo>
                    <a:pt x="15415" y="8953"/>
                    <a:pt x="15450" y="9067"/>
                    <a:pt x="15497" y="9230"/>
                  </a:cubicBezTo>
                  <a:cubicBezTo>
                    <a:pt x="15568" y="9484"/>
                    <a:pt x="15672" y="9621"/>
                    <a:pt x="15672" y="9888"/>
                  </a:cubicBezTo>
                  <a:lnTo>
                    <a:pt x="15672" y="10238"/>
                  </a:lnTo>
                  <a:cubicBezTo>
                    <a:pt x="15672" y="10445"/>
                    <a:pt x="15799" y="10530"/>
                    <a:pt x="15891" y="10706"/>
                  </a:cubicBezTo>
                  <a:cubicBezTo>
                    <a:pt x="15981" y="10877"/>
                    <a:pt x="16051" y="10973"/>
                    <a:pt x="16166" y="11125"/>
                  </a:cubicBezTo>
                  <a:cubicBezTo>
                    <a:pt x="16404" y="11444"/>
                    <a:pt x="16440" y="11731"/>
                    <a:pt x="16779" y="11927"/>
                  </a:cubicBezTo>
                  <a:cubicBezTo>
                    <a:pt x="16918" y="12144"/>
                    <a:pt x="16931" y="12316"/>
                    <a:pt x="17020" y="12564"/>
                  </a:cubicBezTo>
                  <a:cubicBezTo>
                    <a:pt x="17056" y="12666"/>
                    <a:pt x="17098" y="12724"/>
                    <a:pt x="17119" y="12832"/>
                  </a:cubicBezTo>
                  <a:cubicBezTo>
                    <a:pt x="17177" y="13105"/>
                    <a:pt x="17336" y="13188"/>
                    <a:pt x="17458" y="13429"/>
                  </a:cubicBezTo>
                  <a:cubicBezTo>
                    <a:pt x="17632" y="13767"/>
                    <a:pt x="17700" y="13970"/>
                    <a:pt x="17886" y="14295"/>
                  </a:cubicBezTo>
                  <a:cubicBezTo>
                    <a:pt x="18273" y="14969"/>
                    <a:pt x="18582" y="15271"/>
                    <a:pt x="18993" y="15924"/>
                  </a:cubicBezTo>
                  <a:cubicBezTo>
                    <a:pt x="19135" y="16152"/>
                    <a:pt x="19299" y="16217"/>
                    <a:pt x="19409" y="16471"/>
                  </a:cubicBezTo>
                  <a:cubicBezTo>
                    <a:pt x="19363" y="16509"/>
                    <a:pt x="19335" y="16561"/>
                    <a:pt x="19275" y="16561"/>
                  </a:cubicBezTo>
                  <a:lnTo>
                    <a:pt x="19061" y="16561"/>
                  </a:lnTo>
                  <a:cubicBezTo>
                    <a:pt x="18946" y="16561"/>
                    <a:pt x="18875" y="16611"/>
                    <a:pt x="18785" y="16687"/>
                  </a:cubicBezTo>
                  <a:cubicBezTo>
                    <a:pt x="18985" y="16898"/>
                    <a:pt x="18942" y="17148"/>
                    <a:pt x="19025" y="17450"/>
                  </a:cubicBezTo>
                  <a:cubicBezTo>
                    <a:pt x="19086" y="17668"/>
                    <a:pt x="19217" y="17731"/>
                    <a:pt x="19299" y="17934"/>
                  </a:cubicBezTo>
                  <a:cubicBezTo>
                    <a:pt x="19392" y="18170"/>
                    <a:pt x="19488" y="18281"/>
                    <a:pt x="19573" y="18520"/>
                  </a:cubicBezTo>
                  <a:cubicBezTo>
                    <a:pt x="19662" y="18772"/>
                    <a:pt x="19651" y="18991"/>
                    <a:pt x="19837" y="19157"/>
                  </a:cubicBezTo>
                  <a:cubicBezTo>
                    <a:pt x="19917" y="19227"/>
                    <a:pt x="19971" y="19281"/>
                    <a:pt x="20067" y="19309"/>
                  </a:cubicBezTo>
                  <a:cubicBezTo>
                    <a:pt x="20185" y="19347"/>
                    <a:pt x="20275" y="19284"/>
                    <a:pt x="20385" y="19347"/>
                  </a:cubicBezTo>
                  <a:cubicBezTo>
                    <a:pt x="20467" y="19396"/>
                    <a:pt x="20476" y="19487"/>
                    <a:pt x="20549" y="19550"/>
                  </a:cubicBezTo>
                  <a:cubicBezTo>
                    <a:pt x="20694" y="19675"/>
                    <a:pt x="20797" y="19729"/>
                    <a:pt x="20933" y="19869"/>
                  </a:cubicBezTo>
                  <a:cubicBezTo>
                    <a:pt x="20999" y="19936"/>
                    <a:pt x="21021" y="20021"/>
                    <a:pt x="21108" y="20048"/>
                  </a:cubicBezTo>
                  <a:cubicBezTo>
                    <a:pt x="21235" y="20086"/>
                    <a:pt x="21328" y="20089"/>
                    <a:pt x="21427" y="20187"/>
                  </a:cubicBezTo>
                  <a:cubicBezTo>
                    <a:pt x="21568" y="20330"/>
                    <a:pt x="21580" y="20493"/>
                    <a:pt x="21600" y="20694"/>
                  </a:cubicBezTo>
                  <a:lnTo>
                    <a:pt x="21600" y="20694"/>
                  </a:lnTo>
                  <a:lnTo>
                    <a:pt x="1096" y="21600"/>
                  </a:lnTo>
                  <a:lnTo>
                    <a:pt x="1096" y="21600"/>
                  </a:lnTo>
                  <a:lnTo>
                    <a:pt x="242" y="4750"/>
                  </a:lnTo>
                  <a:cubicBezTo>
                    <a:pt x="170" y="4399"/>
                    <a:pt x="110" y="4196"/>
                    <a:pt x="87" y="3833"/>
                  </a:cubicBezTo>
                  <a:lnTo>
                    <a:pt x="395" y="2332"/>
                  </a:lnTo>
                  <a:cubicBezTo>
                    <a:pt x="339" y="1937"/>
                    <a:pt x="224" y="1733"/>
                    <a:pt x="110" y="1365"/>
                  </a:cubicBezTo>
                  <a:cubicBezTo>
                    <a:pt x="54" y="1192"/>
                    <a:pt x="0" y="1091"/>
                    <a:pt x="0" y="906"/>
                  </a:cubicBezTo>
                  <a:cubicBezTo>
                    <a:pt x="0" y="563"/>
                    <a:pt x="81" y="325"/>
                    <a:pt x="173" y="0"/>
                  </a:cubicBezTo>
                  <a:cubicBezTo>
                    <a:pt x="173" y="0"/>
                    <a:pt x="173" y="0"/>
                    <a:pt x="173"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9" name="Shape 3377"/>
            <p:cNvSpPr/>
            <p:nvPr/>
          </p:nvSpPr>
          <p:spPr>
            <a:xfrm>
              <a:off x="8662806" y="2861944"/>
              <a:ext cx="855786" cy="742577"/>
            </a:xfrm>
            <a:custGeom>
              <a:avLst/>
              <a:gdLst/>
              <a:ahLst/>
              <a:cxnLst>
                <a:cxn ang="0">
                  <a:pos x="wd2" y="hd2"/>
                </a:cxn>
                <a:cxn ang="5400000">
                  <a:pos x="wd2" y="hd2"/>
                </a:cxn>
                <a:cxn ang="10800000">
                  <a:pos x="wd2" y="hd2"/>
                </a:cxn>
                <a:cxn ang="16200000">
                  <a:pos x="wd2" y="hd2"/>
                </a:cxn>
              </a:cxnLst>
              <a:rect l="0" t="0" r="r" b="b"/>
              <a:pathLst>
                <a:path w="21600" h="21600" extrusionOk="0">
                  <a:moveTo>
                    <a:pt x="2709" y="4379"/>
                  </a:moveTo>
                  <a:lnTo>
                    <a:pt x="2709" y="3766"/>
                  </a:lnTo>
                  <a:lnTo>
                    <a:pt x="3903" y="3766"/>
                  </a:lnTo>
                  <a:lnTo>
                    <a:pt x="3790" y="662"/>
                  </a:lnTo>
                  <a:lnTo>
                    <a:pt x="3790" y="662"/>
                  </a:lnTo>
                  <a:lnTo>
                    <a:pt x="18875" y="0"/>
                  </a:lnTo>
                  <a:lnTo>
                    <a:pt x="18875" y="0"/>
                  </a:lnTo>
                  <a:cubicBezTo>
                    <a:pt x="18878" y="27"/>
                    <a:pt x="18881" y="56"/>
                    <a:pt x="18884" y="85"/>
                  </a:cubicBezTo>
                  <a:cubicBezTo>
                    <a:pt x="19062" y="343"/>
                    <a:pt x="19149" y="499"/>
                    <a:pt x="19311" y="773"/>
                  </a:cubicBezTo>
                  <a:cubicBezTo>
                    <a:pt x="19432" y="977"/>
                    <a:pt x="19594" y="1057"/>
                    <a:pt x="19610" y="1303"/>
                  </a:cubicBezTo>
                  <a:cubicBezTo>
                    <a:pt x="19596" y="1303"/>
                    <a:pt x="19592" y="1321"/>
                    <a:pt x="19578" y="1321"/>
                  </a:cubicBezTo>
                  <a:cubicBezTo>
                    <a:pt x="19503" y="1321"/>
                    <a:pt x="19469" y="1265"/>
                    <a:pt x="19395" y="1265"/>
                  </a:cubicBezTo>
                  <a:cubicBezTo>
                    <a:pt x="19350" y="1265"/>
                    <a:pt x="19324" y="1273"/>
                    <a:pt x="19280" y="1275"/>
                  </a:cubicBezTo>
                  <a:cubicBezTo>
                    <a:pt x="19317" y="1487"/>
                    <a:pt x="19414" y="1577"/>
                    <a:pt x="19489" y="1777"/>
                  </a:cubicBezTo>
                  <a:cubicBezTo>
                    <a:pt x="19566" y="1979"/>
                    <a:pt x="19570" y="2114"/>
                    <a:pt x="19570" y="2332"/>
                  </a:cubicBezTo>
                  <a:lnTo>
                    <a:pt x="19570" y="2597"/>
                  </a:lnTo>
                  <a:cubicBezTo>
                    <a:pt x="19570" y="3103"/>
                    <a:pt x="19924" y="3324"/>
                    <a:pt x="19924" y="3831"/>
                  </a:cubicBezTo>
                  <a:cubicBezTo>
                    <a:pt x="19924" y="3974"/>
                    <a:pt x="19967" y="4053"/>
                    <a:pt x="19997" y="4193"/>
                  </a:cubicBezTo>
                  <a:cubicBezTo>
                    <a:pt x="20074" y="4534"/>
                    <a:pt x="20165" y="4716"/>
                    <a:pt x="20344" y="5001"/>
                  </a:cubicBezTo>
                  <a:cubicBezTo>
                    <a:pt x="20472" y="5206"/>
                    <a:pt x="20632" y="5310"/>
                    <a:pt x="20852" y="5289"/>
                  </a:cubicBezTo>
                  <a:cubicBezTo>
                    <a:pt x="20989" y="5278"/>
                    <a:pt x="21092" y="5313"/>
                    <a:pt x="21182" y="5429"/>
                  </a:cubicBezTo>
                  <a:cubicBezTo>
                    <a:pt x="21229" y="5489"/>
                    <a:pt x="21231" y="5556"/>
                    <a:pt x="21287" y="5606"/>
                  </a:cubicBezTo>
                  <a:cubicBezTo>
                    <a:pt x="21331" y="5642"/>
                    <a:pt x="21380" y="5610"/>
                    <a:pt x="21433" y="5633"/>
                  </a:cubicBezTo>
                  <a:cubicBezTo>
                    <a:pt x="21499" y="5663"/>
                    <a:pt x="21488" y="5749"/>
                    <a:pt x="21537" y="5810"/>
                  </a:cubicBezTo>
                  <a:cubicBezTo>
                    <a:pt x="21558" y="5835"/>
                    <a:pt x="21578" y="5852"/>
                    <a:pt x="21600" y="5866"/>
                  </a:cubicBezTo>
                  <a:lnTo>
                    <a:pt x="21600" y="5866"/>
                  </a:lnTo>
                  <a:cubicBezTo>
                    <a:pt x="21580" y="6020"/>
                    <a:pt x="21566" y="6149"/>
                    <a:pt x="21529" y="6293"/>
                  </a:cubicBezTo>
                  <a:cubicBezTo>
                    <a:pt x="21501" y="6409"/>
                    <a:pt x="21461" y="6469"/>
                    <a:pt x="21448" y="6590"/>
                  </a:cubicBezTo>
                  <a:cubicBezTo>
                    <a:pt x="21445" y="6646"/>
                    <a:pt x="21461" y="6688"/>
                    <a:pt x="21448" y="6739"/>
                  </a:cubicBezTo>
                  <a:cubicBezTo>
                    <a:pt x="21420" y="6869"/>
                    <a:pt x="21287" y="6869"/>
                    <a:pt x="21174" y="6888"/>
                  </a:cubicBezTo>
                  <a:cubicBezTo>
                    <a:pt x="20980" y="6925"/>
                    <a:pt x="20860" y="6990"/>
                    <a:pt x="20723" y="7148"/>
                  </a:cubicBezTo>
                  <a:cubicBezTo>
                    <a:pt x="20682" y="7195"/>
                    <a:pt x="20663" y="7245"/>
                    <a:pt x="20610" y="7278"/>
                  </a:cubicBezTo>
                  <a:cubicBezTo>
                    <a:pt x="20545" y="7320"/>
                    <a:pt x="20489" y="7301"/>
                    <a:pt x="20416" y="7315"/>
                  </a:cubicBezTo>
                  <a:cubicBezTo>
                    <a:pt x="20267" y="7343"/>
                    <a:pt x="20178" y="7367"/>
                    <a:pt x="20029" y="7408"/>
                  </a:cubicBezTo>
                  <a:cubicBezTo>
                    <a:pt x="19885" y="7450"/>
                    <a:pt x="19731" y="7450"/>
                    <a:pt x="19691" y="7613"/>
                  </a:cubicBezTo>
                  <a:cubicBezTo>
                    <a:pt x="19650" y="7785"/>
                    <a:pt x="19658" y="7901"/>
                    <a:pt x="19658" y="8082"/>
                  </a:cubicBezTo>
                  <a:lnTo>
                    <a:pt x="19658" y="9151"/>
                  </a:lnTo>
                  <a:cubicBezTo>
                    <a:pt x="19658" y="9462"/>
                    <a:pt x="19558" y="9625"/>
                    <a:pt x="19465" y="9917"/>
                  </a:cubicBezTo>
                  <a:cubicBezTo>
                    <a:pt x="19400" y="10122"/>
                    <a:pt x="19376" y="10252"/>
                    <a:pt x="19320" y="10456"/>
                  </a:cubicBezTo>
                  <a:cubicBezTo>
                    <a:pt x="19231" y="10763"/>
                    <a:pt x="19159" y="10949"/>
                    <a:pt x="19159" y="11274"/>
                  </a:cubicBezTo>
                  <a:cubicBezTo>
                    <a:pt x="19159" y="11627"/>
                    <a:pt x="19242" y="11867"/>
                    <a:pt x="19267" y="12220"/>
                  </a:cubicBezTo>
                  <a:lnTo>
                    <a:pt x="19267" y="12220"/>
                  </a:lnTo>
                  <a:lnTo>
                    <a:pt x="19272" y="12914"/>
                  </a:lnTo>
                  <a:cubicBezTo>
                    <a:pt x="19272" y="13114"/>
                    <a:pt x="19296" y="13235"/>
                    <a:pt x="19256" y="13430"/>
                  </a:cubicBezTo>
                  <a:cubicBezTo>
                    <a:pt x="19215" y="13616"/>
                    <a:pt x="19142" y="13709"/>
                    <a:pt x="19110" y="13895"/>
                  </a:cubicBezTo>
                  <a:cubicBezTo>
                    <a:pt x="19086" y="14038"/>
                    <a:pt x="19057" y="14122"/>
                    <a:pt x="19029" y="14266"/>
                  </a:cubicBezTo>
                  <a:cubicBezTo>
                    <a:pt x="18989" y="14466"/>
                    <a:pt x="18937" y="14634"/>
                    <a:pt x="18772" y="14693"/>
                  </a:cubicBezTo>
                  <a:cubicBezTo>
                    <a:pt x="18445" y="14819"/>
                    <a:pt x="18284" y="15037"/>
                    <a:pt x="18110" y="15381"/>
                  </a:cubicBezTo>
                  <a:cubicBezTo>
                    <a:pt x="18038" y="15526"/>
                    <a:pt x="18005" y="15627"/>
                    <a:pt x="17900" y="15734"/>
                  </a:cubicBezTo>
                  <a:cubicBezTo>
                    <a:pt x="17759" y="15879"/>
                    <a:pt x="17627" y="15990"/>
                    <a:pt x="17627" y="16213"/>
                  </a:cubicBezTo>
                  <a:lnTo>
                    <a:pt x="17627" y="16743"/>
                  </a:lnTo>
                  <a:cubicBezTo>
                    <a:pt x="17627" y="16948"/>
                    <a:pt x="17582" y="17054"/>
                    <a:pt x="17562" y="17259"/>
                  </a:cubicBezTo>
                  <a:cubicBezTo>
                    <a:pt x="17549" y="17375"/>
                    <a:pt x="17525" y="17440"/>
                    <a:pt x="17514" y="17556"/>
                  </a:cubicBezTo>
                  <a:cubicBezTo>
                    <a:pt x="17506" y="17645"/>
                    <a:pt x="17522" y="17700"/>
                    <a:pt x="17497" y="17779"/>
                  </a:cubicBezTo>
                  <a:cubicBezTo>
                    <a:pt x="17470" y="17876"/>
                    <a:pt x="17376" y="17881"/>
                    <a:pt x="17287" y="17909"/>
                  </a:cubicBezTo>
                  <a:cubicBezTo>
                    <a:pt x="17211" y="17933"/>
                    <a:pt x="17167" y="17965"/>
                    <a:pt x="17094" y="18002"/>
                  </a:cubicBezTo>
                  <a:cubicBezTo>
                    <a:pt x="16936" y="18081"/>
                    <a:pt x="16868" y="18244"/>
                    <a:pt x="16868" y="18443"/>
                  </a:cubicBezTo>
                  <a:lnTo>
                    <a:pt x="16868" y="18973"/>
                  </a:lnTo>
                  <a:cubicBezTo>
                    <a:pt x="16868" y="19187"/>
                    <a:pt x="16744" y="19280"/>
                    <a:pt x="16707" y="19489"/>
                  </a:cubicBezTo>
                  <a:lnTo>
                    <a:pt x="16707" y="19489"/>
                  </a:lnTo>
                  <a:cubicBezTo>
                    <a:pt x="16700" y="19451"/>
                    <a:pt x="16575" y="19286"/>
                    <a:pt x="16550" y="19259"/>
                  </a:cubicBezTo>
                  <a:cubicBezTo>
                    <a:pt x="16514" y="19219"/>
                    <a:pt x="16482" y="19161"/>
                    <a:pt x="16445" y="19123"/>
                  </a:cubicBezTo>
                  <a:cubicBezTo>
                    <a:pt x="16404" y="19081"/>
                    <a:pt x="16376" y="19037"/>
                    <a:pt x="16341" y="18985"/>
                  </a:cubicBezTo>
                  <a:cubicBezTo>
                    <a:pt x="16283" y="18900"/>
                    <a:pt x="16222" y="18813"/>
                    <a:pt x="16190" y="18711"/>
                  </a:cubicBezTo>
                  <a:cubicBezTo>
                    <a:pt x="16188" y="18711"/>
                    <a:pt x="15980" y="18336"/>
                    <a:pt x="15937" y="18291"/>
                  </a:cubicBezTo>
                  <a:cubicBezTo>
                    <a:pt x="15753" y="18094"/>
                    <a:pt x="15630" y="17992"/>
                    <a:pt x="15388" y="17872"/>
                  </a:cubicBezTo>
                  <a:cubicBezTo>
                    <a:pt x="15302" y="17829"/>
                    <a:pt x="15337" y="17736"/>
                    <a:pt x="15343" y="17643"/>
                  </a:cubicBezTo>
                  <a:cubicBezTo>
                    <a:pt x="15360" y="17383"/>
                    <a:pt x="15318" y="17158"/>
                    <a:pt x="15313" y="16903"/>
                  </a:cubicBezTo>
                  <a:lnTo>
                    <a:pt x="15223" y="16463"/>
                  </a:lnTo>
                  <a:cubicBezTo>
                    <a:pt x="15198" y="16344"/>
                    <a:pt x="15207" y="16128"/>
                    <a:pt x="15223" y="16005"/>
                  </a:cubicBezTo>
                  <a:cubicBezTo>
                    <a:pt x="15247" y="15812"/>
                    <a:pt x="15226" y="15648"/>
                    <a:pt x="15226" y="15471"/>
                  </a:cubicBezTo>
                  <a:cubicBezTo>
                    <a:pt x="15115" y="15471"/>
                    <a:pt x="15002" y="15499"/>
                    <a:pt x="14893" y="15488"/>
                  </a:cubicBezTo>
                  <a:cubicBezTo>
                    <a:pt x="14806" y="15480"/>
                    <a:pt x="14675" y="15389"/>
                    <a:pt x="14646" y="15513"/>
                  </a:cubicBezTo>
                  <a:cubicBezTo>
                    <a:pt x="14560" y="15878"/>
                    <a:pt x="14080" y="15799"/>
                    <a:pt x="13841" y="15721"/>
                  </a:cubicBezTo>
                  <a:cubicBezTo>
                    <a:pt x="13841" y="15767"/>
                    <a:pt x="13856" y="15768"/>
                    <a:pt x="13844" y="15825"/>
                  </a:cubicBezTo>
                  <a:cubicBezTo>
                    <a:pt x="13903" y="16030"/>
                    <a:pt x="14130" y="16191"/>
                    <a:pt x="14216" y="16380"/>
                  </a:cubicBezTo>
                  <a:cubicBezTo>
                    <a:pt x="14280" y="16518"/>
                    <a:pt x="14256" y="16916"/>
                    <a:pt x="14244" y="17074"/>
                  </a:cubicBezTo>
                  <a:cubicBezTo>
                    <a:pt x="14206" y="17538"/>
                    <a:pt x="13579" y="17813"/>
                    <a:pt x="13445" y="18281"/>
                  </a:cubicBezTo>
                  <a:cubicBezTo>
                    <a:pt x="13224" y="18598"/>
                    <a:pt x="13242" y="18867"/>
                    <a:pt x="12877" y="19047"/>
                  </a:cubicBezTo>
                  <a:cubicBezTo>
                    <a:pt x="12522" y="19222"/>
                    <a:pt x="12013" y="19032"/>
                    <a:pt x="11672" y="18877"/>
                  </a:cubicBezTo>
                  <a:cubicBezTo>
                    <a:pt x="11399" y="18753"/>
                    <a:pt x="11206" y="18665"/>
                    <a:pt x="10922" y="18614"/>
                  </a:cubicBezTo>
                  <a:cubicBezTo>
                    <a:pt x="10644" y="18693"/>
                    <a:pt x="10483" y="18788"/>
                    <a:pt x="10483" y="19155"/>
                  </a:cubicBezTo>
                  <a:cubicBezTo>
                    <a:pt x="10692" y="19326"/>
                    <a:pt x="10228" y="19417"/>
                    <a:pt x="10162" y="19422"/>
                  </a:cubicBezTo>
                  <a:cubicBezTo>
                    <a:pt x="9900" y="19442"/>
                    <a:pt x="9706" y="19337"/>
                    <a:pt x="9648" y="19696"/>
                  </a:cubicBezTo>
                  <a:cubicBezTo>
                    <a:pt x="9619" y="19875"/>
                    <a:pt x="9547" y="19976"/>
                    <a:pt x="9453" y="20025"/>
                  </a:cubicBezTo>
                  <a:cubicBezTo>
                    <a:pt x="9421" y="20006"/>
                    <a:pt x="9385" y="19991"/>
                    <a:pt x="9337" y="19991"/>
                  </a:cubicBezTo>
                  <a:cubicBezTo>
                    <a:pt x="9256" y="19991"/>
                    <a:pt x="9217" y="20028"/>
                    <a:pt x="9136" y="20028"/>
                  </a:cubicBezTo>
                  <a:cubicBezTo>
                    <a:pt x="8906" y="20028"/>
                    <a:pt x="8699" y="20065"/>
                    <a:pt x="8563" y="19861"/>
                  </a:cubicBezTo>
                  <a:cubicBezTo>
                    <a:pt x="8482" y="19740"/>
                    <a:pt x="8520" y="19590"/>
                    <a:pt x="8418" y="19489"/>
                  </a:cubicBezTo>
                  <a:cubicBezTo>
                    <a:pt x="8302" y="19372"/>
                    <a:pt x="8188" y="19347"/>
                    <a:pt x="8031" y="19359"/>
                  </a:cubicBezTo>
                  <a:cubicBezTo>
                    <a:pt x="7779" y="19377"/>
                    <a:pt x="7533" y="19475"/>
                    <a:pt x="7281" y="19489"/>
                  </a:cubicBezTo>
                  <a:cubicBezTo>
                    <a:pt x="6859" y="19513"/>
                    <a:pt x="6619" y="19470"/>
                    <a:pt x="6197" y="19470"/>
                  </a:cubicBezTo>
                  <a:cubicBezTo>
                    <a:pt x="5697" y="19470"/>
                    <a:pt x="5596" y="18888"/>
                    <a:pt x="5176" y="18578"/>
                  </a:cubicBezTo>
                  <a:cubicBezTo>
                    <a:pt x="5127" y="18542"/>
                    <a:pt x="5079" y="18528"/>
                    <a:pt x="5029" y="18520"/>
                  </a:cubicBezTo>
                  <a:cubicBezTo>
                    <a:pt x="4945" y="18533"/>
                    <a:pt x="4866" y="18552"/>
                    <a:pt x="4794" y="18589"/>
                  </a:cubicBezTo>
                  <a:cubicBezTo>
                    <a:pt x="4584" y="18697"/>
                    <a:pt x="4359" y="19232"/>
                    <a:pt x="4325" y="19488"/>
                  </a:cubicBezTo>
                  <a:cubicBezTo>
                    <a:pt x="4325" y="19732"/>
                    <a:pt x="4233" y="19864"/>
                    <a:pt x="4160" y="20081"/>
                  </a:cubicBezTo>
                  <a:cubicBezTo>
                    <a:pt x="4142" y="20138"/>
                    <a:pt x="4135" y="20205"/>
                    <a:pt x="4109" y="20258"/>
                  </a:cubicBezTo>
                  <a:cubicBezTo>
                    <a:pt x="4002" y="20489"/>
                    <a:pt x="3905" y="20591"/>
                    <a:pt x="3752" y="20768"/>
                  </a:cubicBezTo>
                  <a:cubicBezTo>
                    <a:pt x="3646" y="20890"/>
                    <a:pt x="3659" y="21053"/>
                    <a:pt x="3593" y="21198"/>
                  </a:cubicBezTo>
                  <a:lnTo>
                    <a:pt x="3570" y="21600"/>
                  </a:lnTo>
                  <a:lnTo>
                    <a:pt x="3570" y="21600"/>
                  </a:lnTo>
                  <a:cubicBezTo>
                    <a:pt x="3545" y="21530"/>
                    <a:pt x="3479" y="21488"/>
                    <a:pt x="3418" y="21440"/>
                  </a:cubicBezTo>
                  <a:cubicBezTo>
                    <a:pt x="3363" y="21394"/>
                    <a:pt x="3330" y="21329"/>
                    <a:pt x="3258" y="21329"/>
                  </a:cubicBezTo>
                  <a:cubicBezTo>
                    <a:pt x="3217" y="21329"/>
                    <a:pt x="3196" y="21366"/>
                    <a:pt x="3161" y="21385"/>
                  </a:cubicBezTo>
                  <a:cubicBezTo>
                    <a:pt x="3023" y="21454"/>
                    <a:pt x="2926" y="21496"/>
                    <a:pt x="2774" y="21496"/>
                  </a:cubicBezTo>
                  <a:cubicBezTo>
                    <a:pt x="2459" y="21496"/>
                    <a:pt x="2177" y="21231"/>
                    <a:pt x="2177" y="20869"/>
                  </a:cubicBezTo>
                  <a:lnTo>
                    <a:pt x="2177" y="20488"/>
                  </a:lnTo>
                  <a:cubicBezTo>
                    <a:pt x="2177" y="20455"/>
                    <a:pt x="2201" y="20446"/>
                    <a:pt x="2209" y="20418"/>
                  </a:cubicBezTo>
                  <a:cubicBezTo>
                    <a:pt x="2269" y="20232"/>
                    <a:pt x="2371" y="20135"/>
                    <a:pt x="2371" y="19935"/>
                  </a:cubicBezTo>
                  <a:cubicBezTo>
                    <a:pt x="2371" y="19828"/>
                    <a:pt x="2318" y="19763"/>
                    <a:pt x="2274" y="19675"/>
                  </a:cubicBezTo>
                  <a:cubicBezTo>
                    <a:pt x="2185" y="19498"/>
                    <a:pt x="2124" y="19400"/>
                    <a:pt x="2032" y="19228"/>
                  </a:cubicBezTo>
                  <a:cubicBezTo>
                    <a:pt x="1972" y="19117"/>
                    <a:pt x="1923" y="19047"/>
                    <a:pt x="1870" y="18931"/>
                  </a:cubicBezTo>
                  <a:cubicBezTo>
                    <a:pt x="1794" y="18764"/>
                    <a:pt x="1750" y="18634"/>
                    <a:pt x="1612" y="18522"/>
                  </a:cubicBezTo>
                  <a:lnTo>
                    <a:pt x="1612" y="18522"/>
                  </a:lnTo>
                  <a:cubicBezTo>
                    <a:pt x="1584" y="18434"/>
                    <a:pt x="1527" y="18369"/>
                    <a:pt x="1499" y="18281"/>
                  </a:cubicBezTo>
                  <a:cubicBezTo>
                    <a:pt x="1472" y="18202"/>
                    <a:pt x="1475" y="18137"/>
                    <a:pt x="1451" y="18057"/>
                  </a:cubicBezTo>
                  <a:cubicBezTo>
                    <a:pt x="1378" y="17835"/>
                    <a:pt x="1362" y="17700"/>
                    <a:pt x="1338" y="17463"/>
                  </a:cubicBezTo>
                  <a:cubicBezTo>
                    <a:pt x="1318" y="17254"/>
                    <a:pt x="1242" y="17110"/>
                    <a:pt x="1080" y="17017"/>
                  </a:cubicBezTo>
                  <a:cubicBezTo>
                    <a:pt x="1007" y="16975"/>
                    <a:pt x="939" y="16961"/>
                    <a:pt x="886" y="16887"/>
                  </a:cubicBezTo>
                  <a:cubicBezTo>
                    <a:pt x="806" y="16776"/>
                    <a:pt x="830" y="16655"/>
                    <a:pt x="789" y="16515"/>
                  </a:cubicBezTo>
                  <a:cubicBezTo>
                    <a:pt x="721" y="16278"/>
                    <a:pt x="621" y="16162"/>
                    <a:pt x="580" y="15920"/>
                  </a:cubicBezTo>
                  <a:cubicBezTo>
                    <a:pt x="552" y="15753"/>
                    <a:pt x="568" y="15647"/>
                    <a:pt x="564" y="15475"/>
                  </a:cubicBezTo>
                  <a:cubicBezTo>
                    <a:pt x="560" y="15321"/>
                    <a:pt x="524" y="15238"/>
                    <a:pt x="516" y="15084"/>
                  </a:cubicBezTo>
                  <a:cubicBezTo>
                    <a:pt x="511" y="15028"/>
                    <a:pt x="532" y="14982"/>
                    <a:pt x="516" y="14936"/>
                  </a:cubicBezTo>
                  <a:cubicBezTo>
                    <a:pt x="495" y="14884"/>
                    <a:pt x="451" y="14861"/>
                    <a:pt x="403" y="14842"/>
                  </a:cubicBezTo>
                  <a:cubicBezTo>
                    <a:pt x="257" y="14777"/>
                    <a:pt x="157" y="14805"/>
                    <a:pt x="0" y="14805"/>
                  </a:cubicBezTo>
                  <a:lnTo>
                    <a:pt x="0" y="14391"/>
                  </a:lnTo>
                  <a:cubicBezTo>
                    <a:pt x="0" y="14164"/>
                    <a:pt x="149" y="14076"/>
                    <a:pt x="289" y="13913"/>
                  </a:cubicBezTo>
                  <a:cubicBezTo>
                    <a:pt x="391" y="13797"/>
                    <a:pt x="422" y="13700"/>
                    <a:pt x="451" y="13541"/>
                  </a:cubicBezTo>
                  <a:cubicBezTo>
                    <a:pt x="459" y="13499"/>
                    <a:pt x="483" y="13476"/>
                    <a:pt x="483" y="13430"/>
                  </a:cubicBezTo>
                  <a:cubicBezTo>
                    <a:pt x="483" y="13383"/>
                    <a:pt x="451" y="13365"/>
                    <a:pt x="451" y="13318"/>
                  </a:cubicBezTo>
                  <a:cubicBezTo>
                    <a:pt x="451" y="13230"/>
                    <a:pt x="544" y="13221"/>
                    <a:pt x="613" y="13188"/>
                  </a:cubicBezTo>
                  <a:cubicBezTo>
                    <a:pt x="661" y="13165"/>
                    <a:pt x="685" y="13114"/>
                    <a:pt x="741" y="13114"/>
                  </a:cubicBezTo>
                  <a:cubicBezTo>
                    <a:pt x="773" y="13114"/>
                    <a:pt x="789" y="13132"/>
                    <a:pt x="822" y="13132"/>
                  </a:cubicBezTo>
                  <a:cubicBezTo>
                    <a:pt x="806" y="12960"/>
                    <a:pt x="818" y="12854"/>
                    <a:pt x="789" y="12687"/>
                  </a:cubicBezTo>
                  <a:cubicBezTo>
                    <a:pt x="762" y="12515"/>
                    <a:pt x="694" y="12417"/>
                    <a:pt x="694" y="12240"/>
                  </a:cubicBezTo>
                  <a:cubicBezTo>
                    <a:pt x="694" y="12078"/>
                    <a:pt x="786" y="11999"/>
                    <a:pt x="870" y="11869"/>
                  </a:cubicBezTo>
                  <a:cubicBezTo>
                    <a:pt x="954" y="11738"/>
                    <a:pt x="991" y="11637"/>
                    <a:pt x="1096" y="11534"/>
                  </a:cubicBezTo>
                  <a:cubicBezTo>
                    <a:pt x="1213" y="11423"/>
                    <a:pt x="1270" y="11320"/>
                    <a:pt x="1338" y="11163"/>
                  </a:cubicBezTo>
                  <a:cubicBezTo>
                    <a:pt x="1370" y="11084"/>
                    <a:pt x="1386" y="11027"/>
                    <a:pt x="1386" y="10939"/>
                  </a:cubicBezTo>
                  <a:cubicBezTo>
                    <a:pt x="1386" y="10852"/>
                    <a:pt x="1354" y="10790"/>
                    <a:pt x="1386" y="10716"/>
                  </a:cubicBezTo>
                  <a:cubicBezTo>
                    <a:pt x="1435" y="10614"/>
                    <a:pt x="1524" y="10600"/>
                    <a:pt x="1629" y="10586"/>
                  </a:cubicBezTo>
                  <a:cubicBezTo>
                    <a:pt x="1805" y="10563"/>
                    <a:pt x="1902" y="10535"/>
                    <a:pt x="2080" y="10531"/>
                  </a:cubicBezTo>
                  <a:cubicBezTo>
                    <a:pt x="2233" y="10526"/>
                    <a:pt x="2314" y="10438"/>
                    <a:pt x="2467" y="10419"/>
                  </a:cubicBezTo>
                  <a:cubicBezTo>
                    <a:pt x="2596" y="10401"/>
                    <a:pt x="2677" y="10391"/>
                    <a:pt x="2790" y="10326"/>
                  </a:cubicBezTo>
                  <a:lnTo>
                    <a:pt x="2709" y="4379"/>
                  </a:lnTo>
                  <a:cubicBezTo>
                    <a:pt x="2709" y="4379"/>
                    <a:pt x="2709" y="4379"/>
                    <a:pt x="2709" y="437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0" name="Shape 3378"/>
            <p:cNvSpPr/>
            <p:nvPr/>
          </p:nvSpPr>
          <p:spPr>
            <a:xfrm>
              <a:off x="8288639" y="3503374"/>
              <a:ext cx="680012" cy="401900"/>
            </a:xfrm>
            <a:custGeom>
              <a:avLst/>
              <a:gdLst/>
              <a:ahLst/>
              <a:cxnLst>
                <a:cxn ang="0">
                  <a:pos x="wd2" y="hd2"/>
                </a:cxn>
                <a:cxn ang="5400000">
                  <a:pos x="wd2" y="hd2"/>
                </a:cxn>
                <a:cxn ang="10800000">
                  <a:pos x="wd2" y="hd2"/>
                </a:cxn>
                <a:cxn ang="16200000">
                  <a:pos x="wd2" y="hd2"/>
                </a:cxn>
              </a:cxnLst>
              <a:rect l="0" t="0" r="r" b="b"/>
              <a:pathLst>
                <a:path w="21600" h="21600" extrusionOk="0">
                  <a:moveTo>
                    <a:pt x="1461" y="9924"/>
                  </a:moveTo>
                  <a:cubicBezTo>
                    <a:pt x="1553" y="9916"/>
                    <a:pt x="1609" y="9890"/>
                    <a:pt x="1700" y="9890"/>
                  </a:cubicBezTo>
                  <a:cubicBezTo>
                    <a:pt x="1841" y="9890"/>
                    <a:pt x="1928" y="9960"/>
                    <a:pt x="2070" y="9960"/>
                  </a:cubicBezTo>
                  <a:cubicBezTo>
                    <a:pt x="2116" y="9960"/>
                    <a:pt x="2161" y="10002"/>
                    <a:pt x="2192" y="9960"/>
                  </a:cubicBezTo>
                  <a:cubicBezTo>
                    <a:pt x="2242" y="9882"/>
                    <a:pt x="2258" y="9779"/>
                    <a:pt x="2293" y="9684"/>
                  </a:cubicBezTo>
                  <a:cubicBezTo>
                    <a:pt x="2375" y="9478"/>
                    <a:pt x="2435" y="9358"/>
                    <a:pt x="2537" y="9169"/>
                  </a:cubicBezTo>
                  <a:cubicBezTo>
                    <a:pt x="2603" y="9049"/>
                    <a:pt x="2623" y="8895"/>
                    <a:pt x="2720" y="8895"/>
                  </a:cubicBezTo>
                  <a:cubicBezTo>
                    <a:pt x="2887" y="8895"/>
                    <a:pt x="2958" y="9135"/>
                    <a:pt x="3064" y="9341"/>
                  </a:cubicBezTo>
                  <a:cubicBezTo>
                    <a:pt x="3181" y="9564"/>
                    <a:pt x="3278" y="9693"/>
                    <a:pt x="3450" y="9787"/>
                  </a:cubicBezTo>
                  <a:cubicBezTo>
                    <a:pt x="3506" y="9503"/>
                    <a:pt x="3516" y="9316"/>
                    <a:pt x="3613" y="9066"/>
                  </a:cubicBezTo>
                  <a:cubicBezTo>
                    <a:pt x="3694" y="8861"/>
                    <a:pt x="3810" y="8842"/>
                    <a:pt x="3937" y="8722"/>
                  </a:cubicBezTo>
                  <a:cubicBezTo>
                    <a:pt x="4105" y="8568"/>
                    <a:pt x="4171" y="8388"/>
                    <a:pt x="4343" y="8242"/>
                  </a:cubicBezTo>
                  <a:cubicBezTo>
                    <a:pt x="4399" y="8198"/>
                    <a:pt x="4450" y="8181"/>
                    <a:pt x="4506" y="8139"/>
                  </a:cubicBezTo>
                  <a:cubicBezTo>
                    <a:pt x="4653" y="8011"/>
                    <a:pt x="4759" y="7958"/>
                    <a:pt x="4911" y="7830"/>
                  </a:cubicBezTo>
                  <a:cubicBezTo>
                    <a:pt x="5262" y="7537"/>
                    <a:pt x="5465" y="7358"/>
                    <a:pt x="5825" y="7109"/>
                  </a:cubicBezTo>
                  <a:cubicBezTo>
                    <a:pt x="5951" y="7023"/>
                    <a:pt x="6023" y="6920"/>
                    <a:pt x="6149" y="6834"/>
                  </a:cubicBezTo>
                  <a:cubicBezTo>
                    <a:pt x="6439" y="6636"/>
                    <a:pt x="6616" y="6525"/>
                    <a:pt x="6880" y="6251"/>
                  </a:cubicBezTo>
                  <a:cubicBezTo>
                    <a:pt x="6972" y="6156"/>
                    <a:pt x="7032" y="6070"/>
                    <a:pt x="7124" y="5975"/>
                  </a:cubicBezTo>
                  <a:cubicBezTo>
                    <a:pt x="7352" y="5735"/>
                    <a:pt x="7443" y="5504"/>
                    <a:pt x="7651" y="5220"/>
                  </a:cubicBezTo>
                  <a:cubicBezTo>
                    <a:pt x="7889" y="4894"/>
                    <a:pt x="8113" y="4843"/>
                    <a:pt x="8301" y="4430"/>
                  </a:cubicBezTo>
                  <a:cubicBezTo>
                    <a:pt x="8347" y="4327"/>
                    <a:pt x="8347" y="4199"/>
                    <a:pt x="8423" y="4155"/>
                  </a:cubicBezTo>
                  <a:cubicBezTo>
                    <a:pt x="8539" y="4096"/>
                    <a:pt x="8621" y="4173"/>
                    <a:pt x="8748" y="4155"/>
                  </a:cubicBezTo>
                  <a:cubicBezTo>
                    <a:pt x="9062" y="4113"/>
                    <a:pt x="9244" y="4079"/>
                    <a:pt x="9559" y="4018"/>
                  </a:cubicBezTo>
                  <a:cubicBezTo>
                    <a:pt x="9752" y="3984"/>
                    <a:pt x="9873" y="3975"/>
                    <a:pt x="10047" y="3847"/>
                  </a:cubicBezTo>
                  <a:cubicBezTo>
                    <a:pt x="10147" y="3769"/>
                    <a:pt x="10147" y="3572"/>
                    <a:pt x="10229" y="3435"/>
                  </a:cubicBezTo>
                  <a:cubicBezTo>
                    <a:pt x="10311" y="3296"/>
                    <a:pt x="10391" y="3262"/>
                    <a:pt x="10473" y="3125"/>
                  </a:cubicBezTo>
                  <a:cubicBezTo>
                    <a:pt x="10559" y="2980"/>
                    <a:pt x="10584" y="2833"/>
                    <a:pt x="10675" y="2713"/>
                  </a:cubicBezTo>
                  <a:cubicBezTo>
                    <a:pt x="10878" y="2439"/>
                    <a:pt x="11086" y="2576"/>
                    <a:pt x="11324" y="2405"/>
                  </a:cubicBezTo>
                  <a:cubicBezTo>
                    <a:pt x="11610" y="2198"/>
                    <a:pt x="11675" y="1734"/>
                    <a:pt x="11975" y="1614"/>
                  </a:cubicBezTo>
                  <a:cubicBezTo>
                    <a:pt x="12096" y="1563"/>
                    <a:pt x="12207" y="1648"/>
                    <a:pt x="12299" y="1511"/>
                  </a:cubicBezTo>
                  <a:cubicBezTo>
                    <a:pt x="12375" y="1400"/>
                    <a:pt x="12385" y="1245"/>
                    <a:pt x="12441" y="1099"/>
                  </a:cubicBezTo>
                  <a:cubicBezTo>
                    <a:pt x="12507" y="936"/>
                    <a:pt x="12583" y="859"/>
                    <a:pt x="12645" y="688"/>
                  </a:cubicBezTo>
                  <a:cubicBezTo>
                    <a:pt x="12735" y="429"/>
                    <a:pt x="12842" y="250"/>
                    <a:pt x="12988" y="69"/>
                  </a:cubicBezTo>
                  <a:cubicBezTo>
                    <a:pt x="13110" y="17"/>
                    <a:pt x="13186" y="35"/>
                    <a:pt x="13314" y="0"/>
                  </a:cubicBezTo>
                  <a:lnTo>
                    <a:pt x="13902" y="0"/>
                  </a:lnTo>
                  <a:lnTo>
                    <a:pt x="13902" y="0"/>
                  </a:lnTo>
                  <a:cubicBezTo>
                    <a:pt x="14075" y="206"/>
                    <a:pt x="14131" y="446"/>
                    <a:pt x="14227" y="756"/>
                  </a:cubicBezTo>
                  <a:cubicBezTo>
                    <a:pt x="14293" y="970"/>
                    <a:pt x="14355" y="1099"/>
                    <a:pt x="14431" y="1305"/>
                  </a:cubicBezTo>
                  <a:cubicBezTo>
                    <a:pt x="14547" y="1623"/>
                    <a:pt x="14623" y="1803"/>
                    <a:pt x="14735" y="2130"/>
                  </a:cubicBezTo>
                  <a:cubicBezTo>
                    <a:pt x="14791" y="2292"/>
                    <a:pt x="14857" y="2413"/>
                    <a:pt x="14857" y="2610"/>
                  </a:cubicBezTo>
                  <a:cubicBezTo>
                    <a:pt x="14857" y="2980"/>
                    <a:pt x="14729" y="3159"/>
                    <a:pt x="14653" y="3503"/>
                  </a:cubicBezTo>
                  <a:cubicBezTo>
                    <a:pt x="14643" y="3555"/>
                    <a:pt x="14613" y="3572"/>
                    <a:pt x="14613" y="3632"/>
                  </a:cubicBezTo>
                  <a:lnTo>
                    <a:pt x="14613" y="4336"/>
                  </a:lnTo>
                  <a:cubicBezTo>
                    <a:pt x="14613" y="5005"/>
                    <a:pt x="14968" y="5495"/>
                    <a:pt x="15364" y="5495"/>
                  </a:cubicBezTo>
                  <a:cubicBezTo>
                    <a:pt x="15556" y="5495"/>
                    <a:pt x="15678" y="5417"/>
                    <a:pt x="15851" y="5289"/>
                  </a:cubicBezTo>
                  <a:cubicBezTo>
                    <a:pt x="15896" y="5255"/>
                    <a:pt x="15922" y="5186"/>
                    <a:pt x="15973" y="5186"/>
                  </a:cubicBezTo>
                  <a:cubicBezTo>
                    <a:pt x="16064" y="5186"/>
                    <a:pt x="16105" y="5306"/>
                    <a:pt x="16175" y="5392"/>
                  </a:cubicBezTo>
                  <a:cubicBezTo>
                    <a:pt x="16251" y="5480"/>
                    <a:pt x="16334" y="5557"/>
                    <a:pt x="16366" y="5687"/>
                  </a:cubicBezTo>
                  <a:lnTo>
                    <a:pt x="16366" y="5687"/>
                  </a:lnTo>
                  <a:cubicBezTo>
                    <a:pt x="16373" y="5722"/>
                    <a:pt x="16379" y="5761"/>
                    <a:pt x="16379" y="5804"/>
                  </a:cubicBezTo>
                  <a:cubicBezTo>
                    <a:pt x="16379" y="5889"/>
                    <a:pt x="16337" y="5933"/>
                    <a:pt x="16317" y="6009"/>
                  </a:cubicBezTo>
                  <a:cubicBezTo>
                    <a:pt x="16281" y="6156"/>
                    <a:pt x="16257" y="6259"/>
                    <a:pt x="16257" y="6422"/>
                  </a:cubicBezTo>
                  <a:cubicBezTo>
                    <a:pt x="16257" y="6895"/>
                    <a:pt x="16511" y="7246"/>
                    <a:pt x="16789" y="7246"/>
                  </a:cubicBezTo>
                  <a:lnTo>
                    <a:pt x="17448" y="7246"/>
                  </a:lnTo>
                  <a:cubicBezTo>
                    <a:pt x="17560" y="7246"/>
                    <a:pt x="17602" y="7426"/>
                    <a:pt x="17678" y="7556"/>
                  </a:cubicBezTo>
                  <a:cubicBezTo>
                    <a:pt x="17830" y="7813"/>
                    <a:pt x="17936" y="7950"/>
                    <a:pt x="18063" y="8242"/>
                  </a:cubicBezTo>
                  <a:cubicBezTo>
                    <a:pt x="18225" y="8611"/>
                    <a:pt x="18332" y="8817"/>
                    <a:pt x="18509" y="9169"/>
                  </a:cubicBezTo>
                  <a:cubicBezTo>
                    <a:pt x="18591" y="9333"/>
                    <a:pt x="18671" y="9419"/>
                    <a:pt x="18753" y="9581"/>
                  </a:cubicBezTo>
                  <a:cubicBezTo>
                    <a:pt x="18879" y="9831"/>
                    <a:pt x="18961" y="10019"/>
                    <a:pt x="19139" y="10164"/>
                  </a:cubicBezTo>
                  <a:cubicBezTo>
                    <a:pt x="19230" y="10242"/>
                    <a:pt x="19286" y="10311"/>
                    <a:pt x="19382" y="10372"/>
                  </a:cubicBezTo>
                  <a:cubicBezTo>
                    <a:pt x="19498" y="10448"/>
                    <a:pt x="19626" y="10534"/>
                    <a:pt x="19626" y="10749"/>
                  </a:cubicBezTo>
                  <a:cubicBezTo>
                    <a:pt x="19626" y="11084"/>
                    <a:pt x="19564" y="11273"/>
                    <a:pt x="19564" y="11608"/>
                  </a:cubicBezTo>
                  <a:cubicBezTo>
                    <a:pt x="19564" y="11848"/>
                    <a:pt x="19666" y="11960"/>
                    <a:pt x="19788" y="12088"/>
                  </a:cubicBezTo>
                  <a:cubicBezTo>
                    <a:pt x="19916" y="12217"/>
                    <a:pt x="19982" y="12345"/>
                    <a:pt x="20113" y="12431"/>
                  </a:cubicBezTo>
                  <a:cubicBezTo>
                    <a:pt x="20290" y="12551"/>
                    <a:pt x="20412" y="12544"/>
                    <a:pt x="20599" y="12603"/>
                  </a:cubicBezTo>
                  <a:cubicBezTo>
                    <a:pt x="20655" y="12620"/>
                    <a:pt x="20721" y="12612"/>
                    <a:pt x="20763" y="12671"/>
                  </a:cubicBezTo>
                  <a:cubicBezTo>
                    <a:pt x="20809" y="12741"/>
                    <a:pt x="20797" y="12852"/>
                    <a:pt x="20823" y="12947"/>
                  </a:cubicBezTo>
                  <a:cubicBezTo>
                    <a:pt x="20895" y="13187"/>
                    <a:pt x="20971" y="13317"/>
                    <a:pt x="21087" y="13496"/>
                  </a:cubicBezTo>
                  <a:cubicBezTo>
                    <a:pt x="21113" y="13531"/>
                    <a:pt x="21148" y="13531"/>
                    <a:pt x="21169" y="13565"/>
                  </a:cubicBezTo>
                  <a:cubicBezTo>
                    <a:pt x="21189" y="13599"/>
                    <a:pt x="21189" y="13660"/>
                    <a:pt x="21209" y="13702"/>
                  </a:cubicBezTo>
                  <a:cubicBezTo>
                    <a:pt x="21330" y="13934"/>
                    <a:pt x="21396" y="14089"/>
                    <a:pt x="21493" y="14355"/>
                  </a:cubicBezTo>
                  <a:cubicBezTo>
                    <a:pt x="21544" y="14492"/>
                    <a:pt x="21600" y="14586"/>
                    <a:pt x="21600" y="14759"/>
                  </a:cubicBezTo>
                  <a:cubicBezTo>
                    <a:pt x="21600" y="15188"/>
                    <a:pt x="21594" y="15437"/>
                    <a:pt x="21594" y="15866"/>
                  </a:cubicBezTo>
                  <a:lnTo>
                    <a:pt x="21594" y="15866"/>
                  </a:lnTo>
                  <a:cubicBezTo>
                    <a:pt x="21417" y="15746"/>
                    <a:pt x="21255" y="15737"/>
                    <a:pt x="21067" y="15660"/>
                  </a:cubicBezTo>
                  <a:cubicBezTo>
                    <a:pt x="21001" y="15634"/>
                    <a:pt x="20971" y="15557"/>
                    <a:pt x="20899" y="15557"/>
                  </a:cubicBezTo>
                  <a:cubicBezTo>
                    <a:pt x="20711" y="15557"/>
                    <a:pt x="20609" y="15591"/>
                    <a:pt x="20423" y="15591"/>
                  </a:cubicBezTo>
                  <a:cubicBezTo>
                    <a:pt x="20199" y="15591"/>
                    <a:pt x="20068" y="15488"/>
                    <a:pt x="19844" y="15488"/>
                  </a:cubicBezTo>
                  <a:lnTo>
                    <a:pt x="19448" y="15488"/>
                  </a:lnTo>
                  <a:cubicBezTo>
                    <a:pt x="19240" y="15488"/>
                    <a:pt x="19149" y="15264"/>
                    <a:pt x="18956" y="15144"/>
                  </a:cubicBezTo>
                  <a:cubicBezTo>
                    <a:pt x="18697" y="14982"/>
                    <a:pt x="18545" y="14947"/>
                    <a:pt x="18286" y="14732"/>
                  </a:cubicBezTo>
                  <a:cubicBezTo>
                    <a:pt x="18180" y="15007"/>
                    <a:pt x="18134" y="15222"/>
                    <a:pt x="17962" y="15384"/>
                  </a:cubicBezTo>
                  <a:cubicBezTo>
                    <a:pt x="17800" y="15540"/>
                    <a:pt x="17662" y="15454"/>
                    <a:pt x="17474" y="15488"/>
                  </a:cubicBezTo>
                  <a:cubicBezTo>
                    <a:pt x="17372" y="15504"/>
                    <a:pt x="17327" y="15591"/>
                    <a:pt x="17226" y="15591"/>
                  </a:cubicBezTo>
                  <a:lnTo>
                    <a:pt x="16831" y="15591"/>
                  </a:lnTo>
                  <a:cubicBezTo>
                    <a:pt x="16689" y="15591"/>
                    <a:pt x="16623" y="15437"/>
                    <a:pt x="16501" y="15316"/>
                  </a:cubicBezTo>
                  <a:cubicBezTo>
                    <a:pt x="16307" y="15677"/>
                    <a:pt x="16150" y="15891"/>
                    <a:pt x="15872" y="16003"/>
                  </a:cubicBezTo>
                  <a:cubicBezTo>
                    <a:pt x="15816" y="16020"/>
                    <a:pt x="15764" y="16003"/>
                    <a:pt x="15708" y="16037"/>
                  </a:cubicBezTo>
                  <a:cubicBezTo>
                    <a:pt x="15566" y="16123"/>
                    <a:pt x="15506" y="16277"/>
                    <a:pt x="15364" y="16346"/>
                  </a:cubicBezTo>
                  <a:cubicBezTo>
                    <a:pt x="15246" y="16407"/>
                    <a:pt x="15160" y="16398"/>
                    <a:pt x="15039" y="16449"/>
                  </a:cubicBezTo>
                  <a:cubicBezTo>
                    <a:pt x="14978" y="16475"/>
                    <a:pt x="14942" y="16552"/>
                    <a:pt x="14877" y="16552"/>
                  </a:cubicBezTo>
                  <a:cubicBezTo>
                    <a:pt x="14735" y="16552"/>
                    <a:pt x="14694" y="16243"/>
                    <a:pt x="14551" y="16243"/>
                  </a:cubicBezTo>
                  <a:cubicBezTo>
                    <a:pt x="14409" y="16243"/>
                    <a:pt x="14323" y="16346"/>
                    <a:pt x="14187" y="16380"/>
                  </a:cubicBezTo>
                  <a:cubicBezTo>
                    <a:pt x="14034" y="16424"/>
                    <a:pt x="13933" y="16389"/>
                    <a:pt x="13780" y="16449"/>
                  </a:cubicBezTo>
                  <a:cubicBezTo>
                    <a:pt x="13659" y="16500"/>
                    <a:pt x="13584" y="16552"/>
                    <a:pt x="13456" y="16552"/>
                  </a:cubicBezTo>
                  <a:cubicBezTo>
                    <a:pt x="13390" y="17239"/>
                    <a:pt x="13357" y="17798"/>
                    <a:pt x="13133" y="18374"/>
                  </a:cubicBezTo>
                  <a:cubicBezTo>
                    <a:pt x="13093" y="18311"/>
                    <a:pt x="13049" y="18251"/>
                    <a:pt x="12988" y="18200"/>
                  </a:cubicBezTo>
                  <a:cubicBezTo>
                    <a:pt x="12391" y="17695"/>
                    <a:pt x="11975" y="17711"/>
                    <a:pt x="11304" y="17582"/>
                  </a:cubicBezTo>
                  <a:cubicBezTo>
                    <a:pt x="11122" y="17548"/>
                    <a:pt x="11036" y="17377"/>
                    <a:pt x="10853" y="17377"/>
                  </a:cubicBezTo>
                  <a:cubicBezTo>
                    <a:pt x="10599" y="17377"/>
                    <a:pt x="10345" y="17377"/>
                    <a:pt x="10091" y="17377"/>
                  </a:cubicBezTo>
                  <a:cubicBezTo>
                    <a:pt x="9913" y="17377"/>
                    <a:pt x="9939" y="16982"/>
                    <a:pt x="9823" y="16758"/>
                  </a:cubicBezTo>
                  <a:cubicBezTo>
                    <a:pt x="9579" y="16294"/>
                    <a:pt x="9438" y="16011"/>
                    <a:pt x="9132" y="15660"/>
                  </a:cubicBezTo>
                  <a:cubicBezTo>
                    <a:pt x="8864" y="15349"/>
                    <a:pt x="8646" y="15348"/>
                    <a:pt x="8321" y="15281"/>
                  </a:cubicBezTo>
                  <a:cubicBezTo>
                    <a:pt x="8185" y="15253"/>
                    <a:pt x="8113" y="15110"/>
                    <a:pt x="7975" y="15110"/>
                  </a:cubicBezTo>
                  <a:cubicBezTo>
                    <a:pt x="7757" y="15110"/>
                    <a:pt x="7743" y="15541"/>
                    <a:pt x="7570" y="15763"/>
                  </a:cubicBezTo>
                  <a:cubicBezTo>
                    <a:pt x="7363" y="16030"/>
                    <a:pt x="7302" y="16294"/>
                    <a:pt x="7124" y="16621"/>
                  </a:cubicBezTo>
                  <a:cubicBezTo>
                    <a:pt x="6966" y="16913"/>
                    <a:pt x="6820" y="17127"/>
                    <a:pt x="6820" y="17531"/>
                  </a:cubicBezTo>
                  <a:cubicBezTo>
                    <a:pt x="6820" y="17883"/>
                    <a:pt x="6880" y="18089"/>
                    <a:pt x="6880" y="18441"/>
                  </a:cubicBezTo>
                  <a:cubicBezTo>
                    <a:pt x="6880" y="19066"/>
                    <a:pt x="6708" y="19422"/>
                    <a:pt x="6681" y="20005"/>
                  </a:cubicBezTo>
                  <a:lnTo>
                    <a:pt x="6681" y="20005"/>
                  </a:lnTo>
                  <a:cubicBezTo>
                    <a:pt x="6519" y="19730"/>
                    <a:pt x="6393" y="19703"/>
                    <a:pt x="6170" y="19642"/>
                  </a:cubicBezTo>
                  <a:cubicBezTo>
                    <a:pt x="6079" y="19617"/>
                    <a:pt x="6023" y="19575"/>
                    <a:pt x="5927" y="19575"/>
                  </a:cubicBezTo>
                  <a:cubicBezTo>
                    <a:pt x="5865" y="19575"/>
                    <a:pt x="5825" y="19600"/>
                    <a:pt x="5763" y="19609"/>
                  </a:cubicBezTo>
                  <a:cubicBezTo>
                    <a:pt x="5323" y="19669"/>
                    <a:pt x="5068" y="19660"/>
                    <a:pt x="4628" y="19747"/>
                  </a:cubicBezTo>
                  <a:cubicBezTo>
                    <a:pt x="4531" y="19764"/>
                    <a:pt x="4480" y="19798"/>
                    <a:pt x="4384" y="19815"/>
                  </a:cubicBezTo>
                  <a:cubicBezTo>
                    <a:pt x="4059" y="19883"/>
                    <a:pt x="3810" y="19892"/>
                    <a:pt x="3593" y="20295"/>
                  </a:cubicBezTo>
                  <a:cubicBezTo>
                    <a:pt x="3328" y="20776"/>
                    <a:pt x="3257" y="21214"/>
                    <a:pt x="2943" y="21600"/>
                  </a:cubicBezTo>
                  <a:lnTo>
                    <a:pt x="2943" y="21600"/>
                  </a:lnTo>
                  <a:cubicBezTo>
                    <a:pt x="2553" y="21223"/>
                    <a:pt x="2207" y="21111"/>
                    <a:pt x="1806" y="20776"/>
                  </a:cubicBezTo>
                  <a:cubicBezTo>
                    <a:pt x="1543" y="20553"/>
                    <a:pt x="1421" y="20270"/>
                    <a:pt x="1299" y="19815"/>
                  </a:cubicBezTo>
                  <a:cubicBezTo>
                    <a:pt x="1218" y="19497"/>
                    <a:pt x="1167" y="19316"/>
                    <a:pt x="1096" y="18990"/>
                  </a:cubicBezTo>
                  <a:cubicBezTo>
                    <a:pt x="944" y="18287"/>
                    <a:pt x="923" y="17815"/>
                    <a:pt x="690" y="17171"/>
                  </a:cubicBezTo>
                  <a:cubicBezTo>
                    <a:pt x="558" y="16809"/>
                    <a:pt x="492" y="16578"/>
                    <a:pt x="366" y="16209"/>
                  </a:cubicBezTo>
                  <a:cubicBezTo>
                    <a:pt x="279" y="15951"/>
                    <a:pt x="223" y="15780"/>
                    <a:pt x="142" y="15523"/>
                  </a:cubicBezTo>
                  <a:cubicBezTo>
                    <a:pt x="106" y="15403"/>
                    <a:pt x="0" y="15384"/>
                    <a:pt x="0" y="15247"/>
                  </a:cubicBezTo>
                  <a:cubicBezTo>
                    <a:pt x="0" y="15007"/>
                    <a:pt x="111" y="14896"/>
                    <a:pt x="183" y="14698"/>
                  </a:cubicBezTo>
                  <a:cubicBezTo>
                    <a:pt x="294" y="14389"/>
                    <a:pt x="330" y="14166"/>
                    <a:pt x="426" y="13839"/>
                  </a:cubicBezTo>
                  <a:cubicBezTo>
                    <a:pt x="614" y="13204"/>
                    <a:pt x="735" y="12774"/>
                    <a:pt x="1076" y="12363"/>
                  </a:cubicBezTo>
                  <a:lnTo>
                    <a:pt x="1076" y="11393"/>
                  </a:lnTo>
                  <a:cubicBezTo>
                    <a:pt x="1076" y="11040"/>
                    <a:pt x="1223" y="10878"/>
                    <a:pt x="1319" y="10577"/>
                  </a:cubicBezTo>
                  <a:cubicBezTo>
                    <a:pt x="1401" y="10328"/>
                    <a:pt x="1411" y="10200"/>
                    <a:pt x="1461" y="9924"/>
                  </a:cubicBezTo>
                  <a:cubicBezTo>
                    <a:pt x="1461" y="9924"/>
                    <a:pt x="1461" y="9924"/>
                    <a:pt x="1461" y="992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1" name="Shape 3379"/>
            <p:cNvSpPr/>
            <p:nvPr/>
          </p:nvSpPr>
          <p:spPr>
            <a:xfrm>
              <a:off x="8104524" y="3865663"/>
              <a:ext cx="394575" cy="461066"/>
            </a:xfrm>
            <a:custGeom>
              <a:avLst/>
              <a:gdLst/>
              <a:ahLst/>
              <a:cxnLst>
                <a:cxn ang="0">
                  <a:pos x="wd2" y="hd2"/>
                </a:cxn>
                <a:cxn ang="5400000">
                  <a:pos x="wd2" y="hd2"/>
                </a:cxn>
                <a:cxn ang="10800000">
                  <a:pos x="wd2" y="hd2"/>
                </a:cxn>
                <a:cxn ang="16200000">
                  <a:pos x="wd2" y="hd2"/>
                </a:cxn>
              </a:cxnLst>
              <a:rect l="0" t="0" r="r" b="b"/>
              <a:pathLst>
                <a:path w="21600" h="21600" extrusionOk="0">
                  <a:moveTo>
                    <a:pt x="14956" y="1765"/>
                  </a:moveTo>
                  <a:cubicBezTo>
                    <a:pt x="14920" y="1855"/>
                    <a:pt x="14956" y="1967"/>
                    <a:pt x="14886" y="2035"/>
                  </a:cubicBezTo>
                  <a:cubicBezTo>
                    <a:pt x="14807" y="2110"/>
                    <a:pt x="14684" y="2080"/>
                    <a:pt x="14605" y="2154"/>
                  </a:cubicBezTo>
                  <a:cubicBezTo>
                    <a:pt x="14457" y="2290"/>
                    <a:pt x="14500" y="2446"/>
                    <a:pt x="14500" y="2633"/>
                  </a:cubicBezTo>
                  <a:cubicBezTo>
                    <a:pt x="14500" y="2941"/>
                    <a:pt x="14605" y="3105"/>
                    <a:pt x="14605" y="3412"/>
                  </a:cubicBezTo>
                  <a:cubicBezTo>
                    <a:pt x="14605" y="3726"/>
                    <a:pt x="14404" y="3876"/>
                    <a:pt x="14361" y="4191"/>
                  </a:cubicBezTo>
                  <a:cubicBezTo>
                    <a:pt x="14335" y="4378"/>
                    <a:pt x="14378" y="4475"/>
                    <a:pt x="14378" y="4662"/>
                  </a:cubicBezTo>
                  <a:cubicBezTo>
                    <a:pt x="14378" y="4901"/>
                    <a:pt x="14352" y="5029"/>
                    <a:pt x="14396" y="5268"/>
                  </a:cubicBezTo>
                  <a:lnTo>
                    <a:pt x="14431" y="5268"/>
                  </a:lnTo>
                  <a:cubicBezTo>
                    <a:pt x="14142" y="5185"/>
                    <a:pt x="13958" y="5073"/>
                    <a:pt x="13801" y="4849"/>
                  </a:cubicBezTo>
                  <a:cubicBezTo>
                    <a:pt x="13705" y="4707"/>
                    <a:pt x="13627" y="4594"/>
                    <a:pt x="13451" y="4519"/>
                  </a:cubicBezTo>
                  <a:cubicBezTo>
                    <a:pt x="12988" y="4325"/>
                    <a:pt x="12673" y="4310"/>
                    <a:pt x="12191" y="4161"/>
                  </a:cubicBezTo>
                  <a:cubicBezTo>
                    <a:pt x="11912" y="4070"/>
                    <a:pt x="11781" y="3967"/>
                    <a:pt x="11492" y="3921"/>
                  </a:cubicBezTo>
                  <a:cubicBezTo>
                    <a:pt x="11282" y="3883"/>
                    <a:pt x="11143" y="3890"/>
                    <a:pt x="10932" y="3861"/>
                  </a:cubicBezTo>
                  <a:cubicBezTo>
                    <a:pt x="10426" y="3793"/>
                    <a:pt x="10120" y="3772"/>
                    <a:pt x="9603" y="3772"/>
                  </a:cubicBezTo>
                  <a:cubicBezTo>
                    <a:pt x="8186" y="3772"/>
                    <a:pt x="7348" y="3883"/>
                    <a:pt x="5931" y="3951"/>
                  </a:cubicBezTo>
                  <a:lnTo>
                    <a:pt x="5931" y="3951"/>
                  </a:lnTo>
                  <a:cubicBezTo>
                    <a:pt x="5817" y="4242"/>
                    <a:pt x="5547" y="4363"/>
                    <a:pt x="5547" y="4669"/>
                  </a:cubicBezTo>
                  <a:cubicBezTo>
                    <a:pt x="5547" y="4879"/>
                    <a:pt x="5686" y="4998"/>
                    <a:pt x="5686" y="5208"/>
                  </a:cubicBezTo>
                  <a:cubicBezTo>
                    <a:pt x="5686" y="5395"/>
                    <a:pt x="5581" y="5501"/>
                    <a:pt x="5581" y="5686"/>
                  </a:cubicBezTo>
                  <a:cubicBezTo>
                    <a:pt x="5581" y="5762"/>
                    <a:pt x="5660" y="5800"/>
                    <a:pt x="5686" y="5866"/>
                  </a:cubicBezTo>
                  <a:cubicBezTo>
                    <a:pt x="5729" y="5994"/>
                    <a:pt x="5783" y="6084"/>
                    <a:pt x="5896" y="6165"/>
                  </a:cubicBezTo>
                  <a:cubicBezTo>
                    <a:pt x="6220" y="5987"/>
                    <a:pt x="6482" y="6009"/>
                    <a:pt x="6876" y="5956"/>
                  </a:cubicBezTo>
                  <a:lnTo>
                    <a:pt x="7155" y="6016"/>
                  </a:lnTo>
                  <a:cubicBezTo>
                    <a:pt x="7313" y="5964"/>
                    <a:pt x="7418" y="5934"/>
                    <a:pt x="7575" y="5866"/>
                  </a:cubicBezTo>
                  <a:cubicBezTo>
                    <a:pt x="7802" y="5769"/>
                    <a:pt x="7881" y="5567"/>
                    <a:pt x="8135" y="5567"/>
                  </a:cubicBezTo>
                  <a:cubicBezTo>
                    <a:pt x="8467" y="5567"/>
                    <a:pt x="8660" y="5642"/>
                    <a:pt x="8975" y="5717"/>
                  </a:cubicBezTo>
                  <a:cubicBezTo>
                    <a:pt x="9202" y="5769"/>
                    <a:pt x="9359" y="5776"/>
                    <a:pt x="9569" y="5866"/>
                  </a:cubicBezTo>
                  <a:cubicBezTo>
                    <a:pt x="9656" y="5904"/>
                    <a:pt x="9779" y="5926"/>
                    <a:pt x="9779" y="6016"/>
                  </a:cubicBezTo>
                  <a:cubicBezTo>
                    <a:pt x="9779" y="6165"/>
                    <a:pt x="9648" y="6233"/>
                    <a:pt x="9603" y="6376"/>
                  </a:cubicBezTo>
                  <a:cubicBezTo>
                    <a:pt x="9534" y="6615"/>
                    <a:pt x="9586" y="6772"/>
                    <a:pt x="9498" y="7004"/>
                  </a:cubicBezTo>
                  <a:cubicBezTo>
                    <a:pt x="9421" y="7207"/>
                    <a:pt x="9324" y="7334"/>
                    <a:pt x="9149" y="7483"/>
                  </a:cubicBezTo>
                  <a:cubicBezTo>
                    <a:pt x="8957" y="7648"/>
                    <a:pt x="8765" y="7693"/>
                    <a:pt x="8660" y="7902"/>
                  </a:cubicBezTo>
                  <a:cubicBezTo>
                    <a:pt x="8484" y="8246"/>
                    <a:pt x="8615" y="8508"/>
                    <a:pt x="8484" y="8860"/>
                  </a:cubicBezTo>
                  <a:cubicBezTo>
                    <a:pt x="8353" y="9205"/>
                    <a:pt x="8126" y="9346"/>
                    <a:pt x="7995" y="9699"/>
                  </a:cubicBezTo>
                  <a:cubicBezTo>
                    <a:pt x="8100" y="9684"/>
                    <a:pt x="8161" y="9668"/>
                    <a:pt x="8265" y="9668"/>
                  </a:cubicBezTo>
                  <a:cubicBezTo>
                    <a:pt x="8634" y="9668"/>
                    <a:pt x="8799" y="9878"/>
                    <a:pt x="9044" y="10117"/>
                  </a:cubicBezTo>
                  <a:cubicBezTo>
                    <a:pt x="9288" y="10365"/>
                    <a:pt x="9639" y="10469"/>
                    <a:pt x="9639" y="10798"/>
                  </a:cubicBezTo>
                  <a:lnTo>
                    <a:pt x="9639" y="11524"/>
                  </a:lnTo>
                  <a:lnTo>
                    <a:pt x="9918" y="12721"/>
                  </a:lnTo>
                  <a:cubicBezTo>
                    <a:pt x="9910" y="12759"/>
                    <a:pt x="9936" y="12803"/>
                    <a:pt x="9918" y="12841"/>
                  </a:cubicBezTo>
                  <a:cubicBezTo>
                    <a:pt x="9796" y="13028"/>
                    <a:pt x="9534" y="13073"/>
                    <a:pt x="9534" y="13291"/>
                  </a:cubicBezTo>
                  <a:cubicBezTo>
                    <a:pt x="9534" y="13500"/>
                    <a:pt x="9639" y="13619"/>
                    <a:pt x="9639" y="13829"/>
                  </a:cubicBezTo>
                  <a:cubicBezTo>
                    <a:pt x="9639" y="13994"/>
                    <a:pt x="9577" y="14091"/>
                    <a:pt x="9534" y="14247"/>
                  </a:cubicBezTo>
                  <a:cubicBezTo>
                    <a:pt x="9481" y="14435"/>
                    <a:pt x="9455" y="14555"/>
                    <a:pt x="9359" y="14726"/>
                  </a:cubicBezTo>
                  <a:cubicBezTo>
                    <a:pt x="9307" y="14816"/>
                    <a:pt x="9236" y="14876"/>
                    <a:pt x="9185" y="14966"/>
                  </a:cubicBezTo>
                  <a:cubicBezTo>
                    <a:pt x="9097" y="15124"/>
                    <a:pt x="9114" y="15355"/>
                    <a:pt x="8904" y="15355"/>
                  </a:cubicBezTo>
                  <a:cubicBezTo>
                    <a:pt x="8615" y="15355"/>
                    <a:pt x="8458" y="15214"/>
                    <a:pt x="8274" y="15027"/>
                  </a:cubicBezTo>
                  <a:cubicBezTo>
                    <a:pt x="8117" y="14862"/>
                    <a:pt x="8012" y="14764"/>
                    <a:pt x="7890" y="14577"/>
                  </a:cubicBezTo>
                  <a:cubicBezTo>
                    <a:pt x="7532" y="14779"/>
                    <a:pt x="7269" y="14876"/>
                    <a:pt x="6840" y="14876"/>
                  </a:cubicBezTo>
                  <a:cubicBezTo>
                    <a:pt x="6623" y="14876"/>
                    <a:pt x="6499" y="14787"/>
                    <a:pt x="6280" y="14787"/>
                  </a:cubicBezTo>
                  <a:cubicBezTo>
                    <a:pt x="6027" y="14787"/>
                    <a:pt x="5905" y="14937"/>
                    <a:pt x="5652" y="14937"/>
                  </a:cubicBezTo>
                  <a:cubicBezTo>
                    <a:pt x="5573" y="14937"/>
                    <a:pt x="5564" y="14862"/>
                    <a:pt x="5512" y="14816"/>
                  </a:cubicBezTo>
                  <a:cubicBezTo>
                    <a:pt x="5416" y="14735"/>
                    <a:pt x="5354" y="14667"/>
                    <a:pt x="5266" y="14577"/>
                  </a:cubicBezTo>
                  <a:cubicBezTo>
                    <a:pt x="5101" y="14412"/>
                    <a:pt x="4942" y="14345"/>
                    <a:pt x="4707" y="14247"/>
                  </a:cubicBezTo>
                  <a:cubicBezTo>
                    <a:pt x="4374" y="14106"/>
                    <a:pt x="4209" y="13979"/>
                    <a:pt x="3868" y="13859"/>
                  </a:cubicBezTo>
                  <a:cubicBezTo>
                    <a:pt x="3868" y="13911"/>
                    <a:pt x="3833" y="13934"/>
                    <a:pt x="3833" y="13986"/>
                  </a:cubicBezTo>
                  <a:cubicBezTo>
                    <a:pt x="3833" y="14091"/>
                    <a:pt x="3911" y="14150"/>
                    <a:pt x="3937" y="14247"/>
                  </a:cubicBezTo>
                  <a:cubicBezTo>
                    <a:pt x="4033" y="14577"/>
                    <a:pt x="4086" y="14772"/>
                    <a:pt x="4112" y="15117"/>
                  </a:cubicBezTo>
                  <a:lnTo>
                    <a:pt x="3833" y="15056"/>
                  </a:lnTo>
                  <a:cubicBezTo>
                    <a:pt x="3264" y="15154"/>
                    <a:pt x="2931" y="15236"/>
                    <a:pt x="2363" y="15355"/>
                  </a:cubicBezTo>
                  <a:cubicBezTo>
                    <a:pt x="2145" y="15400"/>
                    <a:pt x="2014" y="15438"/>
                    <a:pt x="1804" y="15505"/>
                  </a:cubicBezTo>
                  <a:cubicBezTo>
                    <a:pt x="1576" y="15573"/>
                    <a:pt x="1314" y="15625"/>
                    <a:pt x="1314" y="15834"/>
                  </a:cubicBezTo>
                  <a:cubicBezTo>
                    <a:pt x="1314" y="15955"/>
                    <a:pt x="1340" y="16021"/>
                    <a:pt x="1384" y="16133"/>
                  </a:cubicBezTo>
                  <a:cubicBezTo>
                    <a:pt x="1393" y="16171"/>
                    <a:pt x="1358" y="16223"/>
                    <a:pt x="1384" y="16254"/>
                  </a:cubicBezTo>
                  <a:cubicBezTo>
                    <a:pt x="1489" y="16374"/>
                    <a:pt x="1647" y="16328"/>
                    <a:pt x="1804" y="16374"/>
                  </a:cubicBezTo>
                  <a:cubicBezTo>
                    <a:pt x="2057" y="16449"/>
                    <a:pt x="2329" y="16531"/>
                    <a:pt x="2329" y="16762"/>
                  </a:cubicBezTo>
                  <a:cubicBezTo>
                    <a:pt x="2329" y="16972"/>
                    <a:pt x="2153" y="17084"/>
                    <a:pt x="2153" y="17293"/>
                  </a:cubicBezTo>
                  <a:lnTo>
                    <a:pt x="2153" y="18019"/>
                  </a:lnTo>
                  <a:cubicBezTo>
                    <a:pt x="2084" y="18050"/>
                    <a:pt x="2031" y="18109"/>
                    <a:pt x="1943" y="18109"/>
                  </a:cubicBezTo>
                  <a:cubicBezTo>
                    <a:pt x="1857" y="18109"/>
                    <a:pt x="1812" y="18043"/>
                    <a:pt x="1734" y="18019"/>
                  </a:cubicBezTo>
                  <a:cubicBezTo>
                    <a:pt x="1384" y="17907"/>
                    <a:pt x="1201" y="17750"/>
                    <a:pt x="824" y="17750"/>
                  </a:cubicBezTo>
                  <a:cubicBezTo>
                    <a:pt x="684" y="17750"/>
                    <a:pt x="658" y="17878"/>
                    <a:pt x="614" y="17990"/>
                  </a:cubicBezTo>
                  <a:cubicBezTo>
                    <a:pt x="536" y="18177"/>
                    <a:pt x="466" y="18289"/>
                    <a:pt x="369" y="18469"/>
                  </a:cubicBezTo>
                  <a:cubicBezTo>
                    <a:pt x="247" y="18708"/>
                    <a:pt x="167" y="18887"/>
                    <a:pt x="0" y="19104"/>
                  </a:cubicBezTo>
                  <a:lnTo>
                    <a:pt x="0" y="19104"/>
                  </a:lnTo>
                  <a:cubicBezTo>
                    <a:pt x="62" y="19149"/>
                    <a:pt x="126" y="19196"/>
                    <a:pt x="195" y="19247"/>
                  </a:cubicBezTo>
                  <a:cubicBezTo>
                    <a:pt x="300" y="19325"/>
                    <a:pt x="395" y="19348"/>
                    <a:pt x="474" y="19441"/>
                  </a:cubicBezTo>
                  <a:cubicBezTo>
                    <a:pt x="724" y="19726"/>
                    <a:pt x="767" y="19958"/>
                    <a:pt x="1051" y="20219"/>
                  </a:cubicBezTo>
                  <a:cubicBezTo>
                    <a:pt x="1489" y="20623"/>
                    <a:pt x="1786" y="20833"/>
                    <a:pt x="2031" y="21357"/>
                  </a:cubicBezTo>
                  <a:cubicBezTo>
                    <a:pt x="2088" y="21452"/>
                    <a:pt x="2150" y="21510"/>
                    <a:pt x="2190" y="21600"/>
                  </a:cubicBezTo>
                  <a:lnTo>
                    <a:pt x="2190" y="21600"/>
                  </a:lnTo>
                  <a:cubicBezTo>
                    <a:pt x="2426" y="21332"/>
                    <a:pt x="2670" y="21185"/>
                    <a:pt x="2957" y="20953"/>
                  </a:cubicBezTo>
                  <a:cubicBezTo>
                    <a:pt x="3036" y="20893"/>
                    <a:pt x="3081" y="20826"/>
                    <a:pt x="3167" y="20773"/>
                  </a:cubicBezTo>
                  <a:cubicBezTo>
                    <a:pt x="3386" y="20632"/>
                    <a:pt x="3501" y="20519"/>
                    <a:pt x="3692" y="20355"/>
                  </a:cubicBezTo>
                  <a:cubicBezTo>
                    <a:pt x="3841" y="20227"/>
                    <a:pt x="3937" y="20115"/>
                    <a:pt x="4147" y="20115"/>
                  </a:cubicBezTo>
                  <a:cubicBezTo>
                    <a:pt x="4348" y="20115"/>
                    <a:pt x="4524" y="20153"/>
                    <a:pt x="4637" y="20294"/>
                  </a:cubicBezTo>
                  <a:cubicBezTo>
                    <a:pt x="4768" y="20467"/>
                    <a:pt x="4812" y="20594"/>
                    <a:pt x="4987" y="20744"/>
                  </a:cubicBezTo>
                  <a:lnTo>
                    <a:pt x="4987" y="20744"/>
                  </a:lnTo>
                  <a:cubicBezTo>
                    <a:pt x="5170" y="20706"/>
                    <a:pt x="5249" y="20654"/>
                    <a:pt x="5442" y="20654"/>
                  </a:cubicBezTo>
                  <a:cubicBezTo>
                    <a:pt x="5826" y="20654"/>
                    <a:pt x="6036" y="20773"/>
                    <a:pt x="6421" y="20773"/>
                  </a:cubicBezTo>
                  <a:cubicBezTo>
                    <a:pt x="6981" y="20773"/>
                    <a:pt x="7296" y="20579"/>
                    <a:pt x="7785" y="20355"/>
                  </a:cubicBezTo>
                  <a:cubicBezTo>
                    <a:pt x="8038" y="20242"/>
                    <a:pt x="8214" y="20204"/>
                    <a:pt x="8484" y="20115"/>
                  </a:cubicBezTo>
                  <a:cubicBezTo>
                    <a:pt x="8651" y="20063"/>
                    <a:pt x="8720" y="19935"/>
                    <a:pt x="8904" y="19935"/>
                  </a:cubicBezTo>
                  <a:cubicBezTo>
                    <a:pt x="9175" y="19935"/>
                    <a:pt x="9210" y="20227"/>
                    <a:pt x="9288" y="20445"/>
                  </a:cubicBezTo>
                  <a:cubicBezTo>
                    <a:pt x="9412" y="20758"/>
                    <a:pt x="9430" y="21066"/>
                    <a:pt x="9606" y="21365"/>
                  </a:cubicBezTo>
                  <a:cubicBezTo>
                    <a:pt x="10069" y="21322"/>
                    <a:pt x="10338" y="21078"/>
                    <a:pt x="10758" y="20833"/>
                  </a:cubicBezTo>
                  <a:cubicBezTo>
                    <a:pt x="11335" y="20497"/>
                    <a:pt x="11627" y="20222"/>
                    <a:pt x="12017" y="19726"/>
                  </a:cubicBezTo>
                  <a:cubicBezTo>
                    <a:pt x="12186" y="19510"/>
                    <a:pt x="12312" y="19380"/>
                    <a:pt x="12542" y="19217"/>
                  </a:cubicBezTo>
                  <a:cubicBezTo>
                    <a:pt x="12776" y="19050"/>
                    <a:pt x="13057" y="19134"/>
                    <a:pt x="13312" y="18977"/>
                  </a:cubicBezTo>
                  <a:cubicBezTo>
                    <a:pt x="13713" y="18730"/>
                    <a:pt x="13871" y="18408"/>
                    <a:pt x="13871" y="17982"/>
                  </a:cubicBezTo>
                  <a:cubicBezTo>
                    <a:pt x="13871" y="17698"/>
                    <a:pt x="13871" y="17414"/>
                    <a:pt x="13871" y="17128"/>
                  </a:cubicBezTo>
                  <a:cubicBezTo>
                    <a:pt x="13871" y="16680"/>
                    <a:pt x="14162" y="16463"/>
                    <a:pt x="14221" y="16014"/>
                  </a:cubicBezTo>
                  <a:cubicBezTo>
                    <a:pt x="14345" y="15086"/>
                    <a:pt x="14382" y="14534"/>
                    <a:pt x="14886" y="13709"/>
                  </a:cubicBezTo>
                  <a:cubicBezTo>
                    <a:pt x="15072" y="13404"/>
                    <a:pt x="15375" y="13350"/>
                    <a:pt x="15690" y="13141"/>
                  </a:cubicBezTo>
                  <a:cubicBezTo>
                    <a:pt x="16074" y="12886"/>
                    <a:pt x="15805" y="12341"/>
                    <a:pt x="16249" y="12152"/>
                  </a:cubicBezTo>
                  <a:cubicBezTo>
                    <a:pt x="16547" y="12026"/>
                    <a:pt x="16773" y="12121"/>
                    <a:pt x="17089" y="12033"/>
                  </a:cubicBezTo>
                  <a:cubicBezTo>
                    <a:pt x="17465" y="11927"/>
                    <a:pt x="17624" y="11735"/>
                    <a:pt x="17928" y="11524"/>
                  </a:cubicBezTo>
                  <a:cubicBezTo>
                    <a:pt x="18601" y="11058"/>
                    <a:pt x="18729" y="10494"/>
                    <a:pt x="19446" y="10132"/>
                  </a:cubicBezTo>
                  <a:lnTo>
                    <a:pt x="19446" y="10132"/>
                  </a:lnTo>
                  <a:cubicBezTo>
                    <a:pt x="19095" y="9713"/>
                    <a:pt x="18907" y="9436"/>
                    <a:pt x="18907" y="8919"/>
                  </a:cubicBezTo>
                  <a:cubicBezTo>
                    <a:pt x="18907" y="8426"/>
                    <a:pt x="19503" y="8246"/>
                    <a:pt x="19503" y="7752"/>
                  </a:cubicBezTo>
                  <a:cubicBezTo>
                    <a:pt x="19503" y="7311"/>
                    <a:pt x="19117" y="7117"/>
                    <a:pt x="19117" y="6675"/>
                  </a:cubicBezTo>
                  <a:cubicBezTo>
                    <a:pt x="19117" y="6473"/>
                    <a:pt x="19273" y="6375"/>
                    <a:pt x="19362" y="6196"/>
                  </a:cubicBezTo>
                  <a:cubicBezTo>
                    <a:pt x="19614" y="5701"/>
                    <a:pt x="19740" y="5395"/>
                    <a:pt x="19923" y="4879"/>
                  </a:cubicBezTo>
                  <a:cubicBezTo>
                    <a:pt x="20071" y="4460"/>
                    <a:pt x="20017" y="4189"/>
                    <a:pt x="20167" y="3772"/>
                  </a:cubicBezTo>
                  <a:cubicBezTo>
                    <a:pt x="20382" y="3171"/>
                    <a:pt x="20473" y="2813"/>
                    <a:pt x="20691" y="2215"/>
                  </a:cubicBezTo>
                  <a:cubicBezTo>
                    <a:pt x="20822" y="1855"/>
                    <a:pt x="20876" y="1608"/>
                    <a:pt x="21180" y="1347"/>
                  </a:cubicBezTo>
                  <a:cubicBezTo>
                    <a:pt x="21348" y="1205"/>
                    <a:pt x="21600" y="1160"/>
                    <a:pt x="21600" y="958"/>
                  </a:cubicBezTo>
                  <a:cubicBezTo>
                    <a:pt x="21600" y="771"/>
                    <a:pt x="21390" y="696"/>
                    <a:pt x="21390" y="509"/>
                  </a:cubicBezTo>
                  <a:cubicBezTo>
                    <a:pt x="21390" y="462"/>
                    <a:pt x="21393" y="417"/>
                    <a:pt x="21397" y="375"/>
                  </a:cubicBezTo>
                  <a:lnTo>
                    <a:pt x="21397" y="375"/>
                  </a:lnTo>
                  <a:cubicBezTo>
                    <a:pt x="21118" y="135"/>
                    <a:pt x="20901" y="112"/>
                    <a:pt x="20518" y="59"/>
                  </a:cubicBezTo>
                  <a:cubicBezTo>
                    <a:pt x="20360" y="37"/>
                    <a:pt x="20264" y="0"/>
                    <a:pt x="20098" y="0"/>
                  </a:cubicBezTo>
                  <a:cubicBezTo>
                    <a:pt x="19992" y="0"/>
                    <a:pt x="19923" y="22"/>
                    <a:pt x="19816" y="30"/>
                  </a:cubicBezTo>
                  <a:cubicBezTo>
                    <a:pt x="19058" y="82"/>
                    <a:pt x="18618" y="74"/>
                    <a:pt x="17859" y="150"/>
                  </a:cubicBezTo>
                  <a:cubicBezTo>
                    <a:pt x="17692" y="165"/>
                    <a:pt x="17605" y="194"/>
                    <a:pt x="17439" y="209"/>
                  </a:cubicBezTo>
                  <a:cubicBezTo>
                    <a:pt x="16879" y="268"/>
                    <a:pt x="16451" y="277"/>
                    <a:pt x="16075" y="628"/>
                  </a:cubicBezTo>
                  <a:cubicBezTo>
                    <a:pt x="15619" y="1048"/>
                    <a:pt x="15497" y="1429"/>
                    <a:pt x="14956" y="1765"/>
                  </a:cubicBezTo>
                  <a:cubicBezTo>
                    <a:pt x="14956" y="1765"/>
                    <a:pt x="14956" y="1765"/>
                    <a:pt x="14956" y="176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2" name="Shape 3380"/>
            <p:cNvSpPr/>
            <p:nvPr/>
          </p:nvSpPr>
          <p:spPr>
            <a:xfrm>
              <a:off x="8799407" y="3396469"/>
              <a:ext cx="613388" cy="469892"/>
            </a:xfrm>
            <a:custGeom>
              <a:avLst/>
              <a:gdLst/>
              <a:ahLst/>
              <a:cxnLst>
                <a:cxn ang="0">
                  <a:pos x="wd2" y="hd2"/>
                </a:cxn>
                <a:cxn ang="5400000">
                  <a:pos x="wd2" y="hd2"/>
                </a:cxn>
                <a:cxn ang="10800000">
                  <a:pos x="wd2" y="hd2"/>
                </a:cxn>
                <a:cxn ang="16200000">
                  <a:pos x="wd2" y="hd2"/>
                </a:cxn>
              </a:cxnLst>
              <a:rect l="0" t="0" r="r" b="b"/>
              <a:pathLst>
                <a:path w="21600" h="21507" extrusionOk="0">
                  <a:moveTo>
                    <a:pt x="121" y="9680"/>
                  </a:moveTo>
                  <a:cubicBezTo>
                    <a:pt x="129" y="9710"/>
                    <a:pt x="135" y="9743"/>
                    <a:pt x="135" y="9780"/>
                  </a:cubicBezTo>
                  <a:cubicBezTo>
                    <a:pt x="135" y="9852"/>
                    <a:pt x="89" y="9890"/>
                    <a:pt x="67" y="9955"/>
                  </a:cubicBezTo>
                  <a:cubicBezTo>
                    <a:pt x="27" y="10080"/>
                    <a:pt x="0" y="10167"/>
                    <a:pt x="0" y="10306"/>
                  </a:cubicBezTo>
                  <a:cubicBezTo>
                    <a:pt x="0" y="10709"/>
                    <a:pt x="281" y="11008"/>
                    <a:pt x="590" y="11008"/>
                  </a:cubicBezTo>
                  <a:lnTo>
                    <a:pt x="1321" y="11008"/>
                  </a:lnTo>
                  <a:cubicBezTo>
                    <a:pt x="1445" y="11008"/>
                    <a:pt x="1491" y="11161"/>
                    <a:pt x="1575" y="11271"/>
                  </a:cubicBezTo>
                  <a:cubicBezTo>
                    <a:pt x="1743" y="11490"/>
                    <a:pt x="1861" y="11607"/>
                    <a:pt x="2003" y="11856"/>
                  </a:cubicBezTo>
                  <a:cubicBezTo>
                    <a:pt x="2182" y="12170"/>
                    <a:pt x="2300" y="12346"/>
                    <a:pt x="2497" y="12645"/>
                  </a:cubicBezTo>
                  <a:cubicBezTo>
                    <a:pt x="2587" y="12785"/>
                    <a:pt x="2676" y="12858"/>
                    <a:pt x="2767" y="12996"/>
                  </a:cubicBezTo>
                  <a:cubicBezTo>
                    <a:pt x="2907" y="13209"/>
                    <a:pt x="2997" y="13369"/>
                    <a:pt x="3195" y="13493"/>
                  </a:cubicBezTo>
                  <a:cubicBezTo>
                    <a:pt x="3296" y="13559"/>
                    <a:pt x="3358" y="13618"/>
                    <a:pt x="3465" y="13670"/>
                  </a:cubicBezTo>
                  <a:cubicBezTo>
                    <a:pt x="3593" y="13735"/>
                    <a:pt x="3735" y="13808"/>
                    <a:pt x="3735" y="13991"/>
                  </a:cubicBezTo>
                  <a:cubicBezTo>
                    <a:pt x="3735" y="14276"/>
                    <a:pt x="3667" y="14437"/>
                    <a:pt x="3667" y="14722"/>
                  </a:cubicBezTo>
                  <a:cubicBezTo>
                    <a:pt x="3667" y="14927"/>
                    <a:pt x="3779" y="15022"/>
                    <a:pt x="3914" y="15131"/>
                  </a:cubicBezTo>
                  <a:cubicBezTo>
                    <a:pt x="4056" y="15241"/>
                    <a:pt x="4129" y="15350"/>
                    <a:pt x="4275" y="15423"/>
                  </a:cubicBezTo>
                  <a:cubicBezTo>
                    <a:pt x="4471" y="15526"/>
                    <a:pt x="4606" y="15520"/>
                    <a:pt x="4814" y="15570"/>
                  </a:cubicBezTo>
                  <a:cubicBezTo>
                    <a:pt x="4876" y="15585"/>
                    <a:pt x="4949" y="15577"/>
                    <a:pt x="4995" y="15628"/>
                  </a:cubicBezTo>
                  <a:cubicBezTo>
                    <a:pt x="5046" y="15687"/>
                    <a:pt x="5033" y="15782"/>
                    <a:pt x="5062" y="15863"/>
                  </a:cubicBezTo>
                  <a:cubicBezTo>
                    <a:pt x="5141" y="16067"/>
                    <a:pt x="5226" y="16178"/>
                    <a:pt x="5354" y="16330"/>
                  </a:cubicBezTo>
                  <a:cubicBezTo>
                    <a:pt x="5383" y="16360"/>
                    <a:pt x="5423" y="16360"/>
                    <a:pt x="5445" y="16389"/>
                  </a:cubicBezTo>
                  <a:cubicBezTo>
                    <a:pt x="5467" y="16418"/>
                    <a:pt x="5467" y="16470"/>
                    <a:pt x="5489" y="16506"/>
                  </a:cubicBezTo>
                  <a:cubicBezTo>
                    <a:pt x="5624" y="16703"/>
                    <a:pt x="5698" y="16835"/>
                    <a:pt x="5804" y="17062"/>
                  </a:cubicBezTo>
                  <a:cubicBezTo>
                    <a:pt x="5861" y="17178"/>
                    <a:pt x="5923" y="17259"/>
                    <a:pt x="5923" y="17406"/>
                  </a:cubicBezTo>
                  <a:cubicBezTo>
                    <a:pt x="5923" y="17771"/>
                    <a:pt x="5917" y="17983"/>
                    <a:pt x="5917" y="18348"/>
                  </a:cubicBezTo>
                  <a:lnTo>
                    <a:pt x="5917" y="18348"/>
                  </a:lnTo>
                  <a:cubicBezTo>
                    <a:pt x="6058" y="18451"/>
                    <a:pt x="6198" y="18480"/>
                    <a:pt x="6322" y="18612"/>
                  </a:cubicBezTo>
                  <a:cubicBezTo>
                    <a:pt x="6356" y="18648"/>
                    <a:pt x="6356" y="18699"/>
                    <a:pt x="6389" y="18729"/>
                  </a:cubicBezTo>
                  <a:cubicBezTo>
                    <a:pt x="6411" y="18743"/>
                    <a:pt x="6451" y="18736"/>
                    <a:pt x="6480" y="18758"/>
                  </a:cubicBezTo>
                  <a:cubicBezTo>
                    <a:pt x="6789" y="18999"/>
                    <a:pt x="6963" y="19152"/>
                    <a:pt x="7290" y="19342"/>
                  </a:cubicBezTo>
                  <a:cubicBezTo>
                    <a:pt x="7525" y="19482"/>
                    <a:pt x="7656" y="19664"/>
                    <a:pt x="7919" y="19664"/>
                  </a:cubicBezTo>
                  <a:cubicBezTo>
                    <a:pt x="8004" y="19664"/>
                    <a:pt x="8004" y="19503"/>
                    <a:pt x="8077" y="19460"/>
                  </a:cubicBezTo>
                  <a:cubicBezTo>
                    <a:pt x="8105" y="19445"/>
                    <a:pt x="8139" y="19467"/>
                    <a:pt x="8167" y="19460"/>
                  </a:cubicBezTo>
                  <a:cubicBezTo>
                    <a:pt x="8274" y="19423"/>
                    <a:pt x="8329" y="19372"/>
                    <a:pt x="8442" y="19372"/>
                  </a:cubicBezTo>
                  <a:lnTo>
                    <a:pt x="9062" y="19372"/>
                  </a:lnTo>
                  <a:cubicBezTo>
                    <a:pt x="9242" y="19372"/>
                    <a:pt x="9348" y="19423"/>
                    <a:pt x="9517" y="19342"/>
                  </a:cubicBezTo>
                  <a:cubicBezTo>
                    <a:pt x="9663" y="19277"/>
                    <a:pt x="9674" y="18992"/>
                    <a:pt x="9831" y="18992"/>
                  </a:cubicBezTo>
                  <a:cubicBezTo>
                    <a:pt x="9906" y="18992"/>
                    <a:pt x="9944" y="19058"/>
                    <a:pt x="10013" y="19080"/>
                  </a:cubicBezTo>
                  <a:cubicBezTo>
                    <a:pt x="10102" y="19116"/>
                    <a:pt x="10163" y="19094"/>
                    <a:pt x="10259" y="19109"/>
                  </a:cubicBezTo>
                  <a:cubicBezTo>
                    <a:pt x="10265" y="19284"/>
                    <a:pt x="10259" y="19379"/>
                    <a:pt x="10259" y="19555"/>
                  </a:cubicBezTo>
                  <a:cubicBezTo>
                    <a:pt x="10259" y="20154"/>
                    <a:pt x="10558" y="20549"/>
                    <a:pt x="10979" y="20776"/>
                  </a:cubicBezTo>
                  <a:cubicBezTo>
                    <a:pt x="11114" y="20849"/>
                    <a:pt x="11233" y="20849"/>
                    <a:pt x="11340" y="20980"/>
                  </a:cubicBezTo>
                  <a:cubicBezTo>
                    <a:pt x="11424" y="21083"/>
                    <a:pt x="11395" y="21222"/>
                    <a:pt x="11475" y="21331"/>
                  </a:cubicBezTo>
                  <a:cubicBezTo>
                    <a:pt x="11559" y="21448"/>
                    <a:pt x="11661" y="21507"/>
                    <a:pt x="11789" y="21507"/>
                  </a:cubicBezTo>
                  <a:cubicBezTo>
                    <a:pt x="12195" y="21507"/>
                    <a:pt x="12425" y="21412"/>
                    <a:pt x="12824" y="21360"/>
                  </a:cubicBezTo>
                  <a:lnTo>
                    <a:pt x="12824" y="21360"/>
                  </a:lnTo>
                  <a:cubicBezTo>
                    <a:pt x="12977" y="21265"/>
                    <a:pt x="13061" y="21177"/>
                    <a:pt x="13229" y="21156"/>
                  </a:cubicBezTo>
                  <a:lnTo>
                    <a:pt x="14737" y="21477"/>
                  </a:lnTo>
                  <a:cubicBezTo>
                    <a:pt x="14979" y="21426"/>
                    <a:pt x="15052" y="21206"/>
                    <a:pt x="15278" y="21097"/>
                  </a:cubicBezTo>
                  <a:cubicBezTo>
                    <a:pt x="15373" y="21054"/>
                    <a:pt x="15440" y="21068"/>
                    <a:pt x="15546" y="21068"/>
                  </a:cubicBezTo>
                  <a:cubicBezTo>
                    <a:pt x="15863" y="21054"/>
                    <a:pt x="16042" y="21039"/>
                    <a:pt x="16357" y="21009"/>
                  </a:cubicBezTo>
                  <a:cubicBezTo>
                    <a:pt x="16536" y="20995"/>
                    <a:pt x="16638" y="20921"/>
                    <a:pt x="16807" y="20864"/>
                  </a:cubicBezTo>
                  <a:cubicBezTo>
                    <a:pt x="16908" y="20826"/>
                    <a:pt x="16975" y="20849"/>
                    <a:pt x="17077" y="20805"/>
                  </a:cubicBezTo>
                  <a:cubicBezTo>
                    <a:pt x="17183" y="20761"/>
                    <a:pt x="17245" y="20666"/>
                    <a:pt x="17347" y="20600"/>
                  </a:cubicBezTo>
                  <a:cubicBezTo>
                    <a:pt x="17549" y="20462"/>
                    <a:pt x="17708" y="20403"/>
                    <a:pt x="17910" y="20249"/>
                  </a:cubicBezTo>
                  <a:lnTo>
                    <a:pt x="17910" y="20249"/>
                  </a:lnTo>
                  <a:cubicBezTo>
                    <a:pt x="18005" y="20139"/>
                    <a:pt x="18056" y="20023"/>
                    <a:pt x="18134" y="19899"/>
                  </a:cubicBezTo>
                  <a:cubicBezTo>
                    <a:pt x="18342" y="19584"/>
                    <a:pt x="18512" y="19452"/>
                    <a:pt x="18720" y="19138"/>
                  </a:cubicBezTo>
                  <a:cubicBezTo>
                    <a:pt x="18860" y="18926"/>
                    <a:pt x="18928" y="18779"/>
                    <a:pt x="19102" y="18612"/>
                  </a:cubicBezTo>
                  <a:cubicBezTo>
                    <a:pt x="19243" y="18480"/>
                    <a:pt x="19299" y="18319"/>
                    <a:pt x="19462" y="18231"/>
                  </a:cubicBezTo>
                  <a:cubicBezTo>
                    <a:pt x="19529" y="18195"/>
                    <a:pt x="19580" y="18180"/>
                    <a:pt x="19642" y="18144"/>
                  </a:cubicBezTo>
                  <a:cubicBezTo>
                    <a:pt x="19930" y="17946"/>
                    <a:pt x="20098" y="17705"/>
                    <a:pt x="20430" y="17705"/>
                  </a:cubicBezTo>
                  <a:cubicBezTo>
                    <a:pt x="20526" y="17705"/>
                    <a:pt x="20565" y="17786"/>
                    <a:pt x="20654" y="17822"/>
                  </a:cubicBezTo>
                  <a:cubicBezTo>
                    <a:pt x="20998" y="17961"/>
                    <a:pt x="21239" y="17990"/>
                    <a:pt x="21600" y="18026"/>
                  </a:cubicBezTo>
                  <a:lnTo>
                    <a:pt x="21600" y="18026"/>
                  </a:lnTo>
                  <a:lnTo>
                    <a:pt x="21600" y="16944"/>
                  </a:lnTo>
                  <a:cubicBezTo>
                    <a:pt x="21352" y="16944"/>
                    <a:pt x="21211" y="16886"/>
                    <a:pt x="20969" y="16828"/>
                  </a:cubicBezTo>
                  <a:cubicBezTo>
                    <a:pt x="20834" y="16791"/>
                    <a:pt x="20745" y="16769"/>
                    <a:pt x="20610" y="16740"/>
                  </a:cubicBezTo>
                  <a:cubicBezTo>
                    <a:pt x="20503" y="16718"/>
                    <a:pt x="20413" y="16725"/>
                    <a:pt x="20340" y="16623"/>
                  </a:cubicBezTo>
                  <a:cubicBezTo>
                    <a:pt x="20193" y="16418"/>
                    <a:pt x="20193" y="16199"/>
                    <a:pt x="20160" y="15921"/>
                  </a:cubicBezTo>
                  <a:cubicBezTo>
                    <a:pt x="20109" y="15490"/>
                    <a:pt x="19957" y="15285"/>
                    <a:pt x="19868" y="14868"/>
                  </a:cubicBezTo>
                  <a:cubicBezTo>
                    <a:pt x="19766" y="14407"/>
                    <a:pt x="19810" y="14063"/>
                    <a:pt x="19575" y="13699"/>
                  </a:cubicBezTo>
                  <a:cubicBezTo>
                    <a:pt x="19551" y="13661"/>
                    <a:pt x="19513" y="13670"/>
                    <a:pt x="19485" y="13640"/>
                  </a:cubicBezTo>
                  <a:cubicBezTo>
                    <a:pt x="19405" y="13559"/>
                    <a:pt x="19372" y="13493"/>
                    <a:pt x="19305" y="13405"/>
                  </a:cubicBezTo>
                  <a:cubicBezTo>
                    <a:pt x="19141" y="13194"/>
                    <a:pt x="19029" y="13106"/>
                    <a:pt x="18855" y="12909"/>
                  </a:cubicBezTo>
                  <a:cubicBezTo>
                    <a:pt x="18681" y="12711"/>
                    <a:pt x="18601" y="12550"/>
                    <a:pt x="18404" y="12412"/>
                  </a:cubicBezTo>
                  <a:cubicBezTo>
                    <a:pt x="18180" y="12251"/>
                    <a:pt x="18061" y="12134"/>
                    <a:pt x="17865" y="11914"/>
                  </a:cubicBezTo>
                  <a:cubicBezTo>
                    <a:pt x="17606" y="11622"/>
                    <a:pt x="17392" y="11557"/>
                    <a:pt x="17055" y="11476"/>
                  </a:cubicBezTo>
                  <a:cubicBezTo>
                    <a:pt x="16897" y="11439"/>
                    <a:pt x="16784" y="11388"/>
                    <a:pt x="16672" y="11242"/>
                  </a:cubicBezTo>
                  <a:cubicBezTo>
                    <a:pt x="16645" y="11205"/>
                    <a:pt x="16656" y="11154"/>
                    <a:pt x="16627" y="11125"/>
                  </a:cubicBezTo>
                  <a:cubicBezTo>
                    <a:pt x="16486" y="10978"/>
                    <a:pt x="16244" y="10986"/>
                    <a:pt x="16244" y="10745"/>
                  </a:cubicBezTo>
                  <a:cubicBezTo>
                    <a:pt x="16244" y="10693"/>
                    <a:pt x="16284" y="10671"/>
                    <a:pt x="16290" y="10628"/>
                  </a:cubicBezTo>
                  <a:cubicBezTo>
                    <a:pt x="16340" y="10394"/>
                    <a:pt x="16390" y="10270"/>
                    <a:pt x="16470" y="10042"/>
                  </a:cubicBezTo>
                  <a:cubicBezTo>
                    <a:pt x="16565" y="9765"/>
                    <a:pt x="16711" y="9648"/>
                    <a:pt x="16920" y="9517"/>
                  </a:cubicBezTo>
                  <a:cubicBezTo>
                    <a:pt x="17083" y="9414"/>
                    <a:pt x="17183" y="9312"/>
                    <a:pt x="17369" y="9312"/>
                  </a:cubicBezTo>
                  <a:cubicBezTo>
                    <a:pt x="17538" y="9312"/>
                    <a:pt x="17628" y="9429"/>
                    <a:pt x="17797" y="9429"/>
                  </a:cubicBezTo>
                  <a:cubicBezTo>
                    <a:pt x="18078" y="9429"/>
                    <a:pt x="18220" y="9239"/>
                    <a:pt x="18472" y="9078"/>
                  </a:cubicBezTo>
                  <a:lnTo>
                    <a:pt x="18472" y="6599"/>
                  </a:lnTo>
                  <a:cubicBezTo>
                    <a:pt x="18472" y="6504"/>
                    <a:pt x="18439" y="6446"/>
                    <a:pt x="18450" y="6358"/>
                  </a:cubicBezTo>
                  <a:lnTo>
                    <a:pt x="18450" y="6358"/>
                  </a:lnTo>
                  <a:cubicBezTo>
                    <a:pt x="18439" y="6298"/>
                    <a:pt x="18266" y="6038"/>
                    <a:pt x="18231" y="5996"/>
                  </a:cubicBezTo>
                  <a:cubicBezTo>
                    <a:pt x="18180" y="5933"/>
                    <a:pt x="18135" y="5842"/>
                    <a:pt x="18084" y="5783"/>
                  </a:cubicBezTo>
                  <a:cubicBezTo>
                    <a:pt x="18027" y="5717"/>
                    <a:pt x="17988" y="5647"/>
                    <a:pt x="17938" y="5565"/>
                  </a:cubicBezTo>
                  <a:cubicBezTo>
                    <a:pt x="17857" y="5431"/>
                    <a:pt x="17773" y="5294"/>
                    <a:pt x="17728" y="5134"/>
                  </a:cubicBezTo>
                  <a:cubicBezTo>
                    <a:pt x="17725" y="5133"/>
                    <a:pt x="17434" y="4543"/>
                    <a:pt x="17376" y="4473"/>
                  </a:cubicBezTo>
                  <a:cubicBezTo>
                    <a:pt x="17118" y="4162"/>
                    <a:pt x="16947" y="4002"/>
                    <a:pt x="16610" y="3813"/>
                  </a:cubicBezTo>
                  <a:cubicBezTo>
                    <a:pt x="16489" y="3746"/>
                    <a:pt x="16538" y="3601"/>
                    <a:pt x="16546" y="3453"/>
                  </a:cubicBezTo>
                  <a:cubicBezTo>
                    <a:pt x="16570" y="3045"/>
                    <a:pt x="16511" y="2691"/>
                    <a:pt x="16505" y="2290"/>
                  </a:cubicBezTo>
                  <a:lnTo>
                    <a:pt x="16379" y="1597"/>
                  </a:lnTo>
                  <a:cubicBezTo>
                    <a:pt x="16344" y="1409"/>
                    <a:pt x="16357" y="1069"/>
                    <a:pt x="16379" y="876"/>
                  </a:cubicBezTo>
                  <a:cubicBezTo>
                    <a:pt x="16412" y="572"/>
                    <a:pt x="16382" y="314"/>
                    <a:pt x="16382" y="35"/>
                  </a:cubicBezTo>
                  <a:cubicBezTo>
                    <a:pt x="16228" y="35"/>
                    <a:pt x="16071" y="80"/>
                    <a:pt x="15918" y="63"/>
                  </a:cubicBezTo>
                  <a:cubicBezTo>
                    <a:pt x="15797" y="50"/>
                    <a:pt x="15615" y="-93"/>
                    <a:pt x="15573" y="101"/>
                  </a:cubicBezTo>
                  <a:cubicBezTo>
                    <a:pt x="15454" y="676"/>
                    <a:pt x="14784" y="553"/>
                    <a:pt x="14451" y="429"/>
                  </a:cubicBezTo>
                  <a:cubicBezTo>
                    <a:pt x="14451" y="501"/>
                    <a:pt x="14472" y="503"/>
                    <a:pt x="14455" y="593"/>
                  </a:cubicBezTo>
                  <a:cubicBezTo>
                    <a:pt x="14537" y="916"/>
                    <a:pt x="14853" y="1169"/>
                    <a:pt x="14974" y="1466"/>
                  </a:cubicBezTo>
                  <a:cubicBezTo>
                    <a:pt x="15063" y="1683"/>
                    <a:pt x="15030" y="2309"/>
                    <a:pt x="15012" y="2557"/>
                  </a:cubicBezTo>
                  <a:cubicBezTo>
                    <a:pt x="14960" y="3288"/>
                    <a:pt x="14086" y="3721"/>
                    <a:pt x="13898" y="4457"/>
                  </a:cubicBezTo>
                  <a:cubicBezTo>
                    <a:pt x="13590" y="4956"/>
                    <a:pt x="13615" y="5380"/>
                    <a:pt x="13105" y="5663"/>
                  </a:cubicBezTo>
                  <a:cubicBezTo>
                    <a:pt x="12611" y="5938"/>
                    <a:pt x="11901" y="5638"/>
                    <a:pt x="11425" y="5396"/>
                  </a:cubicBezTo>
                  <a:cubicBezTo>
                    <a:pt x="11044" y="5200"/>
                    <a:pt x="10774" y="5062"/>
                    <a:pt x="10378" y="4981"/>
                  </a:cubicBezTo>
                  <a:cubicBezTo>
                    <a:pt x="9990" y="5106"/>
                    <a:pt x="9766" y="5255"/>
                    <a:pt x="9766" y="5832"/>
                  </a:cubicBezTo>
                  <a:cubicBezTo>
                    <a:pt x="10057" y="6102"/>
                    <a:pt x="9410" y="6245"/>
                    <a:pt x="9318" y="6253"/>
                  </a:cubicBezTo>
                  <a:cubicBezTo>
                    <a:pt x="8953" y="6285"/>
                    <a:pt x="8682" y="6120"/>
                    <a:pt x="8601" y="6684"/>
                  </a:cubicBezTo>
                  <a:cubicBezTo>
                    <a:pt x="8560" y="6965"/>
                    <a:pt x="8460" y="7125"/>
                    <a:pt x="8329" y="7201"/>
                  </a:cubicBezTo>
                  <a:cubicBezTo>
                    <a:pt x="8283" y="7171"/>
                    <a:pt x="8234" y="7147"/>
                    <a:pt x="8167" y="7147"/>
                  </a:cubicBezTo>
                  <a:cubicBezTo>
                    <a:pt x="8054" y="7147"/>
                    <a:pt x="7999" y="7206"/>
                    <a:pt x="7886" y="7206"/>
                  </a:cubicBezTo>
                  <a:cubicBezTo>
                    <a:pt x="7565" y="7206"/>
                    <a:pt x="7277" y="7265"/>
                    <a:pt x="7087" y="6943"/>
                  </a:cubicBezTo>
                  <a:cubicBezTo>
                    <a:pt x="6974" y="6753"/>
                    <a:pt x="7026" y="6517"/>
                    <a:pt x="6885" y="6358"/>
                  </a:cubicBezTo>
                  <a:cubicBezTo>
                    <a:pt x="6723" y="6174"/>
                    <a:pt x="6564" y="6135"/>
                    <a:pt x="6344" y="6154"/>
                  </a:cubicBezTo>
                  <a:cubicBezTo>
                    <a:pt x="5993" y="6182"/>
                    <a:pt x="5650" y="6336"/>
                    <a:pt x="5299" y="6358"/>
                  </a:cubicBezTo>
                  <a:cubicBezTo>
                    <a:pt x="4709" y="6396"/>
                    <a:pt x="4375" y="6328"/>
                    <a:pt x="3786" y="6328"/>
                  </a:cubicBezTo>
                  <a:cubicBezTo>
                    <a:pt x="3088" y="6328"/>
                    <a:pt x="2948" y="5413"/>
                    <a:pt x="2362" y="4925"/>
                  </a:cubicBezTo>
                  <a:cubicBezTo>
                    <a:pt x="2293" y="4868"/>
                    <a:pt x="2227" y="4846"/>
                    <a:pt x="2157" y="4834"/>
                  </a:cubicBezTo>
                  <a:cubicBezTo>
                    <a:pt x="2039" y="4853"/>
                    <a:pt x="1929" y="4884"/>
                    <a:pt x="1829" y="4942"/>
                  </a:cubicBezTo>
                  <a:cubicBezTo>
                    <a:pt x="1535" y="5113"/>
                    <a:pt x="1222" y="5953"/>
                    <a:pt x="1174" y="6356"/>
                  </a:cubicBezTo>
                  <a:cubicBezTo>
                    <a:pt x="1174" y="6740"/>
                    <a:pt x="1046" y="6949"/>
                    <a:pt x="944" y="7290"/>
                  </a:cubicBezTo>
                  <a:cubicBezTo>
                    <a:pt x="919" y="7380"/>
                    <a:pt x="909" y="7484"/>
                    <a:pt x="873" y="7568"/>
                  </a:cubicBezTo>
                  <a:cubicBezTo>
                    <a:pt x="723" y="7931"/>
                    <a:pt x="588" y="8092"/>
                    <a:pt x="375" y="8370"/>
                  </a:cubicBezTo>
                  <a:cubicBezTo>
                    <a:pt x="227" y="8563"/>
                    <a:pt x="245" y="8819"/>
                    <a:pt x="153" y="9048"/>
                  </a:cubicBezTo>
                  <a:lnTo>
                    <a:pt x="121" y="9680"/>
                  </a:lnTo>
                  <a:cubicBezTo>
                    <a:pt x="121" y="9680"/>
                    <a:pt x="121" y="9680"/>
                    <a:pt x="121" y="968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3" name="Shape 3381"/>
            <p:cNvSpPr/>
            <p:nvPr/>
          </p:nvSpPr>
          <p:spPr>
            <a:xfrm>
              <a:off x="9262662" y="3253929"/>
              <a:ext cx="789127" cy="614649"/>
            </a:xfrm>
            <a:custGeom>
              <a:avLst/>
              <a:gdLst/>
              <a:ahLst/>
              <a:cxnLst>
                <a:cxn ang="0">
                  <a:pos x="wd2" y="hd2"/>
                </a:cxn>
                <a:cxn ang="5400000">
                  <a:pos x="wd2" y="hd2"/>
                </a:cxn>
                <a:cxn ang="10800000">
                  <a:pos x="wd2" y="hd2"/>
                </a:cxn>
                <a:cxn ang="16200000">
                  <a:pos x="wd2" y="hd2"/>
                </a:cxn>
              </a:cxnLst>
              <a:rect l="0" t="0" r="r" b="b"/>
              <a:pathLst>
                <a:path w="21600" h="21600" extrusionOk="0">
                  <a:moveTo>
                    <a:pt x="4490" y="1143"/>
                  </a:moveTo>
                  <a:lnTo>
                    <a:pt x="4495" y="1981"/>
                  </a:lnTo>
                  <a:cubicBezTo>
                    <a:pt x="4495" y="2223"/>
                    <a:pt x="4521" y="2369"/>
                    <a:pt x="4478" y="2604"/>
                  </a:cubicBezTo>
                  <a:cubicBezTo>
                    <a:pt x="4434" y="2829"/>
                    <a:pt x="4355" y="2941"/>
                    <a:pt x="4320" y="3166"/>
                  </a:cubicBezTo>
                  <a:cubicBezTo>
                    <a:pt x="4294" y="3339"/>
                    <a:pt x="4263" y="3441"/>
                    <a:pt x="4232" y="3614"/>
                  </a:cubicBezTo>
                  <a:cubicBezTo>
                    <a:pt x="4189" y="3856"/>
                    <a:pt x="4132" y="4059"/>
                    <a:pt x="3953" y="4131"/>
                  </a:cubicBezTo>
                  <a:cubicBezTo>
                    <a:pt x="3599" y="4283"/>
                    <a:pt x="3424" y="4546"/>
                    <a:pt x="3235" y="4962"/>
                  </a:cubicBezTo>
                  <a:cubicBezTo>
                    <a:pt x="3158" y="5136"/>
                    <a:pt x="3122" y="5259"/>
                    <a:pt x="3008" y="5389"/>
                  </a:cubicBezTo>
                  <a:cubicBezTo>
                    <a:pt x="2855" y="5563"/>
                    <a:pt x="2712" y="5697"/>
                    <a:pt x="2712" y="5967"/>
                  </a:cubicBezTo>
                  <a:lnTo>
                    <a:pt x="2712" y="6607"/>
                  </a:lnTo>
                  <a:cubicBezTo>
                    <a:pt x="2712" y="6854"/>
                    <a:pt x="2663" y="6983"/>
                    <a:pt x="2641" y="7230"/>
                  </a:cubicBezTo>
                  <a:cubicBezTo>
                    <a:pt x="2628" y="7370"/>
                    <a:pt x="2602" y="7449"/>
                    <a:pt x="2589" y="7589"/>
                  </a:cubicBezTo>
                  <a:cubicBezTo>
                    <a:pt x="2581" y="7696"/>
                    <a:pt x="2598" y="7763"/>
                    <a:pt x="2571" y="7859"/>
                  </a:cubicBezTo>
                  <a:cubicBezTo>
                    <a:pt x="2541" y="7976"/>
                    <a:pt x="2440" y="7982"/>
                    <a:pt x="2343" y="8016"/>
                  </a:cubicBezTo>
                  <a:cubicBezTo>
                    <a:pt x="2261" y="8044"/>
                    <a:pt x="2212" y="8083"/>
                    <a:pt x="2133" y="8128"/>
                  </a:cubicBezTo>
                  <a:cubicBezTo>
                    <a:pt x="1963" y="8224"/>
                    <a:pt x="1889" y="8420"/>
                    <a:pt x="1889" y="8661"/>
                  </a:cubicBezTo>
                  <a:lnTo>
                    <a:pt x="1889" y="9301"/>
                  </a:lnTo>
                  <a:cubicBezTo>
                    <a:pt x="1889" y="9560"/>
                    <a:pt x="1754" y="9672"/>
                    <a:pt x="1715" y="9925"/>
                  </a:cubicBezTo>
                  <a:lnTo>
                    <a:pt x="1715" y="9925"/>
                  </a:lnTo>
                  <a:cubicBezTo>
                    <a:pt x="1706" y="9992"/>
                    <a:pt x="1732" y="10036"/>
                    <a:pt x="1732" y="10109"/>
                  </a:cubicBezTo>
                  <a:lnTo>
                    <a:pt x="1732" y="12013"/>
                  </a:lnTo>
                  <a:cubicBezTo>
                    <a:pt x="1535" y="12136"/>
                    <a:pt x="1425" y="12282"/>
                    <a:pt x="1207" y="12282"/>
                  </a:cubicBezTo>
                  <a:cubicBezTo>
                    <a:pt x="1076" y="12282"/>
                    <a:pt x="1006" y="12193"/>
                    <a:pt x="875" y="12193"/>
                  </a:cubicBezTo>
                  <a:cubicBezTo>
                    <a:pt x="730" y="12193"/>
                    <a:pt x="652" y="12271"/>
                    <a:pt x="525" y="12350"/>
                  </a:cubicBezTo>
                  <a:cubicBezTo>
                    <a:pt x="363" y="12450"/>
                    <a:pt x="249" y="12540"/>
                    <a:pt x="175" y="12753"/>
                  </a:cubicBezTo>
                  <a:cubicBezTo>
                    <a:pt x="114" y="12928"/>
                    <a:pt x="74" y="13023"/>
                    <a:pt x="36" y="13203"/>
                  </a:cubicBezTo>
                  <a:cubicBezTo>
                    <a:pt x="31" y="13236"/>
                    <a:pt x="0" y="13253"/>
                    <a:pt x="0" y="13292"/>
                  </a:cubicBezTo>
                  <a:cubicBezTo>
                    <a:pt x="0" y="13478"/>
                    <a:pt x="188" y="13472"/>
                    <a:pt x="298" y="13584"/>
                  </a:cubicBezTo>
                  <a:cubicBezTo>
                    <a:pt x="320" y="13606"/>
                    <a:pt x="311" y="13646"/>
                    <a:pt x="332" y="13674"/>
                  </a:cubicBezTo>
                  <a:cubicBezTo>
                    <a:pt x="420" y="13786"/>
                    <a:pt x="508" y="13825"/>
                    <a:pt x="630" y="13854"/>
                  </a:cubicBezTo>
                  <a:cubicBezTo>
                    <a:pt x="892" y="13916"/>
                    <a:pt x="1059" y="13966"/>
                    <a:pt x="1260" y="14190"/>
                  </a:cubicBezTo>
                  <a:cubicBezTo>
                    <a:pt x="1412" y="14359"/>
                    <a:pt x="1505" y="14449"/>
                    <a:pt x="1679" y="14572"/>
                  </a:cubicBezTo>
                  <a:cubicBezTo>
                    <a:pt x="1832" y="14679"/>
                    <a:pt x="1894" y="14802"/>
                    <a:pt x="2030" y="14954"/>
                  </a:cubicBezTo>
                  <a:cubicBezTo>
                    <a:pt x="2164" y="15105"/>
                    <a:pt x="2252" y="15173"/>
                    <a:pt x="2379" y="15335"/>
                  </a:cubicBezTo>
                  <a:cubicBezTo>
                    <a:pt x="2431" y="15403"/>
                    <a:pt x="2457" y="15453"/>
                    <a:pt x="2519" y="15515"/>
                  </a:cubicBezTo>
                  <a:cubicBezTo>
                    <a:pt x="2541" y="15538"/>
                    <a:pt x="2571" y="15532"/>
                    <a:pt x="2589" y="15561"/>
                  </a:cubicBezTo>
                  <a:cubicBezTo>
                    <a:pt x="2772" y="15840"/>
                    <a:pt x="2737" y="16105"/>
                    <a:pt x="2817" y="16458"/>
                  </a:cubicBezTo>
                  <a:cubicBezTo>
                    <a:pt x="2886" y="16779"/>
                    <a:pt x="3004" y="16936"/>
                    <a:pt x="3044" y="17267"/>
                  </a:cubicBezTo>
                  <a:cubicBezTo>
                    <a:pt x="3070" y="17480"/>
                    <a:pt x="3070" y="17648"/>
                    <a:pt x="3183" y="17805"/>
                  </a:cubicBezTo>
                  <a:cubicBezTo>
                    <a:pt x="3240" y="17884"/>
                    <a:pt x="3311" y="17878"/>
                    <a:pt x="3393" y="17896"/>
                  </a:cubicBezTo>
                  <a:cubicBezTo>
                    <a:pt x="3499" y="17918"/>
                    <a:pt x="3568" y="17935"/>
                    <a:pt x="3673" y="17963"/>
                  </a:cubicBezTo>
                  <a:cubicBezTo>
                    <a:pt x="3860" y="18008"/>
                    <a:pt x="3970" y="18052"/>
                    <a:pt x="4163" y="18052"/>
                  </a:cubicBezTo>
                  <a:lnTo>
                    <a:pt x="4163" y="18883"/>
                  </a:lnTo>
                  <a:lnTo>
                    <a:pt x="4163" y="18883"/>
                  </a:lnTo>
                  <a:cubicBezTo>
                    <a:pt x="4246" y="18901"/>
                    <a:pt x="4329" y="18974"/>
                    <a:pt x="4411" y="18974"/>
                  </a:cubicBezTo>
                  <a:lnTo>
                    <a:pt x="4754" y="18974"/>
                  </a:lnTo>
                  <a:cubicBezTo>
                    <a:pt x="5146" y="18974"/>
                    <a:pt x="5361" y="19186"/>
                    <a:pt x="5684" y="19467"/>
                  </a:cubicBezTo>
                  <a:cubicBezTo>
                    <a:pt x="5846" y="19607"/>
                    <a:pt x="5956" y="19663"/>
                    <a:pt x="6104" y="19826"/>
                  </a:cubicBezTo>
                  <a:cubicBezTo>
                    <a:pt x="6157" y="19882"/>
                    <a:pt x="6166" y="19939"/>
                    <a:pt x="6209" y="20006"/>
                  </a:cubicBezTo>
                  <a:cubicBezTo>
                    <a:pt x="6271" y="20101"/>
                    <a:pt x="6348" y="20130"/>
                    <a:pt x="6419" y="20208"/>
                  </a:cubicBezTo>
                  <a:cubicBezTo>
                    <a:pt x="6541" y="20354"/>
                    <a:pt x="6598" y="20461"/>
                    <a:pt x="6717" y="20613"/>
                  </a:cubicBezTo>
                  <a:cubicBezTo>
                    <a:pt x="6791" y="20708"/>
                    <a:pt x="6856" y="20741"/>
                    <a:pt x="6944" y="20814"/>
                  </a:cubicBezTo>
                  <a:cubicBezTo>
                    <a:pt x="7202" y="21033"/>
                    <a:pt x="7337" y="21241"/>
                    <a:pt x="7521" y="21556"/>
                  </a:cubicBezTo>
                  <a:lnTo>
                    <a:pt x="9567" y="21600"/>
                  </a:lnTo>
                  <a:cubicBezTo>
                    <a:pt x="9694" y="21319"/>
                    <a:pt x="9777" y="21162"/>
                    <a:pt x="9899" y="20882"/>
                  </a:cubicBezTo>
                  <a:cubicBezTo>
                    <a:pt x="9943" y="20781"/>
                    <a:pt x="9956" y="20686"/>
                    <a:pt x="10021" y="20613"/>
                  </a:cubicBezTo>
                  <a:cubicBezTo>
                    <a:pt x="10131" y="20489"/>
                    <a:pt x="10231" y="20483"/>
                    <a:pt x="10372" y="20433"/>
                  </a:cubicBezTo>
                  <a:cubicBezTo>
                    <a:pt x="10498" y="20388"/>
                    <a:pt x="10591" y="20399"/>
                    <a:pt x="10721" y="20365"/>
                  </a:cubicBezTo>
                  <a:cubicBezTo>
                    <a:pt x="11009" y="20292"/>
                    <a:pt x="11229" y="20074"/>
                    <a:pt x="11496" y="19905"/>
                  </a:cubicBezTo>
                  <a:cubicBezTo>
                    <a:pt x="11522" y="20008"/>
                    <a:pt x="11560" y="20092"/>
                    <a:pt x="11648" y="20119"/>
                  </a:cubicBezTo>
                  <a:cubicBezTo>
                    <a:pt x="11793" y="20162"/>
                    <a:pt x="11828" y="20330"/>
                    <a:pt x="11946" y="20433"/>
                  </a:cubicBezTo>
                  <a:cubicBezTo>
                    <a:pt x="12174" y="20633"/>
                    <a:pt x="12374" y="20568"/>
                    <a:pt x="12654" y="20568"/>
                  </a:cubicBezTo>
                  <a:cubicBezTo>
                    <a:pt x="12807" y="20568"/>
                    <a:pt x="12934" y="20601"/>
                    <a:pt x="13048" y="20478"/>
                  </a:cubicBezTo>
                  <a:cubicBezTo>
                    <a:pt x="13156" y="20360"/>
                    <a:pt x="13148" y="20119"/>
                    <a:pt x="13292" y="20119"/>
                  </a:cubicBezTo>
                  <a:cubicBezTo>
                    <a:pt x="13390" y="20119"/>
                    <a:pt x="13468" y="20155"/>
                    <a:pt x="13536" y="20215"/>
                  </a:cubicBezTo>
                  <a:lnTo>
                    <a:pt x="13536" y="20215"/>
                  </a:lnTo>
                  <a:cubicBezTo>
                    <a:pt x="13806" y="19957"/>
                    <a:pt x="13904" y="20112"/>
                    <a:pt x="14236" y="20028"/>
                  </a:cubicBezTo>
                  <a:cubicBezTo>
                    <a:pt x="14434" y="19978"/>
                    <a:pt x="14491" y="19793"/>
                    <a:pt x="14656" y="19647"/>
                  </a:cubicBezTo>
                  <a:cubicBezTo>
                    <a:pt x="14796" y="19523"/>
                    <a:pt x="14857" y="19422"/>
                    <a:pt x="14988" y="19288"/>
                  </a:cubicBezTo>
                  <a:cubicBezTo>
                    <a:pt x="15107" y="19164"/>
                    <a:pt x="15198" y="19113"/>
                    <a:pt x="15338" y="19040"/>
                  </a:cubicBezTo>
                  <a:cubicBezTo>
                    <a:pt x="15448" y="18985"/>
                    <a:pt x="15505" y="18912"/>
                    <a:pt x="15619" y="18861"/>
                  </a:cubicBezTo>
                  <a:cubicBezTo>
                    <a:pt x="15824" y="18766"/>
                    <a:pt x="15959" y="18794"/>
                    <a:pt x="16178" y="18771"/>
                  </a:cubicBezTo>
                  <a:cubicBezTo>
                    <a:pt x="16349" y="18754"/>
                    <a:pt x="16449" y="18726"/>
                    <a:pt x="16619" y="18726"/>
                  </a:cubicBezTo>
                  <a:cubicBezTo>
                    <a:pt x="16917" y="18726"/>
                    <a:pt x="17087" y="18766"/>
                    <a:pt x="17385" y="18771"/>
                  </a:cubicBezTo>
                  <a:lnTo>
                    <a:pt x="21600" y="12507"/>
                  </a:lnTo>
                  <a:lnTo>
                    <a:pt x="20445" y="12484"/>
                  </a:lnTo>
                  <a:lnTo>
                    <a:pt x="14727" y="10216"/>
                  </a:lnTo>
                  <a:cubicBezTo>
                    <a:pt x="14670" y="9907"/>
                    <a:pt x="14709" y="9711"/>
                    <a:pt x="14639" y="9408"/>
                  </a:cubicBezTo>
                  <a:cubicBezTo>
                    <a:pt x="14599" y="9245"/>
                    <a:pt x="14503" y="9189"/>
                    <a:pt x="14411" y="9071"/>
                  </a:cubicBezTo>
                  <a:cubicBezTo>
                    <a:pt x="14289" y="8914"/>
                    <a:pt x="14245" y="8791"/>
                    <a:pt x="14131" y="8622"/>
                  </a:cubicBezTo>
                  <a:cubicBezTo>
                    <a:pt x="13974" y="8386"/>
                    <a:pt x="13852" y="8218"/>
                    <a:pt x="13852" y="7903"/>
                  </a:cubicBezTo>
                  <a:cubicBezTo>
                    <a:pt x="13852" y="7561"/>
                    <a:pt x="13983" y="7381"/>
                    <a:pt x="14131" y="7095"/>
                  </a:cubicBezTo>
                  <a:lnTo>
                    <a:pt x="14131" y="7095"/>
                  </a:lnTo>
                  <a:lnTo>
                    <a:pt x="13441" y="6837"/>
                  </a:lnTo>
                  <a:cubicBezTo>
                    <a:pt x="13373" y="6856"/>
                    <a:pt x="13343" y="6896"/>
                    <a:pt x="13284" y="6938"/>
                  </a:cubicBezTo>
                  <a:cubicBezTo>
                    <a:pt x="13239" y="6969"/>
                    <a:pt x="13205" y="6977"/>
                    <a:pt x="13161" y="7005"/>
                  </a:cubicBezTo>
                  <a:cubicBezTo>
                    <a:pt x="13113" y="7036"/>
                    <a:pt x="13085" y="7059"/>
                    <a:pt x="13048" y="7106"/>
                  </a:cubicBezTo>
                  <a:cubicBezTo>
                    <a:pt x="12975" y="7199"/>
                    <a:pt x="12946" y="7319"/>
                    <a:pt x="12846" y="7319"/>
                  </a:cubicBezTo>
                  <a:cubicBezTo>
                    <a:pt x="12785" y="7319"/>
                    <a:pt x="12752" y="7247"/>
                    <a:pt x="12733" y="7174"/>
                  </a:cubicBezTo>
                  <a:cubicBezTo>
                    <a:pt x="12713" y="7106"/>
                    <a:pt x="12702" y="7064"/>
                    <a:pt x="12688" y="6994"/>
                  </a:cubicBezTo>
                  <a:cubicBezTo>
                    <a:pt x="12659" y="6829"/>
                    <a:pt x="12602" y="6741"/>
                    <a:pt x="12602" y="6570"/>
                  </a:cubicBezTo>
                  <a:lnTo>
                    <a:pt x="12602" y="6329"/>
                  </a:lnTo>
                  <a:cubicBezTo>
                    <a:pt x="12602" y="6166"/>
                    <a:pt x="12656" y="6079"/>
                    <a:pt x="12724" y="5939"/>
                  </a:cubicBezTo>
                  <a:cubicBezTo>
                    <a:pt x="12739" y="5905"/>
                    <a:pt x="12744" y="5874"/>
                    <a:pt x="12759" y="5837"/>
                  </a:cubicBezTo>
                  <a:cubicBezTo>
                    <a:pt x="12813" y="5714"/>
                    <a:pt x="12855" y="5644"/>
                    <a:pt x="12898" y="5512"/>
                  </a:cubicBezTo>
                  <a:cubicBezTo>
                    <a:pt x="12918" y="5450"/>
                    <a:pt x="12951" y="5428"/>
                    <a:pt x="12969" y="5366"/>
                  </a:cubicBezTo>
                  <a:cubicBezTo>
                    <a:pt x="12988" y="5293"/>
                    <a:pt x="12992" y="5246"/>
                    <a:pt x="13021" y="5175"/>
                  </a:cubicBezTo>
                  <a:cubicBezTo>
                    <a:pt x="13040" y="5122"/>
                    <a:pt x="13065" y="5091"/>
                    <a:pt x="13091" y="5040"/>
                  </a:cubicBezTo>
                  <a:cubicBezTo>
                    <a:pt x="13116" y="4993"/>
                    <a:pt x="13126" y="4954"/>
                    <a:pt x="13153" y="4906"/>
                  </a:cubicBezTo>
                  <a:cubicBezTo>
                    <a:pt x="13161" y="4889"/>
                    <a:pt x="13179" y="4889"/>
                    <a:pt x="13187" y="4872"/>
                  </a:cubicBezTo>
                  <a:cubicBezTo>
                    <a:pt x="13205" y="4841"/>
                    <a:pt x="13216" y="4814"/>
                    <a:pt x="13230" y="4783"/>
                  </a:cubicBezTo>
                  <a:cubicBezTo>
                    <a:pt x="13292" y="4664"/>
                    <a:pt x="13321" y="4600"/>
                    <a:pt x="13361" y="4468"/>
                  </a:cubicBezTo>
                  <a:lnTo>
                    <a:pt x="13361" y="4468"/>
                  </a:lnTo>
                  <a:cubicBezTo>
                    <a:pt x="13048" y="4176"/>
                    <a:pt x="12951" y="3941"/>
                    <a:pt x="12610" y="3705"/>
                  </a:cubicBezTo>
                  <a:cubicBezTo>
                    <a:pt x="12418" y="3576"/>
                    <a:pt x="12295" y="3536"/>
                    <a:pt x="12103" y="3413"/>
                  </a:cubicBezTo>
                  <a:cubicBezTo>
                    <a:pt x="11810" y="3228"/>
                    <a:pt x="11617" y="3166"/>
                    <a:pt x="11333" y="2963"/>
                  </a:cubicBezTo>
                  <a:cubicBezTo>
                    <a:pt x="11216" y="2879"/>
                    <a:pt x="11171" y="2779"/>
                    <a:pt x="11071" y="2672"/>
                  </a:cubicBezTo>
                  <a:cubicBezTo>
                    <a:pt x="10940" y="2531"/>
                    <a:pt x="10852" y="2453"/>
                    <a:pt x="10704" y="2335"/>
                  </a:cubicBezTo>
                  <a:cubicBezTo>
                    <a:pt x="10384" y="2082"/>
                    <a:pt x="10231" y="1880"/>
                    <a:pt x="9935" y="1594"/>
                  </a:cubicBezTo>
                  <a:cubicBezTo>
                    <a:pt x="9856" y="1521"/>
                    <a:pt x="9794" y="1470"/>
                    <a:pt x="9725" y="1392"/>
                  </a:cubicBezTo>
                  <a:cubicBezTo>
                    <a:pt x="9606" y="1251"/>
                    <a:pt x="9527" y="1184"/>
                    <a:pt x="9392" y="1078"/>
                  </a:cubicBezTo>
                  <a:cubicBezTo>
                    <a:pt x="9182" y="909"/>
                    <a:pt x="9046" y="825"/>
                    <a:pt x="8833" y="673"/>
                  </a:cubicBezTo>
                  <a:cubicBezTo>
                    <a:pt x="8521" y="454"/>
                    <a:pt x="8334" y="247"/>
                    <a:pt x="7975" y="247"/>
                  </a:cubicBezTo>
                  <a:cubicBezTo>
                    <a:pt x="7805" y="247"/>
                    <a:pt x="7709" y="292"/>
                    <a:pt x="7538" y="292"/>
                  </a:cubicBezTo>
                  <a:cubicBezTo>
                    <a:pt x="7398" y="292"/>
                    <a:pt x="7316" y="275"/>
                    <a:pt x="7189" y="201"/>
                  </a:cubicBezTo>
                  <a:cubicBezTo>
                    <a:pt x="7066" y="135"/>
                    <a:pt x="7009" y="0"/>
                    <a:pt x="6873" y="0"/>
                  </a:cubicBezTo>
                  <a:cubicBezTo>
                    <a:pt x="6686" y="0"/>
                    <a:pt x="6558" y="129"/>
                    <a:pt x="6471" y="336"/>
                  </a:cubicBezTo>
                  <a:cubicBezTo>
                    <a:pt x="6402" y="505"/>
                    <a:pt x="6362" y="611"/>
                    <a:pt x="6296" y="786"/>
                  </a:cubicBezTo>
                  <a:cubicBezTo>
                    <a:pt x="6274" y="845"/>
                    <a:pt x="6235" y="1058"/>
                    <a:pt x="6210" y="1104"/>
                  </a:cubicBezTo>
                  <a:cubicBezTo>
                    <a:pt x="6114" y="1069"/>
                    <a:pt x="5979" y="1095"/>
                    <a:pt x="5859" y="1078"/>
                  </a:cubicBezTo>
                  <a:cubicBezTo>
                    <a:pt x="5671" y="1050"/>
                    <a:pt x="5575" y="943"/>
                    <a:pt x="5387" y="943"/>
                  </a:cubicBezTo>
                  <a:cubicBezTo>
                    <a:pt x="5030" y="943"/>
                    <a:pt x="4828" y="1121"/>
                    <a:pt x="4490" y="1143"/>
                  </a:cubicBezTo>
                  <a:cubicBezTo>
                    <a:pt x="4490" y="1143"/>
                    <a:pt x="4490" y="1143"/>
                    <a:pt x="4490" y="114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4" name="Shape 3382"/>
            <p:cNvSpPr/>
            <p:nvPr/>
          </p:nvSpPr>
          <p:spPr>
            <a:xfrm>
              <a:off x="9084487" y="3835968"/>
              <a:ext cx="287081" cy="296475"/>
            </a:xfrm>
            <a:custGeom>
              <a:avLst/>
              <a:gdLst/>
              <a:ahLst/>
              <a:cxnLst>
                <a:cxn ang="0">
                  <a:pos x="wd2" y="hd2"/>
                </a:cxn>
                <a:cxn ang="5400000">
                  <a:pos x="wd2" y="hd2"/>
                </a:cxn>
                <a:cxn ang="10800000">
                  <a:pos x="wd2" y="hd2"/>
                </a:cxn>
                <a:cxn ang="16200000">
                  <a:pos x="wd2" y="hd2"/>
                </a:cxn>
              </a:cxnLst>
              <a:rect l="0" t="0" r="r" b="b"/>
              <a:pathLst>
                <a:path w="21600" h="21600" extrusionOk="0">
                  <a:moveTo>
                    <a:pt x="6024" y="1769"/>
                  </a:moveTo>
                  <a:cubicBezTo>
                    <a:pt x="6350" y="1618"/>
                    <a:pt x="6530" y="1478"/>
                    <a:pt x="6890" y="1443"/>
                  </a:cubicBezTo>
                  <a:lnTo>
                    <a:pt x="10112" y="1955"/>
                  </a:lnTo>
                  <a:cubicBezTo>
                    <a:pt x="10629" y="1874"/>
                    <a:pt x="10785" y="1524"/>
                    <a:pt x="11267" y="1350"/>
                  </a:cubicBezTo>
                  <a:cubicBezTo>
                    <a:pt x="11471" y="1281"/>
                    <a:pt x="11613" y="1304"/>
                    <a:pt x="11841" y="1304"/>
                  </a:cubicBezTo>
                  <a:cubicBezTo>
                    <a:pt x="12517" y="1281"/>
                    <a:pt x="12900" y="1258"/>
                    <a:pt x="13573" y="1210"/>
                  </a:cubicBezTo>
                  <a:cubicBezTo>
                    <a:pt x="13956" y="1187"/>
                    <a:pt x="14174" y="1070"/>
                    <a:pt x="14534" y="978"/>
                  </a:cubicBezTo>
                  <a:cubicBezTo>
                    <a:pt x="14751" y="919"/>
                    <a:pt x="14894" y="955"/>
                    <a:pt x="15111" y="885"/>
                  </a:cubicBezTo>
                  <a:cubicBezTo>
                    <a:pt x="15338" y="816"/>
                    <a:pt x="15471" y="664"/>
                    <a:pt x="15688" y="559"/>
                  </a:cubicBezTo>
                  <a:cubicBezTo>
                    <a:pt x="16119" y="339"/>
                    <a:pt x="16459" y="245"/>
                    <a:pt x="16890" y="0"/>
                  </a:cubicBezTo>
                  <a:lnTo>
                    <a:pt x="16890" y="0"/>
                  </a:lnTo>
                  <a:cubicBezTo>
                    <a:pt x="17023" y="222"/>
                    <a:pt x="17165" y="339"/>
                    <a:pt x="17274" y="559"/>
                  </a:cubicBezTo>
                  <a:cubicBezTo>
                    <a:pt x="17430" y="873"/>
                    <a:pt x="17525" y="1106"/>
                    <a:pt x="17851" y="1258"/>
                  </a:cubicBezTo>
                  <a:cubicBezTo>
                    <a:pt x="18344" y="1490"/>
                    <a:pt x="18693" y="1501"/>
                    <a:pt x="19196" y="1723"/>
                  </a:cubicBezTo>
                  <a:cubicBezTo>
                    <a:pt x="19678" y="1932"/>
                    <a:pt x="19726" y="2397"/>
                    <a:pt x="19872" y="2887"/>
                  </a:cubicBezTo>
                  <a:cubicBezTo>
                    <a:pt x="20109" y="3701"/>
                    <a:pt x="20218" y="4166"/>
                    <a:pt x="20449" y="4982"/>
                  </a:cubicBezTo>
                  <a:cubicBezTo>
                    <a:pt x="20568" y="5424"/>
                    <a:pt x="20687" y="5680"/>
                    <a:pt x="20880" y="6098"/>
                  </a:cubicBezTo>
                  <a:cubicBezTo>
                    <a:pt x="20976" y="6320"/>
                    <a:pt x="21084" y="6436"/>
                    <a:pt x="21169" y="6657"/>
                  </a:cubicBezTo>
                  <a:cubicBezTo>
                    <a:pt x="21193" y="6739"/>
                    <a:pt x="21312" y="6751"/>
                    <a:pt x="21312" y="6843"/>
                  </a:cubicBezTo>
                  <a:cubicBezTo>
                    <a:pt x="21312" y="7099"/>
                    <a:pt x="20999" y="7157"/>
                    <a:pt x="20928" y="7402"/>
                  </a:cubicBezTo>
                  <a:cubicBezTo>
                    <a:pt x="20880" y="7578"/>
                    <a:pt x="20880" y="7681"/>
                    <a:pt x="20880" y="7869"/>
                  </a:cubicBezTo>
                  <a:cubicBezTo>
                    <a:pt x="20880" y="8705"/>
                    <a:pt x="21600" y="9079"/>
                    <a:pt x="21600" y="9915"/>
                  </a:cubicBezTo>
                  <a:cubicBezTo>
                    <a:pt x="21600" y="10114"/>
                    <a:pt x="21552" y="10241"/>
                    <a:pt x="21410" y="10381"/>
                  </a:cubicBezTo>
                  <a:lnTo>
                    <a:pt x="16989" y="15209"/>
                  </a:lnTo>
                  <a:lnTo>
                    <a:pt x="16999" y="20031"/>
                  </a:lnTo>
                  <a:lnTo>
                    <a:pt x="16999" y="20031"/>
                  </a:lnTo>
                  <a:lnTo>
                    <a:pt x="3908" y="20296"/>
                  </a:lnTo>
                  <a:cubicBezTo>
                    <a:pt x="3769" y="20308"/>
                    <a:pt x="3633" y="20311"/>
                    <a:pt x="3504" y="20318"/>
                  </a:cubicBezTo>
                  <a:lnTo>
                    <a:pt x="3504" y="20318"/>
                  </a:lnTo>
                  <a:cubicBezTo>
                    <a:pt x="3209" y="20334"/>
                    <a:pt x="2941" y="20375"/>
                    <a:pt x="2710" y="20576"/>
                  </a:cubicBezTo>
                  <a:cubicBezTo>
                    <a:pt x="2648" y="20623"/>
                    <a:pt x="2648" y="20704"/>
                    <a:pt x="2611" y="20761"/>
                  </a:cubicBezTo>
                  <a:cubicBezTo>
                    <a:pt x="2445" y="20972"/>
                    <a:pt x="2299" y="21100"/>
                    <a:pt x="2133" y="21320"/>
                  </a:cubicBezTo>
                  <a:cubicBezTo>
                    <a:pt x="2024" y="21472"/>
                    <a:pt x="1901" y="21600"/>
                    <a:pt x="1698" y="21600"/>
                  </a:cubicBezTo>
                  <a:cubicBezTo>
                    <a:pt x="1063" y="21600"/>
                    <a:pt x="652" y="21600"/>
                    <a:pt x="17" y="21554"/>
                  </a:cubicBezTo>
                  <a:lnTo>
                    <a:pt x="17" y="21554"/>
                  </a:lnTo>
                  <a:lnTo>
                    <a:pt x="0" y="18621"/>
                  </a:lnTo>
                  <a:lnTo>
                    <a:pt x="411" y="16985"/>
                  </a:lnTo>
                  <a:cubicBezTo>
                    <a:pt x="530" y="16637"/>
                    <a:pt x="567" y="16270"/>
                    <a:pt x="689" y="15921"/>
                  </a:cubicBezTo>
                  <a:cubicBezTo>
                    <a:pt x="822" y="15537"/>
                    <a:pt x="1110" y="15374"/>
                    <a:pt x="1219" y="14991"/>
                  </a:cubicBezTo>
                  <a:cubicBezTo>
                    <a:pt x="1253" y="14863"/>
                    <a:pt x="1229" y="14746"/>
                    <a:pt x="1266" y="14618"/>
                  </a:cubicBezTo>
                  <a:cubicBezTo>
                    <a:pt x="1352" y="14304"/>
                    <a:pt x="1555" y="14118"/>
                    <a:pt x="1555" y="13779"/>
                  </a:cubicBezTo>
                  <a:cubicBezTo>
                    <a:pt x="1555" y="13453"/>
                    <a:pt x="1372" y="13027"/>
                    <a:pt x="1626" y="12830"/>
                  </a:cubicBezTo>
                  <a:cubicBezTo>
                    <a:pt x="1674" y="12786"/>
                    <a:pt x="1729" y="12748"/>
                    <a:pt x="1796" y="12709"/>
                  </a:cubicBezTo>
                  <a:cubicBezTo>
                    <a:pt x="1946" y="12621"/>
                    <a:pt x="2072" y="12623"/>
                    <a:pt x="2227" y="12546"/>
                  </a:cubicBezTo>
                  <a:cubicBezTo>
                    <a:pt x="2452" y="12436"/>
                    <a:pt x="2581" y="12329"/>
                    <a:pt x="2710" y="12127"/>
                  </a:cubicBezTo>
                  <a:cubicBezTo>
                    <a:pt x="2856" y="11893"/>
                    <a:pt x="2866" y="11726"/>
                    <a:pt x="2971" y="11476"/>
                  </a:cubicBezTo>
                  <a:cubicBezTo>
                    <a:pt x="3049" y="11295"/>
                    <a:pt x="3267" y="11288"/>
                    <a:pt x="3470" y="11288"/>
                  </a:cubicBezTo>
                  <a:cubicBezTo>
                    <a:pt x="3586" y="11288"/>
                    <a:pt x="3637" y="11351"/>
                    <a:pt x="3749" y="11356"/>
                  </a:cubicBezTo>
                  <a:cubicBezTo>
                    <a:pt x="4065" y="11040"/>
                    <a:pt x="4465" y="10769"/>
                    <a:pt x="4747" y="10425"/>
                  </a:cubicBezTo>
                  <a:cubicBezTo>
                    <a:pt x="4927" y="10205"/>
                    <a:pt x="5141" y="9973"/>
                    <a:pt x="5355" y="9782"/>
                  </a:cubicBezTo>
                  <a:cubicBezTo>
                    <a:pt x="5705" y="9468"/>
                    <a:pt x="6034" y="9225"/>
                    <a:pt x="6302" y="8862"/>
                  </a:cubicBezTo>
                  <a:cubicBezTo>
                    <a:pt x="6445" y="8674"/>
                    <a:pt x="6771" y="8280"/>
                    <a:pt x="6771" y="8045"/>
                  </a:cubicBezTo>
                  <a:lnTo>
                    <a:pt x="6435" y="7472"/>
                  </a:lnTo>
                  <a:cubicBezTo>
                    <a:pt x="6336" y="7356"/>
                    <a:pt x="6302" y="7275"/>
                    <a:pt x="6170" y="7216"/>
                  </a:cubicBezTo>
                  <a:cubicBezTo>
                    <a:pt x="5966" y="7134"/>
                    <a:pt x="5797" y="7204"/>
                    <a:pt x="5593" y="7122"/>
                  </a:cubicBezTo>
                  <a:cubicBezTo>
                    <a:pt x="5341" y="7019"/>
                    <a:pt x="5162" y="6831"/>
                    <a:pt x="5162" y="6563"/>
                  </a:cubicBezTo>
                  <a:cubicBezTo>
                    <a:pt x="5162" y="6377"/>
                    <a:pt x="5280" y="6297"/>
                    <a:pt x="5280" y="6109"/>
                  </a:cubicBezTo>
                  <a:lnTo>
                    <a:pt x="5280" y="4225"/>
                  </a:lnTo>
                  <a:cubicBezTo>
                    <a:pt x="5280" y="3772"/>
                    <a:pt x="5195" y="3492"/>
                    <a:pt x="5351" y="3073"/>
                  </a:cubicBezTo>
                  <a:cubicBezTo>
                    <a:pt x="5555" y="2548"/>
                    <a:pt x="5881" y="2328"/>
                    <a:pt x="6024" y="1769"/>
                  </a:cubicBezTo>
                  <a:cubicBezTo>
                    <a:pt x="6024" y="1769"/>
                    <a:pt x="6024" y="1769"/>
                    <a:pt x="6024" y="176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5" name="Shape 3383"/>
            <p:cNvSpPr/>
            <p:nvPr/>
          </p:nvSpPr>
          <p:spPr>
            <a:xfrm>
              <a:off x="8157976" y="3776576"/>
              <a:ext cx="1013290" cy="1005066"/>
            </a:xfrm>
            <a:custGeom>
              <a:avLst/>
              <a:gdLst/>
              <a:ahLst/>
              <a:cxnLst>
                <a:cxn ang="0">
                  <a:pos x="wd2" y="hd2"/>
                </a:cxn>
                <a:cxn ang="5400000">
                  <a:pos x="wd2" y="hd2"/>
                </a:cxn>
                <a:cxn ang="10800000">
                  <a:pos x="wd2" y="hd2"/>
                </a:cxn>
                <a:cxn ang="16200000">
                  <a:pos x="wd2" y="hd2"/>
                </a:cxn>
              </a:cxnLst>
              <a:rect l="0" t="0" r="r" b="b"/>
              <a:pathLst>
                <a:path w="21600" h="21600" extrusionOk="0">
                  <a:moveTo>
                    <a:pt x="7199" y="2109"/>
                  </a:moveTo>
                  <a:cubicBezTo>
                    <a:pt x="7217" y="1875"/>
                    <a:pt x="7333" y="1733"/>
                    <a:pt x="7333" y="1483"/>
                  </a:cubicBezTo>
                  <a:cubicBezTo>
                    <a:pt x="7333" y="1342"/>
                    <a:pt x="7292" y="1260"/>
                    <a:pt x="7292" y="1119"/>
                  </a:cubicBezTo>
                  <a:cubicBezTo>
                    <a:pt x="7292" y="958"/>
                    <a:pt x="7390" y="872"/>
                    <a:pt x="7496" y="756"/>
                  </a:cubicBezTo>
                  <a:cubicBezTo>
                    <a:pt x="7616" y="625"/>
                    <a:pt x="7657" y="519"/>
                    <a:pt x="7795" y="412"/>
                  </a:cubicBezTo>
                  <a:cubicBezTo>
                    <a:pt x="7912" y="323"/>
                    <a:pt x="7921" y="151"/>
                    <a:pt x="8068" y="151"/>
                  </a:cubicBezTo>
                  <a:cubicBezTo>
                    <a:pt x="8160" y="151"/>
                    <a:pt x="8208" y="209"/>
                    <a:pt x="8299" y="220"/>
                  </a:cubicBezTo>
                  <a:cubicBezTo>
                    <a:pt x="8518" y="246"/>
                    <a:pt x="8664" y="247"/>
                    <a:pt x="8844" y="371"/>
                  </a:cubicBezTo>
                  <a:cubicBezTo>
                    <a:pt x="9049" y="512"/>
                    <a:pt x="9144" y="625"/>
                    <a:pt x="9308" y="810"/>
                  </a:cubicBezTo>
                  <a:cubicBezTo>
                    <a:pt x="9386" y="900"/>
                    <a:pt x="9368" y="1058"/>
                    <a:pt x="9488" y="1058"/>
                  </a:cubicBezTo>
                  <a:cubicBezTo>
                    <a:pt x="9658" y="1058"/>
                    <a:pt x="9828" y="1058"/>
                    <a:pt x="9998" y="1058"/>
                  </a:cubicBezTo>
                  <a:cubicBezTo>
                    <a:pt x="10122" y="1058"/>
                    <a:pt x="10179" y="1126"/>
                    <a:pt x="10301" y="1140"/>
                  </a:cubicBezTo>
                  <a:cubicBezTo>
                    <a:pt x="10752" y="1191"/>
                    <a:pt x="11031" y="1185"/>
                    <a:pt x="11432" y="1387"/>
                  </a:cubicBezTo>
                  <a:cubicBezTo>
                    <a:pt x="11472" y="1407"/>
                    <a:pt x="11502" y="1431"/>
                    <a:pt x="11529" y="1456"/>
                  </a:cubicBezTo>
                  <a:cubicBezTo>
                    <a:pt x="11679" y="1226"/>
                    <a:pt x="11701" y="1002"/>
                    <a:pt x="11746" y="728"/>
                  </a:cubicBezTo>
                  <a:cubicBezTo>
                    <a:pt x="11831" y="728"/>
                    <a:pt x="11882" y="707"/>
                    <a:pt x="11963" y="687"/>
                  </a:cubicBezTo>
                  <a:cubicBezTo>
                    <a:pt x="12066" y="662"/>
                    <a:pt x="12133" y="677"/>
                    <a:pt x="12236" y="659"/>
                  </a:cubicBezTo>
                  <a:cubicBezTo>
                    <a:pt x="12328" y="645"/>
                    <a:pt x="12385" y="604"/>
                    <a:pt x="12481" y="604"/>
                  </a:cubicBezTo>
                  <a:cubicBezTo>
                    <a:pt x="12577" y="604"/>
                    <a:pt x="12604" y="728"/>
                    <a:pt x="12699" y="728"/>
                  </a:cubicBezTo>
                  <a:cubicBezTo>
                    <a:pt x="12743" y="728"/>
                    <a:pt x="12767" y="697"/>
                    <a:pt x="12808" y="687"/>
                  </a:cubicBezTo>
                  <a:cubicBezTo>
                    <a:pt x="12889" y="666"/>
                    <a:pt x="12947" y="670"/>
                    <a:pt x="13026" y="645"/>
                  </a:cubicBezTo>
                  <a:cubicBezTo>
                    <a:pt x="13121" y="618"/>
                    <a:pt x="13162" y="556"/>
                    <a:pt x="13257" y="522"/>
                  </a:cubicBezTo>
                  <a:cubicBezTo>
                    <a:pt x="13294" y="508"/>
                    <a:pt x="13329" y="515"/>
                    <a:pt x="13367" y="508"/>
                  </a:cubicBezTo>
                  <a:cubicBezTo>
                    <a:pt x="13553" y="464"/>
                    <a:pt x="13659" y="378"/>
                    <a:pt x="13789" y="234"/>
                  </a:cubicBezTo>
                  <a:cubicBezTo>
                    <a:pt x="13871" y="282"/>
                    <a:pt x="13915" y="343"/>
                    <a:pt x="14010" y="343"/>
                  </a:cubicBezTo>
                  <a:lnTo>
                    <a:pt x="14276" y="343"/>
                  </a:lnTo>
                  <a:cubicBezTo>
                    <a:pt x="14343" y="343"/>
                    <a:pt x="14374" y="309"/>
                    <a:pt x="14442" y="302"/>
                  </a:cubicBezTo>
                  <a:cubicBezTo>
                    <a:pt x="14568" y="289"/>
                    <a:pt x="14661" y="323"/>
                    <a:pt x="14769" y="261"/>
                  </a:cubicBezTo>
                  <a:cubicBezTo>
                    <a:pt x="14885" y="196"/>
                    <a:pt x="14916" y="110"/>
                    <a:pt x="14987" y="0"/>
                  </a:cubicBezTo>
                  <a:cubicBezTo>
                    <a:pt x="15161" y="86"/>
                    <a:pt x="15263" y="100"/>
                    <a:pt x="15437" y="165"/>
                  </a:cubicBezTo>
                  <a:cubicBezTo>
                    <a:pt x="15566" y="213"/>
                    <a:pt x="15628" y="302"/>
                    <a:pt x="15767" y="302"/>
                  </a:cubicBezTo>
                  <a:lnTo>
                    <a:pt x="16033" y="302"/>
                  </a:lnTo>
                  <a:cubicBezTo>
                    <a:pt x="16183" y="302"/>
                    <a:pt x="16271" y="343"/>
                    <a:pt x="16421" y="343"/>
                  </a:cubicBezTo>
                  <a:cubicBezTo>
                    <a:pt x="16546" y="343"/>
                    <a:pt x="16615" y="330"/>
                    <a:pt x="16741" y="330"/>
                  </a:cubicBezTo>
                  <a:cubicBezTo>
                    <a:pt x="16789" y="330"/>
                    <a:pt x="16809" y="361"/>
                    <a:pt x="16853" y="371"/>
                  </a:cubicBezTo>
                  <a:cubicBezTo>
                    <a:pt x="16979" y="402"/>
                    <a:pt x="17088" y="405"/>
                    <a:pt x="17207" y="453"/>
                  </a:cubicBezTo>
                  <a:lnTo>
                    <a:pt x="17207" y="453"/>
                  </a:lnTo>
                  <a:cubicBezTo>
                    <a:pt x="17293" y="501"/>
                    <a:pt x="17377" y="515"/>
                    <a:pt x="17452" y="577"/>
                  </a:cubicBezTo>
                  <a:cubicBezTo>
                    <a:pt x="17473" y="594"/>
                    <a:pt x="17473" y="618"/>
                    <a:pt x="17493" y="632"/>
                  </a:cubicBezTo>
                  <a:cubicBezTo>
                    <a:pt x="17506" y="639"/>
                    <a:pt x="17531" y="635"/>
                    <a:pt x="17548" y="645"/>
                  </a:cubicBezTo>
                  <a:cubicBezTo>
                    <a:pt x="17735" y="759"/>
                    <a:pt x="17840" y="831"/>
                    <a:pt x="18038" y="920"/>
                  </a:cubicBezTo>
                  <a:cubicBezTo>
                    <a:pt x="18181" y="985"/>
                    <a:pt x="18260" y="1071"/>
                    <a:pt x="18419" y="1071"/>
                  </a:cubicBezTo>
                  <a:cubicBezTo>
                    <a:pt x="18470" y="1071"/>
                    <a:pt x="18470" y="996"/>
                    <a:pt x="18515" y="975"/>
                  </a:cubicBezTo>
                  <a:cubicBezTo>
                    <a:pt x="18532" y="968"/>
                    <a:pt x="18552" y="979"/>
                    <a:pt x="18570" y="975"/>
                  </a:cubicBezTo>
                  <a:cubicBezTo>
                    <a:pt x="18634" y="958"/>
                    <a:pt x="18668" y="934"/>
                    <a:pt x="18736" y="934"/>
                  </a:cubicBezTo>
                  <a:lnTo>
                    <a:pt x="19111" y="934"/>
                  </a:lnTo>
                  <a:cubicBezTo>
                    <a:pt x="19220" y="934"/>
                    <a:pt x="19284" y="958"/>
                    <a:pt x="19386" y="920"/>
                  </a:cubicBezTo>
                  <a:cubicBezTo>
                    <a:pt x="19475" y="889"/>
                    <a:pt x="19481" y="756"/>
                    <a:pt x="19577" y="756"/>
                  </a:cubicBezTo>
                  <a:cubicBezTo>
                    <a:pt x="19622" y="756"/>
                    <a:pt x="19645" y="787"/>
                    <a:pt x="19686" y="797"/>
                  </a:cubicBezTo>
                  <a:cubicBezTo>
                    <a:pt x="19740" y="814"/>
                    <a:pt x="19778" y="804"/>
                    <a:pt x="19836" y="810"/>
                  </a:cubicBezTo>
                  <a:cubicBezTo>
                    <a:pt x="19839" y="893"/>
                    <a:pt x="19836" y="937"/>
                    <a:pt x="19836" y="1020"/>
                  </a:cubicBezTo>
                  <a:cubicBezTo>
                    <a:pt x="19836" y="1301"/>
                    <a:pt x="20016" y="1486"/>
                    <a:pt x="20271" y="1593"/>
                  </a:cubicBezTo>
                  <a:cubicBezTo>
                    <a:pt x="20353" y="1628"/>
                    <a:pt x="20425" y="1628"/>
                    <a:pt x="20490" y="1689"/>
                  </a:cubicBezTo>
                  <a:cubicBezTo>
                    <a:pt x="20541" y="1737"/>
                    <a:pt x="20523" y="1803"/>
                    <a:pt x="20572" y="1854"/>
                  </a:cubicBezTo>
                  <a:cubicBezTo>
                    <a:pt x="20623" y="1909"/>
                    <a:pt x="20684" y="1936"/>
                    <a:pt x="20762" y="1936"/>
                  </a:cubicBezTo>
                  <a:cubicBezTo>
                    <a:pt x="21007" y="1936"/>
                    <a:pt x="21147" y="1892"/>
                    <a:pt x="21388" y="1868"/>
                  </a:cubicBezTo>
                  <a:lnTo>
                    <a:pt x="21388" y="1868"/>
                  </a:lnTo>
                  <a:cubicBezTo>
                    <a:pt x="21348" y="2033"/>
                    <a:pt x="21256" y="2097"/>
                    <a:pt x="21198" y="2252"/>
                  </a:cubicBezTo>
                  <a:cubicBezTo>
                    <a:pt x="21154" y="2376"/>
                    <a:pt x="21178" y="2458"/>
                    <a:pt x="21178" y="2592"/>
                  </a:cubicBezTo>
                  <a:lnTo>
                    <a:pt x="21178" y="3148"/>
                  </a:lnTo>
                  <a:cubicBezTo>
                    <a:pt x="21178" y="3203"/>
                    <a:pt x="21144" y="3227"/>
                    <a:pt x="21144" y="3282"/>
                  </a:cubicBezTo>
                  <a:cubicBezTo>
                    <a:pt x="21144" y="3361"/>
                    <a:pt x="21195" y="3416"/>
                    <a:pt x="21266" y="3447"/>
                  </a:cubicBezTo>
                  <a:cubicBezTo>
                    <a:pt x="21324" y="3471"/>
                    <a:pt x="21372" y="3450"/>
                    <a:pt x="21430" y="3474"/>
                  </a:cubicBezTo>
                  <a:cubicBezTo>
                    <a:pt x="21467" y="3492"/>
                    <a:pt x="21477" y="3516"/>
                    <a:pt x="21505" y="3550"/>
                  </a:cubicBezTo>
                  <a:lnTo>
                    <a:pt x="21600" y="3719"/>
                  </a:lnTo>
                  <a:cubicBezTo>
                    <a:pt x="21600" y="3788"/>
                    <a:pt x="21508" y="3904"/>
                    <a:pt x="21467" y="3960"/>
                  </a:cubicBezTo>
                  <a:cubicBezTo>
                    <a:pt x="21391" y="4067"/>
                    <a:pt x="21298" y="4139"/>
                    <a:pt x="21199" y="4231"/>
                  </a:cubicBezTo>
                  <a:cubicBezTo>
                    <a:pt x="21138" y="4288"/>
                    <a:pt x="21078" y="4356"/>
                    <a:pt x="21027" y="4421"/>
                  </a:cubicBezTo>
                  <a:cubicBezTo>
                    <a:pt x="20947" y="4522"/>
                    <a:pt x="20833" y="4602"/>
                    <a:pt x="20744" y="4695"/>
                  </a:cubicBezTo>
                  <a:cubicBezTo>
                    <a:pt x="20712" y="4694"/>
                    <a:pt x="20698" y="4676"/>
                    <a:pt x="20665" y="4676"/>
                  </a:cubicBezTo>
                  <a:cubicBezTo>
                    <a:pt x="20607" y="4676"/>
                    <a:pt x="20546" y="4677"/>
                    <a:pt x="20523" y="4731"/>
                  </a:cubicBezTo>
                  <a:cubicBezTo>
                    <a:pt x="20494" y="4805"/>
                    <a:pt x="20491" y="4854"/>
                    <a:pt x="20449" y="4923"/>
                  </a:cubicBezTo>
                  <a:cubicBezTo>
                    <a:pt x="20413" y="4983"/>
                    <a:pt x="20376" y="5014"/>
                    <a:pt x="20313" y="5047"/>
                  </a:cubicBezTo>
                  <a:cubicBezTo>
                    <a:pt x="20269" y="5069"/>
                    <a:pt x="20233" y="5069"/>
                    <a:pt x="20191" y="5095"/>
                  </a:cubicBezTo>
                  <a:cubicBezTo>
                    <a:pt x="20171" y="5106"/>
                    <a:pt x="20156" y="5117"/>
                    <a:pt x="20142" y="5130"/>
                  </a:cubicBezTo>
                  <a:cubicBezTo>
                    <a:pt x="20070" y="5189"/>
                    <a:pt x="20122" y="5314"/>
                    <a:pt x="20122" y="5410"/>
                  </a:cubicBezTo>
                  <a:cubicBezTo>
                    <a:pt x="20122" y="5510"/>
                    <a:pt x="20065" y="5565"/>
                    <a:pt x="20040" y="5658"/>
                  </a:cubicBezTo>
                  <a:cubicBezTo>
                    <a:pt x="20030" y="5695"/>
                    <a:pt x="20037" y="5730"/>
                    <a:pt x="20027" y="5768"/>
                  </a:cubicBezTo>
                  <a:cubicBezTo>
                    <a:pt x="19996" y="5881"/>
                    <a:pt x="19914" y="5929"/>
                    <a:pt x="19877" y="6042"/>
                  </a:cubicBezTo>
                  <a:cubicBezTo>
                    <a:pt x="19842" y="6145"/>
                    <a:pt x="19832" y="6253"/>
                    <a:pt x="19798" y="6356"/>
                  </a:cubicBezTo>
                  <a:lnTo>
                    <a:pt x="19682" y="6839"/>
                  </a:lnTo>
                  <a:lnTo>
                    <a:pt x="19686" y="7704"/>
                  </a:lnTo>
                  <a:lnTo>
                    <a:pt x="19686" y="7704"/>
                  </a:lnTo>
                  <a:cubicBezTo>
                    <a:pt x="19618" y="7783"/>
                    <a:pt x="19581" y="7783"/>
                    <a:pt x="19509" y="7855"/>
                  </a:cubicBezTo>
                  <a:cubicBezTo>
                    <a:pt x="19472" y="7892"/>
                    <a:pt x="19455" y="7934"/>
                    <a:pt x="19414" y="7965"/>
                  </a:cubicBezTo>
                  <a:cubicBezTo>
                    <a:pt x="19356" y="8006"/>
                    <a:pt x="19303" y="8051"/>
                    <a:pt x="19252" y="8103"/>
                  </a:cubicBezTo>
                  <a:lnTo>
                    <a:pt x="18873" y="8821"/>
                  </a:lnTo>
                  <a:cubicBezTo>
                    <a:pt x="18873" y="9017"/>
                    <a:pt x="18948" y="9121"/>
                    <a:pt x="18992" y="9310"/>
                  </a:cubicBezTo>
                  <a:lnTo>
                    <a:pt x="18992" y="9310"/>
                  </a:lnTo>
                  <a:cubicBezTo>
                    <a:pt x="19054" y="9374"/>
                    <a:pt x="19075" y="9415"/>
                    <a:pt x="19107" y="9496"/>
                  </a:cubicBezTo>
                  <a:cubicBezTo>
                    <a:pt x="19125" y="9537"/>
                    <a:pt x="19145" y="9561"/>
                    <a:pt x="19155" y="9605"/>
                  </a:cubicBezTo>
                  <a:cubicBezTo>
                    <a:pt x="19176" y="9688"/>
                    <a:pt x="19158" y="9743"/>
                    <a:pt x="19182" y="9825"/>
                  </a:cubicBezTo>
                  <a:cubicBezTo>
                    <a:pt x="19191" y="9859"/>
                    <a:pt x="19204" y="9871"/>
                    <a:pt x="19223" y="9901"/>
                  </a:cubicBezTo>
                  <a:cubicBezTo>
                    <a:pt x="19265" y="10025"/>
                    <a:pt x="19283" y="10130"/>
                    <a:pt x="19268" y="10262"/>
                  </a:cubicBezTo>
                  <a:cubicBezTo>
                    <a:pt x="19249" y="10430"/>
                    <a:pt x="19298" y="10616"/>
                    <a:pt x="19375" y="10764"/>
                  </a:cubicBezTo>
                  <a:cubicBezTo>
                    <a:pt x="19408" y="10829"/>
                    <a:pt x="19469" y="10961"/>
                    <a:pt x="19469" y="11033"/>
                  </a:cubicBezTo>
                  <a:cubicBezTo>
                    <a:pt x="19465" y="11036"/>
                    <a:pt x="19466" y="11042"/>
                    <a:pt x="19466" y="11049"/>
                  </a:cubicBezTo>
                  <a:cubicBezTo>
                    <a:pt x="19462" y="11051"/>
                    <a:pt x="19461" y="11057"/>
                    <a:pt x="19461" y="11064"/>
                  </a:cubicBezTo>
                  <a:lnTo>
                    <a:pt x="19509" y="11385"/>
                  </a:lnTo>
                  <a:lnTo>
                    <a:pt x="19509" y="11385"/>
                  </a:lnTo>
                  <a:cubicBezTo>
                    <a:pt x="19396" y="11575"/>
                    <a:pt x="19370" y="11764"/>
                    <a:pt x="19423" y="11986"/>
                  </a:cubicBezTo>
                  <a:cubicBezTo>
                    <a:pt x="19472" y="12190"/>
                    <a:pt x="19550" y="12295"/>
                    <a:pt x="19550" y="12525"/>
                  </a:cubicBezTo>
                  <a:cubicBezTo>
                    <a:pt x="19550" y="12915"/>
                    <a:pt x="19448" y="13106"/>
                    <a:pt x="19621" y="13488"/>
                  </a:cubicBezTo>
                  <a:cubicBezTo>
                    <a:pt x="19683" y="13625"/>
                    <a:pt x="20186" y="14165"/>
                    <a:pt x="20326" y="14201"/>
                  </a:cubicBezTo>
                  <a:cubicBezTo>
                    <a:pt x="20370" y="14307"/>
                    <a:pt x="20455" y="14403"/>
                    <a:pt x="20514" y="14501"/>
                  </a:cubicBezTo>
                  <a:cubicBezTo>
                    <a:pt x="20596" y="14638"/>
                    <a:pt x="20649" y="14796"/>
                    <a:pt x="20722" y="14936"/>
                  </a:cubicBezTo>
                  <a:cubicBezTo>
                    <a:pt x="20764" y="15017"/>
                    <a:pt x="20845" y="15140"/>
                    <a:pt x="20856" y="15224"/>
                  </a:cubicBezTo>
                  <a:lnTo>
                    <a:pt x="20859" y="15226"/>
                  </a:lnTo>
                  <a:lnTo>
                    <a:pt x="20861" y="15229"/>
                  </a:lnTo>
                  <a:lnTo>
                    <a:pt x="21056" y="15844"/>
                  </a:lnTo>
                  <a:lnTo>
                    <a:pt x="21031" y="15959"/>
                  </a:lnTo>
                  <a:lnTo>
                    <a:pt x="21031" y="15959"/>
                  </a:lnTo>
                  <a:lnTo>
                    <a:pt x="20640" y="15728"/>
                  </a:lnTo>
                  <a:cubicBezTo>
                    <a:pt x="20429" y="15711"/>
                    <a:pt x="20269" y="15709"/>
                    <a:pt x="20058" y="15709"/>
                  </a:cubicBezTo>
                  <a:cubicBezTo>
                    <a:pt x="20013" y="15709"/>
                    <a:pt x="19990" y="15733"/>
                    <a:pt x="19945" y="15737"/>
                  </a:cubicBezTo>
                  <a:cubicBezTo>
                    <a:pt x="19775" y="15757"/>
                    <a:pt x="19680" y="15764"/>
                    <a:pt x="19509" y="15778"/>
                  </a:cubicBezTo>
                  <a:cubicBezTo>
                    <a:pt x="19383" y="15788"/>
                    <a:pt x="19308" y="15808"/>
                    <a:pt x="19182" y="15806"/>
                  </a:cubicBezTo>
                  <a:cubicBezTo>
                    <a:pt x="19118" y="15806"/>
                    <a:pt x="19067" y="15764"/>
                    <a:pt x="19019" y="15806"/>
                  </a:cubicBezTo>
                  <a:cubicBezTo>
                    <a:pt x="18985" y="15833"/>
                    <a:pt x="18992" y="15884"/>
                    <a:pt x="18978" y="15929"/>
                  </a:cubicBezTo>
                  <a:cubicBezTo>
                    <a:pt x="18934" y="16063"/>
                    <a:pt x="18886" y="16135"/>
                    <a:pt x="18815" y="16258"/>
                  </a:cubicBezTo>
                  <a:cubicBezTo>
                    <a:pt x="18767" y="16341"/>
                    <a:pt x="18764" y="16409"/>
                    <a:pt x="18719" y="16492"/>
                  </a:cubicBezTo>
                  <a:cubicBezTo>
                    <a:pt x="18600" y="16718"/>
                    <a:pt x="18518" y="16856"/>
                    <a:pt x="18419" y="17096"/>
                  </a:cubicBezTo>
                  <a:cubicBezTo>
                    <a:pt x="18440" y="17237"/>
                    <a:pt x="18497" y="17323"/>
                    <a:pt x="18570" y="17439"/>
                  </a:cubicBezTo>
                  <a:cubicBezTo>
                    <a:pt x="18596" y="17487"/>
                    <a:pt x="18638" y="17518"/>
                    <a:pt x="18638" y="17577"/>
                  </a:cubicBezTo>
                  <a:cubicBezTo>
                    <a:pt x="18638" y="17790"/>
                    <a:pt x="18572" y="17903"/>
                    <a:pt x="18543" y="18112"/>
                  </a:cubicBezTo>
                  <a:cubicBezTo>
                    <a:pt x="18518" y="18270"/>
                    <a:pt x="18495" y="18363"/>
                    <a:pt x="18433" y="18511"/>
                  </a:cubicBezTo>
                  <a:cubicBezTo>
                    <a:pt x="18395" y="18596"/>
                    <a:pt x="18372" y="18647"/>
                    <a:pt x="18324" y="18730"/>
                  </a:cubicBezTo>
                  <a:cubicBezTo>
                    <a:pt x="18276" y="18812"/>
                    <a:pt x="18229" y="18857"/>
                    <a:pt x="18215" y="18950"/>
                  </a:cubicBezTo>
                  <a:cubicBezTo>
                    <a:pt x="18202" y="19039"/>
                    <a:pt x="18212" y="19098"/>
                    <a:pt x="18188" y="19183"/>
                  </a:cubicBezTo>
                  <a:cubicBezTo>
                    <a:pt x="18154" y="19296"/>
                    <a:pt x="17984" y="19296"/>
                    <a:pt x="17984" y="19417"/>
                  </a:cubicBezTo>
                  <a:cubicBezTo>
                    <a:pt x="17984" y="19540"/>
                    <a:pt x="18059" y="19602"/>
                    <a:pt x="18120" y="19705"/>
                  </a:cubicBezTo>
                  <a:cubicBezTo>
                    <a:pt x="18198" y="19832"/>
                    <a:pt x="18222" y="19963"/>
                    <a:pt x="18366" y="20007"/>
                  </a:cubicBezTo>
                  <a:cubicBezTo>
                    <a:pt x="18450" y="20031"/>
                    <a:pt x="18508" y="20024"/>
                    <a:pt x="18596" y="20049"/>
                  </a:cubicBezTo>
                  <a:cubicBezTo>
                    <a:pt x="18729" y="20083"/>
                    <a:pt x="18798" y="20165"/>
                    <a:pt x="18869" y="20282"/>
                  </a:cubicBezTo>
                  <a:cubicBezTo>
                    <a:pt x="18906" y="20347"/>
                    <a:pt x="18937" y="20402"/>
                    <a:pt x="19005" y="20433"/>
                  </a:cubicBezTo>
                  <a:cubicBezTo>
                    <a:pt x="19080" y="20467"/>
                    <a:pt x="19145" y="20440"/>
                    <a:pt x="19223" y="20474"/>
                  </a:cubicBezTo>
                  <a:cubicBezTo>
                    <a:pt x="19267" y="20491"/>
                    <a:pt x="19284" y="20549"/>
                    <a:pt x="19335" y="20549"/>
                  </a:cubicBezTo>
                  <a:cubicBezTo>
                    <a:pt x="19397" y="20549"/>
                    <a:pt x="19434" y="20546"/>
                    <a:pt x="19496" y="20549"/>
                  </a:cubicBezTo>
                  <a:cubicBezTo>
                    <a:pt x="19496" y="20419"/>
                    <a:pt x="19485" y="20320"/>
                    <a:pt x="19577" y="20227"/>
                  </a:cubicBezTo>
                  <a:cubicBezTo>
                    <a:pt x="19611" y="20261"/>
                    <a:pt x="19645" y="20289"/>
                    <a:pt x="19645" y="20340"/>
                  </a:cubicBezTo>
                  <a:lnTo>
                    <a:pt x="19645" y="20608"/>
                  </a:lnTo>
                  <a:cubicBezTo>
                    <a:pt x="19645" y="20718"/>
                    <a:pt x="19614" y="20780"/>
                    <a:pt x="19591" y="20886"/>
                  </a:cubicBezTo>
                  <a:lnTo>
                    <a:pt x="19673" y="21545"/>
                  </a:lnTo>
                  <a:cubicBezTo>
                    <a:pt x="19584" y="21538"/>
                    <a:pt x="19526" y="21528"/>
                    <a:pt x="19455" y="21477"/>
                  </a:cubicBezTo>
                  <a:cubicBezTo>
                    <a:pt x="19434" y="21463"/>
                    <a:pt x="19421" y="21449"/>
                    <a:pt x="19400" y="21435"/>
                  </a:cubicBezTo>
                  <a:cubicBezTo>
                    <a:pt x="19383" y="21425"/>
                    <a:pt x="19397" y="21380"/>
                    <a:pt x="19373" y="21380"/>
                  </a:cubicBezTo>
                  <a:cubicBezTo>
                    <a:pt x="19251" y="21380"/>
                    <a:pt x="19203" y="21473"/>
                    <a:pt x="19101" y="21545"/>
                  </a:cubicBezTo>
                  <a:cubicBezTo>
                    <a:pt x="19070" y="21566"/>
                    <a:pt x="19056" y="21600"/>
                    <a:pt x="19019" y="21600"/>
                  </a:cubicBezTo>
                  <a:cubicBezTo>
                    <a:pt x="18893" y="21600"/>
                    <a:pt x="18848" y="21477"/>
                    <a:pt x="18787" y="21367"/>
                  </a:cubicBezTo>
                  <a:cubicBezTo>
                    <a:pt x="18726" y="21257"/>
                    <a:pt x="18651" y="21209"/>
                    <a:pt x="18583" y="21106"/>
                  </a:cubicBezTo>
                  <a:cubicBezTo>
                    <a:pt x="18559" y="21068"/>
                    <a:pt x="18556" y="21033"/>
                    <a:pt x="18528" y="20996"/>
                  </a:cubicBezTo>
                  <a:cubicBezTo>
                    <a:pt x="18488" y="20937"/>
                    <a:pt x="18446" y="20906"/>
                    <a:pt x="18406" y="20845"/>
                  </a:cubicBezTo>
                  <a:cubicBezTo>
                    <a:pt x="18256" y="20625"/>
                    <a:pt x="18123" y="20522"/>
                    <a:pt x="17888" y="20405"/>
                  </a:cubicBezTo>
                  <a:cubicBezTo>
                    <a:pt x="17769" y="20347"/>
                    <a:pt x="17677" y="20361"/>
                    <a:pt x="17548" y="20323"/>
                  </a:cubicBezTo>
                  <a:cubicBezTo>
                    <a:pt x="17391" y="20278"/>
                    <a:pt x="17300" y="20237"/>
                    <a:pt x="17167" y="20145"/>
                  </a:cubicBezTo>
                  <a:cubicBezTo>
                    <a:pt x="17085" y="20090"/>
                    <a:pt x="17061" y="20017"/>
                    <a:pt x="17003" y="19938"/>
                  </a:cubicBezTo>
                  <a:cubicBezTo>
                    <a:pt x="16990" y="19918"/>
                    <a:pt x="16962" y="19918"/>
                    <a:pt x="16948" y="19897"/>
                  </a:cubicBezTo>
                  <a:cubicBezTo>
                    <a:pt x="16826" y="19726"/>
                    <a:pt x="16833" y="19582"/>
                    <a:pt x="16717" y="19403"/>
                  </a:cubicBezTo>
                  <a:lnTo>
                    <a:pt x="16553" y="19403"/>
                  </a:lnTo>
                  <a:cubicBezTo>
                    <a:pt x="16537" y="19506"/>
                    <a:pt x="16584" y="19582"/>
                    <a:pt x="16526" y="19664"/>
                  </a:cubicBezTo>
                  <a:cubicBezTo>
                    <a:pt x="16475" y="19736"/>
                    <a:pt x="16397" y="19722"/>
                    <a:pt x="16309" y="19733"/>
                  </a:cubicBezTo>
                  <a:cubicBezTo>
                    <a:pt x="16138" y="19753"/>
                    <a:pt x="16043" y="19733"/>
                    <a:pt x="15873" y="19733"/>
                  </a:cubicBezTo>
                  <a:cubicBezTo>
                    <a:pt x="15661" y="19733"/>
                    <a:pt x="15535" y="19740"/>
                    <a:pt x="15327" y="19705"/>
                  </a:cubicBezTo>
                  <a:cubicBezTo>
                    <a:pt x="15246" y="19691"/>
                    <a:pt x="15185" y="19688"/>
                    <a:pt x="15110" y="19650"/>
                  </a:cubicBezTo>
                  <a:cubicBezTo>
                    <a:pt x="14970" y="19582"/>
                    <a:pt x="14875" y="19540"/>
                    <a:pt x="14783" y="19417"/>
                  </a:cubicBezTo>
                  <a:cubicBezTo>
                    <a:pt x="14712" y="19321"/>
                    <a:pt x="14721" y="19207"/>
                    <a:pt x="14619" y="19142"/>
                  </a:cubicBezTo>
                  <a:cubicBezTo>
                    <a:pt x="14603" y="19132"/>
                    <a:pt x="14582" y="19146"/>
                    <a:pt x="14565" y="19142"/>
                  </a:cubicBezTo>
                  <a:cubicBezTo>
                    <a:pt x="14493" y="19122"/>
                    <a:pt x="14449" y="19101"/>
                    <a:pt x="14374" y="19101"/>
                  </a:cubicBezTo>
                  <a:cubicBezTo>
                    <a:pt x="14255" y="19101"/>
                    <a:pt x="14194" y="19142"/>
                    <a:pt x="14075" y="19156"/>
                  </a:cubicBezTo>
                  <a:cubicBezTo>
                    <a:pt x="14010" y="19163"/>
                    <a:pt x="13973" y="19146"/>
                    <a:pt x="13911" y="19156"/>
                  </a:cubicBezTo>
                  <a:cubicBezTo>
                    <a:pt x="13867" y="19163"/>
                    <a:pt x="13850" y="19211"/>
                    <a:pt x="13803" y="19211"/>
                  </a:cubicBezTo>
                  <a:cubicBezTo>
                    <a:pt x="13741" y="19211"/>
                    <a:pt x="13730" y="19142"/>
                    <a:pt x="13707" y="19087"/>
                  </a:cubicBezTo>
                  <a:cubicBezTo>
                    <a:pt x="13679" y="19025"/>
                    <a:pt x="13649" y="18988"/>
                    <a:pt x="13639" y="18922"/>
                  </a:cubicBezTo>
                  <a:cubicBezTo>
                    <a:pt x="13619" y="18785"/>
                    <a:pt x="13564" y="18720"/>
                    <a:pt x="13530" y="18579"/>
                  </a:cubicBezTo>
                  <a:cubicBezTo>
                    <a:pt x="13448" y="18607"/>
                    <a:pt x="13387" y="18634"/>
                    <a:pt x="13298" y="18647"/>
                  </a:cubicBezTo>
                  <a:lnTo>
                    <a:pt x="13298" y="18648"/>
                  </a:lnTo>
                  <a:cubicBezTo>
                    <a:pt x="13128" y="18675"/>
                    <a:pt x="13006" y="18634"/>
                    <a:pt x="12836" y="18648"/>
                  </a:cubicBezTo>
                  <a:cubicBezTo>
                    <a:pt x="12617" y="18665"/>
                    <a:pt x="12535" y="18854"/>
                    <a:pt x="12318" y="18854"/>
                  </a:cubicBezTo>
                  <a:cubicBezTo>
                    <a:pt x="12202" y="18854"/>
                    <a:pt x="12133" y="18840"/>
                    <a:pt x="12018" y="18826"/>
                  </a:cubicBezTo>
                  <a:cubicBezTo>
                    <a:pt x="11963" y="18820"/>
                    <a:pt x="11936" y="18785"/>
                    <a:pt x="11882" y="18785"/>
                  </a:cubicBezTo>
                  <a:cubicBezTo>
                    <a:pt x="11779" y="18785"/>
                    <a:pt x="11722" y="18843"/>
                    <a:pt x="11637" y="18895"/>
                  </a:cubicBezTo>
                  <a:cubicBezTo>
                    <a:pt x="11609" y="18909"/>
                    <a:pt x="11589" y="18936"/>
                    <a:pt x="11555" y="18936"/>
                  </a:cubicBezTo>
                  <a:cubicBezTo>
                    <a:pt x="11480" y="18936"/>
                    <a:pt x="11432" y="18885"/>
                    <a:pt x="11392" y="18826"/>
                  </a:cubicBezTo>
                  <a:cubicBezTo>
                    <a:pt x="11371" y="18795"/>
                    <a:pt x="11337" y="18772"/>
                    <a:pt x="11337" y="18730"/>
                  </a:cubicBezTo>
                  <a:cubicBezTo>
                    <a:pt x="11337" y="18689"/>
                    <a:pt x="11337" y="18658"/>
                    <a:pt x="11350" y="18620"/>
                  </a:cubicBezTo>
                  <a:cubicBezTo>
                    <a:pt x="11371" y="18569"/>
                    <a:pt x="11439" y="18572"/>
                    <a:pt x="11460" y="18524"/>
                  </a:cubicBezTo>
                  <a:cubicBezTo>
                    <a:pt x="11504" y="18418"/>
                    <a:pt x="11432" y="18284"/>
                    <a:pt x="11432" y="18167"/>
                  </a:cubicBezTo>
                  <a:cubicBezTo>
                    <a:pt x="11432" y="18116"/>
                    <a:pt x="11405" y="18085"/>
                    <a:pt x="11405" y="18033"/>
                  </a:cubicBezTo>
                  <a:cubicBezTo>
                    <a:pt x="11405" y="17930"/>
                    <a:pt x="11405" y="17827"/>
                    <a:pt x="11405" y="17724"/>
                  </a:cubicBezTo>
                  <a:cubicBezTo>
                    <a:pt x="11405" y="17487"/>
                    <a:pt x="11231" y="17381"/>
                    <a:pt x="11078" y="17206"/>
                  </a:cubicBezTo>
                  <a:cubicBezTo>
                    <a:pt x="11007" y="17124"/>
                    <a:pt x="11017" y="17037"/>
                    <a:pt x="10983" y="16931"/>
                  </a:cubicBezTo>
                  <a:cubicBezTo>
                    <a:pt x="10936" y="16787"/>
                    <a:pt x="10833" y="16716"/>
                    <a:pt x="10847" y="16561"/>
                  </a:cubicBezTo>
                  <a:cubicBezTo>
                    <a:pt x="10867" y="16339"/>
                    <a:pt x="10981" y="16135"/>
                    <a:pt x="11010" y="15915"/>
                  </a:cubicBezTo>
                  <a:cubicBezTo>
                    <a:pt x="11022" y="15822"/>
                    <a:pt x="10949" y="15778"/>
                    <a:pt x="10949" y="15685"/>
                  </a:cubicBezTo>
                  <a:cubicBezTo>
                    <a:pt x="10949" y="15445"/>
                    <a:pt x="10949" y="15205"/>
                    <a:pt x="10949" y="14964"/>
                  </a:cubicBezTo>
                  <a:cubicBezTo>
                    <a:pt x="10949" y="14829"/>
                    <a:pt x="10929" y="14731"/>
                    <a:pt x="10901" y="14625"/>
                  </a:cubicBezTo>
                  <a:lnTo>
                    <a:pt x="10901" y="14625"/>
                  </a:lnTo>
                  <a:lnTo>
                    <a:pt x="9512" y="14569"/>
                  </a:lnTo>
                  <a:cubicBezTo>
                    <a:pt x="9536" y="14408"/>
                    <a:pt x="9495" y="14333"/>
                    <a:pt x="9512" y="14171"/>
                  </a:cubicBezTo>
                  <a:lnTo>
                    <a:pt x="9335" y="14171"/>
                  </a:lnTo>
                  <a:lnTo>
                    <a:pt x="8899" y="14267"/>
                  </a:lnTo>
                  <a:lnTo>
                    <a:pt x="8191" y="14267"/>
                  </a:lnTo>
                  <a:lnTo>
                    <a:pt x="8136" y="15297"/>
                  </a:lnTo>
                  <a:lnTo>
                    <a:pt x="7810" y="15339"/>
                  </a:lnTo>
                  <a:cubicBezTo>
                    <a:pt x="7660" y="15339"/>
                    <a:pt x="7578" y="15335"/>
                    <a:pt x="7428" y="15324"/>
                  </a:cubicBezTo>
                  <a:cubicBezTo>
                    <a:pt x="7336" y="15304"/>
                    <a:pt x="7264" y="15284"/>
                    <a:pt x="7169" y="15284"/>
                  </a:cubicBezTo>
                  <a:cubicBezTo>
                    <a:pt x="7047" y="15284"/>
                    <a:pt x="6988" y="15366"/>
                    <a:pt x="6870" y="15393"/>
                  </a:cubicBezTo>
                  <a:cubicBezTo>
                    <a:pt x="6733" y="15428"/>
                    <a:pt x="6655" y="15407"/>
                    <a:pt x="6516" y="15407"/>
                  </a:cubicBezTo>
                  <a:cubicBezTo>
                    <a:pt x="6399" y="15407"/>
                    <a:pt x="6324" y="15438"/>
                    <a:pt x="6216" y="15407"/>
                  </a:cubicBezTo>
                  <a:cubicBezTo>
                    <a:pt x="6147" y="15390"/>
                    <a:pt x="6100" y="15362"/>
                    <a:pt x="6052" y="15311"/>
                  </a:cubicBezTo>
                  <a:cubicBezTo>
                    <a:pt x="5987" y="15239"/>
                    <a:pt x="5987" y="15146"/>
                    <a:pt x="5903" y="15091"/>
                  </a:cubicBezTo>
                  <a:cubicBezTo>
                    <a:pt x="5824" y="15040"/>
                    <a:pt x="5753" y="15033"/>
                    <a:pt x="5684" y="14968"/>
                  </a:cubicBezTo>
                  <a:cubicBezTo>
                    <a:pt x="5617" y="14903"/>
                    <a:pt x="5606" y="14830"/>
                    <a:pt x="5562" y="14748"/>
                  </a:cubicBezTo>
                  <a:cubicBezTo>
                    <a:pt x="5494" y="14621"/>
                    <a:pt x="5436" y="14549"/>
                    <a:pt x="5371" y="14419"/>
                  </a:cubicBezTo>
                  <a:cubicBezTo>
                    <a:pt x="5330" y="14336"/>
                    <a:pt x="5310" y="14281"/>
                    <a:pt x="5276" y="14199"/>
                  </a:cubicBezTo>
                  <a:cubicBezTo>
                    <a:pt x="5235" y="14092"/>
                    <a:pt x="5181" y="14037"/>
                    <a:pt x="5153" y="13924"/>
                  </a:cubicBezTo>
                  <a:cubicBezTo>
                    <a:pt x="5122" y="13793"/>
                    <a:pt x="5140" y="13715"/>
                    <a:pt x="5126" y="13581"/>
                  </a:cubicBezTo>
                  <a:cubicBezTo>
                    <a:pt x="5112" y="13451"/>
                    <a:pt x="5082" y="13378"/>
                    <a:pt x="5058" y="13251"/>
                  </a:cubicBezTo>
                  <a:cubicBezTo>
                    <a:pt x="5051" y="13213"/>
                    <a:pt x="5061" y="13183"/>
                    <a:pt x="5058" y="13141"/>
                  </a:cubicBezTo>
                  <a:cubicBezTo>
                    <a:pt x="5045" y="13032"/>
                    <a:pt x="5010" y="12969"/>
                    <a:pt x="4976" y="12867"/>
                  </a:cubicBezTo>
                  <a:lnTo>
                    <a:pt x="1284" y="12852"/>
                  </a:lnTo>
                  <a:cubicBezTo>
                    <a:pt x="1266" y="12916"/>
                    <a:pt x="1238" y="12980"/>
                    <a:pt x="1190" y="13045"/>
                  </a:cubicBezTo>
                  <a:cubicBezTo>
                    <a:pt x="1121" y="13138"/>
                    <a:pt x="1023" y="13128"/>
                    <a:pt x="907" y="13128"/>
                  </a:cubicBezTo>
                  <a:cubicBezTo>
                    <a:pt x="799" y="13128"/>
                    <a:pt x="747" y="13111"/>
                    <a:pt x="638" y="13107"/>
                  </a:cubicBezTo>
                  <a:lnTo>
                    <a:pt x="638" y="13107"/>
                  </a:lnTo>
                  <a:cubicBezTo>
                    <a:pt x="548" y="13094"/>
                    <a:pt x="495" y="13086"/>
                    <a:pt x="405" y="13086"/>
                  </a:cubicBezTo>
                  <a:lnTo>
                    <a:pt x="184" y="13086"/>
                  </a:lnTo>
                  <a:cubicBezTo>
                    <a:pt x="114" y="13086"/>
                    <a:pt x="122" y="12989"/>
                    <a:pt x="73" y="12942"/>
                  </a:cubicBezTo>
                  <a:cubicBezTo>
                    <a:pt x="37" y="12908"/>
                    <a:pt x="15" y="12873"/>
                    <a:pt x="0" y="12837"/>
                  </a:cubicBezTo>
                  <a:lnTo>
                    <a:pt x="0" y="12837"/>
                  </a:lnTo>
                  <a:cubicBezTo>
                    <a:pt x="112" y="12820"/>
                    <a:pt x="216" y="12777"/>
                    <a:pt x="278" y="12688"/>
                  </a:cubicBezTo>
                  <a:cubicBezTo>
                    <a:pt x="291" y="12668"/>
                    <a:pt x="315" y="12657"/>
                    <a:pt x="318" y="12633"/>
                  </a:cubicBezTo>
                  <a:cubicBezTo>
                    <a:pt x="359" y="12465"/>
                    <a:pt x="339" y="12366"/>
                    <a:pt x="359" y="12194"/>
                  </a:cubicBezTo>
                  <a:cubicBezTo>
                    <a:pt x="369" y="12108"/>
                    <a:pt x="349" y="12050"/>
                    <a:pt x="386" y="11974"/>
                  </a:cubicBezTo>
                  <a:cubicBezTo>
                    <a:pt x="406" y="11930"/>
                    <a:pt x="448" y="11912"/>
                    <a:pt x="482" y="11878"/>
                  </a:cubicBezTo>
                  <a:cubicBezTo>
                    <a:pt x="628" y="11730"/>
                    <a:pt x="730" y="11644"/>
                    <a:pt x="809" y="11453"/>
                  </a:cubicBezTo>
                  <a:lnTo>
                    <a:pt x="809" y="11453"/>
                  </a:lnTo>
                  <a:cubicBezTo>
                    <a:pt x="880" y="11435"/>
                    <a:pt x="911" y="11411"/>
                    <a:pt x="986" y="11411"/>
                  </a:cubicBezTo>
                  <a:cubicBezTo>
                    <a:pt x="1135" y="11411"/>
                    <a:pt x="1217" y="11466"/>
                    <a:pt x="1367" y="11466"/>
                  </a:cubicBezTo>
                  <a:cubicBezTo>
                    <a:pt x="1585" y="11466"/>
                    <a:pt x="1708" y="11377"/>
                    <a:pt x="1898" y="11274"/>
                  </a:cubicBezTo>
                  <a:cubicBezTo>
                    <a:pt x="1997" y="11222"/>
                    <a:pt x="2065" y="11205"/>
                    <a:pt x="2170" y="11164"/>
                  </a:cubicBezTo>
                  <a:cubicBezTo>
                    <a:pt x="2235" y="11140"/>
                    <a:pt x="2262" y="11081"/>
                    <a:pt x="2334" y="11081"/>
                  </a:cubicBezTo>
                  <a:cubicBezTo>
                    <a:pt x="2439" y="11081"/>
                    <a:pt x="2453" y="11215"/>
                    <a:pt x="2484" y="11315"/>
                  </a:cubicBezTo>
                  <a:cubicBezTo>
                    <a:pt x="2532" y="11459"/>
                    <a:pt x="2539" y="11600"/>
                    <a:pt x="2607" y="11738"/>
                  </a:cubicBezTo>
                  <a:cubicBezTo>
                    <a:pt x="2788" y="11718"/>
                    <a:pt x="2892" y="11606"/>
                    <a:pt x="3056" y="11494"/>
                  </a:cubicBezTo>
                  <a:cubicBezTo>
                    <a:pt x="3281" y="11339"/>
                    <a:pt x="3394" y="11213"/>
                    <a:pt x="3546" y="10985"/>
                  </a:cubicBezTo>
                  <a:cubicBezTo>
                    <a:pt x="3612" y="10887"/>
                    <a:pt x="3661" y="10827"/>
                    <a:pt x="3751" y="10752"/>
                  </a:cubicBezTo>
                  <a:cubicBezTo>
                    <a:pt x="3842" y="10676"/>
                    <a:pt x="3951" y="10714"/>
                    <a:pt x="4050" y="10642"/>
                  </a:cubicBezTo>
                  <a:cubicBezTo>
                    <a:pt x="4207" y="10529"/>
                    <a:pt x="4268" y="10381"/>
                    <a:pt x="4268" y="10186"/>
                  </a:cubicBezTo>
                  <a:cubicBezTo>
                    <a:pt x="4268" y="10055"/>
                    <a:pt x="4268" y="9925"/>
                    <a:pt x="4268" y="9794"/>
                  </a:cubicBezTo>
                  <a:cubicBezTo>
                    <a:pt x="4268" y="9588"/>
                    <a:pt x="4381" y="9489"/>
                    <a:pt x="4404" y="9283"/>
                  </a:cubicBezTo>
                  <a:cubicBezTo>
                    <a:pt x="4452" y="8857"/>
                    <a:pt x="4467" y="8604"/>
                    <a:pt x="4663" y="8226"/>
                  </a:cubicBezTo>
                  <a:cubicBezTo>
                    <a:pt x="4736" y="8085"/>
                    <a:pt x="4854" y="8061"/>
                    <a:pt x="4976" y="7965"/>
                  </a:cubicBezTo>
                  <a:cubicBezTo>
                    <a:pt x="5126" y="7848"/>
                    <a:pt x="5021" y="7598"/>
                    <a:pt x="5194" y="7511"/>
                  </a:cubicBezTo>
                  <a:cubicBezTo>
                    <a:pt x="5310" y="7453"/>
                    <a:pt x="5398" y="7497"/>
                    <a:pt x="5521" y="7456"/>
                  </a:cubicBezTo>
                  <a:cubicBezTo>
                    <a:pt x="5667" y="7408"/>
                    <a:pt x="5730" y="7320"/>
                    <a:pt x="5848" y="7223"/>
                  </a:cubicBezTo>
                  <a:cubicBezTo>
                    <a:pt x="6110" y="7009"/>
                    <a:pt x="6160" y="6750"/>
                    <a:pt x="6439" y="6584"/>
                  </a:cubicBezTo>
                  <a:lnTo>
                    <a:pt x="6439" y="6584"/>
                  </a:lnTo>
                  <a:cubicBezTo>
                    <a:pt x="6302" y="6392"/>
                    <a:pt x="6229" y="6265"/>
                    <a:pt x="6229" y="6028"/>
                  </a:cubicBezTo>
                  <a:cubicBezTo>
                    <a:pt x="6229" y="5802"/>
                    <a:pt x="6461" y="5719"/>
                    <a:pt x="6461" y="5493"/>
                  </a:cubicBezTo>
                  <a:cubicBezTo>
                    <a:pt x="6461" y="5290"/>
                    <a:pt x="6311" y="5201"/>
                    <a:pt x="6311" y="4999"/>
                  </a:cubicBezTo>
                  <a:cubicBezTo>
                    <a:pt x="6311" y="4906"/>
                    <a:pt x="6371" y="4861"/>
                    <a:pt x="6406" y="4779"/>
                  </a:cubicBezTo>
                  <a:cubicBezTo>
                    <a:pt x="6504" y="4552"/>
                    <a:pt x="6553" y="4411"/>
                    <a:pt x="6625" y="4175"/>
                  </a:cubicBezTo>
                  <a:cubicBezTo>
                    <a:pt x="6682" y="3983"/>
                    <a:pt x="6661" y="3858"/>
                    <a:pt x="6720" y="3667"/>
                  </a:cubicBezTo>
                  <a:cubicBezTo>
                    <a:pt x="6803" y="3391"/>
                    <a:pt x="6839" y="3227"/>
                    <a:pt x="6924" y="2952"/>
                  </a:cubicBezTo>
                  <a:cubicBezTo>
                    <a:pt x="6975" y="2788"/>
                    <a:pt x="6996" y="2674"/>
                    <a:pt x="7114" y="2554"/>
                  </a:cubicBezTo>
                  <a:cubicBezTo>
                    <a:pt x="7180" y="2489"/>
                    <a:pt x="7278" y="2468"/>
                    <a:pt x="7278" y="2376"/>
                  </a:cubicBezTo>
                  <a:cubicBezTo>
                    <a:pt x="7278" y="2290"/>
                    <a:pt x="7196" y="2256"/>
                    <a:pt x="7196" y="2170"/>
                  </a:cubicBezTo>
                  <a:cubicBezTo>
                    <a:pt x="7196" y="2148"/>
                    <a:pt x="7197" y="2128"/>
                    <a:pt x="7199" y="2109"/>
                  </a:cubicBezTo>
                  <a:cubicBezTo>
                    <a:pt x="7199" y="2109"/>
                    <a:pt x="7199" y="2109"/>
                    <a:pt x="7199" y="210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6" name="Shape 3384"/>
            <p:cNvSpPr/>
            <p:nvPr/>
          </p:nvSpPr>
          <p:spPr>
            <a:xfrm>
              <a:off x="9310175" y="3782515"/>
              <a:ext cx="447207" cy="528424"/>
            </a:xfrm>
            <a:custGeom>
              <a:avLst/>
              <a:gdLst/>
              <a:ahLst/>
              <a:cxnLst>
                <a:cxn ang="0">
                  <a:pos x="wd2" y="hd2"/>
                </a:cxn>
                <a:cxn ang="5400000">
                  <a:pos x="wd2" y="hd2"/>
                </a:cxn>
                <a:cxn ang="10800000">
                  <a:pos x="wd2" y="hd2"/>
                </a:cxn>
                <a:cxn ang="16200000">
                  <a:pos x="wd2" y="hd2"/>
                </a:cxn>
              </a:cxnLst>
              <a:rect l="0" t="0" r="r" b="b"/>
              <a:pathLst>
                <a:path w="21600" h="21600" extrusionOk="0">
                  <a:moveTo>
                    <a:pt x="0" y="2272"/>
                  </a:moveTo>
                  <a:cubicBezTo>
                    <a:pt x="131" y="2174"/>
                    <a:pt x="200" y="2070"/>
                    <a:pt x="307" y="1959"/>
                  </a:cubicBezTo>
                  <a:cubicBezTo>
                    <a:pt x="593" y="1678"/>
                    <a:pt x="826" y="1560"/>
                    <a:pt x="1112" y="1279"/>
                  </a:cubicBezTo>
                  <a:cubicBezTo>
                    <a:pt x="1303" y="1090"/>
                    <a:pt x="1397" y="959"/>
                    <a:pt x="1635" y="810"/>
                  </a:cubicBezTo>
                  <a:cubicBezTo>
                    <a:pt x="1829" y="692"/>
                    <a:pt x="1905" y="548"/>
                    <a:pt x="2130" y="469"/>
                  </a:cubicBezTo>
                  <a:cubicBezTo>
                    <a:pt x="2221" y="437"/>
                    <a:pt x="2291" y="424"/>
                    <a:pt x="2376" y="392"/>
                  </a:cubicBezTo>
                  <a:cubicBezTo>
                    <a:pt x="2771" y="215"/>
                    <a:pt x="3002" y="0"/>
                    <a:pt x="3457" y="0"/>
                  </a:cubicBezTo>
                  <a:cubicBezTo>
                    <a:pt x="3588" y="0"/>
                    <a:pt x="3642" y="72"/>
                    <a:pt x="3764" y="104"/>
                  </a:cubicBezTo>
                  <a:cubicBezTo>
                    <a:pt x="4235" y="229"/>
                    <a:pt x="4567" y="255"/>
                    <a:pt x="5062" y="287"/>
                  </a:cubicBezTo>
                  <a:lnTo>
                    <a:pt x="5062" y="287"/>
                  </a:lnTo>
                  <a:cubicBezTo>
                    <a:pt x="5207" y="307"/>
                    <a:pt x="5354" y="392"/>
                    <a:pt x="5500" y="392"/>
                  </a:cubicBezTo>
                  <a:lnTo>
                    <a:pt x="6103" y="392"/>
                  </a:lnTo>
                  <a:cubicBezTo>
                    <a:pt x="6797" y="392"/>
                    <a:pt x="7176" y="639"/>
                    <a:pt x="7745" y="966"/>
                  </a:cubicBezTo>
                  <a:cubicBezTo>
                    <a:pt x="8030" y="1129"/>
                    <a:pt x="8225" y="1194"/>
                    <a:pt x="8486" y="1384"/>
                  </a:cubicBezTo>
                  <a:cubicBezTo>
                    <a:pt x="8580" y="1449"/>
                    <a:pt x="8595" y="1514"/>
                    <a:pt x="8671" y="1593"/>
                  </a:cubicBezTo>
                  <a:cubicBezTo>
                    <a:pt x="8780" y="1704"/>
                    <a:pt x="8918" y="1737"/>
                    <a:pt x="9042" y="1828"/>
                  </a:cubicBezTo>
                  <a:cubicBezTo>
                    <a:pt x="9258" y="1998"/>
                    <a:pt x="9358" y="2122"/>
                    <a:pt x="9567" y="2299"/>
                  </a:cubicBezTo>
                  <a:cubicBezTo>
                    <a:pt x="9698" y="2409"/>
                    <a:pt x="9813" y="2448"/>
                    <a:pt x="9968" y="2533"/>
                  </a:cubicBezTo>
                  <a:cubicBezTo>
                    <a:pt x="10424" y="2787"/>
                    <a:pt x="10661" y="3029"/>
                    <a:pt x="10986" y="3395"/>
                  </a:cubicBezTo>
                  <a:lnTo>
                    <a:pt x="14596" y="3447"/>
                  </a:lnTo>
                  <a:cubicBezTo>
                    <a:pt x="14821" y="3120"/>
                    <a:pt x="14967" y="2938"/>
                    <a:pt x="15183" y="2611"/>
                  </a:cubicBezTo>
                  <a:cubicBezTo>
                    <a:pt x="15261" y="2494"/>
                    <a:pt x="15283" y="2383"/>
                    <a:pt x="15398" y="2299"/>
                  </a:cubicBezTo>
                  <a:cubicBezTo>
                    <a:pt x="15592" y="2155"/>
                    <a:pt x="15769" y="2148"/>
                    <a:pt x="16017" y="2089"/>
                  </a:cubicBezTo>
                  <a:cubicBezTo>
                    <a:pt x="16240" y="2037"/>
                    <a:pt x="16403" y="2050"/>
                    <a:pt x="16634" y="2011"/>
                  </a:cubicBezTo>
                  <a:cubicBezTo>
                    <a:pt x="17142" y="1926"/>
                    <a:pt x="17530" y="1672"/>
                    <a:pt x="18001" y="1476"/>
                  </a:cubicBezTo>
                  <a:cubicBezTo>
                    <a:pt x="18047" y="1595"/>
                    <a:pt x="18115" y="1693"/>
                    <a:pt x="18269" y="1724"/>
                  </a:cubicBezTo>
                  <a:cubicBezTo>
                    <a:pt x="18524" y="1775"/>
                    <a:pt x="18587" y="1969"/>
                    <a:pt x="18795" y="2089"/>
                  </a:cubicBezTo>
                  <a:cubicBezTo>
                    <a:pt x="19198" y="2323"/>
                    <a:pt x="19551" y="2246"/>
                    <a:pt x="20044" y="2246"/>
                  </a:cubicBezTo>
                  <a:cubicBezTo>
                    <a:pt x="20314" y="2246"/>
                    <a:pt x="20539" y="2285"/>
                    <a:pt x="20739" y="2142"/>
                  </a:cubicBezTo>
                  <a:cubicBezTo>
                    <a:pt x="20931" y="2004"/>
                    <a:pt x="20916" y="1724"/>
                    <a:pt x="21171" y="1724"/>
                  </a:cubicBezTo>
                  <a:cubicBezTo>
                    <a:pt x="21343" y="1724"/>
                    <a:pt x="21480" y="1766"/>
                    <a:pt x="21600" y="1836"/>
                  </a:cubicBezTo>
                  <a:lnTo>
                    <a:pt x="21600" y="1836"/>
                  </a:lnTo>
                  <a:lnTo>
                    <a:pt x="18269" y="5145"/>
                  </a:lnTo>
                  <a:lnTo>
                    <a:pt x="18300" y="13111"/>
                  </a:lnTo>
                  <a:lnTo>
                    <a:pt x="19967" y="14902"/>
                  </a:lnTo>
                  <a:lnTo>
                    <a:pt x="19967" y="14902"/>
                  </a:lnTo>
                  <a:cubicBezTo>
                    <a:pt x="19922" y="14962"/>
                    <a:pt x="19872" y="15024"/>
                    <a:pt x="19813" y="15096"/>
                  </a:cubicBezTo>
                  <a:cubicBezTo>
                    <a:pt x="19717" y="15217"/>
                    <a:pt x="19688" y="15305"/>
                    <a:pt x="19612" y="15436"/>
                  </a:cubicBezTo>
                  <a:cubicBezTo>
                    <a:pt x="19551" y="15544"/>
                    <a:pt x="19503" y="15657"/>
                    <a:pt x="19361" y="15657"/>
                  </a:cubicBezTo>
                  <a:cubicBezTo>
                    <a:pt x="19272" y="15657"/>
                    <a:pt x="19226" y="15644"/>
                    <a:pt x="19137" y="15644"/>
                  </a:cubicBezTo>
                  <a:cubicBezTo>
                    <a:pt x="18917" y="15644"/>
                    <a:pt x="18790" y="15635"/>
                    <a:pt x="18579" y="15684"/>
                  </a:cubicBezTo>
                  <a:cubicBezTo>
                    <a:pt x="18398" y="15726"/>
                    <a:pt x="18420" y="15896"/>
                    <a:pt x="18285" y="16010"/>
                  </a:cubicBezTo>
                  <a:cubicBezTo>
                    <a:pt x="18180" y="16098"/>
                    <a:pt x="18128" y="16170"/>
                    <a:pt x="18023" y="16258"/>
                  </a:cubicBezTo>
                  <a:cubicBezTo>
                    <a:pt x="17949" y="16320"/>
                    <a:pt x="17868" y="16352"/>
                    <a:pt x="17868" y="16441"/>
                  </a:cubicBezTo>
                  <a:cubicBezTo>
                    <a:pt x="17868" y="16529"/>
                    <a:pt x="17914" y="16575"/>
                    <a:pt x="17914" y="16662"/>
                  </a:cubicBezTo>
                  <a:cubicBezTo>
                    <a:pt x="17914" y="16790"/>
                    <a:pt x="17792" y="16872"/>
                    <a:pt x="17652" y="16911"/>
                  </a:cubicBezTo>
                  <a:cubicBezTo>
                    <a:pt x="17478" y="16963"/>
                    <a:pt x="17376" y="17016"/>
                    <a:pt x="17190" y="17016"/>
                  </a:cubicBezTo>
                  <a:cubicBezTo>
                    <a:pt x="17101" y="17016"/>
                    <a:pt x="17055" y="16989"/>
                    <a:pt x="16966" y="16989"/>
                  </a:cubicBezTo>
                  <a:cubicBezTo>
                    <a:pt x="16811" y="16989"/>
                    <a:pt x="16735" y="17075"/>
                    <a:pt x="16634" y="17173"/>
                  </a:cubicBezTo>
                  <a:cubicBezTo>
                    <a:pt x="16560" y="17247"/>
                    <a:pt x="16449" y="17277"/>
                    <a:pt x="16449" y="17377"/>
                  </a:cubicBezTo>
                  <a:lnTo>
                    <a:pt x="16449" y="17750"/>
                  </a:lnTo>
                  <a:cubicBezTo>
                    <a:pt x="16449" y="17926"/>
                    <a:pt x="16340" y="18015"/>
                    <a:pt x="16264" y="18178"/>
                  </a:cubicBezTo>
                  <a:cubicBezTo>
                    <a:pt x="16190" y="18335"/>
                    <a:pt x="16270" y="18456"/>
                    <a:pt x="16187" y="18609"/>
                  </a:cubicBezTo>
                  <a:cubicBezTo>
                    <a:pt x="16087" y="18791"/>
                    <a:pt x="15924" y="18840"/>
                    <a:pt x="15723" y="18948"/>
                  </a:cubicBezTo>
                  <a:cubicBezTo>
                    <a:pt x="15453" y="19095"/>
                    <a:pt x="15496" y="19334"/>
                    <a:pt x="15446" y="19601"/>
                  </a:cubicBezTo>
                  <a:cubicBezTo>
                    <a:pt x="15403" y="19836"/>
                    <a:pt x="15287" y="19947"/>
                    <a:pt x="15167" y="20163"/>
                  </a:cubicBezTo>
                  <a:cubicBezTo>
                    <a:pt x="14967" y="20525"/>
                    <a:pt x="14882" y="20760"/>
                    <a:pt x="14596" y="21077"/>
                  </a:cubicBezTo>
                  <a:cubicBezTo>
                    <a:pt x="14511" y="21171"/>
                    <a:pt x="14494" y="21250"/>
                    <a:pt x="14380" y="21325"/>
                  </a:cubicBezTo>
                  <a:cubicBezTo>
                    <a:pt x="14230" y="21427"/>
                    <a:pt x="14084" y="21419"/>
                    <a:pt x="13949" y="21534"/>
                  </a:cubicBezTo>
                  <a:cubicBezTo>
                    <a:pt x="13925" y="21555"/>
                    <a:pt x="13905" y="21577"/>
                    <a:pt x="13892" y="21600"/>
                  </a:cubicBezTo>
                  <a:lnTo>
                    <a:pt x="13892" y="21600"/>
                  </a:lnTo>
                  <a:cubicBezTo>
                    <a:pt x="13509" y="21437"/>
                    <a:pt x="13277" y="21332"/>
                    <a:pt x="12900" y="21155"/>
                  </a:cubicBezTo>
                  <a:cubicBezTo>
                    <a:pt x="12700" y="21064"/>
                    <a:pt x="12606" y="20953"/>
                    <a:pt x="12405" y="20868"/>
                  </a:cubicBezTo>
                  <a:cubicBezTo>
                    <a:pt x="11974" y="20685"/>
                    <a:pt x="11679" y="20613"/>
                    <a:pt x="11296" y="20371"/>
                  </a:cubicBezTo>
                  <a:cubicBezTo>
                    <a:pt x="11111" y="20254"/>
                    <a:pt x="10995" y="20169"/>
                    <a:pt x="10832" y="20032"/>
                  </a:cubicBezTo>
                  <a:cubicBezTo>
                    <a:pt x="10661" y="19889"/>
                    <a:pt x="10507" y="19836"/>
                    <a:pt x="10339" y="19692"/>
                  </a:cubicBezTo>
                  <a:cubicBezTo>
                    <a:pt x="10215" y="19588"/>
                    <a:pt x="10145" y="19503"/>
                    <a:pt x="10060" y="19379"/>
                  </a:cubicBezTo>
                  <a:cubicBezTo>
                    <a:pt x="9752" y="18961"/>
                    <a:pt x="9613" y="18700"/>
                    <a:pt x="9473" y="18230"/>
                  </a:cubicBezTo>
                  <a:lnTo>
                    <a:pt x="5955" y="16262"/>
                  </a:lnTo>
                  <a:lnTo>
                    <a:pt x="5454" y="15973"/>
                  </a:lnTo>
                  <a:lnTo>
                    <a:pt x="1011" y="13468"/>
                  </a:lnTo>
                  <a:lnTo>
                    <a:pt x="70" y="13511"/>
                  </a:lnTo>
                  <a:lnTo>
                    <a:pt x="70" y="13511"/>
                  </a:lnTo>
                  <a:lnTo>
                    <a:pt x="63" y="10805"/>
                  </a:lnTo>
                  <a:lnTo>
                    <a:pt x="2901" y="8096"/>
                  </a:lnTo>
                  <a:cubicBezTo>
                    <a:pt x="2993" y="8018"/>
                    <a:pt x="3023" y="7946"/>
                    <a:pt x="3023" y="7835"/>
                  </a:cubicBezTo>
                  <a:cubicBezTo>
                    <a:pt x="3023" y="7365"/>
                    <a:pt x="2561" y="7156"/>
                    <a:pt x="2561" y="6687"/>
                  </a:cubicBezTo>
                  <a:cubicBezTo>
                    <a:pt x="2561" y="6581"/>
                    <a:pt x="2561" y="6523"/>
                    <a:pt x="2592" y="6425"/>
                  </a:cubicBezTo>
                  <a:cubicBezTo>
                    <a:pt x="2637" y="6287"/>
                    <a:pt x="2838" y="6255"/>
                    <a:pt x="2838" y="6111"/>
                  </a:cubicBezTo>
                  <a:cubicBezTo>
                    <a:pt x="2838" y="6059"/>
                    <a:pt x="2762" y="6053"/>
                    <a:pt x="2746" y="6007"/>
                  </a:cubicBezTo>
                  <a:cubicBezTo>
                    <a:pt x="2692" y="5883"/>
                    <a:pt x="2622" y="5818"/>
                    <a:pt x="2561" y="5693"/>
                  </a:cubicBezTo>
                  <a:cubicBezTo>
                    <a:pt x="2437" y="5459"/>
                    <a:pt x="2361" y="5315"/>
                    <a:pt x="2284" y="5067"/>
                  </a:cubicBezTo>
                  <a:cubicBezTo>
                    <a:pt x="2136" y="4609"/>
                    <a:pt x="2066" y="4348"/>
                    <a:pt x="1914" y="3892"/>
                  </a:cubicBezTo>
                  <a:cubicBezTo>
                    <a:pt x="1820" y="3617"/>
                    <a:pt x="1790" y="3356"/>
                    <a:pt x="1480" y="3239"/>
                  </a:cubicBezTo>
                  <a:cubicBezTo>
                    <a:pt x="1157" y="3114"/>
                    <a:pt x="933" y="3108"/>
                    <a:pt x="617" y="2978"/>
                  </a:cubicBezTo>
                  <a:cubicBezTo>
                    <a:pt x="408" y="2893"/>
                    <a:pt x="347" y="2762"/>
                    <a:pt x="246" y="2585"/>
                  </a:cubicBezTo>
                  <a:cubicBezTo>
                    <a:pt x="176" y="2462"/>
                    <a:pt x="85" y="2396"/>
                    <a:pt x="0" y="2272"/>
                  </a:cubicBezTo>
                  <a:cubicBezTo>
                    <a:pt x="0" y="2272"/>
                    <a:pt x="0" y="2272"/>
                    <a:pt x="0" y="227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7" name="Shape 3385"/>
            <p:cNvSpPr/>
            <p:nvPr/>
          </p:nvSpPr>
          <p:spPr>
            <a:xfrm>
              <a:off x="9042913" y="4115109"/>
              <a:ext cx="103669" cy="98745"/>
            </a:xfrm>
            <a:custGeom>
              <a:avLst/>
              <a:gdLst/>
              <a:ahLst/>
              <a:cxnLst>
                <a:cxn ang="0">
                  <a:pos x="wd2" y="hd2"/>
                </a:cxn>
                <a:cxn ang="5400000">
                  <a:pos x="wd2" y="hd2"/>
                </a:cxn>
                <a:cxn ang="10800000">
                  <a:pos x="wd2" y="hd2"/>
                </a:cxn>
                <a:cxn ang="16200000">
                  <a:pos x="wd2" y="hd2"/>
                </a:cxn>
              </a:cxnLst>
              <a:rect l="0" t="0" r="r" b="b"/>
              <a:pathLst>
                <a:path w="21600" h="21600" extrusionOk="0">
                  <a:moveTo>
                    <a:pt x="7955" y="3712"/>
                  </a:moveTo>
                  <a:cubicBezTo>
                    <a:pt x="9714" y="3851"/>
                    <a:pt x="10851" y="3851"/>
                    <a:pt x="12610" y="3851"/>
                  </a:cubicBezTo>
                  <a:cubicBezTo>
                    <a:pt x="13173" y="3851"/>
                    <a:pt x="13513" y="3465"/>
                    <a:pt x="13814" y="3011"/>
                  </a:cubicBezTo>
                  <a:cubicBezTo>
                    <a:pt x="14274" y="2350"/>
                    <a:pt x="14678" y="1964"/>
                    <a:pt x="15140" y="1332"/>
                  </a:cubicBezTo>
                  <a:cubicBezTo>
                    <a:pt x="15242" y="1160"/>
                    <a:pt x="15242" y="917"/>
                    <a:pt x="15411" y="775"/>
                  </a:cubicBezTo>
                  <a:cubicBezTo>
                    <a:pt x="16052" y="173"/>
                    <a:pt x="16794" y="49"/>
                    <a:pt x="17612" y="0"/>
                  </a:cubicBezTo>
                  <a:lnTo>
                    <a:pt x="17612" y="0"/>
                  </a:lnTo>
                  <a:cubicBezTo>
                    <a:pt x="17773" y="420"/>
                    <a:pt x="17650" y="1042"/>
                    <a:pt x="17819" y="1446"/>
                  </a:cubicBezTo>
                  <a:cubicBezTo>
                    <a:pt x="18102" y="2128"/>
                    <a:pt x="18120" y="2399"/>
                    <a:pt x="18534" y="3011"/>
                  </a:cubicBezTo>
                  <a:cubicBezTo>
                    <a:pt x="18798" y="3396"/>
                    <a:pt x="18900" y="3726"/>
                    <a:pt x="19136" y="4131"/>
                  </a:cubicBezTo>
                  <a:cubicBezTo>
                    <a:pt x="19315" y="4442"/>
                    <a:pt x="19380" y="4689"/>
                    <a:pt x="19531" y="5039"/>
                  </a:cubicBezTo>
                  <a:cubicBezTo>
                    <a:pt x="19766" y="5598"/>
                    <a:pt x="20029" y="5914"/>
                    <a:pt x="20330" y="6436"/>
                  </a:cubicBezTo>
                  <a:cubicBezTo>
                    <a:pt x="20697" y="7068"/>
                    <a:pt x="21130" y="7433"/>
                    <a:pt x="21130" y="8185"/>
                  </a:cubicBezTo>
                  <a:cubicBezTo>
                    <a:pt x="21130" y="9146"/>
                    <a:pt x="20866" y="9704"/>
                    <a:pt x="20866" y="10667"/>
                  </a:cubicBezTo>
                  <a:cubicBezTo>
                    <a:pt x="20866" y="11328"/>
                    <a:pt x="20819" y="11728"/>
                    <a:pt x="20932" y="12375"/>
                  </a:cubicBezTo>
                  <a:cubicBezTo>
                    <a:pt x="20979" y="12710"/>
                    <a:pt x="21185" y="12884"/>
                    <a:pt x="21260" y="13219"/>
                  </a:cubicBezTo>
                  <a:cubicBezTo>
                    <a:pt x="21345" y="13545"/>
                    <a:pt x="21337" y="13791"/>
                    <a:pt x="21402" y="14127"/>
                  </a:cubicBezTo>
                  <a:cubicBezTo>
                    <a:pt x="21449" y="14334"/>
                    <a:pt x="21600" y="14453"/>
                    <a:pt x="21600" y="14680"/>
                  </a:cubicBezTo>
                  <a:cubicBezTo>
                    <a:pt x="21600" y="15154"/>
                    <a:pt x="21036" y="15174"/>
                    <a:pt x="20603" y="15242"/>
                  </a:cubicBezTo>
                  <a:cubicBezTo>
                    <a:pt x="20387" y="15277"/>
                    <a:pt x="20218" y="15258"/>
                    <a:pt x="20001" y="15312"/>
                  </a:cubicBezTo>
                  <a:cubicBezTo>
                    <a:pt x="19785" y="15365"/>
                    <a:pt x="19681" y="15519"/>
                    <a:pt x="19455" y="15519"/>
                  </a:cubicBezTo>
                  <a:lnTo>
                    <a:pt x="18599" y="15594"/>
                  </a:lnTo>
                  <a:lnTo>
                    <a:pt x="18599" y="15594"/>
                  </a:lnTo>
                  <a:cubicBezTo>
                    <a:pt x="16926" y="15539"/>
                    <a:pt x="15694" y="15381"/>
                    <a:pt x="14011" y="15381"/>
                  </a:cubicBezTo>
                  <a:cubicBezTo>
                    <a:pt x="12713" y="15381"/>
                    <a:pt x="11942" y="15717"/>
                    <a:pt x="10682" y="15415"/>
                  </a:cubicBezTo>
                  <a:cubicBezTo>
                    <a:pt x="10579" y="16462"/>
                    <a:pt x="10569" y="17074"/>
                    <a:pt x="10419" y="18106"/>
                  </a:cubicBezTo>
                  <a:cubicBezTo>
                    <a:pt x="10334" y="18649"/>
                    <a:pt x="10203" y="18945"/>
                    <a:pt x="10146" y="19508"/>
                  </a:cubicBezTo>
                  <a:cubicBezTo>
                    <a:pt x="10099" y="19976"/>
                    <a:pt x="10118" y="20258"/>
                    <a:pt x="9948" y="20693"/>
                  </a:cubicBezTo>
                  <a:cubicBezTo>
                    <a:pt x="9816" y="21043"/>
                    <a:pt x="9478" y="21112"/>
                    <a:pt x="9149" y="21250"/>
                  </a:cubicBezTo>
                  <a:cubicBezTo>
                    <a:pt x="8567" y="21497"/>
                    <a:pt x="8190" y="21600"/>
                    <a:pt x="7550" y="21600"/>
                  </a:cubicBezTo>
                  <a:cubicBezTo>
                    <a:pt x="6225" y="21600"/>
                    <a:pt x="5660" y="20623"/>
                    <a:pt x="4354" y="20341"/>
                  </a:cubicBezTo>
                  <a:cubicBezTo>
                    <a:pt x="3141" y="20080"/>
                    <a:pt x="2407" y="20061"/>
                    <a:pt x="1166" y="20061"/>
                  </a:cubicBezTo>
                  <a:lnTo>
                    <a:pt x="1166" y="20061"/>
                  </a:lnTo>
                  <a:cubicBezTo>
                    <a:pt x="734" y="18140"/>
                    <a:pt x="0" y="17074"/>
                    <a:pt x="0" y="15080"/>
                  </a:cubicBezTo>
                  <a:lnTo>
                    <a:pt x="3705" y="7775"/>
                  </a:lnTo>
                  <a:cubicBezTo>
                    <a:pt x="4203" y="7251"/>
                    <a:pt x="4720" y="6786"/>
                    <a:pt x="5294" y="6368"/>
                  </a:cubicBezTo>
                  <a:cubicBezTo>
                    <a:pt x="5688" y="6052"/>
                    <a:pt x="5859" y="5632"/>
                    <a:pt x="6225" y="5247"/>
                  </a:cubicBezTo>
                  <a:cubicBezTo>
                    <a:pt x="6921" y="4517"/>
                    <a:pt x="7287" y="4517"/>
                    <a:pt x="7955" y="3712"/>
                  </a:cubicBezTo>
                  <a:cubicBezTo>
                    <a:pt x="7955" y="3712"/>
                    <a:pt x="7955" y="3712"/>
                    <a:pt x="7955" y="371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8" name="Shape 3386"/>
            <p:cNvSpPr/>
            <p:nvPr/>
          </p:nvSpPr>
          <p:spPr>
            <a:xfrm>
              <a:off x="9048852" y="4186379"/>
              <a:ext cx="91344" cy="117954"/>
            </a:xfrm>
            <a:custGeom>
              <a:avLst/>
              <a:gdLst/>
              <a:ahLst/>
              <a:cxnLst>
                <a:cxn ang="0">
                  <a:pos x="wd2" y="hd2"/>
                </a:cxn>
                <a:cxn ang="5400000">
                  <a:pos x="wd2" y="hd2"/>
                </a:cxn>
                <a:cxn ang="10800000">
                  <a:pos x="wd2" y="hd2"/>
                </a:cxn>
                <a:cxn ang="16200000">
                  <a:pos x="wd2" y="hd2"/>
                </a:cxn>
              </a:cxnLst>
              <a:rect l="0" t="0" r="r" b="b"/>
              <a:pathLst>
                <a:path w="21600" h="21600" extrusionOk="0">
                  <a:moveTo>
                    <a:pt x="0" y="3918"/>
                  </a:moveTo>
                  <a:cubicBezTo>
                    <a:pt x="1409" y="3918"/>
                    <a:pt x="2241" y="3934"/>
                    <a:pt x="3618" y="4153"/>
                  </a:cubicBezTo>
                  <a:cubicBezTo>
                    <a:pt x="5101" y="4389"/>
                    <a:pt x="5741" y="5206"/>
                    <a:pt x="7246" y="5206"/>
                  </a:cubicBezTo>
                  <a:cubicBezTo>
                    <a:pt x="7971" y="5206"/>
                    <a:pt x="8399" y="5120"/>
                    <a:pt x="9060" y="4913"/>
                  </a:cubicBezTo>
                  <a:cubicBezTo>
                    <a:pt x="9433" y="4798"/>
                    <a:pt x="9817" y="4740"/>
                    <a:pt x="9967" y="4447"/>
                  </a:cubicBezTo>
                  <a:cubicBezTo>
                    <a:pt x="10160" y="4083"/>
                    <a:pt x="10138" y="3847"/>
                    <a:pt x="10192" y="3455"/>
                  </a:cubicBezTo>
                  <a:cubicBezTo>
                    <a:pt x="10256" y="2983"/>
                    <a:pt x="10404" y="2736"/>
                    <a:pt x="10502" y="2281"/>
                  </a:cubicBezTo>
                  <a:cubicBezTo>
                    <a:pt x="10672" y="1418"/>
                    <a:pt x="10683" y="905"/>
                    <a:pt x="10799" y="29"/>
                  </a:cubicBezTo>
                  <a:cubicBezTo>
                    <a:pt x="12230" y="281"/>
                    <a:pt x="13105" y="0"/>
                    <a:pt x="14578" y="0"/>
                  </a:cubicBezTo>
                  <a:cubicBezTo>
                    <a:pt x="16488" y="0"/>
                    <a:pt x="17886" y="133"/>
                    <a:pt x="19785" y="178"/>
                  </a:cubicBezTo>
                  <a:lnTo>
                    <a:pt x="19785" y="178"/>
                  </a:lnTo>
                  <a:cubicBezTo>
                    <a:pt x="19444" y="1025"/>
                    <a:pt x="19636" y="1608"/>
                    <a:pt x="19636" y="2517"/>
                  </a:cubicBezTo>
                  <a:cubicBezTo>
                    <a:pt x="19636" y="3422"/>
                    <a:pt x="19338" y="4037"/>
                    <a:pt x="19785" y="4856"/>
                  </a:cubicBezTo>
                  <a:cubicBezTo>
                    <a:pt x="20319" y="5822"/>
                    <a:pt x="21600" y="6145"/>
                    <a:pt x="21600" y="7199"/>
                  </a:cubicBezTo>
                  <a:cubicBezTo>
                    <a:pt x="21600" y="8017"/>
                    <a:pt x="20960" y="8397"/>
                    <a:pt x="20394" y="9066"/>
                  </a:cubicBezTo>
                  <a:cubicBezTo>
                    <a:pt x="19903" y="9625"/>
                    <a:pt x="19519" y="9975"/>
                    <a:pt x="18879" y="10471"/>
                  </a:cubicBezTo>
                  <a:cubicBezTo>
                    <a:pt x="18462" y="10794"/>
                    <a:pt x="18089" y="11000"/>
                    <a:pt x="17823" y="11409"/>
                  </a:cubicBezTo>
                  <a:cubicBezTo>
                    <a:pt x="16841" y="12959"/>
                    <a:pt x="17033" y="14042"/>
                    <a:pt x="16167" y="15620"/>
                  </a:cubicBezTo>
                  <a:cubicBezTo>
                    <a:pt x="15442" y="16910"/>
                    <a:pt x="14194" y="17290"/>
                    <a:pt x="12839" y="18195"/>
                  </a:cubicBezTo>
                  <a:cubicBezTo>
                    <a:pt x="12123" y="18662"/>
                    <a:pt x="11857" y="19161"/>
                    <a:pt x="11024" y="19484"/>
                  </a:cubicBezTo>
                  <a:cubicBezTo>
                    <a:pt x="9669" y="20009"/>
                    <a:pt x="8612" y="19893"/>
                    <a:pt x="7395" y="20534"/>
                  </a:cubicBezTo>
                  <a:cubicBezTo>
                    <a:pt x="6723" y="20885"/>
                    <a:pt x="6382" y="21248"/>
                    <a:pt x="5741" y="21600"/>
                  </a:cubicBezTo>
                  <a:lnTo>
                    <a:pt x="5741" y="21600"/>
                  </a:lnTo>
                  <a:lnTo>
                    <a:pt x="5208" y="18864"/>
                  </a:lnTo>
                  <a:cubicBezTo>
                    <a:pt x="5208" y="18807"/>
                    <a:pt x="5219" y="18757"/>
                    <a:pt x="5261" y="18732"/>
                  </a:cubicBezTo>
                  <a:cubicBezTo>
                    <a:pt x="5261" y="18678"/>
                    <a:pt x="5250" y="18625"/>
                    <a:pt x="5293" y="18604"/>
                  </a:cubicBezTo>
                  <a:cubicBezTo>
                    <a:pt x="5293" y="17988"/>
                    <a:pt x="4621" y="16860"/>
                    <a:pt x="4248" y="16311"/>
                  </a:cubicBezTo>
                  <a:cubicBezTo>
                    <a:pt x="3393" y="15050"/>
                    <a:pt x="2849" y="13463"/>
                    <a:pt x="3063" y="12029"/>
                  </a:cubicBezTo>
                  <a:cubicBezTo>
                    <a:pt x="3233" y="10901"/>
                    <a:pt x="3031" y="10009"/>
                    <a:pt x="2561" y="8951"/>
                  </a:cubicBezTo>
                  <a:cubicBezTo>
                    <a:pt x="2358" y="8703"/>
                    <a:pt x="2208" y="8600"/>
                    <a:pt x="2112" y="8306"/>
                  </a:cubicBezTo>
                  <a:cubicBezTo>
                    <a:pt x="1846" y="7608"/>
                    <a:pt x="2038" y="7136"/>
                    <a:pt x="1813" y="6434"/>
                  </a:cubicBezTo>
                  <a:cubicBezTo>
                    <a:pt x="1697" y="6054"/>
                    <a:pt x="1472" y="5851"/>
                    <a:pt x="1280" y="5501"/>
                  </a:cubicBezTo>
                  <a:cubicBezTo>
                    <a:pt x="918" y="4815"/>
                    <a:pt x="693" y="4463"/>
                    <a:pt x="0" y="3918"/>
                  </a:cubicBezTo>
                  <a:cubicBezTo>
                    <a:pt x="0" y="3918"/>
                    <a:pt x="0" y="3918"/>
                    <a:pt x="0" y="391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9" name="Shape 3387"/>
            <p:cNvSpPr/>
            <p:nvPr/>
          </p:nvSpPr>
          <p:spPr>
            <a:xfrm>
              <a:off x="8674684" y="4507094"/>
              <a:ext cx="618353" cy="513716"/>
            </a:xfrm>
            <a:custGeom>
              <a:avLst/>
              <a:gdLst/>
              <a:ahLst/>
              <a:cxnLst>
                <a:cxn ang="0">
                  <a:pos x="wd2" y="hd2"/>
                </a:cxn>
                <a:cxn ang="5400000">
                  <a:pos x="wd2" y="hd2"/>
                </a:cxn>
                <a:cxn ang="10800000">
                  <a:pos x="wd2" y="hd2"/>
                </a:cxn>
                <a:cxn ang="16200000">
                  <a:pos x="wd2" y="hd2"/>
                </a:cxn>
              </a:cxnLst>
              <a:rect l="0" t="0" r="r" b="b"/>
              <a:pathLst>
                <a:path w="21600" h="21593" extrusionOk="0">
                  <a:moveTo>
                    <a:pt x="3856" y="5747"/>
                  </a:moveTo>
                  <a:cubicBezTo>
                    <a:pt x="4001" y="5721"/>
                    <a:pt x="4102" y="5668"/>
                    <a:pt x="4236" y="5614"/>
                  </a:cubicBezTo>
                  <a:cubicBezTo>
                    <a:pt x="4291" y="5889"/>
                    <a:pt x="4381" y="6017"/>
                    <a:pt x="4414" y="6285"/>
                  </a:cubicBezTo>
                  <a:cubicBezTo>
                    <a:pt x="4430" y="6412"/>
                    <a:pt x="4481" y="6486"/>
                    <a:pt x="4526" y="6608"/>
                  </a:cubicBezTo>
                  <a:cubicBezTo>
                    <a:pt x="4564" y="6715"/>
                    <a:pt x="4581" y="6849"/>
                    <a:pt x="4682" y="6849"/>
                  </a:cubicBezTo>
                  <a:cubicBezTo>
                    <a:pt x="4760" y="6849"/>
                    <a:pt x="4788" y="6755"/>
                    <a:pt x="4860" y="6741"/>
                  </a:cubicBezTo>
                  <a:cubicBezTo>
                    <a:pt x="4961" y="6721"/>
                    <a:pt x="5023" y="6755"/>
                    <a:pt x="5128" y="6741"/>
                  </a:cubicBezTo>
                  <a:cubicBezTo>
                    <a:pt x="5324" y="6715"/>
                    <a:pt x="5423" y="6634"/>
                    <a:pt x="5619" y="6634"/>
                  </a:cubicBezTo>
                  <a:cubicBezTo>
                    <a:pt x="5742" y="6634"/>
                    <a:pt x="5814" y="6675"/>
                    <a:pt x="5932" y="6715"/>
                  </a:cubicBezTo>
                  <a:cubicBezTo>
                    <a:pt x="5959" y="6721"/>
                    <a:pt x="5994" y="6695"/>
                    <a:pt x="6021" y="6715"/>
                  </a:cubicBezTo>
                  <a:cubicBezTo>
                    <a:pt x="6188" y="6842"/>
                    <a:pt x="6172" y="7064"/>
                    <a:pt x="6289" y="7252"/>
                  </a:cubicBezTo>
                  <a:cubicBezTo>
                    <a:pt x="6440" y="7494"/>
                    <a:pt x="6596" y="7574"/>
                    <a:pt x="6825" y="7709"/>
                  </a:cubicBezTo>
                  <a:cubicBezTo>
                    <a:pt x="6948" y="7783"/>
                    <a:pt x="7047" y="7789"/>
                    <a:pt x="7181" y="7816"/>
                  </a:cubicBezTo>
                  <a:cubicBezTo>
                    <a:pt x="7522" y="7883"/>
                    <a:pt x="7728" y="7870"/>
                    <a:pt x="8075" y="7870"/>
                  </a:cubicBezTo>
                  <a:cubicBezTo>
                    <a:pt x="8354" y="7870"/>
                    <a:pt x="8510" y="7910"/>
                    <a:pt x="8789" y="7870"/>
                  </a:cubicBezTo>
                  <a:cubicBezTo>
                    <a:pt x="8934" y="7849"/>
                    <a:pt x="9062" y="7876"/>
                    <a:pt x="9145" y="7735"/>
                  </a:cubicBezTo>
                  <a:cubicBezTo>
                    <a:pt x="9240" y="7574"/>
                    <a:pt x="9163" y="7427"/>
                    <a:pt x="9190" y="7225"/>
                  </a:cubicBezTo>
                  <a:lnTo>
                    <a:pt x="9458" y="7225"/>
                  </a:lnTo>
                  <a:cubicBezTo>
                    <a:pt x="9648" y="7574"/>
                    <a:pt x="9637" y="7857"/>
                    <a:pt x="9838" y="8192"/>
                  </a:cubicBezTo>
                  <a:cubicBezTo>
                    <a:pt x="9860" y="8232"/>
                    <a:pt x="9905" y="8232"/>
                    <a:pt x="9927" y="8272"/>
                  </a:cubicBezTo>
                  <a:cubicBezTo>
                    <a:pt x="10022" y="8427"/>
                    <a:pt x="10061" y="8568"/>
                    <a:pt x="10195" y="8675"/>
                  </a:cubicBezTo>
                  <a:cubicBezTo>
                    <a:pt x="10413" y="8857"/>
                    <a:pt x="10563" y="8937"/>
                    <a:pt x="10820" y="9024"/>
                  </a:cubicBezTo>
                  <a:cubicBezTo>
                    <a:pt x="11031" y="9098"/>
                    <a:pt x="11182" y="9072"/>
                    <a:pt x="11378" y="9186"/>
                  </a:cubicBezTo>
                  <a:cubicBezTo>
                    <a:pt x="11762" y="9414"/>
                    <a:pt x="11980" y="9615"/>
                    <a:pt x="12226" y="10045"/>
                  </a:cubicBezTo>
                  <a:cubicBezTo>
                    <a:pt x="12292" y="10166"/>
                    <a:pt x="12360" y="10226"/>
                    <a:pt x="12426" y="10340"/>
                  </a:cubicBezTo>
                  <a:cubicBezTo>
                    <a:pt x="12472" y="10414"/>
                    <a:pt x="12477" y="10481"/>
                    <a:pt x="12516" y="10555"/>
                  </a:cubicBezTo>
                  <a:cubicBezTo>
                    <a:pt x="12628" y="10756"/>
                    <a:pt x="12751" y="10851"/>
                    <a:pt x="12850" y="11066"/>
                  </a:cubicBezTo>
                  <a:cubicBezTo>
                    <a:pt x="12951" y="11281"/>
                    <a:pt x="13024" y="11522"/>
                    <a:pt x="13230" y="11522"/>
                  </a:cubicBezTo>
                  <a:cubicBezTo>
                    <a:pt x="13292" y="11522"/>
                    <a:pt x="13314" y="11455"/>
                    <a:pt x="13364" y="11415"/>
                  </a:cubicBezTo>
                  <a:cubicBezTo>
                    <a:pt x="13531" y="11273"/>
                    <a:pt x="13610" y="11092"/>
                    <a:pt x="13810" y="11092"/>
                  </a:cubicBezTo>
                  <a:cubicBezTo>
                    <a:pt x="13850" y="11092"/>
                    <a:pt x="13828" y="11179"/>
                    <a:pt x="13855" y="11199"/>
                  </a:cubicBezTo>
                  <a:cubicBezTo>
                    <a:pt x="13889" y="11227"/>
                    <a:pt x="13911" y="11254"/>
                    <a:pt x="13944" y="11281"/>
                  </a:cubicBezTo>
                  <a:cubicBezTo>
                    <a:pt x="14061" y="11382"/>
                    <a:pt x="14157" y="11401"/>
                    <a:pt x="14302" y="11415"/>
                  </a:cubicBezTo>
                  <a:lnTo>
                    <a:pt x="14168" y="10126"/>
                  </a:lnTo>
                  <a:cubicBezTo>
                    <a:pt x="14206" y="9918"/>
                    <a:pt x="14256" y="9797"/>
                    <a:pt x="14256" y="9582"/>
                  </a:cubicBezTo>
                  <a:lnTo>
                    <a:pt x="14256" y="9058"/>
                  </a:lnTo>
                  <a:cubicBezTo>
                    <a:pt x="14256" y="8957"/>
                    <a:pt x="14201" y="8904"/>
                    <a:pt x="14145" y="8837"/>
                  </a:cubicBezTo>
                  <a:cubicBezTo>
                    <a:pt x="13995" y="9018"/>
                    <a:pt x="14012" y="9212"/>
                    <a:pt x="14012" y="9467"/>
                  </a:cubicBezTo>
                  <a:cubicBezTo>
                    <a:pt x="13911" y="9461"/>
                    <a:pt x="13850" y="9467"/>
                    <a:pt x="13749" y="9467"/>
                  </a:cubicBezTo>
                  <a:cubicBezTo>
                    <a:pt x="13665" y="9467"/>
                    <a:pt x="13637" y="9353"/>
                    <a:pt x="13564" y="9319"/>
                  </a:cubicBezTo>
                  <a:cubicBezTo>
                    <a:pt x="13437" y="9253"/>
                    <a:pt x="13331" y="9306"/>
                    <a:pt x="13208" y="9240"/>
                  </a:cubicBezTo>
                  <a:cubicBezTo>
                    <a:pt x="13096" y="9179"/>
                    <a:pt x="13046" y="9072"/>
                    <a:pt x="12984" y="8944"/>
                  </a:cubicBezTo>
                  <a:cubicBezTo>
                    <a:pt x="12868" y="8715"/>
                    <a:pt x="12756" y="8554"/>
                    <a:pt x="12538" y="8487"/>
                  </a:cubicBezTo>
                  <a:cubicBezTo>
                    <a:pt x="12393" y="8440"/>
                    <a:pt x="12299" y="8453"/>
                    <a:pt x="12160" y="8407"/>
                  </a:cubicBezTo>
                  <a:cubicBezTo>
                    <a:pt x="11925" y="8320"/>
                    <a:pt x="11885" y="8064"/>
                    <a:pt x="11758" y="7816"/>
                  </a:cubicBezTo>
                  <a:cubicBezTo>
                    <a:pt x="11657" y="7614"/>
                    <a:pt x="11534" y="7494"/>
                    <a:pt x="11534" y="7252"/>
                  </a:cubicBezTo>
                  <a:cubicBezTo>
                    <a:pt x="11534" y="7016"/>
                    <a:pt x="11813" y="7016"/>
                    <a:pt x="11868" y="6795"/>
                  </a:cubicBezTo>
                  <a:cubicBezTo>
                    <a:pt x="11908" y="6628"/>
                    <a:pt x="11892" y="6514"/>
                    <a:pt x="11914" y="6339"/>
                  </a:cubicBezTo>
                  <a:cubicBezTo>
                    <a:pt x="11936" y="6157"/>
                    <a:pt x="12013" y="6070"/>
                    <a:pt x="12092" y="5909"/>
                  </a:cubicBezTo>
                  <a:cubicBezTo>
                    <a:pt x="12171" y="5747"/>
                    <a:pt x="12209" y="5647"/>
                    <a:pt x="12270" y="5480"/>
                  </a:cubicBezTo>
                  <a:cubicBezTo>
                    <a:pt x="12371" y="5190"/>
                    <a:pt x="12410" y="5009"/>
                    <a:pt x="12450" y="4700"/>
                  </a:cubicBezTo>
                  <a:cubicBezTo>
                    <a:pt x="12499" y="4291"/>
                    <a:pt x="12606" y="4069"/>
                    <a:pt x="12606" y="3653"/>
                  </a:cubicBezTo>
                  <a:cubicBezTo>
                    <a:pt x="12606" y="3539"/>
                    <a:pt x="12538" y="3478"/>
                    <a:pt x="12494" y="3384"/>
                  </a:cubicBezTo>
                  <a:cubicBezTo>
                    <a:pt x="12376" y="3156"/>
                    <a:pt x="12281" y="2988"/>
                    <a:pt x="12248" y="2713"/>
                  </a:cubicBezTo>
                  <a:cubicBezTo>
                    <a:pt x="12410" y="2243"/>
                    <a:pt x="12545" y="1974"/>
                    <a:pt x="12738" y="1531"/>
                  </a:cubicBezTo>
                  <a:cubicBezTo>
                    <a:pt x="12812" y="1370"/>
                    <a:pt x="12817" y="1236"/>
                    <a:pt x="12896" y="1075"/>
                  </a:cubicBezTo>
                  <a:cubicBezTo>
                    <a:pt x="13013" y="833"/>
                    <a:pt x="13092" y="692"/>
                    <a:pt x="13164" y="430"/>
                  </a:cubicBezTo>
                  <a:cubicBezTo>
                    <a:pt x="13186" y="343"/>
                    <a:pt x="13175" y="242"/>
                    <a:pt x="13230" y="189"/>
                  </a:cubicBezTo>
                  <a:cubicBezTo>
                    <a:pt x="13309" y="107"/>
                    <a:pt x="13393" y="189"/>
                    <a:pt x="13498" y="189"/>
                  </a:cubicBezTo>
                  <a:cubicBezTo>
                    <a:pt x="13705" y="195"/>
                    <a:pt x="13828" y="155"/>
                    <a:pt x="14034" y="135"/>
                  </a:cubicBezTo>
                  <a:cubicBezTo>
                    <a:pt x="14313" y="107"/>
                    <a:pt x="14469" y="95"/>
                    <a:pt x="14748" y="54"/>
                  </a:cubicBezTo>
                  <a:cubicBezTo>
                    <a:pt x="14821" y="48"/>
                    <a:pt x="14860" y="0"/>
                    <a:pt x="14933" y="0"/>
                  </a:cubicBezTo>
                  <a:cubicBezTo>
                    <a:pt x="15278" y="0"/>
                    <a:pt x="15541" y="4"/>
                    <a:pt x="15887" y="37"/>
                  </a:cubicBezTo>
                  <a:lnTo>
                    <a:pt x="16528" y="490"/>
                  </a:lnTo>
                  <a:lnTo>
                    <a:pt x="16528" y="490"/>
                  </a:lnTo>
                  <a:lnTo>
                    <a:pt x="17258" y="940"/>
                  </a:lnTo>
                  <a:cubicBezTo>
                    <a:pt x="17392" y="1021"/>
                    <a:pt x="17500" y="1047"/>
                    <a:pt x="17627" y="1129"/>
                  </a:cubicBezTo>
                  <a:cubicBezTo>
                    <a:pt x="17739" y="1195"/>
                    <a:pt x="17783" y="1297"/>
                    <a:pt x="17895" y="1370"/>
                  </a:cubicBezTo>
                  <a:cubicBezTo>
                    <a:pt x="18051" y="1471"/>
                    <a:pt x="18174" y="1464"/>
                    <a:pt x="18341" y="1531"/>
                  </a:cubicBezTo>
                  <a:cubicBezTo>
                    <a:pt x="18721" y="1679"/>
                    <a:pt x="18955" y="1726"/>
                    <a:pt x="19324" y="1907"/>
                  </a:cubicBezTo>
                  <a:cubicBezTo>
                    <a:pt x="19462" y="1974"/>
                    <a:pt x="19547" y="2062"/>
                    <a:pt x="19680" y="2149"/>
                  </a:cubicBezTo>
                  <a:cubicBezTo>
                    <a:pt x="20088" y="2410"/>
                    <a:pt x="20429" y="2538"/>
                    <a:pt x="20818" y="2848"/>
                  </a:cubicBezTo>
                  <a:lnTo>
                    <a:pt x="20818" y="2848"/>
                  </a:lnTo>
                  <a:cubicBezTo>
                    <a:pt x="20831" y="3015"/>
                    <a:pt x="20780" y="3156"/>
                    <a:pt x="20842" y="3304"/>
                  </a:cubicBezTo>
                  <a:cubicBezTo>
                    <a:pt x="20919" y="3498"/>
                    <a:pt x="21048" y="3559"/>
                    <a:pt x="21154" y="3733"/>
                  </a:cubicBezTo>
                  <a:cubicBezTo>
                    <a:pt x="21310" y="3989"/>
                    <a:pt x="21343" y="4190"/>
                    <a:pt x="21444" y="4486"/>
                  </a:cubicBezTo>
                  <a:cubicBezTo>
                    <a:pt x="21510" y="4680"/>
                    <a:pt x="21600" y="4801"/>
                    <a:pt x="21600" y="5016"/>
                  </a:cubicBezTo>
                  <a:lnTo>
                    <a:pt x="21600" y="5567"/>
                  </a:lnTo>
                  <a:cubicBezTo>
                    <a:pt x="21600" y="5654"/>
                    <a:pt x="21560" y="5694"/>
                    <a:pt x="21534" y="5775"/>
                  </a:cubicBezTo>
                  <a:cubicBezTo>
                    <a:pt x="21483" y="5922"/>
                    <a:pt x="21466" y="6037"/>
                    <a:pt x="21354" y="6124"/>
                  </a:cubicBezTo>
                  <a:cubicBezTo>
                    <a:pt x="21293" y="6171"/>
                    <a:pt x="21237" y="6185"/>
                    <a:pt x="21176" y="6231"/>
                  </a:cubicBezTo>
                  <a:cubicBezTo>
                    <a:pt x="21110" y="6285"/>
                    <a:pt x="21048" y="6333"/>
                    <a:pt x="21020" y="6420"/>
                  </a:cubicBezTo>
                  <a:cubicBezTo>
                    <a:pt x="20965" y="6588"/>
                    <a:pt x="21042" y="6715"/>
                    <a:pt x="21042" y="6903"/>
                  </a:cubicBezTo>
                  <a:lnTo>
                    <a:pt x="20818" y="8998"/>
                  </a:lnTo>
                  <a:cubicBezTo>
                    <a:pt x="20831" y="9078"/>
                    <a:pt x="20835" y="9145"/>
                    <a:pt x="20864" y="9212"/>
                  </a:cubicBezTo>
                  <a:cubicBezTo>
                    <a:pt x="20952" y="9414"/>
                    <a:pt x="21176" y="9441"/>
                    <a:pt x="21176" y="9669"/>
                  </a:cubicBezTo>
                  <a:cubicBezTo>
                    <a:pt x="21176" y="9830"/>
                    <a:pt x="21020" y="9851"/>
                    <a:pt x="20908" y="9938"/>
                  </a:cubicBezTo>
                  <a:cubicBezTo>
                    <a:pt x="20796" y="10025"/>
                    <a:pt x="20745" y="10112"/>
                    <a:pt x="20640" y="10206"/>
                  </a:cubicBezTo>
                  <a:cubicBezTo>
                    <a:pt x="20466" y="10361"/>
                    <a:pt x="20310" y="10448"/>
                    <a:pt x="20238" y="10690"/>
                  </a:cubicBezTo>
                  <a:cubicBezTo>
                    <a:pt x="20150" y="10978"/>
                    <a:pt x="20154" y="11173"/>
                    <a:pt x="20038" y="11441"/>
                  </a:cubicBezTo>
                  <a:cubicBezTo>
                    <a:pt x="19970" y="11589"/>
                    <a:pt x="19859" y="11650"/>
                    <a:pt x="19859" y="11818"/>
                  </a:cubicBezTo>
                  <a:cubicBezTo>
                    <a:pt x="19859" y="11999"/>
                    <a:pt x="19954" y="12080"/>
                    <a:pt x="19994" y="12248"/>
                  </a:cubicBezTo>
                  <a:cubicBezTo>
                    <a:pt x="20088" y="12657"/>
                    <a:pt x="20060" y="12912"/>
                    <a:pt x="20172" y="13321"/>
                  </a:cubicBezTo>
                  <a:lnTo>
                    <a:pt x="20172" y="13321"/>
                  </a:lnTo>
                  <a:lnTo>
                    <a:pt x="15083" y="15443"/>
                  </a:lnTo>
                  <a:cubicBezTo>
                    <a:pt x="15094" y="15652"/>
                    <a:pt x="15083" y="15772"/>
                    <a:pt x="15083" y="15981"/>
                  </a:cubicBezTo>
                  <a:cubicBezTo>
                    <a:pt x="15083" y="16357"/>
                    <a:pt x="15171" y="16489"/>
                    <a:pt x="15147" y="16865"/>
                  </a:cubicBezTo>
                  <a:lnTo>
                    <a:pt x="15147" y="16865"/>
                  </a:lnTo>
                  <a:cubicBezTo>
                    <a:pt x="14914" y="16847"/>
                    <a:pt x="14786" y="16652"/>
                    <a:pt x="14542" y="16652"/>
                  </a:cubicBezTo>
                  <a:cubicBezTo>
                    <a:pt x="14367" y="16652"/>
                    <a:pt x="14192" y="16652"/>
                    <a:pt x="14017" y="16652"/>
                  </a:cubicBezTo>
                  <a:cubicBezTo>
                    <a:pt x="13542" y="16652"/>
                    <a:pt x="13205" y="16799"/>
                    <a:pt x="12830" y="16911"/>
                  </a:cubicBezTo>
                  <a:cubicBezTo>
                    <a:pt x="12741" y="17221"/>
                    <a:pt x="12608" y="17438"/>
                    <a:pt x="12560" y="17753"/>
                  </a:cubicBezTo>
                  <a:cubicBezTo>
                    <a:pt x="12522" y="18009"/>
                    <a:pt x="12545" y="18190"/>
                    <a:pt x="12450" y="18424"/>
                  </a:cubicBezTo>
                  <a:cubicBezTo>
                    <a:pt x="12309" y="18767"/>
                    <a:pt x="12026" y="18828"/>
                    <a:pt x="11707" y="18828"/>
                  </a:cubicBezTo>
                  <a:cubicBezTo>
                    <a:pt x="11554" y="18828"/>
                    <a:pt x="11401" y="18828"/>
                    <a:pt x="11250" y="18828"/>
                  </a:cubicBezTo>
                  <a:cubicBezTo>
                    <a:pt x="11004" y="18828"/>
                    <a:pt x="10921" y="19089"/>
                    <a:pt x="10708" y="19231"/>
                  </a:cubicBezTo>
                  <a:cubicBezTo>
                    <a:pt x="10497" y="19371"/>
                    <a:pt x="10394" y="19525"/>
                    <a:pt x="10217" y="19714"/>
                  </a:cubicBezTo>
                  <a:cubicBezTo>
                    <a:pt x="9959" y="19988"/>
                    <a:pt x="9754" y="20130"/>
                    <a:pt x="9637" y="20520"/>
                  </a:cubicBezTo>
                  <a:cubicBezTo>
                    <a:pt x="9525" y="20889"/>
                    <a:pt x="9469" y="21170"/>
                    <a:pt x="9190" y="21379"/>
                  </a:cubicBezTo>
                  <a:cubicBezTo>
                    <a:pt x="8895" y="21600"/>
                    <a:pt x="8660" y="21593"/>
                    <a:pt x="8308" y="21593"/>
                  </a:cubicBezTo>
                  <a:cubicBezTo>
                    <a:pt x="7612" y="21593"/>
                    <a:pt x="7221" y="21406"/>
                    <a:pt x="6524" y="21406"/>
                  </a:cubicBezTo>
                  <a:cubicBezTo>
                    <a:pt x="6282" y="21406"/>
                    <a:pt x="6131" y="21363"/>
                    <a:pt x="5921" y="21386"/>
                  </a:cubicBezTo>
                  <a:lnTo>
                    <a:pt x="5921" y="21386"/>
                  </a:lnTo>
                  <a:cubicBezTo>
                    <a:pt x="5825" y="21271"/>
                    <a:pt x="5691" y="21144"/>
                    <a:pt x="5597" y="21030"/>
                  </a:cubicBezTo>
                  <a:cubicBezTo>
                    <a:pt x="5535" y="20956"/>
                    <a:pt x="5524" y="20889"/>
                    <a:pt x="5463" y="20815"/>
                  </a:cubicBezTo>
                  <a:cubicBezTo>
                    <a:pt x="5267" y="20579"/>
                    <a:pt x="5073" y="20520"/>
                    <a:pt x="4794" y="20520"/>
                  </a:cubicBezTo>
                  <a:lnTo>
                    <a:pt x="2516" y="21083"/>
                  </a:lnTo>
                  <a:lnTo>
                    <a:pt x="2217" y="21099"/>
                  </a:lnTo>
                  <a:lnTo>
                    <a:pt x="2217" y="21099"/>
                  </a:lnTo>
                  <a:cubicBezTo>
                    <a:pt x="2191" y="21041"/>
                    <a:pt x="2166" y="20983"/>
                    <a:pt x="2138" y="20922"/>
                  </a:cubicBezTo>
                  <a:cubicBezTo>
                    <a:pt x="2020" y="20668"/>
                    <a:pt x="1832" y="20619"/>
                    <a:pt x="1624" y="20466"/>
                  </a:cubicBezTo>
                  <a:cubicBezTo>
                    <a:pt x="1323" y="20243"/>
                    <a:pt x="1184" y="20029"/>
                    <a:pt x="888" y="19794"/>
                  </a:cubicBezTo>
                  <a:cubicBezTo>
                    <a:pt x="692" y="19639"/>
                    <a:pt x="536" y="19547"/>
                    <a:pt x="441" y="19284"/>
                  </a:cubicBezTo>
                  <a:cubicBezTo>
                    <a:pt x="318" y="18942"/>
                    <a:pt x="306" y="18707"/>
                    <a:pt x="106" y="18424"/>
                  </a:cubicBezTo>
                  <a:cubicBezTo>
                    <a:pt x="73" y="18378"/>
                    <a:pt x="38" y="18342"/>
                    <a:pt x="0" y="18311"/>
                  </a:cubicBezTo>
                  <a:lnTo>
                    <a:pt x="129" y="10394"/>
                  </a:lnTo>
                  <a:lnTo>
                    <a:pt x="3990" y="10259"/>
                  </a:lnTo>
                  <a:lnTo>
                    <a:pt x="3812" y="9454"/>
                  </a:lnTo>
                  <a:cubicBezTo>
                    <a:pt x="3845" y="9092"/>
                    <a:pt x="3990" y="8904"/>
                    <a:pt x="3990" y="8541"/>
                  </a:cubicBezTo>
                  <a:cubicBezTo>
                    <a:pt x="3990" y="8206"/>
                    <a:pt x="3946" y="8017"/>
                    <a:pt x="3922" y="7681"/>
                  </a:cubicBezTo>
                  <a:lnTo>
                    <a:pt x="3922" y="7138"/>
                  </a:lnTo>
                  <a:cubicBezTo>
                    <a:pt x="3922" y="7051"/>
                    <a:pt x="3856" y="7016"/>
                    <a:pt x="3856" y="6929"/>
                  </a:cubicBezTo>
                  <a:cubicBezTo>
                    <a:pt x="3856" y="6849"/>
                    <a:pt x="3900" y="6795"/>
                    <a:pt x="3900" y="6715"/>
                  </a:cubicBezTo>
                  <a:cubicBezTo>
                    <a:pt x="3900" y="6634"/>
                    <a:pt x="3874" y="6580"/>
                    <a:pt x="3874" y="6499"/>
                  </a:cubicBezTo>
                  <a:cubicBezTo>
                    <a:pt x="3856" y="6204"/>
                    <a:pt x="3874" y="6043"/>
                    <a:pt x="3856" y="5747"/>
                  </a:cubicBezTo>
                  <a:cubicBezTo>
                    <a:pt x="3856" y="5747"/>
                    <a:pt x="3856" y="5747"/>
                    <a:pt x="3856" y="574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0" name="Shape 3388"/>
            <p:cNvSpPr/>
            <p:nvPr/>
          </p:nvSpPr>
          <p:spPr>
            <a:xfrm>
              <a:off x="9238906" y="4572425"/>
              <a:ext cx="150156" cy="424263"/>
            </a:xfrm>
            <a:custGeom>
              <a:avLst/>
              <a:gdLst/>
              <a:ahLst/>
              <a:cxnLst>
                <a:cxn ang="0">
                  <a:pos x="wd2" y="hd2"/>
                </a:cxn>
                <a:cxn ang="5400000">
                  <a:pos x="wd2" y="hd2"/>
                </a:cxn>
                <a:cxn ang="10800000">
                  <a:pos x="wd2" y="hd2"/>
                </a:cxn>
                <a:cxn ang="16200000">
                  <a:pos x="wd2" y="hd2"/>
                </a:cxn>
              </a:cxnLst>
              <a:rect l="0" t="0" r="r" b="b"/>
              <a:pathLst>
                <a:path w="21600" h="21600" extrusionOk="0">
                  <a:moveTo>
                    <a:pt x="3947" y="0"/>
                  </a:moveTo>
                  <a:cubicBezTo>
                    <a:pt x="4000" y="202"/>
                    <a:pt x="3792" y="374"/>
                    <a:pt x="4045" y="553"/>
                  </a:cubicBezTo>
                  <a:cubicBezTo>
                    <a:pt x="4363" y="788"/>
                    <a:pt x="4895" y="862"/>
                    <a:pt x="5331" y="1073"/>
                  </a:cubicBezTo>
                  <a:cubicBezTo>
                    <a:pt x="5973" y="1382"/>
                    <a:pt x="6110" y="1626"/>
                    <a:pt x="6525" y="1984"/>
                  </a:cubicBezTo>
                  <a:cubicBezTo>
                    <a:pt x="6797" y="2220"/>
                    <a:pt x="7168" y="2366"/>
                    <a:pt x="7168" y="2626"/>
                  </a:cubicBezTo>
                  <a:lnTo>
                    <a:pt x="7168" y="3294"/>
                  </a:lnTo>
                  <a:cubicBezTo>
                    <a:pt x="7168" y="3400"/>
                    <a:pt x="7005" y="3448"/>
                    <a:pt x="6895" y="3546"/>
                  </a:cubicBezTo>
                  <a:cubicBezTo>
                    <a:pt x="6687" y="3724"/>
                    <a:pt x="6615" y="3863"/>
                    <a:pt x="6155" y="3968"/>
                  </a:cubicBezTo>
                  <a:cubicBezTo>
                    <a:pt x="5902" y="4026"/>
                    <a:pt x="5674" y="4042"/>
                    <a:pt x="5421" y="4098"/>
                  </a:cubicBezTo>
                  <a:cubicBezTo>
                    <a:pt x="5149" y="4164"/>
                    <a:pt x="4895" y="4221"/>
                    <a:pt x="4778" y="4327"/>
                  </a:cubicBezTo>
                  <a:cubicBezTo>
                    <a:pt x="4551" y="4530"/>
                    <a:pt x="4869" y="4684"/>
                    <a:pt x="4869" y="4912"/>
                  </a:cubicBezTo>
                  <a:lnTo>
                    <a:pt x="3947" y="7450"/>
                  </a:lnTo>
                  <a:cubicBezTo>
                    <a:pt x="4000" y="7547"/>
                    <a:pt x="4019" y="7627"/>
                    <a:pt x="4136" y="7709"/>
                  </a:cubicBezTo>
                  <a:cubicBezTo>
                    <a:pt x="4500" y="7954"/>
                    <a:pt x="5421" y="7986"/>
                    <a:pt x="5421" y="8263"/>
                  </a:cubicBezTo>
                  <a:cubicBezTo>
                    <a:pt x="5421" y="8457"/>
                    <a:pt x="4778" y="8482"/>
                    <a:pt x="4318" y="8588"/>
                  </a:cubicBezTo>
                  <a:cubicBezTo>
                    <a:pt x="3856" y="8694"/>
                    <a:pt x="3649" y="8799"/>
                    <a:pt x="3214" y="8913"/>
                  </a:cubicBezTo>
                  <a:cubicBezTo>
                    <a:pt x="2500" y="9100"/>
                    <a:pt x="1857" y="9206"/>
                    <a:pt x="1559" y="9499"/>
                  </a:cubicBezTo>
                  <a:cubicBezTo>
                    <a:pt x="1195" y="9848"/>
                    <a:pt x="1214" y="10084"/>
                    <a:pt x="734" y="10409"/>
                  </a:cubicBezTo>
                  <a:cubicBezTo>
                    <a:pt x="455" y="10588"/>
                    <a:pt x="0" y="10662"/>
                    <a:pt x="0" y="10865"/>
                  </a:cubicBezTo>
                  <a:cubicBezTo>
                    <a:pt x="0" y="11085"/>
                    <a:pt x="390" y="11182"/>
                    <a:pt x="552" y="11385"/>
                  </a:cubicBezTo>
                  <a:cubicBezTo>
                    <a:pt x="942" y="11882"/>
                    <a:pt x="824" y="12191"/>
                    <a:pt x="1286" y="12686"/>
                  </a:cubicBezTo>
                  <a:lnTo>
                    <a:pt x="1286" y="12686"/>
                  </a:lnTo>
                  <a:cubicBezTo>
                    <a:pt x="1837" y="12588"/>
                    <a:pt x="2318" y="12524"/>
                    <a:pt x="2941" y="12524"/>
                  </a:cubicBezTo>
                  <a:cubicBezTo>
                    <a:pt x="3104" y="12524"/>
                    <a:pt x="3032" y="12614"/>
                    <a:pt x="3123" y="12654"/>
                  </a:cubicBezTo>
                  <a:cubicBezTo>
                    <a:pt x="3422" y="12784"/>
                    <a:pt x="3584" y="12897"/>
                    <a:pt x="3856" y="13044"/>
                  </a:cubicBezTo>
                  <a:cubicBezTo>
                    <a:pt x="4136" y="13190"/>
                    <a:pt x="4363" y="13272"/>
                    <a:pt x="4687" y="13402"/>
                  </a:cubicBezTo>
                  <a:cubicBezTo>
                    <a:pt x="5421" y="13695"/>
                    <a:pt x="5856" y="14020"/>
                    <a:pt x="6986" y="14020"/>
                  </a:cubicBezTo>
                  <a:cubicBezTo>
                    <a:pt x="7557" y="14020"/>
                    <a:pt x="7927" y="13947"/>
                    <a:pt x="8453" y="13890"/>
                  </a:cubicBezTo>
                  <a:cubicBezTo>
                    <a:pt x="9304" y="13792"/>
                    <a:pt x="9810" y="13760"/>
                    <a:pt x="10660" y="13662"/>
                  </a:cubicBezTo>
                  <a:cubicBezTo>
                    <a:pt x="11213" y="14053"/>
                    <a:pt x="11719" y="14264"/>
                    <a:pt x="11855" y="14703"/>
                  </a:cubicBezTo>
                  <a:cubicBezTo>
                    <a:pt x="11927" y="14955"/>
                    <a:pt x="11855" y="15102"/>
                    <a:pt x="11855" y="15354"/>
                  </a:cubicBezTo>
                  <a:cubicBezTo>
                    <a:pt x="11855" y="15655"/>
                    <a:pt x="12199" y="15940"/>
                    <a:pt x="11576" y="16135"/>
                  </a:cubicBezTo>
                  <a:cubicBezTo>
                    <a:pt x="11031" y="16305"/>
                    <a:pt x="10018" y="16289"/>
                    <a:pt x="10018" y="16558"/>
                  </a:cubicBezTo>
                  <a:cubicBezTo>
                    <a:pt x="10018" y="16809"/>
                    <a:pt x="10291" y="16947"/>
                    <a:pt x="10291" y="17200"/>
                  </a:cubicBezTo>
                  <a:lnTo>
                    <a:pt x="10291" y="17997"/>
                  </a:lnTo>
                  <a:cubicBezTo>
                    <a:pt x="10291" y="18160"/>
                    <a:pt x="10589" y="18249"/>
                    <a:pt x="10842" y="18379"/>
                  </a:cubicBezTo>
                  <a:cubicBezTo>
                    <a:pt x="11283" y="18615"/>
                    <a:pt x="11783" y="18721"/>
                    <a:pt x="12037" y="18997"/>
                  </a:cubicBezTo>
                  <a:cubicBezTo>
                    <a:pt x="12361" y="19355"/>
                    <a:pt x="12407" y="19607"/>
                    <a:pt x="13050" y="19908"/>
                  </a:cubicBezTo>
                  <a:cubicBezTo>
                    <a:pt x="13348" y="20046"/>
                    <a:pt x="13764" y="20063"/>
                    <a:pt x="14063" y="20201"/>
                  </a:cubicBezTo>
                  <a:cubicBezTo>
                    <a:pt x="14523" y="20404"/>
                    <a:pt x="14270" y="20608"/>
                    <a:pt x="14523" y="20851"/>
                  </a:cubicBezTo>
                  <a:cubicBezTo>
                    <a:pt x="14913" y="21234"/>
                    <a:pt x="15484" y="21445"/>
                    <a:pt x="16542" y="21600"/>
                  </a:cubicBezTo>
                  <a:cubicBezTo>
                    <a:pt x="16705" y="21477"/>
                    <a:pt x="16913" y="21429"/>
                    <a:pt x="16913" y="21299"/>
                  </a:cubicBezTo>
                  <a:lnTo>
                    <a:pt x="16913" y="20665"/>
                  </a:lnTo>
                  <a:cubicBezTo>
                    <a:pt x="16913" y="20348"/>
                    <a:pt x="17120" y="20160"/>
                    <a:pt x="17186" y="19843"/>
                  </a:cubicBezTo>
                  <a:cubicBezTo>
                    <a:pt x="17256" y="19477"/>
                    <a:pt x="17231" y="19257"/>
                    <a:pt x="17464" y="18899"/>
                  </a:cubicBezTo>
                  <a:cubicBezTo>
                    <a:pt x="17555" y="18753"/>
                    <a:pt x="17438" y="18607"/>
                    <a:pt x="17737" y="18510"/>
                  </a:cubicBezTo>
                  <a:cubicBezTo>
                    <a:pt x="17828" y="18486"/>
                    <a:pt x="17991" y="18517"/>
                    <a:pt x="18107" y="18510"/>
                  </a:cubicBezTo>
                  <a:cubicBezTo>
                    <a:pt x="18678" y="18436"/>
                    <a:pt x="19094" y="18468"/>
                    <a:pt x="19665" y="18412"/>
                  </a:cubicBezTo>
                  <a:cubicBezTo>
                    <a:pt x="19964" y="18388"/>
                    <a:pt x="20243" y="18370"/>
                    <a:pt x="20405" y="18282"/>
                  </a:cubicBezTo>
                  <a:cubicBezTo>
                    <a:pt x="20561" y="18201"/>
                    <a:pt x="20405" y="18119"/>
                    <a:pt x="20405" y="18013"/>
                  </a:cubicBezTo>
                  <a:lnTo>
                    <a:pt x="20405" y="17379"/>
                  </a:lnTo>
                  <a:cubicBezTo>
                    <a:pt x="20405" y="17118"/>
                    <a:pt x="20542" y="16981"/>
                    <a:pt x="20587" y="16720"/>
                  </a:cubicBezTo>
                  <a:cubicBezTo>
                    <a:pt x="20704" y="16159"/>
                    <a:pt x="20678" y="15834"/>
                    <a:pt x="21049" y="15288"/>
                  </a:cubicBezTo>
                  <a:cubicBezTo>
                    <a:pt x="21210" y="15037"/>
                    <a:pt x="21600" y="14899"/>
                    <a:pt x="21600" y="14638"/>
                  </a:cubicBezTo>
                  <a:cubicBezTo>
                    <a:pt x="21600" y="14582"/>
                    <a:pt x="21320" y="14606"/>
                    <a:pt x="21230" y="14574"/>
                  </a:cubicBezTo>
                  <a:cubicBezTo>
                    <a:pt x="20886" y="14452"/>
                    <a:pt x="20561" y="14410"/>
                    <a:pt x="20218" y="14281"/>
                  </a:cubicBezTo>
                  <a:cubicBezTo>
                    <a:pt x="19899" y="14159"/>
                    <a:pt x="19763" y="14045"/>
                    <a:pt x="19574" y="13890"/>
                  </a:cubicBezTo>
                  <a:cubicBezTo>
                    <a:pt x="19114" y="13525"/>
                    <a:pt x="18633" y="13354"/>
                    <a:pt x="18198" y="12979"/>
                  </a:cubicBezTo>
                  <a:cubicBezTo>
                    <a:pt x="17828" y="12670"/>
                    <a:pt x="17692" y="12474"/>
                    <a:pt x="17367" y="12166"/>
                  </a:cubicBezTo>
                  <a:cubicBezTo>
                    <a:pt x="16958" y="11776"/>
                    <a:pt x="16731" y="11453"/>
                    <a:pt x="15627" y="11323"/>
                  </a:cubicBezTo>
                  <a:cubicBezTo>
                    <a:pt x="15555" y="11323"/>
                    <a:pt x="15179" y="11358"/>
                    <a:pt x="15140" y="11303"/>
                  </a:cubicBezTo>
                  <a:cubicBezTo>
                    <a:pt x="14523" y="11303"/>
                    <a:pt x="13692" y="11020"/>
                    <a:pt x="13121" y="10963"/>
                  </a:cubicBezTo>
                  <a:cubicBezTo>
                    <a:pt x="12985" y="10667"/>
                    <a:pt x="12504" y="10318"/>
                    <a:pt x="12504" y="9942"/>
                  </a:cubicBezTo>
                  <a:cubicBezTo>
                    <a:pt x="12504" y="9459"/>
                    <a:pt x="13342" y="8930"/>
                    <a:pt x="12712" y="8449"/>
                  </a:cubicBezTo>
                  <a:cubicBezTo>
                    <a:pt x="12394" y="8208"/>
                    <a:pt x="12193" y="7989"/>
                    <a:pt x="12231" y="7733"/>
                  </a:cubicBezTo>
                  <a:cubicBezTo>
                    <a:pt x="12258" y="7562"/>
                    <a:pt x="12264" y="7414"/>
                    <a:pt x="12368" y="7247"/>
                  </a:cubicBezTo>
                  <a:cubicBezTo>
                    <a:pt x="12452" y="7114"/>
                    <a:pt x="12920" y="6845"/>
                    <a:pt x="12920" y="6750"/>
                  </a:cubicBezTo>
                  <a:cubicBezTo>
                    <a:pt x="12945" y="6746"/>
                    <a:pt x="13004" y="6706"/>
                    <a:pt x="13056" y="6689"/>
                  </a:cubicBezTo>
                  <a:lnTo>
                    <a:pt x="13946" y="5778"/>
                  </a:lnTo>
                  <a:lnTo>
                    <a:pt x="13946" y="5778"/>
                  </a:lnTo>
                  <a:cubicBezTo>
                    <a:pt x="13946" y="4430"/>
                    <a:pt x="13498" y="3263"/>
                    <a:pt x="12128" y="1989"/>
                  </a:cubicBezTo>
                  <a:cubicBezTo>
                    <a:pt x="11485" y="1385"/>
                    <a:pt x="10083" y="1222"/>
                    <a:pt x="9161" y="732"/>
                  </a:cubicBezTo>
                  <a:cubicBezTo>
                    <a:pt x="7350" y="309"/>
                    <a:pt x="5902" y="341"/>
                    <a:pt x="3947" y="0"/>
                  </a:cubicBezTo>
                  <a:cubicBezTo>
                    <a:pt x="3947" y="0"/>
                    <a:pt x="3947" y="0"/>
                    <a:pt x="3947"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1" name="Shape 3389"/>
            <p:cNvSpPr/>
            <p:nvPr/>
          </p:nvSpPr>
          <p:spPr>
            <a:xfrm>
              <a:off x="8146098" y="4976288"/>
              <a:ext cx="695246" cy="628080"/>
            </a:xfrm>
            <a:custGeom>
              <a:avLst/>
              <a:gdLst/>
              <a:ahLst/>
              <a:cxnLst>
                <a:cxn ang="0">
                  <a:pos x="wd2" y="hd2"/>
                </a:cxn>
                <a:cxn ang="5400000">
                  <a:pos x="wd2" y="hd2"/>
                </a:cxn>
                <a:cxn ang="10800000">
                  <a:pos x="wd2" y="hd2"/>
                </a:cxn>
                <a:cxn ang="16200000">
                  <a:pos x="wd2" y="hd2"/>
                </a:cxn>
              </a:cxnLst>
              <a:rect l="0" t="0" r="r" b="b"/>
              <a:pathLst>
                <a:path w="21600" h="21600" extrusionOk="0">
                  <a:moveTo>
                    <a:pt x="18305" y="1155"/>
                  </a:moveTo>
                  <a:lnTo>
                    <a:pt x="18571" y="1142"/>
                  </a:lnTo>
                  <a:lnTo>
                    <a:pt x="20597" y="681"/>
                  </a:lnTo>
                  <a:cubicBezTo>
                    <a:pt x="20846" y="681"/>
                    <a:pt x="21018" y="730"/>
                    <a:pt x="21192" y="923"/>
                  </a:cubicBezTo>
                  <a:cubicBezTo>
                    <a:pt x="21247" y="983"/>
                    <a:pt x="21257" y="1038"/>
                    <a:pt x="21311" y="1099"/>
                  </a:cubicBezTo>
                  <a:cubicBezTo>
                    <a:pt x="21395" y="1192"/>
                    <a:pt x="21514" y="1296"/>
                    <a:pt x="21600" y="1390"/>
                  </a:cubicBezTo>
                  <a:lnTo>
                    <a:pt x="21600" y="1390"/>
                  </a:lnTo>
                  <a:cubicBezTo>
                    <a:pt x="21565" y="1393"/>
                    <a:pt x="21528" y="1398"/>
                    <a:pt x="21491" y="1406"/>
                  </a:cubicBezTo>
                  <a:cubicBezTo>
                    <a:pt x="21297" y="1445"/>
                    <a:pt x="21231" y="1670"/>
                    <a:pt x="21033" y="1670"/>
                  </a:cubicBezTo>
                  <a:cubicBezTo>
                    <a:pt x="20899" y="1670"/>
                    <a:pt x="20830" y="1626"/>
                    <a:pt x="20696" y="1626"/>
                  </a:cubicBezTo>
                  <a:cubicBezTo>
                    <a:pt x="20299" y="1626"/>
                    <a:pt x="20145" y="1950"/>
                    <a:pt x="19763" y="2066"/>
                  </a:cubicBezTo>
                  <a:cubicBezTo>
                    <a:pt x="19564" y="2125"/>
                    <a:pt x="19420" y="2153"/>
                    <a:pt x="19286" y="2329"/>
                  </a:cubicBezTo>
                  <a:cubicBezTo>
                    <a:pt x="19172" y="2482"/>
                    <a:pt x="19153" y="2725"/>
                    <a:pt x="18970" y="2725"/>
                  </a:cubicBezTo>
                  <a:cubicBezTo>
                    <a:pt x="18790" y="2725"/>
                    <a:pt x="18769" y="2494"/>
                    <a:pt x="18711" y="2307"/>
                  </a:cubicBezTo>
                  <a:cubicBezTo>
                    <a:pt x="18662" y="2153"/>
                    <a:pt x="18626" y="2025"/>
                    <a:pt x="18589" y="1907"/>
                  </a:cubicBezTo>
                  <a:cubicBezTo>
                    <a:pt x="18187" y="2055"/>
                    <a:pt x="17872" y="2115"/>
                    <a:pt x="17461" y="2219"/>
                  </a:cubicBezTo>
                  <a:cubicBezTo>
                    <a:pt x="17297" y="2258"/>
                    <a:pt x="17207" y="2323"/>
                    <a:pt x="17043" y="2351"/>
                  </a:cubicBezTo>
                  <a:cubicBezTo>
                    <a:pt x="16706" y="2417"/>
                    <a:pt x="16513" y="2455"/>
                    <a:pt x="16169" y="2483"/>
                  </a:cubicBezTo>
                  <a:cubicBezTo>
                    <a:pt x="16011" y="2494"/>
                    <a:pt x="15927" y="2549"/>
                    <a:pt x="15768" y="2549"/>
                  </a:cubicBezTo>
                  <a:cubicBezTo>
                    <a:pt x="15337" y="2549"/>
                    <a:pt x="15073" y="2571"/>
                    <a:pt x="14641" y="2571"/>
                  </a:cubicBezTo>
                  <a:lnTo>
                    <a:pt x="14543" y="9141"/>
                  </a:lnTo>
                  <a:lnTo>
                    <a:pt x="12994" y="9207"/>
                  </a:lnTo>
                  <a:lnTo>
                    <a:pt x="12895" y="14239"/>
                  </a:lnTo>
                  <a:lnTo>
                    <a:pt x="12895" y="14239"/>
                  </a:lnTo>
                  <a:lnTo>
                    <a:pt x="12775" y="20917"/>
                  </a:lnTo>
                  <a:cubicBezTo>
                    <a:pt x="12658" y="20888"/>
                    <a:pt x="12538" y="20875"/>
                    <a:pt x="12388" y="20875"/>
                  </a:cubicBezTo>
                  <a:cubicBezTo>
                    <a:pt x="12086" y="20875"/>
                    <a:pt x="11877" y="20968"/>
                    <a:pt x="11664" y="21205"/>
                  </a:cubicBezTo>
                  <a:cubicBezTo>
                    <a:pt x="11545" y="21337"/>
                    <a:pt x="11539" y="21578"/>
                    <a:pt x="11365" y="21578"/>
                  </a:cubicBezTo>
                  <a:cubicBezTo>
                    <a:pt x="11193" y="21578"/>
                    <a:pt x="11103" y="21446"/>
                    <a:pt x="10929" y="21446"/>
                  </a:cubicBezTo>
                  <a:cubicBezTo>
                    <a:pt x="10672" y="21446"/>
                    <a:pt x="10533" y="21600"/>
                    <a:pt x="10275" y="21600"/>
                  </a:cubicBezTo>
                  <a:cubicBezTo>
                    <a:pt x="10011" y="21600"/>
                    <a:pt x="9897" y="21384"/>
                    <a:pt x="9640" y="21337"/>
                  </a:cubicBezTo>
                  <a:cubicBezTo>
                    <a:pt x="9391" y="21291"/>
                    <a:pt x="9202" y="21370"/>
                    <a:pt x="9004" y="21205"/>
                  </a:cubicBezTo>
                  <a:cubicBezTo>
                    <a:pt x="8780" y="21019"/>
                    <a:pt x="8893" y="20733"/>
                    <a:pt x="8805" y="20435"/>
                  </a:cubicBezTo>
                  <a:cubicBezTo>
                    <a:pt x="8739" y="20211"/>
                    <a:pt x="8567" y="20062"/>
                    <a:pt x="8348" y="20062"/>
                  </a:cubicBezTo>
                  <a:cubicBezTo>
                    <a:pt x="7902" y="20062"/>
                    <a:pt x="7872" y="20595"/>
                    <a:pt x="7703" y="21050"/>
                  </a:cubicBezTo>
                  <a:lnTo>
                    <a:pt x="7703" y="21050"/>
                  </a:lnTo>
                  <a:lnTo>
                    <a:pt x="7654" y="21068"/>
                  </a:lnTo>
                  <a:cubicBezTo>
                    <a:pt x="7567" y="21115"/>
                    <a:pt x="7513" y="21128"/>
                    <a:pt x="7416" y="21128"/>
                  </a:cubicBezTo>
                  <a:cubicBezTo>
                    <a:pt x="7155" y="21128"/>
                    <a:pt x="7004" y="21002"/>
                    <a:pt x="6810" y="20809"/>
                  </a:cubicBezTo>
                  <a:cubicBezTo>
                    <a:pt x="6649" y="20650"/>
                    <a:pt x="6570" y="20527"/>
                    <a:pt x="6483" y="20304"/>
                  </a:cubicBezTo>
                  <a:cubicBezTo>
                    <a:pt x="6369" y="20010"/>
                    <a:pt x="6227" y="19892"/>
                    <a:pt x="6076" y="19623"/>
                  </a:cubicBezTo>
                  <a:cubicBezTo>
                    <a:pt x="5974" y="19441"/>
                    <a:pt x="5917" y="19328"/>
                    <a:pt x="5788" y="19173"/>
                  </a:cubicBezTo>
                  <a:cubicBezTo>
                    <a:pt x="5659" y="19016"/>
                    <a:pt x="5550" y="18903"/>
                    <a:pt x="5550" y="18689"/>
                  </a:cubicBezTo>
                  <a:cubicBezTo>
                    <a:pt x="5550" y="18477"/>
                    <a:pt x="5555" y="18340"/>
                    <a:pt x="5471" y="18150"/>
                  </a:cubicBezTo>
                  <a:cubicBezTo>
                    <a:pt x="5384" y="17955"/>
                    <a:pt x="5262" y="17856"/>
                    <a:pt x="5262" y="17637"/>
                  </a:cubicBezTo>
                  <a:lnTo>
                    <a:pt x="5262" y="17335"/>
                  </a:lnTo>
                  <a:cubicBezTo>
                    <a:pt x="5262" y="17296"/>
                    <a:pt x="5292" y="17280"/>
                    <a:pt x="5292" y="17241"/>
                  </a:cubicBezTo>
                  <a:lnTo>
                    <a:pt x="5292" y="16994"/>
                  </a:lnTo>
                  <a:cubicBezTo>
                    <a:pt x="5292" y="16722"/>
                    <a:pt x="4954" y="16675"/>
                    <a:pt x="4954" y="16403"/>
                  </a:cubicBezTo>
                  <a:cubicBezTo>
                    <a:pt x="4954" y="16261"/>
                    <a:pt x="5034" y="16189"/>
                    <a:pt x="5034" y="16047"/>
                  </a:cubicBezTo>
                  <a:cubicBezTo>
                    <a:pt x="5034" y="15863"/>
                    <a:pt x="4889" y="15799"/>
                    <a:pt x="4845" y="15623"/>
                  </a:cubicBezTo>
                  <a:cubicBezTo>
                    <a:pt x="4808" y="15478"/>
                    <a:pt x="4842" y="15381"/>
                    <a:pt x="4835" y="15228"/>
                  </a:cubicBezTo>
                  <a:cubicBezTo>
                    <a:pt x="4830" y="15126"/>
                    <a:pt x="4797" y="15069"/>
                    <a:pt x="4797" y="14967"/>
                  </a:cubicBezTo>
                  <a:lnTo>
                    <a:pt x="4797" y="14203"/>
                  </a:lnTo>
                  <a:cubicBezTo>
                    <a:pt x="4797" y="14011"/>
                    <a:pt x="4652" y="13942"/>
                    <a:pt x="4537" y="13799"/>
                  </a:cubicBezTo>
                  <a:cubicBezTo>
                    <a:pt x="4396" y="13643"/>
                    <a:pt x="4309" y="13503"/>
                    <a:pt x="4309" y="13286"/>
                  </a:cubicBezTo>
                  <a:lnTo>
                    <a:pt x="4309" y="13049"/>
                  </a:lnTo>
                  <a:cubicBezTo>
                    <a:pt x="4309" y="12824"/>
                    <a:pt x="4294" y="12682"/>
                    <a:pt x="4389" y="12481"/>
                  </a:cubicBezTo>
                  <a:cubicBezTo>
                    <a:pt x="4450" y="12349"/>
                    <a:pt x="4528" y="12278"/>
                    <a:pt x="4528" y="12130"/>
                  </a:cubicBezTo>
                  <a:cubicBezTo>
                    <a:pt x="4528" y="11945"/>
                    <a:pt x="4460" y="11825"/>
                    <a:pt x="4329" y="11712"/>
                  </a:cubicBezTo>
                  <a:cubicBezTo>
                    <a:pt x="4262" y="11655"/>
                    <a:pt x="4190" y="11624"/>
                    <a:pt x="4190" y="11531"/>
                  </a:cubicBezTo>
                  <a:cubicBezTo>
                    <a:pt x="4190" y="11382"/>
                    <a:pt x="4309" y="11322"/>
                    <a:pt x="4309" y="11174"/>
                  </a:cubicBezTo>
                  <a:cubicBezTo>
                    <a:pt x="4309" y="10970"/>
                    <a:pt x="4252" y="10855"/>
                    <a:pt x="4150" y="10685"/>
                  </a:cubicBezTo>
                  <a:lnTo>
                    <a:pt x="4428" y="10685"/>
                  </a:lnTo>
                  <a:cubicBezTo>
                    <a:pt x="4421" y="10578"/>
                    <a:pt x="4399" y="10515"/>
                    <a:pt x="4399" y="10407"/>
                  </a:cubicBezTo>
                  <a:lnTo>
                    <a:pt x="4399" y="10116"/>
                  </a:lnTo>
                  <a:cubicBezTo>
                    <a:pt x="4399" y="9632"/>
                    <a:pt x="4244" y="9334"/>
                    <a:pt x="3932" y="8987"/>
                  </a:cubicBezTo>
                  <a:cubicBezTo>
                    <a:pt x="3818" y="8861"/>
                    <a:pt x="3706" y="8850"/>
                    <a:pt x="3585" y="8735"/>
                  </a:cubicBezTo>
                  <a:cubicBezTo>
                    <a:pt x="3448" y="8602"/>
                    <a:pt x="3391" y="8504"/>
                    <a:pt x="3257" y="8372"/>
                  </a:cubicBezTo>
                  <a:cubicBezTo>
                    <a:pt x="3128" y="8242"/>
                    <a:pt x="3108" y="8119"/>
                    <a:pt x="3029" y="7944"/>
                  </a:cubicBezTo>
                  <a:cubicBezTo>
                    <a:pt x="2912" y="7682"/>
                    <a:pt x="2830" y="7532"/>
                    <a:pt x="2800" y="7241"/>
                  </a:cubicBezTo>
                  <a:cubicBezTo>
                    <a:pt x="2768" y="6908"/>
                    <a:pt x="2810" y="6668"/>
                    <a:pt x="2632" y="6406"/>
                  </a:cubicBezTo>
                  <a:cubicBezTo>
                    <a:pt x="2616" y="6161"/>
                    <a:pt x="2602" y="6012"/>
                    <a:pt x="2542" y="5779"/>
                  </a:cubicBezTo>
                  <a:cubicBezTo>
                    <a:pt x="2483" y="5551"/>
                    <a:pt x="2389" y="5435"/>
                    <a:pt x="2374" y="5196"/>
                  </a:cubicBezTo>
                  <a:cubicBezTo>
                    <a:pt x="2363" y="5032"/>
                    <a:pt x="2342" y="4933"/>
                    <a:pt x="2294" y="4779"/>
                  </a:cubicBezTo>
                  <a:cubicBezTo>
                    <a:pt x="2260" y="4664"/>
                    <a:pt x="2274" y="4565"/>
                    <a:pt x="2195" y="4482"/>
                  </a:cubicBezTo>
                  <a:cubicBezTo>
                    <a:pt x="2148" y="4436"/>
                    <a:pt x="2093" y="4441"/>
                    <a:pt x="2036" y="4406"/>
                  </a:cubicBezTo>
                  <a:cubicBezTo>
                    <a:pt x="1910" y="4326"/>
                    <a:pt x="1842" y="4260"/>
                    <a:pt x="1758" y="4131"/>
                  </a:cubicBezTo>
                  <a:cubicBezTo>
                    <a:pt x="1615" y="3911"/>
                    <a:pt x="1617" y="3730"/>
                    <a:pt x="1520" y="3483"/>
                  </a:cubicBezTo>
                  <a:cubicBezTo>
                    <a:pt x="1436" y="3269"/>
                    <a:pt x="1282" y="3219"/>
                    <a:pt x="1143" y="3043"/>
                  </a:cubicBezTo>
                  <a:cubicBezTo>
                    <a:pt x="1002" y="2865"/>
                    <a:pt x="890" y="2780"/>
                    <a:pt x="786" y="2571"/>
                  </a:cubicBezTo>
                  <a:cubicBezTo>
                    <a:pt x="721" y="2439"/>
                    <a:pt x="674" y="2354"/>
                    <a:pt x="557" y="2274"/>
                  </a:cubicBezTo>
                  <a:cubicBezTo>
                    <a:pt x="463" y="2211"/>
                    <a:pt x="386" y="2222"/>
                    <a:pt x="290" y="2164"/>
                  </a:cubicBezTo>
                  <a:cubicBezTo>
                    <a:pt x="175" y="2095"/>
                    <a:pt x="170" y="1953"/>
                    <a:pt x="44" y="1911"/>
                  </a:cubicBezTo>
                  <a:lnTo>
                    <a:pt x="44" y="975"/>
                  </a:lnTo>
                  <a:cubicBezTo>
                    <a:pt x="44" y="860"/>
                    <a:pt x="1" y="799"/>
                    <a:pt x="1" y="684"/>
                  </a:cubicBezTo>
                  <a:lnTo>
                    <a:pt x="1" y="382"/>
                  </a:lnTo>
                  <a:cubicBezTo>
                    <a:pt x="1" y="358"/>
                    <a:pt x="1" y="335"/>
                    <a:pt x="0" y="312"/>
                  </a:cubicBezTo>
                  <a:lnTo>
                    <a:pt x="0" y="312"/>
                  </a:lnTo>
                  <a:cubicBezTo>
                    <a:pt x="45" y="329"/>
                    <a:pt x="81" y="351"/>
                    <a:pt x="130" y="351"/>
                  </a:cubicBezTo>
                  <a:cubicBezTo>
                    <a:pt x="369" y="351"/>
                    <a:pt x="488" y="198"/>
                    <a:pt x="726" y="198"/>
                  </a:cubicBezTo>
                  <a:cubicBezTo>
                    <a:pt x="930" y="198"/>
                    <a:pt x="999" y="439"/>
                    <a:pt x="1202" y="439"/>
                  </a:cubicBezTo>
                  <a:cubicBezTo>
                    <a:pt x="1341" y="439"/>
                    <a:pt x="1401" y="335"/>
                    <a:pt x="1520" y="264"/>
                  </a:cubicBezTo>
                  <a:cubicBezTo>
                    <a:pt x="1664" y="176"/>
                    <a:pt x="1763" y="132"/>
                    <a:pt x="1917" y="66"/>
                  </a:cubicBezTo>
                  <a:cubicBezTo>
                    <a:pt x="1952" y="55"/>
                    <a:pt x="1962" y="5"/>
                    <a:pt x="2002" y="5"/>
                  </a:cubicBezTo>
                  <a:cubicBezTo>
                    <a:pt x="2398" y="5"/>
                    <a:pt x="2627" y="0"/>
                    <a:pt x="3024" y="0"/>
                  </a:cubicBezTo>
                  <a:cubicBezTo>
                    <a:pt x="3138" y="0"/>
                    <a:pt x="3172" y="104"/>
                    <a:pt x="3267" y="176"/>
                  </a:cubicBezTo>
                  <a:cubicBezTo>
                    <a:pt x="3322" y="214"/>
                    <a:pt x="3366" y="230"/>
                    <a:pt x="3425" y="264"/>
                  </a:cubicBezTo>
                  <a:cubicBezTo>
                    <a:pt x="3614" y="368"/>
                    <a:pt x="3689" y="549"/>
                    <a:pt x="3902" y="549"/>
                  </a:cubicBezTo>
                  <a:cubicBezTo>
                    <a:pt x="4160" y="549"/>
                    <a:pt x="4314" y="439"/>
                    <a:pt x="4557" y="351"/>
                  </a:cubicBezTo>
                  <a:lnTo>
                    <a:pt x="10472" y="351"/>
                  </a:lnTo>
                  <a:cubicBezTo>
                    <a:pt x="10547" y="521"/>
                    <a:pt x="10617" y="632"/>
                    <a:pt x="10750" y="747"/>
                  </a:cubicBezTo>
                  <a:cubicBezTo>
                    <a:pt x="10875" y="857"/>
                    <a:pt x="10900" y="994"/>
                    <a:pt x="11049" y="1055"/>
                  </a:cubicBezTo>
                  <a:cubicBezTo>
                    <a:pt x="11133" y="1088"/>
                    <a:pt x="11197" y="1093"/>
                    <a:pt x="11287" y="1121"/>
                  </a:cubicBezTo>
                  <a:cubicBezTo>
                    <a:pt x="11381" y="1148"/>
                    <a:pt x="11430" y="1231"/>
                    <a:pt x="11530" y="1231"/>
                  </a:cubicBezTo>
                  <a:lnTo>
                    <a:pt x="12949" y="1231"/>
                  </a:lnTo>
                  <a:cubicBezTo>
                    <a:pt x="13138" y="1231"/>
                    <a:pt x="13242" y="1258"/>
                    <a:pt x="13431" y="1274"/>
                  </a:cubicBezTo>
                  <a:cubicBezTo>
                    <a:pt x="13490" y="1280"/>
                    <a:pt x="13535" y="1258"/>
                    <a:pt x="13589" y="1274"/>
                  </a:cubicBezTo>
                  <a:cubicBezTo>
                    <a:pt x="13654" y="1291"/>
                    <a:pt x="13689" y="1357"/>
                    <a:pt x="13748" y="1384"/>
                  </a:cubicBezTo>
                  <a:cubicBezTo>
                    <a:pt x="13863" y="1440"/>
                    <a:pt x="13947" y="1456"/>
                    <a:pt x="14066" y="1494"/>
                  </a:cubicBezTo>
                  <a:cubicBezTo>
                    <a:pt x="14274" y="1560"/>
                    <a:pt x="14404" y="1522"/>
                    <a:pt x="14621" y="1538"/>
                  </a:cubicBezTo>
                  <a:cubicBezTo>
                    <a:pt x="14815" y="1554"/>
                    <a:pt x="14909" y="1692"/>
                    <a:pt x="15104" y="1692"/>
                  </a:cubicBezTo>
                  <a:lnTo>
                    <a:pt x="15495" y="1692"/>
                  </a:lnTo>
                  <a:lnTo>
                    <a:pt x="18305" y="1155"/>
                  </a:lnTo>
                  <a:cubicBezTo>
                    <a:pt x="18305" y="1155"/>
                    <a:pt x="18305" y="1155"/>
                    <a:pt x="18305" y="115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2" name="Shape 3390"/>
            <p:cNvSpPr/>
            <p:nvPr/>
          </p:nvSpPr>
          <p:spPr>
            <a:xfrm>
              <a:off x="8561840" y="5017862"/>
              <a:ext cx="469960" cy="484785"/>
            </a:xfrm>
            <a:custGeom>
              <a:avLst/>
              <a:gdLst/>
              <a:ahLst/>
              <a:cxnLst>
                <a:cxn ang="0">
                  <a:pos x="wd2" y="hd2"/>
                </a:cxn>
                <a:cxn ang="5400000">
                  <a:pos x="wd2" y="hd2"/>
                </a:cxn>
                <a:cxn ang="10800000">
                  <a:pos x="wd2" y="hd2"/>
                </a:cxn>
                <a:cxn ang="16200000">
                  <a:pos x="wd2" y="hd2"/>
                </a:cxn>
              </a:cxnLst>
              <a:rect l="0" t="0" r="r" b="b"/>
              <a:pathLst>
                <a:path w="21600" h="21600" extrusionOk="0">
                  <a:moveTo>
                    <a:pt x="0" y="16647"/>
                  </a:moveTo>
                  <a:lnTo>
                    <a:pt x="145" y="10128"/>
                  </a:lnTo>
                  <a:lnTo>
                    <a:pt x="2437" y="10042"/>
                  </a:lnTo>
                  <a:lnTo>
                    <a:pt x="2583" y="1530"/>
                  </a:lnTo>
                  <a:cubicBezTo>
                    <a:pt x="3221" y="1530"/>
                    <a:pt x="3612" y="1501"/>
                    <a:pt x="4250" y="1501"/>
                  </a:cubicBezTo>
                  <a:cubicBezTo>
                    <a:pt x="4485" y="1501"/>
                    <a:pt x="4609" y="1431"/>
                    <a:pt x="4844" y="1416"/>
                  </a:cubicBezTo>
                  <a:cubicBezTo>
                    <a:pt x="5352" y="1380"/>
                    <a:pt x="5638" y="1331"/>
                    <a:pt x="6136" y="1246"/>
                  </a:cubicBezTo>
                  <a:cubicBezTo>
                    <a:pt x="6379" y="1209"/>
                    <a:pt x="6511" y="1124"/>
                    <a:pt x="6754" y="1075"/>
                  </a:cubicBezTo>
                  <a:cubicBezTo>
                    <a:pt x="7362" y="939"/>
                    <a:pt x="7828" y="862"/>
                    <a:pt x="8424" y="670"/>
                  </a:cubicBezTo>
                  <a:cubicBezTo>
                    <a:pt x="8478" y="823"/>
                    <a:pt x="8532" y="989"/>
                    <a:pt x="8604" y="1188"/>
                  </a:cubicBezTo>
                  <a:cubicBezTo>
                    <a:pt x="8689" y="1431"/>
                    <a:pt x="8720" y="1729"/>
                    <a:pt x="8986" y="1729"/>
                  </a:cubicBezTo>
                  <a:cubicBezTo>
                    <a:pt x="9258" y="1729"/>
                    <a:pt x="9285" y="1415"/>
                    <a:pt x="9455" y="1217"/>
                  </a:cubicBezTo>
                  <a:cubicBezTo>
                    <a:pt x="9652" y="988"/>
                    <a:pt x="9865" y="953"/>
                    <a:pt x="10160" y="876"/>
                  </a:cubicBezTo>
                  <a:cubicBezTo>
                    <a:pt x="10724" y="726"/>
                    <a:pt x="10952" y="306"/>
                    <a:pt x="11539" y="306"/>
                  </a:cubicBezTo>
                  <a:cubicBezTo>
                    <a:pt x="11739" y="306"/>
                    <a:pt x="11840" y="363"/>
                    <a:pt x="12039" y="363"/>
                  </a:cubicBezTo>
                  <a:cubicBezTo>
                    <a:pt x="12332" y="363"/>
                    <a:pt x="12429" y="71"/>
                    <a:pt x="12716" y="21"/>
                  </a:cubicBezTo>
                  <a:cubicBezTo>
                    <a:pt x="12772" y="11"/>
                    <a:pt x="12825" y="4"/>
                    <a:pt x="12877" y="0"/>
                  </a:cubicBezTo>
                  <a:lnTo>
                    <a:pt x="12877" y="0"/>
                  </a:lnTo>
                  <a:cubicBezTo>
                    <a:pt x="12869" y="93"/>
                    <a:pt x="12861" y="21"/>
                    <a:pt x="12861" y="114"/>
                  </a:cubicBezTo>
                  <a:cubicBezTo>
                    <a:pt x="12861" y="441"/>
                    <a:pt x="12994" y="626"/>
                    <a:pt x="13155" y="904"/>
                  </a:cubicBezTo>
                  <a:cubicBezTo>
                    <a:pt x="13346" y="1225"/>
                    <a:pt x="13456" y="1416"/>
                    <a:pt x="13713" y="1701"/>
                  </a:cubicBezTo>
                  <a:cubicBezTo>
                    <a:pt x="14000" y="2021"/>
                    <a:pt x="14103" y="2249"/>
                    <a:pt x="14329" y="2612"/>
                  </a:cubicBezTo>
                  <a:cubicBezTo>
                    <a:pt x="14500" y="2883"/>
                    <a:pt x="14638" y="3024"/>
                    <a:pt x="14800" y="3295"/>
                  </a:cubicBezTo>
                  <a:cubicBezTo>
                    <a:pt x="15078" y="3764"/>
                    <a:pt x="15350" y="3986"/>
                    <a:pt x="15622" y="4462"/>
                  </a:cubicBezTo>
                  <a:cubicBezTo>
                    <a:pt x="15740" y="4676"/>
                    <a:pt x="15769" y="4839"/>
                    <a:pt x="15916" y="5032"/>
                  </a:cubicBezTo>
                  <a:cubicBezTo>
                    <a:pt x="16107" y="5274"/>
                    <a:pt x="16327" y="5316"/>
                    <a:pt x="16591" y="5487"/>
                  </a:cubicBezTo>
                  <a:cubicBezTo>
                    <a:pt x="16929" y="5708"/>
                    <a:pt x="17024" y="5957"/>
                    <a:pt x="17325" y="6228"/>
                  </a:cubicBezTo>
                  <a:cubicBezTo>
                    <a:pt x="17486" y="6370"/>
                    <a:pt x="17611" y="6441"/>
                    <a:pt x="17796" y="6540"/>
                  </a:cubicBezTo>
                  <a:cubicBezTo>
                    <a:pt x="17935" y="6619"/>
                    <a:pt x="18067" y="6640"/>
                    <a:pt x="18148" y="6769"/>
                  </a:cubicBezTo>
                  <a:cubicBezTo>
                    <a:pt x="18200" y="6851"/>
                    <a:pt x="18229" y="6930"/>
                    <a:pt x="18240" y="7016"/>
                  </a:cubicBezTo>
                  <a:cubicBezTo>
                    <a:pt x="18235" y="7594"/>
                    <a:pt x="18302" y="7921"/>
                    <a:pt x="18441" y="8477"/>
                  </a:cubicBezTo>
                  <a:cubicBezTo>
                    <a:pt x="18522" y="8797"/>
                    <a:pt x="18632" y="9012"/>
                    <a:pt x="18912" y="9188"/>
                  </a:cubicBezTo>
                  <a:cubicBezTo>
                    <a:pt x="19050" y="9275"/>
                    <a:pt x="19073" y="9473"/>
                    <a:pt x="19241" y="9473"/>
                  </a:cubicBezTo>
                  <a:cubicBezTo>
                    <a:pt x="19443" y="9473"/>
                    <a:pt x="19644" y="9473"/>
                    <a:pt x="19843" y="9473"/>
                  </a:cubicBezTo>
                  <a:cubicBezTo>
                    <a:pt x="19947" y="9473"/>
                    <a:pt x="19998" y="9387"/>
                    <a:pt x="20100" y="9387"/>
                  </a:cubicBezTo>
                  <a:cubicBezTo>
                    <a:pt x="20629" y="9387"/>
                    <a:pt x="20884" y="9794"/>
                    <a:pt x="21144" y="10242"/>
                  </a:cubicBezTo>
                  <a:cubicBezTo>
                    <a:pt x="21303" y="10520"/>
                    <a:pt x="21548" y="10415"/>
                    <a:pt x="21600" y="10735"/>
                  </a:cubicBezTo>
                  <a:lnTo>
                    <a:pt x="21600" y="10735"/>
                  </a:lnTo>
                  <a:cubicBezTo>
                    <a:pt x="21357" y="10781"/>
                    <a:pt x="21258" y="11000"/>
                    <a:pt x="20996" y="11095"/>
                  </a:cubicBezTo>
                  <a:cubicBezTo>
                    <a:pt x="20615" y="11237"/>
                    <a:pt x="20351" y="11239"/>
                    <a:pt x="19998" y="11437"/>
                  </a:cubicBezTo>
                  <a:cubicBezTo>
                    <a:pt x="19654" y="11631"/>
                    <a:pt x="19374" y="11549"/>
                    <a:pt x="18999" y="11693"/>
                  </a:cubicBezTo>
                  <a:cubicBezTo>
                    <a:pt x="18669" y="11820"/>
                    <a:pt x="18575" y="12064"/>
                    <a:pt x="18383" y="12348"/>
                  </a:cubicBezTo>
                  <a:cubicBezTo>
                    <a:pt x="18136" y="12713"/>
                    <a:pt x="17810" y="12761"/>
                    <a:pt x="17472" y="13060"/>
                  </a:cubicBezTo>
                  <a:cubicBezTo>
                    <a:pt x="17208" y="13294"/>
                    <a:pt x="17082" y="13514"/>
                    <a:pt x="16738" y="13601"/>
                  </a:cubicBezTo>
                  <a:cubicBezTo>
                    <a:pt x="16547" y="13649"/>
                    <a:pt x="16391" y="13634"/>
                    <a:pt x="16240" y="13743"/>
                  </a:cubicBezTo>
                  <a:cubicBezTo>
                    <a:pt x="15856" y="14018"/>
                    <a:pt x="15798" y="14412"/>
                    <a:pt x="15798" y="14882"/>
                  </a:cubicBezTo>
                  <a:cubicBezTo>
                    <a:pt x="15798" y="14922"/>
                    <a:pt x="15800" y="14961"/>
                    <a:pt x="15802" y="15002"/>
                  </a:cubicBezTo>
                  <a:cubicBezTo>
                    <a:pt x="15576" y="15465"/>
                    <a:pt x="15180" y="15600"/>
                    <a:pt x="14800" y="16021"/>
                  </a:cubicBezTo>
                  <a:cubicBezTo>
                    <a:pt x="14587" y="16262"/>
                    <a:pt x="14491" y="16455"/>
                    <a:pt x="14213" y="16619"/>
                  </a:cubicBezTo>
                  <a:cubicBezTo>
                    <a:pt x="13993" y="16747"/>
                    <a:pt x="13867" y="16874"/>
                    <a:pt x="13624" y="16960"/>
                  </a:cubicBezTo>
                  <a:cubicBezTo>
                    <a:pt x="13537" y="16989"/>
                    <a:pt x="13448" y="16981"/>
                    <a:pt x="13390" y="17045"/>
                  </a:cubicBezTo>
                  <a:cubicBezTo>
                    <a:pt x="13332" y="17110"/>
                    <a:pt x="13332" y="17188"/>
                    <a:pt x="13303" y="17273"/>
                  </a:cubicBezTo>
                  <a:cubicBezTo>
                    <a:pt x="13214" y="17501"/>
                    <a:pt x="13170" y="17622"/>
                    <a:pt x="13068" y="17843"/>
                  </a:cubicBezTo>
                  <a:cubicBezTo>
                    <a:pt x="12884" y="18241"/>
                    <a:pt x="12606" y="18420"/>
                    <a:pt x="12187" y="18583"/>
                  </a:cubicBezTo>
                  <a:cubicBezTo>
                    <a:pt x="12048" y="18633"/>
                    <a:pt x="11950" y="18661"/>
                    <a:pt x="11805" y="18697"/>
                  </a:cubicBezTo>
                  <a:cubicBezTo>
                    <a:pt x="11635" y="18740"/>
                    <a:pt x="11539" y="18811"/>
                    <a:pt x="11363" y="18811"/>
                  </a:cubicBezTo>
                  <a:cubicBezTo>
                    <a:pt x="10813" y="18811"/>
                    <a:pt x="10504" y="18711"/>
                    <a:pt x="9955" y="18697"/>
                  </a:cubicBezTo>
                  <a:cubicBezTo>
                    <a:pt x="9484" y="18682"/>
                    <a:pt x="9220" y="18782"/>
                    <a:pt x="8750" y="18725"/>
                  </a:cubicBezTo>
                  <a:cubicBezTo>
                    <a:pt x="8318" y="18675"/>
                    <a:pt x="8090" y="18554"/>
                    <a:pt x="7656" y="18554"/>
                  </a:cubicBezTo>
                  <a:lnTo>
                    <a:pt x="6930" y="18554"/>
                  </a:lnTo>
                  <a:cubicBezTo>
                    <a:pt x="6885" y="18548"/>
                    <a:pt x="6864" y="18497"/>
                    <a:pt x="6812" y="18497"/>
                  </a:cubicBezTo>
                  <a:cubicBezTo>
                    <a:pt x="6717" y="18497"/>
                    <a:pt x="6673" y="18583"/>
                    <a:pt x="6607" y="18640"/>
                  </a:cubicBezTo>
                  <a:cubicBezTo>
                    <a:pt x="6356" y="18853"/>
                    <a:pt x="6246" y="19038"/>
                    <a:pt x="6049" y="19294"/>
                  </a:cubicBezTo>
                  <a:cubicBezTo>
                    <a:pt x="5910" y="19479"/>
                    <a:pt x="5777" y="19558"/>
                    <a:pt x="5609" y="19722"/>
                  </a:cubicBezTo>
                  <a:cubicBezTo>
                    <a:pt x="5447" y="19879"/>
                    <a:pt x="5366" y="19992"/>
                    <a:pt x="5167" y="20092"/>
                  </a:cubicBezTo>
                  <a:cubicBezTo>
                    <a:pt x="4947" y="20206"/>
                    <a:pt x="4734" y="20184"/>
                    <a:pt x="4580" y="20376"/>
                  </a:cubicBezTo>
                  <a:cubicBezTo>
                    <a:pt x="4462" y="20526"/>
                    <a:pt x="4493" y="20704"/>
                    <a:pt x="4375" y="20860"/>
                  </a:cubicBezTo>
                  <a:cubicBezTo>
                    <a:pt x="4271" y="20996"/>
                    <a:pt x="4109" y="21003"/>
                    <a:pt x="4022" y="21145"/>
                  </a:cubicBezTo>
                  <a:cubicBezTo>
                    <a:pt x="3927" y="21308"/>
                    <a:pt x="3904" y="21430"/>
                    <a:pt x="3817" y="21600"/>
                  </a:cubicBezTo>
                  <a:lnTo>
                    <a:pt x="3236" y="21600"/>
                  </a:lnTo>
                  <a:cubicBezTo>
                    <a:pt x="2958" y="21600"/>
                    <a:pt x="2802" y="21486"/>
                    <a:pt x="2524" y="21486"/>
                  </a:cubicBezTo>
                  <a:cubicBezTo>
                    <a:pt x="2275" y="21486"/>
                    <a:pt x="2128" y="21572"/>
                    <a:pt x="1879" y="21572"/>
                  </a:cubicBezTo>
                  <a:cubicBezTo>
                    <a:pt x="1695" y="21572"/>
                    <a:pt x="1657" y="21359"/>
                    <a:pt x="1585" y="21202"/>
                  </a:cubicBezTo>
                  <a:cubicBezTo>
                    <a:pt x="1475" y="20968"/>
                    <a:pt x="1290" y="20839"/>
                    <a:pt x="1290" y="20575"/>
                  </a:cubicBezTo>
                  <a:cubicBezTo>
                    <a:pt x="1290" y="20462"/>
                    <a:pt x="1284" y="20398"/>
                    <a:pt x="1321" y="20291"/>
                  </a:cubicBezTo>
                  <a:cubicBezTo>
                    <a:pt x="1350" y="20198"/>
                    <a:pt x="1437" y="20163"/>
                    <a:pt x="1437" y="20064"/>
                  </a:cubicBezTo>
                  <a:cubicBezTo>
                    <a:pt x="1437" y="19615"/>
                    <a:pt x="1313" y="19373"/>
                    <a:pt x="1261" y="18925"/>
                  </a:cubicBezTo>
                  <a:cubicBezTo>
                    <a:pt x="1203" y="18469"/>
                    <a:pt x="1166" y="18184"/>
                    <a:pt x="940" y="17785"/>
                  </a:cubicBezTo>
                  <a:cubicBezTo>
                    <a:pt x="859" y="17644"/>
                    <a:pt x="755" y="17579"/>
                    <a:pt x="674" y="17445"/>
                  </a:cubicBezTo>
                  <a:cubicBezTo>
                    <a:pt x="564" y="17273"/>
                    <a:pt x="512" y="17138"/>
                    <a:pt x="380" y="16989"/>
                  </a:cubicBezTo>
                  <a:cubicBezTo>
                    <a:pt x="351" y="16953"/>
                    <a:pt x="301" y="16960"/>
                    <a:pt x="263" y="16932"/>
                  </a:cubicBezTo>
                  <a:cubicBezTo>
                    <a:pt x="145" y="16825"/>
                    <a:pt x="87" y="16768"/>
                    <a:pt x="0" y="16647"/>
                  </a:cubicBezTo>
                  <a:cubicBezTo>
                    <a:pt x="0" y="16647"/>
                    <a:pt x="0" y="16647"/>
                    <a:pt x="0" y="1664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3" name="Shape 3391"/>
            <p:cNvSpPr/>
            <p:nvPr/>
          </p:nvSpPr>
          <p:spPr>
            <a:xfrm>
              <a:off x="8840981" y="4905018"/>
              <a:ext cx="401265" cy="369876"/>
            </a:xfrm>
            <a:custGeom>
              <a:avLst/>
              <a:gdLst/>
              <a:ahLst/>
              <a:cxnLst>
                <a:cxn ang="0">
                  <a:pos x="wd2" y="hd2"/>
                </a:cxn>
                <a:cxn ang="5400000">
                  <a:pos x="wd2" y="hd2"/>
                </a:cxn>
                <a:cxn ang="10800000">
                  <a:pos x="wd2" y="hd2"/>
                </a:cxn>
                <a:cxn ang="16200000">
                  <a:pos x="wd2" y="hd2"/>
                </a:cxn>
              </a:cxnLst>
              <a:rect l="0" t="0" r="r" b="b"/>
              <a:pathLst>
                <a:path w="21600" h="21600" extrusionOk="0">
                  <a:moveTo>
                    <a:pt x="14237" y="296"/>
                  </a:moveTo>
                  <a:cubicBezTo>
                    <a:pt x="13877" y="271"/>
                    <a:pt x="13680" y="0"/>
                    <a:pt x="13304" y="0"/>
                  </a:cubicBezTo>
                  <a:cubicBezTo>
                    <a:pt x="13034" y="0"/>
                    <a:pt x="12764" y="0"/>
                    <a:pt x="12494" y="0"/>
                  </a:cubicBezTo>
                  <a:cubicBezTo>
                    <a:pt x="11763" y="0"/>
                    <a:pt x="11243" y="204"/>
                    <a:pt x="10665" y="360"/>
                  </a:cubicBezTo>
                  <a:cubicBezTo>
                    <a:pt x="10529" y="791"/>
                    <a:pt x="10323" y="1092"/>
                    <a:pt x="10250" y="1530"/>
                  </a:cubicBezTo>
                  <a:cubicBezTo>
                    <a:pt x="10192" y="1886"/>
                    <a:pt x="10226" y="2137"/>
                    <a:pt x="10080" y="2463"/>
                  </a:cubicBezTo>
                  <a:cubicBezTo>
                    <a:pt x="9863" y="2939"/>
                    <a:pt x="9426" y="3023"/>
                    <a:pt x="8935" y="3023"/>
                  </a:cubicBezTo>
                  <a:cubicBezTo>
                    <a:pt x="8700" y="3023"/>
                    <a:pt x="8464" y="3023"/>
                    <a:pt x="8231" y="3023"/>
                  </a:cubicBezTo>
                  <a:cubicBezTo>
                    <a:pt x="7852" y="3023"/>
                    <a:pt x="7723" y="3387"/>
                    <a:pt x="7395" y="3583"/>
                  </a:cubicBezTo>
                  <a:cubicBezTo>
                    <a:pt x="7070" y="3778"/>
                    <a:pt x="6912" y="3991"/>
                    <a:pt x="6639" y="4254"/>
                  </a:cubicBezTo>
                  <a:cubicBezTo>
                    <a:pt x="6241" y="4635"/>
                    <a:pt x="5925" y="4832"/>
                    <a:pt x="5746" y="5374"/>
                  </a:cubicBezTo>
                  <a:cubicBezTo>
                    <a:pt x="5573" y="5886"/>
                    <a:pt x="5486" y="6278"/>
                    <a:pt x="5056" y="6568"/>
                  </a:cubicBezTo>
                  <a:cubicBezTo>
                    <a:pt x="4601" y="6875"/>
                    <a:pt x="4239" y="6866"/>
                    <a:pt x="3698" y="6866"/>
                  </a:cubicBezTo>
                  <a:cubicBezTo>
                    <a:pt x="2624" y="6866"/>
                    <a:pt x="2021" y="6605"/>
                    <a:pt x="947" y="6605"/>
                  </a:cubicBezTo>
                  <a:cubicBezTo>
                    <a:pt x="576" y="6605"/>
                    <a:pt x="342" y="6546"/>
                    <a:pt x="19" y="6577"/>
                  </a:cubicBezTo>
                  <a:lnTo>
                    <a:pt x="19" y="6577"/>
                  </a:lnTo>
                  <a:cubicBezTo>
                    <a:pt x="10" y="6698"/>
                    <a:pt x="0" y="6605"/>
                    <a:pt x="0" y="6726"/>
                  </a:cubicBezTo>
                  <a:cubicBezTo>
                    <a:pt x="0" y="7156"/>
                    <a:pt x="155" y="7398"/>
                    <a:pt x="345" y="7762"/>
                  </a:cubicBezTo>
                  <a:cubicBezTo>
                    <a:pt x="569" y="8182"/>
                    <a:pt x="697" y="8432"/>
                    <a:pt x="998" y="8807"/>
                  </a:cubicBezTo>
                  <a:cubicBezTo>
                    <a:pt x="1334" y="9226"/>
                    <a:pt x="1455" y="9525"/>
                    <a:pt x="1720" y="10001"/>
                  </a:cubicBezTo>
                  <a:cubicBezTo>
                    <a:pt x="1919" y="10355"/>
                    <a:pt x="2082" y="10541"/>
                    <a:pt x="2271" y="10896"/>
                  </a:cubicBezTo>
                  <a:cubicBezTo>
                    <a:pt x="2597" y="11511"/>
                    <a:pt x="2915" y="11801"/>
                    <a:pt x="3234" y="12425"/>
                  </a:cubicBezTo>
                  <a:cubicBezTo>
                    <a:pt x="3372" y="12706"/>
                    <a:pt x="3406" y="12920"/>
                    <a:pt x="3579" y="13173"/>
                  </a:cubicBezTo>
                  <a:cubicBezTo>
                    <a:pt x="3802" y="13489"/>
                    <a:pt x="4059" y="13544"/>
                    <a:pt x="4368" y="13768"/>
                  </a:cubicBezTo>
                  <a:cubicBezTo>
                    <a:pt x="4764" y="14058"/>
                    <a:pt x="4876" y="14385"/>
                    <a:pt x="5228" y="14739"/>
                  </a:cubicBezTo>
                  <a:cubicBezTo>
                    <a:pt x="5417" y="14925"/>
                    <a:pt x="5563" y="15019"/>
                    <a:pt x="5780" y="15149"/>
                  </a:cubicBezTo>
                  <a:cubicBezTo>
                    <a:pt x="5942" y="15252"/>
                    <a:pt x="6098" y="15280"/>
                    <a:pt x="6192" y="15448"/>
                  </a:cubicBezTo>
                  <a:cubicBezTo>
                    <a:pt x="6253" y="15556"/>
                    <a:pt x="6287" y="15659"/>
                    <a:pt x="6299" y="15773"/>
                  </a:cubicBezTo>
                  <a:cubicBezTo>
                    <a:pt x="6294" y="16530"/>
                    <a:pt x="6372" y="16959"/>
                    <a:pt x="6535" y="17687"/>
                  </a:cubicBezTo>
                  <a:cubicBezTo>
                    <a:pt x="6630" y="18107"/>
                    <a:pt x="6759" y="18388"/>
                    <a:pt x="7087" y="18619"/>
                  </a:cubicBezTo>
                  <a:cubicBezTo>
                    <a:pt x="7249" y="18734"/>
                    <a:pt x="7276" y="18993"/>
                    <a:pt x="7473" y="18993"/>
                  </a:cubicBezTo>
                  <a:cubicBezTo>
                    <a:pt x="7708" y="18993"/>
                    <a:pt x="7944" y="18993"/>
                    <a:pt x="8177" y="18993"/>
                  </a:cubicBezTo>
                  <a:cubicBezTo>
                    <a:pt x="8299" y="18993"/>
                    <a:pt x="8359" y="18880"/>
                    <a:pt x="8479" y="18880"/>
                  </a:cubicBezTo>
                  <a:cubicBezTo>
                    <a:pt x="9098" y="18880"/>
                    <a:pt x="9397" y="19414"/>
                    <a:pt x="9701" y="20000"/>
                  </a:cubicBezTo>
                  <a:cubicBezTo>
                    <a:pt x="9888" y="20365"/>
                    <a:pt x="10174" y="20228"/>
                    <a:pt x="10235" y="20647"/>
                  </a:cubicBezTo>
                  <a:lnTo>
                    <a:pt x="10235" y="20647"/>
                  </a:lnTo>
                  <a:cubicBezTo>
                    <a:pt x="10269" y="20639"/>
                    <a:pt x="10313" y="20634"/>
                    <a:pt x="10354" y="20634"/>
                  </a:cubicBezTo>
                  <a:cubicBezTo>
                    <a:pt x="10483" y="20634"/>
                    <a:pt x="10534" y="20768"/>
                    <a:pt x="10663" y="20784"/>
                  </a:cubicBezTo>
                  <a:cubicBezTo>
                    <a:pt x="11265" y="20853"/>
                    <a:pt x="11608" y="20859"/>
                    <a:pt x="12210" y="20933"/>
                  </a:cubicBezTo>
                  <a:cubicBezTo>
                    <a:pt x="12451" y="20962"/>
                    <a:pt x="12565" y="21147"/>
                    <a:pt x="12796" y="21194"/>
                  </a:cubicBezTo>
                  <a:cubicBezTo>
                    <a:pt x="14044" y="21451"/>
                    <a:pt x="14827" y="21415"/>
                    <a:pt x="15969" y="21600"/>
                  </a:cubicBezTo>
                  <a:lnTo>
                    <a:pt x="15966" y="21600"/>
                  </a:lnTo>
                  <a:cubicBezTo>
                    <a:pt x="16345" y="20779"/>
                    <a:pt x="16561" y="20616"/>
                    <a:pt x="17060" y="19888"/>
                  </a:cubicBezTo>
                  <a:cubicBezTo>
                    <a:pt x="17215" y="19664"/>
                    <a:pt x="17276" y="19487"/>
                    <a:pt x="17439" y="19291"/>
                  </a:cubicBezTo>
                  <a:cubicBezTo>
                    <a:pt x="17601" y="19095"/>
                    <a:pt x="17800" y="19058"/>
                    <a:pt x="17990" y="18880"/>
                  </a:cubicBezTo>
                  <a:cubicBezTo>
                    <a:pt x="18316" y="18573"/>
                    <a:pt x="18505" y="18386"/>
                    <a:pt x="18711" y="17985"/>
                  </a:cubicBezTo>
                  <a:cubicBezTo>
                    <a:pt x="18884" y="17649"/>
                    <a:pt x="18962" y="17425"/>
                    <a:pt x="19056" y="17052"/>
                  </a:cubicBezTo>
                  <a:cubicBezTo>
                    <a:pt x="19098" y="16867"/>
                    <a:pt x="19202" y="16754"/>
                    <a:pt x="19227" y="16567"/>
                  </a:cubicBezTo>
                  <a:cubicBezTo>
                    <a:pt x="19280" y="16269"/>
                    <a:pt x="19219" y="16064"/>
                    <a:pt x="19331" y="15783"/>
                  </a:cubicBezTo>
                  <a:cubicBezTo>
                    <a:pt x="19409" y="15588"/>
                    <a:pt x="19538" y="15522"/>
                    <a:pt x="19673" y="15373"/>
                  </a:cubicBezTo>
                  <a:cubicBezTo>
                    <a:pt x="19873" y="15158"/>
                    <a:pt x="19984" y="15010"/>
                    <a:pt x="20225" y="14852"/>
                  </a:cubicBezTo>
                  <a:cubicBezTo>
                    <a:pt x="20337" y="14776"/>
                    <a:pt x="20431" y="14749"/>
                    <a:pt x="20499" y="14627"/>
                  </a:cubicBezTo>
                  <a:cubicBezTo>
                    <a:pt x="20587" y="14468"/>
                    <a:pt x="20628" y="14347"/>
                    <a:pt x="20706" y="14179"/>
                  </a:cubicBezTo>
                  <a:cubicBezTo>
                    <a:pt x="20774" y="14031"/>
                    <a:pt x="20913" y="13974"/>
                    <a:pt x="20913" y="13806"/>
                  </a:cubicBezTo>
                  <a:cubicBezTo>
                    <a:pt x="20913" y="13518"/>
                    <a:pt x="20662" y="13415"/>
                    <a:pt x="20533" y="13173"/>
                  </a:cubicBezTo>
                  <a:cubicBezTo>
                    <a:pt x="20415" y="12947"/>
                    <a:pt x="20499" y="12771"/>
                    <a:pt x="20499" y="12510"/>
                  </a:cubicBezTo>
                  <a:lnTo>
                    <a:pt x="20499" y="11876"/>
                  </a:lnTo>
                  <a:cubicBezTo>
                    <a:pt x="20499" y="11670"/>
                    <a:pt x="20499" y="11531"/>
                    <a:pt x="20431" y="11344"/>
                  </a:cubicBezTo>
                  <a:cubicBezTo>
                    <a:pt x="20381" y="11213"/>
                    <a:pt x="20225" y="11195"/>
                    <a:pt x="20225" y="11046"/>
                  </a:cubicBezTo>
                  <a:cubicBezTo>
                    <a:pt x="20225" y="10793"/>
                    <a:pt x="20456" y="10710"/>
                    <a:pt x="20638" y="10561"/>
                  </a:cubicBezTo>
                  <a:cubicBezTo>
                    <a:pt x="20784" y="10440"/>
                    <a:pt x="20844" y="10298"/>
                    <a:pt x="20913" y="10113"/>
                  </a:cubicBezTo>
                  <a:cubicBezTo>
                    <a:pt x="20973" y="9944"/>
                    <a:pt x="20990" y="9832"/>
                    <a:pt x="21051" y="9665"/>
                  </a:cubicBezTo>
                  <a:cubicBezTo>
                    <a:pt x="21170" y="9366"/>
                    <a:pt x="21410" y="9253"/>
                    <a:pt x="21410" y="8928"/>
                  </a:cubicBezTo>
                  <a:lnTo>
                    <a:pt x="21410" y="7090"/>
                  </a:lnTo>
                  <a:lnTo>
                    <a:pt x="21600" y="6046"/>
                  </a:lnTo>
                  <a:cubicBezTo>
                    <a:pt x="21522" y="5523"/>
                    <a:pt x="21420" y="5225"/>
                    <a:pt x="21119" y="4814"/>
                  </a:cubicBezTo>
                  <a:lnTo>
                    <a:pt x="21326" y="3881"/>
                  </a:lnTo>
                  <a:cubicBezTo>
                    <a:pt x="21231" y="3592"/>
                    <a:pt x="21058" y="3489"/>
                    <a:pt x="20947" y="3210"/>
                  </a:cubicBezTo>
                  <a:cubicBezTo>
                    <a:pt x="20878" y="3041"/>
                    <a:pt x="20922" y="2893"/>
                    <a:pt x="20810" y="2762"/>
                  </a:cubicBezTo>
                  <a:cubicBezTo>
                    <a:pt x="20750" y="2687"/>
                    <a:pt x="20628" y="2705"/>
                    <a:pt x="20533" y="2687"/>
                  </a:cubicBezTo>
                  <a:cubicBezTo>
                    <a:pt x="20327" y="2641"/>
                    <a:pt x="20198" y="2622"/>
                    <a:pt x="19984" y="2612"/>
                  </a:cubicBezTo>
                  <a:cubicBezTo>
                    <a:pt x="19691" y="2603"/>
                    <a:pt x="19520" y="2584"/>
                    <a:pt x="19227" y="2575"/>
                  </a:cubicBezTo>
                  <a:cubicBezTo>
                    <a:pt x="19013" y="2575"/>
                    <a:pt x="18840" y="2603"/>
                    <a:pt x="18677" y="2463"/>
                  </a:cubicBezTo>
                  <a:cubicBezTo>
                    <a:pt x="18454" y="2276"/>
                    <a:pt x="18420" y="2035"/>
                    <a:pt x="18403" y="1717"/>
                  </a:cubicBezTo>
                  <a:cubicBezTo>
                    <a:pt x="18119" y="1717"/>
                    <a:pt x="17963" y="1699"/>
                    <a:pt x="17679" y="1679"/>
                  </a:cubicBezTo>
                  <a:cubicBezTo>
                    <a:pt x="17516" y="1671"/>
                    <a:pt x="17414" y="1736"/>
                    <a:pt x="17266" y="1679"/>
                  </a:cubicBezTo>
                  <a:cubicBezTo>
                    <a:pt x="17060" y="1605"/>
                    <a:pt x="17137" y="1287"/>
                    <a:pt x="16957" y="1157"/>
                  </a:cubicBezTo>
                  <a:cubicBezTo>
                    <a:pt x="16880" y="1101"/>
                    <a:pt x="16785" y="1157"/>
                    <a:pt x="16683" y="1157"/>
                  </a:cubicBezTo>
                  <a:cubicBezTo>
                    <a:pt x="16561" y="1148"/>
                    <a:pt x="16493" y="1129"/>
                    <a:pt x="16372" y="1120"/>
                  </a:cubicBezTo>
                  <a:cubicBezTo>
                    <a:pt x="15667" y="1063"/>
                    <a:pt x="15194" y="1287"/>
                    <a:pt x="14584" y="896"/>
                  </a:cubicBezTo>
                  <a:cubicBezTo>
                    <a:pt x="14421" y="793"/>
                    <a:pt x="14331" y="474"/>
                    <a:pt x="14237" y="296"/>
                  </a:cubicBezTo>
                  <a:cubicBezTo>
                    <a:pt x="14237" y="296"/>
                    <a:pt x="14237" y="296"/>
                    <a:pt x="14237" y="29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4" name="Shape 3392"/>
            <p:cNvSpPr/>
            <p:nvPr/>
          </p:nvSpPr>
          <p:spPr>
            <a:xfrm>
              <a:off x="9102305" y="4631817"/>
              <a:ext cx="550110" cy="885348"/>
            </a:xfrm>
            <a:custGeom>
              <a:avLst/>
              <a:gdLst/>
              <a:ahLst/>
              <a:cxnLst>
                <a:cxn ang="0">
                  <a:pos x="wd2" y="hd2"/>
                </a:cxn>
                <a:cxn ang="5400000">
                  <a:pos x="wd2" y="hd2"/>
                </a:cxn>
                <a:cxn ang="10800000">
                  <a:pos x="wd2" y="hd2"/>
                </a:cxn>
                <a:cxn ang="16200000">
                  <a:pos x="wd2" y="hd2"/>
                </a:cxn>
              </a:cxnLst>
              <a:rect l="0" t="0" r="r" b="b"/>
              <a:pathLst>
                <a:path w="21600" h="21600" extrusionOk="0">
                  <a:moveTo>
                    <a:pt x="5720" y="4711"/>
                  </a:moveTo>
                  <a:cubicBezTo>
                    <a:pt x="5871" y="4665"/>
                    <a:pt x="6002" y="4634"/>
                    <a:pt x="6172" y="4634"/>
                  </a:cubicBezTo>
                  <a:cubicBezTo>
                    <a:pt x="6216" y="4634"/>
                    <a:pt x="6197" y="4677"/>
                    <a:pt x="6222" y="4696"/>
                  </a:cubicBezTo>
                  <a:cubicBezTo>
                    <a:pt x="6303" y="4758"/>
                    <a:pt x="6348" y="4813"/>
                    <a:pt x="6422" y="4883"/>
                  </a:cubicBezTo>
                  <a:cubicBezTo>
                    <a:pt x="6498" y="4953"/>
                    <a:pt x="6560" y="4992"/>
                    <a:pt x="6649" y="5054"/>
                  </a:cubicBezTo>
                  <a:cubicBezTo>
                    <a:pt x="6849" y="5195"/>
                    <a:pt x="6968" y="5351"/>
                    <a:pt x="7276" y="5351"/>
                  </a:cubicBezTo>
                  <a:cubicBezTo>
                    <a:pt x="7432" y="5351"/>
                    <a:pt x="7533" y="5316"/>
                    <a:pt x="7677" y="5289"/>
                  </a:cubicBezTo>
                  <a:cubicBezTo>
                    <a:pt x="7909" y="5242"/>
                    <a:pt x="8047" y="5226"/>
                    <a:pt x="8279" y="5179"/>
                  </a:cubicBezTo>
                  <a:cubicBezTo>
                    <a:pt x="8430" y="5367"/>
                    <a:pt x="8568" y="5468"/>
                    <a:pt x="8605" y="5678"/>
                  </a:cubicBezTo>
                  <a:cubicBezTo>
                    <a:pt x="8625" y="5799"/>
                    <a:pt x="8605" y="5869"/>
                    <a:pt x="8605" y="5990"/>
                  </a:cubicBezTo>
                  <a:cubicBezTo>
                    <a:pt x="8605" y="6134"/>
                    <a:pt x="8699" y="6271"/>
                    <a:pt x="8529" y="6364"/>
                  </a:cubicBezTo>
                  <a:cubicBezTo>
                    <a:pt x="8380" y="6446"/>
                    <a:pt x="8104" y="6438"/>
                    <a:pt x="8104" y="6567"/>
                  </a:cubicBezTo>
                  <a:cubicBezTo>
                    <a:pt x="8104" y="6687"/>
                    <a:pt x="8178" y="6754"/>
                    <a:pt x="8178" y="6875"/>
                  </a:cubicBezTo>
                  <a:lnTo>
                    <a:pt x="8178" y="7257"/>
                  </a:lnTo>
                  <a:cubicBezTo>
                    <a:pt x="8178" y="7335"/>
                    <a:pt x="8260" y="7377"/>
                    <a:pt x="8329" y="7440"/>
                  </a:cubicBezTo>
                  <a:cubicBezTo>
                    <a:pt x="8449" y="7553"/>
                    <a:pt x="8586" y="7604"/>
                    <a:pt x="8655" y="7736"/>
                  </a:cubicBezTo>
                  <a:cubicBezTo>
                    <a:pt x="8743" y="7907"/>
                    <a:pt x="8756" y="8028"/>
                    <a:pt x="8931" y="8172"/>
                  </a:cubicBezTo>
                  <a:cubicBezTo>
                    <a:pt x="9013" y="8238"/>
                    <a:pt x="9126" y="8247"/>
                    <a:pt x="9208" y="8313"/>
                  </a:cubicBezTo>
                  <a:cubicBezTo>
                    <a:pt x="9333" y="8410"/>
                    <a:pt x="9264" y="8508"/>
                    <a:pt x="9333" y="8624"/>
                  </a:cubicBezTo>
                  <a:cubicBezTo>
                    <a:pt x="9440" y="8808"/>
                    <a:pt x="9596" y="8909"/>
                    <a:pt x="9885" y="8983"/>
                  </a:cubicBezTo>
                  <a:cubicBezTo>
                    <a:pt x="9929" y="8924"/>
                    <a:pt x="9986" y="8901"/>
                    <a:pt x="9986" y="8839"/>
                  </a:cubicBezTo>
                  <a:lnTo>
                    <a:pt x="9986" y="8535"/>
                  </a:lnTo>
                  <a:cubicBezTo>
                    <a:pt x="9986" y="8383"/>
                    <a:pt x="10042" y="8293"/>
                    <a:pt x="10060" y="8141"/>
                  </a:cubicBezTo>
                  <a:cubicBezTo>
                    <a:pt x="10080" y="7966"/>
                    <a:pt x="10073" y="7861"/>
                    <a:pt x="10136" y="7689"/>
                  </a:cubicBezTo>
                  <a:cubicBezTo>
                    <a:pt x="10161" y="7619"/>
                    <a:pt x="10129" y="7549"/>
                    <a:pt x="10211" y="7502"/>
                  </a:cubicBezTo>
                  <a:cubicBezTo>
                    <a:pt x="10236" y="7491"/>
                    <a:pt x="10280" y="7506"/>
                    <a:pt x="10312" y="7502"/>
                  </a:cubicBezTo>
                  <a:cubicBezTo>
                    <a:pt x="10468" y="7467"/>
                    <a:pt x="10581" y="7482"/>
                    <a:pt x="10737" y="7455"/>
                  </a:cubicBezTo>
                  <a:cubicBezTo>
                    <a:pt x="10819" y="7444"/>
                    <a:pt x="10895" y="7436"/>
                    <a:pt x="10939" y="7393"/>
                  </a:cubicBezTo>
                  <a:cubicBezTo>
                    <a:pt x="10982" y="7354"/>
                    <a:pt x="10939" y="7315"/>
                    <a:pt x="10939" y="7264"/>
                  </a:cubicBezTo>
                  <a:lnTo>
                    <a:pt x="10939" y="6961"/>
                  </a:lnTo>
                  <a:cubicBezTo>
                    <a:pt x="10939" y="6836"/>
                    <a:pt x="10976" y="6770"/>
                    <a:pt x="10989" y="6645"/>
                  </a:cubicBezTo>
                  <a:cubicBezTo>
                    <a:pt x="11021" y="6376"/>
                    <a:pt x="11014" y="6220"/>
                    <a:pt x="11115" y="5959"/>
                  </a:cubicBezTo>
                  <a:cubicBezTo>
                    <a:pt x="11159" y="5838"/>
                    <a:pt x="11265" y="5772"/>
                    <a:pt x="11265" y="5647"/>
                  </a:cubicBezTo>
                  <a:cubicBezTo>
                    <a:pt x="11265" y="5620"/>
                    <a:pt x="11189" y="5632"/>
                    <a:pt x="11164" y="5616"/>
                  </a:cubicBezTo>
                  <a:cubicBezTo>
                    <a:pt x="11070" y="5558"/>
                    <a:pt x="10982" y="5538"/>
                    <a:pt x="10888" y="5476"/>
                  </a:cubicBezTo>
                  <a:cubicBezTo>
                    <a:pt x="10801" y="5417"/>
                    <a:pt x="10764" y="5363"/>
                    <a:pt x="10712" y="5289"/>
                  </a:cubicBezTo>
                  <a:cubicBezTo>
                    <a:pt x="10586" y="5113"/>
                    <a:pt x="10455" y="5031"/>
                    <a:pt x="10337" y="4852"/>
                  </a:cubicBezTo>
                  <a:cubicBezTo>
                    <a:pt x="10236" y="4704"/>
                    <a:pt x="10198" y="4610"/>
                    <a:pt x="10110" y="4462"/>
                  </a:cubicBezTo>
                  <a:cubicBezTo>
                    <a:pt x="9998" y="4276"/>
                    <a:pt x="9936" y="4121"/>
                    <a:pt x="9635" y="4059"/>
                  </a:cubicBezTo>
                  <a:cubicBezTo>
                    <a:pt x="9615" y="4059"/>
                    <a:pt x="9512" y="4075"/>
                    <a:pt x="9502" y="4049"/>
                  </a:cubicBezTo>
                  <a:cubicBezTo>
                    <a:pt x="9333" y="4049"/>
                    <a:pt x="9107" y="3913"/>
                    <a:pt x="8951" y="3886"/>
                  </a:cubicBezTo>
                  <a:cubicBezTo>
                    <a:pt x="8914" y="3744"/>
                    <a:pt x="8782" y="3577"/>
                    <a:pt x="8782" y="3397"/>
                  </a:cubicBezTo>
                  <a:cubicBezTo>
                    <a:pt x="8782" y="3165"/>
                    <a:pt x="9011" y="2912"/>
                    <a:pt x="8839" y="2681"/>
                  </a:cubicBezTo>
                  <a:cubicBezTo>
                    <a:pt x="8752" y="2565"/>
                    <a:pt x="8697" y="2461"/>
                    <a:pt x="8708" y="2338"/>
                  </a:cubicBezTo>
                  <a:cubicBezTo>
                    <a:pt x="8715" y="2256"/>
                    <a:pt x="8717" y="2185"/>
                    <a:pt x="8745" y="2105"/>
                  </a:cubicBezTo>
                  <a:cubicBezTo>
                    <a:pt x="8768" y="2041"/>
                    <a:pt x="8896" y="1913"/>
                    <a:pt x="8896" y="1867"/>
                  </a:cubicBezTo>
                  <a:cubicBezTo>
                    <a:pt x="8903" y="1865"/>
                    <a:pt x="8919" y="1846"/>
                    <a:pt x="8933" y="1838"/>
                  </a:cubicBezTo>
                  <a:lnTo>
                    <a:pt x="9176" y="1401"/>
                  </a:lnTo>
                  <a:lnTo>
                    <a:pt x="9176" y="1401"/>
                  </a:lnTo>
                  <a:cubicBezTo>
                    <a:pt x="9559" y="1440"/>
                    <a:pt x="10381" y="1485"/>
                    <a:pt x="10764" y="1485"/>
                  </a:cubicBezTo>
                  <a:cubicBezTo>
                    <a:pt x="11063" y="1485"/>
                    <a:pt x="11058" y="1220"/>
                    <a:pt x="11340" y="1158"/>
                  </a:cubicBezTo>
                  <a:cubicBezTo>
                    <a:pt x="11409" y="1142"/>
                    <a:pt x="11465" y="1142"/>
                    <a:pt x="11540" y="1142"/>
                  </a:cubicBezTo>
                  <a:cubicBezTo>
                    <a:pt x="11873" y="1142"/>
                    <a:pt x="11992" y="1301"/>
                    <a:pt x="12243" y="1438"/>
                  </a:cubicBezTo>
                  <a:cubicBezTo>
                    <a:pt x="12500" y="1575"/>
                    <a:pt x="12738" y="1625"/>
                    <a:pt x="13083" y="1625"/>
                  </a:cubicBezTo>
                  <a:cubicBezTo>
                    <a:pt x="13209" y="1625"/>
                    <a:pt x="13278" y="1633"/>
                    <a:pt x="13397" y="1610"/>
                  </a:cubicBezTo>
                  <a:cubicBezTo>
                    <a:pt x="13555" y="1578"/>
                    <a:pt x="13629" y="1500"/>
                    <a:pt x="13799" y="1500"/>
                  </a:cubicBezTo>
                  <a:cubicBezTo>
                    <a:pt x="13923" y="1500"/>
                    <a:pt x="13980" y="1548"/>
                    <a:pt x="14099" y="1563"/>
                  </a:cubicBezTo>
                  <a:cubicBezTo>
                    <a:pt x="14262" y="1586"/>
                    <a:pt x="14357" y="1578"/>
                    <a:pt x="14526" y="1578"/>
                  </a:cubicBezTo>
                  <a:cubicBezTo>
                    <a:pt x="14683" y="1578"/>
                    <a:pt x="14778" y="1551"/>
                    <a:pt x="14928" y="1532"/>
                  </a:cubicBezTo>
                  <a:cubicBezTo>
                    <a:pt x="15116" y="1508"/>
                    <a:pt x="15266" y="1548"/>
                    <a:pt x="15430" y="1485"/>
                  </a:cubicBezTo>
                  <a:cubicBezTo>
                    <a:pt x="15586" y="1426"/>
                    <a:pt x="15623" y="1348"/>
                    <a:pt x="15756" y="1267"/>
                  </a:cubicBezTo>
                  <a:cubicBezTo>
                    <a:pt x="15818" y="1228"/>
                    <a:pt x="15874" y="1212"/>
                    <a:pt x="15931" y="1173"/>
                  </a:cubicBezTo>
                  <a:cubicBezTo>
                    <a:pt x="16044" y="1099"/>
                    <a:pt x="16087" y="986"/>
                    <a:pt x="16257" y="986"/>
                  </a:cubicBezTo>
                  <a:cubicBezTo>
                    <a:pt x="16346" y="986"/>
                    <a:pt x="16383" y="1041"/>
                    <a:pt x="16457" y="1064"/>
                  </a:cubicBezTo>
                  <a:cubicBezTo>
                    <a:pt x="16684" y="1138"/>
                    <a:pt x="16803" y="1220"/>
                    <a:pt x="17060" y="1220"/>
                  </a:cubicBezTo>
                  <a:cubicBezTo>
                    <a:pt x="17186" y="1220"/>
                    <a:pt x="17235" y="1165"/>
                    <a:pt x="17336" y="1126"/>
                  </a:cubicBezTo>
                  <a:cubicBezTo>
                    <a:pt x="17430" y="1087"/>
                    <a:pt x="17524" y="1091"/>
                    <a:pt x="17638" y="1080"/>
                  </a:cubicBezTo>
                  <a:cubicBezTo>
                    <a:pt x="17831" y="1060"/>
                    <a:pt x="17944" y="1041"/>
                    <a:pt x="18139" y="1017"/>
                  </a:cubicBezTo>
                  <a:cubicBezTo>
                    <a:pt x="18409" y="986"/>
                    <a:pt x="18577" y="971"/>
                    <a:pt x="18841" y="924"/>
                  </a:cubicBezTo>
                  <a:cubicBezTo>
                    <a:pt x="18992" y="896"/>
                    <a:pt x="19080" y="858"/>
                    <a:pt x="19243" y="846"/>
                  </a:cubicBezTo>
                  <a:cubicBezTo>
                    <a:pt x="19436" y="834"/>
                    <a:pt x="19562" y="854"/>
                    <a:pt x="19745" y="815"/>
                  </a:cubicBezTo>
                  <a:cubicBezTo>
                    <a:pt x="20051" y="744"/>
                    <a:pt x="20165" y="616"/>
                    <a:pt x="20397" y="472"/>
                  </a:cubicBezTo>
                  <a:cubicBezTo>
                    <a:pt x="20572" y="363"/>
                    <a:pt x="20723" y="331"/>
                    <a:pt x="20898" y="222"/>
                  </a:cubicBezTo>
                  <a:cubicBezTo>
                    <a:pt x="21037" y="137"/>
                    <a:pt x="21081" y="78"/>
                    <a:pt x="21226" y="0"/>
                  </a:cubicBezTo>
                  <a:lnTo>
                    <a:pt x="21226" y="0"/>
                  </a:lnTo>
                  <a:cubicBezTo>
                    <a:pt x="21237" y="55"/>
                    <a:pt x="21325" y="75"/>
                    <a:pt x="21387" y="121"/>
                  </a:cubicBezTo>
                  <a:cubicBezTo>
                    <a:pt x="21501" y="205"/>
                    <a:pt x="21600" y="257"/>
                    <a:pt x="21600" y="366"/>
                  </a:cubicBezTo>
                  <a:cubicBezTo>
                    <a:pt x="21600" y="462"/>
                    <a:pt x="21506" y="503"/>
                    <a:pt x="21437" y="589"/>
                  </a:cubicBezTo>
                  <a:cubicBezTo>
                    <a:pt x="21322" y="735"/>
                    <a:pt x="21341" y="840"/>
                    <a:pt x="21224" y="986"/>
                  </a:cubicBezTo>
                  <a:cubicBezTo>
                    <a:pt x="21166" y="1062"/>
                    <a:pt x="21049" y="1095"/>
                    <a:pt x="21049" y="1181"/>
                  </a:cubicBezTo>
                  <a:cubicBezTo>
                    <a:pt x="21049" y="1294"/>
                    <a:pt x="21187" y="1347"/>
                    <a:pt x="21187" y="1459"/>
                  </a:cubicBezTo>
                  <a:lnTo>
                    <a:pt x="21187" y="2015"/>
                  </a:lnTo>
                  <a:lnTo>
                    <a:pt x="21412" y="2709"/>
                  </a:lnTo>
                  <a:cubicBezTo>
                    <a:pt x="21416" y="2788"/>
                    <a:pt x="21425" y="2834"/>
                    <a:pt x="21425" y="2913"/>
                  </a:cubicBezTo>
                  <a:lnTo>
                    <a:pt x="21425" y="3015"/>
                  </a:lnTo>
                  <a:cubicBezTo>
                    <a:pt x="21425" y="3095"/>
                    <a:pt x="21448" y="3157"/>
                    <a:pt x="21362" y="3215"/>
                  </a:cubicBezTo>
                  <a:cubicBezTo>
                    <a:pt x="21306" y="3254"/>
                    <a:pt x="21187" y="3254"/>
                    <a:pt x="21187" y="3309"/>
                  </a:cubicBezTo>
                  <a:cubicBezTo>
                    <a:pt x="21187" y="3367"/>
                    <a:pt x="21237" y="3396"/>
                    <a:pt x="21237" y="3455"/>
                  </a:cubicBezTo>
                  <a:lnTo>
                    <a:pt x="21237" y="3638"/>
                  </a:lnTo>
                  <a:cubicBezTo>
                    <a:pt x="21237" y="3792"/>
                    <a:pt x="21086" y="3870"/>
                    <a:pt x="20911" y="3979"/>
                  </a:cubicBezTo>
                  <a:lnTo>
                    <a:pt x="20974" y="4213"/>
                  </a:lnTo>
                  <a:cubicBezTo>
                    <a:pt x="21008" y="4351"/>
                    <a:pt x="21049" y="4429"/>
                    <a:pt x="21049" y="4567"/>
                  </a:cubicBezTo>
                  <a:cubicBezTo>
                    <a:pt x="21049" y="4685"/>
                    <a:pt x="20962" y="4749"/>
                    <a:pt x="20962" y="4866"/>
                  </a:cubicBezTo>
                  <a:lnTo>
                    <a:pt x="20962" y="5096"/>
                  </a:lnTo>
                  <a:cubicBezTo>
                    <a:pt x="20962" y="5140"/>
                    <a:pt x="21031" y="5172"/>
                    <a:pt x="21102" y="5172"/>
                  </a:cubicBezTo>
                  <a:lnTo>
                    <a:pt x="21249" y="5172"/>
                  </a:lnTo>
                  <a:cubicBezTo>
                    <a:pt x="21256" y="5203"/>
                    <a:pt x="21256" y="5220"/>
                    <a:pt x="21256" y="5252"/>
                  </a:cubicBezTo>
                  <a:cubicBezTo>
                    <a:pt x="21256" y="5312"/>
                    <a:pt x="21224" y="5345"/>
                    <a:pt x="21224" y="5405"/>
                  </a:cubicBezTo>
                  <a:cubicBezTo>
                    <a:pt x="21224" y="5499"/>
                    <a:pt x="21362" y="5538"/>
                    <a:pt x="21362" y="5632"/>
                  </a:cubicBezTo>
                  <a:cubicBezTo>
                    <a:pt x="21362" y="5780"/>
                    <a:pt x="21212" y="5849"/>
                    <a:pt x="21037" y="5951"/>
                  </a:cubicBezTo>
                  <a:cubicBezTo>
                    <a:pt x="20914" y="6021"/>
                    <a:pt x="21015" y="6124"/>
                    <a:pt x="20935" y="6216"/>
                  </a:cubicBezTo>
                  <a:cubicBezTo>
                    <a:pt x="20895" y="6267"/>
                    <a:pt x="20808" y="6265"/>
                    <a:pt x="20723" y="6286"/>
                  </a:cubicBezTo>
                  <a:cubicBezTo>
                    <a:pt x="20638" y="6307"/>
                    <a:pt x="20661" y="6370"/>
                    <a:pt x="20661" y="6426"/>
                  </a:cubicBezTo>
                  <a:cubicBezTo>
                    <a:pt x="20661" y="6506"/>
                    <a:pt x="20661" y="6565"/>
                    <a:pt x="20585" y="6629"/>
                  </a:cubicBezTo>
                  <a:cubicBezTo>
                    <a:pt x="20519" y="6685"/>
                    <a:pt x="20416" y="6668"/>
                    <a:pt x="20321" y="6707"/>
                  </a:cubicBezTo>
                  <a:cubicBezTo>
                    <a:pt x="20181" y="6766"/>
                    <a:pt x="20234" y="6867"/>
                    <a:pt x="20234" y="6972"/>
                  </a:cubicBezTo>
                  <a:cubicBezTo>
                    <a:pt x="20234" y="7069"/>
                    <a:pt x="20087" y="7097"/>
                    <a:pt x="19996" y="7175"/>
                  </a:cubicBezTo>
                  <a:cubicBezTo>
                    <a:pt x="19908" y="7251"/>
                    <a:pt x="19886" y="7309"/>
                    <a:pt x="19794" y="7385"/>
                  </a:cubicBezTo>
                  <a:cubicBezTo>
                    <a:pt x="19615" y="7533"/>
                    <a:pt x="19529" y="7629"/>
                    <a:pt x="19318" y="7759"/>
                  </a:cubicBezTo>
                  <a:cubicBezTo>
                    <a:pt x="19149" y="7864"/>
                    <a:pt x="18961" y="7882"/>
                    <a:pt x="18853" y="8016"/>
                  </a:cubicBezTo>
                  <a:cubicBezTo>
                    <a:pt x="18797" y="8089"/>
                    <a:pt x="18751" y="8129"/>
                    <a:pt x="18678" y="8196"/>
                  </a:cubicBezTo>
                  <a:cubicBezTo>
                    <a:pt x="18641" y="8233"/>
                    <a:pt x="18649" y="8287"/>
                    <a:pt x="18577" y="8297"/>
                  </a:cubicBezTo>
                  <a:cubicBezTo>
                    <a:pt x="18453" y="8317"/>
                    <a:pt x="18368" y="8266"/>
                    <a:pt x="18253" y="8297"/>
                  </a:cubicBezTo>
                  <a:cubicBezTo>
                    <a:pt x="18151" y="8324"/>
                    <a:pt x="18063" y="8305"/>
                    <a:pt x="17976" y="8344"/>
                  </a:cubicBezTo>
                  <a:cubicBezTo>
                    <a:pt x="17907" y="8373"/>
                    <a:pt x="17932" y="8428"/>
                    <a:pt x="17875" y="8468"/>
                  </a:cubicBezTo>
                  <a:cubicBezTo>
                    <a:pt x="17788" y="8531"/>
                    <a:pt x="17693" y="8554"/>
                    <a:pt x="17650" y="8632"/>
                  </a:cubicBezTo>
                  <a:cubicBezTo>
                    <a:pt x="17625" y="8677"/>
                    <a:pt x="17655" y="8720"/>
                    <a:pt x="17611" y="8757"/>
                  </a:cubicBezTo>
                  <a:cubicBezTo>
                    <a:pt x="17515" y="8835"/>
                    <a:pt x="17381" y="8817"/>
                    <a:pt x="17235" y="8858"/>
                  </a:cubicBezTo>
                  <a:cubicBezTo>
                    <a:pt x="16998" y="8926"/>
                    <a:pt x="16837" y="8926"/>
                    <a:pt x="16583" y="8967"/>
                  </a:cubicBezTo>
                  <a:cubicBezTo>
                    <a:pt x="16395" y="8996"/>
                    <a:pt x="16289" y="9020"/>
                    <a:pt x="16094" y="9038"/>
                  </a:cubicBezTo>
                  <a:cubicBezTo>
                    <a:pt x="16005" y="9045"/>
                    <a:pt x="15968" y="9092"/>
                    <a:pt x="15881" y="9092"/>
                  </a:cubicBezTo>
                  <a:cubicBezTo>
                    <a:pt x="15756" y="9092"/>
                    <a:pt x="15711" y="9030"/>
                    <a:pt x="15605" y="8991"/>
                  </a:cubicBezTo>
                  <a:cubicBezTo>
                    <a:pt x="15474" y="8944"/>
                    <a:pt x="15369" y="8948"/>
                    <a:pt x="15229" y="8913"/>
                  </a:cubicBezTo>
                  <a:cubicBezTo>
                    <a:pt x="15173" y="8993"/>
                    <a:pt x="15235" y="9075"/>
                    <a:pt x="15128" y="9131"/>
                  </a:cubicBezTo>
                  <a:cubicBezTo>
                    <a:pt x="15063" y="9166"/>
                    <a:pt x="14994" y="9156"/>
                    <a:pt x="14916" y="9178"/>
                  </a:cubicBezTo>
                  <a:cubicBezTo>
                    <a:pt x="14774" y="9217"/>
                    <a:pt x="14692" y="9248"/>
                    <a:pt x="14551" y="9287"/>
                  </a:cubicBezTo>
                  <a:cubicBezTo>
                    <a:pt x="14416" y="9324"/>
                    <a:pt x="14334" y="9343"/>
                    <a:pt x="14187" y="9365"/>
                  </a:cubicBezTo>
                  <a:cubicBezTo>
                    <a:pt x="13987" y="9396"/>
                    <a:pt x="13918" y="9513"/>
                    <a:pt x="13711" y="9513"/>
                  </a:cubicBezTo>
                  <a:cubicBezTo>
                    <a:pt x="13638" y="9513"/>
                    <a:pt x="13597" y="9501"/>
                    <a:pt x="13535" y="9482"/>
                  </a:cubicBezTo>
                  <a:cubicBezTo>
                    <a:pt x="13500" y="9610"/>
                    <a:pt x="13523" y="9706"/>
                    <a:pt x="13385" y="9801"/>
                  </a:cubicBezTo>
                  <a:cubicBezTo>
                    <a:pt x="13312" y="9852"/>
                    <a:pt x="13225" y="9850"/>
                    <a:pt x="13145" y="9895"/>
                  </a:cubicBezTo>
                  <a:cubicBezTo>
                    <a:pt x="13059" y="9946"/>
                    <a:pt x="13112" y="10015"/>
                    <a:pt x="13083" y="10090"/>
                  </a:cubicBezTo>
                  <a:cubicBezTo>
                    <a:pt x="13052" y="10170"/>
                    <a:pt x="12933" y="10176"/>
                    <a:pt x="12846" y="10238"/>
                  </a:cubicBezTo>
                  <a:cubicBezTo>
                    <a:pt x="12701" y="10341"/>
                    <a:pt x="12578" y="10380"/>
                    <a:pt x="12382" y="10441"/>
                  </a:cubicBezTo>
                  <a:cubicBezTo>
                    <a:pt x="11990" y="10561"/>
                    <a:pt x="11917" y="10766"/>
                    <a:pt x="11779" y="11025"/>
                  </a:cubicBezTo>
                  <a:lnTo>
                    <a:pt x="11730" y="11017"/>
                  </a:lnTo>
                  <a:cubicBezTo>
                    <a:pt x="11730" y="10968"/>
                    <a:pt x="11653" y="10953"/>
                    <a:pt x="11628" y="10908"/>
                  </a:cubicBezTo>
                  <a:cubicBezTo>
                    <a:pt x="11572" y="10815"/>
                    <a:pt x="11528" y="10744"/>
                    <a:pt x="11377" y="10698"/>
                  </a:cubicBezTo>
                  <a:cubicBezTo>
                    <a:pt x="11359" y="10717"/>
                    <a:pt x="11340" y="10729"/>
                    <a:pt x="11340" y="10752"/>
                  </a:cubicBezTo>
                  <a:cubicBezTo>
                    <a:pt x="11340" y="10846"/>
                    <a:pt x="11347" y="10896"/>
                    <a:pt x="11347" y="10990"/>
                  </a:cubicBezTo>
                  <a:cubicBezTo>
                    <a:pt x="11347" y="11052"/>
                    <a:pt x="11387" y="11091"/>
                    <a:pt x="11352" y="11150"/>
                  </a:cubicBezTo>
                  <a:cubicBezTo>
                    <a:pt x="11283" y="11267"/>
                    <a:pt x="11115" y="11278"/>
                    <a:pt x="10964" y="11360"/>
                  </a:cubicBezTo>
                  <a:cubicBezTo>
                    <a:pt x="10694" y="11506"/>
                    <a:pt x="10544" y="11594"/>
                    <a:pt x="10248" y="11719"/>
                  </a:cubicBezTo>
                  <a:cubicBezTo>
                    <a:pt x="9925" y="11855"/>
                    <a:pt x="9782" y="11961"/>
                    <a:pt x="9445" y="12085"/>
                  </a:cubicBezTo>
                  <a:cubicBezTo>
                    <a:pt x="9250" y="12157"/>
                    <a:pt x="9170" y="12264"/>
                    <a:pt x="8944" y="12264"/>
                  </a:cubicBezTo>
                  <a:cubicBezTo>
                    <a:pt x="8743" y="12264"/>
                    <a:pt x="8637" y="12224"/>
                    <a:pt x="8448" y="12179"/>
                  </a:cubicBezTo>
                  <a:lnTo>
                    <a:pt x="8448" y="12430"/>
                  </a:lnTo>
                  <a:cubicBezTo>
                    <a:pt x="8448" y="12555"/>
                    <a:pt x="8533" y="12660"/>
                    <a:pt x="8392" y="12748"/>
                  </a:cubicBezTo>
                  <a:cubicBezTo>
                    <a:pt x="8316" y="12795"/>
                    <a:pt x="8185" y="12746"/>
                    <a:pt x="8129" y="12802"/>
                  </a:cubicBezTo>
                  <a:cubicBezTo>
                    <a:pt x="8084" y="12847"/>
                    <a:pt x="8079" y="12882"/>
                    <a:pt x="8079" y="12935"/>
                  </a:cubicBezTo>
                  <a:cubicBezTo>
                    <a:pt x="8079" y="13050"/>
                    <a:pt x="8047" y="13135"/>
                    <a:pt x="8166" y="13223"/>
                  </a:cubicBezTo>
                  <a:cubicBezTo>
                    <a:pt x="8394" y="13391"/>
                    <a:pt x="8650" y="13442"/>
                    <a:pt x="8743" y="13652"/>
                  </a:cubicBezTo>
                  <a:cubicBezTo>
                    <a:pt x="8781" y="13739"/>
                    <a:pt x="8837" y="13786"/>
                    <a:pt x="8845" y="13878"/>
                  </a:cubicBezTo>
                  <a:cubicBezTo>
                    <a:pt x="8846" y="13944"/>
                    <a:pt x="8789" y="14000"/>
                    <a:pt x="8857" y="14049"/>
                  </a:cubicBezTo>
                  <a:cubicBezTo>
                    <a:pt x="8912" y="14090"/>
                    <a:pt x="9029" y="14061"/>
                    <a:pt x="9070" y="14112"/>
                  </a:cubicBezTo>
                  <a:cubicBezTo>
                    <a:pt x="9147" y="14211"/>
                    <a:pt x="9144" y="14279"/>
                    <a:pt x="9144" y="14390"/>
                  </a:cubicBezTo>
                  <a:lnTo>
                    <a:pt x="9144" y="14540"/>
                  </a:lnTo>
                  <a:cubicBezTo>
                    <a:pt x="9167" y="14632"/>
                    <a:pt x="9183" y="14682"/>
                    <a:pt x="9183" y="14774"/>
                  </a:cubicBezTo>
                  <a:cubicBezTo>
                    <a:pt x="9183" y="14891"/>
                    <a:pt x="9085" y="14947"/>
                    <a:pt x="9045" y="15062"/>
                  </a:cubicBezTo>
                  <a:cubicBezTo>
                    <a:pt x="8988" y="15220"/>
                    <a:pt x="8968" y="15312"/>
                    <a:pt x="8968" y="15474"/>
                  </a:cubicBezTo>
                  <a:cubicBezTo>
                    <a:pt x="8968" y="15505"/>
                    <a:pt x="8975" y="15523"/>
                    <a:pt x="8981" y="15553"/>
                  </a:cubicBezTo>
                  <a:cubicBezTo>
                    <a:pt x="9050" y="15517"/>
                    <a:pt x="9013" y="15421"/>
                    <a:pt x="9107" y="15421"/>
                  </a:cubicBezTo>
                  <a:cubicBezTo>
                    <a:pt x="9257" y="15421"/>
                    <a:pt x="9420" y="15466"/>
                    <a:pt x="9420" y="15560"/>
                  </a:cubicBezTo>
                  <a:lnTo>
                    <a:pt x="9420" y="15758"/>
                  </a:lnTo>
                  <a:cubicBezTo>
                    <a:pt x="9420" y="15838"/>
                    <a:pt x="9371" y="15883"/>
                    <a:pt x="9371" y="15963"/>
                  </a:cubicBezTo>
                  <a:cubicBezTo>
                    <a:pt x="9371" y="16074"/>
                    <a:pt x="9433" y="16123"/>
                    <a:pt x="9534" y="16216"/>
                  </a:cubicBezTo>
                  <a:cubicBezTo>
                    <a:pt x="9534" y="16288"/>
                    <a:pt x="9537" y="16329"/>
                    <a:pt x="9537" y="16401"/>
                  </a:cubicBezTo>
                  <a:cubicBezTo>
                    <a:pt x="9537" y="16777"/>
                    <a:pt x="9310" y="16974"/>
                    <a:pt x="9082" y="17323"/>
                  </a:cubicBezTo>
                  <a:cubicBezTo>
                    <a:pt x="8967" y="17502"/>
                    <a:pt x="8845" y="17605"/>
                    <a:pt x="8845" y="17799"/>
                  </a:cubicBezTo>
                  <a:cubicBezTo>
                    <a:pt x="8845" y="17927"/>
                    <a:pt x="8898" y="18046"/>
                    <a:pt x="9094" y="18086"/>
                  </a:cubicBezTo>
                  <a:cubicBezTo>
                    <a:pt x="8997" y="18270"/>
                    <a:pt x="8885" y="18365"/>
                    <a:pt x="8655" y="18492"/>
                  </a:cubicBezTo>
                  <a:cubicBezTo>
                    <a:pt x="8354" y="18660"/>
                    <a:pt x="8185" y="18767"/>
                    <a:pt x="7815" y="18866"/>
                  </a:cubicBezTo>
                  <a:cubicBezTo>
                    <a:pt x="7163" y="19043"/>
                    <a:pt x="6821" y="19178"/>
                    <a:pt x="6135" y="19279"/>
                  </a:cubicBezTo>
                  <a:cubicBezTo>
                    <a:pt x="5476" y="19376"/>
                    <a:pt x="5130" y="19488"/>
                    <a:pt x="4528" y="19685"/>
                  </a:cubicBezTo>
                  <a:cubicBezTo>
                    <a:pt x="4365" y="19737"/>
                    <a:pt x="4262" y="19756"/>
                    <a:pt x="4102" y="19817"/>
                  </a:cubicBezTo>
                  <a:cubicBezTo>
                    <a:pt x="3945" y="19877"/>
                    <a:pt x="3895" y="19938"/>
                    <a:pt x="3739" y="19996"/>
                  </a:cubicBezTo>
                  <a:lnTo>
                    <a:pt x="2961" y="20285"/>
                  </a:lnTo>
                  <a:cubicBezTo>
                    <a:pt x="3004" y="20366"/>
                    <a:pt x="3057" y="20427"/>
                    <a:pt x="3186" y="20456"/>
                  </a:cubicBezTo>
                  <a:cubicBezTo>
                    <a:pt x="3287" y="20480"/>
                    <a:pt x="3374" y="20462"/>
                    <a:pt x="3462" y="20503"/>
                  </a:cubicBezTo>
                  <a:cubicBezTo>
                    <a:pt x="3548" y="20542"/>
                    <a:pt x="3569" y="20612"/>
                    <a:pt x="3675" y="20612"/>
                  </a:cubicBezTo>
                  <a:cubicBezTo>
                    <a:pt x="3773" y="20612"/>
                    <a:pt x="3805" y="20542"/>
                    <a:pt x="3902" y="20542"/>
                  </a:cubicBezTo>
                  <a:cubicBezTo>
                    <a:pt x="3961" y="20542"/>
                    <a:pt x="4001" y="20575"/>
                    <a:pt x="4001" y="20612"/>
                  </a:cubicBezTo>
                  <a:cubicBezTo>
                    <a:pt x="4001" y="20731"/>
                    <a:pt x="3961" y="20801"/>
                    <a:pt x="3876" y="20908"/>
                  </a:cubicBezTo>
                  <a:cubicBezTo>
                    <a:pt x="3732" y="21127"/>
                    <a:pt x="3631" y="21242"/>
                    <a:pt x="3487" y="21461"/>
                  </a:cubicBezTo>
                  <a:cubicBezTo>
                    <a:pt x="3454" y="21513"/>
                    <a:pt x="3450" y="21555"/>
                    <a:pt x="3441" y="21600"/>
                  </a:cubicBezTo>
                  <a:lnTo>
                    <a:pt x="3441" y="21600"/>
                  </a:lnTo>
                  <a:cubicBezTo>
                    <a:pt x="2888" y="21546"/>
                    <a:pt x="2509" y="21532"/>
                    <a:pt x="1981" y="21423"/>
                  </a:cubicBezTo>
                  <a:lnTo>
                    <a:pt x="1981" y="21423"/>
                  </a:lnTo>
                  <a:cubicBezTo>
                    <a:pt x="2020" y="21275"/>
                    <a:pt x="2094" y="21193"/>
                    <a:pt x="2132" y="21048"/>
                  </a:cubicBezTo>
                  <a:cubicBezTo>
                    <a:pt x="2151" y="20979"/>
                    <a:pt x="2107" y="20928"/>
                    <a:pt x="2158" y="20861"/>
                  </a:cubicBezTo>
                  <a:cubicBezTo>
                    <a:pt x="2176" y="20834"/>
                    <a:pt x="2240" y="20842"/>
                    <a:pt x="2258" y="20814"/>
                  </a:cubicBezTo>
                  <a:cubicBezTo>
                    <a:pt x="2307" y="20752"/>
                    <a:pt x="2307" y="20702"/>
                    <a:pt x="2307" y="20628"/>
                  </a:cubicBezTo>
                  <a:cubicBezTo>
                    <a:pt x="2307" y="20472"/>
                    <a:pt x="2183" y="20378"/>
                    <a:pt x="2033" y="20253"/>
                  </a:cubicBezTo>
                  <a:lnTo>
                    <a:pt x="2033" y="20253"/>
                  </a:lnTo>
                  <a:lnTo>
                    <a:pt x="2119" y="19380"/>
                  </a:lnTo>
                  <a:lnTo>
                    <a:pt x="2119" y="18690"/>
                  </a:lnTo>
                  <a:cubicBezTo>
                    <a:pt x="2119" y="18472"/>
                    <a:pt x="2057" y="18352"/>
                    <a:pt x="2033" y="18133"/>
                  </a:cubicBezTo>
                  <a:cubicBezTo>
                    <a:pt x="2020" y="18036"/>
                    <a:pt x="2070" y="17981"/>
                    <a:pt x="2057" y="17884"/>
                  </a:cubicBezTo>
                  <a:cubicBezTo>
                    <a:pt x="2045" y="17763"/>
                    <a:pt x="2020" y="17689"/>
                    <a:pt x="1981" y="17572"/>
                  </a:cubicBezTo>
                  <a:cubicBezTo>
                    <a:pt x="1944" y="17452"/>
                    <a:pt x="1901" y="17381"/>
                    <a:pt x="1857" y="17261"/>
                  </a:cubicBezTo>
                  <a:cubicBezTo>
                    <a:pt x="1800" y="17116"/>
                    <a:pt x="1756" y="17034"/>
                    <a:pt x="1731" y="16886"/>
                  </a:cubicBezTo>
                  <a:cubicBezTo>
                    <a:pt x="1699" y="16715"/>
                    <a:pt x="1756" y="16614"/>
                    <a:pt x="1682" y="16450"/>
                  </a:cubicBezTo>
                  <a:cubicBezTo>
                    <a:pt x="1556" y="16177"/>
                    <a:pt x="1504" y="15929"/>
                    <a:pt x="1334" y="15668"/>
                  </a:cubicBezTo>
                  <a:lnTo>
                    <a:pt x="1334" y="15668"/>
                  </a:lnTo>
                  <a:cubicBezTo>
                    <a:pt x="1611" y="15325"/>
                    <a:pt x="1768" y="15257"/>
                    <a:pt x="2132" y="14953"/>
                  </a:cubicBezTo>
                  <a:cubicBezTo>
                    <a:pt x="2245" y="14860"/>
                    <a:pt x="2289" y="14786"/>
                    <a:pt x="2408" y="14704"/>
                  </a:cubicBezTo>
                  <a:cubicBezTo>
                    <a:pt x="2527" y="14622"/>
                    <a:pt x="2672" y="14606"/>
                    <a:pt x="2810" y="14532"/>
                  </a:cubicBezTo>
                  <a:cubicBezTo>
                    <a:pt x="3048" y="14404"/>
                    <a:pt x="3186" y="14326"/>
                    <a:pt x="3337" y="14158"/>
                  </a:cubicBezTo>
                  <a:cubicBezTo>
                    <a:pt x="3462" y="14018"/>
                    <a:pt x="3519" y="13924"/>
                    <a:pt x="3588" y="13769"/>
                  </a:cubicBezTo>
                  <a:cubicBezTo>
                    <a:pt x="3618" y="13691"/>
                    <a:pt x="3695" y="13644"/>
                    <a:pt x="3713" y="13566"/>
                  </a:cubicBezTo>
                  <a:cubicBezTo>
                    <a:pt x="3751" y="13442"/>
                    <a:pt x="3707" y="13356"/>
                    <a:pt x="3789" y="13238"/>
                  </a:cubicBezTo>
                  <a:cubicBezTo>
                    <a:pt x="3845" y="13157"/>
                    <a:pt x="3939" y="13129"/>
                    <a:pt x="4038" y="13067"/>
                  </a:cubicBezTo>
                  <a:cubicBezTo>
                    <a:pt x="4184" y="12977"/>
                    <a:pt x="4265" y="12915"/>
                    <a:pt x="4441" y="12849"/>
                  </a:cubicBezTo>
                  <a:cubicBezTo>
                    <a:pt x="4522" y="12818"/>
                    <a:pt x="4591" y="12806"/>
                    <a:pt x="4641" y="12755"/>
                  </a:cubicBezTo>
                  <a:cubicBezTo>
                    <a:pt x="4705" y="12689"/>
                    <a:pt x="4735" y="12638"/>
                    <a:pt x="4792" y="12568"/>
                  </a:cubicBezTo>
                  <a:cubicBezTo>
                    <a:pt x="4841" y="12506"/>
                    <a:pt x="4942" y="12482"/>
                    <a:pt x="4942" y="12412"/>
                  </a:cubicBezTo>
                  <a:cubicBezTo>
                    <a:pt x="4942" y="12292"/>
                    <a:pt x="4760" y="12249"/>
                    <a:pt x="4666" y="12148"/>
                  </a:cubicBezTo>
                  <a:cubicBezTo>
                    <a:pt x="4579" y="12054"/>
                    <a:pt x="4641" y="11980"/>
                    <a:pt x="4641" y="11871"/>
                  </a:cubicBezTo>
                  <a:lnTo>
                    <a:pt x="4641" y="11606"/>
                  </a:lnTo>
                  <a:cubicBezTo>
                    <a:pt x="4641" y="11520"/>
                    <a:pt x="4641" y="11462"/>
                    <a:pt x="4591" y="11384"/>
                  </a:cubicBezTo>
                  <a:cubicBezTo>
                    <a:pt x="4554" y="11329"/>
                    <a:pt x="4441" y="11321"/>
                    <a:pt x="4441" y="11259"/>
                  </a:cubicBezTo>
                  <a:cubicBezTo>
                    <a:pt x="4441" y="11153"/>
                    <a:pt x="4609" y="11119"/>
                    <a:pt x="4742" y="11057"/>
                  </a:cubicBezTo>
                  <a:cubicBezTo>
                    <a:pt x="4848" y="11006"/>
                    <a:pt x="4893" y="10947"/>
                    <a:pt x="4942" y="10869"/>
                  </a:cubicBezTo>
                  <a:cubicBezTo>
                    <a:pt x="4986" y="10799"/>
                    <a:pt x="4999" y="10752"/>
                    <a:pt x="5043" y="10682"/>
                  </a:cubicBezTo>
                  <a:cubicBezTo>
                    <a:pt x="5130" y="10557"/>
                    <a:pt x="5306" y="10510"/>
                    <a:pt x="5306" y="10374"/>
                  </a:cubicBezTo>
                  <a:lnTo>
                    <a:pt x="5306" y="9606"/>
                  </a:lnTo>
                  <a:lnTo>
                    <a:pt x="5444" y="9170"/>
                  </a:lnTo>
                  <a:cubicBezTo>
                    <a:pt x="5387" y="8952"/>
                    <a:pt x="5313" y="8827"/>
                    <a:pt x="5093" y="8656"/>
                  </a:cubicBezTo>
                  <a:lnTo>
                    <a:pt x="5244" y="8266"/>
                  </a:lnTo>
                  <a:cubicBezTo>
                    <a:pt x="5174" y="8145"/>
                    <a:pt x="5049" y="8102"/>
                    <a:pt x="4967" y="7986"/>
                  </a:cubicBezTo>
                  <a:cubicBezTo>
                    <a:pt x="4917" y="7915"/>
                    <a:pt x="4949" y="7853"/>
                    <a:pt x="4868" y="7798"/>
                  </a:cubicBezTo>
                  <a:cubicBezTo>
                    <a:pt x="4824" y="7767"/>
                    <a:pt x="4735" y="7775"/>
                    <a:pt x="4666" y="7767"/>
                  </a:cubicBezTo>
                  <a:cubicBezTo>
                    <a:pt x="4515" y="7748"/>
                    <a:pt x="4421" y="7740"/>
                    <a:pt x="4265" y="7736"/>
                  </a:cubicBezTo>
                  <a:cubicBezTo>
                    <a:pt x="4051" y="7732"/>
                    <a:pt x="3927" y="7724"/>
                    <a:pt x="3713" y="7720"/>
                  </a:cubicBezTo>
                  <a:cubicBezTo>
                    <a:pt x="3557" y="7720"/>
                    <a:pt x="3431" y="7732"/>
                    <a:pt x="3312" y="7673"/>
                  </a:cubicBezTo>
                  <a:cubicBezTo>
                    <a:pt x="3149" y="7595"/>
                    <a:pt x="3124" y="7495"/>
                    <a:pt x="3112" y="7362"/>
                  </a:cubicBezTo>
                  <a:cubicBezTo>
                    <a:pt x="2904" y="7362"/>
                    <a:pt x="2791" y="7354"/>
                    <a:pt x="2584" y="7346"/>
                  </a:cubicBezTo>
                  <a:cubicBezTo>
                    <a:pt x="2465" y="7343"/>
                    <a:pt x="2391" y="7370"/>
                    <a:pt x="2282" y="7346"/>
                  </a:cubicBezTo>
                  <a:cubicBezTo>
                    <a:pt x="2132" y="7315"/>
                    <a:pt x="2189" y="7182"/>
                    <a:pt x="2057" y="7128"/>
                  </a:cubicBezTo>
                  <a:cubicBezTo>
                    <a:pt x="2001" y="7105"/>
                    <a:pt x="1931" y="7128"/>
                    <a:pt x="1857" y="7128"/>
                  </a:cubicBezTo>
                  <a:cubicBezTo>
                    <a:pt x="1768" y="7124"/>
                    <a:pt x="1719" y="7116"/>
                    <a:pt x="1630" y="7113"/>
                  </a:cubicBezTo>
                  <a:cubicBezTo>
                    <a:pt x="1116" y="7089"/>
                    <a:pt x="771" y="7182"/>
                    <a:pt x="326" y="7019"/>
                  </a:cubicBezTo>
                  <a:cubicBezTo>
                    <a:pt x="207" y="6976"/>
                    <a:pt x="142" y="6843"/>
                    <a:pt x="73" y="6768"/>
                  </a:cubicBezTo>
                  <a:lnTo>
                    <a:pt x="73" y="6768"/>
                  </a:lnTo>
                  <a:cubicBezTo>
                    <a:pt x="99" y="6550"/>
                    <a:pt x="0" y="6473"/>
                    <a:pt x="0" y="6255"/>
                  </a:cubicBezTo>
                  <a:cubicBezTo>
                    <a:pt x="0" y="6134"/>
                    <a:pt x="12" y="6064"/>
                    <a:pt x="0" y="5943"/>
                  </a:cubicBezTo>
                  <a:lnTo>
                    <a:pt x="5720" y="4711"/>
                  </a:lnTo>
                  <a:cubicBezTo>
                    <a:pt x="5720" y="4711"/>
                    <a:pt x="5720" y="4711"/>
                    <a:pt x="5720" y="471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5" name="Shape 3393"/>
            <p:cNvSpPr/>
            <p:nvPr/>
          </p:nvSpPr>
          <p:spPr>
            <a:xfrm>
              <a:off x="9684343" y="3378651"/>
              <a:ext cx="533824" cy="770944"/>
            </a:xfrm>
            <a:custGeom>
              <a:avLst/>
              <a:gdLst/>
              <a:ahLst/>
              <a:cxnLst>
                <a:cxn ang="0">
                  <a:pos x="wd2" y="hd2"/>
                </a:cxn>
                <a:cxn ang="5400000">
                  <a:pos x="wd2" y="hd2"/>
                </a:cxn>
                <a:cxn ang="10800000">
                  <a:pos x="wd2" y="hd2"/>
                </a:cxn>
                <a:cxn ang="16200000">
                  <a:pos x="wd2" y="hd2"/>
                </a:cxn>
              </a:cxnLst>
              <a:rect l="0" t="0" r="r" b="b"/>
              <a:pathLst>
                <a:path w="21600" h="21600" extrusionOk="0">
                  <a:moveTo>
                    <a:pt x="2790" y="12644"/>
                  </a:moveTo>
                  <a:lnTo>
                    <a:pt x="0" y="14912"/>
                  </a:lnTo>
                  <a:lnTo>
                    <a:pt x="26" y="20372"/>
                  </a:lnTo>
                  <a:lnTo>
                    <a:pt x="1423" y="21600"/>
                  </a:lnTo>
                  <a:lnTo>
                    <a:pt x="1423" y="21600"/>
                  </a:lnTo>
                  <a:cubicBezTo>
                    <a:pt x="1507" y="21511"/>
                    <a:pt x="1571" y="21431"/>
                    <a:pt x="1642" y="21312"/>
                  </a:cubicBezTo>
                  <a:cubicBezTo>
                    <a:pt x="1804" y="21200"/>
                    <a:pt x="1861" y="21097"/>
                    <a:pt x="2016" y="20990"/>
                  </a:cubicBezTo>
                  <a:cubicBezTo>
                    <a:pt x="2381" y="20737"/>
                    <a:pt x="2604" y="20600"/>
                    <a:pt x="2909" y="20310"/>
                  </a:cubicBezTo>
                  <a:cubicBezTo>
                    <a:pt x="3052" y="20173"/>
                    <a:pt x="3115" y="20077"/>
                    <a:pt x="3309" y="19969"/>
                  </a:cubicBezTo>
                  <a:cubicBezTo>
                    <a:pt x="3539" y="19844"/>
                    <a:pt x="3645" y="19750"/>
                    <a:pt x="3839" y="19602"/>
                  </a:cubicBezTo>
                  <a:cubicBezTo>
                    <a:pt x="4295" y="19260"/>
                    <a:pt x="4585" y="19092"/>
                    <a:pt x="5042" y="18752"/>
                  </a:cubicBezTo>
                  <a:cubicBezTo>
                    <a:pt x="5128" y="18685"/>
                    <a:pt x="5214" y="18663"/>
                    <a:pt x="5300" y="18590"/>
                  </a:cubicBezTo>
                  <a:cubicBezTo>
                    <a:pt x="5416" y="18494"/>
                    <a:pt x="5480" y="18430"/>
                    <a:pt x="5610" y="18340"/>
                  </a:cubicBezTo>
                  <a:cubicBezTo>
                    <a:pt x="5858" y="18168"/>
                    <a:pt x="6021" y="18069"/>
                    <a:pt x="6167" y="17848"/>
                  </a:cubicBezTo>
                  <a:cubicBezTo>
                    <a:pt x="6273" y="17686"/>
                    <a:pt x="6399" y="17622"/>
                    <a:pt x="6567" y="17490"/>
                  </a:cubicBezTo>
                  <a:cubicBezTo>
                    <a:pt x="6664" y="17414"/>
                    <a:pt x="6709" y="17351"/>
                    <a:pt x="6839" y="17302"/>
                  </a:cubicBezTo>
                  <a:cubicBezTo>
                    <a:pt x="6907" y="17275"/>
                    <a:pt x="6971" y="17291"/>
                    <a:pt x="7045" y="17275"/>
                  </a:cubicBezTo>
                  <a:cubicBezTo>
                    <a:pt x="7210" y="17241"/>
                    <a:pt x="7281" y="17170"/>
                    <a:pt x="7394" y="17078"/>
                  </a:cubicBezTo>
                  <a:cubicBezTo>
                    <a:pt x="7553" y="16953"/>
                    <a:pt x="7628" y="16870"/>
                    <a:pt x="7768" y="16738"/>
                  </a:cubicBezTo>
                  <a:cubicBezTo>
                    <a:pt x="7865" y="16646"/>
                    <a:pt x="7990" y="16633"/>
                    <a:pt x="8132" y="16577"/>
                  </a:cubicBezTo>
                  <a:cubicBezTo>
                    <a:pt x="8296" y="16512"/>
                    <a:pt x="8402" y="16472"/>
                    <a:pt x="8596" y="16460"/>
                  </a:cubicBezTo>
                  <a:cubicBezTo>
                    <a:pt x="8875" y="16445"/>
                    <a:pt x="8926" y="16259"/>
                    <a:pt x="9153" y="16147"/>
                  </a:cubicBezTo>
                  <a:cubicBezTo>
                    <a:pt x="9253" y="16098"/>
                    <a:pt x="9279" y="16037"/>
                    <a:pt x="9385" y="15995"/>
                  </a:cubicBezTo>
                  <a:cubicBezTo>
                    <a:pt x="9438" y="15975"/>
                    <a:pt x="9481" y="15986"/>
                    <a:pt x="9540" y="15977"/>
                  </a:cubicBezTo>
                  <a:cubicBezTo>
                    <a:pt x="9666" y="15957"/>
                    <a:pt x="9708" y="15892"/>
                    <a:pt x="9812" y="15843"/>
                  </a:cubicBezTo>
                  <a:cubicBezTo>
                    <a:pt x="9905" y="15798"/>
                    <a:pt x="9976" y="15771"/>
                    <a:pt x="10044" y="15709"/>
                  </a:cubicBezTo>
                  <a:cubicBezTo>
                    <a:pt x="10141" y="15619"/>
                    <a:pt x="10157" y="15527"/>
                    <a:pt x="10303" y="15476"/>
                  </a:cubicBezTo>
                  <a:cubicBezTo>
                    <a:pt x="10594" y="15371"/>
                    <a:pt x="10791" y="15344"/>
                    <a:pt x="11026" y="15181"/>
                  </a:cubicBezTo>
                  <a:cubicBezTo>
                    <a:pt x="11337" y="14894"/>
                    <a:pt x="11543" y="14764"/>
                    <a:pt x="11867" y="14482"/>
                  </a:cubicBezTo>
                  <a:cubicBezTo>
                    <a:pt x="11983" y="14382"/>
                    <a:pt x="12038" y="14319"/>
                    <a:pt x="12139" y="14214"/>
                  </a:cubicBezTo>
                  <a:cubicBezTo>
                    <a:pt x="12226" y="14122"/>
                    <a:pt x="12203" y="14046"/>
                    <a:pt x="12228" y="13937"/>
                  </a:cubicBezTo>
                  <a:cubicBezTo>
                    <a:pt x="12257" y="13820"/>
                    <a:pt x="12416" y="13796"/>
                    <a:pt x="12566" y="13739"/>
                  </a:cubicBezTo>
                  <a:cubicBezTo>
                    <a:pt x="13134" y="13518"/>
                    <a:pt x="13373" y="13306"/>
                    <a:pt x="13832" y="12988"/>
                  </a:cubicBezTo>
                  <a:cubicBezTo>
                    <a:pt x="13939" y="12914"/>
                    <a:pt x="14045" y="12907"/>
                    <a:pt x="14142" y="12826"/>
                  </a:cubicBezTo>
                  <a:cubicBezTo>
                    <a:pt x="14332" y="12670"/>
                    <a:pt x="14348" y="12536"/>
                    <a:pt x="14503" y="12361"/>
                  </a:cubicBezTo>
                  <a:cubicBezTo>
                    <a:pt x="14617" y="12236"/>
                    <a:pt x="14792" y="12233"/>
                    <a:pt x="14969" y="12155"/>
                  </a:cubicBezTo>
                  <a:cubicBezTo>
                    <a:pt x="15212" y="12050"/>
                    <a:pt x="15280" y="11909"/>
                    <a:pt x="15356" y="11717"/>
                  </a:cubicBezTo>
                  <a:cubicBezTo>
                    <a:pt x="15409" y="11587"/>
                    <a:pt x="15448" y="11515"/>
                    <a:pt x="15486" y="11385"/>
                  </a:cubicBezTo>
                  <a:cubicBezTo>
                    <a:pt x="15552" y="11171"/>
                    <a:pt x="15493" y="11005"/>
                    <a:pt x="15720" y="10849"/>
                  </a:cubicBezTo>
                  <a:cubicBezTo>
                    <a:pt x="15816" y="10781"/>
                    <a:pt x="15906" y="10766"/>
                    <a:pt x="16030" y="10723"/>
                  </a:cubicBezTo>
                  <a:cubicBezTo>
                    <a:pt x="16145" y="10682"/>
                    <a:pt x="16178" y="10620"/>
                    <a:pt x="16288" y="10571"/>
                  </a:cubicBezTo>
                  <a:cubicBezTo>
                    <a:pt x="16397" y="10522"/>
                    <a:pt x="16510" y="10517"/>
                    <a:pt x="16573" y="10436"/>
                  </a:cubicBezTo>
                  <a:cubicBezTo>
                    <a:pt x="16624" y="10369"/>
                    <a:pt x="16624" y="10318"/>
                    <a:pt x="16662" y="10249"/>
                  </a:cubicBezTo>
                  <a:cubicBezTo>
                    <a:pt x="16779" y="10045"/>
                    <a:pt x="16863" y="9929"/>
                    <a:pt x="17038" y="9747"/>
                  </a:cubicBezTo>
                  <a:cubicBezTo>
                    <a:pt x="17131" y="9649"/>
                    <a:pt x="17296" y="9615"/>
                    <a:pt x="17296" y="9497"/>
                  </a:cubicBezTo>
                  <a:cubicBezTo>
                    <a:pt x="17319" y="9459"/>
                    <a:pt x="17378" y="9425"/>
                    <a:pt x="17378" y="9383"/>
                  </a:cubicBezTo>
                  <a:lnTo>
                    <a:pt x="17378" y="8635"/>
                  </a:lnTo>
                  <a:cubicBezTo>
                    <a:pt x="17378" y="8317"/>
                    <a:pt x="17601" y="8163"/>
                    <a:pt x="17774" y="7868"/>
                  </a:cubicBezTo>
                  <a:cubicBezTo>
                    <a:pt x="17895" y="7662"/>
                    <a:pt x="17904" y="7523"/>
                    <a:pt x="18085" y="7340"/>
                  </a:cubicBezTo>
                  <a:cubicBezTo>
                    <a:pt x="18269" y="7154"/>
                    <a:pt x="18444" y="7084"/>
                    <a:pt x="18614" y="6892"/>
                  </a:cubicBezTo>
                  <a:cubicBezTo>
                    <a:pt x="18773" y="6715"/>
                    <a:pt x="18793" y="6581"/>
                    <a:pt x="18810" y="6373"/>
                  </a:cubicBezTo>
                  <a:cubicBezTo>
                    <a:pt x="18811" y="6301"/>
                    <a:pt x="18879" y="6267"/>
                    <a:pt x="18937" y="6212"/>
                  </a:cubicBezTo>
                  <a:cubicBezTo>
                    <a:pt x="19063" y="6095"/>
                    <a:pt x="19135" y="6017"/>
                    <a:pt x="19235" y="5889"/>
                  </a:cubicBezTo>
                  <a:cubicBezTo>
                    <a:pt x="19441" y="5630"/>
                    <a:pt x="19445" y="5431"/>
                    <a:pt x="19752" y="5218"/>
                  </a:cubicBezTo>
                  <a:cubicBezTo>
                    <a:pt x="19995" y="5050"/>
                    <a:pt x="20075" y="4898"/>
                    <a:pt x="20101" y="4663"/>
                  </a:cubicBezTo>
                  <a:cubicBezTo>
                    <a:pt x="20115" y="4538"/>
                    <a:pt x="20133" y="4462"/>
                    <a:pt x="20217" y="4350"/>
                  </a:cubicBezTo>
                  <a:cubicBezTo>
                    <a:pt x="20292" y="4251"/>
                    <a:pt x="20424" y="4213"/>
                    <a:pt x="20424" y="4101"/>
                  </a:cubicBezTo>
                  <a:cubicBezTo>
                    <a:pt x="20424" y="4086"/>
                    <a:pt x="20411" y="4079"/>
                    <a:pt x="20411" y="4063"/>
                  </a:cubicBezTo>
                  <a:cubicBezTo>
                    <a:pt x="20460" y="3983"/>
                    <a:pt x="20493" y="3931"/>
                    <a:pt x="20493" y="3842"/>
                  </a:cubicBezTo>
                  <a:lnTo>
                    <a:pt x="20493" y="3104"/>
                  </a:lnTo>
                  <a:cubicBezTo>
                    <a:pt x="20493" y="2889"/>
                    <a:pt x="20596" y="2710"/>
                    <a:pt x="20877" y="2623"/>
                  </a:cubicBezTo>
                  <a:cubicBezTo>
                    <a:pt x="21048" y="2569"/>
                    <a:pt x="21162" y="2560"/>
                    <a:pt x="21343" y="2524"/>
                  </a:cubicBezTo>
                  <a:cubicBezTo>
                    <a:pt x="21447" y="2504"/>
                    <a:pt x="21600" y="2520"/>
                    <a:pt x="21600" y="2444"/>
                  </a:cubicBezTo>
                  <a:cubicBezTo>
                    <a:pt x="21600" y="2387"/>
                    <a:pt x="21574" y="2318"/>
                    <a:pt x="21494" y="2318"/>
                  </a:cubicBezTo>
                  <a:lnTo>
                    <a:pt x="21178" y="2318"/>
                  </a:lnTo>
                  <a:cubicBezTo>
                    <a:pt x="21133" y="2318"/>
                    <a:pt x="21112" y="2345"/>
                    <a:pt x="21068" y="2345"/>
                  </a:cubicBezTo>
                  <a:lnTo>
                    <a:pt x="20968" y="2345"/>
                  </a:lnTo>
                  <a:lnTo>
                    <a:pt x="20968" y="2282"/>
                  </a:lnTo>
                  <a:cubicBezTo>
                    <a:pt x="21023" y="2188"/>
                    <a:pt x="21094" y="2139"/>
                    <a:pt x="21136" y="2041"/>
                  </a:cubicBezTo>
                  <a:cubicBezTo>
                    <a:pt x="21209" y="1873"/>
                    <a:pt x="21175" y="1768"/>
                    <a:pt x="21175" y="1593"/>
                  </a:cubicBezTo>
                  <a:cubicBezTo>
                    <a:pt x="21175" y="1481"/>
                    <a:pt x="21207" y="1414"/>
                    <a:pt x="21175" y="1307"/>
                  </a:cubicBezTo>
                  <a:cubicBezTo>
                    <a:pt x="21149" y="1215"/>
                    <a:pt x="21014" y="1204"/>
                    <a:pt x="20955" y="1118"/>
                  </a:cubicBezTo>
                  <a:cubicBezTo>
                    <a:pt x="20910" y="1051"/>
                    <a:pt x="20926" y="1005"/>
                    <a:pt x="20915" y="931"/>
                  </a:cubicBezTo>
                  <a:cubicBezTo>
                    <a:pt x="20897" y="817"/>
                    <a:pt x="20855" y="752"/>
                    <a:pt x="20855" y="637"/>
                  </a:cubicBezTo>
                  <a:lnTo>
                    <a:pt x="20855" y="125"/>
                  </a:lnTo>
                  <a:cubicBezTo>
                    <a:pt x="20747" y="125"/>
                    <a:pt x="20696" y="85"/>
                    <a:pt x="20592" y="72"/>
                  </a:cubicBezTo>
                  <a:cubicBezTo>
                    <a:pt x="20493" y="58"/>
                    <a:pt x="20386" y="67"/>
                    <a:pt x="20347" y="0"/>
                  </a:cubicBezTo>
                  <a:lnTo>
                    <a:pt x="20282" y="0"/>
                  </a:lnTo>
                  <a:cubicBezTo>
                    <a:pt x="19986" y="186"/>
                    <a:pt x="19872" y="342"/>
                    <a:pt x="19546" y="501"/>
                  </a:cubicBezTo>
                  <a:cubicBezTo>
                    <a:pt x="19494" y="525"/>
                    <a:pt x="19478" y="561"/>
                    <a:pt x="19416" y="573"/>
                  </a:cubicBezTo>
                  <a:cubicBezTo>
                    <a:pt x="19188" y="618"/>
                    <a:pt x="19054" y="651"/>
                    <a:pt x="18835" y="716"/>
                  </a:cubicBezTo>
                  <a:cubicBezTo>
                    <a:pt x="18505" y="814"/>
                    <a:pt x="18320" y="913"/>
                    <a:pt x="17966" y="913"/>
                  </a:cubicBezTo>
                  <a:cubicBezTo>
                    <a:pt x="17845" y="913"/>
                    <a:pt x="17778" y="899"/>
                    <a:pt x="17657" y="913"/>
                  </a:cubicBezTo>
                  <a:cubicBezTo>
                    <a:pt x="17657" y="1025"/>
                    <a:pt x="17648" y="1121"/>
                    <a:pt x="17517" y="1181"/>
                  </a:cubicBezTo>
                  <a:cubicBezTo>
                    <a:pt x="17413" y="1229"/>
                    <a:pt x="17329" y="1224"/>
                    <a:pt x="17206" y="1244"/>
                  </a:cubicBezTo>
                  <a:cubicBezTo>
                    <a:pt x="16903" y="1295"/>
                    <a:pt x="16753" y="1405"/>
                    <a:pt x="16443" y="1405"/>
                  </a:cubicBezTo>
                  <a:cubicBezTo>
                    <a:pt x="16207" y="1405"/>
                    <a:pt x="16085" y="1316"/>
                    <a:pt x="15849" y="1316"/>
                  </a:cubicBezTo>
                  <a:cubicBezTo>
                    <a:pt x="15586" y="1316"/>
                    <a:pt x="15426" y="1325"/>
                    <a:pt x="15188" y="1405"/>
                  </a:cubicBezTo>
                  <a:cubicBezTo>
                    <a:pt x="15077" y="1443"/>
                    <a:pt x="15015" y="1486"/>
                    <a:pt x="14893" y="1503"/>
                  </a:cubicBezTo>
                  <a:cubicBezTo>
                    <a:pt x="14701" y="1533"/>
                    <a:pt x="14587" y="1535"/>
                    <a:pt x="14401" y="1566"/>
                  </a:cubicBezTo>
                  <a:cubicBezTo>
                    <a:pt x="14230" y="1595"/>
                    <a:pt x="14138" y="1656"/>
                    <a:pt x="13961" y="1656"/>
                  </a:cubicBezTo>
                  <a:cubicBezTo>
                    <a:pt x="13797" y="1656"/>
                    <a:pt x="13689" y="1624"/>
                    <a:pt x="13561" y="1557"/>
                  </a:cubicBezTo>
                  <a:cubicBezTo>
                    <a:pt x="13505" y="1531"/>
                    <a:pt x="13474" y="1495"/>
                    <a:pt x="13402" y="1495"/>
                  </a:cubicBezTo>
                  <a:lnTo>
                    <a:pt x="13138" y="1495"/>
                  </a:lnTo>
                  <a:cubicBezTo>
                    <a:pt x="13015" y="1495"/>
                    <a:pt x="12986" y="1589"/>
                    <a:pt x="12874" y="1620"/>
                  </a:cubicBezTo>
                  <a:cubicBezTo>
                    <a:pt x="12836" y="1631"/>
                    <a:pt x="12798" y="1608"/>
                    <a:pt x="12759" y="1620"/>
                  </a:cubicBezTo>
                  <a:cubicBezTo>
                    <a:pt x="12621" y="1662"/>
                    <a:pt x="12584" y="1745"/>
                    <a:pt x="12462" y="1808"/>
                  </a:cubicBezTo>
                  <a:cubicBezTo>
                    <a:pt x="12252" y="1915"/>
                    <a:pt x="12113" y="1967"/>
                    <a:pt x="11945" y="2112"/>
                  </a:cubicBezTo>
                  <a:cubicBezTo>
                    <a:pt x="11731" y="2105"/>
                    <a:pt x="11596" y="2059"/>
                    <a:pt x="11401" y="2121"/>
                  </a:cubicBezTo>
                  <a:cubicBezTo>
                    <a:pt x="11236" y="2173"/>
                    <a:pt x="11185" y="2291"/>
                    <a:pt x="11001" y="2291"/>
                  </a:cubicBezTo>
                  <a:cubicBezTo>
                    <a:pt x="10800" y="2291"/>
                    <a:pt x="10698" y="2258"/>
                    <a:pt x="10510" y="2193"/>
                  </a:cubicBezTo>
                  <a:cubicBezTo>
                    <a:pt x="10354" y="2193"/>
                    <a:pt x="10267" y="2184"/>
                    <a:pt x="10112" y="2184"/>
                  </a:cubicBezTo>
                  <a:cubicBezTo>
                    <a:pt x="9934" y="2184"/>
                    <a:pt x="9841" y="2236"/>
                    <a:pt x="9670" y="2265"/>
                  </a:cubicBezTo>
                  <a:cubicBezTo>
                    <a:pt x="9547" y="2287"/>
                    <a:pt x="9452" y="2278"/>
                    <a:pt x="9346" y="2327"/>
                  </a:cubicBezTo>
                  <a:cubicBezTo>
                    <a:pt x="9266" y="2363"/>
                    <a:pt x="9259" y="2423"/>
                    <a:pt x="9178" y="2461"/>
                  </a:cubicBezTo>
                  <a:cubicBezTo>
                    <a:pt x="9058" y="2520"/>
                    <a:pt x="8939" y="2477"/>
                    <a:pt x="8804" y="2515"/>
                  </a:cubicBezTo>
                  <a:cubicBezTo>
                    <a:pt x="8658" y="2555"/>
                    <a:pt x="8603" y="2623"/>
                    <a:pt x="8455" y="2658"/>
                  </a:cubicBezTo>
                  <a:cubicBezTo>
                    <a:pt x="8075" y="2750"/>
                    <a:pt x="7840" y="2774"/>
                    <a:pt x="7440" y="2774"/>
                  </a:cubicBezTo>
                  <a:cubicBezTo>
                    <a:pt x="7016" y="2774"/>
                    <a:pt x="6715" y="2786"/>
                    <a:pt x="6373" y="2614"/>
                  </a:cubicBezTo>
                  <a:cubicBezTo>
                    <a:pt x="6290" y="2571"/>
                    <a:pt x="6290" y="2506"/>
                    <a:pt x="6205" y="2461"/>
                  </a:cubicBezTo>
                  <a:cubicBezTo>
                    <a:pt x="5979" y="2336"/>
                    <a:pt x="5902" y="2226"/>
                    <a:pt x="5714" y="2076"/>
                  </a:cubicBezTo>
                  <a:cubicBezTo>
                    <a:pt x="5630" y="2009"/>
                    <a:pt x="5539" y="2007"/>
                    <a:pt x="5429" y="1960"/>
                  </a:cubicBezTo>
                  <a:cubicBezTo>
                    <a:pt x="5265" y="1890"/>
                    <a:pt x="5185" y="1837"/>
                    <a:pt x="5029" y="1755"/>
                  </a:cubicBezTo>
                  <a:cubicBezTo>
                    <a:pt x="4861" y="1665"/>
                    <a:pt x="4808" y="1573"/>
                    <a:pt x="4640" y="1486"/>
                  </a:cubicBezTo>
                  <a:cubicBezTo>
                    <a:pt x="4554" y="1442"/>
                    <a:pt x="4476" y="1415"/>
                    <a:pt x="4392" y="1397"/>
                  </a:cubicBezTo>
                  <a:lnTo>
                    <a:pt x="4392" y="1397"/>
                  </a:lnTo>
                  <a:lnTo>
                    <a:pt x="3671" y="2184"/>
                  </a:lnTo>
                  <a:lnTo>
                    <a:pt x="3671" y="2184"/>
                  </a:lnTo>
                  <a:cubicBezTo>
                    <a:pt x="3451" y="2412"/>
                    <a:pt x="3258" y="2555"/>
                    <a:pt x="3258" y="2828"/>
                  </a:cubicBezTo>
                  <a:cubicBezTo>
                    <a:pt x="3258" y="3079"/>
                    <a:pt x="3439" y="3213"/>
                    <a:pt x="3671" y="3401"/>
                  </a:cubicBezTo>
                  <a:cubicBezTo>
                    <a:pt x="3839" y="3536"/>
                    <a:pt x="3904" y="3634"/>
                    <a:pt x="4085" y="3759"/>
                  </a:cubicBezTo>
                  <a:cubicBezTo>
                    <a:pt x="4220" y="3853"/>
                    <a:pt x="4363" y="3898"/>
                    <a:pt x="4421" y="4027"/>
                  </a:cubicBezTo>
                  <a:cubicBezTo>
                    <a:pt x="4525" y="4270"/>
                    <a:pt x="4467" y="4426"/>
                    <a:pt x="4551" y="4672"/>
                  </a:cubicBezTo>
                  <a:lnTo>
                    <a:pt x="13004" y="6481"/>
                  </a:lnTo>
                  <a:lnTo>
                    <a:pt x="14712" y="6498"/>
                  </a:lnTo>
                  <a:lnTo>
                    <a:pt x="8481" y="11493"/>
                  </a:lnTo>
                  <a:cubicBezTo>
                    <a:pt x="8041" y="11489"/>
                    <a:pt x="7789" y="11457"/>
                    <a:pt x="7349" y="11457"/>
                  </a:cubicBezTo>
                  <a:cubicBezTo>
                    <a:pt x="7097" y="11457"/>
                    <a:pt x="6949" y="11479"/>
                    <a:pt x="6697" y="11493"/>
                  </a:cubicBezTo>
                  <a:cubicBezTo>
                    <a:pt x="6373" y="11511"/>
                    <a:pt x="6173" y="11489"/>
                    <a:pt x="5869" y="11564"/>
                  </a:cubicBezTo>
                  <a:cubicBezTo>
                    <a:pt x="5701" y="11605"/>
                    <a:pt x="5617" y="11663"/>
                    <a:pt x="5455" y="11707"/>
                  </a:cubicBezTo>
                  <a:cubicBezTo>
                    <a:pt x="5248" y="11765"/>
                    <a:pt x="5113" y="11806"/>
                    <a:pt x="4938" y="11905"/>
                  </a:cubicBezTo>
                  <a:cubicBezTo>
                    <a:pt x="4744" y="12012"/>
                    <a:pt x="4653" y="12092"/>
                    <a:pt x="4447" y="12191"/>
                  </a:cubicBezTo>
                  <a:cubicBezTo>
                    <a:pt x="4202" y="12307"/>
                    <a:pt x="4118" y="12455"/>
                    <a:pt x="3826" y="12495"/>
                  </a:cubicBezTo>
                  <a:cubicBezTo>
                    <a:pt x="3335" y="12562"/>
                    <a:pt x="3190" y="12438"/>
                    <a:pt x="2790" y="12644"/>
                  </a:cubicBezTo>
                  <a:cubicBezTo>
                    <a:pt x="2790" y="12644"/>
                    <a:pt x="2790" y="12644"/>
                    <a:pt x="2790" y="1264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6" name="Shape 3394"/>
            <p:cNvSpPr/>
            <p:nvPr/>
          </p:nvSpPr>
          <p:spPr>
            <a:xfrm>
              <a:off x="9423020" y="3063875"/>
              <a:ext cx="357893" cy="313057"/>
            </a:xfrm>
            <a:custGeom>
              <a:avLst/>
              <a:gdLst/>
              <a:ahLst/>
              <a:cxnLst>
                <a:cxn ang="0">
                  <a:pos x="wd2" y="hd2"/>
                </a:cxn>
                <a:cxn ang="5400000">
                  <a:pos x="wd2" y="hd2"/>
                </a:cxn>
                <a:cxn ang="10800000">
                  <a:pos x="wd2" y="hd2"/>
                </a:cxn>
                <a:cxn ang="16200000">
                  <a:pos x="wd2" y="hd2"/>
                </a:cxn>
              </a:cxnLst>
              <a:rect l="0" t="0" r="r" b="b"/>
              <a:pathLst>
                <a:path w="21600" h="21600" extrusionOk="0">
                  <a:moveTo>
                    <a:pt x="21600" y="19757"/>
                  </a:moveTo>
                  <a:cubicBezTo>
                    <a:pt x="21502" y="19867"/>
                    <a:pt x="21401" y="19981"/>
                    <a:pt x="21325" y="20102"/>
                  </a:cubicBezTo>
                  <a:cubicBezTo>
                    <a:pt x="20987" y="20587"/>
                    <a:pt x="20669" y="20730"/>
                    <a:pt x="20244" y="21116"/>
                  </a:cubicBezTo>
                  <a:cubicBezTo>
                    <a:pt x="20069" y="21270"/>
                    <a:pt x="19985" y="21413"/>
                    <a:pt x="19819" y="21600"/>
                  </a:cubicBezTo>
                  <a:lnTo>
                    <a:pt x="19819" y="21600"/>
                  </a:lnTo>
                  <a:cubicBezTo>
                    <a:pt x="19127" y="21027"/>
                    <a:pt x="18914" y="20565"/>
                    <a:pt x="18163" y="20102"/>
                  </a:cubicBezTo>
                  <a:cubicBezTo>
                    <a:pt x="17738" y="19848"/>
                    <a:pt x="17468" y="19771"/>
                    <a:pt x="17043" y="19529"/>
                  </a:cubicBezTo>
                  <a:cubicBezTo>
                    <a:pt x="16398" y="19165"/>
                    <a:pt x="15973" y="19043"/>
                    <a:pt x="15346" y="18646"/>
                  </a:cubicBezTo>
                  <a:cubicBezTo>
                    <a:pt x="15087" y="18481"/>
                    <a:pt x="14989" y="18284"/>
                    <a:pt x="14768" y="18073"/>
                  </a:cubicBezTo>
                  <a:cubicBezTo>
                    <a:pt x="14480" y="17798"/>
                    <a:pt x="14286" y="17644"/>
                    <a:pt x="13960" y="17412"/>
                  </a:cubicBezTo>
                  <a:cubicBezTo>
                    <a:pt x="13254" y="16917"/>
                    <a:pt x="12916" y="16520"/>
                    <a:pt x="12263" y="15958"/>
                  </a:cubicBezTo>
                  <a:cubicBezTo>
                    <a:pt x="12089" y="15814"/>
                    <a:pt x="11952" y="15715"/>
                    <a:pt x="11800" y="15560"/>
                  </a:cubicBezTo>
                  <a:cubicBezTo>
                    <a:pt x="11538" y="15285"/>
                    <a:pt x="11364" y="15152"/>
                    <a:pt x="11067" y="14944"/>
                  </a:cubicBezTo>
                  <a:cubicBezTo>
                    <a:pt x="10604" y="14612"/>
                    <a:pt x="10304" y="14447"/>
                    <a:pt x="9833" y="14150"/>
                  </a:cubicBezTo>
                  <a:cubicBezTo>
                    <a:pt x="9147" y="13720"/>
                    <a:pt x="8733" y="13312"/>
                    <a:pt x="7943" y="13312"/>
                  </a:cubicBezTo>
                  <a:cubicBezTo>
                    <a:pt x="7567" y="13312"/>
                    <a:pt x="7354" y="13401"/>
                    <a:pt x="6979" y="13401"/>
                  </a:cubicBezTo>
                  <a:cubicBezTo>
                    <a:pt x="6670" y="13401"/>
                    <a:pt x="6488" y="13368"/>
                    <a:pt x="6208" y="13224"/>
                  </a:cubicBezTo>
                  <a:cubicBezTo>
                    <a:pt x="5938" y="13093"/>
                    <a:pt x="5813" y="12828"/>
                    <a:pt x="5513" y="12828"/>
                  </a:cubicBezTo>
                  <a:cubicBezTo>
                    <a:pt x="5099" y="12828"/>
                    <a:pt x="4818" y="13080"/>
                    <a:pt x="4625" y="13488"/>
                  </a:cubicBezTo>
                  <a:cubicBezTo>
                    <a:pt x="4473" y="13820"/>
                    <a:pt x="4385" y="14028"/>
                    <a:pt x="4241" y="14371"/>
                  </a:cubicBezTo>
                  <a:cubicBezTo>
                    <a:pt x="4192" y="14488"/>
                    <a:pt x="4105" y="14905"/>
                    <a:pt x="4050" y="14995"/>
                  </a:cubicBezTo>
                  <a:cubicBezTo>
                    <a:pt x="3838" y="14927"/>
                    <a:pt x="3541" y="14978"/>
                    <a:pt x="3277" y="14944"/>
                  </a:cubicBezTo>
                  <a:cubicBezTo>
                    <a:pt x="2863" y="14890"/>
                    <a:pt x="2650" y="14679"/>
                    <a:pt x="2236" y="14679"/>
                  </a:cubicBezTo>
                  <a:cubicBezTo>
                    <a:pt x="1449" y="14679"/>
                    <a:pt x="1002" y="15028"/>
                    <a:pt x="259" y="15072"/>
                  </a:cubicBezTo>
                  <a:lnTo>
                    <a:pt x="259" y="15072"/>
                  </a:lnTo>
                  <a:cubicBezTo>
                    <a:pt x="199" y="14234"/>
                    <a:pt x="0" y="13666"/>
                    <a:pt x="0" y="12828"/>
                  </a:cubicBezTo>
                  <a:cubicBezTo>
                    <a:pt x="0" y="12056"/>
                    <a:pt x="172" y="11615"/>
                    <a:pt x="384" y="10888"/>
                  </a:cubicBezTo>
                  <a:cubicBezTo>
                    <a:pt x="520" y="10402"/>
                    <a:pt x="577" y="10094"/>
                    <a:pt x="733" y="9610"/>
                  </a:cubicBezTo>
                  <a:cubicBezTo>
                    <a:pt x="953" y="8915"/>
                    <a:pt x="1193" y="8529"/>
                    <a:pt x="1193" y="7791"/>
                  </a:cubicBezTo>
                  <a:lnTo>
                    <a:pt x="1193" y="5256"/>
                  </a:lnTo>
                  <a:cubicBezTo>
                    <a:pt x="1193" y="4827"/>
                    <a:pt x="1174" y="4551"/>
                    <a:pt x="1272" y="4143"/>
                  </a:cubicBezTo>
                  <a:cubicBezTo>
                    <a:pt x="1367" y="3757"/>
                    <a:pt x="1735" y="3757"/>
                    <a:pt x="2081" y="3657"/>
                  </a:cubicBezTo>
                  <a:cubicBezTo>
                    <a:pt x="2438" y="3559"/>
                    <a:pt x="2650" y="3503"/>
                    <a:pt x="3007" y="3438"/>
                  </a:cubicBezTo>
                  <a:cubicBezTo>
                    <a:pt x="3181" y="3404"/>
                    <a:pt x="3315" y="3449"/>
                    <a:pt x="3470" y="3349"/>
                  </a:cubicBezTo>
                  <a:cubicBezTo>
                    <a:pt x="3595" y="3271"/>
                    <a:pt x="3642" y="3151"/>
                    <a:pt x="3740" y="3041"/>
                  </a:cubicBezTo>
                  <a:cubicBezTo>
                    <a:pt x="4066" y="2666"/>
                    <a:pt x="4355" y="2512"/>
                    <a:pt x="4818" y="2423"/>
                  </a:cubicBezTo>
                  <a:cubicBezTo>
                    <a:pt x="5088" y="2379"/>
                    <a:pt x="5407" y="2379"/>
                    <a:pt x="5475" y="2071"/>
                  </a:cubicBezTo>
                  <a:cubicBezTo>
                    <a:pt x="5505" y="1949"/>
                    <a:pt x="5467" y="1850"/>
                    <a:pt x="5475" y="1717"/>
                  </a:cubicBezTo>
                  <a:cubicBezTo>
                    <a:pt x="5505" y="1431"/>
                    <a:pt x="5600" y="1288"/>
                    <a:pt x="5668" y="1012"/>
                  </a:cubicBezTo>
                  <a:cubicBezTo>
                    <a:pt x="5755" y="671"/>
                    <a:pt x="5788" y="364"/>
                    <a:pt x="5837" y="0"/>
                  </a:cubicBezTo>
                  <a:lnTo>
                    <a:pt x="5837" y="0"/>
                  </a:lnTo>
                  <a:cubicBezTo>
                    <a:pt x="5949" y="76"/>
                    <a:pt x="6066" y="123"/>
                    <a:pt x="6170" y="263"/>
                  </a:cubicBezTo>
                  <a:cubicBezTo>
                    <a:pt x="6327" y="478"/>
                    <a:pt x="6319" y="671"/>
                    <a:pt x="6458" y="903"/>
                  </a:cubicBezTo>
                  <a:cubicBezTo>
                    <a:pt x="6641" y="1205"/>
                    <a:pt x="6760" y="1381"/>
                    <a:pt x="6883" y="1717"/>
                  </a:cubicBezTo>
                  <a:cubicBezTo>
                    <a:pt x="7196" y="2197"/>
                    <a:pt x="7185" y="2594"/>
                    <a:pt x="7327" y="3173"/>
                  </a:cubicBezTo>
                  <a:cubicBezTo>
                    <a:pt x="7479" y="3812"/>
                    <a:pt x="7586" y="4165"/>
                    <a:pt x="7749" y="4803"/>
                  </a:cubicBezTo>
                  <a:cubicBezTo>
                    <a:pt x="7910" y="5437"/>
                    <a:pt x="8098" y="5751"/>
                    <a:pt x="8289" y="6370"/>
                  </a:cubicBezTo>
                  <a:cubicBezTo>
                    <a:pt x="8463" y="6926"/>
                    <a:pt x="8520" y="7626"/>
                    <a:pt x="9043" y="7626"/>
                  </a:cubicBezTo>
                  <a:lnTo>
                    <a:pt x="9043" y="7852"/>
                  </a:lnTo>
                  <a:cubicBezTo>
                    <a:pt x="9043" y="8032"/>
                    <a:pt x="8907" y="8116"/>
                    <a:pt x="8907" y="8297"/>
                  </a:cubicBezTo>
                  <a:cubicBezTo>
                    <a:pt x="8907" y="8425"/>
                    <a:pt x="9019" y="8479"/>
                    <a:pt x="9100" y="8551"/>
                  </a:cubicBezTo>
                  <a:cubicBezTo>
                    <a:pt x="9264" y="8700"/>
                    <a:pt x="9335" y="8833"/>
                    <a:pt x="9408" y="9059"/>
                  </a:cubicBezTo>
                  <a:cubicBezTo>
                    <a:pt x="9509" y="9378"/>
                    <a:pt x="9384" y="9653"/>
                    <a:pt x="9583" y="9918"/>
                  </a:cubicBezTo>
                  <a:cubicBezTo>
                    <a:pt x="9727" y="10111"/>
                    <a:pt x="9858" y="10172"/>
                    <a:pt x="9967" y="10380"/>
                  </a:cubicBezTo>
                  <a:cubicBezTo>
                    <a:pt x="10155" y="10728"/>
                    <a:pt x="10146" y="11114"/>
                    <a:pt x="10487" y="11240"/>
                  </a:cubicBezTo>
                  <a:cubicBezTo>
                    <a:pt x="10498" y="11202"/>
                    <a:pt x="10528" y="11174"/>
                    <a:pt x="10528" y="11129"/>
                  </a:cubicBezTo>
                  <a:cubicBezTo>
                    <a:pt x="10528" y="10806"/>
                    <a:pt x="10315" y="10662"/>
                    <a:pt x="10315" y="10337"/>
                  </a:cubicBezTo>
                  <a:cubicBezTo>
                    <a:pt x="10315" y="10078"/>
                    <a:pt x="10511" y="9874"/>
                    <a:pt x="10737" y="9874"/>
                  </a:cubicBezTo>
                  <a:cubicBezTo>
                    <a:pt x="10797" y="9874"/>
                    <a:pt x="10811" y="9946"/>
                    <a:pt x="10855" y="9983"/>
                  </a:cubicBezTo>
                  <a:cubicBezTo>
                    <a:pt x="10993" y="10105"/>
                    <a:pt x="11105" y="10183"/>
                    <a:pt x="11162" y="10380"/>
                  </a:cubicBezTo>
                  <a:cubicBezTo>
                    <a:pt x="11230" y="10617"/>
                    <a:pt x="11364" y="10728"/>
                    <a:pt x="11375" y="10975"/>
                  </a:cubicBezTo>
                  <a:cubicBezTo>
                    <a:pt x="11399" y="11444"/>
                    <a:pt x="11783" y="11643"/>
                    <a:pt x="12184" y="11748"/>
                  </a:cubicBezTo>
                  <a:cubicBezTo>
                    <a:pt x="12595" y="11858"/>
                    <a:pt x="12865" y="11769"/>
                    <a:pt x="13246" y="11967"/>
                  </a:cubicBezTo>
                  <a:cubicBezTo>
                    <a:pt x="13371" y="12028"/>
                    <a:pt x="13499" y="12012"/>
                    <a:pt x="13573" y="12145"/>
                  </a:cubicBezTo>
                  <a:cubicBezTo>
                    <a:pt x="13728" y="12420"/>
                    <a:pt x="13853" y="12602"/>
                    <a:pt x="14131" y="12696"/>
                  </a:cubicBezTo>
                  <a:cubicBezTo>
                    <a:pt x="14469" y="12806"/>
                    <a:pt x="14693" y="12844"/>
                    <a:pt x="14962" y="13093"/>
                  </a:cubicBezTo>
                  <a:cubicBezTo>
                    <a:pt x="15183" y="13295"/>
                    <a:pt x="15221" y="13505"/>
                    <a:pt x="15403" y="13753"/>
                  </a:cubicBezTo>
                  <a:cubicBezTo>
                    <a:pt x="15738" y="14200"/>
                    <a:pt x="15997" y="14360"/>
                    <a:pt x="16310" y="14812"/>
                  </a:cubicBezTo>
                  <a:cubicBezTo>
                    <a:pt x="16523" y="15120"/>
                    <a:pt x="16523" y="15428"/>
                    <a:pt x="16792" y="15671"/>
                  </a:cubicBezTo>
                  <a:cubicBezTo>
                    <a:pt x="17054" y="15908"/>
                    <a:pt x="17318" y="15736"/>
                    <a:pt x="17642" y="15825"/>
                  </a:cubicBezTo>
                  <a:lnTo>
                    <a:pt x="17642" y="15914"/>
                  </a:lnTo>
                  <a:cubicBezTo>
                    <a:pt x="18152" y="15914"/>
                    <a:pt x="18214" y="16635"/>
                    <a:pt x="18702" y="16795"/>
                  </a:cubicBezTo>
                  <a:cubicBezTo>
                    <a:pt x="18890" y="16856"/>
                    <a:pt x="19040" y="16823"/>
                    <a:pt x="19184" y="16971"/>
                  </a:cubicBezTo>
                  <a:cubicBezTo>
                    <a:pt x="19424" y="17225"/>
                    <a:pt x="19208" y="17577"/>
                    <a:pt x="19339" y="17919"/>
                  </a:cubicBezTo>
                  <a:cubicBezTo>
                    <a:pt x="19445" y="18195"/>
                    <a:pt x="19710" y="18173"/>
                    <a:pt x="19974" y="18184"/>
                  </a:cubicBezTo>
                  <a:cubicBezTo>
                    <a:pt x="20263" y="18200"/>
                    <a:pt x="20249" y="18597"/>
                    <a:pt x="20437" y="18846"/>
                  </a:cubicBezTo>
                  <a:cubicBezTo>
                    <a:pt x="20682" y="19169"/>
                    <a:pt x="20775" y="19490"/>
                    <a:pt x="21132" y="19616"/>
                  </a:cubicBezTo>
                  <a:cubicBezTo>
                    <a:pt x="21300" y="19671"/>
                    <a:pt x="21415" y="19616"/>
                    <a:pt x="21595" y="19616"/>
                  </a:cubicBezTo>
                  <a:cubicBezTo>
                    <a:pt x="21595" y="19666"/>
                    <a:pt x="21595" y="19713"/>
                    <a:pt x="21600" y="19757"/>
                  </a:cubicBezTo>
                  <a:cubicBezTo>
                    <a:pt x="21600" y="19757"/>
                    <a:pt x="21600" y="19757"/>
                    <a:pt x="21600" y="1975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7" name="Shape 3395"/>
            <p:cNvSpPr/>
            <p:nvPr/>
          </p:nvSpPr>
          <p:spPr>
            <a:xfrm>
              <a:off x="9719978" y="3354895"/>
              <a:ext cx="79837" cy="107865"/>
            </a:xfrm>
            <a:custGeom>
              <a:avLst/>
              <a:gdLst/>
              <a:ahLst/>
              <a:cxnLst>
                <a:cxn ang="0">
                  <a:pos x="wd2" y="hd2"/>
                </a:cxn>
                <a:cxn ang="5400000">
                  <a:pos x="wd2" y="hd2"/>
                </a:cxn>
                <a:cxn ang="10800000">
                  <a:pos x="wd2" y="hd2"/>
                </a:cxn>
                <a:cxn ang="16200000">
                  <a:pos x="wd2" y="hd2"/>
                </a:cxn>
              </a:cxnLst>
              <a:rect l="0" t="0" r="r" b="b"/>
              <a:pathLst>
                <a:path w="21600" h="21600" extrusionOk="0">
                  <a:moveTo>
                    <a:pt x="15494" y="0"/>
                  </a:moveTo>
                  <a:cubicBezTo>
                    <a:pt x="15617" y="972"/>
                    <a:pt x="16215" y="1604"/>
                    <a:pt x="16935" y="2535"/>
                  </a:cubicBezTo>
                  <a:cubicBezTo>
                    <a:pt x="17606" y="3398"/>
                    <a:pt x="17803" y="4008"/>
                    <a:pt x="18755" y="4713"/>
                  </a:cubicBezTo>
                  <a:cubicBezTo>
                    <a:pt x="20073" y="5689"/>
                    <a:pt x="21600" y="6150"/>
                    <a:pt x="21600" y="7528"/>
                  </a:cubicBezTo>
                  <a:cubicBezTo>
                    <a:pt x="21600" y="8468"/>
                    <a:pt x="20611" y="9155"/>
                    <a:pt x="19353" y="9318"/>
                  </a:cubicBezTo>
                  <a:cubicBezTo>
                    <a:pt x="18730" y="9400"/>
                    <a:pt x="18426" y="9734"/>
                    <a:pt x="17803" y="9829"/>
                  </a:cubicBezTo>
                  <a:cubicBezTo>
                    <a:pt x="16094" y="10100"/>
                    <a:pt x="14945" y="10213"/>
                    <a:pt x="13566" y="10981"/>
                  </a:cubicBezTo>
                  <a:cubicBezTo>
                    <a:pt x="12613" y="11510"/>
                    <a:pt x="11745" y="11939"/>
                    <a:pt x="11745" y="12838"/>
                  </a:cubicBezTo>
                  <a:cubicBezTo>
                    <a:pt x="11745" y="13299"/>
                    <a:pt x="12356" y="13475"/>
                    <a:pt x="12442" y="13923"/>
                  </a:cubicBezTo>
                  <a:cubicBezTo>
                    <a:pt x="12552" y="14433"/>
                    <a:pt x="12332" y="15206"/>
                    <a:pt x="13053" y="15206"/>
                  </a:cubicBezTo>
                  <a:cubicBezTo>
                    <a:pt x="13517" y="15206"/>
                    <a:pt x="13517" y="14754"/>
                    <a:pt x="13908" y="14565"/>
                  </a:cubicBezTo>
                  <a:cubicBezTo>
                    <a:pt x="14713" y="14162"/>
                    <a:pt x="15361" y="14054"/>
                    <a:pt x="16324" y="14054"/>
                  </a:cubicBezTo>
                  <a:cubicBezTo>
                    <a:pt x="16985" y="14054"/>
                    <a:pt x="17351" y="14275"/>
                    <a:pt x="17974" y="14370"/>
                  </a:cubicBezTo>
                  <a:cubicBezTo>
                    <a:pt x="18719" y="14479"/>
                    <a:pt x="19340" y="14555"/>
                    <a:pt x="19940" y="14695"/>
                  </a:cubicBezTo>
                  <a:lnTo>
                    <a:pt x="19940" y="14695"/>
                  </a:lnTo>
                  <a:lnTo>
                    <a:pt x="15116" y="20321"/>
                  </a:lnTo>
                  <a:lnTo>
                    <a:pt x="15116" y="20321"/>
                  </a:lnTo>
                  <a:lnTo>
                    <a:pt x="8290" y="18848"/>
                  </a:lnTo>
                  <a:cubicBezTo>
                    <a:pt x="7618" y="18961"/>
                    <a:pt x="7325" y="19187"/>
                    <a:pt x="6740" y="19426"/>
                  </a:cubicBezTo>
                  <a:cubicBezTo>
                    <a:pt x="6300" y="19603"/>
                    <a:pt x="5958" y="19648"/>
                    <a:pt x="5531" y="19811"/>
                  </a:cubicBezTo>
                  <a:cubicBezTo>
                    <a:pt x="5054" y="19987"/>
                    <a:pt x="4773" y="20113"/>
                    <a:pt x="4408" y="20385"/>
                  </a:cubicBezTo>
                  <a:cubicBezTo>
                    <a:pt x="3688" y="20913"/>
                    <a:pt x="3407" y="21600"/>
                    <a:pt x="2417" y="21600"/>
                  </a:cubicBezTo>
                  <a:cubicBezTo>
                    <a:pt x="1806" y="21600"/>
                    <a:pt x="1489" y="21184"/>
                    <a:pt x="1293" y="20769"/>
                  </a:cubicBezTo>
                  <a:cubicBezTo>
                    <a:pt x="1098" y="20385"/>
                    <a:pt x="989" y="20145"/>
                    <a:pt x="854" y="19747"/>
                  </a:cubicBezTo>
                  <a:cubicBezTo>
                    <a:pt x="562" y="18803"/>
                    <a:pt x="0" y="18306"/>
                    <a:pt x="0" y="17330"/>
                  </a:cubicBezTo>
                  <a:lnTo>
                    <a:pt x="0" y="15956"/>
                  </a:lnTo>
                  <a:cubicBezTo>
                    <a:pt x="0" y="15030"/>
                    <a:pt x="537" y="14533"/>
                    <a:pt x="1208" y="13733"/>
                  </a:cubicBezTo>
                  <a:cubicBezTo>
                    <a:pt x="1354" y="13538"/>
                    <a:pt x="1403" y="13362"/>
                    <a:pt x="1550" y="13155"/>
                  </a:cubicBezTo>
                  <a:cubicBezTo>
                    <a:pt x="2087" y="12454"/>
                    <a:pt x="2503" y="12052"/>
                    <a:pt x="2930" y="11302"/>
                  </a:cubicBezTo>
                  <a:cubicBezTo>
                    <a:pt x="3126" y="10949"/>
                    <a:pt x="3455" y="10822"/>
                    <a:pt x="3626" y="10470"/>
                  </a:cubicBezTo>
                  <a:cubicBezTo>
                    <a:pt x="3821" y="10055"/>
                    <a:pt x="3859" y="9783"/>
                    <a:pt x="4140" y="9381"/>
                  </a:cubicBezTo>
                  <a:cubicBezTo>
                    <a:pt x="4334" y="9078"/>
                    <a:pt x="4579" y="8902"/>
                    <a:pt x="4835" y="8613"/>
                  </a:cubicBezTo>
                  <a:cubicBezTo>
                    <a:pt x="5079" y="8342"/>
                    <a:pt x="5177" y="8120"/>
                    <a:pt x="5445" y="7845"/>
                  </a:cubicBezTo>
                  <a:cubicBezTo>
                    <a:pt x="5531" y="7750"/>
                    <a:pt x="5702" y="7750"/>
                    <a:pt x="5787" y="7655"/>
                  </a:cubicBezTo>
                  <a:cubicBezTo>
                    <a:pt x="5958" y="7479"/>
                    <a:pt x="6068" y="7321"/>
                    <a:pt x="6214" y="7144"/>
                  </a:cubicBezTo>
                  <a:cubicBezTo>
                    <a:pt x="6824" y="6471"/>
                    <a:pt x="7105" y="6105"/>
                    <a:pt x="7509" y="5350"/>
                  </a:cubicBezTo>
                  <a:lnTo>
                    <a:pt x="7509" y="5350"/>
                  </a:lnTo>
                  <a:cubicBezTo>
                    <a:pt x="8254" y="4808"/>
                    <a:pt x="8632" y="4393"/>
                    <a:pt x="9414" y="3945"/>
                  </a:cubicBezTo>
                  <a:cubicBezTo>
                    <a:pt x="11319" y="2825"/>
                    <a:pt x="12747" y="2409"/>
                    <a:pt x="14261" y="1003"/>
                  </a:cubicBezTo>
                  <a:cubicBezTo>
                    <a:pt x="14603" y="651"/>
                    <a:pt x="15055" y="321"/>
                    <a:pt x="15494" y="0"/>
                  </a:cubicBezTo>
                  <a:cubicBezTo>
                    <a:pt x="15494" y="0"/>
                    <a:pt x="15494" y="0"/>
                    <a:pt x="15494"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8" name="Shape 3396"/>
            <p:cNvSpPr/>
            <p:nvPr/>
          </p:nvSpPr>
          <p:spPr>
            <a:xfrm>
              <a:off x="9072608" y="4109170"/>
              <a:ext cx="580002" cy="584890"/>
            </a:xfrm>
            <a:custGeom>
              <a:avLst/>
              <a:gdLst/>
              <a:ahLst/>
              <a:cxnLst>
                <a:cxn ang="0">
                  <a:pos x="wd2" y="hd2"/>
                </a:cxn>
                <a:cxn ang="5400000">
                  <a:pos x="wd2" y="hd2"/>
                </a:cxn>
                <a:cxn ang="10800000">
                  <a:pos x="wd2" y="hd2"/>
                </a:cxn>
                <a:cxn ang="16200000">
                  <a:pos x="wd2" y="hd2"/>
                </a:cxn>
              </a:cxnLst>
              <a:rect l="0" t="0" r="r" b="b"/>
              <a:pathLst>
                <a:path w="21554" h="21590" extrusionOk="0">
                  <a:moveTo>
                    <a:pt x="13421" y="2523"/>
                  </a:moveTo>
                  <a:lnTo>
                    <a:pt x="16128" y="4300"/>
                  </a:lnTo>
                  <a:cubicBezTo>
                    <a:pt x="16236" y="4725"/>
                    <a:pt x="16343" y="4960"/>
                    <a:pt x="16580" y="5338"/>
                  </a:cubicBezTo>
                  <a:cubicBezTo>
                    <a:pt x="16645" y="5450"/>
                    <a:pt x="16699" y="5527"/>
                    <a:pt x="16794" y="5621"/>
                  </a:cubicBezTo>
                  <a:cubicBezTo>
                    <a:pt x="16923" y="5751"/>
                    <a:pt x="17042" y="5798"/>
                    <a:pt x="17173" y="5927"/>
                  </a:cubicBezTo>
                  <a:cubicBezTo>
                    <a:pt x="17299" y="6052"/>
                    <a:pt x="17388" y="6128"/>
                    <a:pt x="17531" y="6234"/>
                  </a:cubicBezTo>
                  <a:cubicBezTo>
                    <a:pt x="17826" y="6452"/>
                    <a:pt x="18052" y="6517"/>
                    <a:pt x="18384" y="6682"/>
                  </a:cubicBezTo>
                  <a:cubicBezTo>
                    <a:pt x="18538" y="6759"/>
                    <a:pt x="18611" y="6860"/>
                    <a:pt x="18765" y="6942"/>
                  </a:cubicBezTo>
                  <a:cubicBezTo>
                    <a:pt x="19055" y="7101"/>
                    <a:pt x="19233" y="7196"/>
                    <a:pt x="19528" y="7344"/>
                  </a:cubicBezTo>
                  <a:lnTo>
                    <a:pt x="19528" y="7344"/>
                  </a:lnTo>
                  <a:cubicBezTo>
                    <a:pt x="19483" y="7439"/>
                    <a:pt x="19516" y="7550"/>
                    <a:pt x="19464" y="7661"/>
                  </a:cubicBezTo>
                  <a:cubicBezTo>
                    <a:pt x="19399" y="7803"/>
                    <a:pt x="19251" y="7852"/>
                    <a:pt x="19251" y="8013"/>
                  </a:cubicBezTo>
                  <a:lnTo>
                    <a:pt x="19251" y="8301"/>
                  </a:lnTo>
                  <a:cubicBezTo>
                    <a:pt x="19251" y="8407"/>
                    <a:pt x="19144" y="8428"/>
                    <a:pt x="19074" y="8511"/>
                  </a:cubicBezTo>
                  <a:cubicBezTo>
                    <a:pt x="18894" y="8716"/>
                    <a:pt x="18788" y="8814"/>
                    <a:pt x="18669" y="9053"/>
                  </a:cubicBezTo>
                  <a:lnTo>
                    <a:pt x="18669" y="9539"/>
                  </a:lnTo>
                  <a:cubicBezTo>
                    <a:pt x="18669" y="9681"/>
                    <a:pt x="18589" y="9748"/>
                    <a:pt x="18538" y="9878"/>
                  </a:cubicBezTo>
                  <a:cubicBezTo>
                    <a:pt x="18471" y="10058"/>
                    <a:pt x="18433" y="10173"/>
                    <a:pt x="18433" y="10367"/>
                  </a:cubicBezTo>
                  <a:cubicBezTo>
                    <a:pt x="18433" y="10580"/>
                    <a:pt x="18485" y="10706"/>
                    <a:pt x="18587" y="10892"/>
                  </a:cubicBezTo>
                  <a:cubicBezTo>
                    <a:pt x="18646" y="11001"/>
                    <a:pt x="18643" y="11096"/>
                    <a:pt x="18741" y="11175"/>
                  </a:cubicBezTo>
                  <a:cubicBezTo>
                    <a:pt x="18882" y="11294"/>
                    <a:pt x="19032" y="11267"/>
                    <a:pt x="19179" y="11376"/>
                  </a:cubicBezTo>
                  <a:cubicBezTo>
                    <a:pt x="19266" y="11438"/>
                    <a:pt x="19275" y="11524"/>
                    <a:pt x="19310" y="11624"/>
                  </a:cubicBezTo>
                  <a:cubicBezTo>
                    <a:pt x="19364" y="11771"/>
                    <a:pt x="19463" y="11833"/>
                    <a:pt x="19595" y="11918"/>
                  </a:cubicBezTo>
                  <a:cubicBezTo>
                    <a:pt x="19785" y="12039"/>
                    <a:pt x="20070" y="12024"/>
                    <a:pt x="20070" y="12248"/>
                  </a:cubicBezTo>
                  <a:cubicBezTo>
                    <a:pt x="20070" y="12407"/>
                    <a:pt x="19904" y="12449"/>
                    <a:pt x="19761" y="12520"/>
                  </a:cubicBezTo>
                  <a:cubicBezTo>
                    <a:pt x="19518" y="12640"/>
                    <a:pt x="19310" y="12788"/>
                    <a:pt x="19310" y="13059"/>
                  </a:cubicBezTo>
                  <a:lnTo>
                    <a:pt x="19310" y="13372"/>
                  </a:lnTo>
                  <a:cubicBezTo>
                    <a:pt x="19310" y="13430"/>
                    <a:pt x="19320" y="13481"/>
                    <a:pt x="19370" y="13510"/>
                  </a:cubicBezTo>
                  <a:cubicBezTo>
                    <a:pt x="19437" y="13548"/>
                    <a:pt x="19501" y="13481"/>
                    <a:pt x="19572" y="13510"/>
                  </a:cubicBezTo>
                  <a:cubicBezTo>
                    <a:pt x="19640" y="13540"/>
                    <a:pt x="19645" y="13611"/>
                    <a:pt x="19656" y="13688"/>
                  </a:cubicBezTo>
                  <a:cubicBezTo>
                    <a:pt x="19676" y="13873"/>
                    <a:pt x="19738" y="13973"/>
                    <a:pt x="19738" y="14159"/>
                  </a:cubicBezTo>
                  <a:cubicBezTo>
                    <a:pt x="19738" y="14510"/>
                    <a:pt x="19347" y="14622"/>
                    <a:pt x="19347" y="14973"/>
                  </a:cubicBezTo>
                  <a:cubicBezTo>
                    <a:pt x="19347" y="15020"/>
                    <a:pt x="19417" y="15002"/>
                    <a:pt x="19453" y="15032"/>
                  </a:cubicBezTo>
                  <a:cubicBezTo>
                    <a:pt x="19488" y="15061"/>
                    <a:pt x="19498" y="15097"/>
                    <a:pt x="19513" y="15138"/>
                  </a:cubicBezTo>
                  <a:cubicBezTo>
                    <a:pt x="19619" y="15398"/>
                    <a:pt x="19718" y="15527"/>
                    <a:pt x="19796" y="15798"/>
                  </a:cubicBezTo>
                  <a:cubicBezTo>
                    <a:pt x="19869" y="16034"/>
                    <a:pt x="19926" y="16158"/>
                    <a:pt x="19952" y="16400"/>
                  </a:cubicBezTo>
                  <a:cubicBezTo>
                    <a:pt x="19961" y="16497"/>
                    <a:pt x="20070" y="16526"/>
                    <a:pt x="20070" y="16624"/>
                  </a:cubicBezTo>
                  <a:cubicBezTo>
                    <a:pt x="20070" y="16756"/>
                    <a:pt x="19880" y="16775"/>
                    <a:pt x="19880" y="16906"/>
                  </a:cubicBezTo>
                  <a:cubicBezTo>
                    <a:pt x="19880" y="17122"/>
                    <a:pt x="20046" y="17222"/>
                    <a:pt x="20046" y="17438"/>
                  </a:cubicBezTo>
                  <a:cubicBezTo>
                    <a:pt x="20065" y="17490"/>
                    <a:pt x="20058" y="17523"/>
                    <a:pt x="20058" y="17579"/>
                  </a:cubicBezTo>
                  <a:cubicBezTo>
                    <a:pt x="20058" y="17773"/>
                    <a:pt x="19927" y="17867"/>
                    <a:pt x="19927" y="18062"/>
                  </a:cubicBezTo>
                  <a:cubicBezTo>
                    <a:pt x="19927" y="18186"/>
                    <a:pt x="20058" y="18213"/>
                    <a:pt x="20165" y="18275"/>
                  </a:cubicBezTo>
                  <a:cubicBezTo>
                    <a:pt x="20385" y="18401"/>
                    <a:pt x="20539" y="18419"/>
                    <a:pt x="20771" y="18522"/>
                  </a:cubicBezTo>
                  <a:cubicBezTo>
                    <a:pt x="20929" y="18593"/>
                    <a:pt x="21006" y="18670"/>
                    <a:pt x="21175" y="18711"/>
                  </a:cubicBezTo>
                  <a:cubicBezTo>
                    <a:pt x="21329" y="18750"/>
                    <a:pt x="21554" y="18717"/>
                    <a:pt x="21554" y="18876"/>
                  </a:cubicBezTo>
                  <a:cubicBezTo>
                    <a:pt x="21554" y="18985"/>
                    <a:pt x="21400" y="19003"/>
                    <a:pt x="21400" y="19112"/>
                  </a:cubicBezTo>
                  <a:cubicBezTo>
                    <a:pt x="21400" y="19118"/>
                    <a:pt x="21400" y="19124"/>
                    <a:pt x="21401" y="19130"/>
                  </a:cubicBezTo>
                  <a:lnTo>
                    <a:pt x="21401" y="19130"/>
                  </a:lnTo>
                  <a:cubicBezTo>
                    <a:pt x="21264" y="19247"/>
                    <a:pt x="21222" y="19336"/>
                    <a:pt x="21091" y="19466"/>
                  </a:cubicBezTo>
                  <a:cubicBezTo>
                    <a:pt x="20925" y="19631"/>
                    <a:pt x="20783" y="19678"/>
                    <a:pt x="20616" y="19843"/>
                  </a:cubicBezTo>
                  <a:cubicBezTo>
                    <a:pt x="20397" y="20061"/>
                    <a:pt x="20289" y="20256"/>
                    <a:pt x="19999" y="20362"/>
                  </a:cubicBezTo>
                  <a:cubicBezTo>
                    <a:pt x="19826" y="20421"/>
                    <a:pt x="19708" y="20391"/>
                    <a:pt x="19525" y="20409"/>
                  </a:cubicBezTo>
                  <a:cubicBezTo>
                    <a:pt x="19370" y="20427"/>
                    <a:pt x="19287" y="20486"/>
                    <a:pt x="19144" y="20527"/>
                  </a:cubicBezTo>
                  <a:cubicBezTo>
                    <a:pt x="18894" y="20598"/>
                    <a:pt x="18735" y="20621"/>
                    <a:pt x="18480" y="20669"/>
                  </a:cubicBezTo>
                  <a:cubicBezTo>
                    <a:pt x="18295" y="20705"/>
                    <a:pt x="18188" y="20734"/>
                    <a:pt x="18005" y="20763"/>
                  </a:cubicBezTo>
                  <a:cubicBezTo>
                    <a:pt x="17898" y="20780"/>
                    <a:pt x="17809" y="20775"/>
                    <a:pt x="17720" y="20834"/>
                  </a:cubicBezTo>
                  <a:cubicBezTo>
                    <a:pt x="17624" y="20893"/>
                    <a:pt x="17578" y="20975"/>
                    <a:pt x="17458" y="20975"/>
                  </a:cubicBezTo>
                  <a:cubicBezTo>
                    <a:pt x="17215" y="20975"/>
                    <a:pt x="17103" y="20851"/>
                    <a:pt x="16888" y="20740"/>
                  </a:cubicBezTo>
                  <a:cubicBezTo>
                    <a:pt x="16818" y="20705"/>
                    <a:pt x="16782" y="20621"/>
                    <a:pt x="16699" y="20621"/>
                  </a:cubicBezTo>
                  <a:cubicBezTo>
                    <a:pt x="16538" y="20621"/>
                    <a:pt x="16497" y="20792"/>
                    <a:pt x="16390" y="20905"/>
                  </a:cubicBezTo>
                  <a:cubicBezTo>
                    <a:pt x="16336" y="20964"/>
                    <a:pt x="16283" y="20987"/>
                    <a:pt x="16224" y="21046"/>
                  </a:cubicBezTo>
                  <a:cubicBezTo>
                    <a:pt x="16098" y="21169"/>
                    <a:pt x="16063" y="21288"/>
                    <a:pt x="15915" y="21376"/>
                  </a:cubicBezTo>
                  <a:cubicBezTo>
                    <a:pt x="15761" y="21471"/>
                    <a:pt x="15619" y="21412"/>
                    <a:pt x="15441" y="21447"/>
                  </a:cubicBezTo>
                  <a:cubicBezTo>
                    <a:pt x="15298" y="21476"/>
                    <a:pt x="15209" y="21518"/>
                    <a:pt x="15060" y="21518"/>
                  </a:cubicBezTo>
                  <a:cubicBezTo>
                    <a:pt x="14901" y="21518"/>
                    <a:pt x="14810" y="21529"/>
                    <a:pt x="14656" y="21494"/>
                  </a:cubicBezTo>
                  <a:cubicBezTo>
                    <a:pt x="14544" y="21471"/>
                    <a:pt x="14490" y="21399"/>
                    <a:pt x="14372" y="21399"/>
                  </a:cubicBezTo>
                  <a:cubicBezTo>
                    <a:pt x="14211" y="21399"/>
                    <a:pt x="14141" y="21518"/>
                    <a:pt x="13992" y="21565"/>
                  </a:cubicBezTo>
                  <a:cubicBezTo>
                    <a:pt x="13879" y="21600"/>
                    <a:pt x="13814" y="21588"/>
                    <a:pt x="13695" y="21588"/>
                  </a:cubicBezTo>
                  <a:cubicBezTo>
                    <a:pt x="13368" y="21588"/>
                    <a:pt x="13143" y="21512"/>
                    <a:pt x="12900" y="21305"/>
                  </a:cubicBezTo>
                  <a:cubicBezTo>
                    <a:pt x="12662" y="21099"/>
                    <a:pt x="12549" y="20858"/>
                    <a:pt x="12234" y="20858"/>
                  </a:cubicBezTo>
                  <a:cubicBezTo>
                    <a:pt x="12164" y="20858"/>
                    <a:pt x="12110" y="20858"/>
                    <a:pt x="12045" y="20881"/>
                  </a:cubicBezTo>
                  <a:cubicBezTo>
                    <a:pt x="11778" y="20975"/>
                    <a:pt x="11783" y="21376"/>
                    <a:pt x="11500" y="21376"/>
                  </a:cubicBezTo>
                  <a:cubicBezTo>
                    <a:pt x="11137" y="21376"/>
                    <a:pt x="10359" y="21309"/>
                    <a:pt x="9997" y="21249"/>
                  </a:cubicBezTo>
                  <a:lnTo>
                    <a:pt x="9997" y="21249"/>
                  </a:lnTo>
                  <a:cubicBezTo>
                    <a:pt x="9997" y="20272"/>
                    <a:pt x="9881" y="19426"/>
                    <a:pt x="9527" y="18502"/>
                  </a:cubicBezTo>
                  <a:cubicBezTo>
                    <a:pt x="9361" y="18065"/>
                    <a:pt x="8999" y="17947"/>
                    <a:pt x="8761" y="17591"/>
                  </a:cubicBezTo>
                  <a:cubicBezTo>
                    <a:pt x="8293" y="17284"/>
                    <a:pt x="7919" y="17308"/>
                    <a:pt x="7414" y="17060"/>
                  </a:cubicBezTo>
                  <a:lnTo>
                    <a:pt x="7414" y="17060"/>
                  </a:lnTo>
                  <a:cubicBezTo>
                    <a:pt x="7000" y="16789"/>
                    <a:pt x="6638" y="16676"/>
                    <a:pt x="6203" y="16446"/>
                  </a:cubicBezTo>
                  <a:cubicBezTo>
                    <a:pt x="6062" y="16371"/>
                    <a:pt x="5972" y="16293"/>
                    <a:pt x="5824" y="16235"/>
                  </a:cubicBezTo>
                  <a:cubicBezTo>
                    <a:pt x="5432" y="16075"/>
                    <a:pt x="5183" y="16034"/>
                    <a:pt x="4779" y="15904"/>
                  </a:cubicBezTo>
                  <a:cubicBezTo>
                    <a:pt x="4601" y="15845"/>
                    <a:pt x="4471" y="15852"/>
                    <a:pt x="4305" y="15762"/>
                  </a:cubicBezTo>
                  <a:cubicBezTo>
                    <a:pt x="4185" y="15698"/>
                    <a:pt x="4138" y="15609"/>
                    <a:pt x="4019" y="15551"/>
                  </a:cubicBezTo>
                  <a:cubicBezTo>
                    <a:pt x="3884" y="15479"/>
                    <a:pt x="3769" y="15456"/>
                    <a:pt x="3627" y="15385"/>
                  </a:cubicBezTo>
                  <a:lnTo>
                    <a:pt x="2850" y="14990"/>
                  </a:lnTo>
                  <a:lnTo>
                    <a:pt x="2850" y="14990"/>
                  </a:lnTo>
                  <a:lnTo>
                    <a:pt x="2894" y="14791"/>
                  </a:lnTo>
                  <a:lnTo>
                    <a:pt x="2554" y="13735"/>
                  </a:lnTo>
                  <a:lnTo>
                    <a:pt x="2550" y="13730"/>
                  </a:lnTo>
                  <a:lnTo>
                    <a:pt x="2545" y="13726"/>
                  </a:lnTo>
                  <a:cubicBezTo>
                    <a:pt x="2525" y="13582"/>
                    <a:pt x="2384" y="13372"/>
                    <a:pt x="2310" y="13233"/>
                  </a:cubicBezTo>
                  <a:cubicBezTo>
                    <a:pt x="2185" y="12991"/>
                    <a:pt x="2091" y="12720"/>
                    <a:pt x="1948" y="12485"/>
                  </a:cubicBezTo>
                  <a:cubicBezTo>
                    <a:pt x="1846" y="12316"/>
                    <a:pt x="1698" y="12151"/>
                    <a:pt x="1621" y="11970"/>
                  </a:cubicBezTo>
                  <a:cubicBezTo>
                    <a:pt x="1376" y="11908"/>
                    <a:pt x="499" y="10980"/>
                    <a:pt x="392" y="10746"/>
                  </a:cubicBezTo>
                  <a:cubicBezTo>
                    <a:pt x="90" y="10088"/>
                    <a:pt x="268" y="9761"/>
                    <a:pt x="268" y="9090"/>
                  </a:cubicBezTo>
                  <a:cubicBezTo>
                    <a:pt x="268" y="8696"/>
                    <a:pt x="132" y="8515"/>
                    <a:pt x="46" y="8166"/>
                  </a:cubicBezTo>
                  <a:cubicBezTo>
                    <a:pt x="-46" y="7784"/>
                    <a:pt x="-1" y="7458"/>
                    <a:pt x="197" y="7133"/>
                  </a:cubicBezTo>
                  <a:lnTo>
                    <a:pt x="197" y="7133"/>
                  </a:lnTo>
                  <a:cubicBezTo>
                    <a:pt x="298" y="7062"/>
                    <a:pt x="351" y="6989"/>
                    <a:pt x="457" y="6918"/>
                  </a:cubicBezTo>
                  <a:cubicBezTo>
                    <a:pt x="648" y="6789"/>
                    <a:pt x="814" y="6812"/>
                    <a:pt x="1027" y="6706"/>
                  </a:cubicBezTo>
                  <a:cubicBezTo>
                    <a:pt x="1158" y="6641"/>
                    <a:pt x="1200" y="6541"/>
                    <a:pt x="1313" y="6446"/>
                  </a:cubicBezTo>
                  <a:cubicBezTo>
                    <a:pt x="1525" y="6264"/>
                    <a:pt x="1722" y="6187"/>
                    <a:pt x="1836" y="5927"/>
                  </a:cubicBezTo>
                  <a:cubicBezTo>
                    <a:pt x="1972" y="5609"/>
                    <a:pt x="1941" y="5391"/>
                    <a:pt x="2096" y="5079"/>
                  </a:cubicBezTo>
                  <a:cubicBezTo>
                    <a:pt x="2138" y="4996"/>
                    <a:pt x="2196" y="4955"/>
                    <a:pt x="2262" y="4890"/>
                  </a:cubicBezTo>
                  <a:cubicBezTo>
                    <a:pt x="2362" y="4790"/>
                    <a:pt x="2423" y="4719"/>
                    <a:pt x="2500" y="4606"/>
                  </a:cubicBezTo>
                  <a:cubicBezTo>
                    <a:pt x="2589" y="4471"/>
                    <a:pt x="2689" y="4395"/>
                    <a:pt x="2689" y="4230"/>
                  </a:cubicBezTo>
                  <a:cubicBezTo>
                    <a:pt x="2689" y="4018"/>
                    <a:pt x="2488" y="3952"/>
                    <a:pt x="2404" y="3758"/>
                  </a:cubicBezTo>
                  <a:cubicBezTo>
                    <a:pt x="2334" y="3593"/>
                    <a:pt x="2381" y="3469"/>
                    <a:pt x="2381" y="3286"/>
                  </a:cubicBezTo>
                  <a:cubicBezTo>
                    <a:pt x="2381" y="3103"/>
                    <a:pt x="2351" y="2985"/>
                    <a:pt x="2404" y="2815"/>
                  </a:cubicBezTo>
                  <a:lnTo>
                    <a:pt x="2404" y="2815"/>
                  </a:lnTo>
                  <a:lnTo>
                    <a:pt x="2557" y="2802"/>
                  </a:lnTo>
                  <a:cubicBezTo>
                    <a:pt x="2597" y="2802"/>
                    <a:pt x="2616" y="2776"/>
                    <a:pt x="2654" y="2767"/>
                  </a:cubicBezTo>
                  <a:cubicBezTo>
                    <a:pt x="2693" y="2758"/>
                    <a:pt x="2723" y="2761"/>
                    <a:pt x="2762" y="2755"/>
                  </a:cubicBezTo>
                  <a:cubicBezTo>
                    <a:pt x="2839" y="2744"/>
                    <a:pt x="2939" y="2740"/>
                    <a:pt x="2939" y="2661"/>
                  </a:cubicBezTo>
                  <a:cubicBezTo>
                    <a:pt x="2939" y="2622"/>
                    <a:pt x="2912" y="2602"/>
                    <a:pt x="2904" y="2567"/>
                  </a:cubicBezTo>
                  <a:cubicBezTo>
                    <a:pt x="2892" y="2510"/>
                    <a:pt x="2894" y="2469"/>
                    <a:pt x="2879" y="2414"/>
                  </a:cubicBezTo>
                  <a:cubicBezTo>
                    <a:pt x="2865" y="2357"/>
                    <a:pt x="2829" y="2328"/>
                    <a:pt x="2820" y="2272"/>
                  </a:cubicBezTo>
                  <a:cubicBezTo>
                    <a:pt x="2800" y="2162"/>
                    <a:pt x="2809" y="2095"/>
                    <a:pt x="2809" y="1983"/>
                  </a:cubicBezTo>
                  <a:cubicBezTo>
                    <a:pt x="2809" y="1821"/>
                    <a:pt x="2856" y="1727"/>
                    <a:pt x="2856" y="1564"/>
                  </a:cubicBezTo>
                  <a:cubicBezTo>
                    <a:pt x="2856" y="1438"/>
                    <a:pt x="2778" y="1376"/>
                    <a:pt x="2713" y="1269"/>
                  </a:cubicBezTo>
                  <a:cubicBezTo>
                    <a:pt x="2659" y="1181"/>
                    <a:pt x="2612" y="1128"/>
                    <a:pt x="2570" y="1034"/>
                  </a:cubicBezTo>
                  <a:cubicBezTo>
                    <a:pt x="2543" y="975"/>
                    <a:pt x="2532" y="933"/>
                    <a:pt x="2500" y="880"/>
                  </a:cubicBezTo>
                  <a:cubicBezTo>
                    <a:pt x="2458" y="812"/>
                    <a:pt x="2440" y="756"/>
                    <a:pt x="2393" y="691"/>
                  </a:cubicBezTo>
                  <a:cubicBezTo>
                    <a:pt x="2319" y="588"/>
                    <a:pt x="2315" y="542"/>
                    <a:pt x="2265" y="427"/>
                  </a:cubicBezTo>
                  <a:cubicBezTo>
                    <a:pt x="2235" y="359"/>
                    <a:pt x="2257" y="254"/>
                    <a:pt x="2228" y="183"/>
                  </a:cubicBezTo>
                  <a:lnTo>
                    <a:pt x="2228" y="183"/>
                  </a:lnTo>
                  <a:cubicBezTo>
                    <a:pt x="2292" y="180"/>
                    <a:pt x="2359" y="178"/>
                    <a:pt x="2428" y="172"/>
                  </a:cubicBezTo>
                  <a:lnTo>
                    <a:pt x="8893" y="38"/>
                  </a:lnTo>
                  <a:lnTo>
                    <a:pt x="8893" y="38"/>
                  </a:lnTo>
                  <a:lnTo>
                    <a:pt x="9618" y="0"/>
                  </a:lnTo>
                  <a:lnTo>
                    <a:pt x="13036" y="2262"/>
                  </a:lnTo>
                  <a:cubicBezTo>
                    <a:pt x="13036" y="2262"/>
                    <a:pt x="13421" y="2523"/>
                    <a:pt x="13421" y="2523"/>
                  </a:cubicBezTo>
                  <a:close/>
                  <a:moveTo>
                    <a:pt x="20497" y="8051"/>
                  </a:moveTo>
                  <a:cubicBezTo>
                    <a:pt x="20497" y="7985"/>
                    <a:pt x="20459" y="7921"/>
                    <a:pt x="20394" y="7921"/>
                  </a:cubicBezTo>
                  <a:cubicBezTo>
                    <a:pt x="20335" y="7921"/>
                    <a:pt x="20301" y="7929"/>
                    <a:pt x="20242" y="7923"/>
                  </a:cubicBezTo>
                  <a:lnTo>
                    <a:pt x="20242" y="8360"/>
                  </a:lnTo>
                  <a:cubicBezTo>
                    <a:pt x="20242" y="8498"/>
                    <a:pt x="20254" y="8590"/>
                    <a:pt x="20189" y="8711"/>
                  </a:cubicBezTo>
                  <a:cubicBezTo>
                    <a:pt x="20133" y="8817"/>
                    <a:pt x="20011" y="8850"/>
                    <a:pt x="20011" y="8970"/>
                  </a:cubicBezTo>
                  <a:cubicBezTo>
                    <a:pt x="20011" y="9017"/>
                    <a:pt x="20065" y="9026"/>
                    <a:pt x="20107" y="9041"/>
                  </a:cubicBezTo>
                  <a:cubicBezTo>
                    <a:pt x="20180" y="9070"/>
                    <a:pt x="20216" y="9100"/>
                    <a:pt x="20296" y="9112"/>
                  </a:cubicBezTo>
                  <a:cubicBezTo>
                    <a:pt x="20350" y="8979"/>
                    <a:pt x="20355" y="8888"/>
                    <a:pt x="20415" y="8758"/>
                  </a:cubicBezTo>
                  <a:cubicBezTo>
                    <a:pt x="20432" y="8714"/>
                    <a:pt x="20474" y="8690"/>
                    <a:pt x="20474" y="8640"/>
                  </a:cubicBezTo>
                  <a:cubicBezTo>
                    <a:pt x="20474" y="8555"/>
                    <a:pt x="20415" y="8513"/>
                    <a:pt x="20415" y="8428"/>
                  </a:cubicBezTo>
                  <a:cubicBezTo>
                    <a:pt x="20415" y="8277"/>
                    <a:pt x="20497" y="8201"/>
                    <a:pt x="20497" y="8051"/>
                  </a:cubicBezTo>
                  <a:cubicBezTo>
                    <a:pt x="20497" y="8051"/>
                    <a:pt x="20497" y="8051"/>
                    <a:pt x="20497" y="8051"/>
                  </a:cubicBezTo>
                  <a:close/>
                  <a:moveTo>
                    <a:pt x="19501" y="9890"/>
                  </a:moveTo>
                  <a:cubicBezTo>
                    <a:pt x="19340" y="9902"/>
                    <a:pt x="19144" y="9943"/>
                    <a:pt x="19144" y="10102"/>
                  </a:cubicBezTo>
                  <a:cubicBezTo>
                    <a:pt x="19144" y="10235"/>
                    <a:pt x="19243" y="10291"/>
                    <a:pt x="19275" y="10421"/>
                  </a:cubicBezTo>
                  <a:cubicBezTo>
                    <a:pt x="19293" y="10497"/>
                    <a:pt x="19263" y="10545"/>
                    <a:pt x="19275" y="10621"/>
                  </a:cubicBezTo>
                  <a:cubicBezTo>
                    <a:pt x="19298" y="10760"/>
                    <a:pt x="19417" y="10801"/>
                    <a:pt x="19513" y="10905"/>
                  </a:cubicBezTo>
                  <a:cubicBezTo>
                    <a:pt x="19592" y="10993"/>
                    <a:pt x="19598" y="11093"/>
                    <a:pt x="19703" y="11152"/>
                  </a:cubicBezTo>
                  <a:cubicBezTo>
                    <a:pt x="19783" y="11196"/>
                    <a:pt x="19848" y="11190"/>
                    <a:pt x="19939" y="11211"/>
                  </a:cubicBezTo>
                  <a:cubicBezTo>
                    <a:pt x="19964" y="11116"/>
                    <a:pt x="19987" y="11060"/>
                    <a:pt x="19987" y="10963"/>
                  </a:cubicBezTo>
                  <a:cubicBezTo>
                    <a:pt x="19987" y="10807"/>
                    <a:pt x="19838" y="10763"/>
                    <a:pt x="19773" y="10621"/>
                  </a:cubicBezTo>
                  <a:cubicBezTo>
                    <a:pt x="19657" y="10365"/>
                    <a:pt x="19607" y="10149"/>
                    <a:pt x="19501" y="9890"/>
                  </a:cubicBezTo>
                  <a:cubicBezTo>
                    <a:pt x="19501" y="9890"/>
                    <a:pt x="19501" y="9890"/>
                    <a:pt x="19501" y="989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9" name="Shape 3397"/>
            <p:cNvSpPr/>
            <p:nvPr/>
          </p:nvSpPr>
          <p:spPr>
            <a:xfrm>
              <a:off x="9090426" y="5433604"/>
              <a:ext cx="73474" cy="93920"/>
            </a:xfrm>
            <a:custGeom>
              <a:avLst/>
              <a:gdLst/>
              <a:ahLst/>
              <a:cxnLst>
                <a:cxn ang="0">
                  <a:pos x="wd2" y="hd2"/>
                </a:cxn>
                <a:cxn ang="5400000">
                  <a:pos x="wd2" y="hd2"/>
                </a:cxn>
                <a:cxn ang="10800000">
                  <a:pos x="wd2" y="hd2"/>
                </a:cxn>
                <a:cxn ang="16200000">
                  <a:pos x="wd2" y="hd2"/>
                </a:cxn>
              </a:cxnLst>
              <a:rect l="0" t="0" r="r" b="b"/>
              <a:pathLst>
                <a:path w="21600" h="21600" extrusionOk="0">
                  <a:moveTo>
                    <a:pt x="19544" y="5585"/>
                  </a:moveTo>
                  <a:cubicBezTo>
                    <a:pt x="20671" y="6763"/>
                    <a:pt x="21600" y="7645"/>
                    <a:pt x="21600" y="9113"/>
                  </a:cubicBezTo>
                  <a:cubicBezTo>
                    <a:pt x="21600" y="9810"/>
                    <a:pt x="21600" y="10287"/>
                    <a:pt x="21228" y="10873"/>
                  </a:cubicBezTo>
                  <a:cubicBezTo>
                    <a:pt x="21095" y="11133"/>
                    <a:pt x="20618" y="11059"/>
                    <a:pt x="20485" y="11314"/>
                  </a:cubicBezTo>
                  <a:cubicBezTo>
                    <a:pt x="20101" y="11942"/>
                    <a:pt x="20432" y="12420"/>
                    <a:pt x="20287" y="13079"/>
                  </a:cubicBezTo>
                  <a:cubicBezTo>
                    <a:pt x="20007" y="14438"/>
                    <a:pt x="19450" y="15212"/>
                    <a:pt x="19158" y="16609"/>
                  </a:cubicBezTo>
                  <a:lnTo>
                    <a:pt x="19158" y="16609"/>
                  </a:lnTo>
                  <a:cubicBezTo>
                    <a:pt x="17990" y="18004"/>
                    <a:pt x="16771" y="19322"/>
                    <a:pt x="15218" y="20427"/>
                  </a:cubicBezTo>
                  <a:cubicBezTo>
                    <a:pt x="14474" y="20941"/>
                    <a:pt x="13997" y="21600"/>
                    <a:pt x="12962" y="21600"/>
                  </a:cubicBezTo>
                  <a:cubicBezTo>
                    <a:pt x="10481" y="21600"/>
                    <a:pt x="9074" y="21160"/>
                    <a:pt x="6580" y="21160"/>
                  </a:cubicBezTo>
                  <a:cubicBezTo>
                    <a:pt x="5825" y="21160"/>
                    <a:pt x="5361" y="21419"/>
                    <a:pt x="4698" y="21600"/>
                  </a:cubicBezTo>
                  <a:lnTo>
                    <a:pt x="0" y="12783"/>
                  </a:lnTo>
                  <a:cubicBezTo>
                    <a:pt x="477" y="11869"/>
                    <a:pt x="1180" y="11356"/>
                    <a:pt x="1698" y="10433"/>
                  </a:cubicBezTo>
                  <a:cubicBezTo>
                    <a:pt x="2162" y="9591"/>
                    <a:pt x="2215" y="8963"/>
                    <a:pt x="2639" y="8081"/>
                  </a:cubicBezTo>
                  <a:cubicBezTo>
                    <a:pt x="3105" y="7018"/>
                    <a:pt x="3860" y="6540"/>
                    <a:pt x="4895" y="5730"/>
                  </a:cubicBezTo>
                  <a:cubicBezTo>
                    <a:pt x="6116" y="4775"/>
                    <a:pt x="6674" y="4043"/>
                    <a:pt x="7337" y="2792"/>
                  </a:cubicBezTo>
                  <a:cubicBezTo>
                    <a:pt x="7562" y="2352"/>
                    <a:pt x="7523" y="1984"/>
                    <a:pt x="7895" y="1619"/>
                  </a:cubicBezTo>
                  <a:cubicBezTo>
                    <a:pt x="8505" y="1028"/>
                    <a:pt x="9301" y="919"/>
                    <a:pt x="10150" y="587"/>
                  </a:cubicBezTo>
                  <a:cubicBezTo>
                    <a:pt x="10706" y="369"/>
                    <a:pt x="10999" y="0"/>
                    <a:pt x="11649" y="0"/>
                  </a:cubicBezTo>
                  <a:cubicBezTo>
                    <a:pt x="12406" y="0"/>
                    <a:pt x="12684" y="587"/>
                    <a:pt x="13148" y="1028"/>
                  </a:cubicBezTo>
                  <a:cubicBezTo>
                    <a:pt x="13852" y="1693"/>
                    <a:pt x="14422" y="2020"/>
                    <a:pt x="15218" y="2648"/>
                  </a:cubicBezTo>
                  <a:cubicBezTo>
                    <a:pt x="15736" y="3052"/>
                    <a:pt x="15789" y="3494"/>
                    <a:pt x="16347" y="3820"/>
                  </a:cubicBezTo>
                  <a:cubicBezTo>
                    <a:pt x="17474" y="4521"/>
                    <a:pt x="18509" y="4775"/>
                    <a:pt x="19544" y="5585"/>
                  </a:cubicBezTo>
                  <a:cubicBezTo>
                    <a:pt x="19544" y="5585"/>
                    <a:pt x="19544" y="5585"/>
                    <a:pt x="19544" y="558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0" name="Shape 3398"/>
            <p:cNvSpPr/>
            <p:nvPr/>
          </p:nvSpPr>
          <p:spPr>
            <a:xfrm>
              <a:off x="8395543" y="5255430"/>
              <a:ext cx="799433" cy="667072"/>
            </a:xfrm>
            <a:custGeom>
              <a:avLst/>
              <a:gdLst/>
              <a:ahLst/>
              <a:cxnLst>
                <a:cxn ang="0">
                  <a:pos x="wd2" y="hd2"/>
                </a:cxn>
                <a:cxn ang="5400000">
                  <a:pos x="wd2" y="hd2"/>
                </a:cxn>
                <a:cxn ang="10800000">
                  <a:pos x="wd2" y="hd2"/>
                </a:cxn>
                <a:cxn ang="16200000">
                  <a:pos x="wd2" y="hd2"/>
                </a:cxn>
              </a:cxnLst>
              <a:rect l="0" t="0" r="r" b="b"/>
              <a:pathLst>
                <a:path w="21600" h="21600" extrusionOk="0">
                  <a:moveTo>
                    <a:pt x="4576" y="4304"/>
                  </a:moveTo>
                  <a:lnTo>
                    <a:pt x="4576" y="4304"/>
                  </a:lnTo>
                  <a:cubicBezTo>
                    <a:pt x="4627" y="4391"/>
                    <a:pt x="4661" y="4433"/>
                    <a:pt x="4730" y="4511"/>
                  </a:cubicBezTo>
                  <a:cubicBezTo>
                    <a:pt x="4752" y="4531"/>
                    <a:pt x="4782" y="4526"/>
                    <a:pt x="4799" y="4552"/>
                  </a:cubicBezTo>
                  <a:cubicBezTo>
                    <a:pt x="4877" y="4660"/>
                    <a:pt x="4907" y="4759"/>
                    <a:pt x="4972" y="4883"/>
                  </a:cubicBezTo>
                  <a:cubicBezTo>
                    <a:pt x="5019" y="4981"/>
                    <a:pt x="5081" y="5028"/>
                    <a:pt x="5128" y="5131"/>
                  </a:cubicBezTo>
                  <a:cubicBezTo>
                    <a:pt x="5261" y="5421"/>
                    <a:pt x="5283" y="5628"/>
                    <a:pt x="5317" y="5959"/>
                  </a:cubicBezTo>
                  <a:cubicBezTo>
                    <a:pt x="5348" y="6285"/>
                    <a:pt x="5421" y="6461"/>
                    <a:pt x="5421" y="6787"/>
                  </a:cubicBezTo>
                  <a:cubicBezTo>
                    <a:pt x="5421" y="6859"/>
                    <a:pt x="5370" y="6885"/>
                    <a:pt x="5352" y="6952"/>
                  </a:cubicBezTo>
                  <a:cubicBezTo>
                    <a:pt x="5330" y="7029"/>
                    <a:pt x="5334" y="7076"/>
                    <a:pt x="5334" y="7159"/>
                  </a:cubicBezTo>
                  <a:cubicBezTo>
                    <a:pt x="5334" y="7350"/>
                    <a:pt x="5443" y="7444"/>
                    <a:pt x="5507" y="7614"/>
                  </a:cubicBezTo>
                  <a:cubicBezTo>
                    <a:pt x="5550" y="7728"/>
                    <a:pt x="5572" y="7883"/>
                    <a:pt x="5680" y="7883"/>
                  </a:cubicBezTo>
                  <a:cubicBezTo>
                    <a:pt x="5827" y="7883"/>
                    <a:pt x="5913" y="7821"/>
                    <a:pt x="6060" y="7821"/>
                  </a:cubicBezTo>
                  <a:cubicBezTo>
                    <a:pt x="6223" y="7821"/>
                    <a:pt x="6314" y="7903"/>
                    <a:pt x="6478" y="7903"/>
                  </a:cubicBezTo>
                  <a:lnTo>
                    <a:pt x="6819" y="7903"/>
                  </a:lnTo>
                  <a:cubicBezTo>
                    <a:pt x="6871" y="7780"/>
                    <a:pt x="6884" y="7691"/>
                    <a:pt x="6940" y="7573"/>
                  </a:cubicBezTo>
                  <a:cubicBezTo>
                    <a:pt x="6991" y="7469"/>
                    <a:pt x="7086" y="7464"/>
                    <a:pt x="7147" y="7365"/>
                  </a:cubicBezTo>
                  <a:cubicBezTo>
                    <a:pt x="7217" y="7252"/>
                    <a:pt x="7199" y="7123"/>
                    <a:pt x="7268" y="7014"/>
                  </a:cubicBezTo>
                  <a:cubicBezTo>
                    <a:pt x="7358" y="6874"/>
                    <a:pt x="7484" y="6890"/>
                    <a:pt x="7613" y="6807"/>
                  </a:cubicBezTo>
                  <a:cubicBezTo>
                    <a:pt x="7730" y="6735"/>
                    <a:pt x="7778" y="6652"/>
                    <a:pt x="7873" y="6538"/>
                  </a:cubicBezTo>
                  <a:cubicBezTo>
                    <a:pt x="7972" y="6419"/>
                    <a:pt x="8050" y="6362"/>
                    <a:pt x="8132" y="6228"/>
                  </a:cubicBezTo>
                  <a:cubicBezTo>
                    <a:pt x="8247" y="6041"/>
                    <a:pt x="8312" y="5907"/>
                    <a:pt x="8460" y="5752"/>
                  </a:cubicBezTo>
                  <a:cubicBezTo>
                    <a:pt x="8499" y="5710"/>
                    <a:pt x="8524" y="5648"/>
                    <a:pt x="8580" y="5648"/>
                  </a:cubicBezTo>
                  <a:cubicBezTo>
                    <a:pt x="8611" y="5648"/>
                    <a:pt x="8623" y="5685"/>
                    <a:pt x="8650" y="5690"/>
                  </a:cubicBezTo>
                  <a:lnTo>
                    <a:pt x="9077" y="5690"/>
                  </a:lnTo>
                  <a:cubicBezTo>
                    <a:pt x="9331" y="5690"/>
                    <a:pt x="9466" y="5778"/>
                    <a:pt x="9719" y="5814"/>
                  </a:cubicBezTo>
                  <a:cubicBezTo>
                    <a:pt x="9996" y="5855"/>
                    <a:pt x="10151" y="5783"/>
                    <a:pt x="10428" y="5794"/>
                  </a:cubicBezTo>
                  <a:cubicBezTo>
                    <a:pt x="10751" y="5804"/>
                    <a:pt x="10932" y="5876"/>
                    <a:pt x="11256" y="5876"/>
                  </a:cubicBezTo>
                  <a:cubicBezTo>
                    <a:pt x="11359" y="5876"/>
                    <a:pt x="11415" y="5824"/>
                    <a:pt x="11515" y="5794"/>
                  </a:cubicBezTo>
                  <a:cubicBezTo>
                    <a:pt x="11601" y="5767"/>
                    <a:pt x="11658" y="5747"/>
                    <a:pt x="11740" y="5710"/>
                  </a:cubicBezTo>
                  <a:cubicBezTo>
                    <a:pt x="11986" y="5592"/>
                    <a:pt x="12149" y="5462"/>
                    <a:pt x="12258" y="5173"/>
                  </a:cubicBezTo>
                  <a:cubicBezTo>
                    <a:pt x="12318" y="5013"/>
                    <a:pt x="12343" y="4924"/>
                    <a:pt x="12396" y="4759"/>
                  </a:cubicBezTo>
                  <a:cubicBezTo>
                    <a:pt x="12413" y="4697"/>
                    <a:pt x="12413" y="4640"/>
                    <a:pt x="12447" y="4593"/>
                  </a:cubicBezTo>
                  <a:cubicBezTo>
                    <a:pt x="12481" y="4546"/>
                    <a:pt x="12534" y="4552"/>
                    <a:pt x="12585" y="4531"/>
                  </a:cubicBezTo>
                  <a:cubicBezTo>
                    <a:pt x="12728" y="4469"/>
                    <a:pt x="12802" y="4376"/>
                    <a:pt x="12931" y="4283"/>
                  </a:cubicBezTo>
                  <a:cubicBezTo>
                    <a:pt x="13095" y="4164"/>
                    <a:pt x="13151" y="4024"/>
                    <a:pt x="13276" y="3848"/>
                  </a:cubicBezTo>
                  <a:cubicBezTo>
                    <a:pt x="13499" y="3543"/>
                    <a:pt x="13732" y="3445"/>
                    <a:pt x="13865" y="3108"/>
                  </a:cubicBezTo>
                  <a:cubicBezTo>
                    <a:pt x="13864" y="3078"/>
                    <a:pt x="13863" y="3050"/>
                    <a:pt x="13863" y="3021"/>
                  </a:cubicBezTo>
                  <a:cubicBezTo>
                    <a:pt x="13863" y="2679"/>
                    <a:pt x="13897" y="2393"/>
                    <a:pt x="14123" y="2194"/>
                  </a:cubicBezTo>
                  <a:cubicBezTo>
                    <a:pt x="14212" y="2114"/>
                    <a:pt x="14303" y="2125"/>
                    <a:pt x="14415" y="2090"/>
                  </a:cubicBezTo>
                  <a:cubicBezTo>
                    <a:pt x="14618" y="2027"/>
                    <a:pt x="14692" y="1867"/>
                    <a:pt x="14847" y="1697"/>
                  </a:cubicBezTo>
                  <a:cubicBezTo>
                    <a:pt x="15046" y="1480"/>
                    <a:pt x="15237" y="1445"/>
                    <a:pt x="15382" y="1179"/>
                  </a:cubicBezTo>
                  <a:cubicBezTo>
                    <a:pt x="15496" y="973"/>
                    <a:pt x="15551" y="796"/>
                    <a:pt x="15744" y="704"/>
                  </a:cubicBezTo>
                  <a:cubicBezTo>
                    <a:pt x="15965" y="599"/>
                    <a:pt x="16130" y="658"/>
                    <a:pt x="16332" y="517"/>
                  </a:cubicBezTo>
                  <a:cubicBezTo>
                    <a:pt x="16539" y="373"/>
                    <a:pt x="16694" y="372"/>
                    <a:pt x="16919" y="269"/>
                  </a:cubicBezTo>
                  <a:cubicBezTo>
                    <a:pt x="17072" y="199"/>
                    <a:pt x="17131" y="41"/>
                    <a:pt x="17274" y="7"/>
                  </a:cubicBezTo>
                  <a:lnTo>
                    <a:pt x="17274" y="7"/>
                  </a:lnTo>
                  <a:cubicBezTo>
                    <a:pt x="17291" y="3"/>
                    <a:pt x="17313" y="0"/>
                    <a:pt x="17333" y="0"/>
                  </a:cubicBezTo>
                  <a:cubicBezTo>
                    <a:pt x="17398" y="0"/>
                    <a:pt x="17424" y="75"/>
                    <a:pt x="17488" y="83"/>
                  </a:cubicBezTo>
                  <a:cubicBezTo>
                    <a:pt x="17791" y="121"/>
                    <a:pt x="17962" y="125"/>
                    <a:pt x="18265" y="166"/>
                  </a:cubicBezTo>
                  <a:cubicBezTo>
                    <a:pt x="18386" y="182"/>
                    <a:pt x="18443" y="284"/>
                    <a:pt x="18559" y="311"/>
                  </a:cubicBezTo>
                  <a:cubicBezTo>
                    <a:pt x="19186" y="453"/>
                    <a:pt x="19578" y="433"/>
                    <a:pt x="20151" y="536"/>
                  </a:cubicBezTo>
                  <a:lnTo>
                    <a:pt x="20150" y="536"/>
                  </a:lnTo>
                  <a:cubicBezTo>
                    <a:pt x="20267" y="882"/>
                    <a:pt x="20303" y="1211"/>
                    <a:pt x="20389" y="1572"/>
                  </a:cubicBezTo>
                  <a:cubicBezTo>
                    <a:pt x="20440" y="1790"/>
                    <a:pt x="20401" y="1925"/>
                    <a:pt x="20423" y="2152"/>
                  </a:cubicBezTo>
                  <a:cubicBezTo>
                    <a:pt x="20440" y="2348"/>
                    <a:pt x="20471" y="2457"/>
                    <a:pt x="20510" y="2649"/>
                  </a:cubicBezTo>
                  <a:cubicBezTo>
                    <a:pt x="20540" y="2809"/>
                    <a:pt x="20570" y="2902"/>
                    <a:pt x="20595" y="3062"/>
                  </a:cubicBezTo>
                  <a:cubicBezTo>
                    <a:pt x="20622" y="3217"/>
                    <a:pt x="20639" y="3316"/>
                    <a:pt x="20648" y="3476"/>
                  </a:cubicBezTo>
                  <a:cubicBezTo>
                    <a:pt x="20656" y="3605"/>
                    <a:pt x="20622" y="3678"/>
                    <a:pt x="20631" y="3807"/>
                  </a:cubicBezTo>
                  <a:cubicBezTo>
                    <a:pt x="20648" y="4097"/>
                    <a:pt x="20690" y="4257"/>
                    <a:pt x="20690" y="4546"/>
                  </a:cubicBezTo>
                  <a:lnTo>
                    <a:pt x="20690" y="5462"/>
                  </a:lnTo>
                  <a:lnTo>
                    <a:pt x="20631" y="6621"/>
                  </a:lnTo>
                  <a:lnTo>
                    <a:pt x="20631" y="6621"/>
                  </a:lnTo>
                  <a:cubicBezTo>
                    <a:pt x="20535" y="6507"/>
                    <a:pt x="20440" y="6471"/>
                    <a:pt x="20337" y="6372"/>
                  </a:cubicBezTo>
                  <a:cubicBezTo>
                    <a:pt x="20286" y="6326"/>
                    <a:pt x="20281" y="6264"/>
                    <a:pt x="20233" y="6207"/>
                  </a:cubicBezTo>
                  <a:cubicBezTo>
                    <a:pt x="20160" y="6119"/>
                    <a:pt x="20107" y="6073"/>
                    <a:pt x="20043" y="5979"/>
                  </a:cubicBezTo>
                  <a:cubicBezTo>
                    <a:pt x="20000" y="5917"/>
                    <a:pt x="19975" y="5835"/>
                    <a:pt x="19905" y="5835"/>
                  </a:cubicBezTo>
                  <a:cubicBezTo>
                    <a:pt x="19845" y="5835"/>
                    <a:pt x="19818" y="5887"/>
                    <a:pt x="19767" y="5917"/>
                  </a:cubicBezTo>
                  <a:cubicBezTo>
                    <a:pt x="19689" y="5964"/>
                    <a:pt x="19616" y="5979"/>
                    <a:pt x="19560" y="6063"/>
                  </a:cubicBezTo>
                  <a:cubicBezTo>
                    <a:pt x="19526" y="6114"/>
                    <a:pt x="19529" y="6166"/>
                    <a:pt x="19509" y="6228"/>
                  </a:cubicBezTo>
                  <a:cubicBezTo>
                    <a:pt x="19448" y="6404"/>
                    <a:pt x="19396" y="6507"/>
                    <a:pt x="19284" y="6641"/>
                  </a:cubicBezTo>
                  <a:cubicBezTo>
                    <a:pt x="19189" y="6755"/>
                    <a:pt x="19120" y="6823"/>
                    <a:pt x="19077" y="6972"/>
                  </a:cubicBezTo>
                  <a:cubicBezTo>
                    <a:pt x="19038" y="7096"/>
                    <a:pt x="19033" y="7185"/>
                    <a:pt x="18990" y="7303"/>
                  </a:cubicBezTo>
                  <a:cubicBezTo>
                    <a:pt x="18943" y="7433"/>
                    <a:pt x="18878" y="7506"/>
                    <a:pt x="18834" y="7634"/>
                  </a:cubicBezTo>
                  <a:lnTo>
                    <a:pt x="19266" y="8876"/>
                  </a:lnTo>
                  <a:cubicBezTo>
                    <a:pt x="19327" y="8850"/>
                    <a:pt x="19370" y="8814"/>
                    <a:pt x="19439" y="8814"/>
                  </a:cubicBezTo>
                  <a:cubicBezTo>
                    <a:pt x="19668" y="8814"/>
                    <a:pt x="19798" y="8876"/>
                    <a:pt x="20026" y="8876"/>
                  </a:cubicBezTo>
                  <a:cubicBezTo>
                    <a:pt x="20121" y="8876"/>
                    <a:pt x="20165" y="8783"/>
                    <a:pt x="20233" y="8711"/>
                  </a:cubicBezTo>
                  <a:cubicBezTo>
                    <a:pt x="20376" y="8555"/>
                    <a:pt x="20488" y="8369"/>
                    <a:pt x="20595" y="8173"/>
                  </a:cubicBezTo>
                  <a:lnTo>
                    <a:pt x="20595" y="8173"/>
                  </a:lnTo>
                  <a:cubicBezTo>
                    <a:pt x="20959" y="8318"/>
                    <a:pt x="21220" y="8336"/>
                    <a:pt x="21600" y="8408"/>
                  </a:cubicBezTo>
                  <a:lnTo>
                    <a:pt x="21600" y="8408"/>
                  </a:lnTo>
                  <a:cubicBezTo>
                    <a:pt x="21596" y="8444"/>
                    <a:pt x="21592" y="8482"/>
                    <a:pt x="21579" y="8524"/>
                  </a:cubicBezTo>
                  <a:cubicBezTo>
                    <a:pt x="21492" y="8860"/>
                    <a:pt x="21478" y="9083"/>
                    <a:pt x="21304" y="9362"/>
                  </a:cubicBezTo>
                  <a:cubicBezTo>
                    <a:pt x="21150" y="9608"/>
                    <a:pt x="21139" y="9805"/>
                    <a:pt x="21088" y="10107"/>
                  </a:cubicBezTo>
                  <a:cubicBezTo>
                    <a:pt x="21026" y="10474"/>
                    <a:pt x="20913" y="10656"/>
                    <a:pt x="20768" y="10987"/>
                  </a:cubicBezTo>
                  <a:cubicBezTo>
                    <a:pt x="20718" y="11103"/>
                    <a:pt x="20704" y="11182"/>
                    <a:pt x="20639" y="11286"/>
                  </a:cubicBezTo>
                  <a:cubicBezTo>
                    <a:pt x="20482" y="11540"/>
                    <a:pt x="20306" y="11589"/>
                    <a:pt x="20070" y="11731"/>
                  </a:cubicBezTo>
                  <a:cubicBezTo>
                    <a:pt x="19992" y="11778"/>
                    <a:pt x="19972" y="11847"/>
                    <a:pt x="19896" y="11896"/>
                  </a:cubicBezTo>
                  <a:cubicBezTo>
                    <a:pt x="19703" y="12026"/>
                    <a:pt x="19599" y="12119"/>
                    <a:pt x="19405" y="12249"/>
                  </a:cubicBezTo>
                  <a:cubicBezTo>
                    <a:pt x="19299" y="12318"/>
                    <a:pt x="19212" y="12313"/>
                    <a:pt x="19128" y="12414"/>
                  </a:cubicBezTo>
                  <a:cubicBezTo>
                    <a:pt x="19072" y="12481"/>
                    <a:pt x="19077" y="12559"/>
                    <a:pt x="19025" y="12631"/>
                  </a:cubicBezTo>
                  <a:cubicBezTo>
                    <a:pt x="18949" y="12737"/>
                    <a:pt x="18861" y="12763"/>
                    <a:pt x="18809" y="12889"/>
                  </a:cubicBezTo>
                  <a:cubicBezTo>
                    <a:pt x="18733" y="13073"/>
                    <a:pt x="18747" y="13205"/>
                    <a:pt x="18688" y="13396"/>
                  </a:cubicBezTo>
                  <a:cubicBezTo>
                    <a:pt x="18591" y="13712"/>
                    <a:pt x="18520" y="13880"/>
                    <a:pt x="18394" y="14183"/>
                  </a:cubicBezTo>
                  <a:cubicBezTo>
                    <a:pt x="18237" y="14561"/>
                    <a:pt x="18116" y="14710"/>
                    <a:pt x="17954" y="15063"/>
                  </a:cubicBezTo>
                  <a:cubicBezTo>
                    <a:pt x="17833" y="15323"/>
                    <a:pt x="17767" y="15481"/>
                    <a:pt x="17609" y="15714"/>
                  </a:cubicBezTo>
                  <a:cubicBezTo>
                    <a:pt x="17538" y="15820"/>
                    <a:pt x="17516" y="15908"/>
                    <a:pt x="17419" y="15983"/>
                  </a:cubicBezTo>
                  <a:cubicBezTo>
                    <a:pt x="17082" y="16241"/>
                    <a:pt x="16877" y="16350"/>
                    <a:pt x="16538" y="16603"/>
                  </a:cubicBezTo>
                  <a:cubicBezTo>
                    <a:pt x="16226" y="16837"/>
                    <a:pt x="16127" y="17079"/>
                    <a:pt x="15839" y="17358"/>
                  </a:cubicBezTo>
                  <a:cubicBezTo>
                    <a:pt x="15696" y="17498"/>
                    <a:pt x="15618" y="17586"/>
                    <a:pt x="15477" y="17731"/>
                  </a:cubicBezTo>
                  <a:cubicBezTo>
                    <a:pt x="15041" y="18186"/>
                    <a:pt x="14807" y="18447"/>
                    <a:pt x="14329" y="18838"/>
                  </a:cubicBezTo>
                  <a:cubicBezTo>
                    <a:pt x="14129" y="19001"/>
                    <a:pt x="14003" y="19060"/>
                    <a:pt x="13793" y="19211"/>
                  </a:cubicBezTo>
                  <a:cubicBezTo>
                    <a:pt x="13683" y="19288"/>
                    <a:pt x="13635" y="19355"/>
                    <a:pt x="13518" y="19418"/>
                  </a:cubicBezTo>
                  <a:cubicBezTo>
                    <a:pt x="13416" y="19469"/>
                    <a:pt x="13388" y="19557"/>
                    <a:pt x="13302" y="19634"/>
                  </a:cubicBezTo>
                  <a:cubicBezTo>
                    <a:pt x="13110" y="19805"/>
                    <a:pt x="12996" y="19976"/>
                    <a:pt x="12754" y="19976"/>
                  </a:cubicBezTo>
                  <a:cubicBezTo>
                    <a:pt x="12626" y="19976"/>
                    <a:pt x="12553" y="19945"/>
                    <a:pt x="12425" y="19945"/>
                  </a:cubicBezTo>
                  <a:cubicBezTo>
                    <a:pt x="12266" y="19945"/>
                    <a:pt x="12182" y="20028"/>
                    <a:pt x="12023" y="20028"/>
                  </a:cubicBezTo>
                  <a:lnTo>
                    <a:pt x="11793" y="20028"/>
                  </a:lnTo>
                  <a:cubicBezTo>
                    <a:pt x="11675" y="20028"/>
                    <a:pt x="11608" y="19976"/>
                    <a:pt x="11490" y="19976"/>
                  </a:cubicBezTo>
                  <a:cubicBezTo>
                    <a:pt x="11347" y="19976"/>
                    <a:pt x="11373" y="20286"/>
                    <a:pt x="11230" y="20286"/>
                  </a:cubicBezTo>
                  <a:cubicBezTo>
                    <a:pt x="11023" y="20286"/>
                    <a:pt x="10908" y="20263"/>
                    <a:pt x="10703" y="20224"/>
                  </a:cubicBezTo>
                  <a:cubicBezTo>
                    <a:pt x="10643" y="20214"/>
                    <a:pt x="10619" y="20142"/>
                    <a:pt x="10557" y="20142"/>
                  </a:cubicBezTo>
                  <a:cubicBezTo>
                    <a:pt x="10456" y="20142"/>
                    <a:pt x="10383" y="20191"/>
                    <a:pt x="10324" y="20286"/>
                  </a:cubicBezTo>
                  <a:cubicBezTo>
                    <a:pt x="10317" y="20318"/>
                    <a:pt x="10324" y="20348"/>
                    <a:pt x="10324" y="20382"/>
                  </a:cubicBezTo>
                  <a:cubicBezTo>
                    <a:pt x="10324" y="20459"/>
                    <a:pt x="10339" y="20501"/>
                    <a:pt x="10324" y="20579"/>
                  </a:cubicBezTo>
                  <a:cubicBezTo>
                    <a:pt x="10119" y="20579"/>
                    <a:pt x="10005" y="20576"/>
                    <a:pt x="9800" y="20576"/>
                  </a:cubicBezTo>
                  <a:cubicBezTo>
                    <a:pt x="9469" y="20576"/>
                    <a:pt x="9317" y="20296"/>
                    <a:pt x="8986" y="20296"/>
                  </a:cubicBezTo>
                  <a:cubicBezTo>
                    <a:pt x="8855" y="20296"/>
                    <a:pt x="8802" y="20402"/>
                    <a:pt x="8675" y="20451"/>
                  </a:cubicBezTo>
                  <a:cubicBezTo>
                    <a:pt x="8501" y="20521"/>
                    <a:pt x="8395" y="20524"/>
                    <a:pt x="8213" y="20524"/>
                  </a:cubicBezTo>
                  <a:cubicBezTo>
                    <a:pt x="8031" y="20524"/>
                    <a:pt x="7924" y="20527"/>
                    <a:pt x="7751" y="20462"/>
                  </a:cubicBezTo>
                  <a:cubicBezTo>
                    <a:pt x="7694" y="20441"/>
                    <a:pt x="7667" y="20379"/>
                    <a:pt x="7605" y="20379"/>
                  </a:cubicBezTo>
                  <a:cubicBezTo>
                    <a:pt x="7461" y="20379"/>
                    <a:pt x="7380" y="20451"/>
                    <a:pt x="7251" y="20524"/>
                  </a:cubicBezTo>
                  <a:cubicBezTo>
                    <a:pt x="7158" y="20576"/>
                    <a:pt x="7108" y="20630"/>
                    <a:pt x="7010" y="20659"/>
                  </a:cubicBezTo>
                  <a:cubicBezTo>
                    <a:pt x="6923" y="20684"/>
                    <a:pt x="6865" y="20666"/>
                    <a:pt x="6785" y="20710"/>
                  </a:cubicBezTo>
                  <a:cubicBezTo>
                    <a:pt x="6722" y="20744"/>
                    <a:pt x="6716" y="20816"/>
                    <a:pt x="6655" y="20855"/>
                  </a:cubicBezTo>
                  <a:cubicBezTo>
                    <a:pt x="6435" y="21002"/>
                    <a:pt x="6282" y="21062"/>
                    <a:pt x="6029" y="21062"/>
                  </a:cubicBezTo>
                  <a:cubicBezTo>
                    <a:pt x="5913" y="21062"/>
                    <a:pt x="5846" y="21067"/>
                    <a:pt x="5732" y="21041"/>
                  </a:cubicBezTo>
                  <a:cubicBezTo>
                    <a:pt x="5667" y="21029"/>
                    <a:pt x="5634" y="20980"/>
                    <a:pt x="5567" y="20980"/>
                  </a:cubicBezTo>
                  <a:cubicBezTo>
                    <a:pt x="5479" y="20980"/>
                    <a:pt x="5443" y="21054"/>
                    <a:pt x="5370" y="21114"/>
                  </a:cubicBezTo>
                  <a:cubicBezTo>
                    <a:pt x="5306" y="21163"/>
                    <a:pt x="5263" y="21178"/>
                    <a:pt x="5196" y="21217"/>
                  </a:cubicBezTo>
                  <a:cubicBezTo>
                    <a:pt x="5166" y="21235"/>
                    <a:pt x="5160" y="21279"/>
                    <a:pt x="5126" y="21279"/>
                  </a:cubicBezTo>
                  <a:lnTo>
                    <a:pt x="4888" y="21279"/>
                  </a:lnTo>
                  <a:cubicBezTo>
                    <a:pt x="4838" y="21279"/>
                    <a:pt x="4815" y="21238"/>
                    <a:pt x="4765" y="21238"/>
                  </a:cubicBezTo>
                  <a:cubicBezTo>
                    <a:pt x="4526" y="21238"/>
                    <a:pt x="4470" y="21600"/>
                    <a:pt x="4229" y="21600"/>
                  </a:cubicBezTo>
                  <a:cubicBezTo>
                    <a:pt x="4131" y="21600"/>
                    <a:pt x="4077" y="21546"/>
                    <a:pt x="3979" y="21528"/>
                  </a:cubicBezTo>
                  <a:cubicBezTo>
                    <a:pt x="3837" y="21499"/>
                    <a:pt x="3729" y="21494"/>
                    <a:pt x="3634" y="21362"/>
                  </a:cubicBezTo>
                  <a:cubicBezTo>
                    <a:pt x="3528" y="21215"/>
                    <a:pt x="3450" y="21153"/>
                    <a:pt x="3349" y="21000"/>
                  </a:cubicBezTo>
                  <a:cubicBezTo>
                    <a:pt x="3287" y="20904"/>
                    <a:pt x="3228" y="20824"/>
                    <a:pt x="3124" y="20824"/>
                  </a:cubicBezTo>
                  <a:cubicBezTo>
                    <a:pt x="3076" y="20824"/>
                    <a:pt x="3045" y="20844"/>
                    <a:pt x="2995" y="20844"/>
                  </a:cubicBezTo>
                  <a:cubicBezTo>
                    <a:pt x="2935" y="20844"/>
                    <a:pt x="2866" y="20868"/>
                    <a:pt x="2840" y="20804"/>
                  </a:cubicBezTo>
                  <a:cubicBezTo>
                    <a:pt x="2799" y="20703"/>
                    <a:pt x="2842" y="20619"/>
                    <a:pt x="2805" y="20514"/>
                  </a:cubicBezTo>
                  <a:cubicBezTo>
                    <a:pt x="2788" y="20465"/>
                    <a:pt x="2737" y="20475"/>
                    <a:pt x="2693" y="20462"/>
                  </a:cubicBezTo>
                  <a:cubicBezTo>
                    <a:pt x="2642" y="20446"/>
                    <a:pt x="2617" y="20410"/>
                    <a:pt x="2564" y="20410"/>
                  </a:cubicBezTo>
                  <a:cubicBezTo>
                    <a:pt x="2471" y="20410"/>
                    <a:pt x="2415" y="20493"/>
                    <a:pt x="2383" y="20597"/>
                  </a:cubicBezTo>
                  <a:cubicBezTo>
                    <a:pt x="2289" y="20485"/>
                    <a:pt x="2317" y="20361"/>
                    <a:pt x="2297" y="20204"/>
                  </a:cubicBezTo>
                  <a:cubicBezTo>
                    <a:pt x="2272" y="20033"/>
                    <a:pt x="2154" y="19979"/>
                    <a:pt x="2132" y="19811"/>
                  </a:cubicBezTo>
                  <a:cubicBezTo>
                    <a:pt x="2115" y="19681"/>
                    <a:pt x="2149" y="19596"/>
                    <a:pt x="2123" y="19469"/>
                  </a:cubicBezTo>
                  <a:cubicBezTo>
                    <a:pt x="2092" y="19309"/>
                    <a:pt x="2036" y="19228"/>
                    <a:pt x="1951" y="19097"/>
                  </a:cubicBezTo>
                  <a:cubicBezTo>
                    <a:pt x="1888" y="18998"/>
                    <a:pt x="1806" y="18980"/>
                    <a:pt x="1761" y="18869"/>
                  </a:cubicBezTo>
                  <a:cubicBezTo>
                    <a:pt x="1694" y="18706"/>
                    <a:pt x="1737" y="18584"/>
                    <a:pt x="1727" y="18403"/>
                  </a:cubicBezTo>
                  <a:lnTo>
                    <a:pt x="1571" y="18403"/>
                  </a:lnTo>
                  <a:lnTo>
                    <a:pt x="1571" y="18279"/>
                  </a:lnTo>
                  <a:cubicBezTo>
                    <a:pt x="1571" y="18261"/>
                    <a:pt x="1588" y="18254"/>
                    <a:pt x="1588" y="18235"/>
                  </a:cubicBezTo>
                  <a:cubicBezTo>
                    <a:pt x="1588" y="18178"/>
                    <a:pt x="1597" y="18147"/>
                    <a:pt x="1597" y="18090"/>
                  </a:cubicBezTo>
                  <a:cubicBezTo>
                    <a:pt x="1597" y="17969"/>
                    <a:pt x="1558" y="17865"/>
                    <a:pt x="1632" y="17783"/>
                  </a:cubicBezTo>
                  <a:cubicBezTo>
                    <a:pt x="1717" y="17684"/>
                    <a:pt x="1826" y="17677"/>
                    <a:pt x="1873" y="17545"/>
                  </a:cubicBezTo>
                  <a:cubicBezTo>
                    <a:pt x="1972" y="17271"/>
                    <a:pt x="2011" y="17092"/>
                    <a:pt x="2011" y="16795"/>
                  </a:cubicBezTo>
                  <a:cubicBezTo>
                    <a:pt x="2011" y="16443"/>
                    <a:pt x="1938" y="16239"/>
                    <a:pt x="1795" y="15931"/>
                  </a:cubicBezTo>
                  <a:cubicBezTo>
                    <a:pt x="1643" y="15600"/>
                    <a:pt x="1582" y="15393"/>
                    <a:pt x="1416" y="15073"/>
                  </a:cubicBezTo>
                  <a:cubicBezTo>
                    <a:pt x="1340" y="14925"/>
                    <a:pt x="1265" y="14870"/>
                    <a:pt x="1191" y="14721"/>
                  </a:cubicBezTo>
                  <a:cubicBezTo>
                    <a:pt x="1073" y="14475"/>
                    <a:pt x="1034" y="14320"/>
                    <a:pt x="949" y="14059"/>
                  </a:cubicBezTo>
                  <a:cubicBezTo>
                    <a:pt x="773" y="13513"/>
                    <a:pt x="715" y="13187"/>
                    <a:pt x="518" y="12652"/>
                  </a:cubicBezTo>
                  <a:cubicBezTo>
                    <a:pt x="434" y="12422"/>
                    <a:pt x="457" y="12259"/>
                    <a:pt x="363" y="12031"/>
                  </a:cubicBezTo>
                  <a:cubicBezTo>
                    <a:pt x="315" y="11918"/>
                    <a:pt x="270" y="11863"/>
                    <a:pt x="224" y="11752"/>
                  </a:cubicBezTo>
                  <a:cubicBezTo>
                    <a:pt x="205" y="11705"/>
                    <a:pt x="213" y="11656"/>
                    <a:pt x="181" y="11617"/>
                  </a:cubicBezTo>
                  <a:cubicBezTo>
                    <a:pt x="101" y="11522"/>
                    <a:pt x="0" y="11480"/>
                    <a:pt x="0" y="11345"/>
                  </a:cubicBezTo>
                  <a:cubicBezTo>
                    <a:pt x="0" y="11271"/>
                    <a:pt x="9" y="11226"/>
                    <a:pt x="9" y="11152"/>
                  </a:cubicBezTo>
                  <a:cubicBezTo>
                    <a:pt x="9" y="11110"/>
                    <a:pt x="2" y="11090"/>
                    <a:pt x="0" y="11048"/>
                  </a:cubicBezTo>
                  <a:lnTo>
                    <a:pt x="0" y="10787"/>
                  </a:lnTo>
                  <a:cubicBezTo>
                    <a:pt x="0" y="10748"/>
                    <a:pt x="32" y="10735"/>
                    <a:pt x="60" y="10717"/>
                  </a:cubicBezTo>
                  <a:lnTo>
                    <a:pt x="60" y="10717"/>
                  </a:lnTo>
                  <a:cubicBezTo>
                    <a:pt x="207" y="10288"/>
                    <a:pt x="233" y="9786"/>
                    <a:pt x="621" y="9786"/>
                  </a:cubicBezTo>
                  <a:cubicBezTo>
                    <a:pt x="812" y="9786"/>
                    <a:pt x="961" y="9926"/>
                    <a:pt x="1018" y="10138"/>
                  </a:cubicBezTo>
                  <a:cubicBezTo>
                    <a:pt x="1094" y="10418"/>
                    <a:pt x="997" y="10687"/>
                    <a:pt x="1191" y="10862"/>
                  </a:cubicBezTo>
                  <a:cubicBezTo>
                    <a:pt x="1363" y="11018"/>
                    <a:pt x="1528" y="10944"/>
                    <a:pt x="1744" y="10987"/>
                  </a:cubicBezTo>
                  <a:cubicBezTo>
                    <a:pt x="1968" y="11031"/>
                    <a:pt x="2067" y="11234"/>
                    <a:pt x="2297" y="11234"/>
                  </a:cubicBezTo>
                  <a:cubicBezTo>
                    <a:pt x="2521" y="11234"/>
                    <a:pt x="2642" y="11090"/>
                    <a:pt x="2866" y="11090"/>
                  </a:cubicBezTo>
                  <a:cubicBezTo>
                    <a:pt x="3017" y="11090"/>
                    <a:pt x="3095" y="11214"/>
                    <a:pt x="3245" y="11214"/>
                  </a:cubicBezTo>
                  <a:cubicBezTo>
                    <a:pt x="3396" y="11214"/>
                    <a:pt x="3401" y="10987"/>
                    <a:pt x="3505" y="10862"/>
                  </a:cubicBezTo>
                  <a:cubicBezTo>
                    <a:pt x="3690" y="10640"/>
                    <a:pt x="3872" y="10552"/>
                    <a:pt x="4134" y="10552"/>
                  </a:cubicBezTo>
                  <a:cubicBezTo>
                    <a:pt x="4265" y="10552"/>
                    <a:pt x="4370" y="10564"/>
                    <a:pt x="4471" y="10591"/>
                  </a:cubicBezTo>
                  <a:cubicBezTo>
                    <a:pt x="4471" y="10591"/>
                    <a:pt x="4576" y="4304"/>
                    <a:pt x="4576" y="4304"/>
                  </a:cubicBezTo>
                  <a:close/>
                  <a:moveTo>
                    <a:pt x="15848" y="10862"/>
                  </a:moveTo>
                  <a:cubicBezTo>
                    <a:pt x="15671" y="11131"/>
                    <a:pt x="15452" y="11136"/>
                    <a:pt x="15175" y="11234"/>
                  </a:cubicBezTo>
                  <a:cubicBezTo>
                    <a:pt x="15024" y="11286"/>
                    <a:pt x="14920" y="11307"/>
                    <a:pt x="14796" y="11421"/>
                  </a:cubicBezTo>
                  <a:cubicBezTo>
                    <a:pt x="14718" y="11493"/>
                    <a:pt x="14701" y="11576"/>
                    <a:pt x="14640" y="11669"/>
                  </a:cubicBezTo>
                  <a:cubicBezTo>
                    <a:pt x="14601" y="11731"/>
                    <a:pt x="14549" y="11736"/>
                    <a:pt x="14502" y="11793"/>
                  </a:cubicBezTo>
                  <a:cubicBezTo>
                    <a:pt x="14316" y="12016"/>
                    <a:pt x="14225" y="12165"/>
                    <a:pt x="14104" y="12434"/>
                  </a:cubicBezTo>
                  <a:cubicBezTo>
                    <a:pt x="14057" y="12543"/>
                    <a:pt x="14040" y="12620"/>
                    <a:pt x="13984" y="12724"/>
                  </a:cubicBezTo>
                  <a:cubicBezTo>
                    <a:pt x="13897" y="12884"/>
                    <a:pt x="13785" y="12936"/>
                    <a:pt x="13638" y="13014"/>
                  </a:cubicBezTo>
                  <a:cubicBezTo>
                    <a:pt x="13501" y="13086"/>
                    <a:pt x="13436" y="13164"/>
                    <a:pt x="13293" y="13220"/>
                  </a:cubicBezTo>
                  <a:cubicBezTo>
                    <a:pt x="13366" y="13309"/>
                    <a:pt x="13436" y="13314"/>
                    <a:pt x="13518" y="13386"/>
                  </a:cubicBezTo>
                  <a:cubicBezTo>
                    <a:pt x="13677" y="13526"/>
                    <a:pt x="13716" y="13682"/>
                    <a:pt x="13829" y="13882"/>
                  </a:cubicBezTo>
                  <a:cubicBezTo>
                    <a:pt x="13885" y="13981"/>
                    <a:pt x="13945" y="14023"/>
                    <a:pt x="14019" y="14110"/>
                  </a:cubicBezTo>
                  <a:cubicBezTo>
                    <a:pt x="14165" y="14287"/>
                    <a:pt x="14260" y="14374"/>
                    <a:pt x="14432" y="14503"/>
                  </a:cubicBezTo>
                  <a:cubicBezTo>
                    <a:pt x="14505" y="14555"/>
                    <a:pt x="14566" y="14586"/>
                    <a:pt x="14640" y="14648"/>
                  </a:cubicBezTo>
                  <a:cubicBezTo>
                    <a:pt x="14683" y="14685"/>
                    <a:pt x="14704" y="14752"/>
                    <a:pt x="14760" y="14752"/>
                  </a:cubicBezTo>
                  <a:cubicBezTo>
                    <a:pt x="14830" y="14752"/>
                    <a:pt x="14835" y="14658"/>
                    <a:pt x="14864" y="14586"/>
                  </a:cubicBezTo>
                  <a:cubicBezTo>
                    <a:pt x="14911" y="14478"/>
                    <a:pt x="14964" y="14426"/>
                    <a:pt x="15037" y="14338"/>
                  </a:cubicBezTo>
                  <a:cubicBezTo>
                    <a:pt x="15132" y="14224"/>
                    <a:pt x="15209" y="14162"/>
                    <a:pt x="15330" y="14090"/>
                  </a:cubicBezTo>
                  <a:cubicBezTo>
                    <a:pt x="15568" y="13950"/>
                    <a:pt x="15719" y="13888"/>
                    <a:pt x="15952" y="13738"/>
                  </a:cubicBezTo>
                  <a:cubicBezTo>
                    <a:pt x="16164" y="13603"/>
                    <a:pt x="16254" y="13448"/>
                    <a:pt x="16400" y="13220"/>
                  </a:cubicBezTo>
                  <a:cubicBezTo>
                    <a:pt x="16444" y="13149"/>
                    <a:pt x="16500" y="13138"/>
                    <a:pt x="16556" y="13076"/>
                  </a:cubicBezTo>
                  <a:cubicBezTo>
                    <a:pt x="16625" y="13003"/>
                    <a:pt x="16660" y="12931"/>
                    <a:pt x="16728" y="12848"/>
                  </a:cubicBezTo>
                  <a:cubicBezTo>
                    <a:pt x="16832" y="12724"/>
                    <a:pt x="16936" y="12637"/>
                    <a:pt x="16936" y="12455"/>
                  </a:cubicBezTo>
                  <a:cubicBezTo>
                    <a:pt x="16936" y="12378"/>
                    <a:pt x="16868" y="12352"/>
                    <a:pt x="16815" y="12311"/>
                  </a:cubicBezTo>
                  <a:cubicBezTo>
                    <a:pt x="16716" y="12227"/>
                    <a:pt x="16638" y="12197"/>
                    <a:pt x="16538" y="12124"/>
                  </a:cubicBezTo>
                  <a:cubicBezTo>
                    <a:pt x="16405" y="12026"/>
                    <a:pt x="16288" y="11969"/>
                    <a:pt x="16228" y="11793"/>
                  </a:cubicBezTo>
                  <a:cubicBezTo>
                    <a:pt x="16176" y="11638"/>
                    <a:pt x="16198" y="11519"/>
                    <a:pt x="16159" y="11359"/>
                  </a:cubicBezTo>
                  <a:cubicBezTo>
                    <a:pt x="16111" y="11147"/>
                    <a:pt x="15930" y="11059"/>
                    <a:pt x="15848" y="10862"/>
                  </a:cubicBezTo>
                  <a:cubicBezTo>
                    <a:pt x="15848" y="10862"/>
                    <a:pt x="15848" y="10862"/>
                    <a:pt x="15848" y="1086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1" name="Shape 3399"/>
            <p:cNvSpPr/>
            <p:nvPr/>
          </p:nvSpPr>
          <p:spPr>
            <a:xfrm>
              <a:off x="8882556" y="5593962"/>
              <a:ext cx="134809" cy="120118"/>
            </a:xfrm>
            <a:custGeom>
              <a:avLst/>
              <a:gdLst/>
              <a:ahLst/>
              <a:cxnLst>
                <a:cxn ang="0">
                  <a:pos x="wd2" y="hd2"/>
                </a:cxn>
                <a:cxn ang="5400000">
                  <a:pos x="wd2" y="hd2"/>
                </a:cxn>
                <a:cxn ang="10800000">
                  <a:pos x="wd2" y="hd2"/>
                </a:cxn>
                <a:cxn ang="16200000">
                  <a:pos x="wd2" y="hd2"/>
                </a:cxn>
              </a:cxnLst>
              <a:rect l="0" t="0" r="r" b="b"/>
              <a:pathLst>
                <a:path w="21600" h="21600" extrusionOk="0">
                  <a:moveTo>
                    <a:pt x="15150" y="0"/>
                  </a:moveTo>
                  <a:cubicBezTo>
                    <a:pt x="14101" y="1494"/>
                    <a:pt x="12799" y="1522"/>
                    <a:pt x="11158" y="2066"/>
                  </a:cubicBezTo>
                  <a:cubicBezTo>
                    <a:pt x="10261" y="2354"/>
                    <a:pt x="9647" y="2468"/>
                    <a:pt x="8909" y="3101"/>
                  </a:cubicBezTo>
                  <a:cubicBezTo>
                    <a:pt x="8447" y="3502"/>
                    <a:pt x="8345" y="3964"/>
                    <a:pt x="7984" y="4480"/>
                  </a:cubicBezTo>
                  <a:cubicBezTo>
                    <a:pt x="7752" y="4825"/>
                    <a:pt x="7448" y="4853"/>
                    <a:pt x="7167" y="5170"/>
                  </a:cubicBezTo>
                  <a:cubicBezTo>
                    <a:pt x="6067" y="6404"/>
                    <a:pt x="5525" y="7235"/>
                    <a:pt x="4809" y="8729"/>
                  </a:cubicBezTo>
                  <a:cubicBezTo>
                    <a:pt x="4527" y="9334"/>
                    <a:pt x="4425" y="9763"/>
                    <a:pt x="4094" y="10340"/>
                  </a:cubicBezTo>
                  <a:cubicBezTo>
                    <a:pt x="3580" y="11229"/>
                    <a:pt x="2914" y="11517"/>
                    <a:pt x="2046" y="11946"/>
                  </a:cubicBezTo>
                  <a:cubicBezTo>
                    <a:pt x="1229" y="12349"/>
                    <a:pt x="847" y="12783"/>
                    <a:pt x="0" y="13095"/>
                  </a:cubicBezTo>
                  <a:cubicBezTo>
                    <a:pt x="434" y="13586"/>
                    <a:pt x="847" y="13614"/>
                    <a:pt x="1331" y="14017"/>
                  </a:cubicBezTo>
                  <a:cubicBezTo>
                    <a:pt x="2278" y="14791"/>
                    <a:pt x="2509" y="15656"/>
                    <a:pt x="3175" y="16771"/>
                  </a:cubicBezTo>
                  <a:cubicBezTo>
                    <a:pt x="3507" y="17320"/>
                    <a:pt x="3862" y="17550"/>
                    <a:pt x="4303" y="18037"/>
                  </a:cubicBezTo>
                  <a:cubicBezTo>
                    <a:pt x="5171" y="19016"/>
                    <a:pt x="5735" y="19503"/>
                    <a:pt x="6754" y="20220"/>
                  </a:cubicBezTo>
                  <a:cubicBezTo>
                    <a:pt x="7188" y="20509"/>
                    <a:pt x="7550" y="20679"/>
                    <a:pt x="7984" y="21024"/>
                  </a:cubicBezTo>
                  <a:cubicBezTo>
                    <a:pt x="8244" y="21227"/>
                    <a:pt x="8367" y="21600"/>
                    <a:pt x="8699" y="21600"/>
                  </a:cubicBezTo>
                  <a:cubicBezTo>
                    <a:pt x="9112" y="21600"/>
                    <a:pt x="9141" y="21081"/>
                    <a:pt x="9314" y="20679"/>
                  </a:cubicBezTo>
                  <a:cubicBezTo>
                    <a:pt x="9596" y="20078"/>
                    <a:pt x="9907" y="19790"/>
                    <a:pt x="10341" y="19299"/>
                  </a:cubicBezTo>
                  <a:cubicBezTo>
                    <a:pt x="10905" y="18670"/>
                    <a:pt x="11361" y="18326"/>
                    <a:pt x="12076" y="17924"/>
                  </a:cubicBezTo>
                  <a:cubicBezTo>
                    <a:pt x="13487" y="17149"/>
                    <a:pt x="14383" y="16803"/>
                    <a:pt x="15765" y="15968"/>
                  </a:cubicBezTo>
                  <a:cubicBezTo>
                    <a:pt x="17023" y="15221"/>
                    <a:pt x="17557" y="14361"/>
                    <a:pt x="18425" y="13095"/>
                  </a:cubicBezTo>
                  <a:cubicBezTo>
                    <a:pt x="18686" y="12697"/>
                    <a:pt x="19018" y="12637"/>
                    <a:pt x="19351" y="12291"/>
                  </a:cubicBezTo>
                  <a:cubicBezTo>
                    <a:pt x="19756" y="11890"/>
                    <a:pt x="19966" y="11488"/>
                    <a:pt x="20371" y="11029"/>
                  </a:cubicBezTo>
                  <a:cubicBezTo>
                    <a:pt x="20986" y="10340"/>
                    <a:pt x="21600" y="9853"/>
                    <a:pt x="21600" y="8847"/>
                  </a:cubicBezTo>
                  <a:cubicBezTo>
                    <a:pt x="21600" y="8416"/>
                    <a:pt x="21196" y="8270"/>
                    <a:pt x="20884" y="8042"/>
                  </a:cubicBezTo>
                  <a:cubicBezTo>
                    <a:pt x="20299" y="7580"/>
                    <a:pt x="19836" y="7410"/>
                    <a:pt x="19243" y="7008"/>
                  </a:cubicBezTo>
                  <a:cubicBezTo>
                    <a:pt x="18454" y="6460"/>
                    <a:pt x="17760" y="6144"/>
                    <a:pt x="17406" y="5170"/>
                  </a:cubicBezTo>
                  <a:cubicBezTo>
                    <a:pt x="17095" y="4305"/>
                    <a:pt x="17226" y="3648"/>
                    <a:pt x="16994" y="2756"/>
                  </a:cubicBezTo>
                  <a:cubicBezTo>
                    <a:pt x="16712" y="1579"/>
                    <a:pt x="15635" y="1092"/>
                    <a:pt x="15150"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2" name="Shape 3400"/>
            <p:cNvSpPr/>
            <p:nvPr/>
          </p:nvSpPr>
          <p:spPr>
            <a:xfrm>
              <a:off x="9737796" y="4744661"/>
              <a:ext cx="408127" cy="742756"/>
            </a:xfrm>
            <a:custGeom>
              <a:avLst/>
              <a:gdLst/>
              <a:ahLst/>
              <a:cxnLst>
                <a:cxn ang="0">
                  <a:pos x="wd2" y="hd2"/>
                </a:cxn>
                <a:cxn ang="5400000">
                  <a:pos x="wd2" y="hd2"/>
                </a:cxn>
                <a:cxn ang="10800000">
                  <a:pos x="wd2" y="hd2"/>
                </a:cxn>
                <a:cxn ang="16200000">
                  <a:pos x="wd2" y="hd2"/>
                </a:cxn>
              </a:cxnLst>
              <a:rect l="0" t="0" r="r" b="b"/>
              <a:pathLst>
                <a:path w="21595" h="21600" extrusionOk="0">
                  <a:moveTo>
                    <a:pt x="11732" y="17726"/>
                  </a:moveTo>
                  <a:cubicBezTo>
                    <a:pt x="11548" y="17928"/>
                    <a:pt x="11493" y="18051"/>
                    <a:pt x="11360" y="18265"/>
                  </a:cubicBezTo>
                  <a:cubicBezTo>
                    <a:pt x="11233" y="18465"/>
                    <a:pt x="11042" y="18548"/>
                    <a:pt x="10870" y="18739"/>
                  </a:cubicBezTo>
                  <a:cubicBezTo>
                    <a:pt x="10574" y="19064"/>
                    <a:pt x="10459" y="19247"/>
                    <a:pt x="10108" y="19556"/>
                  </a:cubicBezTo>
                  <a:cubicBezTo>
                    <a:pt x="9707" y="19910"/>
                    <a:pt x="9478" y="20097"/>
                    <a:pt x="8993" y="20411"/>
                  </a:cubicBezTo>
                  <a:cubicBezTo>
                    <a:pt x="8747" y="20569"/>
                    <a:pt x="8582" y="20646"/>
                    <a:pt x="8317" y="20792"/>
                  </a:cubicBezTo>
                  <a:cubicBezTo>
                    <a:pt x="8021" y="20955"/>
                    <a:pt x="7818" y="21099"/>
                    <a:pt x="7400" y="21099"/>
                  </a:cubicBezTo>
                  <a:lnTo>
                    <a:pt x="7037" y="21099"/>
                  </a:lnTo>
                  <a:cubicBezTo>
                    <a:pt x="6947" y="21099"/>
                    <a:pt x="6896" y="21080"/>
                    <a:pt x="6808" y="21080"/>
                  </a:cubicBezTo>
                  <a:cubicBezTo>
                    <a:pt x="6574" y="21080"/>
                    <a:pt x="6440" y="21071"/>
                    <a:pt x="6209" y="21071"/>
                  </a:cubicBezTo>
                  <a:cubicBezTo>
                    <a:pt x="5638" y="21071"/>
                    <a:pt x="5325" y="21173"/>
                    <a:pt x="4833" y="21340"/>
                  </a:cubicBezTo>
                  <a:cubicBezTo>
                    <a:pt x="4580" y="21426"/>
                    <a:pt x="4496" y="21573"/>
                    <a:pt x="4200" y="21573"/>
                  </a:cubicBezTo>
                  <a:cubicBezTo>
                    <a:pt x="4079" y="21573"/>
                    <a:pt x="4009" y="21554"/>
                    <a:pt x="3888" y="21554"/>
                  </a:cubicBezTo>
                  <a:cubicBezTo>
                    <a:pt x="3646" y="21554"/>
                    <a:pt x="3513" y="21600"/>
                    <a:pt x="3271" y="21600"/>
                  </a:cubicBezTo>
                  <a:cubicBezTo>
                    <a:pt x="3076" y="21600"/>
                    <a:pt x="2999" y="21508"/>
                    <a:pt x="2908" y="21414"/>
                  </a:cubicBezTo>
                  <a:cubicBezTo>
                    <a:pt x="2810" y="21317"/>
                    <a:pt x="2667" y="21294"/>
                    <a:pt x="2536" y="21210"/>
                  </a:cubicBezTo>
                  <a:cubicBezTo>
                    <a:pt x="2323" y="21076"/>
                    <a:pt x="2209" y="20975"/>
                    <a:pt x="1910" y="20904"/>
                  </a:cubicBezTo>
                  <a:cubicBezTo>
                    <a:pt x="1796" y="20876"/>
                    <a:pt x="1640" y="20874"/>
                    <a:pt x="1640" y="20803"/>
                  </a:cubicBezTo>
                  <a:lnTo>
                    <a:pt x="1640" y="20560"/>
                  </a:lnTo>
                  <a:cubicBezTo>
                    <a:pt x="1347" y="20400"/>
                    <a:pt x="1027" y="20397"/>
                    <a:pt x="812" y="20207"/>
                  </a:cubicBezTo>
                  <a:cubicBezTo>
                    <a:pt x="685" y="20095"/>
                    <a:pt x="692" y="20007"/>
                    <a:pt x="692" y="19875"/>
                  </a:cubicBezTo>
                  <a:lnTo>
                    <a:pt x="692" y="19675"/>
                  </a:lnTo>
                  <a:cubicBezTo>
                    <a:pt x="692" y="19593"/>
                    <a:pt x="786" y="19503"/>
                    <a:pt x="659" y="19463"/>
                  </a:cubicBezTo>
                  <a:cubicBezTo>
                    <a:pt x="561" y="19433"/>
                    <a:pt x="473" y="19419"/>
                    <a:pt x="439" y="19362"/>
                  </a:cubicBezTo>
                  <a:cubicBezTo>
                    <a:pt x="389" y="19273"/>
                    <a:pt x="389" y="19215"/>
                    <a:pt x="389" y="19120"/>
                  </a:cubicBezTo>
                  <a:cubicBezTo>
                    <a:pt x="389" y="18997"/>
                    <a:pt x="430" y="18927"/>
                    <a:pt x="456" y="18804"/>
                  </a:cubicBezTo>
                  <a:lnTo>
                    <a:pt x="829" y="17749"/>
                  </a:lnTo>
                  <a:cubicBezTo>
                    <a:pt x="829" y="17455"/>
                    <a:pt x="609" y="17304"/>
                    <a:pt x="406" y="17029"/>
                  </a:cubicBezTo>
                  <a:cubicBezTo>
                    <a:pt x="241" y="16809"/>
                    <a:pt x="267" y="16663"/>
                    <a:pt x="186" y="16426"/>
                  </a:cubicBezTo>
                  <a:cubicBezTo>
                    <a:pt x="119" y="16221"/>
                    <a:pt x="0" y="16115"/>
                    <a:pt x="0" y="15908"/>
                  </a:cubicBezTo>
                  <a:lnTo>
                    <a:pt x="0" y="15661"/>
                  </a:lnTo>
                  <a:cubicBezTo>
                    <a:pt x="0" y="15566"/>
                    <a:pt x="67" y="15517"/>
                    <a:pt x="83" y="15422"/>
                  </a:cubicBezTo>
                  <a:cubicBezTo>
                    <a:pt x="110" y="15290"/>
                    <a:pt x="-5" y="15175"/>
                    <a:pt x="169" y="15088"/>
                  </a:cubicBezTo>
                  <a:cubicBezTo>
                    <a:pt x="341" y="15000"/>
                    <a:pt x="468" y="14960"/>
                    <a:pt x="609" y="14855"/>
                  </a:cubicBezTo>
                  <a:cubicBezTo>
                    <a:pt x="769" y="14733"/>
                    <a:pt x="917" y="14679"/>
                    <a:pt x="1065" y="14549"/>
                  </a:cubicBezTo>
                  <a:cubicBezTo>
                    <a:pt x="1199" y="14428"/>
                    <a:pt x="1256" y="14330"/>
                    <a:pt x="1471" y="14251"/>
                  </a:cubicBezTo>
                  <a:cubicBezTo>
                    <a:pt x="1657" y="14182"/>
                    <a:pt x="1829" y="14182"/>
                    <a:pt x="1944" y="14075"/>
                  </a:cubicBezTo>
                  <a:cubicBezTo>
                    <a:pt x="2099" y="13931"/>
                    <a:pt x="2082" y="13822"/>
                    <a:pt x="2230" y="13675"/>
                  </a:cubicBezTo>
                  <a:cubicBezTo>
                    <a:pt x="2345" y="13562"/>
                    <a:pt x="2519" y="13536"/>
                    <a:pt x="2636" y="13425"/>
                  </a:cubicBezTo>
                  <a:cubicBezTo>
                    <a:pt x="2708" y="13357"/>
                    <a:pt x="2713" y="13311"/>
                    <a:pt x="2772" y="13239"/>
                  </a:cubicBezTo>
                  <a:cubicBezTo>
                    <a:pt x="2949" y="13025"/>
                    <a:pt x="3076" y="12904"/>
                    <a:pt x="3329" y="12719"/>
                  </a:cubicBezTo>
                  <a:cubicBezTo>
                    <a:pt x="3503" y="12591"/>
                    <a:pt x="3718" y="12528"/>
                    <a:pt x="3718" y="12367"/>
                  </a:cubicBezTo>
                  <a:lnTo>
                    <a:pt x="3718" y="12171"/>
                  </a:lnTo>
                  <a:cubicBezTo>
                    <a:pt x="3799" y="11903"/>
                    <a:pt x="3938" y="11769"/>
                    <a:pt x="3938" y="11501"/>
                  </a:cubicBezTo>
                  <a:cubicBezTo>
                    <a:pt x="3938" y="11288"/>
                    <a:pt x="3837" y="11169"/>
                    <a:pt x="3837" y="10956"/>
                  </a:cubicBezTo>
                  <a:lnTo>
                    <a:pt x="3837" y="10765"/>
                  </a:lnTo>
                  <a:cubicBezTo>
                    <a:pt x="3837" y="10324"/>
                    <a:pt x="3532" y="10090"/>
                    <a:pt x="3532" y="9648"/>
                  </a:cubicBezTo>
                  <a:cubicBezTo>
                    <a:pt x="3532" y="9467"/>
                    <a:pt x="3735" y="9379"/>
                    <a:pt x="3735" y="9197"/>
                  </a:cubicBezTo>
                  <a:cubicBezTo>
                    <a:pt x="3735" y="9107"/>
                    <a:pt x="3549" y="9074"/>
                    <a:pt x="3549" y="8984"/>
                  </a:cubicBezTo>
                  <a:cubicBezTo>
                    <a:pt x="3549" y="8809"/>
                    <a:pt x="3591" y="8712"/>
                    <a:pt x="3618" y="8538"/>
                  </a:cubicBezTo>
                  <a:lnTo>
                    <a:pt x="3618" y="8219"/>
                  </a:lnTo>
                  <a:cubicBezTo>
                    <a:pt x="3618" y="7855"/>
                    <a:pt x="3878" y="7660"/>
                    <a:pt x="4157" y="7330"/>
                  </a:cubicBezTo>
                  <a:cubicBezTo>
                    <a:pt x="4277" y="7186"/>
                    <a:pt x="4415" y="7121"/>
                    <a:pt x="4547" y="6977"/>
                  </a:cubicBezTo>
                  <a:cubicBezTo>
                    <a:pt x="4707" y="6801"/>
                    <a:pt x="4886" y="6701"/>
                    <a:pt x="4886" y="6503"/>
                  </a:cubicBezTo>
                  <a:cubicBezTo>
                    <a:pt x="4886" y="6417"/>
                    <a:pt x="4800" y="6375"/>
                    <a:pt x="4800" y="6289"/>
                  </a:cubicBezTo>
                  <a:cubicBezTo>
                    <a:pt x="4800" y="6206"/>
                    <a:pt x="4919" y="6131"/>
                    <a:pt x="5070" y="6131"/>
                  </a:cubicBezTo>
                  <a:cubicBezTo>
                    <a:pt x="5129" y="6131"/>
                    <a:pt x="5156" y="6164"/>
                    <a:pt x="5206" y="6178"/>
                  </a:cubicBezTo>
                  <a:cubicBezTo>
                    <a:pt x="5375" y="6224"/>
                    <a:pt x="5495" y="6243"/>
                    <a:pt x="5683" y="6243"/>
                  </a:cubicBezTo>
                  <a:lnTo>
                    <a:pt x="6116" y="6243"/>
                  </a:lnTo>
                  <a:cubicBezTo>
                    <a:pt x="6302" y="6243"/>
                    <a:pt x="6297" y="6113"/>
                    <a:pt x="6424" y="6039"/>
                  </a:cubicBezTo>
                  <a:cubicBezTo>
                    <a:pt x="6529" y="5976"/>
                    <a:pt x="6622" y="5948"/>
                    <a:pt x="6710" y="5880"/>
                  </a:cubicBezTo>
                  <a:cubicBezTo>
                    <a:pt x="6748" y="5853"/>
                    <a:pt x="6798" y="5834"/>
                    <a:pt x="6863" y="5834"/>
                  </a:cubicBezTo>
                  <a:cubicBezTo>
                    <a:pt x="7054" y="5834"/>
                    <a:pt x="7078" y="5983"/>
                    <a:pt x="7269" y="5983"/>
                  </a:cubicBezTo>
                  <a:cubicBezTo>
                    <a:pt x="7455" y="5983"/>
                    <a:pt x="7534" y="5918"/>
                    <a:pt x="7708" y="5880"/>
                  </a:cubicBezTo>
                  <a:cubicBezTo>
                    <a:pt x="7914" y="5837"/>
                    <a:pt x="8110" y="5883"/>
                    <a:pt x="8265" y="5797"/>
                  </a:cubicBezTo>
                  <a:cubicBezTo>
                    <a:pt x="8339" y="5758"/>
                    <a:pt x="8284" y="5707"/>
                    <a:pt x="8284" y="5648"/>
                  </a:cubicBezTo>
                  <a:cubicBezTo>
                    <a:pt x="8523" y="5630"/>
                    <a:pt x="8654" y="5592"/>
                    <a:pt x="8895" y="5592"/>
                  </a:cubicBezTo>
                  <a:lnTo>
                    <a:pt x="9378" y="5592"/>
                  </a:lnTo>
                  <a:cubicBezTo>
                    <a:pt x="9437" y="5592"/>
                    <a:pt x="9476" y="5574"/>
                    <a:pt x="9533" y="5574"/>
                  </a:cubicBezTo>
                  <a:cubicBezTo>
                    <a:pt x="9695" y="5574"/>
                    <a:pt x="9652" y="5699"/>
                    <a:pt x="9669" y="5788"/>
                  </a:cubicBezTo>
                  <a:cubicBezTo>
                    <a:pt x="9691" y="5895"/>
                    <a:pt x="9800" y="5941"/>
                    <a:pt x="9905" y="6030"/>
                  </a:cubicBezTo>
                  <a:cubicBezTo>
                    <a:pt x="10075" y="5913"/>
                    <a:pt x="10008" y="5806"/>
                    <a:pt x="10041" y="5658"/>
                  </a:cubicBezTo>
                  <a:cubicBezTo>
                    <a:pt x="10070" y="5518"/>
                    <a:pt x="10197" y="5458"/>
                    <a:pt x="10311" y="5333"/>
                  </a:cubicBezTo>
                  <a:cubicBezTo>
                    <a:pt x="10471" y="5153"/>
                    <a:pt x="10741" y="5126"/>
                    <a:pt x="11054" y="5026"/>
                  </a:cubicBezTo>
                  <a:cubicBezTo>
                    <a:pt x="11183" y="4987"/>
                    <a:pt x="11271" y="4968"/>
                    <a:pt x="11393" y="4924"/>
                  </a:cubicBezTo>
                  <a:cubicBezTo>
                    <a:pt x="11498" y="4884"/>
                    <a:pt x="11553" y="4831"/>
                    <a:pt x="11685" y="4831"/>
                  </a:cubicBezTo>
                  <a:lnTo>
                    <a:pt x="11832" y="4831"/>
                  </a:lnTo>
                  <a:cubicBezTo>
                    <a:pt x="11866" y="4989"/>
                    <a:pt x="11985" y="5156"/>
                    <a:pt x="12272" y="5156"/>
                  </a:cubicBezTo>
                  <a:cubicBezTo>
                    <a:pt x="12487" y="5156"/>
                    <a:pt x="12559" y="5014"/>
                    <a:pt x="12559" y="4895"/>
                  </a:cubicBezTo>
                  <a:cubicBezTo>
                    <a:pt x="12559" y="4821"/>
                    <a:pt x="12475" y="4785"/>
                    <a:pt x="12475" y="4710"/>
                  </a:cubicBezTo>
                  <a:cubicBezTo>
                    <a:pt x="12475" y="4531"/>
                    <a:pt x="12687" y="4453"/>
                    <a:pt x="12831" y="4292"/>
                  </a:cubicBezTo>
                  <a:cubicBezTo>
                    <a:pt x="12979" y="4129"/>
                    <a:pt x="13058" y="3985"/>
                    <a:pt x="13371" y="3929"/>
                  </a:cubicBezTo>
                  <a:cubicBezTo>
                    <a:pt x="13414" y="3962"/>
                    <a:pt x="13421" y="3990"/>
                    <a:pt x="13421" y="4032"/>
                  </a:cubicBezTo>
                  <a:cubicBezTo>
                    <a:pt x="13421" y="4176"/>
                    <a:pt x="13304" y="4250"/>
                    <a:pt x="13304" y="4394"/>
                  </a:cubicBezTo>
                  <a:cubicBezTo>
                    <a:pt x="13468" y="4385"/>
                    <a:pt x="13621" y="4417"/>
                    <a:pt x="13726" y="4348"/>
                  </a:cubicBezTo>
                  <a:cubicBezTo>
                    <a:pt x="13793" y="4301"/>
                    <a:pt x="13781" y="4250"/>
                    <a:pt x="13810" y="4190"/>
                  </a:cubicBezTo>
                  <a:cubicBezTo>
                    <a:pt x="13858" y="4095"/>
                    <a:pt x="13891" y="4013"/>
                    <a:pt x="14046" y="3967"/>
                  </a:cubicBezTo>
                  <a:cubicBezTo>
                    <a:pt x="14139" y="3939"/>
                    <a:pt x="14283" y="3951"/>
                    <a:pt x="14283" y="3892"/>
                  </a:cubicBezTo>
                  <a:cubicBezTo>
                    <a:pt x="14283" y="3779"/>
                    <a:pt x="14082" y="3737"/>
                    <a:pt x="14082" y="3623"/>
                  </a:cubicBezTo>
                  <a:cubicBezTo>
                    <a:pt x="14082" y="3558"/>
                    <a:pt x="14166" y="3525"/>
                    <a:pt x="14233" y="3474"/>
                  </a:cubicBezTo>
                  <a:cubicBezTo>
                    <a:pt x="14462" y="3305"/>
                    <a:pt x="14782" y="3296"/>
                    <a:pt x="15171" y="3279"/>
                  </a:cubicBezTo>
                  <a:lnTo>
                    <a:pt x="15171" y="3059"/>
                  </a:lnTo>
                  <a:cubicBezTo>
                    <a:pt x="15171" y="2838"/>
                    <a:pt x="15011" y="2719"/>
                    <a:pt x="15011" y="2499"/>
                  </a:cubicBezTo>
                  <a:cubicBezTo>
                    <a:pt x="15011" y="2392"/>
                    <a:pt x="15164" y="2345"/>
                    <a:pt x="15164" y="2239"/>
                  </a:cubicBezTo>
                  <a:cubicBezTo>
                    <a:pt x="15164" y="2174"/>
                    <a:pt x="15111" y="2137"/>
                    <a:pt x="15111" y="2072"/>
                  </a:cubicBezTo>
                  <a:cubicBezTo>
                    <a:pt x="15111" y="1958"/>
                    <a:pt x="15345" y="1904"/>
                    <a:pt x="15551" y="1904"/>
                  </a:cubicBezTo>
                  <a:cubicBezTo>
                    <a:pt x="15775" y="1904"/>
                    <a:pt x="15906" y="1986"/>
                    <a:pt x="16024" y="2090"/>
                  </a:cubicBezTo>
                  <a:cubicBezTo>
                    <a:pt x="16076" y="2137"/>
                    <a:pt x="16043" y="2220"/>
                    <a:pt x="16143" y="2220"/>
                  </a:cubicBezTo>
                  <a:cubicBezTo>
                    <a:pt x="16258" y="2220"/>
                    <a:pt x="16312" y="2183"/>
                    <a:pt x="16413" y="2155"/>
                  </a:cubicBezTo>
                  <a:cubicBezTo>
                    <a:pt x="16528" y="2125"/>
                    <a:pt x="16633" y="2111"/>
                    <a:pt x="16702" y="2053"/>
                  </a:cubicBezTo>
                  <a:cubicBezTo>
                    <a:pt x="16769" y="1995"/>
                    <a:pt x="16769" y="1939"/>
                    <a:pt x="16869" y="1895"/>
                  </a:cubicBezTo>
                  <a:cubicBezTo>
                    <a:pt x="16907" y="1923"/>
                    <a:pt x="16922" y="1969"/>
                    <a:pt x="16988" y="1969"/>
                  </a:cubicBezTo>
                  <a:cubicBezTo>
                    <a:pt x="17208" y="1969"/>
                    <a:pt x="17433" y="1946"/>
                    <a:pt x="17495" y="1830"/>
                  </a:cubicBezTo>
                  <a:cubicBezTo>
                    <a:pt x="17554" y="1716"/>
                    <a:pt x="17526" y="1642"/>
                    <a:pt x="17528" y="1523"/>
                  </a:cubicBezTo>
                  <a:cubicBezTo>
                    <a:pt x="17533" y="1447"/>
                    <a:pt x="17626" y="1412"/>
                    <a:pt x="17698" y="1347"/>
                  </a:cubicBezTo>
                  <a:cubicBezTo>
                    <a:pt x="17843" y="1215"/>
                    <a:pt x="17824" y="1105"/>
                    <a:pt x="17824" y="950"/>
                  </a:cubicBezTo>
                  <a:lnTo>
                    <a:pt x="17824" y="251"/>
                  </a:lnTo>
                  <a:cubicBezTo>
                    <a:pt x="17953" y="297"/>
                    <a:pt x="18003" y="371"/>
                    <a:pt x="18154" y="371"/>
                  </a:cubicBezTo>
                  <a:cubicBezTo>
                    <a:pt x="18653" y="371"/>
                    <a:pt x="18722" y="0"/>
                    <a:pt x="19219" y="0"/>
                  </a:cubicBezTo>
                  <a:cubicBezTo>
                    <a:pt x="19312" y="104"/>
                    <a:pt x="19255" y="176"/>
                    <a:pt x="19338" y="278"/>
                  </a:cubicBezTo>
                  <a:cubicBezTo>
                    <a:pt x="19415" y="371"/>
                    <a:pt x="19622" y="344"/>
                    <a:pt x="19744" y="418"/>
                  </a:cubicBezTo>
                  <a:cubicBezTo>
                    <a:pt x="19899" y="511"/>
                    <a:pt x="19964" y="596"/>
                    <a:pt x="19997" y="724"/>
                  </a:cubicBezTo>
                  <a:cubicBezTo>
                    <a:pt x="20019" y="806"/>
                    <a:pt x="19988" y="884"/>
                    <a:pt x="20114" y="929"/>
                  </a:cubicBezTo>
                  <a:cubicBezTo>
                    <a:pt x="20243" y="973"/>
                    <a:pt x="20386" y="971"/>
                    <a:pt x="20437" y="1049"/>
                  </a:cubicBezTo>
                  <a:cubicBezTo>
                    <a:pt x="20487" y="1131"/>
                    <a:pt x="20487" y="1186"/>
                    <a:pt x="20520" y="1272"/>
                  </a:cubicBezTo>
                  <a:cubicBezTo>
                    <a:pt x="20590" y="1433"/>
                    <a:pt x="20573" y="1535"/>
                    <a:pt x="20657" y="1690"/>
                  </a:cubicBezTo>
                  <a:cubicBezTo>
                    <a:pt x="20771" y="1893"/>
                    <a:pt x="21046" y="1951"/>
                    <a:pt x="21232" y="2137"/>
                  </a:cubicBezTo>
                  <a:cubicBezTo>
                    <a:pt x="21401" y="2304"/>
                    <a:pt x="21315" y="2440"/>
                    <a:pt x="21315" y="2633"/>
                  </a:cubicBezTo>
                  <a:cubicBezTo>
                    <a:pt x="21315" y="2884"/>
                    <a:pt x="21215" y="3024"/>
                    <a:pt x="21215" y="3275"/>
                  </a:cubicBezTo>
                  <a:cubicBezTo>
                    <a:pt x="21215" y="3442"/>
                    <a:pt x="21595" y="3481"/>
                    <a:pt x="21595" y="3649"/>
                  </a:cubicBezTo>
                  <a:lnTo>
                    <a:pt x="21595" y="4443"/>
                  </a:lnTo>
                  <a:cubicBezTo>
                    <a:pt x="21595" y="4740"/>
                    <a:pt x="21485" y="4905"/>
                    <a:pt x="21485" y="5203"/>
                  </a:cubicBezTo>
                  <a:cubicBezTo>
                    <a:pt x="21485" y="5272"/>
                    <a:pt x="21535" y="5310"/>
                    <a:pt x="21535" y="5379"/>
                  </a:cubicBezTo>
                  <a:cubicBezTo>
                    <a:pt x="21535" y="5577"/>
                    <a:pt x="21342" y="5667"/>
                    <a:pt x="21215" y="5853"/>
                  </a:cubicBezTo>
                  <a:cubicBezTo>
                    <a:pt x="21139" y="5964"/>
                    <a:pt x="21019" y="6016"/>
                    <a:pt x="20962" y="6131"/>
                  </a:cubicBezTo>
                  <a:cubicBezTo>
                    <a:pt x="20931" y="6192"/>
                    <a:pt x="20924" y="6271"/>
                    <a:pt x="20809" y="6271"/>
                  </a:cubicBezTo>
                  <a:cubicBezTo>
                    <a:pt x="20707" y="6271"/>
                    <a:pt x="20690" y="6208"/>
                    <a:pt x="20623" y="6169"/>
                  </a:cubicBezTo>
                  <a:cubicBezTo>
                    <a:pt x="20453" y="6069"/>
                    <a:pt x="20281" y="6034"/>
                    <a:pt x="20167" y="5909"/>
                  </a:cubicBezTo>
                  <a:cubicBezTo>
                    <a:pt x="20057" y="5788"/>
                    <a:pt x="20024" y="5639"/>
                    <a:pt x="19778" y="5639"/>
                  </a:cubicBezTo>
                  <a:cubicBezTo>
                    <a:pt x="19622" y="5639"/>
                    <a:pt x="19546" y="5695"/>
                    <a:pt x="19388" y="5695"/>
                  </a:cubicBezTo>
                  <a:lnTo>
                    <a:pt x="19388" y="5837"/>
                  </a:lnTo>
                  <a:cubicBezTo>
                    <a:pt x="19388" y="5960"/>
                    <a:pt x="19558" y="6018"/>
                    <a:pt x="19558" y="6140"/>
                  </a:cubicBezTo>
                  <a:cubicBezTo>
                    <a:pt x="19558" y="6268"/>
                    <a:pt x="19372" y="6327"/>
                    <a:pt x="19372" y="6455"/>
                  </a:cubicBezTo>
                  <a:cubicBezTo>
                    <a:pt x="19372" y="6485"/>
                    <a:pt x="19355" y="6510"/>
                    <a:pt x="19355" y="6540"/>
                  </a:cubicBezTo>
                  <a:cubicBezTo>
                    <a:pt x="19305" y="6875"/>
                    <a:pt x="19257" y="7058"/>
                    <a:pt x="19118" y="7386"/>
                  </a:cubicBezTo>
                  <a:cubicBezTo>
                    <a:pt x="19004" y="7653"/>
                    <a:pt x="18779" y="7774"/>
                    <a:pt x="18510" y="7999"/>
                  </a:cubicBezTo>
                  <a:cubicBezTo>
                    <a:pt x="18412" y="8080"/>
                    <a:pt x="18206" y="8087"/>
                    <a:pt x="18206" y="8185"/>
                  </a:cubicBezTo>
                  <a:cubicBezTo>
                    <a:pt x="18206" y="8225"/>
                    <a:pt x="18278" y="8240"/>
                    <a:pt x="18290" y="8278"/>
                  </a:cubicBezTo>
                  <a:cubicBezTo>
                    <a:pt x="18321" y="8368"/>
                    <a:pt x="18307" y="8421"/>
                    <a:pt x="18307" y="8515"/>
                  </a:cubicBezTo>
                  <a:cubicBezTo>
                    <a:pt x="18307" y="8858"/>
                    <a:pt x="18154" y="9065"/>
                    <a:pt x="17817" y="9355"/>
                  </a:cubicBezTo>
                  <a:cubicBezTo>
                    <a:pt x="17719" y="9441"/>
                    <a:pt x="17698" y="9511"/>
                    <a:pt x="17581" y="9588"/>
                  </a:cubicBezTo>
                  <a:cubicBezTo>
                    <a:pt x="17339" y="9743"/>
                    <a:pt x="17263" y="9859"/>
                    <a:pt x="17141" y="10052"/>
                  </a:cubicBezTo>
                  <a:cubicBezTo>
                    <a:pt x="17039" y="10208"/>
                    <a:pt x="17036" y="10310"/>
                    <a:pt x="16905" y="10461"/>
                  </a:cubicBezTo>
                  <a:cubicBezTo>
                    <a:pt x="16802" y="10577"/>
                    <a:pt x="16692" y="10624"/>
                    <a:pt x="16566" y="10730"/>
                  </a:cubicBezTo>
                  <a:cubicBezTo>
                    <a:pt x="16449" y="10828"/>
                    <a:pt x="16456" y="10914"/>
                    <a:pt x="16363" y="11018"/>
                  </a:cubicBezTo>
                  <a:cubicBezTo>
                    <a:pt x="16155" y="11248"/>
                    <a:pt x="16050" y="11392"/>
                    <a:pt x="15957" y="11650"/>
                  </a:cubicBezTo>
                  <a:cubicBezTo>
                    <a:pt x="15868" y="11949"/>
                    <a:pt x="15675" y="12089"/>
                    <a:pt x="15551" y="12384"/>
                  </a:cubicBezTo>
                  <a:cubicBezTo>
                    <a:pt x="15384" y="12786"/>
                    <a:pt x="15238" y="13002"/>
                    <a:pt x="14994" y="13387"/>
                  </a:cubicBezTo>
                  <a:cubicBezTo>
                    <a:pt x="14906" y="13527"/>
                    <a:pt x="14808" y="13597"/>
                    <a:pt x="14722" y="13740"/>
                  </a:cubicBezTo>
                  <a:cubicBezTo>
                    <a:pt x="14634" y="13891"/>
                    <a:pt x="14567" y="13975"/>
                    <a:pt x="14436" y="14112"/>
                  </a:cubicBezTo>
                  <a:cubicBezTo>
                    <a:pt x="14247" y="14309"/>
                    <a:pt x="14199" y="14440"/>
                    <a:pt x="14029" y="14642"/>
                  </a:cubicBezTo>
                  <a:cubicBezTo>
                    <a:pt x="13726" y="15002"/>
                    <a:pt x="13569" y="15211"/>
                    <a:pt x="13304" y="15580"/>
                  </a:cubicBezTo>
                  <a:cubicBezTo>
                    <a:pt x="13222" y="15694"/>
                    <a:pt x="13091" y="15747"/>
                    <a:pt x="13051" y="15868"/>
                  </a:cubicBezTo>
                  <a:cubicBezTo>
                    <a:pt x="12996" y="16017"/>
                    <a:pt x="13017" y="16109"/>
                    <a:pt x="12914" y="16249"/>
                  </a:cubicBezTo>
                  <a:cubicBezTo>
                    <a:pt x="12594" y="16678"/>
                    <a:pt x="12322" y="16901"/>
                    <a:pt x="12002" y="17327"/>
                  </a:cubicBezTo>
                  <a:cubicBezTo>
                    <a:pt x="11883" y="17487"/>
                    <a:pt x="11739" y="17571"/>
                    <a:pt x="11713" y="17745"/>
                  </a:cubicBezTo>
                  <a:cubicBezTo>
                    <a:pt x="11713" y="17745"/>
                    <a:pt x="11732" y="17726"/>
                    <a:pt x="11732" y="1772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3" name="Shape 3401"/>
            <p:cNvSpPr/>
            <p:nvPr/>
          </p:nvSpPr>
          <p:spPr>
            <a:xfrm>
              <a:off x="9779370" y="4691208"/>
              <a:ext cx="66271" cy="64218"/>
            </a:xfrm>
            <a:custGeom>
              <a:avLst/>
              <a:gdLst/>
              <a:ahLst/>
              <a:cxnLst>
                <a:cxn ang="0">
                  <a:pos x="wd2" y="hd2"/>
                </a:cxn>
                <a:cxn ang="5400000">
                  <a:pos x="wd2" y="hd2"/>
                </a:cxn>
                <a:cxn ang="10800000">
                  <a:pos x="wd2" y="hd2"/>
                </a:cxn>
                <a:cxn ang="16200000">
                  <a:pos x="wd2" y="hd2"/>
                </a:cxn>
              </a:cxnLst>
              <a:rect l="0" t="0" r="r" b="b"/>
              <a:pathLst>
                <a:path w="21459" h="21600" extrusionOk="0">
                  <a:moveTo>
                    <a:pt x="21408" y="15476"/>
                  </a:moveTo>
                  <a:cubicBezTo>
                    <a:pt x="21044" y="14723"/>
                    <a:pt x="20531" y="14292"/>
                    <a:pt x="19758" y="14292"/>
                  </a:cubicBezTo>
                  <a:cubicBezTo>
                    <a:pt x="19260" y="14292"/>
                    <a:pt x="19232" y="14883"/>
                    <a:pt x="18926" y="15264"/>
                  </a:cubicBezTo>
                  <a:cubicBezTo>
                    <a:pt x="18544" y="15718"/>
                    <a:pt x="17682" y="15689"/>
                    <a:pt x="17682" y="16333"/>
                  </a:cubicBezTo>
                  <a:cubicBezTo>
                    <a:pt x="17682" y="17624"/>
                    <a:pt x="18721" y="18701"/>
                    <a:pt x="19962" y="18701"/>
                  </a:cubicBezTo>
                  <a:cubicBezTo>
                    <a:pt x="21277" y="18701"/>
                    <a:pt x="21600" y="16842"/>
                    <a:pt x="21408" y="15476"/>
                  </a:cubicBezTo>
                  <a:close/>
                  <a:moveTo>
                    <a:pt x="11896" y="18588"/>
                  </a:moveTo>
                  <a:cubicBezTo>
                    <a:pt x="11120" y="18003"/>
                    <a:pt x="10698" y="17540"/>
                    <a:pt x="9821" y="17084"/>
                  </a:cubicBezTo>
                  <a:lnTo>
                    <a:pt x="9002" y="17084"/>
                  </a:lnTo>
                  <a:cubicBezTo>
                    <a:pt x="9103" y="17837"/>
                    <a:pt x="9002" y="18291"/>
                    <a:pt x="9002" y="19050"/>
                  </a:cubicBezTo>
                  <a:cubicBezTo>
                    <a:pt x="9002" y="20227"/>
                    <a:pt x="9513" y="21600"/>
                    <a:pt x="10653" y="21600"/>
                  </a:cubicBezTo>
                  <a:cubicBezTo>
                    <a:pt x="11120" y="21600"/>
                    <a:pt x="11588" y="21327"/>
                    <a:pt x="11588" y="20841"/>
                  </a:cubicBezTo>
                  <a:cubicBezTo>
                    <a:pt x="11588" y="19961"/>
                    <a:pt x="11793" y="19476"/>
                    <a:pt x="11896" y="18588"/>
                  </a:cubicBezTo>
                  <a:cubicBezTo>
                    <a:pt x="11896" y="18588"/>
                    <a:pt x="11896" y="18588"/>
                    <a:pt x="11896" y="18588"/>
                  </a:cubicBezTo>
                  <a:close/>
                  <a:moveTo>
                    <a:pt x="3726" y="0"/>
                  </a:moveTo>
                  <a:cubicBezTo>
                    <a:pt x="2586" y="0"/>
                    <a:pt x="2528" y="1449"/>
                    <a:pt x="1856" y="2366"/>
                  </a:cubicBezTo>
                  <a:cubicBezTo>
                    <a:pt x="1183" y="3277"/>
                    <a:pt x="0" y="3469"/>
                    <a:pt x="0" y="4622"/>
                  </a:cubicBezTo>
                  <a:cubicBezTo>
                    <a:pt x="0" y="5425"/>
                    <a:pt x="541" y="5829"/>
                    <a:pt x="817" y="6557"/>
                  </a:cubicBezTo>
                  <a:cubicBezTo>
                    <a:pt x="1388" y="8030"/>
                    <a:pt x="1446" y="9996"/>
                    <a:pt x="2996" y="9996"/>
                  </a:cubicBezTo>
                  <a:cubicBezTo>
                    <a:pt x="3799" y="9996"/>
                    <a:pt x="4209" y="9487"/>
                    <a:pt x="4866" y="9025"/>
                  </a:cubicBezTo>
                  <a:cubicBezTo>
                    <a:pt x="6181" y="8082"/>
                    <a:pt x="7131" y="7148"/>
                    <a:pt x="7131" y="5478"/>
                  </a:cubicBezTo>
                  <a:cubicBezTo>
                    <a:pt x="7131" y="3437"/>
                    <a:pt x="5508" y="0"/>
                    <a:pt x="3726" y="0"/>
                  </a:cubicBezTo>
                  <a:cubicBezTo>
                    <a:pt x="3726" y="0"/>
                    <a:pt x="3726" y="0"/>
                    <a:pt x="3726"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4" name="Shape 3402"/>
            <p:cNvSpPr/>
            <p:nvPr/>
          </p:nvSpPr>
          <p:spPr>
            <a:xfrm>
              <a:off x="9874397" y="4756539"/>
              <a:ext cx="13723" cy="30984"/>
            </a:xfrm>
            <a:custGeom>
              <a:avLst/>
              <a:gdLst/>
              <a:ahLst/>
              <a:cxnLst>
                <a:cxn ang="0">
                  <a:pos x="wd2" y="hd2"/>
                </a:cxn>
                <a:cxn ang="5400000">
                  <a:pos x="wd2" y="hd2"/>
                </a:cxn>
                <a:cxn ang="10800000">
                  <a:pos x="wd2" y="hd2"/>
                </a:cxn>
                <a:cxn ang="16200000">
                  <a:pos x="wd2" y="hd2"/>
                </a:cxn>
              </a:cxnLst>
              <a:rect l="0" t="0" r="r" b="b"/>
              <a:pathLst>
                <a:path w="21600" h="21600" extrusionOk="0">
                  <a:moveTo>
                    <a:pt x="4473" y="0"/>
                  </a:moveTo>
                  <a:cubicBezTo>
                    <a:pt x="1853" y="0"/>
                    <a:pt x="0" y="1055"/>
                    <a:pt x="0" y="2216"/>
                  </a:cubicBezTo>
                  <a:cubicBezTo>
                    <a:pt x="0" y="5236"/>
                    <a:pt x="7532" y="6231"/>
                    <a:pt x="7532" y="9251"/>
                  </a:cubicBezTo>
                  <a:cubicBezTo>
                    <a:pt x="7532" y="11799"/>
                    <a:pt x="4975" y="13137"/>
                    <a:pt x="4975" y="15701"/>
                  </a:cubicBezTo>
                  <a:cubicBezTo>
                    <a:pt x="4975" y="18155"/>
                    <a:pt x="4975" y="21600"/>
                    <a:pt x="10517" y="21600"/>
                  </a:cubicBezTo>
                  <a:cubicBezTo>
                    <a:pt x="14424" y="21600"/>
                    <a:pt x="15200" y="19647"/>
                    <a:pt x="16551" y="18046"/>
                  </a:cubicBezTo>
                  <a:cubicBezTo>
                    <a:pt x="19327" y="14754"/>
                    <a:pt x="21600" y="12866"/>
                    <a:pt x="21600" y="9344"/>
                  </a:cubicBezTo>
                  <a:cubicBezTo>
                    <a:pt x="21600" y="4670"/>
                    <a:pt x="15063" y="0"/>
                    <a:pt x="4473"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5" name="Shape 3403"/>
            <p:cNvSpPr/>
            <p:nvPr/>
          </p:nvSpPr>
          <p:spPr>
            <a:xfrm>
              <a:off x="8140159" y="4293284"/>
              <a:ext cx="647588" cy="729039"/>
            </a:xfrm>
            <a:custGeom>
              <a:avLst/>
              <a:gdLst/>
              <a:ahLst/>
              <a:cxnLst>
                <a:cxn ang="0">
                  <a:pos x="wd2" y="hd2"/>
                </a:cxn>
                <a:cxn ang="5400000">
                  <a:pos x="wd2" y="hd2"/>
                </a:cxn>
                <a:cxn ang="10800000">
                  <a:pos x="wd2" y="hd2"/>
                </a:cxn>
                <a:cxn ang="16200000">
                  <a:pos x="wd2" y="hd2"/>
                </a:cxn>
              </a:cxnLst>
              <a:rect l="0" t="0" r="r" b="b"/>
              <a:pathLst>
                <a:path w="21600" h="21600" extrusionOk="0">
                  <a:moveTo>
                    <a:pt x="21472" y="10317"/>
                  </a:moveTo>
                  <a:cubicBezTo>
                    <a:pt x="21489" y="10525"/>
                    <a:pt x="21472" y="10639"/>
                    <a:pt x="21489" y="10847"/>
                  </a:cubicBezTo>
                  <a:cubicBezTo>
                    <a:pt x="21489" y="10904"/>
                    <a:pt x="21514" y="10942"/>
                    <a:pt x="21514" y="10999"/>
                  </a:cubicBezTo>
                  <a:cubicBezTo>
                    <a:pt x="21514" y="11056"/>
                    <a:pt x="21472" y="11094"/>
                    <a:pt x="21472" y="11150"/>
                  </a:cubicBezTo>
                  <a:cubicBezTo>
                    <a:pt x="21472" y="11211"/>
                    <a:pt x="21535" y="11236"/>
                    <a:pt x="21535" y="11297"/>
                  </a:cubicBezTo>
                  <a:lnTo>
                    <a:pt x="21535" y="11680"/>
                  </a:lnTo>
                  <a:cubicBezTo>
                    <a:pt x="21558" y="11917"/>
                    <a:pt x="21600" y="12050"/>
                    <a:pt x="21600" y="12286"/>
                  </a:cubicBezTo>
                  <a:cubicBezTo>
                    <a:pt x="21600" y="12542"/>
                    <a:pt x="21461" y="12674"/>
                    <a:pt x="21430" y="12930"/>
                  </a:cubicBezTo>
                  <a:lnTo>
                    <a:pt x="21600" y="13497"/>
                  </a:lnTo>
                  <a:lnTo>
                    <a:pt x="17913" y="13592"/>
                  </a:lnTo>
                  <a:lnTo>
                    <a:pt x="17790" y="19173"/>
                  </a:lnTo>
                  <a:cubicBezTo>
                    <a:pt x="17826" y="19194"/>
                    <a:pt x="17859" y="19220"/>
                    <a:pt x="17891" y="19252"/>
                  </a:cubicBezTo>
                  <a:cubicBezTo>
                    <a:pt x="18082" y="19452"/>
                    <a:pt x="18094" y="19618"/>
                    <a:pt x="18211" y="19858"/>
                  </a:cubicBezTo>
                  <a:cubicBezTo>
                    <a:pt x="18302" y="20043"/>
                    <a:pt x="18451" y="20109"/>
                    <a:pt x="18637" y="20218"/>
                  </a:cubicBezTo>
                  <a:cubicBezTo>
                    <a:pt x="18920" y="20384"/>
                    <a:pt x="19053" y="20534"/>
                    <a:pt x="19340" y="20691"/>
                  </a:cubicBezTo>
                  <a:cubicBezTo>
                    <a:pt x="19539" y="20800"/>
                    <a:pt x="19718" y="20834"/>
                    <a:pt x="19831" y="21013"/>
                  </a:cubicBezTo>
                  <a:cubicBezTo>
                    <a:pt x="19858" y="21056"/>
                    <a:pt x="19882" y="21097"/>
                    <a:pt x="19906" y="21138"/>
                  </a:cubicBezTo>
                  <a:lnTo>
                    <a:pt x="19906" y="21138"/>
                  </a:lnTo>
                  <a:lnTo>
                    <a:pt x="16890" y="21600"/>
                  </a:lnTo>
                  <a:lnTo>
                    <a:pt x="16470" y="21600"/>
                  </a:lnTo>
                  <a:cubicBezTo>
                    <a:pt x="16260" y="21600"/>
                    <a:pt x="16160" y="21482"/>
                    <a:pt x="15952" y="21468"/>
                  </a:cubicBezTo>
                  <a:cubicBezTo>
                    <a:pt x="15719" y="21453"/>
                    <a:pt x="15578" y="21486"/>
                    <a:pt x="15356" y="21429"/>
                  </a:cubicBezTo>
                  <a:cubicBezTo>
                    <a:pt x="15228" y="21397"/>
                    <a:pt x="15137" y="21383"/>
                    <a:pt x="15014" y="21335"/>
                  </a:cubicBezTo>
                  <a:cubicBezTo>
                    <a:pt x="14951" y="21311"/>
                    <a:pt x="14913" y="21254"/>
                    <a:pt x="14844" y="21240"/>
                  </a:cubicBezTo>
                  <a:cubicBezTo>
                    <a:pt x="14785" y="21226"/>
                    <a:pt x="14737" y="21245"/>
                    <a:pt x="14674" y="21240"/>
                  </a:cubicBezTo>
                  <a:cubicBezTo>
                    <a:pt x="14471" y="21226"/>
                    <a:pt x="14359" y="21203"/>
                    <a:pt x="14156" y="21203"/>
                  </a:cubicBezTo>
                  <a:lnTo>
                    <a:pt x="12633" y="21203"/>
                  </a:lnTo>
                  <a:cubicBezTo>
                    <a:pt x="12526" y="21203"/>
                    <a:pt x="12473" y="21131"/>
                    <a:pt x="12372" y="21108"/>
                  </a:cubicBezTo>
                  <a:cubicBezTo>
                    <a:pt x="12276" y="21084"/>
                    <a:pt x="12207" y="21080"/>
                    <a:pt x="12116" y="21051"/>
                  </a:cubicBezTo>
                  <a:cubicBezTo>
                    <a:pt x="11957" y="20999"/>
                    <a:pt x="11930" y="20880"/>
                    <a:pt x="11795" y="20786"/>
                  </a:cubicBezTo>
                  <a:cubicBezTo>
                    <a:pt x="11653" y="20687"/>
                    <a:pt x="11577" y="20592"/>
                    <a:pt x="11498" y="20445"/>
                  </a:cubicBezTo>
                  <a:lnTo>
                    <a:pt x="5147" y="20445"/>
                  </a:lnTo>
                  <a:cubicBezTo>
                    <a:pt x="4886" y="20521"/>
                    <a:pt x="4721" y="20616"/>
                    <a:pt x="4444" y="20616"/>
                  </a:cubicBezTo>
                  <a:cubicBezTo>
                    <a:pt x="4215" y="20616"/>
                    <a:pt x="4134" y="20459"/>
                    <a:pt x="3932" y="20370"/>
                  </a:cubicBezTo>
                  <a:cubicBezTo>
                    <a:pt x="3868" y="20341"/>
                    <a:pt x="3821" y="20327"/>
                    <a:pt x="3762" y="20294"/>
                  </a:cubicBezTo>
                  <a:cubicBezTo>
                    <a:pt x="3660" y="20232"/>
                    <a:pt x="3623" y="20142"/>
                    <a:pt x="3501" y="20142"/>
                  </a:cubicBezTo>
                  <a:cubicBezTo>
                    <a:pt x="3075" y="20142"/>
                    <a:pt x="2829" y="20147"/>
                    <a:pt x="2403" y="20147"/>
                  </a:cubicBezTo>
                  <a:cubicBezTo>
                    <a:pt x="2360" y="20147"/>
                    <a:pt x="2350" y="20190"/>
                    <a:pt x="2312" y="20199"/>
                  </a:cubicBezTo>
                  <a:cubicBezTo>
                    <a:pt x="2147" y="20256"/>
                    <a:pt x="2040" y="20294"/>
                    <a:pt x="1886" y="20370"/>
                  </a:cubicBezTo>
                  <a:cubicBezTo>
                    <a:pt x="1758" y="20431"/>
                    <a:pt x="1694" y="20521"/>
                    <a:pt x="1545" y="20521"/>
                  </a:cubicBezTo>
                  <a:cubicBezTo>
                    <a:pt x="1327" y="20521"/>
                    <a:pt x="1252" y="20313"/>
                    <a:pt x="1033" y="20313"/>
                  </a:cubicBezTo>
                  <a:cubicBezTo>
                    <a:pt x="778" y="20313"/>
                    <a:pt x="650" y="20445"/>
                    <a:pt x="394" y="20445"/>
                  </a:cubicBezTo>
                  <a:cubicBezTo>
                    <a:pt x="341" y="20445"/>
                    <a:pt x="303" y="20426"/>
                    <a:pt x="254" y="20411"/>
                  </a:cubicBezTo>
                  <a:lnTo>
                    <a:pt x="254" y="20411"/>
                  </a:lnTo>
                  <a:cubicBezTo>
                    <a:pt x="233" y="19995"/>
                    <a:pt x="0" y="19763"/>
                    <a:pt x="0" y="19328"/>
                  </a:cubicBezTo>
                  <a:cubicBezTo>
                    <a:pt x="0" y="19295"/>
                    <a:pt x="11" y="19274"/>
                    <a:pt x="22" y="19243"/>
                  </a:cubicBezTo>
                  <a:cubicBezTo>
                    <a:pt x="93" y="19328"/>
                    <a:pt x="128" y="19395"/>
                    <a:pt x="160" y="19499"/>
                  </a:cubicBezTo>
                  <a:lnTo>
                    <a:pt x="202" y="19489"/>
                  </a:lnTo>
                  <a:lnTo>
                    <a:pt x="202" y="18902"/>
                  </a:lnTo>
                  <a:cubicBezTo>
                    <a:pt x="173" y="18819"/>
                    <a:pt x="171" y="18746"/>
                    <a:pt x="171" y="18659"/>
                  </a:cubicBezTo>
                  <a:cubicBezTo>
                    <a:pt x="171" y="18490"/>
                    <a:pt x="181" y="18398"/>
                    <a:pt x="181" y="18230"/>
                  </a:cubicBezTo>
                  <a:cubicBezTo>
                    <a:pt x="181" y="18152"/>
                    <a:pt x="171" y="18107"/>
                    <a:pt x="171" y="18029"/>
                  </a:cubicBezTo>
                  <a:cubicBezTo>
                    <a:pt x="171" y="17963"/>
                    <a:pt x="275" y="17975"/>
                    <a:pt x="341" y="17947"/>
                  </a:cubicBezTo>
                  <a:cubicBezTo>
                    <a:pt x="477" y="17887"/>
                    <a:pt x="552" y="17824"/>
                    <a:pt x="704" y="17824"/>
                  </a:cubicBezTo>
                  <a:lnTo>
                    <a:pt x="704" y="17537"/>
                  </a:lnTo>
                  <a:cubicBezTo>
                    <a:pt x="704" y="17443"/>
                    <a:pt x="757" y="17391"/>
                    <a:pt x="757" y="17296"/>
                  </a:cubicBezTo>
                  <a:lnTo>
                    <a:pt x="757" y="17083"/>
                  </a:lnTo>
                  <a:cubicBezTo>
                    <a:pt x="757" y="16988"/>
                    <a:pt x="789" y="16936"/>
                    <a:pt x="789" y="16842"/>
                  </a:cubicBezTo>
                  <a:lnTo>
                    <a:pt x="789" y="16628"/>
                  </a:lnTo>
                  <a:cubicBezTo>
                    <a:pt x="789" y="16318"/>
                    <a:pt x="954" y="16164"/>
                    <a:pt x="991" y="15855"/>
                  </a:cubicBezTo>
                  <a:cubicBezTo>
                    <a:pt x="1033" y="15514"/>
                    <a:pt x="1045" y="15320"/>
                    <a:pt x="1161" y="14993"/>
                  </a:cubicBezTo>
                  <a:cubicBezTo>
                    <a:pt x="1215" y="14845"/>
                    <a:pt x="1255" y="14756"/>
                    <a:pt x="1289" y="14605"/>
                  </a:cubicBezTo>
                  <a:cubicBezTo>
                    <a:pt x="1324" y="14449"/>
                    <a:pt x="1311" y="14328"/>
                    <a:pt x="1428" y="14207"/>
                  </a:cubicBezTo>
                  <a:cubicBezTo>
                    <a:pt x="1554" y="14080"/>
                    <a:pt x="1532" y="13955"/>
                    <a:pt x="1641" y="13820"/>
                  </a:cubicBezTo>
                  <a:cubicBezTo>
                    <a:pt x="1737" y="13701"/>
                    <a:pt x="1830" y="13666"/>
                    <a:pt x="1940" y="13554"/>
                  </a:cubicBezTo>
                  <a:cubicBezTo>
                    <a:pt x="1977" y="13517"/>
                    <a:pt x="2046" y="13512"/>
                    <a:pt x="2046" y="13462"/>
                  </a:cubicBezTo>
                  <a:lnTo>
                    <a:pt x="2046" y="13223"/>
                  </a:lnTo>
                  <a:cubicBezTo>
                    <a:pt x="2113" y="13171"/>
                    <a:pt x="2171" y="13157"/>
                    <a:pt x="2249" y="13119"/>
                  </a:cubicBezTo>
                  <a:cubicBezTo>
                    <a:pt x="2520" y="12939"/>
                    <a:pt x="2688" y="12862"/>
                    <a:pt x="2930" y="12645"/>
                  </a:cubicBezTo>
                  <a:cubicBezTo>
                    <a:pt x="3179" y="12426"/>
                    <a:pt x="3389" y="12274"/>
                    <a:pt x="3389" y="11966"/>
                  </a:cubicBezTo>
                  <a:lnTo>
                    <a:pt x="3389" y="11498"/>
                  </a:lnTo>
                  <a:cubicBezTo>
                    <a:pt x="3389" y="11403"/>
                    <a:pt x="3447" y="11356"/>
                    <a:pt x="3463" y="11264"/>
                  </a:cubicBezTo>
                  <a:cubicBezTo>
                    <a:pt x="3514" y="10982"/>
                    <a:pt x="3538" y="10822"/>
                    <a:pt x="3538" y="10535"/>
                  </a:cubicBezTo>
                  <a:cubicBezTo>
                    <a:pt x="3538" y="10350"/>
                    <a:pt x="3559" y="10227"/>
                    <a:pt x="3474" y="10062"/>
                  </a:cubicBezTo>
                  <a:cubicBezTo>
                    <a:pt x="3450" y="10012"/>
                    <a:pt x="3386" y="10009"/>
                    <a:pt x="3346" y="9967"/>
                  </a:cubicBezTo>
                  <a:cubicBezTo>
                    <a:pt x="3266" y="9884"/>
                    <a:pt x="3245" y="9813"/>
                    <a:pt x="3165" y="9731"/>
                  </a:cubicBezTo>
                  <a:cubicBezTo>
                    <a:pt x="3122" y="9686"/>
                    <a:pt x="3061" y="9695"/>
                    <a:pt x="3027" y="9645"/>
                  </a:cubicBezTo>
                  <a:cubicBezTo>
                    <a:pt x="2912" y="9482"/>
                    <a:pt x="2893" y="9359"/>
                    <a:pt x="2749" y="9219"/>
                  </a:cubicBezTo>
                  <a:cubicBezTo>
                    <a:pt x="2608" y="9082"/>
                    <a:pt x="2582" y="8957"/>
                    <a:pt x="2526" y="8774"/>
                  </a:cubicBezTo>
                  <a:cubicBezTo>
                    <a:pt x="2473" y="8602"/>
                    <a:pt x="2427" y="8507"/>
                    <a:pt x="2388" y="8330"/>
                  </a:cubicBezTo>
                  <a:cubicBezTo>
                    <a:pt x="2345" y="8131"/>
                    <a:pt x="2376" y="8015"/>
                    <a:pt x="2323" y="7818"/>
                  </a:cubicBezTo>
                  <a:cubicBezTo>
                    <a:pt x="2217" y="7818"/>
                    <a:pt x="2150" y="7788"/>
                    <a:pt x="2068" y="7733"/>
                  </a:cubicBezTo>
                  <a:cubicBezTo>
                    <a:pt x="2006" y="7693"/>
                    <a:pt x="1929" y="7672"/>
                    <a:pt x="1929" y="7600"/>
                  </a:cubicBezTo>
                  <a:cubicBezTo>
                    <a:pt x="1929" y="7530"/>
                    <a:pt x="1990" y="7497"/>
                    <a:pt x="2014" y="7431"/>
                  </a:cubicBezTo>
                  <a:cubicBezTo>
                    <a:pt x="2033" y="7376"/>
                    <a:pt x="2009" y="7334"/>
                    <a:pt x="2035" y="7279"/>
                  </a:cubicBezTo>
                  <a:cubicBezTo>
                    <a:pt x="2070" y="7208"/>
                    <a:pt x="2150" y="7205"/>
                    <a:pt x="2206" y="7146"/>
                  </a:cubicBezTo>
                  <a:cubicBezTo>
                    <a:pt x="2278" y="7073"/>
                    <a:pt x="2329" y="7037"/>
                    <a:pt x="2388" y="6957"/>
                  </a:cubicBezTo>
                  <a:cubicBezTo>
                    <a:pt x="2427" y="6902"/>
                    <a:pt x="2419" y="6848"/>
                    <a:pt x="2473" y="6805"/>
                  </a:cubicBezTo>
                  <a:cubicBezTo>
                    <a:pt x="2533" y="6759"/>
                    <a:pt x="2611" y="6770"/>
                    <a:pt x="2664" y="6711"/>
                  </a:cubicBezTo>
                  <a:cubicBezTo>
                    <a:pt x="2717" y="6650"/>
                    <a:pt x="2728" y="6595"/>
                    <a:pt x="2760" y="6522"/>
                  </a:cubicBezTo>
                  <a:cubicBezTo>
                    <a:pt x="2779" y="6453"/>
                    <a:pt x="2824" y="6408"/>
                    <a:pt x="2824" y="6338"/>
                  </a:cubicBezTo>
                  <a:cubicBezTo>
                    <a:pt x="2824" y="6216"/>
                    <a:pt x="2752" y="6157"/>
                    <a:pt x="2696" y="6049"/>
                  </a:cubicBezTo>
                  <a:cubicBezTo>
                    <a:pt x="2648" y="5954"/>
                    <a:pt x="2632" y="5895"/>
                    <a:pt x="2579" y="5803"/>
                  </a:cubicBezTo>
                  <a:cubicBezTo>
                    <a:pt x="2475" y="5627"/>
                    <a:pt x="2523" y="5485"/>
                    <a:pt x="2409" y="5320"/>
                  </a:cubicBezTo>
                  <a:cubicBezTo>
                    <a:pt x="2315" y="5185"/>
                    <a:pt x="2153" y="5185"/>
                    <a:pt x="2057" y="5054"/>
                  </a:cubicBezTo>
                  <a:cubicBezTo>
                    <a:pt x="1945" y="4905"/>
                    <a:pt x="1950" y="4787"/>
                    <a:pt x="1919" y="4610"/>
                  </a:cubicBezTo>
                  <a:cubicBezTo>
                    <a:pt x="1892" y="4470"/>
                    <a:pt x="1900" y="4385"/>
                    <a:pt x="1855" y="4250"/>
                  </a:cubicBezTo>
                  <a:cubicBezTo>
                    <a:pt x="1817" y="4139"/>
                    <a:pt x="1697" y="4132"/>
                    <a:pt x="1609" y="4042"/>
                  </a:cubicBezTo>
                  <a:cubicBezTo>
                    <a:pt x="1516" y="3945"/>
                    <a:pt x="1476" y="3876"/>
                    <a:pt x="1407" y="3767"/>
                  </a:cubicBezTo>
                  <a:cubicBezTo>
                    <a:pt x="1249" y="3525"/>
                    <a:pt x="1095" y="3426"/>
                    <a:pt x="917" y="3199"/>
                  </a:cubicBezTo>
                  <a:cubicBezTo>
                    <a:pt x="850" y="3114"/>
                    <a:pt x="783" y="3076"/>
                    <a:pt x="735" y="2982"/>
                  </a:cubicBezTo>
                  <a:cubicBezTo>
                    <a:pt x="717" y="2946"/>
                    <a:pt x="671" y="2936"/>
                    <a:pt x="671" y="2896"/>
                  </a:cubicBezTo>
                  <a:cubicBezTo>
                    <a:pt x="671" y="2823"/>
                    <a:pt x="720" y="2745"/>
                    <a:pt x="802" y="2745"/>
                  </a:cubicBezTo>
                  <a:cubicBezTo>
                    <a:pt x="1079" y="2745"/>
                    <a:pt x="1234" y="2753"/>
                    <a:pt x="1511" y="2753"/>
                  </a:cubicBezTo>
                  <a:cubicBezTo>
                    <a:pt x="1578" y="2753"/>
                    <a:pt x="1630" y="2730"/>
                    <a:pt x="1663" y="2679"/>
                  </a:cubicBezTo>
                  <a:lnTo>
                    <a:pt x="1663" y="2679"/>
                  </a:lnTo>
                  <a:cubicBezTo>
                    <a:pt x="1833" y="2684"/>
                    <a:pt x="1913" y="2707"/>
                    <a:pt x="2083" y="2707"/>
                  </a:cubicBezTo>
                  <a:cubicBezTo>
                    <a:pt x="2265" y="2707"/>
                    <a:pt x="2418" y="2721"/>
                    <a:pt x="2526" y="2593"/>
                  </a:cubicBezTo>
                  <a:cubicBezTo>
                    <a:pt x="2601" y="2504"/>
                    <a:pt x="2644" y="2416"/>
                    <a:pt x="2673" y="2327"/>
                  </a:cubicBezTo>
                  <a:lnTo>
                    <a:pt x="8450" y="2347"/>
                  </a:lnTo>
                  <a:cubicBezTo>
                    <a:pt x="8504" y="2489"/>
                    <a:pt x="8557" y="2575"/>
                    <a:pt x="8578" y="2726"/>
                  </a:cubicBezTo>
                  <a:cubicBezTo>
                    <a:pt x="8584" y="2783"/>
                    <a:pt x="8568" y="2825"/>
                    <a:pt x="8578" y="2877"/>
                  </a:cubicBezTo>
                  <a:cubicBezTo>
                    <a:pt x="8616" y="3053"/>
                    <a:pt x="8663" y="3152"/>
                    <a:pt x="8685" y="3332"/>
                  </a:cubicBezTo>
                  <a:cubicBezTo>
                    <a:pt x="8706" y="3517"/>
                    <a:pt x="8679" y="3625"/>
                    <a:pt x="8727" y="3805"/>
                  </a:cubicBezTo>
                  <a:cubicBezTo>
                    <a:pt x="8770" y="3961"/>
                    <a:pt x="8855" y="4037"/>
                    <a:pt x="8919" y="4184"/>
                  </a:cubicBezTo>
                  <a:cubicBezTo>
                    <a:pt x="8973" y="4297"/>
                    <a:pt x="9004" y="4373"/>
                    <a:pt x="9068" y="4487"/>
                  </a:cubicBezTo>
                  <a:cubicBezTo>
                    <a:pt x="9170" y="4667"/>
                    <a:pt x="9260" y="4766"/>
                    <a:pt x="9367" y="4941"/>
                  </a:cubicBezTo>
                  <a:cubicBezTo>
                    <a:pt x="9436" y="5054"/>
                    <a:pt x="9452" y="5154"/>
                    <a:pt x="9558" y="5244"/>
                  </a:cubicBezTo>
                  <a:cubicBezTo>
                    <a:pt x="9665" y="5334"/>
                    <a:pt x="9777" y="5343"/>
                    <a:pt x="9900" y="5414"/>
                  </a:cubicBezTo>
                  <a:cubicBezTo>
                    <a:pt x="10032" y="5490"/>
                    <a:pt x="10032" y="5618"/>
                    <a:pt x="10134" y="5717"/>
                  </a:cubicBezTo>
                  <a:cubicBezTo>
                    <a:pt x="10209" y="5788"/>
                    <a:pt x="10283" y="5826"/>
                    <a:pt x="10390" y="5849"/>
                  </a:cubicBezTo>
                  <a:cubicBezTo>
                    <a:pt x="10560" y="5892"/>
                    <a:pt x="10677" y="5849"/>
                    <a:pt x="10859" y="5849"/>
                  </a:cubicBezTo>
                  <a:cubicBezTo>
                    <a:pt x="11078" y="5849"/>
                    <a:pt x="11199" y="5878"/>
                    <a:pt x="11413" y="5831"/>
                  </a:cubicBezTo>
                  <a:cubicBezTo>
                    <a:pt x="11598" y="5793"/>
                    <a:pt x="11690" y="5680"/>
                    <a:pt x="11881" y="5680"/>
                  </a:cubicBezTo>
                  <a:cubicBezTo>
                    <a:pt x="12030" y="5680"/>
                    <a:pt x="12143" y="5708"/>
                    <a:pt x="12286" y="5736"/>
                  </a:cubicBezTo>
                  <a:cubicBezTo>
                    <a:pt x="12521" y="5751"/>
                    <a:pt x="12649" y="5755"/>
                    <a:pt x="12884" y="5755"/>
                  </a:cubicBezTo>
                  <a:lnTo>
                    <a:pt x="13394" y="5698"/>
                  </a:lnTo>
                  <a:lnTo>
                    <a:pt x="13480" y="4278"/>
                  </a:lnTo>
                  <a:lnTo>
                    <a:pt x="14588" y="4278"/>
                  </a:lnTo>
                  <a:lnTo>
                    <a:pt x="15270" y="4146"/>
                  </a:lnTo>
                  <a:lnTo>
                    <a:pt x="15547" y="4146"/>
                  </a:lnTo>
                  <a:cubicBezTo>
                    <a:pt x="15521" y="4368"/>
                    <a:pt x="15584" y="4473"/>
                    <a:pt x="15547" y="4695"/>
                  </a:cubicBezTo>
                  <a:lnTo>
                    <a:pt x="17721" y="4771"/>
                  </a:lnTo>
                  <a:lnTo>
                    <a:pt x="17721" y="4771"/>
                  </a:lnTo>
                  <a:cubicBezTo>
                    <a:pt x="17764" y="4918"/>
                    <a:pt x="17796" y="5052"/>
                    <a:pt x="17796" y="5239"/>
                  </a:cubicBezTo>
                  <a:cubicBezTo>
                    <a:pt x="17796" y="5571"/>
                    <a:pt x="17796" y="5902"/>
                    <a:pt x="17796" y="6233"/>
                  </a:cubicBezTo>
                  <a:cubicBezTo>
                    <a:pt x="17796" y="6361"/>
                    <a:pt x="17910" y="6422"/>
                    <a:pt x="17891" y="6550"/>
                  </a:cubicBezTo>
                  <a:cubicBezTo>
                    <a:pt x="17846" y="6854"/>
                    <a:pt x="17668" y="7135"/>
                    <a:pt x="17636" y="7440"/>
                  </a:cubicBezTo>
                  <a:cubicBezTo>
                    <a:pt x="17614" y="7654"/>
                    <a:pt x="17775" y="7752"/>
                    <a:pt x="17849" y="7951"/>
                  </a:cubicBezTo>
                  <a:cubicBezTo>
                    <a:pt x="17903" y="8097"/>
                    <a:pt x="17886" y="8216"/>
                    <a:pt x="17998" y="8330"/>
                  </a:cubicBezTo>
                  <a:cubicBezTo>
                    <a:pt x="18237" y="8571"/>
                    <a:pt x="18510" y="8718"/>
                    <a:pt x="18510" y="9044"/>
                  </a:cubicBezTo>
                  <a:cubicBezTo>
                    <a:pt x="18510" y="9186"/>
                    <a:pt x="18510" y="9328"/>
                    <a:pt x="18510" y="9470"/>
                  </a:cubicBezTo>
                  <a:cubicBezTo>
                    <a:pt x="18510" y="9541"/>
                    <a:pt x="18552" y="9584"/>
                    <a:pt x="18552" y="9655"/>
                  </a:cubicBezTo>
                  <a:cubicBezTo>
                    <a:pt x="18552" y="9815"/>
                    <a:pt x="18665" y="10001"/>
                    <a:pt x="18595" y="10147"/>
                  </a:cubicBezTo>
                  <a:cubicBezTo>
                    <a:pt x="18562" y="10213"/>
                    <a:pt x="18457" y="10209"/>
                    <a:pt x="18424" y="10279"/>
                  </a:cubicBezTo>
                  <a:cubicBezTo>
                    <a:pt x="18403" y="10332"/>
                    <a:pt x="18403" y="10374"/>
                    <a:pt x="18403" y="10431"/>
                  </a:cubicBezTo>
                  <a:cubicBezTo>
                    <a:pt x="18403" y="10488"/>
                    <a:pt x="18457" y="10521"/>
                    <a:pt x="18488" y="10564"/>
                  </a:cubicBezTo>
                  <a:cubicBezTo>
                    <a:pt x="18552" y="10644"/>
                    <a:pt x="18627" y="10715"/>
                    <a:pt x="18744" y="10715"/>
                  </a:cubicBezTo>
                  <a:cubicBezTo>
                    <a:pt x="18797" y="10715"/>
                    <a:pt x="18829" y="10677"/>
                    <a:pt x="18872" y="10658"/>
                  </a:cubicBezTo>
                  <a:cubicBezTo>
                    <a:pt x="19005" y="10587"/>
                    <a:pt x="19095" y="10507"/>
                    <a:pt x="19256" y="10507"/>
                  </a:cubicBezTo>
                  <a:cubicBezTo>
                    <a:pt x="19340" y="10507"/>
                    <a:pt x="19383" y="10554"/>
                    <a:pt x="19468" y="10564"/>
                  </a:cubicBezTo>
                  <a:cubicBezTo>
                    <a:pt x="19649" y="10582"/>
                    <a:pt x="19756" y="10601"/>
                    <a:pt x="19938" y="10601"/>
                  </a:cubicBezTo>
                  <a:cubicBezTo>
                    <a:pt x="20278" y="10601"/>
                    <a:pt x="20406" y="10341"/>
                    <a:pt x="20748" y="10318"/>
                  </a:cubicBezTo>
                  <a:cubicBezTo>
                    <a:pt x="21014" y="10298"/>
                    <a:pt x="21206" y="10355"/>
                    <a:pt x="21472" y="10318"/>
                  </a:cubicBezTo>
                  <a:cubicBezTo>
                    <a:pt x="21472" y="10318"/>
                    <a:pt x="21472" y="10317"/>
                    <a:pt x="21472" y="10317"/>
                  </a:cubicBezTo>
                  <a:close/>
                  <a:moveTo>
                    <a:pt x="664" y="2306"/>
                  </a:moveTo>
                  <a:cubicBezTo>
                    <a:pt x="615" y="2202"/>
                    <a:pt x="613" y="2087"/>
                    <a:pt x="576" y="1950"/>
                  </a:cubicBezTo>
                  <a:cubicBezTo>
                    <a:pt x="554" y="1874"/>
                    <a:pt x="522" y="1836"/>
                    <a:pt x="501" y="1760"/>
                  </a:cubicBezTo>
                  <a:cubicBezTo>
                    <a:pt x="472" y="1654"/>
                    <a:pt x="496" y="1588"/>
                    <a:pt x="458" y="1486"/>
                  </a:cubicBezTo>
                  <a:cubicBezTo>
                    <a:pt x="413" y="1360"/>
                    <a:pt x="303" y="1323"/>
                    <a:pt x="245" y="1202"/>
                  </a:cubicBezTo>
                  <a:cubicBezTo>
                    <a:pt x="205" y="1119"/>
                    <a:pt x="261" y="1053"/>
                    <a:pt x="235" y="965"/>
                  </a:cubicBezTo>
                  <a:cubicBezTo>
                    <a:pt x="232" y="956"/>
                    <a:pt x="228" y="948"/>
                    <a:pt x="225" y="939"/>
                  </a:cubicBezTo>
                  <a:lnTo>
                    <a:pt x="225" y="939"/>
                  </a:lnTo>
                  <a:cubicBezTo>
                    <a:pt x="369" y="770"/>
                    <a:pt x="517" y="677"/>
                    <a:pt x="692" y="530"/>
                  </a:cubicBezTo>
                  <a:cubicBezTo>
                    <a:pt x="741" y="492"/>
                    <a:pt x="768" y="450"/>
                    <a:pt x="820" y="417"/>
                  </a:cubicBezTo>
                  <a:cubicBezTo>
                    <a:pt x="954" y="327"/>
                    <a:pt x="1024" y="255"/>
                    <a:pt x="1140" y="152"/>
                  </a:cubicBezTo>
                  <a:cubicBezTo>
                    <a:pt x="1231" y="71"/>
                    <a:pt x="1289" y="0"/>
                    <a:pt x="1417" y="0"/>
                  </a:cubicBezTo>
                  <a:cubicBezTo>
                    <a:pt x="1540" y="0"/>
                    <a:pt x="1647" y="24"/>
                    <a:pt x="1716" y="114"/>
                  </a:cubicBezTo>
                  <a:cubicBezTo>
                    <a:pt x="1796" y="223"/>
                    <a:pt x="1822" y="303"/>
                    <a:pt x="1929" y="398"/>
                  </a:cubicBezTo>
                  <a:lnTo>
                    <a:pt x="1929" y="398"/>
                  </a:lnTo>
                  <a:cubicBezTo>
                    <a:pt x="1806" y="662"/>
                    <a:pt x="1647" y="781"/>
                    <a:pt x="1417" y="985"/>
                  </a:cubicBezTo>
                  <a:cubicBezTo>
                    <a:pt x="1365" y="1032"/>
                    <a:pt x="1300" y="1056"/>
                    <a:pt x="1268" y="1117"/>
                  </a:cubicBezTo>
                  <a:cubicBezTo>
                    <a:pt x="1210" y="1221"/>
                    <a:pt x="1241" y="1302"/>
                    <a:pt x="1226" y="1420"/>
                  </a:cubicBezTo>
                  <a:cubicBezTo>
                    <a:pt x="1194" y="1657"/>
                    <a:pt x="1226" y="1794"/>
                    <a:pt x="1161" y="2026"/>
                  </a:cubicBezTo>
                  <a:cubicBezTo>
                    <a:pt x="1157" y="2058"/>
                    <a:pt x="1119" y="2073"/>
                    <a:pt x="1098" y="2101"/>
                  </a:cubicBezTo>
                  <a:cubicBezTo>
                    <a:pt x="1002" y="2224"/>
                    <a:pt x="839" y="2283"/>
                    <a:pt x="664" y="2306"/>
                  </a:cubicBezTo>
                  <a:lnTo>
                    <a:pt x="664" y="2306"/>
                  </a:lnTo>
                  <a:cubicBezTo>
                    <a:pt x="664" y="2306"/>
                    <a:pt x="664" y="2306"/>
                    <a:pt x="664" y="230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6" name="Shape 3404"/>
            <p:cNvSpPr/>
            <p:nvPr/>
          </p:nvSpPr>
          <p:spPr>
            <a:xfrm>
              <a:off x="7967923" y="3936933"/>
              <a:ext cx="321367" cy="334314"/>
            </a:xfrm>
            <a:custGeom>
              <a:avLst/>
              <a:gdLst/>
              <a:ahLst/>
              <a:cxnLst>
                <a:cxn ang="0">
                  <a:pos x="wd2" y="hd2"/>
                </a:cxn>
                <a:cxn ang="5400000">
                  <a:pos x="wd2" y="hd2"/>
                </a:cxn>
                <a:cxn ang="10800000">
                  <a:pos x="wd2" y="hd2"/>
                </a:cxn>
                <a:cxn ang="16200000">
                  <a:pos x="wd2" y="hd2"/>
                </a:cxn>
              </a:cxnLst>
              <a:rect l="0" t="0" r="r" b="b"/>
              <a:pathLst>
                <a:path w="21567" h="21600" extrusionOk="0">
                  <a:moveTo>
                    <a:pt x="9511" y="785"/>
                  </a:moveTo>
                  <a:cubicBezTo>
                    <a:pt x="10058" y="526"/>
                    <a:pt x="10497" y="618"/>
                    <a:pt x="11109" y="618"/>
                  </a:cubicBezTo>
                  <a:cubicBezTo>
                    <a:pt x="11441" y="618"/>
                    <a:pt x="11622" y="701"/>
                    <a:pt x="11955" y="701"/>
                  </a:cubicBezTo>
                  <a:cubicBezTo>
                    <a:pt x="12287" y="701"/>
                    <a:pt x="12479" y="660"/>
                    <a:pt x="12812" y="640"/>
                  </a:cubicBezTo>
                  <a:cubicBezTo>
                    <a:pt x="13178" y="423"/>
                    <a:pt x="13274" y="0"/>
                    <a:pt x="13712" y="0"/>
                  </a:cubicBezTo>
                  <a:cubicBezTo>
                    <a:pt x="13970" y="0"/>
                    <a:pt x="14077" y="207"/>
                    <a:pt x="14313" y="289"/>
                  </a:cubicBezTo>
                  <a:cubicBezTo>
                    <a:pt x="14689" y="423"/>
                    <a:pt x="14934" y="464"/>
                    <a:pt x="15343" y="496"/>
                  </a:cubicBezTo>
                  <a:cubicBezTo>
                    <a:pt x="15878" y="536"/>
                    <a:pt x="16135" y="660"/>
                    <a:pt x="16671" y="701"/>
                  </a:cubicBezTo>
                  <a:lnTo>
                    <a:pt x="16671" y="701"/>
                  </a:lnTo>
                  <a:cubicBezTo>
                    <a:pt x="16532" y="1104"/>
                    <a:pt x="16200" y="1270"/>
                    <a:pt x="16200" y="1693"/>
                  </a:cubicBezTo>
                  <a:cubicBezTo>
                    <a:pt x="16200" y="1981"/>
                    <a:pt x="16371" y="2146"/>
                    <a:pt x="16371" y="2435"/>
                  </a:cubicBezTo>
                  <a:cubicBezTo>
                    <a:pt x="16371" y="2693"/>
                    <a:pt x="16243" y="2839"/>
                    <a:pt x="16243" y="3095"/>
                  </a:cubicBezTo>
                  <a:cubicBezTo>
                    <a:pt x="16243" y="3199"/>
                    <a:pt x="16340" y="3251"/>
                    <a:pt x="16371" y="3343"/>
                  </a:cubicBezTo>
                  <a:cubicBezTo>
                    <a:pt x="16424" y="3520"/>
                    <a:pt x="16490" y="3644"/>
                    <a:pt x="16629" y="3756"/>
                  </a:cubicBezTo>
                  <a:cubicBezTo>
                    <a:pt x="17026" y="3509"/>
                    <a:pt x="17347" y="3540"/>
                    <a:pt x="17830" y="3467"/>
                  </a:cubicBezTo>
                  <a:lnTo>
                    <a:pt x="18172" y="3550"/>
                  </a:lnTo>
                  <a:cubicBezTo>
                    <a:pt x="18366" y="3477"/>
                    <a:pt x="18495" y="3437"/>
                    <a:pt x="18687" y="3343"/>
                  </a:cubicBezTo>
                  <a:cubicBezTo>
                    <a:pt x="18966" y="3209"/>
                    <a:pt x="19062" y="2931"/>
                    <a:pt x="19373" y="2931"/>
                  </a:cubicBezTo>
                  <a:cubicBezTo>
                    <a:pt x="19780" y="2931"/>
                    <a:pt x="20017" y="3034"/>
                    <a:pt x="20403" y="3137"/>
                  </a:cubicBezTo>
                  <a:cubicBezTo>
                    <a:pt x="20681" y="3209"/>
                    <a:pt x="20874" y="3219"/>
                    <a:pt x="21131" y="3343"/>
                  </a:cubicBezTo>
                  <a:cubicBezTo>
                    <a:pt x="21239" y="3396"/>
                    <a:pt x="21389" y="3426"/>
                    <a:pt x="21389" y="3550"/>
                  </a:cubicBezTo>
                  <a:cubicBezTo>
                    <a:pt x="21389" y="3756"/>
                    <a:pt x="21228" y="3849"/>
                    <a:pt x="21174" y="4046"/>
                  </a:cubicBezTo>
                  <a:cubicBezTo>
                    <a:pt x="21089" y="4375"/>
                    <a:pt x="21152" y="4593"/>
                    <a:pt x="21045" y="4912"/>
                  </a:cubicBezTo>
                  <a:cubicBezTo>
                    <a:pt x="20949" y="5192"/>
                    <a:pt x="20831" y="5367"/>
                    <a:pt x="20616" y="5573"/>
                  </a:cubicBezTo>
                  <a:cubicBezTo>
                    <a:pt x="20382" y="5800"/>
                    <a:pt x="20145" y="5863"/>
                    <a:pt x="20017" y="6151"/>
                  </a:cubicBezTo>
                  <a:cubicBezTo>
                    <a:pt x="19802" y="6625"/>
                    <a:pt x="19962" y="6987"/>
                    <a:pt x="19802" y="7472"/>
                  </a:cubicBezTo>
                  <a:cubicBezTo>
                    <a:pt x="19641" y="7948"/>
                    <a:pt x="19362" y="8143"/>
                    <a:pt x="19202" y="8628"/>
                  </a:cubicBezTo>
                  <a:cubicBezTo>
                    <a:pt x="19331" y="8608"/>
                    <a:pt x="19405" y="8586"/>
                    <a:pt x="19533" y="8586"/>
                  </a:cubicBezTo>
                  <a:cubicBezTo>
                    <a:pt x="19985" y="8586"/>
                    <a:pt x="20188" y="8876"/>
                    <a:pt x="20488" y="9206"/>
                  </a:cubicBezTo>
                  <a:cubicBezTo>
                    <a:pt x="20788" y="9547"/>
                    <a:pt x="21217" y="9691"/>
                    <a:pt x="21217" y="10145"/>
                  </a:cubicBezTo>
                  <a:lnTo>
                    <a:pt x="21217" y="11146"/>
                  </a:lnTo>
                  <a:lnTo>
                    <a:pt x="21560" y="12797"/>
                  </a:lnTo>
                  <a:cubicBezTo>
                    <a:pt x="21549" y="12849"/>
                    <a:pt x="21581" y="12911"/>
                    <a:pt x="21560" y="12963"/>
                  </a:cubicBezTo>
                  <a:cubicBezTo>
                    <a:pt x="21410" y="13221"/>
                    <a:pt x="21089" y="13282"/>
                    <a:pt x="21089" y="13583"/>
                  </a:cubicBezTo>
                  <a:cubicBezTo>
                    <a:pt x="21089" y="13871"/>
                    <a:pt x="21217" y="14036"/>
                    <a:pt x="21217" y="14325"/>
                  </a:cubicBezTo>
                  <a:cubicBezTo>
                    <a:pt x="21217" y="14552"/>
                    <a:pt x="21142" y="14686"/>
                    <a:pt x="21089" y="14902"/>
                  </a:cubicBezTo>
                  <a:cubicBezTo>
                    <a:pt x="21024" y="15160"/>
                    <a:pt x="20992" y="15327"/>
                    <a:pt x="20874" y="15563"/>
                  </a:cubicBezTo>
                  <a:cubicBezTo>
                    <a:pt x="20810" y="15686"/>
                    <a:pt x="20724" y="15769"/>
                    <a:pt x="20660" y="15894"/>
                  </a:cubicBezTo>
                  <a:cubicBezTo>
                    <a:pt x="20553" y="16111"/>
                    <a:pt x="20574" y="16430"/>
                    <a:pt x="20317" y="16430"/>
                  </a:cubicBezTo>
                  <a:cubicBezTo>
                    <a:pt x="19962" y="16430"/>
                    <a:pt x="19770" y="16235"/>
                    <a:pt x="19544" y="15977"/>
                  </a:cubicBezTo>
                  <a:cubicBezTo>
                    <a:pt x="19352" y="15749"/>
                    <a:pt x="19223" y="15615"/>
                    <a:pt x="19073" y="15357"/>
                  </a:cubicBezTo>
                  <a:cubicBezTo>
                    <a:pt x="18634" y="15635"/>
                    <a:pt x="18311" y="15769"/>
                    <a:pt x="17786" y="15769"/>
                  </a:cubicBezTo>
                  <a:cubicBezTo>
                    <a:pt x="17519" y="15769"/>
                    <a:pt x="17368" y="15646"/>
                    <a:pt x="17100" y="15646"/>
                  </a:cubicBezTo>
                  <a:cubicBezTo>
                    <a:pt x="16789" y="15646"/>
                    <a:pt x="16639" y="15853"/>
                    <a:pt x="16329" y="15853"/>
                  </a:cubicBezTo>
                  <a:cubicBezTo>
                    <a:pt x="16232" y="15853"/>
                    <a:pt x="16221" y="15749"/>
                    <a:pt x="16158" y="15686"/>
                  </a:cubicBezTo>
                  <a:cubicBezTo>
                    <a:pt x="16040" y="15574"/>
                    <a:pt x="15964" y="15481"/>
                    <a:pt x="15856" y="15357"/>
                  </a:cubicBezTo>
                  <a:cubicBezTo>
                    <a:pt x="15653" y="15129"/>
                    <a:pt x="15460" y="15036"/>
                    <a:pt x="15170" y="14902"/>
                  </a:cubicBezTo>
                  <a:cubicBezTo>
                    <a:pt x="14763" y="14707"/>
                    <a:pt x="14560" y="14532"/>
                    <a:pt x="14142" y="14366"/>
                  </a:cubicBezTo>
                  <a:cubicBezTo>
                    <a:pt x="14142" y="14438"/>
                    <a:pt x="14100" y="14469"/>
                    <a:pt x="14100" y="14542"/>
                  </a:cubicBezTo>
                  <a:cubicBezTo>
                    <a:pt x="14100" y="14686"/>
                    <a:pt x="14195" y="14768"/>
                    <a:pt x="14227" y="14902"/>
                  </a:cubicBezTo>
                  <a:cubicBezTo>
                    <a:pt x="14345" y="15357"/>
                    <a:pt x="14410" y="15625"/>
                    <a:pt x="14442" y="16101"/>
                  </a:cubicBezTo>
                  <a:lnTo>
                    <a:pt x="14100" y="16018"/>
                  </a:lnTo>
                  <a:cubicBezTo>
                    <a:pt x="13402" y="16152"/>
                    <a:pt x="12994" y="16265"/>
                    <a:pt x="12298" y="16430"/>
                  </a:cubicBezTo>
                  <a:cubicBezTo>
                    <a:pt x="12030" y="16491"/>
                    <a:pt x="11869" y="16544"/>
                    <a:pt x="11612" y="16637"/>
                  </a:cubicBezTo>
                  <a:cubicBezTo>
                    <a:pt x="11333" y="16730"/>
                    <a:pt x="11012" y="16802"/>
                    <a:pt x="11012" y="17090"/>
                  </a:cubicBezTo>
                  <a:cubicBezTo>
                    <a:pt x="11012" y="17257"/>
                    <a:pt x="11044" y="17349"/>
                    <a:pt x="11097" y="17503"/>
                  </a:cubicBezTo>
                  <a:cubicBezTo>
                    <a:pt x="11109" y="17555"/>
                    <a:pt x="11065" y="17627"/>
                    <a:pt x="11097" y="17669"/>
                  </a:cubicBezTo>
                  <a:cubicBezTo>
                    <a:pt x="11226" y="17834"/>
                    <a:pt x="11419" y="17771"/>
                    <a:pt x="11612" y="17834"/>
                  </a:cubicBezTo>
                  <a:cubicBezTo>
                    <a:pt x="11922" y="17938"/>
                    <a:pt x="12255" y="18051"/>
                    <a:pt x="12255" y="18371"/>
                  </a:cubicBezTo>
                  <a:cubicBezTo>
                    <a:pt x="12255" y="18659"/>
                    <a:pt x="12040" y="18814"/>
                    <a:pt x="12040" y="19102"/>
                  </a:cubicBezTo>
                  <a:lnTo>
                    <a:pt x="12040" y="20104"/>
                  </a:lnTo>
                  <a:cubicBezTo>
                    <a:pt x="11955" y="20146"/>
                    <a:pt x="11890" y="20228"/>
                    <a:pt x="11783" y="20228"/>
                  </a:cubicBezTo>
                  <a:cubicBezTo>
                    <a:pt x="11677" y="20228"/>
                    <a:pt x="11622" y="20136"/>
                    <a:pt x="11527" y="20104"/>
                  </a:cubicBezTo>
                  <a:cubicBezTo>
                    <a:pt x="11097" y="19950"/>
                    <a:pt x="10873" y="19732"/>
                    <a:pt x="10411" y="19732"/>
                  </a:cubicBezTo>
                  <a:cubicBezTo>
                    <a:pt x="10240" y="19732"/>
                    <a:pt x="10208" y="19909"/>
                    <a:pt x="10153" y="20063"/>
                  </a:cubicBezTo>
                  <a:cubicBezTo>
                    <a:pt x="10058" y="20321"/>
                    <a:pt x="9972" y="20476"/>
                    <a:pt x="9853" y="20724"/>
                  </a:cubicBezTo>
                  <a:cubicBezTo>
                    <a:pt x="9704" y="21053"/>
                    <a:pt x="9605" y="21301"/>
                    <a:pt x="9401" y="21600"/>
                  </a:cubicBezTo>
                  <a:lnTo>
                    <a:pt x="9401" y="21600"/>
                  </a:lnTo>
                  <a:cubicBezTo>
                    <a:pt x="8940" y="21224"/>
                    <a:pt x="8607" y="20989"/>
                    <a:pt x="8095" y="20557"/>
                  </a:cubicBezTo>
                  <a:cubicBezTo>
                    <a:pt x="7806" y="20316"/>
                    <a:pt x="7732" y="20094"/>
                    <a:pt x="7430" y="19877"/>
                  </a:cubicBezTo>
                  <a:lnTo>
                    <a:pt x="7453" y="19775"/>
                  </a:lnTo>
                  <a:cubicBezTo>
                    <a:pt x="7785" y="19986"/>
                    <a:pt x="8032" y="20001"/>
                    <a:pt x="8418" y="20084"/>
                  </a:cubicBezTo>
                  <a:cubicBezTo>
                    <a:pt x="8728" y="20146"/>
                    <a:pt x="8836" y="20415"/>
                    <a:pt x="9152" y="20415"/>
                  </a:cubicBezTo>
                  <a:cubicBezTo>
                    <a:pt x="9248" y="20415"/>
                    <a:pt x="9307" y="20403"/>
                    <a:pt x="9404" y="20403"/>
                  </a:cubicBezTo>
                  <a:cubicBezTo>
                    <a:pt x="9410" y="20295"/>
                    <a:pt x="9425" y="20228"/>
                    <a:pt x="9425" y="20120"/>
                  </a:cubicBezTo>
                  <a:cubicBezTo>
                    <a:pt x="9425" y="19903"/>
                    <a:pt x="9152" y="19893"/>
                    <a:pt x="8954" y="19795"/>
                  </a:cubicBezTo>
                  <a:cubicBezTo>
                    <a:pt x="8648" y="19641"/>
                    <a:pt x="8454" y="19598"/>
                    <a:pt x="8139" y="19464"/>
                  </a:cubicBezTo>
                  <a:cubicBezTo>
                    <a:pt x="7565" y="19222"/>
                    <a:pt x="7270" y="19047"/>
                    <a:pt x="6746" y="18722"/>
                  </a:cubicBezTo>
                  <a:cubicBezTo>
                    <a:pt x="6278" y="18432"/>
                    <a:pt x="6043" y="18236"/>
                    <a:pt x="5543" y="17999"/>
                  </a:cubicBezTo>
                  <a:cubicBezTo>
                    <a:pt x="5346" y="17905"/>
                    <a:pt x="5304" y="17730"/>
                    <a:pt x="5094" y="17669"/>
                  </a:cubicBezTo>
                  <a:cubicBezTo>
                    <a:pt x="4627" y="17529"/>
                    <a:pt x="4397" y="17328"/>
                    <a:pt x="4044" y="16988"/>
                  </a:cubicBezTo>
                  <a:cubicBezTo>
                    <a:pt x="4173" y="16828"/>
                    <a:pt x="4323" y="16771"/>
                    <a:pt x="4536" y="16739"/>
                  </a:cubicBezTo>
                  <a:cubicBezTo>
                    <a:pt x="4515" y="16709"/>
                    <a:pt x="4498" y="16678"/>
                    <a:pt x="4494" y="16637"/>
                  </a:cubicBezTo>
                  <a:cubicBezTo>
                    <a:pt x="4011" y="16580"/>
                    <a:pt x="3711" y="16503"/>
                    <a:pt x="3314" y="16245"/>
                  </a:cubicBezTo>
                  <a:cubicBezTo>
                    <a:pt x="2993" y="16038"/>
                    <a:pt x="2951" y="15769"/>
                    <a:pt x="2757" y="15440"/>
                  </a:cubicBezTo>
                  <a:cubicBezTo>
                    <a:pt x="2670" y="15290"/>
                    <a:pt x="2559" y="15233"/>
                    <a:pt x="2499" y="15068"/>
                  </a:cubicBezTo>
                  <a:cubicBezTo>
                    <a:pt x="2269" y="14428"/>
                    <a:pt x="1997" y="14119"/>
                    <a:pt x="1663" y="13520"/>
                  </a:cubicBezTo>
                  <a:cubicBezTo>
                    <a:pt x="1514" y="13252"/>
                    <a:pt x="1342" y="13097"/>
                    <a:pt x="1342" y="12787"/>
                  </a:cubicBezTo>
                  <a:cubicBezTo>
                    <a:pt x="1342" y="12731"/>
                    <a:pt x="1368" y="12705"/>
                    <a:pt x="1385" y="12652"/>
                  </a:cubicBezTo>
                  <a:cubicBezTo>
                    <a:pt x="1997" y="12797"/>
                    <a:pt x="2001" y="13644"/>
                    <a:pt x="2628" y="13644"/>
                  </a:cubicBezTo>
                  <a:cubicBezTo>
                    <a:pt x="2683" y="13644"/>
                    <a:pt x="2708" y="13618"/>
                    <a:pt x="2757" y="13603"/>
                  </a:cubicBezTo>
                  <a:lnTo>
                    <a:pt x="1256" y="11703"/>
                  </a:lnTo>
                  <a:cubicBezTo>
                    <a:pt x="1197" y="11553"/>
                    <a:pt x="1041" y="11476"/>
                    <a:pt x="1041" y="11311"/>
                  </a:cubicBezTo>
                  <a:cubicBezTo>
                    <a:pt x="1041" y="11275"/>
                    <a:pt x="1085" y="11264"/>
                    <a:pt x="1085" y="11228"/>
                  </a:cubicBezTo>
                  <a:lnTo>
                    <a:pt x="1170" y="11207"/>
                  </a:lnTo>
                  <a:cubicBezTo>
                    <a:pt x="1374" y="11307"/>
                    <a:pt x="1503" y="11384"/>
                    <a:pt x="1642" y="11559"/>
                  </a:cubicBezTo>
                  <a:cubicBezTo>
                    <a:pt x="1782" y="11734"/>
                    <a:pt x="1862" y="11931"/>
                    <a:pt x="2092" y="11931"/>
                  </a:cubicBezTo>
                  <a:cubicBezTo>
                    <a:pt x="2216" y="11931"/>
                    <a:pt x="2328" y="11843"/>
                    <a:pt x="2328" y="11724"/>
                  </a:cubicBezTo>
                  <a:cubicBezTo>
                    <a:pt x="2328" y="11466"/>
                    <a:pt x="2162" y="11337"/>
                    <a:pt x="1985" y="11146"/>
                  </a:cubicBezTo>
                  <a:cubicBezTo>
                    <a:pt x="1879" y="11027"/>
                    <a:pt x="1685" y="11002"/>
                    <a:pt x="1685" y="10836"/>
                  </a:cubicBezTo>
                  <a:cubicBezTo>
                    <a:pt x="1685" y="10413"/>
                    <a:pt x="2071" y="10244"/>
                    <a:pt x="2071" y="9819"/>
                  </a:cubicBezTo>
                  <a:cubicBezTo>
                    <a:pt x="2071" y="9680"/>
                    <a:pt x="2050" y="9608"/>
                    <a:pt x="2050" y="9470"/>
                  </a:cubicBezTo>
                  <a:cubicBezTo>
                    <a:pt x="2050" y="9212"/>
                    <a:pt x="2242" y="9102"/>
                    <a:pt x="2307" y="8856"/>
                  </a:cubicBezTo>
                  <a:cubicBezTo>
                    <a:pt x="2393" y="8535"/>
                    <a:pt x="2350" y="8338"/>
                    <a:pt x="2393" y="8009"/>
                  </a:cubicBezTo>
                  <a:cubicBezTo>
                    <a:pt x="2436" y="7643"/>
                    <a:pt x="2499" y="7446"/>
                    <a:pt x="2499" y="7080"/>
                  </a:cubicBezTo>
                  <a:lnTo>
                    <a:pt x="2649" y="7080"/>
                  </a:lnTo>
                  <a:cubicBezTo>
                    <a:pt x="2833" y="7151"/>
                    <a:pt x="2923" y="7251"/>
                    <a:pt x="3057" y="7389"/>
                  </a:cubicBezTo>
                  <a:cubicBezTo>
                    <a:pt x="3160" y="7497"/>
                    <a:pt x="3185" y="7657"/>
                    <a:pt x="3341" y="7657"/>
                  </a:cubicBezTo>
                  <a:lnTo>
                    <a:pt x="3974" y="7657"/>
                  </a:lnTo>
                  <a:cubicBezTo>
                    <a:pt x="4173" y="7657"/>
                    <a:pt x="4220" y="7848"/>
                    <a:pt x="4408" y="7905"/>
                  </a:cubicBezTo>
                  <a:cubicBezTo>
                    <a:pt x="4526" y="7560"/>
                    <a:pt x="4745" y="7436"/>
                    <a:pt x="4965" y="7141"/>
                  </a:cubicBezTo>
                  <a:cubicBezTo>
                    <a:pt x="4348" y="6997"/>
                    <a:pt x="3974" y="7049"/>
                    <a:pt x="3358" y="6915"/>
                  </a:cubicBezTo>
                  <a:cubicBezTo>
                    <a:pt x="3046" y="6848"/>
                    <a:pt x="2955" y="6594"/>
                    <a:pt x="2778" y="6337"/>
                  </a:cubicBezTo>
                  <a:cubicBezTo>
                    <a:pt x="2704" y="6223"/>
                    <a:pt x="2575" y="6198"/>
                    <a:pt x="2522" y="6068"/>
                  </a:cubicBezTo>
                  <a:cubicBezTo>
                    <a:pt x="2774" y="6068"/>
                    <a:pt x="2871" y="5857"/>
                    <a:pt x="3122" y="5820"/>
                  </a:cubicBezTo>
                  <a:cubicBezTo>
                    <a:pt x="3181" y="5997"/>
                    <a:pt x="3278" y="6074"/>
                    <a:pt x="3400" y="6213"/>
                  </a:cubicBezTo>
                  <a:cubicBezTo>
                    <a:pt x="3443" y="6265"/>
                    <a:pt x="3475" y="6337"/>
                    <a:pt x="3551" y="6337"/>
                  </a:cubicBezTo>
                  <a:cubicBezTo>
                    <a:pt x="3609" y="6337"/>
                    <a:pt x="3620" y="6269"/>
                    <a:pt x="3658" y="6233"/>
                  </a:cubicBezTo>
                  <a:lnTo>
                    <a:pt x="3346" y="4501"/>
                  </a:lnTo>
                  <a:lnTo>
                    <a:pt x="3346" y="4501"/>
                  </a:lnTo>
                  <a:lnTo>
                    <a:pt x="9467" y="4582"/>
                  </a:lnTo>
                  <a:lnTo>
                    <a:pt x="9511" y="785"/>
                  </a:lnTo>
                  <a:cubicBezTo>
                    <a:pt x="9511" y="785"/>
                    <a:pt x="9511" y="785"/>
                    <a:pt x="9511" y="785"/>
                  </a:cubicBezTo>
                  <a:close/>
                  <a:moveTo>
                    <a:pt x="184" y="9639"/>
                  </a:moveTo>
                  <a:lnTo>
                    <a:pt x="2" y="9639"/>
                  </a:lnTo>
                  <a:lnTo>
                    <a:pt x="2" y="9892"/>
                  </a:lnTo>
                  <a:cubicBezTo>
                    <a:pt x="2" y="10006"/>
                    <a:pt x="-19" y="10114"/>
                    <a:pt x="76" y="10177"/>
                  </a:cubicBezTo>
                  <a:cubicBezTo>
                    <a:pt x="201" y="10259"/>
                    <a:pt x="340" y="10254"/>
                    <a:pt x="420" y="10382"/>
                  </a:cubicBezTo>
                  <a:cubicBezTo>
                    <a:pt x="532" y="10567"/>
                    <a:pt x="629" y="10754"/>
                    <a:pt x="855" y="10754"/>
                  </a:cubicBezTo>
                  <a:lnTo>
                    <a:pt x="1020" y="10754"/>
                  </a:lnTo>
                  <a:cubicBezTo>
                    <a:pt x="1026" y="10677"/>
                    <a:pt x="1041" y="10630"/>
                    <a:pt x="1041" y="10553"/>
                  </a:cubicBezTo>
                  <a:cubicBezTo>
                    <a:pt x="1041" y="10403"/>
                    <a:pt x="918" y="10352"/>
                    <a:pt x="849" y="10217"/>
                  </a:cubicBezTo>
                  <a:cubicBezTo>
                    <a:pt x="693" y="9919"/>
                    <a:pt x="490" y="9799"/>
                    <a:pt x="184" y="9639"/>
                  </a:cubicBezTo>
                  <a:cubicBezTo>
                    <a:pt x="184" y="9639"/>
                    <a:pt x="184" y="9639"/>
                    <a:pt x="184" y="963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7" name="Shape 3405"/>
            <p:cNvSpPr/>
            <p:nvPr/>
          </p:nvSpPr>
          <p:spPr>
            <a:xfrm>
              <a:off x="7956045" y="3853785"/>
              <a:ext cx="150469" cy="156222"/>
            </a:xfrm>
            <a:custGeom>
              <a:avLst/>
              <a:gdLst/>
              <a:ahLst/>
              <a:cxnLst>
                <a:cxn ang="0">
                  <a:pos x="wd2" y="hd2"/>
                </a:cxn>
                <a:cxn ang="5400000">
                  <a:pos x="wd2" y="hd2"/>
                </a:cxn>
                <a:cxn ang="10800000">
                  <a:pos x="wd2" y="hd2"/>
                </a:cxn>
                <a:cxn ang="16200000">
                  <a:pos x="wd2" y="hd2"/>
                </a:cxn>
              </a:cxnLst>
              <a:rect l="0" t="0" r="r" b="b"/>
              <a:pathLst>
                <a:path w="21600" h="21600" extrusionOk="0">
                  <a:moveTo>
                    <a:pt x="10262" y="12156"/>
                  </a:moveTo>
                  <a:cubicBezTo>
                    <a:pt x="10424" y="12221"/>
                    <a:pt x="10524" y="12389"/>
                    <a:pt x="10683" y="12411"/>
                  </a:cubicBezTo>
                  <a:cubicBezTo>
                    <a:pt x="11098" y="12480"/>
                    <a:pt x="11373" y="12346"/>
                    <a:pt x="11785" y="12411"/>
                  </a:cubicBezTo>
                  <a:cubicBezTo>
                    <a:pt x="12815" y="12611"/>
                    <a:pt x="13388" y="13229"/>
                    <a:pt x="14444" y="13294"/>
                  </a:cubicBezTo>
                  <a:lnTo>
                    <a:pt x="21600" y="13472"/>
                  </a:lnTo>
                  <a:lnTo>
                    <a:pt x="21600" y="13472"/>
                  </a:lnTo>
                  <a:lnTo>
                    <a:pt x="21506" y="21600"/>
                  </a:lnTo>
                  <a:lnTo>
                    <a:pt x="8413" y="21425"/>
                  </a:lnTo>
                  <a:lnTo>
                    <a:pt x="8413" y="21425"/>
                  </a:lnTo>
                  <a:lnTo>
                    <a:pt x="8299" y="20804"/>
                  </a:lnTo>
                  <a:lnTo>
                    <a:pt x="6968" y="20804"/>
                  </a:lnTo>
                  <a:cubicBezTo>
                    <a:pt x="6822" y="20661"/>
                    <a:pt x="6696" y="20561"/>
                    <a:pt x="6696" y="20361"/>
                  </a:cubicBezTo>
                  <a:cubicBezTo>
                    <a:pt x="6696" y="19138"/>
                    <a:pt x="6936" y="18299"/>
                    <a:pt x="7794" y="17403"/>
                  </a:cubicBezTo>
                  <a:cubicBezTo>
                    <a:pt x="8241" y="16929"/>
                    <a:pt x="8778" y="16839"/>
                    <a:pt x="9080" y="16255"/>
                  </a:cubicBezTo>
                  <a:cubicBezTo>
                    <a:pt x="9284" y="15856"/>
                    <a:pt x="9135" y="15538"/>
                    <a:pt x="9261" y="15107"/>
                  </a:cubicBezTo>
                  <a:cubicBezTo>
                    <a:pt x="9355" y="14798"/>
                    <a:pt x="9572" y="14642"/>
                    <a:pt x="9631" y="14312"/>
                  </a:cubicBezTo>
                  <a:lnTo>
                    <a:pt x="9446" y="13428"/>
                  </a:lnTo>
                  <a:cubicBezTo>
                    <a:pt x="9504" y="12951"/>
                    <a:pt x="9858" y="12798"/>
                    <a:pt x="10133" y="12411"/>
                  </a:cubicBezTo>
                  <a:cubicBezTo>
                    <a:pt x="10194" y="12327"/>
                    <a:pt x="10236" y="12243"/>
                    <a:pt x="10262" y="12156"/>
                  </a:cubicBezTo>
                  <a:cubicBezTo>
                    <a:pt x="10262" y="12156"/>
                    <a:pt x="10262" y="12156"/>
                    <a:pt x="10262" y="12156"/>
                  </a:cubicBezTo>
                  <a:close/>
                  <a:moveTo>
                    <a:pt x="3346" y="43"/>
                  </a:moveTo>
                  <a:cubicBezTo>
                    <a:pt x="3197" y="22"/>
                    <a:pt x="3119" y="0"/>
                    <a:pt x="2967" y="0"/>
                  </a:cubicBezTo>
                  <a:cubicBezTo>
                    <a:pt x="2119" y="0"/>
                    <a:pt x="1982" y="905"/>
                    <a:pt x="1328" y="1413"/>
                  </a:cubicBezTo>
                  <a:cubicBezTo>
                    <a:pt x="664" y="1934"/>
                    <a:pt x="0" y="2283"/>
                    <a:pt x="0" y="3113"/>
                  </a:cubicBezTo>
                  <a:cubicBezTo>
                    <a:pt x="0" y="3410"/>
                    <a:pt x="253" y="3666"/>
                    <a:pt x="560" y="3666"/>
                  </a:cubicBezTo>
                  <a:lnTo>
                    <a:pt x="1455" y="3666"/>
                  </a:lnTo>
                  <a:cubicBezTo>
                    <a:pt x="1684" y="3666"/>
                    <a:pt x="1810" y="3753"/>
                    <a:pt x="2041" y="3753"/>
                  </a:cubicBezTo>
                  <a:cubicBezTo>
                    <a:pt x="2533" y="3753"/>
                    <a:pt x="2692" y="3292"/>
                    <a:pt x="2980" y="2914"/>
                  </a:cubicBezTo>
                  <a:cubicBezTo>
                    <a:pt x="3427" y="2330"/>
                    <a:pt x="3757" y="1887"/>
                    <a:pt x="3757" y="1148"/>
                  </a:cubicBezTo>
                  <a:cubicBezTo>
                    <a:pt x="3757" y="739"/>
                    <a:pt x="3644" y="330"/>
                    <a:pt x="3346" y="43"/>
                  </a:cubicBezTo>
                  <a:cubicBezTo>
                    <a:pt x="3346" y="43"/>
                    <a:pt x="3346" y="43"/>
                    <a:pt x="3346" y="4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8" name="Shape 3406"/>
            <p:cNvSpPr/>
            <p:nvPr/>
          </p:nvSpPr>
          <p:spPr>
            <a:xfrm>
              <a:off x="7855079" y="4043839"/>
              <a:ext cx="10246" cy="14692"/>
            </a:xfrm>
            <a:custGeom>
              <a:avLst/>
              <a:gdLst/>
              <a:ahLst/>
              <a:cxnLst>
                <a:cxn ang="0">
                  <a:pos x="wd2" y="hd2"/>
                </a:cxn>
                <a:cxn ang="5400000">
                  <a:pos x="wd2" y="hd2"/>
                </a:cxn>
                <a:cxn ang="10800000">
                  <a:pos x="wd2" y="hd2"/>
                </a:cxn>
                <a:cxn ang="16200000">
                  <a:pos x="wd2" y="hd2"/>
                </a:cxn>
              </a:cxnLst>
              <a:rect l="0" t="0" r="r" b="b"/>
              <a:pathLst>
                <a:path w="21600" h="21600" extrusionOk="0">
                  <a:moveTo>
                    <a:pt x="17504" y="469"/>
                  </a:moveTo>
                  <a:cubicBezTo>
                    <a:pt x="15511" y="230"/>
                    <a:pt x="14367" y="0"/>
                    <a:pt x="12319" y="0"/>
                  </a:cubicBezTo>
                  <a:cubicBezTo>
                    <a:pt x="5753" y="0"/>
                    <a:pt x="0" y="3420"/>
                    <a:pt x="0" y="7999"/>
                  </a:cubicBezTo>
                  <a:cubicBezTo>
                    <a:pt x="0" y="13968"/>
                    <a:pt x="2189" y="21600"/>
                    <a:pt x="10797" y="21600"/>
                  </a:cubicBezTo>
                  <a:cubicBezTo>
                    <a:pt x="19411" y="21600"/>
                    <a:pt x="21600" y="13968"/>
                    <a:pt x="21600" y="7999"/>
                  </a:cubicBezTo>
                  <a:cubicBezTo>
                    <a:pt x="21600" y="5278"/>
                    <a:pt x="18745" y="3053"/>
                    <a:pt x="17504" y="46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119" name="Rectangle 118"/>
          <p:cNvSpPr/>
          <p:nvPr/>
        </p:nvSpPr>
        <p:spPr>
          <a:xfrm>
            <a:off x="6894632" y="3578541"/>
            <a:ext cx="2765020" cy="267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p:cNvSpPr/>
          <p:nvPr/>
        </p:nvSpPr>
        <p:spPr>
          <a:xfrm>
            <a:off x="6894632" y="3977013"/>
            <a:ext cx="1943882" cy="2677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p:cNvSpPr/>
          <p:nvPr/>
        </p:nvSpPr>
        <p:spPr>
          <a:xfrm>
            <a:off x="6894632" y="4398196"/>
            <a:ext cx="826149" cy="26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p:cNvSpPr/>
          <p:nvPr/>
        </p:nvSpPr>
        <p:spPr>
          <a:xfrm>
            <a:off x="6894632" y="4803411"/>
            <a:ext cx="2462249" cy="2677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TextBox 122"/>
          <p:cNvSpPr txBox="1"/>
          <p:nvPr/>
        </p:nvSpPr>
        <p:spPr>
          <a:xfrm>
            <a:off x="6526437" y="2622963"/>
            <a:ext cx="4046720" cy="738664"/>
          </a:xfrm>
          <a:prstGeom prst="rect">
            <a:avLst/>
          </a:prstGeom>
          <a:noFill/>
        </p:spPr>
        <p:txBody>
          <a:bodyPr wrap="square" lIns="0" tIns="0" rIns="0" bIns="0" rtlCol="0">
            <a:spAutoFit/>
          </a:bodyPr>
          <a:lstStyle/>
          <a:p>
            <a:pPr algn="just">
              <a:spcAft>
                <a:spcPts val="600"/>
              </a:spcAft>
            </a:pPr>
            <a:r>
              <a:rPr lang="id-ID" sz="1200" dirty="0">
                <a:solidFill>
                  <a:schemeClr val="bg1">
                    <a:lumMod val="50000"/>
                  </a:schemeClr>
                </a:solidFill>
                <a:ea typeface="Open Sans" panose="020B0606030504020204" pitchFamily="34" charset="0"/>
                <a:cs typeface="Open Sans" panose="020B0606030504020204" pitchFamily="34" charset="0"/>
              </a:rPr>
              <a:t>huora volput vlaar boit dolro sit amet kalori joula paribus eteca vuram joula paribus eteca vuram qui para quam dalar eritrea gurayya huora volput vlaar boit dolro sit amet kalori joula.</a:t>
            </a:r>
          </a:p>
        </p:txBody>
      </p:sp>
      <p:sp>
        <p:nvSpPr>
          <p:cNvPr id="124" name="Text Placeholder 2"/>
          <p:cNvSpPr txBox="1">
            <a:spLocks/>
          </p:cNvSpPr>
          <p:nvPr/>
        </p:nvSpPr>
        <p:spPr>
          <a:xfrm>
            <a:off x="6445755" y="2271462"/>
            <a:ext cx="2349658"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800" dirty="0" smtClean="0">
                <a:solidFill>
                  <a:schemeClr val="tx1">
                    <a:lumMod val="65000"/>
                    <a:lumOff val="35000"/>
                  </a:schemeClr>
                </a:solidFill>
                <a:latin typeface="Coolvetica Rg" panose="020B0603030602020004" pitchFamily="34" charset="0"/>
                <a:cs typeface="Clear Sans" panose="020B0503030202020304" pitchFamily="34" charset="0"/>
              </a:rPr>
              <a:t>Africa sale source</a:t>
            </a:r>
            <a:endParaRPr lang="en-GB" sz="1800" dirty="0">
              <a:solidFill>
                <a:schemeClr val="tx1">
                  <a:lumMod val="65000"/>
                  <a:lumOff val="35000"/>
                </a:schemeClr>
              </a:solidFill>
              <a:latin typeface="Coolvetica Rg" panose="020B0603030602020004" pitchFamily="34" charset="0"/>
              <a:cs typeface="Clear Sans" panose="020B0503030202020304" pitchFamily="34" charset="0"/>
            </a:endParaRPr>
          </a:p>
        </p:txBody>
      </p:sp>
      <p:sp>
        <p:nvSpPr>
          <p:cNvPr id="125" name="TextBox 124"/>
          <p:cNvSpPr txBox="1"/>
          <p:nvPr/>
        </p:nvSpPr>
        <p:spPr>
          <a:xfrm>
            <a:off x="6526437" y="5392710"/>
            <a:ext cx="4046720" cy="738664"/>
          </a:xfrm>
          <a:prstGeom prst="rect">
            <a:avLst/>
          </a:prstGeom>
          <a:noFill/>
        </p:spPr>
        <p:txBody>
          <a:bodyPr wrap="square" lIns="0" tIns="0" rIns="0" bIns="0" rtlCol="0">
            <a:spAutoFit/>
          </a:bodyPr>
          <a:lstStyle/>
          <a:p>
            <a:pPr algn="just">
              <a:spcAft>
                <a:spcPts val="600"/>
              </a:spcAft>
            </a:pPr>
            <a:r>
              <a:rPr lang="id-ID" sz="1200" dirty="0">
                <a:solidFill>
                  <a:schemeClr val="bg1">
                    <a:lumMod val="50000"/>
                  </a:schemeClr>
                </a:solidFill>
                <a:ea typeface="Open Sans" panose="020B0606030504020204" pitchFamily="34" charset="0"/>
                <a:cs typeface="Open Sans" panose="020B0606030504020204" pitchFamily="34" charset="0"/>
              </a:rPr>
              <a:t>huora volput vlaar boit dolro sit amet kalori joula paribus eteca vuram joula paribus eteca vuram qui para quam dalar eritrea gurayya huora volput vlaar boit dolro sit amet kalori joula.</a:t>
            </a:r>
          </a:p>
        </p:txBody>
      </p:sp>
      <p:sp>
        <p:nvSpPr>
          <p:cNvPr id="126" name="TextBox 125"/>
          <p:cNvSpPr txBox="1"/>
          <p:nvPr/>
        </p:nvSpPr>
        <p:spPr>
          <a:xfrm>
            <a:off x="10045495" y="3586561"/>
            <a:ext cx="716389" cy="286232"/>
          </a:xfrm>
          <a:prstGeom prst="rect">
            <a:avLst/>
          </a:prstGeom>
          <a:noFill/>
        </p:spPr>
        <p:txBody>
          <a:bodyPr wrap="square" rtlCol="0">
            <a:spAutoFit/>
          </a:bodyPr>
          <a:lstStyle/>
          <a:p>
            <a:pPr algn="ctr">
              <a:lnSpc>
                <a:spcPct val="70000"/>
              </a:lnSpc>
            </a:pPr>
            <a:r>
              <a:rPr lang="en-US" b="1" dirty="0" smtClean="0">
                <a:solidFill>
                  <a:schemeClr val="tx1">
                    <a:lumMod val="65000"/>
                    <a:lumOff val="35000"/>
                  </a:schemeClr>
                </a:solidFill>
                <a:latin typeface="+mj-lt"/>
                <a:ea typeface="Roboto" panose="02000000000000000000" pitchFamily="2" charset="0"/>
                <a:cs typeface="Clear Sans Light" panose="020B0303030202020304" pitchFamily="34" charset="0"/>
              </a:rPr>
              <a:t>9</a:t>
            </a:r>
            <a:r>
              <a:rPr lang="id-ID" b="1" dirty="0" smtClean="0">
                <a:solidFill>
                  <a:schemeClr val="tx1">
                    <a:lumMod val="65000"/>
                    <a:lumOff val="35000"/>
                  </a:schemeClr>
                </a:solidFill>
                <a:latin typeface="+mj-lt"/>
                <a:ea typeface="Roboto" panose="02000000000000000000" pitchFamily="2" charset="0"/>
                <a:cs typeface="Clear Sans Light" panose="020B0303030202020304" pitchFamily="34" charset="0"/>
              </a:rPr>
              <a:t>3%</a:t>
            </a:r>
            <a:endParaRPr lang="id-ID" b="1" dirty="0">
              <a:solidFill>
                <a:schemeClr val="tx1">
                  <a:lumMod val="65000"/>
                  <a:lumOff val="35000"/>
                </a:schemeClr>
              </a:solidFill>
              <a:latin typeface="+mj-lt"/>
              <a:ea typeface="Roboto" panose="02000000000000000000" pitchFamily="2" charset="0"/>
              <a:cs typeface="Clear Sans Light" panose="020B0303030202020304" pitchFamily="34" charset="0"/>
            </a:endParaRPr>
          </a:p>
        </p:txBody>
      </p:sp>
      <p:sp>
        <p:nvSpPr>
          <p:cNvPr id="127" name="TextBox 126"/>
          <p:cNvSpPr txBox="1"/>
          <p:nvPr/>
        </p:nvSpPr>
        <p:spPr>
          <a:xfrm>
            <a:off x="10045495" y="3967483"/>
            <a:ext cx="716389" cy="286232"/>
          </a:xfrm>
          <a:prstGeom prst="rect">
            <a:avLst/>
          </a:prstGeom>
          <a:noFill/>
        </p:spPr>
        <p:txBody>
          <a:bodyPr wrap="square" rtlCol="0">
            <a:spAutoFit/>
          </a:bodyPr>
          <a:lstStyle/>
          <a:p>
            <a:pPr algn="ctr">
              <a:lnSpc>
                <a:spcPct val="70000"/>
              </a:lnSpc>
            </a:pPr>
            <a:r>
              <a:rPr lang="en-US" b="1" dirty="0" smtClean="0">
                <a:solidFill>
                  <a:schemeClr val="tx1">
                    <a:lumMod val="65000"/>
                    <a:lumOff val="35000"/>
                  </a:schemeClr>
                </a:solidFill>
                <a:latin typeface="+mj-lt"/>
                <a:ea typeface="Roboto" panose="02000000000000000000" pitchFamily="2" charset="0"/>
                <a:cs typeface="Clear Sans Light" panose="020B0303030202020304" pitchFamily="34" charset="0"/>
              </a:rPr>
              <a:t>7</a:t>
            </a:r>
            <a:r>
              <a:rPr lang="id-ID" b="1" dirty="0" smtClean="0">
                <a:solidFill>
                  <a:schemeClr val="tx1">
                    <a:lumMod val="65000"/>
                    <a:lumOff val="35000"/>
                  </a:schemeClr>
                </a:solidFill>
                <a:latin typeface="+mj-lt"/>
                <a:ea typeface="Roboto" panose="02000000000000000000" pitchFamily="2" charset="0"/>
                <a:cs typeface="Clear Sans Light" panose="020B0303030202020304" pitchFamily="34" charset="0"/>
              </a:rPr>
              <a:t>2%</a:t>
            </a:r>
            <a:endParaRPr lang="id-ID" b="1" dirty="0">
              <a:solidFill>
                <a:schemeClr val="tx1">
                  <a:lumMod val="65000"/>
                  <a:lumOff val="35000"/>
                </a:schemeClr>
              </a:solidFill>
              <a:latin typeface="+mj-lt"/>
              <a:ea typeface="Roboto" panose="02000000000000000000" pitchFamily="2" charset="0"/>
              <a:cs typeface="Clear Sans Light" panose="020B0303030202020304" pitchFamily="34" charset="0"/>
            </a:endParaRPr>
          </a:p>
        </p:txBody>
      </p:sp>
      <p:sp>
        <p:nvSpPr>
          <p:cNvPr id="128" name="TextBox 127"/>
          <p:cNvSpPr txBox="1"/>
          <p:nvPr/>
        </p:nvSpPr>
        <p:spPr>
          <a:xfrm>
            <a:off x="10045495" y="4386447"/>
            <a:ext cx="716389" cy="286232"/>
          </a:xfrm>
          <a:prstGeom prst="rect">
            <a:avLst/>
          </a:prstGeom>
          <a:noFill/>
        </p:spPr>
        <p:txBody>
          <a:bodyPr wrap="square" rtlCol="0">
            <a:spAutoFit/>
          </a:bodyPr>
          <a:lstStyle/>
          <a:p>
            <a:pPr algn="ctr">
              <a:lnSpc>
                <a:spcPct val="70000"/>
              </a:lnSpc>
            </a:pPr>
            <a:r>
              <a:rPr lang="id-ID" b="1" dirty="0" smtClean="0">
                <a:solidFill>
                  <a:schemeClr val="tx1">
                    <a:lumMod val="65000"/>
                    <a:lumOff val="35000"/>
                  </a:schemeClr>
                </a:solidFill>
                <a:latin typeface="+mj-lt"/>
                <a:ea typeface="Roboto" panose="02000000000000000000" pitchFamily="2" charset="0"/>
                <a:cs typeface="Clear Sans Light" panose="020B0303030202020304" pitchFamily="34" charset="0"/>
              </a:rPr>
              <a:t>30</a:t>
            </a:r>
            <a:r>
              <a:rPr lang="id-ID" b="1" dirty="0">
                <a:solidFill>
                  <a:schemeClr val="tx1">
                    <a:lumMod val="65000"/>
                    <a:lumOff val="35000"/>
                  </a:schemeClr>
                </a:solidFill>
                <a:latin typeface="+mj-lt"/>
                <a:ea typeface="Roboto" panose="02000000000000000000" pitchFamily="2" charset="0"/>
                <a:cs typeface="Clear Sans Light" panose="020B0303030202020304" pitchFamily="34" charset="0"/>
              </a:rPr>
              <a:t>%</a:t>
            </a:r>
          </a:p>
        </p:txBody>
      </p:sp>
      <p:sp>
        <p:nvSpPr>
          <p:cNvPr id="129" name="TextBox 128"/>
          <p:cNvSpPr txBox="1"/>
          <p:nvPr/>
        </p:nvSpPr>
        <p:spPr>
          <a:xfrm>
            <a:off x="10045495" y="4793515"/>
            <a:ext cx="716389" cy="286232"/>
          </a:xfrm>
          <a:prstGeom prst="rect">
            <a:avLst/>
          </a:prstGeom>
          <a:noFill/>
        </p:spPr>
        <p:txBody>
          <a:bodyPr wrap="square" rtlCol="0">
            <a:spAutoFit/>
          </a:bodyPr>
          <a:lstStyle/>
          <a:p>
            <a:pPr algn="ctr">
              <a:lnSpc>
                <a:spcPct val="70000"/>
              </a:lnSpc>
            </a:pPr>
            <a:r>
              <a:rPr lang="id-ID" b="1" dirty="0" smtClean="0">
                <a:solidFill>
                  <a:schemeClr val="tx1">
                    <a:lumMod val="65000"/>
                    <a:lumOff val="35000"/>
                  </a:schemeClr>
                </a:solidFill>
                <a:latin typeface="+mj-lt"/>
                <a:ea typeface="Roboto" panose="02000000000000000000" pitchFamily="2" charset="0"/>
                <a:cs typeface="Clear Sans Light" panose="020B0303030202020304" pitchFamily="34" charset="0"/>
              </a:rPr>
              <a:t>75%</a:t>
            </a:r>
            <a:endParaRPr lang="id-ID" b="1" dirty="0">
              <a:solidFill>
                <a:schemeClr val="tx1">
                  <a:lumMod val="65000"/>
                  <a:lumOff val="35000"/>
                </a:schemeClr>
              </a:solidFill>
              <a:latin typeface="+mj-lt"/>
              <a:ea typeface="Roboto" panose="02000000000000000000" pitchFamily="2" charset="0"/>
              <a:cs typeface="Clear Sans Light" panose="020B0303030202020304" pitchFamily="34" charset="0"/>
            </a:endParaRPr>
          </a:p>
        </p:txBody>
      </p:sp>
      <p:sp>
        <p:nvSpPr>
          <p:cNvPr id="137"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138"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98</a:t>
            </a:fld>
            <a:endParaRPr lang="en-AU" dirty="0"/>
          </a:p>
        </p:txBody>
      </p:sp>
      <p:sp>
        <p:nvSpPr>
          <p:cNvPr id="139"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47194434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wipe(left)">
                                      <p:cBhvr>
                                        <p:cTn id="23" dur="500"/>
                                        <p:tgtEl>
                                          <p:spTgt spid="1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9"/>
                                        </p:tgtEl>
                                        <p:attrNameLst>
                                          <p:attrName>style.visibility</p:attrName>
                                        </p:attrNameLst>
                                      </p:cBhvr>
                                      <p:to>
                                        <p:strVal val="visible"/>
                                      </p:to>
                                    </p:set>
                                    <p:animEffect transition="in" filter="wipe(left)">
                                      <p:cBhvr>
                                        <p:cTn id="31" dur="500"/>
                                        <p:tgtEl>
                                          <p:spTgt spid="11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6"/>
                                        </p:tgtEl>
                                        <p:attrNameLst>
                                          <p:attrName>style.visibility</p:attrName>
                                        </p:attrNameLst>
                                      </p:cBhvr>
                                      <p:to>
                                        <p:strVal val="visible"/>
                                      </p:to>
                                    </p:set>
                                    <p:animEffect transition="in" filter="fade">
                                      <p:cBhvr>
                                        <p:cTn id="35" dur="500"/>
                                        <p:tgtEl>
                                          <p:spTgt spid="12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20"/>
                                        </p:tgtEl>
                                        <p:attrNameLst>
                                          <p:attrName>style.visibility</p:attrName>
                                        </p:attrNameLst>
                                      </p:cBhvr>
                                      <p:to>
                                        <p:strVal val="visible"/>
                                      </p:to>
                                    </p:set>
                                    <p:animEffect transition="in" filter="wipe(left)">
                                      <p:cBhvr>
                                        <p:cTn id="39" dur="500"/>
                                        <p:tgtEl>
                                          <p:spTgt spid="12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fade">
                                      <p:cBhvr>
                                        <p:cTn id="43" dur="500"/>
                                        <p:tgtEl>
                                          <p:spTgt spid="127"/>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wipe(left)">
                                      <p:cBhvr>
                                        <p:cTn id="47" dur="500"/>
                                        <p:tgtEl>
                                          <p:spTgt spid="12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8"/>
                                        </p:tgtEl>
                                        <p:attrNameLst>
                                          <p:attrName>style.visibility</p:attrName>
                                        </p:attrNameLst>
                                      </p:cBhvr>
                                      <p:to>
                                        <p:strVal val="visible"/>
                                      </p:to>
                                    </p:set>
                                    <p:animEffect transition="in" filter="fade">
                                      <p:cBhvr>
                                        <p:cTn id="51" dur="500"/>
                                        <p:tgtEl>
                                          <p:spTgt spid="128"/>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wipe(left)">
                                      <p:cBhvr>
                                        <p:cTn id="55" dur="500"/>
                                        <p:tgtEl>
                                          <p:spTgt spid="12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500"/>
                                        <p:tgtEl>
                                          <p:spTgt spid="129"/>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wipe(left)">
                                      <p:cBhvr>
                                        <p:cTn id="6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19" grpId="0" animBg="1"/>
      <p:bldP spid="120" grpId="0" animBg="1"/>
      <p:bldP spid="121" grpId="0" animBg="1"/>
      <p:bldP spid="122" grpId="0" animBg="1"/>
      <p:bldP spid="123" grpId="0"/>
      <p:bldP spid="124" grpId="0"/>
      <p:bldP spid="125" grpId="0"/>
      <p:bldP spid="126" grpId="0"/>
      <p:bldP spid="127" grpId="0"/>
      <p:bldP spid="128" grpId="0"/>
      <p:bldP spid="12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New Zealand Map</a:t>
            </a:r>
            <a:endParaRPr lang="en-AU" dirty="0"/>
          </a:p>
        </p:txBody>
      </p:sp>
      <p:sp>
        <p:nvSpPr>
          <p:cNvPr id="3" name="Subtitle 2"/>
          <p:cNvSpPr>
            <a:spLocks noGrp="1"/>
          </p:cNvSpPr>
          <p:nvPr>
            <p:ph type="subTitle" idx="1"/>
          </p:nvPr>
        </p:nvSpPr>
        <p:spPr/>
        <p:txBody>
          <a:bodyPr>
            <a:normAutofit fontScale="92500" lnSpcReduction="10000"/>
          </a:bodyPr>
          <a:lstStyle/>
          <a:p>
            <a:r>
              <a:rPr lang="id-ID" dirty="0" smtClean="0"/>
              <a:t>Sale source</a:t>
            </a:r>
            <a:endParaRPr lang="en-AU" dirty="0"/>
          </a:p>
        </p:txBody>
      </p:sp>
      <p:grpSp>
        <p:nvGrpSpPr>
          <p:cNvPr id="7" name="Group 6"/>
          <p:cNvGrpSpPr/>
          <p:nvPr/>
        </p:nvGrpSpPr>
        <p:grpSpPr>
          <a:xfrm>
            <a:off x="1111348" y="1740324"/>
            <a:ext cx="3874568" cy="4458242"/>
            <a:chOff x="7507167" y="5116569"/>
            <a:chExt cx="236016" cy="271570"/>
          </a:xfrm>
          <a:solidFill>
            <a:schemeClr val="bg1">
              <a:lumMod val="65000"/>
            </a:schemeClr>
          </a:solidFill>
        </p:grpSpPr>
        <p:sp>
          <p:nvSpPr>
            <p:cNvPr id="4" name="Freeform 1111"/>
            <p:cNvSpPr>
              <a:spLocks/>
            </p:cNvSpPr>
            <p:nvPr/>
          </p:nvSpPr>
          <p:spPr bwMode="auto">
            <a:xfrm>
              <a:off x="7639113" y="5116569"/>
              <a:ext cx="29734" cy="43164"/>
            </a:xfrm>
            <a:custGeom>
              <a:avLst/>
              <a:gdLst>
                <a:gd name="T0" fmla="*/ 15 w 17"/>
                <a:gd name="T1" fmla="*/ 15 h 25"/>
                <a:gd name="T2" fmla="*/ 12 w 17"/>
                <a:gd name="T3" fmla="*/ 8 h 25"/>
                <a:gd name="T4" fmla="*/ 0 w 17"/>
                <a:gd name="T5" fmla="*/ 0 h 25"/>
                <a:gd name="T6" fmla="*/ 5 w 17"/>
                <a:gd name="T7" fmla="*/ 9 h 25"/>
                <a:gd name="T8" fmla="*/ 8 w 17"/>
                <a:gd name="T9" fmla="*/ 12 h 25"/>
                <a:gd name="T10" fmla="*/ 13 w 17"/>
                <a:gd name="T11" fmla="*/ 18 h 25"/>
                <a:gd name="T12" fmla="*/ 17 w 17"/>
                <a:gd name="T13" fmla="*/ 25 h 25"/>
                <a:gd name="T14" fmla="*/ 16 w 17"/>
                <a:gd name="T15" fmla="*/ 19 h 25"/>
                <a:gd name="T16" fmla="*/ 15 w 17"/>
                <a:gd name="T1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5" y="15"/>
                  </a:moveTo>
                  <a:cubicBezTo>
                    <a:pt x="13" y="14"/>
                    <a:pt x="12" y="12"/>
                    <a:pt x="12" y="8"/>
                  </a:cubicBezTo>
                  <a:cubicBezTo>
                    <a:pt x="12" y="4"/>
                    <a:pt x="4" y="0"/>
                    <a:pt x="0" y="0"/>
                  </a:cubicBezTo>
                  <a:cubicBezTo>
                    <a:pt x="0" y="2"/>
                    <a:pt x="2" y="6"/>
                    <a:pt x="5" y="9"/>
                  </a:cubicBezTo>
                  <a:cubicBezTo>
                    <a:pt x="6" y="10"/>
                    <a:pt x="7" y="11"/>
                    <a:pt x="8" y="12"/>
                  </a:cubicBezTo>
                  <a:cubicBezTo>
                    <a:pt x="11" y="14"/>
                    <a:pt x="13" y="16"/>
                    <a:pt x="13" y="18"/>
                  </a:cubicBezTo>
                  <a:cubicBezTo>
                    <a:pt x="13" y="19"/>
                    <a:pt x="15" y="23"/>
                    <a:pt x="17" y="25"/>
                  </a:cubicBezTo>
                  <a:cubicBezTo>
                    <a:pt x="17" y="23"/>
                    <a:pt x="16" y="21"/>
                    <a:pt x="16" y="19"/>
                  </a:cubicBezTo>
                  <a:cubicBezTo>
                    <a:pt x="16" y="17"/>
                    <a:pt x="16" y="16"/>
                    <a:pt x="1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 name="Freeform 1112"/>
            <p:cNvSpPr>
              <a:spLocks/>
            </p:cNvSpPr>
            <p:nvPr/>
          </p:nvSpPr>
          <p:spPr bwMode="auto">
            <a:xfrm>
              <a:off x="7652122" y="5159732"/>
              <a:ext cx="91061" cy="106110"/>
            </a:xfrm>
            <a:custGeom>
              <a:avLst/>
              <a:gdLst>
                <a:gd name="T0" fmla="*/ 50 w 51"/>
                <a:gd name="T1" fmla="*/ 12 h 61"/>
                <a:gd name="T2" fmla="*/ 44 w 51"/>
                <a:gd name="T3" fmla="*/ 15 h 61"/>
                <a:gd name="T4" fmla="*/ 40 w 51"/>
                <a:gd name="T5" fmla="*/ 18 h 61"/>
                <a:gd name="T6" fmla="*/ 35 w 51"/>
                <a:gd name="T7" fmla="*/ 16 h 61"/>
                <a:gd name="T8" fmla="*/ 31 w 51"/>
                <a:gd name="T9" fmla="*/ 15 h 61"/>
                <a:gd name="T10" fmla="*/ 22 w 51"/>
                <a:gd name="T11" fmla="*/ 6 h 61"/>
                <a:gd name="T12" fmla="*/ 20 w 51"/>
                <a:gd name="T13" fmla="*/ 0 h 61"/>
                <a:gd name="T14" fmla="*/ 21 w 51"/>
                <a:gd name="T15" fmla="*/ 5 h 61"/>
                <a:gd name="T16" fmla="*/ 18 w 51"/>
                <a:gd name="T17" fmla="*/ 6 h 61"/>
                <a:gd name="T18" fmla="*/ 15 w 51"/>
                <a:gd name="T19" fmla="*/ 4 h 61"/>
                <a:gd name="T20" fmla="*/ 14 w 51"/>
                <a:gd name="T21" fmla="*/ 3 h 61"/>
                <a:gd name="T22" fmla="*/ 13 w 51"/>
                <a:gd name="T23" fmla="*/ 3 h 61"/>
                <a:gd name="T24" fmla="*/ 12 w 51"/>
                <a:gd name="T25" fmla="*/ 10 h 61"/>
                <a:gd name="T26" fmla="*/ 10 w 51"/>
                <a:gd name="T27" fmla="*/ 19 h 61"/>
                <a:gd name="T28" fmla="*/ 4 w 51"/>
                <a:gd name="T29" fmla="*/ 28 h 61"/>
                <a:gd name="T30" fmla="*/ 0 w 51"/>
                <a:gd name="T31" fmla="*/ 30 h 61"/>
                <a:gd name="T32" fmla="*/ 0 w 51"/>
                <a:gd name="T33" fmla="*/ 31 h 61"/>
                <a:gd name="T34" fmla="*/ 8 w 51"/>
                <a:gd name="T35" fmla="*/ 37 h 61"/>
                <a:gd name="T36" fmla="*/ 15 w 51"/>
                <a:gd name="T37" fmla="*/ 41 h 61"/>
                <a:gd name="T38" fmla="*/ 14 w 51"/>
                <a:gd name="T39" fmla="*/ 56 h 61"/>
                <a:gd name="T40" fmla="*/ 13 w 51"/>
                <a:gd name="T41" fmla="*/ 60 h 61"/>
                <a:gd name="T42" fmla="*/ 17 w 51"/>
                <a:gd name="T43" fmla="*/ 61 h 61"/>
                <a:gd name="T44" fmla="*/ 20 w 51"/>
                <a:gd name="T45" fmla="*/ 60 h 61"/>
                <a:gd name="T46" fmla="*/ 27 w 51"/>
                <a:gd name="T47" fmla="*/ 51 h 61"/>
                <a:gd name="T48" fmla="*/ 32 w 51"/>
                <a:gd name="T49" fmla="*/ 43 h 61"/>
                <a:gd name="T50" fmla="*/ 34 w 51"/>
                <a:gd name="T51" fmla="*/ 37 h 61"/>
                <a:gd name="T52" fmla="*/ 35 w 51"/>
                <a:gd name="T53" fmla="*/ 32 h 61"/>
                <a:gd name="T54" fmla="*/ 43 w 51"/>
                <a:gd name="T55" fmla="*/ 28 h 61"/>
                <a:gd name="T56" fmla="*/ 44 w 51"/>
                <a:gd name="T57" fmla="*/ 28 h 61"/>
                <a:gd name="T58" fmla="*/ 44 w 51"/>
                <a:gd name="T59" fmla="*/ 27 h 61"/>
                <a:gd name="T60" fmla="*/ 49 w 51"/>
                <a:gd name="T61" fmla="*/ 22 h 61"/>
                <a:gd name="T62" fmla="*/ 50 w 51"/>
                <a:gd name="T63" fmla="*/ 19 h 61"/>
                <a:gd name="T64" fmla="*/ 51 w 51"/>
                <a:gd name="T65" fmla="*/ 13 h 61"/>
                <a:gd name="T66" fmla="*/ 51 w 51"/>
                <a:gd name="T67" fmla="*/ 13 h 61"/>
                <a:gd name="T68" fmla="*/ 50 w 51"/>
                <a:gd name="T6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61">
                  <a:moveTo>
                    <a:pt x="50" y="12"/>
                  </a:moveTo>
                  <a:cubicBezTo>
                    <a:pt x="48" y="12"/>
                    <a:pt x="44" y="14"/>
                    <a:pt x="44" y="15"/>
                  </a:cubicBezTo>
                  <a:cubicBezTo>
                    <a:pt x="43" y="17"/>
                    <a:pt x="41" y="18"/>
                    <a:pt x="40" y="18"/>
                  </a:cubicBezTo>
                  <a:cubicBezTo>
                    <a:pt x="38" y="18"/>
                    <a:pt x="36" y="17"/>
                    <a:pt x="35" y="16"/>
                  </a:cubicBezTo>
                  <a:cubicBezTo>
                    <a:pt x="34" y="16"/>
                    <a:pt x="32" y="15"/>
                    <a:pt x="31" y="15"/>
                  </a:cubicBezTo>
                  <a:cubicBezTo>
                    <a:pt x="26" y="15"/>
                    <a:pt x="22" y="11"/>
                    <a:pt x="22" y="6"/>
                  </a:cubicBezTo>
                  <a:cubicBezTo>
                    <a:pt x="22" y="4"/>
                    <a:pt x="22" y="1"/>
                    <a:pt x="20" y="0"/>
                  </a:cubicBezTo>
                  <a:cubicBezTo>
                    <a:pt x="21" y="1"/>
                    <a:pt x="22" y="3"/>
                    <a:pt x="21" y="5"/>
                  </a:cubicBezTo>
                  <a:cubicBezTo>
                    <a:pt x="20" y="6"/>
                    <a:pt x="19" y="6"/>
                    <a:pt x="18" y="6"/>
                  </a:cubicBezTo>
                  <a:cubicBezTo>
                    <a:pt x="17" y="6"/>
                    <a:pt x="16" y="5"/>
                    <a:pt x="15" y="4"/>
                  </a:cubicBezTo>
                  <a:cubicBezTo>
                    <a:pt x="15" y="4"/>
                    <a:pt x="14" y="3"/>
                    <a:pt x="14" y="3"/>
                  </a:cubicBezTo>
                  <a:cubicBezTo>
                    <a:pt x="14" y="4"/>
                    <a:pt x="13" y="3"/>
                    <a:pt x="13" y="3"/>
                  </a:cubicBezTo>
                  <a:cubicBezTo>
                    <a:pt x="13" y="5"/>
                    <a:pt x="12" y="8"/>
                    <a:pt x="12" y="10"/>
                  </a:cubicBezTo>
                  <a:cubicBezTo>
                    <a:pt x="11" y="13"/>
                    <a:pt x="10" y="16"/>
                    <a:pt x="10" y="19"/>
                  </a:cubicBezTo>
                  <a:cubicBezTo>
                    <a:pt x="10" y="24"/>
                    <a:pt x="7" y="26"/>
                    <a:pt x="4" y="28"/>
                  </a:cubicBezTo>
                  <a:cubicBezTo>
                    <a:pt x="3" y="28"/>
                    <a:pt x="2" y="29"/>
                    <a:pt x="0" y="30"/>
                  </a:cubicBezTo>
                  <a:cubicBezTo>
                    <a:pt x="0" y="31"/>
                    <a:pt x="0" y="31"/>
                    <a:pt x="0" y="31"/>
                  </a:cubicBezTo>
                  <a:cubicBezTo>
                    <a:pt x="1" y="32"/>
                    <a:pt x="5" y="35"/>
                    <a:pt x="8" y="37"/>
                  </a:cubicBezTo>
                  <a:cubicBezTo>
                    <a:pt x="11" y="38"/>
                    <a:pt x="13" y="40"/>
                    <a:pt x="15" y="41"/>
                  </a:cubicBezTo>
                  <a:cubicBezTo>
                    <a:pt x="20" y="45"/>
                    <a:pt x="16" y="52"/>
                    <a:pt x="14" y="56"/>
                  </a:cubicBezTo>
                  <a:cubicBezTo>
                    <a:pt x="14" y="57"/>
                    <a:pt x="13" y="59"/>
                    <a:pt x="13" y="60"/>
                  </a:cubicBezTo>
                  <a:cubicBezTo>
                    <a:pt x="13" y="60"/>
                    <a:pt x="14" y="61"/>
                    <a:pt x="17" y="61"/>
                  </a:cubicBezTo>
                  <a:cubicBezTo>
                    <a:pt x="18" y="61"/>
                    <a:pt x="19" y="61"/>
                    <a:pt x="20" y="60"/>
                  </a:cubicBezTo>
                  <a:cubicBezTo>
                    <a:pt x="23" y="60"/>
                    <a:pt x="25" y="55"/>
                    <a:pt x="27" y="51"/>
                  </a:cubicBezTo>
                  <a:cubicBezTo>
                    <a:pt x="29" y="48"/>
                    <a:pt x="30" y="45"/>
                    <a:pt x="32" y="43"/>
                  </a:cubicBezTo>
                  <a:cubicBezTo>
                    <a:pt x="34" y="42"/>
                    <a:pt x="34" y="40"/>
                    <a:pt x="34" y="37"/>
                  </a:cubicBezTo>
                  <a:cubicBezTo>
                    <a:pt x="34" y="35"/>
                    <a:pt x="34" y="33"/>
                    <a:pt x="35" y="32"/>
                  </a:cubicBezTo>
                  <a:cubicBezTo>
                    <a:pt x="38" y="28"/>
                    <a:pt x="41" y="28"/>
                    <a:pt x="43" y="28"/>
                  </a:cubicBezTo>
                  <a:cubicBezTo>
                    <a:pt x="44" y="28"/>
                    <a:pt x="44" y="28"/>
                    <a:pt x="44" y="28"/>
                  </a:cubicBezTo>
                  <a:cubicBezTo>
                    <a:pt x="44" y="28"/>
                    <a:pt x="44" y="27"/>
                    <a:pt x="44" y="27"/>
                  </a:cubicBezTo>
                  <a:cubicBezTo>
                    <a:pt x="45" y="25"/>
                    <a:pt x="46" y="22"/>
                    <a:pt x="49" y="22"/>
                  </a:cubicBezTo>
                  <a:cubicBezTo>
                    <a:pt x="50" y="21"/>
                    <a:pt x="50" y="20"/>
                    <a:pt x="50" y="19"/>
                  </a:cubicBezTo>
                  <a:cubicBezTo>
                    <a:pt x="50" y="17"/>
                    <a:pt x="50" y="15"/>
                    <a:pt x="51" y="13"/>
                  </a:cubicBezTo>
                  <a:cubicBezTo>
                    <a:pt x="51" y="13"/>
                    <a:pt x="51" y="13"/>
                    <a:pt x="51" y="13"/>
                  </a:cubicBezTo>
                  <a:cubicBezTo>
                    <a:pt x="51" y="13"/>
                    <a:pt x="51" y="12"/>
                    <a:pt x="5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Freeform 1113"/>
            <p:cNvSpPr>
              <a:spLocks/>
            </p:cNvSpPr>
            <p:nvPr/>
          </p:nvSpPr>
          <p:spPr bwMode="auto">
            <a:xfrm>
              <a:off x="7507167" y="5253253"/>
              <a:ext cx="146813" cy="134886"/>
            </a:xfrm>
            <a:custGeom>
              <a:avLst/>
              <a:gdLst>
                <a:gd name="T0" fmla="*/ 82 w 83"/>
                <a:gd name="T1" fmla="*/ 4 h 78"/>
                <a:gd name="T2" fmla="*/ 82 w 83"/>
                <a:gd name="T3" fmla="*/ 2 h 78"/>
                <a:gd name="T4" fmla="*/ 78 w 83"/>
                <a:gd name="T5" fmla="*/ 3 h 78"/>
                <a:gd name="T6" fmla="*/ 75 w 83"/>
                <a:gd name="T7" fmla="*/ 5 h 78"/>
                <a:gd name="T8" fmla="*/ 73 w 83"/>
                <a:gd name="T9" fmla="*/ 5 h 78"/>
                <a:gd name="T10" fmla="*/ 68 w 83"/>
                <a:gd name="T11" fmla="*/ 2 h 78"/>
                <a:gd name="T12" fmla="*/ 65 w 83"/>
                <a:gd name="T13" fmla="*/ 0 h 78"/>
                <a:gd name="T14" fmla="*/ 64 w 83"/>
                <a:gd name="T15" fmla="*/ 0 h 78"/>
                <a:gd name="T16" fmla="*/ 62 w 83"/>
                <a:gd name="T17" fmla="*/ 3 h 78"/>
                <a:gd name="T18" fmla="*/ 59 w 83"/>
                <a:gd name="T19" fmla="*/ 10 h 78"/>
                <a:gd name="T20" fmla="*/ 55 w 83"/>
                <a:gd name="T21" fmla="*/ 16 h 78"/>
                <a:gd name="T22" fmla="*/ 50 w 83"/>
                <a:gd name="T23" fmla="*/ 25 h 78"/>
                <a:gd name="T24" fmla="*/ 29 w 83"/>
                <a:gd name="T25" fmla="*/ 39 h 78"/>
                <a:gd name="T26" fmla="*/ 19 w 83"/>
                <a:gd name="T27" fmla="*/ 46 h 78"/>
                <a:gd name="T28" fmla="*/ 11 w 83"/>
                <a:gd name="T29" fmla="*/ 53 h 78"/>
                <a:gd name="T30" fmla="*/ 5 w 83"/>
                <a:gd name="T31" fmla="*/ 58 h 78"/>
                <a:gd name="T32" fmla="*/ 3 w 83"/>
                <a:gd name="T33" fmla="*/ 63 h 78"/>
                <a:gd name="T34" fmla="*/ 2 w 83"/>
                <a:gd name="T35" fmla="*/ 69 h 78"/>
                <a:gd name="T36" fmla="*/ 6 w 83"/>
                <a:gd name="T37" fmla="*/ 71 h 78"/>
                <a:gd name="T38" fmla="*/ 12 w 83"/>
                <a:gd name="T39" fmla="*/ 73 h 78"/>
                <a:gd name="T40" fmla="*/ 15 w 83"/>
                <a:gd name="T41" fmla="*/ 75 h 78"/>
                <a:gd name="T42" fmla="*/ 20 w 83"/>
                <a:gd name="T43" fmla="*/ 77 h 78"/>
                <a:gd name="T44" fmla="*/ 23 w 83"/>
                <a:gd name="T45" fmla="*/ 78 h 78"/>
                <a:gd name="T46" fmla="*/ 38 w 83"/>
                <a:gd name="T47" fmla="*/ 72 h 78"/>
                <a:gd name="T48" fmla="*/ 43 w 83"/>
                <a:gd name="T49" fmla="*/ 63 h 78"/>
                <a:gd name="T50" fmla="*/ 45 w 83"/>
                <a:gd name="T51" fmla="*/ 59 h 78"/>
                <a:gd name="T52" fmla="*/ 48 w 83"/>
                <a:gd name="T53" fmla="*/ 53 h 78"/>
                <a:gd name="T54" fmla="*/ 50 w 83"/>
                <a:gd name="T55" fmla="*/ 48 h 78"/>
                <a:gd name="T56" fmla="*/ 51 w 83"/>
                <a:gd name="T57" fmla="*/ 47 h 78"/>
                <a:gd name="T58" fmla="*/ 65 w 83"/>
                <a:gd name="T59" fmla="*/ 39 h 78"/>
                <a:gd name="T60" fmla="*/ 68 w 83"/>
                <a:gd name="T61" fmla="*/ 39 h 78"/>
                <a:gd name="T62" fmla="*/ 66 w 83"/>
                <a:gd name="T63" fmla="*/ 35 h 78"/>
                <a:gd name="T64" fmla="*/ 71 w 83"/>
                <a:gd name="T65" fmla="*/ 29 h 78"/>
                <a:gd name="T66" fmla="*/ 74 w 83"/>
                <a:gd name="T67" fmla="*/ 24 h 78"/>
                <a:gd name="T68" fmla="*/ 79 w 83"/>
                <a:gd name="T69" fmla="*/ 15 h 78"/>
                <a:gd name="T70" fmla="*/ 83 w 83"/>
                <a:gd name="T71" fmla="*/ 11 h 78"/>
                <a:gd name="T72" fmla="*/ 82 w 83"/>
                <a:gd name="T73"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78">
                  <a:moveTo>
                    <a:pt x="82" y="4"/>
                  </a:moveTo>
                  <a:cubicBezTo>
                    <a:pt x="83" y="3"/>
                    <a:pt x="83" y="3"/>
                    <a:pt x="82" y="2"/>
                  </a:cubicBezTo>
                  <a:cubicBezTo>
                    <a:pt x="81" y="1"/>
                    <a:pt x="80" y="2"/>
                    <a:pt x="78" y="3"/>
                  </a:cubicBezTo>
                  <a:cubicBezTo>
                    <a:pt x="77" y="4"/>
                    <a:pt x="76" y="4"/>
                    <a:pt x="75" y="5"/>
                  </a:cubicBezTo>
                  <a:cubicBezTo>
                    <a:pt x="74" y="5"/>
                    <a:pt x="74" y="5"/>
                    <a:pt x="73" y="5"/>
                  </a:cubicBezTo>
                  <a:cubicBezTo>
                    <a:pt x="71" y="5"/>
                    <a:pt x="69" y="4"/>
                    <a:pt x="68" y="2"/>
                  </a:cubicBezTo>
                  <a:cubicBezTo>
                    <a:pt x="67" y="1"/>
                    <a:pt x="66" y="0"/>
                    <a:pt x="65" y="0"/>
                  </a:cubicBezTo>
                  <a:cubicBezTo>
                    <a:pt x="65" y="0"/>
                    <a:pt x="65" y="0"/>
                    <a:pt x="64" y="0"/>
                  </a:cubicBezTo>
                  <a:cubicBezTo>
                    <a:pt x="63" y="2"/>
                    <a:pt x="63" y="2"/>
                    <a:pt x="62" y="3"/>
                  </a:cubicBezTo>
                  <a:cubicBezTo>
                    <a:pt x="62" y="5"/>
                    <a:pt x="62" y="7"/>
                    <a:pt x="59" y="10"/>
                  </a:cubicBezTo>
                  <a:cubicBezTo>
                    <a:pt x="56" y="12"/>
                    <a:pt x="56" y="13"/>
                    <a:pt x="55" y="16"/>
                  </a:cubicBezTo>
                  <a:cubicBezTo>
                    <a:pt x="54" y="18"/>
                    <a:pt x="53" y="21"/>
                    <a:pt x="50" y="25"/>
                  </a:cubicBezTo>
                  <a:cubicBezTo>
                    <a:pt x="46" y="31"/>
                    <a:pt x="37" y="36"/>
                    <a:pt x="29" y="39"/>
                  </a:cubicBezTo>
                  <a:cubicBezTo>
                    <a:pt x="25" y="42"/>
                    <a:pt x="20" y="44"/>
                    <a:pt x="19" y="46"/>
                  </a:cubicBezTo>
                  <a:cubicBezTo>
                    <a:pt x="17" y="49"/>
                    <a:pt x="14" y="51"/>
                    <a:pt x="11" y="53"/>
                  </a:cubicBezTo>
                  <a:cubicBezTo>
                    <a:pt x="8" y="55"/>
                    <a:pt x="5" y="57"/>
                    <a:pt x="5" y="58"/>
                  </a:cubicBezTo>
                  <a:cubicBezTo>
                    <a:pt x="5" y="60"/>
                    <a:pt x="4" y="62"/>
                    <a:pt x="3" y="63"/>
                  </a:cubicBezTo>
                  <a:cubicBezTo>
                    <a:pt x="1" y="66"/>
                    <a:pt x="0" y="67"/>
                    <a:pt x="2" y="69"/>
                  </a:cubicBezTo>
                  <a:cubicBezTo>
                    <a:pt x="3" y="71"/>
                    <a:pt x="4" y="71"/>
                    <a:pt x="6" y="71"/>
                  </a:cubicBezTo>
                  <a:cubicBezTo>
                    <a:pt x="7" y="71"/>
                    <a:pt x="10" y="71"/>
                    <a:pt x="12" y="73"/>
                  </a:cubicBezTo>
                  <a:cubicBezTo>
                    <a:pt x="13" y="75"/>
                    <a:pt x="14" y="75"/>
                    <a:pt x="15" y="75"/>
                  </a:cubicBezTo>
                  <a:cubicBezTo>
                    <a:pt x="16" y="75"/>
                    <a:pt x="19" y="75"/>
                    <a:pt x="20" y="77"/>
                  </a:cubicBezTo>
                  <a:cubicBezTo>
                    <a:pt x="20" y="77"/>
                    <a:pt x="21" y="78"/>
                    <a:pt x="23" y="78"/>
                  </a:cubicBezTo>
                  <a:cubicBezTo>
                    <a:pt x="27" y="78"/>
                    <a:pt x="33" y="76"/>
                    <a:pt x="38" y="72"/>
                  </a:cubicBezTo>
                  <a:cubicBezTo>
                    <a:pt x="42" y="68"/>
                    <a:pt x="42" y="65"/>
                    <a:pt x="43" y="63"/>
                  </a:cubicBezTo>
                  <a:cubicBezTo>
                    <a:pt x="43" y="62"/>
                    <a:pt x="43" y="60"/>
                    <a:pt x="45" y="59"/>
                  </a:cubicBezTo>
                  <a:cubicBezTo>
                    <a:pt x="47" y="58"/>
                    <a:pt x="48" y="55"/>
                    <a:pt x="48" y="53"/>
                  </a:cubicBezTo>
                  <a:cubicBezTo>
                    <a:pt x="49" y="51"/>
                    <a:pt x="50" y="49"/>
                    <a:pt x="50" y="48"/>
                  </a:cubicBezTo>
                  <a:cubicBezTo>
                    <a:pt x="51" y="47"/>
                    <a:pt x="51" y="47"/>
                    <a:pt x="51" y="47"/>
                  </a:cubicBezTo>
                  <a:cubicBezTo>
                    <a:pt x="53" y="43"/>
                    <a:pt x="55" y="39"/>
                    <a:pt x="65" y="39"/>
                  </a:cubicBezTo>
                  <a:cubicBezTo>
                    <a:pt x="66" y="39"/>
                    <a:pt x="67" y="39"/>
                    <a:pt x="68" y="39"/>
                  </a:cubicBezTo>
                  <a:cubicBezTo>
                    <a:pt x="67" y="38"/>
                    <a:pt x="67" y="37"/>
                    <a:pt x="66" y="35"/>
                  </a:cubicBezTo>
                  <a:cubicBezTo>
                    <a:pt x="66" y="32"/>
                    <a:pt x="69" y="30"/>
                    <a:pt x="71" y="29"/>
                  </a:cubicBezTo>
                  <a:cubicBezTo>
                    <a:pt x="73" y="27"/>
                    <a:pt x="74" y="26"/>
                    <a:pt x="74" y="24"/>
                  </a:cubicBezTo>
                  <a:cubicBezTo>
                    <a:pt x="74" y="21"/>
                    <a:pt x="77" y="18"/>
                    <a:pt x="79" y="15"/>
                  </a:cubicBezTo>
                  <a:cubicBezTo>
                    <a:pt x="81" y="14"/>
                    <a:pt x="83" y="12"/>
                    <a:pt x="83" y="11"/>
                  </a:cubicBezTo>
                  <a:cubicBezTo>
                    <a:pt x="81" y="8"/>
                    <a:pt x="82" y="6"/>
                    <a:pt x="8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 name="Group 7"/>
          <p:cNvGrpSpPr/>
          <p:nvPr/>
        </p:nvGrpSpPr>
        <p:grpSpPr>
          <a:xfrm>
            <a:off x="5877635" y="3407052"/>
            <a:ext cx="4075572" cy="1818447"/>
            <a:chOff x="5877635" y="3482272"/>
            <a:chExt cx="4075572" cy="1818447"/>
          </a:xfrm>
        </p:grpSpPr>
        <p:grpSp>
          <p:nvGrpSpPr>
            <p:cNvPr id="9" name="Group 3787"/>
            <p:cNvGrpSpPr/>
            <p:nvPr/>
          </p:nvGrpSpPr>
          <p:grpSpPr>
            <a:xfrm>
              <a:off x="5877635" y="3482272"/>
              <a:ext cx="4075572" cy="398736"/>
              <a:chOff x="0" y="0"/>
              <a:chExt cx="15229310" cy="1489964"/>
            </a:xfrm>
            <a:solidFill>
              <a:schemeClr val="bg1">
                <a:lumMod val="85000"/>
              </a:schemeClr>
            </a:solidFill>
          </p:grpSpPr>
          <p:sp>
            <p:nvSpPr>
              <p:cNvPr id="92" name="Shape 3747"/>
              <p:cNvSpPr/>
              <p:nvPr/>
            </p:nvSpPr>
            <p:spPr>
              <a:xfrm>
                <a:off x="9246186"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3" name="Shape 3748"/>
              <p:cNvSpPr/>
              <p:nvPr/>
            </p:nvSpPr>
            <p:spPr>
              <a:xfrm>
                <a:off x="9428047"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4" name="Shape 3749"/>
              <p:cNvSpPr/>
              <p:nvPr/>
            </p:nvSpPr>
            <p:spPr>
              <a:xfrm>
                <a:off x="10015463"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5" name="Shape 3750"/>
              <p:cNvSpPr/>
              <p:nvPr/>
            </p:nvSpPr>
            <p:spPr>
              <a:xfrm>
                <a:off x="10197322"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6" name="Shape 3751"/>
              <p:cNvSpPr/>
              <p:nvPr/>
            </p:nvSpPr>
            <p:spPr>
              <a:xfrm>
                <a:off x="10787646"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7" name="Shape 3752"/>
              <p:cNvSpPr/>
              <p:nvPr/>
            </p:nvSpPr>
            <p:spPr>
              <a:xfrm>
                <a:off x="10969507"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8" name="Shape 3753"/>
              <p:cNvSpPr/>
              <p:nvPr/>
            </p:nvSpPr>
            <p:spPr>
              <a:xfrm>
                <a:off x="11556923"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9" name="Shape 3754"/>
              <p:cNvSpPr/>
              <p:nvPr/>
            </p:nvSpPr>
            <p:spPr>
              <a:xfrm>
                <a:off x="11738781"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0" name="Shape 3755"/>
              <p:cNvSpPr/>
              <p:nvPr/>
            </p:nvSpPr>
            <p:spPr>
              <a:xfrm>
                <a:off x="1232832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1" name="Shape 3756"/>
              <p:cNvSpPr/>
              <p:nvPr/>
            </p:nvSpPr>
            <p:spPr>
              <a:xfrm>
                <a:off x="12510190"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2" name="Shape 3757"/>
              <p:cNvSpPr/>
              <p:nvPr/>
            </p:nvSpPr>
            <p:spPr>
              <a:xfrm>
                <a:off x="13097603"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3" name="Shape 3758"/>
              <p:cNvSpPr/>
              <p:nvPr/>
            </p:nvSpPr>
            <p:spPr>
              <a:xfrm>
                <a:off x="13279465"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4" name="Shape 3759"/>
              <p:cNvSpPr/>
              <p:nvPr/>
            </p:nvSpPr>
            <p:spPr>
              <a:xfrm>
                <a:off x="1386978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5" name="Shape 3760"/>
              <p:cNvSpPr/>
              <p:nvPr/>
            </p:nvSpPr>
            <p:spPr>
              <a:xfrm>
                <a:off x="1405164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6" name="Shape 3761"/>
              <p:cNvSpPr/>
              <p:nvPr/>
            </p:nvSpPr>
            <p:spPr>
              <a:xfrm>
                <a:off x="14639066"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7" name="Shape 3762"/>
              <p:cNvSpPr/>
              <p:nvPr/>
            </p:nvSpPr>
            <p:spPr>
              <a:xfrm>
                <a:off x="14820926"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8" name="Shape 3763"/>
              <p:cNvSpPr/>
              <p:nvPr/>
            </p:nvSpPr>
            <p:spPr>
              <a:xfrm>
                <a:off x="3085674"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9" name="Shape 3764"/>
              <p:cNvSpPr/>
              <p:nvPr/>
            </p:nvSpPr>
            <p:spPr>
              <a:xfrm>
                <a:off x="3267533"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0" name="Shape 3765"/>
              <p:cNvSpPr/>
              <p:nvPr/>
            </p:nvSpPr>
            <p:spPr>
              <a:xfrm>
                <a:off x="385494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1" name="Shape 3766"/>
              <p:cNvSpPr/>
              <p:nvPr/>
            </p:nvSpPr>
            <p:spPr>
              <a:xfrm>
                <a:off x="4036808"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2" name="Shape 3767"/>
              <p:cNvSpPr/>
              <p:nvPr/>
            </p:nvSpPr>
            <p:spPr>
              <a:xfrm>
                <a:off x="4627268"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3" name="Shape 3768"/>
              <p:cNvSpPr/>
              <p:nvPr/>
            </p:nvSpPr>
            <p:spPr>
              <a:xfrm>
                <a:off x="480899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4" name="Shape 3769"/>
              <p:cNvSpPr/>
              <p:nvPr/>
            </p:nvSpPr>
            <p:spPr>
              <a:xfrm>
                <a:off x="5396408"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5" name="Shape 3770"/>
              <p:cNvSpPr/>
              <p:nvPr/>
            </p:nvSpPr>
            <p:spPr>
              <a:xfrm>
                <a:off x="5578268"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6" name="Shape 3771"/>
              <p:cNvSpPr/>
              <p:nvPr/>
            </p:nvSpPr>
            <p:spPr>
              <a:xfrm>
                <a:off x="6167815"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7" name="Shape 3772"/>
              <p:cNvSpPr/>
              <p:nvPr/>
            </p:nvSpPr>
            <p:spPr>
              <a:xfrm>
                <a:off x="6349674"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8" name="Shape 3773"/>
              <p:cNvSpPr/>
              <p:nvPr/>
            </p:nvSpPr>
            <p:spPr>
              <a:xfrm>
                <a:off x="6937092"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9" name="Shape 3774"/>
              <p:cNvSpPr/>
              <p:nvPr/>
            </p:nvSpPr>
            <p:spPr>
              <a:xfrm>
                <a:off x="711895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20" name="Shape 3775"/>
              <p:cNvSpPr/>
              <p:nvPr/>
            </p:nvSpPr>
            <p:spPr>
              <a:xfrm>
                <a:off x="7709274"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21" name="Shape 3776"/>
              <p:cNvSpPr/>
              <p:nvPr/>
            </p:nvSpPr>
            <p:spPr>
              <a:xfrm>
                <a:off x="7891133"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22" name="Shape 3777"/>
              <p:cNvSpPr/>
              <p:nvPr/>
            </p:nvSpPr>
            <p:spPr>
              <a:xfrm>
                <a:off x="847854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23" name="Shape 3778"/>
              <p:cNvSpPr/>
              <p:nvPr/>
            </p:nvSpPr>
            <p:spPr>
              <a:xfrm>
                <a:off x="866040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24" name="Shape 3779"/>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25" name="Shape 3780"/>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26" name="Shape 3781"/>
              <p:cNvSpPr/>
              <p:nvPr/>
            </p:nvSpPr>
            <p:spPr>
              <a:xfrm>
                <a:off x="769275"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27" name="Shape 3782"/>
              <p:cNvSpPr/>
              <p:nvPr/>
            </p:nvSpPr>
            <p:spPr>
              <a:xfrm>
                <a:off x="951134"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28" name="Shape 3783"/>
              <p:cNvSpPr/>
              <p:nvPr/>
            </p:nvSpPr>
            <p:spPr>
              <a:xfrm>
                <a:off x="1541458"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29" name="Shape 3784"/>
              <p:cNvSpPr/>
              <p:nvPr/>
            </p:nvSpPr>
            <p:spPr>
              <a:xfrm>
                <a:off x="1723318"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30" name="Shape 3785"/>
              <p:cNvSpPr/>
              <p:nvPr/>
            </p:nvSpPr>
            <p:spPr>
              <a:xfrm>
                <a:off x="2310734"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31" name="Shape 3786"/>
              <p:cNvSpPr/>
              <p:nvPr/>
            </p:nvSpPr>
            <p:spPr>
              <a:xfrm>
                <a:off x="2492593"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0" name="Group 3787"/>
            <p:cNvGrpSpPr/>
            <p:nvPr/>
          </p:nvGrpSpPr>
          <p:grpSpPr>
            <a:xfrm>
              <a:off x="5877635" y="4196773"/>
              <a:ext cx="4075572" cy="398736"/>
              <a:chOff x="0" y="0"/>
              <a:chExt cx="15229310" cy="1489964"/>
            </a:xfrm>
            <a:solidFill>
              <a:schemeClr val="bg1">
                <a:lumMod val="85000"/>
              </a:schemeClr>
            </a:solidFill>
          </p:grpSpPr>
          <p:sp>
            <p:nvSpPr>
              <p:cNvPr id="52" name="Shape 3747"/>
              <p:cNvSpPr/>
              <p:nvPr/>
            </p:nvSpPr>
            <p:spPr>
              <a:xfrm>
                <a:off x="9246186"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3" name="Shape 3748"/>
              <p:cNvSpPr/>
              <p:nvPr/>
            </p:nvSpPr>
            <p:spPr>
              <a:xfrm>
                <a:off x="9428047"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4" name="Shape 3749"/>
              <p:cNvSpPr/>
              <p:nvPr/>
            </p:nvSpPr>
            <p:spPr>
              <a:xfrm>
                <a:off x="10015463"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5" name="Shape 3750"/>
              <p:cNvSpPr/>
              <p:nvPr/>
            </p:nvSpPr>
            <p:spPr>
              <a:xfrm>
                <a:off x="10197322"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6" name="Shape 3751"/>
              <p:cNvSpPr/>
              <p:nvPr/>
            </p:nvSpPr>
            <p:spPr>
              <a:xfrm>
                <a:off x="10787646"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7" name="Shape 3752"/>
              <p:cNvSpPr/>
              <p:nvPr/>
            </p:nvSpPr>
            <p:spPr>
              <a:xfrm>
                <a:off x="10969507"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8" name="Shape 3753"/>
              <p:cNvSpPr/>
              <p:nvPr/>
            </p:nvSpPr>
            <p:spPr>
              <a:xfrm>
                <a:off x="11556923"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9" name="Shape 3754"/>
              <p:cNvSpPr/>
              <p:nvPr/>
            </p:nvSpPr>
            <p:spPr>
              <a:xfrm>
                <a:off x="11738781"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0" name="Shape 3755"/>
              <p:cNvSpPr/>
              <p:nvPr/>
            </p:nvSpPr>
            <p:spPr>
              <a:xfrm>
                <a:off x="1232832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1" name="Shape 3756"/>
              <p:cNvSpPr/>
              <p:nvPr/>
            </p:nvSpPr>
            <p:spPr>
              <a:xfrm>
                <a:off x="12510190"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2" name="Shape 3757"/>
              <p:cNvSpPr/>
              <p:nvPr/>
            </p:nvSpPr>
            <p:spPr>
              <a:xfrm>
                <a:off x="13097603"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3" name="Shape 3758"/>
              <p:cNvSpPr/>
              <p:nvPr/>
            </p:nvSpPr>
            <p:spPr>
              <a:xfrm>
                <a:off x="13279465"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Shape 3759"/>
              <p:cNvSpPr/>
              <p:nvPr/>
            </p:nvSpPr>
            <p:spPr>
              <a:xfrm>
                <a:off x="1386978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Shape 3760"/>
              <p:cNvSpPr/>
              <p:nvPr/>
            </p:nvSpPr>
            <p:spPr>
              <a:xfrm>
                <a:off x="1405164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6" name="Shape 3761"/>
              <p:cNvSpPr/>
              <p:nvPr/>
            </p:nvSpPr>
            <p:spPr>
              <a:xfrm>
                <a:off x="14639066"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7" name="Shape 3762"/>
              <p:cNvSpPr/>
              <p:nvPr/>
            </p:nvSpPr>
            <p:spPr>
              <a:xfrm>
                <a:off x="14820926"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8" name="Shape 3763"/>
              <p:cNvSpPr/>
              <p:nvPr/>
            </p:nvSpPr>
            <p:spPr>
              <a:xfrm>
                <a:off x="3085674"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9" name="Shape 3764"/>
              <p:cNvSpPr/>
              <p:nvPr/>
            </p:nvSpPr>
            <p:spPr>
              <a:xfrm>
                <a:off x="3267533"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0" name="Shape 3765"/>
              <p:cNvSpPr/>
              <p:nvPr/>
            </p:nvSpPr>
            <p:spPr>
              <a:xfrm>
                <a:off x="385494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1" name="Shape 3766"/>
              <p:cNvSpPr/>
              <p:nvPr/>
            </p:nvSpPr>
            <p:spPr>
              <a:xfrm>
                <a:off x="4036808"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2" name="Shape 3767"/>
              <p:cNvSpPr/>
              <p:nvPr/>
            </p:nvSpPr>
            <p:spPr>
              <a:xfrm>
                <a:off x="4627268"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3" name="Shape 3768"/>
              <p:cNvSpPr/>
              <p:nvPr/>
            </p:nvSpPr>
            <p:spPr>
              <a:xfrm>
                <a:off x="480899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4" name="Shape 3769"/>
              <p:cNvSpPr/>
              <p:nvPr/>
            </p:nvSpPr>
            <p:spPr>
              <a:xfrm>
                <a:off x="5396408"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5" name="Shape 3770"/>
              <p:cNvSpPr/>
              <p:nvPr/>
            </p:nvSpPr>
            <p:spPr>
              <a:xfrm>
                <a:off x="5578268"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6" name="Shape 3771"/>
              <p:cNvSpPr/>
              <p:nvPr/>
            </p:nvSpPr>
            <p:spPr>
              <a:xfrm>
                <a:off x="6167815"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7" name="Shape 3772"/>
              <p:cNvSpPr/>
              <p:nvPr/>
            </p:nvSpPr>
            <p:spPr>
              <a:xfrm>
                <a:off x="6349674"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8" name="Shape 3773"/>
              <p:cNvSpPr/>
              <p:nvPr/>
            </p:nvSpPr>
            <p:spPr>
              <a:xfrm>
                <a:off x="6937092"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9" name="Shape 3774"/>
              <p:cNvSpPr/>
              <p:nvPr/>
            </p:nvSpPr>
            <p:spPr>
              <a:xfrm>
                <a:off x="711895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0" name="Shape 3775"/>
              <p:cNvSpPr/>
              <p:nvPr/>
            </p:nvSpPr>
            <p:spPr>
              <a:xfrm>
                <a:off x="7709274"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1" name="Shape 3776"/>
              <p:cNvSpPr/>
              <p:nvPr/>
            </p:nvSpPr>
            <p:spPr>
              <a:xfrm>
                <a:off x="7891133"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2" name="Shape 3777"/>
              <p:cNvSpPr/>
              <p:nvPr/>
            </p:nvSpPr>
            <p:spPr>
              <a:xfrm>
                <a:off x="847854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3" name="Shape 3778"/>
              <p:cNvSpPr/>
              <p:nvPr/>
            </p:nvSpPr>
            <p:spPr>
              <a:xfrm>
                <a:off x="866040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4" name="Shape 3779"/>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5" name="Shape 3780"/>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6" name="Shape 3781"/>
              <p:cNvSpPr/>
              <p:nvPr/>
            </p:nvSpPr>
            <p:spPr>
              <a:xfrm>
                <a:off x="769275"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7" name="Shape 3782"/>
              <p:cNvSpPr/>
              <p:nvPr/>
            </p:nvSpPr>
            <p:spPr>
              <a:xfrm>
                <a:off x="951134"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8" name="Shape 3783"/>
              <p:cNvSpPr/>
              <p:nvPr/>
            </p:nvSpPr>
            <p:spPr>
              <a:xfrm>
                <a:off x="1541458"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9" name="Shape 3784"/>
              <p:cNvSpPr/>
              <p:nvPr/>
            </p:nvSpPr>
            <p:spPr>
              <a:xfrm>
                <a:off x="1723318"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0" name="Shape 3785"/>
              <p:cNvSpPr/>
              <p:nvPr/>
            </p:nvSpPr>
            <p:spPr>
              <a:xfrm>
                <a:off x="2310734"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1" name="Shape 3786"/>
              <p:cNvSpPr/>
              <p:nvPr/>
            </p:nvSpPr>
            <p:spPr>
              <a:xfrm>
                <a:off x="2492593"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1" name="Group 3787"/>
            <p:cNvGrpSpPr/>
            <p:nvPr/>
          </p:nvGrpSpPr>
          <p:grpSpPr>
            <a:xfrm>
              <a:off x="5877635" y="4901983"/>
              <a:ext cx="4075572" cy="398736"/>
              <a:chOff x="0" y="0"/>
              <a:chExt cx="15229310" cy="1489964"/>
            </a:xfrm>
            <a:solidFill>
              <a:schemeClr val="bg1">
                <a:lumMod val="85000"/>
              </a:schemeClr>
            </a:solidFill>
          </p:grpSpPr>
          <p:sp>
            <p:nvSpPr>
              <p:cNvPr id="12" name="Shape 3747"/>
              <p:cNvSpPr/>
              <p:nvPr/>
            </p:nvSpPr>
            <p:spPr>
              <a:xfrm>
                <a:off x="9246186"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3" name="Shape 3748"/>
              <p:cNvSpPr/>
              <p:nvPr/>
            </p:nvSpPr>
            <p:spPr>
              <a:xfrm>
                <a:off x="9428047"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 name="Shape 3749"/>
              <p:cNvSpPr/>
              <p:nvPr/>
            </p:nvSpPr>
            <p:spPr>
              <a:xfrm>
                <a:off x="10015463"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 name="Shape 3750"/>
              <p:cNvSpPr/>
              <p:nvPr/>
            </p:nvSpPr>
            <p:spPr>
              <a:xfrm>
                <a:off x="10197322"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 name="Shape 3751"/>
              <p:cNvSpPr/>
              <p:nvPr/>
            </p:nvSpPr>
            <p:spPr>
              <a:xfrm>
                <a:off x="10787646"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 name="Shape 3752"/>
              <p:cNvSpPr/>
              <p:nvPr/>
            </p:nvSpPr>
            <p:spPr>
              <a:xfrm>
                <a:off x="10969507"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 name="Shape 3753"/>
              <p:cNvSpPr/>
              <p:nvPr/>
            </p:nvSpPr>
            <p:spPr>
              <a:xfrm>
                <a:off x="11556923"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3754"/>
              <p:cNvSpPr/>
              <p:nvPr/>
            </p:nvSpPr>
            <p:spPr>
              <a:xfrm>
                <a:off x="11738781"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0" name="Shape 3755"/>
              <p:cNvSpPr/>
              <p:nvPr/>
            </p:nvSpPr>
            <p:spPr>
              <a:xfrm>
                <a:off x="1232832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1" name="Shape 3756"/>
              <p:cNvSpPr/>
              <p:nvPr/>
            </p:nvSpPr>
            <p:spPr>
              <a:xfrm>
                <a:off x="12510190"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3757"/>
              <p:cNvSpPr/>
              <p:nvPr/>
            </p:nvSpPr>
            <p:spPr>
              <a:xfrm>
                <a:off x="13097603"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3" name="Shape 3758"/>
              <p:cNvSpPr/>
              <p:nvPr/>
            </p:nvSpPr>
            <p:spPr>
              <a:xfrm>
                <a:off x="13279465"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4" name="Shape 3759"/>
              <p:cNvSpPr/>
              <p:nvPr/>
            </p:nvSpPr>
            <p:spPr>
              <a:xfrm>
                <a:off x="1386978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3760"/>
              <p:cNvSpPr/>
              <p:nvPr/>
            </p:nvSpPr>
            <p:spPr>
              <a:xfrm>
                <a:off x="1405164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6" name="Shape 3761"/>
              <p:cNvSpPr/>
              <p:nvPr/>
            </p:nvSpPr>
            <p:spPr>
              <a:xfrm>
                <a:off x="14639066"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3762"/>
              <p:cNvSpPr/>
              <p:nvPr/>
            </p:nvSpPr>
            <p:spPr>
              <a:xfrm>
                <a:off x="14820926"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8" name="Shape 3763"/>
              <p:cNvSpPr/>
              <p:nvPr/>
            </p:nvSpPr>
            <p:spPr>
              <a:xfrm>
                <a:off x="3085674"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9" name="Shape 3764"/>
              <p:cNvSpPr/>
              <p:nvPr/>
            </p:nvSpPr>
            <p:spPr>
              <a:xfrm>
                <a:off x="3267533"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0" name="Shape 3765"/>
              <p:cNvSpPr/>
              <p:nvPr/>
            </p:nvSpPr>
            <p:spPr>
              <a:xfrm>
                <a:off x="385494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1" name="Shape 3766"/>
              <p:cNvSpPr/>
              <p:nvPr/>
            </p:nvSpPr>
            <p:spPr>
              <a:xfrm>
                <a:off x="4036808"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2" name="Shape 3767"/>
              <p:cNvSpPr/>
              <p:nvPr/>
            </p:nvSpPr>
            <p:spPr>
              <a:xfrm>
                <a:off x="4627268"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3" name="Shape 3768"/>
              <p:cNvSpPr/>
              <p:nvPr/>
            </p:nvSpPr>
            <p:spPr>
              <a:xfrm>
                <a:off x="480899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4" name="Shape 3769"/>
              <p:cNvSpPr/>
              <p:nvPr/>
            </p:nvSpPr>
            <p:spPr>
              <a:xfrm>
                <a:off x="5396408"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5" name="Shape 3770"/>
              <p:cNvSpPr/>
              <p:nvPr/>
            </p:nvSpPr>
            <p:spPr>
              <a:xfrm>
                <a:off x="5578268"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6" name="Shape 3771"/>
              <p:cNvSpPr/>
              <p:nvPr/>
            </p:nvSpPr>
            <p:spPr>
              <a:xfrm>
                <a:off x="6167815"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7" name="Shape 3772"/>
              <p:cNvSpPr/>
              <p:nvPr/>
            </p:nvSpPr>
            <p:spPr>
              <a:xfrm>
                <a:off x="6349674"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8" name="Shape 3773"/>
              <p:cNvSpPr/>
              <p:nvPr/>
            </p:nvSpPr>
            <p:spPr>
              <a:xfrm>
                <a:off x="6937092"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9" name="Shape 3774"/>
              <p:cNvSpPr/>
              <p:nvPr/>
            </p:nvSpPr>
            <p:spPr>
              <a:xfrm>
                <a:off x="711895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0" name="Shape 3775"/>
              <p:cNvSpPr/>
              <p:nvPr/>
            </p:nvSpPr>
            <p:spPr>
              <a:xfrm>
                <a:off x="7709274"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1" name="Shape 3776"/>
              <p:cNvSpPr/>
              <p:nvPr/>
            </p:nvSpPr>
            <p:spPr>
              <a:xfrm>
                <a:off x="7891133"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2" name="Shape 3777"/>
              <p:cNvSpPr/>
              <p:nvPr/>
            </p:nvSpPr>
            <p:spPr>
              <a:xfrm>
                <a:off x="8478549"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3" name="Shape 3778"/>
              <p:cNvSpPr/>
              <p:nvPr/>
            </p:nvSpPr>
            <p:spPr>
              <a:xfrm>
                <a:off x="866040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4" name="Shape 3779"/>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5" name="Shape 3780"/>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6" name="Shape 3781"/>
              <p:cNvSpPr/>
              <p:nvPr/>
            </p:nvSpPr>
            <p:spPr>
              <a:xfrm>
                <a:off x="769275"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7" name="Shape 3782"/>
              <p:cNvSpPr/>
              <p:nvPr/>
            </p:nvSpPr>
            <p:spPr>
              <a:xfrm>
                <a:off x="951134"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8" name="Shape 3783"/>
              <p:cNvSpPr/>
              <p:nvPr/>
            </p:nvSpPr>
            <p:spPr>
              <a:xfrm>
                <a:off x="1541458"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9" name="Shape 3784"/>
              <p:cNvSpPr/>
              <p:nvPr/>
            </p:nvSpPr>
            <p:spPr>
              <a:xfrm>
                <a:off x="1723318"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0" name="Shape 3785"/>
              <p:cNvSpPr/>
              <p:nvPr/>
            </p:nvSpPr>
            <p:spPr>
              <a:xfrm>
                <a:off x="2310734"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1" name="Shape 3786"/>
              <p:cNvSpPr/>
              <p:nvPr/>
            </p:nvSpPr>
            <p:spPr>
              <a:xfrm>
                <a:off x="2492593"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sp>
        <p:nvSpPr>
          <p:cNvPr id="132" name="TextBox 131"/>
          <p:cNvSpPr txBox="1"/>
          <p:nvPr/>
        </p:nvSpPr>
        <p:spPr>
          <a:xfrm>
            <a:off x="5877635" y="2445955"/>
            <a:ext cx="4046720" cy="738664"/>
          </a:xfrm>
          <a:prstGeom prst="rect">
            <a:avLst/>
          </a:prstGeom>
          <a:noFill/>
        </p:spPr>
        <p:txBody>
          <a:bodyPr wrap="square" lIns="0" tIns="0" rIns="0" bIns="0" rtlCol="0">
            <a:spAutoFit/>
          </a:bodyPr>
          <a:lstStyle/>
          <a:p>
            <a:pPr algn="just">
              <a:spcAft>
                <a:spcPts val="600"/>
              </a:spcAft>
            </a:pPr>
            <a:r>
              <a:rPr lang="id-ID" sz="1200" dirty="0" smtClean="0">
                <a:solidFill>
                  <a:schemeClr val="bg1">
                    <a:lumMod val="50000"/>
                  </a:schemeClr>
                </a:solidFill>
                <a:ea typeface="Open Sans" panose="020B0606030504020204" pitchFamily="34" charset="0"/>
                <a:cs typeface="Open Sans" panose="020B0606030504020204" pitchFamily="34" charset="0"/>
              </a:rPr>
              <a:t>Guora </a:t>
            </a:r>
            <a:r>
              <a:rPr lang="id-ID" sz="1200" dirty="0">
                <a:solidFill>
                  <a:schemeClr val="bg1">
                    <a:lumMod val="50000"/>
                  </a:schemeClr>
                </a:solidFill>
                <a:ea typeface="Open Sans" panose="020B0606030504020204" pitchFamily="34" charset="0"/>
                <a:cs typeface="Open Sans" panose="020B0606030504020204" pitchFamily="34" charset="0"/>
              </a:rPr>
              <a:t>volput vlaar boit dolro sit amet kalori joula paribus eteca vuram joula paribus eteca vuram qui para quam dalar eritrea gurayya huora volput vlaar boit dolro sit amet kalori joula.</a:t>
            </a:r>
          </a:p>
        </p:txBody>
      </p:sp>
      <p:sp>
        <p:nvSpPr>
          <p:cNvPr id="133" name="Text Placeholder 2"/>
          <p:cNvSpPr txBox="1">
            <a:spLocks/>
          </p:cNvSpPr>
          <p:nvPr/>
        </p:nvSpPr>
        <p:spPr>
          <a:xfrm>
            <a:off x="5796953" y="2094454"/>
            <a:ext cx="2349658"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d-ID" sz="1600" dirty="0" smtClean="0">
                <a:solidFill>
                  <a:schemeClr val="tx1">
                    <a:lumMod val="65000"/>
                    <a:lumOff val="35000"/>
                  </a:schemeClr>
                </a:solidFill>
                <a:latin typeface="Coolvetica Rg" panose="020B0603030602020004" pitchFamily="34" charset="0"/>
                <a:cs typeface="Clear Sans" panose="020B0503030202020304" pitchFamily="34" charset="0"/>
              </a:rPr>
              <a:t>New sale source</a:t>
            </a:r>
            <a:endParaRPr lang="en-GB" sz="1600" dirty="0">
              <a:solidFill>
                <a:schemeClr val="tx1">
                  <a:lumMod val="65000"/>
                  <a:lumOff val="35000"/>
                </a:schemeClr>
              </a:solidFill>
              <a:latin typeface="Coolvetica Rg" panose="020B0603030602020004" pitchFamily="34" charset="0"/>
              <a:cs typeface="Clear Sans" panose="020B0503030202020304" pitchFamily="34" charset="0"/>
            </a:endParaRPr>
          </a:p>
        </p:txBody>
      </p:sp>
      <p:grpSp>
        <p:nvGrpSpPr>
          <p:cNvPr id="134" name="Group 133"/>
          <p:cNvGrpSpPr/>
          <p:nvPr/>
        </p:nvGrpSpPr>
        <p:grpSpPr>
          <a:xfrm>
            <a:off x="5877635" y="3407052"/>
            <a:ext cx="3250749" cy="398736"/>
            <a:chOff x="2767014" y="1284875"/>
            <a:chExt cx="3250749" cy="398736"/>
          </a:xfrm>
          <a:solidFill>
            <a:schemeClr val="accent1"/>
          </a:solidFill>
        </p:grpSpPr>
        <p:sp>
          <p:nvSpPr>
            <p:cNvPr id="135" name="Shape 3747"/>
            <p:cNvSpPr/>
            <p:nvPr/>
          </p:nvSpPr>
          <p:spPr>
            <a:xfrm>
              <a:off x="5241420"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36" name="Shape 3748"/>
            <p:cNvSpPr/>
            <p:nvPr/>
          </p:nvSpPr>
          <p:spPr>
            <a:xfrm>
              <a:off x="5290089"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37" name="Shape 3749"/>
            <p:cNvSpPr/>
            <p:nvPr/>
          </p:nvSpPr>
          <p:spPr>
            <a:xfrm>
              <a:off x="5447289"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38" name="Shape 3750"/>
            <p:cNvSpPr/>
            <p:nvPr/>
          </p:nvSpPr>
          <p:spPr>
            <a:xfrm>
              <a:off x="5495957"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39" name="Shape 3751"/>
            <p:cNvSpPr/>
            <p:nvPr/>
          </p:nvSpPr>
          <p:spPr>
            <a:xfrm>
              <a:off x="5653936"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0" name="Shape 3752"/>
            <p:cNvSpPr/>
            <p:nvPr/>
          </p:nvSpPr>
          <p:spPr>
            <a:xfrm>
              <a:off x="5702604"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1" name="Shape 3753"/>
            <p:cNvSpPr/>
            <p:nvPr/>
          </p:nvSpPr>
          <p:spPr>
            <a:xfrm>
              <a:off x="5859805"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2" name="Shape 3754"/>
            <p:cNvSpPr/>
            <p:nvPr/>
          </p:nvSpPr>
          <p:spPr>
            <a:xfrm>
              <a:off x="5908473"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3" name="Shape 3763"/>
            <p:cNvSpPr/>
            <p:nvPr/>
          </p:nvSpPr>
          <p:spPr>
            <a:xfrm>
              <a:off x="3592783"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4" name="Shape 3764"/>
            <p:cNvSpPr/>
            <p:nvPr/>
          </p:nvSpPr>
          <p:spPr>
            <a:xfrm>
              <a:off x="3641451"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5" name="Shape 3765"/>
            <p:cNvSpPr/>
            <p:nvPr/>
          </p:nvSpPr>
          <p:spPr>
            <a:xfrm>
              <a:off x="3798651"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6" name="Shape 3766"/>
            <p:cNvSpPr/>
            <p:nvPr/>
          </p:nvSpPr>
          <p:spPr>
            <a:xfrm>
              <a:off x="3847319"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7" name="Shape 3767"/>
            <p:cNvSpPr/>
            <p:nvPr/>
          </p:nvSpPr>
          <p:spPr>
            <a:xfrm>
              <a:off x="4005334"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8" name="Shape 3768"/>
            <p:cNvSpPr/>
            <p:nvPr/>
          </p:nvSpPr>
          <p:spPr>
            <a:xfrm>
              <a:off x="4053966"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9" name="Shape 3769"/>
            <p:cNvSpPr/>
            <p:nvPr/>
          </p:nvSpPr>
          <p:spPr>
            <a:xfrm>
              <a:off x="4211167"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0" name="Shape 3770"/>
            <p:cNvSpPr/>
            <p:nvPr/>
          </p:nvSpPr>
          <p:spPr>
            <a:xfrm>
              <a:off x="4259835"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1" name="Shape 3771"/>
            <p:cNvSpPr/>
            <p:nvPr/>
          </p:nvSpPr>
          <p:spPr>
            <a:xfrm>
              <a:off x="4417606"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2" name="Shape 3772"/>
            <p:cNvSpPr/>
            <p:nvPr/>
          </p:nvSpPr>
          <p:spPr>
            <a:xfrm>
              <a:off x="4466274"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3" name="Shape 3773"/>
            <p:cNvSpPr/>
            <p:nvPr/>
          </p:nvSpPr>
          <p:spPr>
            <a:xfrm>
              <a:off x="4623475"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4" name="Shape 3774"/>
            <p:cNvSpPr/>
            <p:nvPr/>
          </p:nvSpPr>
          <p:spPr>
            <a:xfrm>
              <a:off x="4672143"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5" name="Shape 3775"/>
            <p:cNvSpPr/>
            <p:nvPr/>
          </p:nvSpPr>
          <p:spPr>
            <a:xfrm>
              <a:off x="4830121"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6" name="Shape 3776"/>
            <p:cNvSpPr/>
            <p:nvPr/>
          </p:nvSpPr>
          <p:spPr>
            <a:xfrm>
              <a:off x="4878789"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7" name="Shape 3777"/>
            <p:cNvSpPr/>
            <p:nvPr/>
          </p:nvSpPr>
          <p:spPr>
            <a:xfrm>
              <a:off x="5035990"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8" name="Shape 3778"/>
            <p:cNvSpPr/>
            <p:nvPr/>
          </p:nvSpPr>
          <p:spPr>
            <a:xfrm>
              <a:off x="5084658"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9" name="Shape 3779"/>
            <p:cNvSpPr/>
            <p:nvPr/>
          </p:nvSpPr>
          <p:spPr>
            <a:xfrm>
              <a:off x="2767014"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0" name="Shape 3780"/>
            <p:cNvSpPr/>
            <p:nvPr/>
          </p:nvSpPr>
          <p:spPr>
            <a:xfrm>
              <a:off x="2815682"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1" name="Shape 3781"/>
            <p:cNvSpPr/>
            <p:nvPr/>
          </p:nvSpPr>
          <p:spPr>
            <a:xfrm>
              <a:off x="2972883"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2" name="Shape 3782"/>
            <p:cNvSpPr/>
            <p:nvPr/>
          </p:nvSpPr>
          <p:spPr>
            <a:xfrm>
              <a:off x="3021550"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3" name="Shape 3783"/>
            <p:cNvSpPr/>
            <p:nvPr/>
          </p:nvSpPr>
          <p:spPr>
            <a:xfrm>
              <a:off x="3179529"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4" name="Shape 3784"/>
            <p:cNvSpPr/>
            <p:nvPr/>
          </p:nvSpPr>
          <p:spPr>
            <a:xfrm>
              <a:off x="3228198"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5" name="Shape 3785"/>
            <p:cNvSpPr/>
            <p:nvPr/>
          </p:nvSpPr>
          <p:spPr>
            <a:xfrm>
              <a:off x="3385398" y="1353181"/>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6" name="Shape 3786"/>
            <p:cNvSpPr/>
            <p:nvPr/>
          </p:nvSpPr>
          <p:spPr>
            <a:xfrm>
              <a:off x="3434066" y="1284875"/>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67" name="Group 166"/>
          <p:cNvGrpSpPr/>
          <p:nvPr/>
        </p:nvGrpSpPr>
        <p:grpSpPr>
          <a:xfrm>
            <a:off x="5877635" y="4822182"/>
            <a:ext cx="2426934" cy="398736"/>
            <a:chOff x="2530709" y="4415451"/>
            <a:chExt cx="2426934" cy="398736"/>
          </a:xfrm>
          <a:solidFill>
            <a:schemeClr val="accent2"/>
          </a:solidFill>
        </p:grpSpPr>
        <p:sp>
          <p:nvSpPr>
            <p:cNvPr id="168" name="Shape 3763"/>
            <p:cNvSpPr/>
            <p:nvPr/>
          </p:nvSpPr>
          <p:spPr>
            <a:xfrm>
              <a:off x="3356478"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9" name="Shape 3764"/>
            <p:cNvSpPr/>
            <p:nvPr/>
          </p:nvSpPr>
          <p:spPr>
            <a:xfrm>
              <a:off x="3405146"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0" name="Shape 3765"/>
            <p:cNvSpPr/>
            <p:nvPr/>
          </p:nvSpPr>
          <p:spPr>
            <a:xfrm>
              <a:off x="3562346"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1" name="Shape 3766"/>
            <p:cNvSpPr/>
            <p:nvPr/>
          </p:nvSpPr>
          <p:spPr>
            <a:xfrm>
              <a:off x="3611014"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2" name="Shape 3767"/>
            <p:cNvSpPr/>
            <p:nvPr/>
          </p:nvSpPr>
          <p:spPr>
            <a:xfrm>
              <a:off x="3769029"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3" name="Shape 3768"/>
            <p:cNvSpPr/>
            <p:nvPr/>
          </p:nvSpPr>
          <p:spPr>
            <a:xfrm>
              <a:off x="3817661"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4" name="Shape 3769"/>
            <p:cNvSpPr/>
            <p:nvPr/>
          </p:nvSpPr>
          <p:spPr>
            <a:xfrm>
              <a:off x="3974862"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5" name="Shape 3770"/>
            <p:cNvSpPr/>
            <p:nvPr/>
          </p:nvSpPr>
          <p:spPr>
            <a:xfrm>
              <a:off x="4023530"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6" name="Shape 3771"/>
            <p:cNvSpPr/>
            <p:nvPr/>
          </p:nvSpPr>
          <p:spPr>
            <a:xfrm>
              <a:off x="4181301"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7" name="Shape 3772"/>
            <p:cNvSpPr/>
            <p:nvPr/>
          </p:nvSpPr>
          <p:spPr>
            <a:xfrm>
              <a:off x="4229969"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8" name="Shape 3773"/>
            <p:cNvSpPr/>
            <p:nvPr/>
          </p:nvSpPr>
          <p:spPr>
            <a:xfrm>
              <a:off x="4387170"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9" name="Shape 3774"/>
            <p:cNvSpPr/>
            <p:nvPr/>
          </p:nvSpPr>
          <p:spPr>
            <a:xfrm>
              <a:off x="4435838"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0" name="Shape 3775"/>
            <p:cNvSpPr/>
            <p:nvPr/>
          </p:nvSpPr>
          <p:spPr>
            <a:xfrm>
              <a:off x="4593816"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1" name="Shape 3776"/>
            <p:cNvSpPr/>
            <p:nvPr/>
          </p:nvSpPr>
          <p:spPr>
            <a:xfrm>
              <a:off x="4642484"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2" name="Shape 3777"/>
            <p:cNvSpPr/>
            <p:nvPr/>
          </p:nvSpPr>
          <p:spPr>
            <a:xfrm>
              <a:off x="4799685"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3" name="Shape 3778"/>
            <p:cNvSpPr/>
            <p:nvPr/>
          </p:nvSpPr>
          <p:spPr>
            <a:xfrm>
              <a:off x="4848353"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4" name="Shape 3779"/>
            <p:cNvSpPr/>
            <p:nvPr/>
          </p:nvSpPr>
          <p:spPr>
            <a:xfrm>
              <a:off x="2530709"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5" name="Shape 3780"/>
            <p:cNvSpPr/>
            <p:nvPr/>
          </p:nvSpPr>
          <p:spPr>
            <a:xfrm>
              <a:off x="2579377"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6" name="Shape 3781"/>
            <p:cNvSpPr/>
            <p:nvPr/>
          </p:nvSpPr>
          <p:spPr>
            <a:xfrm>
              <a:off x="2736578"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7" name="Shape 3782"/>
            <p:cNvSpPr/>
            <p:nvPr/>
          </p:nvSpPr>
          <p:spPr>
            <a:xfrm>
              <a:off x="2785245"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8" name="Shape 3783"/>
            <p:cNvSpPr/>
            <p:nvPr/>
          </p:nvSpPr>
          <p:spPr>
            <a:xfrm>
              <a:off x="2943224"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9" name="Shape 3784"/>
            <p:cNvSpPr/>
            <p:nvPr/>
          </p:nvSpPr>
          <p:spPr>
            <a:xfrm>
              <a:off x="2991893"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0" name="Shape 3785"/>
            <p:cNvSpPr/>
            <p:nvPr/>
          </p:nvSpPr>
          <p:spPr>
            <a:xfrm>
              <a:off x="3149093" y="4483757"/>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1" name="Shape 3786"/>
            <p:cNvSpPr/>
            <p:nvPr/>
          </p:nvSpPr>
          <p:spPr>
            <a:xfrm>
              <a:off x="3197761" y="4415451"/>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92" name="Group 191"/>
          <p:cNvGrpSpPr/>
          <p:nvPr/>
        </p:nvGrpSpPr>
        <p:grpSpPr>
          <a:xfrm>
            <a:off x="5877635" y="4119982"/>
            <a:ext cx="3663056" cy="398736"/>
            <a:chOff x="2530709" y="2335878"/>
            <a:chExt cx="3663056" cy="398736"/>
          </a:xfrm>
          <a:solidFill>
            <a:schemeClr val="accent4"/>
          </a:solidFill>
        </p:grpSpPr>
        <p:sp>
          <p:nvSpPr>
            <p:cNvPr id="193" name="Shape 3747"/>
            <p:cNvSpPr/>
            <p:nvPr/>
          </p:nvSpPr>
          <p:spPr>
            <a:xfrm>
              <a:off x="5005115"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4" name="Shape 3748"/>
            <p:cNvSpPr/>
            <p:nvPr/>
          </p:nvSpPr>
          <p:spPr>
            <a:xfrm>
              <a:off x="5053784"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5" name="Shape 3749"/>
            <p:cNvSpPr/>
            <p:nvPr/>
          </p:nvSpPr>
          <p:spPr>
            <a:xfrm>
              <a:off x="5210984"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6" name="Shape 3750"/>
            <p:cNvSpPr/>
            <p:nvPr/>
          </p:nvSpPr>
          <p:spPr>
            <a:xfrm>
              <a:off x="5259652"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7" name="Shape 3751"/>
            <p:cNvSpPr/>
            <p:nvPr/>
          </p:nvSpPr>
          <p:spPr>
            <a:xfrm>
              <a:off x="5417631"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8" name="Shape 3752"/>
            <p:cNvSpPr/>
            <p:nvPr/>
          </p:nvSpPr>
          <p:spPr>
            <a:xfrm>
              <a:off x="5466299"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9" name="Shape 3753"/>
            <p:cNvSpPr/>
            <p:nvPr/>
          </p:nvSpPr>
          <p:spPr>
            <a:xfrm>
              <a:off x="5623500"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00" name="Shape 3754"/>
            <p:cNvSpPr/>
            <p:nvPr/>
          </p:nvSpPr>
          <p:spPr>
            <a:xfrm>
              <a:off x="5672168"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01" name="Shape 3755"/>
            <p:cNvSpPr/>
            <p:nvPr/>
          </p:nvSpPr>
          <p:spPr>
            <a:xfrm>
              <a:off x="5829939"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02" name="Shape 3756"/>
            <p:cNvSpPr/>
            <p:nvPr/>
          </p:nvSpPr>
          <p:spPr>
            <a:xfrm>
              <a:off x="5878607"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03" name="Shape 3757"/>
            <p:cNvSpPr/>
            <p:nvPr/>
          </p:nvSpPr>
          <p:spPr>
            <a:xfrm>
              <a:off x="6035807"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04" name="Shape 3758"/>
            <p:cNvSpPr/>
            <p:nvPr/>
          </p:nvSpPr>
          <p:spPr>
            <a:xfrm>
              <a:off x="6084476"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05" name="Shape 3763"/>
            <p:cNvSpPr/>
            <p:nvPr/>
          </p:nvSpPr>
          <p:spPr>
            <a:xfrm>
              <a:off x="3356478"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06" name="Shape 3764"/>
            <p:cNvSpPr/>
            <p:nvPr/>
          </p:nvSpPr>
          <p:spPr>
            <a:xfrm>
              <a:off x="3405146"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07" name="Shape 3765"/>
            <p:cNvSpPr/>
            <p:nvPr/>
          </p:nvSpPr>
          <p:spPr>
            <a:xfrm>
              <a:off x="3562346"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08" name="Shape 3766"/>
            <p:cNvSpPr/>
            <p:nvPr/>
          </p:nvSpPr>
          <p:spPr>
            <a:xfrm>
              <a:off x="3611014"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09" name="Shape 3767"/>
            <p:cNvSpPr/>
            <p:nvPr/>
          </p:nvSpPr>
          <p:spPr>
            <a:xfrm>
              <a:off x="3769029"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10" name="Shape 3768"/>
            <p:cNvSpPr/>
            <p:nvPr/>
          </p:nvSpPr>
          <p:spPr>
            <a:xfrm>
              <a:off x="3817661"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11" name="Shape 3769"/>
            <p:cNvSpPr/>
            <p:nvPr/>
          </p:nvSpPr>
          <p:spPr>
            <a:xfrm>
              <a:off x="3974862"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12" name="Shape 3770"/>
            <p:cNvSpPr/>
            <p:nvPr/>
          </p:nvSpPr>
          <p:spPr>
            <a:xfrm>
              <a:off x="4023530"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13" name="Shape 3771"/>
            <p:cNvSpPr/>
            <p:nvPr/>
          </p:nvSpPr>
          <p:spPr>
            <a:xfrm>
              <a:off x="4181301"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14" name="Shape 3772"/>
            <p:cNvSpPr/>
            <p:nvPr/>
          </p:nvSpPr>
          <p:spPr>
            <a:xfrm>
              <a:off x="4229969"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15" name="Shape 3773"/>
            <p:cNvSpPr/>
            <p:nvPr/>
          </p:nvSpPr>
          <p:spPr>
            <a:xfrm>
              <a:off x="4387170"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16" name="Shape 3774"/>
            <p:cNvSpPr/>
            <p:nvPr/>
          </p:nvSpPr>
          <p:spPr>
            <a:xfrm>
              <a:off x="4435838"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17" name="Shape 3775"/>
            <p:cNvSpPr/>
            <p:nvPr/>
          </p:nvSpPr>
          <p:spPr>
            <a:xfrm>
              <a:off x="4593816"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18" name="Shape 3776"/>
            <p:cNvSpPr/>
            <p:nvPr/>
          </p:nvSpPr>
          <p:spPr>
            <a:xfrm>
              <a:off x="4642484"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19" name="Shape 3777"/>
            <p:cNvSpPr/>
            <p:nvPr/>
          </p:nvSpPr>
          <p:spPr>
            <a:xfrm>
              <a:off x="4799685"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20" name="Shape 3778"/>
            <p:cNvSpPr/>
            <p:nvPr/>
          </p:nvSpPr>
          <p:spPr>
            <a:xfrm>
              <a:off x="4848353"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21" name="Shape 3779"/>
            <p:cNvSpPr/>
            <p:nvPr/>
          </p:nvSpPr>
          <p:spPr>
            <a:xfrm>
              <a:off x="2530709"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22" name="Shape 3780"/>
            <p:cNvSpPr/>
            <p:nvPr/>
          </p:nvSpPr>
          <p:spPr>
            <a:xfrm>
              <a:off x="2579377"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23" name="Shape 3781"/>
            <p:cNvSpPr/>
            <p:nvPr/>
          </p:nvSpPr>
          <p:spPr>
            <a:xfrm>
              <a:off x="2736578"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24" name="Shape 3782"/>
            <p:cNvSpPr/>
            <p:nvPr/>
          </p:nvSpPr>
          <p:spPr>
            <a:xfrm>
              <a:off x="2785245"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25" name="Shape 3783"/>
            <p:cNvSpPr/>
            <p:nvPr/>
          </p:nvSpPr>
          <p:spPr>
            <a:xfrm>
              <a:off x="2943224"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26" name="Shape 3784"/>
            <p:cNvSpPr/>
            <p:nvPr/>
          </p:nvSpPr>
          <p:spPr>
            <a:xfrm>
              <a:off x="2991893"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27" name="Shape 3785"/>
            <p:cNvSpPr/>
            <p:nvPr/>
          </p:nvSpPr>
          <p:spPr>
            <a:xfrm>
              <a:off x="3149093" y="2404184"/>
              <a:ext cx="157958" cy="330430"/>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228" name="Shape 3786"/>
            <p:cNvSpPr/>
            <p:nvPr/>
          </p:nvSpPr>
          <p:spPr>
            <a:xfrm>
              <a:off x="3197761" y="2335878"/>
              <a:ext cx="63184" cy="62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29" name="TextBox 228"/>
          <p:cNvSpPr txBox="1"/>
          <p:nvPr/>
        </p:nvSpPr>
        <p:spPr>
          <a:xfrm>
            <a:off x="9978733" y="3500521"/>
            <a:ext cx="986971" cy="330860"/>
          </a:xfrm>
          <a:prstGeom prst="rect">
            <a:avLst/>
          </a:prstGeom>
          <a:noFill/>
        </p:spPr>
        <p:txBody>
          <a:bodyPr wrap="square" rtlCol="0">
            <a:spAutoFit/>
          </a:bodyPr>
          <a:lstStyle/>
          <a:p>
            <a:pPr algn="ctr">
              <a:lnSpc>
                <a:spcPct val="70000"/>
              </a:lnSpc>
            </a:pPr>
            <a:r>
              <a:rPr lang="en-US" sz="2000" b="1" dirty="0" smtClean="0">
                <a:solidFill>
                  <a:schemeClr val="tx1">
                    <a:lumMod val="65000"/>
                    <a:lumOff val="35000"/>
                  </a:schemeClr>
                </a:solidFill>
                <a:latin typeface="+mj-lt"/>
                <a:ea typeface="Roboto" panose="02000000000000000000" pitchFamily="2" charset="0"/>
                <a:cs typeface="Clear Sans Light" panose="020B0303030202020304" pitchFamily="34" charset="0"/>
              </a:rPr>
              <a:t>8</a:t>
            </a:r>
            <a:r>
              <a:rPr lang="id-ID" sz="2000" b="1" dirty="0" smtClean="0">
                <a:solidFill>
                  <a:schemeClr val="tx1">
                    <a:lumMod val="65000"/>
                    <a:lumOff val="35000"/>
                  </a:schemeClr>
                </a:solidFill>
                <a:latin typeface="+mj-lt"/>
                <a:ea typeface="Roboto" panose="02000000000000000000" pitchFamily="2" charset="0"/>
                <a:cs typeface="Clear Sans Light" panose="020B0303030202020304" pitchFamily="34" charset="0"/>
              </a:rPr>
              <a:t>5%</a:t>
            </a:r>
            <a:endParaRPr lang="id-ID" sz="2000" b="1" dirty="0">
              <a:solidFill>
                <a:schemeClr val="tx1">
                  <a:lumMod val="65000"/>
                  <a:lumOff val="35000"/>
                </a:schemeClr>
              </a:solidFill>
              <a:latin typeface="+mj-lt"/>
              <a:ea typeface="Roboto" panose="02000000000000000000" pitchFamily="2" charset="0"/>
              <a:cs typeface="Clear Sans Light" panose="020B0303030202020304" pitchFamily="34" charset="0"/>
            </a:endParaRPr>
          </a:p>
        </p:txBody>
      </p:sp>
      <p:sp>
        <p:nvSpPr>
          <p:cNvPr id="230" name="TextBox 229"/>
          <p:cNvSpPr txBox="1"/>
          <p:nvPr/>
        </p:nvSpPr>
        <p:spPr>
          <a:xfrm>
            <a:off x="9978733" y="4208966"/>
            <a:ext cx="986971" cy="307777"/>
          </a:xfrm>
          <a:prstGeom prst="rect">
            <a:avLst/>
          </a:prstGeom>
          <a:noFill/>
        </p:spPr>
        <p:txBody>
          <a:bodyPr wrap="square" rtlCol="0">
            <a:spAutoFit/>
          </a:bodyPr>
          <a:lstStyle/>
          <a:p>
            <a:pPr algn="ctr">
              <a:lnSpc>
                <a:spcPct val="70000"/>
              </a:lnSpc>
            </a:pPr>
            <a:r>
              <a:rPr lang="id-ID" sz="2000" b="1" dirty="0" smtClean="0">
                <a:solidFill>
                  <a:schemeClr val="tx1">
                    <a:lumMod val="65000"/>
                    <a:lumOff val="35000"/>
                  </a:schemeClr>
                </a:solidFill>
                <a:latin typeface="+mj-lt"/>
                <a:ea typeface="Roboto" panose="02000000000000000000" pitchFamily="2" charset="0"/>
                <a:cs typeface="Clear Sans Light" panose="020B0303030202020304" pitchFamily="34" charset="0"/>
              </a:rPr>
              <a:t>90</a:t>
            </a:r>
            <a:r>
              <a:rPr lang="id-ID" sz="2000" b="1" dirty="0">
                <a:solidFill>
                  <a:schemeClr val="tx1">
                    <a:lumMod val="65000"/>
                    <a:lumOff val="35000"/>
                  </a:schemeClr>
                </a:solidFill>
                <a:latin typeface="+mj-lt"/>
                <a:ea typeface="Roboto" panose="02000000000000000000" pitchFamily="2" charset="0"/>
                <a:cs typeface="Clear Sans Light" panose="020B0303030202020304" pitchFamily="34" charset="0"/>
              </a:rPr>
              <a:t>%</a:t>
            </a:r>
          </a:p>
        </p:txBody>
      </p:sp>
      <p:sp>
        <p:nvSpPr>
          <p:cNvPr id="231" name="TextBox 230"/>
          <p:cNvSpPr txBox="1"/>
          <p:nvPr/>
        </p:nvSpPr>
        <p:spPr>
          <a:xfrm>
            <a:off x="9978733" y="4906395"/>
            <a:ext cx="986971" cy="330860"/>
          </a:xfrm>
          <a:prstGeom prst="rect">
            <a:avLst/>
          </a:prstGeom>
          <a:noFill/>
        </p:spPr>
        <p:txBody>
          <a:bodyPr wrap="square" rtlCol="0">
            <a:spAutoFit/>
          </a:bodyPr>
          <a:lstStyle/>
          <a:p>
            <a:pPr algn="ctr">
              <a:lnSpc>
                <a:spcPct val="70000"/>
              </a:lnSpc>
            </a:pPr>
            <a:r>
              <a:rPr lang="id-ID" sz="2000" b="1" dirty="0" smtClean="0">
                <a:solidFill>
                  <a:schemeClr val="tx1">
                    <a:lumMod val="65000"/>
                    <a:lumOff val="35000"/>
                  </a:schemeClr>
                </a:solidFill>
                <a:latin typeface="+mj-lt"/>
                <a:ea typeface="Roboto" panose="02000000000000000000" pitchFamily="2" charset="0"/>
                <a:cs typeface="Clear Sans Light" panose="020B0303030202020304" pitchFamily="34" charset="0"/>
              </a:rPr>
              <a:t>60</a:t>
            </a:r>
            <a:r>
              <a:rPr lang="id-ID" sz="2000" b="1" dirty="0">
                <a:solidFill>
                  <a:schemeClr val="tx1">
                    <a:lumMod val="65000"/>
                    <a:lumOff val="35000"/>
                  </a:schemeClr>
                </a:solidFill>
                <a:latin typeface="+mj-lt"/>
                <a:ea typeface="Roboto" panose="02000000000000000000" pitchFamily="2" charset="0"/>
                <a:cs typeface="Clear Sans Light" panose="020B0303030202020304" pitchFamily="34" charset="0"/>
              </a:rPr>
              <a:t>%</a:t>
            </a:r>
          </a:p>
        </p:txBody>
      </p:sp>
      <p:sp>
        <p:nvSpPr>
          <p:cNvPr id="232" name="Footer Placeholder 5"/>
          <p:cNvSpPr>
            <a:spLocks noGrp="1"/>
          </p:cNvSpPr>
          <p:nvPr>
            <p:ph type="ftr" sz="quarter" idx="11"/>
          </p:nvPr>
        </p:nvSpPr>
        <p:spPr>
          <a:xfrm>
            <a:off x="4038600" y="6397915"/>
            <a:ext cx="4114800" cy="365125"/>
          </a:xfrm>
        </p:spPr>
        <p:txBody>
          <a:bodyPr/>
          <a:lstStyle/>
          <a:p>
            <a:r>
              <a:rPr lang="en-AU" dirty="0" smtClean="0"/>
              <a:t>www.yourwebsite.com</a:t>
            </a:r>
            <a:endParaRPr lang="en-AU" dirty="0"/>
          </a:p>
        </p:txBody>
      </p:sp>
      <p:sp>
        <p:nvSpPr>
          <p:cNvPr id="233" name="Slide Number Placeholder 6"/>
          <p:cNvSpPr>
            <a:spLocks noGrp="1"/>
          </p:cNvSpPr>
          <p:nvPr>
            <p:ph type="sldNum" sz="quarter" idx="12"/>
          </p:nvPr>
        </p:nvSpPr>
        <p:spPr>
          <a:xfrm>
            <a:off x="8991600" y="6397915"/>
            <a:ext cx="2881744" cy="365125"/>
          </a:xfrm>
        </p:spPr>
        <p:txBody>
          <a:bodyPr/>
          <a:lstStyle/>
          <a:p>
            <a:fld id="{870C8D18-4AA2-4B61-82ED-E847FE7F510A}" type="slidenum">
              <a:rPr lang="en-AU" smtClean="0"/>
              <a:pPr/>
              <a:t>99</a:t>
            </a:fld>
            <a:endParaRPr lang="en-AU" dirty="0"/>
          </a:p>
        </p:txBody>
      </p:sp>
      <p:sp>
        <p:nvSpPr>
          <p:cNvPr id="234" name="Text Placeholder 7"/>
          <p:cNvSpPr txBox="1">
            <a:spLocks/>
          </p:cNvSpPr>
          <p:nvPr/>
        </p:nvSpPr>
        <p:spPr>
          <a:xfrm>
            <a:off x="331788" y="6397915"/>
            <a:ext cx="3810000" cy="390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smtClean="0"/>
              <a:t>LOGO HERE</a:t>
            </a:r>
            <a:endParaRPr lang="en-AU" sz="1200" dirty="0"/>
          </a:p>
        </p:txBody>
      </p:sp>
    </p:spTree>
    <p:extLst>
      <p:ext uri="{BB962C8B-B14F-4D97-AF65-F5344CB8AC3E}">
        <p14:creationId xmlns:p14="http://schemas.microsoft.com/office/powerpoint/2010/main" val="429215836"/>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500"/>
                                        <p:tgtEl>
                                          <p:spTgt spid="13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wipe(left)">
                                      <p:cBhvr>
                                        <p:cTn id="23" dur="500"/>
                                        <p:tgtEl>
                                          <p:spTgt spid="1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34"/>
                                        </p:tgtEl>
                                        <p:attrNameLst>
                                          <p:attrName>style.visibility</p:attrName>
                                        </p:attrNameLst>
                                      </p:cBhvr>
                                      <p:to>
                                        <p:strVal val="visible"/>
                                      </p:to>
                                    </p:set>
                                    <p:animEffect transition="in" filter="wipe(left)">
                                      <p:cBhvr>
                                        <p:cTn id="31" dur="500"/>
                                        <p:tgtEl>
                                          <p:spTgt spid="13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9"/>
                                        </p:tgtEl>
                                        <p:attrNameLst>
                                          <p:attrName>style.visibility</p:attrName>
                                        </p:attrNameLst>
                                      </p:cBhvr>
                                      <p:to>
                                        <p:strVal val="visible"/>
                                      </p:to>
                                    </p:set>
                                    <p:animEffect transition="in" filter="fade">
                                      <p:cBhvr>
                                        <p:cTn id="35" dur="500"/>
                                        <p:tgtEl>
                                          <p:spTgt spid="229"/>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30"/>
                                        </p:tgtEl>
                                        <p:attrNameLst>
                                          <p:attrName>style.visibility</p:attrName>
                                        </p:attrNameLst>
                                      </p:cBhvr>
                                      <p:to>
                                        <p:strVal val="visible"/>
                                      </p:to>
                                    </p:set>
                                    <p:animEffect transition="in" filter="fade">
                                      <p:cBhvr>
                                        <p:cTn id="43" dur="500"/>
                                        <p:tgtEl>
                                          <p:spTgt spid="230"/>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left)">
                                      <p:cBhvr>
                                        <p:cTn id="47" dur="500"/>
                                        <p:tgtEl>
                                          <p:spTgt spid="16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31"/>
                                        </p:tgtEl>
                                        <p:attrNameLst>
                                          <p:attrName>style.visibility</p:attrName>
                                        </p:attrNameLst>
                                      </p:cBhvr>
                                      <p:to>
                                        <p:strVal val="visible"/>
                                      </p:to>
                                    </p:set>
                                    <p:animEffect transition="in" filter="fade">
                                      <p:cBhvr>
                                        <p:cTn id="51"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32" grpId="0"/>
      <p:bldP spid="133" grpId="0"/>
      <p:bldP spid="229" grpId="0"/>
      <p:bldP spid="230" grpId="0"/>
      <p:bldP spid="23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c6e84bad6e214c4a98efe94185f3c4c85bfa5b9f"/>
  <p:tag name="ISPRING_RESOURCE_PATHS_HASH_PRESENTER" val="cd54d2b3b8a6dc475ec43caeb879586ef4109b"/>
  <p:tag name="ISPRING_ULTRA_SCORM_COURSE_ID" val="0812623D-B61A-42D3-92C9-DDE89B54E888"/>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LAYERS_CUSTOMIZATION" val="UEsDBBQAAgAIAItsM0jO8+LqUwQAAA0QAAAdAAAAdW5pdmVyc2FsL2NvbW1vbl9tZXNzYWdlcy5sbmetV/9u2zYQ/r9A34EQUGADNrcd0KIYEgeyxNhCZMmV6DjZDwiMxNhEKDGVKLfZX3uaPdieZEdKbuykg6SkgG1YtO+74913H49HJ19ygbasrLgsjq23ozcWYkUqM16sj60lOf35g4UqRYuMClmwY6uQFjoZv3xxJGixrumawfeXLxA6yllVwWM11k/3z4hnx9ZikjjhfGEHl4kfTsNk4k2tsSPzW1rcIV+u5R/lD7+8//Dl7bv3Px69bi37AMVz2/cPoZBBevemB1BAotBPAA37SYAviDXWn8PswiXxvQBb4/bLMOtFhM+tsf7stFtGEQ5IEvueixMvToKQmFz4mGDXGl/KGm3oliEl0Zazz0htGFRS8ZKhSvDM/JBKWChq1uXMDee2FyQRjknkOcQLA2scy7K8+8nA0lptZAnuKpTxil4JlhmfwBnz+23JKnBNFXAKwUttOPxT5pQXo07Xkb3ygmlCwtCPExy4uxVrjIsMuSXVbgaiRHaMIwAoacXKJ9gmhmXGHNlCDEOYedOZD2+iQ5jx9UbAWw2NY4GhBgtWdFkBR3AE7IrjVRi5OmngClF0S6vqsyyzA37sF6oL2AucECjokD1wojF2wFBjDspRlixVXWBzHMf2FCeT8AKIDH0XDrEIz6DdzoZYXOIYWgTHXTaBfe5NbU143WI7/u/6K6WazuIO0TQFO52+LZd1BSs6pdAFptOqYV5i/HEJVfNs/xtd3ABCYk291nzLIIQy62YPaIqDXc2fj0vvt+TU9nzsJkAoN1wlxIiddkZBHgqpEBVC6g2AX5ptaZEydMVSWgPh7+BvGc/M33SxTSSfav4XoqqVlletKgUuvng1el5oHvFBTVe0LHr0+QOoA018vNm8rmCnSrH8VnXtYi8To+8SxXP3pbvufzfVpy7P3NED/0O3EzfCNPGg2ydc9rfAcBRp8YXTQ/S38oJTcLRo9A0E0CuuB/gMwhYgkOipGOeQ+YMQzqEiA+xXeBJ7ROeYXVVcdZ7ZplBNvb/NkRSGJMEUu+fJFbuW0P+C0W1zdIOEG+KMnuBsECH2JosDnW5RAgho3YwPEJLgOew/64G5nONdBht5PcjEStYiM3Im+I2RWKhNnbPHM8t1KXOzKmi166VG4U+eE0Wzuahxuhhw9sbYjpxZ4tiBg/W4q3tY9DQCLuuYfBInvj3R5kDqnKp0A+fKtayLrCdQM7G6+NQGsDalMaNluvn37396YjyIpFlF7eqvg0CgQ7Uu4a9gvwdSserPLhBiTw7tzEMfq3bC39n1HPiJB3T4LpM0bQ6tXOawNOr2C2xri2YTYjuzORAyNvyTdZl2jyn7CHM7OgNRMrOoNZ7T8gYUjUgpBqGYVGsCqmHe7y9ZtRK8YENsn3cm6A0Tb5HYrmtunNB8gqc3zVmawVydtldPAVfPvmDOzA5A8B7gsYyrgYDmjNnJCzR683zf5tvHR87Xp8pc3I9e793j/wNQSwMEFAACAAgAi2wzSAdoQGkJAwAAtQoAACcAAAB1bml2ZXJzYWwvZmxhc2hfcHVibGlzaGluZ19zZXR0aW5ncy54bWzVVt1SGjEUvucpMul4KasWq2UWnI7AlFGBEdrqlRM2BzZjNtlusiBe9Wn6YH2SnmwEYbTOqnWm5QZyfr7znZ8cEh7dJJLMIDNCqwbdre5QAirSXKhpg34ZdbYPKTGWKc6kVtCgSlNy1KyEaT6WwsRDsBZNDUEYZeqpbdDY2rQeBPP5vCpMmjmtlrlFfFONdBKkGRhQFrIglWyBX3aRgqHNSoWQ0IvONM8lEMGRghKOHZMdyUxMA282ZtH1NNO54sda6oxk03GDvusUn6WNh2qJBJRLzjRR6MS2zjgXjg+TQ3ELJAYxjZH4QY2SueA2btC9mkNB6+AhSoHtc2AO5VhjMsrewSdgGWeW+aOPZ+HGmqXAi/hCsUREI9QQl3+DtkZXny8H7fPTbu/katTvn466A0+i8Ak2ccJgM1CIhHSeRbCKEzJrWRQjb/SZMGkgDNZFS7OJVhvk3JmMtcTaF144D8kYeI8lsNaN4bVQHbTcpWSCichFg37KBJOUCMukiFbOJh8bK2zR/866JUEsnDMgZ0N6H95XJ4pZZmCd1lJjXM2j5jedS04WOidSXAOxmmD+eYK/YiDrzSGTTCeFFMfHEiMFRpwJmAM/Kmp6B/inQJcYIsnREyc3lWB9hO+5uCVjmOgMcYHNcMZRLozHrz4LOGXG3IOyJcet4Wm31b7q9lrtiy2XIOMzpqJngmPDIUntW+AzzF1pDCGlxmquQWBlIpYbKPrDBS/MyqRZOnbMZkXTXSMLUGy3QD4eExURjqZQOZQFjJgiWskFYRFeIeNGaCZ0blDih8VDmxcR9K5EqILqFG8QBss4ZGXQdnb33tf2PxwcfqxXg18/fm4/6XS3VgaSuWh+rxw/uVhWy+XhnQsDtwseXw02y//NzTA4b38tU9de+2JUqpvtYSm4fhmr/kkZq3O/ygZra6wUBdxDU7/0cBNJkQgL/G+O2AvG5FX/IH7G3mZM3jDn11yN/yZlf1o9RjZeH2Hw6PPIaRKhRIKFcBtx9aZq7td28D3zqKpSQbTNp2az8htQSwMEFAACAAgAi2wzSMfQ1jCxAgAAVQoAACEAAAB1bml2ZXJzYWwvZmxhc2hfc2tpbl9zZXR0aW5ncy54bWyVVm1r2zAQ/r5fEbLvdTvGuoEaaPMChW4ta+l32b7YIrJkpHO6/PtJthxLThy7EYXouXvuTXeXEr1jYvFlNiOJ5FK9AiITmbZIi81YejePK0QprhIpEAReCakKyueLr9f1h0S15hhL7kEZzqb+jHC2NIHOzWaz+naznEJxPi7HlciipOLwJDN5FdNklylZiXQ0tPxQguJM7KyDX7fL9e2QJmcaHxGKIKb1T3umUUoFWoMN6cfanlEWpzHwadn3OJ2ry9n3aHumGda0+xt7hmglzeAzRTYPY6yHhFt7LhMQ/uFo5iWnB1CfikaWVfkpgpKZLWjIufyIRw6XNDXjZwira3tGCTYh62j0FVx5vq/s8ZTcV3/uiR1XJfmLrWtvIdhHjzksUFVAovbWyHQuP54rNPMBiy3l2ij4UKf0YoJ+oZVuzYRYp/cXPphIfVsO6VTeJa8KWDYBe+ZCvNNfLh/qXeEbPWJehAr2DvRC7MBO84+p64mmB3aar5yl8Cz44TSCvqghtY/8QN1zXq6/kYKg5po6aXtrpdbTkx1d7YXqgFankCkstA3njRVg341ENdaEFJ3ERATds4wik+K31YsPdTKaRD2B67XznUWQIYdzDVfHaNa0X676Hvajk4YN2fwsdMk19xmaLX43p4g0yQvzs6TnM8czY2IKM4/OM+yeNOqgHsVWepza9xCpoGoH6k1KPtWNkAh6qnnZDNeQOom8GpDofJWJM3Ku/KIqYlBr82oMdFvlEGwUc5bl3PzhO4MPSHuMAWlDxdzYE5Qd+9IDXBMAVUnedm1zaSRFxZFx2EM7/B5QpzyUG9GmS4ca7h6fYIt+yzlkUk+6XdH1SrhDPPyM/rsJKzDck0xoe6SxrjMLJr9dw10swWJu15ltPn+T1XfXS4FhIz+toAHtv5P/AVBLAwQUAAIACACLbDNI0Qiaed4CAADGCQAAJgAAAHVuaXZlcnNhbC9odG1sX3B1Ymxpc2hpbmdfc2V0dGluZ3MueG1szVbBThsxEL3nKyxXHMkCpYVGm6CKBIGgJCJpCyc0WTtZC6+9tb0J4dSv6Yf1Szpek5AIGi0IquaS7HjmzXsz49nEB7eZJBNurNCqSbfrW5RwlWgm1LhJvw6ONvcpsQ4UA6kVb1KlKTlo1eK8GEph0z53Dl0tQRhlG7lr0tS5vBFF0+m0Lmxu/KmWhUN8W090FuWGW64cN1EuYYZfbpZzS1u1GiFxMH3RrJCcCIYUlPDsQB67TNIoeA0huRkbXSh2qKU2xIyHTfruqPzMfQJSW2RceW22hUZvdg1gTHg6IPvijpOUi3GKvPd2KZkK5tIm3dn1KOgdPUYpsYME8CiHGrUodw+fcQcMHITHkM/xW2fnhmBiMwWZSAZ4Qrz8Jm0Pro+vep2Ls5Pz0+tBt3s2OOkFEmVMtIoTR6uJYiSkC5PwRZ4YnIMkRd4YMwJpeRwtm+ZuI61WyPlnMtQSS19GUTJCpnLWpJ+NAEmJcCBFsjh1YMbcHQmJGnzsdn2kHH0ADHqTFIzly4nmJ9ZXMWl914VkZKYLIsUNJ04TVFRk+CvlZLncZGR0VlolWEesFIyTieBTzg7KKt0D/i3RFabICozEUcwldyHDj0LckSEfaYO4HCY4tGgXNuDXnwWcg7UPoDDnuNE/O2l3rk/O253LDS8Q2ARU8kxwbCHPcvcW+IDalcYUUmqs5hIEViaBwvKyP0yw0q2KzMq5U5iUTfeNLEGx3QL5BEw8SHC0hCp4VcAEFNFKzggkeCmsH6GJ0IVFSxiWAG1fRDCEEqFKqmNcUJjMMG6qoG1t77zf/fBxb/9Tox79/vlrc23Q/aLoSfDZwqY4XLsqFuvi8Z2LI39Dn77szhT/6q73LjrfqlTqvHM5qNSfTr8SXLeKV/e0itdFWE69pcVUiQJulnFYY7hbpMiE4+w1h+YFjV+/5cNYvFLj31DF2vH9f0WEp8VLfeUtHkdP/s2ooX31v1er9gdQSwMEFAACAAgAi2wzSHN3oNSRAQAAHwYAAB8AAAB1bml2ZXJzYWwvaHRtbF9za2luX3NldHRpbmdzLmpzjZRNT8MwDIbv+xVVuKKJIcSAG9qHhLQDErshDmnnddXSOErSsjHtv5N0X23qwuLL8vbJ69hTvOtFbrGERS/Rrvpd7d+b+0oDr1ldwG1TFx167nVmRLaAeZaDyCSwAClPR8/y/kJQxkxWpvH2w9uamh9D/2XJhanjirDQhGaowyUBfhPahjr8cxZ7tboONdUaHRfWouwnKC1I25eoc14x7OauWvUSAxhL0Ad0Wi0CXfIEGqbT6fh+MOoiL47t5AnmisvtDFPsxzxZpxoLuejKv9oq0O4vXx/tnoejybAOiMzYNwt5mHjy5KObVBqMgWPex4kPEhY8BvFnQQHaMG4XFNBlZjJ7ol8HPuq04ilc0SXXUOfV4oY+2pyFje0qRgm+BX1NSlSFuobTmPqOtNB2z8+oQL7IZHrgxnc+SM5f1tt2de9S6MPYB2s8IQye0Ip6fnnX7AhBQ4C2MZZOeU2Qd0bZCUqURA4kNGpalfQcseEc8fvPiHFrebLK3Xhww9G1ges16DmicLf/+u+eYa7e/hdQSwMEFAACAAgAi2wzSB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tsM0iw7V1XbgAAAHYAAAAcAAAAdW5pdmVyc2FsL2xvY2FsX3NldHRpbmdzLnhtbA3MPQ7CMAxA4b2nsLyXn42haTc2EBLlAFZjUCTHRomF4PZ4e8OnNy3fKvDh1otpwuPugMC6WS76SvhYz+MJoTtpJjHlhGoIyzxMYhvJnd0DdngL/bitXCOcr1RD3hp3ViePM4xwieezcMb9PPwBUEsDBBQAAgAIAHa4w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tsM0g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tsM0javYRCWg0AAPAbAAAXAAAAdW5pdmVyc2FsL3VuaXZlcnNhbC5wbmftV2tUU9e2zmltfd1CKVA9IqTqHUpvqyggoIGkCojWSsSqiBAiUlDkERFCCCFJ1WNRKORYq4AQ0hNaAXlECRDJg2g9ErwBIpUQSExSiRBMSLYYkpD32WCPZ5wx7v11f9w/zDH2WN9ae2fNb37rMWeuHIyN+WDFmhUQCOSDfXujDkEg70ZDIO+0LHsfHNnA+Xg/2Pwp71DMbkjb4NqXYGfJqV0HdkEgdykr7Snvgf3lZ/cm5EEgbg/nnz8JMI3fQCA+l/ZF7TpcmKyTIy/bjUTBDPrTX37puH7o+Jf+L++++CF5xY5Lv0VW7FvX/ctun/DtlyMeRS4p89j17t+KPnoX8eUnJT/7reF6eZx095v9cM1/Lnkes9yrae9fv/tkziASNQHLoYYxAOAxgzgwqwzQzny7iqPvn9b36+3pdTCmtvMDCOSLrXFLIJAoTzCQL4IX4SJchItwES7CRbgIF+EiXISLcBH+f0COaSQRk92/YIc2lS60nxfR+xYA/f8yoC6jh6KVXJsmtSYxtOce3tVAG8tKdjJhOUa8WB1PO0Xs0Vm2BgUFMY05bJFUjub+V7OITOCbyH5h06Rsqss9NihWyQOa23UWxLjDerF+ajIAk6VwPW6QIk2xKGKPEY9TC+adjbBq+HNDvraHtrIscIKLhhGqGi8zkB/pmQDTelOf53SXP4ibVYj0mYgHMOL879R0m4nF56Fwo+dwSqJ58np8crdOJ4LbpifPL/Ub1dco7ZPZJbIZ03hZAKlwjOyyKRG5o3Zsk2qgZKCZMRamyGTwCsbvzJiI/LYGIiWpVxCmLTQrCMCgAf/8AKKV873Pp5T3a6rHMmTOD8mXdgWbFGRXJKFHLc5lP21LkW1lv1ga7lZBbz5eu8BnfTOsUtKGkimGpt3QeibNMZ2Naf7pNkvi+0q6CWF5rBNOzEyHNQt7TjZuMYjITgP0u7hLgrnjw3DHSyRtTQeWXZTQ0Koqf6ix0XfXu/kwRA26kQVeo1juTobRqSV0u9GQuASYaUO/sSdiTVZ6uoxnsU6OfEbLxASMdJi4SG0s85ZYMhdI9i8664WlDR9JwJEGOWzPBFysNk3+eLoiiKE/iMMd0149b6k4zWMQFTRUMbZbdD6O8sPhZWKt8GwjpI1xhJe8DtaTvuF274zGlhJ+7tjVbYjbeRIUrjNle4HU3IdH7KGWzFjbVGK8n1IkKKVTxj0mUxcIxWca/+OCvuBktnbQxtUHZ8pMY+sH8AhR1NCO0Lr0Dszfh6kaS4Uuw7B3KIZlvfk5v8Db3Xjuz81Ga6FXw69pUfsePQqLzS5GHD77OdTY5FIYOyN0hBdcaH0yA3jKrAgdP02SpQFVlI/KxYIpeFd19UQLSfIzp/yYim1AMGAD0qMsR6XRFk2fuuCDO8h5OClGjqtpw7hm2LhqaBnMyWbIL9PTPhnWCu80lqso5eYxX1fLVBjogw5NVaqoRgvqG7lxZrV2fu5L0wOSeAchSthZ+aADDOaZKSN/wILIfzv5ZuDHwWbYr9h7n1hPS4g6+KC/RkE+4KXj61NrqhN6R+wl77GxlQ/mhZCbkNdDKx+s84xe9ezeRalvyFHklZ26MO8oI2etHPhhNDceeb4mMt9JpRfZCkuTskGAx9pnZpnSOSKtSFaITuWQGk5LzH3RiN4egWd0enrBEfOgVpmNWTXC1Z+rklDTBwg2taij8mGPbZTeSLJGYJQPt7Tr7Un5tqi490QZZM09/WkK+iw0UZHQqWrZoi69ONPZxHi0jFZaYWUf7qg463v1cEBMeH9DkzlIsOdSX/HNtKp+mJbwIhxa3xPgbknSd/hb1WT7RZOO4zywoH4rQeBc2YDTsIUnk3E3t2NstuhVc/s7QIGaYVWqwcmMRDg2Iys8O6ebCe40habdT3lqw4XeFO/1qjtF+elcojNy5Yaq3plJhnxZVRGB98x7rRELKJJhgKDRvGN3Jk2UFl+FygdXpMOhXEkbtRvRDpMpT+eG0Ok650UeY+OuIvgoxLeJeiXUVe/u7hoj219eeeiccHJCRGiXaoDskNFqLaQzLusrKGkOrjFagjuL0NhjvCS/gpE3vJlHafupAku2Kq/FEOdCqeudnETf5Eo0D46u6CziG01sKg3JfIbfUna3zE666h/IrGdw4AXN5GWA1aE8zbCp+DhHzRNiVlBQIqDB7WPLLhJDczA3fFIOsvbLn3fyHTXKHQbHsLtF8ypXdnTX1tivbUL+XKtOFnN2bbv+Nbh4ky3lIoLbtRXXQRZLK+WaVyt6i3iDhjC+915jVy6+vyGhDZ7sq+bCAGDVlfVBMCtbqxp9bYVj8FxLGmtBiZ1mk49rTPHx2nb2gT/jhjO9Iw2yPV4DuOHPTjjtnvxuou1y9YQtQQ/wX3Fkqn7Kr8MZ2mzvPYZcMwpX3a+NzRvRGJrEFh8MbHNp73N5b4amOH51uX9Sr/JeMQ5VoE4gYvIrH7f9m/e1Ct70yELc6i0qxoA4+79fu1kKZ28lA/RGE5JsJshYlINTChF3Zurx2i823Gc3iHVMfWD1fMBidVAIeNXSG0O2CHLtE2nHYEe9xOY9uOrpm38oXLGZARhAKsIcuSAkiIlt4/iG5WNrDuEU2kF89t9jI9rjSkQ4qTaWmI2vnSGxB9Zt9UOt4VOC6SmWH9lECWqjgf20ttNarOGOqI+qGX5jOzaX3kj8bmDZA6m97yk3NTqulfNVAXhgR8t9Qrv4w86pekrdMV6rmzY2NZ31vzFQmdK7Z2Le6aWaPII7Sy9ZiXRL0wmVDqsmKez+Ty43Fe2o2xmPDPApgbLfhnqYZg5TYuHIMrqleERTPABkkqRJvnBoyMZS+DEUxGCKmF6vHUSyVtSV0mx6DsYwmkrJriscv+JJeHE1JgTt0MSzBB4x6af+B1J6B410i7c57BtsTSDiULB+jlIO06k8aB7LhJBGFhUrIDnfXaJqyhPynxT0sYXfzO/4EBplhnDQqDSeSwpR8dVPsWCmUpX/VEumnclK6qn0jTbyhlAbORtLPyaoykND0DappOu5gQoUq4dRfBKRULszh3qLgE43NWMlgrsTRqLidaHhLSGqi9j+hlC71s0SWHpGlYER8uEska/N4tHwtO5QF/AvHparddJ1cYcpfy03bxf8Xqj5ffQuvbEnFPxAEjV00rj3iYTvNIb8hS3O1QbLbYFMdCt49nwQ57Vt/3bucuRzJwmEO4AmJE3i+3pLae/XyjMbvDRG/cs8oTnCb93tzdDsnfnyiW1glkhoFmU6awW039o215+GU1K9I7CW4bQ4H+S2tWrOhXNcQLoNpLCJLVS1XKFnBPDtr00ZuSj79HEHEk5+dRGaRbKroDJv2VMkgke8+TO1RwAlc3k94Fm2Fko10L6Za036VyjXxnyorL//KHe+inJdQ3ayltta9N8DpdfY19CCBOele2CLgd49zKB1WfK9l6t0G1YPckyvq0YWtkwnN1yTkW80zfgjfeGDD89ha9lfaYwTTyd6bdW0wLAtyrL3x48RA4bNUTh87fa44Fbnt7sdbkOBRXUEfffAygDuHRSvJ9z+vASqCJ99Eqmj5nAMkkvfUpNwxB1gjsuVaNbZrDHtsCwJf/mbdQMCneTo+Fx52rxGUrNJRMsIKCOa7kYPCe7q7f0csDgKRUYYh6/8jp+sPpXD8URhaiiGF9eQOT32iQBlQThnjXb9/dg2zhslvsfOhz/Cx6GJLTzUMQNbmDKfJAAeDTXtLPW/WSCKMNdeph7HbWJ3hSsqe2Z/MRUWqBllEFi33nquD7xjti3cLcLR1ni4RBHSgpWnbQWZHWc5MvPUxdJnVf43N5YGSqLfxvRH3k6bBuvMpClzWZuULTwB+uzUTwaQhpPfL/nK64C2Dh7Pj+zgevLsvPVIGkf6ljJlfM8Zm/D6wLwWtWLgx3yWR2YSzqnGNiSoFHgHRzef+k8fd2To9O6b7a9KEPZXbvmgxFznk92ODL2logtFxXqc2CRBod0SIkQsTmzy5BZr0klwdwrgpbJaWIocTwPzdDanX+YEi+Hb8M+7Rcir6OKZRzrf+2mztZ2M4onPagAiQND55nCY5t/2B8g/hhScMyvJZAIYoID0ZSQPsK5eWC0uataFzm/A2GDBA5a6eMHLWM4NqtkVky9dqEmVthsvLrrD7+HB60M69/KooPVpPiDsJ/GKeoBtOT9riMm9eVcG+rMiEm3AKl0ev2CAUuWrKvnb0pihI/aNsBcXCEZxPIufOFuOKa4v/+muVsLAUL7+YxbQ4HVi9/6R1XtsCgYqc3WOyOVBWg3WnOIKo6cydTocEd3W16QMuN3wgViY9iFRm6iUwlsb3Tyj0kHDTbb9RhwhFkw5pLMGct+gd/SnBKdFHUqBW6dMSKyomSVOkWcs/AuZPnPAq3reEmajri6AaOQ/B9rkXDwz4v7Cd1m6Zj+2aRAGdCy9ufC6lSiOlOTI2WK/0/Mu07tMR9xRsuL79dEL3Rtdmp/ay+mv9RygKyY4aN4SZbfJ37nXN3LBbV7DUpI4EW8cjh1BG2OxIkZ2iMv9o4vvBN8qLRiEgLYvOjaqbfeJC/8AUEsDBBQAAgAIAItsM0htURk7SgAAAGoAAAAbAAAAdW5pdmVyc2FsL3VuaXZlcnNhbC5wbmcueG1ss7GvyM1RKEstKs7Mz7NVMtQzULK34+WyKShKLctMLVeoAIoZ6RlAgJJCJSq3PDOlJMNWycLQGCGWkZqZnlFiq2RmaAAX1AcaCQBQSwECAAAUAAIACACLbDNIzvPi6lMEAAANEAAAHQAAAAAAAAABAAAAAAAAAAAAdW5pdmVyc2FsL2NvbW1vbl9tZXNzYWdlcy5sbmdQSwECAAAUAAIACACLbDNIB2hAaQkDAAC1CgAAJwAAAAAAAAABAAAAAACOBAAAdW5pdmVyc2FsL2ZsYXNoX3B1Ymxpc2hpbmdfc2V0dGluZ3MueG1sUEsBAgAAFAACAAgAi2wzSMfQ1jCxAgAAVQoAACEAAAAAAAAAAQAAAAAA3AcAAHVuaXZlcnNhbC9mbGFzaF9za2luX3NldHRpbmdzLnhtbFBLAQIAABQAAgAIAItsM0jRCJp53gIAAMYJAAAmAAAAAAAAAAEAAAAAAMwKAAB1bml2ZXJzYWwvaHRtbF9wdWJsaXNoaW5nX3NldHRpbmdzLnhtbFBLAQIAABQAAgAIAItsM0hzd6DUkQEAAB8GAAAfAAAAAAAAAAEAAAAAAO4NAAB1bml2ZXJzYWwvaHRtbF9za2luX3NldHRpbmdzLmpzUEsBAgAAFAACAAgAi2wzSBra6juqAAAAHwEAABoAAAAAAAAAAQAAAAAAvA8AAHVuaXZlcnNhbC9pMThuX3ByZXNldHMueG1sUEsBAgAAFAACAAgAi2wzSLDtXVduAAAAdgAAABwAAAAAAAAAAQAAAAAAnhAAAHVuaXZlcnNhbC9sb2NhbF9zZXR0aW5ncy54bWxQSwECAAAUAAIACAB2uMNEzoIJN+wCAACICAAAFAAAAAAAAAABAAAAAABGEQAAdW5pdmVyc2FsL3BsYXllci54bWxQSwECAAAUAAIACACLbDNIF6nhQW8BAAD7AgAAKQAAAAAAAAABAAAAAABkFAAAdW5pdmVyc2FsL3NraW5fY3VzdG9taXphdGlvbl9zZXR0aW5ncy54bWxQSwECAAAUAAIACACLbDNI2r2EQloNAADwGwAAFwAAAAAAAAAAAAAAAAAaFgAAdW5pdmVyc2FsL3VuaXZlcnNhbC5wbmdQSwECAAAUAAIACACLbDNIbVEZO0oAAABqAAAAGwAAAAAAAAABAAAAAACpIwAAdW5pdmVyc2FsL3VuaXZlcnNhbC5wbmcueG1sUEsFBgAAAAALAAsASQMAACwkAAAAAA=="/>
  <p:tag name="ISPRING_PRESENTATION_TITLE" val="Desktouch presentation coloured视频"/>
</p:tagLst>
</file>

<file path=ppt/theme/theme1.xml><?xml version="1.0" encoding="utf-8"?>
<a:theme xmlns:a="http://schemas.openxmlformats.org/drawingml/2006/main" name="Office Theme">
  <a:themeElements>
    <a:clrScheme name="Efectiva 9">
      <a:dk1>
        <a:sysClr val="windowText" lastClr="000000"/>
      </a:dk1>
      <a:lt1>
        <a:sysClr val="window" lastClr="FFFFFF"/>
      </a:lt1>
      <a:dk2>
        <a:srgbClr val="44546A"/>
      </a:dk2>
      <a:lt2>
        <a:srgbClr val="E7E6E6"/>
      </a:lt2>
      <a:accent1>
        <a:srgbClr val="5B9BD5"/>
      </a:accent1>
      <a:accent2>
        <a:srgbClr val="16A085"/>
      </a:accent2>
      <a:accent3>
        <a:srgbClr val="FFC000"/>
      </a:accent3>
      <a:accent4>
        <a:srgbClr val="9BBB59"/>
      </a:accent4>
      <a:accent5>
        <a:srgbClr val="2C3F50"/>
      </a:accent5>
      <a:accent6>
        <a:srgbClr val="C0392B"/>
      </a:accent6>
      <a:hlink>
        <a:srgbClr val="0563C1"/>
      </a:hlink>
      <a:folHlink>
        <a:srgbClr val="954F72"/>
      </a:folHlink>
    </a:clrScheme>
    <a:fontScheme name="Custom 6">
      <a:majorFont>
        <a:latin typeface="Bebas Neue"/>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1601</TotalTime>
  <Words>7952</Words>
  <Application>Microsoft Office PowerPoint</Application>
  <PresentationFormat>宽屏</PresentationFormat>
  <Paragraphs>1820</Paragraphs>
  <Slides>100</Slides>
  <Notes>100</Notes>
  <HiddenSlides>0</HiddenSlides>
  <MMClips>1</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100</vt:i4>
      </vt:variant>
    </vt:vector>
  </HeadingPairs>
  <TitlesOfParts>
    <vt:vector size="134" baseType="lpstr">
      <vt:lpstr>A Thuluth</vt:lpstr>
      <vt:lpstr>Adobe Heiti Std R</vt:lpstr>
      <vt:lpstr>Clear Sans</vt:lpstr>
      <vt:lpstr>Clear Sans Light</vt:lpstr>
      <vt:lpstr>Clear Sans Medium</vt:lpstr>
      <vt:lpstr>Coolvetica Rg</vt:lpstr>
      <vt:lpstr>Fira Sans Book</vt:lpstr>
      <vt:lpstr>Fira Sans ExtraBold Italic</vt:lpstr>
      <vt:lpstr>Fira Sans SemiBold Italic</vt:lpstr>
      <vt:lpstr>FontAwesome</vt:lpstr>
      <vt:lpstr>Gill Sans</vt:lpstr>
      <vt:lpstr>Kontrapunkt Bob Bold</vt:lpstr>
      <vt:lpstr>Lato</vt:lpstr>
      <vt:lpstr>Lato Bold</vt:lpstr>
      <vt:lpstr>Lato Light</vt:lpstr>
      <vt:lpstr>ＭＳ Ｐゴシック</vt:lpstr>
      <vt:lpstr>Neris Thin</vt:lpstr>
      <vt:lpstr>Signika</vt:lpstr>
      <vt:lpstr>Sinkin Sans 400 Regular</vt:lpstr>
      <vt:lpstr>Webdings</vt:lpstr>
      <vt:lpstr>SimSun</vt:lpstr>
      <vt:lpstr>SimSun</vt:lpstr>
      <vt:lpstr>微软雅黑</vt:lpstr>
      <vt:lpstr>Arial</vt:lpstr>
      <vt:lpstr>Bebas Neue</vt:lpstr>
      <vt:lpstr>Calibri</vt:lpstr>
      <vt:lpstr>Calibri Light</vt:lpstr>
      <vt:lpstr>Helvetica</vt:lpstr>
      <vt:lpstr>Helvetica Light</vt:lpstr>
      <vt:lpstr>Open Sans</vt:lpstr>
      <vt:lpstr>Open Sans Extrabold</vt:lpstr>
      <vt:lpstr>Roboto</vt:lpstr>
      <vt:lpstr>Sakkal Majalla</vt:lpstr>
      <vt:lpstr>Office Theme</vt:lpstr>
      <vt:lpstr>Desktouch presentation</vt:lpstr>
      <vt:lpstr>Our Agenda</vt:lpstr>
      <vt:lpstr>About Us</vt:lpstr>
      <vt:lpstr>Company Vision</vt:lpstr>
      <vt:lpstr>Company Mission</vt:lpstr>
      <vt:lpstr>Company Structure</vt:lpstr>
      <vt:lpstr>Company Structure</vt:lpstr>
      <vt:lpstr>Company Structure</vt:lpstr>
      <vt:lpstr>Customer Testimony</vt:lpstr>
      <vt:lpstr>Meet the team</vt:lpstr>
      <vt:lpstr>Creative team</vt:lpstr>
      <vt:lpstr>What we are capable</vt:lpstr>
      <vt:lpstr>Our MAIN Focus</vt:lpstr>
      <vt:lpstr>Company Strategy</vt:lpstr>
      <vt:lpstr>Company Portfolio</vt:lpstr>
      <vt:lpstr>Another Portfolio</vt:lpstr>
      <vt:lpstr>Product Features</vt:lpstr>
      <vt:lpstr>Embedded package</vt:lpstr>
      <vt:lpstr>System Requirement</vt:lpstr>
      <vt:lpstr>Management of resource</vt:lpstr>
      <vt:lpstr>Project Completion</vt:lpstr>
      <vt:lpstr>Project concept redefinition</vt:lpstr>
      <vt:lpstr>Projec TImeline</vt:lpstr>
      <vt:lpstr>Budget Allocation</vt:lpstr>
      <vt:lpstr>Financial Sources</vt:lpstr>
      <vt:lpstr>Pathway to Success</vt:lpstr>
      <vt:lpstr>List of Future Plan</vt:lpstr>
      <vt:lpstr>Our Offer</vt:lpstr>
      <vt:lpstr>Choose Your plan</vt:lpstr>
      <vt:lpstr>Project Fundamental</vt:lpstr>
      <vt:lpstr>Compatitors AwAreness</vt:lpstr>
      <vt:lpstr>Compatitors Comparison</vt:lpstr>
      <vt:lpstr>Marketing Steps</vt:lpstr>
      <vt:lpstr>BUSINESS PARAMETER</vt:lpstr>
      <vt:lpstr>SWOT Analysis</vt:lpstr>
      <vt:lpstr>Production factors</vt:lpstr>
      <vt:lpstr>Product Inspection</vt:lpstr>
      <vt:lpstr>Growing Market</vt:lpstr>
      <vt:lpstr>Design Sector Overview</vt:lpstr>
      <vt:lpstr>WET ZONE</vt:lpstr>
      <vt:lpstr>Common Skills required</vt:lpstr>
      <vt:lpstr>Common Skills required</vt:lpstr>
      <vt:lpstr>SkillS Radar</vt:lpstr>
      <vt:lpstr>DESIGN GOAL</vt:lpstr>
      <vt:lpstr>Design Strategy</vt:lpstr>
      <vt:lpstr>Design Feature</vt:lpstr>
      <vt:lpstr>Concept Maturation</vt:lpstr>
      <vt:lpstr>PLAN EXECUTION</vt:lpstr>
      <vt:lpstr>New Design ENtry</vt:lpstr>
      <vt:lpstr>Profit Estimation</vt:lpstr>
      <vt:lpstr>Design Classification</vt:lpstr>
      <vt:lpstr>Design Income</vt:lpstr>
      <vt:lpstr>New Design Contribution</vt:lpstr>
      <vt:lpstr>Marketing Strategy</vt:lpstr>
      <vt:lpstr>Product Improvement</vt:lpstr>
      <vt:lpstr>Establishing Network</vt:lpstr>
      <vt:lpstr>Advertising Product</vt:lpstr>
      <vt:lpstr>Product Rating</vt:lpstr>
      <vt:lpstr>Lorem Ipsum</vt:lpstr>
      <vt:lpstr>PowerPoint 演示文稿</vt:lpstr>
      <vt:lpstr>Success Steps</vt:lpstr>
      <vt:lpstr>Business Foundations</vt:lpstr>
      <vt:lpstr>Success Stacks</vt:lpstr>
      <vt:lpstr>Hierarchical Steps</vt:lpstr>
      <vt:lpstr>Product Package</vt:lpstr>
      <vt:lpstr>Design Milestone</vt:lpstr>
      <vt:lpstr>Design Alternative</vt:lpstr>
      <vt:lpstr>Prevention System</vt:lpstr>
      <vt:lpstr>Deadline of Project</vt:lpstr>
      <vt:lpstr>Easy Storage System</vt:lpstr>
      <vt:lpstr>Tree Info</vt:lpstr>
      <vt:lpstr>Umbrella Infographic</vt:lpstr>
      <vt:lpstr>Success Keyword</vt:lpstr>
      <vt:lpstr>Success Tricks</vt:lpstr>
      <vt:lpstr>Overcoming Fear</vt:lpstr>
      <vt:lpstr>Business Direction</vt:lpstr>
      <vt:lpstr>Production Chart</vt:lpstr>
      <vt:lpstr>New Design Product</vt:lpstr>
      <vt:lpstr>Sales Again</vt:lpstr>
      <vt:lpstr>What market need</vt:lpstr>
      <vt:lpstr>Light Idea</vt:lpstr>
      <vt:lpstr>Design process</vt:lpstr>
      <vt:lpstr>Sale info</vt:lpstr>
      <vt:lpstr>Sale info</vt:lpstr>
      <vt:lpstr>Product Class</vt:lpstr>
      <vt:lpstr>Another Sale info</vt:lpstr>
      <vt:lpstr>Cercle Infographic</vt:lpstr>
      <vt:lpstr>Partition Infographics</vt:lpstr>
      <vt:lpstr>Sale Overview</vt:lpstr>
      <vt:lpstr>Circle Infograph</vt:lpstr>
      <vt:lpstr>Handleaves Infographs</vt:lpstr>
      <vt:lpstr>Lorem ipsum infographs</vt:lpstr>
      <vt:lpstr>Another Infographic</vt:lpstr>
      <vt:lpstr>Product Compare</vt:lpstr>
      <vt:lpstr>Australia Map</vt:lpstr>
      <vt:lpstr>Euro Map</vt:lpstr>
      <vt:lpstr>US Map Info</vt:lpstr>
      <vt:lpstr>Africa Map</vt:lpstr>
      <vt:lpstr>New Zealand Map</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Desktouch presentation coloured视频</dc:title>
  <dc:creator>user</dc:creator>
  <cp:lastModifiedBy>Administrator</cp:lastModifiedBy>
  <cp:revision>526</cp:revision>
  <dcterms:created xsi:type="dcterms:W3CDTF">2015-09-20T02:27:31Z</dcterms:created>
  <dcterms:modified xsi:type="dcterms:W3CDTF">2016-02-28T14:01:58Z</dcterms:modified>
</cp:coreProperties>
</file>